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4.xml" ContentType="application/inkml+xml"/>
  <Override PartName="/ppt/notesSlides/notesSlide6.xml" ContentType="application/vnd.openxmlformats-officedocument.presentationml.notesSlide+xml"/>
  <Override PartName="/ppt/ink/ink5.xml" ContentType="application/inkml+xml"/>
  <Override PartName="/ppt/notesSlides/notesSlide7.xml" ContentType="application/vnd.openxmlformats-officedocument.presentationml.notesSlide+xml"/>
  <Override PartName="/ppt/ink/ink6.xml" ContentType="application/inkml+xml"/>
  <Override PartName="/ppt/notesSlides/notesSlide8.xml" ContentType="application/vnd.openxmlformats-officedocument.presentationml.notesSlide+xml"/>
  <Override PartName="/ppt/ink/ink7.xml" ContentType="application/inkml+xml"/>
  <Override PartName="/ppt/notesSlides/notesSlide9.xml" ContentType="application/vnd.openxmlformats-officedocument.presentationml.notesSlide+xml"/>
  <Override PartName="/ppt/ink/ink8.xml" ContentType="application/inkml+xml"/>
  <Override PartName="/ppt/notesSlides/notesSlide10.xml" ContentType="application/vnd.openxmlformats-officedocument.presentationml.notesSlide+xml"/>
  <Override PartName="/ppt/ink/ink9.xml" ContentType="application/inkml+xml"/>
  <Override PartName="/ppt/notesSlides/notesSlide11.xml" ContentType="application/vnd.openxmlformats-officedocument.presentationml.notesSlide+xml"/>
  <Override PartName="/ppt/ink/ink10.xml" ContentType="application/inkml+xml"/>
  <Override PartName="/ppt/notesSlides/notesSlide12.xml" ContentType="application/vnd.openxmlformats-officedocument.presentationml.notesSlide+xml"/>
  <Override PartName="/ppt/ink/ink11.xml" ContentType="application/inkml+xml"/>
  <Override PartName="/ppt/notesSlides/notesSlide13.xml" ContentType="application/vnd.openxmlformats-officedocument.presentationml.notesSlide+xml"/>
  <Override PartName="/ppt/ink/ink12.xml" ContentType="application/inkml+xml"/>
  <Override PartName="/ppt/notesSlides/notesSlide14.xml" ContentType="application/vnd.openxmlformats-officedocument.presentationml.notesSlide+xml"/>
  <Override PartName="/ppt/ink/ink13.xml" ContentType="application/inkml+xml"/>
  <Override PartName="/ppt/notesSlides/notesSlide15.xml" ContentType="application/vnd.openxmlformats-officedocument.presentationml.notesSlide+xml"/>
  <Override PartName="/ppt/ink/ink14.xml" ContentType="application/inkml+xml"/>
  <Override PartName="/ppt/notesSlides/notesSlide16.xml" ContentType="application/vnd.openxmlformats-officedocument.presentationml.notesSlide+xml"/>
  <Override PartName="/ppt/ink/ink15.xml" ContentType="application/inkml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ink/ink16.xml" ContentType="application/inkml+xml"/>
  <Override PartName="/ppt/notesSlides/notesSlide20.xml" ContentType="application/vnd.openxmlformats-officedocument.presentationml.notesSlide+xml"/>
  <Override PartName="/ppt/ink/ink17.xml" ContentType="application/inkml+xml"/>
  <Override PartName="/ppt/notesSlides/notesSlide21.xml" ContentType="application/vnd.openxmlformats-officedocument.presentationml.notesSlide+xml"/>
  <Override PartName="/ppt/ink/ink18.xml" ContentType="application/inkml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63" r:id="rId2"/>
    <p:sldId id="759" r:id="rId3"/>
    <p:sldId id="711" r:id="rId4"/>
    <p:sldId id="712" r:id="rId5"/>
    <p:sldId id="713" r:id="rId6"/>
    <p:sldId id="714" r:id="rId7"/>
    <p:sldId id="748" r:id="rId8"/>
    <p:sldId id="749" r:id="rId9"/>
    <p:sldId id="750" r:id="rId10"/>
    <p:sldId id="751" r:id="rId11"/>
    <p:sldId id="752" r:id="rId12"/>
    <p:sldId id="718" r:id="rId13"/>
    <p:sldId id="728" r:id="rId14"/>
    <p:sldId id="757" r:id="rId15"/>
    <p:sldId id="719" r:id="rId16"/>
    <p:sldId id="729" r:id="rId17"/>
    <p:sldId id="730" r:id="rId18"/>
    <p:sldId id="753" r:id="rId19"/>
    <p:sldId id="754" r:id="rId20"/>
    <p:sldId id="755" r:id="rId21"/>
    <p:sldId id="758" r:id="rId22"/>
    <p:sldId id="756" r:id="rId23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9" autoAdjust="0"/>
    <p:restoredTop sz="94660" autoAdjust="0"/>
  </p:normalViewPr>
  <p:slideViewPr>
    <p:cSldViewPr>
      <p:cViewPr varScale="1">
        <p:scale>
          <a:sx n="74" d="100"/>
          <a:sy n="74" d="100"/>
        </p:scale>
        <p:origin x="112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4BC6C12D-D90D-49AA-BBDD-AF50179E5B8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AD77DDD6-C0DA-4108-B2A7-863D56B5FA7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9DC66446-62EC-4C0D-BA11-544DE1E4915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9626B8D8-C6E5-4AF4-A289-05806260BFD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254773D-EAF3-41FB-B27F-3766E07FC3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3T16:19:11.63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15147 4112 670 0,'0'-5'154'0,"-4"-4"125"16,2-1-15-16,-4-3-83 15,-1-2-43-15,-1-3-44 16,-6 0-17-16,-8-1-25 16,-3 1-10-16,-8 6-22 15,1 3-8-15,-3 12-10 16,1 7-3-16,5 12-6 15,5 5 0-15,11 6 1 16,5-3 0-16,12-7 2 16,9-5 1-16,11-9 2 15,1-3 0-15,8-8 3 16,-3-6 5-16,-3-4 15 16,-5-2 8-16,-4-2 12 15,-3-3-1-15,-9-1-4 16,0-3-9-16,-6 3-13 0,2 6-5 15,-2 13-18-15,2 1-4 16,-1 19 1-16,1 3 0 16,0 3 8-16,2-3 1 15,4-9 2-15,4-5-1 16,0-8 2-16,2-2 3 16,2-7 0-16,-2-1 1 15,-1-6-1-15,-1-3-1 16,-4-6-15-16,-2-4-21 15,1-7-45-15,-1-5-42 0,0-4-162 16,-1-1 165 0</inkml:trace>
  <inkml:trace contextRef="#ctx0" brushRef="#br0" timeOffset="492.58">14466 4051 1614 0,'-7'4'141'0,"0"4"-72"0,3 0 96 0,1-2-68 15,3-1-22-15,3-5-20 16,-2 1-25-16,3-3-32 15,1-2-54-15,5 3-375 16,5-1 291-16</inkml:trace>
  <inkml:trace contextRef="#ctx0" brushRef="#br0" timeOffset="1031.93">15279 3445 737 0,'0'-1'13'16,"1"-3"118"-16,6 0 67 0,-3-1 19 0,0 3-3 0,-4 3 2 16,-7 8-31-16,-7 7-46 15,-5 14-63-15,-7 2-22 16,2 14-29-16,1 4-8 16,9 11-13-16,6 5-4 15,11 4-2-15,6 1 1 16,4-10 0-16,2-7 0 15,6-13-5-15,0-8-5 16,2-11-3-16,1-5 2 0,-2-13 7 16,-2-4 5-16,3-13 7 15,-2-6 2-15,2-10-1 16,-2-4-2-16,-3 3-2 16,-2 2-2-16,-2 11-2 15,-4 10 1-15,-2 17 3 16,-4 13 0-16,-4 17 0 15,-2 4 0-15,2-4-1 16,9-2-8-16,3-11-49 16,4-6-39-16,1-8-154 15,0-6-229-15,5-10 278 16</inkml:trace>
  <inkml:trace contextRef="#ctx0" brushRef="#br0" timeOffset="1150.75">15537 3825 1051 0,'-16'-8'48'0,"4"0"69"16,4-1-115-16,8 2-230 15,0-1 161-15</inkml:trace>
  <inkml:trace contextRef="#ctx0" brushRef="#br0" timeOffset="1531.6">15788 3958 1032 0,'-4'-7'101'0,"-1"0"63"15,-7 1-80-15,-2 4-3 16,-6 16-55-16,-6 10-18 16,1 14-15-16,2 4-3 15,13-10-5-15,6-8 0 16,15-15 6-16,4-5 20 0,8-8 38 15,2-4 16-15,0-4 34 16,-2-2-4-16,-5-4-10 16,-2 2-14-1,-4 2-34-15,-4 2-15 0,-5 12-24 16,-1 6-4-16,1 16-3 16,1 6 0-16,8 14 5 15,1 6 1-15,4 6 2 16,-1 2 0-16,-4-2 1 15,-4-2 0-15,-7-5-1 16,-9-4-3-16,-17-4-10 16,-8-2-15-16,-13-8-80 15,2-4-105-15,5-11 120 16</inkml:trace>
  <inkml:trace contextRef="#ctx0" brushRef="#br0" timeOffset="1799.34">16068 4124 886 0,'0'-10'-50'0,"0"37"230"0,0-5-49 0,0-3-25 0,0-10-71 15,0-6-3-15,3-6-3 16,5-13 12-16,5-5 4 15,2-6 19-15,3 0 14 0,-1 7-2 16,2 5-5-16,0 14-30 16,-2 7-20-16,-2 14-17 15,-2 4-1-15,3 8-28 16,4-2-53-16,5-3 47 16</inkml:trace>
  <inkml:trace contextRef="#ctx0" brushRef="#br0" timeOffset="2164.44">16931 3829 1118 0,'-8'3'2'0,"27"-13"41"15,20-3 19-15,-1 1 12 16,5 3 7-16,3 7-37 16,1 3-18-16,-4 7-13 15,-6 4-8-15,-15 8 0 16,-11 2 8-16,-18 12 4 16,-10 3 1-16,-20 7 9 15,0 1 4-15,-1-4 35 16,10-4 15-16,19-7 26 15,10-2 6-15,31-8-10 0,17-3-10 16,9-9-36-16,13-5-16 16,6-5-23-16,3-3-40 15,10 0-176-15,-2 0 138 16</inkml:trace>
  <inkml:trace contextRef="#ctx0" brushRef="#br0" timeOffset="-211851.48">15749 2855 1130 0,'0'4'27'0,"7"2"-19"16,2 0-7-16,10-3 3 15,4-1 11-15,10-4 23 0,5-3 10 16,5 1 9-1,0 2-10-15,9 6-25 0,2 3-9 16,22 4-14-16,13 0-1 16,10-1-1-16,7-3 2 15,15-6 19-15,0-2 15 16,7-6 20-16,9-2 5 16,-4-3-7-16,-3-1-13 15,0-1-12-15,-4 0-1 16,-17 2-8-16,-9 1 2 0,-26 6-5 15,-19 2-1-15,-26 3 1 16,-9 0 0-16,-19 0 1 16,-6 0-5-16,-20-2-10 15,-11-1-2-15,-23-1-4 16,-21 0 2-16,-19 0 6 16,-2 1 0-16,-19-1-2 15,2 2 0-15,-3 2 0 16,-4 0 1-16,4 2 0 15,8 0-1-15,10 0 1 16,7-1-1-16,18-3 0 16,10-2 1-16,13-3-8 15,7-3-11-15,22-1-15 16,11 0-2-16,27-2 3 16,15 1 11-16,27-3 17 15,9 1 4-15,21 3 6 16,15 2 0-16,20 5 3 0,9 1 0 15,17 4 9-15,-2 2 9 16,-2 0 12-16,-1 2 3 16,-14-2-3-16,-11 0-7 15,-23-1-6-15,-18 0-5 16,-34-2-3-16,-14 0 4 16,-24-1 1-16,-13-1 1 15,-29-3-18-15,-23-4-13 16,-49 4-21-16,-19-1-13 15,-45 7-7-15,-9 3 1 0,-12 4-7 16,-7 2 12-16,15-1 21 16,1-1 9-16,30-1 16 15,17-2 9-15,24 1 16 16,20-4 13-16,32-2 22 16,18-1-2-16,46-1-19 15,23 0-12-15,47-4-35 16,23-3-6-16,63-5 0 15,13-2-2-15,42 1 6 16,17 3 1-16,12 11-41 16,7 8-30-16,-8 16-310 15,-11 15 244-15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3T16:52:34.35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10988 16079 645 0,'-3'5'131'15,"-2"2"104"-15,-1 5-72 0,-3 1-34 16,2-1-31-16,1-1-12 0,2-3-14 15,3-3-6-15,5-3-8 16,5 0-4-16,19 2 0 16,13 3 0-16,24 5-15 15,9 4-7-15,10 6-20 16,5 2-7 0,9 0-5-16,1-3-14 0,-9-5-77 15,-10-4-53-15,-19-9-202 16,-7-4 185-16</inkml:trace>
  <inkml:trace contextRef="#ctx0" brushRef="#br0" timeOffset="586.59">5209 16303 1520 0,'-3'5'105'15,"1"-2"27"-15,2-8-67 0,5-5-32 16,7-5-35-16,7-3-2 16,18 1-5-16,14-2-1 15,31 4 1-15,12 2 1 16,17 2-9-16,19 2-104 16,13 5 82-16</inkml:trace>
  <inkml:trace contextRef="#ctx0" brushRef="#br0" timeOffset="40530.93">10933 16365 902 0,'-16'0'160'0,"0"-3"162"16,5-9-192-16,3-4-15 0,4-2-34 15,4 0 1 1,5 1 14-16,2 1 4 0,8 2-1 16,2 0-5-16,8 2-22 15,13 0-14-15,22-2-22 16,8 0-13-16,15 0-13 15,7 2-4-15,14 0-6 16,3 2-2-16,2 2 2 16,-4 0 0-16,-19 4 3 15,-4 2 1-15,-22 5 23 16,-10 5 12-16,-37 4 14 16,-15 3 4-16,-35 4-23 15,-18 2-13-15,-19 2-45 16,-13 0-26-16,-29 0-53 15,-6-1-29-15,-13-2 13 16,-16-1 22-16,20-2 57 16,12-3 32-16,27-6 26 15,23-2 12-15,33-3 24 16,14-1 10-16,25 0 16 0,11 0-2 16,25 0-8-16,16 2-5 15,35 0-21-15,15-2-9 16,21-1-20-16,12 0-8 15,5-6-2-15,1-2-20 16,9-6-127-16,2-7 100 16</inkml:trace>
  <inkml:trace contextRef="#ctx0" brushRef="#br0" timeOffset="57941.89">11656 13991 337 0,'-2'6'68'0,"-6"3"62"0,-2 0-49 16,-1 3-52-16,0-1-6 15,1-1 13-15,-1 0 10 16,2-3 34-16,4-1 11 15,-3-1-4-15,6 2-5 16,1-1-12-16,-2-2 2 0,7-1 19 16,-1-3 10-16,6-4 8 15,7 1 0-15,-9-6-12 16,8 0-12-16,-1-3-17 16,-1-3-11-16,6 2-10 15,-6-2 1-15,1-4-9 16,0-2-3-16,2-6-15 15,5-1-4-15,-4-1-5 16,1 1-5-16,5-4 8 16,4 3 5-16,1-5 8 15,4-1 5-15,0 0-1 16,-1-3-4-16,-1 3-6 16,-9 0-1-16,0 2-7 15,-4 1-2-15,-5 4-6 16,2 0 1-16,-4 0-4 15,0 0 1-15,1 0-1 16,-3-3-2-16,2 2 1 0,-1 0 1 16,-2-4 12-16,1 3 2 15,-8 0 6-15,0 1 3 16,-7 3-8-16,0 2-2 16,-4 1-5-16,-2-2-3 15,2 2-5-15,-1-1 0 16,3 0-3-16,-2-1 0 15,-2 0 0-15,1 2 1 16,3-2-1-16,0-1 0 0,1 1 0 16,-1-1 0-16,-4 2 0 15,-2 3 0-15,-5 1 0 16,1 4 2-16,-3 2 0 16,1 1 0-16,0 0-1 15,-1 1 0-15,2-2 0 16,1-1-1-16,3-1 0 15,2-1-1-15,-2 3 0 16,-3 0 0-16,0 6 0 16,0 4 0-16,-6 3 0 15,-2 1 1-15,-4 1 0 16,-4 0 0-16,-1-1 1 16,0-4-1-16,-1 0 0 15,3-2 0-15,7-3 0 16,-3 2 0-16,5 0 0 15,-1-1-1-15,4 5-1 16,2 1-2-16,-4 3-2 0,-1 5 1 16,-3 4-1-16,-1 2-1 15,-4 0 0-15,0 0-2 16,-1-1 1-16,1-2 1 16,4 0 4-16,4-1 1 15,5-3 1-15,-3-1 1 16,6-1 0-16,-3-1 0 15,2 0-1-15,0 1 0 16,1 2-17-16,1 1-3 16,-1 2-7-16,0 2-7 15,-4 4 12-15,-1 1-1 0,-1 5 5 16,-2 1 3-16,2 1 3 16,-1 0 1-16,1 1 5 15,2-2 3-15,2-1 3 16,0-2 1-16,4 0 0 15,2 0 0-15,-1 1 0 16,1 1 0-16,0 1-1 16,0 1-1-16,4 2 0 15,1-1-1-15,6 0-3 16,5-2 1-16,6 2-2 16,4-1 0-16,3 2 4 15,1 0 0-15,4 5 2 16,0-1 1-16,1 3 0 15,2 2 1-15,-5-1 1 16,2 2-1-16,1 0 0 16,-1 0-1-16,3 0-1 0,0 1 0 15,3 1 1-15,2 1-1 16,5 1 8-16,2 1 2 16,-1-2 2-16,4-2 1 15,-6-3-3-15,-2-2 1 16,-7-4-1-16,-6 1 1 15,-7-3 0-15,-4-1-3 16,-4-4-3-16,-3-4-2 16,-1-4-12-16,-2-4-13 0,3-6-70 15,-5 1-72-15,0-10 90 16</inkml:trace>
  <inkml:trace contextRef="#ctx0" brushRef="#br0" timeOffset="58575.2">10475 13732 640 0,'2'-1'143'16,"1"-2"146"-16,4-1-81 15,0 1-77-15,2 2-42 16,-2 4-40-16,-3 1-10 15,2 4 5-15,-1 2 8 16,3 2 1-16,3 3-6 0,4 1-11 16,4 0 1-16,13 3 6 15,2 1 5-15,14 4-1 16,0-2-10-16,-1 0-17 16,-2 1-6-16,-2-2-5 15,1-3 0-15,0-4-1 16,5 0 1-16,-7-1 3 15,2 0 0-15,-10 1 1 16,-6 0 1-16,-11-4-1 16,-4-3 4-16,-10-7 17 15,0-3 1-15,-2-10 8 16,-1-7 4-16,1-8-10 16,-1-6 3-16,0-4-9 15,0-1-4-15,-1-4-4 16,1 2-5-16,-2-4 4 15,0-1-5-15,-2 0-8 16,1 1-3-16,3 7-7 16,2 2 1-16,0 11-1 0,3 7-11 15,-3 9-101 1,2 3-77-16,1 9 95 0</inkml:trace>
  <inkml:trace contextRef="#ctx0" brushRef="#br0" timeOffset="64851.92">7838 16385 558 0,'-8'13'77'0,"0"-3"76"16,1-5-12-16,5-5-25 15,0-4 4-15,2-3-3 0,3-2-4 16,-1 3-14-16,3 1-12 16,0 4-32-16,2 1-12 15,8 4-11-15,3 0-2 16,10-1 7-16,7 1 3 15,12-2 4-15,11-1-2 16,10 0-9-16,2-1-6 16,7 5-14-16,-2-2-6 15,12-2-4-15,1 0-1 0,-7-6 1 16,-1 1 2-16,-14 0 2 16,-6-1 1-16,0 3 0 15,2 3 0-15,-17 4-1 16,-5 4 0-16,-18 3 4 15,-13-1 5-15,-11 1 6 16,-11-4 1-16,-23-1-2 16,-7-2-5-16,-18-2-23 15,-4-3-15-15,-4-5-19 16,-4-4-4-16,-11-7 11 16,-3-2 12-16,2 1 16 15,3 0 3-15,19 4 4 16,7 1 1-16,7 1 1 15,3 0 8-15,5 4 11 16,4 1 3-16,8 3 8 16,6 3-4-16,11 4-7 15,3 1-4-15,9 5-12 16,6 0-4-16,15 2-2 16,8 1 0-16,20-1 6 0,7-1 3 15,9-6 5-15,8-3 3 16,10-9 3-16,7-4-2 15,4-2-4-15,-7-1-2 16,-18 4-3-16,-11 0 0 16,-18 6 3-16,-2 4 1 15,-20 7 5-15,-8-1 4 16,-16 6 2-16,-8 2-2 16,-16-2-4-16,-6 1-5 0,-12-4-4 15,-10-5-2-15,-21-3-5 16,-7 1 0-16,-7-3-1 15,4 0-1-15,10-2 0 16,4-2 0-16,2-1-1 16,5 0-2-16,17 0 0 15,7 0-2-15,21 4 1 16,6-1 2-16,14 4 4 16,5 2 5-16,15 0 3 15,7 1-3-15,22-2-4 16,6-3-3-16,19-8-4 15,5-3 1-15,6-10 2 16,1-3 0-16,11-1 1 16,0-1 2-16,-12 5 5 15,-7 2 2-15,-25 7-3 16,-11 5 2-16,-16 6 1 16,-9 2 5-16,-16 5 9 0,-10 1 0 15,-15 4-5 1,-7 2-5-16,-15 2-6 0,-10-1-3 15,-17-1-1-15,-6-1-1 16,-4-1 0-16,6 0 0 16,11-4 0-16,3 1-1 15,9 1-3-15,7 0-1 16,8 2 0-16,11 0-1 0,10-2 1 16,6-1-3-1,13 3-8-15,4-1-2 0,16 4-1 16,12 2 1-16,21-2 6 15,6 1 1-15,16-9 1 16,2-4 1-16,14-4 3 16,5-9 2-16,3-4 2 15,-7-2 2-15,-18-2 2 16,-12 3 2-16,-21 4 5 16,-9 1 4-16,-25 6 8 15,-11 3 1-15,-23 1-3 16,-9 1-19-16,-21 0-27 15,-16 1-11-15,-19-1-3 16,-4 1 14-16,4-3 19 16,13-3 6-16,22-6-3 15,12-1 7-15,17 1 4 16,12 7-4-16,21 8-3 0,13 6-10 16,23 9-41-16,8 5-73 15,23-5 78-15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3T16:55:07.64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6508 8776 559 0,'-5'-4'102'0,"0"4"96"15,-3 3-8-15,-2 3-45 16,0 1-13-16,2-6-11 15,4-2-3-15,4-2 11 16,3-2 1-16,7 3-19 16,6 1-8-16,13 6-28 0,4 3-14 15,19 7-23-15,20 8-13 16,20 8-16-16,7 4-4 16,17 6-3-16,6-3-1 15,-2-6 0-15,4-7-3 16,8-14 2-16,-13-6 3 15,-1-11-4-15,-7-5-32 16,-15-4-198-16,-1-3 155 16</inkml:trace>
  <inkml:trace contextRef="#ctx0" brushRef="#br0" timeOffset="2087.73">9215 8086 482 0,'5'-3'135'16,"-2"-2"110"-16,1-2-56 15,-3-3-25-15,-1 0-24 16,-1-3-7-16,-6 1-14 16,-5 0-13-16,-3 2-30 15,-3 1-15-15,-6 2-20 16,0 4-6-16,-4 5-10 16,1 3-5-16,2 7-10 15,0 0-5-15,3 3-3 16,4 2 0-16,1 0-1 15,9 0-1-15,4 1-2 16,7-2-1-16,9 1-1 16,4 0 0-16,7 0 1 0,2 1 0 15,4 2 1-15,2 1 1 16,2 5 1-16,-1-1 1 16,-1 5 2-16,-5 1 0 15,-12-1 2-15,-6 0 1 16,-16-4 1-16,-7 3 0 15,-10-6-8-15,-5-4-13 16,-3-10-14-16,-3-7 0 16,-2-13 5-16,4-9 11 15,10-22 11-15,13-11 6 16,19-14 23-16,10-3 20 0,17 2 23 16,7 4 4-16,5 8-23 15,3 1-20-15,8 9-28 16,4 1-60-16,2 11 39 15</inkml:trace>
  <inkml:trace contextRef="#ctx0" brushRef="#br0" timeOffset="2732.91">10872 7797 514 0,'-3'0'35'0,"-1"2"56"0,0 3-98 16,-2 1 1-16,-2-1 4 16,0-2 11-16,0-3 76 15,0-3 20-15,-1-2 23 16,-3 1 6-16,-2 1-32 15,-5 2 13-15,-8 7 16 16,-6 5 5-16,-12 15-9 16,0 11-23-16,-1 14-37 15,2 11-23-15,9 12-31 16,5 9-11-16,12 15-4 16,6 1-1-16,10-10 0 15,4-9 0-15,10-23-58 16,7-8-47-16,11-16-161 15,7-9-168-15,17-14 244 16</inkml:trace>
  <inkml:trace contextRef="#ctx0" brushRef="#br0" timeOffset="3032.06">10917 8288 978 0,'-18'-14'124'16,"1"7"85"-16,0 7-25 15,3 15-76-15,2 8-33 16,-3 14-43-16,6 5-11 16,8 2-11-16,2-2-6 15,15-12-3-15,1-10 0 16,13-17 5-16,3-8 7 0,3-12 22 16,4-6 12-16,-5-8 15 15,-1-4 2 1,-7-7-4-16,-7-2 0 0,-13-1 6 15,-9 2-3-15,-14 7-15 16,-5 7-13-16,-13 16-31 16,1 10-18-16,-7 21-71 15,1 11-46-15,9 15-240 16,0-2 215-16</inkml:trace>
  <inkml:trace contextRef="#ctx0" brushRef="#br0" timeOffset="3269.24">11615 8411 1003 0,'-4'2'130'0,"4"1"120"16,5-6-118-16,7-2 7 15,9-6-47-15,2-4-19 16,9-1-39-16,5 3-13 16,3-2-11-16,5 1-48 15,10 0-215-15,5-1 174 0</inkml:trace>
  <inkml:trace contextRef="#ctx0" brushRef="#br0" timeOffset="3676.03">12405 7856 844 0,'0'6'125'16,"0"-1"97"-16,5 0-79 16,0-1 6-16,6-3-35 15,5-2-15-15,5-5-26 16,4-1-14-16,9-1-29 16,2 2-10-16,4 4-12 0,1 2-4 15,-2 6-3-15,-1 5 2 16,-6 6 10-16,-6 6 5 15,-11 11 6-15,-7 6-2 16,-14 10-11-16,-6 7-3 16,-16 8-6-16,0 2 2 15,0-1-38-15,0-6-36 16,10-16-119-16,6-10-129 0,10-15 177 16</inkml:trace>
  <inkml:trace contextRef="#ctx0" brushRef="#br0" timeOffset="3983.54">13130 7578 1318 0,'11'-3'114'15,"6"1"55"-15,5 2 13 16,15 6-48-16,10 4-25 16,4 14-42-16,-2 7-11 15,-5 14-16-15,1 7-12 0,-10 13-6 16,-1 3-5-16,-16 6-7 16,-13 4-1-16,-23 5-9 15,-13 6-19-15,-14 14-92 16,-11 0-36-16,-25 2-72 15,-8-1-36-15,-11-4 158 16</inkml:trace>
  <inkml:trace contextRef="#ctx0" brushRef="#br0" timeOffset="11412.08">14684 5347 338 0,'-11'5'114'0,"2"0"133"16,8 0-46-16,1 0-12 15,3-1-15-15,7 0-23 16,1-1-16-16,11-1-43 16,4 1-19-16,7-3-29 15,6 0-6-15,10 0-16 16,11 0 2-16,9 0-5 16,4 1-6-16,5-2-1 15,4-1-3-15,14-3 11 16,8-1 1-16,9-1 15 15,5-1 1-15,5 1-8 16,-6-2 1-16,10 3-14 16,7 3-4-16,-12 3-5 15,0 4-3-15,0 2-1 16,-9-2 0-16,7-5 12 16,5-1 1-16,14-5 3 15,-2-1 1-15,7 1-12 16,12-2 3-16,-15 4 5 0,5 2 0 15,9 7 2-15,-14 6-1 16,0 3-8-16,14 2-2 16,-15-2 8-16,10-2 1 15,14-2 25-15,-7-2 7 16,26-1 3-16,1-1-1 16,12 2-15-16,-5 2 1 15,4 1-7-15,3 1 0 16,-13 1-6-16,14-2-4 0,-15-2-5 15,6-2 0-15,-15-2-5 16,-11 2-1-16,-6-1-2 16,-24 1 0-16,-23 2-38 15,-14 1-37-15,-36 1-111 16,-8 0-102-16,-31-2 154 16</inkml:trace>
  <inkml:trace contextRef="#ctx0" brushRef="#br0" timeOffset="12310.92">1935 6434 741 0,'-2'1'106'15,"6"-2"112"-15,15-5-139 16,6-1 0-16,12-3-3 16,5-1 14-16,10-2 6 15,6-3-5-15,24-1-30 16,14-4-21-16,19 0-27 16,12 0-7-16,26 1-5 15,-2 2 0-15,31 5 1 16,4-1 0-16,9 8 0 15,12 4-1-15,-2 1-1 16,12 4-1-16,2-1 0 0,4 1 0 16,8 0 1-16,-9 0 2 15,7 2 8-15,-8 1 3 16,-7 0 5-16,-1 1 1 16,-19 4 1-16,-2 1-21 15,-31 8 2-15</inkml:trace>
  <inkml:trace contextRef="#ctx0" brushRef="#br0" timeOffset="19491.72">7660 9626 45 0,'-2'9'1'16,"-2"-2"-8"-16,1 1 4 0</inkml:trace>
  <inkml:trace contextRef="#ctx0" brushRef="#br0" timeOffset="20692.7">7658 9703 541 0,'-3'1'40'15,"2"4"26"-15,2 0-18 16,2 8 0-16,-1 2 3 15,-1 7 1-15,-1 5-11 16,-1 4-21-16,-1 2-10 16,-2-2-8-16,0-4-2 0,-2-9 1 15,2-5 1-15,-2-9 5 16,2-4 0-16,0-10 2 16,2-4 0-16,2-7 4 15,1-3 10-15,12-4 47 16,5 0 30-16,6 1 40 15,1 1 4-15,1 4-35 16,-1 4-30-16,-5 10-50 16,-2 4-13-16,-6 10-13 15,-3 6-1-15,-3 10 2 16,-3 3 0-16,-2 2-1 16,0 0 0-16,0-6-3 15,2-1 0-15,2-9-2 16,4-5 1-16,3-6 2 15,3-4 1-15,1-4 4 16,1 1 7-16,-4 2 4 16,2 4 0-16,-1 7-7 15,-4 5-6-15,-3 7-4 0,3 2 0 16,-1-2 2-16,3-1 0 16,5-10 1-16,2-4 12 15,4-7 18-15,1-5 10 16,2-7 18-16,-2-1 0 15,-3-2 11-15,-1 1-1 16,-12 3-5-16,-1 3-8 16,-9 1-23-16,-6 3-10 15,-10 5-13-15,-5 1-5 16,-7 7-10-16,1 6-3 0,4 6-58 16,5 0-42-16,13-2-126 15,14-4-119-15,18-6 196 16</inkml:trace>
  <inkml:trace contextRef="#ctx0" brushRef="#br0" timeOffset="21084.5">8711 9730 907 0,'-1'-2'131'16,"-3"6"106"-16,2 4-73 15,-2 13-75-15,0 5-31 0,2 5-30 16,-2 2-10-16,8-7-11 16,0-6-2-16,5-9-3 15,3-4 1-15,4-6-88 16,1-4-116-16,3-7 117 15</inkml:trace>
  <inkml:trace contextRef="#ctx0" brushRef="#br0" timeOffset="21238.27">8792 9618 760 0,'-23'6'117'0,"3"4"86"15,1 2-90-15,5-3-86 16,3-3-23-16,9-8-68 15,2-6-28-15,8-5-78 16,8 1-99-16,3-1 166 16</inkml:trace>
  <inkml:trace contextRef="#ctx0" brushRef="#br0" timeOffset="21607.46">8909 9677 698 0,'15'40'135'0,"-5"1"132"0,-3 2-68 15,-7-3-83-15,-1-2-20 16,-2-9-38-16,1-6-13 15,2-12-18-15,0-9-8 16,1-3-7-16,4-9-3 16,3-8-4-16,3-2-3 15,3-5 0-15,3-2-1 16,0 3 18-16,1 1 8 0,0 4 7 16,-3 1 1-16,-2 7-15 15,-2 3-4-15,-5 2-2 16,-3 2-1-16,-2-1-2 15,0-1-2-15,2 1-5 16,0 0-3-16,3 0-2 16,0 5-3-16,1 5-2 15,1 5 0-15,-1 10 1 16,2 3 2-16,-2 5 2 16,1 0 1-16,0-3 0 15,1-3 0-15,-1-7 0 16,0-4-22-16,-2-6-67 15,1-3-43-15,-2-3-254 16,0-2 229-16</inkml:trace>
  <inkml:trace contextRef="#ctx0" brushRef="#br0" timeOffset="22017.25">9396 9648 716 0,'1'-1'142'0,"-1"3"110"16,-4 13-68-16,-1 8-41 0,-5 10-60 15,0 5-31-15,2 5-31 16,-2-1-7-16,5 3-6 16,5 1-6-16,1 6-71 15,4-3-85-15,0-6-77 16,2-11 4-16,1-19 75 15,-1-10 85-15,0-14 77 16,-4-9 9-16,1-14 29 16,-3-8 33-16,2-15 31 15,-1-7 6-15,3-11 2 16,3-3-17-16,6 8-2 16,5 7-6-1,5 22-20-15,1 13-9 0,-2 18-31 16,-2 7-7-16,0 9-16 15,-5 5-6-15,-6 9 4 16,-5 5 3-16,-13 5 2 16,-7 5 1-16,-10 3-69 15,0-5-85-15,0-3 78 16</inkml:trace>
  <inkml:trace contextRef="#ctx0" brushRef="#br0" timeOffset="22658.71">9758 9567 1092 0,'21'20'83'15,"-9"8"57"-15,-3 4-60 0,-11 6-22 16,-6-1-18 0,5-12-18-16,-1-6-4 0,10-15 19 15,5-7 3-15,8-11 4 16,3-5-2-16,4-2-26 15,1 1-7-15,-3 5 6 16,-3 4 3-16,-5 10 5 16,-1 5 0-16,-4 12-10 15,1 5-5-15,-3 1-3 16,1-1 0-16,3-11 0 16,-1-5 0-16,7-15 0 15,3-8 0-15,7-12-1 16,5-6 0-16,4-13 10 15,3-4 10-15,-2-4 25 16,-1-2 13-16,-10-3 15 16,-6-1 1-16,-5 11-7 15,-5 8-11-15,-6 30-23 16,-4 17-11-16,-8 27-17 0,-7 15-4 16,-6 16-2-16,-2 11-3 15,-2 9 1-15,6-1 0 16,14-13-1-16,4-11 0 15,20-26-1-15,0-11 0 16,5-11 1-16,3-7 2 16,-2-10 1-16,-1-5 0 15,2-11 2-15,1-3-1 16,1-4 1-16,1 3 2 0,-6 9 4 16,1 6-2-16,-6 16-1 15,-1 11-3-15,-7 12-4 16,-4 4 1-16,-2 2 2 15,-2-1 0-15,-4-5-1 16,-2 1 2-16,-4-6-48 16,-1-2-31-16,-6-4-95 15,-3-3-78-15,-5-4 139 16</inkml:trace>
  <inkml:trace contextRef="#ctx0" brushRef="#br0" timeOffset="22825.58">10187 9390 1348 0,'11'0'98'0,"6"0"53"15,8 1-65-15,8-1-18 16,8-3-23-16,0-4-18 0,-1-1-5 16,-9 1-9-16,-4 1-22 15,-15 6-211-15,-4 8 158 16</inkml:trace>
  <inkml:trace contextRef="#ctx0" brushRef="#br0" timeOffset="23165.35">7732 10366 1493 0,'0'1'60'0,"-5"-5"19"0,-4 2 46 15,-15 4-41-15,-10 6-17 16,-17 17-36-16,2 12-6 16,4 24-9-16,10 13-6 15,20 18-10-15,7 5-49 16,21-4-154-16,13-7-208 16,20-14 210-16</inkml:trace>
  <inkml:trace contextRef="#ctx0" brushRef="#br0" timeOffset="23489.62">8205 10620 1421 0,'14'-3'83'0,"-3"1"24"0,1 2-11 16,-4 10-12-16,-3 4-15 15,1 11-13-15,-1 3-16 16,-2 7-22-16,2 2-7 16,-3 4-5-16,-2 2 0 0,-6 4 0 15,-2 2 0-15,-9-3 0 16,1-2-3-16,0-13-54 15,-2-6-52 1,2-19-295-16,2-6 237 0</inkml:trace>
  <inkml:trace contextRef="#ctx0" brushRef="#br0" timeOffset="23640.52">8153 10350 1511 0,'2'0'94'0,"3"3"67"16,-1 1-118-16,3-1-45 16,0 1-35-16,6-4-111 15,1-1-171-15,19 1 176 16</inkml:trace>
  <inkml:trace contextRef="#ctx0" brushRef="#br0" timeOffset="24078.89">8595 10625 1380 0,'1'15'42'15,"0"5"-8"-15,1 4-27 16,-2 11-2-16,-2 2 0 0,5-1-4 16,3-3-1-16,8-14 0 15,2-7 14-15,2-13 44 16,1-7 17-16,-1-12 20 15,2-6-5-15,-2-5-20 16,0-3-3-16,-1-1 8 16,-1 2-6-16,-2 8-16 15,-2 6-13-15,-5 9-29 16,-1 10-7-16,-3 14-9 16,0 6-1-16,-2 9-15 15,1-1 2-15,4-6 0 16,2-6 0-16,9-11 18 15,3-4-1-15,12-3 0 16,5 0 1-16,1 0-1 16,0 1 3-16,-5 4 4 15,-4 4 1-15,-9 4 2 16,-7 3 1-16,-10 3-1 16,-7 1 1-16,-7 1-36 15,-4 0-42-15,-12-5-113 0,0-3-170 16,-18-8 200-16</inkml:trace>
  <inkml:trace contextRef="#ctx0" brushRef="#br0" timeOffset="24258.27">9141 10315 1046 0,'32'19'114'0,"-1"12"95"16,-3 7-36-16,-5 18-35 15,-3 7-26-15,-9 4-42 16,-7-2-26-16,-4-12-56 16,-2-6-79-16,0-11 57 15</inkml:trace>
  <inkml:trace contextRef="#ctx0" brushRef="#br0" timeOffset="24432.09">9155 10550 1655 0,'18'-5'61'0,"5"-4"-14"15,2-4-14-15,14-3-23 16,4-5-5-16,9-6-3 16,4-4-19-16,2-3-334 15,5 4 251-15</inkml:trace>
  <inkml:trace contextRef="#ctx0" brushRef="#br0" timeOffset="24741.88">9961 10249 1054 0,'-2'-17'56'0,"-1"4"22"16,1 6-29-16,0 14 33 15,2 8 5-15,0 15 15 16,2 7 2-16,4 12-40 15,1 5-21-15,-1 7-22 16,0 1-42-16,0 0 18 16</inkml:trace>
  <inkml:trace contextRef="#ctx0" brushRef="#br0" timeOffset="25306.8">9809 10675 1434 0,'20'-45'59'16,"7"-4"29"-16,2-4 1 15,-2-2 28-15,8 2 10 16,-5 3 1-16,2 2-14 0,4 11-28 16,-2 5-16-16,3 15-38 15,-1 12-18-15,-3 24-15 16,-3 10-2-16,-6 20 0 15,-7 10-6 1,-10 10-34-16,-4 7-12 0,-3-8 0 16,-2-10 11-16,3-23 37 15,0-13 10-15,2-18 6 16,2-5 0-16,1-13 0 16,3-5 1-16,1-3 3 15,4-1-1-15,-3 6-4 16,-2 4-3-16,1 12-7 15,-1 9-1-15,2 15 0 16,0 3 2-16,2 1 2 16,0-5 1-16,4-10-2 15,2-6 0-15,3-12 13 16,6-6 6-16,4-10 13 16,1-2 8-16,-4-7 8 0,-3-1 3 15,-12 2 17 1,-7 2 6-16,-15 9-5 0,-7 7-11 15,-5 17-31-15,-2 13-16 16,5 13-17-16,2 3-2 16,12 5 0-16,5-5 1 15,14-4-10-15,9-3-18 16,16-11-76-16,6-4-25 16,11-9-135-16,-1-3-72 15,1-6 202-15</inkml:trace>
  <inkml:trace contextRef="#ctx0" brushRef="#br0" timeOffset="25581.69">11302 10576 786 0,'-6'1'155'0,"-2"1"242"16,0 1-237-16,-4 4-4 15,-6 2-17-15,-1 6-36 16,-3 5-20-16,-1 7-46 16,3 5-14-16,5 4-19 15,5-1-5-15,12-6-7 16,8-2-4-16,13-11-13 16,2-6-11-16,11-14-30 15,0-8-31-15,7-14-119 0,3-8-162 16,7-9 215-16</inkml:trace>
  <inkml:trace contextRef="#ctx0" brushRef="#br0" timeOffset="25821.41">11612 10025 1239 0,'-9'-2'133'15,"1"2"87"-15,4 10-74 16,3 9-23-16,0 11-41 15,2 12-15-15,-1 15-26 16,0 7-8-16,0 12-12 16,-1 2-5-16,-1 8-8 15,-3-1-2-15,5-9 0 16,-1-5-51-16,8-19-25 16,-2-7-22-16,-1-16-57 15,4-8 9-15,-2-13 74 16</inkml:trace>
  <inkml:trace contextRef="#ctx0" brushRef="#br0" timeOffset="26165.47">11916 9894 673 0,'8'1'154'0,"1"4"120"16,-1 13-74-16,1 7-20 15,-4 22-67-15,-3 9-27 0,-5 18-37 16,-1 7-14-16,-10 8-12 15,-1 2-2-15,-3-2-10 16,3-4-4 0,3-16-17-16,4-10-18 0,3-20-50 15,2-9-30-15,3-14-162 16,2-10 157-16</inkml:trace>
  <inkml:trace contextRef="#ctx0" brushRef="#br0" timeOffset="26404.35">12174 10357 967 0,'-3'14'126'0,"-10"6"80"16,-5 3-65-16,-14 6-64 16,-6-1-20-16,-1-3-6 15,-2-3 14-15,11-4 8 16,9-2-4-16,19-1-10 0,12 2-21 15,18 6-34-15,7 3-5 16,11-2-2-16,-5-2 8 16,1-3-92-1,0-4-15-15,2-3-373 0,6-3 273 16</inkml:trace>
  <inkml:trace contextRef="#ctx0" brushRef="#br0" timeOffset="26704.76">12336 9901 1194 0,'35'14'321'0,"8"11"-162"16,2 10 13-16,10 14-14 0,-4 8-5 15,3 3-15-15,0 0-18 16,-3 0-42-16,-2-1-18 16,-17 12-25-1,-16 6-14-15,-31 15-18 0,-20 5-10 16,-26 12-17-16,-10 8-26 16,-26 9 3-16,-13 3 11 0,-19 8-24 15,-27 2-22 1,-30 8 49-16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3T16:56:09.0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11683 14762 751 0,'-2'0'178'15,"-4"0"212"-15,1 1-203 16,-1 1-23-16,1 2-49 16,2 1-17-16,3 6-22 15,0 3-9-15,3 8-6 16,0 5-12-16,-2 5-29 15,1 3-5-15,0-1-15 16,1-3-1-16,-2-4-21 16,2-4-21-16,-3-6-75 15,3-5-52-15,-3-6-195 16,-4-5 201-16</inkml:trace>
  <inkml:trace contextRef="#ctx0" brushRef="#br0" timeOffset="300.51">11597 14754 1293 0,'1'0'123'15,"1"2"87"-15,-3-1-23 16,6 4-43-16,0-1-8 0,7-2-28 16,6 2-14-16,2-3-18 15,0 2-16-15,4 3-16 16,-3 3-8-16,1 5-19 15,-3 3-6-15,-7 4-6 16,-2 4-2-16,-8 3 0 16,-3 4 2-16,-8 0 2 15,-2 1-2-15,-8 3-2 16,-1-3-6-16,-5 0-23 16,6-3-17-16,-2-7-46 15,4-3-31-15,2-9-70 16,3-4-58-16,4-8 138 15</inkml:trace>
  <inkml:trace contextRef="#ctx0" brushRef="#br0" timeOffset="691.94">11896 14903 846 0,'5'-1'121'0,"1"0"105"16,0-1-3-16,1 1-41 16,1 1-22-16,1 1-46 15,0 2-18-15,2 1-37 16,1 0-17-16,0-2-25 16,-1-1-11-16,4-1-10 15,-1-1 0-15,-1-1-28 16,1 0-12-16,-3-1-90 15,-4 2-68-15,0 1 113 16</inkml:trace>
  <inkml:trace contextRef="#ctx0" brushRef="#br0" timeOffset="920.26">11915 15134 1418 0,'0'6'106'16,"1"-2"80"-16,7-3-23 16,1-1-40-16,1 0-21 15,5 0-57-15,1 0-23 16,-1-1-41-16,3-2-57 16,3 3-208-16,-1-3 173 0</inkml:trace>
  <inkml:trace contextRef="#ctx0" brushRef="#br0" timeOffset="1249.43">12230 14828 896 0,'2'-3'147'16,"-2"0"101"-16,2 2-34 16,1 1-7-16,-3 2-28 15,1 2-16-15,-1 5-27 16,-1 2-17-16,-4 7-37 15,2 3-17-15,-1 8-38 16,0 3-14-16,0 4-13 16,0 1-8-16,3 0-59 15,-1-3-51-15,4-2-237 16,0-3 205-16</inkml:trace>
  <inkml:trace contextRef="#ctx0" brushRef="#br0" timeOffset="4499.55">11129 13213 946 0,'0'9'134'0,"0"3"119"15,-1-3-70-15,0 2-51 16,-2-3-40-16,5-2-19 16,-1-2-12-16,7-3-27 15,2 0 4-15,4-4-26 16,3-5-5-16,2-7 14 15,0-9-6-15,2-13 8 16,3-3 4-16,-5-13-7 16,2 0 13-16,-4-8 8 15,-1 1-5-15,-7-6-1 16,-2-2-4-16,-10 3-14 16,-5-2 2-16,-11 10-4 15,-7 4 0-15,-15 6 1 16,-9 0-3-16,-22 4-6 0,-4 2 16 15,-3 5-30-15,2 6-3 16,4 9-4-16,-5 8-36 16,-2 12 38-16,-2 4 0 15,12 10 3-15,9 7-22 16,6 7 22-16,4 8 1 16,-8 7 0-16,3 5 38 15,6 5-39-15,4 5-2 16,18 15 1-16,5 3-4 0,14 7 6 15,7-2 0-15,10-13 1 16,7-9 7-16,13-11-56 16,5-5-31-16,10-12-103 15,3-6-108-15,-1-13 176 16</inkml:trace>
  <inkml:trace contextRef="#ctx0" brushRef="#br0" timeOffset="4820.13">9976 13033 1438 0,'10'8'113'15,"5"6"32"-15,2 4-14 0,8 5-74 16,2 2-15-16,6-4-37 15,5-2-3-15,0-5-1 16,4-2-16-16,-5-4 37 16,-6-2 15-16,-10-2 27 15,-10-2 24-15,-2-2-5 16,-4-4 9-16,-2-11 1 16,2-3-13-16,-4-9-12 15,1-3-22-15,-2 0-26 16,0 3-9-16,-4 5-54 15,2 3-63-15,4 4 61 16</inkml:trace>
  <inkml:trace contextRef="#ctx0" brushRef="#br0" timeOffset="5243.68">10688 11733 1265 0,'-5'-4'114'0,"-2"4"78"16,3 4-21-16,-1 12-34 15,-3 7-38-15,1 14-54 16,1 6-16-16,2 6-20 16,-1-1-3-16,3-8-72 15,2-8-73-15,2-9 78 16</inkml:trace>
  <inkml:trace contextRef="#ctx0" brushRef="#br0" timeOffset="5531.4">10493 11745 1215 0,'18'-17'143'0,"2"0"102"16,2 2 6-16,9 2-102 0,3 2-32 15,7 2-54-15,3 4-40 16,-7 7-1-16,-7 5-8 15,-10 10-4-15,-9 4 0 16,-9 7 3-16,-4 4-1 16,-8 6-1-16,-8 0 1 15,-7 5-35-15,-5-1-16 16,-6-6-49-16,0-4-34 16,5-9-50-16,3-6-49 15,13-7 124-15</inkml:trace>
  <inkml:trace contextRef="#ctx0" brushRef="#br0" timeOffset="5793.16">10995 11822 1183 0,'-7'3'138'16,"3"0"42"-16,3-2-15 0,1-1-28 16,9-3-61-16,5-2-1 15,9 0-46-15,3 0-11 16,5 1-13-16,-1 1-17 16,-1 1 6-16,-3 1-25 0,-4 1-98 15,-6 1-88-15,-4 2 109 16</inkml:trace>
  <inkml:trace contextRef="#ctx0" brushRef="#br0" timeOffset="5959.23">11023 12018 1007 0,'11'0'88'0,"3"0"71"16,8-4-33-16,5-3-23 15,2-4-36-15,5-6-50 16,-1 1-48-16,0-4 23 16</inkml:trace>
  <inkml:trace contextRef="#ctx0" brushRef="#br0" timeOffset="6288.73">11511 11798 1058 0,'-18'18'102'16,"3"1"52"-16,2 2-17 15,7 3-50-15,4 0-22 16,9 1-20-16,2 1-9 16,12-5-15-16,6-3-9 15,6-6-9-15,-3-4-2 16,3-8 24-16,-2-5 18 0,-6-12 25 15,1-2 11-15,-10-13 0 16,-4-4-8 0,-6-2 13-16,-9-1 6 0,-7 7-7 15,-8 3-9-15,-13 8-38 16,-2 7-19-16,-15 15-57 16,1 11-50-16,-5 18-136 15,2 3-313-15,13 5 321 16</inkml:trace>
  <inkml:trace contextRef="#ctx0" brushRef="#br0" timeOffset="76006.48">21726 15592 504 0,'-8'6'94'0,"0"-1"95"15,-3 0-110-15,-3-2-23 0,3 1-30 16,-2-1-8-16,2-1 19 16,2 1 19-16,1-1 36 15,6-2 12-15,1 0-4 16,0 0-8-16,3-3-15 15,5 1 2-15,0 0 5 16,3 0 0-16,-3 2-10 16,0-3-3-16,0 1-3 15,0-1-2-15,0-2 5 16,1 0 1-16,3 2-5 16,4 1 2-16,9 0-4 15,6 2-6-15,18 1-9 16,9 4-3-16,7 0-17 15,-3 1-5-15,-9 0-15 16,-8-3-8-16,-9-1-28 16,-4 0-29-16,-9-1-90 15,-10 1-63-15,-7 0-250 0,-5 4 258 16</inkml:trace>
  <inkml:trace contextRef="#ctx0" brushRef="#br0" timeOffset="76468.64">22182 15400 1299 0,'-6'6'96'0,"2"-1"54"16,0-2-28-16,3-2-39 15,-1-1-9-15,4 0-13 16,0 0-7-16,2 1 2 16,3 4-4-16,-1 5 11 15,0 2 0-15,0 4 0 16,5 1 5-16,3 2-9 16,6-1 0-16,5 1-17 15,4-4-9-15,6 1-13 16,-1-3-9-16,2 0 1 15,-3 0 0-15,-9 0 0 16,-2 1-1-16,-14 0-1 16,-3 2-2-16,-8 3 1 15,-4 1-1-15,-11 3-3 16,-6 0 0-16,-15 3-2 16,-6-1 0-16,-6-1-2 0,-2 1-1 15,9-2-8 1,3-3-11-16,11-2-40 0,5-4-27 15,7-3-63-15,5-2-32 16,6-5-68-16,5-3-54 16,5-2 172-16</inkml:trace>
  <inkml:trace contextRef="#ctx0" brushRef="#br0" timeOffset="78611.17">23266 15386 348 0,'0'1'81'15,"0"-2"64"-15,-3-4-43 16,3-2-60-16,2 0-6 16,-2-2 24-16,5 0 24 15,-5 2 43-15,0 1 21 16,1 1 9-16,-1 0-14 0,3 0-24 16,1 1-7-16,-1-1 1 15,4 2 6-15,-9-1 13 16,-6 0-3-16,-9 2-22 15,-13-1-15-15,-6 1-40 16,-3 0-13-16,-1 3-20 16,4 2-2-16,1 4-5 15,3 4 0-15,5 2-5 16,4 4-2-16,9 4-5 16,3 3-3-16,5 0 0 15,8 1 2-15,6-2 5 16,5 3 5-16,10 0 11 15,4 0 1-15,12 4 11 16,7 0 6-16,12 0-5 16,-2 0 3-16,-8-1-6 15,-12-3 4-15,-22 0 8 16,-9 1 1-16,-17-5-8 16,-9-1-9-16,-23-4-18 0,-6 0-8 15,-9 0-10-15,-1-2-8 16,13-3-19-16,1-3-10 15,9-5-30-15,5-3-24 16,8-5-77-16,5-6-59 16,14-9-284-16,10-5 299 15</inkml:trace>
  <inkml:trace contextRef="#ctx0" brushRef="#br0" timeOffset="78848.37">23533 15204 1700 0,'10'1'228'0,"-3"4"195"15,-5 1-162-15,-5 9-118 16,-5 5-46-16,-5 9-39 16,1 7-9-16,-2 9-19 15,4 6-6-15,2 7-13 16,3 0-7-16,1-3-26 15,4-3-21-15,-1-3-98 16,-1-3-69-16,1-5-216 16,-3-6 225-16</inkml:trace>
  <inkml:trace contextRef="#ctx0" brushRef="#br0" timeOffset="79780.14">23351 15550 1649 0,'-2'-16'164'0,"5"8"112"0,1 4-55 16,8 8-75-16,1 4-29 15,7-1-41-15,6 2-22 0,13-1-33 16,6-3-10 0,19-2-11-16,2-2-1 0,-4-1-5 15,-7 2-2-15,-21 0-1 16,-8 2 3-16,-14 0 8 15,-5 1 6-15,-10-1 4 16,-5-1-2-16,-6-1-5 16,-8-2-2-16,-3-1-2 15,0 1-1-15,-5 4-7 16,0 6-9-16,6 7-22 16,-1 3-11-16,11 8-8 15,6 0-1-15,14 1 14 16,6-1 10-16,13-5 11 15,4-5 9-15,4-7 8 16,-5-6 15-16,-5-10 30 16,-2-5 10-16,-7-9 18 15,-1-5-9-15,-5-3-18 16,-1 0-8-16,-6 4-19 0,0 2-4 16,-1 14-5-16,-1 7-6 15,-2 14-10-15,1 7-6 16,1 6-10-1,2 2-1-15,7-3 3 0,5-5 4 16,7-9 9-16,7-7 4 16,1-11 6-16,3-6 3 15,-4-12 4-15,4-6 3 16,-3-8 11-16,3-7 5 16,-5-7 16-16,-4-4 12 15,-6-7 20-15,-7-3 5 0,-2 4-11 16,-2 5-12-16,-6 16-25 15,2 12-6-15,-5 18 1 16,-4 8-2-16,1 14-10 16,-3 10-6-16,6 17-16 15,0 10-4-15,4 12 1 16,1 1 2-16,10 2 0 16,10-1-15-16,4-10-2 15,-1-3-2-15,2-12 6 16,-5-6 18-16,3-7 6 15,-1-8 1-15,-2-11 5 16,-3-5 2-16,0-13 8 16,0-6 3-16,-4-6 6 15,0-3 1-15,-5 1-3 16,-1 2-2-16,-7 9-2 0,-1 6-1 16,-6 10-7-16,-3 8-3 15,-1 12-9-15,-1 8-4 16,5 8-2-16,6 2 0 15,8-1-1-15,6-3-2 16,12-8-1 0,3-4-19-16,12-10-13 0,2-3-14 15,-4-12-41-15,-7-6-12 16,-10-11-70-16,-9-6-46 16,-7-6-177-16,1-3 223 0</inkml:trace>
  <inkml:trace contextRef="#ctx0" brushRef="#br0" timeOffset="79938.69">24200 15427 1707 0,'15'12'190'16,"4"-1"146"-16,8-6-204 16,8-4-46-16,3-5-68 15,4-5-47-15,2-10-99 16,0-6 80-16</inkml:trace>
  <inkml:trace contextRef="#ctx0" brushRef="#br0" timeOffset="80854.75">21399 13843 1322 0,'9'-4'66'0,"-2"0"17"15,-1 2-36-15,-6 1-36 16,-5 1 16-16,0 1 55 15,0-1 20-15,5 0 34 16,4-5-1-16,15-6-27 16,9-3-13-16,14-12-2 15,6-3-4-15,6-11-13 16,0-5-7-16,14-6-29 16,11-4-14-16,9 2-17 15,1 5-6-15,-10 7-1 16,-13 5 0-16,-12 6 0 15,-7 2-2-15,-10 8-37 16,-7 2-36-16,-19 8-118 16,-10 1-87-16,-11 2 148 15</inkml:trace>
  <inkml:trace contextRef="#ctx0" brushRef="#br0" timeOffset="81116.95">22110 13176 1749 0,'6'5'121'16,"5"-1"64"-16,7 0-31 15,9-3-52-15,9-1-17 16,11-2-27-16,14-2-13 16,-1 4-21-16,-4 2-6 0,-13 11-11 15,-16 5-2-15,-13 10 1 16,-9 6 2-16,-12 5-1 15,-8 1-4-15,-14 1-35 16,-9-3-27-16,-9-5-53 16,1-4-34-16,4-14-103 15,10-6-259-15,14-17 310 16</inkml:trace>
  <inkml:trace contextRef="#ctx0" brushRef="#br0" timeOffset="81760.56">21778 12595 1240 0,'-2'0'61'0,"-1"0"14"15,-1 3-13-15,-1 3-31 16,-2 4 8-16,-1 6 13 16,1 3-5-16,5 7-7 15,2 2-9-15,6 3-23 16,6-2-2-16,10-6 3 16,5-5 9-16,7-7 23 15,5-8 13-15,2-6 25 16,-1-7 5-16,-10-4 4 0,-6-3 6 15,-15-3 0-15,-5 0-4 16,-15-1-22-16,-10 2-13 16,-20 3-34-16,-8 1-18 15,-6 7-53-15,3 1-41 16,15 5-141-16,7 0 129 16</inkml:trace>
  <inkml:trace contextRef="#ctx0" brushRef="#br0" timeOffset="82295.16">22138 12600 1731 0,'0'0'80'0,"-2"3"26"15,1 0-70-15,-3 4-25 16,0 3-6-16,3 1 3 15,-1 2 11-15,2 1 13 16,4 2 2-16,3-2-8 16,1 0-10-16,3-4-10 15,2 0-1-15,1-6 1 16,0-3-2-16,0-4 16 16,-2-4 21-16,-2-6 36 0,-2 1 14 15,-2-2-13-15,-1 2-20 16,-2 6-38-16,-2 5-13 15,3 4-10-15,-4 7-5 16,2 8-15-16,4 2-12 16,6 0-15-16,4-2-3 15,13-9 14-15,0-5-3 16,5-11-15-16,0-7-3 16,-7-12 0-16,-2-5 17 15,-7-6 35-15,-2-2 7 16,-2-4 6-16,-3-3 1 0,-7 1 28 15,-2-3 17-15,-7 6 28 16,-1 8 12-16,-2 15-1 16,0 13-14-16,2 20-28 15,-5 5-12-15,4 15-29 16,-2 4-5-16,4 5-14 16,3 3-29-16,4-1-84 15,3-2-79-15,4-1 103 16</inkml:trace>
  <inkml:trace contextRef="#ctx0" brushRef="#br0" timeOffset="82762.03">22440 12493 1731 0,'14'-4'73'0,"-1"2"8"15,5 2-11-15,1 2-4 0,0 0 3 16,9-1 19-16,1 0-8 16,8 6-18-16,1 2-7 15,-5 8-29-15,-3 2-14 16,-10 9-12-16,-3 6-1 16,-13 12-7-16,-7 6-2 15,-10 4-35-15,-3 0-2 16,-1-8-33-16,1-7-8 15,0-11 24-15,1-7 0 0,1-11 41 16,3-5 16-16,5-9 9 16,1-6 6-16,0-11 2 15,3-5 0-15,2-13 7 16,2-5 9-16,7-10 39 16,4-2 17-16,8 1 30 15,2 6 5-15,7 13-24 16,0 9-19-16,-1 14-33 15,-3 6-18-15,-5 10-20 16,-9 4-8-16,-4 7-23 16,-5 3-17-16,-8 5-52 15,-5 0-24-15,-11 0-48 16,2-1-33-16,-4-8 114 16</inkml:trace>
  <inkml:trace contextRef="#ctx0" brushRef="#br0" timeOffset="83248.95">22932 12597 1583 0,'1'10'114'16,"3"3"58"-16,2 4-90 16,0 1-49-16,-1 0-21 0,-2-3-9 15,5-2 10-15,1-5 32 16,0-3 15-16,7-5 24 15,0 0-5-15,3-6-30 16,2-2-18-16,-4-3-19 16,-1 0-3-16,-5-1-2 15,-3 3 5-15,-7 3 11 16,-1 5 0-16,-3 8-6 16,-4 5-4-16,1 9-29 15,2 3-13-15,5 1-26 16,6-2-9-16,5-6 10 15,7-2 5-15,4-8 27 16,5-5 8-16,0-10 6 16,3-8 7-16,-6-11 18 15,2-5 17-15,-6-9 30 16,4-1 19-16,-14-4 20 16,-5 0-2-16,-5 2-23 0,-3 4-18 15,-1 15-34-15,2 8-8 16,-2 18-11-1,-4 11-3-15,2 16-6 0,-3 9-7 16,4 12-10-16,3 2-7 16,1 3-30-16,2-2-29 15,2-3-108-15,2-6 2 16,3-8 86-16</inkml:trace>
  <inkml:trace contextRef="#ctx0" brushRef="#br0" timeOffset="83431.61">23146 12524 1692 0,'17'3'84'0,"9"2"8"16,11 0-34-16,10 0-47 15,3 0-5-15,3-3-71 16,0-2-52-16,-2 2 65 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3T16:58:30.46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7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3-02-23T16:59:56.103"/>
    </inkml:context>
  </inkml:definitions>
  <inkml:trace contextRef="#ctx0" brushRef="#br0">2254 5777 529 0,'-2'3'97'16,"-2"2"65"-16,-3 7-17 15,-5 1-13-15,2 1-6 16,1 1 0-16,2-6-19 15,4 2-6-15,3-4-21 16,2-2-13-16,4 1-18 16,2 1-7-16,0-1-4 15,6 3 5-15,6 1 3 16,3-2-4-16,10 0-11 16,9-2-7-16,7-1-15 15,1 0-3-15,3-2-3 16,-2-1-1-16,0 1 1 0,1 2 1 15,5 0-1-15,10 1 0 16,9 2-2-16,1 1-1 16,-2 1 0-16,-7 1 0 15,6 0-2-15,8 0 1 16,7-2-2-16,-1-2 0 16,-4-3 3-16,5-2 2 15,6-3 5-15,5-2 1 16,5-1-1-16,-1-2 0 15,5 2-3-15,3 0 0 0,-1 1-2 16,9 0 0-16,-5-2 0 16,-1-1 0-16,3-2 1 15,2-1-1-15,-4-2 0 16,3 1 0-16,8-1-1 16,-3-1-1-16,2 1 0 15,3-2 0-15,5 2 0 16,-8-1 0-16,6 2 0 15,8 3-1-15,-9 1 1 16,5-1 0-16,5 2 0 16,-5 0 0-16,-2-4 0 15,7 1 1-15,-1-3-1 16,-7-1 1-16,12 1-1 16,1-1 0-16,-7 1 0 15,5 5-1-15,2 1 1 0,-7 0 0 16,11 3 0-16,4 0 0 15,-8-3 0-15,10 2 0 16,0 0 2-16,-5 0-1 16,21-3 1-16,-5 0 0 15,14-7 11-15,8-4 3 16,0-4 1-16,5-5 0 16,-7 1-9-16,6 2-1 15,-12 5 10-15,-9 4-41 16,-4 2 20-16</inkml:trace>
  <inkml:trace contextRef="#ctx0" brushRef="#br0" timeOffset="76118">14000 5185 707 0,'4'-5'120'0,"-1"0"117"16,2 3-13-16,-5 2-65 15,-4 3-31-15,-3 4-55 16,-2 4-19-16,-3 6-14 16,-3 5-7-16,-1 7-13 15,-1 4-9-15,-1 5-8 16,1 1-1-16,1 1-1 15,3-4 1-15,3-3-1 16,4-6 0-16,6-7-1 16,5-3-1-16,6-6 8 15,7-4 3-15,10-7 5 16,5 0-2-16,8-5 0 16,4-1-31-16,8-2-98 15,-1-3-116-15,4 0 113 16</inkml:trace>
  <inkml:trace contextRef="#ctx0" brushRef="#br0" timeOffset="76387.97">14910 5136 1349 0,'-1'21'73'0,"-6"5"19"15,0 5 7-15,-4 4-14 16,-2 4-27-16,2 4-32 16,2-1-11-16,1 5-10 15,-1-2-10-15,2 0-124 16,0-3-107-16,5-5 123 15</inkml:trace>
  <inkml:trace contextRef="#ctx0" brushRef="#br0" timeOffset="76729.05">14887 5277 937 0,'17'-53'88'0,"4"10"91"0,1 7-27 16,6 17 17-16,-2 6-23 15,1 9-44-15,4 4-31 16,-3 5-41-16,-4 3-11 16,-3 6-14-16,-10 2 0 15,-10 6 3-15,-6 3-1 16,-19 0 4-16,-1 3-1 16,-14-5-4-16,0-3-1 15,2-8-2-15,1-6-1 16,13-4 0-16,7-2-2 0,14 1-3 15,-1 5-1-15,16 10 3 16,4 5 1-16,11 11 5 16,7 2 0-16,5 0-3 15,3 1 0-15,1-3-63 16,0-4-59-16,7-4 66 16</inkml:trace>
  <inkml:trace contextRef="#ctx0" brushRef="#br0" timeOffset="77480.59">16390 5069 709 0,'-6'-3'84'0,"-3"-1"58"16,3-3-8-16,-4-1-14 16,-4-2-24-16,-8-1-17 15,-2 0-5-15,-10 3-22 0,1 3-11 16,0 6-22-16,0 3-10 15,8 6-9-15,1 3 3 16,4 2 5-16,7 2 2 16,5 1 11-16,8 1 0 15,8 0-1-15,6 2-1 16,9 0-7-16,2 2-2 16,1 1 0-16,7 0-3 15,-2 2 3-15,-2-1 0 16,-4 5 15-16,-12-5 15 0,-16-1 15 15,-12 0 11-15,-18-8 13 16,-8 2-3-16,-11-6-13 16,-5-3-8-16,1-7-32 15,-2-4-12-15,-10-10-32 16,-5-4-41-16,-11-8-167 16,-4-4 138-16</inkml:trace>
  <inkml:trace contextRef="#ctx0" brushRef="#br0" timeOffset="84475.46">18722 3907 823 0,'-10'-4'29'0,"-1"0"37"0,2-2 14 16,-4 2 63-16,1 0 24 15,-3 2 24-15,-2-3-12 16,-2 5-39-16,-3 3-18 15,-13 2-48-15,-3 6-18 0,-18-3-11 16,-1 5-2 0,-4 8-2-16,5 4-5 15,8 13-15-15,3 6-9 16,5 12-12-16,5 9-3 16,5 16-3-16,10 6 1 0,15 0 1 15,11 0 0-15,27-8-2 16,10-3-2-16,30-5-7 15,19-7-2-15,23-13-4 16,11-12 3-16,22-17 8 16,-6-10 4-16,-2-18 13 15,1-11 10-15,-17-20 28 16,-8-6 17-16,-20-20 23 16,-18-6 6-16,-33-6-11 15,-12-8-12-15,-33-12-21 16,-19-8-13-16,-30-5-22 15,-15 1-8-15,-37 5-29 16,-10 6-5-16,-5 10-8 0,-2 10-15 16,11 25-15-16,11 10-11 15,11 23-36 1,16 7-15-16,28 12-89 0,14 7-168 16,27 10 226-16</inkml:trace>
  <inkml:trace contextRef="#ctx0" brushRef="#br0" timeOffset="85093.32">20938 4030 1406 0,'-1'1'5'0,"-3"2"57"16,-9 6 60-16,0 3-15 0,-1 8-18 0,-2 6-27 15,-5 20-34-15,-3 10-11 0,2 20-14 16,0 7-1-16,14-1-4 16,10-1-2-16,21-8-1 15,10 0-1-15,31-6 3 16,15-8 1-16,19-15-1 15,8-10 1-15,13-15 2 16,0-9 3-16,1-14 11 16,3-12 11-16,-7-16 30 15,-2-11 21-15,-18-17 24 16,-11-7 6-16,-35-12-2 16,-15-7-16-16,-27-18-25 15,-14-7-11-15,-28-3-32 16,-10 1-9-16,-42 19-19 15,-10 12-16-15,-27 21-12 16,-15 17 0-16,-1 29 8 16,5 13-9-16,11 14-60 0,11 6-44 15,30 5-108-15,15 1-89 16,40 2 196-16</inkml:trace>
  <inkml:trace contextRef="#ctx1" brushRef="#br0">22859 10437 0,'0'0'0,"0"0"0,0 0 15,18 25 1,-15-15-1,-1 1-15,-2-4 16,-2 3 15,-1 0-31,1 0 16,-4 1 0,1-1-1,3 0 1,-8 0-1,0-3 1,2 1 0,3 0-1,0-1 1,2 1 0,6-3-1,0 0 1,-1-3-1,1-2 1,-3 0 0,0 0-1,-18-32 1,-20-6-16,-15-13 31,-8-2-15</inkml:trace>
  <inkml:trace contextRef="#ctx0" brushRef="#br0" timeOffset="86875.85">23314 3880 1509 0,'-21'7'77'16,"-3"2"78"-16,7 3-153 16,-4 1 0-16,1-1 19 15,1 2 27-15,7-2 46 16,0-2 12-16,0 3 3 16,-2-1-24-16,-7 10-53 15,-3 9-14-15,-6 15-21 16,-2 9-3-16,3 11 3 15,7 5-1-15,12 3-2 16,6-3 0-16,11-9-2 16,7-2-1-16,17-12-4 0,7-4 1 15,26-12-1 1,11-7 3-16,8-14 10 0,3-9 5 16,4-16 11-16,11-8 2 15,0-15 1-15,-3-7-1 16,-14-6 17-16,-19-3 13 15,-18-8 27-15,-8-7 5 16,-28-14-12-16,-11-3-13 16,-24-2-27-16,-13 1-11 15,-11 4-18-15,-9 3-8 16,-23 15-22-16,-6 12-5 16,-15 29-19-16,-1 15-25 0,-14 25-92 15,-4 16 101-15</inkml:trace>
  <inkml:trace contextRef="#ctx0" brushRef="#br0" timeOffset="87625.08">18700 5208 367 0,'7'6'108'0,"-3"0"135"0,2-2 16 15,0-2 10-15,-2-1-14 16,2 1-51-16,-2 1-38 16,-1 3-56-16,-3 4-27 15,-7 6-36-15,-8 7-12 16,-8 8-25-16,-3 4-4 15,-1 4-4-15,4-2 0 16,7-9 4 0,2-3-3-16,14-8-3 0,7-1-2 15,11-3 0-15,11-1 0 16,18-5 4-16,8 0 2 16,25-4-2-16,1 0 7 0,3-1-77 15,-2-1-80 1,1-1 86-16</inkml:trace>
  <inkml:trace contextRef="#ctx0" brushRef="#br0" timeOffset="87994.9">21263 5293 1305 0,'9'36'57'15,"-1"4"-7"-15,-1 7-13 0,-6 1-6 16,-1 1-21-16,-5-2-25 16,2-3-44-16,-3-7-243 15,4-5 196-15</inkml:trace>
  <inkml:trace contextRef="#ctx0" brushRef="#br0" timeOffset="88373.29">21214 5307 1651 0,'8'-43'87'15,"4"4"6"-15,3 3 1 16,2 8 6-16,5 5-10 15,8 7 2-15,7 5-15 16,11 6-29-16,4 5-15 16,-4 7-20-16,-4 4-6 15,-18 2-8-15,-12 0-10 0,-15 0-12 16,-9 1-2-16,-24-2-7 16,-11 1 4-16,-7-9 11 15,-3-2 3-15,16-2 11 16,5-6 3-16,17 6-1 15,5-1-2-15,12 12 6 16,8 7 4-16,10 10 3 16,9 8 2-16,8 4-6 15,10 4-4-15,8-1-1 16,4-1 4-16,3-6-42 16,-5-3-48-16,0-8-150 15,5-6 125-15</inkml:trace>
  <inkml:trace contextRef="#ctx1" brushRef="#br0" timeOffset="2970.19">22766 10904 0,'0'0'0,"28"11"16,27 9-16,8 5 31,-4 0-15</inkml:trace>
  <inkml:trace contextRef="#ctx0" brushRef="#br0" timeOffset="90908.76">23487 5048 1349 0,'-2'5'66'0,"-3"3"46"0,0 2-97 16,0-1 0-16,2-6 19 15,0-3 22-15,2-9 32 16,1-4 9-16,-2-3-20 16,-5-1-25-16,-6 8-54 15,-8 7-23-15,-9 17-13 16,-11 12 2-16,-22 19 20 16,0 4 10-16,4 3 6 15,13-5 0-15,33-11-3 16,9-6 3-16,16-9 14 0,10-1 9 15,22-2 17-15,9-1 3 16,9 1-11-16,-1 0-5 16,-8 2-13-16,-7 2-3 15,-9 0 2-15,-6 1 7 16,-17-1 10-16,-8-2 6 16,-21-3 5-16,-14-2-6 0,-19-4-9 15,-14-1-7-15,-32-7-19 16,-11-2-28-16,-20-2-77 15,-26-1-52-15,-11-7 76 16</inkml:trace>
  <inkml:trace contextRef="#ctx0" brushRef="#br0" timeOffset="126904.74">16363 7304 431 0,'-4'0'89'0,"2"0"129"16,4 0-37-16,-2-2 25 15,1 0-13-15,-1-3-29 16,0 0-17-16,0 0-28 16,0 4-16-16,4-2-34 15,-3 4-16-15,1 11-24 16,2 4-8-16,-2 11-8 16,-1 7-3-16,7 10-5 15,-1 1-2-15,3 2-2 16,6-6 0-16,3-8 0 15,0-8-1-15,-4-13 4 16,4-7 2-16,-2-8-1 16,2-6 2-16,3-11 4 15,3-4 16-15,-3-12 10 16,-2-3 3-16,-3 0-1 0,-2 3-10 16,-6 16-2-16,-1 11-7 15,-5 20-8-15,1 11-6 16,5 14-7-16,1 2 0 15,14-5 1-15,1-6 0 16,12-14 3-16,-5-4 1 16,-3-12 29-16,3-7 12 15,-11-6 25-15,-1-7 15 0,-10-10-5 16,-2-4-7-16,-8-8-26 16,-2-2-14-16,-10 4-24 15,-3 2-7-15,-7 8-7 16,-6 5-38-16,-5 3-503 15,-13 1 386-15</inkml:trace>
  <inkml:trace contextRef="#ctx0" brushRef="#br0" timeOffset="130271.34">17232 7266 580 0,'-6'0'94'16,"-1"0"159"-16,7-2-165 15,0-6 29-15,10-3 23 16,10-8 17-16,5-6 6 16,12-8-19-16,6-3-15 15,13-3-31-15,12 0-17 16,12 3-40-16,0 0-15 0,-14 8-15 16,-12 4-3-1,-24 7-53-15,-5 2-48 0,-13 4-175 16,-4 0 146-16</inkml:trace>
  <inkml:trace contextRef="#ctx0" brushRef="#br0" timeOffset="130870.49">18312 6663 409 0,'-7'5'57'0,"-2"2"71"16,-5 2-4-1,0 3-2-15,1 0 13 0,-2 1-2 16,4-2-4-16,-2 2-21 16,3 1-18-16,2 6-34 15,-2 2-14-15,3 4-22 16,4 2-5-16,11-3-2 16,6-3 7-16,12-8 8 15,11-8 5-15,7-9 16 16,10-5 1-16,5-9 13 15,-8 0 0-15,-10-4-8 16,-10-3 0-16,-19-2-7 16,-4 1 1-16,-17-2 0 15,-8 3-10-15,-13-2-17 16,-5 4-12-16,-4 11-19 0,-3 6-19 16,-4 17-92-16,0 8-96 15,4 9 115-15</inkml:trace>
  <inkml:trace contextRef="#ctx0" brushRef="#br0" timeOffset="131337.12">17367 7408 874 0,'1'-10'110'0,"-1"2"89"16,-1 2 5-16,-2 3-34 0,3 3-21 16,5 4-37-16,7 1-16 15,12 4-22-15,9 3-16 16,20 5-23-16,12 5-11 15,13 9-16-15,0-1-2 16,-4 4-2-16,0-2-1 16,1-8-16-16,4-3-28 15,-4-11-98-15,-8-4-80 16,-15-5 111-16</inkml:trace>
  <inkml:trace contextRef="#ctx0" brushRef="#br0" timeOffset="131584.76">18606 7419 1164 0,'5'-3'115'0,"1"12"122"15,-3 10-84-15,-4 22-6 16,-2 6-41-16,-5 5-60 16,3-1-15-16,5-6-24 15,0-4 4-15,5-4-97 16,3-3-77-16,3-7 90 16</inkml:trace>
  <inkml:trace contextRef="#ctx0" brushRef="#br0" timeOffset="146479.1">20714 6685 1329 0,'11'-4'147'0,"-7"-2"102"16,-10 0-134-16,11 13-27 0,-13-3-55 15,1 6-6-15,2 10-22 16,-6-2-3-16,-3 13-1 16,10 8 0-16,-7 14-1 15,-1 5-2-15,12-1 1 16,-7-9 1-16,2-23 2 15,2-6 2-15,3-14 0 16,2-5-2-16,2-13-14 16,-3-12-4-16,-11-19-2 15,0-1 4-15,-3-10 18 16,4 5 11-16,2-5 6 16,6 7-1-16,17 13-7 15,0 2-7-15,4 12-8 16,6 6-1-16,-6 8 4 15,-2 9 3-15,-2 9 2 16,-5 0 1-16,-2 6-5 16,-8-7-2-16,4 7 1 15,-5 0 1-15,-10-9 4 0,4 4 1 16,-10-10 0-16,8-1-2 16,2 0-3-16,4-2 0 15,-4-1-1-15,-4 1-1 16,6 7 17-16,-3 5 11 15,2 8 16-15,5 7 4 16,0 5-14-16,9 3-13 16,2-4-15-16,3-5-4 0,14-4-8 15,2-6-22-15,7-10-81 16,-1-3-69-16,-6-12 88 16</inkml:trace>
  <inkml:trace contextRef="#ctx0" brushRef="#br0" timeOffset="146929.68">20947 6774 1403 0,'-4'-12'132'16,"-5"0"164"-16,5 9-262 16,-3 1-9-16,-5 7-26 15,2 7-2-15,-6 7 3 16,4 7 6-16,2 9 5 15,3-2 1-15,9-3-2 16,6-3-3-16,11-10 1 16,7-4-1-16,8-12 3 15,7-3-1-15,1-11 2 16,4-2 14-16,-13-7 36 0,-5-4 13 16,-11 4 15-16,-7 0-13 15,1 14-32-15,-3 6-14 16,-6 15-20-16,0 9-5 15,-5 11-5-15,-3 2-1 16,19-1 1-16,-4-8 2 16,12-6 2-16,7-8 2 15,-2-12 2-15,9 2 5 0,-1-17 18 16,3 1 13-16,-2-11 24 16,-1-7 12-16,-3-2-8 15,-6-9-11-15,-8 3-29 16,-6 0-19-16,-8 8-14 15,-3 5-22-15,-13 9-88 16,-4 6-63-16,-15 11 85 16</inkml:trace>
  <inkml:trace contextRef="#ctx0" brushRef="#br0" timeOffset="147595.41">20694 7510 1285 0,'3'-1'80'16,"-6"-6"49"-16,-3 8-92 15,-6-5-23-15,2 4-11 16,-2 3-1-16,5-3 31 15,3 1 31-15,4-2 49 16,5-1 17-16,2 1-11 16,2-1-29-16,-1 2-49 0,0 0-17 15,2 2-18-15,-4-2-2 16,-5-3-1-16,2 3-1 16,-7 2 8-16,4 8 0 15,-5 16 20-15,5 3-23 16,-3 6-5-16,3 4-4 15,3-3-31-15,-6-4 33 16,9-3-2-16,-8-8 2 16,7-5 9-16,3-3-27 15,-9-9-46-15,2-3-45 0,-4-4-183 16,8-3-216-16,1 1 285 16</inkml:trace>
  <inkml:trace contextRef="#ctx0" brushRef="#br0" timeOffset="148611.22">20759 7711 984 0,'3'-1'163'0,"1"1"157"0,-3 0-206 15,3 3-33-15,-5 2-60 16,-3-1-7-16,-5-2-9 16,0 1-4-16,-1 0 25 15,0-1 8-15,7 2 23 16,2-1 7-16,1-1-15 15,0-1-2-15,0 0-17 16,8 2 3-16,1-1 5 16,6-1 8-16,-5-2 13 15,-5-2 2-15,-6-2-5 16,1-1-12-16,2 0-19 16,-2-1-9-16,4 3-9 15,-4 1-5-15,-5 0-4 16,5 3-1-16,4 1-1 15,7 3 5-15,13 2 19 16,-2-2 10-16,15 1 12 16,-3-1-2-16,6-2-14 15,1 0-10-15,-9-3-22 16,-1-3-31-16,-11-5-105 16,-9-2-150-16,-15-4 160 0</inkml:trace>
  <inkml:trace contextRef="#ctx0" brushRef="#br0" timeOffset="149324.54">21296 7490 1432 0,'-9'-5'131'0,"1"2"122"16,5 0-183-16,7 6-47 15,-4-10-33-15,7-1-6 16,2 5 1-16,-5-10 17 0,2 10 35 16,-3 2 26-16,-5 0 2 15,1 12-19-15,-3 3-19 16,1 13-19-16,5-3-11 15,9 3 0-15,8-3 0 16,7-10-2-16,4 2 9 16,9-13 19-16,3 1 9 15,-1-4 23-15,-6-8-10 16,-3 2-7-16,-12-10-4 16,1 0-3-16,-4 0 23 0,-12-4 10 15,-3 2-3-15,-10 0-21 16,-2-2-16-16,0 12-24 15,10 6-7-15,-3 12-6 16,2 11 0 0,9 11 2-16,0 4 2 0,9-5 18 15,8-1-14-15,-1-14 4 16,9-1 1-16,8-4-54 16,1-3 53-16,10-9 24 15,-1-6 12-15,-11-8 67 16,-9-8-22-16,-13-7 1 15,-13-9-14-15,-12-14-23 16,2-4-15-16,-17-9-44 16,0 4-21-16,-8 9-73 15,-9 6-55-15,-5 17 84 16</inkml:trace>
  <inkml:trace contextRef="#ctx0" brushRef="#br0" timeOffset="153076.09">21857 6500 310 0,'-11'7'21'16,"3"-3"-10"-16,6-2-41 16,7-3 3-16,5-4 30 15,6-2 141-15,5 0 46 16,1 0 61-16,2 0-4 16,-1 4-71-16,-1-1-21 0,3 0-31 15,-1 0-15-15,5-5-20 16,5-2-18-16,9-5-30 15,4-1-11-15,6 0-16 16,1-1-5-16,-6 2-20 16,-7 2-28-16,-12 1-123 15,-8 3-152-15,-6 7 170 16</inkml:trace>
  <inkml:trace contextRef="#ctx0" brushRef="#br0" timeOffset="153511.67">22047 6564 813 0,'2'-4'38'0,"-2"1"26"15,-7 5-72-15,-8 4 3 16,-8 1 70-16,-1 1 41 16,1-3 52-16,7 0 12 0,7-2-51 15,1-1-33 1,8-2-42-16,1 2-18 0,9 1-20 15,5 0-3-15,10 1 15 16,5 0 8-16,4 0 11 16,4 0 1-16,9 5-9 15,8 2-2-15,15 8-8 16,5 2-2-16,-1 2-8 16,-8 1-2-16,-14-7-25 15,-5-3-51-15,-5-9-147 16,1-5 124-16</inkml:trace>
  <inkml:trace contextRef="#ctx0" brushRef="#br0" timeOffset="153892.21">23085 6283 1227 0,'-4'-7'36'16,"-2"0"-20"-16,-3 0-25 16,-5 3 0-16,-4-1 1 15,-2 0 69-15,-1 2 27 16,2 2 12-16,2 3-3 16,-2 10-59-16,1 4-25 15,5 7-16-15,7 1-1 0,12 1 0 16,7-2-1-16,16-8 10 15,-1-4 15-15,17-10 23 16,4-4 7-16,3-8-3 16,3-4-11-16,-16-5-15 15,-6-3-2-15,-22-1 3 16,-14 1 0-16,-26 1-8 16,-12 2-7-16,-10 12-33 15,-6 4-28-15,16 11-147 16,2 9 122-16</inkml:trace>
  <inkml:trace contextRef="#ctx0" brushRef="#br0" timeOffset="154125.1">23579 6508 1540 0,'10'3'110'0,"-1"3"168"16,-7 9-278-16,-4 2 2 15,-9 4 4-15,-3 0 21 16,-1 3 14-16,0 2-1 16,1 2-2-16,2 1-17 0,4 2-104 15,2-2-119-15,4 3 118 16</inkml:trace>
  <inkml:trace contextRef="#ctx0" brushRef="#br0" timeOffset="154725.91">22286 7467 873 0,'0'0'44'16,"0"2"44"-16,-6 0-89 15,-4 2 3-15,0 5 51 16,0-5 31-16,5-1 49 16,4-2 16-16,1 2-25 15,7-3-23-15,14-3-47 16,9-4-22-16,20-6-25 15,9 1-5-15,11-4-2 16,-2 0-1-16,6 0 1 16,7 1 1-16,-6 3-1 15,-6 1-1-15,-23 6-45 16,-16 1-39-16,-13 2-213 16,-6 2 176-16</inkml:trace>
  <inkml:trace contextRef="#ctx0" brushRef="#br0" timeOffset="155041.31">22156 7609 956 0,'-1'-1'144'16,"5"0"183"-16,8 1-247 16,7 0 10-16,8 4-22 15,5 2 12-15,10 3-3 16,0 4-9-16,8 10-11 16,-1 7-18-16,0 8-22 15,-1 6-7-15,2 0-10 16,3 1 3-16,9-6 2 15,4-6-23-15,-7-10-67 16,-3-10-48-16,-10-16 57 16</inkml:trace>
  <inkml:trace contextRef="#ctx0" brushRef="#br0" timeOffset="155425.87">23375 7432 1453 0,'1'0'20'16,"-5"1"-64"-16,-3-1 3 16,-5 3 21-16,-1-2 42 0,1-1 68 15,-2 2 0-15,7 3-24 16,2 4-33-16,-1 10-38 15,6 5-5-15,8 5-1 16,8 1 1-16,7-6 5 16,3-4-3-16,2-11 54 15,-2-7 25-15,4-8 28 16,-1-2 9-16,-6-9-43 16,-2-2-20-16,-14-4-24 15,-11-7-5-15,-17-4-18 16,-8 0-25-16,-7 6-35 15,-3 5-22-15,-4 15-88 16,-4 8-173-16,-5 11 209 16</inkml:trace>
  <inkml:trace contextRef="#ctx0" brushRef="#br0" timeOffset="155716.69">23423 7992 1659 0,'0'-2'96'0,"2"4"24"15,1 4-57-15,4 11-39 16,1 6-12-16,-4 13 0 16,-3 5-1-16,-6 14-1 15,-4 4-31-15,-6 12-85 16,-2 4 74-16</inkml:trace>
  <inkml:trace contextRef="#ctx0" brushRef="#br0" timeOffset="171301.23">23533 8804 752 0,'-15'4'125'15,"-1"-2"183"-15,-1 3-252 16,-1-4 2-16,-3-4-4 16,0-3 10-16,-8-5 20 15,1-3-2-15,-13-4-5 16,-12-3-8-16,-8-1-26 0,-3-1-13 16,0-1-20-1,5 0-7-15,4-2-3 16,-5-3 0-16,-5-1 2 0,-4-2 2 15,-2-4 1-15,4-3 2 16,8-6-2-16,1 0-2 16,-9-1-2-16,-1 4-2 15,-10 7-1-15,-3 4 1 16,12 8 0-16,3 2 0 16,-8 2-1-16,-5 1-1 15,-5 1 0-15,1 0 0 0,8 1 1 16,-2-1 0-16,-9 2 0 15,-5-3 0-15,1 9-1 16,5 1-1-16,-1 5 1 16,-3 2 1-16,-2-1 2 15,6 1 3-15,15-5 3 16,9-3 0-16,4-6 14 16,-2-3 7-16,-5-3 3 15,0 0 0-15,3 1-15 16,3 1-6-16,3 1-7 15,5 0 1-15,0-1 7 16,2-3 4-16,4-2 2 16,4-4 0-16,11-3 0 15,3-1 6-15,7-6 8 16,-1-3 1-16,2-11-5 16,-1-5-8-16,1-10-10 15,2-4-3-15,3 5-5 16,4 1 5-16,7 4-1 15,2 3 1-15,8 0-1 0,4 2-7 16,9 3-3-16,4 2-1 16,7 7-1-16,7-1 0 15,13 7 3-15,2 0 3 16,-1 1 2-16,-3 2 0 0,-10-3 0 16,1 0-1-1,1 1-1-15,3 2-2 16,9 6-2-16,7 5 0 15,-3 8-1-15,-1 2 1 0,-4 7 0 16,-4 0 3-16,-2 1 1 16,6 0 1-16,4-2 1 15,4 1 0-15,3 0 0 16,-2 0 0-16,-7 0 0 16,-3 0 0-16,1-2 1 15,5 0 0-15,6-4 0 16,1 1 2-16,-8-4-2 15,-7-2 3-15,-13 1-1 16,-5 0-3-16,-2 3 0 16,-1 4-1-16,3 1-4 15,4 1 1-15,14 0-2 16,9-1 1-16,1-1 4 0,3-1 0 16,-11-2 1-1,-4-1 0-15,2 0 2 0,1 3 2 16,6 1 0-16,2 2-1 15,-2 3-4-15,-2 1-1 16,-5 4 1-16,-2-1 0 16,8 3-4-16,2 0 1 15,12 0-1-15,8-1 0 16,-7-3 5-16,2-1 0 16,-9-2 1-16,-1-1 0 15,5-2 0-15,-1 2 0 0,-12 1 1 16,-4 1 1-16,-17 5 0 15,-6 3 0-15,-1 7-2 16,2 0-5-16,4 5-1 16,6-1 1-16,8 2 0 15,4-1 3-15,4-1 1 16,0 1 0-16,-12-2 0 16,-4 2-1-16,-7 3-2 15,-1 4 0-15,2 5-1 16,-1 2-1-1,3 5 3-15,4 0 1 0,5 4 1 16,2 1 0-16,-3 2 1 16,-1 0-1-16,-11-2 0 15,-1 1 0-15,-6-2-1 16,-3-1-1-16,-3 4 0 16,-1-2-1-16,-7 7 1 15,-7 1 0-15,-8 7 2 16,-4 2 1-16,-6 2 1 0,0-1 0 15,-1-5-1-15,0-3 1 16,2-1-1-16,4 0 0 16,5 4-1-16,1 5 0 15,4 5 0-15,0-1 0 16,-4 3 1-16,0-1 0 16,-2 7-1-16,-1 7 0 0,-2 3 0 15,0-2 1 1,-6-7 2-16,3-8-3 15,-5-1 1-15,-4 0-1 0,-1-2 0 16,-5-1 3-16,2-8-1 16,-1-6-1-16,4-13 2 15,1-4 1-15,2-6 0 16,2-4 0-16,4-2 1 16,-3 1-1-16,-4 1-2 15,-2 1 1-15,-5 2-2 16,0-1 0-16,-7 0 2 15,-1-1-4-15,-20-8-64 16,-4-3-70-16,-13-13 73 16</inkml:trace>
  <inkml:trace contextRef="#ctx0" brushRef="#br0" timeOffset="186026.65">19068 3800 908 0,'-6'3'78'0,"5"1"90"16,4 0-105-16,9-1 7 15,-2-4 10-15,6-5 9 0,2-3 6 16,-4-4-13-16,-2-1-4 16,-8-1-14-16,-8 2-6 15,-8 4-25-15,-4 2-12 16,-7 4-11-16,-3 2-6 15,-2 1 9-15,-1 1 7 16,-5-1 10-16,-5-2 12 16,-4-3-4-16,-3-2-3 15,9-3-11-15,5-2-11 0,6-1-3 16,2 0-4-16,1 4-4 16,2 1-2-16,0 6-4 15,-3 3-1-15,-1 8-3 16,-4 7-1-16,-9 7 0 15,-7 6 2-15,-8 7 2 16,1 7 3-16,-1 5 0 16,7 2 2-16,8 0-1 15,4-1 1-15,6-5-1 16,3-1 0-16,4-2 0 16,-1 2 0-16,9-1 2 15,2 2 5-15,9-2-3 16,4 2 1-16,-1-2-1 15,4 2-5-15,-4 2 2 16,1-1 0-16,5 3-2 16,3-3 1-16,6-3-1 15,5-2 4-15,7-4 6 16,2-4 2-16,15-1 3 0,11-2 0 16,18-5-3-16,6 0 3 15,-6-5 7-15,2-2 0 16,-4-1 1-16,11-3-3 15,6-5-8-15,-6 0-3 16,-6-4-1-16,-12-4-1 16,2-4 0-16,9-6 1 0,1-10 0 15,-1-5 1-15,-12-9 4 16,-11-8 2-16,-14-12 6 16,-7-4 2-16,-9-10 1 15,-6-4-3-15,-5-4-5 16,-3-3-3-16,-5-1 8 15,-3 3 3-15,-7 11 3 16,-7 7 2-16,-15 16-13 16,-4 4-5-16,-14 8-8 15,-9 1-3-15,-19 3-2 16,-3-1 1-16,-8 0 3 16,6 0 0-16,15-1-1 15,4 3 0-15,4 3-3 16,-5 4-1-16,-2 9-6 15,-2 6-2-15,8 10 1 16,7 7-1-16,1 10 4 16,4 6 1-16,-6 11 1 15,-1 2 2-15,1 4 2 16,3-3 2-16,10-2 0 0,5-1-1 16,8 2 0-16,4 3-1 15,6 4 0-15,4 4 0 16,8 2-2-16,3 1-2 15,15-3-1-15,7-1 1 16,17-2 1-16,13-3 2 16,12 0 2-16,4-2 0 0,0-3 2 15,3-3 2 1,13-7 0-16,14-3 1 0,1-11 1 16,-4-5 1-16,-13-8 0 15,-9-5 2-15,6-10 0 16,-4-6 2-16,-6-15 1 15,-7-7 0-15,-18-12 3 16,-5-5 1-16,-15-6 4 16,-7-2 2-16,-15-8 0 15,-6-6 2-15,-17-9-7 16,-5 2-2-16,-16 5-7 16,-8 8-4-16,-28 11-8 15,-9 4-6-15,-17 14-23 16,-13 9-23-16,-20 26-91 15,-6 14-84-15,-36 33 125 16</inkml:trace>
  <inkml:trace contextRef="#ctx0" brushRef="#br0" timeOffset="-210746.45">19532 4313 1042 0,'5'2'19'0,"-3"1"-41"16,1 0-10-16,-2 3-1 16,-2-3 5-16,-1-2 28 15,-1-1 30-15,0-4 41 16,2-1 9-16,1 5-7 15,0 0-23-15,-4-1-37 16,1 7-9-16,-2 0 5 16,5-1 11-16,-6 2 20 15,2-5 10-15,5-2 11 16,-6 3-5-16,6-4-17 16,3 2-11-16,-4-1-20 15,0 1-6-15,0 0-2 16,-1 5 2-16,2-2 15 15,-1-2 7-15,9 4 19 0,-1-2 11 16,5 0 6-16,6 2 2 16,2-6-4-16,5 0-6 15,10 0-14-15,9-3-4 16,8 2-6-16,5-1-3 16,-3-1-4-16,-2 0-2 15,3-3 3-15,-1-2 4 16,23 2 4-16,0 3-2 15,-1 3-9-15,-6 3-5 0,-18-3-5 16,-8 2-1-16,-11 0 0 16,-1 3 0-16,-18-2 1 15,-5-1 1-15,-8-3-8 16,-2 0-12-16,0 0-50 16,-2 0-45-16,1 0-110 15,1-5-86-15,7 1 162 16</inkml:trace>
  <inkml:trace contextRef="#ctx0" brushRef="#br0" timeOffset="-209985.28">20462 4076 1195 0,'-4'-2'40'0,"-1"-1"-9"16,4 5-20-16,-2-1 6 15,0 4 13-15,-2-1 46 16,-1-1 14-16,1 1 0 16,-4-3-12-16,4 3-42 15,-6 0-14-15,2-1-16 16,5 3-2-16,-2-4-4 15,5 2 1-15,1-1 5 0,0 0 6 16,5 3 11-16,0 0 6 16,8 7 3-16,3 1 0 15,3 5-4-15,4 4-4 16,4 1-9-16,5 6-5 16,10-4-4-16,1-2 2 15,6-4 0-15,-8-5 1 16,-12-2 1-16,0 0-4 15,-16-2 1-15,-4 1 1 0,-6 2 11 16,-5 0 4-16,-3 2 4 16,0 0 1-16,-4-4-2 15,-4-1-1-15,-2-1-2 16,-5-2-4-16,-22 3-13 16,-14 0-29-16,-26 9-96 15,-11 7-109-15,-38 9 118 16</inkml:trace>
  <inkml:trace contextRef="#ctx0" brushRef="#br0" timeOffset="-207820.7">18962 3603 263 0,'-5'10'111'16,"2"-2"100"-16,4-1 8 16,3-4-44-16,-1-3-34 15,1 0-38-15,3-1-3 16,1-4-5-16,1-1-5 15,1-6-7-15,3-2-7 0,3-5-20 16,3-2-7-16,9-9-5 16,0-3-4-16,7-9 2 15,1-4 6-15,-6-1 11 16,0-2 7-16,-7-5 16 16,-5-2-5-16,-8-12-22 15,-4-5-11-15,-8-7-25 16,-3-6-5-16,-6 2 3 15,-4-3-3-15,-5 3 1 16,-3 4 0-16,-8 8 1 16,-2 9-1-16,-4 10-9 15,-6 3-7-15,-3 10-15 16,-16 4-5-16,-12 3-3 16,-2 4-2-16,-2 3-7 15,7 3-1-15,-1 6-3 16,-4 6 3-16,-13 6 5 15,7 1 5-15,7 10 6 16,9 5 1-16,-4 11 7 16,0 7 3-16,-2 6-1 0,4 2 0 15,17 4 2-15,8-1-1 16,9 0 3-16,6-2-1 16,5 3-4-16,5 2-7 15,1 4-9-15,4 3-2 16,6 3 2-16,9 2 3 15,11 2 11-15,6 2 2 16,9 9 2-16,-1 2 1 0,14 10 0 16,7 1 1-16,20-2 3 15,6-1 0-15,-1-9 2 16,-4-3 0-16,-14-9 2 16,-3-4 0-16,1-8 1 15,1-5 1-15,0-11 1 16,-4-5 0-16,-10-11-2 15,-10-4-11-15,-13-8-84 16,-11-3-77-16,-4-8 88 16</inkml:trace>
  <inkml:trace contextRef="#ctx0" brushRef="#br0" timeOffset="-207169.76">18046 3498 561 0,'14'2'40'16,"3"2"59"-16,1 0-43 16,-1 2 49-16,-6 0 67 15,-2-3 21-15,2 0-34 16,-2-1-42-16,11 1-66 16,-1-1-21-16,7 0-21 15,5 1-6-15,9 2-3 16,2 3 0-16,14 8-1 15,-3 2 1-15,-4 2 1 16,-4 2 0-16,-17-5 19 16,-1-3 15-16,-9-7 29 0,-4-2 9 15,-1-6 10-15,-4-4-1 16,-3-5 5-16,-5-4 3 16,-4-8-9-16,-2-5-9 15,-11-9-24-15,-5-4-8 16,-12-7-12-16,-7-2-5 15,-6-2-13-15,-2 3-6 16,13 3-19-16,7 5-32 16,20 2-139-16,8 1-137 0,12-9 169 15</inkml:trace>
  <inkml:trace contextRef="#ctx0" brushRef="#br0" timeOffset="-205987.33">19374 3905 535 0,'-1'5'155'0,"1"-4"146"0,2 2-54 16,4-5-113-16,-9-7-50 15,8 3-66-15,1-7-12 16,3-6-6-16,7 1-2 16,2-7 0-16,1-1 1 15,10 1 3-15,0-2 2 16,8-2 6-16,4-1 2 15,13-4 9-15,7-1 1 16,9-4 1-16,-3-1-2 16,-5-2-8-16,-3-3-3 0,3 0-4 15,12-3-2-15,4 3-1 16,1 0-1-16,-3 3-1 16,-4 0 0-16,7 2 1 15,6 1-1-15,2-2 1 16,-2-1 0-16,-9-1 0 15,-2 2 1-15,9 3 0 16,0 4-2-16,-5 4 19 16,-6 1 4-16,-8 6 8 15,1 3 2-15,13 3-18 16,5 3-5-16,-4 1-8 16,-1 0-1-16,-9 3-1 15,4-1 0-15,7 2 0 16,2 2-1-16,-9 4 0 15,-6 2 0-15,-8 4-1 16,5 2-1-16,7 4 0 16,1 2 1-16,-6 5 1 15,-7 3 2-15,-12 5 2 16,-3 3 0-16,4 3-1 0,7 3-1 16,6 0-1-16,2 2 6 15,-3 6 5-15,-11 0 2 16,-8 8 3-16,-3 0-4 15,-5 0-6-15,4 0 0 16,-5-2-1-16,5-2 0 16,0 2 0-16,2 1-1 0,0-1 0 15,-1 1-1-15,-15-10 1 16,0-7 2-16,0-3 1 16,-13-10 1-16,-2-7-39 15,-2-4-41-15,-5-12-332 16,6-9 257-16</inkml:trace>
  <inkml:trace contextRef="#ctx0" brushRef="#br0" timeOffset="-205390.82">23065 3495 1389 0,'-4'-1'14'16,"1"-1"-38"-16,3 1-16 16,1-1 2-16,0 2 50 15,2-2 39-15,-2 1 23 16,3 1 12-16,0 0-18 15,0-1-16-15,8 7-32 16,-1-1-15-16,8 7-9 16,9 11-1-16,8-1 4 15,2 6-1-15,4-5 2 16,-2-4 2-16,-7-4 4 16,1-5 4-16,-9-4 5 15,-4-4 0-15,-7-4 39 16,-4-5 20-16,-4-7 28 15,1 0 8-15,0-6-28 16,2-4-18-16,2-8-28 0,-2-5-12 16,4-8-11-16,-1 0-4 15,-1 3-3-15,-7 2-13 16,-7 7-150 0,-6 0 112-16</inkml:trace>
  <inkml:trace contextRef="#ctx0" brushRef="#br0" timeOffset="-194243.75">19828 4636 344 0,'1'0'74'16,"3"0"56"-16,0 0 13 16,0 0 3-16,0-2 3 15,1 1-11-15,-5 0-36 16,1 1-16-16,-5 1-29 15,-2 3-9-15,-2 3-6 16,-6 2-4-16,-3 4-11 16,2 2-6-16,4 5-9 15,4 3-1-15,10 1 0 16,1 0 1-16,12-3-1 16,-2 0-3-16,4-8 13 15,4-3 9-15,-5-9 17 16,5-4 5-16,-3-8-5 0,-5-6-2 15,-1-5 3-15,-5-1 10 16,-8 1 21-16,0-2-4 16,-7 1-14-16,-1 2-15 15,2 0-33-15,-3 4-7 16,-4 2-9-16,2 5-4 16,0 5-47-16,0 3-57 15,2 2-189-15,0 2 168 0</inkml:trace>
  <inkml:trace contextRef="#ctx0" brushRef="#br0" timeOffset="-193860.49">20091 4655 790 0,'-2'0'36'0,"-2"0"40"16,4 0 17-16,0 2 27 16,0 1 3-16,2 4-30 15,0 1-19-15,0 9-18 16,0 1-13-16,2 7-13 16,1 0-6-16,6-2-11 15,2-1 0-15,9-6 5 16,7-3 8-16,5-10 15 15,-1-7 7-15,1-8 18 16,-11-6 6-16,-3-2-3 16,-2-2 2-16,-9-5 2 15,-2 1-2-15,-8-1-10 16,-6 1-11-16,-8 5-32 16,-5 1-19-16,-14 10-14 15,-8 7-30-15,-14 8-101 16,4 5-111-16,4 1 134 0</inkml:trace>
  <inkml:trace contextRef="#ctx0" brushRef="#br0" timeOffset="-184508.69">21309 2325 354 0,'1'-2'128'15,"1"-2"53"-15,-2-1 40 0,1-1-36 16,0 0-51-16,-2-1-15 16,-2 2-25-16,-2 2-13 15,-3 3-18-15,0 1-14 16,-1 5-16-16,1 3-5 15,-4 6-10-15,-1 5-4 16,1 5-8-16,2 2-2 0,6 3-4 16,2 2-2-1,7-2 0-15,5-3 0 0,4-5 3 16,5-6 6-16,4-12 30 16,5-3 11-16,3-10 20 15,-1-6 7-15,-6-5-2 16,-6-2 6-16,-10-2-4 15,-8-2-9-15,-10-2-21 16,-10 0-17-16,-7 4-21 16,-3 3-7-1,-2 8-17-15,2 6-15 0,8 3-50 16,7 3-32-16,10-1-89 16,3 1-69-16,10 0 154 15</inkml:trace>
  <inkml:trace contextRef="#ctx0" brushRef="#br0" timeOffset="-184303.83">21646 2187 919 0,'-11'1'160'0,"-1"2"246"15,3 4-254-15,4 2 6 16,0 4-42-16,5 8-61 15,1 6-12-15,2 10-22 16,-3 8-8-16,0 4-5 16,-4 0-39-16,5-2-198 15,5 2 157-15</inkml:trace>
  <inkml:trace contextRef="#ctx0" brushRef="#br0" timeOffset="-181819.27">17421 1825 540 0,'5'-7'152'16,"-1"1"67"-16,-1 1 16 16,-2 2-40-16,-1 1-75 15,0 2-28-15,0 7-45 0,0 3-4 16,2 12-4-16,3 3 1 16,4 6 0-16,2 2-12 15,3 0-14-15,2-3-6 16,3-6-3-16,3-6-1 15,-1-6-47-15,1-2-48 16,-7-9-270-16,-4-1 216 16</inkml:trace>
  <inkml:trace contextRef="#ctx0" brushRef="#br0" timeOffset="-181340.93">17708 1714 360 0,'0'0'155'15,"0"0"74"-15,-1 2 2 16,0 2-21-16,-6 2-87 16,1 0-25-16,-3 7-32 15,-1 3-11-15,2 6-10 0,5 3-3 16,3 4-5-16,4 0-4 16,7-2-6-16,-1-1-2 15,5-7-13-15,0-3 21 16,4-11 3-16,-2-5 7 15,4-10 18-15,1-6-12 16,-2-6 9-16,-2-1 1 16,-9 0 0-16,-6-1-10 15,-10 2-13-15,-6 2-9 16,-12 0-19-16,-2 5-6 16,-4 6-8-16,-4 5-4 0,4 7-11 15,0 4-22 1,11 0-76-16,11 1-47 0,14 0-340 15,13-2 306-15</inkml:trace>
  <inkml:trace contextRef="#ctx0" brushRef="#br0" timeOffset="-181108.1">18101 1888 809 0,'0'0'112'0,"6"5"8"0,-2 5 57 0,2 5-19 16,0 2-67-16,-6 4-61 15,-5-1-12-15,-7 2-55 16,-8 0-112-16,-4 0 93 15</inkml:trace>
  <inkml:trace contextRef="#ctx0" brushRef="#br0" timeOffset="-180691.33">18403 1552 679 0,'-5'2'122'0,"2"2"76"16,-3 1 23-16,4 7-64 15,2 3-31-15,-1 11-42 16,1 4-23-16,0 9-32 15,-3 1-15-15,2-1-8 16,-1-2-2-16,2-7-33 16,1-1-83-16,4-8 70 15</inkml:trace>
  <inkml:trace contextRef="#ctx0" brushRef="#br0" timeOffset="-180384.29">18593 1607 178 0,'0'-1'37'0,"3"-3"296"0,1-2 33 0,-3 0 0 0,-1 3-156 15,0 3-7-15,-2 7-54 16,-1 4-63-16,1 14-46 15,0 8-10-15,-2 15-16 16,0 5-2-16,0 2-10 16,0 3-28-16,4-3-307 15,2 6 233-15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3T17:04:49.38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16789 8393 260 0,'3'-7'41'16,"-4"-1"40"-16,1 1 12 15,0 4 11-15,1 0 9 16,0 3 18-16,0-1 4 15,-1 0 0-15,1 0-5 16,0 1-23-16,3 1-17 0,0 5-18 16,-1 0-2-16,-1 7-2 15,-2 0 0-15,1 1-3 16,-2 6-1-16,4 1-8 16,5 5-7-1,-4 6-18-15,4 5-10 0,-8 10-10 16,0 9-2-16,2 20-5 15,-2 7-1-15,1 8-3 16,-1 7 0-16,-2 3 0 16,4 0 0-16,3-5 0 15,0-5 1-15,2-13 1 16,1-5 1-16,0-7 3 16,-1-4 3-16,-1-13 1 15,-2-6 1-15,-3-10-3 16,0-7-2-16,-2-11 23 15,-1 0 4-15,-4-8 23 16,3 2 6-16,2-2-16 16,-3-3-2-16,2 0-12 0,-5-3-3 15,-3-1-7 1,1 1-4-16,-4-1-8 0,0-1-2 16,-3-1-1-16,-6-2-1 15,-5-1-1-15,-3-1-1 16,-12 2-1-16,-2-1 0 15,-5 1-1-15,-3 3 0 16,3 1-1-16,-4 2 1 16,-15 4 0-16,-6 0 0 15,-12 3 1-15,0 0 1 16,8 0 1-16,-7 0 0 0,-6 0 1 16,-4 1 0-16,-3-1 3 15,7-1 2-15,-8 1 0 16,-1 2 2-16,-3-2 1 15,-3-2 1-15,2-5 1 16,3-1 1-16,2-2-5 16,-1 0-2-16,3 1-5 15,1 2-2-15,-2 2-2 16,4 1-1-16,20 2-1 16,4 0-2-16,2-1-1 15,4 0-2-15,4-2-26 16,5-1-24-16,19 1-83 15,5 0-66-15,11-1-252 16,1 1 258-16</inkml:trace>
  <inkml:trace contextRef="#ctx0" brushRef="#br0" timeOffset="1332.15">14198 11289 455 0,'-40'-3'90'15,"1"3"106"-15,-2 7-52 0,6 3 11 16,10 4 19-16,3 0-4 15,11-1-11-15,3-1-13 16,7-4-41-16,5-1-22 16,6-1-42-16,6-1-18 15,16-2-12-15,8-1-3 0,17-2-4 16,1 0-2 0,8-1-2-16,4 0 0 0,14-3-1 15,12 1-1-15,10-1 1 16,4-2-1-16,15-1 1 15,3-1-1-15,9-3 0 16,13 0 1-16,-13-1 1 16,-2 0 2-16,4 2 3 15,-15-2 6-15,-12 5 11 16,-5 0 4-16,-28 2 12 16,1 1-2-16,-7 1-6 15,-9 0-3-15,-18 1-8 16,-10 2 1-1,-19-1 8-15,0 0 2 0,-10 1-1 16,-6 0-3-16,0 0-10 16,0 0 3-16,-1 0 4 15,0 0 1-15,0 2 4 16,-6-1-4-16,6 0-4 0,-1 0-4 16,1 0-6-16,1-1-5 15,-2-3-5-15,-2 0 1 16,7 0 0-16,-1 0-1 15,4 3 0-15,-1 0-2 16,-3 3-1-16,4 1 0 16,-4 3 0-16,0 0 2 0,1 1 0 15,1 0 1-15,2-1 2 16,-2-1 0-16,0-1 0 16,1-2 0-16,0-1-2 15,3-1 0-15,3 0 0 16,2-1-1-16,3 0 0 15,3-1 1-15,-2-1 0 16,-1 1 2-16,-1-1 3 16,-2 1 6-16,-9 1 4 15,-4 0 10-15,0-1-1 16,-6 0-3-16,-2 0-1 16,-1-2-10-16,0 0 0 15,0-1-2-15,2-2-5 16,-1 2-1-16,2 1-2 15,1 1 0-15,3 2 0 16,-3 3 0-16,0 4 0 16,1 3 2-16,1 6 2 15,-2 7-1-15,3 17 1 16,0 12-2-16,3 22-3 0,3 10-2 16,-2 25 0-16,1 9 0 15,-1 12 3-15,0 3 0 16,0-12 1-1,-3-6 2-15,2-17 0 0,1-7 2 16,1-10-1-16,1-2 1 16,-2-6 0-16,-2-7 0 15,-1-10-3-15,0-11-1 16,1-11-19-16,-1-7-21 0,1-12-68 16,-1-5-56-16,2-10-153 15,1-5 170-15</inkml:trace>
  <inkml:trace contextRef="#ctx0" brushRef="#br0" timeOffset="2400.79">18084 12931 325 0,'6'28'124'0,"-3"-5"127"0,3-5 25 15,-5-6-8-15,1-4-33 16,-2-4-47-16,-4-2-24 16,1-2-54-16,-2-2-27 15,5-3-40-15,0-4-17 16,0-5-19-16,0-2 2 15,0-8 3-15,2-5 12 16,-2-17 17-16,-1-8 2 16,0-20 2-16,-4-6-9 15,-3-10-16-15,-4-1 1 0,-11-8-11 16,-2 1-2 0,-5 4 3-16,5 4-5 15,5 9 3-15,4 0-1 16,8 1-5-16,0 0-1 15,3 6 3-15,2 6 3 0,2 11 5 16,0 3 0-16,-3 12 0 16,0 4 0-16,-2 13 9 15,1 6 1-15,0 10 0 16,1 3-3-16,1 3-14 16,2 2-3-16,1 0-3 15,0 0-1-15,0-5 1 16,2 2 1-16,5 1-1 15,4-2 4-15,7-2-2 16,4 0-2-16,17 0 1 16,5 1-1-16,10 3-2 15,5 1-1-15,5 2 0 16,11 2 0-16,26 1 0 16,6-1 0-16,17-4 4 0,12-6 6 15,-4-8 4-15,7-4 3 16,9-5-8-16,-14-1-2 15,-7-3-1-15,-5 0-1 16,-23-2-12-16,-10 1-32 16,-19-8-127-16,-16 1-206 15,-30-16 211-15</inkml:trace>
  <inkml:trace contextRef="#ctx0" brushRef="#br0" timeOffset="3549.19">19685 9699 1090 0,'9'4'128'0,"0"0"82"16,-2 0-36-16,-6-1-77 0,-1-1-24 16,-6 1-21-16,1-2-6 15,-9 2-2-15,-2-2-3 16,-6-1-1-16,-3-1-2 15,-6 0-9-15,1 0-3 16,-3 1-5-16,-4-1-1 16,-6 0 7-16,-8 1-1 15,-13 3-6-15,-9 4-4 16,-4 3-12-16,0-1-2 16,7 1 0-16,-5 1 0 0,-7-3 1 15,-1 0-1-15,5-2-1 16,8-1 0-1,6-3 0-15,0-2-1 0,-2-1 0 16,3-2-1 0,8 2 0-16,7 1 0 0,9 3 1 15,3 0 0-15,4 2-1 16,5 2 0-16,-5 0-2 16,7 3 0-16,-3-4 0 15,6-1 1-15,7-4 2 16,7-1-1-16,8 0 0 15,0 0 0-15,2-1 1 16,4 1 1-16,-1 0 4 16,3 1-2-16,-4-1 4 15,-3-1 2-15,1-1 2 16,-3-1 3-16,-2-4-2 0,-4 2-1 16,0-6 4-16,0-2 5 15,1-4 8-15,1-5 3 16,1-4 4-16,1-4-1 15,2-11 4-15,1-3 0 16,-3-12-3-16,-1-1-4 16,-6-4-12-16,-3 1-3 0,-2-7-1 15,-2-5-3 1,-2-4 2-16,1-3-3 0,1 4-7 16,0 0-1-16,6-5-4 15,5-3 0-15,0-2-2 16,5 2 0-16,-2 12 1 15,1 3-1-15,-1 10-1 16,-3 4-1-16,-2 9-2 16,-2 5-8-16,-3 10-31 15,3 3-27-15,-1 7-111 16,-1 2-95-16,10 2 152 16</inkml:trace>
  <inkml:trace contextRef="#ctx0" brushRef="#br0" timeOffset="7221.37">17378 10176 133 0,'3'0'62'15,"-1"2"44"-15,-2 0-1 0,1-1 0 16,1 3 0-16,-1-2-1 15,3 0-20-15,-4-1-12 16,0 3-18-16,0-4-3 16,0 0 11-16,1 1 6 15,2 1 2-15,1 1 2 16,-4-3 0-16,0 1 1 16,0 0-6-16,-2-1-1 0,1 0-11 15,-7-6-8-15,4 1-15 16,-1 0-6-16,-5 0-6 15,4 1-3-15,-5 0-3 16,4 0-4-16,-2 4-5 16,-4 2-3-16,3 3 2 15,-5 2 2-15,9-2 7 16,-2 2 3-16,-2-2 5 16,5 0 7-16,-10-1 4 15,1 1-1-15,-2 1 0 16,0 0-10-16,1 4-10 15,-1 1-2-15,-3 2-6 16,-4 2 1-16,2 1-2 16,2 0-1-16,3 3 1 15,1 1-1-15,2 2 0 16,1 1 0-16,3 0 0 16,0 1 1-16,1-2-1 15,2 1 1-15,4 1 0 16,-2 1-1-16,7 0 2 0,0 1 0 15,6-1 2-15,4 0 1 16,3-1-1 0,2-1-1-16,4 0-1 0,1 3-2 15,0-1 0-15,4 1 0 16,-3-1 1-16,-6 2-2 16,2-2 1-16,4-1-1 0,-2 0 0 15,2 0 1-15,0-2 3 16,-5-2 8-16,0-5 9 15,6-2 7-15,-2-3 4 16,4-3-6-16,0-4-4 16,2-2-10-1,5-3-7-15,4-2-2 16,0-1-3-16,0-2 1 0,-6 0 2 16,-5-1 0-16,-4-2 1 15,-3-1 0-15,-3-6 1 16,0-1-1-16,-2-4-1 15,-1-3 7-15,1-3 8 16,-1-1 3-16,-2-2 6 16,0-2-4-16,-1-1-5 15,0 0-3-15,-1-2-6 16,1 1-3-16,-2-3-1 16,-1 1-1-16,-7 3 2 15,0 3 1-15,-5 5 1 16,-2 2 3-16,-2 0-1 0,-5 4-1 15,1 0 0-15,-2 0-3 16,0 1 2-16,1 2 8 16,-2-1 2-16,-1 2-4 15,1-1 4-15,0 0-7 16,-1 1-4-16,3 3 3 16,-4 2-9-16,-4 2-1 15,1 2 0-15,-7 0 0 16,-3 2 0-16,-3 1 1 0,0 0-1 15,0-1 0-15,8 1 0 16,-2-2 0-16,5 0 0 16,-3-1-1-16,2 2-1 15,2-1-1-15,3 3-2 16,1 2-2-16,2 2-20 16,-1 4-10-1,0 5-50-15,-1 4-36 0,-1 3-130 16,1 1-112-16,-8 0 201 15</inkml:trace>
  <inkml:trace contextRef="#ctx0" brushRef="#br0" timeOffset="8433.71">17458 9289 507 0,'5'0'84'16,"-1"2"58"-16,-2 3 12 15,-2 3-7-15,-2 3-12 16,1 3-12-16,-3 1-21 16,1 2-5-16,2 6-13 0,-2-1-7 15,1 4-28-15,1 4-14 16,1 6-18-16,-1 4-6 15,1 8-6-15,-1 1 0 16,1 5-2-16,0-2 0 16,-1 0 1-16,-1-2-9 15,2-3 29-15,0 2 4 16,3-2 0-16,5 2 10 16,0 1-31-16,1 0-2 15,1 0-4-15,-1 0 1 16,3 3-1-16,-2 4 0 0,3 6 0 15,-2 3-3-15,-4 2 0 16,-1-4 0-16,-2-7 2 16,0-3 3-16,-1-8 2 15,-2-1 0-15,1-3-2 16,-1-2 1-16,3-1-1 16,2-2-1-16,0 2 0 15,0-1 0-15,-5-1 0 16,-2 3-1-16,-4-4 2 15,2 1 0-15,1-3 0 16,-4-2 0-16,4-2 0 16,0-1 0-16,1-3 14 15,2-1 6-15,-1-1 11 16,0 2 3-16,2-1-13 16,-2 4-4-16,0-1-13 15,0-2-1-15,0 0-2 16,0-2 1-16,0-1-2 15,-2-1-1-15,-1-3 16 0,1 1 2 16,-2-2 2-16,0-2 0 16,2-8-15-16,-1-3-4 15,-1-5-33-15,-1-1-31 16,2-5-97-16,-3 0-96 16,3-3 140-16</inkml:trace>
  <inkml:trace contextRef="#ctx0" brushRef="#br0" timeOffset="8830.11">17408 11547 253 0,'0'-6'126'0,"-1"-1"145"15,-1 3-11-15,0 4-51 16,0 2-42-16,1 3-65 16,1 4-27-16,1 2-25 15,3 1-10-15,3 5-18 16,2 3-5-16,4 3-15 16,2-1-1-16,-2 0 1 15,1-3 0-15,-1-4 0 0,-2-1 1 16,3 0-1-1,-2-3 2-15,2-2 1 0,-1-2 16 16,2-5 19-16,1-4 9 16,2-8 12-16,5-5-7 15,0-7-8-15,2-3-7 16,0-5-16-16,-2 2-9 16,-4-3-37-16,-3 2-55 0,-5-4 48 15</inkml:trace>
  <inkml:trace contextRef="#ctx0" brushRef="#br0" timeOffset="9595.44">17441 9326 903 0,'-5'0'81'15,"-1"0"45"-15,-4 1-13 16,1 2-28-16,0 1-8 16,1 0-1-16,0 2-5 15,1 4-21-15,-1 4-12 0,-1 10-25 16,0 5-9-16,0 7-4 15,0 0 0-15,-1-3 0 16,4-6 0-16,4-10 1 16,4-4-1-16,4-9 0 15,-1-6 1-15,8-9 3 16,-4-7 2-16,8-8 6 16,2-2 4-16,1-5 5 15,0 0 4-15,1 2 4 16,-4 0 4-16,-5 8 15 15,-1 2 3-15,-9 7 5 16,0 6-8-16,-2 7-22 16,4-1-8-16,-2 8-12 15,3-5 0-15,2 7-6 16,1-1 0-16,4 5-3 16,-2 7-4-16,1 4 18 15,3 5-51-15,0 6-160 16,-5 4 139-16</inkml:trace>
  <inkml:trace contextRef="#ctx0" brushRef="#br0" timeOffset="11493.73">16191 10630 592 0,'-9'3'109'0,"2"-1"129"16,2-2-87-16,6-1-38 0,3-1-19 15,1-2-10-15,5-1 6 16,2-2 11-16,2 3 0 16,3 1-21-16,1 1-18 15,4 5-32-15,-2 1-12 16,5 4-13-16,0 0 0 16,4-1 15-16,1-2 7 15,-2-2 12-15,1-2 2 16,9 0-13-16,3-1-7 15,17-2-13-15,6 2-3 0,5-2-2 16,-1 2-2-16,0 2 0 16,-7-2 0-16,10 0 0 15,5 0 1-15,2-2-1 16,0-4 2-16,-3-3 0 16,-1-2-1-16,5 3-1 15,5 3 0-15,1 4 0 16,-5 0-1-16,-7 3 2 15,-4 0-1-15,8-3 2 16,1-2-1-16,1-7 2 16,-5-2-1-16,-6-2 0 15,-2 3 0-15,6 1-1 16,2 1 0-16,-6 1 1 16,-6-1-1-16,-16 1 1 15,-6 1 0-15,-5 2 2 16,-5-1 0-16,-10 1-11 0,-6 1-36 15,-10 0-128-15,-8 0-363 16,-5 0 320-16</inkml:trace>
  <inkml:trace contextRef="#ctx0" brushRef="#br0" timeOffset="12094.99">18724 10333 573 0,'-4'-1'134'0,"-1"-1"141"16,2-1-51-16,0-2-63 16,1 0-31-16,2 0-47 15,-3 0-17-15,3 1-20 16,-1 1 2-16,1 0 10 15,0 3 2-15,0-1-6 0,0 0-6 16,0 1-19-16,-3 1-5 16,4 3 3-16,1-1-2 15,4 2 3-15,3 0-2 16,4 0-5-16,4 1 2 16,3 2-5-16,3 2-2 15,7-1-6 1,4 1-1-16,-1 0-3 0,-1 1-1 15,-8 1-2-15,-6 1-1 16,-7 2 0-16,-5 2 1 0,-5 2 1 16,-3 2-1-16,-11 3 0 15,-6 5-1-15,-18 2-12 16,-5 0-10-16,-6 0-35 16,-1-3-28-16,7-6-62 15,5-4-43-15,6-12-314 16,6 1 307-16</inkml:trace>
  <inkml:trace contextRef="#ctx0" brushRef="#br0" timeOffset="12796.12">16524 10379 362 0,'-5'-3'66'0,"-2"-1"68"15,0 0-30-15,-1 1 4 0,2 0 21 16,2 2 13-16,0 0-9 15,4 1-5-15,-1 0-32 16,-3 3-21-16,-1 3-39 16,0 1-15-16,-1 4-13 15,-5 3-2-15,-3 4-3 16,-4 4 1-16,-8 3-2 16,-3 1-1-1,-5 1 1-15,-4-1 0 0,3-5 1 16,7-4-2-16,11-3-2 15,9 0-3-15,12 1 2 16,8 2 4-16,18 2 5 16,10 1 4-16,9-3-5 15,3 1-2-15,-3-5-63 16,2-2-126-16,-3 6 113 16</inkml:trace>
  <inkml:trace contextRef="#ctx0" brushRef="#br0" timeOffset="17227.18">17501 12087 309 0,'-4'5'94'15,"-1"-1"96"-15,3-1-36 16,2 1-3-16,0-2 8 15,0-1-4-15,4-1-16 16,1 1-11-16,0-1-24 16,0 2-13-16,-4 4-31 15,-1 2-14-15,-3 6-24 16,-2 3-9-16,0 3-8 16,0 3-1-16,3 4-2 15,-1 1-1-15,3 0 1 16,0-1-2-16,2-4 2 15,-1-3-1-15,0-8 0 16,0-2 0-16,1-5 0 16,1-1 0-16,-2-4 2 0,2-2-1 15,2-3 1-15,0-2 0 16,6 0 3-16,1-2 1 16,6 5-2-16,3 3 0 15,6 2-5-15,3 2 0 16,-1 3 0-16,0-3 0 15,-1-2 0-15,-3 3 1 16,-2-4 0-16,-4 0 1 0,-5-1 1 16,-1-2 0-1,-8 2 3-15,-4 1 1 0,0-1 3 16,-1-3 0-16,-2-2 10 16,1-1 5-16,1-5 5 15,0-1 0-15,1-5-9 16,1-2-6-16,0-5-5 15,-2-2-3-15,2-1-2 16,-1 1 0-16,-1-1-1 16,0 2 0-16,-1 3-1 15,0 2 0-15,1 2-3 16,1 3 0-16,1 4-1 16,2 4 0-16,-3 4 1 15,-1 3 2-15,1 1 2 16,0-1 2-16,-1 2 7 15,0 0 6-15,-1-5 11 16,0 1 2-16,1 3 3 0,-9-3 2 16,1 5-8-16,-7-2-2 15,-4-1-11-15,-9 4-9 16,-10 3-10-16,-9 3-6 16,-13 4-23-16,5 5-13 15,5 0-25-15,12 1-14 16,19-3-68-16,4-4-74 15,13-6 127-15</inkml:trace>
  <inkml:trace contextRef="#ctx0" brushRef="#br0" timeOffset="18574.57">17786 12188 407 0,'0'0'113'0,"-1"0"93"16,-1-1-48-16,2-1-15 15,0-2-24-15,0-2-13 16,2-2-29-16,0-1-17 15,1 1-31-15,-2 1-10 16,-1 6-6-16,-2-2 0 0,-1 6 1 16,-3 4 4-16,3 1-1 15,0 1-1-15,3-2 16 16,3-2 6-16,2-3 20 16,4 0 9-16,7-3-7 15,7-1-1-15,12-3-11 16,12-3-7-16,20-1-12 15,11 1-8-15,1-4-16 16,-1 2-3-16,0 0 0 16,1 1 0-16,3 2 1 15,-6 3 0-15,-22 3 1 16,-18 1-4-16,-20 4-57 16,-8 0-43-16,-7-1-150 15,-3 0-173-15,2-3 242 16</inkml:trace>
  <inkml:trace contextRef="#ctx0" brushRef="#br0" timeOffset="18891.79">18608 11960 969 0,'1'-5'100'16,"3"-1"69"-16,2 0-24 15,0 5-21-15,-3 1-17 16,2 5-12-16,0 1-11 16,5 6-20-16,0-1-8 0,7 0-22 15,0 5-8-15,-1-3-14 16,-1 2-2-16,-7 5 0 16,-5-3 0-16,-6 3 0 15,-9 0 0-15,-7 5 0 16,-3 0-4-16,-7-2-11 15,0-1-19-15,2-6-48 16,1-3-36-16,5-9-135 16,4-4-200-16,11-7 260 15</inkml:trace>
  <inkml:trace contextRef="#ctx0" brushRef="#br0" timeOffset="19343">19066 12083 905 0,'-3'-6'131'15,"0"2"111"-15,-3-2-50 16,-2 4-50-16,-3-1-32 0,-1 1-25 16,0 2-9-16,-3 1-15 15,-2 2-11-15,0 3-27 16,-5 1-12-16,8 2-13 16,6 1-4-16,10 3-3 15,7 0-1-15,7 3 3 16,5 0 2-16,0-1 3 15,2 0 1-15,-5-2 1 16,-1 0 0-16,-5 0 3 16,-5 1 2-16,-6 1 4 15,-4 1-2-15,-12 3-1 16,-2 0-9-16,-8 0-46 16,-6 1-30-16,1-7-80 15,-3-2-55-15,7-8-141 16,10-3 189-16</inkml:trace>
  <inkml:trace contextRef="#ctx0" brushRef="#br0" timeOffset="20025.77">19196 12143 917 0,'4'5'97'15,"0"0"59"-15,0-1-12 16,-2-2-48-16,4-2-8 16,-1-1 5-16,6-3 4 0,1-4-3 15,3-2-8-15,1-1-28 16,-1-1-10-16,1 2-14 16,-7-3-2-16,-1 2-5 15,-8 1 2-15,-5 1 0 16,-5 3-6-16,-8 3-2 15,-4 4-8-15,-2 8-12 16,-1 4-1-16,3 7-6 16,1 1 0-16,6 2 2 15,4 3 0-15,7-5 0 16,5-1 1-16,6-4 0 16,4-2 1-16,5-3 2 15,3-3 0-15,6-4 3 16,3-2 0-16,5-3 2 15,0-2 0-15,-2-3-1 16,0-1-1-16,-10-2 1 16,1 1-1-16,-7 0 1 0,-4 1-1 15,-3 0 0-15,-2 0 1 16,-2-2 1-16,-3 0 0 16,1-3-5-16,0 0 0 15,0-3-4-15,5 1 0 16,0 0 2-16,2 2 0 15,5 5 0-15,-2-1 0 16,1 4 1-16,-1 1 0 16,1 4 0-16,-3 3 1 15,0 6 0-15,-3 0 0 0,-2 3 1 16,-2 2-1-16,-1 3 1 16,1 1-1-16,-1-1 0 15,1-1 0-15,1-3-9 16,1-3-3-16,0-4-25 15,2-1-22-15,-3-6-45 16,1 0-52-16,2-6-253 16,3-2 249-16</inkml:trace>
  <inkml:trace contextRef="#ctx0" brushRef="#br0" timeOffset="20307.25">19889 12004 989 0,'1'-9'159'0,"-1"1"137"16,-7 2-48-16,-3 6-96 16,-9 2-42-16,-2 8-61 0,1 3-12 15,-1 1-26 1,9 1-3-16,10 0-8 0,3-2-4 16,12 0 2-16,5-1 2 15,2 1 1-15,0-1 2 16,-4 0-1-16,-6-1 2 15,-4 1 1-15,1-1 1 16,-9 1 3-16,-1-1 0 16,-7 0-9-16,-6 0-16 0,-11 1-60 15,-5 2-35-15,-5-1-128 16,4-2-230-16,14-5 285 16</inkml:trace>
  <inkml:trace contextRef="#ctx0" brushRef="#br0" timeOffset="20827.79">20005 12089 1142 0,'1'0'107'0,"-1"3"63"16,-4 4-32-16,-4 7-63 15,-1 4-25-15,0 3-16 16,5-2 1-16,1-4 5 15,7-4 1-15,8-8-8 16,5-3-3-16,6-7 13 16,1-4 4-16,3-2 7 15,2-3 12-15,-2-3-2 16,-3 3 3-16,-10 0 5 0,-10 0-10 16,-16 2-20-16,-9 1-14 15,-8 5-40-15,-6 3-18 16,7 9-36-16,4 3-27 15,12-1-56-15,6 0-17 16,15-5 28-16,8-1 27 16,14-3 77-16,9-2 28 15,10 0 6-15,3 4 2 16,-1 1 8-16,-8 1 11 16,-12 6 21-16,-6 2-2 15,-8 3 21-15,-5 2-3 0,-10-2-2 16,-3-1 11-16,-3-3-15 15,-4-2-4-15,-1-5-4 16,0-3-1-16,3-5 4 16,2-5 6-16,6-7-11 15,3-6-8-15,8-5-20 16,6 3-8-16,6 0-6 16,3 4 2-16,5-4-78 15,1-1-64-15,12-6 79 16</inkml:trace>
  <inkml:trace contextRef="#ctx0" brushRef="#br0" timeOffset="22771.75">18934 9888 425 0,'3'0'107'0,"-1"0"86"15,-2 0-11-15,-1 0-23 16,0 0-31-16,-2-1-22 15,6-1-33-15,-1 0-4 16,4-1-10-16,-1 2-7 16,-1 1-13-16,-4 0-10 15,2 2-8-15,-2 2-1 0,-1 3 0 16,0 0-1-16,0 3-6 16,1 0-4-16,-3 3-7 15,2 2 0 1,-1 4-2-16,0 0 1 0,2 2-1 15,-1 1 1-15,-4-3-1 16,3 0 1-16,1-5 0 16,-3-4 1-16,6-4-1 15,1-3 0-15,-1-2 0 16,3-1 0-16,2 0 0 16,0-1-1-16,1-1 0 15,2 0 0-15,-2 1-2 16,3 1 1-16,0 1-1 15,2 1 1-15,0 3 1 16,-1-1 0-16,2-1 0 16,-1 0 1-16,3-3 0 15,1 0 1-15,-2-2 0 16,1-1 1-16,-3-2 0 16,-2 0 0-16,-3-1 1 0,-3-1 1 15,-1 0 0-15,-2 1 0 16,-1 0 0-16,1-1-1 15,-2 0-2-15,2-3 1 16,-2-1-1-16,0 0 0 16,0-2 0-16,0-2 1 0,1-3-1 15,-1-2 1 1,-1-1 0-16,-1-1 1 0,2 5-1 16,2 0 1-16,-1 7 0 15,2 2 0-15,-2 7-2 16,-1 1 0-16,0 0 0 15,0-1-1-15,0 0 0 16,1 0 0-16,4-5 0 16,-3 5 0-16,1-2-1 15,-2 3 2-15,-1-1 1 16,1 0 0-16,-1 1 1 16,0 0-1-16,-1 0-1 15,1 0 0-15,-1 0-1 16,-1 0-1-16,1 0 1 15,0 1 0-15,-6 3 2 16,3-2 0-16,0-1 0 16,0 0-1-16,4-1 1 15,0 0 0-15,-1 0-2 16,-2-1 1-16,-6-2-2 0,5 3 1 16,-5 1-1-16,-6 2 0 15,-1 1 0-15,-5 3-1 16,-3 0 0-16,3 0 0 15,-8-2-19-15,3 0-22 16,-2-1-53-16,-3 0-45 16,9-2-263-16,4 0 249 15</inkml:trace>
  <inkml:trace contextRef="#ctx0" brushRef="#br0" timeOffset="27788.73">16996 9379 178 0,'-6'0'63'16,"1"-2"40"-16,1-1-4 16,4 1 6-16,0-2-8 15,1-2 2-15,2 1-1 16,-2 0-4-16,1 4-10 16,-2 1-6-16,1 1-13 15,-4 3-8-15,-2 4-13 16,2 0-6-16,-1 3-7 15,2 0-4-15,2 1-15 16,0 1-5-16,1 1-5 16,1 2-1-16,-2 0 0 15,0 2 0-15,-1-2 0 16,0-1 0-16,1-3 0 16,0-3-1-16,2-4 0 15,4-3-1-15,-1-4 2 0,3-2 2 16,2-2 0-16,-1 0 1 15,1 1-1-15,2 3-1 16,-1 2-2-16,1 2 1 16,2 3-1-16,-1 0 0 15,1-1 1-15,2-1-1 16,5-3 10-16,-3-1 6 16,3-1 7-16,0-2 3 0,-14 0-4 15,5 1-1-15,-11 0 2 16,-6 1-1-16,1-1-3 15,-9 0-3-15,7-1-10 16,-1-2-1-16,3-1 0 16,5 0 0-16,0-2-1 15,2-1 0-15,3-1-3 16,6-2 2-16,-4-1 5 16,6-2 5-16,-7-1 6 15,-9-1 1-15,2 0-3 16,-7 2-2-16,3 3-6 15,4 3-2-15,-3 2-2 16,3-1-4-16,5 6-2 16,-5 0-1-16,-4 3 0 15,4 3 1-15,0-2 1 16,-1 0 1-16,0 0 2 16,0 0 1-16,-11 4 1 15,12-4 0-15,-13-1 0 0,-1 0 2 16,3-1-1-16,-14 0 0 15,2 3-3-15,-3 0-3 16,-5 4-3-16,1 2-11 16,4 2-63-16,6 3-65 15,2 2 77-15</inkml:trace>
  <inkml:trace contextRef="#ctx0" brushRef="#br0" timeOffset="29535.24">16088 10860 446 0,'3'-7'113'16,"-2"0"89"-16,-2 4-39 15,-4 0-13-15,2 3-35 16,-4 0-11-16,2 3-25 16,2-1-14-16,-1 2-17 15,2 1-10-15,1 2-19 16,1 1-6-16,0 3-10 16,2 2-2-16,0 6 0 15,0 0-1-15,-2 3 1 0,-4 1 0 16,3-2 1-16,0-1-1 15,1-5-1 1,2-5 1-16,2-2-1 0,-2-3 1 16,2-5 0-16,1 0 2 15,1-2 0-15,-2-3 0 16,2 1 0-16,1-1-1 16,1 1-1-16,0 2 1 15,1 0-1-15,-1 1 3 16,2 0 9-16,2 1 3 0,0 0 1 15,3 2 0-15,-3 0-3 16,2-1-1-16,-1-1 19 16,1 0 1-16,-1-2-2 15,-3 0-1-15,-3 0-19 16,-6 2-3-16,0 0-1 16,0-1 0-16,0 0-3 15,-1 0 0-15,0-1-2 16,3-7 0-16,-2 2 0 15,2-3 1-15,1-2 1 16,-4-2 0-16,3-4 3 16,-1-2 0-16,2 0 0 15,-4 0-2-15,1 3-3 16,1 2-1-16,-1 1-2 16,3 2-1-16,1 2 0 15,1 1-1-15,-1 3 2 0,0 2 0 16,-2 1 1-16,-2 3 0 15,-1-1 1-15,1 1 0 16,-2-1 0 0,1 3 1-16,-5 1 0 0,-1 0 0 15,2 1 0-15,-2-2 1 16,-4 1-1-16,3 0 1 16,-5-2 0-16,-2 1 0 15,3-2 1-15,-4 0 0 16,2-1 1-16,-2-2 0 15,-2-1-2-15,-3 1 0 0,-5 2-6 16,-5 2-10-16,1 4-61 16,-1 4-51-16,8 3-184 15,3 1 169-15</inkml:trace>
  <inkml:trace contextRef="#ctx0" brushRef="#br0" timeOffset="54975.81">19162 12605 261 0,'0'-1'102'0,"0"0"110"16,0 0-25-16,-1 1-21 15,1 0-4-15,-2 2-5 16,-1 1-2-16,-2 1-22 16,-1 0-16-16,0-2-17 15,0-1-7-15,0-1-13 16,0-2-6-16,-1 1-22 16,-5-1-14-16,3 2-20 15,-5 0-6-15,3 4-10 16,-3 6-1-16,-3 7-2 15,1 6-1-15,-2 9-1 16,2 6 1-16,2 1 0 16,4 2 0-16,5-4 0 0,3-4 0 15,3 1 0-15,6-4 1 16,2-4-1-16,0 0 0 16,5-7-1-16,1-1 0 15,2-6-55-15,8-2-65 16,2-4-286-16,2-6 239 15</inkml:trace>
  <inkml:trace contextRef="#ctx0" brushRef="#br0" timeOffset="55489.68">19481 12715 799 0,'2'-7'107'0,"2"-3"99"0,-3 0-60 15,0 1-13-15,-2 0-16 16,-6 3-10-16,1 2-7 16,-1 2-22-16,1 2-13 15,-7 2-28-15,0 2-12 16,-5 2-12-16,0 1-4 15,2 2-5-15,1 0-1 16,2 4-3-16,-2 4 0 0,1 2 0 16,2 4-2-1,1-1 0-15,6 1 1 0,5-3-1 16,0-3 0-16,8-4-2 16,1-2 0-16,8-4 0 15,1-1-1-15,4-2-38 16,1-3-35-16,-2-1-140 15,1-1-144-15,5-4 200 16</inkml:trace>
  <inkml:trace contextRef="#ctx0" brushRef="#br0" timeOffset="56238.61">19809 12775 605 0,'4'-11'124'0,"-1"1"136"0,-2-1-68 16,-5 2-36-16,-4-1-15 16,-3 0-17-16,-8 2-12 15,-4-1-21-15,1 1-13 16,-6 0-34-16,5 0-14 15,4 4-25-15,2 4-6 16,2 7-8-16,4 5-1 0,4 10-4 16,1 3-11-16,6 5-23 15,1-1-1-15,8-6 4 16,4-6 13-16,3-11 29 16,1-4 4-16,0-8 9 15,2-4 5-15,-2-4 16 16,0-3 10-16,-3-1 7 15,-4 0 0-15,-4 1-11 16,1 2-9-16,-7 7-16 16,0 7-7-16,-3 6-10 15,-1 9-2-15,4 8 0 16,1 1 2-16,6-4 3 16,3-3 2-16,4-9 0 15,0-3 0-15,2-4 3 16,-4-4 0-16,1-3 5 15,0-6 9-15,3-2 22 16,2-3 12-16,1-2 1 0,-1 2-7 16,-5 3-23-16,-1 4-12 15,0 8-8-15,-3 5-2 16,-2 10-1-16,1 3-1 16,-2 11-3-16,-2 0 1 15,0-2 2-15,-1-1-1 16,1-10 5-16,-2-3 1 15,-1-6 2-15,-1-4 1 16,0-5 0-16,0-5 3 0,-1-9 9 16,1-4 10-16,4-3 20 15,3-3 2-15,6 0-9 16,0 1-13-16,5 4-21 16,2 4-5-16,3 6-4 15,0 1 2-15,4 5-63 16,1 2-59-16,-2 3-261 15,3 2 216-15</inkml:trace>
  <inkml:trace contextRef="#ctx0" brushRef="#br0" timeOffset="56517">20617 12603 1216 0,'-7'9'143'0,"2"4"167"15,-1 5-252-15,1 2-9 16,0 7-40-16,-2 2-5 15,1 0-3-15,4 0-1 16,4-9-28-16,5-2-52 0,4-9-246 16,3-7 202-16</inkml:trace>
  <inkml:trace contextRef="#ctx0" brushRef="#br0" timeOffset="56689.71">20643 12461 1250 0,'-21'-2'131'0,"-2"2"81"16,3 5-99-16,2 3-67 15,6 1-36-15,7-1-56 16,5-2-36-16,11-1-187 16,7-1 156-16</inkml:trace>
  <inkml:trace contextRef="#ctx0" brushRef="#br0" timeOffset="57005.18">20894 12544 1450 0,'-6'1'89'0,"-2"3"50"16,-2 2-104-16,-2 1-17 15,-3 5-18-15,0 0-2 16,4 2 0-16,2 1 0 15,9 0 1-15,2-3 2 16,5 0 8-16,4-3 1 16,1 1 2-16,1-1-1 0,-2 0-1 15,0 0 3-15,-4 0 19 16,-2 0 6-16,-5 0 4 16,-2 0-3-16,-8 3-17 15,-3 0-8-15,-5 3-9 16,-3-2-2-16,-2-3-40 15,3 0-44-15,3-6-154 16,0-4-175-16,11-13 226 16</inkml:trace>
  <inkml:trace contextRef="#ctx0" brushRef="#br0" timeOffset="57723.52">21321 12547 1326 0,'2'0'85'15,"-2"3"29"-15,-2 6-66 16,-4 5-18-16,-4 10-27 16,1 6-2-16,0 6-1 15,3 0 0-15,6-5 0 16,4-7 0-16,7-11 0 15,1-5 3-15,6-8 31 16,1-6 16-16,-2-8 35 16,2-5 19-16,2-3-2 0,1 1-10 15,1 4-30 1,-2 3-21-16,-1 8-30 0,-5 5-8 16,1 8-5-16,-1 5-3 15,-1 4 5-15,2-1 3 16,3-3 2-16,-1-3 2 15,0-8 0-15,-2-2-4 16,-1-7 27-16,-5-6 14 16,0-5 19-16,-3-5 10 15,-7-5-11-15,-1-4-13 0,-8-2-20 16,0 0-11-16,-4 2-36 16,2 6-25-16,3 14-78 15,1 6-56 1,5 10-264-16,5 8 256 0</inkml:trace>
  <inkml:trace contextRef="#ctx0" brushRef="#br0" timeOffset="58272.23">22012 12582 1259 0,'0'-9'136'15,"-4"-2"90"-15,-4 0-106 16,-8 1-18-16,-2 5-45 16,-2 2-1-16,-12 5-36 15,2 6-11-15,1 8-12 0,1 2-6 16,10 4-34-16,3 1-17 16,11-4-18-16,5-1-8 15,12-8 27-15,5-1 19 16,7-6 22-16,1-4 13 15,6-6 31-15,-3-3 19 16,-1-5 42-16,-1-1 16 16,-7-1 2-16,-2 2-13 0,-12 6-35 15,-4 8-17-15,0 0-31 16,-7 10-11-16,-2 9-17 16,1 5-3-16,-1 1-2 15,7-1 3-15,3-8 8 16,4-4 4-16,7-10 9 15,-1-4 2-15,1-9 4 16,2-3 8-16,-1-5 22 16,-4-2 10-16,3 0 29 15,-3 3 7-15,-2 5-5 16,-2 4 1-16,-6 10-29 16,0-1-16-16,-5 12-20 15,3 5-11-15,-4 6-4 16,4 0 0-16,6-1 0 15,1-1-12-15,8-7-44 0,4-4-29 16,3-8-85 0,3-4-36-16,-3-11 112 0</inkml:trace>
  <inkml:trace contextRef="#ctx0" brushRef="#br0" timeOffset="58407.42">22143 12302 1685 0,'-7'5'57'16,"2"-3"-52"-16,2-2-72 0,4-4-239 15,4-1 180-15</inkml:trace>
  <inkml:trace contextRef="#ctx0" brushRef="#br0" timeOffset="58605.88">22428 12197 1664 0,'3'6'124'0,"1"6"101"0,0 4-156 16,-4 14-34-16,1 6-19 16,-2 11-12-16,-6 2 0 15,-3 1-2-15,0-4-9 16,-2-4-84-16,5-4-84 15,5-4 92-15</inkml:trace>
  <inkml:trace contextRef="#ctx0" brushRef="#br0" timeOffset="58958.87">22233 12535 1351 0,'-4'-1'92'0,"2"1"42"16,1 0-80-16,4 2-2 16,3 1 8-16,8-3 40 0,4 0 18 15,11-3-7 1,7-3-10-16,5-3-31 0,1 0-12 16,-6 3-29-16,-3 1-10 15,-10 3-10-15,-6 1-3 16,-4 2-2-16,-5 3 0 15,-5 3 3-15,-1 1 0 16,-2 4-2-16,-3 0-1 0,2 1-1 16,-2 0-2-16,2-1-2 15,2 1-2 1,2-4-21-16,4 0-14 0,3-2-41 16,0-2-29-16,3-5-77 15,-2-3-70-15,1-5 142 16</inkml:trace>
  <inkml:trace contextRef="#ctx0" brushRef="#br0" timeOffset="59572.67">22612 12421 617 0,'-8'-20'111'16,"0"3"101"-16,3 5-135 16,1 1-40-16,7 1-39 15,3 1-7-15,7 0-53 16,9 4-22-16,6 5-37 15,6 2 0-15,2 13 55 16,-4 4 25-16,-7 9 86 0,-5 1 41 16,-20 2 69-1,-3 1 41-15,-8-6 10 0,-9-2-11 16,8-12-20-16,-4-5-25 16,8-11-30-16,6-5-11 15,4-5-36 1,7 0-17-16,6 3-29 0,4 2-15 15,3 9-16-15,1 1-3 16,-1 8 2-16,-1 3 0 16,0-2 5-16,-1-2 0 15,0-8 3-15,1-1 2 16,-3-9 1-16,0-1 2 0,-2-2 14 16,-3-2 10-16,-4 0 19 15,-4 2 8-15,-5 3 8 16,-4 5-5-16,-3 9-17 15,-2 5-6 1,-2 12-20-16,-2 5-8 0,0 9-6 16,4 7-4-16,0 9-6 15,0 5-2-15,0 8-33 16,0-3-3-16,-1-1-60 16,-4-5 3-16,-5-11 37 15,-2-6 9-15,-6-15 74 16,3-8 16-16,-1-17 31 15,-1-10 13-15,9-19 5 16,3-7-15-16,14-10-34 16,11-5-16-16,16 2-20 15,7 5-4-15,7 10-5 0,1 5-7 16,3 8-59-16,0 2-59 16,6 1-143-16,7 0 139 15</inkml:trace>
  <inkml:trace contextRef="#ctx0" brushRef="#br0" timeOffset="59922.08">23106 11969 1264 0,'53'23'123'16,"5"7"78"-16,7 5-7 0,2 11-29 15,-4 7-5-15,-4 8-31 16,-3 3-18-16,-5 8-44 16,-10-2-31-16,-20 5-22 15,-13 5-38-15,-30 15-112 16,-13 7-98-16,-19 12 115 16</inkml:trace>
  <inkml:trace contextRef="#ctx0" brushRef="#br0" timeOffset="195838.54">8426 13567 1065 0,'0'-10'130'0,"-1"2"105"16,-1 2-21-16,-3 5-55 15,1 1-13-15,-4 4-33 16,1 2-19-16,1 8-35 16,0 8-19-16,0 9-23 15,2 7-7-15,2 13-9 16,1 0-1-16,1 3 0 0,-1-2-1 15,1-9 1 1,1-5 0-16,1-12 0 0,0-10 2 16,-2-16 3-16,3-4-1 15,-7-20 4-15,1-9 0 16,-2-13-3-16,1-4-1 16,-1-1 10-16,-1-5 6 15,1 4 9-15,-1-1 1 16,6 6-11-16,5 10-5 15,7 16-5-15,3 8-1 0,7 14 1 16,3 8-4-16,13 11-3 16,10 7-2-16,3 13-1 15,5 5 0-15,-10 10 1 16,-4-3 0-16,-2-2 1 16,-5-6 2-16,-4-13 2 15,-6-5 3-15,-9-16 25 16,-8-9 18-16,-8-13 24 15,-1-11 6-15,-10-17-13 16,0-8-14-16,-2-18-23 16,0-6-7-16,2-1-13 15,5 5-5-15,4 14-8 16,5 15-3-16,4 17-5 16,2 8-6-16,5 11-68 15,5 3-68-15,9 6-280 16,14 4 246-16</inkml:trace>
  <inkml:trace contextRef="#ctx0" brushRef="#br0" timeOffset="196204.02">9286 13338 1158 0,'-13'-5'162'0,"-2"-3"95"15,1-1-49-15,-3-1-23 0,-4 5-71 16,2 5-30-16,-2 13-46 16,-3 6-11-16,5 11-16 15,1 0-6-15,5-1-5 16,11-2-1-16,5-5-4 16,9 1 4-16,6-3 6 15,2-2 5-15,13 1 6 16,-1-2 1-16,6 0 2 15,4 2-1-15,-10 0 2 16,-2 5 1-16,-18 4 3 16,-12 0 2-16,-19 6-2 15,-11 0-3-15,-12 2-11 16,-2-4-3-16,1-4-56 16,0-5-52-16,6-12-176 15,-4-4 149-15</inkml:trace>
  <inkml:trace contextRef="#ctx0" brushRef="#br0" timeOffset="197054.45">9623 13506 422 0,'0'-1'31'16,"-5"1"39"-16,1 4-66 15,-2 2-2-15,2 0-2 16,0-1 1-16,3-2 45 16,1-1 40-16,1 0 67 15,5-1 31-15,-1-1 10 16,1 0-16-16,1-2-29 15,-3-1-19-15,0 2-39 0,-1-1-15 16,-3 2-32-16,1-1-10 16,-1 0-17-16,0 1-5 15,-1 0-9-15,-1 0-1 16,0 0-1-16,1 0-1 16,-2 0 0-16,1 0-1 15,0 0 0-15,2 1 0 16,-1-1-1-16,-1 0 1 15,1 0 0-15,1 0 0 0,0 0 0 16,0 0 0-16,0 0 1 16,0 0 0-16,0 0 0 15,0-1-3-15,0 0-17 16,0 1-9-16,-1 0-12 16,-5 1 4-16,3 1 14 15,0-1 11-15,3-1 12 16,0 1 0-16,0 0 0 15,0 0 2-15,0 0 1 16,0 0 0-16,-8 5 1 16,4-4-1-16,0-1-2 15,0 0-1-15,4-1-3 16,-2-5-19-16,7-1-140 16,-1-3 112-16</inkml:trace>
  <inkml:trace contextRef="#ctx0" brushRef="#br0" timeOffset="197604.63">10004 13226 479 0,'0'-6'139'0,"-3"1"161"15,-2 1-28-15,2 4-49 16,-6-1-27-16,-3 1-58 16,2-1-27-16,-9 2-40 15,-6 2-14-15,-6 7-23 16,-6 4-6-16,-5 11-11 15,5 6-5-15,1 5-10 16,11 7-3-16,12 9-4 16,2 7 0-16,10 6 2 15,1 1 2-15,6-6 1 16,4-7-1-16,7-15 0 16,5-10 0-16,10-13 0 15,1-7 2-15,1-13 11 16,-3-5 5-16,-7-7 8 15,-4-9 3-15,2-4-2 16,-6-4 4-16,-3-4 14 16,-7 6 2-16,-6 12 1 0,1 8-1 15,-1 19-17-15,2 10-7 16,0 19-8-16,-2 6-6 16,-4-1-8-16,4 3-3 15,-1-10-67-15,1-5-34 16,5-5-123-16,-5-9-111 15,1-4 197-15</inkml:trace>
  <inkml:trace contextRef="#ctx0" brushRef="#br0" timeOffset="198588.17">9804 13557 1193 0,'16'-13'143'0,"5"0"106"16,-1 2-41-16,5 0-75 15,2 3-26-15,3 2-45 16,-4 1-20-16,2 5-32 16,1 3-6-16,-1 6-4 15,2 4-2-15,-2 6 2 16,0 5 1-16,-9 8 0 16,-1 1 2-16,-6 5 1 15,-3-1-1-15,-8-7-1 16,-3-3-2-16,-5-13-3 15,-1-8-1-15,2-13 2 0,4-9 2 16,2-12 1 0,1-6 1-16,9-8 6 0,3 1 5 15,10 2 12-15,4 5 4 16,-2 11-2-16,2 4-5 16,2 9-11-16,-3 4-5 15,2 4-4-15,2 2 0 16,-4-3 3-16,-2-1 2 15,0-3 8-15,0-1 9 16,-8-3 11-16,-3-2 7 16,-9-1-5-16,-4-2-9 0,-6-1-8 15,-4 4-8-15,-7 2 4 16,-1 4-2-16,-1 12-8 16,2 7-5-1,5 18-7-15,-1 6-3 0,5 17-1 16,6 4 2-16,2 1 2 15,8-5 0-15,4-14 3 16,3-12 1-16,13-14 2 16,2-7 0-16,12-12 1 15,4-7 2 1,4-15 8-16,0-7 3 0,-7-9 11 16,-5-3 8-16,-12 5 7 15,-8 2 3-15,-12 7 5 16,-4 7-4-16,-10 6-8 15,-4 8-8-15,-8 10-20 16,-3 7-8-16,0 17-11 0,-2 8-2 16,4 16 1-16,9 2 3 15,6 2 3-15,13-8 1 16,11-12 0-16,5-6 2 16,8-12 0-16,-2-8 2 15,4-5 2-15,-3-7-1 16,2-7 1-16,1 0 1 15,-3-6 0-15,3-1 1 16,-6-1 1-16,-2 1-1 16,-8 6 0-16,-1 6-1 15,-4 10-2-15,-7 4-2 0,0 10-11 16,-3 3-9-16,-6 7-20 16,9 1-3-1,-4-7 5-15,2-4 11 16,9-10 19-16,-5-8 4 15,7-8 6-15,3-5 0 0,-1-12 1 16,7-2 1-16,-5-4 0 16,3 5 1-16,4 10 1 15,-4 6 1-15,3 16 0 16,3 10 0-16,-2 18-2 16,8 11 0-16,-3 9-43 15,2 0-16-15,5 1 26 16</inkml:trace>
  <inkml:trace contextRef="#ctx0" brushRef="#br0" timeOffset="200844.76">8798 15073 916 0,'0'0'162'15,"-2"1"119"-15,-1 1-72 0,-5 1-31 16,-1 0-36-16,0 0-20 16,-7-1-38-16,1 0-17 15,-2-2-34-15,-5 1-7 16,-2-1-14-16,-3 0-4 15,0 1-5-15,-3-1 0 16,6 2-3-16,6 0 0 16,9 2-1-16,2 0 2 0,8 2 2 15,2 2 1-15,2 8 1 16,1 5-2-16,-3 12-1 16,1 9-2-16,-4 12 0 15,-2 11-2-15,-6 7-4 16,-2 1 1-16,-1-4 1 15,-5-6 2-15,11-14 1 16,6-6 0-16,16-17-2 16,4-6-1-16,10-11 11 15,4-6 4-15,1-9 1 16,2-5 3-16,1-7-11 16,1-3 5-16,1-4-50 15,-2-4-42-15,-4 2-108 16,-8-4-118-16,-11 10 174 15</inkml:trace>
  <inkml:trace contextRef="#ctx0" brushRef="#br0" timeOffset="201051.43">8562 15507 1343 0,'-5'9'174'15,"7"-5"172"-15,7-3-173 16,9-7-105-16,3-5-22 15,2-7-33-15,3-6-9 16,7-9-38-16,5-3-49 16,12-7-148-16,10 0-116 15,10-2 177-15</inkml:trace>
  <inkml:trace contextRef="#ctx0" brushRef="#br0" timeOffset="201452.44">9121 15116 650 0,'-8'18'119'0,"1"1"117"16,5 2-23-16,0 4-52 16,2 1-36-16,8 12-64 15,4 7-24-15,6 6-30 16,4 3-8-16,0-13-3 16,-1-10 1-16,-2-18 12 15,-1-9 30-15,-4-8 46 16,0-8 19-16,-5-9 18 15,-1-6-18-15,-1-12-27 16,1-2-8-16,3 2-23 16,2 4-5-16,3 16-23 15,2 8-12-15,6 20-8 16,1 12-3-16,8 21-11 16,0 6-54-16,0-2 4 0,0-9-1 15,0-18 48-15,-6-12 79 16,-6-15 64-16,-5-6 32 15,-10-12 7-15,-5-6-7 16,-6-14-42-16,-4-5-29 16,-5-7-39-16,-2 1-16 0,2 5-23 15,2 5-6-15,7 13-21 16,4 6-30-16,6 10-103 16,3 0 47-16,7 4 28 15</inkml:trace>
  <inkml:trace contextRef="#ctx0" brushRef="#br0" timeOffset="202038.96">10363 14784 1173 0,'-25'11'181'15,"-5"1"123"-15,-9 2-127 16,-3-1-37-16,-4 1-86 16,3 0-26-16,8 8-23 15,7 7-9-15,12 13-10 16,4 11-1-16,12 16-54 15,6 7-29-15,11 0-9 16,5-4 1-16,8-20 57 16,3-13 33-16,6-23 30 0,4-11 20 15,-4-16 36-15,-1-10 15 16,-11-12 1-16,-4-7-10 16,-3-4-13-1,-3-1-8-15,-4 7 3 16,-4 8 8-16,-4 15-6 0,-3 10-6 15,-1 18-18-15,0 11-16 16,0 19-17-16,-1 5-3 16,4 9-56-16,-1-3-46 15,2-5-111-15,2-9-114 16,-1-11 183-16</inkml:trace>
  <inkml:trace contextRef="#ctx0" brushRef="#br0" timeOffset="203019.62">10271 15210 1260 0,'3'-21'125'0,"7"2"112"15,8-3-47-15,10 2-37 16,1-4-16-16,6-1-48 16,-4 6-28-16,5 7-34 15,2 10-14-15,-1 12-11 16,3 8 1-16,-5 14 0 15,-4 1-1-15,-10 6-12 16,-4 3-15-16,-6-2-32 16,-6-2-11-16,0-12-2 15,-2-8 12-15,-1-16 34 16,-2-5 14-16,0-16 28 0,3-5 13 16,1-11 26-16,8-1 13 15,-1-3 2-15,2 5-4 16,3 8-17-16,-3 3-7 15,4 11-15-15,-1 4-5 16,2 5-12-16,3 3-7 16,2 0-3-16,2 1 0 15,0-1 1-15,-1-4 0 16,0-5 3-16,1-4 0 16,-3-8 8-16,0-3 5 0,-1-9 10 15,-1-1 4-15,-6 0 3 16,-5 3 5-16,-10 12 12 15,-6 7 0-15,-11 16-10 16,-4 11-12-16,-5 20-28 16,-1 12-6-1,8 14-11-15,3 0-10 0,15-3-5 16,3-8 0-16,19-13 4 16,9-7 10-16,14-12 7 15,6-6 2-15,-1-10 6 16,1-4 0-16,-9-15 8 15,-2-6 1-15,-1-8 8 16,-2-4 4-16,-7 0 2 16,-4 0 4-16,-15 1 2 0,-7 5 1 15,-13 4-1-15,-7 4-3 16,-6 13-9-16,-2 7-6 16,2 16-11-16,4 11-5 15,6 12-7-15,2 6-1 16,11 2 2-16,6 0-1 15,9-13 2-15,4-5 0 16,11-17 2-16,6-8 2 16,7-11 5-16,8-7 1 15,2-7 2-15,1-1 0 0,-4 0 0 16,-5 1 0-16,-9 5 0 16,-2 2 0-1,-8 7 1-15,-3 2-1 0,-8 6 0 16,-4 4-4-16,-4 2-3 15,-5 4 0-15,-1-1 1 16,0 0 4-16,-3-5 2 16,3-4 0-16,0-9 1 15,5-7 1-15,9-7 4 16,4-3 3-16,9 2 6 16,5 2-1-16,8 11-4 15,-1 5-1-15,0 14-6 16,-2 8-2-16,-5 10-1 15,1 5-10-15,-7 3-21 16,1-1-26-16,-5-1-99 16,3-5-35-16,1-2 91 15</inkml:trace>
  <inkml:trace contextRef="#ctx0" brushRef="#br0" timeOffset="-198474.15">16047 15435 226 0,'-2'-7'162'0,"0"-4"-48"0,-1-4 164 16,-1 0-66-16,0 1-14 16,-1 3-16-16,-3 3-25 15,0 3-4-15,-5 4-27 16,0 2-15-16,-9 5-33 15,-4 2-14-15,-16 2-15 16,-4 5 2-16,-4 1 11 16,-1 4 5-16,5 6-5 15,2 3-10-15,7 6-27 16,2 2-9-16,4 9-12 16,2 3-3-16,1 10-4 15,6 7-1-15,6 7-3 16,5 7 1-16,14 5-1 0,13 3 0 15,18 5 1-15,6-1 0 16,8-7 1-16,3-5-1 16,22-14-1-16,19-4-1 15,13-9 0-15,4-7 0 16,18-16 2-16,-1-9 2 16,6-23 2-16,3-14 3 15,-14-21 9-15,-4-10 5 16,-12-15 11-16,-12-7 7 0,-23-14 21 15,-8-6 4-15,-19-13 0 16,-16-1-4-16,-28-4-12 16,-22-3-3-16,-31-2-4 15,-11-2-2-15,-10 4-12 16,-4 6-4-16,-21 12-11 16,-3 6-3-16,-4 21-8 15,7 13-7-15,0 23-9 16,2 12-8-16,0 22-29 15,4 9-11-15,15 17-18 16,0 8-12-16,5 5-90 16,0 1-82-16,22-3 149 15</inkml:trace>
  <inkml:trace contextRef="#ctx0" brushRef="#br0" timeOffset="-197693.17">20260 15414 1061 0,'-1'4'81'0,"-2"-1"38"16,-1-2-42-16,-4-2-42 15,-1-2-15-15,-4-4-11 16,-2 0-2-16,-4-2 22 16,-3 1 17-16,-3 2 45 15,0 3 23-15,-1 4 17 16,-4 4-4-16,1 6-19 16,-2 6-13-16,0 11-29 15,3 6-11-15,0 11-22 16,1 3-10-16,0 9-16 0,-1 6-7 15,5 12-5-15,-1 8-2 16,15 7 1-16,6-1 0 16,20-4 0-16,10-4-1 15,12-6-3-15,9-3 1 16,14-10-1-16,20-4 0 16,24-15 6-16,6-5 2 15,21-14 7-15,-3-6 3 16,-8-14 0-16,-1-4 10 0,-15-14 17 15,-5-7 9-15,-9-11 31 16,-9-6-1-16,-23-17 10 16,-16-9-2-16,-16-18-17 15,-6-8-2-15,-19-13-13 16,-9-8-1-16,-18-12-6 16,-9-2-6-16,-16 4-12 15,-8 4-7-15,-16 24-15 16,-6 11 1-16,-1 31-20 15,-1 19-16-15,-21 27-19 16,-8 10-13-16,-13 17-24 16,-12 3-16-16,0 4-33 15,8-1-35-15,-5-1-58 16,6 0-127-16,20-9 210 16</inkml:trace>
  <inkml:trace contextRef="#ctx0" brushRef="#br0" timeOffset="-196592.7">16034 15813 634 0,'-3'3'51'0,"-1"3"60"15,1 3-70-15,-1 2 15 16,0 4 19-16,-1 3 7 16,2 1-10-16,1-1-14 15,2 1-19-15,0 4-9 16,2 7-13-16,1 3-5 16,-2 5-10-16,1-2 0 0,-1-5 2 15,0-3 1 1,-2-9 23-16,-1-5 25 0,2-13 50 15,-2 0 16-15,1-14 3 16,-2-7-15-16,-2-12-41 16,4-5-9-16,-1-3-5 15,0-2 12-15,3 5 9 16,3 4-1-16,0 5-18 16,2 6-19-16,1 4-22 15,0 3-6-15,3 9-7 16,3 6-4-16,8 11-2 15,4 10 0-15,7 12 1 16,2 6 2-16,1 8 4 16,1-3 2-16,-3-7 4 15,0-9 10-15,-11-17 26 16,0-8 13-16,-12-10 25 16,-2-7 1-16,-7-11-14 15,-2-9-7-15,-2-13-20 16,-5-4-9-16,-1 0-13 0,-3 1-5 15,-1 12-8-15,2 7-3 16,6 12-26-16,-1 8-34 16,11 9-110-16,4 2-72 15,11 4 120-15</inkml:trace>
  <inkml:trace contextRef="#ctx0" brushRef="#br0" timeOffset="-196213.27">16726 15696 1476 0,'-5'0'132'0,"-5"0"67"16,-4 0-47-16,-6 4-66 15,-8 3-34-15,-1 6-30 16,1 5-9-16,0 6-11 15,5 2-2-15,10 0-4 16,5-4-4-16,11-6 0 16,8-2 2-16,11-3 5 15,7-3 4-15,8 2 3 16,5 2 0-16,3-1 0 16,-7 1-2-16,-8 3 26 15,-13-1 12-15,-15 5 7 16,-7 5 5-16,-25 5-26 0,-6 2-13 15,-16 1-36 1,-2-2-33-16,5-3-79 0,5-3-58 16,14-6-259-16,5-3 263 15</inkml:trace>
  <inkml:trace contextRef="#ctx0" brushRef="#br0" timeOffset="-195324.63">20496 15636 1200 0,'-2'-7'128'0,"-1"-2"78"16,-1-2-74-16,0 3-20 16,-11 4-39-16,-3 2-3 15,-7 6-16-15,-5 3-9 16,-6 5-8-16,1 2-9 0,-3 2-20 15,0 0-6 1,4 2-8-16,4 1-3 0,8 2-3 16,7 4 0-16,8 5 2 15,5 2 2-15,4 2 3 16,1 3 1-16,3 1 4 16,-1 2 0-16,2-2 0 15,2-1 2-15,-4-5 3 16,2-4 2-16,6-5 0 15,-1-4 0-15,9-6-4 16,3-3-1-16,0-9 3 16,2-1 0-16,-1-9-5 15,-6-6-26-15,2-4-105 16,-3-3-94-16,-6-2 114 16</inkml:trace>
  <inkml:trace contextRef="#ctx0" brushRef="#br0" timeOffset="-195149.32">20138 15968 1681 0,'4'0'124'15,"10"-6"56"-15,9-6-67 16,15-8-68-16,0-5-27 16,1-4-9-16,-5 0-20 15,-3 3-72-15,0 3-33 0,1 6-114 16,-2 3-78-16,0 5 178 15</inkml:trace>
  <inkml:trace contextRef="#ctx0" brushRef="#br0" timeOffset="-194793.02">20638 15718 1016 0,'-4'5'185'16,"2"2"148"-16,-2 8-149 15,2 7-62-15,-1 8-78 16,2 6-19-16,5 10-26 15,0 1-5-15,4-3-1 16,1-4 2-16,5-15-2 16,4-8 13-16,0-16 25 15,-2-9 20-15,1-12 39 16,-1-5 1-16,0-4 1 16,-4-3-15-16,1 7-33 15,-4 4-10-15,1 11-26 16,3 7-8-16,-1 12-17 0,1 5 0 15,4 5 3-15,0-2 5 16,4-7 11-16,5-5 12 16,1-11 41-16,-2-7 25 15,1-14 32-15,-1-7-8 16,-1-16-37-16,-7-6-27 16,-14-10-60-16,-3-8-39 15,-16-7 33-15</inkml:trace>
  <inkml:trace contextRef="#ctx0" brushRef="#br0" timeOffset="-167921.63">16201 1767 780 0,'0'-7'187'0,"0"-1"105"0,-1 3-38 16,-2 3-25-16,2 2-83 16,0 0-28-16,-2 7-30 15,2 4-10-15,-3 14-22 16,0 11-8-16,-3 15-28 15,1 5-8-15,0 10-12 16,-2 6 0-16,2-5 2 16,-1-4 1-16,0-10-7 15,0-11-10-15,1-11-40 16,1-7-30-16,1-14-87 16,3-10-61-16,6-16-291 15,3-10 302-15</inkml:trace>
  <inkml:trace contextRef="#ctx0" brushRef="#br0" timeOffset="-167357.56">16205 1870 711 0,'-2'-33'162'0,"-1"2"118"15,0 8-62-15,2 3-13 16,4 4-48 0,1 2-16-16,9 6-30 0,1 7-13 15,12 5-24-15,3 7-16 16,14 4-20-16,5-5-10 15,14-2-18-15,12-1-5 16,33-7-1-16,5-2 3 16,25-9 13-16,8-3 5 0,-2 0 9 15,4-1-2-15,3 2-12 16,-14-1 5-16,-20 5-10 16,-10 1-1-16,-36 5 1 15,-9 4-8-15,-25 5-1 16,-10 2-2-16,-19 4 0 15,-8 1-1-15,-8 3 1 16,-2 1-2-16,3 7-1 16,4-2-1-16,6 3-1 15,8 3 0-15,4 6-1 16,0 2 0-16,4 11 1 16,-3 4 0-16,-1 9 1 15,-5-1 0-15,-1 1 2 16,0-4 0-16,-6-10 2 15,6-4 1-15,-9-10 0 16,-8-4 3-16,-13-7 7 16,-12-4-2-16,-17-9 4 15,-10-6 4-15,-10-8-9 0,-14-8 2 16,-29-7-8 0,-12-1-8-16,-37-3-2 0,-14-1 0 15,0 7-24-15,-9 3-20 16,18 7-43-16,9 3-31 15,10 6-51-15,18 0-28 16,26-2-189-16,21 2 224 16</inkml:trace>
  <inkml:trace contextRef="#ctx0" brushRef="#br0" timeOffset="-166839.35">16773 1888 626 0,'-28'0'149'0,"0"3"74"15,-4 0-68-15,-1 1-22 16,10 4-91-16,5-1-15 16,9 4-3-16,3 0 2 0,10 2 15 15,3 2 4-15,6 0 7 16,4 1 1-16,9 0-18 16,4 2-7-16,2-4-14 15,-2 3-4-15,-9-2-2 16,-6-2-1-16,-14 2 17 15,-6 2 5-15,-13-3 4 16,-9-1 1-16,-9 1-18 16,-6-6-1-16,4-1-91 15,2-3-121-15,10-6 117 16</inkml:trace>
  <inkml:trace contextRef="#ctx0" brushRef="#br0" timeOffset="-166629.89">16986 1790 1140 0,'3'16'144'0,"-4"5"50"16,-11 12-42-16,0 7 8 16,-6 8-100-16,2 3-28 15,3-5-21-15,4 2-5 16,5-3-37-16,4-4-63 15,3-5-376-15,4-4 300 16</inkml:trace>
  <inkml:trace contextRef="#ctx0" brushRef="#br0" timeOffset="-165807.68">16783 2001 814 0,'3'-2'179'15,"2"-2"212"-15,9-3-233 16,4-1 13-16,8 1-77 16,8 1-33-16,6 2-31 15,1 0-10-15,4 3-12 16,2 2-3-16,8 3 4 16,0 1 7-16,-9 1 11 15,-9 0 6-15,-20-2 4 16,-6 0-4-16,-10-1-4 15,-1-3-3-15,-10 3-7 16,-6-1 0-16,-13 3-9 16,0 5-4-16,-11 5-5 15,-2 6-3-15,11 4 0 16,5-3 0-16,16-7 0 0,7-5 0 16,15-6 0-16,4-4 0 15,6-4 3-15,6-3 1 16,5-4 1-16,-3-2 0 15,-3 1 1-15,-7 0-1 16,-6 4-1-16,-5 2-2 16,-3 7-3-16,-4 7-1 15,-2 10-2-15,-1 6 0 0,-2 3 5 16,2 0 1-16,8-9 1 16,1-8 1-16,9-10 3 15,1-6 1-15,2-14 3 16,2-5 0-16,1-12-1 15,-1-5 0-15,1-8-1 16,-1-4 0-16,-6-1-1 16,-2 0 1-16,-4 9 0 15,-4 6 1-15,-5 19 1 16,-1 10 0-16,-8 25-3 16,-6 7-2-16,-6 19-3 15,-3 9-1-15,0 9 0 16,6 5 0-16,11-6 0 15,6-5 0-15,15-15 1 16,11-10 1-16,6-9 2 16,10-6 1-16,4-10 1 15,5-5 1-15,-1-13 1 0,-8-6 3 16,-9-9 0-16,-12-2 2 16,-8 0 1-16,-10 3 0 15,-6 8-7-15,-11 8-5 16,-11 18-7-16,-3 12-4 15,-12 21-2-15,2 8 3 16,13 1 0-16,14-1 2 16,23-10 1-16,14-3 1 15,15-6-28-15,3-3-65 16,5-4-84-16,-6-4-172 16,1-2 188-16</inkml:trace>
  <inkml:trace contextRef="#ctx0" brushRef="#br0" timeOffset="-165354.56">16998 2252 1091 0,'0'0'27'0,"0"-3"56"0,0 0 63 0,1 1 4 15,-1 5-11-15,-2 4-62 16,-1 13-48-16,-2 9 2 0,0 16-3 16,1 8-4-16,0 12-8 15,2 0-5 1,2-2-4-16,3-4-2 0,3-12-1 15,1-1 0-15,0-7-20 16,-4-4-13-16,1-9-86 16,-3-6-100-16,-1-12 124 15</inkml:trace>
  <inkml:trace contextRef="#ctx0" brushRef="#br0" timeOffset="-165090.3">16867 2725 818 0,'0'11'98'0,"0"3"67"15,3 2-23-15,0 4-4 0,0 1-60 16,6 2-47-16,1-1 6 16,3-5 22-16,2-2 4 15,2-7 24-15,4-4 12 16,0-9 11-16,3-6 3 15,3-11-21-15,5-4-21 16,0-4-41-16,-2 1-15 16,-2 3-47-16,-9 2-62 15,1 6 57-15</inkml:trace>
  <inkml:trace contextRef="#ctx0" brushRef="#br0" timeOffset="-163733.12">17008 3110 1056 0,'-19'5'134'0,"-6"2"97"16,-3 1-21-16,-7 3-49 16,-5-2-49-16,-13 1-63 15,-8 0-18-15,-5 3-19 16,-3 6-9-16,10 6-4 15,5 5-3-15,5 10 0 16,2 6-1-16,-5 8 4 16,4 5 1-16,9 4 1 15,8-3 3-15,17-1-1 16,7-2 0-16,12 2 1 16,8 3-2-16,7 2-2 15,7-3 1-15,5-5-1 16,6-4 0-16,1-11 2 15,1-4 1-15,-1-1 9 16,-1-2 4-16,5 1-1 16,1 2 2-16,4-4-9 15,1 2-4-15,-3-4 1 0,-4-5 0 16,-1-11 1-16,-3-5 2 16,2-10 1-16,0-4 2 15,3-7 3-15,-1-6 3 16,-3-4 0-16,1 1-2 15,-14 0-4-15,4 4-5 16,-6 4-3-16,-8 5 0 16,0 9 5-16,0 4 2 15,-2 9 6-15,2 4 0 16,5 5-6-16,-6-1-2 16,4-2-4-16,3-4 0 0,7-10 2 15,4-5 2-15,9-8 8 16,5-7 2-16,5-7 6 15,-4-6 3-15,-2 0-4 16,-10 1-3-16,-15 8-9 16,3 8-7-16,-11 9-6 15,-1 5-3-15,0 8 2 16,-3 4 1-16,6 4 2 16,-1-6 1-16,11-3 2 15,0-6-1-15,12-13 2 16,15-3 0-16,3-12-1 15,8-3 12-15,-7-4 17 16,-12-5 23-16,-11-5 15 16,-8 0 4-16,-12-6-4 15,-9-3-20-15,-15-15-14 16,-5-8-14-16,-10-11-17 0,1 1-4 16,-5 11-3-16,-3 9-1 15,1 15-1-15,4 3 1 16,4 9 1-16,11 1 0 15,13 1-1-15,5 2 0 16,13-5 2-16,4 0 0 16,-3 0 3-16,2-1 3 15,-8-1 4-15,-4-1 1 16,-9-6 1-16,-4-1-1 0,-21-8-4 16,-12-2-2-16,-17 3-8 15,-11 5-7 1,-6 15-7-16,-9 10-3 0,-24 16 2 15,-9 6 0-15,-1 11 4 16,4 3-2-16,15 6 2 16,10 1 2-16,12-2 4 15,13 0 5-15,27-6 5 16,8-5 3-16,17-4 1 16,7-4 2-16,-4-2 1 15,4-2-1-15,-5 4-6 16,-10 2-4-16,-16 19-10 15,-14 6-17-15,-33 18-74 16,-5 7-48-16,3 7 40 16,5 5 14-16</inkml:trace>
  <inkml:trace contextRef="#ctx0" brushRef="#br0" timeOffset="-163292.72">16779 3654 583 0,'7'-4'118'0,"1"-3"109"16,-3-1-2-16,-3-1-31 15,2-1-24-15,-7 3-32 16,-3 1-10-16,-14 4-27 15,-9 5-20-15,-7 10-38 16,-2 6-12-16,0 10-14 16,5 3-10-16,9 1-7 15,4 1-4-15,16-4-4 16,4-2-2-16,12-8-30 0,9-1-28 16,13-12-190-16,13-5 156 15</inkml:trace>
  <inkml:trace contextRef="#ctx0" brushRef="#br0" timeOffset="-163073.78">17142 3656 1335 0,'-25'0'120'0,"-4"0"120"16,-4 0-66-16,-5 5-5 15,2 2-51-15,5 4-75 16,6 4-18-16,11 6-21 15,4 3 2-15,11 2-9 16,7-1-3-16,13-3-2 16,6-3-2-16,12-3 5 15,4-4-19-15,10-8-78 16,3-4-91-16,-3-13 98 16</inkml:trace>
  <inkml:trace contextRef="#ctx0" brushRef="#br0" timeOffset="-162799.72">17358 3298 1446 0,'-3'0'99'0,"3"4"80"0,0 5-43 16,1 14 16-16,3 8-44 15,-2 15-60-15,-2 7-18 16,0 11-16-16,-4 2-3 15,0 2-8-15,1-2 3 16,3-9 1-16,4-8-4 16,9-15-3-16,2-6-4 15,5-16-25-15,5-8-23 16,5-13-61-16,2-12-53 0,7-12 90 16</inkml:trace>
  <inkml:trace contextRef="#ctx0" brushRef="#br0" timeOffset="-162606.85">17325 3501 1383 0,'-15'0'172'15,"2"1"54"-15,13 2-42 16,7 0-6-16,19-4-97 16,10-3-23-16,11-9-19 15,11-2-62-15,10-9-555 16,2-9 418-16</inkml:trace>
  <inkml:trace contextRef="#ctx0" brushRef="#br0" timeOffset="-159061.29">17280 1870 125 0,'13'-5'112'0,"2"-1"62"16,2-2 40-16,-9 0-15 15,4 3-60-15,1 2-27 16,-5 4-58-16,6 5-20 16,-3 4-21-16,1 1-6 15,8 0-6-15,3-2 0 16,14-6-23-16,12-2-90 0,15-9 73 16</inkml:trace>
  <inkml:trace contextRef="#ctx0" brushRef="#br0" timeOffset="-156172.56">15024 3758 263 0,'-23'13'70'16,"1"-1"36"-16,9-4 39 16,2 0 15-16,3-2-24 15,5 0-15-15,2 0-10 16,0 1 3-16,8 0 11 16,-1-1 3-16,16 1 2 15,6 0 0-15,14-1-3 0,9-1-2 16,7-4-25-1,7-3-10-15,11-3-40 0,5-2-19 16,0 0-16-16,-13 0-9 16,-16-2 1-16,-7 0-1 15,-13-2-15-15,-6 0-26 16,-6-1-70-16,-6 0-47 16,-3-1-161-16,-2 0-147 15,-2 1 261-15</inkml:trace>
  <inkml:trace contextRef="#ctx0" brushRef="#br0" timeOffset="-155895.16">15752 3628 583 0,'-3'-4'141'0,"1"0"188"16,-2 2-84-16,1 1-30 16,2 1-32-16,-2 0-70 15,3 2-16-15,6 2-27 16,5 2-12-16,13 2-13 15,7 2-6-15,13 2-6 16,0 1-3-16,-7 4-7 16,-9 1-6-16,-15 5-7 15,-8 2 3-15,-11 2 6 16,-7 2 0-16,-26 1-1 16,-8 0-4-16,-11-2-7 15,-2-3-16-15,9-5-63 16,6-1-41-16,14-8-180 15,7-1 163-15</inkml:trace>
  <inkml:trace contextRef="#ctx0" brushRef="#br0" timeOffset="-151095.31">13421 3643 375 0,'-4'0'122'0,"2"-1"123"15,1 1-27-15,-1 2-36 16,0 1-49-16,2 4-56 16,0 2-16-16,2 9-28 15,0 2-9-15,-1 7-14 16,6 1-3-16,0 1-4 15,0-3-2-15,2-7-13 16,-5-5-31-16,4-9-157 16,-2-3 129-16</inkml:trace>
  <inkml:trace contextRef="#ctx0" brushRef="#br0" timeOffset="-150954.75">13426 3472 1224 0,'-8'-1'114'16,"-1"1"80"-16,5 2-128 0,0 0-3 15,3-4-79-15,1-2-83 16,4-1 60-16</inkml:trace>
  <inkml:trace contextRef="#ctx0" brushRef="#br0" timeOffset="-150592.35">13562 3735 326 0,'6'28'34'0,"-2"-4"42"16,2-3 29-16,-2-7 35 15,0-5 30-15,-2-8 38 16,-2-5-8-16,-3-7-36 16,-5-4-22-16,-1-7-50 15,-2-2-17-15,2-1-24 16,3 1-12-16,6 3-18 16,4 1-8-16,7 7-10 15,2 2-2-15,4 5 0 16,2 4 1-16,5 4 2 15,0 3-1-15,5 8-3 16,-3 2 1-16,-2 4-2 0,-5 2 1 16,-6 4-50-1,-4 2-68-15,0 3 69 0</inkml:trace>
  <inkml:trace contextRef="#ctx0" brushRef="#br0" timeOffset="-150143.68">13868 3714 1053 0,'-2'0'137'15,"1"2"96"-15,-3 6-119 16,1 3 4-16,3 11-80 16,0 9-24-16,3 14-11 15,0 7-3-15,-2 11-14 16,1 2-40-16,3-7-85 15,0-4-50-15,0-17-15 16,-1-8 37-16,-1-15 87 16,-3-12 57-16,-1-2 74 15,1-13 24-15,-3-13 53 16,-1-6 15-16,0-12-6 16,-4-7-10-16,4-8-22 15,0-5-20-15,4 5-19 16,6 4-4-16,4 15-14 15,2 7 5-15,5 13-8 16,4 6-5-16,1 6-14 16,2 4-8-16,0 4-13 15,-2 2-2-15,-4 6-3 0,-7 3 0 16,-9 6-2-16,-5 4-13 16,-12 6-51-16,-4 2-42 15,-5-1-159-15,2 0 149 16</inkml:trace>
  <inkml:trace contextRef="#ctx0" brushRef="#br0" timeOffset="-149660.75">14157 3683 1059 0,'3'11'81'0,"-2"8"6"15,-1 4 0-15,-1 9-13 16,1 0-48-16,5-4-21 16,7-4-2-16,4-14-1 15,3-8 5-15,4-14 6 16,-6-7 3-16,6-8 16 16,-5-4 5-16,0-2 19 15,-1 3 12-15,-8 7 13 16,0 6-3-16,-5 10-20 15,-1 6-14-15,-1 12-30 16,1 6-6-16,-1 10-6 16,0 1-1-16,6-1 0 0,4-5-1 15,5-11 1 1,1-4 2-16,-1-11 2 16,0-5 2-16,-1-8 6 0,1-4 8 15,3-9 18-15,0-2 6 16,-6-13 20-1,-3-4 6-15,-5-4 3 0,-5-2-5 16,0 4-20-16,-4 9-15 16,-2 14-16-16,2 12-6 0,-4 19-11 15,2 12-7 1,-1 22-11-16,1 6 0 0,10 15-3 16,0 3-33-16,9-8-148 15,1-1-82-15,2-11 133 16</inkml:trace>
  <inkml:trace contextRef="#ctx0" brushRef="#br0" timeOffset="-149263.39">14547 3531 1178 0,'9'-1'101'0,"6"-3"24"15,2 1 0-15,4-4-13 0,4-1-59 16,4-1-35-16,3-1-8 16,-2-1-7-16,0 0-2 15,-2 3-1-15,-2 1 2 16,-8 5-1-16,-5 2 1 16,-13 5-1-16,-5 4 0 15,-11 7-1-15,-1 1 2 16,1 1 0-16,2-1 0 15,5-5 0-15,6-1-2 16,7-2-1-16,3-2 0 0,8 4 0 16,1 1 1-16,4 1 1 15,3 0 1-15,-5 1 0 16,-2-2 1-16,-11 1 3 16,-10 3 2-16,-15 0 1 15,-4 1-1-15,-10 3-32 16,-5-1-34-16,5-3-139 15,-1-3 114-15</inkml:trace>
  <inkml:trace contextRef="#ctx0" brushRef="#br0" timeOffset="-148277.09">13146 4121 594 0,'-2'2'167'0,"-1"0"105"0,-5-1-22 16,-1 2 12-16,-5 0-90 15,-3 1-43-15,0 5-61 16,-4 2-27-16,3 9-35 16,1 9-7-16,1 16-6 15,3 6-2-15,11 15 1 16,1 1 2-16,8-8 1 16,7-1-2-16,0-17-30 15,10-5-27-15,10-15-129 16,3-8-196-16,3-14 226 15</inkml:trace>
  <inkml:trace contextRef="#ctx0" brushRef="#br0" timeOffset="-147895.66">13423 4294 1035 0,'0'-13'149'16,"-2"-1"86"-16,-4 1 7 16,-1 0-87-16,-5 2-38 0,-4 4-45 15,1 3-13-15,-8 8-31 16,4 5-11-16,-2 9-14 16,1 2-4-16,8-1-4 15,3-1-3-15,16-5 1 16,6-1-1-16,11 0 2 15,2-2 1-15,0 1 3 16,-1 2 2-16,-9 1 0 16,-4 2 3-16,-9 3 3 15,-4 3 0-15,-14 2 0 16,-3 2-1-16,-12 0-18 16,-3-2-22-16,-2-6-54 15,2-5-39-15,8-11-145 16,9-6-148-16,16-12 239 15</inkml:trace>
  <inkml:trace contextRef="#ctx0" brushRef="#br0" timeOffset="-147100.3">13515 4415 519 0,'12'8'138'16,"1"-1"86"-16,0-5 19 15,-1-4-76-15,1-4-39 16,2-3-27-16,1-3-9 16,3-4-22-16,0-4-5 0,-2-4-9 15,-5 0-2-15,-10 2 10 16,-2 3-1-16,-11 4-2 16,-5 3-7-16,-7 6-30 15,0 6-11-15,0 9-13 16,1 7-6-16,1 11-3 15,2 5 0-15,7 8 2 16,4 1 1-16,7-3 3 16,4-5 0-16,6-8 1 15,7-4 2-15,5-9 5 16,2-5 4-16,10-7 3 16,6-6 2-16,3-8-2 15,3-4 1-15,-7-3 5 16,-5-2 3-16,-8 0 1 15,-6 2-5-15,-7 7-4 16,-4 3-2-16,-8 11-5 0,-4-1-1 16,-3 9-7-16,-4 4-4 15,3 6-2-15,-1-3 3 16,3-5 1-16,6-1 0 16,0-9 3-16,6-3 1 15,2-5 2-15,1-4 1 16,5-5 2-16,3-1-1 15,4-1 4-15,2 3 0 16,-1 8 1-16,-1 2 1 16,-3 9-3-16,-4 6-1 0,-3 5-5 15,-2 2-1-15,0-3 0 16,2-1-1-16,4-10 5 16,2-2 4-16,4-10 0 15,1-6 1-15,-2-2 0 16,-4-4 4-16,-3-3 7 15,0 2 3-15,-4 3-1 16,0 4-3-16,-4 8-10 16,-5 6 1-16,1-2-6 15,-1 10-3-15,3 4 1 16,3 6-5-16,6 1 1 16,0 1 1-16,4-2 0 15,-2-2 1-15,-2 2 0 16,-3-4 1-16,-7 5 2 15,-3-1-1-15,-11 1-23 16,-4-1-26-16,-8-5-98 16,-1-1-59-16,4-8 106 15</inkml:trace>
  <inkml:trace contextRef="#ctx0" brushRef="#br0" timeOffset="-146433.22">14342 4306 1141 0,'1'8'128'16,"0"3"48"-16,0 1 10 0,1 4-76 15,1-1-39-15,1 0-31 16,3-4-9-16,5-7-2 16,2-3 5-16,6-7 13 15,-1-3 3-15,-1-6-9 16,-2-1-1-16,-3-1-5 15,-8-1-1-15,-6 5 5 16,-7 2-7-16,-11 8-11 16,-2 6-8-16,-5 8-14 15,1 0-2-15,10-1 0 16,5-4 0-16,12-6-2 16,9 0-1-16,8 0-2 15,7-1 1-15,4 1 2 16,3 4 0-16,4 3 4 15,-1 2 0-15,-4 4 1 16,-4 3 1-16,-11 1-1 16,-4 0 1-16,-11 0 1 15,-2-4-2-15,-7-5 5 16,1-4 0-16,-3-7 0 0,0-6 2 16,6-8-5-16,-2 2-1 15,10-5 2-15,3 2 3 16,3 1-2-16,4 2 1 15,0 3-2-15,1 3-2 16,2-1 1-16,-2 3 0 16,-3 1-1-16,0 2-1 15,0 4 0-15,-7 1-1 16,-1 3-2-16,-2 1 1 16,-3 6 0-16,-3 0 0 0,-2 5 2 15,0-1 1-15,1-5-2 16,7 0-1-16,3-3-2 15,2 0 0-15,8 2 2 16,-3-2 2-16,4 1 0 16,-1 0 0-16,-8-3-4 15,-4 1-6-15,-12-1-36 16,-5 2-26-16,-10 0-51 16,-8 1-60-16,-1-3 105 15</inkml:trace>
  <inkml:trace contextRef="#ctx0" brushRef="#br0" timeOffset="-146199.25">14851 4104 1239 0,'21'21'131'0,"10"5"54"16,8-1 16-16,10 4-69 15,1 3-38-15,-7 5-39 16,-8 2-16-16,-15 8-24 16,-8 0-11-16,-23 5-42 15,-12 2-54-15,-34 8-325 16,-17 6 263-16</inkml:trace>
  <inkml:trace contextRef="#ctx0" brushRef="#br0" timeOffset="-113149.91">17675 12111 487 0,'-9'-1'62'16,"2"0"61"-16,0-5-58 15,4-1-1-15,5-3 30 16,2-1 22-16,4 2 19 16,2 0-3-16,-3 5-27 15,-4 3-13-15,-3 8-24 16,-3 4-12-16,-15 8-18 16,3 5-11-16,-15 3-19 15,2 2-3-15,6-6-3 16,0-6 0-16,17-10-1 15,5-6 0-15,11-11 0 0,7-5 1 16,4-8 2-16,9-5 0 16,-4 1 6-16,-1-2 8 15,2 5 22-15,-8 2 12 16,-5 6 17-16,1 6 0 16,-11 7-5-16,-3 5-11 15,-12 10-27-15,-8 5-7 16,-8 12-18-16,-3 1-3 15,-6 2 2-15,-1-2-2 0,5-8-1 16,8-3 0-16,17-9-2 16,3-4 0-16,15-6 1 15,5-3 2-15,7-8 2 16,9-4 0-16,-4-8 1 16,1-4 1-16,1-1 2 15,-7 0 2-15,-5 4 2 16,-4 2 1-16,-13 10 0 15,-2 8-2-15,-2 13-4 16,-10 10-1-16,-4 12-5 16,-8 5-3-16,-3 4 1 15,-1-2 0-15,3-8 4 16,4-7 1-16,4-13-1 16,14-9 1-16,15-9 0 15,10-8 0-15,2-5 2 16,-1-2 3-16,-3 1 3 0,2 2 0 15,-5 5 0 1,-1 5-1-16,-8 10-2 0,-10 5-1 16,-3 12-1-16,-2 5-1 15,-11 9-1-15,4 3-1 16,-2-1 1-16,-2-4-1 16,10-13 0-16,-3-7 0 15,12-14 0-15,4-8 0 16,10-11 0-16,7-4 4 15,-3-3 7-15,2 4 4 16,-8 5 4-16,0 5-2 0,-3 11-6 16,-5 6-3-16,-5 11-5 15,-3 6-1-15,-5 7 1 16,-5 2 1-16,-1-1 0 16,3-3-1-16,3-10-1 15,2-5-2-15,4-7 0 16,1-7-1-16,3-5 0 15,5-3 1-15,1-4 0 16,-4 1 1-16,3 3 2 16,-1 4 0-16,-6 10 1 15,-5-4 0-15,-8 5-2 16,-14 3 0-16,-2 0-2 16,1 0-1-16,-4-3-1 15,10-1 0-15,5-4-2 16,11-1-1-16,12 0 0 15,2 1 0-15,10 3 5 0,-1-1 1 16,6 3 2-16,0-1 0 16,-6 1 0-16,-9 3 1 15,-11 5 1-15,-5 3 0 16,-10 4-2-16,-6 1-2 16,-3 1-1-16,-3-3-1 15,9-7-1-15,8-4-1 0,6-9 0 16,12-5 0-16,6-7 0 15,11 1 1-15,9-1 1 16,-14 2 1-16,2 7 0 16,-9 3 1-16,-5 8 1 15,2 5 0-15,-18 8 0 16,-2 4-1-16,-9 9-1 16,-2 4 0-16,4-3 0 15,-1-1-1-15,10-11-1 16,6-6 0-16,14-12-1 15,6-5 0-15,13-12 3 16,-1-3 1-16,2-5 7 16,-2-1 2-16,-10 2 3 15,0 6 1-15,-12 8 0 16,-9 4-2-16,-14 10-4 16,1 5-1-16,-16 8-6 15,3 4 0-15,2-2 1 16,-4-6-1-16,24-11-1 0,1-7 0 15,14-9 0-15,6-5 5 16,0-2 6-16,1-2 2 16,-6 5 1-16,-4 1-3 15,0 11 4-15,-2 4-1 16,-1 12-4-16,-3 7 0 16,-3 7-9-16,2 3-1 15,4-5-1-15,9-4 0 16,4-10-1-16,3-5 2 15,3-8 0-15,-5-5 2 0,3-4 2 16,-6-2 1-16,-8 1 0 16,1 0 1-16,-2 6 0 15,-3 8-2-15,-15 1-3 16,1 14-1-16,-8 15-5 16,5 9-1-16,3 10-32 15,4-3-23-15,12-11-79 16,4-11-57-16,25-26 108 15</inkml:trace>
  <inkml:trace contextRef="#ctx0" brushRef="#br0" timeOffset="-111431.81">17063 9234 477 0,'9'-14'118'0,"-2"0"117"16,-2 2-16-16,1 4-47 16,-5 5-22-16,-1 8-44 15,-4 7-21-15,-9 10-40 16,-1 3-16-16,-6 6-20 16,1 3-3-16,-1-3-3 15,3-1-1-15,6-5 1 16,0-7 0-16,9-8 0 15,3-7 1-15,10-10 12 0,0-5 8 16,6-6 20 0,4-3 10-16,3 2 10 0,1 2-1 15,-5 4-10-15,-6 4-10 16,-13 8-9-16,2-3-4 16,-13 8-8-16,-6 7-4 15,-4 8-12-15,-7 5-3 16,2 6-3-16,4-2 0 15,4-4 0-15,4-4-1 0,6-9 0 16,7-5-2-16,9-10 1 16,4-7-1-16,5-6 3 15,3-3 0-15,4-5 0 16,-1 1 1-16,-3 1 0 16,2 4 1-16,-15 9 2 15,-2 4 1-15,-12 9-1 16,-12 9-1-16,-6 11-3 15,-3 7-3-15,-5 11-10 16,0-1-2-16,9 1-1 16,4-5 1-16,12-16 6 15,7-7 3-15,12-17 2 16,6-9 0-16,6-11 4 16,8-5 3-16,4-3 2 15,2-1 1-15,-6 5 3 16,2 2 0-16,-13 7 2 15,-12 7 0-15,-8 11-2 0,-8 8-3 16,-16 14-7-16,0 6-10 16,-7 11-16-16,-1 4-3 15,14-5 5-15,1-5 6 16,13-14 15-16,5-9 3 16,12-13 1-16,2-7 1 15,6-11 4-15,5-4 2 16,6-5 1-16,-3-3 2 15,-2 4-1-15,-11 2 0 0,-9 10 1 16,0 6 0-16,-18 11-1 16,3 10-3-16,-7 12-3 15,-1 4-3-15,3 7 1 16,-4-2 0 0,8-10 1-16,-1-5 0 0,11-11 0 15,8-7-1-15,-1-10 1 16,-1-3-1-16,1-6 1 15,-2-2-1-15,5 1 1 16,-1 3 0-16,-1 3-2 16,2 7 1-16,-12 9-2 15,1 2-1-15,-7 14-4 16,3 3-2-16,-4 2 0 16,2 1 2-16,2-5 3 15,-6-2 3-15,12-8 0 16,-4-5 0-16,7-2 0 15,-1-7 0-15,2-7 1 16,6-2 1-16,-6-4 0 0,6-1 2 16,-3 2 0-16,-5-1 2 15,-5 4 0-15,-9 2 0 16,-7 6-1-16,2 3 0 16,-10 10-4-16,3 2 0 15,-8 5-1-15,0-1-2 16,8-2 0-16,4-2 1 0,17-6-1 15,-2-2-1-15,9-5 1 16,1-2 0-16,1-1 1 16,3 0 0-16,0 3 1 15,-4 1 1-15,2 2-58 16,-3 1-65-16,-7 2 70 16</inkml:trace>
  <inkml:trace contextRef="#ctx0" brushRef="#br0" timeOffset="-98538.6">9138 9167 331 0,'0'-5'95'0,"-1"-1"111"16,-2 0-1-16,3 1-11 15,-1 0-12-15,0 2-25 16,0 0-15-16,0 1-33 16,1 2-23-16,0 1-40 15,-1 4-14-15,-1 9-24 16,1 5-1-16,1 11-7 16,-1 6-1-16,1 9 0 15,-1 0-1-15,-1-1 1 16,1-3 0-16,-3-9 1 0,2-3 1 15,0-8 1-15,1-4 1 16,-3-11 2-16,2-5 2 16,0-10 5-16,-3-7 8 15,3-13 7-15,2-3 1 16,1-11 2-16,1-6-7 16,5-1 6-16,-1-3 4 0,3 5 8 15,3 9-1 1,-1 10-5-16,-1 7-3 0,2 11-14 15,0 6-1-15,0 8-12 16,3 6-4-16,4 11 1 16,2 7-1-16,5 9 1 15,2 5 0-15,4 2 0 16,1-3-1-16,-1-8-2 16,-4-7 1-16,-4-11 3 15,-4-7 9-15,-6-7 31 16,-3-8 16-16,-4-10 27 15,-3-6 8-15,-5-12 0 16,0-1-7-16,-7-5-23 16,-1-3-15-16,-1 4-30 15,-2 0-11-15,3 10-10 16,0 8-6-16,6 11-27 16,3 11-33-16,4-3-99 15,7 8-74-15,7 7 126 0</inkml:trace>
  <inkml:trace contextRef="#ctx0" brushRef="#br0" timeOffset="-97905.58">9955 8949 287 0,'5'-5'121'0,"-2"3"134"16,-2-1-25-16,-1 5-43 16,0-1-14-16,-4 3-18 15,-2 2-3-15,-4-1-20 16,-8 0-11-16,-5 1-28 0,-3-2-17 15,-10 3-32-15,-1 0-12 16,0 2-13-16,4 4-6 16,12 1-5-16,4 1-2 15,11 2-8-15,6 1 0 16,10 2 0-16,6 2 0 16,14 2 3-16,3-2 1 0,8-1 1 15,-3-3 0 1,-2-2-8-16,-6 0 30 0,-16-2 24 15,0 2 14-15,-15-2 29 16,-6 3-23-16,-14-1-12 16,-9-1-11-16,-18-1-20 15,-6-6-8-15,-3 0-14 16,4-3-13-16,11-1-42 16,2 0-29-16,15 2-84 15,8 1-54-15,9 6 120 16</inkml:trace>
  <inkml:trace contextRef="#ctx0" brushRef="#br0" timeOffset="-97205.58">10557 9138 383 0,'3'-1'117'0,"-2"0"125"16,0-1-2-16,-1-1-39 16,-2-1-25-16,-3 1-37 15,-1 0-8-15,-2 0-23 16,-3 0-9-16,-6 0-26 16,-3 1-12-16,-3 2-15 15,-1 0-6-15,1 2-11 16,-1 3-6-16,4 2-14 15,4 2-3-15,7 0-11 16,6 1 0-16,7 1 0 16,3 0 1-16,7 1 6 15,2 1 1-15,7-2-1 16,0 2 1-16,2 1 0 16,0 3 1-16,-3 3 2 15,-5 2 0-15,-16 4 2 0,-6 3 1 16,-15 3 2-16,-6 0 0 15,-6-3-1-15,-1-3-1 16,0-8-5-16,1-7-4 16,6-11-28-16,-1-6-25 15,7-9-92-15,2-4-77 16,10 0 121-16</inkml:trace>
  <inkml:trace contextRef="#ctx0" brushRef="#br0" timeOffset="-96213.27">10650 9285 640 0,'9'-3'106'0,"-4"0"91"16,0-1-17-16,-4 1-45 16,0 0-19-16,-1 1-34 15,-1 2-1-15,1 1-9 16,-3 2-7-16,0 1-6 16,0 2-4-16,0-2-14 15,1 5-5-15,2-1-5 0,2-1-3 16,1 0-3-16,0-4 0 15,1-2 3-15,2 1 0 16,5-5 12-16,4-5 5 16,1-7-2-16,1-2-8 15,-1 1-4-15,-4-1-4 16,3 3-4-16,-1-2 4 16,-8 2-8-16,1 1-3 15,-6 1 2-15,-1 1 2 0,-6 0 3 16,-2 2 3-16,-8 3-10 15,7 3-8-15,-4 5-12 16,1 6-4-16,0 9-2 16,-8 4 3-16,4 11 0 15,-1 2 1-15,3 1 2 16,7-2 1-16,7-8 0 16,4-5 0-16,8-8 0 15,4-3 1-15,4-8 2 16,3-6 1-16,2-9 1 15,-2-3 1-15,2-7-1 16,-3 0 1-16,-1-2-1 16,0 3 1-16,-1 7-3 15,0 4 0-15,-5 12-3 16,-4 8-1-16,-4 10-3 16,-1 6-1-16,-6 1 3 15,1-2 0-15,-2-8 6 16,-2-6 3-16,3-8 1 15,0-1 0-15,1-7-1 0,3-4-1 16,3-4-3-16,1-3 0 16,6 0-1-16,3 2-1 15,3 6-2-15,4 7-1 16,0 6 1-16,1 4 1 16,0 2 2-16,-1-2 0 0,-2-6 1 15,1-2 1 1,-1-9 2-16,-3-4 1 0,1-6 0 15,-1-2 0 1,-4-5 1-16,-2 1 2 16,-4 2 1-16,-1 1 0 0,-4 8-2 15,-3 5-1-15,-1 10-3 16,-1 6-2-16,0 9-1 16,1 2-1-16,2 3 0 15,4 0 0-15,6 0 0 16,2-1 0-16,2-4 2 15,0 1 0-15,-8-3 3 16,-4 0-12-16,-8 0-45 16,-5 0-36-16,-6-2-104 15,-3-5-108-15,7-4 173 16</inkml:trace>
  <inkml:trace contextRef="#ctx0" brushRef="#br0" timeOffset="-95557.71">11511 9131 1047 0,'12'4'132'16,"-5"3"107"-16,1 3-37 15,-9 4-57-15,-5 1-36 16,0 1-54-16,-2-3-20 16,8-3-26-16,8-3-6 15,5-6-1-15,3-1 3 16,1-3 8-16,-1-3 7 0,3-1 17 15,-3-1-2-15,-4-6 9 16,1 1-1-16,-6-1-7 16,1 0 7-16,-8 3-13 15,-1 1-5-15,-9 2-14 16,-1 3-9-16,-3 3-3 16,-1 1-1-16,3 1-1 15,3 0-2-15,9 0-2 16,11-2-1-16,1 0 0 15,11 0 1-15,2 2 3 16,-3 1 1-16,6 5 2 16,-3 0 0-16,-1 2 1 15,-4 0 0-15,-4 0-1 16,-3 0-2-16,-5 1-16 16,-5 1-2-16,-4 1 3 15,-1-1 1-15,-3 0 17 0,3-1 1 16,6 1-2-1,3 2-1-15,9-1 0 0,2-1 1 16,8-8 3-16,5-5 2 16,4-10 5-16,-1-4 5 15,-7-8 3-15,-7-2 2 16,-6-2-1-16,-6 1-4 16,-2 3-5-16,-1 3-2 15,-5 11-5-15,1 10-3 16,1-3-6-16,2 12-2 0,4 7 0 15,2 3 3-15,8 6 4 16,-4 0 0-16,1 3 2 16,-6 2 1-1,-12 2 1-15,-9-1-1 0,-13 2-22 16,-4-2-27-16,-13-2-100 16,-10-1-109-16,-11 2 143 15</inkml:trace>
  <inkml:trace contextRef="#ctx0" brushRef="#br0" timeOffset="-94172.9">9500 10555 1102 0,'1'-7'105'0,"-3"0"77"16,-4 1-20-16,-7-3-23 15,-3-1-25-15,-9 1-38 16,-5 1-19-16,-9 3-29 15,-4 2-9-15,3 4-16 16,3 3-4-16,12 5-5 16,6 5-3-16,8 7 0 15,0 3 1-15,6 10 1 16,1 5 2-16,0 9 2 16,-5 3 2-16,0 5 1 15,-2 2 0-15,0 3 1 16,1-2-1-16,3-3 0 15,1-6-2-15,10-11-1 16,3-8-3-16,11-14-1 0,6-7-1 16,11-14 0-16,7-9 2 15,14-11 2-15,2-2-7 16,-2-10-50-16,-8 1-43 16,-13-4-286-16,-11 2 237 15</inkml:trace>
  <inkml:trace contextRef="#ctx0" brushRef="#br0" timeOffset="-94027.49">9189 10922 1343 0,'27'-13'61'0,"7"-5"39"16,11-3-26-16,8-4-1 15,0-2-15-15,0-1-44 16,-7 1-82-16,-3 3 42 15</inkml:trace>
  <inkml:trace contextRef="#ctx0" brushRef="#br0" timeOffset="-93605.8">9720 10624 1294 0,'-4'12'76'0,"0"4"46"16,-2 6-44-16,0 9-25 0,3 9-14 15,3 11-25-15,7 2-12 16,5-6-9 0,9-6-2-16,10-20 1 0,4-11 1 15,0-12 46-15,-6-9 27 16,-7-10 43-16,-4-4 20 16,-5-9-14-16,-1 1-13 15,-5 0-38-15,2 7-19 16,-1 14-34-16,1 7-15 15,3 17-9-15,1 8 0 16,6 7 5-16,1 0 6 0,3-8 4 16,1-7 3-16,-1-12 23 15,-3-4 24-15,-7-11 39 16,-4-5 18-16,-5-10-8 16,-1-3-18-16,-3-12-41 15,-3-3-18-15,1-12-13 16,0-5-8-16,3 2-18 15,3 4-24-15,5 12-108 16,5 11 270-16,-1 21-132 16</inkml:trace>
  <inkml:trace contextRef="#ctx0" brushRef="#br0" timeOffset="-93088.56">10691 10639 683 0,'-7'4'131'0,"-1"1"125"16,0-2-4-16,-4-3-49 15,-2 2-37-15,-5-1-67 16,-2 2-23-16,-5 4-39 15,-2 0-12-15,0 6-17 16,2 0-6-16,5 2-2 16,8 1-2-16,7-3 1 15,6 0 1-15,6-1 7 16,3-2 2-16,8-1 4 16,7-1-1-16,-2 0 9 15,2 1 6-15,-10 5 12 16,-6 1 2-16,-10 5-8 0,-7 4-7 15,-11 4-13-15,-3-1-20 16,-2 0-61-16,0-4-45 16,9-7-224-16,6-4 197 15</inkml:trace>
  <inkml:trace contextRef="#ctx0" brushRef="#br0" timeOffset="-92407.79">10716 10877 580 0,'17'10'130'16,"-4"1"105"-16,-1-2-63 15,-2-4-10-15,3-5-27 16,0-7-11-16,0-5-11 16,-1-2-10-16,-4-7-15 15,0 0-13-15,-2-1-9 16,1 0-1-16,-3 6-4 15,-4 0 4-15,-4 5-14 16,-4 3-14-16,-3 8-26 16,-2 8-10-16,-2 11-9 15,-1 6-1-15,0 9 3 16,4 1 2-16,4-1 1 16,7-2 2-16,3-10-2 15,6-4 1-15,7-8 1 16,2-5 0-16,1-6 3 15,3-4 0-15,0-8 3 16,3-1 0-16,5-5 0 0,-1 1 0 16,-5 3 1-16,-2 3 0 15,-8 9-1-15,-5 3-2 16,-5 9-11-16,-3 6-15 16,-3 4-20-16,2 2 0 15,-1-5 8-15,4-5 14 16,4-10 20-16,6-4 2 15,6-9 2-15,4-3 0 16,6-5 13-16,2 1 0 16,-5 1 4-16,0 3 1 15,-6 6-17-15,-3 2-3 16,-1 4-1-16,-5 0-1 0,-2 3 1 16,-2 1 3-16,-2 0-2 15,1 0 0-15,1-1 1 16,-1 0-1-16,3-1-1 15,1 1 0-15,3 5 3 16,-1 5 3-16,2 7 2 16,1 2 2-16,-3 5-1 15,-3-1-1-15,-8 0-2 16,-1 0 2-16,-10 1-38 16,-1-1-35-16,-4-7-107 15,0 0-114-15,6-12 159 16</inkml:trace>
  <inkml:trace contextRef="#ctx0" brushRef="#br0" timeOffset="-91819.39">11375 10816 580 0,'12'-2'170'16,"-4"3"169"-16,-2 8-45 16,-5 8-94-16,-3 6-50 15,-2 6-74-15,-1 2-22 16,4-4-28-16,1-4-9 15,6-10-3-15,4-8 8 0,3-7 12 16,4-6 9-16,4-8 8 16,0-4-2-16,-1-4 9 15,-1-1-1-15,-3 2-1 16,-5 3-6 0,-6 8-22-16,-7 4-9 0,-7 9-17 15,-3 6-2-15,-3 6-6 16,1 3-10-16,2-3-3 15,4-3-1-15,11-9 1 16,6-4 9-16,8-7 7 16,1-1 1-16,10-1 2 15,0 3-1-15,-4 2 0 16,3 4-1-16,-3 5-2 16,-4 4 23-16,-1 7-82 15,-5 2-20-15,-3 5-15 16,-4 0-22-16,-3-7 85 15,2-6 21-15,-1-9 18 0,3-8 8 16,6-11 19-16,1-4 17 16,5-8 22-16,1-2 7 15,0 0-7-15,-2 3-15 16,-3 8-6-16,-5 5-11 16,-2 15-18-16,-1 7-3 15,0 15-15-15,-1 4-2 16,4 4 1-16,1 1 3 15,4-2-2-15,1-1 0 0,-6-2 1 16,-5-2 1-16,-10-1 4 16,-8 3-8-16,-19 0-31 15,-9 3-30-15,-12 4-160 16,-7 2-377-16,-34-3 366 16</inkml:trace>
  <inkml:trace contextRef="#ctx0" brushRef="#br0" timeOffset="-85046.3">12479 9032 574 0,'5'4'103'0,"-10"4"94"0,6 3-42 15,-7 5-37-15,-4 1-26 16,7 0-19-16,-12-3-1 16,6 1 16-16,1-3 5 15,1-3-4-15,12-1-12 16,4-5-16-16,6-1 1 15,3-4 9-15,5 0 4 16,5-5-7-16,5 1-12 16,13-3-21-16,-3-2-9 0,5 0-17 15,0 0-4-15,-3 2-8 16,-2 1-27-16,-12 2-95 16,-2 0-89-16,-10 1 106 15</inkml:trace>
  <inkml:trace contextRef="#ctx0" brushRef="#br0" timeOffset="-84761.28">13240 8838 792 0,'2'-3'133'0,"1"-2"120"15,2 1-12-15,2 4-35 0,-4 5-32 16,2 9-43-16,-4 3-26 16,-2 7-43-16,-6 3-18 15,-1 3-30-15,1-1-8 16,4-1-56-16,4-1-37 15,6-2-335-15,2-1 263 16</inkml:trace>
  <inkml:trace contextRef="#ctx0" brushRef="#br0" timeOffset="-84311.58">12427 9293 643 0,'-13'5'127'0,"0"3"71"15,0 1-13-15,3 0-15 16,4 1-40-16,2-1-11 15,10 0-20-15,7 1-14 16,17 2-32-16,1 5-17 16,5 5-27-16,1 3-6 15,2 5-10-15,3 3-32 0,4 2-147 16,0 3-188 0,-2-6 202-16</inkml:trace>
  <inkml:trace contextRef="#ctx0" brushRef="#br0" timeOffset="-83913.69">13119 9604 1204 0,'-10'7'76'0,"-2"5"19"0,-1 2-3 15,1 8-35-15,2 3-25 16,6 2-26-16,4-1-5 16,7-5-3-16,6-1-1 15,7-10 1-15,4-2 12 16,4-9 37-16,2-5 20 15,-2-7 35-15,-3-7 7 16,-5-2 7-16,-6-4 4 16,-16-1-11-16,-6 0-12 0,-18 3-29 15,-5 4-24-15,-7 8-26 16,-5 6-12-16,5 12-52 16,1 9-52-16,11 6-141 15,4 7 129-15</inkml:trace>
  <inkml:trace contextRef="#ctx0" brushRef="#br0" timeOffset="-83248.28">12135 10753 956 0,'-7'6'84'0,"1"-1"63"15,2-3-31-15,6-2-3 16,3-4-10-16,8-6-1 16,4-3-8-16,5-4-12 15,9-4-9-15,11-1-18 16,8 1-9-16,15-1-16 0,-2-1-9 16,-10 3-11-16,-1 1-4 15,-15 1-3-15,0 3-1 16,-4 3-20-16,-7 1-41 15,-6 7-169-15,-7 1 140 16</inkml:trace>
  <inkml:trace contextRef="#ctx0" brushRef="#br0" timeOffset="-82930.04">12239 10926 663 0,'-14'2'80'15,"2"4"78"-15,-1 2 14 16,5 4 6-16,3 3-18 15,5 3-36-15,6 1-16 16,10 2-26-16,7 0-8 16,15 1-20-16,7 0-13 0,14 5-22 15,-5-3-9-15,-1 2-7 16,-6 3-10 0,-8-2-96-16,5 0-107 15,-12-11 113-15</inkml:trace>
  <inkml:trace contextRef="#ctx0" brushRef="#br0" timeOffset="-82624.76">13020 10325 1286 0,'-1'3'107'0,"0"7"57"16,0 2-13-16,1 9-46 15,0 1-37-15,0 6-45 16,1 5-11-16,1 2-11 15,-4-2-21-15,3 4-114 16,1 0-232-16,5 10 212 16</inkml:trace>
  <inkml:trace contextRef="#ctx0" brushRef="#br0" timeOffset="-82129.3">12977 11254 998 0,'-2'-4'123'0,"-4"1"112"15,-10 1-36-15,2 6-44 16,0 3-37-16,1 10-63 0,4 4-22 16,0 7-26-16,5 6-7 15,3 0-3-15,8 2-1 16,9-5 0-16,-1-5-1 15,7-11-3-15,2-11 1 16,1-10 4-16,4-8 3 16,8-8 12-16,-3-3 22 15,2-8 39-15,-3-3 24 0,-14-4 18 16,-1-2-9 0,-18 3-17-16,-5 6-17 15,-18 2-25-15,-10 10-14 16,-4 11-68-16,-2 3-71 0,1 23-318 15,-1 14 258-15</inkml:trace>
  <inkml:trace contextRef="#ctx0" brushRef="#br0" timeOffset="-26540.47">637 13716 268 0,'-20'8'32'0,"0"3"31"15,0 5-41-15,-1 3-14 16,-1 1 36-16,-1-1 36 15,4-1 64-15,0-4 27 0,2-4 1 16,2-1-21-16,7-7-30 16,-2-1-11-16,6-2-19 15,3 1-11-15,0-1-26 16,5 1-12-16,4 4-17 16,3-1-7-16,1 0-9 15,6 0-4-15,2-4-5 16,6-3-1-16,6-4 1 15,5-4 2-15,15 0-2 16,3 0 0-16,7 3 0 16,2 2-1-16,-6 1 1 15,-1 3 0-15,10-2 2 16,9-3-1-16,9-3 0 16,2-5-1-16,-2 0-2 15,2 2 0-15,12-4 0 16,0 0-1-16,5 0 1 15,-1-2-1-15,8 6 1 16,2 3 0-16,5 3 2 0,6 0-1 16,-2 2 1-16,2 1-3 15,9 3 0-15,-2 2 0 16,-7 2-1-16,2 3 3 16,0 1 1-16,-2 2-1 15,-1 5 1-15,2-5 0 16,-1 0 0-16,-5 1 0 0,0-3 0 15,2 5 0 1,-5 0 0-16,-1-2-1 16,10 6 0-16,-3-9 0 0,-6 4 0 15,2-2-1-15,1 1 25 16,-3 6 4-16,-4-7 21 16,-3-1 3-16,-10-6-14 15,-1 2 2-15,-10 0-14 16,-5 2-1-16,-19-4-6 15,-7 0-5-15,-7 0-3 16,3-1-1-16,-4 1-1 16,-2 0-1-16,-4-2 0 15,-2 0 0-15,-12-1 0 16,-1-1-1-16,-6 0 3 16,-5 1-44-16,4 0-157 15,2 1-303-15,2 0 273 16</inkml:trace>
  <inkml:trace contextRef="#ctx0" brushRef="#br0" timeOffset="-25756.1">5640 12980 1285 0,'-4'3'110'0,"-2"1"53"16,5 0-64-16,-1 3-63 15,2 4-26-15,0 3-11 16,-3 5-2-16,0 5 0 0,5 8 1 16,4 13 0-16,0 5 0 15,-5 8 0-15,-2 5-1 16,-5 9 1-16,0 8 0 16,4 17 2-16,0 4 1 15,-2-3 12-15,-5 0 9 16,-5-3 15-16,-5 2 3 15,-4 11-7-15,10 6-9 16,-1 10-15-16,0-1-3 16,-5 0-2-16,-8-3 0 0,2-10-2 15,1 4 0-15,11-2-2 16,1-5 0-16,7 1 0 16,2 0-1-16,3-6 1 15,0 0 0-15,2-2 1 16,1 0 0-16,1 6-1 15,4 0 0-15,0-1 0 16,3-5 1-16,7-7-1 16,-1-1 22-16,3-11 13 15,-4-4 3-15,-4-6 9 16,-4-4-18-16,-2-7-11 16,1-4-4-16,-3-15-9 15,2-9 3-15,0-17-69 16,3-11-18-16,-1-26-109 15,1-22-221-15,9-43 266 16</inkml:trace>
  <inkml:trace contextRef="#ctx0" brushRef="#br0" timeOffset="-25470.45">6169 13832 829 0,'-15'20'45'0,"0"-2"8"16,-1-2-22-16,5-5-67 16,-2-2-43-16,3-1-95 15,3-2 87-15</inkml:trace>
  <inkml:trace contextRef="#ctx0" brushRef="#br0" timeOffset="-25042.05">6031 13932 764 0,'-6'4'162'0,"4"1"146"16,1-1-70-16,1-1-115 16,1-1-41-16,-2-3-53 0,2-1-15 15,1-1-11-15,-2-2-1 16,1 0 2-16,-5-3-1 16,5 5 1-16,-2 2 0 15,-2-7-1-15,5 6-1 16,-8-6-2-16,8 1-2 15,4-1 0-15,0-2-1 0,4 4 3 16,0 0 0 0,-3 0 0-16,0-1 0 0,1 2 0 15,-2 3-2-15,1-2-1 16,5 6 0-16,7 3 9 16,3-3 6-16,5 9 14 15,0-5 7-15,7 2 6 16,10 3 7-16,11-3 4 15,4 1 5-15,0-4 0 16,-2 0-11-16,3-1-13 16,4 1-8-16,9-2-13 15,-4 0 1-15,-5-2 0 16,-8-1 0-16,-14-2-16 16,-7-3-37-16,-9-2-141 15,-6-5-267-15,-9-3 259 16</inkml:trace>
  <inkml:trace contextRef="#ctx0" brushRef="#br0" timeOffset="-24358.89">6236 13240 407 0,'-17'6'81'0,"1"-1"87"15,2 0-33-15,3-5-13 16,2 0-2-16,2-5 7 0,0-1 8 16,3 1-4-1,-2-4-11-15,-1 6-35 0,-3-1-23 16,-2 5-38-16,7 12-16 16,-8 5-17-16,3 10-6 15,2 11-3 1,4 0 1-16,11 5 6 0,2-9 4 15,11-8 5-15,2-5-1 16,2-14 15-16,4-4 16 16,-8-10 43-16,-3-6 16 0,0-7 6 15,-3 1-10-15,-6-9-37 16,-2 2-12-16,-9-10-17 16,-5-4-4-16,-2 2-1 15,-1-4-2-15,2 5-7 16,0 2-3-16,1 7-6 15,1 8-12-15,1 10-39 16,1 6-37-16,2 12-201 16,-2 4 176-16</inkml:trace>
  <inkml:trace contextRef="#ctx0" brushRef="#br0" timeOffset="-23809.41">6557 13226 1868 0,'0'7'65'0,"0"3"-11"0,-3-3-19 16,-1 0-22-16,-2-2-2 16,-3-4-6-16,2 0-2 15,-1 1-4-15,1 0-1 16,1 1-13-16,2 1-12 15,5 4-11-15,2-2-5 16,10-1 11-16,6-4 11 16,2-8 12-16,5-2 5 0,0-8 7 15,-2 1 6-15,-1-4 3 16,-1 1-1-16,-5 5-4 16,0 5-3-16,-3 16-3 15,-6 4-1-15,5 13-3 16,-2 0-5-16,-2 1-30 15,13 5 1-15,-1-9 2 16,-1-4 7-16,4-10 71 16,-10-12 21-16,0-16 26 15,8-3 2-15,-6-24-34 16,4-2-23-16,-7-8-22 16,-2-3-3-16,-9 11-3 15,-1 4 4-15,-1 16-2 16,-2 4-2-16,2 19-2 15,-6 4-4-15,-2 13-3 16,5 12-3-16,-2 14-6 16,2 14 1-16,6 13 2 0,-3 4-12 15,8 11-62 1,5-6-57-16,3-14-147 0,2-10-43 16,-5-24 167-16</inkml:trace>
  <inkml:trace contextRef="#ctx0" brushRef="#br0" timeOffset="-23662.32">6894 13144 1849 0,'9'-1'129'0,"6"1"53"16,4 1-68-16,19 1-82 16,4-2-18-16,21-6-7 15,9-5-51-15,8-10 33 16</inkml:trace>
  <inkml:trace contextRef="#ctx0" brushRef="#br0" timeOffset="-16129.21">514 13167 348 0,'1'-6'97'0,"0"0"76"15,-2 6-57-15,-3 4-27 16,-1 5-43-16,-3 0-14 16,3-1-9-16,1-2-1 15,4-4 11-15,0-1 16 16,0 0 29-16,0-1 8 0,0 1-3 16,0 4-17-16,0 7-33 15,-2 6-9-15,-2 8-15 16,0 5-4-16,0 1-3 15,-2-4 0-15,3-4-1 16,2-3 0-16,0-7 0 16,-1-2 0-16,2-3 0 15,0-1 0-15,0-4-1 16,0-3 1-16,2-2 7 16,-1-9 9-16,1-5 22 15,0-7 10-15,1-7 9 16,-1-2-5-16,1-9-16 15,2-1-10-15,0-1-5 16,1 3 0-16,0 10-1 16,-2 6 0-16,1 9-15 15,0 4-4-15,-1 9-3 16,1 2-1-16,4 10 2 16,2 4 1-16,6 10-1 0,4 6 0 15,8 11 0-15,2-3 2 16,-1-3 0-16,0-6 0 15,-8-16 0-15,1-3 13 16,-10-9 35-16,-3-2 21 16,-10-8 35-16,0-1-8 15,-5-13-23-15,2-6-18 0,-1-4-26 16,-3-7-6 0,2 0-10-16,-1 2-4 0,4 6-9 15,0 3-1-15,2 10-4 16,2 4-15-16,4 7-89 15,1 3-75-15,9 4 92 16</inkml:trace>
  <inkml:trace contextRef="#ctx0" brushRef="#br0" timeOffset="-15762.9">1011 12971 905 0,'-3'-2'118'0,"-4"2"109"16,-1 1-55-16,-2 6-44 15,-4-2-35-15,3 5-51 16,-3 3-19-16,1 1-18 0,3 4-4 16,3-2-2-16,4 1-2 15,5-1-3-15,0-3 6 16,6-3 12-16,3 0 10 15,6-2 22-15,4 0 2 16,1 1 0-16,2 2-3 16,-2 3-15-16,-5 0-2 15,-13 5-1-15,-5 0-3 16,-14 7 0-16,-2 6-5 16,-4-2-7-16,-4-2-15 0,1-7-58 15,0-5-35-15,8-6-117 16,0-4-108-16,8-5 185 15</inkml:trace>
  <inkml:trace contextRef="#ctx0" brushRef="#br0" timeOffset="-15480.07">1269 12675 885 0,'-3'2'128'0,"-4"6"92"0,4 6-22 16,-7 9-52-16,-4 3-35 16,1 8-39-16,-1 4-19 15,5 5-30-15,0 5-7 16,4 6-9-16,0 5-2 15,3 17-16-15,3 5-14 16,3 10-206-16,-1-7-108 16,2-16 173-16</inkml:trace>
  <inkml:trace contextRef="#ctx0" brushRef="#br0" timeOffset="-14947.6">1523 12887 740 0,'2'1'156'0,"0"-1"145"16,-4 0-28-16,-3 0-91 16,-2 0-34-16,-2 0-57 0,-1 0-17 15,-5 0-26-15,0-1-11 16,-3 2-17-16,0 2-6 15,2 4-9-15,-2 1-5 16,3 6-6-16,2 5-2 16,5 3-2-16,3 6 0 15,4 7 2-15,-2 2 1 16,7 9-1-16,-1 3-15 16,1 0-7-16,0-1 0 15,0-7 4-15,-2-9 17 0,5-6 8 16,1-5 0-16,1-8-2 15,1-3 0 1,2-8-2-16,2 0 1 0,2-5 1 16,2-6-21-16,0-3-66 15,-2-6-51-15,-5-2-275 16,-2-1 247-16</inkml:trace>
  <inkml:trace contextRef="#ctx0" brushRef="#br0" timeOffset="-14773.09">1344 13151 1133 0,'-5'-1'82'0,"3"-3"33"16,3 0-40-16,7-3-56 0,6-2-5 16,7-2-1-16,3-5-6 15,8-2-3-15,3 2-45 16,7 1-197-16,6 1 162 15</inkml:trace>
  <inkml:trace contextRef="#ctx0" brushRef="#br0" timeOffset="-14362.26">1739 12989 404 0,'0'11'60'0,"0"6"66"16,0 2-4-16,0 8-14 15,4 3-12-15,1 8-42 16,2-1-18-16,2-5-19 16,-4-5-8-16,1-14 19 15,0-7 9-15,-1-6 46 16,1-3 15-16,-2-11-7 16,-2-1-1-16,-1-6-32 15,1-1-9-15,-2 6-14 16,3 4-9-16,-1 7-19 15,5 7-7-15,4 12-3 16,3 6-1-16,8 10 3 16,1-3 1-16,2-5 1 15,2-6-1-15,2-10 38 16,-3-6 28-16,-10-16 53 16,-1-3 23-16,-8-10-14 0,-4-6-18 15,0 2-42-15,-8-4-20 16,-8-4-24-16,-1 0-11 15,-1 2-35-15,2 2-28 16,9 7-80-16,4 2-66 16,8 3 104-16</inkml:trace>
  <inkml:trace contextRef="#ctx0" brushRef="#br0" timeOffset="-6233.77">2791 13059 239 0,'0'2'74'0,"-3"0"80"16,1 0-9-16,-1-2-1 15,3-1-11-15,0 0-11 16,-4-3-9-16,4-1-34 16,-4-1-16-16,1 2-23 15,-2-1-6-15,2 3-6 16,2 2-4-16,0-1-4 0,0 0-1 15,1 0 1-15,0 1 0 16,-1 1-1-16,1 3-4 16,0 3-4-16,-1 1-2 15,1 1-4-15,0 2-1 16,-1 0-1-16,1 0-1 16,0 2 0-16,1 0 0 15,-1 5-1-15,-1 2-1 16,-2 8 1-16,1 4-1 15,-1 2-1-15,-1 1-2 0,1-7 0 16,2-4 1-16,0-9 0 16,1-6 1-16,0-9 1 15,1-3 0-15,-1-5 1 16,1-2 1-16,0-7-1 16,-1-2 0-16,0-7 1 15,0-3 0-15,1-5 10 16,1-3 7-16,1 1 11 15,0 2 7-15,3 3-1 16,-2 5-4-16,1 8-9 16,2 6-9-16,-4 7-8 15,2 4-3-15,3 5-3 16,2 5 0-16,7 9 0 16,3 4 0-16,6 9 0 15,-1 1 0-15,0 4 0 16,-5 1 2-16,-5-6-1 15,-1-4 1-15,-3-10-1 0,0-4 1 16,1-9-11-16,-4-2 33 16,-8-8 29-16,0-8 14 15,-7-8 30-15,1-3-27 16,1-10-13-16,-1-2-10 16,5-2-15-16,-7-2-9 15,5 9-16-15,6 2-5 16,-1 9-2-16,8 6 0 15,0 5 1-15,-2 4-30 16,4 5-101-16,-4 0-82 0,7 3 97 16</inkml:trace>
  <inkml:trace contextRef="#ctx0" brushRef="#br0" timeOffset="-4984.54">3294 12961 310 0,'1'-2'73'0,"-1"-1"90"16,2 0-7-16,-2 2 14 15,0 1 0-15,-4 2-7 16,-4 1-7-16,-2 3-31 16,0-1-19-16,-2 0-36 15,-2 2-17-15,2-1-23 16,-3 0-8-16,3 2-10 16,0 2-4-16,1 2-6 15,0 3-2-15,7-1 0 16,3-2-2-16,6-1-2 15,4-3 1-15,8-2 9 16,2 1 5-16,6-1 11 16,6 0 3-16,-2 0 4 15,1-1-1-15,-7 2 4 0,-12 2-3 16,-5 3 17-16,-6 4 2 16,-14 2-11-16,-4 3 0 15,-10 0-26-15,-6 2-4 16,1-3-16-16,0 1-21 15,5-4-74-15,5-2-53 16,7-2-131-16,5-2-121 0,7-6 231 16</inkml:trace>
  <inkml:trace contextRef="#ctx0" brushRef="#br0" timeOffset="-4718.7">3488 12830 539 0,'5'12'174'16,"-3"-3"159"-16,-2 10-105 16,-2 2-23-16,-5 7-56 15,0 5-24-15,-4 2-44 16,1 7-19-16,6 9-35 0,-1 6-11 15,5 3-16 1,-8-5-22-16,1-3-64 0,7-4-46 16,2-9-93-1,7-6-13-15,2-18 126 0</inkml:trace>
  <inkml:trace contextRef="#ctx0" brushRef="#br0" timeOffset="-4385.79">3794 12932 645 0,'13'-5'169'16,"-1"4"135"-1,-12 4-67-15,-7 0-34 0,-5 9-58 16,-10-3-31-16,-10 4-46 15,1 4-18-15,-5 0-25 16,3 6-9-16,6 8-11 16,6 4-4-16,9 6-8 15,7 6-9-15,5-3-14 16,5-7 0-16,9-7 2 16,2-7 9-16,6-14 14 15,8-1 0-15,2-12-19 16,-4-11-19-16,6 0-72 15,-10-6-102-15,-5-4 124 16</inkml:trace>
  <inkml:trace contextRef="#ctx0" brushRef="#br0" timeOffset="-3893.15">3641 13221 1049 0,'2'0'91'0,"3"-2"54"15,9-5-60-15,0-5-14 16,7-8-15-16,2-3 3 0,5-3-27 16,-2 0-9-16,0 1-11 15,1 3-5-15,-12 3-3 16,3 5-1-16,-5 8-1 16,-5 4-1-16,1 9-1 15,1 5 1-15,-9 8 0 16,7 7 2-16,-6 5-1 15,-2-2 1-15,4-6 0 16,-2 0-1-16,3-14 1 16,-1-6 0-16,3-9 0 15,-6-12 2-15,4-3-3 16,-1-1 12-16,4 1 15 16,-3 4 3-16,1 4 4 15,1 6-14-15,1 8-17 16,2 9-4-16,3 7-1 15,-1 1 0-15,0-1 2 16,-1-4 0-16,0-10 15 16,1-3 27-16,-2-6 42 0,-2-5 14 15,-2-6 8-15,1-1-21 16,-7-7-37-16,-3-2-15 16,1 0-22-16,0 2-8 15,2 5-10-15,2 3-32 16,5 7-110-16,3 0-87 15,12 7 113-15</inkml:trace>
  <inkml:trace contextRef="#ctx0" brushRef="#br0" timeOffset="-3534.09">4342 13039 725 0,'-3'-2'194'16,"1"0"139"-16,-6 4-71 16,-5 4-41-16,-2 7-74 15,-5 2-24-15,-2 5-52 16,-4 2-21-16,2-1-27 16,5 0-11-16,7-4-12 15,9 1-1-15,6-4-5 16,8-2-1-16,8 1 3 15,6 0 1-15,-2-1 3 0,1 1 0 16,-7-3 2 0,-5-2 1-16,-1 9 2 0,-11-3 3 15,-5 9 1-15,-6-1-1 16,-12 1-15-16,4 1-26 16,-12-11-63-16,1-1-62 15,1-10-163-15,7-3-147 16,13-5 254-16</inkml:trace>
  <inkml:trace contextRef="#ctx0" brushRef="#br0" timeOffset="-2849.78">4372 13250 771 0,'13'12'110'0,"-4"-1"111"15,0 0-28-15,-2-1-40 16,2-3-4-16,1-4-15 15,1-2-6-15,1-6-13 16,1-4-12-16,-2-4-26 16,-2-1-10-16,-1-3-13 15,-4 1-4-15,0-3-7 16,-4 2 3-16,-3 3 1 16,-3 3-2-16,-5 9-11 15,0 3-10-15,-3 12-20 16,-1 4-4-16,1 7-5 15,-1 4 0-15,5-3 0 16,4 6 0-16,5-8 1 16,1-3 0-16,5-4 1 15,2-8 0-15,4-5 1 16,1-4 1-16,4-6 1 0,2-2 1 16,3-4 1-16,3-4 2 15,2-4-1-15,2-4 1 16,-5 3-1-16,-2 4-1 15,-4 8-1-15,-4 5-1 16,-4 9 0-16,-4 3 0 16,-3 9 0-16,-1 3 0 15,3 4 0-15,4-2 0 0,2-4 0 16,4-4 0-16,-6-10 0 16,2-3 1-16,5-10 1 15,-7-3 1 1,4-9 1-16,0-5 0 0,-7-8-2 15,3-2 0-15,1 2-2 16,-1 6 0-16,-1 12-1 16,3 6-2-16,-1 11 0 15,2 6 0-15,5 11 1 16,-2 2 2-16,-1 5 0 16,0 0 2-16,-7-1 1 15,-1-1 0-15,-6-5 1 16,0 4 1-16,-10-6-24 15,-1 2-23-15,0-3-71 16,-2-8-54-16,4-8-116 16,4-4-55-16,5-6-100 15,1-5 211-15</inkml:trace>
  <inkml:trace contextRef="#ctx0" brushRef="#br0" timeOffset="-2453.08">4971 13139 700 0,'9'3'159'15,"-1"3"159"-15,-5 2-68 16,-3 8-95-16,-4 5-28 0,-2 4-44 16,3-2-15-1,2 4-28-15,3-4-11 0,6-12-17 16,10-1 6-16,5-13 27 16,0-9 12-16,4-2 23 15,-10-6-6-15,-1-1-17 16,-7 1-6-16,-4 1-15 15,-4 2-4-15,-10 0-6 16,1 4-8-16,-6 7-11 16,3 6-5-16,-5 9-9 15,1 5 1-15,2 1-2 16,4-3 0-16,10-4 0 16,11-2 1-16,-2-1 3 15,5 4 1-15,6-2 2 16,-7-6 1-16,7 2 1 15,-9-4 0-15,-2 2 1 16,-1 2 0-16,-6-3-5 16,-2 0-20-16,-3-7-65 15,-5 0-46-15,-1-1-159 0,5 1 159 16</inkml:trace>
  <inkml:trace contextRef="#ctx0" brushRef="#br0" timeOffset="-1318.96">5332 13253 265 0,'3'35'24'0,"1"-5"62"15,-3-5 40-15,1-9 87 16,-1-1 23-16,-3-7 2 0,0-1-16 16,-8-4-38-1,4 1-14-15,0-4-33 0,0-1-20 16,4-8-42-16,0-5-21 16,2-5-23-16,4-1 0 15,3-4-6-15,3 0-4 16,2 3-12-16,-2 0-5 15,0 2-20-15,2 1-41 16,-1-3-103-16,4 1-73 16,1-1-107-16,1 2 8 15,6 3 69-15,-5 1 73 0,5 5 128 16,-5 2 37-16,-3 3 107 16,-1 3 48-16,-8 2 86 15,-1 2 29-15,-5 1-14 16,-1 1-17-16,-10 0-36 15,9 2-15-15,-4 2-39 16,-10 1-27-16,3 4-48 16,-11 0-18-16,3 3-23 15,8-1-5-15,5-3-5 16,5-2-4-16,9-1 1 16,9-2 2-16,2 1 7 15,8 5 4-15,-2 1 4 16,-8 1 0-16,2 0-3 15,-7-2 0-15,-5 5-1 16,-2 1 1-16,-3 5-1 16,-7 1-1-16,-12-1-2 15,3 3-12-15,-17 0-48 0,-1-1-56 16,-5 3-271-16,-3-2 233 16</inkml:trace>
  <inkml:trace contextRef="#ctx0" brushRef="#br0" timeOffset="40527.18">16043 2563 296 0,'4'-19'10'15,"5"1"0"-15,4-1-10 16,-3-1 1-16,-2 6 20 16,-3 1 22-16,-8 3 32 15,-2 5 6-15,-1 2-16 16,-4 1-20-16,9 3-32 16,-7-1 10-16,3 2 50 15,4 0 23-15,-1-1 32 16,2 0 3-16,8 4-27 15,0 1-13-15,4 4-6 16,4 3-8-16,1 7-16 0,0 4-8 16,3 4-20-16,-1 0-7 15,4-7-6-15,5 1-3 16,13-10-1-16,7-5-3 16,11-5-5-16,3-5-1 15,8-5-5-15,12-4-1 16,14 0-1-16,5 0 0 15,11-1 4-15,2 3 1 0,3 2 1 16,5-1 1-16,-9 10-3 16,0 5-1-16,-13 1-1 15,-3 10-1-15,-21-7 1 16,-16 0 2-16,-7 6 1 16,-7-10 1-16,12 4 0 15,-7-3 0-15,-7-9 1 16,-2-2 3-16,-23-4 4 15,-2-9 3-15,-10 1 17 16,-9-2 3-16,-4-4-3 16,-16 1-3-16,-28-5-16 15,-8 0-5-15,-20 1-4 16,-5 4-1-16,-7 3-4 16,-11 5-2-16,-13 4-2 15,3 4-1-15,-16 1 1 16,5 1 1-16,4 0 1 15,-5 0 0-15,13 1 2 16,6 1-1-16,11 3 0 16,7 1 1-16,15 6-1 0,8 1 0 15,3 2-1-15,7 1-1 16,17-4-1-16,10 0-2 16,21-4-5-16,12 3 0 15,27-3-1-15,13 1 1 16,12 3 2-16,5-1 2 15,14 4-1-15,12 1 3 16,16-7 1-16,7 0-1 0,18-5 3 16,-5-3 1-16,7 0 8 15,7 1 4-15,-1 2 2 16,-3 3-2-16,-12 6 0 16,-2 3 0-16,-24 3-1 15,-7 4 0-15,-27 2-2 16,-17 3-1-16,-23-1 4 15,-21-6 3-15,-5 0 5 16,-14-7 2-16,-16-6 0 16,-6 4-2-16,-28-16-5 15,-5-1-3-15,-2-4-5 16,3-5-1-16,-4 3-2 16,0 1 0-16,-17-1-1 15,-8-3-1-15,1 3-2 16,-17-1 1-16,1 2 0 15,-1 0 0-15,2 1 1 16,16 1-2-16,10-4 0 16,6 0 0-16,10-3 0 0,10-2-1 15,22 4 0-15,5 1-1 16,21 3-3-16,2 3-4 16,9 3-6-16,9 4-2 15,4 1 0-15,9 1 2 16,17 2 6-16,12 0 0 15,20-1 2-15,11 0 0 16,17-2 1-16,4-3-1 0,20 1 4 16,3-1 1-16,-1 1 2 15,8-1 1-15,-7 0 1 16,-4 0 1-16,-13 1 5 16,-12-1 2-16,-15 2 3 15,-10 1 2-15,-21 1-3 16,-10 2 0-16,-36 3 0 15,-14 3-1-15,-36 4-21 16,-20-1-25-16,-22 3-76 16,-14 1-68-16,-36 0 94 15</inkml:trace>
  <inkml:trace contextRef="#ctx0" brushRef="#br0" timeOffset="43709.1">15387 4554 878 0,'-1'9'106'0,"1"5"70"15,0 6-68-15,-8 5-70 16,1 1-20-16,-10-2 15 16,2-4 12-16,-4-3 21 15,-4-3 6-15,-3-5-20 16,-7 4-12-16,3 2-23 15,2 0-7-15,-19 5-8 16,0 7 0-16,-26-7-2 16,-10 8 2-16,4-3 0 15,1-4 0-15,-6-5 1 16,-1-6 0-16,-5-2 0 16,-4-4-1-16,15 0 0 15,-12-4-2-15,-6 2 0 16,-7 2 0-16,-1 3 1 15,1 4 0-15,-6 3 2 16,-2 0 0-16,-8-1 0 16,3 0 2-16,4-6 1 15,6-2 1-15,10-8 15 0,-2-7 4 16,7-9 5-16,-1-6 2 16,-1-9-15-16,15-3-3 15,4-3-7-15,2-4-1 16,-2-7 5-16,2-1 2 15,11-12 1-15,9 0-2 16,20 0-6-16,5-5-4 0,10-12-4 16,3-2-3-16,19-3-4 15,4-3-1-15,3 3 0 16,6-1 0-16,6-7 1 16,7 1 1-16,24 4-1 15,8 4 0-15,13-1-1 16,2 4-1-16,4 7 1 15,3 7 0-15,10 13 0 16,10 8 3-16,-7 5 0 16,0 5 2-16,5 7 2 15,-1 0-1-15,7 3 1 16,4 3-1-16,-2 1 2 16,5 3-1-16,0 10 0 15,-4-3 1-15,7 7-1 16,-13 0 0-16,1 5 2 15,1 4 0-15,-8 2 0 16,0 4 1-16,-7 9 0 16,-9 0-1-16,-18 13 0 15,-2-1-1-15,-1 4 0 0,8 8 0 16,-15-1 1-16,-3 6 0 16,4 4 2-16,-8-2 0 15,9 1 1-15,4 0 0 16,3 2-2-16,1 2 0 15,-7-2 0-15,-8 6-1 16,-15 7 0-16,-9 6-2 16,-6 26 1-16,-6 4-1 15,-10 10 1-15,-4 1-1 16,-7-4-1-16,3-1 0 0,2-8 0 16,2-5 2-16,1-2-55 15,0-2-64-15,1 6 68 16</inkml:trace>
  <inkml:trace contextRef="#ctx0" brushRef="#br0" timeOffset="44924.59">9092 9596 878 0,'-10'0'80'0,"2"0"54"16,6-3-84-16,7-1-22 16,-1-5 6-16,4-3 19 15,4-2 36-15,0 0 14 16,6 3-18-16,1 3-20 15,12 6-35-15,9 2-15 16,20 4-11-16,6 2-2 16,8-2-1-16,-3 0 0 15,0-1-1-15,2-2-2 0,20 0-2 16,2 0 4-16,11 0 6 16,7 0 1-16,10-1 3 15,8 0-6-15,24 5-3 16,3 4 0-16,-7 8 1 15,13 4 0-15,-16 5 1 16,-15 1 2-16,-6-1 1 16,-10-4 1-16,-15-9 3 15,-4-4 0-15,-21-12-41 16,-7-7-69-16,-8-18 59 16</inkml:trace>
  <inkml:trace contextRef="#ctx0" brushRef="#br0" timeOffset="45591.28">9139 11509 626 0,'-6'14'115'0,"3"3"150"16,6-3-206-16,3-5-5 16,5-7 2-1,1-4 12-15,5-5 27 0,4-2-3 16,8 5-20-16,12 0-9 15,15-1-20-15,10 4-6 16,17 1-10-16,7 4-4 16,31 9-12-16,5 6-6 15,26 4-4-15,17 0 0 16,-4-8-2-16,22-6-2 0,3-9 1 16,9-3 1-16,13-11 4 15,11 5 72-15,-7-5-52 16</inkml:trace>
  <inkml:trace contextRef="#ctx0" brushRef="#br0" timeOffset="49672.63">17900 2027 500 0,'-2'2'19'15,"2"-1"12"-15,3 1-29 16,-2 1 22-16,4 4 18 16,-3 2 30-16,0 1 7 15,2-2-14-15,2 0-19 16,10-1-22-16,14 1 1 0,20 0 11 16,8-4 5-16,11 2 11 15,1 0 4-15,12 5-2 16,10 4-2-16,9 0-9 15,-2-1-5-15,-10-5 3 16,-2-1 0-16,-3 2-1 16,-4-3-8-16,-16 3-18 15,-11-5-18-15,-21 1-177 16,-5-1 130-16</inkml:trace>
  <inkml:trace contextRef="#ctx0" brushRef="#br0" timeOffset="49988.23">19087 2107 1243 0,'12'10'53'15,"6"5"47"-15,5 9-118 16,2-5 10-16,-1-1 2 15,0-8 16-15,-1-3 28 16,8-5 12-16,2 0 0 16,-1 8-13-16,1-1-21 15,1 10-16-15,-11 4-1 16,-1 2-30-16,-11 1-4 0,-30 5 4 16,10-2 1-1,-26-3 30-15,-8 0-22 0,-3-4-90 16,-12-5-92-16,14-8 100 15</inkml:trace>
  <inkml:trace contextRef="#ctx0" brushRef="#br0" timeOffset="50399.95">19999 1978 1106 0,'11'7'24'16,"1"8"-23"-16,-2 3-1 0,-6 7 4 15,-2 9 1-15,-7 2 30 16,0 3 6-16,3-1 2 15,2-2 0-15,5 2-33 16,3-3-5-16,5-4-38 16,0-5-36-16,1-10 40 15</inkml:trace>
  <inkml:trace contextRef="#ctx0" brushRef="#br0" timeOffset="51072.28">20375 1714 887 0,'-12'8'37'15,"1"1"21"-15,-1 5-54 16,2 0 5-16,-2-3 44 15,1-1 16-15,2-4 22 16,-1-2 0-16,3 1-39 16,-1 0-16-16,3 3-26 15,0 4-9-15,5 2-5 16,5 2-4-16,8 1 0 16,0-2 2-16,11-1 2 15,-6-2 3-15,6 2 1 16,0 0 1-16,-7 0 2 0,2 3 1 15,-6-1 2-15,-5-2 2 16,-8 0 4-16,-8-4 3 16,-7 1 0-16,-2 2-3 15,-14-5-5-15,-2 1-3 16,-10-6-23-16,-5 0-26 16,-1-4-117-16,6-1-135 15,10-6 163-15</inkml:trace>
  <inkml:trace contextRef="#ctx0" brushRef="#br0" timeOffset="51354.96">20737 1605 1070 0,'17'-4'18'0,"-4"1"-61"15,-5 2 2-15,-3 2 30 16,-3 1 35-16,-1 3 81 16,-1 3 2-16,0 8-24 15,0 11-31-15,-4 15-44 16,0 4-5-16,0 7-3 16,-1-4 0-16,7-4 0 15,-2-8-4-15,7-7-53 16,0-9-37-16,6-10-167 0,2-5 143 15</inkml:trace>
  <inkml:trace contextRef="#ctx0" brushRef="#br0" timeOffset="51579.71">20445 1780 1468 0,'13'8'25'0,"7"5"-35"16,7 5-1-16,15-8 16 15,4 1 8-15,8-15 17 16,4-2 1-16,-3-11-4 16,-4 1-6-16,-1-7-197 15,-2 5 129-15</inkml:trace>
  <inkml:trace contextRef="#ctx0" brushRef="#br0" timeOffset="52205.66">21125 2073 582 0,'-23'15'127'0,"-8"6"107"0,1-1-89 16,-3 5-37-16,9 4-60 16,7-2-22-16,9 7-27 15,5 1-4-15,10-3-18 16,9-3-11-16,15-11-36 16,8-2-13-16,5-10 12 15,0-5 12-15,-4-7 42 16,-6-3 18-16,-7-2 67 15,-9 2 27-15,-9 2 43 16,0 0 5-16,-8 7-52 16,0 4-26-16,-1 6-41 15,-1 6-9-15,-2 4-1 16,2 3 1-16,1-3 3 16,1-3-2-16,9-7-5 15,4-3-3-15,11-6-5 16,8-3 0-16,8-9 1 0,3-6 1 15,-2-7 4-15,-10 2 13 16,-14-1 32-16,-11 3 15 16,-26-1 8-16,-11 2-10 15,-23 5-34-15,-7 2-18 16,1 10-16-16,5 4-5 16,5 4-59-16,7 1-59 15,5-2-260-15,8-2 221 16</inkml:trace>
  <inkml:trace contextRef="#ctx0" brushRef="#br0" timeOffset="52453.68">21591 1803 1719 0,'9'7'-35'15,"-1"6"-72"-15,-2 8-16 16,0 2 30-16,-6 9 118 16,3-1 60-16,0 15 7 15,2 2-15-15,-1 12-47 16,3 5-20-16,-3 7-7 16,1 5 4-16,2 0-76 15,2 2 53-15</inkml:trace>
  <inkml:trace contextRef="#ctx0" brushRef="#br0" timeOffset="54321.78">10950 8922 858 0,'-10'21'114'16,"0"-2"133"-16,1-1-195 16,-2-1-15-16,3 0-31 15,1-2-2-15,2-9 0 16,0-2 0-16,1-5 0 15,-2 1 0-15,3-2-1 16,3 1-3-16,-3-5-1 16,3 0-1-16,3-5 0 15,1-4 2-15,9-9 4 16,1-7 7-16,6-8 21 16,3-6 14-16,6-6 23 15,7 1 5-15,10-6-13 0,8 3-13 16,5 3-27-1,-3 4-10-15,-6 5-9 0,-2 5-1 16,2 8-1-16,6 5 0 16,10 8-1-16,-2 5 1 15,4-1 0-15,-5-4 0 16,-6 1 2-16,-2-6 1 16,2-8-18-16,-5 1-66 15,-10-6 52-15</inkml:trace>
  <inkml:trace contextRef="#ctx0" brushRef="#br0" timeOffset="55338.37">12207 8024 9 0,'-2'19'2'16,"0"-6"64"-16,3-3 49 16,-4-9 86-16,6 5 30 15,-3-5-27-15,-5-1-37 16,5 0-63-16,2-5-22 0,4 0-26 15,3-4-7-15,3-11-11 16,1 2 5-16,8-3 13 16,-2 3 2-16,3 7-6 15,2 2-10-15,-5 6-23 16,3 2-7-16,-5 4-5 16,-5 5-2-16,-5 2 0 15,-2 1 1-15,-9 5 0 16,-2 0-1-16,-8 6-4 15,-5 5-2-15,0-1-1 16,1 1-1-16,8-5 1 16,5 0-1-16,8-6-2 15,9-2 0-15,16-4-1 16,3-1 3-16,7-7 1 16,3-3-17-16,-8-12-55 15,1-3-114-15,-3-8 104 16</inkml:trace>
  <inkml:trace contextRef="#ctx0" brushRef="#br0" timeOffset="55872.35">12632 7892 640 0,'-1'6'71'16,"-1"3"104"-16,1 0-93 15,1 2-4-15,0 1-4 0,0-4-26 16,1 2-13-16,2-4-19 15,0-6-5-15,3-11-5 16,1-3-1-16,2-11-1 16,1-1-2-16,3 5 1 15,0 0-1-15,1 14 2 16,2 6 1-16,3 15 0 16,-1 6 0-16,10 5-4 15,-4 1 0-15,0-11 0 16,9-4 0-16,-8-14 1 15,2-9 1-15,1-8 2 16,-14-7 7-16,2-2 23 16,-1 3 8-16,-15 6 20 15,7 3 7-15,-13 8-11 16,2 3-8-16,-7 4-23 16,-5 3-14-16,3 9-15 15,0 2-2-15,13 1-4 16,-3-3-1-16,12-11 1 0,-9-9 1 15,8-13 3-15,5-8 3 16,0-6 0-16,4-2 3 16,-9-6 6-16,2 3 8 15,-8 0 15-15,0 2 5 16,-1 15-1-16,-1 6-5 16,-3 22-20-16,0 18-8 15,-7 21-7-15,4 10-4 16,4 14-47-16,-5 4-46 0,15-4-269 15,4-4 220-15</inkml:trace>
  <inkml:trace contextRef="#ctx0" brushRef="#br0" timeOffset="56302.85">13365 7836 579 0,'-13'13'76'0,"-4"8"45"16,-8 5-22-16,-6 8-17 16,4 3-27-16,-2 4-22 15,12-3-8-15,10-4-20 16,7-5-3-16,10-14-2 16,7-5 1-16,7-11 3 15,1-6 4-15,8-9 9 16,-3-3 8-16,-5-1 30 15,-1-4 14-15,-13 6 15 16,0 2 0-16,-3 6-25 0,-7 10-14 16,6 4-22-16,-1 6-7 15,0 13-8-15,3 2-4 16,-2 0-4-16,2-2 0 16,7-12 0-16,1-6 0 15,7-12 19-15,-1-7 9 0,-2-8 25 16,-2-1 10-16,-6-3 12 15,-6 3 4 1,-11 2-3-16,-5 2-7 0,-10 6-30 16,-1 4-15-16,-5 13-67 15,-2 4-43-15,2 6-185 16,3-1 153-16</inkml:trace>
  <inkml:trace contextRef="#ctx0" brushRef="#br0" timeOffset="56487.21">13772 7671 1342 0,'16'1'129'16,"-8"7"57"-16,0 19-62 16,-5 12-29-16,-3 18-54 15,5 7-14-15,-1 2-21 16,4 2-92-16,1-7-214 0,-1-8 190 15</inkml:trace>
  <inkml:trace contextRef="#ctx0" brushRef="#br0" timeOffset="57212.1">10437 11488 709 0,'4'4'82'0,"-1"-2"66"16,-2 5-4-16,-1 6-50 15,-1 2-19-15,1 21-43 16,1 5-19-16,9 14-14 15,7 2-2-15,13-4 0 16,4-7-1-16,15-13 2 16,7-3 0-16,3-5 1 15,-3 4 0-15,-10-14 1 16,-6 0 0-16,-4-14-39 16,-5-11-45-16,-6 2-153 15,-5-8 132-15</inkml:trace>
  <inkml:trace contextRef="#ctx0" brushRef="#br0" timeOffset="57402.31">10902 11857 564 0,'-10'-3'152'0,"3"-1"138"0,5 6-68 15,8 8-80-15,4 2-33 16,9 4-30-16,1-4-13 16,6-2-26-16,3 1-9 15,-4 4-13-15,-1 5 5 16,-8-3 8-16,-5-1 2 15,-15-4 2-15,-4-1-7 0,-16 10-6 16,-2 1-37-16,-4 2-127 16,-1 1-229-1,8-8 201-15</inkml:trace>
  <inkml:trace contextRef="#ctx0" brushRef="#br0" timeOffset="57936.94">11270 12181 842 0,'7'3'95'0,"3"2"74"16,3 2-1-16,-3 1-24 16,1 1-24-16,0-2-42 15,-3 1-22-15,-3 0-27 16,0 3-8-16,-5 2-10 15,-1 0-1-15,-5 6-30 0,-1-3-3 16,1-1-2 0,0 3-3-16,6-11 25 0,0 6-1 15,6-6 7-15,5 3 10 16,9 0 22-16,3-8 12 16,8 4 8-16,2-7-3 15,0 2-8-15,-1 4-6 16,-10 3-7-16,-2 6 2 15,-18 6-3-15,-12 5-3 16,-20 7-8-16,-6 7-8 0,-10 1-40 16,1-1-30-16,5-7-82 15,5-7-53-15,6-14-201 16,7-6 222-16</inkml:trace>
  <inkml:trace contextRef="#ctx0" brushRef="#br0" timeOffset="58484.36">11640 11963 875 0,'10'17'100'0,"-1"6"88"15,1-3-71-15,-8 5-28 16,1-3-10-16,0-8 1 15,-9-6 0-15,2-10-17 0,1 1-10 16,-2-7-28-16,-1-6-9 16,2-1-10-1,3-5-4-15,1 2-3 0,8-1-2 16,9 10-2-16,-4-5-7 16,12 8-70-16,-5-2-50 15,7-5-96-15,9 11 1 16,0-13 73-16,3 4 53 15,1 0 136-15,-8-8 32 0,-4 8 78 16,-11 0 35-16,-5 4 37 16,-12 1 1-1,-15 5-49-15,-2 1-31 16,-16 5-74-16,5 6-29 16,6 12-34-16,3 8-8 0,14 4-32 15,2-7-9-15,10-9-1 16,5-11 2-16,1-18 33 15,4-4 11-15,-3-17 9 16,0-6 8-16,3-4 16 16,-5-3 12-16,1 0 17 15,3-1 2-15,-13 4-1 16,3 3-8-16,-7 15-18 16,-6 11-10-16,5 19-18 15,-1 13-3-15,7 24-55 16,8 12-37-16,6 22-103 15,-4 2-106-15,15 8 170 0</inkml:trace>
  <inkml:trace contextRef="#ctx0" brushRef="#br0" timeOffset="58933.73">12351 12289 924 0,'-13'-7'137'15,"0"5"116"-15,-4 2-44 0,-2 13-73 16,-6 3-36-16,1 14-51 16,1 5-20-16,3 4-22 15,10 7-7-15,5-4-7 16,4-3-3-16,7-13-4 16,5-7 0-16,12-15 3 15,4-5 1-15,10-11 5 16,6-5 2-16,3-9 7 15,-1-4 9-15,-4 8 20 16,-9 2 5-16,-10 10 4 16,-3 11-1-16,-8 7-14 15,0 7-5-15,-4 11-9 16,0 0-6-16,5-1-7 16,-2-6 0-16,4-12-2 15,1-7 0-15,-2-12 10 16,-1-6 10-16,-2-8 22 15,-4 1 12-15,-3 2 16 16,-4 2 2-16,-11 3-6 0,0 4-9 16,-12 10-26-16,1 7-11 15,-2 11-66-15,2 4-42 16,8-2-98-16,2-6-130 16,15-8 183-16</inkml:trace>
  <inkml:trace contextRef="#ctx0" brushRef="#br0" timeOffset="59102.16">12854 11929 985 0,'16'0'152'0,"0"6"123"16,1 16-64-16,0 21-94 16,-7 9-38-16,8 22-46 15,-14 6-16-15,-2 3-35 16,9-2-161-16,-1-3 122 15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3T17:12:11.5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13190 9804 877 0,'-5'17'88'0,"3"0"119"16,2 6-175-16,0-4-9 15,-1 7 26-15,-3 1 10 16,-3 2 30-16,0 3 20 16,1 2-26-16,-3 4-12 15,6 6-32-15,0 4-16 0,1 7-17 16,-1 5-3-16,-2 11-3 15,-3 7 0-15,-4 11 1 16,-1 5 0-16,-7 9 12 16,-1 6 3-16,0 9 2 15,0 4 1-15,-3 8-15 16,-7 7-4-16,-1 6-2 16,-4 5-1-16,-5 17 4 15,5-6 1-15,-2 3 0 16,5 6-1-16,5-12 0 15,7 11-1-15,1-3 1 16,0-6 0-16,0 4 0 16,1-3 1-16,-4 7-1 15,5 4 0-15,-1-1 0 16,-4-1 0-16,9-1 2 16,-5-6-1-16,2 1 0 15,3-5 0-15,6-11-1 0,0 0 0 16,7-9 1-16,0 1 0 15,-7 6 1-15,7 1 0 16,0 1-1-16,1 3 1 16,-1-3-1-16,-4-4-1 15,2-5 1-15,-1-3-1 16,-2-16 1-16,2-7 0 16,-2-8 0-16,6 0-1 15,0-4 27-15,-3-1 13 16,-2-3 26-16,-4-2 12 0,2 3-15 15,3 2-11-15,-3-8-22 16,2-6-10-16,0-14-9 16,5-7-6-16,0-13-4 15,2-9-3-15,4-9-8 16,-5-6 0-16,8-11-9 16,-1 3-24-16,0-13-36 15,-2 1-44-15,-5-5 59 16</inkml:trace>
  <inkml:trace contextRef="#ctx0" brushRef="#br0" timeOffset="1931.45">2216 10584 684 0,'0'0'84'0,"0"0"50"16,2 2-50-16,0-2-22 16,2 1 5-16,-2 2 18 15,4 4 10-15,2 6-7 16,-3 7-24-16,3 0-17 16,4 0-30-16,0-4-8 15,8-6-7-15,2-3-1 16,9-6 1-16,1 0 0 15,3 0-1-15,3-1 0 16,-2 7 0-16,-3 2 0 0,4 4 5 16,-7 2 2-16,1-1 1 15,1 0 0-15,0-6-3 16,7-2-2-16,8-5-1 16,10-1-1-16,3-1 0 15,0-2-1-15,-4 2 0 16,-7 1-1-16,4 2 1 15,4 5-1-15,14 5 1 16,4 3 0-16,-4 1 0 16,-2-1 0-16,-9-4 0 15,3-2-1-15,9-5 0 16,5-1 0-16,4-2 0 16,-5-1-1-16,-4 0 1 15,2 0 0-15,13 2 0 16,0 1 0-16,-2 1 1 15,-5 2-1-15,2 3 0 16,1 1 1-16,8-1 0 16,-3-2-1-16,-8-6 0 0,6-1 1 15,10-8-1-15,4-2 2 16,2-3 0-16,0 0-1 16,3 0 0-16,-1 1 0 15,7 3-1-15,-2 0 1 16,1 4-1-16,0 1 0 0,6 4 0 15,1 1 0-15,3 4 1 16,-1 1-1 0,2 1 1-16,-2 0-1 15,-5 0 1-15,3-3-1 16,4-3 0-16,7-2 0 0,-9-7 0 16,8-2 0-16,9-2 0 15,-12 1 0-15,12 2 0 16,-1 1-1-16,-4 5 1 15,-1 2 0-15,7 6 0 16,-1 5 0-16,-9 7 0 16,0 2 0-16,3 4 0 15,-10 0 1-15,0-2-1 16,4 0 0-16,-4-5 0 16,-1-2 0-16,7-3 0 15,8 0 0-15,-9-4 0 16,6 0 0-16,10-1 1 15,-12-1-1-15,7 4 0 0,9-4 1 16,-7-3-1-16,4 1 1 16,15-2 0-16,-8 0 0 15,0 3 1-15,11-4-1 16,-13-4 1-16,3-1-1 16,12 0 0-16,-13 0 0 15,4 3 0-15,5-1 0 16,-14-1 0-16,5 3 1 15,4 1-1-15,-11-2 0 16,10 0 0-16,-1-3-1 0,-13-3 1 16,13 2-1-16,-8-4 1 15,-2 4-1-15,7 1 1 16,-6 0 0-16,-9 4 0 16,2 1 1-16,-6 3-1 15,-3-1 1-15,3 0-1 16,5-2 0-16,-7-1-1 15,-3-3 0-15,3 0 1 16,3 2-1-16,-12 0 0 16,6 3 0-16,5 3 0 15,-11 0 0 1,5 1 1-16,-1-2 0 0,2-2 0 16,-2-1 0-16,10 4 0 15,-6-4 1-15,2 3-1 16,-1 2 1-16,11-4-1 0,1 6-1 15,-10-1 0 1,0 0 3-16,-7-1 0 16,-1-2 1-16,-1 0 2 0,0-4-2 15,-6 1 22-15,1-3 8 16,-5 2 1-16,2 1 0 16,-6 0-21-16,-1 2-8 15,-3 2-3-15,-4 3-1 0,1 2-1 16,-2 0 0-16,-5-5 0 15,-5-3 9-15,-10-2-53 16,3-7-53-16,-1-6 58 16</inkml:trace>
  <inkml:trace contextRef="#ctx0" brushRef="#br0" timeOffset="187842.87">2433 12136 373 0,'-6'0'59'15,"-7"0"59"-15,-2 3-28 16,-6 2-35-16,-1 5 1 0,1 2 5 16,0-1 2-16,5 0-1 15,0-2-10-15,3-5-28 16,4 0-8-16,6-1 8 15,3-2 3-15,0 2 13 16,4-2 8-16,0 1-2 16,2 2 0-16,2 1-11 15,3 1-6-15,4-2-17 16,5-1-4-16,12-4-3 16,4-2 1-16,10 0 2 15,3 0 1-15,4-2-1 16,0-1-3-16,1-2-2 15,-1-2 0-15,8-1 1 16,4-3-1-16,0 1 1 16,-2 0 0-16,-18 0 2 15,-10 4 0-15,-14 0-2 16,-4 4-46-16,-4 4 29 16</inkml:trace>
  <inkml:trace contextRef="#ctx0" brushRef="#br0" timeOffset="188365.98">2945 11901 405 0,'-1'0'50'0,"-2"6"66"16,7 4 0-16,-1 5 2 16,-3 9 9-16,5-4-14 15,-6-1-9-15,4 1-24 16,1-5-10-16,2-1-26 15,1-2-12-15,2-3-20 16,3-2-5-16,5 1-5 16,3 2-1-16,0-1 0 15,2 0 0-15,3-1 0 16,3 1 0-16,0-1 1 16,0 2 0-16,1 2 0 0,-4 0 1 15,-5 1 1-15,1 1 2 16,-13 2 0-16,-7 0 2 15,-7 8 0-15,-8-2 1 16,-6 7 0-16,-2 0 0 16,-9-1 0-16,-3 1-2 15,0-1-1-15,-3 1-3 16,-1 0-2-16,0 2-21 16,-6-1-147-16,0-1-198 0,-2 2 201 15</inkml:trace>
  <inkml:trace contextRef="#ctx0" brushRef="#br0" timeOffset="206948.87">14968 12392 605 0,'-10'13'99'0,"4"1"92"0,0-6-29 15,4 1-19-15,1-1-11 16,3-1-11-16,7 1-13 16,7 2-33-16,5 0-14 15,6 1-26-15,4 1-11 16,12 2-15-16,-2 1-4 15,8-1-4-15,3-2-1 16,9-7 0-16,11-5 8 16,5-7 15-16,-12-3 6 15,-8-5 11-15,-16-2-4 0,-14 5-5 16,-5 1 1-16,-16 7 8 16,-8 4 0-16,-17 4-5 15,-11 5-6-15,-20 3-19 16,-14 3-3-16,-15-2-3 15,-3-3-2-15,3-8-2 16,7-5-2-16,0-6-1 16,4-3-2-16,7 1 2 15,5 2 1-15,26 2-2 16,10 3-1-16,19 2 2 16,9 0 2-16,17-1 1 15,15-1 3-15,17 0-3 16,10 3-2-16,5-1-1 15,0 2-1-15,16 1 3 16,-1-1 0-16,-9 0 1 16,-3-1 19-16,-22 4-124 15,-7 3 83-15</inkml:trace>
  <inkml:trace contextRef="#ctx0" brushRef="#br0" timeOffset="211797.83">2202 13981 158 0,'-1'15'13'16,"-1"-4"11"-16,-1-2-15 0,0-3 38 15,0-1 29-15,0 0 45 16,1 0 25-16,2 0 0 15,2-1-12-15,4 1-6 16,2-2-4-16,2-1 0 16,4 3 5-16,9 2-19 15,3 1 2-15,16 1-37 16,9 1-20-16,11-5-19 16,-1-3-20-16,1-5-5 15,-7-4-2-15,-5 1 0 16,-5 2 1-16,-6 5-23 15,-3 1-32-15,-1 3-92 16,-2 1-66-16,-2-5 102 16</inkml:trace>
  <inkml:trace contextRef="#ctx0" brushRef="#br0" timeOffset="212147.48">2759 13886 870 0,'-9'-4'110'16,"3"-3"92"-16,3-1-52 15,3-1-44-15,1 2-17 0,5 1-30 16,5 6-19-16,5 4-30 16,8 4-6-16,6 7-1 15,0-2 0-15,4-1-1 16,-2 0 0-16,-6-2 1 15,-3 0 5-15,-7 0 18 16,-3-1 4-16,-2 4 6 16,-9 1 3-16,-7 6-8 15,-7 3-2-15,-12 9-4 16,-1 2-8-16,-16 0-7 16,-3 1-2-16,-9-7-1 15,-3-4-21-15,9-5-97 16,-2-6-205-16,-17-9 180 15</inkml:trace>
  <inkml:trace contextRef="#ctx0" brushRef="#br0" timeOffset="-202320.43">15556 14236 452 0,'0'-4'62'0,"-6"0"63"0,9 0-76 15,-10-1-26-15,3 5-2 16,-3 4-1-16,-9 2-2 16,2 8-6-16,-7-2-8 15,-11 2-1-15,-5-2 0 16,0 0-1-16,-5-2 1 15,1 0-1-15,3-1 0 0,-4-4 1 16,1-2 0 0,-6-8 3-16,-6-6 14 0,-5-6 35 15,0-5 23-15,5-7 36 16,3-2 1-16,13-4-9 16,7-4-8-16,11 1-16 15,2-1-4-15,5 0-14 16,0 2-9-16,5-1-17 15,8 3-9-15,7-2-8 16,3-3-3-16,8 5 7 16,-2-1 5-16,8-1 2 15,4 1 1-15,11-2-3 16,6 2-1-16,11 12 2 16,1 8 2-16,-6 10-3 15,-5 6-3-15,-6 3-8 16,2 0-6-16,9 0-9 15,5-3 11-15,10 0 8 16,-1 1 0-16,-9 9 2 0,-3 8-11 16,-11 17-10-16,0 7 0 15,0 9 2-15,-1 5 0 16,-1 2 3-16,-7 0 0 16,-6 2 2-16,-7-3 2 15,-19-2 2-15,-7-1 2 16,-22-4 2-16,-15-7-1 15,-10-3-13-15,-8-7-22 0,-10-7-99 16,-10-2-59-16,-12-9 85 16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3T17:20:11.61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4166 5548 318 0,'-4'2'86'16,"0"-2"100"-16,2 0-11 15,2-4-32-15,1-1-9 16,2 0-27-16,-2 0-14 16,2 0-18-16,-1 2-12 15,6 2-23-15,-2 0-8 16,2 1-14-16,-7 0 0 0,-1-1 8 15,1 0 2-15,14-4 3 16,-2 3-5-16,8 1-7 16,2 0-1-16,-12-1 5 15,11 2 4 1,-5 0 6-16,1 0 3 0,7-1-1 16,-5-1-3-16,7 0-8 15,-1-1-5-15,4 3-9 16,5 1-1-16,6 2-5 15,0 2-1-15,2-3-1 16,1 2 0-16,2-1 0 16,-3 1 2-16,3-1 0 15,3 2 0-15,2-1-1 16,5-1 0-16,4 1-2 16,3 0 0-16,-3-3-1 15,2 0 1-15,-1-4 0 16,5-4 0-16,9-2 1 15,5-1-1-15,-5 1 1 0,0 0 0 16,0-2 0-16,3-3 0 16,8-3 0-16,2-1 1 15,1-6 0-15,-5 0 0 16,5 1-1-16,3 0 0 16,-1 4-2-16,0 6 0 15,-7 5 0-15,-4 3 1 16,6 10 0-16,-9-5 0 15,-3 7-1-15,-2 2 0 16,-10-4 0-16,15 4-1 0,0 2 0 16,0-1 1-16,1-2-1 15,-10 2 1-15,10-1-1 16,-5-3 1-16,9 1 0 16,-2-1 1-16,-8-5 2 15,-1 2 1-15,-8-3 3 16,1-2 1-16,-3 1-424 15,3 1 309-15</inkml:trace>
  <inkml:trace contextRef="#ctx0" brushRef="#br0" timeOffset="4883.22">3173 6550 257 0,'4'3'94'15,"-1"1"83"-15,2 4-29 16,0-3-15-16,0-1-12 16,0 3-8-16,3-1-18 15,0 3-10-15,5 3-26 16,3-3-14-16,8 0-18 15,3-4-7-15,5-4-7 16,6-1 0-16,5 0 7 0,-1-3 1 16,5 2 1-16,-2 1-1 15,6 0-9-15,12 8-2 16,8-6-4-16,3-2-1 16,-6-2-3-16,-2 0-2 15,6 2 1-15,9 0-1 16,7 1 0-16,5-5 0 15,2-3 0-15,6 1 0 16,10 2 0-16,-3 2 0 16,6 1 0-16,2-1 1 0,-3 2 2 15,1 4 0-15,6-1-1 16,-1-4-1-16,0 1-1 16,6-3 0-16,7-2-2 15,-4 3 0-15,4-4 0 16,6 2-1-16,-9 2 2 15,0 3 1-15,9 9 0 16,-5-1 0-16,-1 2 2 16,2 0 0-16,1-11 1 15,-3 0 0-15,0 0-1 16,6-3 0-16,-9-1-2 16,7-1 1-16,13 3-1 15,-5-1 0-15,-5 6 0 16,2 1-1-16,-5 0 1 15,-2 1 0-15,7-2 0 16,3-2 0-16,-10-6 0 0,7-2 0 16,2 0 0-1,-12-2 0-15,18 6 1 0,-2-2 0 16,-10 1 0-16,5-1 0 16,2-3 1-16,-9 3-2 15,26-6 2-15,2 2-1 16,-11-2-1-16,19-2 1 15,-21 1-1-15,-1 7 0 16,10 3 0-16,-16 1 0 16,12 9 0-16,-5-3 0 0,-7 0 1 15,4 1-3-15,0-7 31 16,-5-3 4-16,0-4 1 16,8 1 3-16,-12-4-31 15,2 2-4-15,4 2-1 16,-9 0 2-16,-3 5-3 15,7 3-56-15,-12 10 40 16</inkml:trace>
  <inkml:trace contextRef="#ctx0" brushRef="#br0" timeOffset="21957.12">3707 8520 192 0,'-4'7'50'0,"-2"1"44"16,-3-1-11-16,-3 3 0 15,3 1 16-15,-5-2 42 16,6 2 4-16,0-1-6 0,-2-1-12 15,5 0-35-15,1-2-17 16,4-6-21-16,-1 2-2 16,8-7 0-16,4 0-2 15,7-2-11-15,5 0-8 16,5 0-13-16,5-1-6 16,5 1-6-16,-2-1-1 15,5 0-2-15,-7 0-1 16,6-1 0-16,1-1 0 15,5-1-2-15,7-2 0 0,14-1 0 16,5-1-2-16,0 2 0 16,-6-1 0-16,-7 6 0 15,7 2 1-15,2 3 0 16,4 2 0-16,-1-1 0 16,-7 0 0-16,-8-3 1 15,1-3-2-15,8-2 0 16,2-1 0-16,7 4 0 15,-1 1 0-15,-5 5 1 16,-3 4 1-16,6 1 0 16,-2-1 0-16,7-2 0 15,-3-3 0-15,-2-2 0 16,0 1 0-16,8 3 0 16,-3 1 0-16,-2 0 0 15,-2 5 0-15,-7 2-1 16,0-1 1-16,2 5-1 15,5 1-1-15,2-2 0 16,0 3 0-16,-11-2-2 16,1 0 0-16,-6-2 1 0,11-2 6 15,6-1 4-15,-2 1 1 16,-2 0 1-16,-3 0-6 16,0-2-2-16,13 1 0 15,2-3 0-15,-2 0 1 16,-9 0-1-16,-4 2 1 15,-1-2 0-15,5 0-1 0,8-3 0 16,-3-2 0-16,-1-2 0 16,0 0-1-16,-1-2 1 15,5 2-1-15,1 2 0 16,-5 0 1-16,-5 3-1 16,-4 0 0-16,5 0 1 15,0 0-1-15,5 1 1 16,-4 1-1-16,-11-2 0 15,4 2 0-15,1-1 0 16,4-2 1-16,3-2-1 16,0 0 2-16,-6-3-1 15,-5-1-1-15,8-2 1 16,4-3 6-16,4 0 3 16,-2-2 1-16,-3 1 0 15,-5 1-5-15,7 0-3 16,6 0 0-16,-2 4-3 0,-1 0 1 15,-9 2 0-15,-2 1-1 16,4 0 1-16,6 1-1 16,-4 1-14-16,0-1 40 15,-10 1 7-15,-4-1 3 16,9 0 22-16,7-1-40 16,1 2-2-16,-7-1-3 15,-3 1-4-15,-8 0-2 16,4 0-3-16,12 0 0 0,-1 0 0 15,-2 1-1 1,-9-1 1-16,-4 0 0 0,-4 0 0 16,3-1 0-16,8-2-1 15,-1-1 0-15,-3 0 1 16,-5-1 1-16,-15-1 16 16,-4 1-55-16,-4 3 30 15</inkml:trace>
  <inkml:trace contextRef="#ctx0" brushRef="#br0" timeOffset="34817.21">6036 9671 202 0,'-7'12'31'15,"-8"2"25"-15,3 4-21 16,-9 2-27-16,-3-5-2 15,7 1 47-15,0-8 26 16,5-7 54-16,4 0 15 16,0-4-39-16,7 0-23 15,3 1-45-15,5-1-5 0,7 0 6 16,0 0 10-16,11 1 10 16,-1-4 5-16,2 1 4 15,-2-1-1-15,1 2-9 16,1 1-10-16,11 3-21 15,7-1-8-15,5-4-14 16,5 3-4-16,11-8-1 16,2 2-1-16,6 1-1 15,-1-2-1-15,4 2 0 16,12 0 0-16,2 4-2 16,-1 0 2-16,-2 3-1 15,-1 2 0-15,10-2 1 16,5 2 1-16,1-5 2 15,4-5-1-15,3-1 1 16,1-1 0-16,9 0-2 16,5 2 0-16,-1 0 0 15,-2-1-1-15,1 5 1 16,-4 0-1-16,-3 1 1 0,2 2-1 16,1-2 1-16,-3 0 0 15,-2 0 1-15,-2-2 0 16,-1 2 0-16,0 1-1 15,0 2 1-15,2 5-1 16,1 4 0-16,4 4 0 16,-9 2 0-16,4 4 0 15,1 3-1-15,-7-3 0 16,-1-3 0-16,-2-1 0 16,-7-1-1-16,5 0 1 0,1 3 1 15,-3-6 1-15,-5-9 3 16,9 2 3-16,3-10 14 15,-2-3 4-15,4-1 3 16,-2-3-3-16,10 1-12 16,-2 1-5-16,4 2-3 15,1-3-1-15,-7-1 4 16,-2-2-29-16,-6 0 16 16</inkml:trace>
  <inkml:trace contextRef="#ctx0" brushRef="#br0" timeOffset="56022.15">3188 11621 15 0,'-7'0'4'0,"3"0"40"15,0-2 21-15,4-3 37 16,0 4 14-16,1-3-6 16,0 3-8-16,1 0-14 15,-2 1-8-15,4-2-4 16,0 0 5-16,5-2 9 15,0-4 8-15,1-1-7 16,3-3-9-16,2 2-24 16,5 5-17-16,-2 2-22 0,7 1-7 15,-4 2-8-15,-7-2-1 16,13 2-1-16,-4-1 1 16,0-2 20-16,3 2 3 15,-5-3 9-15,4 2 0 16,0 3-16-16,0-1-3 15,-2 1-7-15,5 1-2 16,5-2-3-16,5 0 0 16,3-1 0-16,7-2-1 15,-4-3 0-15,2-1 0 0,-4 2-2 16,-7 1 0-16,3 2-1 16,-4 0 0-16,7-1 0 15,5-2 0-15,3 0 0 16,5 0-1-16,6 2 0 15,-7-1 0-15,-2 1 1 16,-4-1 0-16,-5-3 0 16,5 4 1-16,14 2 0 15,-2 0-1-15,5 2 2 16,-1 2-1-16,-12-2-1 16,0 2 0-16,-1 1 0 15,2-4-1-15,12 1-1 16,3-1-1-16,4-1 0 15,-5 1 0-15,-8-2 1 16,6 1 0-16,-2 1 2 16,8-1 0-16,3 5 0 15,-7 0 1-15,-4 0 0 0,-1 2 1 16,6-5-2-16,6-1 1 16,2-1-1-16,-1-4 0 15,-4-1 0-15,1 3-2 16,1-1 0-16,7 1 0 15,2 4 0-15,-5 2 0 16,-6 5 2-16,-3 4 0 16,4-1 1-16,5 1 1 15,2-1-1-15,-2-1-1 0,-5-3 1 16,4 1-1-16,7-5 0 16,3 1 0-16,2 1-1 15,-6-3 0-15,-3 7 0 16,2-2 1-16,7-1 0 15,0 5 1-15,-14-5-1 16,1 0 0-16,-10 0 0 16,7-3 0-16,6 1 0 15,-4-2 1-15,-7-1 0 16,-6-1 0-16,-7-3 1 16,2 1-1-16,7 0 0 15,2 0 0-15,2-3 0 16,-2 0 0-16,-10-5 12 15,-1 1 1-15,0 4 2 16,9-2 0-16,4 2-12 16,-1 0 0-16,-3-2 0 15,-8 3-1-15,-9-1-1 0,2-2 0 16,0 4 0-16,6-2 0 16,5 0 4-16,-1 1 3 15,-4 2 1-15,-6 0 0 16,-6 6-3-16,-2 1-3 15,-3 2-1-15,1 4 0 16,-1-1-1-16,3-2 1 0,8 0-1 16,-3-1 0-1,5-3-1-15,-4 3 1 0,-8-4-1 16,-1-4 0 0,-2 1 0-16,5-1 0 0,3-2 0 15,10 3 0-15,5-1 0 16,1-5-1-16,3 5 0 15,-10-6 0-15,2-2 0 16,0 6 0-16,6-2 0 16,11 4-1-16,2 1 0 15,-3 0 0-15,-5-5 1 16,-6-1 0-16,3 3-1 16,8 0 1-16,3 2 0 15,-3 2 0-15,-4 0 0 16,-8 0 2-16,-7 0-1 15,7 0 0-15,0 0-1 16,9 2 1-16,5-2-1 16,-5 1 0-16,-5 0 0 15,-4-1 0-15,0 0 0 0,5-1 0 16,12 0 1-16,4-2-1 16,-11 3 0-16,-5 1 1 15,-1 1 0-15,-4 0-1 16,12-1 0-16,7 3 0 15,-8-3 0-15,2-1 0 16,1 5 0-16,-3-4 0 16,14 5 0-16,-1 2-1 0,-4 0 1 15,-2 1 0-15,-2 2 12 16,8-4 19-16,6-2 5 16,-1 0 3-16,0-4-11 15,-4 0-15-15,5-1-4 16,8 0-2-16,-8 2-1 15,-2 3-1-15,-11 3-15 16,-5 1-43-16,10 7 34 16</inkml:trace>
  <inkml:trace contextRef="#ctx0" brushRef="#br0" timeOffset="121824.82">17347 3630 808 0,'1'-1'71'0,"-1"1"15"0,-1 1 82 15,-1 2-7-15,-1 0-19 16,-2-1-41-16,1 1-38 15,-1 0-3-15,2 5-8 16,-5 6-10-16,-1 14-9 0,-2 8-10 16,-2 21-14-16,-2 6-5 15,-8 7-1-15,0-3-1 16,0-14 0-16,2-11 3 16,7-17 1-16,3-11 3 15,3-14 13-15,7-7 9 16,3-16 9-16,5-11-1 15,9-23-8-15,0-10-11 16,5-13-12-16,6 2 6 0,-1 7 13 16,-1 6 9-16,-1 14 19 15,-2 6 1-15,6 16 2 16,-4 7 0-16,1 16-11 16,0 2-7-16,-6 12-15 15,2 13-7-15,-5 13-8 16,-3 11-1-16,3 13-4 15,-2 3 0-15,-5 4 1 16,1 1 0-16,2-3 0 16,-9-10-3-16,7-13-37 15,5-5-28-15,-15-16-72 16,0-5-54-16,-3-7-218 16,-13-10 236-16</inkml:trace>
  <inkml:trace contextRef="#ctx0" brushRef="#br0" timeOffset="122001.25">17319 3734 1297 0,'-17'15'132'0,"5"-3"81"0,2 0-7 16,11-7-49-16,5-3-25 16,16-8-42-16,9-4-23 15,16-7-36-15,8-2-16 16,17 3-41-16,-3 0-53 15,4 1-173-15,-7 0 148 16</inkml:trace>
  <inkml:trace contextRef="#ctx0" brushRef="#br0" timeOffset="122246.26">18018 3487 1489 0,'0'5'61'15,"0"-18"24"-15,-17 10 100 0,-4 3-5 0,-17 14 7 16,-11 0-44-16,-1 16-62 16,0 10-21-16,8 11-40 15,12 9-11-15,4-1-9 16,15 6-2-16,19-4 1 16,1-12-1-16,27-9 2 15,1-12 1-15,17-16 0 16,15 0-26-16,16-9-114 15,1-3-72-15,1-3 97 16</inkml:trace>
  <inkml:trace contextRef="#ctx0" brushRef="#br0" timeOffset="123223.98">19986 3430 813 0,'0'-2'123'0,"2"0"116"15,-2 3-6-15,0 1-17 16,-2 1-41-16,1-1-62 15,0 2-18-15,0 4-26 16,-1 8-11-16,1 16-16 16,-4 2-12-16,-2 16-18 0,3 2-3 15,-4 8-5-15,2 2-1 16,3 7-6-16,0-3-23 16,3-11-58-16,1-9-34 15,5-20-88-15,-1-6-38 16,5-12 138-16</inkml:trace>
  <inkml:trace contextRef="#ctx0" brushRef="#br0" timeOffset="123456.28">20305 3411 1199 0,'9'-33'120'0,"-5"9"106"15,0 13-33-15,-5 16-27 16,1 11-32-16,-1 26-49 15,-6 6-11-15,1 15-19 16,-4 2-13-16,6-7-24 16,1 2-8-16,1-4-4 15,10-2 4-15,0-5-66 16,2-1-35-16,-3-7-135 16,-4-1-149-16,-3-10 221 15</inkml:trace>
  <inkml:trace contextRef="#ctx0" brushRef="#br0" timeOffset="123675.36">19977 3722 1476 0,'4'0'106'0,"0"0"57"16,5 1-9-16,3-1-8 15,4-1-42-15,8-5-54 16,5-3-18-16,16-1-26 15,5-1-4-15,11-2-39 16,-1 1-26-16,-3 0-55 16,-1 1-36-16,-8 3-84 15,2-2-148-15,-12 2 229 16</inkml:trace>
  <inkml:trace contextRef="#ctx0" brushRef="#br0" timeOffset="123956.84">20675 3441 1634 0,'-3'-2'152'0,"-1"20"-77"15,-5 11-35-15,-4 6-13 16,-7 9-17-16,-1 10-4 15,-5 12-5-15,3 6 1 16,7 9 1-16,3 1-1 16,10-18-3-16,6-6-4 0,15-23-12 15,10-12-7-15,13-9-32 16,3-9-12-16,-2-7-60 16,-2-7-60-16,-5-11 112 15</inkml:trace>
  <inkml:trace contextRef="#ctx0" brushRef="#br0" timeOffset="124121.99">20297 3734 1444 0,'16'3'76'0,"14"-6"52"15,15-4-25-15,27-9-3 16,13-1-27-16,8-4-51 15,-5-1-72-15,-16 7 34 16</inkml:trace>
  <inkml:trace contextRef="#ctx0" brushRef="#br0" timeOffset="127289.3">22694 3534 1060 0,'0'0'157'16,"1"0"67"-16,-2 1-11 15,-5-5-30-15,-11 1-61 16,-4 3-26-16,-8 0-36 16,-5 9-16-16,1 11-27 15,-1 5-8-15,3 14-9 16,-2 2-5-16,20 6-2 15,2-1-1-15,18-3 6 16,13-6 3-16,6-8 11 16,6-4 7-16,5-12 15 15,1-6 8-15,2-14 17 0,7-14 7 16,-2-11-1-16,-2-2-4 16,-16-3-8-16,-5 3-2 15,-22 4-7-15,-10-3-9 16,-18 6-16-16,-10 4-12 15,-4 7-13-15,1 5-17 16,7 7-61-16,6 2-42 16,12 4-127-16,1 1-221 15,21 2 284-15</inkml:trace>
  <inkml:trace contextRef="#ctx0" brushRef="#br0" timeOffset="127521.26">23222 3482 1011 0,'2'-7'184'0,"-7"-1"300"15,-7 1-341-15,-12 0 3 16,-5 3-43-16,-9 6-57 16,2 3-14-16,1 11-19 15,1 7-6-15,7 8-8 16,5 9-4-16,5 6-1 15,1 1 0-15,4 12-68 16,-3 2-37-16,5 5-322 16,2 3 256-16</inkml:trace>
  <inkml:trace contextRef="#ctx0" brushRef="#br0" timeOffset="127688.01">22891 3771 1546 0,'18'-3'79'16,"1"-4"23"-16,5 0-29 0,6-3 1 15,1-1-33-15,12-4-103 16,8-1-109-16,16 0 98 16</inkml:trace>
  <inkml:trace contextRef="#ctx0" brushRef="#br0" timeOffset="127920.81">23541 3380 1406 0,'-17'10'97'0,"-7"5"101"15,2 4-103-15,-3 14 29 16,-2 7-31-16,2 9-47 15,3 10-19-15,0 4-19 16,1 1-6-16,8 5-12 16,0-4-72-16,-2-9-124 15,14 0-164-15,-11-11 179 16</inkml:trace>
  <inkml:trace contextRef="#ctx0" brushRef="#br0" timeOffset="128092.37">23164 3709 1704 0,'6'0'89'15,"11"0"54"-15,16 2-11 16,16-3-23-16,5-4-18 0,8-4-55 16,0-1-14-16,16-1-133 15,6 1-130-15,4 7 137 16</inkml:trace>
  <inkml:trace contextRef="#ctx0" brushRef="#br0" timeOffset="140132.4">12735 3539 872 0,'3'-1'119'0,"-5"-6"76"16,-4 3-7-16,-5-4-40 16,0 4-35-16,1 3-27 15,-1-1-1-15,0 9-16 16,1 8-17-16,0 15-30 16,2 13-7-16,2 18-11 15,3 2-3-15,4 0-3 16,9-4-1-16,9-23 1 15,9-10 0-15,6-21 22 16,6-11 19-16,3-18 25 16,-4-13 10-16,-5-11-2 15,-5-4-2-15,-9-3-3 16,0 4-6-16,-8 4-6 16,-15 0-11-16,-19 6-22 15,-7 1-5-15,-19 11-18 16,-2 5-6-16,2 14-30 0,-1 5-32 15,12 10-93-15,6 5-66 16,15 5 118-16</inkml:trace>
  <inkml:trace contextRef="#ctx0" brushRef="#br0" timeOffset="140599.01">12983 3538 1197 0,'2'35'92'16,"-4"-1"18"-16,4 4-1 0,-2-6-24 16,2-2-36-16,5-10-24 15,0-4 4-15,1-11 15 16,3-5 9-16,8-11 15 16,1-6 5-16,13-6-3 15,-5-5 2-15,4 3-5 16,1 4-4-16,-11 9-21 15,-6 8-14-15,-10 16-12 16,-4 7-5-16,-4 11-3 16,2 3-3-16,10-6-2 15,4-3-1-15,6-13 1 16,9-6 2-16,-6-16 4 16,2-6 3-16,2-8-2 15,-8-6 1-15,6-10-5 16,-4-6-2-16,3-8 0 0,-2-6 0 15,-4-7 4-15,1 5 5 16,-6 11 18-16,-4 13 9 16,-3 29 8-16,-6 12-3 15,-7 23-20-15,-1 15-9 16,-3 14-12-16,3 3-3 16,8 4-24-16,0-4-29 15,6 0-182-15,2 0-80 16,-3-4 155-16</inkml:trace>
  <inkml:trace contextRef="#ctx0" brushRef="#br0" timeOffset="141001.1">13421 3623 1319 0,'0'-27'146'16,"0"-3"66"-16,9 4-42 15,1 0-7-15,12 2-52 16,0 1-15-16,6 2-40 15,1 5-18-15,3 3-25 16,5 8-10-16,0 10-5 16,-1 13-4-16,-5 23 0 15,-6 7 0-15,-14 16 2 16,-10 3 4-16,-13 6-19 16,-2 4-1-16,-6 0 0 15,7-11-1-15,-2-18 23 0,6-11 4 16,1-24 13-1,-1-8 2-15,5-21 5 0,-1-16 0 16,5-29-9-16,7-10-4 16,7-16-10-16,11 6-4 15,5 14 2-15,4 17 3 16,0 23 5-16,-11 6 0 16,0 20 1-16,-9 3-3 15,-3 9-2-15,-1 9 0 0,-9 5-30 16,-4 2-41-16,-10 6-100 15,-3 2-67-15,-4-1 115 16</inkml:trace>
  <inkml:trace contextRef="#ctx0" brushRef="#br0" timeOffset="141650.04">14005 3562 998 0,'9'9'181'0,"-4"8"273"15,-3 2-247-15,-7 4-46 16,-3 1-38-16,-1-3-76 16,2-3-21-16,6-6-19 15,5-3-4-15,6-9-3 16,6-6 0-16,9-7 3 16,7-4 2-16,6-4 1 15,2 0 1-15,-10-1 8 16,-6-1 2-16,-5 11 1 0,-5 6-4 15,-9 11-10-15,3 12-4 16,-9 11 0-16,0 5-1 16,4 5-1-16,-1-6 2 15,14-10-2-15,-2-9 2 16,14-15 4-16,2-9 3 16,2-11 11-16,4-5 11 15,-5-13 12-15,3-2 8 0,-6-14 4 16,-2-2-2-16,-5-4-7 15,-7 5-7-15,-6 19-4 16,3 13-4-16,-11 25-4 16,1 10-8-16,-1 24-13 15,-7 12-5-15,2 16-5 16,-4 4 1-16,3 1 2 16,10-1 0-16,9-10 1 15,4-6 0-15,8-13 2 16,-9-13 2-16,-4-14 4 15,9-2 1-15,-9-19 3 16,4-4 1-16,5-12 0 16,-4-8-1-16,-1 5-4 15,-2 5-4-15,-2 13-17 16,-7 9 8-16,6 9-3 16,-3 7-1-16,8 6 17 15,2 2-9-15,5 2-1 16,2-5 4-16,-8-1-37 15,-5-4-23-15,-15-2-74 0,-14 0-68 16,-13-5-247-16,-6 3 259 16</inkml:trace>
  <inkml:trace contextRef="#ctx0" brushRef="#br0" timeOffset="141813.76">14451 3493 1638 0,'29'-6'125'0,"8"0"86"15,9 3-60-15,1-3 0 16,2-4-51-16,4-1-61 16,-3 1-12-16,14-2-24 15,3 5-46-15,7-1-173 16,3-2 141-16</inkml:trace>
  <inkml:trace contextRef="#ctx0" brushRef="#br0" timeOffset="142014.66">15542 3525 1993 0,'-9'-1'102'0,"0"2"-85"16,4 2 68-16,3-1-51 0,6 1 0 15,-6-11-4-15,3 1-58 0,0-1-165 16,-2 7 127-16</inkml:trace>
  <inkml:trace contextRef="#ctx0" brushRef="#br0" timeOffset="142200.78">15552 3744 2008 0,'8'15'155'0,"-2"0"78"0,-1-3-58 15,-5-6-29-15,-1-4-80 16,-11-7 268-16,-1-4-244 16</inkml:trace>
  <inkml:trace contextRef="#ctx0" brushRef="#br0" timeOffset="150743.16">14029 6600 478 0,'-7'8'132'16,"-1"0"70"-16,-3 4 4 15,-1-4-21-15,3-1-64 16,3-3-15-16,4-2-20 15,2-4-7-15,3 1 0 16,4 1-7-16,5-2-22 0,0 3-4 16,12 2-7-16,6-1-6 15,11-4-3-15,3-2-2 16,1-5-9-16,-2-1-2 16,-10-1-7-16,2 3-3 15,-5 0-7-15,-6 0-27 16,-5-2-119-16,-4-3-130 15,-9 5 143-15</inkml:trace>
  <inkml:trace contextRef="#ctx0" brushRef="#br0" timeOffset="150949.1">14196 6602 1313 0,'0'21'109'0,"-3"0"70"15,5 5-24-15,5 3-37 16,-12 0-38-16,11 0-51 16,-4-2-14-16,0-2-8 15,9 1-19-15,-6-4-73 16,0-2-48-16,-2-4-150 16,-3-2-156-16,-4-4 254 15</inkml:trace>
  <inkml:trace contextRef="#ctx0" brushRef="#br0" timeOffset="151678.07">13957 6928 1157 0,'-25'12'128'0,"4"2"101"0,7 0-52 15,10-1-54-15,3-5-21 16,8-5-27-16,8-5-5 16,12-8-13-16,6-3-18 15,17-8-20-15,5-2-9 16,10-6-6-16,-5 1 1 15,-9 3-2-15,-6 4 3 16,-19 9 0-16,-2 6-2 16,-12 12-2-16,-1 8-1 0,-8 13 0 15,-2 4 3-15,-4 4 0 16,-3-2 1-16,3-13 1 16,-1-1 0-16,4-15 3 15,4-4-1-15,5-12 0 16,2-10 0-16,12-5-4 15,-2-5 1-15,7 7-3 16,-3 3-1-16,2 12-1 16,2 6-2-16,-4 13 0 15,-3 6 1-15,-6 7 0 16,-1 0 1-16,0-6 3 16,4-6 0-16,5-10 2 15,-3-6 0-15,-4-9 3 16,6-6 3-16,-5-2 9 15,1-1 4-15,-2 4 0 16,-4 2-3-16,-5 6-13 16,0 5-4-16,-4 5-4 0,1 2 0 15,-1 4 0-15,0 2 0 16,-5 6 2-16,-4 5 2 16,-5 12 0-16,-2 8 0 15,-4 17-3-15,-4 7-1 16,1 4 1-16,-3 1 1 15,8-7-16-15,5-9 1 16,6-19 1-16,0-9 1 0,6-20 18 16,-3-9 2-16,-1-17 2 15,2-8 1-15,1-22-3 16,6-7-2-16,13-15-2 16,1-5-4-16,6 12-2 15,1 11 1-15,1 26 0 16,2 16 0-16,-2 18 3 15,1 7-3-15,-6 10 1 16,-8 2 1-16,-10 4 1 16,-15 3-9-16,-16 4-54 15,0-1-38-15,-5-5-170 16,7-7 150-16</inkml:trace>
  <inkml:trace contextRef="#ctx0" brushRef="#br0" timeOffset="152576.81">15189 6727 1220 0,'8'3'127'16,"-8"5"90"-16,0 5-40 15,-16 8-75-15,-1 2-34 16,0 2-50-16,2-4-9 16,13-7-9-16,0-4-3 15,15-9 0-15,3-2 1 16,3-7 3-16,6-1 2 15,-3-2 1-15,5-2 8 16,1-2 21-16,-2 0 10 16,-5-3 17-16,1-1 4 0,-11-4-7 15,-2-2-5-15,-5-2-14 16,-4-2-11-16,-4 5-16 16,2 0-6-16,-2 13-5 15,3 6-4-15,2 18-3 16,-1 14 0-16,5 12 2 15,1 6 3-15,9 4 0 16,3-6 1-16,13-11 3 16,2-10-1-16,-4-19 23 15,2-8 7-15,-7-16 18 16,-2-7 7-16,-3-11-10 16,-6-6-2-16,-5-12-16 15,-5-4-4-15,-1-3-10 16,-1 5-7-16,-1 20-5 15,-3 11 3-15,-2 24 1 16,-1 8 1-16,6 14-1 16,-3 0-4-16,8 4-2 0,1 1 0 15,0-3 2-15,6-2 0 16,-7-2 0-16,2-5 1 16,-3-3 1-16,1 1 0 15,-1-3 6-15,-3-2 4 16,-1 0 6-16,-2-4 3 15,2-1-4-15,-6-4-4 16,4-3-7-16,-2 2-3 16,2 0-3-16,1 2-1 0,0-2 1 15,-3-2-2-15,0 2 0 16,4 5-1-16,0-5-1 16,3 5 1-16,-1 2-2 15,-3 2 1-15,-1 0-1 16,0 0 1-16,2-2-1 15,1 4 0-15,6 0 1 16,-2 1 0-16,0 4 1 16,-2-4 0-16,0 3 1 15,2 1 0-15,-2-2 0 16,0-1 0-16,-3 2 0 16,0-3-1-16,-1 2-1 15,2 5-1-15,4 3-1 16,0 3-1-16,-1 4 1 15,-4 0 1-15,2-1 0 16,3-1 2-16,4-5-2 16,6 0-3-16,0-3 1 15,5-3-2-15,-4-4-8 0,0-3-13 16,8-3-70-16,-4-2-59 16,-5-3-194-16,-3-1 192 15</inkml:trace>
  <inkml:trace contextRef="#ctx0" brushRef="#br0" timeOffset="152747.47">15517 6634 1481 0,'9'-3'120'0,"3"-3"59"16,4 0-5-16,7-5-55 15,1-3-40-15,13-1-51 16,1-6-23-16,13 2-133 15,4-3-155-15,14 1 158 16</inkml:trace>
  <inkml:trace contextRef="#ctx0" brushRef="#br0" timeOffset="153008.5">16067 6494 990 0,'-24'14'139'0,"2"-2"154"16,0 5-96-16,4 1-33 15,-2 1-51-15,-8 4-75 16,8-3-16-16,12-4-16 16,6 2-4-16,30-4 10 0,2 1 5 15,0 3 13-15,3-4 6 16,-6 4-1-16,-2-1-3 16,-6 3-5-16,-8 1-2 15,-20 3-5 1,-15-2-3-16,-10-1-28 0,2-2-38 15,-6-8-122-15,11-3-360 16,-10-11 326-16</inkml:trace>
  <inkml:trace contextRef="#ctx0" brushRef="#br0" timeOffset="153167.81">16397 6577 1659 0,'18'2'140'16,"-6"0"60"-16,3-3-105 16,-2-2 0-16,-12-9-95 15,2-1-68-15,-3-3 38 16</inkml:trace>
  <inkml:trace contextRef="#ctx0" brushRef="#br0" timeOffset="153343.1">16463 6761 1818 0,'-7'11'102'0,"5"-8"25"15,-2-5-35-15,3-11 18 16,1-5-72-16</inkml:trace>
  <inkml:trace contextRef="#ctx0" brushRef="#br0" timeOffset="158340.21">18619 6430 258 0,'1'1'122'0,"1"0"154"0,-3-1-23 16,4-2-13-16,-2-4-36 16,2-1-52-16,5-2-9 15,-3-2-18-15,-4 1-13 16,-1 1-35-16,-6 2-19 15,-8 2-21-15,0 2-11 16,-15 3-7-16,-5 2-6 16,-9 4-10-16,-8 3-3 15,3 4 0-15,5 2 0 16,12 3-1-16,7 1 0 0,9 3-1 16,3 1-1-16,6 4 2 15,4 0 1-15,-1 2 0 16,2 1 1-16,0 0 0 15,0 1-1-15,1-1 0 16,0-1-2-16,7-1 0 16,2-1 0-16,9-3 0 15,4-2 2-15,5-7-1 16,8-5 0-16,4-9-11 16,3-4-20-16,-3-8-93 15,-8-4-80-15,-13-4 106 16</inkml:trace>
  <inkml:trace contextRef="#ctx0" brushRef="#br0" timeOffset="158502.84">18285 6629 1502 0,'0'3'119'16,"6"0"58"-16,7-3-9 15,12-4-64-15,9-1-19 16,11-9-40-16,0-2-15 15,5-2-102-15,-3-3-92 16,-6 7 93-16</inkml:trace>
  <inkml:trace contextRef="#ctx0" brushRef="#br0" timeOffset="158652.16">18871 6558 1008 0,'-12'22'147'0,"-5"1"179"16,-3 2-169-16,-5-1-45 15,-6 1-42-15,-4 0-57 16,4 1-13-16,5-3-87 16,4-4-109-16,12-7 111 15</inkml:trace>
  <inkml:trace contextRef="#ctx0" brushRef="#br0" timeOffset="158818.34">18653 6578 1098 0,'0'5'116'0,"4"3"76"16,0 2-13-16,10 3-47 15,3 2-40-15,6 2-49 0,2 0-21 16,1 4-72-16,-2-1-75 16,-3-1 72-16</inkml:trace>
  <inkml:trace contextRef="#ctx0" brushRef="#br0" timeOffset="159090.87">19028 6270 1418 0,'6'0'135'15,"-1"9"75"-15,-4 4-13 16,-6 13-68-16,-1 10-40 15,-2 11-48-15,0 10-20 16,-1 7-17-16,4 1-4 16,-3-10-3-16,12-8-9 15,9-16-26-15,7-7-22 0,9-12-64 16,1-6-51-16,1-10-133 16,-5-4-148-16,-3-9 253 15</inkml:trace>
  <inkml:trace contextRef="#ctx0" brushRef="#br0" timeOffset="159223.71">18975 6487 1037 0,'-2'5'129'0,"10"-3"146"16,6-1-83-16,12-4-56 16,6-5-30-16,7-3-65 15,2-1-42-15,2-2-432 16,-3 1 313-16</inkml:trace>
  <inkml:trace contextRef="#ctx0" brushRef="#br0" timeOffset="159515.68">19616 6387 1611 0,'-4'11'134'15,"-1"3"75"-15,-3 2-8 16,3 4-52-16,-1-1-42 0,1 6-60 16,2 4-10-16,1 6-17 15,-2 4-7-15,4 1-9 16,0-3-2-16,1-5-45 15,4-5-56-15,-3-7-121 16,3-3-146-16,2-4 199 16</inkml:trace>
  <inkml:trace contextRef="#ctx0" brushRef="#br0" timeOffset="159964.6">19358 6387 492 0,'1'-3'170'16,"1"-2"120"-16,2-1-52 15,5 1-29-15,6-1-51 16,1 0-13-16,10-1-25 15,3 0-8-15,7 1-35 16,6-1-12-16,6 2-27 16,2-1-11-16,9-2-10 15,6 1 1-15,-4-1-7 16,-9 1 0-16,-16 0-1 16,-6-1-7-16,-13 1 3 15,0 3-2-15,-12 3-2 16,-3 2-2-16,-7 2-1 15,-3 0-3-15,2 2-14 16,-3-3 1-16,7 2-2 16,2-4 4-16,-1 1 14 15,5 0 1-15,1-1 0 16,1 0 7-16,-4-4-48 16,4 0-33-16,-6-1-128 0,-2-1-158 15,1 8 207-15</inkml:trace>
  <inkml:trace contextRef="#ctx0" brushRef="#br0" timeOffset="161737.84">21531 6180 1257 0,'-10'0'106'16,"-5"1"74"-16,2-1-43 15,1-2-6-15,5 0-25 16,11-1-18-16,7 2-10 16,10 0-12-16,5-2-6 15,10 2-26-15,6 3-8 16,7 1-15-16,4 2-6 16,1 1-1-16,0-4-1 0,-5 0-16 15,-8-2-34-15,-17-1-111 16,-9-3-100-16,-20 2 131 15</inkml:trace>
  <inkml:trace contextRef="#ctx0" brushRef="#br0" timeOffset="161916.94">21751 6185 1288 0,'-2'2'133'0,"-7"6"94"15,1 5-1-15,-6 7-73 16,-1 8-39-16,-4 4-68 15,1 4-21-15,-1 6-19 16,2 0-9-16,5 4-65 16,-1-1-52-16,5-3-174 15,5 4-160-15,-7-14 252 16</inkml:trace>
  <inkml:trace contextRef="#ctx0" brushRef="#br0" timeOffset="162576.84">21440 6680 947 0,'-12'-5'189'0,"0"2"153"15,9-6-91-15,6 7-31 16,10-3-73-16,8-2-39 16,11 7-54-16,7-5-17 15,5 1-26-15,0-1-5 16,0-2-38-16,-3-4-32 16,-1 5-95-16,1-6-56 0,-7 0-45 15,-3-2 22-15,-7-3 97 16,-6 4 60-16,-9 6 114 15,0 6 42-15,-9 8 33 16,-3 7 10-16,-6 9-27 16,-2 0-18-16,3 2-22 15,2-4-8-15,2-5-13 16,2-2-9-16,3-4 3 16,1-4 7-16,2-7 4 15,4-5 0-15,3-7-6 16,6-2 2-16,6-8 16 15,3 0 7-15,-1 0 4 16,-1 0-10-16,-3 9-14 16,-7 4-4-16,-1 11-14 15,-2 6-5-15,-3 8-8 16,-2 4-4-16,3 1 1 16,2 0 0-16,4-6 2 0,6-4 2 15,3-4 5-15,3-2 0 16,3-4 1-16,1 0 0 15,-2-6-5-15,3 0 1 16,-7-5 2-16,2-2 2 16,-1-10 3-16,-9-6 11 15,2-10 16-15,-9-9 5 16,-3-8 8-16,2-2-5 0,-5-6-4 16,4 5 1-16,-3 10-2 15,-4 6-5-15,-1 23-17 16,-8 13-9-16,-1 19-12 15,-6 11-2-15,-9 12-2 16,8 9 2-16,0 5 0 16,11 4 2-16,16 6-1 15,2-3-14-15,5-5-52 16,7-1-40-16,-6-13-106 16,-2-7-65-16,4-9 152 15</inkml:trace>
  <inkml:trace contextRef="#ctx0" brushRef="#br0" timeOffset="162755.63">22214 6315 962 0,'-3'0'344'0,"5"1"-151"0,10 3 309 16,17 1-361-16,13-1-29 0,21-2-27 15,-3-2-25-15,4-4-24 16,-2-2-35-16,-9 0-114 15,6 0-81-15,-7 5 94 16</inkml:trace>
  <inkml:trace contextRef="#ctx0" brushRef="#br0" timeOffset="163065.66">23058 6165 1006 0,'3'4'181'0,"0"10"271"15,-2-1-231-15,-1 5-23 16,-1 4-53-16,-5 7-76 15,0 4-31-15,-2 7-33 16,-4 2 1-16,2 4-3 16,2 0-1-16,2-1-22 15,4-1-26-15,2-12-64 16,-1-7-62-16,-2-11-265 16,3-2 263-16</inkml:trace>
  <inkml:trace contextRef="#ctx0" brushRef="#br0" timeOffset="163306.69">22714 6097 1666 0,'1'0'28'0,"11"4"23"0,20 1 95 16,5 0-5-16,10-1 43 15,0 1-24-15,-4-6-56 16,2-1-31-16,11-3-44 16,7-4-12-16,11 0-20 15,0-1-27-15,-12 2-91 16,-7 5-3-16,-15-1 45 16</inkml:trace>
  <inkml:trace contextRef="#ctx0" brushRef="#br0" timeOffset="192306.68">16850 9618 440 0,'-1'3'98'16,"1"-2"92"-16,0 2-57 16,-13-1-13-16,10 2-26 15,-2-1-12-15,1 0-11 16,0-1-1-16,0-2 6 15,-8 0 3-15,3 0-7 16,10 0 1-16,6-3 11 16,6 4 8-16,6 2-7 15,6 3-14-15,-1 4-34 16,6 1-17-16,-5 7-17 16,-2 0-1-16,-7 2-1 15,-5-1-1-15,-11 0-1 16,-8 0 1-16,-9-6 1 15,0 2 1-15,-6-9 1 16,8 4 0-16,5 1-1 0,-3-8-1 16,13 6-1-16,0-3 0 15,1 2 0-15,10 4 1 16,2 0 7-16,2-1 4 16,7 2 2-16,-3 2 4 15,-9-2 10-15,-3 2 4 16,-10 0 7-16,-10-1-4 15,-13 0-14-15,-1 0-5 0,-14-1-10 16,-8-3-2-16,0-5-24 16,1-3-29-16,5-8-80 15,6-2-50-15,16-1-168 16,2-2 189-16</inkml:trace>
  <inkml:trace contextRef="#ctx0" brushRef="#br0" timeOffset="193973.1">17840 9731 427 0,'4'-1'110'16,"-3"2"109"-16,3 2-10 0,-1 6-61 15,2 6-32-15,0 5-60 16,1 4-22-16,2 2-25 16,-2-2-4-16,5-1-2 15,-1-5 2-15,5-6 41 16,0-5 29-16,-1-7 47 16,5-1 17-16,-5-8-4 15,10-5-10-15,-2-3-15 16,-4-5-11-16,-2 5-25 15,-11 3-17-15,-3 3-32 16,-2 1-11-16,-5 7-16 16,3 5-25-16,1 6-60 15,-1 2-26-15,12 0-64 16,2-2-5-16,10-1-10 16,8-1-8-16,5-6 62 15,6-1 31-15,6-6 101 16,-1 3 64-16,-2-1 81 15,-1-3 34-15,-17 3 24 16,-10-4-10-16,-20 1-56 16,-11 7-34-16,-21 1-54 0,-5 1-19 15,0 9-20-15,-2-2-4 16,12 5-5-16,4 4-3 16,8-3-4-16,11 1-1 15,8-1-7-15,4-2 2 16,13-4 4-16,3-2 3 15,5-6 11-15,3-7 3 0,5-3 3 16,-1-4 6-16,-3-3 14 16,-3-5 6-16,-4-9 11 15,-1 1-2-15,-2-11-5 16,0 1 3-16,-6-7-3 16,-1-2-1-16,-8 0-11 15,1 4-9-15,-5 14-12 16,-2 3-3-16,-3 16-6 15,0 5-4-15,1 11-3 16,-3 8-2-16,4 12 0 16,-1 8 3-16,5 14 1 15,4 7 3-15,12 1 2 16,1-7-1-16,8-9-1 16,-1-7 1-16,0-18 3 15,-2-1 3-15,-1-9 5 16,-3-5 2-16,3-4 3 15,-3 2 1-15,-2-15 3 16,-1-1 1-16,-5-3 1 0,-4-7-1 16,-4 7-5-16,-3 4-3 15,-5 7-7-15,2 10-5 16,-5 11-4-16,0 9-1 16,0 13 2-16,0-1 2 15,5 3 4-15,6-1 1 16,7-12 2-16,5-2 0 0,6-8 2 15,1-4 2-15,2-6 2 16,-1-5 1-16,-5-3 3 16,7-5 0-16,-9-5 1 15,2 7 0-15,-1-6-1 16,-9 2 0-16,0 10-6 16,-3-1-2-16,-8 8-3 15,5 8-4-15,-7-1 1 16,0 7 1-16,7 4 1 15,-2-7 1-15,13-2 0 16,1-5 1-16,8-6-1 16,1 2 2-16,3-5 3 15,-3-2 0-15,1-7 3 16,-2-1-1-16,-3 0 2 16,0 0-1-16,-9 4 1 15,-2-4-2-15,-8 4-2 16,1 1-4-16,1 4-2 15,3 6 0-15,3 4-1 0,3-1 1 16,7-4 2-16,5-3 0 16,13-1-1-16,10 3 0 15,9 4 3-15,-7 1 2 16,-5 4 0-16,-5-2 1 16,-4 1-5-16,0 0 0 15,-6 2-41-15,-6-3-46 16,-6 1 49-16</inkml:trace>
  <inkml:trace contextRef="#ctx0" brushRef="#br0" timeOffset="194975.37">19148 10246 575 0,'0'-4'161'0,"-1"3"186"15,1-2-50-15,0 1-51 0,0 2-35 16,-1-1-78-16,-1 2-37 16,1 3-59-16,1-1-13 15,8 1-5-15,6 2 1 16,13 3-1-16,7 2-2 16,14 1-5-16,3 0-1 15,8 5-2-15,-3-1 0 16,-6 3-2-16,-3-1 0 15,-12 1 5-15,-5 2 6 16,-17 4-2-16,-8 1 2 16,-14 5-5-16,-6 1-7 0,-11-1-6 15,-1 0-11-15,5-2-31 16,-8-4-19-16,7-7-59 16,11-6-38-16,5-11-125 15,10-2-178-15,18-4 267 16</inkml:trace>
  <inkml:trace contextRef="#ctx0" brushRef="#br0" timeOffset="195305.27">19836 10301 1008 0,'2'-1'167'15,"-2"1"152"-15,0-1-132 16,3-4-11-16,-5 4-59 0,5-2-24 16,-2-3-36-16,2 5-10 15,2-3-13-15,1 1-4 16,11 3-12-16,-1 0-3 16,4 0-5-16,6 4 3 15,2 2-8-15,2-1-3 16,-4 1 1-16,-4 4-5 15,-9 4 0-15,-5 3 0 0,-11 9 0 16,-6 0-7-16,-9 7-24 16,-1 2-21-16,-6-5-73 15,4-1-67-15,5-9 108 16</inkml:trace>
  <inkml:trace contextRef="#ctx0" brushRef="#br0" timeOffset="195593.76">20278 10268 1274 0,'-9'16'85'15,"0"-1"49"-15,1 2 7 16,7-5-14-16,4 2-14 0,11-3-37 15,4-1-18 1,2 0-18-16,0 1-8 0,2 2-8 16,-3 3-4-16,0 2-13 15,-4 1-2-15,-15-3-11 16,-1 2-15-16,-14 0-61 16,-3-1-58-16,-7-3-272 15,-2 0 243 1</inkml:trace>
  <inkml:trace contextRef="#ctx0" brushRef="#br0" timeOffset="195776.53">20270 10216 1396 0,'29'-3'146'15,"1"-3"139"-15,1 1-145 16,7-6-68-16,-4 0-27 15,-5-1-85-15,1-7-37 0,-14-8 38 16</inkml:trace>
  <inkml:trace contextRef="#ctx0" brushRef="#br0" timeOffset="201270.3">16437 10242 630 0,'-3'-7'78'0,"-4"-2"60"16,2-1-14-16,-3 2-26 15,2-3-10-15,11 7-11 16,-5-2 0-16,9 6-5 16,-8 0-3-16,-2 1-9 15,4 5-2-15,-13-3-6 16,8 7-1-16,-9-2-10 16,-1-1-13-16,-7 11-18 15,-3 1-6-15,11 9-4 16,-9 7-2-16,9 5-1 15,5-2 1-15,0-3 2 16,15-6-1-16,12-9 1 16,-4-7 0-16,5-9 4 15,4-3 10-15,-10-10 20 0,12 1 8 16,-11-7 18-16,-4-1 2 16,-4 1-1-16,-7-1 0 15,-6 4-16-15,-8 1-10 16,1 6-22-16,-15 0-14 15,6 8-58-15,-8 4-39 16,-8 2-137-16,10 2-179 16,4-2 240-16</inkml:trace>
  <inkml:trace contextRef="#ctx0" brushRef="#br0" timeOffset="201637.05">16627 10206 1114 0,'10'-5'94'0,"-2"5"67"16,0-3-16-16,-8 7-10 15,-5 3-18-15,-4 0-27 16,-4 5-12-16,-2 4-22 15,0 2-16-15,5-1-21 16,2 3-7-16,8-5-1 16,3-1 2-16,10 2 5 15,1-2 3-15,5 2-7 0,1-2-4 16,0 2-4-16,1-3-3 16,-6 5-3-16,-7-2 0 15,-5-2-16-15,-12 2-18 16,-9-5-76-16,-2-2-58 15,-8-2-214-15,7-5 211 16</inkml:trace>
  <inkml:trace contextRef="#ctx0" brushRef="#br0" timeOffset="201806.23">16644 10200 1477 0,'19'-6'144'15,"6"4"72"-15,-7-5-78 16,7 8-36-16,2-5-61 16,-8-6-20-16,15-2-77 15,-3-5-60-15,-6 1-205 16,8-1 175-16</inkml:trace>
  <inkml:trace contextRef="#ctx0" brushRef="#br0" timeOffset="202568.76">16026 10209 952 0,'-7'-2'138'0,"4"1"184"16,1-1-245-16,-1-1-60 16,-1 3 1-16,0 0-4 15,3 1 0-15,-8 3-8 16,-1 3-5-16,-12 8-6 16,-10 4-5-16,-14 9 0 15,-6-5 0-15,1 1 8 16,5 1 12-16,12-3 20 15,7-1 13-15,11-3 19 16,3-3-3-16,13-1-10 16,5-3-9-16,13-1-22 15,7 1-3-15,12 0-12 0,8 3-18 16,11 3-57 0,-3 2-68-16,1 3 73 0</inkml:trace>
  <inkml:trace contextRef="#ctx0" brushRef="#br0" timeOffset="205316.76">17490 10121 563 0,'0'3'118'0,"0"1"122"15,0-3-38-15,-1-1-43 16,-1 0-15-16,0-1-33 16,1 1-11-16,-1 6-28 15,1 0-10-15,-4-1-15 16,2 5-5-16,-2-1-12 15,-1 0-5-15,-3 6-11 16,-1 4-4-16,-3 10-10 16,0 3-1-16,4 6-2 15,1-4 0-15,8-6 0 16,3-3 1-16,10-9 2 16,5-4 0-16,2-9 4 0,3-3 2 15,4-5 10-15,0-3 7 16,-7-3 14-16,-2-1 4 15,-12-1 12-15,-5 1-6 16,-10 0-12-16,-10 2-6 16,-3 2-23-16,-2 3-10 15,4 7-49-15,3 1-37 16,1 6-155-16,1-2-180 0,9 0 241 16</inkml:trace>
  <inkml:trace contextRef="#ctx0" brushRef="#br0" timeOffset="205601.13">17712 10202 1199 0,'-3'-1'109'0,"-1"1"82"16,-2-1-89-16,6 0-32 15,-8 3-24-15,-3 8-22 16,6 1-7-16,-7 5-12 15,11 2-3-15,3-6-2 16,1 1-1-16,1 1 9 16,11 0 8-16,4-1 10 15,4-1 4-15,10 1-9 0,-11-2-5 16,-2-1-9-16,0-2 0 16,-11-2 1-16,-5-2-10 15,-8 0-72-15,-9-1-65 16,-7-2 71-16</inkml:trace>
  <inkml:trace contextRef="#ctx0" brushRef="#br0" timeOffset="205763.89">17712 10202 1269 0,'16'-3'121'0,"-6"-1"62"16,1 4-32-16,-3-3-82 15,-1 3-25-15,4-1-121 16,-5-2-88-16,8 9 94 16</inkml:trace>
  <inkml:trace contextRef="#ctx0" brushRef="#br0" timeOffset="205949.42">17946 10313 889 0,'21'0'122'15,"2"-1"94"-15,4 0-128 16,2-1-21-16,-1 1-77 0,-1 1-73 16,-4-1 52-1</inkml:trace>
  <inkml:trace contextRef="#ctx0" brushRef="#br0" timeOffset="206233.23">18172 10195 1014 0,'8'-4'125'15,"-4"2"149"-15,3-1-150 16,-3 3 5-16,3 2-38 15,1-2-22-15,5 4-41 16,-3 2-8-16,1-3-8 16,2 9-2-16,-2 0-7 15,1 0 0-15,-2 8-1 16,-3-5 2-16,-7 2-2 16,0 1-10-16,-8-1-25 15,-2-1-34-15,1 0-104 16,-4-4-69-16,6-4 122 15</inkml:trace>
  <inkml:trace contextRef="#ctx0" brushRef="#br0" timeOffset="206500.96">18386 10188 883 0,'0'1'128'16,"-4"-1"165"-16,0 2-162 15,-2 6-44-15,-2 2-16 16,2 6-32-16,1 1-11 16,5 0-14-16,2-3-1 15,8 2 18-15,9-2 9 16,4 1 8-16,5 1 2 0,6-2-17 16,-5-1-10-16,1-2-9 15,-7 1-6-15,-16-2-14 16,-7 1-20-16,-12-2-62 15,-7-1-61-15,-7-3 78 16</inkml:trace>
  <inkml:trace contextRef="#ctx0" brushRef="#br0" timeOffset="206691.83">18397 10163 941 0,'8'6'160'0,"6"0"216"16,2-2-267-16,5-4-56 15,2 1-25-15,-3-2-20 16,-1-1-28-16,-7 3-133 0,-3 2 105 16</inkml:trace>
  <inkml:trace contextRef="#ctx0" brushRef="#br0" timeOffset="207250.34">17785 10359 374 0,'-3'-1'83'0,"4"-1"100"16,-1-1-18-16,3 3-15 15,-1-2-8-15,1 2-23 0,2 0-10 16,-2 0-10-16,3 1-7 15,-7 1-15-15,2 3-7 16,-4 3-24-16,0 2-7 16,-1 3-8-16,-3 0-6 15,5-1-7-15,1-1-3 16,2-2-4-16,-1-4 1 16,0 0 8-16,-3 1 1 0,-8 1-1 15,0 2-5-15,-16 1-23 16,-8 0-28-16,-17-1-104 15,-10 1-149-15,-1-4 162 16</inkml:trace>
  <inkml:trace contextRef="#ctx0" brushRef="#br0" timeOffset="-189225.44">17171 10083 430 0,'-10'6'124'16,"-5"0"108"-16,-1 0-70 15,8 2-20-15,0-7-6 16,5-3 1-16,1-1-4 16,1-5-12-16,-2 3-37 15,-1 1-23-15,-5 2-30 16,-4 2-7-16,-10 3-2 15,-3 2 0-15,-4-2 1 16,-2 0-2-16,3-3-1 16,1 1 12-16,-1-3 12 15,1-4 7-15,0-1-2 16,2-3-11-16,-3-1-14 16,-3 2-6-16,-3-1-7 15,-2-1-1-15,2 0-3 16,1 1-1-16,-2-1-3 15,2-1 0-15,2 2-1 16,-5-1-1-16,-12 3 1 0,-12-2-1 16,-9-1 1-16,1 1 0 15,6-4 0-15,9 2-1 16,6-1 0-16,0-1-1 16,1 5 0-16,-8 1-1 15,-6 3-1-15,0 4 0 16,6 3 0-16,6 3 0 0,0 3-1 15,4 3 0 1,-13 1 0-16,-4 4-1 0,-5 5 1 16,-2 1 0-16,9 5 1 15,6 0 0-15,5 3 0 16,-1 3 0-16,-4 4-1 16,1-1-1-16,3 0 0 15,7-3 0-15,13 2-1 16,4-1-2-16,7 4-1 15,6 1 1-15,7 0 0 16,5 5 0-16,9 0 1 16,7 2-1-16,10-4 1 15,8-1-1-15,9 0 0 16,14-2 0-16,1 0 1 16,5 1 1-16,-3-4 1 15,-4 1 1-15,9-6 1 16,1-5 1-16,12-4-1 15,3-5-1-15,1-1 1 0,2-2 0 16,8-3 2-16,0-6 0 16,-7-5 0-16,-1 0 2 15,-13-4 0-15,12 1 0 16,0-8 1-16,0-3 0 16,-11-7-1-16,-9-2 0 15,3 0 1-15,-3 0-1 16,4-1 2-16,-3 0-1 15,-6-3 2-15,-11-2 2 0,-10-3 1 16,-4-2 2-16,-14-9 2 16,-2-4-1-16,-9-10 2 15,-7-10-1-15,-7-5-3 16,2 4-2-16,1 0-6 16,4 4-1-16,3 13-1 15,2 2-1-15,-1 11 0 16,-4 6-1-16,-5 9-17 15,-5 3-19-15,-10 10-109 16,-5 1-97-16,-1 4 132 16</inkml:trace>
  <inkml:trace contextRef="#ctx0" brushRef="#br0" timeOffset="-187745.42">20057 9922 356 0,'-22'0'98'0,"-2"2"119"15,-1-2-16-15,3-1-36 16,-2-1-20-16,0-3-50 16,-6-3-16-16,3 2-30 15,-4-2-9-15,-12 3-20 16,1 1-11-16,-11 3-9 15,2 3 0-15,4 3 0 16,3 3 5-16,1 3 18 16,-4 0 7-16,-6 4 10 15,-3 4-1-15,-3 2-14 16,3 2-7-16,3 3-11 0,7-1-2 16,8-3-3-16,1-1 0 15,7-6 0-15,5 3-1 16,0-4 1-16,8 6-1 15,-10 0 0-15,-1 0-1 16,7 12 0-16,-7-1 0 0,7 6 0 16,5 2-3-1,7 4-2-15,4 7-1 0,11 4 0 16,5 5 1-16,7-2 3 16,6-3 0-16,13-4 4 15,-4-5 14-15,0-8 24 16,-5-1 7-16,-4-7 8 15,3-2-8-15,4 0-15 16,4-3-5-16,4-3-4 16,3 0-3-16,8-5-7 15,3 3-2-15,6-4-11 16,-7 0 0-16,5-4-2 16,0-5 2-16,5-2 7 15,20-5 5-15,1-3 9 16,-1 1 3-16,-6-1 8 15,-7 1 1-15,3-8-2 16,9 2 4-16,0-8-2 0,-8-5 7 16,-7-2 2-16,-5-6-6 15,-4-5-12-15,6 1-7 16,0 2-10-16,-9-3 0 16,-10 2 1-16,-7 0 1 15,-19-5 2-15,1 3 0 16,-3-6 12-16,0-3 0 15,1-5 0-15,-3-4 0 16,-8-4-12-16,-12-2-1 16,-3-3-3-16,-1 1 0 0,-3 3-2 15,10 4 0 1,-6 9 4-16,-6 4-1 0,-15 9-5 16,-18 7-9-16,-29 5-42 15,-12 4-25-15,-19 5-51 16,2 1-19-16,-4 0-7 15,8 0-14-15,11 6 101 16</inkml:trace>
  <inkml:trace contextRef="#ctx0" brushRef="#br0" timeOffset="-175901.25">18255 7263 380 0,'2'-11'110'0,"4"-3"156"16,2 0-62-16,1 0 14 15,2-1-26-15,2 4-46 16,-2-1-17-16,3 1-26 15,1 1-12-15,3-1-22 16,7 3-6-16,13 0-8 16,4-2 1-16,1-1 0 15,-2-2-6-15,-9 6-11 16,-6 6-9-16,-10 3-11 16,-5 6-5-16,-11 6-13 15,-3 0 0-15,-13 11-2 0,-6 1-2 16,-15 6 1-16,-3 2-8 15,-8 0 1-15,6 0 2 16,13-5 4-16,5-3 5 16,19-8 0-16,7-3-1 15,21-10-1-15,10-5 2 16,15-6 0-16,-1-5-1 16,0-5-1-16,-6-1-26 0,-8-2-106 15,2-1-103-15,-3 1 118 16</inkml:trace>
  <inkml:trace contextRef="#ctx0" brushRef="#br0" timeOffset="-175585.61">18814 7170 694 0,'-4'-4'149'0,"1"1"218"15,1-6-134-15,2 5-13 16,0 2-30-16,4 4-68 15,3 6-30-15,7 5-45 16,5 5-15-16,6 3-18 16,1 0-6-16,3-4-3 15,-4-3 0-15,-1-8 21 16,-5-3 10-16,-8-8 25 16,0-3 8-16,-3-7 8 0,-4-1-1 15,0-4-17-15,-4-3-6 16,-7-5-35-1,0 1-11-15,0 6-11 0,4 1-4 16,2 9-44-16,3 5-48 16,2 3-113-16,-4 2-105 15,20 11 172-15</inkml:trace>
  <inkml:trace contextRef="#ctx0" brushRef="#br0" timeOffset="-174503.79">19389 7148 1221 0,'0'0'155'0,"-1"0"115"16,-12-4-43-16,-9-1-82 16,-7-1-46-16,-7-2-57 15,5 6-22-15,1 3-18 16,3 7-3-16,8 7-6 16,2 1-3-16,11 1-13 15,3-1-1-15,10-7 3 16,7-4 5-16,5-6 13 15,3-3 3-15,4-5 3 16,0 0 3-16,-1-2 10 16,0 0 4-16,-7 2 1 15,-4 2-3-15,-11 7-13 16,0 2-5-16,-2 8-3 16,-2 5-1-16,9 6 3 0,0 0 1 15,4-3 0-15,0-5 1 16,10-8 10-16,2-4-4 15,-2-8 36-15,5-2 13 16,-10-9 17-16,1-4 7 16,-4-11-13-16,0 0-12 15,-5-15-9-15,-2-1-5 16,-7 0-12-16,-5-1-8 16,-5 17-19-16,-1 7-2 0,-2 18-10 15,-5 10 4-15,5 17-1 16,-3 6-2-16,3 10 1 15,4 7 2-15,8-1 2 16,3 0 0-16,10-4 2 16,4-10 1-16,6-7 1 15,6-4 0-15,1-12 0 16,5-1 0-16,-1-7 2 16,-2-2-1-16,-4-5 3 15,-3-4 1-15,-8-3 1 16,-4 1-1-16,-5 4-1 15,-3 4-3-15,-9 8-4 16,2 5-3-16,-11 8-2 16,4 3 2-16,3 4 2 15,1-4 0-15,20 0 1 16,-2-6-1-16,17-2 3 16,1-4 0-16,-11-5 2 15,6-1 2-15,-8-4 1 0,-2-2 0 16,0-4 1-16,-5-2-2 15,-5-1-1-15,1 1-1 16,-4 8-1-16,4 7-4 16,-7 7-2-16,0 3 0 15,-5 7 0-15,3 1 3 16,3 0 1-16,0-4 0 16,8-2 2-16,0-6 0 15,10-5 2-15,-1-2 0 0,6-3 0 16,0-4 0-1,-6 0 1-15,3 0 0 16,-3 0 0-16,-2-2 0 0,1 1-1 16,-2-3-1-16,-5-5 1 15,6 3-1-15,-9-7-1 16,6 4 0-16,-3 5 0 16,-6-1-1-16,8 10-1 15,-5 3 0-15,14 3-1 16,4 2 1-16,-3 2 0 15,1 1 1-15,1 2 0 16,-5 3 1-16,5 2 0 16,-3-2 1-16,-8 0 0 15,-9-4 5-15,-9 0 6 16,-12 0 0-16,-9 2 1 16,-9 0-4-16,-11-6-17 15,7-1-16-15,-4-6-36 16,11 0-26-16,2-3-75 0,-1 5 88 15</inkml:trace>
  <inkml:trace contextRef="#ctx0" brushRef="#br0" timeOffset="-170202.53">17440 7573 447 0,'1'-2'133'0,"1"0"94"16,-2 0-25-16,-2-2-6 15,-1 2-34-15,1-2-12 0,0 3-26 16,1-3-12-16,0-1-17 15,-1 0-10-15,0-2-22 16,-1 1-11-16,-2 1-20 16,-2-2-6-16,-2 1-5 15,-4 4-7-15,0 2-11 16,2 3-2-16,-1 6-6 16,3 3-1-16,-2 5-2 15,2 4 1-15,6 2 0 16,5-4 1-16,9-7 2 15,0-2 1-15,2-5 3 16,2-3 0-16,-1-3 5 16,1-5 3-16,-2-6 3 15,0-3 0-15,-2-7 5 16,-3-4 1-16,1-6 6 16,-2-4 3-16,-3-4-1 15,-2 0-2-15,-2-1-2 0,-1 2-2 16,-1 8-4-16,-1 3 2 15,-1 14 3-15,1 5-2 16,-1 9-1-16,2 6-7 16,1 10-10-16,1 8-2 15,3 9-4-15,1 5 0 16,4 7 2-16,-1-1 0 16,1-2 1-16,1-5-14 0,7-11 0 15,3-5-1 1,8-11 2-16,5-5 16 0,-1-7 3 15,1-5 1-15,-8-7 1 16,-8-4 1-16,-4-1 2 16,-6-1 3-16,-7 0 0 15,-3 2 0-15,-7 3-5 16,-2 5-4-16,-1 11-9 16,-5 9-3-16,2 16-1 15,0 3 0-15,8 4 5 16,6-2 0-16,12-9 3 15,9-4 0-15,6-8 2 16,3-4 1-16,1-6 2 16,-2-3 2-16,-2-6 1 15,-2-3 0-15,-3-6 0 16,0-1 1-16,-5-2-1 16,-4 1-4-16,-4 7-1 15,-5 3 0-15,-1 11-4 0,-1 2 4 16,-1 11 0-16,-1 1 0 15,2 2 0-15,0 2 0 16,1-9 0-16,0 2 1 16,1-8 1-16,0-3 1 15,0 0 2-15,-1 1 1 16,-3-5 1-16,-3-2 11 16,4-2 20-16,2-3 5 15,2-8 9-15,4 0-13 0,1-5-23 16,2 2-7-16,0 3-11 15,0 1-1-15,2 5-41 16,-5 4-34-16,2 1-111 16,0 3-97-16,3 2 157 15</inkml:trace>
  <inkml:trace contextRef="#ctx0" brushRef="#br0" timeOffset="-169788.22">18059 7442 643 0,'6'-2'117'0,"-1"1"100"0,0 2 15 15,-5 4-24 1,-1 8-34-16,-3 7-61 0,-1 2-32 15,-3 3-50-15,2 0-17 16,3-5-12-16,3-2-1 16,3-9 1-16,4-2 2 15,0-5 1-15,-7-2 13 16,3-3 38-16,-4-4 19 16,-6-2 28-16,-3-3 1 15,2-1-17-15,-2-1-15 0,-1-4-29 16,9 0-14-1,1 0-23-15,1 2-6 0,14 7-3 16,3 4-2-16,-5-1-1 16,16 4-1-16,-3-1-3 15,-11-3-26-15,9 8-62 16,-11-4-47-16,-3 2-226 16,11 2 217-16</inkml:trace>
  <inkml:trace contextRef="#ctx0" brushRef="#br0" timeOffset="-168785.83">17918 7419 347 0,'8'-12'105'0,"-4"3"113"0,0-1-17 16,-4 7-37-16,-1-1-23 15,-6 4-34-15,0 3-16 16,0 0-33-16,1 1-6 16,7 1-4-16,2 0 4 15,8-1 7-15,2 5-1 16,3 2-20-16,-3 1-10 16,0 6-16-16,-3 3-5 15,-3 3-1-15,1-2-1 16,-7 0 1-16,-1-6 0 0,-8-1 1 15,-3-1 2-15,-8-6 0 16,0 0-1-16,-4-1-1 16,-2 0 0-16,-1-1-3 15,1-2-1-15,6-2-13 16,3-3-12-16,4-4-28 16,9 2-45-16,8-5-156 15,0 5 152-15</inkml:trace>
  <inkml:trace contextRef="#ctx0" brushRef="#br0" timeOffset="-167606.51">18296 7536 603 0,'-1'-2'116'0,"-3"-3"107"16,2 4-14-16,1-5-27 15,-3 2-26-15,0-3-26 16,0-1-11-16,0-4-22 16,-1 5-9-16,-2 1-23 15,-1 2-8-15,-3 4-24 16,-3 0-10-16,1 9-18 0,2 6-5 15,-1 6-4-15,4 0 0 16,5 0-1-16,-6-11 1 16,10 0 0-16,1-2 1 15,6-5 2-15,4-1 1 16,-4-4 2-16,3-2 0 16,-2-6 0-16,6 5 0 15,-3-7 0-15,1 1-1 16,-2 4 0-16,0-1 0 15,-3 7-1-15,-3 3 0 16,-3 5 0-16,-2-3-2 0,3 7 0 16,1-6 1-16,0-3-1 15,6 1 0-15,0-4 1 16,2-3 0-16,6-1 1 16,-1 2 0-16,5-4 2 15,-1-2-1-15,6 1 0 16,-4-3 1-16,-3 4-2 15,3 5 1-15,-10 2-1 16,3 1 0-16,-2 7 1 16,-3-2 3-16,-1 0 5 15,-2-1 7-15,-2-5 15 16,-1 3 7-16,2-3 18 16,0-1 2-16,-5-5 9 15,-1 0 3-15,0 0-18 16,-2 1-11-16,2 5-22 15,1 1-8-15,-10 5 0 16,3 6 4-16,-4 7-4 16,-1 6-2-16,-4 4-7 0,-3 2-2 15,3 6-1-15,4-1 0 16,0 4-19-16,-3 2-21 16,-5-4-27-16,-7-2-4 15,-1-9 17-15,1-6 21 16,3-16 32-16,3-4 4 15,11-13 2-15,3-10 2 0,8-4 1 16,5-7 1-16,14 3 0 16,2 4 0-16,9 4 2 15,-1 6-3-15,-1 3 0 16,3 1-1-16,0-2-4 16,4 0-2-16,5-3 0 15,4 0 0-15,11 0 0 16,-2 1 1-16,-8-2 12 15,-1 1 9-15,-19 2 18 16,-14-1 5-16,-14 5 4 16,-14 0-1-16,-18 4-11 15,-5 6-4-15,-8 9-16 16,0 7-8-16,8 9-9 16,7 3-4-16,19 0-1 15,8-1-1-15,22-1-1 16,6-5 2-16,24-3 0 0,1-2-2 15,9-6-72 1,-3-2-41-16,-11-6 327 0,2-1-216 16</inkml:trace>
  <inkml:trace contextRef="#ctx0" brushRef="#br0" timeOffset="-166054.75">17194 7179 292 0,'3'0'133'0,"0"0"157"15,-1 0 5-15,0 1-25 16,0 0-21-16,-2 0-39 16,-2 1-20-16,-12 6-33 15,-6 0-22-15,-14 10-47 16,-4 6-21-16,-4 16-51 15,1 13-11-15,10 24-13 0,5 5-2 16,18-2 4-16,14-4 0 16,19-17 2-16,15-6-19 15,27-9-54-15,11-9-27 16,12-12-152-16,7-10 144 16</inkml:trace>
  <inkml:trace contextRef="#ctx0" brushRef="#br0" timeOffset="-165522.39">19074 7369 1257 0,'-2'1'49'0,"7"-4"0"0,7 2 93 16,4 3 12-16,12 10 3 16,6 10-16-16,7 16-63 15,-4 9-32-15,-3 7-31 16,-14 3-5-16,-19 0-6 16,-11 2-2-16,-26 4-59 15,-2-1-53-15,-13-1-205 16,-2-7 173-16</inkml:trace>
  <inkml:trace contextRef="#ctx0" brushRef="#br0" timeOffset="-164891.41">19764 7346 212 0,'12'-14'65'0,"-2"0"72"16,-4-1 21-16,-6 3 15 16,-4 2-14-16,-8 4-13 15,3 4-15-15,-7 4 3 16,-6 5 11-16,-5 8 10 15,-4 5-3-15,0 10-35 16,-2 8-26-16,0 9-47 16,1 10-16-16,5 2-20 15,1 3-4-15,18 1-5 16,4-8-2-16,16-5-1 16,10-6 4-16,7-13-52 15,8-4-33-15,6-9-155 16,8-8 127-16</inkml:trace>
  <inkml:trace contextRef="#ctx0" brushRef="#br0" timeOffset="-164240.18">19847 7524 529 0,'-1'2'124'16,"-6"-2"118"-16,2 5-27 15,-4-1-59-15,1 2-30 16,4 5-46-16,-5-4-16 16,5 9-22-16,-2 0-8 15,0 2-13-15,1 3-4 16,5-1-11-16,1-3-3 0,14-2 12 15,7-4 12-15,0-10 25 16,3-2 15-16,-2-7 15 16,2-1 5-16,-10-4 6 15,-2-1-1-15,-9-1-6 16,-9 0-15-16,-3-1-28 16,-7-2-8-16,-3 4-35 15,-3 1-14-15,-7 6-39 16,5 7-34-16,-1 5-83 15,4 5-65-15,10 2-267 16,5 1 285-16</inkml:trace>
  <inkml:trace contextRef="#ctx0" brushRef="#br0" timeOffset="-163738.18">20041 7552 1254 0,'1'-3'84'0,"-1"3"34"0,1 4 1 16,0 5-46-16,2-1-23 15,5 2-34-15,2-2-8 16,4-1-5-16,1-1 1 16,1-4 1-16,0 0 2 15,3-4 6-15,-2-2 9 16,-1-4 20-16,1-4 9 0,-4-2 6 15,-2 1-9-15,-5 5-22 16,2 6-10-16,-8 5-16 16,0 7-2-16,-3 4-1 15,2 2 0-15,5-1 1 16,7-3 2-16,5-6 0 16,2-1 1-16,1-5 5 15,-1-3 5-15,-4-5 21 16,1-4 11-16,-4-6 31 15,-3-4 7-15,-2-7-1 16,0-4 1-16,-4-5-13 16,2-1-13-16,-1 2-18 15,-1 1-10-15,0 13-6 16,-2 6 2-16,0 16-7 16,0 6-6-16,-4 12-18 15,3 9-2-15,-4 12-6 16,3 6-21-16,4 6-66 15,1-3-43-15,5-3-124 16,0-6-68-16,0-9 190 0</inkml:trace>
  <inkml:trace contextRef="#ctx0" brushRef="#br0" timeOffset="-163334.31">20310 7512 1159 0,'0'1'125'16,"4"2"102"-16,4-1-1 16,4-2-74-16,4 0-31 0,6-2-74 15,7-3-18-15,8 2-17 16,2-1-3-16,3 0-3 16,-2 1 0-16,-9 1 2 15,-10 0 7-15,-14 2 11 16,-11 2 0-16,-9 8-2 15,-4 1-9-15,-1 2-12 16,2 4-2-16,11-3-1 16,7-1-1-16,10-5 4 15,8-2 6-15,6-6 8 16,0-2 2-16,3-4-3 16,-4-4 2-16,-2 0 9 15,-8-3 16-15,-9-3 11 16,-4 1 3-16,-10 2-16 15,-6 3-19-15,-15 5-32 16,-8 0-33-16,-4 4-81 16,5 0-80-16,11-5 109 0</inkml:trace>
  <inkml:trace contextRef="#ctx0" brushRef="#br0" timeOffset="-163144.66">20871 7255 1051 0,'2'-8'223'16,"-5"3"231"-16,-4 3-192 0,-10 6-77 16,-1 5-58-16,0 7-50 15,-2 5-22-15,11 7-38 16,3 4-9-16,3 8-10 16,6 3-7-16,1 0-72 15,0-1-49-15,5-3-306 16,-1-7 252-16</inkml:trace>
  <inkml:trace contextRef="#ctx0" brushRef="#br0" timeOffset="-162962.98">20707 7505 907 0,'11'-17'125'0,"4"-1"167"15,8 1-136-15,-1 1 0 16,3 4-39-16,-1 0-54 15,-5 6-29-15,4 2-101 16,-6 3-90-16,1 3-252 0,4 2 217 16</inkml:trace>
  <inkml:trace contextRef="#ctx0" brushRef="#br0" timeOffset="-162775.68">21005 7476 455 0,'3'23'135'16,"-1"0"126"-16,1-3-60 15,0-3-83-15,-3 1-22 16,-3-7-14-16,1-3-3 0,-6-7 6 15,5-1 10 1,-3-4 28-16,1-4 10 0,4-6 0 16,1-3-13-16,7-6-42 15,6-3-22-15,9-5-34 16,2 0-12-16,1 4-35 16,-2 6-30-16,-4 10-141 15,0 3-146-15,-2 7 188 16</inkml:trace>
  <inkml:trace contextRef="#ctx0" brushRef="#br0" timeOffset="-162009.25">21261 7472 978 0,'-14'-4'96'0,"-1"-1"65"16,-3 4-4-16,2 3-64 15,4 5-26-15,0 5-42 16,7 2-11-16,3 0-4 0,1-3 0 16,5-3 7-16,4-2 5 15,4-6 13-15,3 0 2 16,2-3 0-16,0-4-1 16,-1-2-9-16,-3 0-1 15,-2 1-3-15,-5 2-4 16,-3 5-4-16,-3 1-6 0,0 6-8 15,-3 3-1-15,1 4-1 16,2 2 0-16,1-5 1 16,3-1-1-16,7-2 1 15,-1-8 1 1,7-1 12-16,2 1 5 0,-2-3 2 16,3 4 0-16,0 1-1 15,-7-2-3-15,2 3-1 16,-9 1 0-16,-4-3-7 15,2 5-1-15,-6-4-2 16,4 5 0-16,1 2 1 16,0-1 3-16,4 0 6 15,-1-1 2-15,1 2-3 16,-1-1-1-16,-3 4-10 16,-3 3 0-16,-4 9-3 15,-8 6 0-15,-4 6-1 16,-3 5-17-16,-3 0-3 15,-1-1-47-15,-5-2 4 0,-2-6 19 16,0-12 7 0,2-7 57-16,10-15 36 15,3-10 17-15,11-16 22 0,4-6-5 16,14-11-22-16,7-2-11 16,15 0-11-16,6 5-2 15,7 5-12-15,5 5-4 16,-10 9-11-16,-2-2-6 0,-17 8 8 15,-8 6-1 1,-16 5-7-16,-1 5 3 16,-8 7-17-16,-1 3-6 15,2 4 2-15,1 4-2 16,7 1 5-16,-1-5 2 0,12 2 3 16,2-5-15-16,2-2-52 15,7 2-35-15,-4-7-98 16,-5-3-53-16,7 0 141 15</inkml:trace>
  <inkml:trace contextRef="#ctx0" brushRef="#br0" timeOffset="-161726.54">21575 7143 1793 0,'20'17'109'16,"12"6"44"-16,3 5 9 0,10 12-48 16,1 7-15-16,-1 13-43 15,-2 9-16-15,-13 3-29 16,-13-2-7-16,-30 1-69 15,-18-2-48-15,-20 2-109 16,-7 5-167-16,-17 4 228 16</inkml:trace>
  <inkml:trace contextRef="#ctx0" brushRef="#br0" timeOffset="-111897.59">22025 6881 672 0,'19'-5'91'0,"-1"-1"60"16,9 2-40-16,0 0-7 15,2 0-2-15,10 0 9 16,11-2 0-16,23 0-8 16,7 1-30-16,5-1-16 0,8-1-38 15,3-1-9-15,13-2-9 16,-1-1 0-16,-4 0 0 16,-8-1 2-16,-9 0 3 15,-6 0 1-15,-18 3 1 16,-15 3-2-16,-27 2 0 15,-15-1-1-15,-19 5-4 16,-11 4-2-16,-37 8-6 16,-10 6-2-16,-17 1 1 15,-6 2 3-15,4 2 2 16,-5 0 2-16,-1 2-1 16,-6-2 2-16,6-1 0 15,-3-2 0-15,1-5 1 16,4-2 0-16,16-2-1 15,17 2 0-15,18-4 0 16,15 5 2-16,2-7 0 0,4-1 0 16,16-3-2-1,-1-3-2-15,19 2 6 0,4-5 2 16,13-5 3-16,11-5 2 16,26-4-6-16,20-3-1 15,24 3-3-15,9 0 1 16,23-1-2-16,-3 1 1 15,-8 2 0-15,0-2 0 16,-19 2 2-16,0 2 0 16,-24 4 2-16,-12 3 0 0,-32 5 3 15,-17 1-1-15,-16 5 1 16,-15 2 0-16,-20 7-1 16,-10 3-1-16,-25 4 0 15,-20 1-1-15,-20-2 1 16,-8-5 0-16,-2-5 0 15,7 4-2-15,-2-4-2 16,5 3-1-16,7 6-2 16,10-5-1-16,0 0 1 15,7 2 0-15,10-7 0 16,14 0 1-16,28-4-2 16,10 0-2-16,18-1-2 15,8-8 0-15,27 5 0 16,15-3 2-16,22-7 1 15,11 6 0-15,17-5-2 16,3-5-1-16,14 5 4 16,-2-7 1-16,1-8 3 0,4 5 1 15,-23-7 1-15,-6 7-1 16,-27 5 2-16,-26-1 1 16,-17 6 7-16,-13 1 2 15,-28 3-4-15,-12 1-2 16,-18 5-14-16,-13 4-6 15,-36 4-6-15,-5 6-2 16,-13 0-1-16,-9 2 3 16,13 7 5-16,7-2-1 0,9-2-3 15,26 0 0-15,17-6 2 16,4-4 5-16,19 8 6 16,6-5 1-16,8-8-7 15,14-3-2-15,25 9-4 16,-1-10-1-16,30-5 6 15,16-3 3-15,29-16 8 16,11-8 6-16,23 1 11 16,7-9 4-16,-17 0 2 15,2 5-4-15,-22 0-8 16,-19 5-2-16,-17 6-3 16,-14 5 0-16,-25 5 2 15,-4 5-9-15,-35 3-40 16,-13 4-29-16,-24 11-40 15,-20 1-3-15,-4 12 27 16,3 5 26-16,-15 5 37 16,-3-1 13-16,7-8 13 15,4-2 3-15,33-8 2 0,18-9 1 16,28-4 0-16,11-3 1 16,37-6-2-16,17-2-4 15,15-6-99-15,5-4 67 16</inkml:trace>
  <inkml:trace contextRef="#ctx0" brushRef="#br0" timeOffset="-101220.99">23804 7465 247 0,'-1'7'87'0,"-6"0"74"16,-2-2-26-16,-2-3-17 15,0 1-2-15,1-1 34 16,1 0-6-16,1 2-17 16,0-2-15-16,3 2-39 15,2 1-20-15,3 0-27 16,0 2-8-16,8-2-13 16,1 0 1-16,3-1 11 15,5 1 9-15,2 2 10 0,2-1 2 16,2 2-11-1,2 2-7-15,0 0-11 0,1 1-3 16,-6-1-2-16,-4 1 2 16,-11-2 1-16,-1 1 10 15,-7-1 5-15,-3 2 2 16,-8 5 1-16,-4 4-8 16,-8 4-6-16,1 3-3 0,-5 4-4 15,5 0-1-15,-6-1 0 16,0 1-1-16,-5-6-1 15,0-1-1-15,8-7-48 16,8-7-50-16,17-9-262 16,7-6 213-16</inkml:trace>
  <inkml:trace contextRef="#ctx0" brushRef="#br0" timeOffset="-100637.52">24158 7360 763 0,'1'3'77'0,"2"1"48"15,-6-1 26-15,0 0-30 16,0 0 19-16,0-3 6 16,3 0-14-16,3 0-41 15,1-2-26-15,4 2-41 16,4 0-11-16,2 0-9 16,2 1-3-16,3-1 1 15,2-1-2-15,1-1 1 16,0 1-1-16,1-2-11 15,1 2-10-15,2 0-20 16,0 1-10-16,-4 3-12 16,-5 2-10-16,-7 6-5 15,-5 1 9-15,-13 9 21 16,-5 4 21-16,-9 6 24 16,0 4 3-16,-4-2-33 15,3 0-38-15,4-8-60 0,2 0-61 16,5-4 102-16</inkml:trace>
  <inkml:trace contextRef="#ctx0" brushRef="#br0" timeOffset="-100089.45">24440 7586 333 0,'12'-2'76'0,"0"0"64"16,3-1-35-16,1 1-28 16,-4 1 13-16,0 1 15 15,-12 0 25-15,-1 2 5 16,-11 2-16-16,-4 1-14 16,3 2-46-16,-2 3-12 15,5-1 2-15,3 2 5 0,2 1 5 16,3 2-6-16,1 8-24 15,1 3-13-15,-1 6-13 16,-2 3-21-16,-4 9-193 16,-2 0 149-16</inkml:trace>
  <inkml:trace contextRef="#ctx0" brushRef="#br0" timeOffset="-98806.58">21815 8085 709 0,'0'0'68'16,"0"-2"33"-16,0 0-30 15,2-1-7-15,-1 0 2 0,-4 2 15 16,-3 1 3-1,-5 3-26-15,-6 4-13 0,0 6-22 16,-4 2-10-16,-2 3-9 16,-1 2-1-16,-1-2 0 15,-2 0 0-15,1-1 18 16,0 1 7-16,4-3 8 16,3-1 5-16,10-4-9 15,3-1-3-15,9-1 14 16,7 1 5-16,5 2 10 15,6 5 0-15,5 2-22 16,0 2-8-16,2-2-17 16,-3-4-4-16,-2-1 1 15,1-2-22-15,-4-4-99 16,1-1-95-16,4-2 103 16</inkml:trace>
  <inkml:trace contextRef="#ctx0" brushRef="#br0" timeOffset="-98371.52">22115 8082 723 0,'-5'-1'66'0,"0"2"33"16,-2 3-32-16,-4 4-6 15,0 0 18-15,-4 5 32 16,2 3 1-16,1 8-31 16,0 3-26-16,0 10-37 15,4 3-6-15,7 2-9 16,2-2-2-16,11-12 0 15,2-4 1-15,5-11 12 16,0-4 13-16,-1-8 26 16,0-2 9-16,-6-7 10 15,-1-3 2-15,-7-4 2 16,-3-2 1-16,-6-1-9 16,-3 1-12-16,-7 0-26 15,-2 4-13-15,-2 5-17 16,0 2-12-16,-1 8-71 0,3 4-45 15,8 3-338-15,5 1 280 16</inkml:trace>
  <inkml:trace contextRef="#ctx0" brushRef="#br0" timeOffset="-97957.2">22360 8121 518 0,'-4'-4'138'0,"-3"-2"128"15,0 1-16-15,-3-1-79 16,2 2-42-16,-5 2-62 16,-1 1-26-16,1 4-30 15,-1 5-7-15,3 5-6 16,2 1-1-16,5 3-3 15,4-3 2-15,5-3-1 16,4-3 2-16,8-4 1 16,2-4 2-16,9-3 1 15,0-4 2-15,2-4 12 16,-5-3 13-16,-10 0 31 16,-6 2 18-16,-9 5 11 15,-4 3-5-15,-11 12-31 0,-3 8-18 16,-11 16-24-16,1 7-7 15,4 11-3 1,5-1-1-16,13-2-4 0,2-7-28 16,6-8-102-1,3-2-62-15,4-9 90 0</inkml:trace>
  <inkml:trace contextRef="#ctx0" brushRef="#br0" timeOffset="-96787.63">22664 7521 299 0,'-2'2'85'0,"-1"2"65"0,-1-3 3 16,-3 1-3-16,3 0-20 16,-2 0-18-16,1 0-49 15,1 1-19-15,0 1-31 16,1-2-7-16,1 2-4 15,-1 3 0-15,-2 2 6 16,-1 5 4-16,-2 5 1 16,-2 1 1-16,4 6-10 15,0 3-2-15,4 1-2 16,2 0 0-16,2-3 1 16,2-1 0-16,3-8 13 15,1-3 9-15,1-9 23 16,-1-4 10-16,2-7 7 15,3-4 6-15,-1-6 5 16,3-1 1-16,-6 0 2 0,-2 0-3 16,-12 5-22-16,-6 0-9 15,-4 6-25-15,-2 2-11 16,1 5-12-16,0 4-17 16,1 3-73-16,2 0-54 15,6-2 74-15</inkml:trace>
  <inkml:trace contextRef="#ctx0" brushRef="#br0" timeOffset="-96240.29">22911 7614 590 0,'0'-1'67'0,"0"-1"29"16,0 0 2-16,1-1 5 16,0-2 19-16,-1 0 52 15,-2-2-5-15,-2 1-35 16,-4-1-29-16,-1-2-54 0,-1 1-20 15,-1 1-26-15,1 3-3 16,-3 5-5 0,-3 5-2-16,3 7-1 0,-1 3 1 15,5 3 1-15,2 0 0 16,7-3 2-16,6-3-1 16,4-5 1-16,4-3 0 15,-2-3 2-15,2-2 1 16,1-4 1-16,-2-1 1 15,0-4 10-15,2 0 7 16,-6-1 16-16,-2 0 7 16,-6 3-1-16,-1 2-4 0,-6 6-18 15,-1 4-7 1,-1 7-12-16,1 2-2 0,5 5 0 16,-1 1-1-16,4 2 2 15,-2-1-2-15,2-2-33 16,1 0-28-16,2-3-117 15,2-2-106-15,1-7 158 16</inkml:trace>
  <inkml:trace contextRef="#ctx0" brushRef="#br0" timeOffset="-96055.27">22989 7635 1134 0,'-7'6'88'0,"0"0"44"16,3 0-68-16,2 0-41 16,3-4-1-16,2-2 9 15,6-2 3-15,1-3 2 16,6-3-62-16,2 0-94 16,4-1 71-16</inkml:trace>
  <inkml:trace contextRef="#ctx0" brushRef="#br0" timeOffset="-95781.3">23104 7500 655 0,'4'4'50'0,"4"-1"11"15,1 0 11-15,5-2 5 16,1-1 10-16,-2 0 16 15,2 3-17-15,-2 2-45 16,-5 6-16-16,-6 6-17 16,-4 2-2-16,-10 5-2 15,-3-1 0-15,1-1-1 16,0 2-1-16,3 0 0 16,-1-3-13-16,7-5-85 15,1-3-132-15,8-6 128 16</inkml:trace>
  <inkml:trace contextRef="#ctx0" brushRef="#br0" timeOffset="-95586.92">23295 7537 1382 0,'-4'13'57'16,"-2"4"-11"-16,-1 5-3 0,1 2-38 15,0 0-2-15,3 3-2 16,1 1 1-16,4 0 19 16,1 1-58-16,3 1 33 15</inkml:trace>
  <inkml:trace contextRef="#ctx0" brushRef="#br0" timeOffset="-95092.72">22707 7903 1086 0,'33'-1'66'0,"3"-4"30"16,4 1-2-16,-4 0-19 15,3 2 12-15,4 5-3 16,4-2-13-16,12 5-32 15,6-3-14-15,11 1-28 16,-2 3-65-16,-19-1 46 16</inkml:trace>
  <inkml:trace contextRef="#ctx0" brushRef="#br0" timeOffset="-94596.39">21646 8573 803 0,'-12'12'137'0,"-3"-2"132"16,10 1-31-16,-1-5-53 15,1 0-26-15,2-2-50 16,0 0-27-16,6-2-34 16,-3 0-6-16,12 0 1 15,1 0 0-15,5 0-8 16,6 0-9-16,12-1-17 15,11 0-7-15,30-1-6 16,13-1-42-16,13 0-151 0,4-1 127 16</inkml:trace>
  <inkml:trace contextRef="#ctx0" brushRef="#br0" timeOffset="-93986.2">23641 8158 445 0,'-10'2'109'0,"4"-2"133"16,0 0-117-16,4-3 3 0,10-2 4 15,6 0-1-15,15-1 2 16,5-2-10-16,10 6-40 16,0 1-24-16,15 0-27 15,18 6-12-15,22-3-10 16,6 0-5-16,4 3 4 15,-3-2-45-15,-6 1-233 16,-3-1 187-16</inkml:trace>
  <inkml:trace contextRef="#ctx0" brushRef="#br0" timeOffset="-89176.82">22800 8829 505 0,'-2'0'116'15,"1"-4"122"-15,12-1-139 16,-5-8-8-16,10-2-2 16,4 0 14-16,2-4 25 15,6-1-3-15,-4 3-32 16,6 3-22-16,-3 8-42 16,-5 6-13-16,-3 9-13 15,-6 6-1-15,-12 6 3 16,-5 4 3-16,-10 7 3 15,-2 3 0-15,-4-5-3 16,0-3-1-16,0-7-1 16,2-6 2-16,2-6 4 0,5-2 0 15,13-4 4-15,3 2 7 16,10 2 5-16,4 1 5 16,-7 3 1-16,4-1-5 15,1 2-7-15,-3 3-3 16,0 0-5-16,-5 3 6 15,-10 0 15-15,-3 0 0 16,-12 2-3-16,-8 1-5 16,-1 5-22-16,-4-3-2 15,-8-2-39-15,-3-1-32 0,-2-5-104 16,2-2-85-16,12 0 141 16</inkml:trace>
  <inkml:trace contextRef="#ctx0" brushRef="#br0" timeOffset="-88808.22">22434 9466 732 0,'-6'-4'106'0,"-3"-2"83"15,0-1 6-15,5 4-28 16,-4-1-12-16,8 7-25 16,0 2-24-16,2 9-48 0,4 9-19 15,3 9-27-15,-1 10-7 16,13 8-5-16,-7-5 0 16,1-2 2-16,4-11-1 15,-7-11 14-15,0-1 11 16,3-16 24-16,-5-2 13 15,-2-10 16-15,2-9-3 16,-2-10-19-16,3-3-13 16,-2-11-27-16,-3-1-8 15,-1 1-3-15,0 4-25 0,-3 13-89 16,2 6-78-16,2 13 89 16</inkml:trace>
  <inkml:trace contextRef="#ctx0" brushRef="#br0" timeOffset="-87628.29">22926 9639 982 0,'12'-3'172'0,"-2"-2"172"16,-6-6-153-16,-5-5-50 16,-2 0-48-16,-10-3-35 15,1 4-8-15,-10 6-24 16,3 8-7-16,-12 11-15 15,-3 11-10-15,2 8-6 16,-1 2 1-16,13 0 2 16,14-5 0-16,11-9 0 0,7-5 1 15,14-11 3-15,6-7 2 16,0-7 3-16,2-7 1 16,-7-5 3-16,-10 4-1 15,0 2 1-15,-4 10-2 16,-10 12-3-16,-1 12-1 15,-5 12-1-15,1 3 0 16,-1-1 2-16,5-6 1 16,4-12 1-16,5-7 2 15,0-11 6-15,3-8 1 0,4-13 2 16,4-4 2-16,3-16 0 16,0-6 1-16,1-4 2 15,0-2 0-15,1 1-1 16,-3-1-2-16,-4 12 1 15,-6 10 5-15,-14 22-2 16,-6 18-4-16,-9 27-11 16,-7 11-10-16,0 20-5 15,0 7 1-15,5 6 1 16,9 5 1-16,12-6-1 16,8-5 3-16,16-22 3 15,7-10 2-15,12-16 2 16,0-10 0-16,-3-17 2 15,-4-7 2-15,-13-14 3 16,-4-7 1-16,-7 0 3 16,-3 0 3-16,-8 8 7 15,-1 6 2-15,-4 15-2 0,-5 8-6 16,-3 14-12-16,-1 7-3 16,-1 13-4-16,3-2 2 15,6-9 0-15,2-4 0 16,6-15 3-16,6-3 5 15,3-8 10-15,3-3 5 16,2-12 3-16,0-3-2 16,-5-2-3-16,-4 2-3 15,-7 11 7-15,-4 12-1 0,-1 2-7 16,-5 12-4-16,1 17-11 16,-1 0-4-16,9-3 1 15,5 2 1-15,8-17 0 16,10-2 1-16,16-1 1 15,2-13 2-15,4-5 8 16,-7-5 4-16,-15-13 6 16,-1 4 3-16,-15-4 3 15,-3 4 3-15,-8 0 7 16,-4 7-4-16,0 12-14 16,-3 5-11-16,-2 18-16 15,0 6-3-15,1 9 2 16,0 0 3-16,5-7 1 15,10 3 1-15,6-17 3 16,5 1 1-16,13-7 5 0,-3-11 3 16,10-6 2-1,-4-6 0-15,-3-3-1 16,-3-2 0-16,-5-1-2 0,-5 0 0 16,-5 5 0-16,-5 5-1 15,-4 7-5-15,-3 5-7 16,3 1-6-16,6 13-1 15,-1 3 5-15,10 6 8 16,1 2-1-16,-1-4 1 0,3-1 1 16,-13-3 0-1,-2-2 6-15,-12-6 3 0,-15 3 2 16,-8-5-2-16,-16 1-18 16,-8 0-25-16,-2-1-61 15,-1 0-36-15,11-2-147 16,6-1-246-16,-1-1 316 15</inkml:trace>
  <inkml:trace contextRef="#ctx0" brushRef="#br0" timeOffset="-63287.13">15045 13481 316 0,'-13'13'50'0,"1"1"44"15,3-1-20-15,-10-4-14 16,13-1 12-16,-1-5 32 16,-2-3 18-16,9-2 20 15,-8-2 2-15,-2-3-3 16,8 0-11-16,-1-3-16 15,3-1-8-15,11-3-8 16,2-2-4-16,6 0-19 16,-1 1-10-16,6 4-32 15,-5 2-12-15,1 9-15 0,4 5-3 16,-10 8 0-16,4 5-1 16,-11 11 3-16,-5 2 1 15,-7 12-2-15,-3 9 0 16,-1-4-4-16,-11 0-1 15,-4-13-1-15,-12-18 2 16,4-10 0-16,15-4 0 16,12-16-2-16,15 7-2 15,15-3 2-15,-9-9 4 0,14 15 8 16,-6-3 4-16,2 9 1 16,10 12-2-16,-15 0-5 15,3 7-2-15,-15 2 26 16,-10 2 13-16,-14 7 21 15,-9 4 4-15,-18 3-26 16,-12 2-8-16,-14-2-26 16,-5 0-4-16,-1-13-1 15,9-4-4-15,8-17-24 16,-1-8-39-16,8-12-80 16,4-6-47-16,19-4-164 15,19-1 197-15</inkml:trace>
  <inkml:trace contextRef="#ctx0" brushRef="#br0" timeOffset="-62538.86">16110 13752 570 0,'-4'-2'138'0,"-1"-2"134"0,2 1-87 16,3 1-52-16,-5-4-24 15,5 7-13-15,-1-6-8 16,-2 6-17-16,5-2-6 15,-6-2-10-15,1 3-8 16,0-5-17-16,-1 9-10 16,5-5-13-16,-1 5-3 15,3-5 1-15,-1 1 2 0,-1-5-1 16,-1 4 0-16,-3 9-1 16,-3-2-1-16,-2 22-2 15,-3 0 0-15,0-1-2 16,4 2 1-16,-3-4-1 15,4 0 0-15,6-6-3 16,4 3 0-16,6-5-1 16,2-1-1-16,10 1 2 15,1-5 0-15,10-7 23 16,2-5 21-16,4-18 49 16,1-4 25-16,-5-10 12 15,2-1-14-15,-18-5-32 16,-7 4-25-16,-15 2-25 15,-7 4-5-15,-14 5-12 16,-9-2-3-16,2 8-9 16,-3 4-3-16,5 14-49 15,3 10-46-15,8 16-98 0,2 7-50 16,10 0-147-16,7-4-154 16,11-13 319-16</inkml:trace>
  <inkml:trace contextRef="#ctx0" brushRef="#br0" timeOffset="-62039.54">16529 13718 783 0,'18'-2'157'15,"-4"5"146"-15,-6-1-38 0,-8 12-97 16,-4 4-46-16,-4 8-71 16,-2 7-27-16,0-4-18 15,1 1-3-15,6-11-3 16,3-6-2-16,9-8 6 15,4-6 8-15,9-7 31 16,0-4 12-16,6-1 8 16,-4-3-3-16,1 2-25 15,5 9-12-15,-16 1-14 16,7 7-3-16,-15 9-3 16,-2 4-1-16,10 9 0 15,-5-3-1-15,16 1 0 16,-1-7 1-16,1-11 7 15,-2-7 12-15,-4-15 32 16,-2-4 17-16,0-10 4 16,6-7-7-16,-2-5-20 15,0-7-14-15,-2-13-1 0,-3-2 0 16,-10-9 2-16,-4 2 2 16,-5 9-9-16,-2 7-8 15,-2 21-7-15,3 11-3 16,-1 16-1-16,1 8-3 15,0 17-11-15,1 9-5 16,5 22-6-16,3 11 5 16,1 15-6-16,5 7-14 15,-1 0-52-15,4-8-64 16,3-11-120-16,-3-10-56 0,1-16-204 16,-2-7 286-16</inkml:trace>
  <inkml:trace contextRef="#ctx0" brushRef="#br0" timeOffset="-61863.08">16922 13776 756 0,'-7'1'158'0,"0"0"160"16,2 0-69-16,5 0-67 16,1 0-34-16,14-6-32 15,1-5-10-15,13-6-37 16,5-1-19-16,8-3-32 15,10 0-14-15,4-1-50 16,-5 0-55-16,-2 5 59 16</inkml:trace>
  <inkml:trace contextRef="#ctx0" brushRef="#br0" timeOffset="-61332.25">17333 13659 426 0,'0'2'51'0,"0"3"62"15,0 6 12-15,-4 1 27 16,0-1 20-16,2 7 13 16,-5-3-11-16,2 6-41 15,4 8-24-15,-5-5-52 16,6 10-19-16,0 6-26 16,-4-1-5-16,5 14-23 15,-1-2-40-15,0 0-37 16,2-5 1-16,-5-21 19 15,-2-4 46-15,6-20 78 16,-5-8 22-16,0-13 42 16,0-12 9-16,-3-16-1 15,3-4-9-15,1-11-32 16,6 3-7-16,8 10-33 0,0 6-7 16,8 12-10-16,3 11-6 15,0 7-12-15,3 5-4 16,-1 17-3-16,-5-7 1 15,-2 10 2-15,-9 8 1 16,-7 0-23-16,-4 10-28 16,-12-1-81-16,-2-6-60 15,-3-1 98-15</inkml:trace>
  <inkml:trace contextRef="#ctx0" brushRef="#br0" timeOffset="-60761.51">17687 13744 1146 0,'-15'0'97'0,"1"2"41"15,3-3-29-15,-8 9-62 16,5-2-24-16,5 6-19 16,2 0-6-16,19-2-5 15,8 6 0-15,1-1 3 0,-2 5 0 16,-1-7 2-16,-7-2 0 16,8-9 2-16,-1-4 10 15,-5-6 31-15,0-4 20 16,-5-6 47-16,1-1 2 15,-8 2-24-15,5-1-16 16,-9 15-50-16,6 0-16 16,-1 8-12-16,-1 8-6 0,8 3-17 15,-1 5 2 1,3-2 5-16,3-5 3 16,6-14 18-16,0-3 3 0,9-14 9 15,-2-2 6-15,-2-3 15 16,-1-5 5-16,-5-4 9 15,2-5 0-15,-12-2-7 16,-2-1 1-16,-7 7-14 16,-12 6-1-16,4 14-7 15,5 7-9-15,-4 16-5 16,8 11-4-16,-1 16-3 16,0 8 2-16,5 6-13 15,-1-2-33-15,11-6-120 16,2-7-94-16,2-10 130 15</inkml:trace>
  <inkml:trace contextRef="#ctx0" brushRef="#br0" timeOffset="-60603.49">17976 13733 1584 0,'12'-7'120'15,"6"-2"77"-15,4-1-74 16,7-1-58-16,0-5-18 15,3-5-29-15,-2-1-9 16,-1-3-132-16,2-1 89 16</inkml:trace>
  <inkml:trace contextRef="#ctx0" brushRef="#br0" timeOffset="-59789.58">18764 13110 1374 0,'-3'3'167'0,"-2"1"143"16,-3 4-163-16,-1 2-12 15,-7 12-62-15,-1 9-21 16,-2 19-27-16,1 9-7 16,-2 19-12-16,-1 12-1 15,-6 23-1-15,-4 6-27 16,-8 6-82-16,1-2-60 16,4-22-124-16,3-13-13 0,17-28 161 15</inkml:trace>
  <inkml:trace contextRef="#ctx0" brushRef="#br0" timeOffset="-59574.92">18802 13598 1082 0,'9'0'232'16,"2"6"264"-16,-4 16-319 15,-3 6-42-15,-2 16-81 16,-4 0-20-16,2 1-25 15,1-3-6-15,10-10-16 16,8-7-26-16,8-13-60 16,3-8-43-16,5-12-294 15,-1-10 270-15</inkml:trace>
  <inkml:trace contextRef="#ctx0" brushRef="#br0" timeOffset="-59483.04">18790 13580 677 0,'7'-1'24'16</inkml:trace>
  <inkml:trace contextRef="#ctx0" brushRef="#br0" timeOffset="-58924.43">19147 13705 843 0,'13'34'120'16,"-5"-6"145"-16,-6-9-44 0,-4-8-75 15,-2-6 2-15,-1-11-60 16,-1-5-6-16,5-4-34 16,-1-8-18-16,4 5-23 15,5 8-8-15,4 12-7 16,3 2-1-16,2 14 2 16,1 4 3-16,9 0 3 15,6 6 1-15,1-7 0 16,13-2 0-16,-11-13 12 15,-7-9 7-15,7-4 25 16,-16-7 11-16,0-3 16 16,-3-2 6-16,-5-2-9 15,1 1-12-15,-3 7-24 16,-1 4-14-16,-1 15-17 16,-4 6-1-16,-3 18-2 15,0 7 1-15,-3 10-7 0,-2 6 16 16,0 8-66-16,-1 2-1 15,4 5 17 1,-4-10-34-16,1-9 69 0,-4-13 0 16,5-20-6-16,0-6 18 15,3-19 21-15,3-9 13 16,-2-25 14-16,5-10 7 16,-3-27-16-16,9 1-11 0,9 1-3 15,-3 5-6-15,14 22-1 16,3 8-2-16,3 13-12 15,7 7-3-15,-6 14-2 16,-2 6 0-16,-19 10 1 16,-4 10-1-16,-22 10-41 15,-12 7-39-15,-12 5-108 16,-7 0-120-16,7-3 170 16</inkml:trace>
  <inkml:trace contextRef="#ctx0" brushRef="#br0" timeOffset="-58500.04">19948 13624 1236 0,'11'5'186'15,"-1"3"153"-15,-5 9-186 0,-4 5-56 16,-3 4-65 0,-4 2-13-16,0-3-11 0,1-1-3 15,5-7-6-15,3-5-3 16,7-3-2-16,2-1 2 15,8-3 3-15,1 0 1 16,1-3 2-16,2 0 1 16,-2-3 1-16,0-1 0 15,-4-2-1-15,0-3 1 16,-1-4-2-16,-2-1 1 16,4-7 6-16,2-6 15 0,2-10 25 15,2-9 15 1,-3-16 26-16,-2-5 3 0,-2-6 4 15,-4-4-3-15,-8-4-13 16,-3 4-15-16,-4 17-17 16,-4 11-6-16,-3 35-20 15,0 14-8-15,1 31-16 16,-2 15-7-16,9 18-4 16,-3 5 4-16,6 6-3 15,6 0-22-15,-5 0-74 16,5 2-52-16,3-10-22 15,4-2 69-15</inkml:trace>
  <inkml:trace contextRef="#ctx0" brushRef="#br0" timeOffset="-58342.34">20208 13589 1507 0,'13'-7'196'0,"9"1"184"0,-2-1-236 15,11 1-89-15,-6 0-36 16,-2-3-19-16,3 0-46 16,-2-4-131-16,3-1 111 15</inkml:trace>
  <inkml:trace contextRef="#ctx0" brushRef="#br0" timeOffset="-56177.73">21255 13354 255 0,'1'1'83'0,"0"-1"82"16,1 1-38-16,-2 3-58 15,1 7-2-15,-1-1 22 16,0 2 18-16,-3-3 38 16,-2-4 3-16,3 1-10 0,-1-3-4 15,-1 0-13-15,0-1-8 16,-4 0-21-16,-1 3-13 15,-7-3-33-15,-1 2-14 16,-4 1-19-16,1 0-9 16,-1 3-4-16,2 1-1 15,7 2-1-15,3 3-2 16,10 0 1-16,9 2 3 16,7-1 4-16,3 1 7 0,3 2-2 15,0 1 4-15,-1-1 7 16,-2-1 5-16,-8-1 9 15,-8-1 2-15,-9 6-10 16,-12-4-8-16,-8 6-7 16,-5 1-9-16,-18-4-32 15,0 5-31-15,-1-8-93 16,8-6-84-16,17-8 129 16</inkml:trace>
  <inkml:trace contextRef="#ctx0" brushRef="#br0" timeOffset="-55977.14">21396 13136 1550 0,'24'3'152'0,"-3"9"91"16,-1 8-61-16,-8 16-83 0,-8 8-26 15,-12 14-37-15,-3 2-10 16,-9 12-21-16,2 3-14 15,0 0-58-15,2-4-48 16,8-9-223-16,4-10 193 16</inkml:trace>
  <inkml:trace contextRef="#ctx0" brushRef="#br0" timeOffset="-55027.07">21330 13530 1358 0,'0'-12'165'15,"3"3"144"-15,10 6-191 16,3 3-33-16,13 3-43 16,11 1-6-16,11 5-15 15,3 0-3-15,-2 0-8 16,-3 0-3-16,-11-1 2 16,-1-1 0-16,-12 0 17 15,-6 1 9-15,-14-4 18 16,-5-3 6-16,-12-4-16 15,-4-4-8-15,-6-5-23 16,-1 1-6-16,4 5-6 16,-1 4-5-16,2 9-8 15,4 6-7-15,2 9-5 16,7 4 0-16,5 2 5 16,5-1 8-16,7-6 6 15,1-7 3-15,4-11 3 16,2-6 1-16,-1-6 13 0,1-2 4 15,-5-5 9-15,-2 3 2 16,-6 2-3-16,-1 4-5 16,-5 9-11-16,0 7-5 15,0 11-9-15,0 3-4 16,6 1-2-16,5-3 2 16,5-10 3-16,5-4 0 0,8-13 5 15,1-12 3-15,8-14 10 16,4-12 12-16,-1-12 26 15,-6-3 11-15,-8-6 16 16,-10 3 2-16,-4-1-13 16,-2-4-11-16,-5 8-23 15,-2 6-10-15,-5 23-15 16,-4 16-4-16,0 26-7 16,-1 14-5-16,-2 24-4 15,3 13 0-15,-3 12 6 16,0 4 2-16,12-3 2 15,1-5 0-15,13-13-2 16,5-9 0-16,2-20 1 16,3-9 2-16,4-17 3 15,0-9 2-15,-4-20 3 16,2-8 0-16,-9-9 0 16,0-1 1-16,-13 7-1 0,-6 8 0 15,-10 20-5 1,-11 11-7-16,-6 27-13 0,-4 13-4 15,4 13 2-15,3 0 4 16,14-9 11 0,7-8 0-16,13-19 1 0,8-6 1 15,10-11 3-15,2-6 0 16,3-10 4-16,1-8 1 16,3-11 0-16,1 3 1 0,-8 1-2 15,-1 7-2-15,-14 17-2 16,-6 7 0-16,-5 14-2 15,2 10 1-15,1 6-1 16,-2 1 2-16,4-1 0 16,-2-4 0-16,-4-3 5 15,-3-2-6-15,-4-3-9 16,-4-4-16-16,-6-7-57 16,-1-4-40-16,-9-11-99 15,1-3-77-15,-1-5 165 16</inkml:trace>
  <inkml:trace contextRef="#ctx0" brushRef="#br0" timeOffset="-54863.53">21992 13320 1650 0,'-6'4'202'16,"8"2"162"-16,8 3-216 15,8 0-55-15,6-1-68 0,5 1-13 16,9-6-8-16,1-2-10 15,11-1-97-15,4-5-135 16,-2 3 134-16</inkml:trace>
  <inkml:trace contextRef="#ctx0" brushRef="#br0" timeOffset="-53778.3">14793 14536 1155 0,'-8'10'119'16,"0"1"73"-16,5-3-127 16,1-4 4-16,1-2-63 15,2-2-6-15,4 0-5 16,3 4 0-16,8 4 2 15,4 5 2-15,17 1 12 16,9 1 15-16,22-2 29 16,11 2 14-16,10-8 23 15,11-5-1-15,25-5-12 16,5-9-10-16,48 3-30 16,3 1-11-16,33 1-17 15,16-1-3-15,21 4-1 0,34-3 0 16,16-7 1-16,6-5 6 15,8-12 4-15,-3-3 8 16,3-3 24-16,-1-2-4 16,1 1 15-16,-5 3-2 15,-2 3-18-15,11 9 1 16,-8 10-19-16,-7 6-2 16,-20 22-52-16,-12 3-67 0,-30 25-128 15,-11 6 112-15</inkml:trace>
  <inkml:trace contextRef="#ctx0" brushRef="#br0" timeOffset="-51520.43">14930 15345 405 0,'-8'10'85'0,"-2"0"63"16,-2 1-66-16,-1 0-35 16,2-1-24-16,4 0 3 15,-1-3 25-15,3 2 10 16,0-1 10-16,-1 0 6 16,0 1-2-16,2 1 3 15,-1-2 22-15,2 0 7 0,2 0 8 16,-1-3-4-16,2-4-23 15,2 0-15 1,3 1-34-16,3-3-13 0,5 0-18 16,6 0-4-16,8 1 9 15,3 0 4-15,9 1 2 16,1 5 0-16,-6 4-8 16,-7 4-3-16,-11 7 1 15,-8 2 1-15,-10 5 1 16,-2 1 0-16,-13 2 0 15,-4-4-1-15,-9-3-2 16,2-4-2-16,6-6-4 16,4-4-1-16,15-6-7 15,6 0 6-15,14-3 13 16,6 0 10-16,8 0 20 16,5 0 1-16,-2 3 1 15,-2 2 3-15,-7 4 8 16,-4 3 3-16,-12 5 0 15,-4 3-5-15,-12 6-14 16,-5 6-7-16,-19 2-9 0,-4 2-6 16,-15-3-7-16,-5-2-3 15,0-7-3-15,1-5-2 16,13-14-13-16,8-7-20 16,17-13-73-16,7-9-52 15,13-7-125-15,8-1-339 0,13-10 383 16</inkml:trace>
  <inkml:trace contextRef="#ctx0" brushRef="#br0" timeOffset="-49811.2">15774 15603 1040 0,'-1'-16'118'15,"0"-1"90"-15,0 7-111 16,1 4 2-16,0 7-39 16,0 6-9-16,0 12-22 15,2 5-14-15,5 13-12 0,3 9-3 16,5 8-1-1,5 1-2-15,4-5-1 0,6-4 0 16,-1-20-2-16,1-10 2 16,-5-18 27-16,-8-12 14 15,-2-13 31-15,-3-5 12 16,-3-6-12-16,-2 1-7 16,-2 2-25-16,-1 5-9 15,0 9-15-15,1 6-6 16,0 10-6-16,1 4-2 0,5 6-2 15,2 2 1-15,5 1 0 16,6 1 0-16,4-3 1 16,4-3 0-16,17-5 0 15,2-6 2-15,9-5 0 16,-4-2 3-16,-17-3 13 16,-6 2 4-16,-15 5 6 15,-6 0 2-15,-12 11 0 16,0-2 0-16,-8 10-5 15,-4 4-5-15,-5 3-10 16,-1 4-4-16,-8-2-2 16,1 0-1-16,-1 5-1 15,-3-2-1-15,8 1-2 16,-1-3-1-16,11-1-1 16,6-1-1-16,8 1 0 15,10 0-1-15,7-2 2 16,-1-4 0-16,11-8 2 0,-7-4 1 15,3-8 2-15,2-3-1 16,-13-3 2-16,-1 0 1 16,-1 3 2-16,-4 1 0 15,0 3 1-15,-1 0 0 16,-3-2-3-16,-2-1 8 16,3-6 6-16,-2-3 5 15,2-8 13-15,0-7-5 16,0-12-1-16,-1-7-3 0,1-20-8 15,-3-9-2-15,1-9-5 16,-1 0-3-16,5 24-4 16,1 12 0-16,-2 29-2 15,0 16 0-15,-5 31-1 16,2 18-2-16,-1 27 0 16,-1 19 0-16,4 18 2 15,2 9-5-15,2-3-2 16,5-8 1-16,4-24-1 15,6-16 3-15,0-25-1 16,3-14 0-16,-2-25 0 16,-9-12 2-16,7-22 3 15,-6-7 0-15,0-12 2 16,7 3 1-16,-9 5-1 16,1 8 0-16,-4 19 2 15,-5 10-1-15,-1 22-1 16,-5 15 2-16,-3 13-3 15,-3 9 1-15,4 5-1 0,0-4-1 16,7-13-1-16,3-9-1 16,3-22 0-16,0-8 1 15,2-16 3-15,4-5 3 16,-2-8 4-16,1 2 1 16,0 5-2-16,-2 5 0 15,-4 11-4-15,-2 7 0 16,-1 15-2-16,-2 7 1 15,-2 12-1-15,3 3 0 0,5 3-2 16,5-7-1-16,6-13-2 16,4-7-1-16,-1-16 3 15,-1-6 3-15,-2-12 7 16,-3-4 2-16,-3-6 8 16,1-1 0-16,-7 6-1 15,-4 2 1-15,-4 14 0 16,-4 6-3-16,-7 14-6 15,-1 10-3-15,0 17-9 16,5 6-2-16,6 5 0 16,1-5 0-16,8-12 0 15,5-7-2-15,6-16 0 16,5-4 1-16,6-13 3 16,7-6 1-16,5-9 4 15,2-5 3-15,-11 1 0 16,-10 3 1-16,-11 13 1 0,-10 8-2 15,4 17-4 1,-6 9-7-16,3 14-7 0,-6 1-1 16,-1-7 3-16,0-6 4 15,8-13 1-15,5-5 0 16,4-13 4-16,4-4 1 16,-1-8 7-16,4-2 6 15,2 2 6-15,8 1 2 16,1 10-3-16,6 6-3 15,-6 14-4-15,-13 7 2 0,-22 12 3 16,-14 7-4-16,-21 6-13 16,-4 1-19-16,-3-2-42 15,3-6-23-15,6-15-103 16,2-6-133-16,6-27 186 16</inkml:trace>
  <inkml:trace contextRef="#ctx0" brushRef="#br0" timeOffset="-49404.84">19012 15080 1654 0,'-12'-6'201'0,"3"0"154"15,-2 3-102-15,-10-1-95 16,-2 5-45-16,-16 5-56 15,-8 3-19-15,4 13-29 16,-4 1-10-16,9 11-8 16,2 6-1-16,12 13-4 15,8 8-2-15,14 11-28 16,4 5-25-16,9 10-92 16,-1 1-67-16,5 0 120 15</inkml:trace>
  <inkml:trace contextRef="#ctx0" brushRef="#br0" timeOffset="-48894.66">18544 15945 897 0,'-18'-49'165'0,"9"0"146"0,6 1-50 16,15 2-77-16,4 3-31 16,12 7-29-16,2 5-9 15,3 9-28-15,3 6-15 16,1 9-33-16,-2 7-15 15,-3 14-15-15,-5 9-3 0,-12 14-1 16,-3 3-2-16,-5 4 0 16,-1-2 0-1,9-10-3-15,2-10-2 0,11-17 1 16,1-10 7-16,0-17 29 16,-1-8 12-16,-14-15 1 15,4 0-5-15,-17-7-18 16,-2 6-9-16,-10 5 3 15,-10 2-1-15,-6 19-7 16,-2 6-7-16,3 14-14 16,9 10-7-16,14 7-5 15,10 2 1-15,23 5 6 16,3 1 4-16,8 3 5 16,-1 0 0-16,2 1-17 15,4-1-23-15,0-4-51 16,1-1-6-16,-13-6 24 15,-13-6 27-15,-15-6 61 16,-9-5 13-16,-13-10 7 0,-4-8 3 16,-2-10 0-16,5-4-2 15,7-3 9-15,7 3 0 16,14 4-6-16,8 0-4 16,19 3-21-16,7 0-2 15,13-2-96-15,-2 0-42 16,-1-5 68-16</inkml:trace>
  <inkml:trace contextRef="#ctx0" brushRef="#br0" timeOffset="-48492.76">20408 15219 1515 0,'-3'2'123'16,"1"-2"61"-16,3 0-40 16,6-3-58-16,7-2-16 15,10-6 0-15,9 0 5 16,12 0-5-16,11-3-8 16,10 0-27-16,-2-6-16 15,-5-1-15-15,-7 2-2 16,-8 2-16-16,-2 2-32 15,-12 2-103-15,-5 0-87 16,-20 2 119-16</inkml:trace>
  <inkml:trace contextRef="#ctx0" brushRef="#br0" timeOffset="-48325.86">20660 15221 1571 0,'-2'18'179'16,"2"-1"132"-16,8 2-145 15,8 1-38-15,-1 4-62 16,3 5-17-16,1 7-32 16,-9 5-12-16,-3 7-76 15,-3-1-60-15,-8 7 69 16</inkml:trace>
  <inkml:trace contextRef="#ctx0" brushRef="#br0" timeOffset="-47764.76">20388 15795 1404 0,'12'-16'176'16,"10"-6"138"-16,9-3-135 15,21-1-93-15,9-1-34 16,8 4-6-16,-2 0 0 16,-4 7 7-16,-7 2-2 15,-8 5-17-15,0 7-6 16,-14 7-13-16,-5 9-2 15,-17 5 2-15,-10 1-4 0,-12 2-3 16,-7-4-1 0,-4-6-5-16,3-3 0 15,8-14-2-15,3-9 2 0,13-12 13 16,5-1 7-16,14-3 4 16,3 1-1-16,13 7-16 15,3 5-3-15,-2 18 2 16,-4 7-1-16,-11 17-7 15,-5 3-6-15,-2 2-8 16,4 1 0-16,-4-6 8 16,4-8 6-16,0-13 8 15,6-6 9-15,-2-17 19 16,2-8 11-16,1-9 14 16,-4-7-4-16,1-10 10 15,-3-5-7-15,-8-7-1 16,-3-3 3-16,-7 0-16 15,0 6 0-15,-1 12-12 0,1 9-5 16,-1 17-8-16,0 10-4 16,-2 11-13-1,-1 12-6-15,1 19-12 16,2 9-5-16,1 25-19 0,1 9-13 16,-4 14-42-16,2 3-30 15,1-8-67-15,2-8-60 16,3-17-275-16,0-10 304 15</inkml:trace>
  <inkml:trace contextRef="#ctx0" brushRef="#br0" timeOffset="-47591.66">21499 15406 1609 0,'-31'-3'187'0,"7"3"136"15,8 4-65-15,21 2-145 16,11-2-31-16,20-3-49 15,8-3-11-15,4-7-8 16,3-3-7-16,-5-8-99 16,3-1-75-16,-2 0 89 15</inkml:trace>
  <inkml:trace contextRef="#ctx0" brushRef="#br0" timeOffset="-47345.05">22300 15095 1489 0,'12'6'351'0,"0"2"-217"0,-4-1 155 0,-3 9-114 0,-9 10-63 16,-5 8-43-1,-5 16-42-15,-3 10-12 0,0 9-25 16,0 4-22-16,5-3-100 16,4-5-120-16,7-13 139 15</inkml:trace>
  <inkml:trace contextRef="#ctx0" brushRef="#br0" timeOffset="-47124.6">22031 15066 1994 0,'-11'-11'158'0,"6"4"76"0,10 0-62 16,15 4-78-16,9-3-17 16,18-3-18-16,10 0-10 15,28-8-25-15,5 3-9 16,-7-7-25-16,-5-3-35 15,-15-9-57-15,-7-3 53 16</inkml:trace>
  <inkml:trace contextRef="#ctx0" brushRef="#br0" timeOffset="-45581.41">14860 16845 709 0,'-4'4'91'0,"0"-4"53"16,2 0-37-16,-2-3-77 15,1 1-14-15,-2 2 24 16,1-2 18-16,-1 3 30 15,2 2 17-15,0 0-3 16,3 2-13-16,4-1-12 16,4 1-6-16,9 0-8 0,7 2 3 15,9 2-19-15,7 0-10 16,4 1-22-16,3 0-8 16,-12-1-3-16,-5 2 3 15,-16 3 7-15,-6 2 3 16,-5 6 6-16,-10 3-1 15,-15 10-3-15,-10 5-5 16,-19 13-13-16,-5 7-6 16,-4 2-4-16,4 1 0 15,12-13 5-15,3-11 4 0,18-19-1 16,5-9-7-16,14-11-13 16,8-3 0-16,11-5 10 15,4 0 11-15,13-3 17 16,5 4-1-16,18-1-7 15,9 4-3-15,10 1-1 16,-1 3 3-16,-6-1-82 16,-3-2-77-16,3 2 82 15</inkml:trace>
  <inkml:trace contextRef="#ctx0" brushRef="#br0" timeOffset="-43915.36">16272 17043 422 0,'-2'1'178'0,"-1"1"-43"0,1 5 192 0,2 2-137 0,4 2-53 16,5 3-41-16,7 4-75 16,0 2-8-16,5 8-7 15,1 4-3-15,-1 9-1 16,2 0-1-16,-6-4-1 15,1-3 1-15,-3-15-9 16,1-6 15-16,-6-13 36 16,-2-8 22-16,-1-10 45 0,-2-5-8 15,-1-8-25 1,2-2-19-16,-3 2-35 0,2 3-7 16,1 8-10-16,1 5-2 15,5 7-2-15,1 2-2 16,7 5 0-16,5 0-2 15,10 4 1-15,7 0-1 16,9 2 0-16,3-1 1 16,-6-3 0-16,-5-1 1 0,-14-4 2 15,-3 1 2-15,-10 1 1 16,-5 2 1-16,-10 0 9 16,2 3 4-16,-6 1 2 15,-5 1 0-15,-1 1-8 16,-1-1-4-16,1 0-5 15,1-1 0-15,-5-2-2 16,2 1 0-16,-5 1-1 16,-5 1 2-16,0 6-2 15,0 1-1-15,1 6-4 16,6 3-1-16,3 1-1 16,7 3-2-16,7-3-1 15,1 0-5-15,10-4-1 16,2-3 0-16,3-12 1 15,1-6 4-15,6-16 4 16,-4-8 5-16,0-11 14 16,-2-5 10-16,-1-6 8 0,1 0 1 15,-6 4-3-15,-1 5-10 16,-5 17-1-16,-5 7 2 16,-3 16-7-16,1 4 1 15,-1 12-9-15,2 7-10 16,3 8-12-16,-1-2 0 15,6-7-1-15,1-7 5 16,5-15 7-16,4-7-1 16,2-18 7-16,4-8 6 15,0-20 20-15,7-6 9 0,-4-15 13 16,-5-9 0 0,-1-4-11-16,-12-2-4 0,-3 7-11 15,2 11-4-15,-8 22 0 16,4 11-3-16,0 30-1 15,-5 14-3-15,0 29-12 16,-5 15-13-16,-2 33-31 16,4 16-11-16,0 14-1 15,8 2 10-15,9-9 27 16,-2-8-34-16,6-23 8 16,3-10-26-16,0-26-10 15,0-16 47-15,2-18-2 16,-1-9 28-16,0-16 12 15,0-9 10-15,0-15 22 16,2-10 7-16,-2-5 13 16,-5-1-1-16,-3 11-9 15,-5 5-5-15,-9 17-10 0,-1 8-4 16,-8 15-3-16,-2 4-4 16,-3 16-9-16,2 11-5 15,4 15-10-15,4 9-1 16,5 7-18-16,6-1 1 15,8-14 1-15,0-11-2 16,5-20 16-16,3-9-1 16,-1-13 2-16,-1-10 4 0,-2-14 10 15,-3-7 5 1,-4-6 1-16,0 2-1 0,-2 8-6 16,-1 7-2-1,-3 16 1-15,-2 10 1 0,-1 16-1 16,2 9-1-16,-1 11-2 15,0 1-1-15,3-3 0 16,-4-6-1-16,4-13-5 16,1-6 0-16,4-12 0 15,2-5 4-15,1-10 12 16,2-2 5-16,2-1 4 16,-1 2-2-16,-4 12-5 15,-1 4-1-15,-2 16-1 16,-1 9-1-16,-1 11-5 15,-1 4-2-15,4 0-3 16,-3-4-3-16,12-8-3 16,-1-5 0-16,1-10-2 15,5-6 0-15,-4-8 4 0,1-5 0 16,2-4 3-16,-4-2 1 16,-3-1 0-16,-4 1 3 15,0 5 1-15,0 1 1 16,-3 11-2-16,2 2 0 15,-2 9-2-15,3 5-1 16,8 5 0-16,5 1-1 0,8 3-1 16,-1 1 1-16,-4 0 4 15,-6 0 2-15,-17-4 5 16,-11 1-13-16,-20-1-103 16,-11-5-24-16,-9 3 51 15</inkml:trace>
  <inkml:trace contextRef="#ctx0" brushRef="#br0" timeOffset="-43633.39">19398 16808 1195 0,'-2'0'181'0,"11"-2"49"15,-11-4 125-15,-10-1-62 16,-10-2-77-16,-15 6-126 16,-7 1-28-16,0 10-37 15,0 12-12-15,8 16-15 16,1 10-5-16,9 21-7 16,7 9 3-16,6 13-33 15,7 0-28-15,11-2-102 16,3-8-95-16,8-8 146 15</inkml:trace>
  <inkml:trace contextRef="#ctx0" brushRef="#br0" timeOffset="-43115.72">18984 17321 1087 0,'10'-43'202'0,"0"3"170"15,9 5-165-15,8 6-58 16,0 10-64-16,3 6-19 15,6 11-25-15,-2 5-6 16,-3 15-11-16,-7 7-15 16,-10 22-59-16,-2 6-14 15,-12 9-7-15,2-4 12 0,4-17 51 16,5-7 14 0,15-25 12-16,3-9 9 0,8-21 17 15,-4-7 7-15,-2-17 3 16,-4-10-4-16,-11-5-3 15,-2-2-9-15,-13 7-5 16,0 8-1-16,-8 16-1 16,-6 11-2-16,-4 21-12 15,0 12-11-15,1 17-16 16,7 4-5-16,13 2-5 16,7-1 3-1,15-10 3-15,2-4 0 0,6-5 5 16,5-6 3-16,4-2 6 15,2-1-17-15,1-6-41 16,-7 7-17-16,-19 4-12 16,-9-1 20-16,-19 1 44 15,-6-3 29-15,-5-9 42 16,-1-7 10-16,6-5 17 0,7-10-7 16,11-11-30-16,15-1-9 15,19-9-21-15,8 1-6 16,11-3-8-16,1-2-41 15,3-5-51-15,9-5 56 16</inkml:trace>
  <inkml:trace contextRef="#ctx0" brushRef="#br0" timeOffset="-42606.52">21203 16771 1077 0,'-8'3'180'16,"2"1"178"-16,-5 1-123 0,5-4-80 15,-1 1-21-15,-4-2-27 16,-1-6-4-16,-10 2-11 16,-8-1-8-16,-11 3-11 15,-5 2-12-15,-1 7-22 16,2 6-13-16,12 12-21 15,-1 8-5-15,10 11-14 16,6 10-6-16,5 15-23 16,6 5-8-16,8 7-5 15,4-4 3-15,9-13 19 16,4-13 10-16,5-20 11 16,2-6 4-16,2-18 0 15,4-7 0-15,2-12-16 16,1-12-12-16,-5-13-43 15,-2-3-35-15,-9-12-114 16,-15 5-165-16,-21 4 228 16</inkml:trace>
  <inkml:trace contextRef="#ctx0" brushRef="#br0" timeOffset="-42314.16">20768 17198 1369 0,'4'3'146'0,"2"-7"158"16,20-18-234-16,6-5-25 15,18-11-37-15,11-2-2 16,12 6-47-16,2 2-39 16,-9 13-102-16,-8 6-66 15,-17 12-17-15,-5 3 39 16,-9 9 145-16,-4 0 103 16,-7 3 140-16,-6-1 28 0,-7-2 3 15,-3 2-20-15,-8 2-53 16,-3 1-21-16,-8 9-43 15,-6 3-20-15,2 8-24 16,-3 1-6-16,3-1-21 16,-3-3-18-16,4-11-100 15,4-9-112-15,8-21 137 16</inkml:trace>
  <inkml:trace contextRef="#ctx0" brushRef="#br0" timeOffset="-42186.39">21198 16973 655 0,'16'0'166'0,"3"13"137"16,3 9-64-16,4 17-118 16,7 4-40-16,4 6-40 15,6 0-13-15,5-3-13 0,1-3 601 16,-1-8-439-16</inkml:trace>
  <inkml:trace contextRef="#ctx0" brushRef="#br0" timeOffset="-41967.64">21738 16604 1654 0,'-4'8'158'16,"0"12"93"-16,0 8-59 15,2 21-109-15,-5 9-20 0,6 13-28 16,-4 4-16-16,3 0-25 15,3 2-28-15,4-5-98 16,1-5-71-16,5-13 99 16</inkml:trace>
  <inkml:trace contextRef="#ctx0" brushRef="#br0" timeOffset="-41816.65">21658 17018 1574 0,'2'0'139'0,"5"-1"70"16,2-3-92-16,8-3-91 15,6-3-21-15,11-2-50 0,7-1-55 16,23-5 58-16</inkml:trace>
  <inkml:trace contextRef="#ctx0" brushRef="#br0" timeOffset="-41559.72">22473 16849 2266 0,'-1'33'141'16,"2"1"101"-16,3-7-194 15,0 2-17-15,-4 6-38 16,-4 1-19-16,-6 10-40 16,-2 3-25-16,-7 5-55 15,1-1-20-15,-5-5-90 16,2-8 134-16</inkml:trace>
  <inkml:trace contextRef="#ctx0" brushRef="#br0" timeOffset="-41349.47">22192 16714 1464 0,'-12'-20'197'0,"4"6"139"0,6 3-62 16,10 6-108 0,7 1-48-16,19-2-48 0,19-3-17 15,20-2-20-15,6-4-18 16,9-3-11-16,-4-2 2 15,7-7-43-15,3-5-39 16,-14-4-80-16,-8-4 71 16</inkml:trace>
  <inkml:trace contextRef="#ctx0" brushRef="#br0" timeOffset="-37451.17">9910 15018 1025 0,'-15'14'122'15,"3"0"67"-15,7-1-90 16,1 1-29-16,4 2-48 16,4 1-9-16,1 12 14 15,-1 5 1-15,0 12-3 16,0 11 0-16,3 9-12 15,-3 1-4-15,9 3-1 16,-4-6-1-16,1-7-2 16,4-5-12-16,-6-16-80 15,5-6-95-15,-1-22 97 16</inkml:trace>
  <inkml:trace contextRef="#ctx0" brushRef="#br0" timeOffset="-36919.96">10430 14880 442 0,'-8'15'118'16,"2"-1"110"-16,-1-3-87 15,5-7-44-15,-1-4-40 0,3-2-22 16,0-4 4-16,-5-9 17 15,5 1 12-15,-2-7 17 16,2 2-1-16,0 1-24 16,-1 6-15-16,-5 2-18 15,2 8-7-15,-7 12-7 16,-1 5-3-16,-5 19-8 16,1 5-2-16,5 15 0 15,-3 0-2-15,10-9-2 16,1-1-3-16,9-16-3 15,12-7-4-15,1-8 4 16,8-5 3-16,1-6 5 16,-3 8 3-16,1 0 3 15,-1 2 0-15,2 5 2 16,-3-2 2-16,-6 8 3 16,-6 1 2-16,-12 8 1 15,-6 4 1-15,-14 5-1 0,-4-1-2 16,-6-1-1-16,2-2-1 15,-9-23-3-15,5-1-5 16,-3-26 8-16,8-14-2 16,26-22 0-16,4-18 4 15,32-14-13-15,2-12 1 16,15-13 0-16,13-4 3 16,19-3-47-16,10 2 35 0</inkml:trace>
  <inkml:trace contextRef="#ctx0" brushRef="#br0" timeOffset="-35852.69">10121 16246 424 0,'-9'3'97'16,"-3"2"84"-16,-3 5-84 16,0 7-22-16,-2 2-5 0,0 2 8 15,1-3 12-15,4-3 7 16,4-4 0-16,0-7 1 15,4-3 9-15,2-5-6 16,2-4-32-16,2 3-17 16,5 1-35-16,1 0-11 15,3 2-6-15,5 0 0 16,5-5 0-16,3-1 0 16,4-5 0-16,6-3 1 15,3-1-1-15,0-2 1 0,-1-1 3 16,-7 0 1-16,-12 3-27 15,-6 1-43-15,-13 5-159 16,-6 3-186-16,-11 9 223 16</inkml:trace>
  <inkml:trace contextRef="#ctx0" brushRef="#br0" timeOffset="-35720.2">10118 16266 555 0,'-6'21'151'0,"4"-3"136"15,3-3-67-15,9-7-108 16,3-4-38-16,10-4-43 15,5-5-12-15,12-3-10 16,1 0-2-16,6-4-83 16,-5 1-198-16,-5-1 169 15</inkml:trace>
  <inkml:trace contextRef="#ctx0" brushRef="#br0" timeOffset="-35497.36">10697 15881 198 0,'-3'-6'46'0,"-3"2"30"0,-2 1-28 15,0 3-80-15,-1 4 22 16</inkml:trace>
  <inkml:trace contextRef="#ctx0" brushRef="#br0" timeOffset="-34886.67">10120 16488 685 0,'0'-7'87'0,"-2"0"62"15,0 1-25-15,2 2-59 16,-3 2-11-16,2 2-11 16,0 1 15-16,2-1 13 15,6 0-1-15,7-5 7 16,5-5-7-16,15-5-14 0,11-2-7 16,4-5-28-16,1-1-9 15,-5 4 15 1,-5 0-61-16,-2 13 34 0</inkml:trace>
  <inkml:trace contextRef="#ctx0" brushRef="#br0" timeOffset="-34286.92">10820 15940 1016 0,'-4'-6'157'0,"-2"0"106"16,2 3-84-16,1-2-28 16,-1 3-49-16,4-1-16 15,4-1-24-15,-1-1-14 16,7 1-20-16,0-1-10 16,3 3-10-16,3 0-4 15,0 5-3-15,-1 3 1 0,-3 6 8 16,-3 11 2-16,-8 3 2 15,-3 5 0 1,-6 3-5-16,-2-3-2 0,0-6-5 16,4-3-2-16,3-12-4 15,3-7-3-15,9-2-2 16,5-3-1-16,9 0 2 16,2 1 7-16,6 1 10 15,2 1 4-15,-5 0 8 16,-5 4 1-16,-12 9 4 15,-11 6 3-15,-17 9-2 16,-6 7-5-16,-7 6-8 16,-3-4-4-16,2 1-3 15,2-7 2-15,1-11-42 16,5-5-28-16,6-2-74 16,0-9-60-16,2-4-180 15,2-4 212-15</inkml:trace>
  <inkml:trace contextRef="#ctx0" brushRef="#br0" timeOffset="-34019.99">11609 15586 264 0,'-1'0'24'0,"-2"7"375"0,-7 15 35 0,-4 2-79 0,-8 13-228 16,-5 2-49-16,-4 7-47 15,-1 3-18-15,2-1-6 16,3 1-4-16,7 0-3 16,3-2 7-16,7-6-86 15,0-4-139-15,8-11 134 0</inkml:trace>
  <inkml:trace contextRef="#ctx0" brushRef="#br0" timeOffset="-33838.82">11305 15834 1224 0,'8'14'113'15,"7"4"76"-15,5 1-53 0,6 3-52 16,3 2-31-16,9 4-34 15,7-3-6-15,7 1-4 16,-2-2-22-16,-4-9-138 16,-2-3-71-16,-6-6 98 15</inkml:trace>
  <inkml:trace contextRef="#ctx0" brushRef="#br0" timeOffset="-33386.06">11851 15622 1155 0,'-15'-2'140'16,"2"2"109"-16,3-2-56 15,6 1-57-15,2 1-25 16,5-1-20-16,5 1-12 0,9 1-22 15,4 1-11-15,4 3-21 16,2 3-8-16,0 5-7 16,-4 2 1-16,-7 8 0 15,-4-1-6-15,-11 4-25 16,-2 3-16-16,-10-2-16 16,-2-3 4-16,0-9 21 15,3-4 11-15,10-7 7 16,5-4-1-16,9-1 0 15,6-3 2-15,6 0 23 16,2 0 13-16,-6-1 12 16,0 2 4-16,-1 3-12 15,1 4-7-15,-5 9-1 16,-9 3 0-16,-10 13-3 16,-9 3-2-16,-13 5-24 0,9 11-25 15,-8-2-80 1,-6-5-51-16,5-7-281 0,-9-13 261 15</inkml:trace>
  <inkml:trace contextRef="#ctx0" brushRef="#br0" timeOffset="-33140.01">12617 15335 1521 0,'-6'35'112'0,"-4"6"48"16,-1 4-59-16,-8 7-67 16,-3 3-16-16,-2 3-4 15,-6-1-31-15,3-2-82 0,-1-5-77 16,7-10 76-1</inkml:trace>
  <inkml:trace contextRef="#ctx0" brushRef="#br0" timeOffset="-32947.97">12410 15510 1368 0,'21'10'135'0,"3"4"91"0,10 0-113 15,-3 4-23-15,-1 2-52 16,3 1-15-16,-4 1-32 16,3 0-35-16,-1 1-251 15,0-6 193-15</inkml:trace>
  <inkml:trace contextRef="#ctx0" brushRef="#br0" timeOffset="-32620.5">12837 15347 1091 0,'1'0'90'0,"8"0"85"16,-3 0-37-16,14 2-9 16,-5 1 0-16,5 0-20 15,1 0-12-15,-3 0-29 0,4 2-16 16,-6 2-27-16,-2 5-8 15,-1 5-8-15,-5 2-8 16,-5 10-57-16,-1 5-33 16,-9 7-18-16,-1 3 6 15,-9 1 59-15,1-2 29 16,7-8 25-16,4-8 6 16,19-10 8-16,4-8 6 15,9-13-3-15,6-6-1 0,15-11-10 16,9-4-6-16,14-11 3 15,4-1-94-15,4-12 60 16</inkml:trace>
  <inkml:trace contextRef="#ctx0" brushRef="#br0" timeOffset="-30350.68">11292 14721 546 0,'-3'4'98'0,"1"1"89"16,-1-3-33-16,0-3-57 15,1 1-11-15,0 0-15 16,2 3 4-16,4 8-9 16,1-1-8-16,6 12-21 15,0 0-18-15,3 9-15 16,2-1 0-16,0-5 0 15,-1 0 0-15,-5-10 1 16,-4-3 1-16,-6-5 3 16,-3-7 11-16,-6-8 11 15,-5-6 3-15,-3-12 4 16,2-2-10-16,3-9 11 16,0-2 5-16,4-1 2 15,2 0 0-15,6 7-21 16,3 4-10-16,5 8-9 0,2 0-4 15,9 8-23-15,9 4-40 16,5 9-142-16,8 9-178 16,8 2 206-16</inkml:trace>
  <inkml:trace contextRef="#ctx0" brushRef="#br0" timeOffset="-29971.18">11786 14585 821 0,'-1'-2'110'0,"-5"-1"101"16,1 5-41-16,-1 8-50 15,-5-2-12-15,-2 3-28 16,-7-2-14-16,-2 3-24 16,-2 4-10-16,2 5-17 15,0 4-4-15,8 4-11 16,1-4-2-16,13 0-4 15,12 2 0-15,10-11-1 16,3-4 0-16,4-12 15 16,0-5 14-16,-1-14 30 15,-1-2 19-15,3-6 19 16,-4-6 5-16,-6-1-13 16,-4 3-13-16,-14-2-24 15,-7 2-13-15,-12 6-10 16,-6-2-3-16,-5 7-8 15,-1 4-1-15,4 4-59 16,-1 4-36-16,6 2-86 0,10 3-90 16,9 2 151-16</inkml:trace>
  <inkml:trace contextRef="#ctx0" brushRef="#br0" timeOffset="-29455.04">12155 14380 874 0,'-9'9'154'15,"1"2"126"-15,2 3-141 16,5 2-46-16,1 8-57 15,1 1-14-15,8 6-12 16,0 4-7-16,5-2-1 16,1-3-2-16,-3-10-5 15,2-11 17-15,2-10 35 16,0-6 11-16,-2-14 25 16,1 0-7-16,-4-4-16 15,-3 0-9-15,-6 6-8 16,-1 3-7-16,-1 15-17 15,1 1-4-15,6 19-12 0,3 7-4 16,9 5-3-16,5 0 2 16,7-8 1-16,3-8-3 15,-2-13 22-15,-4-8 24 16,-8-16 33-16,-4-1 19 16,-2-8 0-16,-5-2-19 15,-2 0-22-15,-6 0-12 0,-9 1-18 16,-7 1-5-1,-2 7-25-15,-1 4-23 16,4 5-67-16,5 4-45 0,10-1-93 16,1 4-89-16,13 0 185 15</inkml:trace>
  <inkml:trace contextRef="#ctx0" brushRef="#br0" timeOffset="-29121.76">12943 14079 1559 0,'-5'0'130'0,"-2"4"71"16,1 0-66-16,-5 8-85 15,-6 2-20-15,-8 9-20 16,-10 11-6-16,3-2-4 15,0 7-1-15,18-9-3 16,10-6-3-16,15-3-3 0,13-7-1 16,10-2 1-16,7-4 7 15,2-3 14-15,-3-1 6 16,-8 0 7-16,-10 2-3 16,-12 3-2-16,-4 4-1 15,-12 9-2-15,-7 11-26 16,-16 9-110-16,-13 4-246 0,-30 21 212 15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3T17:27:12.76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12963 4694 254 0,'-4'-3'60'16,"-2"1"58"-16,-1 2-64 15,-1 2-19-15,-1 3-21 16,0 0-5-16,1-1-4 16,3-1-1-16,4-3 21 15,0 0 14-15,1 1 19 16,0-1 13-16,5 3 3 16,-3-3-2-16,6 1 1 15,1-1-1-15,1-1-6 0,3-1-4 16,-3-3-11-16,5 0-7 15,2-2-15-15,-2 0-4 16,2 1-6-16,1 1-1 16,3 0 1-16,2 2 2 15,2 0-1-15,3 1-1 16,5 0-1-16,1 0 7 16,11-1 9-16,-1 0 0 15,-1-1 0-15,-2 2-11 16,-1 2-11-16,4 4-3 15,2 6-6-15,4 1-1 0,7 3-1 16,6-1 0-16,5-1 0 16,-8-3 0-16,0-4-1 15,1-3 0-15,12-4 0 16,12 0 0-16,4-4 3 16,-1 0 0-16,4-1 36 15,1-3 8-15,8 1 9 16,1 1 3-16,-11 1-33 15,-9 4-6-15,-7 3-10 16,-7 1-15-16,-13 9 4 16</inkml:trace>
  <inkml:trace contextRef="#ctx0" brushRef="#br0" timeOffset="2632.76">13790 6566 482 0,'1'-3'119'15,"3"-1"133"-15,0-1-14 16,6 1-28-16,1 1-11 16,3 2-43-16,0 1-21 15,5 4-45-15,3 0-29 16,11 2-34-16,1 2-12 0,6-3-10 15,7 0-5-15,8-4-9 16,5-2-30 0,-3 0-98-16,-7-3-118 0,-6 3 135 15</inkml:trace>
  <inkml:trace contextRef="#ctx0" brushRef="#br0" timeOffset="3217.34">14794 6378 761 0,'2'5'163'16,"-1"1"80"-16,0 7-33 15,2 3-40-15,-2 9-80 16,2 3-26-16,1 9-35 16,-2 6-12-16,1 2-14 15,1 3 0-15,-2-6-62 16,1-2-96-16,0-11-235 15,-2-6 212-15</inkml:trace>
  <inkml:trace contextRef="#ctx0" brushRef="#br0" timeOffset="3429.03">14661 6394 1018 0,'18'-16'161'15,"-1"-1"90"-15,6 2-26 16,-3 0-25-16,2 3-72 16,-1 2-37-16,1 2-49 15,-2 1-20-15,3 2-5 16,2 1-35-16,3 3-88 16,-1 1-72-16,5 3 74 15</inkml:trace>
  <inkml:trace contextRef="#ctx0" brushRef="#br0" timeOffset="3714.76">15052 6567 879 0,'-10'18'105'16,"2"1"48"-16,2-2 5 15,6-1-5-15,4 0-53 16,1-2-23-16,8-2-46 15,0-3-9-15,7-9-1 0,-1-4 4 16,1-8 7-16,0-2 4 16,-4-3 6-16,-2 0 1 15,-6-3 3-15,-5 1-3 16,-6 1-7-16,-5 1-4 16,-9 4-18-16,-6 4-10 15,-3 7-48-15,1 6-38 16,6 9-155-16,2 3 135 15</inkml:trace>
  <inkml:trace contextRef="#ctx0" brushRef="#br0" timeOffset="3969.1">15288 6602 1120 0,'3'9'92'0,"-3"8"41"16,-4 0-9-16,-4 6-51 15,2-1-26-15,5-5-29 16,5-5-12-16,12-10-5 16,7-5 3-16,11-8 28 15,5-2 15-15,1-5 27 16,-3 1 10-16,-9-3 5 16,-2 5-7-16,-16-1-9 15,-5-1-5-15,-14-1-30 16,-13 6-16-16,-13 9-75 0,-7 3-51 15,-4 13 50-15</inkml:trace>
  <inkml:trace contextRef="#ctx0" brushRef="#br0" timeOffset="4598.41">16011 6105 1187 0,'1'-13'93'0,"-2"12"79"16,-6 8-72-16,-4 18-1 15,-3 8-24-15,0 14-33 16,-1 8-5-16,1 11-20 16,-2 7-8-16,3 4-6 15,6-2-2-15,10-12-29 16,8-8-1-16,4-22 0 15,1-10 2-15,1-16 32 16,-2-9 2-16,2-14 5 16,-1-7 7-16,1-8 17 15,-1-3 13-15,1-1 13 16,-1 4-7-16,-7 7-21 16,0 7-17-16,-7 14-21 15,3 10-2-15,-4 13 1 16,2 4 2-16,4-1 2 15,4 2 1-15,4-12 1 16,5 0 0-16,1-11 3 16,3-4 1-16,2-3 9 15,-4-8 7-15,0 7 6 0,-4-3 0 16,-7 9-10-16,-5 5-6 16,2 12-8-16,4 4-2 15,2-4 2-15,5 1-1 16,4-13 1-16,-5-7 5 15,-2-9 6-15,4-2 3 16,-2 0 10-16,0 0 10 16,3 5 24-16,-9-5 13 0,-7-1 13 15,-5 0-7-15,-8 4-31 16,-8 7-13-16,-19 2-33 16,-8 4-20-16,-11-3-65 15,5 2-55-15,15-2-166 16,10-8-167-16,34-13 261 15</inkml:trace>
  <inkml:trace contextRef="#ctx0" brushRef="#br0" timeOffset="4799.58">16834 6062 1386 0,'-1'18'50'16,"-4"7"5"-16,-7 18 5 15,-4 5 13-15,-3 12 2 16,4 0-1-16,1 6-51 16,4 0-12-16,7-6-7 15,3-2-48-15,12-18-82 16,5-7-30-16,4-14-254 16,5-3 248-16</inkml:trace>
  <inkml:trace contextRef="#ctx0" brushRef="#br0" timeOffset="4980.79">16730 6250 1412 0,'36'1'113'0,"1"3"28"15,11-5 3-15,0-3-26 16,3-4-50-16,-1-6-21 15,-4 1-43-15,-2 0-48 16,-14 7 28-16</inkml:trace>
  <inkml:trace contextRef="#ctx0" brushRef="#br0" timeOffset="5442.85">13827 7321 1144 0,'37'-12'70'0,"2"2"21"16,5 3-31-16,0 6-27 16,6 2-16-16,1 7-20 15,1 1-51-15,-3 3 35 16</inkml:trace>
  <inkml:trace contextRef="#ctx0" brushRef="#br0" timeOffset="5695.39">14842 7192 1194 0,'0'0'155'0,"0"0"144"0,-2 4-157 16,1 5 0-16,0 8-59 15,0 5-29-15,1 12-32 16,-1 5-6-16,0 8-19 16,1 2-33-16,0-2-116 15,2 1-126-15,3-8 142 16</inkml:trace>
  <inkml:trace contextRef="#ctx0" brushRef="#br0" timeOffset="5930.17">14686 7299 996 0,'-6'-30'176'15,"-2"3"136"-15,10 9-103 16,4 2-23-16,1 1-34 15,6 1-11-15,6 2-30 0,3 0-21 16,16 1-44-16,7 4-15 16,4-5-21-16,4 7-6 15,0 5-32-15,-9 2-48 16,-4 8-133-16,-5 5-113 16,-3 10 163-16</inkml:trace>
  <inkml:trace contextRef="#ctx0" brushRef="#br0" timeOffset="6197.16">15185 7438 1367 0,'-5'12'90'0,"3"1"42"16,0 2 7-16,2-2-26 16,2 0-28-16,-2-6-45 15,6 5-18-15,2-5-17 16,5-2-2-16,11 1 15 15,2-7 9-15,5-3 16 16,0-2 13-16,-4-7 16 16,-9-1-5-16,-9 0 5 15,-9-1-5-15,-16 3-29 16,-8 3-8-16,-12 3-48 16,-1 2-46-16,4 8-94 15,-4 4-65-15,27 0 112 16</inkml:trace>
  <inkml:trace contextRef="#ctx0" brushRef="#br0" timeOffset="6450.26">15568 7452 1237 0,'3'15'82'0,"-2"6"54"15,-2 0-58-15,-3 0-9 16,3-1-16-16,2-9-9 15,7-5 8-15,9-8 24 0,6-8 12 16,4-6 15-16,-2-4-4 16,-1-3-17-16,-2-1 3 15,-9 1-4-15,-5 0-3 16,-11 4-11-16,-11 3-16 16,-11 9-27-16,-5 7-21 15,-8 11-83-15,-3 9-51 16,6 7 65-16</inkml:trace>
  <inkml:trace contextRef="#ctx0" brushRef="#br0" timeOffset="7100.32">16364 7243 933 0,'-17'16'23'0,"-3"8"-15"16,-3 5-6-16,-3 8 0 16,5 5-1-16,5-1 0 15,5-3-1-15,15-9 13 16,6-6 16-16,13-11 42 15,4-4 26-15,5-9 29 16,-1-6 3-16,0-11 0 16,-3-6-7-16,-7-5-4 15,-2 1-5-15,-7 4-28 16,0 7-17-16,-4 12-35 16,-8 6-17-16,-5 14-15 15,-3 3-2-15,-3 6-3 16,9 0 0-16,5 2 0 15,5-5 0-15,15-7 2 16,1-6 2-16,5-11 10 16,7-11 9-16,-2-7 23 0,1-5 15 15,-4 1 12-15,-5 7 2 16,-15 1-9-16,-10 3-14 16,-20 5-22-16,-9 3-19 15,-12 9-49-15,-2 2-30 16,6 5-81-16,4-4-55 15,15-8 115-15</inkml:trace>
  <inkml:trace contextRef="#ctx0" brushRef="#br0" timeOffset="7316.72">16852 6936 1080 0,'5'26'113'0,"-13"3"97"0,5 26-84 16,-7 1 16 0,-11 5-36-16,14 6-19 0,-7-4-48 15,4-2-16 1,17 3-14-16,-4-9 8 0,3-2-77 16,1-2-218-16,1-19 183 15</inkml:trace>
  <inkml:trace contextRef="#ctx0" brushRef="#br0" timeOffset="7729.37">17203 7373 1032 0,'-16'11'146'0,"-9"-2"172"16,-6 3-156-16,-4 1-16 15,-3 1-44-15,10-1-51 16,-2-2-16-16,15-4-31 0,7 0-6 16,7 5-10-16,6 2-2 15,5-3 0-15,1-8 2 16,11-3 5-16,6 0 3 16,8-8 4-1,6 1 4-15,-5-15 10 0,6-2 11 16,-18-9 37-16,0-4 10 15,-12-6 14-15,-10-10 7 16,-3-9-32-16,-8-1-8 0,5 0-23 16,-2 2-14-16,5 23 2 15,8 11-3-15,-8 27-15 16,3 20-4-16,-3 32-14 16,-3 14-2-16,1 25 24 15,1 10-36-15,9-3-95 16,-1-7-46-16,7-24-337 15,5-12 299-15</inkml:trace>
  <inkml:trace contextRef="#ctx0" brushRef="#br0" timeOffset="8497.84">13790 5756 516 0,'1'-4'115'0,"6"2"113"15,1-1-41-15,9 3-39 16,2-4-7-16,9 2 0 16,7-6-13-16,6-2-41 15,6 2-19-15,14-2-41 16,2 6-11-16,-3 0-9 15,-6 0-2-15,-15 3-14 16,-8-2-53-16,-7 3 40 16</inkml:trace>
  <inkml:trace contextRef="#ctx0" brushRef="#br0" timeOffset="9912.85">15167 5340 528 0,'2'1'61'0,"-6"-4"102"16,-5-1-58-16,1-1 26 15,2 5-3-15,0-2-7 16,6 2-1-16,0 1-9 0,-2-2-6 16,-4 2-31-16,0 5-13 15,-25-2-13-15,5 10-7 16,-26 3-15-16,-2 7-6 16,9 13-20-16,-1 8-6 15,15 19-1-15,8 1 0 16,13 3 3-16,8-8 1 15,12-12-1-15,8-6-1 16,10-16-7-16,9-4-1 16,18-13 1-16,-4-7 1 15,11-6 10-15,-7-9 2 0,-21-9 6 16,-2 0 2-16,-22-5 3 16,-3 0 10-16,-9 5 19 15,0 6 8-15,-1 6 11 16,1 5-12-16,-6 10-26 15,-4 9-12-15,7 14-15 16,-3 8 1-16,12-2 3 16,-1-7 1-16,-5-4-47 15,-1-6-35-15,2-2-181 16,1-3 149-16</inkml:trace>
  <inkml:trace contextRef="#ctx0" brushRef="#br0" timeOffset="10295.26">15090 5665 1159 0,'-1'-7'104'0,"-1"2"63"0,-7-3-19 16,13 3-30-16,1 2-28 16,8-3-42-16,14-1-10 15,2-1-25-15,3-1-7 16,8 1-4-16,-4 5-2 15,-5 5 1-15,-5 6-1 16,-9 8 1-16,-3 3 0 16,-11 2 0-16,-2 4 0 0,0 2 1 15,3-2-2-15,6 1 0 16,4-4 1-16,5-4-1 16,3-1 0-16,1-9 2 15,4-3 9-15,-7-9 20 16,1-5 11-16,-4-7 22 15,-8 0-2-15,-6-7-8 16,-5 0-2-16,-6 5-17 16,-10-1-8-16,-13 10-26 15,-7 1-29-15,-4 8-69 16,4 5-59-16,16 7 81 16</inkml:trace>
  <inkml:trace contextRef="#ctx0" brushRef="#br0" timeOffset="10506.24">15615 5380 1045 0,'5'18'124'0,"-1"3"52"0,4 11-46 16,-3 7-5-16,1 6-74 15,0 4-21-15,-2-4-19 16,1-1-21-16,2-11-275 16,1-2 204-16</inkml:trace>
  <inkml:trace contextRef="#ctx0" brushRef="#br0" timeOffset="11082.34">15978 5675 981 0,'-7'0'114'15,"-3"1"50"-15,-11 3-38 16,-4 4-37-16,-3 6-52 16,-2 1-18-16,6 5-19 15,4 0-1-15,12-2-5 16,8 0-1-16,8-8 0 15,9-3 2-15,7-6 5 16,1-2 6-16,3-9 22 16,-2-4 15-16,-6-6 35 15,-4-3 11-15,0-6 19 16,-8-7-2-16,-4-12-20 0,1-5-13 16,-6-8-32-16,-1 4-13 15,2 2-16-15,-5 8-2 16,2 19 2-16,-3 8-5 15,-2 30-11-15,0 10-4 16,1 22-10-16,8 12 4 16,1 8 11-16,8 7 1 15,1-10-1-15,-2-5 0 16,11-14-1-16,-5-11 0 16,10-5 3-16,4-5 1 0,-2-13 4 15,4-1 3-15,-10-12 4 16,-1-6 1-16,-6-9 6 15,-4-5 1-15,-5 4 7 16,-1 2 0-16,-4 13-11 16,0 7-5-16,-5 15-15 15,-1 8-1-15,1 12 2 16,1-1 3-16,8-5 1 16,1-7 0-16,16-6-31 15,-1-2 1-15,6-7-112 16,9-4-80-16,-12-11 132 15</inkml:trace>
  <inkml:trace contextRef="#ctx0" brushRef="#br0" timeOffset="11240">16254 5462 1452 0,'-26'13'68'16,"5"-2"72"-16,9-7-72 15,7-4 1-15,5-12-4 16,5-4-51-16,5-8-20 16</inkml:trace>
  <inkml:trace contextRef="#ctx0" brushRef="#br0" timeOffset="11711.58">16481 5189 987 0,'2'17'100'16,"-3"1"89"-16,-1 9-44 16,-5 9 5-16,2 14-49 15,-1 7-42-15,-2 11-47 0,-3 4-6 16,0 4-17 0,4-4-14-16,8-18-7 15,7-9-1-15,8-25 15 0,4-8 13 16,2-16 16-16,2-8 13 15,0-14 28-15,-1-4 16 16,-6-2 11-16,-5 0-6 16,-9 8-23-16,-2 5-18 15,-3 18-27-15,-3 6-5 0,2 12-6 16,0 7 0 0,6-2 4-16,3 3 2 0,8-8 0 15,4-1 3-15,9-9 4 16,-1-12 3-16,3-2 16 15,-5-4 14-15,-4-3 22 16,-3 1 11-16,-7-9 1 16,0-1-10-16,-18 7-25 15,0 5-14-15,-16 13-24 16,-6 1-3-16,6 3-14 16,-2-1-16-16,8-6-46 15,12 1-44-15,7-9-127 16,10-1 136-16</inkml:trace>
  <inkml:trace contextRef="#ctx0" brushRef="#br0" timeOffset="11976.91">16957 5646 1101 0,'0'12'108'15,"-7"2"98"-15,-3-5-22 16,-7-2-1-16,8-4-45 15,-12-1-71-15,-4 2-24 16,5 2-31-16,4 5-7 0,5 2-9 16,17-3-4-16,4 3-3 15,-2 3 0-15,22-10 4 16,-12 4 3-16,15-8 2 16,0-3-11-1,-1-6-43-15,2-5-28 16,-4-5-81-16,-6-4-38 0,1-7-199 15,-4-7 227-15</inkml:trace>
  <inkml:trace contextRef="#ctx0" brushRef="#br0" timeOffset="12160.7">17195 5320 805 0,'-1'-9'150'0,"-5"2"136"16,-4 5-84-16,4 12-57 15,3 6-17-15,-1 11-7 16,0 6-12-16,-8 7-38 15,5 8-18-15,2 9-29 16,0 3-10-16,1-5-7 16,-4-5-2-16,5-8-23 0,-1-10-27 15,6-7-73 1,0-6-79-16,5-11 108 16</inkml:trace>
  <inkml:trace contextRef="#ctx0" brushRef="#br0" timeOffset="12611.12">17295 5597 888 0,'-25'18'60'16,"3"0"50"-16,-7-5 23 0,4-3 16 16,5 3-23-16,0-6-60 15,11 3-22-15,6 0-32 16,7-4-5-16,14 2 1 15,12-1-2-15,0 1 1 16,1 0 0-16,-1-5-1 16,-5-3-1-16,10-1 1 15,-4-6-1-15,0-1 4 16,-2-3 8-16,-8-2 14 16,-4 0 3-16,-8 2 8 15,-3 0-5-15,-6 4-12 16,-3 2-5-16,0 7-11 15,1 2-7-15,2 9-3 16,2 1-2-16,7 2 8 16,5 8 4-16,3-1 6 15,5-1 1-15,3 1 16 0,1-2 4 16,-9-3 12-16,-2 2 7 16,-15 1-2-16,-15-5 11 15,-16 0-9-15,-9-3-11 16,-13-7-18-16,-3-4-25 15,2-6-113-15,0-4-42 16,-17-6 73-16</inkml:trace>
  <inkml:trace contextRef="#ctx0" brushRef="#br0" timeOffset="23790.27">10177 6566 360 0,'4'-7'72'15,"0"-1"76"-15,3-2-14 16,0 2-14-16,0 2-8 16,2 6-22-16,-5 1-14 15,2 6-28-15,-2 1-3 0,2 0 14 16,7-1 8-1,6-2 25-15,11-2 12 0,7 0-6 16,0-2-5-16,-2-2-29 16,-1-2-16-16,0-1-23 15,0 3-9-15,1-1-70 16,-2 0-75-16,-5-5 74 16</inkml:trace>
  <inkml:trace contextRef="#ctx0" brushRef="#br0" timeOffset="24121.81">10633 6397 420 0,'3'-4'79'0,"3"0"100"0,2 2-29 16,4 2-9-16,1 0-30 16,3 2-48-16,-4 2-19 15,4 5-16-15,-2 1-2 16,-1 4-6-16,6 2-3 16,0 0-6-16,-2-1-4 15,0 3-5-15,-9 0 2 16,-10 3-1-16,-4 4 0 0,-13 1-15 15,-4 0-34-15,-4 3-207 16,-2-8 165-16</inkml:trace>
  <inkml:trace contextRef="#ctx0" brushRef="#br0" timeOffset="24374.36">11061 6364 1190 0,'4'0'111'0,"1"3"74"16,-10 2 4-16,1 8-49 15,-3 5-35-15,1 9-59 16,3 6-23-16,0 8-17 0,2 1-3 15,2-2-1-15,6-3-20 16,5-9-114-16,5-6-90 16,1-5 107-16</inkml:trace>
  <inkml:trace contextRef="#ctx0" brushRef="#br0" timeOffset="24654.86">10995 6339 1053 0,'-10'-10'129'16,"2"3"86"-16,11 3-53 16,2 1 3-16,14 4-39 15,5 2-21-15,11 3-49 16,9 2-18-16,1 5-23 16,-1 0-11-16,2 5-1 15,-9 2 0-15,-4 4-2 16,-7 5 3-16,-16 4 6 15,-7 5 3-15,-16 1 0 16,-8 2-1-16,-11 0-27 16,-3-4-36-16,-8-4-120 15,0-7-119-15,-1-7 155 16</inkml:trace>
  <inkml:trace contextRef="#ctx0" brushRef="#br0" timeOffset="25154.32">11475 6570 952 0,'2'16'77'16,"-2"-8"39"-16,4 4 8 16,1-10 20-16,5-7-26 15,8-4-18-15,2-9-10 16,6-2-32-16,-3 4-11 0,-6-5-18 15,-2 2-2-15,-10 2 12 16,-4 1 12-16,-3 7 6 16,-5 5-9-16,-9 10-22 15,0 9-17-15,-5 16-14 16,-8 4-1-16,9 8 2 16,2 0 0-16,12-13 1 15,16 0 0-15,10-17-1 16,10-5 1-16,12-7 2 15,-4-6 2-15,0-8 7 16,-7-7 2-16,-4 0 10 16,-3-6 5-16,-1 3 0 15,-2 1 0-15,-5 3-9 16,-1 7-7-16,-4 11-8 16,-1 2-1-16,-6 11 0 15,0 3 1-15,-1 3 2 16,0 1-1-16,-1-3-2 15,2-4 0-15,-3 1 1 16,-1-1-1-16,-4 1-5 0,-5 1-16 16,-4 0-70-16,-1 1-65 15,0-6 81-15</inkml:trace>
  <inkml:trace contextRef="#ctx0" brushRef="#br0" timeOffset="25349.76">12101 6493 1351 0,'-7'35'102'0,"-6"1"51"16,0 1-15-16,13-5-39 16,-17-4-37-16,23-12-44 15,6-6-16-15,-4-3-19 16,17-7-29-16,1-7-91 15,1-1-108-15,5-13 132 0</inkml:trace>
  <inkml:trace contextRef="#ctx0" brushRef="#br0" timeOffset="25500.29">12154 6327 1164 0,'-27'4'137'0,"-1"2"93"16,10 0-108-16,-3-1-29 15,13-4-59-15,6-1-17 0,5-6-73 16,3 2-202-16,15 3 165 16</inkml:trace>
  <inkml:trace contextRef="#ctx0" brushRef="#br0" timeOffset="26353.7">12286 6536 750 0,'7'-4'122'0,"-3"5"118"0,2 3-50 15,-9 17-60-15,-1 5-34 16,-6 3-49-16,2 5-17 16,0-7-24-16,0 0-3 15,7-6-3-15,1-8 0 16,2-6 2-16,1-7 2 16,1-7 1-16,-2-6 1 15,0-10 0-15,4-1 6 16,1-7 14-16,4 3 9 15,4 5 7-15,-1 6-6 0,0 11-13 16,4 6-10-16,4 3-10 16,8 2-1-16,2-4 0 15,-1-3 1-15,-4-6 4 16,-3-4 11-16,-5-2 12 16,-4-1 5-16,-8-1 5 15,-5-1-3-15,-3 3 11 16,-4 2 1-16,-5 8-6 15,-1 7-12-15,-4 17-27 16,-1 9-7-16,1 10-4 16,4 1 0-16,10-5-2 15,3-8 0 1,14-11-7-16,3-6-5 0,11-7-1 16,2-5-2-16,5-1-24 15,0-3-2-15,-1-6 9 16,-3 2 6-16,-6-7 38 15,-7 1 17-15,-12 2 24 16,-8 0 6-16,-16 11-2 16,-5 6-9-16,-8 8-30 15,-2 4-7-15,5 0-4 16,6-4-1-16,14-8-6 0,6-3 0 16,13-11-1-16,8-4 0 15,9-9 9-15,3 2 4 16,3-6 20-16,1-4 16 15,-2-3 27-15,-2-5 10 16,-11-5 5-16,-9-5-5 0,-10-7-19 16,-7 0-12-16,1 12-16 15,5 14-7-15,-7 28-13 16,-6 12-7-16,-16 29-12 16,0 12-3-16,9 14 4 15,13 7 1-15,17-1-24 16,12-6-45-16,6-7-133 15,0-4-146-15,0-17 189 16</inkml:trace>
  <inkml:trace contextRef="#ctx0" brushRef="#br0" timeOffset="26819.23">10163 7456 1028 0,'21'-5'99'0,"1"-3"87"16,4-2-63-16,2 2 0 16,0 0-26-16,5 2-34 15,0 1-19-15,2-4-31 16,6 2-7-16,1 1-3 16,4 1-44-16,-4 5-189 15,-1 1 155-15</inkml:trace>
  <inkml:trace contextRef="#ctx0" brushRef="#br0" timeOffset="27080.23">10565 7254 1279 0,'13'6'70'0,"8"-2"46"0,9-1 6 15,10 0 1-15,3-1-22 16,-2 2-50-16,-8 3-19 16,-9 8-15-16,-6 4-3 15,-11 7-3-15,-5 5 1 16,-11 7-1-16,-9 5-15 16,-14 7-36-16,-5-3-33 15,-10-3-157-15,3-8-249 16,11-12 281-16</inkml:trace>
  <inkml:trace contextRef="#ctx0" brushRef="#br0" timeOffset="27821.08">11073 7215 1299 0,'1'5'59'0,"-1"4"67"16,0 2-74-16,0 10 2 16,-3 7-1-16,1 11-31 15,-2 7-11-15,8 10-11 16,-1 0 0-16,16-9-4 16,8-7-2-16,3-22 2 15,8-5 1-15,-5-15 8 16,-1-5 11-16,-2-17 44 15,-3-5 21-15,-1-15 36 16,-1-5 10-16,-5-4-4 0,-4-4-6 16,-10 2-33-16,-3 1-19 15,-3 9-35-15,0 8-10 16,-1 23-4-16,-1 10-4 16,0 16-8-16,1 12-6 15,-2 12-7-15,3 7 1 16,4 14 4-16,4 0-2 0,2-1-22 15,4-5-4-15,5-14 15 16,1-9-35-16,3-6 23 16,6-8 5-16,-5-13-11 15,2-7 42-15,-2-18 2 16,-3-6 1-16,3-11 2 16,-6 3 5-16,0 0 7 15,-13 4 1-15,2 14-3 16,0 7-7-16,-7 13-9 15,0 6-3-15,-2 11-3 16,2 5-2-16,-8 10 1 16,3-3 1-16,-3 1 1 15,1-2-1-15,5-10-1 16,2-3-1-16,3-12-1 16,2-1-1-16,3-9 2 15,3-3-1-15,1-7 2 16,-1-4 1-16,3 1 0 15,2-2 0-15,2 3 0 0,-1 3 0 16,0 7-1-16,-1 3 0 16,-2 12 0-16,-3 6 0 15,-6 9-1 1,-2 5 0-16,-3 5-22 0,-1 1-33 16,8-9-60-16,0-4-38 15,6-9-165-15,7-2 188 16</inkml:trace>
  <inkml:trace contextRef="#ctx0" brushRef="#br0" timeOffset="28656.64">12131 7456 977 0,'-4'-12'142'15,"4"3"130"-15,-5 5-92 0,-2 0-51 16,-3 6-45-16,-9 4-49 16,7-2-14-16,8 17-21 15,-7-2-16-15,3 2-48 16,6 5-20-16,4-13-3 15,16 4 14-15,6-10 49 16,-3-11 27-16,-2-7 35 16,-6-9 16-16,1-2 49 15,5-5 7-15,-7-5 10 16,2-4 2-16,-5-12-25 16,-3 2-9-16,-5-5-29 15,-1 3-21-15,-6 9-16 16,0 11 1-16,0 19-11 15,-1 11-3-15,0 18-13 0,-2 11-10 16,0 14 2-16,2 7 4 16,6 3 2-16,1 1 1 15,11-10-3-15,2-7-3 16,8-12-1-16,2-8 1 16,5-10 5-16,3-4 3 15,3-9 4-15,1-4 2 16,-4-7 3-16,0-6 1 15,-9-4 4-15,-6 1 11 16,-8-1 18-16,-6 2 3 0,-5 7-4 16,-5 5-12-16,-11 16-29 15,-2 11-9-15,-4 14-5 16,-2 7-1-16,9 5-8 16,8-6 1-16,12-7 1 15,11-7 1-15,13-10 18 16,2-2 1-16,1-10 4 15,2-2 3-15,-10-9 1 16,3-3 2-16,-4-8 1 16,-6-2 3-16,6 0 7 15,-7-4 0-15,3 9 0 16,-2 5-4-16,-6 7-10 16,2 10-2-16,-1 5 0 15,2 4-3-15,5 6-1 16,3 1 1-16,-1-1-5 15,1-1 5-15,-5 1 1 16,-1 0-26-16,-13 2 6 0,-8-2-15 16,-13 0-44-16,-6-3-9 15,-4-5-124-15,1 1-99 16,0-6 174-16</inkml:trace>
  <inkml:trace contextRef="#ctx0" brushRef="#br0" timeOffset="66037">9531 8396 146 0,'-8'0'55'0,"-3"0"53"16,2 3-24-16,2-1-44 15,-2-2 8-15,3-1 32 16,0-1 21-16,1-3 41 16,5 4 7-16,5 1-12 15,-5-1-6-15,4-1-18 16,-3-3-15-16,2 2-26 16,-3-2-10-16,0 4-17 15,2-6 0-15,2 1 4 16,1 5-2-16,1-3-6 15,-3 2-9-15,2-2-15 16,2-2-5-16,2 1-6 16,-1-3 5-16,0 3 9 15,3 2 5-15,-1-3 15 16,5 6-1-16,1-1 5 16,0 0-2-16,-1 0-14 15,1-1-5-15,2 1-11 0,2 1-4 16,1-1-2-16,2 2-1 15,4 1-3-15,-1-1 0 16,8 4 0-16,-3-3 0 16,1 1-1-16,-2-3 1 15,-10 0-1-15,11 2-1 16,-7 2 0-16,2 3 0 16,7 1-1-16,-2 1 1 15,2-5 9-15,6 7 9 0,-1-8 4 16,10 5 2-16,-1 0-10 15,-9-4-7-15,2 5-5 16,-5-7 1-16,-3 2-1 16,5 0-1-16,-1-1 0 15,2 0 0-15,5 3 0 16,8-2-1-16,-3 0 1 16,2 1 0-16,-4-3-1 15,-4 3 0-15,0 1 0 16,1-1 0-16,4 0 0 15,7-1 1-15,5-1-1 16,0-4 0-16,4 4 0 16,-6-2 0-16,-3-1 1 15,2 0-1-15,1 0 1 16,2-5 0-16,6 5 0 16,3 3-1-16,-5-5 3 0,-5 2 0 15,-8-7 2-15,2 4 0 16,10 0-1-16,-7 1 0 15,6 3-2-15,-8-1-1 16,-8 0 0-16,5-1 1 16,-10 0 0-16,7-4 1 15,-3 1-1-15,2 1 0 16,1 0 0-16,2 3 0 16,-6 0-1-16,-6-2 1 15,-1 1 0-15,-1-4-2 0,3-1 2 16,6 2-2-16,4 0 1 15,2 1 0-15,-1-1-1 16,7 4 1-16,-10-4 8 16,-9-1 10-16,3 5 4 15,-13-6 0-15,7 4-7 16,4 2-9-16,4-2-3 16,6 2 0-16,3-4-2 15,2 1 7-15,-3-2 9 16,1 5 7-16,4-2 10 15,-2-3-1-15,6 3-5 16,2-6-5-16,1 3-9 16,-5 1-4-16,-9-1-3 15,-14-2 0-15,-16 2-36 16,-4-1-40-16,-20 1 39 16</inkml:trace>
  <inkml:trace contextRef="#ctx0" brushRef="#br0" timeOffset="70265.42">14778 7971 538 0,'4'4'131'0,"2"-1"142"15,3 3-88-15,1-3-58 0,5 3-26 16,2 2-18-16,2-2-4 15,1 1 3-15,3 1-5 16,9-1-23-16,-1 0-12 16,4-4-24-16,1 1-9 15,6-1-6-15,5 2-1 16,9-1-2-16,3 0 0 16,9 0 2-16,7 1 1 15,3 0-1-15,-1 1 0 0,-3-1-2 16,4 1 0-16,12 4 1 15,-3-2-1-15,-4 3 0 16,3-3 0-16,-3 1 1 16,10 2-1-16,7-4 1 15,-9 0-1-15,4-4-1 16,-4-2 1-16,7-2 2 16,9-2 7-16,1 0 8 15,9 1 3-15,1 2 0 16,-6 0-3-16,4 4-5 15,2 0-1-15,-6 2-1 16,-2-1 0-16,-2 0 9 16,-13-1 0-16,7 0 12 15,-3 0 3-15,-15-1-10 16,-4-1-1-16,-14-1-10 16,3 1-4-16,-12-1-3 15,-11 0-1-15,-19-1-27 16,-8 0-20-16,-12 0-30 0,0 1-11 15,-1 1-9-15,-1 3-7 16,3 1-11-16,5 1-7 16,-3 1-71-16,-3 1-95 15,0-6 167-15</inkml:trace>
  <inkml:trace contextRef="#ctx0" brushRef="#br0" timeOffset="70600.02">18686 7974 1062 0,'24'-12'107'0,"-1"0"141"15,-4 5-211-15,-1 4 9 0,-8 4-7 16,-2 3 10-16,1 0 16 15,4 7-5-15,10 2-4 16,-1 1-12-16,12 6-23 16,5-4-6-16,-11-1-4 15,5 4 2-15,-7-1 3 16,-14 1 7-16,2 2-3 16,-14-3 2-16,-22 0-1 15,1 3-4-15,-41 0-15 16,-9 2-38-16,-13 3-116 15,-10-5-153-15,-12-13 163 16</inkml:trace>
  <inkml:trace contextRef="#ctx0" brushRef="#br0" timeOffset="72615.36">9523 12566 504 0,'-19'9'102'0,"3"0"97"0,4 0-27 15,6-2-44-15,-5-4-7 16,4-2-7-16,5-2-5 16,1-2-10-16,1 0-10 15,5 2-19-15,-5 1-6 16,15 6-15-16,7 3-9 16,6 4-16-16,5-2-10 15,0-4 8-15,8-2 5 16,14-5 12-16,3-1 4 15,16-2-13-15,-5-3-6 0,1-1-14 16,6 3-4-16,4-2-6 16,10 3 1-16,2 0-1 15,-3 0-1-15,-3 2 0 16,9 0-1-16,-3 2 2 16,-3 2 0-16,-7 2 6 15,-8 2 5-15,5 0 7 16,8-1 3-16,-2-2-6 15,1-1-2-15,4-2-8 16,5 0-3-16,5 2-2 16,2 2 0-16,-1 4 1 15,-5 0 0-15,2 1 0 16,-4-4 0-16,2 0 19 16,-3-2 1-16,8-3 2 15,0-1 0-15,-6-3-18 16,-3-4-2-16,-2 3 0 15,5 0-1-15,-1 4 0 0,-2 0-1 16,-9-1 0-16,10 0 1 16,-3-4 0-16,0 2-1 15,-4-1 1-15,-8-2 1 16,4 0 1-16,-3-3 0 16,-6 0 2-16,-11 1-1 15,-19 4 1-15,-1 3 0 16,-18 5-2-16,0 3-10 15,-8 4-71-15,-6 1-57 0,-5 3 68 16</inkml:trace>
  <inkml:trace contextRef="#ctx0" brushRef="#br0" timeOffset="73749.57">14265 12340 945 0,'23'0'110'0,"6"-8"92"16,1 5-102-16,8 2-65 15,8 2-18-15,10 14-15 16,-4-10 0-16,5 4-1 16,3 6 9-16,-5-7 13 15,3-1 4-15,10-6 7 16,14 2-3-16,15-1-11 15,0 0-2-15,15 3-6 16,-1-6-6-16,1-2 16 0,10 3 7 16,5-5 10-16,-7 0 13 15,9 0-6-15,1 2-6 16,2-2-7-16,-4 0-10 16,-3-2-9-16,5 2 6 15,-16 0 13-15,1 5 4 16,-3 0 2-16,-4 0-7 0,2 1-16 15,-5-1-8-15,-5-1 20 16,0 3 6-16,4-3 13 16,-6-3 5-16,-7 2-21 15,-9-3-7-15,-14 5-13 16,8 3-3-16,-10-1-1 16,-10-1 0-16,-17-5-2 15,-11-2-1-15,-11-2-5 16,-3 4-4-16,-3 3-12 15,0 3-3-15,-2 2 1 16,3 5 1-16,-3 0 11 16,0 0 1-16,-1 3-14 15,0-5-10-15,-3 0-14 16,0-2 0-16,1-2 19 16,0 0 11-16,5 0 15 15,-3 2 2-15,9-5-1 16,-1 2-2-16,2 3 0 15,7 0 0-15,5 4 3 0,-2-1 3 16,10-3 7-16,-9-3 3 16,-4-2 2-16,6 3-1 15,-8-3 0-15,2 3 0 16,4 2 0-16,-1-4-1 16,4 4-8-16,1-3-4 15,-2 0-4-15,-1 2 0 16,-4 3-14-16,-6-1-15 15,-9 0-63-15,0-3-51 0,-12-3-312 16,-10 4 277-16</inkml:trace>
  <inkml:trace contextRef="#ctx0" brushRef="#br0" timeOffset="74081.12">18625 12159 852 0,'3'3'137'0,"1"3"128"0,5-2-96 15,1 3-1-15,5 3-47 16,4 1-24-16,5 7-50 15,3 3-18-15,10 8-18 0,0 1-6 16,4 2-3-16,5 2 0 16,-9-5 1-16,-4 2 0 15,-10-5 10-15,-10-2 8 16,-13-2 6 0,-7-4 6-16,-19 1-8 0,-14-3-23 15,-30-2-54-15,-17-1-58 16,-48 3 54-16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3T17:29:17.6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19867 16743 948 0,'-13'27'114'0,"1"-10"79"16,9-3-77-16,5-10-70 16,3-6-27-16,8-1-15 15,-2-1-2-15,4 1 0 16,-1 0 0-16,-2 4 1 15,5-1 4-15,8 6 21 16,7 4 7-16,19 4 5 16,14 1 1-16,21-6 5 15,6 1-3-15,23-8 20 16,9-6 4-16,14-6-7 16,25-6 4-16,13 5-22 15,13 9-10-15,30 13-18 16,7 9-11-16,9 10-3 15,6 1 0-15,-9-3 0 16,1-3 1-16,-14-7 22 16,-3-5-69-16,-4-5-309 0,-2-8 253 15</inkml:trace>
  <inkml:trace contextRef="#ctx0" brushRef="#br0" timeOffset="1799.46">2212 15069 663 0,'-5'12'137'0,"-2"-3"139"0,9-3-187 16,6-2-31-16,5-4-41 15,5 0 1-15,10-5 4 16,10 2 0-16,27 1-9 16,13 2-6-16,13 4-7 15,12 3-4-15,28-1-2 16,11-3 2-16,52-12 2 16,8-8 0-16,32-22-86 15,25-11-155-15,20-10 146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3T16:23:52.3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20559 15748 516 0,'-22'7'143'15,"4"-1"124"-15,7-1-84 16,3-4-28-16,2-1-57 16,2-1-20-16,-1-3-31 0,3 0-9 15,-3-2-11-15,2 0-10 16,-3 0-11-16,-3 3-2 16,0 3-3-16,-1 2 3 15,3 5 13-15,2 0 8 16,8 1 12-16,3-1 8 15,9-3-11-15,7 0-8 16,4-3-12-16,9-1-9 16,11 0-5-16,5 0-1 15,5 2-2-15,0 0 1 16,5-1 5-16,5-1 8 0,19-2 21 16,4-1 7-16,-1 0 8 15,-6 1-3-15,-13 2-15 16,0 1-1-16,-4 4-8 15,-4 1-5-15,-11 1 4 16,-11-1-10-16,-19-2 6 16,-7-1 3-16,-13-3-3 15,0 0 0-15,-15-5-18 16,-8-1-9-16,-22-2-11 16,-10 1-3-16,-13-1-1 15,-1-1 1-15,0 0-8 16,-5-1-5-16,-14 1 0 15,-5-2-6-15,-4 2 13 16,4 1 10-16,12 2 40 16,4 2 19-16,14 1 10 15,6 0 1-15,22 0-19 0,10 1 0 16,13 0-1-16,11 2 0 16,2-3-8-16,15 2-6 15,20-2-8-15,15 1-1 16,15 1-5-16,7 0-1 15,9 2-3-15,2 0-1 16,16 3 3-16,3 1 0 16,-7 1 10-16,-2 0 8 15,-10 1 17-15,-3-1 10 16,0-2 4-16,-12-1-9 0,-15-1-16 16,-11-2-6-16,-16 0-10 15,-3 1 0-15,-11 0-6 16,-8 1-6-16,-6-1-11 15,-8 1-3-15,-14 0-1 16,-7-1 2-16,-18-1 8 16,-13 0 4-16,-19-6 4 15,-7-1 1-15,2-1 2 16,3-1 0-16,8 4 0 16,0 0 0-16,0 3-10 15,5 2-9-15,14 1-28 16,6 3-13-16,15 3-7 15,3 3 0-15,12 2 30 16,4 2 16-16,15 1 19 16,9-1 13-16,16-1 24 15,7-2 5-15,25-3 6 16,13-3 3-16,22-3-10 0,9-3-4 16,13-4-7-16,4-2-9 15,0-1-12-15,-4 1-27 16,-10 2-117-16,-10 4-196 15,-16 1 184-15</inkml:trace>
  <inkml:trace contextRef="#ctx0" brushRef="#br0" timeOffset="18156.49">11806 7257 335 0,'0'3'92'0,"0"2"95"16,0 0-8-16,-1 2-12 15,-2 1-16-15,-2 4-36 16,-3 0-20-16,-2 0-46 16,1-1-10-16,2-3 1 15,4-3 2-15,4-3 18 16,4-2 7-16,7-3-1 16,10-1-3-16,12-2-28 15,7-1-11-15,17-2-15 16,-4 0-3-16,2 0-3 15,-3 1-1-15,-10 1-2 16,-6 1-1-16,-5 3 7 16,-7 0 3-16,-5 0 4 15,-7 0 1-15,-12 3-1 0,1-4-1 16,-17 3-1-16,-3 1-5 16,-13 2 0-16,-10 1-3 15,-10 3-2-15,-14 1 6 16,-13-1-1-16,4 1-1 15,10-5 0-15,11-3-5 16,23-3 0-16,9-4 0 16,14-1-4-16,6 0 1 15,12 0 2-15,8 2 1 0,11 2 1 16,9 3 0-16,18 1-2 16,8 1-1-16,0-1 0 15,-2 0 2-15,-12 1 1 16,-8 0 1-16,-14 2 2 15,-6 1 0-15,-15 2 5 16,-7 1 1-16,-12 2 2 16,-11 1-1-16,-14-1 0 15,-10 1-4-15,-14-2-7 16,-5-1-5-16,0-1-7 16,6-1 2-16,24 1-2 15,12-1 0-15,28-3 1 16,16-1 2-16,27-6 4 15,17-2 3-15,13-4 2 16,1-1-3-16,-2 2-92 16,-6 2-294-16,-22 5 247 0</inkml:trace>
  <inkml:trace contextRef="#ctx0" brushRef="#br0" timeOffset="40794.87">17306 7320 679 0,'-2'0'21'0,"1"-1"-6"16,-1 0-15-16,-5 0 3 16,-7-2 16-16,-4-1 57 15,3 0 25-15,0-1 26 16,2 2-9-16,-2 2-46 16,1 1-23-16,-12 6-29 15,-2 3-7-15,-7 3-9 16,-4 2 0-16,-1 2-1 15,2-1 1-15,4 2 4 16,0 0 1-16,7 2-3 16,-4 1-1-16,0 4-6 15,4 5-2-15,-2 6-2 16,1 5 1-16,2 6 1 0,-2 2 0 16,7 4 2-16,1 1-1 15,10 5 0-15,7 1-1 16,8 0 1-16,8 0 0 15,15-6 0-15,6-3-1 16,11-3 1-16,4-2-2 16,3-1 2-16,4-3-1 15,9-5 1-15,8-3-1 16,17-8 0-16,-8-4 1 0,-4-11-6 16,-2-4-10-16,-3-10-17 15,10-9 2-15,5-12 7 16,-7-7 13-16,-9-13 43 15,-7-2 10-15,-10-5 29 16,0 1 16-16,-17-2 9 16,-10-1 5-16,-26-7-10 15,-13-5-15-15,-17-6-27 16,-9-1-12-16,-7 3-18 16,2-1-3-16,-3-4-5 15,2 2 0-15,-7 1 7 16,-7 5 4-16,-8 12 10 15,-3 7 0-15,0 10-10 16,7 4-5-16,2 8-27 16,-5 7-33-16,-18 14-137 15,-12 16 114-15</inkml:trace>
  <inkml:trace contextRef="#ctx0" brushRef="#br0" timeOffset="58022.61">8546 11162 87 0,'-13'9'44'16,"-2"-1"28"-16,2 0-15 16,-4 0-34-16,1-4-14 15,1-2 4-15,2-1 23 16,1-1 33-16,2 0 17 0,-2 2 24 16,0 3-5-16,-3 5-2 15,-1 1-13-15,-1 2-32 16,1 0-19-16,2-2-27 15,1-1-6-15,5-4 24 16,8-5 15-16,-3 4 24 16,8-5 12-16,10 0-7 15,4-1-5-15,11 2-4 16,8 3-13-16,23 7-21 16,4 4-9-16,10 8-21 15,3 1-1-15,15 3 0 16,10-5-2-16,9-4 1 15,3-1-1-15,3-9 2 16,-2 3-1-16,4-5-103 16,2-4 77-16</inkml:trace>
  <inkml:trace contextRef="#ctx0" brushRef="#br0" timeOffset="92804.87">20462 13622 218 0,'-4'-3'97'15,"3"1"111"-15,-2 0-10 0,2 2-37 16,-1 0-20-16,1 1-36 16,0 1-16-16,1 1-21 15,4 1-4-15,8-3 0 16,5 1-1-16,8-2-4 15,9-2-7-15,15 0-22 16,-1-3-9-16,-3 2-32 16,-5-1-51-16,-14-2-336 15,-1 0 263-15</inkml:trace>
  <inkml:trace contextRef="#ctx0" brushRef="#br0" timeOffset="94217.63">17737 13752 1181 0,'0'-9'59'0,"-3"-2"16"16,3 0-110-16,-2-2-146 15,-5 2-90-15,-9 2 130 16</inkml:trace>
  <inkml:trace contextRef="#ctx0" brushRef="#br0" timeOffset="94571.36">17591 13689 172 0,'-17'10'70'16,"0"1"62"-16,1 2 54 15,2 0 25-15,1 0 4 16,5-1-24-16,2-2-62 0,1-4-28 16,2-6-47-16,1 0-13 15,2-5-8-15,-1-2-3 16,3-1-7-16,5-2-3 15,4 2 3-15,11 1 5 16,7 3 24-16,8 2 10 16,8 4 10-16,-3 0 1 15,3 0-1-15,-3 0-4 16,-3-2-9-16,3 0-7 0,-7 0-21 16,4-3-8-16,-11-2-13 15,-4 0-3-15,-17 1-15 16,-9 1-16-16,-26 3-48 15,-10 2-29-15,-17 10-5 16,-6 3 14-16,-6 8 50 16,-4 3 30-16,1 1 14 15,12-2 0-15,22-4-11 16,18-5-47-16,27-9-295 16,15-1 236-16</inkml:trace>
  <inkml:trace contextRef="#ctx0" brushRef="#br0" timeOffset="131880.34">22517 6793 693 0,'0'1'87'15,"0"0"92"-15,3 1-6 0,-1 0-7 16,3 0-2-16,1 2-36 16,-2-1-34-16,5 2-50 15,3-2-23-15,12-1-22 16,11 1-3-16,26-2-65 15,15 0-59-15,21-1 70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3T16:26:43.4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10742 615 341 0,'3'-7'127'15,"-3"5"141"-15,0-6-45 0,-4 3-49 16,-4 4-37-16,-6-4-51 16,-1 5-13-16,-6 1-13 15,0-1-8-15,-4 7-13 16,-2 3-4-16,-1 7-11 15,-1 4-3-15,-2 9-4 16,0 4-2-16,5 11-6 16,1 3-6-16,8 4-4 15,2 0-1-15,8-6 2 16,4-6 1-16,10-11 0 16,5-7 4-16,4-12 17 15,6-6 7-15,3-10 9 16,5-7 0-16,-1-6-8 15,2-5-6-15,-3-2 6 16,-3 0-3-16,-3 6-1 16,-3 0-3-16,-8 15-14 15,-3 6-3-15,-3 13-6 16,-1 8-4-16,5 7-1 16,6 2 0-16,4-3 3 0,4-5 3 15,5-13 20-15,0-6 20 16,-7-14 35-16,2-7 14 15,0-7 0-15,-7-5-14 16,-5 2-31-16,-5 0-10 16,-12-6-17-16,-5 9-6 15,-8-4-7-15,-2 0-5 16,-3 18-20-16,0-2-25 0,-2 25-57 16,-1 4-21-16,8 3-56 15,7 2-30-15,16-10-40 16,12 0-9-16,12-10 45 15,2-2 47-15,1-8 94 16,1-2 23-16,7-1 18 16,3-3 7-16,7 1 8 15,-1 4 15-15,-2 4 73 16,-8 0 30-16,-7 12 42 16,-10 1 2-16,-9 13-52 15,-3 9-26-15,-9-4-40 16,0 4 2-16,-3-11 27 15,0-4 18-15,0-6 29 16,0-8-1-16,3-6-26 16,3-6-17-16,4-12-29 15,4-1-7-15,6-7-8 16,0 1 0-16,4 6-2 16,-1 7-2-16,-3 8-8 0,0 11-5 15,-2 11-2-15,-1 3 0 16,-1 7 4-16,0-6 2 15,-3 5 1-15,0-8-1 16,3-4 1-16,-1-2 1 16,4-11 1-16,1-5 0 15,3-3 1-15,1-8-2 16,1 6-2-16,1 0-1 16,-2 0-2-16,-5 10-2 0,-3 5-4 15,-5 12-1-15,-1 5 3 16,-3 3 1-16,5-1 3 15,6-5 2-15,3-4 3 16,2-6 1-16,1-9 12 16,0-13 8-16,4-7 13 15,2-6 2-15,6-8-8 16,6-7-8-16,1-8-12 16,1-4-2-16,-3 1-3 15,-7 7 0-15,-12 8-3 16,-3 1-2-16,-12 17 6 15,0 7 7-15,-4 12 0 16,-1 11 2-16,-2 13-11 16,-5 6-7-16,-1 18-2 15,-2 8 2-15,-2 10 6 16,3 1 0-16,-2-1 1 16,2-4-3-16,8-8-7 0,-2-8-2 15,9-14-2-15,2-9 0 16,-1-12 8-16,4-5 2 15,0-8 3-15,3-6 0 16,3-9-2-16,1-2-1 16,3-3-2-16,0 1-1 15,4 7-5-15,2 1-2 16,-2 12-3-16,0 4 1 16,-4 10 4-16,-6 9 3 0,-3 3 3 15,-7 3 2-15,-5 0 4 16,-5 1 1-16,-13-2 4 15,-1-3 1-15,-9-4-1 16,-3-6 0-16,5-10-24 16,-1-5-42-16,3-12-129 15,3-2-112-15,5-2 149 16</inkml:trace>
  <inkml:trace contextRef="#ctx0" brushRef="#br0" timeOffset="352.22">10544 1400 1375 0,'15'-9'89'0,"13"-7"87"0,19-1-45 16,24-6 17-16,15-1-41 15,32 7-63-15,14 0-12 16,20 9-10-16,18 3-2 16,-10-1-10-16,-1 1-2 0,-4-3 1 15,-18 1 1-15,-23 1-1 16,-15 1 3-16,-36 4-37 15,-17-1-38-15,-27 3-121 16,-20 3-163-16,-33 4 196 16</inkml:trace>
  <inkml:trace contextRef="#ctx0" brushRef="#br0" timeOffset="581.93">10560 1652 1551 0,'39'-4'150'15,"12"-6"52"-15,28-9-30 16,15-6-14-16,40-9-84 0,12 1-34 16,43 1-35-16,8 3 3 15,4 8-4-15,1 3 0 16,-28 8-3-16,-6 5-39 15,-42 8-231-15,-9 11 183 16</inkml:trace>
  <inkml:trace contextRef="#ctx0" brushRef="#br0" timeOffset="3132.68">15160 665 424 0,'-1'-4'112'0,"-2"1"117"15,3 2-24-15,-4-2-27 16,-1 3-21-16,0-2-42 16,1 1-14-16,-3 1-26 15,-2 0-13-15,-7 3-12 0,-1 1-5 16,-15 4-18-16,-4 2-5 15,-7 1-7-15,-1 2-3 16,11-3-6-16,5 0-2 16,14-3 1-16,5 2 3 15,9 2 10-15,4 2 5 16,11 3 1-16,5 1-1 16,12 1-9-16,1 2-5 15,5-3 2-15,-4-1-6 0,-12 3 1 16,-5-6 2-16,-17 6 4 15,-8 2 8-15,-22 0 6 16,-6 5-1-16,-14 2-12 16,-3-4-8-16,2-4-56 15,8-2-51-15,9-11-196 16,10-6 169-16</inkml:trace>
  <inkml:trace contextRef="#ctx0" brushRef="#br0" timeOffset="3913.4">15240 826 579 0,'9'17'99'0,"-3"-4"110"16,3 1-36-16,2-7 12 0,2-2-51 15,4-5-65-15,2-3-4 16,4-5-2-16,-1-4-11 15,3-4-10-15,-4-2 6 16,-6-5 2-16,-2 2 6 16,-17 3 17-16,-8 3-6 15,-12 4-9-15,-2 8-10 16,-9 14-27-16,-1 7-8 16,2 15-13-16,1-4-3 15,8 2-3-15,9 3-2 16,12-3-2-16,6 0 0 0,15-7-5 15,7-5-1-15,18-4-7 16,14-6-9-16,11-5-6 16,4-4 4-16,1-6 11 15,-4-3 11-15,-4-6 14 16,0 0 5-16,-14-1 26 16,-7-2 11-16,-21 3 28 15,-14-1 5-15,-18-3-11 16,-13 4-6-16,-14 2-27 15,-1-1-7-15,-4 10-16 16,1 7-9-16,8 8-4 16,2 6-3-16,10 5-3 15,10 2 0-15,10-4 1 16,4-3 2-16,12-7 6 16,4-6-1-16,11-5 7 15,4-3 1-15,6-4 1 0,1-2 6 16,-1-1 0-16,-4 2-3 15,-13 4 0-15,-7 3 1 16,-21 7 0-16,-12 10 3 16,-17 12-3-16,-8 15-4 15,-7 18-7-15,-3 9-4 16,5 12-12-16,0 1-6 16,6-6-4-16,5-8 2 15,10-16 14-15,4-12 7 0,20-20 5 16,4-9 4-16,19-22 9 15,8-12 3-15,8-19 4 16,5-10-2-16,9-8-12 16,4 1-3-16,7 0-4 15,2 5 0-15,-10 10-2 16,-4 4-6-16,-21 14-71 16,-6 5-56-16,-10 9-223 15,-2 5 193-15</inkml:trace>
  <inkml:trace contextRef="#ctx0" brushRef="#br0" timeOffset="4581.83">14693 1410 657 0,'6'-2'177'16,"4"0"89"-16,8-2-34 15,3 1-43-15,13-2-84 16,6 0-20-16,25-1-28 16,12-5-8-16,18 2-21 15,10-2-12-15,18 1-9 16,0 0-2-16,3-1-2 16,3 3 4-16,-22 4 0 15,-7 1 0-15,-27 3-1 16,-22 2 0-16,-31 3-52 0,-12 4-59 15,-21 4-224-15,-24 2 185 16</inkml:trace>
  <inkml:trace contextRef="#ctx0" brushRef="#br0" timeOffset="4813.01">14515 1672 1402 0,'74'-29'128'0,"2"-2"43"15,12 0 1-15,27 1-100 16,8 5-34-16,17 9-31 16,3 5-4-16,-13 10-1 15,-9 5-11-15,-19 10-133 16,-21 6-345-16,-39 5 298 15</inkml:trace>
  <inkml:trace contextRef="#ctx0" brushRef="#br0" timeOffset="9965.5">17162 515 992 0,'-4'0'9'0,"-1"0"109"0,-6 0 6 0,-1 4 6 0,-1 7-3 0,-12 7-84 15,-2 10-5-15,-8 12-6 16,1 13-5-16,2 9-17 16,4 3-5-16,12 0 0 15,5-5-1-15,11-3 3 16,7-2-2-16,10-6-3 15,8-2-4-15,11-14-78 16,7-7-91-16,16-15 94 16</inkml:trace>
  <inkml:trace contextRef="#ctx0" brushRef="#br0" timeOffset="11076.7">17440 612 869 0,'-10'-25'150'16,"-1"8"112"-16,1 9-35 0,-2 13-51 16,1 7-60-16,1 17-53 15,0 11-7-15,3 14-20 16,-1 5-17-16,4 1-17 16,3-7-2-16,3-10-3 15,2-4 3-15,4-11 2 16,-1-3-1-16,0-6 2 15,-1-10 1-15,2-9 3 16,4-6 1-16,0-17 2 16,6-5 1-16,1-4-5 15,-1-4-1-15,-1 8-5 16,-1 9-5-16,-2 13-6 16,-2 14-1-16,-4 16 2 15,-1 12 3-15,4 3-4 16,6 2-26-16,12-9-44 15,7-8-8-15,8-8-17 16,-1-7 21-16,-3-11 45 0,1-5 10 16,-4-10 29-16,0-5 6 15,-8-4 6-15,0-1 5 16,-18-1 37-16,-6 1 12 16,-15 1 20-16,-10-2 3 15,-7 19-32-15,-1 1-13 16,0 21-27-16,2 7-10 15,2 7-8-15,6 5-3 16,4-5 1-16,6 2 0 0,8-7 0 16,6-3 1-16,4-7 4 15,6-2 3-15,4-12 6 16,4-7 1-16,0-6 3 16,1-4 2-16,-2 0 0 15,0 0-1-15,-5 3-3 16,-3 5-5-16,-7 5-7 15,-4 5-2-15,-8 9-1 16,-1 6 1-16,-5 4 3 16,1 5 0-16,8-4 2 15,1-3-1-15,11-6 3 16,6-5 3-16,5-5 10 16,4-3 5-16,1-7 5 15,-5-1 0-15,-3-3-3 16,1 0 2-16,-9 4-7 15,1 0-2-15,-4 10-10 16,-3 1-6-16,-2 9-2 16,0 1-4-16,4 4 0 0,2 0 0 15,7 0 0 1,3 1 4-16,4-6 0 0,-3 1 2 16,1-6 1-16,-1-2 2 15,1-5 4-15,-5-3 4 16,-7-6 6-16,-7-1 2 15,-7-5-4-15,-5-1-4 16,-1 2-13-16,1 2-4 0,2 9-6 16,1 2-2-16,7 3 4 15,6 4 2-15,9-2 4 16,6 1 2-16,12-3 1 16,7-4 2-16,5-2 4 15,0-3 3-15,-4 0 3 16,-8-1 4-16,-14-1 11 15,-5 2 10-15,-14-3 14 16,-3-1-4-16,-8 3-18 16,-3-1-13-16,-4 18-22 15,-3 6-1-15,1 12-1 16,2 4 0-16,11 0 1 16,7 5-1-16,15-3 2 15,8-2 4-15,11-8-49 16,3-1-76-16,9-11-193 15,4-3 172-15</inkml:trace>
  <inkml:trace contextRef="#ctx0" brushRef="#br0" timeOffset="11360.92">19126 901 1346 0,'2'0'98'0,"-13"-1"-7"0,-18 0 52 16,4 4-10-16,-1 4-65 0,5 1-44 15,10 0-30-15,6 1-6 16,9 3-4-16,7 2 3 16,11 3 11-16,6 1 5 15,4 3 5-15,-1-1 1 16,-7 0-2-16,-9-1 1 15,-15-1 3-15,-11 0-1 16,-17-2-13-16,-4-3-21 16,-3-4-99-16,1-5-90 0,6-8 112 15</inkml:trace>
  <inkml:trace contextRef="#ctx0" brushRef="#br0" timeOffset="11565.37">19290 593 1041 0,'26'-18'189'16,"-3"5"103"-16,-8 14-94 15,-4 4-3-15,-6 18-108 16,2 11-31-16,-3 15-27 16,-4 5-13-16,0 9-16 15,0-5 3-15,3-4-66 16,3-1-34-16,4-8-227 15,-1 0 182-15</inkml:trace>
  <inkml:trace contextRef="#ctx0" brushRef="#br0" timeOffset="12475.72">19230 896 1065 0,'5'-4'137'15,"13"-7"-30"-15,3-1 157 0,12 0-111 16,1 1-5-16,5-1-50 0,-1 2-55 16,2-1-36-1,0 1-2-15,1 4-8 0,1 4-12 16,2 6-33-16,-1 0-8 16,-2 9-1-16,-6-7 9 15,-9 2 35-15,-4-1 9 16,-15-7 2-16,-7 9 5 15,-18-8 6-15,-7 7 0 0,-9 2 0 16,-7-1-6 0,1 9-7-16,-3 4-3 15,7 7-1-15,7-2 3 0,17-2-2 16,5-5 1-16,18-10 1 16,7-6 0-16,9-7 6 15,5-4 5-15,-1-5 6 16,0-3 5-16,-3-1 13 15,-6 0 6-15,-7 0 7 16,-6 1-5-16,-5 6-15 16,-4 3-12-16,-7 11-14 15,-4 7-5-15,0 9 3 16,3 2 2-16,8 1 3 16,6 0 1-16,9-5 2 15,2-3 1-15,6-5 2 16,0-4 2-16,1-6 1 15,-2-2 2-15,-3-7 2 16,-3-4-1-16,-1-7 1 16,1-3 0-16,-1-11 0 15,1-2 2-15,0-15 3 0,-2-4 1 16,-2-9-5-16,0-4-5 16,-3 9-8-16,-1 6 0 15,-5 26 4-15,-6 9-1 16,-8 23-3-16,-5 13-4 15,-4 23-7-15,-2 11 1 16,4 14 2-16,9 5 3 16,7-9 3-16,13-5 0 15,12-9 3-15,3-13 0 0,14-8 2 16,1-5 1-16,10-12 2 16,2-4 1-1,1-10 2-15,-6-5 3 0,-12-8 4 16,-5-5 1-16,-12-2 7 15,-4-2 0-15,-9 3-4 16,-13 6-5-16,-7 12-16 16,-6 7-7-16,-12 19-6 15,-1 8 3-15,3 9 3 16,7 1 2-16,18-1 4 16,10-6 1-16,18-9 0 15,7-5 2-15,7-11-5 16,-1-5-11-16,2-6-33 15,-1-2-22-15,-5-5-70 16,-3-4-48-16,-13-7-199 16,-10-3 216-16</inkml:trace>
  <inkml:trace contextRef="#ctx0" brushRef="#br0" timeOffset="12659.4">19939 761 1380 0,'-12'6'150'15,"5"-6"62"-15,8 0 7 16,13 5-84-16,7-10-42 16,15 7-32-16,11-9-27 0,16-7-23 15,10 2-4-15,4-4-44 16,-1-2-46-16,-3 2-171 16,-5 3 142-16</inkml:trace>
  <inkml:trace contextRef="#ctx0" brushRef="#br0" timeOffset="12915.31">20493 441 891 0,'12'-7'159'15,"8"13"159"-15,22 6-193 16,7 5 18-16,14 12-65 15,0 7-16-15,-1 16-8 16,3 10-7-16,-5 8-16 16,0 6-3-16,-8-2-11 15,-16-1-4-15,-29 6-5 0,-22 0-1 16,-37 3-35-16,-14 0-28 16,-24-7-88-16,-14-3-113 15,-25-7 146-15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3T16:28:40.39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9061 9083 694 0,'2'-4'137'15,"-2"-1"115"-15,1 1-88 16,-1 1-18-16,-1 3-45 0,-4 1-13 15,-1 6-17-15,2 5-14 16,-3 11-21-16,0 4-11 16,1 11-21-16,1 2-1 15,-2 0-1-15,1-3 1 16,2-9 0-16,-4-4 1 16,-1-10 1-16,-1-3-1 15,-1-10 3-15,-1-5-1 16,5-13-1-16,1-7 2 15,7-16 4-15,6-3 6 0,7-11 3 16,3 0 6-16,4 1 6 16,1 4-4-16,0 4 15 15,7 8 2-15,-5 6 0 16,1 5-3-16,0 19-14 16,-3 7-10-16,-2 23-9 15,0 9-5-15,-5 15 4 16,-5 7-1-16,-6 5-1 15,1 2 2-15,-1-6-38 16,1-5-29-16,-2-11-85 16,0-7-80-16,-3-9 124 15</inkml:trace>
  <inkml:trace contextRef="#ctx0" brushRef="#br0" timeOffset="318.38">8977 9178 1377 0,'23'-7'133'16,"0"0"75"-16,1-1-40 15,1 2-82-15,2 0-38 16,3 1-51-16,2-2-35 16,8-1-61-16,5-2-21 15,14-3-16-15,2-3 23 16,-7-1 59-16,-5-1 20 15,-18 2 34-15,-10 1 25 16,-10 6 35-16,-9 8 16 16,3 1 21-16,-9 10-6 0,-2 12-24 15,0 7-13-15,-1 15-27 16,1 3-12-16,4 7-8 16,1-4-27-16,1-7-118 15,4-5-121-15,4-13 129 16</inkml:trace>
  <inkml:trace contextRef="#ctx0" brushRef="#br0" timeOffset="597.31">9442 9010 1289 0,'2'-25'133'0,"0"8"85"15,3 6-13-15,7 11-49 16,0 2-42-16,4 8-56 0,5 2-19 15,6 4-25-15,4 2-6 16,5-1-3 0,6 1 2-16,-6 0 3 0,-6 3 1 15,-14 5 0-15,-12 1 1 16,-18 6-2-16,-12 3-1 16,-13-1-26-16,-6-3-34 15,5-8-77-15,2-7-36 16,6-13-48-16,8-4-52 15,10-16 163-15</inkml:trace>
  <inkml:trace contextRef="#ctx0" brushRef="#br0" timeOffset="750.58">9971 8958 1082 0,'22'17'131'0,"-5"10"106"16,-5 5-71-16,-5 16-86 15,-4 8-25-15,-4 5-32 16,0-1-4-16,-3-7-115 16,3-4-112-16,2-14 120 15</inkml:trace>
  <inkml:trace contextRef="#ctx0" brushRef="#br0" timeOffset="1050.98">9944 9068 1359 0,'-5'-37'112'0,"3"9"99"0,1 5-24 16,6 15-35-16,1 4-27 15,7 6-68-15,5 4-23 16,9 3-20-16,10 1-6 16,9 2-7-16,9 2 0 15,4 4 3-15,-5 5-2 16,-16 7 1-16,-10 6 3 15,-26 5 6 1,-9 2-3-16,-26 0 8 0,-9-3-7 0,-11-4-34 16,-3-4-18-16,3-11-54 15,7-6-28-15,10-15-53 16,6-5-37-16,9-8-125 16,4-1-92-16,11-1 238 15</inkml:trace>
  <inkml:trace contextRef="#ctx0" brushRef="#br0" timeOffset="1381.43">10587 8977 1153 0,'-3'9'118'0,"-6"2"78"0,-4 2-20 16,-4 3-50-16,-1 3-36 16,-5 5-46-16,1 3-7 15,3 10-15-15,1 1-8 16,4 6-14-16,4-2-2 16,4-3-1-16,4-4 1 15,7-5 1-15,5-2 0 16,2-10 0-16,4-5-1 15,9-9-14-15,5-5-22 0,10-10-58 16,4-4-44-16,4-9-163 16,-5-2 174-16</inkml:trace>
  <inkml:trace contextRef="#ctx0" brushRef="#br0" timeOffset="1923.55">10423 9258 1120 0,'-2'-5'118'16,"2"-1"86"-16,9-10-68 16,9-3-24-16,13-6-35 15,9-1-24-15,17 1-32 16,8 2-6-16,-1 5-10 16,-3 6 1-16,-16 7 1 15,-8 4 2-15,-12 9 4 16,-4 6 1-16,-9 11-3 15,-5 5 0-15,-10 6-4 16,-4 0-1-16,-4-1 0 0,0-3 1 16,2-12-1-16,1-3-1 15,8-16 3-15,-6 1 9 16,8-12 28-16,1-10 10 16,1-20 9-16,3-6-5 15,5-15-26-15,3 0-7 16,6 9 4-16,3 7 3 15,7 16 6-15,3 8-3 16,1 13-14-16,7 4-9 0,-7 10-10 16,-3 2-1-1,-7 6-2-15,-8 1 0 16,-5 3-5-16,-8 2-2 0,-7 1 1 16,-8-1 1-16,-8-3 6 15,-5-4 4-15,-6-9-7 16,-1-4-2-16,1-5-4 15,10-3-3-15,12 1 3 16,10 2-3-16,17 9-1 16,7 9 2-16,9 16 5 15,0 6 3-15,1 7 2 16,-4 3 0-16,0-5-70 16,-2 0-83-16,2-6 87 15</inkml:trace>
  <inkml:trace contextRef="#ctx0" brushRef="#br0" timeOffset="44741.18">14379 2645 522 0,'0'13'84'0,"0"1"69"16,-1-1-16-16,1-3-16 16,0 0-29-16,2-4-9 15,1-1 8-15,0-2 16 16,3 0 9-16,-4 1 3 15,0-1-11-15,-3 3-16 16,-3-1-7-16,-4-1-26 16,1 2-4-16,0-4-4 15,0-1 3-15,3-3 17 16,-4-7 12-16,4-7 0 16,1-5-9-16,1-8-19 15,-2-6-16-15,0-14-8 16,-1-2-11-16,2-7-11 15,0 2-4-15,3-3-9 16,-2-1 4-16,4 4-1 16,2 1-1-16,5 11-1 15,2 4 0-15,0 11-2 16,0 6-3-16,-4 8-1 0,0 7-1 16,-7 7-1-16,1 0 1 15,0 1-11-15,-1 0-9 16,-2 4-22-16,-2 1-20 15,0 0-44-15,3-2-43 16,1-3-175-16,0 0-148 16,0-6 261-16</inkml:trace>
  <inkml:trace contextRef="#ctx0" brushRef="#br0" timeOffset="45160.23">14388 2000 732 0,'-5'0'146'0,"0"1"70"0,-4 3-47 16,0 1-33-16,-1 4-64 15,-2 3-17-15,-1 9-18 16,-2 3-9-16,-3 8-21 16,-1 1-3-16,0 3-2 15,0-3 2-15,-5-6 0 16,0-2 2-16,3-12 3 16,4-3 1-16,8-10 17 15,4-5 4-15,6-7 6 16,4-4 4-16,7-7-9 15,3-1-3-15,2-3-1 16,5 0 1-16,-2 0 3 16,-2-1 6-16,0 2 6 15,-2-3-1-15,-3 3 3 16,1 3-3-16,-4 5-7 16,-3 4-5-16,0 6-20 0,-1 5-7 15,-1 8-9-15,-3 4-3 16,1 8 6-16,0 4 2 15,2 5 1-15,4 3 1 16,5 0-1-16,6 1 1 16,4-6-1-16,3 0-1 15,3-7-1-15,6-4-34 16,-3 0-483-16,-5 2 368 0</inkml:trace>
  <inkml:trace contextRef="#ctx0" brushRef="#br0" timeOffset="46294.23">14373 1893 230 0,'0'0'60'0,"-3"0"87"15,2-1-35-15,0 1-9 16,0 0 0-16,0 1-8 0,0 1-6 16,-1 0-1-16,1-1-2 15,1 0-9-15,0 0-1 16,1 0-9-16,3-1-2 15,3-2-4-15,2 0-1 16,5 0-4-16,-1 0-3 16,1 0-11-16,2-1-6 15,2 0-13-15,2 0-6 16,12-1-1-16,5 0 2 16,7-1 8-16,3-1 0 15,5 1-4-15,-2-2-1 0,7 4-12 16,5 0-1-16,9 2-5 15,3 0 0-15,4-1-1 16,-4-4 1-16,-6 2-1 16,3 1 0-16,-2 2 4 15,-7 1 0-15,-15 5-70 16,-10 1-113-16,-19 10 104 16</inkml:trace>
  <inkml:trace contextRef="#ctx0" brushRef="#br0" timeOffset="51856.17">15562 1872 157 0,'1'1'33'16,"2"1"42"-16,-8-2-5 16,7 0-2-16,-1 1 1 15,1-1 2-15,7 2-12 16,-8 1 0-16,7 0 13 16,-1 2 20-16,-6 0 9 15,-1 0 1-15,0 0-10 0,-4-2-17 16,4 2-11-16,-1 1-17 15,-2 0-8-15,2 2-17 16,-8 1-8-16,6 2-9 16,-1-1-2-16,4 0-2 15,2-1 0-15,-3 0-1 16,-1 0 8-16,2 2 17 16,-3 0 5-16,1 3 11 15,2 4-5-15,-1 6-9 16,-6 5-5-16,4 6-10 15,-3 6-3-15,3 4-6 16,-1 2-2-16,3 3 0 16,2 1 0-16,-2-1 1 15,1 2-1-15,-2-7 2 16,2-4-1-16,0-8 0 16,5-6 1-16,-5-8 0 15,-1-3 0-15,1-5 0 16,-4-2 1-16,6-1 1 0,5-1 1 15,-8-3 2-15,1 0 2 16,-3-3 3-16,1-1 0 16,2-4-2-16,0-1-1 15,5 1-5-15,-5-3-1 16,4 4-1-16,3-1-2 16,-7 4-2-16,0-2 0 15,-5 2-1-15,5 1 0 0,7 1 1 16,-6 0 1-1,4 1 0-15,-5-2 1 0,0 1 0 16,3-1 0-16,2-1 0 16,-5 0 0-16,1 1 0 15,3 0-1-15,-6-1 1 16,4 0-1-16,-1 0 0 16,-1 0 0-16,1 1 0 15,0 3 0-15,6-1 0 16,-4-1 1-16,-2-1-1 15,2-1-1-15,4 1 0 16,-3-2 1-16,7-1 0 16,-5 1 0-16,5 1 0 15,1 0 0-15,-2 1 1 16,-1-1-1-16,-2 1 0 16,0-1 0-16,0 3 1 15,2-1-1-15,2 0 1 16,-3-1 0-16,4-1 0 0,-3-1-1 15,0-2 0-15,3 1 1 16,0-1 0-16,3-2 0 16,0 2 1-16,1-1 1 15,6 1 0-15,-3 0-2 16,2 0-1-16,4 1-1 16,-4 0 0-16,3 2 0 15,-5-1 1-15,-3 0 0 16,0 1 0-16,-6 0 1 0,2-3 1 15,2 1-1-15,5-5-1 16,4 0-1-16,7-2 0 16,-3 0 0-16,1 4 1 15,0 1 0-15,0 4 0 16,0 0 0-16,-3 0 0 16,-3 1 2-16,6-1-1 15,-7-1 1-15,-6 0-1 16,0-3 1-16,-1 3-2 15,-2-2 1-15,-1 0-1 16,3 1 0-16,-4 0 0 16,5 0 0-16,5 2 0 15,-8 0 0-15,3 1-2 16,2 0 1-16,1 1 0 16,3 0 1-16,2-1 0 15,-2 3 2-15,-3-2 0 16,-1 0 3-16,-3-1 4 0,1 1-1 15,3-2-1 1,-1 0-2-16,3 2-5 0,-2 0 0 16,2 2 0-16,1 0 0 15,-2 0 0-15,0-2 0 16,-3 4 2-16,-2-6 0 16,0 1 1-16,-1 2 1 15,-5-5 1-15,-1 2 2 16,-6 0-1-16,-1-1-5 15,-4-2-62-15,-2 2-75 0,-4 1 75 16</inkml:trace>
  <inkml:trace contextRef="#ctx0" brushRef="#br0" timeOffset="69232.92">13849 3382 203 0,'-1'-5'94'0,"1"1"54"16,-7 2 13-16,7 2-23 15,0 0 7-15,-1 1 14 16,3 3 6-16,-4 0-11 0,-1 3-38 15,-1-2-23-15,-4 5-49 16,6 2-14-16,-10 3-19 16,2 4-4-16,-3 2-5 15,-5 3 1-15,3-1 6 16,-1-7 8-16,7 1 9 16,4-3 4-16,5-3 0 15,8 2 0-15,2-9-6 16,7-1 1-16,2-2-6 15,1 0-6-15,5 1 0 16,-4 3-4-16,0 0 10 16,-1 3 10-16,-3 3 1 15,-3 1 3-15,-6 5-13 16,-6 0-10-16,-10 1 0 16,-5 1-2-16,-7 1-1 15,-2 1 0-15,-4 0-15 0,-1-2-28 16,-4-5-74-1,3-1-47-15,0-8-129 0,4-5-149 16,11-6 256-16</inkml:trace>
  <inkml:trace contextRef="#ctx0" brushRef="#br0" timeOffset="69458.42">13840 3440 598 0,'2'-17'97'0,"0"-2"68"16,-1 1 2-16,0 2-32 16,2 2-21-16,-2 7-25 15,0 1-11-15,2 5-33 16,1 1-12-16,4 0-16 16,6 1-10-16,4-1-5 15,4 0-1-15,5 1-63 16,-2-1-117-16,0 0 108 15</inkml:trace>
  <inkml:trace contextRef="#ctx0" brushRef="#br0" timeOffset="69712.8">14236 3383 855 0,'0'7'162'0,"-2"0"45"15,-2 6-15-15,4 3-39 16,-3 8-93-16,3 6-17 16,0 5-19-16,-3 2-13 15,3-2-6-15,3-3-2 0,-1-6-43 16,-1-2-63-16,-1-6 61 15</inkml:trace>
  <inkml:trace contextRef="#ctx0" brushRef="#br0" timeOffset="69951.28">14103 3582 984 0,'12'-4'152'0,"6"-3"120"16,2-5-42-16,4 2-48 15,-4-1-72-15,-4 5-76 16,-5 4-18-16,-4 5-17 16,-3 4-15-16,1 2-67 15,1 2-55-15,2 2-161 16,3-4-150-16,4 1 250 15</inkml:trace>
  <inkml:trace contextRef="#ctx0" brushRef="#br0" timeOffset="70348.7">14426 3395 723 0,'6'-4'186'16,"-2"1"89"-16,1-2-78 15,0-3-11-15,0 4-115 16,1-1-21-16,2 2-11 16,2 1-11-16,10-1-6 15,4-1 3-15,6 1-2 16,4 0-2-16,-5 2-6 15,-4 1-3-15,-8 2-9 16,-7 2 0-16,-8 4-2 16,-2-1 0-16,-4 4 0 15,0 4-1-15,0 4 0 16,-4 3 0-16,1 6 0 16,-1 3-1-16,0 4 1 15,5 2-1-15,-10 2-9 16,2-2-21-16,-1-4-99 15,-3-2-200-15,1-3 192 0</inkml:trace>
  <inkml:trace contextRef="#ctx0" brushRef="#br0" timeOffset="178846.83">5761 14545 244 0,'-1'6'124'0,"0"-4"160"15,-1-3 10-15,1-5 2 16,1 2-23-16,-2 2-67 16,0 3-44-16,-3 8-84 15,-3 1-32-15,-3 6-35 16,-2 4-6-16,1 6-3 16,0 0 0-16,4 2-1 15,4-3 0-15,4-2 4 0,3-4 3 16,8-8 15-1,6-1 13-15,4-7 26 0,8 0 9 16,4-1-5-16,6-1-10 16,0 3-28-16,-3 2-9 15,-10 3-7-15,-7 4 3 16,-13 6-2-16,-6 3-1 16,-9 4-3-16,-4 2-5 15,-9 3-31-15,-5-1-45 16,-3-3-149-16,-5-4-147 0,7-6 194 15</inkml:trace>
  <inkml:trace contextRef="#ctx0" brushRef="#br0" timeOffset="179031.21">5669 14506 1524 0,'0'-6'165'15,"0"1"114"-15,2 4-135 16,0 1-34-16,7-1-63 16,5-1-18-16,12-1-21 15,9 2-6-15,13 2-17 16,6 4-56-16,-2 3 46 16</inkml:trace>
  <inkml:trace contextRef="#ctx0" brushRef="#br0" timeOffset="179511.06">5661 15728 1354 0,'8'-4'118'0,"1"0"74"16,3 0-18-16,4 1-70 15,1 0-23-15,2-2-34 16,6-2-10-16,0 3-16 16,5-2-2-16,8 2-11 15,0 2-7-15,-5 2 3 16,1 3-1-16,-11 5 2 16,-3 3 14-16,-14 10 26 15,-6 5 12-15,-6 12 13 16,-8 6-9-16,0 15-22 0,-6 9-14 15,-9 13-17-15,1 6-15 16,3 2-66-16,2-5-50 16,12-13-197-16,7-11 178 15</inkml:trace>
  <inkml:trace contextRef="#ctx0" brushRef="#br0" timeOffset="188497.37">8665 13806 309 0,'0'-3'100'15,"-1"0"107"-15,1 3-21 16,-2 4-50-16,1 2-17 16,-4 2-38-16,1 0-17 15,-2-1-15-15,0 0-5 0,3-1-9 16,-1 0-2-16,2-1-15 16,1 2-2-16,1 0 13 15,-1 0 5-15,1 0 6 16,0 0-2-16,1-1-7 15,2 1 2-15,4 1 12 16,2 2 4-16,5 2 1 16,3 1-5-16,1 4-16 15,3 0-7-15,-2 0-8 16,2 0 1-16,-3 0 16 16,-1 0 11-16,-6 2 0 15,-2 1 0-15,-6 4-17 16,-7 3-10-16,-7 7-7 15,-7 2-1-15,-5 9-55 16,-2 0-51-16,-1 1-179 16,0-5 151-16</inkml:trace>
  <inkml:trace contextRef="#ctx0" brushRef="#br0" timeOffset="188717.72">8669 13864 1219 0,'4'-11'93'0,"2"-1"67"16,1-3-16-16,5-4-23 16,2-4-26-16,6-7-45 15,5 1-23-15,5 2-22 16,4 3-34-16,5 9-198 15,6 5 158-15</inkml:trace>
  <inkml:trace contextRef="#ctx0" brushRef="#br0" timeOffset="189038.95">9583 13801 1121 0,'-2'2'175'0,"-3"4"162"16,3 7-165-16,-2 5-8 15,2 11-64-15,1 3-25 16,3 10-36-16,3 4-19 16,-2 4-13-16,2 1-2 15,-1-8-47-15,1-3-46 16,-1-13-168-16,-1-7-267 16,2-10 302-16</inkml:trace>
  <inkml:trace contextRef="#ctx0" brushRef="#br0" timeOffset="189251.81">9409 13991 1015 0,'-1'5'159'0,"-2"0"169"16,3 0-113-16,5 0-75 15,5-2-35-15,8-3-52 16,5-4-17-16,11-6-18 15,5-2-6-15,11-3-9 16,5 1-20-16,6 3-138 16,3 5-248-16,4 6 230 15</inkml:trace>
  <inkml:trace contextRef="#ctx0" brushRef="#br0" timeOffset="189640.92">10044 13832 754 0,'7'-11'164'0,"0"1"102"0,3 4-54 16,1 4-30-16,3 5-54 15,3 3-12-15,3 2-22 16,-1-1-3-16,10-1-15 15,1-3-9-15,7-4-8 16,1-1-6-16,0-6 1 16,-7-3-5-16,-1 1-10 15,-2-1-10-15,-8 6-18 16,-2 3 2-16,-6 6 1 16,-6 4-1-16,-3 12-4 15,-5 5 0-15,-5 14-5 16,-5 6-2-16,-3 11 0 15,-3 4 0-15,-2 5-10 16,3-2-17-16,2-6-46 16,6-4-36-16,4-10-113 15,6-3-125-15,14-13 196 16</inkml:trace>
  <inkml:trace contextRef="#ctx0" brushRef="#br0" timeOffset="198032.13">13830 14265 808 0,'-3'-4'156'15,"0"-2"92"-15,3 0-33 16,1 0-16-16,1 2-64 15,3 3-18-15,-3 6-46 0,2 2-21 16,-1 10-30-16,2 6-14 16,-2 9-8-16,1 7-19 15,0 5-66-15,0 2-64 16,2-1 75 0</inkml:trace>
  <inkml:trace contextRef="#ctx0" brushRef="#br0" timeOffset="198402.68">14090 14243 1777 0,'-1'0'23'0,"4"-1"-1"0,11 0 26 15,2 1-9-15,6 3-8 16,-1 3-10-16,3 2-13 16,-5 2-5-16,-3 3-1 15,-4 0-1-15,-9 3 0 16,0 0 1-16,-7 3 2 16,1-1 1-16,-6 0 2 15,-2-2 0-15,-1 0-2 16,2 0-2-16,3 0-2 15,6-2-3-15,9-1-2 0,5-3-1 16,10-5 0 0,4-5 0-16,10-11 1 0,11-6-11 15,11-13-113-15,11-3 89 16</inkml:trace>
  <inkml:trace contextRef="#ctx0" brushRef="#br0" timeOffset="-214034.17">5733 14421 636 0,'1'-19'135'15,"-1"3"115"-15,0 13-65 16,0 6-29-16,-3 16-25 15,-1 10-16-15,-2 6-46 16,0 4-19-16,2 5-33 16,2 0-6-16,2 11-9 15,3 5-1-15,3 19 0 16,3 11-4-16,0 27 0 16,-2 15 0-16,-3 21 0 15,0 10 3-15,0 3 1 16,1-2 1-16,3-11-40 15,3-11-21-15,2-21-8 16,-1-12-1-16,0-24 42 0,-3-11 21 16,-5-24 10-16,-3-11 1 15,-4-29-4-15,-3-14-2 16,-4-40 2-16,0-21 1 16,1-41 16-16,2-22 16 15,6-23 34-15,1-10 13 16,5-6 26-16,3 5-1 0,4 7-22 15,1 10-12 1,5 12-36-16,0 7-12 0,-2 16-14 16,-3 11-3-16,-1 26 3 15,-5 13-1-15,-6 27 9 16,-4 13 1-16,-8 31-6 16,-4 16-6-16,-5 33-12 15,-4 19-2-15,1 29-1 16,3 15 4-16,5 19 3 15,2 12 0-15,6 19 1 16,2 4-3-16,5 6-40 16,3-7-27-16,5-31-20 15,0-19 5-15,2-47 38 16,1-21 28-16,-3-36 25 16,-2-18 8-16,-3-33 15 15,-3-21 3-15,-5-43-3 16,2-23-8-16,0-36-16 15,1-9-3-15,0-5 11 0,1 4 3 16,-2 14 7-16,2 7 0 16,4 14-10-16,1 10-4 15,6 27-7-15,5 14-3 16,-2 35-3-16,0 22-2 16,-10 43-2-16,-6 32 0 15,-9 54 1-15,-3 30-10 16,-4 46-49-16,-2 16-50 0,2 17 58 15</inkml:trace>
  <inkml:trace contextRef="#ctx0" brushRef="#br0" timeOffset="-213035.89">6400 14442 647 0,'1'-5'73'16,"-1"0"87"-16,2 1-4 16,0 3 8-16,1 1-1 15,-4 3-27-15,-6 3-12 16,-2 2-28-16,-4 2-12 0,-2 3-13 15,0 3-11-15,-10 6-15 16,-2 6-5-16,1 9-14 16,-2 4-8-16,4 9-15 15,1 4-3-15,6 11-6 16,3 5 1-16,12-3 0 16,2-7-1-16,13-17-4 15,4-13-2-15,10-17-4 16,3-10 2-16,6-11 6 15,-3-5 4-15,-3-8 21 16,-7-3 11-16,-11-5 13 16,-8-1 2-16,-5-2-12 15,-5 1-7-15,-13 10-3 16,-2 5-2-16,-10 13-5 16,-1 6-9-16,8 17-28 15,-1 9-24-15,8 12-94 16,3-1-74-16,7-12 116 15</inkml:trace>
  <inkml:trace contextRef="#ctx0" brushRef="#br0" timeOffset="-212468.49">6527 14580 768 0,'-1'-7'131'0,"-2"-3"131"0,0-4-111 16,0 0-2-16,2 0-15 15,2 4-8-15,1 3-34 16,3 2-16-16,-1 1-38 15,3 0-12-15,6 1-18 16,4 0-4-16,1 1-3 16,5 2 0-16,-2 4 0 15,0 4 0-15,-6 9 7 16,-6 6 1-16,-10 10 4 16,-6 3 1-16,-7 1-2 15,-3-2-1-15,-1-8-2 16,0-1-3-16,3-6-4 15,2-3-1-15,8-5-4 16,1-3-2-16,6-4-3 0,6-2-1 16,7-1 13-16,6-2 8 15,1 0 12-15,6 1-5 16,1 3-6-16,2 1-4 16,-6 8-3-16,-4 2 16 15,-19 9 16-15,-8 6 5 16,-19 10 4-16,-11 4-8 0,-3 0-16 15,-3-3-4-15,4-10-20 16,3-5-21-16,8-11-47 16,4-6-23-16,9-5-69 15,6 1-41-15,7-2 117 16</inkml:trace>
  <inkml:trace contextRef="#ctx0" brushRef="#br0" timeOffset="-211584.48">6249 16228 562 0,'-1'1'82'0,"-1"1"77"16,-3 0 4-16,1 1-3 15,-1 0 2-15,2 2-6 16,2-1-13-16,0 2-34 15,1 3-22-15,3 8-41 16,3 5-14-16,0 14-21 16,1 2-5-16,0 10-17 15,1 1-35-15,-1-1-118 16,-1 0-151-16,1-8 170 16</inkml:trace>
  <inkml:trace contextRef="#ctx0" brushRef="#br0" timeOffset="-211154.64">6494 16330 1275 0,'-3'0'97'16,"-1"-1"50"-16,3 0-9 0,-1 0-46 15,3-2-21-15,2 1-30 16,0-1-10 0,6 3-11-16,2-1-6 0,6 3-10 15,1 1-2-15,1 2 1 16,-1 6 3-16,-5 3 2 16,-3 4 3-1,-10 4-2-15,-3 2 0 0,-7 4-4 16,-2-1-2-16,-4 1-1 15,-1 1-2-15,2-5-2 16,3-1-2-16,7-6-1 16,1-3 0-16,4-7-3 15,5-2 0-15,5-5 3 16,4-1 4-16,9-3 5 16,2-2 1-16,9-1-2 15,8 0-1-15,11-1-1 16,6 1-9-16,0 0-182 15,-4 1 137-15</inkml:trace>
  <inkml:trace contextRef="#ctx0" brushRef="#br0" timeOffset="-6143.27">5328 9734 845 0,'-44'0'126'0,"5"-2"159"16,11-1-171-16,11 1-39 15,1-1-7-15,10-1-4 16,3 3 7-16,3 0 8 16,9 2-12-16,0 7-22 15,7-1-8-15,5 5-29 16,3 1-3-16,14 5-5 16,7-2 0-16,18 1 1 15,9 1 1-15,6 2 1 16,7 0-3-16,13-1-4 0,7-2-1 15,19-6-4-15,6-2 0 16,17-7 4-16,3-2 1 16,23-4-1-16,3 1 2 15,10 3-1-15,5 5 0 16,-9 5 1-16,14 4 0 16,-11 3-1-16,10 0 1 15,4-1 2-15,3-3 1 16,7-7 11-16,6-3 2 15,4-5 1-15,3-1-1 0,7 1-6 16,1 1-3-16,9 3-1 16,-4 2-2-16,10 2-1 15,-9 1 1-15,12-3 1 16,-8-1-1-16,10-3 1 16,-4-2 0-16,1-2 21 15,9 0 21-15,-7 0 27 16,14 1 8-16,-3 1-12 15,-1 2-17-15,8 1-23 16,-12 1-9-16,4 4-9 16,-5 0-4-16,-2-3-1 15,14-2 0-15,3-7-2 16,12-4 1-16,6-6-1 16,-9-1 0-16,10-1 1 15,-11-1 0-15,-2 2 6 16,15 2-2-16,-1 2 1 15,-3 0 1-15,12 2 15 0,2-1 2 16,11 1 4 0,8 0-2-16,9 0 9 0,6 4 9 15,-3 5-6-15,2 4-1 16,-13 6-30-16,-13 3-8 16,-14 1 0-16,2 0 3 15,-36 1 6-15,-10-4-21 16,-49-4-103-16,-32-1-77 0,-56-4 89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3T16:34:56.84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16291 9008 463 0,'-4'-1'127'0,"-2"0"112"16,0 2-100-16,-3 1-17 15,8 1-23-15,-2-1 4 16,6-2 21-16,2 0 2 16,0 0-15-16,4 0-17 15,3 1-43-15,3 0-20 16,5 0-21-16,1 1-5 16,7-1-2-16,2 0-1 0,3 0 3 15,7-1 5 1,13-1 19-16,11-3 7 0,15-1 8 15,4 1-1-15,6-1-16 16,4-1-6-16,9 2-10 16,8 0-3-16,0 2 5 15,1-1 3-15,9-1 8 16,-4 0 4-16,10-3 5 16,11-1 1-16,-2-2-4 15,6-3-5-15,23-2-9 16,-10 0-5-16,18 3 7 15,2 4 9-15,-12 6 12 16,10 4 7-16,-19 6 0 16,0 3-6-16,2-2-10 15,-12-2-8-15,2-6-9 16,-2-1-3-16,-15-2-2 0,-4-4-1 16,-18 2-7-16,-16 0-35 15,-24-3-116-15,-15 5 98 16</inkml:trace>
  <inkml:trace contextRef="#ctx0" brushRef="#br0" timeOffset="7231.52">17707 6851 495 0,'1'1'63'0,"11"0"20"0,10 3 46 16,9 1 17-16,8 2-13 0,9 0-23 16,13 0 0-16,12 0 3 15,6-2-4-15,1-2-13 16,1-3-15-16,11-2-47 16,2-3-15-16,-2-1-14 15,-7 1-3-15,-17-1 3 16,-8 2 0-16,-10 4 0 15,-3 1 1-15,-20 4-1 16,-5 1-1-16,-24 1 0 16,-11 1 1-16,-19 2 1 15,-9-2 1-15,-11-1 2 16,-5-3-3-16,-20-3-1 16,-8-1-2-16,-13-1-5 15,-1 0-2-15,-2-2-10 16,-4 1-12-16,2 0-15 15,4-1-1-15,16-3 9 0,15-2 12 16,18-1 18-16,6 1 3 16,12 2-1-16,12 2-2 15,20 3 3-15,13 1 5 16,19 0 12-16,8 1 8 16,16-1 9-16,15 0-1 15,26 1-6-15,8 1-3 16,5 1 0-16,2 1 1 0,-5 1 0 15,-6 0-2-15,-12 2-7 16,-12 1-4-16,-28 1-2 16,-11 0 0-16,-21 0 1 15,-10-1-2-15,-24 0 1 16,-13-1-3-16,-21 0-20 16,-15-1-17-16,-23-3-43 15,-7-2-11-15,-5-3 6 16,8-1 14-16,6-3 39 15,5 2 12-15,15 3 12 16,11 1 1-16,34 4 0 16,15 4 7-16,24-1 8 15,19 1 4-15,30 1 8 16,13-1-7-16,22-1-5 16,13-3-4-16,17-3-77 15,4-1 50-15</inkml:trace>
  <inkml:trace contextRef="#ctx0" brushRef="#br0" timeOffset="26173.27">11369 8692 1401 0,'1'-1'44'0,"14"-5"12"16,16-3 22-16,26-4 24 16,4-2-4-16,26-3 5 15,14-1 11-15,35 2-2 16,13 1-16-16,40 3-34 15,14 3-16-15,17 4-34 16,0 3 0-16,-8 4-71 0,-15 5 2 16,-52 2 21-16</inkml:trace>
  <inkml:trace contextRef="#ctx0" brushRef="#br0" timeOffset="27519.91">18892 7091 361 0,'4'-4'106'16,"-4"-1"124"-16,-4 4-4 15,-4 3-19-15,-4 1-18 16,-1 4-50-16,2 0-23 0,4 1-34 16,4 1-3-16,3 5-5 15,5 6-6-15,4 10-26 16,2 8-16-16,-2 10-19 16,-2 8-4-16,-7 10-3 15,-5-1-14-15,-3-2-57 16,-1-5-49-16,-2-14-168 15,5-3 160-15</inkml:trace>
  <inkml:trace contextRef="#ctx0" brushRef="#br0" timeOffset="28003.57">18676 7561 376 0,'-1'4'103'16,"0"0"123"-16,-1 2-14 0,4-2-27 16,-2-2-11-16,5 1-40 15,0-2-21-15,2 2-39 16,0 1-17-16,-2 4-21 16,-1 3-5-16,3 5-11 15,-1 0-4-15,3 2-10 16,5 2-2-16,5 0-2 15,4-1 1-15,9-3 5 16,6-2 5-16,-1-6 9 16,1-1 10-16,-6-11 5 15,-10-4-3-15,-7-9-4 16,-3-5-8-16,-4-6-10 16,-1-4-4-16,-3-1-10 15,1-1-25-15,-1-1-73 16,1 2-62-16,1 8 79 15</inkml:trace>
  <inkml:trace contextRef="#ctx0" brushRef="#br0" timeOffset="34767.48">18317 6892 160 0,'3'0'78'0,"-3"2"80"16,-2 2-12-16,-3 2-46 16,-1 2-21-16,-1-1-16 15,0-1 6-15,2-2 26 16,-2 1 16-16,0-1 1 15,0 1-12-15,-3 1-35 16,-1 0-17-16,-5 1-15 16,-3 0 0-16,-10-1 2 0,-1-2-1 15,-12-4-11 1,-10-2-6-16,-10-4-11 16,-5 1-2-16,0-1-2 0,1-1-1 15,-7-4 0-15,-8 0 0 16,-2-6 0-16,5-2 1 15,13-4-1-15,15-1 0 16,6 0 1-16,7 0 1 16,-1 0 9-16,-1 0 11 15,3 0 11-15,1-4 3 16,10 1-8-16,5-4-8 0,7-4-14 16,5 1-4-16,4-1 1 15,3-2 0-15,6 4 0 16,4 1 0-16,9 3-3 15,5 3 2-15,10 2 5 16,7-1 3-16,1 0 4 16,2-1 0-16,4 0 5 15,3-4 1-15,7 3 2 16,9 0-2-16,8-1-7 16,1 4-3-16,-2-1-6 15,-5 0 1-15,8-1 10 16,8 2 2-16,9 2 4 15,-2 2-1-15,-1 2-11 16,-2 3-3-16,10 4-2 16,0 0-1-16,0 3 3 15,-3 1-1-15,6 2 1 0,-1 2-1 16,3 4-1-16,-3 3 0 16,-8 6 7-16,4 4 2 15,-6 6 6-15,-11 5-3 16,-10 6-7-16,-7 5-2 15,2 7-6-15,1 0 4 16,-7 3 2-16,-5-2 4 16,-16 1-5-16,-6-1 0 15,-14 1-2-15,-6 0-2 16,-7 5 5-16,-6 1-1 0,-10 4 2 16,-6-2 1-16,-15-4 0 15,-8-3 1-15,-15-4-1 16,0-3 0-16,-4-4 1 15,2-4 1-15,0-3-2 16,-4-4 2-16,-17-3-4 16,-10-3-2-16,-7-3 1 15,-1-2-2-15,-6-1 1 16,-2-1 4-16,-1-4-1 16,-3-2-1-16,2-5-8 15,-6 0-13-15,0-2-66 16,-4-2-57-16,-14 1 71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3T16:36:10.99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6228 4870 312 0,'2'-2'68'16,"-1"2"64"-16,-1 2-47 15,-3 3-9-15,-5 3 10 16,0-1 5-16,1 0 9 16,0 2-5-16,1-4-19 15,1 1-8-15,0-1-24 16,1 0-10-16,1 0-9 16,-1 3 0-16,3-3 2 0,0-1 1 15,1-3 7-15,0 0 1 16,-2-1 2-16,2 0-1 15,0 0-7-15,2-1-7 16,-1 0-5-16,-1 0 1 16,8-4 0-16,-4 5 1 15,3 0 8-15,2-1 3 16,1 1 2-16,2-2-1 0,0 1-9 16,0 1-3-16,4 0-4 15,-3 0-2-15,4 0-2 16,2 0-3-16,4 0 2 15,5-2 4-15,1-2 7 16,3 0 1-16,-3-3-3 16,-2 1-5-16,-1 3-6 15,3 1-3-15,0 3-2 16,-1 1-1-16,6 3-1 16,-2-1 0-16,3 2 1 15,4-1 7-15,3 0 6 16,2-1 2-16,-2-2 3 15,-3 1-2-15,-3 0-7 16,-1 1-1-16,2-1 2 16,2 0-1-16,5 0 5 15,2 0-1-15,6 1-4 16,-4 1-4-16,2 0-1 16,-5-1 0-16,-2-2-4 15,5-1-1-15,4 0-3 16,6 0-2-16,14 0 8 0,-5 0-1 15,-3 0 4-15,-4 1-1 16,-3 1-3-16,1 2 0 16,11-2-1-16,-1 1 1 15,-9-2 1-15,0-1 5 16,-11-1 5-16,1-1 0 16,-2 0 1-16,-7-1-3 0,-5 0-2 15,-4 0 1-15,-11-1 6 16,-3 0 5-16,-10 1 7 15,-6 0 1-15,-11 1-6 16,-9-1-5-16,-11 1-9 16,-7 1-3-16,-4 0-3 15,-3 0-2-15,-2 0-1 16,-1 0 0-16,-12-3 0 16,-4 2 0-16,-9 0 0 15,-1 1-1-15,10 1-1 16,0 2 0-16,-2-1 1 15,-2 0 0-15,-9-2 0 16,0 0 0-16,8-1 0 16,4-1 0-16,-5-1-1 15,-2-1 0-15,-3 0 0 16,2 0 1-16,9 2-1 16,1 0 0-16,5 2 0 15,-1-1 0-15,-4 2-1 0,0 1 0 16,3 0 1-16,4 0-1 15,10 1 1-15,4 0 0 16,7-1-1-16,4 0 1 16,4-1-1-16,-1 0 0 15,4-1-1-15,4-1 0 16,5 1-2-16,2 0-2 16,4 5-2-16,4 1-2 0,3 5 2 15,3-1 0 1,8 0 5-16,0-1 3 0,7-6-95 15,3-3-96-15,17-8 108 16</inkml:trace>
  <inkml:trace contextRef="#ctx0" brushRef="#br0" timeOffset="4812.38">6365 3606 289 0,'0'5'70'16,"-2"2"67"-16,-1 2-25 15,-4 1-11-15,1 2-3 16,1-3 1-16,1-2-21 16,8-2-4-16,5-6 13 15,2-4 2-15,8-2 4 16,0-3-8-16,4-5-35 15,3-1-16-15,-7-6-22 16,-1-5-4-16,2-1-7 16,-1-1-1-16,0 3 0 15,-3 4-1-15,-4 11 3 16,-8 6 1-16,-6 14 3 16,-3 7 0-16,-6 11 1 15,1 5 0-15,-2 4-4 16,1 2 1-16,2 0-2 15,0 1 0-15,4 1 0 0,1 2-1 16,0 2 0-16,3-1 0 16,0-4-5-16,1-6-29 15,0-11-81-15,1-5-66 16,1-8 85-16</inkml:trace>
  <inkml:trace contextRef="#ctx0" brushRef="#br0" timeOffset="5113.18">6223 4052 260 0,'5'0'127'15,"-2"0"73"-15,10 0 33 16,1-2-22-16,16-3-50 16,8 0-28-16,6-2-43 15,3 1-20-15,-5-1-31 16,-1 1-12-16,3 1-18 16,0 1-4-16,6 1-1 15,0 0 0-15,-1 2-14 16,0 1-42-16,-11 1 34 15</inkml:trace>
  <inkml:trace contextRef="#ctx0" brushRef="#br0" timeOffset="6381.83">7896 3627 331 0,'-9'3'123'0,"-1"1"102"16,-1 0-48-16,1 0-23 15,2 0-40-15,-2 0-18 16,4 1-23-16,0 1-10 15,1 2-18-15,-2 1-9 16,1 4-12-16,0 3-4 0,-1 7-9 16,2 3-3-16,-3 8-3 15,3 2-2-15,3 5-2 16,2-1-1-16,7-3 0 16,1-3 0-16,7-7 0 15,2-3 1-15,8-9 6 16,3-3 11-16,6-12 23 15,5-7 11-15,2-14 18 16,1-4 0-16,-4-12-2 16,0-6-3-16,-10-3-14 15,-9-2-4-15,-19 3 2 16,-7 3-8-16,-23 7-4 16,-10 2-10-16,-3 0-21 15,-9 3 1-15,11 7-19 16,2 5-8-16,11 13-65 15,4 5-45-15,8 12 68 0</inkml:trace>
  <inkml:trace contextRef="#ctx0" brushRef="#br0" timeOffset="27412.48">11737 17132 23 0,'-2'0'0'0,"-5"2"1"15</inkml:trace>
  <inkml:trace contextRef="#ctx0" brushRef="#br0" timeOffset="27819.25">11711 17111 311 0,'-3'7'140'0,"0"0"90"16,1 1-21-16,-1-2-30 16,2-3-67-16,1-1-23 15,1-3-26-15,2-3-6 0,1-2 1 16,0-1-2-16,5-2 3 16,0 0 3-16,6-3 7 15,-1 1 4-15,2-3-1 16,3-1-3-16,0 1-6 15,4 0-8-15,-7 2-14 16,0 4-8-16,-11 3-15 16,0 2-6-16,-5 3 1 15,-1 5-3-15,-3 2-5 16,-1 4 2-16,-3 4-4 16,0 4 5-16,-4 8 2 15,1 2-3-15,-2 7-5 16,3 0-1-16,2 8-5 15,1 0 3-15,2 4 0 16,-2-1 0-16,2-2 0 16,1-1-1-16,3-6-14 0,-1-3-20 15,2-7-51 1,0-6-30-16,3-9-56 0,-3-5-48 16,0-8 128-16</inkml:trace>
  <inkml:trace contextRef="#ctx0" brushRef="#br0" timeOffset="28052.34">11603 17515 975 0,'-19'12'124'0,"6"0"107"16,5-3-33-16,8-3-26 15,5-1-12-15,15-1-1 16,0 0-18-16,8-1-41 15,5 0-22-15,0 0-43 16,4-2-18-16,8 1-14 16,1-2-11-16,9 0-82 15,4 0-72-15,0-1 82 16</inkml:trace>
  <inkml:trace contextRef="#ctx0" brushRef="#br0" timeOffset="29168.49">11780 10798 436 0,'-9'5'83'0,"-1"-1"104"16,1 1-26-16,1-1-3 16,0 0-5-16,-2 0-21 0,2 1-13 15,-2 0-26-15,4 0-17 16,0 3-29-16,0 2-13 16,-3 5-16-16,1 3-5 15,-2 12-4-15,1 4-3 16,2 9-3-16,3 7-2 15,2 3-2-15,4-2-1 16,9-3-2-16,1-8-2 16,12-13-1-16,4-9 1 15,3-17 8-15,7-8 13 16,4-17 24-16,4-6 9 0,3-12 12 16,-7-1-5-16,-13-4 2 15,-9-1 5-15,-17-3-6 16,-6 1-4-16,-14 2-15 15,-7 5-13-15,-14 9-11 16,-7 3-3-16,-3 11-54 16,0 7-49-16,2 13-293 15,0 13 234-15</inkml:trace>
  <inkml:trace contextRef="#ctx0" brushRef="#br0" timeOffset="41761.3">19681 16949 279 0,'0'2'89'0,"-2"1"104"0,0 1-31 16,-2 1 1-16,0 1 12 16,-1-2 28-16,2 0-2 15,0-2-34-15,3-2-30 16,-4-3-65-16,2-3-24 0,-1-2-31 15,-1 2-9-15,-1 1-4 16,-2 2-2-16,-2 3 13 16,-1 1 5-16,-1 2 14 15,-1 1 6-15,2 0 1 16,-1 1-3-16,2-1-5 16,-2 0-2-16,4 0-10 15,-2 0-4-15,2 1-9 16,0 1-4-16,-5 3-3 15,1 3 0-15,1 1-1 16,-3 2 0-16,4 1 1 16,2-1 0-16,1 2 1 15,1 2 1-15,0-4-1 16,4 1 1-16,1-2-1 16,3-1-1-16,0 1 0 15,-4 2 0-15,1 0-1 16,-2 2 1-16,5 2-1 15,-1-1 0-15,3 2 0 16,-2-2 0-16,3 2 1 0,2-2-1 16,1 1 1-16,1 2-1 15,0-5 5-15,1 0 2 16,-1-5 5-16,2-1 3 16,2-5 2-16,1 0 0 15,2-4-3-15,1-1-3 16,4-2-6-16,-2-4-1 15,4-2-2-15,2-1 0 16,5-3 0-16,2 0-1 0,-3-2 2 16,-2 0 0-16,-6 0 1 15,-6 2 0-15,-5-1 3 16,2 0 5-16,-7-1 8 16,-1 0 5-16,0-1 4 15,-3-3-1-15,2-4-2 16,2-2-2-16,-4-3-5 15,-5-1-2-15,-3-1-3 16,6 0-2-16,-3 1-2 16,-1 0-2-16,-1 7-3 15,-3 2-1-15,-7 4-1 16,7 4 1-16,-5 0-1 16,-8 0 1-16,-4-3-1 15,-3-1-1-15,2-1-1 16,6-2-1-16,8 5-1 15,2 2-25-15,4 4-86 16,0 6-90-16,-8 10 100 16</inkml:trace>
  <inkml:trace contextRef="#ctx0" brushRef="#br0" timeOffset="57722.45">14859 12001 249 0,'-3'0'71'0,"-1"-2"65"15,-2 1-24-15,0 1-36 16,1 2-15-16,-3 4-1 0,1 0 10 15,1 0 19-15,2 0 12 16,0 2 17-16,1-2 8 16,2-2 3-16,-5-3 2 15,6-1-8-15,-1 0-16 16,0-1-24-16,1 0-19 16,-7-4-31-16,7 4-5 15,-5-2-10-15,1 1 4 16,-1 4 0-16,-5 2 1 15,4 3-3-15,1 5-5 0,2 2-4 16,3 2 1-16,1 3-6 16,4 0 0-16,2-3 0 15,3-2-4-15,5-4 7 16,4-4 5-16,4-6 4 16,3-1 0-16,3-8-3 15,-1-3-5-15,1-6-2 16,-2-2 0-16,-5-1 0 15,-5-3 3-15,-13-1 6 16,-4 2-4-16,-14-1 0 16,-8 2 0-16,-10-1-10 15,-1 3 2-15,-3 4-8 16,2 3-14-16,7 7-40 16,2 6-32-16,6 8-138 15,2 5-218-15,8 1 261 16</inkml:trace>
  <inkml:trace contextRef="#ctx0" brushRef="#br0" timeOffset="58603.52">14690 10517 365 0,'-3'1'78'0,"-4"4"83"16,6 3-20-16,-2 2-16 16,-4 3-6-16,3 1-3 15,-4 2-3-15,0 1-14 16,7 1-10-16,-1 5-27 16,3 0-15-16,8 4-27 15,-3 0-7-15,6-6-10 16,5-4-1-16,-4-10 17 15,7-4 12-15,0-8 28 0,-1-5 12 16,4-6 5-16,-4-3-2 16,-3-7-1-16,-2 1-4 15,-9-1-12-15,-5-1-5 16,-11 4-19-16,-7 1-9 16,-8 6-30-16,-6 4-27 15,0 11-67-15,-2 6-67 16,2 10 95-16</inkml:trace>
  <inkml:trace contextRef="#ctx0" brushRef="#br0" timeOffset="66700.52">19545 10961 953 0,'1'1'116'0,"0"0"71"15,1-1-61-15,-1-3-30 0,0 0-26 16,1-2 3-16,-2 1-9 16,-2-1 3-16,1-3-7 15,1-1-10-15,3-4-10 16,3-2-2-16,5-2 6 15,4-1-2-15,3-5 7 16,1 2-5-16,-2-1 2 16,0 3 4-16,-4 5-3 15,-2 3 0-15,-5 5-11 16,0 2-4-16,-5 4-10 16,0 5-4-16,-1 8-5 15,0 6 0-15,0 11-2 16,-1 5-2-16,1 11-3 15,-1 3-2-15,2 2-2 16,0 0 1-16,6-7-2 16,1-2 0-16,-2-9-6 15,0-1-15-15,0-7-46 16,-3-3-30-16,2-7-104 0,-2-5-105 16,6-5 175-16</inkml:trace>
  <inkml:trace contextRef="#ctx0" brushRef="#br0" timeOffset="67117.55">19583 11221 412 0,'-12'7'89'15,"-1"0"96"-15,0 1-57 16,0 0-10-16,4 1-2 16,-2-1 0-16,5-1-9 15,-1-1 10-15,4-2 23 16,3-3 5-16,-1-1-4 15,-1-1-12-15,8-3-23 16,-1-1-7-16,6-2-18 16,3-1-8-16,7 0-18 15,6-2-9-15,10 3-7 16,9-1-5-16,12 1-11 0,4 2-4 16,-4 0-12-16,-4 0-4 15,-13 2-16-15,-5 0-35 16,-7 3-134-16,-7 3 112 15</inkml:trace>
  <inkml:trace contextRef="#ctx0" brushRef="#br0" timeOffset="98101.59">11373 17952 199 0,'-11'0'67'0,"-1"2"63"16,2 6-22-16,-3 0-27 16,2 4 7-16,3-1 16 15,-1-1-8-15,1-3-22 16,1-2-15-16,0-3-26 15,3 0-7-15,4-2-11 16,0 1-7-16,-1 1-6 0,5-2 3 16,1 0 24-16,2-2 15 15,0 1 22-15,1 1 5 16,0 1-12-16,1 1-7 16,5 4-12-16,2 0-6 15,8 0-6-15,5 1-3 16,7-1-8-16,9-3-4 15,10-2-3-15,2 0-3 16,2-1-3-16,-4 0 4 0,-1 1-4 16,3 0 2-16,5 1-4 15,-2 2-1-15,-8 2 21 16,-4 0 9-16,-22 2 28 16,-6 4 8-16,-12-5 1 15,-7 1-1-15,-6-4-23 16,-3-2-8-16,-15 1-21 15,-6-2-8-15,-19-2-5 16,-8-6-1-16,-6-2-10 16,-4 0-5-16,3 3-7 15,-3-2 0-15,-9 3 7 16,0 3 6-16,2-2 8 16,7 4 1-16,20 3 1 15,9-1 0-15,12 2-2 16,4-2-1-16,12-5-8 15,5-1-5-15,9-2-5 16,8 1 0-16,11 2 5 0,6 2 5 16,15 0 4-16,9 1 2 15,20 3 9-15,0-1 2 16,0 2 5-16,-3-2 0 16,-11 2-4-16,1 0 0 15,-3 3 7-15,-4 2 1 16,-10 2 4-16,-11 0 5 15,-17 1 4-15,-10 0 5 16,-15 3 6-16,-5-8-6 16,-21-1-12-16,-8-2-7 0,-13-8-11 15,-7 4-3-15,0 0-2 16,-1-6 0-16,-7 6-1 16,-1 2-1-16,1-2 1 15,9 4-1-15,19-5 0 16,12 1-2-16,15-3-5 15,8 5-6-15,12 3-4 16,10-4 1-16,17 6 3 16,8-7 16-16,21 0 20 15,6-2 12-15,5-7 17 16,-1-1-5-16,-8-5-8 16,-6 3-9-16,1-4-12 15,-1 0-9-15,-1 0-94 16,-13 3 64-16</inkml:trace>
  <inkml:trace contextRef="#ctx0" brushRef="#br0" timeOffset="100365.08">21051 12139 804 0,'4'2'72'15,"-1"-1"46"-15,-3 1-82 16,2 0-80-16,-8 0-192 15,-1-2 148-15</inkml:trace>
  <inkml:trace contextRef="#ctx0" brushRef="#br0" timeOffset="100967.27">20992 12157 308 0,'0'4'155'0,"-4"1"108"16,1-1 8-1,-2-2-13-15,1-2-59 0,-2-1-32 16,0-2-66-16,2-1-27 15,-5-1-34-15,-2 0-11 16,0 2-14-16,1 3-6 16,1 2-7-16,3 4-1 15,4 1 11-15,4 1 18 0,12 0 38 16,5 0 21-16,16 0 8 16,5-3-5-1,9-2-32-15,-3-2-15 0,-4-2-18 16,-9-2-8-16,-9-3-4 15,-5 0-2-15,-9-1-1 16,-6 2-1-16,-12 3-4 16,-10 2-3-16,-16 5-5 15,-5 3-1-15,-23 6 0 16,-4 2 1-16,2 3 1 16,1 0 0-16,17-3 1 15,10-2 0-15,11-5-1 16,7-3 0-16,16-5-2 15,9-2-1-15,15-6 0 16,3 1 1-16,11-4 2 16,4 1 0-16,10 0 4 15,4 1 2-15,-1 3 1 0,-5 0 1 16,-18 5-2 0,-11 0-1-16,-18 3-1 0,-10 2 0 15,-19 4 0-15,-11 3-2 16,-12 4-2-16,-4-1 0 15,7 2 0-15,7 0-1 16,13-5 1-16,6-1-1 16,19-5-1-16,4-3-2 15,17-4 0-15,8-4 1 0,8-2-11 16,5 0-28-16,1 3-113 16,-4 3-86-16,-19 4 120 15</inkml:trace>
  <inkml:trace contextRef="#ctx0" brushRef="#br0" timeOffset="136233.71">10737 17093 619 0,'-1'1'127'16,"-2"1"119"-16,3 3-58 15,-8 0-43-15,2 2-20 16,1-1-21-16,2 0-9 15,8-2-18-15,0 0-5 16,8-2-18-16,7 1-5 0,12-1-19 16,5 0-14-16,16-2-11 15,9-4-2 1,12-5-2-16,2-4 1 0,-4 0 2 16,-11-1-4-16,-18 4 2 15,-11 3-12-15,-13 4-116 16,-10 3-152-16,-6 3 154 15</inkml:trace>
  <inkml:trace contextRef="#ctx0" brushRef="#br0" timeOffset="136700.87">10757 16799 1073 0,'0'2'130'0,"-4"4"98"15,0 2-65-15,-7 4-50 16,0 2-25-16,-4 4-22 15,-2 1-8-15,-4 2-21 16,-6 2-9-16,-2 0-10 16,-1-1-4-16,2-2-11 15,1 1 0-15,5-2-3 16,-3 0 0-16,10 1 0 16,5 0-1-16,4 4 10 15,4 0 3-15,2 2 3 16,0 1 2-16,4 1-11 15,4-1-3-15,10-2-4 16,5-1-3-16,9-5 0 16,6-4 0-16,7-3 0 0,3 0 1 15,1-4-34-15,-2-1-28 16,-11-3-93-16,-6-3-82 16,-11-2 133-16</inkml:trace>
  <inkml:trace contextRef="#ctx0" brushRef="#br0" timeOffset="137384.64">9541 16843 939 0,'-12'8'96'0,"-1"0"98"15,-3 1-142-15,-1 0-9 16,-3 1-7-16,0 2 11 15,3-1 19-15,0 1 3 16,3 3-10-16,3 1-15 0,3 8-27 16,3 3-11-16,4 7-8 15,3 3-3-15,11 7 0 16,3 0 1 0,6-3-1-16,5-5 0 0,4-12-2 15,-1-9 1-15,5-10 1 16,1-5 2-16,-3-9 5 15,2-5 13-15,-4-8 26 16,-4-4 15-16,-3-8 36 16,-1-3 6-16,-13-4 1 15,-1-2-8-15,-11 1-33 16,-7 2-13-16,-11 6-21 16,-9 1-2-16,-8 7-6 15,-5 1-4-15,-3 6-14 16,-4 2-21-16,0 5-49 15,1 2-29-15,4 4-77 16,4 4-82-16,9 5 152 16</inkml:trace>
  <inkml:trace contextRef="#ctx0" brushRef="#br0" timeOffset="143895.34">14486 15457 707 0,'-2'0'74'0,"-1"1"63"15,0 1-31-15,-2 2-25 16,0-1-1-16,2 2-1 15,-1-2 6-15,2-1 11 16,2 2-5-16,1-2-20 16,4-1-7-16,3-2-11 15,1-2 1-15,7-7 11 16,2-1 4-16,7-5-10 16,2-4-10-16,2-4-16 15,-4-3-10-15,-2 1-12 16,-5 2-5-16,1 6-5 15,-3 3-2-15,-2 7 2 16,-6 5 5-16,-5 8 3 16,-2 5 0-16,-2 7 4 15,-2 4-1-15,-4 7-1 16,1 6-1-16,-4 4-6 16,2 0-1-16,0 5-3 0,-1-4 0 15,2-2-1-15,1-1-3 16,3-9-3-16,3-2-11 15,2-12-35-15,2-5-28 16,3-7-74-16,-3-2-49 16,2-5 111-16</inkml:trace>
  <inkml:trace contextRef="#ctx0" brushRef="#br0" timeOffset="144179.1">14562 15697 313 0,'-7'-4'44'0,"-4"2"48"16,-2 2-22-16,-3 6 19 16,-1 2 22-16,2 1 47 15,4 0 6-15,4-4-23 16,7-4-14-16,0 1-21 15,7-2-8-15,11-3 8 16,8-3 4-16,16-5-18 16,5-2-16-16,4-1-39 15,-1 1-22-15,-7 6-153 16,-1 5 97-16</inkml:trace>
  <inkml:trace contextRef="#ctx0" brushRef="#br0" timeOffset="180779.4">10588 8241 139 0,'-7'6'22'0,"1"0"39"16,-2 0 5-16,-3-1 9 0,2 0 3 16,-2-3-9-16,-2 1-18 15,1-3-22-15,-3 0-6 16,2-3 31-16,1-1 21 15,2 2 24-15,1 2 3 16,-3 2-39-16,0 2-17 16,-4 2 0-16,-1 0 11 15,1 2 30-15,3 0 7 16,-3 0 4-16,3 1-5 16,-2-3-17-16,-2 0 4 0,3-5-4 15,6 0-1-15,7-1-2 16,-1-1-11-16,15 3-18 15,-1-2-5-15,8 5-12 16,1-3 0-16,4 1-7 16,1 3-4-16,6-1 1 15,4 5-7-15,7-4 9 16,10-1 7-16,17-1-5 16,0-5 7-16,6-1-7 15,4 0-4-15,12 1 1 16,9-4-4-16,9 2 1 15,7 1 2-15,9 0 6 16,0 1 6-16,8 3 5 16,7 2 4-16,-3 1-9 15,5 3-7-15,21-5-9 16,-3-1-8-16,20-3 2 16,7-2-1-16,6-2 2 15,8 1-1-15,0 6-3 0,3 4 0 16,-13 9-3-1,0 4 0-15,-28 6 1 0,-8 1 3 16,-11-2-68-16,-21 0-79 16,-15-4 82-16</inkml:trace>
  <inkml:trace contextRef="#ctx0" brushRef="#br0" timeOffset="207899.37">3700 9481 268 0,'-8'-1'50'0,"-3"1"66"16,-4 0-13-16,-3 2-12 15,1 2-1-15,2 0-14 16,2-1-7-16,4 0-1 15,4 0-2-15,5-3 5 0,-1 0 4 16,6 0 11-16,2 0 4 16,2 2-3-16,3 0-11 15,0 1-26-15,3 0-11 16,8-1-19-16,3-2-4 16,5-1-3-16,6-1 1 15,1-3 4-15,-1 1 3 16,7-2-1-16,-3 0-2 15,9-1-7-15,5 0-5 16,16 2-3-16,5 0-2 0,7-1-1 16,-5 0 7-16,2-3 8 15,4 0 2-15,9 0 2 16,2 0-7-16,1-3-6 16,4 0-2-16,6-3-3 15,4 2 0-15,5 1-1 16,1 2 1-16,0 1-1 15,3 2-3-15,4 4-1 16,-4-1 7-16,-4-1 12 16,4-3 4-16,2-1 8 15,0 1-8-15,-2-3-7 16,-1 1 0-16,-5-1-7 16,-7-3 0-16,-3 2 0 15,-4 1-1-15,-14 3-1 16,1 2 2-16,-8 5 0 15,-9 1 1-15,-21 2 3 16,-12 2 1-16,-19-2 6 0,-1 3 2 16,-15 1 9-16,-3-2 4 15,-14 2 5-15,-6-2-1 16,-18-3-7-16,-11 0-6 16,-21-1-6-16,-9 3-5 15,-5 0 2-15,-4 2-5 16,-15 2-4-16,-5-5 3 15,-9 5-8-15,-10-2 3 0,-7 1-1 16,5 7-2-16,-23-4 1 16,3 3 0-16,1-2 1 15,-17-2-1-15,13 4 1 16,-5-1 0-16,-10 2-1 16,8-2 0-16,-16 4 0 15,6-1 0-15,13-1-1 16,-5-2 1-16,26-5-18 15,5-3-29-15,8-5-100 16,11-3-165-16,16-5 176 16</inkml:trace>
  <inkml:trace contextRef="#ctx0" brushRef="#br0" timeOffset="-109419.3">17403 4126 985 0,'0'-2'99'0,"-3"0"47"16,2 0-11-16,-4 1 14 15,2 0-33-15,3 1-8 16,0 1 0-16,-2 4-35 15,-3 4-20-15,-2 11-38 16,-3 7-10-16,2 13-10 0,7 7-2 16,5-2 4-16,9-7 1 15,9-13 1-15,2-7 15 16,2-17 37-16,-2-2 13 16,3-11 24-16,-7-7-5 15,1-3-30-15,-4-2-13 16,-6 0-24-16,0 3-10 15,-6 9-10-15,0 8-7 16,-3 16-3-16,-1 9 1 0,2 6 6 16,7 6 3-16,4-6 4 15,9-5 0-15,12-7 4 16,-5-9 3-16,1-9 10 16,-9-3 5-16,-6-8 9 15,-3-5 0-15,-2-3-7 16,-5-5-5-16,-6-3-10 15,-2 1-3-15,-5-5-5 16,-3 2-2-16,1 5-8 16,-4 5-3-16,-2 10-10 15,3 5-10-15,5 7-25 16,0 0-27-16,12 2-125 16,1 0-139-16,8-2 194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3T16:40:39.42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39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3-02-23T16:41:48.535"/>
    </inkml:context>
  </inkml:definitions>
  <inkml:trace contextRef="#ctx0" brushRef="#br0">5643 17173 451 0,'-16'21'92'0,"-3"-3"81"16,3-3-45-16,-1-8-49 15,0-3-19-15,4-7-3 16,2-4 11-16,6-3 34 15,1 0 23-15,4 1 7 16,6 4-13-16,2 2-38 16,6 3-20-16,8 5-20 15,1 0-3-15,15 1-4 16,5 0 0-16,12-2 2 16,12-3 1-16,9-4 0 15,-1-3-3-15,-6-2-4 16,-9-2 1-16,-8 3-5 15,-7 0-4-15,-8 1-2 16,-7 3 0-16,-14 1 14 16,-15 2 19-16,-3-2 4 15,-16 1-5-15,-17 1-17 0,-10 1-19 16,-13 0-13-16,-11-2-11 16,-23-6-11-16,-5-4 0 15,-1-5 1-15,4 0 9 16,22 1 4-16,10 3-1 15,14 9-1-15,11 3-5 16,27 9-9-16,16 4-2 16,29 8-2-16,8 2 3 0,23-1 12 15,8-4 1-15,37-20-182 16,12-16 140-16</inkml:trace>
  <inkml:trace contextRef="#ctx0" brushRef="#br0" timeOffset="7003.53">8574 11132 374 0,'4'0'132'16,"-6"-1"141"-16,4 1-29 15,-2 0-61-15,-2 0-28 16,2 2-42-16,-2-1-11 16,-1 0-16-16,2 1-9 0,-2 2-7 15,3 7-10-15,1 10-9 16,-1 7-6-16,4 15-24 15,0 4-3-15,0 17-15 16,3 6-17-16,-5-2-7 16,0-7-15-16,3-15-43 15,-4-9-12-15,6-10-79 16,-5-3-65-16,-1-9 134 16</inkml:trace>
  <inkml:trace contextRef="#ctx0" brushRef="#br0" timeOffset="7465.3">8501 11167 599 0,'-10'4'114'0,"-1"0"111"15,3-2-80-15,2-1 3 16,4-1-17-16,4 0-1 16,4 0-6-16,2-2-16 15,8 0-18 1,2 0-12-16,6-1-25 0,2 1 0 0,1-1 2 16,3 1 1-1,2 5-11-15,-1 3-7 0,3 3-16 16,-3 6-7-16,0 2-4 15,-1 4 3-15,-4 7 9 16,-4 3-1-16,-5 3 5 16,-3 1-9-16,-11 2-8 15,-6 0 1-15,-11-1-6 16,-6-1 6-16,-6-2-3 16,-5-1-1-16,-7-1-1 15,0 0-1-15,-3-3-2 16,1 1-1-16,3-7-22 15,0-3-16-15,5-10-35 16,2-5-24-16,5-10-70 16,6-7-77-16,9-4 137 15</inkml:trace>
  <inkml:trace contextRef="#ctx0" brushRef="#br0" timeOffset="8066.04">8274 11171 314 0,'-8'4'105'0,"1"0"109"0,2 1-20 16,1-1-30-16,-1 2-15 15,2-1-9-15,0-3 1 16,2-2-3-16,4-3 2 16,6-5 3-16,2-1 1 15,14-7-8-15,7-4-11 16,16-5-30-16,13-7-19 16,11-4-32-16,3-2-15 15,3-7-19-15,-6 1-7 0,5 1-12 16,1 3-39-16,-5 6-152 15,-3 7-345-15,-15 16 318 16</inkml:trace>
  <inkml:trace contextRef="#ctx0" brushRef="#br0" timeOffset="23305.67">5619 10044 540 0,'-11'10'77'0,"-2"2"80"15,-1 1-16-15,-1 3-14 16,-1-1-13-16,10-2-22 16,-1-2-10-16,3-7-10 15,13-1 1-15,4-3 7 16,10-1-2-16,5 2-10 15,1 1-6-15,12 1-20 16,2 1-6-16,17-1-19 16,11 0-4-16,-2-1-9 15,0-2-1-15,-10-1 1 16,-8-2 0-16,-6 2-2 0,-2-1 1 16,-18 1 4-16,-7 0 4 15,-18 1 8-15,-2-2 2 16,-20 3-4-16,-8 2-5 15,-12 3-5-15,-7 0-3 16,-13 2-1-16,-6 0-1 16,-7-3 1-16,-4 0-1 15,9-5-1-15,11-1 0 0,13-1-2 16,11-2 0 0,17 2-3-16,4 1-3 15,20 0-7-15,8 1 8 0,3 4 5 16,10 3 6-16,11 2 8 15,3-1-8-15,19-2-2 16,9-1-3-16,3-3 1 16,-1-1 0-16,-12-1 1 15,-7-1 2-15,-15 1 1 16,-5 0 3-16,-21 2 7 16,-8 7 0-16,-24-2 4 15,-9 3-1-15,-14-1-8 16,-15-4-14-16,-17 2-22 15,-3-4-2-15,-9-3 1 16,7-1 13-16,21-2 14 16,11 1-3-16,19 1-7 15,16 1-6-15,19 2 12 16,17 1 7-16,20-1 17 16,11-3 13-16,25-4-13 0,13-5 0 15,13-5-7-15,4-2 7 16,-1-1-115-16,-3 0 76 15</inkml:trace>
  <inkml:trace contextRef="#ctx0" brushRef="#br0" timeOffset="28294.96">12052 5433 606 0,'0'10'90'0,"-3"-1"84"15,3 0 4-15,-1-2 5 16,-2-1-25-16,3 0-29 15,-1-3-13-15,-4-2-27 16,3-1-16-16,2 0-28 16,-5-6-13-16,7-4-11 15,-2-2 7-15,-2-8 12 16,-1-6 10-16,3-8 5 16,0-3 2-16,3-11-1 15,-8-9-3-15,2-11-4 16,-6-5-11-16,-3-4-11 0,7 1-11 15,-14-3-7-15,1 0 1 16,-2 6-6-16,-2 4-1 16,6 10-2-16,5 7-1 15,6 4 0-15,4 6-1 16,6 1-1-16,1 6 0 16,4 5-1-16,-2 2 1 15,-4 8 1-15,2 2 0 0,-6 6 1 16,-5 2 2-1,3 3-1-15,0 3 0 0,2 1-2 16,0 0-1-16,3 1-1 16,6-2 0-16,4 0 1 15,1 0 1-15,5-1 0 16,0 2 1-16,3 0 2 16,0 1 0-16,5 0 1 15,3 1-1-15,12-2 0 16,6-2 3-16,19-1 0 15,10-1 1-15,4-1-3 16,5 1-2-16,0 1-1 16,2 0 0-16,14 1 1 15,-4 1-1-15,-10 3 1 16,-5 1 0-16,-14 1 0 16,1 4 1-16,-6 0 0 15,-6 1 1-15,-15 2 0 0,-8-2 1 16,-12 0 2-1,-1-1-1-15,0-3 1 0,-3 1 0 16,-1-1-1-16,-2-1-1 16,-4-1-1-16,0 1 1 15,-3-1-1-15,3 0 1 16,-7 0 0-16,0 1 0 16,-4-1 2-16,0 0-1 15,-1 0-1-15,0 0 0 16,0 1-3-16,0 0 1 15,0 0-1-15,-1 4 0 0,-1 0-1 16,-1 2-2-16,-1 4-1 16,2 2-1-16,-4 12-3 15,1 4 1-15,0 10 2 16,1 7 1-16,1 2 3 16,1 2-1-16,2 5 1 15,0-1 0-15,0 5 0 16,0-1 2-16,2-1-1 15,0-1 0-15,2-5-1 16,0 1 1-16,2-4 0 16,1 0 0-16,1-8 0 15,0-4-1-15,1-4 1 16,1-5-1-16,-2-4 2 16,1 0-1-16,0-4 0 15,-1-1 1-15,-1-2 0 16,-1-2 1-16,-6-5 1 0,1 1 0 15,-2-3-2-15,0 0 0 16,-1 1-1-16,1-2-1 16,0 1 1-16,1 0-1 15,2-3 0-15,1 1 0 16,0-2 0-16,3 0 1 16,-3 1 0-16,1-2 1 15,-3-1-1-15,-1 0 0 16,1 0 1-16,0 0-1 15,0 0 1-15,0 0 0 0,4 1-1 16,-1-4 2-16,1-1-1 16,2-1-1-16,0 0-1 15,2 1-1-15,-1 2-1 16,4 1 0-16,2 2 1 16,-1-1-1-16,6 2-1 15,0 1 0-15,3-3-1 16,3 2-1-16,9-1 1 15,5-1 0-15,19-1 2 16,14 0 1-16,16-1 2 16,0-1 0-16,5 2 0 15,-6 0 1-15,0 6 9 16,0 3-36-16,-11 9-99 16,-11 6 86-16</inkml:trace>
  <inkml:trace contextRef="#ctx0" brushRef="#br0" timeOffset="31717.82">2635 10464 944 0,'-3'1'78'0,"1"3"53"16,-1 1-6-16,-4 5-11 16,2 2 0-16,0 6-17 15,2 5-24-15,3 6-37 16,0 3-16-16,6 1-17 0,3-2-1 15,2-6-1-15,3-7-1 16,3-9 6-16,3-5 16 16,0-13 28-16,5-2 14 15,-3-11 31-15,-3-7 0 16,-4 1-10-16,-2 1-8 16,-8 8-37-16,0 9-17 15,-3 9-20-15,-2 7-6 16,6 12-4-16,4 5 1 15,14 0 4-15,5-4 1 0,14-12 0 16,-4-7 1-16,2-11 2 16,-5-6 2-16,-9-3 18 15,-5-1 10-15,-6-1 16 16,-8 2 6-16,-7 1-13 16,-6-2-3-16,-6 5-21 15,-5 2-8-15,-1 4-8 16,0 4-8-16,5 3 0 15,4 1-6-15,8-6-3 16,11-4 1-16,10-15 2 16,7-5 6-16,11-11 4 15,2-3 3-15,12-7 5 16,-1-1 6-16,-4-3 9 16,-5 3 1-16,-13 11-2 15,-7 11-3-15,-10 23-9 16,-4 13-1-16,-5 31 4 15,-5 14-4-15,-2 25-2 0,-1 5-7 16,3 4-33-16,2-4 0 16,3-16 4-16,2-10 7 15,0-19 26-15,-1-10 4 16,-1-17 3-16,3-7 1 16,1-17 2-16,-3-6-2 15,2-7-2-15,2 1-1 16,1 6-3-16,2 4-1 15,2 16-3-15,-1 8-2 0,3 14-3 16,5 7 3-16,1 5 3 16,5-1 1-16,8-10 2 15,5-7-1-15,1-12 1 16,1-6 2-16,-6-11 5 16,-7-4 3-16,-7-3 6 15,-4 0 2-15,-13 4 2 16,-1 1-1-16,-7 7-7 15,-3 4-7-15,-4 14-12 16,-1 9-5-16,0 17 0 16,4 8 1-16,1 2 6 15,6-5 0-15,11-10 1 16,1-8 0-16,8-15 1 16,2-5 0-16,3-9 3 15,2-4 0-15,1-3 0 16,0-2-1-16,1 2-1 15,-1 5-1-15,1 11-3 0,-1 8-2 16,-1 16 0-16,-3 4-7 16,-2 0-6-16,-5-3 1 15,-1-7 1-15,-1-8 11 16,-4-13 8-16,2-8 3 16,1-12 1-16,1-5 2 15,7-3 5-15,3 1-2 16,0 12-4-16,3 12-4 15,2 17-7-15,0 12 7 0,10 18-45 16,-1-2-68-16,7 5-358 16,5-4 284-16</inkml:trace>
  <inkml:trace contextRef="#ctx0" brushRef="#br0" timeOffset="32116.86">3079 11251 1263 0,'-8'0'207'15,"-4"0"-94"-15,-1 1 162 16,-4 4-134-16,-13 6-30 16,-6 6-26-16,-16 14-39 15,-1 6-15-15,11 18-27 16,4 4-6-16,23 9-8 15,11-1 0-15,23-9 1 0,16-3-7 16,23-18-46 0,8-7-29-16,10-18-83 0,-2-10-41 15,16-14-187-15,10-10 225 16</inkml:trace>
  <inkml:trace contextRef="#ctx0" brushRef="#br0" timeOffset="32335.67">3680 11607 1546 0,'16'-3'129'0,"0"3"72"16,0 2-25-16,-6 9-61 15,0 6-34-15,-1 8-43 16,-1 6-17-16,5 0-12 15,-1-1-26-15,5-5-96 0,4-5-56 16,4-12-200-16,1-5 194 16</inkml:trace>
  <inkml:trace contextRef="#ctx0" brushRef="#br0" timeOffset="32472.65">3790 11405 1554 0,'-43'-1'108'15,"7"2"38"-15,1 3-47 0,15 1-78 16,9-3-48-16,15-3-108 16,13-3-107-16,21-6 117 15</inkml:trace>
  <inkml:trace contextRef="#ctx0" brushRef="#br0" timeOffset="32724.94">4177 11382 952 0,'24'18'202'0,"-10"-1"180"15,-7 0-78-15,-16 6-119 16,-7 4-49-16,-13 6-64 16,-3 4-28-16,3-2-34 15,6-5-7-15,15-10-8 16,9-6-4-16,17-6 2 16,9 0 3-16,9-2 13 15,3 2 6-15,-7 1 7 16,-7 2 2-16,-15 7 7 15,-7 3 1-15,-18 7-3 16,-10 1-5-16,-17 2-37 0,-6 0-38 16,-3-7-137-16,6-7 111 15</inkml:trace>
  <inkml:trace contextRef="#ctx0" brushRef="#br0" timeOffset="33318.28">4716 11036 851 0,'7'-13'159'0,"-1"4"183"15,-2 4-147-15,3 8-43 16,-3 10-31-16,1 18-47 16,1 9-17-16,-2 22-39 15,3 9-10-15,3 11-3 16,2 4-28-16,-1-11-21 15,4-8 0-15,-3-24-2 16,1-15 29-16,0-15 31 16,0-9 14-16,0-8 19 0,-1-7 8 15,3-12 7-15,1-4-3 16,1-3-5-16,0 2-6 16,-2 8-14-16,-2 7-10 15,-1 13-16-15,-1 9-3 16,0 11-5-16,4 2 0 15,4 1 0-15,-2-4 0 16,5-9 2-16,-2-5 2 16,-1-12 19-16,-1-2 8 0,-4-4 18 15,-3-1 10 1,1 3 1-16,-4 0-4 16,0 8-19-16,0 6-13 0,-2 10-20 15,2 9-1-15,3 5-57 16,0-4-59-16,4-9-231 15,6-6 192-15</inkml:trace>
  <inkml:trace contextRef="#ctx0" brushRef="#br0" timeOffset="33430.04">5146 11367 1112 0,'-9'4'-145'15,"1"-2"123"-15</inkml:trace>
  <inkml:trace contextRef="#ctx0" brushRef="#br0" timeOffset="33767.3">5462 11372 1183 0,'10'3'208'0,"-6"0"163"15,-17 0-144-15,-8 0-55 16,-7 4-90-16,-5 3-32 15,2 10-45-15,7 5-8 16,9 1-6-16,5 1-2 16,11-12 0-16,7-5 1 0,8-8 1 15,6-4 6-15,7-9 20 16,2-1 14-16,-1-5 32 16,-5 1 9-16,-5 6 5 15,-6 4-2-15,-7 10-21 16,-4 7-12-16,-6 16-12 15,-1 6-11-15,-5 12-8 16,3 5-8-16,2 2-8 16,-1-3-9-16,5-5-35 15,-1-4-17-15,-2-11-39 16,0-2-20-16,-7-11-69 16,1-7-48-16,-4-11 133 15</inkml:trace>
  <inkml:trace contextRef="#ctx0" brushRef="#br0" timeOffset="34050.37">5529 10872 1425 0,'32'-16'114'0,"-3"17"80"0,-1 18-46 16,-2 36-59-16,-1 13-16 15,-3 20-37-15,-4 6-7 16,-4-3-15-16,-3-6-1 15,-2-17-2-15,1-16 0 16,-3-23-2-16,2-13 9 16,-1-17 13-16,2-10 8 15,4-16 18-15,3-7-3 0,6-1 0 16,4 2-6-16,4 17-13 16,-1 11-8-16,3 20-13 15,-3 12-4-15,-4 9-30 16,3 2-41-16,0 6 35 15</inkml:trace>
  <inkml:trace contextRef="#ctx0" brushRef="#br0" timeOffset="54206.18">16910 4211 807 0,'-8'-4'167'15,"0"-2"115"-15,-1-3-90 16,1-1-33-16,5-1-59 15,2-2-10-15,2 3 1 16,6 1-5-16,-4 9-26 16,3 9-18-16,-5 14-30 15,-2 11-7-15,1 15-2 16,3-1-1-16,10-4 0 16,1-9 0-16,9-15 1 15,3-6-3-15,2-14 30 16,-2-3 11-16,-3-9 16 15,2-6 12-15,-7-6-24 16,0-3-10-16,-5 2-20 16,-3 6-11-16,-9 18-12 15,5 7-1-15,-1 12 3 0,3 5 1 16,14-3 5-16,0-6 1 16,12-8 1-16,0-7 1 15,-1-11 1-15,1-9 0 16,-3-13 2-16,-2-2 0 15,-9-6 0-15,-2 2 8 16,-11 3 9-16,-7 1-1 16,-7-1 0-16,-8-2-8 0,-6-4-8 15,0 5-2-15,1 6-7 16,6 8-1-16,9 12-5 16,2-3-1-16,14 5 5 15,1-3 0-15,11 1 1 16,10 2 0-16,4 2 4 15,6 1 4-15,9 7 7 16,0 6 4-16,-1 13-3 16,-9 13-2-16,-22 10-8 15,-9 8-2-15,-14 4 3 16,-5-6 1-16,2-8 3 16,-5-9 0-16,7-12 3 15,0-6 2-15,6-11 3 16,6-6 1-16,4-9 0 15,7-5-3-15,0-3-6 0,-4 0-3 16,4 6-4 0,-3 4-7-16,-1 12-3 0,4 10 0 15,-2 7 2-15,6 6 5 16,7-1 3-16,6-4 3 16,10-7 1-16,4-6 1 15,-6-8 1-15,-5-7 2 16,-7-5 1-16,-9-3 0 15,-4-3 0-15,-2 0-2 16,-10-3-1-16,0 5-4 0,-5 7-7 16,0 8-6-16,-8 11-1 15,-2 4 1-15,0 6 6 16,1-1 4-16,9-3 2 16,1-3 1-16,7-6 2 15,3-2-2-15,4-5 2 16,5-2 0-16,4-4-2 15,3-2 1-15,2 3-2 16,-1 0-1-16,-5 6-2 16,-3 1-2-16,-8 9-2 15,-1 1 1-15,-6 3 1 16,1 1 3-16,1-2 2 16,0-3 1-16,8-5 0 15,3-3-1-15,3-2-4 16,2 1-6-16,0 1-15 15,-2 5-20-15,0 8-110 16,1 4-66-16,9 6 110 16</inkml:trace>
  <inkml:trace contextRef="#ctx0" brushRef="#br0" timeOffset="54974.11">19932 3815 673 0,'0'-2'143'15,"-5"-1"156"-15,-6 0-32 16,-6-2-26-16,0 1-35 15,-3 0-61-15,0 1-19 16,-12 3-42-16,-9 6-21 16,-12 10-28-16,-2 7-10 0,4 17-2 15,3 7 7-15,11 9 4 16,3-3 3 0,18-1-8-16,12-5-7 0,17-3-6 15,11 0-2-15,15-6 0 16,4-4-3-16,11-11-3 15,4-6-17-15,3-6-51 16,-3-7-33-16,-6-9-120 16,-6-6-72-16,-4-9 156 15</inkml:trace>
  <inkml:trace contextRef="#ctx0" brushRef="#br0" timeOffset="56090.28">20375 3998 357 0,'-12'3'91'15,"0"-1"114"-15,4 3-21 16,-1-3-10-16,1 0 2 16,4 1 2-16,5 2 3 0,2 1 6 15,0-1-12-15,7-1-28 16,-1-2-23-16,11-1-51 16,12 2-19-16,4-5-32 15,7 1-10-15,6-1-7 16,1-1 0-16,-4 3-53 15,-4-1-36-15,-15 1-122 16,-11 0-100-16,-13 4 171 16</inkml:trace>
  <inkml:trace contextRef="#ctx0" brushRef="#br0" timeOffset="56272.92">20438 4141 790 0,'-38'19'145'0,"0"-2"139"16,10-2-29-16,8-5-61 15,8-2-32-15,12-8-37 16,3 0-15-16,13-7-30 16,7-4-19-16,17-2-40 0,6-1-13 15,14 1-20-15,6 0-14 16,2 2-59-16,-2 1-47 16,-8 1-137-16,-6-1-148 15,-2 4 235-15</inkml:trace>
  <inkml:trace contextRef="#ctx0" brushRef="#br0" timeOffset="56621.92">21124 3982 1273 0,'-8'-10'109'16,"-4"0"64"-16,-4 5-63 15,3-1 7-15,-3 7-43 16,4 6-17-16,-2 12-36 15,0 5-8-15,7 6-9 16,4 2-2-16,14-8 1 16,10-1 3-16,9-4 2 15,8 0 3-15,1-6 13 16,-2-3 13-16,1-8 28 16,0-3 21-16,1-9 18 15,-5-3 2-15,-11-7-2 16,-9-3-15-16,-20-8-34 15,-11-2-21-15,-19-5-34 16,-11 0-12-16,-10 4-10 16,-2 4-19-16,-2 12-83 0,6 3-66 15,19 10-296-15,12 5 276 16</inkml:trace>
  <inkml:trace contextRef="#ctx0" brushRef="#br0" timeOffset="56913.93">21695 4280 1552 0,'3'9'104'0,"-6"8"84"15,-1 1-114-15,-3 6 7 16,-1-1-34-16,-1 1-30 0,-1-3-9 16,-5-2-1-16,-1 3-24 15,-16-1-112-15,-7 1-119 16,-19 4 125-16</inkml:trace>
  <inkml:trace contextRef="#ctx0" brushRef="#br0" timeOffset="58923.71">17202 4854 933 0,'22'-1'98'0,"-10"-2"91"16,11-1-39-16,-9-2 6 16,3-3-47-16,13-1-57 15,1-2-9-15,2-1-17 16,3 3-7-16,-3 0-11 0,-3 1-6 16,-3 3-1-16,-5 0-6 15,-6 3-38-15,-6 2-41 16,-11 1-158-16,-6 2 139 15</inkml:trace>
  <inkml:trace contextRef="#ctx0" brushRef="#br0" timeOffset="59109.77">17336 4821 914 0,'2'3'141'0,"3"3"137"15,-3 1-33-15,4 0-33 16,-4 2-57-16,4 5-85 15,3 6-34-15,0 9-28 16,0-2-6-16,-7 2-33 16,-1 3-30-16,-3-2-112 15,-4 2-86-15,-1 1 135 16</inkml:trace>
  <inkml:trace contextRef="#ctx0" brushRef="#br0" timeOffset="59258.97">17150 5267 875 0,'-20'12'168'16,"7"2"133"-16,12 1-81 16,10-2-9-16,17-4-71 15,16-4-26-15,3-10-56 0,-1-5-18 16,5-8-40-16,-13-7-73 16,4-5 45-16</inkml:trace>
  <inkml:trace contextRef="#ctx0" brushRef="#br0" timeOffset="59469.01">17744 4544 1126 0,'0'0'261'0,"1"4"-138"0,0 2 241 0,1 3-206 15,-5-1-30-15,4-1-6 16,1-1-42-16,3-2-52 15,1-1-11-15,1 1-7 16,0 1-36-16,-2 3-115 16,-1 3-68-16,-3 6 89 15</inkml:trace>
  <inkml:trace contextRef="#ctx0" brushRef="#br0" timeOffset="59828.9">17911 4942 1120 0,'1'8'151'16,"0"3"62"-16,-4 5-59 15,-4 3-47-15,-3 8-78 16,-1 2-15-16,1 3-14 15,0 2-17-15,4-4-68 16,-1-3-59-16,4-7 70 16</inkml:trace>
  <inkml:trace contextRef="#ctx0" brushRef="#br0" timeOffset="60220.34">18034 5028 887 0,'17'-2'120'0,"-3"4"108"16,-3 5-37-16,-1 8-17 16,-6 1-52-16,-4 5-61 15,-4 1-14-15,-8-3-20 16,5-1-7-16,1-6-9 16,5-4 0-16,1-8 18 0,2-1 7 15,2-10 12-15,1-4 4 16,6-6-13-16,6-3-10 15,1 2-15-15,4 1-6 16,3 7-8-16,-7 5 0 16,1 8-3-16,-3 5-1 15,-4 8-3-15,-3 5 0 16,-1 6 4-16,0 3 0 0,-2 0 2 16,1-3 1-16,1-8 2 15,2-3 3-15,0-9 3 16,-1-3 0-16,1-4-2 15,1 2-4-15,1 6-6 16,1 5-3-16,-1 10-45 16,4 2-47-16,3 2 57 15</inkml:trace>
  <inkml:trace contextRef="#ctx0" brushRef="#br0" timeOffset="61520.5">17778 5026 534 0,'2'-1'122'16,"4"-1"178"-16,1-1-98 15,1 0-23-15,-3-1-33 16,1 2-57-16,-3 0-8 0,-3 3-4 16,0 3-8-16,-3 8-15 15,-2 5-16-15,-1 8-20 16,0 4-3-16,2-1-12 15,2-2 2-15,4-6-1 16,1-3 1-16,0-7 3 16,-2-8 1-16,3 1 4 15,-3-8-1-15,0-4 0 16,-1-1-3-16,1-6-2 16,1-3 0-16,3-6 0 15,3-3-1-15,0-4 3 16,2-1 0-16,6-1-2 15,3 2 4-15,5 6 13 16,2 6 5-16,-2 6 18 16,4 7 0-16,-6 7-12 15,1 4-6-15,-6 10-13 16,-6 4-5-16,-5 6-3 16,-1 2-1-16,-4 5-1 0,4 0 2 15,-8 0-2-15,0 2-2 16,-3-2 2-16,-2 0-3 15,4-2 2-15,0-3-3 16,3-3-4-16,3-2 0 16,1-7 1-16,0-2 3 15,2-7 5-15,-3-3 3 16,0-6 2-16,0-3 2 0,3-10-1 16,-4-4-1-16,5-6-4 15,4-2-4-15,-5-7-3 16,9 2 0-16,-2-1 2 15,-5 3 2-15,3 5-1 16,-2 2-3-16,2 6-4 16,4 4-1-16,1 5 0 15,-4 4-1-15,4 6-2 16,-4 3-1-16,-2 8 1 16,-1 3-1-16,-2 8 4 15,-1 1-1-15,-2 5 4 16,1 2 1-16,2 2-1 15,0-2 5-15,2-2-2 16,1 0 0-16,-2-7 4 16,0-2-3-16,-4-3-2 15,-1-4 0-15,-2-4-22 16,-1-3-41-16,-2-8-112 16,-3-1-195-16,6-9 208 15</inkml:trace>
  <inkml:trace contextRef="#ctx0" brushRef="#br0" timeOffset="61852.95">18967 4956 1539 0,'9'-1'102'0,"-2"2"52"15,4 5-18-15,-7 7 5 16,1 6-55-16,3 6-56 15,-4 2-18-15,2-1-6 16,2 0-17-16,-2-6-63 16,0-3-50-16,1-9-277 15,-1-3 240-15</inkml:trace>
  <inkml:trace contextRef="#ctx0" brushRef="#br0" timeOffset="61994.63">19011 4824 1415 0,'-13'-9'157'0,"-1"-1"53"16,1 4-37-16,3 0-106 15,-2-2-63-15,12 2-119 16,-4-4-269-16,5 0 229 16</inkml:trace>
  <inkml:trace contextRef="#ctx0" brushRef="#br0" timeOffset="62304.81">19129 4974 875 0,'16'40'73'0,"-2"-1"122"15,3-1-143-15,-2-7 25 16,-2-5 9-16,-1-11-8 16,-4-6-13-16,-6-11-14 15,-2-6 0-15,-7-10-3 16,-1-6 4-16,-1-9 13 0,-1-4 2 15,5 1-1-15,3-1 3 16,6 7-5-16,7 9 2 16,1 14 5-16,6 6-6 15,6 13-16-15,1 3-11 16,3 7-17-16,2 2-6 16,-6 7-10-16,-4-1-1 0,-8-1-40 15,-4-1-62 1,2-7-291-16,5 0 238 0</inkml:trace>
  <inkml:trace contextRef="#ctx0" brushRef="#br0" timeOffset="63305.49">20220 4902 793 0,'1'1'193'0,"8"13"-113"15,1 1 189-15,7 11-211 0,0 2 7 16,-1 6 6-16,-4-1-11 15,-1 0-40-15,-6-1-7 16,3-9-1-16,-5-4 2 16,-5-12 6-16,1-6 4 15,-8-9 22-15,1-7 11 16,-2-9 7-16,1-6 1 0,1-3-12 31,7 0-12-31,1 1-10 0,5 4 0 0,5 8-11 16,-1 2-1-16,9 13-3 15,1 4-6 1,3 7-4-16,6 6 1 0,5-2-4 16,4 1 2-16,10-4 1 15,8-3 0-15,-2-5 9 16,3-1 6-16,-16-6 12 16,-8-1 1-16,-14-5 9 15,-10-1 1-15,-8-5-9 16,-7-1 0-16,-11 2-18 15,-5 2-10-15,-8 11-8 16,-2 7-3-16,-8 14-6 16,1 6 1-16,6 6 1 15,8 3 0-15,17-2 1 16,9-3 2-16,19-2 3 16,9-5 1-16,18-5 3 0,4-4 1 15,11-6 1-15,2-3-1 16,1-5 3-16,2-1-2 15,-4 0-2-15,-9 2 1 16,-12 4-5-16,-11 4-1 16,-20 6-2-16,-8 2-2 15,-10 4 4-15,-4-1 3 16,-3-1 2-16,1-5 3 16,6-4 4-16,7-5 1 15,2-3 1-15,10-4-1 0,6-8-7 16,4-1-2-16,3-2-2 15,2 1-3-15,1 2 1 16,-3 4-1-16,-3 8-5 16,0 3-3-16,-9 9-2 15,0 5 0-15,-8 4-13 16,1 1-5-16,-1-3-1 16,1 0 2-16,1-5 20 15,-1-5 11-15,1-5 9 16,1-4 4-16,2-7 0 15,4-4 2-15,6-6-5 16,0-2-2-16,7 1-4 16,4 1-3-16,-2 9-3 15,-1 6 0-15,-8 12-2 16,-4 7 0-16,-3 8 2 16,1 5-1-16,-2 0 3 15,2 1 0-15,6-3 7 16,-1-2-97-16,8-7-93 0,2-3-180 15,-2-13 161-15</inkml:trace>
  <inkml:trace contextRef="#ctx0" brushRef="#br0" timeOffset="64054.56">21713 4993 1538 0,'-2'5'58'15,"3"0"9"-15,6-2 11 16,7-2 0-16,4-2-13 16,7-3-27-16,5-2-1 15,2 0 3-15,2-1 3 16,-1-4 5-16,-1 3 3 16,-12-2 4-16,-6-2 1 15,-11 0-13-15,-8-2-12 0,-18 6-22 16,-8 1-11-16,-15 12-10 15,-1 6 0 1,3 8 9-16,8 3 2 0,13 2-1 16,7-3 0-16,12-1-3 15,5-2 2-15,15-4 9 16,2-1 1 0,14-7 3-16,9-3-1 15,15-5 2-15,3-4 5 0,0-4 3 16,-4-1 0-16,-14-1-5 15,-3 3-4-15,-11 4-3 16,-8 3-4-16,-9 6-8 16,-5 4-1-16,-12 6-3 15,-2 1 3-15,-4 0 5 16,2-1-1-16,6-4 2 16,2-3 1-16,4-5 5 15,4-2 4-15,3-6 1 0,6-3 0 16,10-5-3-16,4-3-2 15,8-2-4-15,6 0-2 16,1 6-3-16,1 4-3 16,-16 9-5-16,-10 3-1 15,-11 7-2-15,-8 2 0 16,-1 3-1-16,2-1-1 16,0-2 1-16,0-3 2 0,7-6 9 15,1-2 3 1,4-3 5-16,5-4 2 15,1-6 0-15,2-1 0 16,0-3-1-16,4 2-2 0,-1 4-4 16,-2 5-5-1,-7 9-8-15,-6 7-3 0,-7 11 2 16,-1 3 3-16,0 4 9 16,3-1 3-16,6-5-26 15,7-4-42-15,10-9-151 16,1-4-214-16,6-10 241 15</inkml:trace>
  <inkml:trace contextRef="#ctx0" brushRef="#br0" timeOffset="64486.09">22963 4588 1216 0,'13'9'150'0,"-5"10"123"16,-2 19-119-16,-1 6 5 16,-8 12-68-16,-4 1-25 15,-3-7-40-15,-3-3-12 16,0-11-6-16,1-2-2 16,-2-8-1-16,1-5 2 15,-1-6-3-15,2-4-2 0,2-7-2 16,2-4 1-16,6-9 6 15,4-5 3-15,7-2-4 16,4-2-3-16,7 7-6 16,3 1-4-16,0 9-3 15,0 3 0-15,-1 9 1 16,-1 7 1-16,0 4 3 16,-2 2 3-16,-7 0 0 15,-6 2 0-15,-9-3 1 16,-6 0 0-16,-9-4 2 15,-6-4 2-15,-1-6-4 16,-1-6-25-16,2-9-80 16,4-4-50-16,9-11-179 15,9-5-134-15,9-5 265 16</inkml:trace>
  <inkml:trace contextRef="#ctx0" brushRef="#br0" timeOffset="64960.08">23120 4967 1096 0,'17'15'87'15,"1"-1"64"-15,5 0-6 16,3-3-16-16,7-2-2 16,4-4-20-16,-4-4 2 15,1-4-11-15,-7-3-5 16,-8-5-4-16,0-2-10 16,-8-3-14-16,-3-1-10 15,-10-1-24-15,-3 0-15 0,-12 8-17 16,-8 4-5-16,-14 9-5 15,-7 5 2 1,-8 6 6-16,4 2 2 0,12 0-4 16,14-1 2-16,21 0 2 15,12-1 4-15,18-4 16 16,10-1 1-16,15-4-2 16,-1-1-5-16,2 0-9 15,-6 1-3-15,-3 6-2 16,-2 4-2-16,-7 5-3 15,-5 0 1-15,-14 0 0 16,-4-2 2-16,-12-5 1 16,-4-3 2-16,-8-8 6 15,-5-4 2-15,3-7 8 16,3-6 1-16,8-7 2 16,6-4-1-16,18-5-10 15,8 2-6-15,20 7-10 16,5 4-6-16,0 10-7 0,-6 1-15 15,-10 7-61-15,-6 1-59 16,-13 4 81-16</inkml:trace>
  <inkml:trace contextRef="#ctx0" brushRef="#br0" timeOffset="65451.71">20443 5469 1365 0,'-7'1'79'16,"-8"2"37"-16,-6 2-39 15,-8 0 3-15,2 2-32 16,6 0-22-16,8 4-28 0,6 3-4 15,13 6-1-15,5 2 2 16,20 5 12-16,10 0 7 16,13-2 11-16,9 1 9 15,1-4 4 1,-13-6 4-16,-20-2 14 0,-20-1 8 16,-34-2-3-16,-13 2-6 15,-24-4-21-15,-5-4-25 0,-3-5-53 16,5-3-33-16,11-8-97 15,5-2-54-15,16-12-175 16,13-5 219-16</inkml:trace>
  <inkml:trace contextRef="#ctx0" brushRef="#br0" timeOffset="65624.31">20799 5304 1566 0,'7'32'117'0,"-3"3"78"15,-3 9-56-15,-6 7-7 16,-1 7-43-16,-2 4-51 16,2-3-13-16,0-5-48 15,2-5-46-15,4-8-136 16,-2-5-129-16,2-2 176 16</inkml:trace>
  <inkml:trace contextRef="#ctx0" brushRef="#br0" timeOffset="66451.42">20704 5586 1678 0,'11'-8'91'0,"11"-1"38"16,4 2-22-16,15-2-6 15,4 0-26-15,13 2-33 0,11 4-17 16,4 7-10-16,-3 4-3 15,-6 6 2-15,-12 3 11 16,-14-3 18-16,-9-1 4 16,-19-6 25-16,-12 0-8 15,-16-2-22-15,-8 1-5 16,-9 6-29-16,-5 0-7 16,3 5-11-16,0-1-7 15,11-2-13-15,3-3-5 0,15-3-1 16,10-3 4-16,14-5 11 15,8-3 3-15,8-5 11 16,-1-2 3-16,2-3 2 16,-5-1 3-16,-2 2 3 15,-6 4-2-15,-9 6-2 16,-4 2-2-16,-7 4-5 16,-2 6-1-16,-6 4-2 15,-1 6 1-15,2 1 2 16,2 0-1-16,10-5-7 15,6-1 1-15,15-9 2 16,10-3 6-16,9-7 12 16,5-6 5-16,-3-8 9 15,4-4 3-15,-12-9 8 16,-3-9 3-16,-4-10 3 16,-8-5-1-16,0-5-11 15,-4 1-7-15,-8 16-14 16,-4 10-1-16,-8 23-6 15,-5 10-3-15,-7 20-2 16,-6 8-4-16,-6 16 3 0,2 9 3 16,4 10 2-16,5 3-1 15,14-5 4-15,7-7 0 16,15-13 2-16,6-8 2 16,8-9 3-16,4-5 1 15,6-11 5-15,2-5 3 16,0-9 3-16,-1-7 2 15,-15-5-1-15,-5-5 0 16,-13-3-2-16,-8 0 2 0,-12 3-8 16,-7 6-3-16,-21 15-11 15,-12 6-7-15,-8 18-1 16,4 5 3-16,13 6 1 16,15 0 3-16,20-3 2 15,8-3 1-15,17-8-8 16,7-2-14-16,14-10-51 15,0-4-39-15,-5-6-107 16,-6-6-125-16,-13-6 196 16</inkml:trace>
  <inkml:trace contextRef="#ctx0" brushRef="#br0" timeOffset="66622.67">21453 5443 1723 0,'-1'6'62'0,"19"0"31"16,19 0 3-16,24-2 5 16,5 1-22-16,12 0-66 15,10 1-20-15,2 0-116 16,2 1-101-16,-13-1 119 16</inkml:trace>
  <inkml:trace contextRef="#ctx1" brushRef="#br0">22875 11834 0,'0'0'0,"0"0"16,0 0-1,0 0-15,0 0 16,0 0 0,2 26-16,-2-24 15,0 1 1,0-3-16,0 2 16,0-2-1,0 0-15,0 3 16,0-3-16,0 0 15,0 0 1,0 0-16,15 0 16,28-5-1</inkml:trace>
  <inkml:trace contextRef="#ctx0" brushRef="#br0" timeOffset="69266.95">21683 6404 1158 0,'0'1'107'16,"2"0"54"-16,4-1 10 15,2 0-46-15,6-3-19 0,5-1-29 16,6 0-8-16,9 1-25 16,8 0-14-16,7 2-15 15,0 0-8-15,-4 1-2 16,-5 0-24-16,-11 1-82 16,-5 2-69-16,-13 2 80 15</inkml:trace>
  <inkml:trace contextRef="#ctx0" brushRef="#br0" timeOffset="69482.6">21622 6596 990 0,'12'3'171'16,"4"-2"275"-16,5 0-237 15,15-1-17-15,2-2-21 16,18-4-77-16,8-2-29 0,4-2-35 15,-4-6-15-15,-11-2-44 16,-9-3-41-16,-3-1-121 16,-1 0-111-16,-4 1 160 15</inkml:trace>
  <inkml:trace contextRef="#ctx0" brushRef="#br0" timeOffset="69750.48">22095 6170 1957 0,'-1'-1'52'0,"4"5"-8"0,11 8 40 16,2 1-22-16,12 6-23 16,9 5-17-16,9 5-14 15,8 4-4-15,2 9-3 16,-6 2 0-16,-17 8-1 15,-15-1-2-15,-27-1 1 16,-15-3 1-16,-27-7 5 0,-12-3 1 16,-11-6-26-16,1-2-22 15,6-9-89-15,2-6-64 16,6-7 105-16</inkml:trace>
  <inkml:trace contextRef="#ctx0" brushRef="#br0" timeOffset="70179.82">22696 6307 1179 0,'10'6'96'0,"2"5"55"0,0 4 20 16,-2 9 0-16,1 6-53 16,-11 16-67-16,-8 5-23 15,-5 4-21-15,-1 0-14 16,1-5-108-16,-2-5-30 15,1-7 62-15</inkml:trace>
  <inkml:trace contextRef="#ctx0" brushRef="#br0" timeOffset="70532.06">22648 6384 1180 0,'7'-34'135'0,"2"5"183"15,5 8-152-15,6 8-31 16,5 4-3-16,5 7-44 16,2 1-19-16,3 8-23 15,-1 3-15-15,-5 6-17 16,-3 2-10-16,-10 0-7 16,-7-2-2-16,-8-2 2 15,-7-2 4-15,-13-1-1 16,-7-2-4-16,-10-3-1 15,-3-1-1-15,4 0 3 16,5 1 3-16,15 7-3 0,8 3-1 16,7 11 1-1,5 5 3-15,11 6 3 0,5-1 1 16,8 0 1-16,4-4-1 16,-1-5-54-16,-6-3-55 15,-1-5-180-15,-2-5 154 16</inkml:trace>
  <inkml:trace contextRef="#ctx0" brushRef="#br0" timeOffset="70746.22">23060 6469 2199 0,'1'0'2'0,"6"0"24"0,10 0 16 0,3-1-10 0,8 1-19 16,4-2-13-16,6 2-27 15,4-1-37-15,-5 1-106 16,-5 2-152-16,-5 1 177 16</inkml:trace>
  <inkml:trace contextRef="#ctx0" brushRef="#br0" timeOffset="70931.87">23000 6642 1529 0,'9'3'92'0,"8"0"48"16,9 2 6-16,8-2-26 16,10 3-30-16,5-1-61 15,0-3-19-15,-7-1-55 16,-6-2-54-16,-13-5-245 15,-5 0 204-15</inkml:trace>
  <inkml:trace contextRef="#ctx0" brushRef="#br0" timeOffset="71316.22">23768 6280 1618 0,'-1'0'86'0,"-1"-2"-17"0,-7-1 89 16,-5-2-40-16,-10-1-26 15,-7 1-21-15,-9 3-44 16,-3 2-10-16,4 6-14 15,3 3-4-15,17 4-3 0,4 1-1 16,15 5-2-16,6 0 1 16,12 6 3-16,5 3 2 15,9 7 0 1,6 5 0-16,-2 0 1 0,-4 1 0 16,-15-7 2-16,-9-6 0 15,-21-5-2-15,-12-9-7 16,-17-7-39-16,-7-2-38 15,-1-6-118-15,3-2-113 16,16-1 172-16</inkml:trace>
  <inkml:trace contextRef="#ctx0" brushRef="#br0" timeOffset="71541.8">23748 6427 1709 0,'2'0'11'0,"-7"0"31"0,10 0 83 16,1 0-16-16,9-2 25 15,1-2-35-15,2 1-57 16,3 0-21-16,6 2-14 16,1 2-5-16,2 3-13 15,-2 1-36-15,-5 3-113 16,-3-2-123-16,-10 3 145 15</inkml:trace>
  <inkml:trace contextRef="#ctx0" brushRef="#br0" timeOffset="71710.28">23772 6586 1367 0,'1'6'105'15,"7"-2"66"-15,6 0-16 16,6-4-54-16,5-1-28 15,4-3-51-15,0-1-19 0,-1-2-92 16,-5 1-115 0,-3-4 114-16</inkml:trace>
  <inkml:trace contextRef="#ctx0" brushRef="#br0" timeOffset="72057.78">24223 6373 1491 0,'-5'-2'119'16,"-2"-1"68"-16,2 3-69 15,-2 0 14-15,-5 7-50 16,7 5-27-16,-9 9-34 16,3 6-8-16,3 7-11 15,-1 4-2-15,10 1 2 16,0-1 5-16,14-5 0 15,4-5 2-15,6-7-6 0,4-6 0 16,-1-8 3 0,3-5 2-16,-2-11 10 0,2-5 3 15,0-12 10-15,-7-4 9 16,-9-8 17 0,-8-3-4-16,-14-5-18 0,-12 3-13 15,-16 8-32-15,-9 6-4 16,-8 12-43-16,-1 4-55 15,-6 13 65-15</inkml:trace>
  <inkml:trace contextRef="#ctx0" brushRef="#br0" timeOffset="118177.54">14753 5309 279 0,'-1'-7'100'0,"-2"0"37"16,3 1-17-16,-1 1-15 0,3 5-63 15,-4 3-13-15,0 5-6 16,2 3-1-16,-2 2-4 16,6-2 9-16,0-1 18 15,0-5 6-15,3-6 21 16,-1 1-2-16,2-4-6 15,0 2-5-15,-7 1-19 16,0 1-10-16,0 0-11 16,-1-1-5-16,0 1-5 15,0 2-3-15,-2 5-3 16,2-1 2-16,-1-1 22 16,1-4 10-16,1 3 19 15,0-1 2-15,3-2-13 16,0 0-9-16,2-2-22 15,0-3-6-15,8-1-7 16,0-1-1-16,5 1 1 16,4 2 4-16,1 3 19 15,6-2 13-15,8 2 29 16,3-2 1-16,-3-1-15 0,-1 2-10 16,-8-4-28-16,-7 2 1 15,-5-1-10-15,-5 4 0 16,-12 0-109-16,-1 2-247 15,-8 4 218-15</inkml:trace>
  <inkml:trace contextRef="#ctx0" brushRef="#br0" timeOffset="120576.21">11912 3875 193 0,'0'5'130'0,"-1"0"66"16,-2-4-10-16,-1 0-17 15,-3 1-49-15,-1-1-9 16,-1 0 0-16,-2-1-4 15,0-2-26-15,-4-2-13 16,4-6-24-16,-1-3-11 16,5-7-4-16,3-2 2 15,4-2 5-15,2-1 2 0,8-1-2 16,4 1 5 0,3 2-1-16,3 1 0 0,2 1-8 15,3 2-11-15,3 1-13 16,0 1-5-16,0 4-3 15,0 2-1-15,-2 8-3 16,0 5 0-16,-4 8 0 16,-1 6 0-16,-3 3 2 15,1 0 1-15,-2 0 1 16,3-1 0-16,6-5 1 16,2-3 1-16,6-4 0 15,8-5 0-15,2-4 1 16,1-5 1-16,-10-6 0 15,-1-3 2-15,-5-2 3 16,-8 1 2-16,2-3 4 16,-10-1 0-16,-5 4-2 15,1 3 0-15,-7 6-3 0,3 4-2 16,-4 4-3 0,-1 0-5-16,-1 1-2 0,4 6-1 15,0 7-1-15,5 2 1 16,6 2 3-16,-1-3-1 15,6-1 1-15,5-1 1 16,4-3 0-16,4 1 1 16,7-4 8-16,6-3 4 15,2-3 6-15,-1-5 3 0,-3-4-6 16,-3-3 0 0,-2-6 2-16,6 1 6 0,1 0 11 15,5-2 2 1,0 8 2-16,-3 0-3 0,-8 5-12 15,-5 4-5-15,-9 7-15 16,-1 4-5-16,-1 5-2 16,1 7-2-16,1 4 2 15,0 2 1-15,2 5 1 16,0 0 0-16,-3 2 2 16,-2-1 0-16,-8 0 0 15,-6 0 1-15,-12-2 2 16,-6 2-1-16,-14-2-21 15,-5-1-32-15,-10-2-130 16,-2-5-211-16,-4 0 224 16</inkml:trace>
  <inkml:trace contextRef="#ctx0" brushRef="#br0" timeOffset="121708.36">11789 2668 292 0,'1'4'90'0,"1"2"127"16,-1-2-35-16,-1-3 28 16,-3 0-21-16,2-4-35 15,1-3 4-15,0-6 1 16,0-3-9-16,1-6-18 15,-1-3-17-15,-1-1-39 16,-3-1-20-16,-3 1-30 16,-1 1-10-16,-2 9-16 15,-1 6-5-15,1 12-11 16,-2 9-2-16,1 15 2 16,2 6 2-16,4 7 7 0,1 0 2 15,8-8 1 1,0-5 1-16,5-12 3 15,5-2 1-15,1-10 4 0,1-4 2 16,0-10 2-16,-2-6 3 16,1-7 11-16,0-1 3 15,-1 0 8-15,-5 2 2 16,-5 6-10-16,-3 2-7 0,-1 14-18 16,-2 0-4-16,-1 16-7 15,3 6 4-15,0 4 4 16,3-1 0-16,7-4-23 15,1-2-28-15,6-5-92 16,3-6-71-16,5-5 113 16</inkml:trace>
  <inkml:trace contextRef="#ctx0" brushRef="#br0" timeOffset="121940.58">12160 2435 1264 0,'-9'-1'202'16,"-3"2"88"-16,-5 5-77 16,-4 3-29-16,-3 6-112 15,0 5-26-15,0 5-27 16,1 3-3-16,8 2-19 16,9-2-3-16,10 2-3 0,9-4-7 15,11-7-24-15,3-1-33 16,9-9-111-16,1-3-125 15,1-6 171-15</inkml:trace>
  <inkml:trace contextRef="#ctx0" brushRef="#br0" timeOffset="122127.51">12418 2472 1431 0,'-33'14'125'0,"0"5"48"16,-2 7-18-16,4 7-81 15,4 4-35-15,9 1-31 16,8-3-6-16,15-9-7 16,8-4-17-16,13-11-53 15,8-5-44-15,9-9-289 16,7-3 248-16</inkml:trace>
  <inkml:trace contextRef="#ctx0" brushRef="#br0" timeOffset="122710.83">12558 2539 1174 0,'-8'14'149'15,"1"1"56"-15,5-4-64 16,1-4-2-16,8-6-79 16,4-6-19-16,8-7-12 0,6-3-7 15,1-7-13-15,1-1-2 16,-8 2-2-16,1 1 3 15,-11 3 7-15,-5 4 7 16,-11 6 2-16,-6 5-6 16,-10 11-13-16,-6 9-9 15,-2 13-4-15,0 8 3 16,5 0 7-16,8 0 3 16,14-8 3-16,4-7-3 15,13-8 4-15,7-8 2 0,9-9 2 16,4-6 5-16,2-11-3 15,3 0-5-15,4-7-3 16,4 1 0-16,-2 3 11 16,-2 3 4-16,-9 10 2 15,-10 6-1-15,-10 13-15 16,-10 5-2-16,-10 11-3 16,-1 5 0-16,-13 3-7 15,4 3-16-15,-4 2-40 16,-3-3-14-16,7-9 10 15,3-6 15-15,13-20 45 16,-2 2 14-16,12-20 3 16,7-8-1-16,8-13 0 15,2-7 5-15,4-4 13 16,-2-1 6-16,2 8 3 0,-4 6 0 16,-7 15-12-1,-5 7-5-15,-7 10-8 0,-3 2-6 16,-4 3-5-16,-3 2-3 15,-8 5-26-15,-7 5-24 16,-9 4-110-16,-2 5-85 16,-6 3 131-16</inkml:trace>
  <inkml:trace contextRef="#ctx0" brushRef="#br0" timeOffset="122901.89">13158 2092 1140 0,'13'-2'191'16,"-1"7"126"-16,-5 15-146 15,-5 7 5-15,-3 13-102 16,-4 1-29-16,-1 6-22 16,1-1-11-16,4-1-98 0,1-2-143 15,-4-1 138-15</inkml:trace>
  <inkml:trace contextRef="#ctx0" brushRef="#br0" timeOffset="123159.6">13064 2416 1619 0,'8'-12'115'0,"4"-3"5"15,0-1-6-15,10-2-20 16,3 3-48-16,9 1-10 15,3 3 4-15,-2 6-24 16,0 3-3-16,-5 5-12 16,-11 5-4-16,-5 6-1 15,-5 6 1-15,-9 6 4 16,1 2 4-16,-3 2 0 16,0-2-6-16,2-7-67 15,0-4-64-15,3-9 71 16</inkml:trace>
  <inkml:trace contextRef="#ctx0" brushRef="#br0" timeOffset="123290">13367 2301 511 0,'0'2'-28'0,"5"1"-34"16</inkml:trace>
  <inkml:trace contextRef="#ctx0" brushRef="#br0" timeOffset="123697.65">13531 2363 520 0,'13'-3'139'0,"-4"-2"116"16,0-5-27-16,-2-5-60 16,0 1-45-16,-3 0-52 0,1 4-16 15,0 9-32-15,1 2-5 16,2 13-4-16,1 3-1 15,5 3-6-15,4-2-1 16,5-5-1-16,0-6 11 16,3-8 25-16,1-4 8 15,-1-7 36-15,-4-3 11 16,-8-7 7-16,-4-1-3 16,-6-1-10-16,-4-1-13 0,-1 6-17 15,-3 6-6-15,-4 10-29 16,0 11-10-16,1 17-17 15,5 5 0-15,2 10-1 16,8 4 0-16,3 2 0 16,0 1 1-16,1-3-5 15,-6-1-4-15,-6-6-6 16,-3-3 2-16,-8-6 9 16,-2-7-2-16,-5-10-16 15,-3-6-14-15,-2-12-71 16,-5-7-40-16,-1-16-88 15,2-9-89-15,6-5 185 16</inkml:trace>
  <inkml:trace contextRef="#ctx0" brushRef="#br0" timeOffset="124400.75">13269 2794 1111 0,'-2'1'123'0,"0"2"32"16,2 3-5-16,2 5-105 15,4 3-26-15,2 4-9 16,1 1-4-16,4 0-5 16,0-2-40-16,1-5-169 15,-4-3 140-15</inkml:trace>
  <inkml:trace contextRef="#ctx0" brushRef="#br0" timeOffset="124539.89">13244 2766 1232 0,'-12'-2'101'0,"4"-2"42"15,3-2-50-15,5-3-62 16,2 0-99-16,9 1 30 0</inkml:trace>
  <inkml:trace contextRef="#ctx0" brushRef="#br0" timeOffset="124906.27">13396 2826 849 0,'3'5'85'16,"2"1"17"-16,-4-1 3 15,2-1-50-15,-2 1-27 16,-1 1-9-16,1 1-2 16,-1 0-9-16,0 1-3 15,0-3-2-15,2 0 1 16,-2-5 17-16,2 1 20 16,0-4 39-16,2-3 19 15,-3-3 18-15,2-2-5 0,1-3-19 16,-2-2-11-16,1 1-28 15,0-1-12-15,0 6-21 16,1 2-7-16,3 5-12 16,2 2-3-16,3 2-5 15,4 3-2-15,2 2 0 16,2 1 2-16,1 1-58 16,-1 2-44-16,-2-3-169 15,-3-1 144-15</inkml:trace>
  <inkml:trace contextRef="#ctx0" brushRef="#br0" timeOffset="125289.13">13702 2758 849 0,'2'1'175'0,"-3"3"261"16,1 5-249-16,0 9-35 15,-2 7-38-15,2 7-69 0,0 4-12 16,0 6-20-16,2-1-9 15,3 4-21-15,3-5-24 16,-3-5-21-16,1-4-10 16,-4-13 11-16,-2-3 22 15,0-14 26-15,1 2 11 16,-4-14 11-16,-2-6 5 16,-4-12 9-16,-3-7 2 15,0-11 18-15,2-5 2 0,6-3-16 16,4 1-2-16,9 12-14 15,2 7 1-15,7 15 9 16,2 7 4-16,1 8 2 16,-1 4-4-16,-1 3-8 15,2 3-5-15,-7 4-12 16,-1 0-1-16,-6 4-19 16,-7 1-17-16,-8 3-45 15,-6 2-48-15,-5-2-234 16,-5-1 221-16</inkml:trace>
  <inkml:trace contextRef="#ctx0" brushRef="#br0" timeOffset="125783.34">13972 2683 1122 0,'0'7'105'0,"-3"2"119"0,-1 9-104 0,-1 2-5 15,1-2-34-15,3-1-49 16,3-4-27-16,6-4-2 16,7-4 0-16,0-5 4 15,3-2 3-15,-1-4 2 16,0-1 5-16,0 0 6 16,-1 2 3-16,-1 1-2 0,-3 4-11 15,0 2-7-15,-3 5-8 16,2 1-5-1,-3 2 3-15,0-2 1 0,1 1 1 16,0-4 4-16,4-4 4 16,-1-2 2-16,2-8 0 15,-2-2 16-15,-1-6 20 16,-3-3 15-16,2-5 18 16,-3-7-12-16,0-9-11 15,-2-9-10-15,-7-10-8 16,2-1-6-16,-3 12-5 15,0 10-1-15,3 25-8 16,-1 11 0-16,0 17-7 16,-1 9-7-16,1 16-2 15,3 3 0-15,4 8 0 16,3-1 0-16,3-1-1 16,2-4-19-16,2-3-86 15,0-4-23-15,0-7-229 16,2-2 199-16</inkml:trace>
  <inkml:trace contextRef="#ctx0" brushRef="#br0" timeOffset="125969.46">14211 2592 1508 0,'7'-2'159'16,"2"-2"9"-16,7-5-35 15,4-1-4-15,9-6-112 16,4 1-15-16,4-1-109 16,4-1-132-16,1 0 136 15</inkml:trace>
  <inkml:trace contextRef="#ctx0" brushRef="#br0" timeOffset="126164.07">14778 2367 1437 0,'-5'9'130'0,"-2"9"138"16,1 5-135-16,0 10 12 15,1 2-56-15,6 2-68 16,3 2-5-16,2-6-11 16,3-3-13-16,-1-5-72 15,0-5-38-15,0-5-165 16,-3-2 150-16</inkml:trace>
  <inkml:trace contextRef="#ctx0" brushRef="#br0" timeOffset="126425.09">14655 2390 1201 0,'-5'-9'170'0,"2"0"68"15,9 5-30 1,3 0-25-16,11 2-65 0,6 1-16 15,12 4-28-15,10 4-18 16,9 7-20-16,2 4-3 16,0 6-17-16,-7 4-5 15,-11 1-8-15,-13 0-2 16,-18 4-1-16,-8-2 3 16,-23 0 5-16,-12 2 0 15,-22-3-18-15,-9 2-24 0,-6 0-88 16,-3-2-60-1,1-1 95-15</inkml:trace>
  <inkml:trace contextRef="#ctx0" brushRef="#br0" timeOffset="128704.61">13363 4797 512 0,'0'-1'141'0,"0"-2"151"15,0 2-26-15,0 0-60 16,0 1-36-16,-2 1-69 16,0-1-32-16,0 2-39 15,1-2-5-15,1 0-7 16,0 1-2-16,0 6-4 16,5 4-3-16,6 9-4 15,2 4 1-15,6 8-5 16,-1 1 0-16,3-3 1 15,1-2 0-15,0-10 2 16,2-2 0-16,-7-8 5 16,1-5 6-16,-6-3 24 15,-4-3 10-15,-4-6 22 16,-2-1 3-16,-2-7-13 16,0-2-6-16,4-5-15 15,-2-4-7-15,5-3-10 16,3 1-5-16,2-2-13 15,1 2-5-15,2 5-55 0,-3-1-59 16,-4 8 64-16</inkml:trace>
  <inkml:trace contextRef="#ctx0" brushRef="#br0" timeOffset="130260.76">13548 4065 104 0,'-9'13'47'16,"0"1"40"-16,1-2 2 0,2-2-34 16,1-2 4-16,2-5 2 15,0-2 10-15,1-1 35 16,2 0-1-16,0-1 15 16,0 0 8-16,-1 0 1 15,-1 0-10-15,1 1-23 16,-1 0-10-16,0 0-25 15,1 1-5-15,-2 0-3 16,2 0 0-16,0 0-4 16,-4-2 1-16,10-2-10 15,2-3-4-15,4-3 2 16,4-2 5-16,7-5 20 16,0-1 1-16,11-5 7 15,6 0-9-15,7 0-5 16,5-4-4-16,-4-3-12 15,-2 3 1-15,1-5-8 0,-1-1-4 16,13 1 7-16,5-5 0 16,4 0-7-16,-1 1 7 15,-7-1-14-15,-6-2 2 16,-2-1 0-16,-1-3-8 16,8 1 2-16,6-2-9 15,-3-4 0-15,-2 0-2 16,3-3-4-16,-3 0-1 15,11 5-2-15,10 0 1 16,4-1-2-16,2-2 0 0,2-6 0 16,2-1 0-16,9 1-1 15,-4 1 1-15,-2 6 0 16,-9-1 0-16,-7 6 0 16,5 0 2-16,-7 3 2 15,-8 0 1-15,-16 2 0 16,-9 1-1-16,-9 9-2 15,-2 5-1-15,-11 9-3 16,-4 6-2-16,-15 7-6 16,-1 0-1-16,-10 5-22 15,-4 2-17-15,-3-1-49 16,0 0-42-16,-1-4-103 16,5 1-286-16,2-3 323 15</inkml:trace>
  <inkml:trace contextRef="#ctx0" brushRef="#br0" timeOffset="130670.05">15722 2510 931 0,'-20'5'90'15,"4"0"91"-15,9-5-61 16,4-2 6-16,9-4-14 15,3 0-17-15,10-1-16 16,4-1 3-16,8 1-11 16,4-2-11-16,11 0-21 15,0 0-9-15,0-4-11 16,-3-1-4-16,4-3-5 16,-1 0-3-16,6 2-2 15,1 1-1-15,-5 5 9 16,-6 3 3-16,-9 5 0 15,-7 3 0-15,-14 8-9 0,-4 5-4 16,-10 8 0-16,-9 4-1 16,-9 8 1-16,-7 0 1 15,-3 4 0-15,-1-3 0 16,4-4 1-16,2-1-1 16,4-8-7-16,3 0-19 15,9-6-66-15,1-3-57 16,8-3 73-16</inkml:trace>
  <inkml:trace contextRef="#ctx0" brushRef="#br0" timeOffset="131471.53">16854 1891 939 0,'3'-15'108'16,"-3"2"51"-16,-3 3 7 16,3 5-17-16,-1 3-40 15,2 7-30-15,-1 5 1 16,-1 14-12-16,-2 7-4 16,-1 18-7-16,3 7-13 15,-4 13-30-15,-1 2-7 16,2-5-4-16,-2-2 2 15,1-9 2-15,4-6-22 0,1-7-52 16,0-7-46-16,6-11-258 16,0-6 230-16</inkml:trace>
  <inkml:trace contextRef="#ctx0" brushRef="#br0" timeOffset="132036.57">17220 2268 1284 0,'-1'-8'194'0,"1"-1"49"16,-9-1-23-16,-1-1-13 15,-9-4-122-15,-5 1-29 16,-3-1-29-16,0 1-11 16,-3 11-24-16,2 3-6 15,0 16-5-15,2 4 0 16,7 8 7-16,3 2 3 15,10-7 1-15,8-3-4 16,13-9-1-16,6-4 3 16,5-8 6-16,6-3 4 15,4-7 6-15,6-1 2 0,-3-4 2 16,-7 1 1-16,-8 5-3 16,-13 2-4-16,-6 8-5 15,1 5-5-15,-11 14 0 16,-2 6 0-16,-2 6 6 15,-1-1 2-15,8-10 3 16,2-6 0-16,11-12 4 16,2-6 1-16,6-9 1 15,-2-5-1-15,2-7-1 16,2 0 0-16,-3-4 2 16,2 0-1-16,1 0-3 15,-2 5-9-15,-4 11-3 16,0 7-1-16,-4 10-2 15,4 7 5-15,3 7 0 0,5 4 1 16,5 1 2-16,3 0 1 16,-6-4 6-16,-3-3-1 15,-21-3 3-15,-9 1 2 16,-19-4-9-16,-9-1-10 16,-5-4-40-16,-1-3-43 15,9-4-142-15,5-6-252 16,12-2 282-16</inkml:trace>
  <inkml:trace contextRef="#ctx0" brushRef="#br0" timeOffset="132220.57">17741 1785 1021 0,'9'0'199'0,"7"9"-84"0,-5 4 220 15,-6 14-163-15,-4 8-2 16,-6 11-21-16,-3 7-63 15,-3 5-53-15,0 3-20 0,-3-4-22 16,2-3-33-16,1-6-134 16,-1-7-65-16,8-6 113 15</inkml:trace>
  <inkml:trace contextRef="#ctx0" brushRef="#br0" timeOffset="132391.67">17597 2087 1162 0,'2'4'288'16,"15"0"-159"-16,5-2 81 0,11-3-72 15,0-5 12-15,7-5-102 16,-1 0-28-16,7-5-136 16,6-2-256-16,9 0 227 15</inkml:trace>
  <inkml:trace contextRef="#ctx0" brushRef="#br0" timeOffset="132613.22">18605 1892 1503 0,'8'22'131'0,"-1"6"38"0,-2 5 15 15,0 6-104-15,-2 6-30 0,-1 0-29 16,0 2-9-16,-3-3-26 16,-1-5-42-16,0-5-188 15,-4-7-249-15,5-7 271 16</inkml:trace>
  <inkml:trace contextRef="#ctx0" brushRef="#br0" timeOffset="132867.56">18489 1902 764 0,'5'-16'239'16,"6"1"-89"-16,6 3 306 15,3 3-245-15,9 8 7 16,0 1-34-16,5 6-92 16,7 5-20-16,3 6-31 15,6 6-15-15,-2 9-20 16,-4 5-3-16,-16 4-4 15,-12 2 0-15,-29 2 1 16,-14 1 0-16,-21-1-29 16,-4 0-27-16,-2-8-75 0,11-4-62 15,9-15-250-15,10-6 259 16</inkml:trace>
  <inkml:trace contextRef="#ctx0" brushRef="#br0" timeOffset="133059.07">19322 1958 1219 0,'9'43'111'0,"-5"1"38"16,-2 4 2-16,-2-5-59 15,3-3-44-15,5-10-31 16,0-6-26-16,5-9-129 15,3-6-270-15,-2-4 234 0</inkml:trace>
  <inkml:trace contextRef="#ctx0" brushRef="#br0" timeOffset="133212.23">19284 1858 1289 0,'-17'-5'93'0,"-1"5"71"0,10 0-115 15,2-1-29-15,10-1-140 16,7 0 84-16</inkml:trace>
  <inkml:trace contextRef="#ctx0" brushRef="#br0" timeOffset="133468.81">19718 1973 1315 0,'-36'18'108'0,"-2"1"32"16,-4-2 2-16,7-1-76 16,5-3-29-16,17-3-32 15,10-1-5-15,11 0-4 16,10 1-1-16,12 6 2 16,3 2 2-16,2 6 7 15,1 2 3-15,-7 0 18 16,-12-1 5-16,-18 0 3 15,-16-5 3-15,-22-3-14 16,-8-3-7-16,-6-7-86 16,-5-1-200-16,-4-3 166 15</inkml:trace>
  <inkml:trace contextRef="#ctx0" brushRef="#br0" timeOffset="134151.18">20370 1916 1263 0,'2'16'57'0,"-2"0"-10"0,3 9 3 0,-6 3-2 0,1 10-23 15,-1 6-11-15,2 0-11 16,-1-3 2-16,2-12 2 15,2-6 1-15,-1-11 8 16,-1-5 7-16,0-7 6 16,-3-9 10-16,1-10 8 15,0-6-3-15,1-11-4 16,0-6-10-16,-1-3-14 16,2 1-7-16,3 9-7 15,4 5 0-15,5 15 6 16,2 7 5-16,3 9 4 15,7 4 1-15,3 2-2 16,9 1 0-16,8-3 11 16,7-3 0-16,1-5 8 0,-4-4 1 15,-11-2 7 1,-10-2 9-16,-14-1 25 0,-9-1 1 16,-14 0-26-16,-13 1-15 15,-11 10-44-15,-11 7-12 16,-9 17 1-16,4 6 4 15,15 8 6-15,14 0 4 16,22-1 2-16,11-3 2 0,19-8 1 16,15-4 1-1,3-11-11-15,1-6-22 0,1-10-61 16,-5-5-49-16,-5-10-136 16,-3-2-135-16,-9-10 230 15</inkml:trace>
  <inkml:trace contextRef="#ctx0" brushRef="#br0" timeOffset="134352.81">20929 1567 1317 0,'0'-4'128'0,"-3"2"72"16,2 2-3-16,-3 8-34 16,1 7-30-16,-2 15-27 15,1 8-14-15,-3 13-29 16,1 6-20-16,0 3-24 15,1 1-4-15,2-1-11 16,2-2-7-16,5-6-54 16,1-8-37-16,8-11-120 0,2-9-98 15,7-6 174-15</inkml:trace>
  <inkml:trace contextRef="#ctx0" brushRef="#br0" timeOffset="135602.9">21083 2013 1238 0,'-12'14'111'0,"7"-5"91"16,5 4-51-16,6-7 14 15,7-5-53-15,4-2-64 16,1-7-15-16,3-3-12 16,-3-1-4-16,0-4 5 15,-4-2 6-15,-2-2 14 16,-1-2 5-16,-8-1-4 15,-1 0-8-15,-7 3-25 16,-6 4-14-16,-8 14-14 16,-6 9-2-16,-10 20 3 0,-1 8 7 15,4 9 9-15,5-1 1 16,19-5 0-16,12-3 4 16,17-11 5-16,7-4 1 15,5-9 10-15,2-7-5 16,4-7-1-16,1-8 2 15,0-5 5-15,3-3 5 16,-6-4 2-16,0-1-1 16,-8-2-7-16,-4 5-9 15,-10 7-2-15,-13 12-7 0,-1 2-10 16,-13 12 0-16,0 8-3 16,5 5 4-16,4-2 7 15,10-1 0-15,12-5 1 16,5-1 1-16,7-6 1 15,3-2 1-15,0-6 1 16,-3-3 2-16,1-6 0 16,-2-4 2-16,-5-4 2 15,-7-3 1-15,-9-8-12 16,-8-4-6-16,-8-1-14 16,-6 4-5-1,-3 9 3-15,-1 4 3 0,2 10 9 16,5 2 3-16,8 2 5 15,-1 0 0-15,12 2-2 16,5 0-1-16,9 4 2 16,2-2 0-16,8 1 2 15,5 0 1-15,9-1 0 16,8 0 0-16,3-1 1 0,-7 0 0 16,-8-2 1-16,-11-1 1 15,-11-1 2-15,-8-1 2 16,-12 2-5-16,-6-2-3 15,-17 4-7-15,-5 4-3 16,-19 7 2-16,-3 2 3 0,4 2 4 16,4-2 2-16,21-2 1 15,9-5 0-15,12-3 1 16,5-1 1 0,10-4 0-16,7 0 2 15,7-5-3-15,2-2 1 0,2-1 0 16,-1-3-1-16,-6 1 0 15,-6 1 0-15,-6 0-2 16,-4 4 0-16,-5 2-6 16,-5 3-5-16,3 4-2 15,-6 3 0-15,-1 5 5 16,1 0 4-16,5-2 4 16,3-3 1-16,4-4 1 15,3-1 0-15,4-2-3 16,3 0-2-16,0-1-2 15,1 1-2-15,0 1 0 16,-3 5-2-16,0 4-3 16,0 3 1-16,2 3 3 0,-1 0 3 15,6-2 5 1,2 1 1-16,5-9 6 0,-2-3 1 16,-3-7 6-16,-4-6 1 15,0-11 11 1,-2-4 11-16,0-11 19 0,3-5 10 15,0-11 5-15,-4-6-6 16,-5-10-20-16,-1 0-11 16,-6-1-21-16,-3 8-4 0,-3 23-6 15,-5 11-6-15,-6 27-12 16,-2 16-3-16,-4 20-3 16,-1 11 4-16,6 14 12 15,4 3 2-15,9 6 3 16,9-1-1-16,4 0-15 15,4-5-17-15,3-12-43 16,2-6-32-16,-6-18-69 16,-5-4-45-16,-9-10 121 15</inkml:trace>
  <inkml:trace contextRef="#ctx0" brushRef="#br0" timeOffset="135794.81">22340 1935 1675 0,'47'3'104'0,"16"3"52"16,9 2-37-16,2-3 10 15,7-3-53-15,-2-2-80 16,-6 0 54-16,-18-1-45 16</inkml:trace>
  <inkml:trace contextRef="#ctx0" brushRef="#br0" timeOffset="139914.93">13990 4762 443 0,'-2'0'126'15,"-1"0"125"-15,1 0-25 16,-1 1-73-16,3 0-25 15,0 5-38-15,0 3-25 16,3 4-26-16,2 3-14 16,-2 1-18-16,1-1-3 15,-1-2-2-15,2-2 0 16,-4-3 4-16,1-2-3 0,-1-6 2 16,0 0 1-16,3-4-2 15,-3-7 10-15,-1-2 23 16,0-6 12-16,0-5 28 15,0-4 5-15,0-6-11 16,-5 1-5-16,5-3-31 16,1 4-13-16,8 5-17 15,3 3-7-15,7 9-1 16,3 4-1-16,5 7-1 16,4 3 7-16,-5 6-94 15,1 3-78-15,-3 1 96 16</inkml:trace>
  <inkml:trace contextRef="#ctx0" brushRef="#br0" timeOffset="140648.7">14275 4655 938 0,'-2'2'115'0,"4"0"79"0,2-2 2 15,3-1-38-15,4-2-36 16,0-1-40-16,-1-1-13 15,2-2-17-15,-1 0-15 16,-2-4-18-16,-1-2-7 16,0-1-6-16,-1 0 3 15,-4 2-1-15,-1 1-3 16,-6 2-1-16,-4 1 0 0,-6 4-3 16,-4 2-2-16,1 7-4 15,-6 5-2-15,4 11 0 16,1 5 1-1,4 6 2-15,3 4 0 0,10-2 1 16,6 1 0-16,10-9 2 16,1-6 1-16,9-7 1 15,1-7 2-15,3-9 2 16,3-4 0-16,0-11 7 16,-1-4 4-16,0-2 7 15,0-2 0-15,-7 4-8 16,-3 5-5-16,-11 9-8 15,-9 7-2-15,-6 10 0 16,-7 7-2-16,-3 8 1 16,3 1 1-16,-1-3 1 15,3-4 0-15,6-6 4 16,1-4 3-16,7-8-1 0,1-5 1 16,6-11 1-16,7-4-3 15,7-7 3-15,5-2-2 16,4 3 4-16,-1 1 2 15,-5 8 0-15,2 4 1 16,-6 9-10-16,-7 6-3 16,-2 9-2-16,-6 4-2 15,-9 4-1-15,2 1-3 16,-10-2 2-16,0-1 0 16,2-8 6-16,5-8 3 0,-2-3 2 15,7-7-3-15,4-6-1 16,1-2 0-16,4 1-2 15,2 1 3-15,2 7 0 16,3 3 2-16,0 8 1 16,2 5-6-16,-2 11-1 15,-1 5-3-15,-2 6 0 16,3 1 6-16,-6-6-69 16,1-3-67-16,2-7 75 15</inkml:trace>
  <inkml:trace contextRef="#ctx0" brushRef="#br0" timeOffset="141348.54">15152 4579 1358 0,'3'-2'13'0,"-12"10"61"0,-7 5 38 15,2 0 6-15,6-1 2 16,3-6-57-16,4-1-16 15,5-4-9-15,0-1-1 16,8-4-2-16,2-2-8 16,-1-5-8-16,2-2 0 15,-3 1-6-15,-3-1 0 16,-2 3 2-16,-5 1 4 0,-6 1 4 16,-6 1-3-16,-6 4-9 15,-4 3-7-15,-2 9-7 16,3 4-1-16,2 5 1 15,2 2-1-15,11 2 1 16,-1-2 0-16,11-1 0 16,4 0 1-16,7-4 2 15,2-1 0-15,6-6 3 16,2-5 0-16,-3-4 1 16,6-4-1-16,-2 1-1 15,-2-1 1-15,0-1-1 16,-5 2 1-16,-10 2-1 15,-5 2 0-15,-8 3-2 16,-3 2 0-16,-5 3-3 16,0 2-4-16,3-2-2 15,2-1 2-15,5-4 3 16,4-4 4-16,5-6 1 16,0-3 1-16,6-5-1 15,2 2-1-15,7-1 0 0,0 2-1 16,7 4-1-16,-2 3-1 15,-13 5 0-15,2 4 0 16,-16 5 1-16,-2 2 0 16,4 3 0-16,-3 0 1 15,2-1 1-15,1-3 0 16,3-7 0-16,-1-3 1 16,-1-7 0-16,6-4 0 0,-5-5 1 15,5 1-1-15,2 0 0 16,-3 2-1-16,4 4 0 15,-2 0 0-15,7 0-2 16,-2 0-10-16,0 0-71 16,-1 0-63-16,1 1 76 15</inkml:trace>
  <inkml:trace contextRef="#ctx0" brushRef="#br0" timeOffset="141732.87">15772 4372 694 0,'4'3'166'0,"-4"3"161"15,0 6-82-15,-2 11-44 16,-3 3-67-16,0 9-72 0,-4 2-16 16,-3 6-24-16,1 2-10 15,1 2-7-15,-3-2 1 16,6-7-2-16,0-5-4 15,3-12-11-15,3-7-3 16,1-12 0-16,5-4 3 16,7-10 12-16,5-4 1 15,7-1 8-15,0 1 9 16,6 8 10 0,2 5 3-16,-3 7-5 0,3 7-7 0,-11 6-11 15,-5 2-1-15,-11 0 0 16,-13 2 0-16,-14-4 3 15,-6-1 0 1,-13-3-3-16,-1-6-11 16,4-5-62-16,5-5-50 0,16-9-333 15,9-4 274-15</inkml:trace>
  <inkml:trace contextRef="#ctx0" brushRef="#br0" timeOffset="142198.04">15971 4665 519 0,'6'15'140'0,"0"1"217"16,1-2-154-16,2-3 3 15,-1-4-42-15,4-8-67 16,1-4-15-16,7-7-21 0,4-2-10 16,-4-1-3-16,2-2-1 15,-10 1 2-15,-3 1 7 16,-7 0 3-16,-4 3-2 15,-10 6-14-15,-6 6-15 16,-10 10-25-16,0 7-3 16,3 5-2-16,3 1 1 15,10 1 0-15,6-1-1 16,8-5 1-16,6-3 0 0,9-5 1 16,6-2 2-1,7-5 2-15,4 0-1 16,2-1 0-16,-4 0-1 0,-5 5-2 15,-5 1 1-15,-11 2-2 16,-5 1-1-16,-9-3-9 16,-5 1-7-16,-5-4-4 15,1-2 2-15,3-5 10 16,4-4 7-16,9-8 12 16,6-4 5-16,12-6 6 15,9-1 3-15,11-1-2 16,2 1-5-16,-3 8-10 15,-4 2-3-15,-6 7-50 16,-4 2-68-16,4 5 68 16</inkml:trace>
  <inkml:trace contextRef="#ctx0" brushRef="#br0" timeOffset="142713.54">14946 5049 1082 0,'12'-9'123'0,"-7"-1"139"15,-5 0-57-15,-11 3-15 16,-8 1-47-16,-5 6-89 15,-5 2-24-15,2 5-20 16,5 1-7-16,10 0 0 16,7 0 0-16,12-1 3 15,6 0 3-15,8 1 4 16,9 2-1-16,5 0-5 0,6 0-3 16,-5 3 0-1,-7-1-1-15,-20 2 5 0,-11 3 0 16,-23 4-4-16,-13 3-12 15,-12-1-59-15,-3-2-44 16,6-4-156-16,5-5-139 16,17-7 225-16</inkml:trace>
  <inkml:trace contextRef="#ctx0" brushRef="#br0" timeOffset="142897.29">15017 4915 1022 0,'25'-7'175'15,"-1"1"106"-15,-8 13-91 16,-8 3-33-16,0 11-88 16,-7 6-26-16,-1 9-25 15,-1 4-6-15,-3 2-19 16,4 1-46-16,5-5-291 16,4-3 230-16</inkml:trace>
  <inkml:trace contextRef="#ctx0" brushRef="#br0" timeOffset="143650.66">15079 5061 1153 0,'11'-5'112'16,"2"-1"69"-16,8-2-61 15,7 1 9-15,2 0-52 16,4 1-20-16,6 0-15 15,1 1 0-15,0 0 9 16,-2 1 7-16,-20 0-1 16,-8 2 1-16,-21 3-19 15,-10 2-15-15,-13 9-18 16,-7 2-9-16,3 11-15 16,4 2-10-16,11 1-2 0,6-4-1 15,14-7 9-15,5-4 10 16,15-10 3-16,5-4 3 15,10-10 4-15,4-4 1 16,7-4 2-16,-5 1 2 16,-7 2 1-16,-4 5 1 15,-17 8-1-15,-4 3-1 16,-12 8-3-16,3 4 0 16,-5 4-2-16,0-1 2 15,11-4 0-15,-8-3 0 16,17-8 0-16,4-2 1 0,-1-7 3 15,7-3 2-15,-6-5 11 16,-5-4 7-16,6-2 9 16,-3-3 6-16,-6-4 11 15,4 0 5-15,-9-8 5 16,0 0-5-16,0 6-14 16,-4 5-2-16,0 25-6 15,-3-2-4-15,-4 20-10 16,-2 7-12-16,0 13-10 15,4 6-3-15,2 8 3 16,3 1 0-16,7-6 1 16,1-3 1-16,15-11 0 15,4-7-1-15,6-11 3 16,2-7 0-16,0-11 3 16,1-7 2-16,0-7 0 15,-2-4 0-15,-5-5 0 0,-6 1 0 16,-13 7-2-1,-3 5-2-15,-13 13-5 0,-2 7-4 16,-3 11-1-16,-2 5 2 16,10-2-2-16,4-4-9 15,14-6-22-15,7-5-48 16,-1-8-47-16,-4-2-22 16,-6-7-92-16,-4-2-76 0,-1-4 187 15</inkml:trace>
  <inkml:trace contextRef="#ctx0" brushRef="#br0" timeOffset="143810.75">15611 4865 1353 0,'-10'4'150'16,"7"0"66"-16,5 2-66 16,10-1-28-16,17-1-71 15,3 1-19-15,10-2-25 16,9 0-39-16,5 2-114 15,-7 0-108-15,-7 9 126 16</inkml:trace>
  <inkml:trace contextRef="#ctx0" brushRef="#br0" timeOffset="144381.34">14941 5336 550 0,'-21'13'103'15,"-1"0"81"-15,1-1-16 16,2 0-36-16,1-4-23 16,8-5-16-16,3-1 2 15,6-3-17-15,3-2-5 16,5 0-11-16,2-2 0 16,1 1 0-16,-2-1-2 0,-3 3 13 15,2 1-5-15,-1 1 2 16,4-1 5-16,5-2-7 15,4-2-6-15,12 0-13 16,8-2-9-16,7-1-11 16,7 1-2-16,6 0-1 15,7 3-3-15,19 5-4 16,1 4-1-16,-2 5 0 16,-3 1 1-1,-12 1-2-15,2-1 1 0,3-1-2 16,-6 0 1-16,-11-2-2 15,-8 1 0-15,-19-3-3 16,-7 0-1-16,-8-2-3 16,-3 1-2-16,-3-2-3 15,-1-2-2-15,-3 0-55 16,0-1-42-16,-2 0-166 16,5 0 141-16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3T16:45:08.95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15181 3672 611 0,'-3'-6'141'0,"-1"1"133"16,-4 1-23-16,-3 0-84 15,0 4-22-15,3-2-32 16,4 0-10-16,4 0-14 16,-2-3-5-16,2 4-18 15,0 0-9-15,0 0-12 16,0 1-6-16,1 7 2 16,-1 4-2-16,2 10 3 15,0 9-3-15,-1 23-11 16,1 16-3-16,-4 24-11 15,-3 9-4-15,-4 25-6 16,-5 5-1-16,3 1-2 0,-3-2 2 16,5-25 0-1,4-13-3-15,-3-21-7 0,-1-9-10 16,6-20-31-16,-6-9-24 16,5-16-78-16,1-10-65 15,3-15 116-15</inkml:trace>
  <inkml:trace contextRef="#ctx0" brushRef="#br0" timeOffset="528.03">15130 3701 597 0,'9'-12'119'0,"-1"4"127"15,1 4-7-15,-9 8-66 16,-7 4-27-16,-9 8-50 15,-7 3-33-15,-11 8-21 16,-8 3-8-16,-4 1-21 0,-1 0-6 16,7 0-5-16,2-2-1 15,13-7 0-15,3-6 0 16,9-9 0-16,5-5-1 16,7-9 0-16,4-6 1 15,13-14 10-15,7-6 10 16,12-10 24-16,7-2 12 15,2 0 13-15,-2 3-1 0,-6 3-9 16,-3 5-8 0,-11 9-12-16,-5 6-11 0,-1 11-17 15,-1 9-6-15,4 17-13 16,4 3 2-16,2 8 2 16,3 3 2-16,5 1 2 15,1 0 4-15,-1 1-72 16,-2-1-55-16,-8-4 67 15</inkml:trace>
  <inkml:trace contextRef="#ctx0" brushRef="#br0" timeOffset="45057.04">20960 12600 1707 0,'-9'4'85'16,"1"0"41"-16,4-7-115 15,3-2-22-15,-2-5-43 16,1-2-2-16,-5 1 11 16,-1 1 16-16,0 3 36 15,0 4 11-15,3 3 14 16,5 6 5-16,5 4 8 15,7 1 0-15,9 1 11 16,6-2 17-16,11-3 21 16,8-3 6-16,7-5 1 15,5-3-10-15,6-5-39 16,6-3-14-16,15 0-27 16,2-1-12-16,-8 1-3 0,-13 3-3 15,-31 4-4-15,-10 5-5 16,-24 5-3-16,-5 3 3 15,-23 3 5-15,-10 0 4 16,-29-3-21-16,-13 0-6 16,-15-3-18-16,-7-1-7 15,-3 2 24-15,-1 1 6 16,13 3 17-16,7 3 8 16,32 0 6-16,17 1 3 0,21-1 13 15,15-2 11 1,26-5 13-16,16-3 1 0,39-7-8 15,13-8-43-15,9-10-173 16,3-4-235-16,-14-2 224 16</inkml:trace>
  <inkml:trace contextRef="#ctx0" brushRef="#br0" timeOffset="46025.78">21355 10950 1169 0,'0'0'103'0,"-1"0"51"16,0 0-62-16,-3 2-61 15,1 1-21-15,-3 2-8 16,1 1 0-16,-1 3 7 16,-3 1 5-16,-4 5 3 15,2 3 1-15,-3 2-8 16,3 0-4-16,4-2 3 16,4-3 6-16,9-5 23 15,9-2 15-15,16-2 13 16,6 1 2-16,17 1-6 15,5 1-8-15,-3 2-6 16,-6 0-3-16,-14 4-16 16,-8 2-5-16,-17-2-15 15,-9 1-3-15,-14 1 2 16,-9 1 0-16,-16 2-1 16,-11 2-4-16,-11-2-26 0,0 0-22 15,5-5-66 1,10-3-57-16,15-9-226 0,-3-5 229 15</inkml:trace>
  <inkml:trace contextRef="#ctx0" brushRef="#br0" timeOffset="46188.51">21345 10902 2025 0,'26'-3'146'0,"11"1"74"0,19 2-137 15,6-2-37-15,4-5-127 16,-5-4-82-16,-5-7 90 16</inkml:trace>
  <inkml:trace contextRef="#ctx0" brushRef="#br0" timeOffset="51472.99">22436 10225 803 0,'2'5'88'16,"2"0"124"-16,4 1-153 15,0-2-22-15,1 0-1 0,-3-1 13 16,-1 1 20-16,0-2 29 15,1 3 3-15,-2 2-15 16,1 2-17-16,2 9-23 16,-6 4-9-16,0 12-13 15,-1 6 7-15,-3 19 6 16,-1 12 1-16,-3 18 7 16,-1 10-11-16,-5 26-12 15,-5 7-5-15,-2 29-10 16,-2 13 1-16,-5 7-1 15,1 10 1-15,0-11-14 16,5-16-8-16,12-24-11 16,8-23-15-16,15-31-21 15,6-12-22-15,17-31-96 16,-1-14-89-16,6-32 151 16</inkml:trace>
  <inkml:trace contextRef="#ctx0" brushRef="#br0" timeOffset="52154.24">22563 10359 1158 0,'-9'-17'84'0,"3"0"65"15,5 4-104-15,0 1-5 0,4-2-20 16,3 1 2-16,5-4 19 16,3 1 7-16,9-2 6 15,6-2-2-15,24 3-24 16,14 2-10-16,18 2-8 16,9 5-3-16,16 2 0 15,1 3 0-15,-2 3 1 16,-2-1 9-16,-21 0 9 15,-4 0 8-15,-7-1 7 16,-9 1-8-16,-20 2-11 16,-14 3-9-16,-21 10-14 15,-6 2-4-15,-9 11-1 16,-1 5 2-16,-3 6 2 16,3 3 2-16,8 6 0 15,2 2 0-15,6 12 1 16,0 6 2-16,-1 9 2 15,2 5 3-15,-1 11 0 0,0 8 1 16,0 13-5-16,1 7 0 16,-1 19-2-16,0 7 0 15,-5 10-12-15,0 11-17 16,1-8-15-16,1-12 1 16,3-15 13-16,6-16 16 15,1-27 17-15,1-8 2 16,-4-26 4-16,-5-11 0 15,-11-18 7-15,-12-8 11 0,-20-14 20 16,-9-4 13-16,-26-11 5 16,-28-6-6-16,-21-2-30 15,-16 2-14-15,-27 5-14 16,9 7-5-16,6 5 2 16,-1-2 0-16,29 1-25 15,9-3-36-15,24-2-90 16,18-1-64-16,18-1 108 15</inkml:trace>
  <inkml:trace contextRef="#ctx0" brushRef="#br0" timeOffset="52719.94">22879 12844 1695 0,'-11'13'121'0,"-2"0"104"0,5 8-187 16,-2 2-16-16,3 7-67 16,2 2-27-16,0 3-16 15,-1-3 2-15,1-7 50 16,-2-4 45-16,1-10 54 15,6-9 8-15,-2-3 23 16,8-13-17-16,7-14-25 16,4-9-7-16,11-13-29 15,-4-2-3-15,1 3-6 16,-1 6 5-16,-6 16 18 16,-6 11 5-16,-4 22 4 15,-3 13-8-15,0 23-20 16,2 7-9-16,2 11-8 15,3 1-2-15,7-4 0 0,5-1-11 16,2-10-14-16,2-4-18 16,-5-19-42-16,-3-8-46 15,-9-18-177-15,-6-17-205 16,-13-16 283-16</inkml:trace>
  <inkml:trace contextRef="#ctx0" brushRef="#br0" timeOffset="52985.38">22910 12949 1733 0,'-16'1'165'0,"7"2"90"16,3 0-72-16,11-1-110 16,10 0-39-16,4-5-48 15,12-4-14-15,7-9-25 16,8-2-18-16,11-4-5 16,7 3 8-16,-5 4 24 15,-7 4 20-15,-15 11 22 16,-12 4 13-16,-17 12 32 15,-3 4 14-15,-7 8 15 16,-1 1-3-16,-2 2-30 16,-1 0-14-16,4-4-18 15,1-1-4-15,1-8-36 16,3-4-36-16,-5-8-146 16,1-5-172-16,4-10 216 15</inkml:trace>
  <inkml:trace contextRef="#ctx0" brushRef="#br0" timeOffset="53219.77">23271 12827 1537 0,'7'-6'213'0,"3"-2"183"15,12 3-244-15,-3-2-44 16,12 9-85-16,-1 7-17 16,1 8-11-16,-2 2-9 15,-7 10-30-15,-6 2-8 16,-14 2 5-16,-8 1 10 15,-10 0 34-15,-4-1 10 0,-2-1-7 16,-2-1-33 0,2-7-100-16,1-7-65 0,-1-9-271 15,-1-7 262-15</inkml:trace>
  <inkml:trace contextRef="#ctx0" brushRef="#br0" timeOffset="53365.28">23606 12983 1677 0,'5'47'94'15,"-2"2"55"-15,-8 10-110 16,-6 2-63-16,-6-4-166 16,0-8-125-16,2-18 145 15</inkml:trace>
  <inkml:trace contextRef="#ctx0" brushRef="#br0" timeOffset="53602.08">23553 12900 1294 0,'16'-8'213'16,"5"-6"213"-16,8 7-192 16,10 3-121-16,3 3-49 15,4 13-51-15,-5 0-3 16,1 8-8-16,-1 3-1 15,-6 4-8-15,-6 3-2 0,-22 3 1 16,-9 2 0 0,-24 2-13-16,-9 3-14 0,-14 0-37 15,-9-2-41-15,-20-11-161 16,-4-6 164-16</inkml:trace>
  <inkml:trace contextRef="#ctx0" brushRef="#br0" timeOffset="54323.06">21674 11943 1091 0,'-7'6'164'0,"3"4"168"15,2-1-171-15,4 1-69 16,1-1-27-16,3-5-24 16,-3-1 4-16,1-1 3 15,-3-2 7-15,-1-1 0 16,-3-3-8-16,0 1-28 15,0 2-13-15,6 3-14 0,2 4-2 16,9 3 3-16,6 0 2 16,10-1 5-16,8-4 8 15,12-5 12-15,8-2 9 16,-1-7 13-16,-6-1-3 16,-15-7-7-16,-8-4-12 15,-9-7-7-15,1-5-4 16,-4-3-9-16,-2 0-2 15,2 3-11-15,3 4-2 16,9 8 1-16,4 3 10 16,12 10-81-16,8 2-27 15,13 6 57-15</inkml:trace>
  <inkml:trace contextRef="#ctx0" brushRef="#br0" timeOffset="56142.34">22476 10433 1084 0,'13'-5'100'0,"0"-1"57"16,-5-3-68-16,-2-4-34 16,-1-1-12-16,-14-4 20 15,-4-1 5-15,-13-3 11 16,-9 1-5-16,-14 0-25 15,-7-1-9-15,-9 1-19 16,0-4-3-16,1 3-3 0,-5 0 4 16,-23-1 9-16,-5 0-1 15,-10-2 1 1,-2-2-3-16,0-8-16 0,-1-2-5 16,7-5-3-16,3-4-2 15,13-1 3-15,5-3-1 16,5-2 0-16,10-2 0 15,27-1 3-15,8 1 8 0,19 1 11 16,11 1 7 0,7 1 12-16,12 0 4 0,12-4 2 15,6-4-4-15,20-5-1 16,8-3-10-16,0 0-1 16,0 4-1-16,-12 0-5 15,-3-1 2-15,-6-6-6 16,-2-5 4-16,-13 3-5 15,-8 0 3-15,-16 7-3 16,-6 2-5-16,-15-6-6 16,-7-3-4-16,-8 0-3 15,-6 0-1-15,-4 10 1 16,-8 8-2-16,-22 5-13 16,-10 5-7-16,-14 2-38 15,-5 6-21-15,-16 5-101 16,-3 6-134-16,-1 1 184 15</inkml:trace>
  <inkml:trace contextRef="#ctx0" brushRef="#br0" timeOffset="59882.71">19826 7389 324 0,'-6'0'102'0,"-2"-2"97"0,-2 1-71 16,-5-2-43-16,-3-1-21 16,0 0 28-16,6 0 16 15,2 0 13-15,7 1 8 16,-3 1-30-16,1 1-18 15,2 1-37-15,-3 4-16 16,5 0-19-16,6 0 0 16,8 0 20-16,9-2 14 0,11-1 21 15,5 0 5 1,0 1-7-16,0-1-12 16,3 1-21-16,-4 1-9 0,-1-1-14 15,-4 0-2-15,-8 1 0 16,-6 0-1-1,-7 1 0-15,-4 0-1 0,-6 2 0 16,-1-1-2-16,0 4 2 16,-1 2-2-16,0 3 0 15,1 4 0-15,-3 8-2 16,0 5-2-16,-8 7 0 16,-4 6 1-16,-10 11-2 15,-2 7-41-15,-5 8 32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23T16:57:50.09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17000 15511 954 0,'-11'1'139'16,"3"-1"143"-16,5-1-165 15,2 2-26-15,5 0-50 16,4 0-14-16,11 1-13 16,7 0 2-16,19-3 1 15,5-3-3-15,12 1-8 0,3-1-2 16,2 3-3-16,6 3 0 15,21 1 25-15,6 0 11 16,10-2 16-16,10-3 8 16,7-4-16-16,3-4-7 15,28-6-8-15,4-1-4 16,4-1-8-16,20 1-5 16,-1 1-7-16,14 1-4 15,9-2 0-15,4 3 1 0,2 3-2 16,1 3-1-16,1 5-1 15,-2 3-2-15,4 7 1 16,-5 5-1-16,-4 5 3 16,-5 3 1-16,-18 1 5 15,-20 2 1-15,-15 1 2 16,-19 4-4-16,-28-2-4 16,-16-3-1-16,-33-2-36 15,-9-4-38-15,-17-8-197 16,-6-1 159-16</inkml:trace>
  <inkml:trace contextRef="#ctx0" brushRef="#br0" timeOffset="12956.54">16890 12271 1229 0,'-1'3'149'16,"-3"0"184"-16,9 0-236 15,3-2-9-15,3-1-28 16,3-1-13-16,-2-3-18 15,-1-1-6-15,-4-1 8 16,0 2 6-16,0 1 3 16,2 0-5-16,9 3-16 15,9 1-3-15,18 4 3 0,9 4 0 16,16-1 1-16,0 0-2 16,0-7 10-16,5-4 3 15,11-10 2-15,6-6-1 16,-5-9-15-16,-8-2-4 15,-13-8-4-15,-4-3-2 16,3-3-13-16,2-6-9 16,-15-7-16-16,-6-5-5 0,-16-4-2 15,-7 0 5-15,-11 3 13 16,-3 0 8-16,-9-1 14 16,-5-5 4-16,-2-4 17 15,-5 1 1-15,-5 5 3 16,0 5-3-16,-15 4-8 15,-4 2 2-15,-13-1 2 16,-9-4 4-16,-3-1 2 16,3 0-3-16,-5 4 4 15,-10 0-1-15,-19 7-4 16,-9 0-6-16,-8 0-11 16,3 4-3-16,-12-2-2 15,1 5-1-15,-6 1 1 16,-3 1 1-16,4 1 1 15,0-1-1-15,-8 0 0 16,3 0-1-16,1-3 0 16,-2-1-2-16,-6 4-2 15,-4 0-1-15,-8 10 2 16,-12 2-1-16,10 8 2 0,-6 2 0 16,-5 7 0-16,8 2 1 15,-14 3 0-15,5 4 0 16,10 2-1-16,-11 1 0 15,13 1-1-15,4 0 0 16,-15 0 1-16,14 3 0 16,-2 2 1-16,-5 2 1 15,12 1 0-15,4 1 2 0,-12 1-1 16,5 2 1-16,-2-2 0 16,-11-1 0-16,14 2 1 15,2-2-2-15,-4 0-1 16,6 1 0-16,-4 1-2 15,-7 2-1-15,10 4-9 16,-2 1-7-16,-9 5-5 16,8 1-1-16,0 4 9 15,-10 1 7-15,18-1 9 16,2 1 1-16,-2 1 1 16,5 0 0-16,8 0 1 15,-3 4 0-15,1 2 0 16,-1 2 0-16,5-3-1 15,-4 0 0-15,8-5-2 16,7 1 1-16,-1-4-1 16,2-2-1-16,3 3 0 15,1 0 1-15,-3 0-1 0,4 4 1 16,-1 1-1 0,0-2 1-16,5 4-1 0,7-1 0 15,2-2 1-15,5 0 0 16,-3-4 0-16,4 0 0 15,19 1 0-15,-1-3 0 16,-3 1-2-16,2 2-1 16,-4 3 0-16,3-1-1 15,14 2 0-15,2 2 1 16,-5-1 1-16,0 3 1 0,-5 3 0 16,-2 1 1-1,11 2-2-15,3 0 0 0,15 1-2 16,1-2-1-16,10-1 1 15,2-4 0-15,4-2 0 16,0 2 1-16,-1-1 1 16,3 1 0-16,1-1 1 15,1-2 0-15,4-3 0 16,4-4-2-16,2-3 0 16,3-3-1-16,2-2-1 15,1 0 0-15,7-4-2 16,-1-1 0-16,10 0 0 15,3-1 1-15,3 0 2 16,1-2 1-16,2-1 2 16,2-1 1-16,2-1 0 15,4 1 0-15,6-2 0 16,1 0 1-16,9 0 0 0,0 0 1 16,-3 0 0-16,-4 0 0 15,-9 0 8-15,-1-1 0 16,0 0 3-16,0-1 0 15,0 1-4-15,-4-1-2 16,-3 0-1-16,-4-1-2 16,-11-1-4-16,-3-1-12 15,-4 0-50-15,-6-2-41 16,0 0-130-16,0 0-77 0,-3-7 165 16</inkml:trace>
  <inkml:trace contextRef="#ctx0" brushRef="#br0" timeOffset="13377.45">7632 11918 900 0,'-10'9'165'0,"6"0"164"16,-4 1-137-16,10 1-81 16,-2-1-32-16,0 0-30 15,7 2-8-15,-7-2-19 0,5 3-7 16,-4 2-7-16,1 0-2 16,7 3-3-16,5-2 6 15,4-2 15-15,5-2 13 16,6-3 21-16,3 0 1 15,0-3-4-15,-2 0-8 16,-3-1-16-16,-7 1-7 16,-7 1-5-16,-6-2 0 15,-16 2 4-15,-6 1-3 16,-12 5-6-16,-9 5-10 0,-23 6-21 16,-13 6-7-16,-18 9-9 15,-3 1-12-15,-3 4-34 16,0-1-47-16,-3 1 65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BA0FD49D-4D9D-4D61-92EA-88E8402746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5D9966A2-1D87-4E56-B43D-9D0D268C795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27356C6-AABE-4A05-A26A-40D5B81D8B1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BC66C75B-7C3C-4469-8DB3-8AD69B14B9A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32DECE0E-42BE-472A-84A5-FD82E2820BF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81644172-A835-4255-BA93-EFDEF12FE5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5029BE2-F4D8-40EF-B2BC-C2D8FDB5ED6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7B941AB5-5C6C-4D06-9416-22949853F2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35BE05B-26DC-4B73-90AC-36F5CC4FF1C2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779CF316-4C06-4EF2-B427-F3E1905678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978EBEF4-3A65-4CE8-9408-84B2E3981F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FAE7D686-CFE3-441A-8C42-C8B1AF3683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F32A32-887D-4827-81C1-E6E3082E18D9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C45BF1A6-1E8D-45D5-B8D7-B894CC0BC4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6DD330D9-837A-44A3-85E8-996B5FA056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D61F7F82-E5C0-4E7D-842E-1F950E1EC8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62EFBA-A01F-4DE6-8856-442E99FA1CC5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0DFC4741-E5BB-4F05-9C3B-83BA21E251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1DB2A8FE-AE50-4FF9-BF52-5E3CAFB4C1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8EEEA53A-14FF-4250-9E2D-6F83E92DF9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DC494E-DEF0-4F90-BE97-25FE5F02CAD7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1F1613D7-1B70-4B0D-BF40-44ABC0847A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F4468D20-A95D-45B5-B4CA-34F53DCA0F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03BD718D-29D7-416E-A776-867AF45A41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6C18942-561B-4F33-9306-BA3209B5A0A6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EDAAA406-F3B6-4DDB-B07A-A3979DD475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79A60FD-BC13-41A9-857B-5498958499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AABF1BF-C6A0-403B-869E-8DBE703B35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4180CF-D2B1-4947-98D2-452D79E0AE1D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02A254C-9CF1-4884-9788-AEFA346728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6F9AD74-A670-4F92-99DE-F7F5997F1C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33130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F1D6F3E1-D918-4321-B08A-E9296DE5CE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C72FB9-DE7B-4956-BAD3-B4C1AA436E86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72185557-0A01-4C8A-9891-E3ECB3E285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3C6A4FA7-6AA1-42E2-857D-6048DF1AEE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FAF22532-2FDD-4301-8320-189443E39B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813E55-1A03-4F72-AD24-8DCB6C3F0E39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E785F6FE-C234-424E-92BB-C1E4A0D642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E330A4A2-F9A2-4D44-93CB-3394717F38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18B8A393-2D9A-4184-B9A8-3C55286B7C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480EF2-0B48-4CA8-B744-69826AD34AB5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439D453-2386-4BE0-8C4B-4AA63A146C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05494084-A694-41CE-ADBE-21ABAB7F0F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AABF1BF-C6A0-403B-869E-8DBE703B35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4180CF-D2B1-4947-98D2-452D79E0AE1D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02A254C-9CF1-4884-9788-AEFA346728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6F9AD74-A670-4F92-99DE-F7F5997F1C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97931D51-5C86-45BD-87DC-C402F55C8C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6987CF-F8C5-44E3-81AC-FA73960855C9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7339B4E5-4FDD-4445-82A4-6EF9AB2956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F8566DD1-10A4-4324-B13C-1A2D9F8263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D4BD5863-D5FC-4CEB-A531-3F1FCBD669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8CC2F55-1CFF-4D89-848F-72596C3B7AE3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2088DD68-C8A5-4230-BE3F-60A3B54D47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9D0CBC79-B69F-4B08-9D05-B403CB3B1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4171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D7EB9DCA-742C-4FC3-BB8A-56EBDFF0CB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2D63A5-D28C-4494-AA76-A996249E8570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C9A49835-8CC5-435E-9F14-71D7953F9F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17275056-1110-4E02-BD4C-5092FE5F31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9E109DE6-D8C0-45CC-A815-06D0E6E29F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065C9E-6089-4260-B072-A2753D008A28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09859482-BAF9-4F5C-9B55-EB9FBF14F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A18749F2-0519-4273-837C-88998769DF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357CB61F-E838-4F49-91B4-C3C5210926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500446-39F6-4CAA-A3B1-25DFFCDB414C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66E2687-082C-4415-88AB-E29D225E1F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A6D1C3C1-BB64-4B89-B98F-F044EF8634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7AD688BA-B644-4073-93F2-31DD74FBE9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84FF9E-4F16-4E2B-9889-AC3F66F00B26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89887BC5-4F6C-4AC4-ADB7-A7119957BC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395B520A-425F-4729-8BEC-38DF651686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06C63CCA-99F9-4DB5-841F-46AB8F1E6D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C65D30-902C-4749-A8FA-406A36541F8E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ABACB23E-CD0E-4149-BC15-A6CABE8EB1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7AA6D2EA-242C-4B1D-9566-19580C5E8A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66994523-A214-4C66-B7D0-0EF5B3AF97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46CB14-4F3E-4208-8623-075E0D0DEDDA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4731DC40-A9EB-47E0-8404-676D0C507C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48CB62AA-91B7-4B69-AA93-77E0E8640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11FA2C59-D144-4554-9F14-B3161A74D8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F75A62-33E5-43EF-8C7C-E569ABDB19D8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6F3D5919-6135-4BD2-AA96-AE6767589D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ECDBFF01-95EE-49A5-A14B-4324EE4644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E4928017-1944-4B0F-AB6B-08A9FB1F2C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58164E-EDD0-4BFD-BFCA-CA1D8ED98866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884AB746-B2E2-4CE2-A88D-4E0FCB38B8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C2FA713E-86CD-476F-BC26-7390F34E77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90FFC588-7339-4F6E-96C9-B9F76B2709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01B5BA-96F3-4CBC-B34A-914FC12977EE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4079B448-1340-41B6-AD1E-67E88120A2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1220E6FA-E611-4A53-9EE8-20E73FA4CE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9101EE55-5046-4BC1-8C7B-69A867D59A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564FAA-95C7-4279-BBAB-6B1F9234FA32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D2AB4E55-3392-4CDA-97D6-CF4DB3C22C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EA2B863C-B640-40A7-8DC2-90EC9DC899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55566D-2ABF-41EC-8CBE-4BBF52DC85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E0EC81-5D45-4F25-BA8F-FE10D6416B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564987-39B3-4F96-B2B6-74CC5F1AC5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EB1D32-62E6-4D3C-A228-A4D80C4EB9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4936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84573ED-3877-4E26-BADC-F04B8D902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7911AE-8DE7-4A15-B568-20CAEBAD34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E20DFC-50CC-4537-8661-81C8327425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93B76B-DA5A-413B-B6CC-172509AD3C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7570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3A4036-2D9E-4990-881E-3BAC3A151E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9040E6-E6F2-4B06-806D-81A4017CE4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0D69EE-15A9-4A25-B588-2FC078D838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1BAD32-B91B-4DB2-AECF-AA4E80B10A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49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BCC8BE-EFDD-4234-86BD-C38ADC09A9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B0A7E3-E44A-45BD-AA4B-5B0C9FD3DA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DE33E1-9621-44FB-BBCE-8F0183CC86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D2C57D-104D-45EA-84D2-C4AF7505E4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5284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AF00E0-CCC4-4F13-89B1-07324268D0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9C15B3-0C60-4B8D-A9BE-F44CF0AE4B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8585E7-F804-4039-BD31-12BCED5AF1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E109AB-C112-44C3-8B67-5B75CBB40C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1939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DFC966-7D93-44F4-9C0B-C35ECBFAE2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2C7430-783E-4F08-9000-E4DDDD983E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D18986-5A91-4006-9682-572CC96512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9E54E2-41A3-482E-B5A6-4D80D8F885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226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BAC632D-B345-4868-AC4E-08C5E36A5F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5DB25EB-F399-4D31-96A3-F0529834E0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05314E7-5972-48BD-89E0-2EEB8F2D93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C665FA-A236-4C02-8AB4-3591488016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158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E99A95C-0E47-4BDC-800C-0EF9C0D20D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0081F2D-49EA-4353-893F-ED6045C186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6D7FBC1-BB3A-4736-8576-84393819F1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B61AB3-8118-4646-ABF8-6BBB82410C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016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FE4B31-E5B1-4813-9477-357AD0F66E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E49E0C4-5900-4B3F-AC6D-07902E75F2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2204063-5B7C-463C-B34E-F9C46E230F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3B5C9D-DF95-4CFD-9408-531F580163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7750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80AE48-6DF4-42EE-81F9-C168D382E3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8F9122-E6B1-4177-980B-0922DC916C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9F387F-AF80-4BA3-979D-DE1DE90C11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C8417B-C7FF-45C4-80FE-F14494F173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9789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8760B0-7E17-4765-BFF8-EA582610F1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2089C1-302A-4880-9CFE-020E1098F2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81D402-A50E-4C8D-97CE-D837605000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9FBDB3-1BF8-4EB7-AB71-C312216523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892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0488A99-A31D-4703-B0DE-C007E15D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53B2EF8-81E5-406D-8485-B2C9A3DF8B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CB6EF84-CDDA-403C-9E50-2ECF158407D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831B0BC-0170-4DC6-B363-5957141C8E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D492EEA-3F6C-4C78-AD94-4A32BCBC698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0A4FE21F-6B68-4FAC-8564-523B38C74F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6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png"/><Relationship Id="rId4" Type="http://schemas.openxmlformats.org/officeDocument/2006/relationships/customXml" Target="../ink/ink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8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customXml" Target="../ink/ink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customXml" Target="../ink/ink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customXml" Target="../ink/ink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5FC276C-D640-4637-A69D-534194DBE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9765DDD-93F9-4D8B-A76E-E9489E4BF1D8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446268C5-213E-48A4-A63C-6F5943265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615405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14: Sequential Circuits, FSM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2840C19F-7865-4703-B536-E5F7705C2A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28044ED1-D7B6-41A9-8653-557298734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349570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Sequential circuits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Finite state machines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C83942A-968A-D787-1834-33507A6D8572}"/>
                  </a:ext>
                </a:extLst>
              </p14:cNvPr>
              <p14:cNvContentPartPr/>
              <p14:nvPr/>
            </p14:nvContentPartPr>
            <p14:xfrm>
              <a:off x="5200200" y="951840"/>
              <a:ext cx="1234080" cy="7120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C83942A-968A-D787-1834-33507A6D857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90840" y="942480"/>
                <a:ext cx="1252800" cy="730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513BD693-5C97-4CF1-900F-B80FFC33E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7BFF90-86F1-41FA-BFA9-12864C2A21FE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32DCDCC1-6CF5-4CA1-B0C9-3DD30D5F2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60707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Finite State Machine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2B0E7341-1327-4810-A8BC-95D979781D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B062C117-0C97-4073-A303-8401FD6B9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734669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sequential circuit is described by a variation of a truth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table – a finite state diagram  (hence, the circuit is also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called a finite state machine)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Note that state is updated only on a clock edge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31983032-AA34-42A8-95C9-2E3AEB94E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3733800"/>
            <a:ext cx="4876800" cy="2590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87" name="Oval 8">
            <a:extLst>
              <a:ext uri="{FF2B5EF4-FFF2-40B4-BE49-F238E27FC236}">
                <a16:creationId xmlns:a16="http://schemas.microsoft.com/office/drawing/2014/main" id="{D3EC1DAA-1E7A-418C-9F71-0F89DCC42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962400"/>
            <a:ext cx="17526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Next-state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Function</a:t>
            </a:r>
          </a:p>
        </p:txBody>
      </p:sp>
      <p:sp>
        <p:nvSpPr>
          <p:cNvPr id="20488" name="Oval 10">
            <a:extLst>
              <a:ext uri="{FF2B5EF4-FFF2-40B4-BE49-F238E27FC236}">
                <a16:creationId xmlns:a16="http://schemas.microsoft.com/office/drawing/2014/main" id="{936EA0AB-DF3C-4701-BAD8-F3B60C0DE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105400"/>
            <a:ext cx="17526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Output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Function</a:t>
            </a:r>
          </a:p>
        </p:txBody>
      </p:sp>
      <p:sp>
        <p:nvSpPr>
          <p:cNvPr id="20489" name="Rectangle 11">
            <a:extLst>
              <a:ext uri="{FF2B5EF4-FFF2-40B4-BE49-F238E27FC236}">
                <a16:creationId xmlns:a16="http://schemas.microsoft.com/office/drawing/2014/main" id="{09D8EFBF-26D8-43B7-9F6C-8AE384E64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191000"/>
            <a:ext cx="12954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Current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</a:p>
        </p:txBody>
      </p:sp>
      <p:sp>
        <p:nvSpPr>
          <p:cNvPr id="20490" name="Text Box 13">
            <a:extLst>
              <a:ext uri="{FF2B5EF4-FFF2-40B4-BE49-F238E27FC236}">
                <a16:creationId xmlns:a16="http://schemas.microsoft.com/office/drawing/2014/main" id="{8C701C32-17E2-4486-B41C-38A481FE1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725" y="4303713"/>
            <a:ext cx="740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Clock</a:t>
            </a:r>
          </a:p>
        </p:txBody>
      </p:sp>
      <p:sp>
        <p:nvSpPr>
          <p:cNvPr id="20491" name="Text Box 14">
            <a:extLst>
              <a:ext uri="{FF2B5EF4-FFF2-40B4-BE49-F238E27FC236}">
                <a16:creationId xmlns:a16="http://schemas.microsoft.com/office/drawing/2014/main" id="{C7B46B64-97C4-47DB-B1F6-0A210A48E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3340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  <p:sp>
        <p:nvSpPr>
          <p:cNvPr id="20492" name="Text Box 15">
            <a:extLst>
              <a:ext uri="{FF2B5EF4-FFF2-40B4-BE49-F238E27FC236}">
                <a16:creationId xmlns:a16="http://schemas.microsoft.com/office/drawing/2014/main" id="{ABD17C5E-768C-4388-A4AB-EBBA27DF8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3886200"/>
            <a:ext cx="64434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Next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</a:p>
        </p:txBody>
      </p:sp>
      <p:sp>
        <p:nvSpPr>
          <p:cNvPr id="20493" name="Text Box 16">
            <a:extLst>
              <a:ext uri="{FF2B5EF4-FFF2-40B4-BE49-F238E27FC236}">
                <a16:creationId xmlns:a16="http://schemas.microsoft.com/office/drawing/2014/main" id="{054331B9-2331-4C68-B568-1FA222DD9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181600"/>
            <a:ext cx="9460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Outputs</a:t>
            </a:r>
          </a:p>
        </p:txBody>
      </p:sp>
      <p:sp>
        <p:nvSpPr>
          <p:cNvPr id="20494" name="Line 17">
            <a:extLst>
              <a:ext uri="{FF2B5EF4-FFF2-40B4-BE49-F238E27FC236}">
                <a16:creationId xmlns:a16="http://schemas.microsoft.com/office/drawing/2014/main" id="{E6ED4ACB-C973-4B58-95B7-F624069BAE5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44958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5" name="Line 18">
            <a:extLst>
              <a:ext uri="{FF2B5EF4-FFF2-40B4-BE49-F238E27FC236}">
                <a16:creationId xmlns:a16="http://schemas.microsoft.com/office/drawing/2014/main" id="{D1EC71A3-9E25-4F80-916E-F57F950B982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55626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6" name="Oval 19">
            <a:extLst>
              <a:ext uri="{FF2B5EF4-FFF2-40B4-BE49-F238E27FC236}">
                <a16:creationId xmlns:a16="http://schemas.microsoft.com/office/drawing/2014/main" id="{32FE4412-D0AB-4A9E-8CF4-A11F80293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5486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7" name="Oval 20">
            <a:extLst>
              <a:ext uri="{FF2B5EF4-FFF2-40B4-BE49-F238E27FC236}">
                <a16:creationId xmlns:a16="http://schemas.microsoft.com/office/drawing/2014/main" id="{D1815B73-3E62-4FE5-97A3-F6D5302C1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343400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8" name="Line 21">
            <a:extLst>
              <a:ext uri="{FF2B5EF4-FFF2-40B4-BE49-F238E27FC236}">
                <a16:creationId xmlns:a16="http://schemas.microsoft.com/office/drawing/2014/main" id="{EBF4E484-1479-4EAB-AC3E-742BA1B5DF5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4419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499" name="Line 22">
            <a:extLst>
              <a:ext uri="{FF2B5EF4-FFF2-40B4-BE49-F238E27FC236}">
                <a16:creationId xmlns:a16="http://schemas.microsoft.com/office/drawing/2014/main" id="{9D40F5CF-355C-44AE-AACF-D16C7CE9AE1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55626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0" name="Line 23">
            <a:extLst>
              <a:ext uri="{FF2B5EF4-FFF2-40B4-BE49-F238E27FC236}">
                <a16:creationId xmlns:a16="http://schemas.microsoft.com/office/drawing/2014/main" id="{F1B75060-EA41-4F59-8952-D3480CFC10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91000" y="4648200"/>
            <a:ext cx="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1" name="Line 24">
            <a:extLst>
              <a:ext uri="{FF2B5EF4-FFF2-40B4-BE49-F238E27FC236}">
                <a16:creationId xmlns:a16="http://schemas.microsoft.com/office/drawing/2014/main" id="{B04992E8-9591-4A89-8217-43321499A91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4648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2" name="Line 25">
            <a:extLst>
              <a:ext uri="{FF2B5EF4-FFF2-40B4-BE49-F238E27FC236}">
                <a16:creationId xmlns:a16="http://schemas.microsoft.com/office/drawing/2014/main" id="{85325DBC-6AB6-4FDC-8594-0ACE05FC2F0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44196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3" name="Line 26">
            <a:extLst>
              <a:ext uri="{FF2B5EF4-FFF2-40B4-BE49-F238E27FC236}">
                <a16:creationId xmlns:a16="http://schemas.microsoft.com/office/drawing/2014/main" id="{59421C66-5AA3-4E99-A1CF-FA8BD382637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52578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4" name="Line 27">
            <a:extLst>
              <a:ext uri="{FF2B5EF4-FFF2-40B4-BE49-F238E27FC236}">
                <a16:creationId xmlns:a16="http://schemas.microsoft.com/office/drawing/2014/main" id="{3C691A0D-CB33-4FB3-8DB1-2AB422F7D6AC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5562600"/>
            <a:ext cx="1981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5" name="Line 28">
            <a:extLst>
              <a:ext uri="{FF2B5EF4-FFF2-40B4-BE49-F238E27FC236}">
                <a16:creationId xmlns:a16="http://schemas.microsoft.com/office/drawing/2014/main" id="{C79C4C8C-EA2A-41B3-8BAA-C828752DBCD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44196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6" name="Line 29">
            <a:extLst>
              <a:ext uri="{FF2B5EF4-FFF2-40B4-BE49-F238E27FC236}">
                <a16:creationId xmlns:a16="http://schemas.microsoft.com/office/drawing/2014/main" id="{2D3350B0-263C-4E0E-A7C2-982742DC79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38862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7" name="Line 30">
            <a:extLst>
              <a:ext uri="{FF2B5EF4-FFF2-40B4-BE49-F238E27FC236}">
                <a16:creationId xmlns:a16="http://schemas.microsoft.com/office/drawing/2014/main" id="{4D4E8E47-EF06-41F4-9A97-8E105BB5F60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3886200"/>
            <a:ext cx="381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8" name="Line 31">
            <a:extLst>
              <a:ext uri="{FF2B5EF4-FFF2-40B4-BE49-F238E27FC236}">
                <a16:creationId xmlns:a16="http://schemas.microsoft.com/office/drawing/2014/main" id="{7D55BCD1-FD85-4BA3-814D-BBBD6C92E8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38862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09" name="Line 32">
            <a:extLst>
              <a:ext uri="{FF2B5EF4-FFF2-40B4-BE49-F238E27FC236}">
                <a16:creationId xmlns:a16="http://schemas.microsoft.com/office/drawing/2014/main" id="{B72DEE88-72F4-4FA7-A1EA-1BEC7479CA6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4343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6FDF3D7-8C7C-ECA7-EC98-11B5F874803F}"/>
                  </a:ext>
                </a:extLst>
              </p14:cNvPr>
              <p14:cNvContentPartPr/>
              <p14:nvPr/>
            </p14:nvContentPartPr>
            <p14:xfrm>
              <a:off x="2455200" y="3564720"/>
              <a:ext cx="5550120" cy="20516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6FDF3D7-8C7C-ECA7-EC98-11B5F874803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45840" y="3555360"/>
                <a:ext cx="5568840" cy="2070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D8969072-85D1-43DB-BD17-5BB60DE58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AFEB11-4557-4A80-8F40-F0E1DDF00399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6278EDD0-C878-44A2-B504-CB1A79DE3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8939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Diagrams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18048B53-3129-46C8-904F-10086B1B4A5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90DE6C7D-5F27-43F0-B74B-C4F5E6561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5331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Each state is shown with a circle, labeled with the state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value – the contents of the circle are the outputs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 arc represents a transition to a different state, with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inputs indicated on the label</a:t>
            </a:r>
          </a:p>
        </p:txBody>
      </p:sp>
      <p:sp>
        <p:nvSpPr>
          <p:cNvPr id="22534" name="Oval 6">
            <a:extLst>
              <a:ext uri="{FF2B5EF4-FFF2-40B4-BE49-F238E27FC236}">
                <a16:creationId xmlns:a16="http://schemas.microsoft.com/office/drawing/2014/main" id="{C4F3DBC2-0B0F-4D8F-8355-243FD3950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50292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22535" name="Oval 7">
            <a:extLst>
              <a:ext uri="{FF2B5EF4-FFF2-40B4-BE49-F238E27FC236}">
                <a16:creationId xmlns:a16="http://schemas.microsoft.com/office/drawing/2014/main" id="{92A6E211-121E-49C5-8713-C90084E85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0292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2536" name="Text Box 8">
            <a:extLst>
              <a:ext uri="{FF2B5EF4-FFF2-40B4-BE49-F238E27FC236}">
                <a16:creationId xmlns:a16="http://schemas.microsoft.com/office/drawing/2014/main" id="{111A7C0E-BE1C-485C-9BD5-0BBBA497C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1054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22537" name="Text Box 9">
            <a:extLst>
              <a:ext uri="{FF2B5EF4-FFF2-40B4-BE49-F238E27FC236}">
                <a16:creationId xmlns:a16="http://schemas.microsoft.com/office/drawing/2014/main" id="{8C477085-E2FC-41FA-817A-8DB8C4ADA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1054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2538" name="Line 10">
            <a:extLst>
              <a:ext uri="{FF2B5EF4-FFF2-40B4-BE49-F238E27FC236}">
                <a16:creationId xmlns:a16="http://schemas.microsoft.com/office/drawing/2014/main" id="{1EE37AFE-734A-4D1D-BE86-E90B6FFB29C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1054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9" name="Line 11">
            <a:extLst>
              <a:ext uri="{FF2B5EF4-FFF2-40B4-BE49-F238E27FC236}">
                <a16:creationId xmlns:a16="http://schemas.microsoft.com/office/drawing/2014/main" id="{6F03749E-DF47-41B2-ABEA-6CEC312EF6E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55626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0" name="Text Box 12">
            <a:extLst>
              <a:ext uri="{FF2B5EF4-FFF2-40B4-BE49-F238E27FC236}">
                <a16:creationId xmlns:a16="http://schemas.microsoft.com/office/drawing/2014/main" id="{0D3AA65C-DCF6-4B01-86A0-BE1E4A271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800600"/>
            <a:ext cx="7152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 = 1</a:t>
            </a:r>
          </a:p>
        </p:txBody>
      </p:sp>
      <p:sp>
        <p:nvSpPr>
          <p:cNvPr id="22541" name="Text Box 13">
            <a:extLst>
              <a:ext uri="{FF2B5EF4-FFF2-40B4-BE49-F238E27FC236}">
                <a16:creationId xmlns:a16="http://schemas.microsoft.com/office/drawing/2014/main" id="{AF3B31F4-4761-4E3A-82AE-F1127F2CC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486400"/>
            <a:ext cx="7152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 = 0</a:t>
            </a:r>
          </a:p>
        </p:txBody>
      </p:sp>
      <p:sp>
        <p:nvSpPr>
          <p:cNvPr id="22542" name="Freeform 14">
            <a:extLst>
              <a:ext uri="{FF2B5EF4-FFF2-40B4-BE49-F238E27FC236}">
                <a16:creationId xmlns:a16="http://schemas.microsoft.com/office/drawing/2014/main" id="{BD7E39B8-5105-4C1D-9A00-BA7A27F94ACA}"/>
              </a:ext>
            </a:extLst>
          </p:cNvPr>
          <p:cNvSpPr>
            <a:spLocks/>
          </p:cNvSpPr>
          <p:nvPr/>
        </p:nvSpPr>
        <p:spPr bwMode="auto">
          <a:xfrm>
            <a:off x="1676400" y="4495800"/>
            <a:ext cx="647700" cy="546100"/>
          </a:xfrm>
          <a:custGeom>
            <a:avLst/>
            <a:gdLst>
              <a:gd name="T0" fmla="*/ 2147483646 w 408"/>
              <a:gd name="T1" fmla="*/ 2147483646 h 344"/>
              <a:gd name="T2" fmla="*/ 2147483646 w 408"/>
              <a:gd name="T3" fmla="*/ 2147483646 h 344"/>
              <a:gd name="T4" fmla="*/ 2147483646 w 408"/>
              <a:gd name="T5" fmla="*/ 2147483646 h 344"/>
              <a:gd name="T6" fmla="*/ 2147483646 w 408"/>
              <a:gd name="T7" fmla="*/ 2147483646 h 344"/>
              <a:gd name="T8" fmla="*/ 2147483646 w 408"/>
              <a:gd name="T9" fmla="*/ 2147483646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8" h="344">
                <a:moveTo>
                  <a:pt x="296" y="344"/>
                </a:moveTo>
                <a:cubicBezTo>
                  <a:pt x="352" y="276"/>
                  <a:pt x="408" y="208"/>
                  <a:pt x="392" y="152"/>
                </a:cubicBezTo>
                <a:cubicBezTo>
                  <a:pt x="376" y="96"/>
                  <a:pt x="264" y="16"/>
                  <a:pt x="200" y="8"/>
                </a:cubicBezTo>
                <a:cubicBezTo>
                  <a:pt x="136" y="0"/>
                  <a:pt x="16" y="48"/>
                  <a:pt x="8" y="104"/>
                </a:cubicBezTo>
                <a:cubicBezTo>
                  <a:pt x="0" y="160"/>
                  <a:pt x="128" y="304"/>
                  <a:pt x="152" y="344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3" name="Freeform 15">
            <a:extLst>
              <a:ext uri="{FF2B5EF4-FFF2-40B4-BE49-F238E27FC236}">
                <a16:creationId xmlns:a16="http://schemas.microsoft.com/office/drawing/2014/main" id="{639E2046-AD55-4FD3-9C4F-60782EE7067A}"/>
              </a:ext>
            </a:extLst>
          </p:cNvPr>
          <p:cNvSpPr>
            <a:spLocks/>
          </p:cNvSpPr>
          <p:nvPr/>
        </p:nvSpPr>
        <p:spPr bwMode="auto">
          <a:xfrm>
            <a:off x="3733800" y="4495800"/>
            <a:ext cx="647700" cy="546100"/>
          </a:xfrm>
          <a:custGeom>
            <a:avLst/>
            <a:gdLst>
              <a:gd name="T0" fmla="*/ 2147483646 w 408"/>
              <a:gd name="T1" fmla="*/ 2147483646 h 344"/>
              <a:gd name="T2" fmla="*/ 2147483646 w 408"/>
              <a:gd name="T3" fmla="*/ 2147483646 h 344"/>
              <a:gd name="T4" fmla="*/ 2147483646 w 408"/>
              <a:gd name="T5" fmla="*/ 2147483646 h 344"/>
              <a:gd name="T6" fmla="*/ 2147483646 w 408"/>
              <a:gd name="T7" fmla="*/ 2147483646 h 344"/>
              <a:gd name="T8" fmla="*/ 2147483646 w 408"/>
              <a:gd name="T9" fmla="*/ 2147483646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8" h="344">
                <a:moveTo>
                  <a:pt x="296" y="344"/>
                </a:moveTo>
                <a:cubicBezTo>
                  <a:pt x="352" y="276"/>
                  <a:pt x="408" y="208"/>
                  <a:pt x="392" y="152"/>
                </a:cubicBezTo>
                <a:cubicBezTo>
                  <a:pt x="376" y="96"/>
                  <a:pt x="264" y="16"/>
                  <a:pt x="200" y="8"/>
                </a:cubicBezTo>
                <a:cubicBezTo>
                  <a:pt x="136" y="0"/>
                  <a:pt x="16" y="48"/>
                  <a:pt x="8" y="104"/>
                </a:cubicBezTo>
                <a:cubicBezTo>
                  <a:pt x="0" y="160"/>
                  <a:pt x="128" y="304"/>
                  <a:pt x="152" y="344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4" name="Text Box 16">
            <a:extLst>
              <a:ext uri="{FF2B5EF4-FFF2-40B4-BE49-F238E27FC236}">
                <a16:creationId xmlns:a16="http://schemas.microsoft.com/office/drawing/2014/main" id="{D2E77BA8-6AD3-4218-89C8-A501A7813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191000"/>
            <a:ext cx="7152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 = 0</a:t>
            </a:r>
          </a:p>
        </p:txBody>
      </p:sp>
      <p:sp>
        <p:nvSpPr>
          <p:cNvPr id="22545" name="Text Box 17">
            <a:extLst>
              <a:ext uri="{FF2B5EF4-FFF2-40B4-BE49-F238E27FC236}">
                <a16:creationId xmlns:a16="http://schemas.microsoft.com/office/drawing/2014/main" id="{1359DA30-CFF0-4D01-9F3F-708AA45DF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191000"/>
            <a:ext cx="7152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 = 1</a:t>
            </a:r>
          </a:p>
        </p:txBody>
      </p:sp>
      <p:sp>
        <p:nvSpPr>
          <p:cNvPr id="22546" name="Text Box 18">
            <a:extLst>
              <a:ext uri="{FF2B5EF4-FFF2-40B4-BE49-F238E27FC236}">
                <a16:creationId xmlns:a16="http://schemas.microsoft.com/office/drawing/2014/main" id="{3753C904-6E39-4C88-8875-0BE5AFBE5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572000"/>
            <a:ext cx="34009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This is a state diagram for ___?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9AE2442-1962-30CC-D667-BC333A0B0AC2}"/>
                  </a:ext>
                </a:extLst>
              </p14:cNvPr>
              <p14:cNvContentPartPr/>
              <p14:nvPr/>
            </p14:nvContentPartPr>
            <p14:xfrm>
              <a:off x="1873440" y="4516920"/>
              <a:ext cx="2496960" cy="14101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9AE2442-1962-30CC-D667-BC333A0B0AC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64080" y="4507560"/>
                <a:ext cx="2515680" cy="1428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CB6F208-3BE9-47A4-8305-564577291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AE5CAD-ED84-4ACF-9A36-CBCF4F34DB68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0018717E-036A-4268-A9B9-9AA203CE2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110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3-Bit Counter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A9187EF6-2509-4F41-B024-574AEC92D4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5360238B-AD14-4224-ADD2-86807E6C2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754572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Consider a circuit that stores a number and increments the value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every clock edge – on reaching the largest value, it starts again from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Draw the state diagram: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many states?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many inputs?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9891AC6-EB5D-E84B-C743-12B7DD9BA048}"/>
                  </a:ext>
                </a:extLst>
              </p14:cNvPr>
              <p14:cNvContentPartPr/>
              <p14:nvPr/>
            </p14:nvContentPartPr>
            <p14:xfrm>
              <a:off x="695880" y="1908720"/>
              <a:ext cx="7159680" cy="22536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9891AC6-EB5D-E84B-C743-12B7DD9BA04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6520" y="1899360"/>
                <a:ext cx="7178400" cy="2272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3">
            <a:extLst>
              <a:ext uri="{FF2B5EF4-FFF2-40B4-BE49-F238E27FC236}">
                <a16:creationId xmlns:a16="http://schemas.microsoft.com/office/drawing/2014/main" id="{13784DE5-30CE-49CA-8034-6D8954B3F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8B346D-CAB8-494A-9E4E-9D33CD1E0397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2344F0B0-CC14-415F-926A-1FF0F9FE2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110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3-Bit Counter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D951A267-286A-4D43-B46F-DBABE3C45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86B48182-5D6F-4EB1-B35C-D5168B5FA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600200"/>
            <a:ext cx="754572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Consider a circuit that stores a number and increments the value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every clock edge – on reaching the largest value, it starts again from 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Draw the state diagram:</a:t>
            </a:r>
          </a:p>
          <a:p>
            <a:pPr lvl="1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many states?</a:t>
            </a:r>
          </a:p>
          <a:p>
            <a:pPr lvl="1" eaLnBrk="1" hangingPunct="1"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How many inputs?</a:t>
            </a:r>
          </a:p>
        </p:txBody>
      </p:sp>
      <p:sp>
        <p:nvSpPr>
          <p:cNvPr id="26630" name="Oval 5">
            <a:extLst>
              <a:ext uri="{FF2B5EF4-FFF2-40B4-BE49-F238E27FC236}">
                <a16:creationId xmlns:a16="http://schemas.microsoft.com/office/drawing/2014/main" id="{90185122-DBC9-43CC-AA93-479C9D1273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000</a:t>
            </a:r>
          </a:p>
        </p:txBody>
      </p:sp>
      <p:sp>
        <p:nvSpPr>
          <p:cNvPr id="26631" name="Text Box 6">
            <a:extLst>
              <a:ext uri="{FF2B5EF4-FFF2-40B4-BE49-F238E27FC236}">
                <a16:creationId xmlns:a16="http://schemas.microsoft.com/office/drawing/2014/main" id="{BB5CBEEB-F042-4320-B475-487E06A7B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000</a:t>
            </a:r>
          </a:p>
        </p:txBody>
      </p:sp>
      <p:sp>
        <p:nvSpPr>
          <p:cNvPr id="26632" name="Line 7">
            <a:extLst>
              <a:ext uri="{FF2B5EF4-FFF2-40B4-BE49-F238E27FC236}">
                <a16:creationId xmlns:a16="http://schemas.microsoft.com/office/drawing/2014/main" id="{EFEB607C-2F5D-41A0-98B3-716EBCA30621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3" name="Oval 8">
            <a:extLst>
              <a:ext uri="{FF2B5EF4-FFF2-40B4-BE49-F238E27FC236}">
                <a16:creationId xmlns:a16="http://schemas.microsoft.com/office/drawing/2014/main" id="{B6CB9EFF-FF45-4BA9-B67C-3A329005B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001</a:t>
            </a:r>
          </a:p>
        </p:txBody>
      </p:sp>
      <p:sp>
        <p:nvSpPr>
          <p:cNvPr id="26634" name="Text Box 9">
            <a:extLst>
              <a:ext uri="{FF2B5EF4-FFF2-40B4-BE49-F238E27FC236}">
                <a16:creationId xmlns:a16="http://schemas.microsoft.com/office/drawing/2014/main" id="{CCCFB8BF-6AA4-4583-A6B2-2D964B980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001</a:t>
            </a:r>
          </a:p>
        </p:txBody>
      </p:sp>
      <p:sp>
        <p:nvSpPr>
          <p:cNvPr id="26635" name="Line 10">
            <a:extLst>
              <a:ext uri="{FF2B5EF4-FFF2-40B4-BE49-F238E27FC236}">
                <a16:creationId xmlns:a16="http://schemas.microsoft.com/office/drawing/2014/main" id="{E616D61D-8F2A-4F82-8531-24285088058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6" name="Oval 11">
            <a:extLst>
              <a:ext uri="{FF2B5EF4-FFF2-40B4-BE49-F238E27FC236}">
                <a16:creationId xmlns:a16="http://schemas.microsoft.com/office/drawing/2014/main" id="{A8A674DD-4FD1-44D5-86A1-8F52CF07C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010</a:t>
            </a:r>
          </a:p>
        </p:txBody>
      </p:sp>
      <p:sp>
        <p:nvSpPr>
          <p:cNvPr id="26637" name="Text Box 12">
            <a:extLst>
              <a:ext uri="{FF2B5EF4-FFF2-40B4-BE49-F238E27FC236}">
                <a16:creationId xmlns:a16="http://schemas.microsoft.com/office/drawing/2014/main" id="{85395B6A-DADE-436A-B768-25C7C5B23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010</a:t>
            </a:r>
          </a:p>
        </p:txBody>
      </p:sp>
      <p:sp>
        <p:nvSpPr>
          <p:cNvPr id="26638" name="Line 13">
            <a:extLst>
              <a:ext uri="{FF2B5EF4-FFF2-40B4-BE49-F238E27FC236}">
                <a16:creationId xmlns:a16="http://schemas.microsoft.com/office/drawing/2014/main" id="{6E49D101-A1F5-4A64-9A31-4BD5FD63AA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9" name="Oval 14">
            <a:extLst>
              <a:ext uri="{FF2B5EF4-FFF2-40B4-BE49-F238E27FC236}">
                <a16:creationId xmlns:a16="http://schemas.microsoft.com/office/drawing/2014/main" id="{871EA631-7EE3-4EA5-B5A4-B35ECF183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011</a:t>
            </a:r>
          </a:p>
        </p:txBody>
      </p:sp>
      <p:sp>
        <p:nvSpPr>
          <p:cNvPr id="26640" name="Text Box 15">
            <a:extLst>
              <a:ext uri="{FF2B5EF4-FFF2-40B4-BE49-F238E27FC236}">
                <a16:creationId xmlns:a16="http://schemas.microsoft.com/office/drawing/2014/main" id="{D87ACCB8-F755-4B91-9246-D50074D6E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011</a:t>
            </a:r>
          </a:p>
        </p:txBody>
      </p:sp>
      <p:sp>
        <p:nvSpPr>
          <p:cNvPr id="26641" name="Line 16">
            <a:extLst>
              <a:ext uri="{FF2B5EF4-FFF2-40B4-BE49-F238E27FC236}">
                <a16:creationId xmlns:a16="http://schemas.microsoft.com/office/drawing/2014/main" id="{996B855F-43E1-46CE-8EE3-1B33E40BC09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42" name="Oval 17">
            <a:extLst>
              <a:ext uri="{FF2B5EF4-FFF2-40B4-BE49-F238E27FC236}">
                <a16:creationId xmlns:a16="http://schemas.microsoft.com/office/drawing/2014/main" id="{8C6278EE-7448-4C54-A99D-4F2B8AA81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</a:p>
        </p:txBody>
      </p:sp>
      <p:sp>
        <p:nvSpPr>
          <p:cNvPr id="26643" name="Text Box 18">
            <a:extLst>
              <a:ext uri="{FF2B5EF4-FFF2-40B4-BE49-F238E27FC236}">
                <a16:creationId xmlns:a16="http://schemas.microsoft.com/office/drawing/2014/main" id="{893F1DB3-89CE-4992-8B0A-459BAC851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100</a:t>
            </a:r>
          </a:p>
        </p:txBody>
      </p:sp>
      <p:sp>
        <p:nvSpPr>
          <p:cNvPr id="26644" name="Line 19">
            <a:extLst>
              <a:ext uri="{FF2B5EF4-FFF2-40B4-BE49-F238E27FC236}">
                <a16:creationId xmlns:a16="http://schemas.microsoft.com/office/drawing/2014/main" id="{61A7389A-D4DF-44B2-B582-77170269063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45" name="Oval 20">
            <a:extLst>
              <a:ext uri="{FF2B5EF4-FFF2-40B4-BE49-F238E27FC236}">
                <a16:creationId xmlns:a16="http://schemas.microsoft.com/office/drawing/2014/main" id="{348571B7-93CD-49C9-AE98-5C3367869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101</a:t>
            </a:r>
          </a:p>
        </p:txBody>
      </p:sp>
      <p:sp>
        <p:nvSpPr>
          <p:cNvPr id="26646" name="Text Box 21">
            <a:extLst>
              <a:ext uri="{FF2B5EF4-FFF2-40B4-BE49-F238E27FC236}">
                <a16:creationId xmlns:a16="http://schemas.microsoft.com/office/drawing/2014/main" id="{D2690EBF-788F-44D5-9E56-69ACB5177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101</a:t>
            </a:r>
          </a:p>
        </p:txBody>
      </p:sp>
      <p:sp>
        <p:nvSpPr>
          <p:cNvPr id="26647" name="Line 22">
            <a:extLst>
              <a:ext uri="{FF2B5EF4-FFF2-40B4-BE49-F238E27FC236}">
                <a16:creationId xmlns:a16="http://schemas.microsoft.com/office/drawing/2014/main" id="{86D5AF14-7789-4D8B-B9C4-44D2AB9B2EA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48" name="Oval 23">
            <a:extLst>
              <a:ext uri="{FF2B5EF4-FFF2-40B4-BE49-F238E27FC236}">
                <a16:creationId xmlns:a16="http://schemas.microsoft.com/office/drawing/2014/main" id="{19B40B53-4C77-480A-BC83-A6FC7F141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110</a:t>
            </a:r>
          </a:p>
        </p:txBody>
      </p:sp>
      <p:sp>
        <p:nvSpPr>
          <p:cNvPr id="26649" name="Text Box 24">
            <a:extLst>
              <a:ext uri="{FF2B5EF4-FFF2-40B4-BE49-F238E27FC236}">
                <a16:creationId xmlns:a16="http://schemas.microsoft.com/office/drawing/2014/main" id="{11AA82EC-F921-4837-82D6-D9E94A3D0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110</a:t>
            </a:r>
          </a:p>
        </p:txBody>
      </p:sp>
      <p:sp>
        <p:nvSpPr>
          <p:cNvPr id="26650" name="Line 25">
            <a:extLst>
              <a:ext uri="{FF2B5EF4-FFF2-40B4-BE49-F238E27FC236}">
                <a16:creationId xmlns:a16="http://schemas.microsoft.com/office/drawing/2014/main" id="{798CFB9D-2B4A-4757-9860-2B52A49410B9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51" name="Oval 26">
            <a:extLst>
              <a:ext uri="{FF2B5EF4-FFF2-40B4-BE49-F238E27FC236}">
                <a16:creationId xmlns:a16="http://schemas.microsoft.com/office/drawing/2014/main" id="{356DC469-1C94-4A6F-840B-5F052FAF1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800600"/>
            <a:ext cx="6858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111</a:t>
            </a:r>
          </a:p>
        </p:txBody>
      </p:sp>
      <p:sp>
        <p:nvSpPr>
          <p:cNvPr id="26652" name="Text Box 27">
            <a:extLst>
              <a:ext uri="{FF2B5EF4-FFF2-40B4-BE49-F238E27FC236}">
                <a16:creationId xmlns:a16="http://schemas.microsoft.com/office/drawing/2014/main" id="{138E5EC6-5DDD-4510-872D-6B79726EF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5410200"/>
            <a:ext cx="651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111</a:t>
            </a:r>
          </a:p>
        </p:txBody>
      </p:sp>
      <p:sp>
        <p:nvSpPr>
          <p:cNvPr id="26653" name="Line 28">
            <a:extLst>
              <a:ext uri="{FF2B5EF4-FFF2-40B4-BE49-F238E27FC236}">
                <a16:creationId xmlns:a16="http://schemas.microsoft.com/office/drawing/2014/main" id="{230F5383-08FF-465D-AA47-1E90728DFCDB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51816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54" name="Freeform 29">
            <a:extLst>
              <a:ext uri="{FF2B5EF4-FFF2-40B4-BE49-F238E27FC236}">
                <a16:creationId xmlns:a16="http://schemas.microsoft.com/office/drawing/2014/main" id="{F8EA89E0-047A-47D1-AB98-9579753CBD5C}"/>
              </a:ext>
            </a:extLst>
          </p:cNvPr>
          <p:cNvSpPr>
            <a:spLocks/>
          </p:cNvSpPr>
          <p:nvPr/>
        </p:nvSpPr>
        <p:spPr bwMode="auto">
          <a:xfrm>
            <a:off x="317500" y="4013200"/>
            <a:ext cx="8509000" cy="1168400"/>
          </a:xfrm>
          <a:custGeom>
            <a:avLst/>
            <a:gdLst>
              <a:gd name="T0" fmla="*/ 2147483646 w 5360"/>
              <a:gd name="T1" fmla="*/ 2147483646 h 736"/>
              <a:gd name="T2" fmla="*/ 2147483646 w 5360"/>
              <a:gd name="T3" fmla="*/ 2147483646 h 736"/>
              <a:gd name="T4" fmla="*/ 2147483646 w 5360"/>
              <a:gd name="T5" fmla="*/ 2147483646 h 736"/>
              <a:gd name="T6" fmla="*/ 2147483646 w 5360"/>
              <a:gd name="T7" fmla="*/ 2147483646 h 736"/>
              <a:gd name="T8" fmla="*/ 2147483646 w 5360"/>
              <a:gd name="T9" fmla="*/ 2147483646 h 736"/>
              <a:gd name="T10" fmla="*/ 2147483646 w 5360"/>
              <a:gd name="T11" fmla="*/ 2147483646 h 7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360" h="736">
                <a:moveTo>
                  <a:pt x="4888" y="736"/>
                </a:moveTo>
                <a:cubicBezTo>
                  <a:pt x="5004" y="660"/>
                  <a:pt x="5120" y="584"/>
                  <a:pt x="5128" y="496"/>
                </a:cubicBezTo>
                <a:cubicBezTo>
                  <a:pt x="5136" y="408"/>
                  <a:pt x="5360" y="288"/>
                  <a:pt x="4936" y="208"/>
                </a:cubicBezTo>
                <a:cubicBezTo>
                  <a:pt x="4512" y="128"/>
                  <a:pt x="3344" y="32"/>
                  <a:pt x="2584" y="16"/>
                </a:cubicBezTo>
                <a:cubicBezTo>
                  <a:pt x="1824" y="0"/>
                  <a:pt x="752" y="16"/>
                  <a:pt x="376" y="112"/>
                </a:cubicBezTo>
                <a:cubicBezTo>
                  <a:pt x="0" y="208"/>
                  <a:pt x="336" y="512"/>
                  <a:pt x="328" y="592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84AC903-BF20-2BA3-ACB6-561736037338}"/>
                  </a:ext>
                </a:extLst>
              </p14:cNvPr>
              <p14:cNvContentPartPr/>
              <p14:nvPr/>
            </p14:nvContentPartPr>
            <p14:xfrm>
              <a:off x="3591360" y="4196880"/>
              <a:ext cx="5283360" cy="15433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84AC903-BF20-2BA3-ACB6-56173603733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82000" y="4187520"/>
                <a:ext cx="5302080" cy="1562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92EC76-916A-44DB-B3D4-AB643F4E9DC5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2FA7BBCF-F536-4071-9E9B-DE3B0A924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857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Tackling FSM Problems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49EF8BDD-DC7D-4FE9-BD86-7EDA9D18CD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C491AFDD-5FCB-4078-B160-5A8F53137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76400"/>
            <a:ext cx="8169275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Three questions worth asking: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What are the possible output states?  Draw a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bubble for each.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What are inputs?  What values can those inputs take?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each state, what do I do for each possible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input value?  Draw an arc out of every bubble for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every input value.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B14B8C8-FC54-1A73-071F-1CDCEF809321}"/>
                  </a:ext>
                </a:extLst>
              </p14:cNvPr>
              <p14:cNvContentPartPr/>
              <p14:nvPr/>
            </p14:nvContentPartPr>
            <p14:xfrm>
              <a:off x="792000" y="558720"/>
              <a:ext cx="7967880" cy="33962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B14B8C8-FC54-1A73-071F-1CDCEF80932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2640" y="549360"/>
                <a:ext cx="7986600" cy="3414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40396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33F4CE0-E888-4BA8-921A-8C9DA9389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AE2AE9-2DA1-40A5-B308-1893378623DC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A7983B64-E71E-49AA-863E-831E73230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8747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Traffic Light Controller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724916CB-06D1-4227-83BC-955F00E206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5BDA8525-63D7-466F-9150-F682BC5B0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640618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Problem description: A traffic light with only green and red; either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North-South road has green or the East-West road has green (both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can’t be red); there are detectors on the roads to indicate if a car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on the road; the lights are updated every 30 seconds; a light need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change only if a car is waiting on the other road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State Transition Table: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How many states?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How many inputs?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How many outputs?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C51E9F2-8CF6-4232-1625-DEBDFEF1A8D2}"/>
                  </a:ext>
                </a:extLst>
              </p14:cNvPr>
              <p14:cNvContentPartPr/>
              <p14:nvPr/>
            </p14:nvContentPartPr>
            <p14:xfrm>
              <a:off x="150120" y="574920"/>
              <a:ext cx="8363520" cy="55213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C51E9F2-8CF6-4232-1625-DEBDFEF1A8D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0760" y="565560"/>
                <a:ext cx="8382240" cy="5540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7541D6A-7449-4562-8457-29FED0AB3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8C7EB3-D684-4165-86E1-7CF14ABEB70B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51B838E6-A22C-4B2E-AF1C-1C4C128FC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459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Transition Table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5616DBD9-6D42-4F6C-9185-D9E44E0B2D2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A9254C8A-9E59-459D-B431-6657D4C81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7640618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Problem description: A traffic light with only green and red; either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North-South road has green or the East-West road has green (both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can’t be red); there are detectors on the roads to indicate if a car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on the road; the lights are updated every 30 seconds; a light must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change only if a car is waiting on the other road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State Transition Table: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CurrState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InputEW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InputNS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NextState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=Output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0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1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0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1                1                             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520A4C8-8213-DCF5-000F-9C213B3391E4}"/>
                  </a:ext>
                </a:extLst>
              </p14:cNvPr>
              <p14:cNvContentPartPr/>
              <p14:nvPr/>
            </p14:nvContentPartPr>
            <p14:xfrm>
              <a:off x="786600" y="3529440"/>
              <a:ext cx="6171120" cy="28717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520A4C8-8213-DCF5-000F-9C213B3391E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77240" y="3520080"/>
                <a:ext cx="6189840" cy="2890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D3FFE41-FB0C-4FC0-B4DA-D34E86E72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96AB70-CABB-4F69-B2FD-899F72F2C809}" type="slidenum">
              <a:rPr lang="en-US" altLang="en-US" sz="1400">
                <a:latin typeface="Times New Roman" panose="02020603050405020304" pitchFamily="18" charset="0"/>
              </a:rPr>
              <a:pPr/>
              <a:t>17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BD29E4EB-CDBA-47D3-85AA-123117E29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290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Diagram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0FE0163E-C9F3-4FC3-8C69-06E913CF97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BB13C34A-5D5D-4042-AE4D-3546084E6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6602641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State Transition Table: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CurrState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InputEW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InputNS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NextState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=Output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0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1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0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1                1                             N</a:t>
            </a:r>
          </a:p>
        </p:txBody>
      </p:sp>
      <p:pic>
        <p:nvPicPr>
          <p:cNvPr id="32774" name="Picture 6" descr="53">
            <a:extLst>
              <a:ext uri="{FF2B5EF4-FFF2-40B4-BE49-F238E27FC236}">
                <a16:creationId xmlns:a16="http://schemas.microsoft.com/office/drawing/2014/main" id="{C8515261-5FB2-4913-B4A4-F1B3233A60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4435475"/>
            <a:ext cx="4314825" cy="211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5" name="Text Box 5">
            <a:extLst>
              <a:ext uri="{FF2B5EF4-FFF2-40B4-BE49-F238E27FC236}">
                <a16:creationId xmlns:a16="http://schemas.microsoft.com/office/drawing/2014/main" id="{4CCF7375-CD75-401C-891C-EBBEB5E21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654843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92EC76-916A-44DB-B3D4-AB643F4E9DC5}" type="slidenum">
              <a:rPr lang="en-US" altLang="en-US" sz="1400">
                <a:latin typeface="Times New Roman" panose="02020603050405020304" pitchFamily="18" charset="0"/>
              </a:rPr>
              <a:pPr/>
              <a:t>18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2FA7BBCF-F536-4071-9E9B-DE3B0A924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857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Tackling FSM Problems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49EF8BDD-DC7D-4FE9-BD86-7EDA9D18CD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C491AFDD-5FCB-4078-B160-5A8F53137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76400"/>
            <a:ext cx="8169275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Three questions worth asking: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What are the possible output states?  Draw a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bubble for each.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What are inputs?  What values can those inputs take?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each state, what do I do for each possible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input value?  Draw an arc out of every bubble for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every input value.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A2A5FC-1238-42CE-976F-90C18AC34B48}" type="slidenum">
              <a:rPr lang="en-US" altLang="en-US" sz="1400">
                <a:latin typeface="Times New Roman" panose="02020603050405020304" pitchFamily="18" charset="0"/>
              </a:rPr>
              <a:pPr/>
              <a:t>19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28A27EE9-5C7C-4156-ACC6-18B79621F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838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– Residential Thermostat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56C5376D-A016-42A4-B13D-1B3839C84F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6FB5643E-5F5E-460F-A0FF-F024C90C3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8827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Two temp sensors: internal and external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internal temp is within 1 degree of desired, don’t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change setting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internal temp is &gt; 1 degree higher than desired, turn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AC on; if internal temp is &lt; 1 degree lower than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desired, turn heater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external temp and desired temp are within 5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degrees, disregard the internal temp, and turn both AC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heater off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4540416-0D2F-84DB-9C48-213B2824F681}"/>
                  </a:ext>
                </a:extLst>
              </p14:cNvPr>
              <p14:cNvContentPartPr/>
              <p14:nvPr/>
            </p14:nvContentPartPr>
            <p14:xfrm>
              <a:off x="1142280" y="1169280"/>
              <a:ext cx="7693200" cy="5127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4540416-0D2F-84DB-9C48-213B2824F68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32920" y="1159920"/>
                <a:ext cx="7711920" cy="5146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6F570E5-E714-4791-B887-4C3F2CB67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B70E92-3636-47B0-9F1A-748F1199CBF0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239FBA01-2E8D-4301-B96C-61507D110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1551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Trade-Off Curve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028F3399-5A32-4EE9-82E0-9A09D4EA7B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4F229297-7315-DC4B-37D4-AD7DCE8940F2}"/>
              </a:ext>
            </a:extLst>
          </p:cNvPr>
          <p:cNvCxnSpPr/>
          <p:nvPr/>
        </p:nvCxnSpPr>
        <p:spPr>
          <a:xfrm>
            <a:off x="1009123" y="5638800"/>
            <a:ext cx="59436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EFE8C18F-D8E7-BEF3-BF84-9EB4B4C11B83}"/>
              </a:ext>
            </a:extLst>
          </p:cNvPr>
          <p:cNvCxnSpPr>
            <a:cxnSpLocks/>
          </p:cNvCxnSpPr>
          <p:nvPr/>
        </p:nvCxnSpPr>
        <p:spPr>
          <a:xfrm flipV="1">
            <a:off x="1009123" y="1981200"/>
            <a:ext cx="0" cy="36576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E6495A3-6EAA-657F-CB79-0C3BBC772C28}"/>
              </a:ext>
            </a:extLst>
          </p:cNvPr>
          <p:cNvSpPr txBox="1"/>
          <p:nvPr/>
        </p:nvSpPr>
        <p:spPr>
          <a:xfrm rot="16200000">
            <a:off x="-416282" y="3038445"/>
            <a:ext cx="22994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#inputs to each gate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89884-5B26-E1E1-1479-5DF5FFC04507}"/>
              </a:ext>
            </a:extLst>
          </p:cNvPr>
          <p:cNvSpPr txBox="1"/>
          <p:nvPr/>
        </p:nvSpPr>
        <p:spPr>
          <a:xfrm>
            <a:off x="4887158" y="5695890"/>
            <a:ext cx="2065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# sequential gates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A1A387-D8A9-2E44-832A-F7C8CEDDF26E}"/>
              </a:ext>
            </a:extLst>
          </p:cNvPr>
          <p:cNvSpPr/>
          <p:nvPr/>
        </p:nvSpPr>
        <p:spPr>
          <a:xfrm>
            <a:off x="1486605" y="2112747"/>
            <a:ext cx="228598" cy="228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38D1065B-BD47-9BF0-0BCE-345BFAC1C7E5}"/>
              </a:ext>
            </a:extLst>
          </p:cNvPr>
          <p:cNvSpPr/>
          <p:nvPr/>
        </p:nvSpPr>
        <p:spPr>
          <a:xfrm>
            <a:off x="6419323" y="5181600"/>
            <a:ext cx="228599" cy="228598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4EA728F-5968-75C9-435D-E76F67EABFDF}"/>
              </a:ext>
            </a:extLst>
          </p:cNvPr>
          <p:cNvSpPr/>
          <p:nvPr/>
        </p:nvSpPr>
        <p:spPr>
          <a:xfrm>
            <a:off x="4887158" y="4934827"/>
            <a:ext cx="228597" cy="22860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iamond 13">
            <a:extLst>
              <a:ext uri="{FF2B5EF4-FFF2-40B4-BE49-F238E27FC236}">
                <a16:creationId xmlns:a16="http://schemas.microsoft.com/office/drawing/2014/main" id="{466B1E31-E67C-41F6-E667-748079D94254}"/>
              </a:ext>
            </a:extLst>
          </p:cNvPr>
          <p:cNvSpPr/>
          <p:nvPr/>
        </p:nvSpPr>
        <p:spPr>
          <a:xfrm>
            <a:off x="3479874" y="3981395"/>
            <a:ext cx="228599" cy="249463"/>
          </a:xfrm>
          <a:prstGeom prst="diamon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3A9DE3-D465-CE7B-DB41-52C641336652}"/>
              </a:ext>
            </a:extLst>
          </p:cNvPr>
          <p:cNvSpPr txBox="1"/>
          <p:nvPr/>
        </p:nvSpPr>
        <p:spPr>
          <a:xfrm>
            <a:off x="1715203" y="1905000"/>
            <a:ext cx="33965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Truth table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sum-of-products adder, (2, 2</a:t>
            </a:r>
            <a:r>
              <a:rPr 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FB66298-A5C1-F8CD-2829-05E38B0B3129}"/>
              </a:ext>
            </a:extLst>
          </p:cNvPr>
          <p:cNvSpPr txBox="1"/>
          <p:nvPr/>
        </p:nvSpPr>
        <p:spPr>
          <a:xfrm>
            <a:off x="2039689" y="3643616"/>
            <a:ext cx="18341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gp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adder (3, 33)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93DE85-0679-BF6E-C2B5-990198187E95}"/>
              </a:ext>
            </a:extLst>
          </p:cNvPr>
          <p:cNvSpPr txBox="1"/>
          <p:nvPr/>
        </p:nvSpPr>
        <p:spPr>
          <a:xfrm>
            <a:off x="4402704" y="4545091"/>
            <a:ext cx="3549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Carry Lookahead GP </a:t>
            </a:r>
            <a:r>
              <a:rPr lang="en-US" sz="2000">
                <a:latin typeface="Calibri" panose="020F0502020204030204" pitchFamily="34" charset="0"/>
                <a:cs typeface="Calibri" panose="020F0502020204030204" pitchFamily="34" charset="0"/>
              </a:rPr>
              <a:t>adder (7,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5)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0F391C-5EAD-CB0A-9F69-824D944A0E47}"/>
              </a:ext>
            </a:extLst>
          </p:cNvPr>
          <p:cNvSpPr txBox="1"/>
          <p:nvPr/>
        </p:nvSpPr>
        <p:spPr>
          <a:xfrm>
            <a:off x="6570887" y="4988004"/>
            <a:ext cx="15215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Ripple-Carry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adder (64, 2)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F857AE9-8FEA-B4DF-02C2-D885613E4BCF}"/>
              </a:ext>
            </a:extLst>
          </p:cNvPr>
          <p:cNvCxnSpPr>
            <a:cxnSpLocks/>
          </p:cNvCxnSpPr>
          <p:nvPr/>
        </p:nvCxnSpPr>
        <p:spPr>
          <a:xfrm flipV="1">
            <a:off x="5948038" y="1416514"/>
            <a:ext cx="0" cy="16210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27FC996-4ED4-3FF5-B7E7-E1CD7B982905}"/>
              </a:ext>
            </a:extLst>
          </p:cNvPr>
          <p:cNvCxnSpPr>
            <a:cxnSpLocks/>
          </p:cNvCxnSpPr>
          <p:nvPr/>
        </p:nvCxnSpPr>
        <p:spPr>
          <a:xfrm>
            <a:off x="5949601" y="3037566"/>
            <a:ext cx="273719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D4D699BC-4D25-EF17-5920-6551F27D0F06}"/>
              </a:ext>
            </a:extLst>
          </p:cNvPr>
          <p:cNvSpPr txBox="1"/>
          <p:nvPr/>
        </p:nvSpPr>
        <p:spPr>
          <a:xfrm>
            <a:off x="7059674" y="3028890"/>
            <a:ext cx="2065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# sequential gates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86A8268-50FC-B37F-D810-2540B47E492E}"/>
              </a:ext>
            </a:extLst>
          </p:cNvPr>
          <p:cNvSpPr txBox="1"/>
          <p:nvPr/>
        </p:nvSpPr>
        <p:spPr>
          <a:xfrm rot="16200000">
            <a:off x="5017977" y="2023487"/>
            <a:ext cx="15286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Performance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159EE82-4563-C2A8-6B09-C97EFE3A8731}"/>
              </a:ext>
            </a:extLst>
          </p:cNvPr>
          <p:cNvSpPr/>
          <p:nvPr/>
        </p:nvSpPr>
        <p:spPr>
          <a:xfrm>
            <a:off x="6063154" y="2713264"/>
            <a:ext cx="228598" cy="228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iamond 25">
            <a:extLst>
              <a:ext uri="{FF2B5EF4-FFF2-40B4-BE49-F238E27FC236}">
                <a16:creationId xmlns:a16="http://schemas.microsoft.com/office/drawing/2014/main" id="{FF74DF5B-7D3C-C665-A452-61998CA8EF04}"/>
              </a:ext>
            </a:extLst>
          </p:cNvPr>
          <p:cNvSpPr/>
          <p:nvPr/>
        </p:nvSpPr>
        <p:spPr>
          <a:xfrm>
            <a:off x="6647922" y="1964029"/>
            <a:ext cx="228599" cy="249463"/>
          </a:xfrm>
          <a:prstGeom prst="diamond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79A8801-2F13-4710-532A-BBD7C5B8E7CC}"/>
              </a:ext>
            </a:extLst>
          </p:cNvPr>
          <p:cNvSpPr/>
          <p:nvPr/>
        </p:nvSpPr>
        <p:spPr>
          <a:xfrm>
            <a:off x="7391401" y="1459198"/>
            <a:ext cx="228597" cy="22860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704E773D-6878-6C99-65BA-933DF03F5F87}"/>
              </a:ext>
            </a:extLst>
          </p:cNvPr>
          <p:cNvSpPr/>
          <p:nvPr/>
        </p:nvSpPr>
        <p:spPr>
          <a:xfrm>
            <a:off x="8092456" y="2133600"/>
            <a:ext cx="228599" cy="228598"/>
          </a:xfrm>
          <a:prstGeom prst="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127B4F2-54CB-92B2-89AC-C7F907826692}"/>
                  </a:ext>
                </a:extLst>
              </p14:cNvPr>
              <p14:cNvContentPartPr/>
              <p14:nvPr/>
            </p14:nvContentPartPr>
            <p14:xfrm>
              <a:off x="2986560" y="2445480"/>
              <a:ext cx="5240160" cy="32443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127B4F2-54CB-92B2-89AC-C7F90782669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77200" y="2436120"/>
                <a:ext cx="5258880" cy="3263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756398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2">
            <a:extLst>
              <a:ext uri="{FF2B5EF4-FFF2-40B4-BE49-F238E27FC236}">
                <a16:creationId xmlns:a16="http://schemas.microsoft.com/office/drawing/2014/main" id="{13FF95F8-B2A1-4AAC-9DD9-D2844718B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801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Finite State Machine Table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AF4CC5FA-C900-4309-AD42-355A4D56B2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17116E51-2CA3-42E1-9F11-7DEE4A9E7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C75044-49DE-4A41-8B38-9ADB31ECE6A3}" type="slidenum">
              <a:rPr lang="en-US" altLang="en-US" sz="1400">
                <a:latin typeface="Times New Roman" panose="02020603050405020304" pitchFamily="18" charset="0"/>
              </a:rPr>
              <a:pPr/>
              <a:t>20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A4B10F0-B208-4C5D-873E-17C1C56EC7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463053"/>
            <a:ext cx="7302057" cy="5013947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55E1A14-636D-3C81-E77C-54E44F90746F}"/>
                  </a:ext>
                </a:extLst>
              </p14:cNvPr>
              <p14:cNvContentPartPr/>
              <p14:nvPr/>
            </p14:nvContentPartPr>
            <p14:xfrm>
              <a:off x="3401640" y="1672560"/>
              <a:ext cx="3453480" cy="2899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55E1A14-636D-3C81-E77C-54E44F90746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92280" y="1663200"/>
                <a:ext cx="3472200" cy="2918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D2C33CF-7A59-4455-836D-35A5B9BB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C75044-49DE-4A41-8B38-9ADB31ECE6A3}" type="slidenum">
              <a:rPr lang="en-US" altLang="en-US" sz="1400">
                <a:latin typeface="Times New Roman" panose="02020603050405020304" pitchFamily="18" charset="0"/>
              </a:rPr>
              <a:pPr/>
              <a:t>21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1568DA92-142A-425F-AA63-B5EE89148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37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Finite State Diagram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E7E08D33-D52D-4539-A4D8-956F64A21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BFB7594E-09CB-4130-B62E-E302C15FB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675" y="1763713"/>
            <a:ext cx="6687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U-H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4B9D5D0-F4A4-4B3C-85C8-89DE5AF2CEFC}"/>
              </a:ext>
            </a:extLst>
          </p:cNvPr>
          <p:cNvSpPr/>
          <p:nvPr/>
        </p:nvSpPr>
        <p:spPr>
          <a:xfrm>
            <a:off x="1524000" y="1857375"/>
            <a:ext cx="1524000" cy="1524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6332B91-0DE4-4437-A062-6218C96A5697}"/>
              </a:ext>
            </a:extLst>
          </p:cNvPr>
          <p:cNvSpPr/>
          <p:nvPr/>
        </p:nvSpPr>
        <p:spPr>
          <a:xfrm>
            <a:off x="5943600" y="1857375"/>
            <a:ext cx="1524000" cy="1524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COOL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E87679D-277F-4D58-9863-DE2A390A9556}"/>
              </a:ext>
            </a:extLst>
          </p:cNvPr>
          <p:cNvSpPr/>
          <p:nvPr/>
        </p:nvSpPr>
        <p:spPr>
          <a:xfrm>
            <a:off x="3810000" y="4343400"/>
            <a:ext cx="1524000" cy="1524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52F8665-ECD1-40FE-9785-FF74BE5E4DAD}"/>
              </a:ext>
            </a:extLst>
          </p:cNvPr>
          <p:cNvCxnSpPr/>
          <p:nvPr/>
        </p:nvCxnSpPr>
        <p:spPr>
          <a:xfrm>
            <a:off x="2971800" y="2286000"/>
            <a:ext cx="29718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49A9354-E361-4726-814F-4480EA9B94D3}"/>
              </a:ext>
            </a:extLst>
          </p:cNvPr>
          <p:cNvCxnSpPr>
            <a:cxnSpLocks/>
          </p:cNvCxnSpPr>
          <p:nvPr/>
        </p:nvCxnSpPr>
        <p:spPr>
          <a:xfrm flipH="1">
            <a:off x="2971800" y="2895600"/>
            <a:ext cx="29718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D1E0758-B003-442B-A3C2-3CA54F26C7C6}"/>
              </a:ext>
            </a:extLst>
          </p:cNvPr>
          <p:cNvCxnSpPr>
            <a:cxnSpLocks/>
          </p:cNvCxnSpPr>
          <p:nvPr/>
        </p:nvCxnSpPr>
        <p:spPr>
          <a:xfrm flipH="1" flipV="1">
            <a:off x="2667000" y="3276600"/>
            <a:ext cx="1371600" cy="12954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014F7AA-E74E-468F-8E90-A13C0C37371E}"/>
              </a:ext>
            </a:extLst>
          </p:cNvPr>
          <p:cNvCxnSpPr>
            <a:cxnSpLocks/>
          </p:cNvCxnSpPr>
          <p:nvPr/>
        </p:nvCxnSpPr>
        <p:spPr>
          <a:xfrm flipV="1">
            <a:off x="5181600" y="3276600"/>
            <a:ext cx="1143000" cy="132715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9DA3D6D-C808-4F52-9440-40B30BDEF643}"/>
              </a:ext>
            </a:extLst>
          </p:cNvPr>
          <p:cNvCxnSpPr>
            <a:cxnSpLocks/>
          </p:cNvCxnSpPr>
          <p:nvPr/>
        </p:nvCxnSpPr>
        <p:spPr>
          <a:xfrm flipH="1">
            <a:off x="5257800" y="3375025"/>
            <a:ext cx="1257300" cy="150177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7D2E848-ABE1-4D71-B4F3-8F958D1C142C}"/>
              </a:ext>
            </a:extLst>
          </p:cNvPr>
          <p:cNvCxnSpPr>
            <a:cxnSpLocks/>
          </p:cNvCxnSpPr>
          <p:nvPr/>
        </p:nvCxnSpPr>
        <p:spPr>
          <a:xfrm>
            <a:off x="2457450" y="3375025"/>
            <a:ext cx="1447800" cy="134937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5" name="Text Box 4">
            <a:extLst>
              <a:ext uri="{FF2B5EF4-FFF2-40B4-BE49-F238E27FC236}">
                <a16:creationId xmlns:a16="http://schemas.microsoft.com/office/drawing/2014/main" id="{10E95C12-6388-4C86-8F3C-C308FAFC0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675" y="2890838"/>
            <a:ext cx="6399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U-C</a:t>
            </a:r>
          </a:p>
        </p:txBody>
      </p:sp>
      <p:sp>
        <p:nvSpPr>
          <p:cNvPr id="17" name="Arrow: Curved Right 16">
            <a:extLst>
              <a:ext uri="{FF2B5EF4-FFF2-40B4-BE49-F238E27FC236}">
                <a16:creationId xmlns:a16="http://schemas.microsoft.com/office/drawing/2014/main" id="{F0222350-44F0-4B56-97D6-C6338405C8B2}"/>
              </a:ext>
            </a:extLst>
          </p:cNvPr>
          <p:cNvSpPr/>
          <p:nvPr/>
        </p:nvSpPr>
        <p:spPr>
          <a:xfrm rot="16200000">
            <a:off x="4405313" y="5648325"/>
            <a:ext cx="438150" cy="914400"/>
          </a:xfrm>
          <a:prstGeom prst="curvedRightArrow">
            <a:avLst>
              <a:gd name="adj1" fmla="val 14739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Arrow: Curved Right 23">
            <a:extLst>
              <a:ext uri="{FF2B5EF4-FFF2-40B4-BE49-F238E27FC236}">
                <a16:creationId xmlns:a16="http://schemas.microsoft.com/office/drawing/2014/main" id="{3BA93A2A-BBE6-4804-92A9-FC71E7A0493E}"/>
              </a:ext>
            </a:extLst>
          </p:cNvPr>
          <p:cNvSpPr/>
          <p:nvPr/>
        </p:nvSpPr>
        <p:spPr>
          <a:xfrm rot="10800000">
            <a:off x="7480300" y="2171700"/>
            <a:ext cx="438150" cy="914400"/>
          </a:xfrm>
          <a:prstGeom prst="curvedRightArrow">
            <a:avLst>
              <a:gd name="adj1" fmla="val 14739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Arrow: Curved Right 24">
            <a:extLst>
              <a:ext uri="{FF2B5EF4-FFF2-40B4-BE49-F238E27FC236}">
                <a16:creationId xmlns:a16="http://schemas.microsoft.com/office/drawing/2014/main" id="{F10048B1-9EF8-4CBA-B50A-F3D16288EB4C}"/>
              </a:ext>
            </a:extLst>
          </p:cNvPr>
          <p:cNvSpPr/>
          <p:nvPr/>
        </p:nvSpPr>
        <p:spPr>
          <a:xfrm>
            <a:off x="1085850" y="2136775"/>
            <a:ext cx="438150" cy="914400"/>
          </a:xfrm>
          <a:prstGeom prst="curvedRightArrow">
            <a:avLst>
              <a:gd name="adj1" fmla="val 14739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9" name="Text Box 4">
            <a:extLst>
              <a:ext uri="{FF2B5EF4-FFF2-40B4-BE49-F238E27FC236}">
                <a16:creationId xmlns:a16="http://schemas.microsoft.com/office/drawing/2014/main" id="{16C83F9D-893C-470B-B834-C1ABE4172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9488" y="3705225"/>
            <a:ext cx="73930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D-G,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D-H</a:t>
            </a:r>
          </a:p>
        </p:txBody>
      </p:sp>
      <p:sp>
        <p:nvSpPr>
          <p:cNvPr id="10260" name="Text Box 4">
            <a:extLst>
              <a:ext uri="{FF2B5EF4-FFF2-40B4-BE49-F238E27FC236}">
                <a16:creationId xmlns:a16="http://schemas.microsoft.com/office/drawing/2014/main" id="{7C05BC1B-7054-47F0-BC4D-D31CAC72D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588" y="3743325"/>
            <a:ext cx="73930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D-G,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D-H</a:t>
            </a:r>
          </a:p>
        </p:txBody>
      </p:sp>
      <p:sp>
        <p:nvSpPr>
          <p:cNvPr id="10261" name="Text Box 4">
            <a:extLst>
              <a:ext uri="{FF2B5EF4-FFF2-40B4-BE49-F238E27FC236}">
                <a16:creationId xmlns:a16="http://schemas.microsoft.com/office/drawing/2014/main" id="{1AB0AC8F-EE35-4871-B853-89E3FCEE1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6061075"/>
            <a:ext cx="25076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D-C, D-G, D-H, U-G</a:t>
            </a:r>
          </a:p>
        </p:txBody>
      </p:sp>
      <p:sp>
        <p:nvSpPr>
          <p:cNvPr id="10262" name="Text Box 4">
            <a:extLst>
              <a:ext uri="{FF2B5EF4-FFF2-40B4-BE49-F238E27FC236}">
                <a16:creationId xmlns:a16="http://schemas.microsoft.com/office/drawing/2014/main" id="{D74CCA36-8147-483B-A6EE-7A89DA489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38" y="2136775"/>
            <a:ext cx="7155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U-G</a:t>
            </a:r>
          </a:p>
        </p:txBody>
      </p:sp>
      <p:sp>
        <p:nvSpPr>
          <p:cNvPr id="10263" name="Text Box 4">
            <a:extLst>
              <a:ext uri="{FF2B5EF4-FFF2-40B4-BE49-F238E27FC236}">
                <a16:creationId xmlns:a16="http://schemas.microsoft.com/office/drawing/2014/main" id="{85871F8C-FC51-4E7C-A53B-AFAE2A773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7813" y="2205038"/>
            <a:ext cx="7457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U-H,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U-G</a:t>
            </a:r>
          </a:p>
        </p:txBody>
      </p:sp>
      <p:sp>
        <p:nvSpPr>
          <p:cNvPr id="10264" name="Text Box 4">
            <a:extLst>
              <a:ext uri="{FF2B5EF4-FFF2-40B4-BE49-F238E27FC236}">
                <a16:creationId xmlns:a16="http://schemas.microsoft.com/office/drawing/2014/main" id="{93912955-CD5F-4EB6-9633-32E7689EF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025" y="3602038"/>
            <a:ext cx="6399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U-C</a:t>
            </a:r>
          </a:p>
        </p:txBody>
      </p:sp>
      <p:sp>
        <p:nvSpPr>
          <p:cNvPr id="10265" name="Text Box 4">
            <a:extLst>
              <a:ext uri="{FF2B5EF4-FFF2-40B4-BE49-F238E27FC236}">
                <a16:creationId xmlns:a16="http://schemas.microsoft.com/office/drawing/2014/main" id="{0D42F6CD-F584-48F0-93FB-860D8AD0C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2850" y="3633788"/>
            <a:ext cx="6687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U-H</a:t>
            </a:r>
          </a:p>
        </p:txBody>
      </p:sp>
      <p:sp>
        <p:nvSpPr>
          <p:cNvPr id="26" name="Text Box 4">
            <a:extLst>
              <a:ext uri="{FF2B5EF4-FFF2-40B4-BE49-F238E27FC236}">
                <a16:creationId xmlns:a16="http://schemas.microsoft.com/office/drawing/2014/main" id="{7DE2B291-DD4C-41A4-BF29-97362D7E3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544" y="5553243"/>
            <a:ext cx="2185791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Ext temp settings: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 – desired zone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U – undesired zone</a:t>
            </a:r>
          </a:p>
        </p:txBody>
      </p:sp>
      <p:sp>
        <p:nvSpPr>
          <p:cNvPr id="27" name="Text Box 4">
            <a:extLst>
              <a:ext uri="{FF2B5EF4-FFF2-40B4-BE49-F238E27FC236}">
                <a16:creationId xmlns:a16="http://schemas.microsoft.com/office/drawing/2014/main" id="{7C9B9664-78E4-4937-B00B-F2BC0D341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2613" y="4613275"/>
            <a:ext cx="2016386" cy="13234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Int temp settings: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 – cold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G – goldilocks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 – hot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1A9E326-77D1-090E-40BE-F58A46FABECE}"/>
                  </a:ext>
                </a:extLst>
              </p14:cNvPr>
              <p14:cNvContentPartPr/>
              <p14:nvPr/>
            </p14:nvContentPartPr>
            <p14:xfrm>
              <a:off x="792000" y="5376600"/>
              <a:ext cx="7642080" cy="7430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1A9E326-77D1-090E-40BE-F58A46FABEC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2640" y="5367240"/>
                <a:ext cx="7660800" cy="761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D2C33CF-7A59-4455-836D-35A5B9BB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E643CA-4F62-4D95-8E37-E00197B35257}" type="slidenum">
              <a:rPr lang="en-US" altLang="en-US" sz="1400">
                <a:latin typeface="Times New Roman" panose="02020603050405020304" pitchFamily="18" charset="0"/>
              </a:rPr>
              <a:pPr/>
              <a:t>22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732E4B5A-D3D1-4A2B-A02B-AAABAD596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44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Latch vs. Flip-Flop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E33B31A8-313B-438C-AB0E-1FBA171EA3B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CDA5343A-1A45-42C1-835E-4371D1651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55393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Recall that we want a circuit to have stable inputs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an entire cycle – so I want my new inputs to arrive 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the start of a cycle and be fixed for an entire 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 flip-flop provides the above semantics (a door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swings open and shut at the start of a cycle)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But a flip-flop needs two back-to-back D-latches, i.e.,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more transistors, delay, power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You can reduce these overheads with just a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D-latch (a door that is open for half a cycle) as long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you can tolerate stable inputs for just half a cycle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3">
            <a:extLst>
              <a:ext uri="{FF2B5EF4-FFF2-40B4-BE49-F238E27FC236}">
                <a16:creationId xmlns:a16="http://schemas.microsoft.com/office/drawing/2014/main" id="{02F551B4-94B4-425D-A526-41423B328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67C759-3A2D-46BE-B0E8-A7D86040C13D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75241090-F57D-464F-B673-637F10B39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2308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Clocks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FCE0D16D-6DB3-405C-B1A7-E3C93A45B8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4">
            <a:extLst>
              <a:ext uri="{FF2B5EF4-FFF2-40B4-BE49-F238E27FC236}">
                <a16:creationId xmlns:a16="http://schemas.microsoft.com/office/drawing/2014/main" id="{6FF66DCA-345F-4F2D-B793-48133B66E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384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microprocessor is composed of many different circuits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that are operating simultaneously – if each circuit X takes in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inputs at time  TI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 takes time TE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 execute the logic,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produces outputs at time TO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imagine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complications in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co-ordinating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tasks of every circuit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major school of thought (used in most processors built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today):  all circuits on the chip share a clock signal (a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square wave) that tells every circuit when to accept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inputs, how much time they have to execute the logic,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when they must produce outputs</a:t>
            </a:r>
          </a:p>
        </p:txBody>
      </p:sp>
      <p:sp>
        <p:nvSpPr>
          <p:cNvPr id="30726" name="Line 5">
            <a:extLst>
              <a:ext uri="{FF2B5EF4-FFF2-40B4-BE49-F238E27FC236}">
                <a16:creationId xmlns:a16="http://schemas.microsoft.com/office/drawing/2014/main" id="{BDAB39BC-B8B6-4989-8CDA-9297D6F68F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6">
            <a:extLst>
              <a:ext uri="{FF2B5EF4-FFF2-40B4-BE49-F238E27FC236}">
                <a16:creationId xmlns:a16="http://schemas.microsoft.com/office/drawing/2014/main" id="{0ED9A514-BAC1-4C81-A74A-4C7B9468A84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7">
            <a:extLst>
              <a:ext uri="{FF2B5EF4-FFF2-40B4-BE49-F238E27FC236}">
                <a16:creationId xmlns:a16="http://schemas.microsoft.com/office/drawing/2014/main" id="{C26532D1-5A35-4569-ABC1-220F7A79C7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430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Line 8">
            <a:extLst>
              <a:ext uri="{FF2B5EF4-FFF2-40B4-BE49-F238E27FC236}">
                <a16:creationId xmlns:a16="http://schemas.microsoft.com/office/drawing/2014/main" id="{ED9684CA-6883-4CEF-8F8F-7D48EB0F98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Line 9">
            <a:extLst>
              <a:ext uri="{FF2B5EF4-FFF2-40B4-BE49-F238E27FC236}">
                <a16:creationId xmlns:a16="http://schemas.microsoft.com/office/drawing/2014/main" id="{E9003EAA-9F3A-45E8-917E-4CFEA82A4D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64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Line 10">
            <a:extLst>
              <a:ext uri="{FF2B5EF4-FFF2-40B4-BE49-F238E27FC236}">
                <a16:creationId xmlns:a16="http://schemas.microsoft.com/office/drawing/2014/main" id="{CCDD9DD7-F345-4AB5-81FA-C25E5216D0A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1">
            <a:extLst>
              <a:ext uri="{FF2B5EF4-FFF2-40B4-BE49-F238E27FC236}">
                <a16:creationId xmlns:a16="http://schemas.microsoft.com/office/drawing/2014/main" id="{0D7607AB-4671-4546-A2DA-266B5448C8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098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Line 12">
            <a:extLst>
              <a:ext uri="{FF2B5EF4-FFF2-40B4-BE49-F238E27FC236}">
                <a16:creationId xmlns:a16="http://schemas.microsoft.com/office/drawing/2014/main" id="{2A84E157-0572-45CA-8C1F-D7FD0C53D04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Line 13">
            <a:extLst>
              <a:ext uri="{FF2B5EF4-FFF2-40B4-BE49-F238E27FC236}">
                <a16:creationId xmlns:a16="http://schemas.microsoft.com/office/drawing/2014/main" id="{C29D94E4-16F4-4047-8ED0-A23AD7BBF1A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Line 14">
            <a:extLst>
              <a:ext uri="{FF2B5EF4-FFF2-40B4-BE49-F238E27FC236}">
                <a16:creationId xmlns:a16="http://schemas.microsoft.com/office/drawing/2014/main" id="{4D8B3A2B-DD32-469F-BF84-738DDBDDEDA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Line 15">
            <a:extLst>
              <a:ext uri="{FF2B5EF4-FFF2-40B4-BE49-F238E27FC236}">
                <a16:creationId xmlns:a16="http://schemas.microsoft.com/office/drawing/2014/main" id="{1D55969E-B2BD-438C-BA1B-A5CB990D47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766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Line 16">
            <a:extLst>
              <a:ext uri="{FF2B5EF4-FFF2-40B4-BE49-F238E27FC236}">
                <a16:creationId xmlns:a16="http://schemas.microsoft.com/office/drawing/2014/main" id="{0A5FB1F1-B92E-4FF9-912B-98B7100B61D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Line 17">
            <a:extLst>
              <a:ext uri="{FF2B5EF4-FFF2-40B4-BE49-F238E27FC236}">
                <a16:creationId xmlns:a16="http://schemas.microsoft.com/office/drawing/2014/main" id="{33ADE0A3-ABD7-42B5-B578-D068083144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Line 18">
            <a:extLst>
              <a:ext uri="{FF2B5EF4-FFF2-40B4-BE49-F238E27FC236}">
                <a16:creationId xmlns:a16="http://schemas.microsoft.com/office/drawing/2014/main" id="{32E0304E-4409-40D6-966C-35C6329541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19">
            <a:extLst>
              <a:ext uri="{FF2B5EF4-FFF2-40B4-BE49-F238E27FC236}">
                <a16:creationId xmlns:a16="http://schemas.microsoft.com/office/drawing/2014/main" id="{83431217-9CBD-4084-999B-B29B90C78F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Line 20">
            <a:extLst>
              <a:ext uri="{FF2B5EF4-FFF2-40B4-BE49-F238E27FC236}">
                <a16:creationId xmlns:a16="http://schemas.microsoft.com/office/drawing/2014/main" id="{0C35AD78-3D42-45E1-A69B-C730BEA4C0B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2" name="Line 21">
            <a:extLst>
              <a:ext uri="{FF2B5EF4-FFF2-40B4-BE49-F238E27FC236}">
                <a16:creationId xmlns:a16="http://schemas.microsoft.com/office/drawing/2014/main" id="{7CF8F59E-316B-4BAA-BF33-C6969769BE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053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3" name="Line 22">
            <a:extLst>
              <a:ext uri="{FF2B5EF4-FFF2-40B4-BE49-F238E27FC236}">
                <a16:creationId xmlns:a16="http://schemas.microsoft.com/office/drawing/2014/main" id="{CC469B5F-2B68-46D3-8346-FDA324DB36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905375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4" name="Line 23">
            <a:extLst>
              <a:ext uri="{FF2B5EF4-FFF2-40B4-BE49-F238E27FC236}">
                <a16:creationId xmlns:a16="http://schemas.microsoft.com/office/drawing/2014/main" id="{485F5650-2EBB-4DA1-89D7-809543C157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387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5" name="Line 24">
            <a:extLst>
              <a:ext uri="{FF2B5EF4-FFF2-40B4-BE49-F238E27FC236}">
                <a16:creationId xmlns:a16="http://schemas.microsoft.com/office/drawing/2014/main" id="{3B6D2759-8FAC-44FD-A341-A844FEEE5E1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8775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6" name="Line 25">
            <a:extLst>
              <a:ext uri="{FF2B5EF4-FFF2-40B4-BE49-F238E27FC236}">
                <a16:creationId xmlns:a16="http://schemas.microsoft.com/office/drawing/2014/main" id="{84BFFD8C-F6E5-459D-A993-6E8871DFD1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721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Line 26">
            <a:extLst>
              <a:ext uri="{FF2B5EF4-FFF2-40B4-BE49-F238E27FC236}">
                <a16:creationId xmlns:a16="http://schemas.microsoft.com/office/drawing/2014/main" id="{2FADE76F-4E67-4A28-851B-2F80EFE3DDD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2175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8" name="Line 27">
            <a:extLst>
              <a:ext uri="{FF2B5EF4-FFF2-40B4-BE49-F238E27FC236}">
                <a16:creationId xmlns:a16="http://schemas.microsoft.com/office/drawing/2014/main" id="{6EBD866B-AB2A-46ED-A6EA-0B40364995B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055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Line 28">
            <a:extLst>
              <a:ext uri="{FF2B5EF4-FFF2-40B4-BE49-F238E27FC236}">
                <a16:creationId xmlns:a16="http://schemas.microsoft.com/office/drawing/2014/main" id="{CAF1D299-EF90-41D7-8693-E735905C21A8}"/>
              </a:ext>
            </a:extLst>
          </p:cNvPr>
          <p:cNvSpPr>
            <a:spLocks noChangeShapeType="1"/>
          </p:cNvSpPr>
          <p:nvPr/>
        </p:nvSpPr>
        <p:spPr bwMode="auto">
          <a:xfrm>
            <a:off x="6505575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0" name="Line 29">
            <a:extLst>
              <a:ext uri="{FF2B5EF4-FFF2-40B4-BE49-F238E27FC236}">
                <a16:creationId xmlns:a16="http://schemas.microsoft.com/office/drawing/2014/main" id="{F8F69EC3-CA8A-493D-B31F-ED10756803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389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1" name="Line 30">
            <a:extLst>
              <a:ext uri="{FF2B5EF4-FFF2-40B4-BE49-F238E27FC236}">
                <a16:creationId xmlns:a16="http://schemas.microsoft.com/office/drawing/2014/main" id="{E45D66FB-FD69-4E53-8A80-992AD984A94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8975" y="5943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2" name="Line 31">
            <a:extLst>
              <a:ext uri="{FF2B5EF4-FFF2-40B4-BE49-F238E27FC236}">
                <a16:creationId xmlns:a16="http://schemas.microsoft.com/office/drawing/2014/main" id="{C066F348-EB47-4BCE-98DB-95EC7B6492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72375" y="59436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3" name="Line 32">
            <a:extLst>
              <a:ext uri="{FF2B5EF4-FFF2-40B4-BE49-F238E27FC236}">
                <a16:creationId xmlns:a16="http://schemas.microsoft.com/office/drawing/2014/main" id="{D56A30ED-DB63-4759-8D38-EA2DF219C34A}"/>
              </a:ext>
            </a:extLst>
          </p:cNvPr>
          <p:cNvSpPr>
            <a:spLocks noChangeShapeType="1"/>
          </p:cNvSpPr>
          <p:nvPr/>
        </p:nvSpPr>
        <p:spPr bwMode="auto">
          <a:xfrm>
            <a:off x="7572375" y="64008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BFBC46C-A7C6-9045-7D76-9915B115F415}"/>
                  </a:ext>
                </a:extLst>
              </p14:cNvPr>
              <p14:cNvContentPartPr/>
              <p14:nvPr/>
            </p14:nvContentPartPr>
            <p14:xfrm>
              <a:off x="3743280" y="156240"/>
              <a:ext cx="3847320" cy="4460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BFBC46C-A7C6-9045-7D76-9915B115F41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33920" y="146880"/>
                <a:ext cx="3866040" cy="464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3">
            <a:extLst>
              <a:ext uri="{FF2B5EF4-FFF2-40B4-BE49-F238E27FC236}">
                <a16:creationId xmlns:a16="http://schemas.microsoft.com/office/drawing/2014/main" id="{B3993199-3D44-43C3-B58E-E6ACD8BE6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356674-BCBC-4A9B-9873-6B55FE96AD13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3A2A97E4-099A-4491-A566-83679E490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2434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Clock Terminology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1FE2AF67-D35A-4710-962F-531235C5C7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3DDFBA48-92DA-4F8F-BCA1-093D7B7FC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514600"/>
            <a:ext cx="12666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Cycle time</a:t>
            </a:r>
          </a:p>
        </p:txBody>
      </p:sp>
      <p:sp>
        <p:nvSpPr>
          <p:cNvPr id="32774" name="Line 5">
            <a:extLst>
              <a:ext uri="{FF2B5EF4-FFF2-40B4-BE49-F238E27FC236}">
                <a16:creationId xmlns:a16="http://schemas.microsoft.com/office/drawing/2014/main" id="{E8E87ECD-77C9-40DF-9CD4-74450DFD6AC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20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5" name="Line 6">
            <a:extLst>
              <a:ext uri="{FF2B5EF4-FFF2-40B4-BE49-F238E27FC236}">
                <a16:creationId xmlns:a16="http://schemas.microsoft.com/office/drawing/2014/main" id="{812778D6-32F4-4567-9F78-E9BB4A35F8B4}"/>
              </a:ext>
            </a:extLst>
          </p:cNvPr>
          <p:cNvSpPr>
            <a:spLocks noChangeShapeType="1"/>
          </p:cNvSpPr>
          <p:nvPr/>
        </p:nvSpPr>
        <p:spPr bwMode="auto">
          <a:xfrm>
            <a:off x="9620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6" name="Line 7">
            <a:extLst>
              <a:ext uri="{FF2B5EF4-FFF2-40B4-BE49-F238E27FC236}">
                <a16:creationId xmlns:a16="http://schemas.microsoft.com/office/drawing/2014/main" id="{E4727911-D803-4330-ACB4-C8D75BC476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954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7" name="Line 8">
            <a:extLst>
              <a:ext uri="{FF2B5EF4-FFF2-40B4-BE49-F238E27FC236}">
                <a16:creationId xmlns:a16="http://schemas.microsoft.com/office/drawing/2014/main" id="{4A8B0387-7775-4F18-9985-6FA716A2BE4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954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8" name="Line 9">
            <a:extLst>
              <a:ext uri="{FF2B5EF4-FFF2-40B4-BE49-F238E27FC236}">
                <a16:creationId xmlns:a16="http://schemas.microsoft.com/office/drawing/2014/main" id="{07F72D8E-DB77-4D96-B359-0FDB620B05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288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79" name="Line 10">
            <a:extLst>
              <a:ext uri="{FF2B5EF4-FFF2-40B4-BE49-F238E27FC236}">
                <a16:creationId xmlns:a16="http://schemas.microsoft.com/office/drawing/2014/main" id="{952442A9-7003-4EC3-B447-E30D7F2B47F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288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0" name="Line 11">
            <a:extLst>
              <a:ext uri="{FF2B5EF4-FFF2-40B4-BE49-F238E27FC236}">
                <a16:creationId xmlns:a16="http://schemas.microsoft.com/office/drawing/2014/main" id="{BFFDB49A-41A6-4385-8420-9B99CEB2DE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622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1" name="Line 12">
            <a:extLst>
              <a:ext uri="{FF2B5EF4-FFF2-40B4-BE49-F238E27FC236}">
                <a16:creationId xmlns:a16="http://schemas.microsoft.com/office/drawing/2014/main" id="{051C4BBA-2661-47A8-9CD7-AE24625B45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22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2" name="Line 13">
            <a:extLst>
              <a:ext uri="{FF2B5EF4-FFF2-40B4-BE49-F238E27FC236}">
                <a16:creationId xmlns:a16="http://schemas.microsoft.com/office/drawing/2014/main" id="{E2049925-6202-4BB1-AF23-21C6D812B1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956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3" name="Line 14">
            <a:extLst>
              <a:ext uri="{FF2B5EF4-FFF2-40B4-BE49-F238E27FC236}">
                <a16:creationId xmlns:a16="http://schemas.microsoft.com/office/drawing/2014/main" id="{28C185C5-8410-42DE-9106-8D3B373B2F0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56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4" name="Line 15">
            <a:extLst>
              <a:ext uri="{FF2B5EF4-FFF2-40B4-BE49-F238E27FC236}">
                <a16:creationId xmlns:a16="http://schemas.microsoft.com/office/drawing/2014/main" id="{4E2A3D80-DDE1-4CEC-A55D-7F3D13070B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290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5" name="Line 16">
            <a:extLst>
              <a:ext uri="{FF2B5EF4-FFF2-40B4-BE49-F238E27FC236}">
                <a16:creationId xmlns:a16="http://schemas.microsoft.com/office/drawing/2014/main" id="{F0020B84-1DD9-4E1A-A761-B7AE60635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290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6" name="Line 17">
            <a:extLst>
              <a:ext uri="{FF2B5EF4-FFF2-40B4-BE49-F238E27FC236}">
                <a16:creationId xmlns:a16="http://schemas.microsoft.com/office/drawing/2014/main" id="{4CB67A90-9581-4CF0-B714-AC8E2DDFCE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624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7" name="Line 18">
            <a:extLst>
              <a:ext uri="{FF2B5EF4-FFF2-40B4-BE49-F238E27FC236}">
                <a16:creationId xmlns:a16="http://schemas.microsoft.com/office/drawing/2014/main" id="{40D1B6DB-2FAA-4B7D-B89A-2EF20CE03352}"/>
              </a:ext>
            </a:extLst>
          </p:cNvPr>
          <p:cNvSpPr>
            <a:spLocks noChangeShapeType="1"/>
          </p:cNvSpPr>
          <p:nvPr/>
        </p:nvSpPr>
        <p:spPr bwMode="auto">
          <a:xfrm>
            <a:off x="4162425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8" name="Line 19">
            <a:extLst>
              <a:ext uri="{FF2B5EF4-FFF2-40B4-BE49-F238E27FC236}">
                <a16:creationId xmlns:a16="http://schemas.microsoft.com/office/drawing/2014/main" id="{81B94FD4-B554-4ADA-81B6-19B6FA89BE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95825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89" name="Line 20">
            <a:extLst>
              <a:ext uri="{FF2B5EF4-FFF2-40B4-BE49-F238E27FC236}">
                <a16:creationId xmlns:a16="http://schemas.microsoft.com/office/drawing/2014/main" id="{F4E29258-5F39-4D8A-92BB-C5AA3F347CA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5825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0" name="Line 21">
            <a:extLst>
              <a:ext uri="{FF2B5EF4-FFF2-40B4-BE49-F238E27FC236}">
                <a16:creationId xmlns:a16="http://schemas.microsoft.com/office/drawing/2014/main" id="{EC5E8253-E257-4D11-9C95-FE04903A80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578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1" name="Line 22">
            <a:extLst>
              <a:ext uri="{FF2B5EF4-FFF2-40B4-BE49-F238E27FC236}">
                <a16:creationId xmlns:a16="http://schemas.microsoft.com/office/drawing/2014/main" id="{ACEBE95B-0FE1-49D8-8088-8FC03BF53C25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2" name="Line 23">
            <a:extLst>
              <a:ext uri="{FF2B5EF4-FFF2-40B4-BE49-F238E27FC236}">
                <a16:creationId xmlns:a16="http://schemas.microsoft.com/office/drawing/2014/main" id="{9B2C453E-9A7C-4D03-9101-15DFD15AB1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12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3" name="Line 24">
            <a:extLst>
              <a:ext uri="{FF2B5EF4-FFF2-40B4-BE49-F238E27FC236}">
                <a16:creationId xmlns:a16="http://schemas.microsoft.com/office/drawing/2014/main" id="{2EF3FA34-9B56-4307-9D52-E776964F1DA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4" name="Line 25">
            <a:extLst>
              <a:ext uri="{FF2B5EF4-FFF2-40B4-BE49-F238E27FC236}">
                <a16:creationId xmlns:a16="http://schemas.microsoft.com/office/drawing/2014/main" id="{1BBF7042-4688-4E15-8CE8-7ACFC8B1D8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5" name="Line 26">
            <a:extLst>
              <a:ext uri="{FF2B5EF4-FFF2-40B4-BE49-F238E27FC236}">
                <a16:creationId xmlns:a16="http://schemas.microsoft.com/office/drawing/2014/main" id="{F1DAD13B-02C1-4EE8-BC45-49FA196CF074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6" name="Line 27">
            <a:extLst>
              <a:ext uri="{FF2B5EF4-FFF2-40B4-BE49-F238E27FC236}">
                <a16:creationId xmlns:a16="http://schemas.microsoft.com/office/drawing/2014/main" id="{2F987DB2-7BF1-485E-8698-DD71FCC0C9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7" name="Line 28">
            <a:extLst>
              <a:ext uri="{FF2B5EF4-FFF2-40B4-BE49-F238E27FC236}">
                <a16:creationId xmlns:a16="http://schemas.microsoft.com/office/drawing/2014/main" id="{9A469505-1309-4634-973C-949891C8E74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0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8" name="Line 29">
            <a:extLst>
              <a:ext uri="{FF2B5EF4-FFF2-40B4-BE49-F238E27FC236}">
                <a16:creationId xmlns:a16="http://schemas.microsoft.com/office/drawing/2014/main" id="{9D32BFE1-E7BB-4099-8D52-08746D25B2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914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799" name="Line 30">
            <a:extLst>
              <a:ext uri="{FF2B5EF4-FFF2-40B4-BE49-F238E27FC236}">
                <a16:creationId xmlns:a16="http://schemas.microsoft.com/office/drawing/2014/main" id="{D1E335EC-608E-4A11-BCEF-91BB73320B7D}"/>
              </a:ext>
            </a:extLst>
          </p:cNvPr>
          <p:cNvSpPr>
            <a:spLocks noChangeShapeType="1"/>
          </p:cNvSpPr>
          <p:nvPr/>
        </p:nvSpPr>
        <p:spPr bwMode="auto">
          <a:xfrm>
            <a:off x="7391400" y="31242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0" name="Line 31">
            <a:extLst>
              <a:ext uri="{FF2B5EF4-FFF2-40B4-BE49-F238E27FC236}">
                <a16:creationId xmlns:a16="http://schemas.microsoft.com/office/drawing/2014/main" id="{67239CFD-6142-421B-AC99-61AF142930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24800" y="3124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1" name="Line 32">
            <a:extLst>
              <a:ext uri="{FF2B5EF4-FFF2-40B4-BE49-F238E27FC236}">
                <a16:creationId xmlns:a16="http://schemas.microsoft.com/office/drawing/2014/main" id="{1FE32DEB-94FE-4743-9576-2AFC2CA4B2F3}"/>
              </a:ext>
            </a:extLst>
          </p:cNvPr>
          <p:cNvSpPr>
            <a:spLocks noChangeShapeType="1"/>
          </p:cNvSpPr>
          <p:nvPr/>
        </p:nvSpPr>
        <p:spPr bwMode="auto">
          <a:xfrm>
            <a:off x="7924800" y="3581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2" name="Line 33">
            <a:extLst>
              <a:ext uri="{FF2B5EF4-FFF2-40B4-BE49-F238E27FC236}">
                <a16:creationId xmlns:a16="http://schemas.microsoft.com/office/drawing/2014/main" id="{0F48A6B1-3049-4A5A-A1E5-837E504E0A00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895600"/>
            <a:ext cx="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3" name="Line 34">
            <a:extLst>
              <a:ext uri="{FF2B5EF4-FFF2-40B4-BE49-F238E27FC236}">
                <a16:creationId xmlns:a16="http://schemas.microsoft.com/office/drawing/2014/main" id="{C5FB15CB-199A-45BF-B3C2-D4E01432CC2E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2895600"/>
            <a:ext cx="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4" name="Line 35">
            <a:extLst>
              <a:ext uri="{FF2B5EF4-FFF2-40B4-BE49-F238E27FC236}">
                <a16:creationId xmlns:a16="http://schemas.microsoft.com/office/drawing/2014/main" id="{5CB39D89-6DAE-4484-B5D6-5AD31A6BA652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2971800"/>
            <a:ext cx="1066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5" name="Line 36">
            <a:extLst>
              <a:ext uri="{FF2B5EF4-FFF2-40B4-BE49-F238E27FC236}">
                <a16:creationId xmlns:a16="http://schemas.microsoft.com/office/drawing/2014/main" id="{580D922F-A7E3-4141-AC0D-0C19BA8AE4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2286000"/>
            <a:ext cx="0" cy="762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6" name="Text Box 37">
            <a:extLst>
              <a:ext uri="{FF2B5EF4-FFF2-40B4-BE49-F238E27FC236}">
                <a16:creationId xmlns:a16="http://schemas.microsoft.com/office/drawing/2014/main" id="{CBD90A5D-0E87-421E-B97A-E08F08C95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981200"/>
            <a:ext cx="195226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Rising clock edge</a:t>
            </a:r>
          </a:p>
        </p:txBody>
      </p:sp>
      <p:sp>
        <p:nvSpPr>
          <p:cNvPr id="32807" name="Text Box 38">
            <a:extLst>
              <a:ext uri="{FF2B5EF4-FFF2-40B4-BE49-F238E27FC236}">
                <a16:creationId xmlns:a16="http://schemas.microsoft.com/office/drawing/2014/main" id="{85B98838-5C0A-4068-AAD0-327036130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4191000"/>
            <a:ext cx="200631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Falling clock edge</a:t>
            </a:r>
          </a:p>
        </p:txBody>
      </p:sp>
      <p:sp>
        <p:nvSpPr>
          <p:cNvPr id="32808" name="Line 39">
            <a:extLst>
              <a:ext uri="{FF2B5EF4-FFF2-40B4-BE49-F238E27FC236}">
                <a16:creationId xmlns:a16="http://schemas.microsoft.com/office/drawing/2014/main" id="{4E15AC57-6B05-40ED-A139-9480A26D09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81400" y="3581400"/>
            <a:ext cx="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809" name="Text Box 40">
            <a:extLst>
              <a:ext uri="{FF2B5EF4-FFF2-40B4-BE49-F238E27FC236}">
                <a16:creationId xmlns:a16="http://schemas.microsoft.com/office/drawing/2014/main" id="{9D45DAA7-B0F0-4203-9602-C0BA77021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105400"/>
            <a:ext cx="519885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GHz = clock speed = </a:t>
            </a:r>
            <a:r>
              <a:rPr lang="en-US" altLang="en-US" sz="2000" u="sng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1            =</a:t>
            </a: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en-US" sz="2000" u="sng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1        .</a:t>
            </a:r>
            <a:endParaRPr lang="en-US" altLang="en-US" sz="20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cycle time            250 ps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6ACF73DA-2971-40BB-8899-80BE6F4B6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CCC001-22D2-4CDC-8344-8ADA5BAF75B6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56C49C05-47BA-4989-A075-8F0BE583B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766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 Circuits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F210073D-D812-480C-933F-936751C17C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44C35E2F-BABB-4CCC-A84C-3A02CF7F4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716914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Until now, circuits were combinational – when inputs change,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outputs change after a while (time = logic delay thru circuit)</a:t>
            </a:r>
          </a:p>
        </p:txBody>
      </p:sp>
      <p:sp>
        <p:nvSpPr>
          <p:cNvPr id="34822" name="Rectangle 5">
            <a:extLst>
              <a:ext uri="{FF2B5EF4-FFF2-40B4-BE49-F238E27FC236}">
                <a16:creationId xmlns:a16="http://schemas.microsoft.com/office/drawing/2014/main" id="{4E2D4CC1-6282-42FD-A47D-630420315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2875" y="2274888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Circuit</a:t>
            </a:r>
          </a:p>
        </p:txBody>
      </p:sp>
      <p:sp>
        <p:nvSpPr>
          <p:cNvPr id="34823" name="Line 7">
            <a:extLst>
              <a:ext uri="{FF2B5EF4-FFF2-40B4-BE49-F238E27FC236}">
                <a16:creationId xmlns:a16="http://schemas.microsoft.com/office/drawing/2014/main" id="{DA4BAE44-91AE-4440-B967-8EE64B129FE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1875" y="273208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4" name="Line 8">
            <a:extLst>
              <a:ext uri="{FF2B5EF4-FFF2-40B4-BE49-F238E27FC236}">
                <a16:creationId xmlns:a16="http://schemas.microsoft.com/office/drawing/2014/main" id="{57D06E99-414E-41B1-8E66-4D48836D7CC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1675" y="273208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25" name="Text Box 9">
            <a:extLst>
              <a:ext uri="{FF2B5EF4-FFF2-40B4-BE49-F238E27FC236}">
                <a16:creationId xmlns:a16="http://schemas.microsoft.com/office/drawing/2014/main" id="{65777790-D733-497A-B4C3-301A5524D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146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  <p:sp>
        <p:nvSpPr>
          <p:cNvPr id="34826" name="Text Box 10">
            <a:extLst>
              <a:ext uri="{FF2B5EF4-FFF2-40B4-BE49-F238E27FC236}">
                <a16:creationId xmlns:a16="http://schemas.microsoft.com/office/drawing/2014/main" id="{6507E5A2-0F5F-4F72-9B0E-0A14B9CE9E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6475" y="2503488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Outputs</a:t>
            </a:r>
          </a:p>
        </p:txBody>
      </p:sp>
      <p:sp>
        <p:nvSpPr>
          <p:cNvPr id="34827" name="Text Box 11">
            <a:extLst>
              <a:ext uri="{FF2B5EF4-FFF2-40B4-BE49-F238E27FC236}">
                <a16:creationId xmlns:a16="http://schemas.microsoft.com/office/drawing/2014/main" id="{7E25AC8D-1147-4C0C-8D11-5F6D05866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5" y="3570288"/>
            <a:ext cx="705770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We want the clock to act like a start and stop signal – a “latch” is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a storage device that separates these circuits – it ensures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the inputs to the circuit do not change during a clock cycle</a:t>
            </a:r>
          </a:p>
        </p:txBody>
      </p:sp>
      <p:sp>
        <p:nvSpPr>
          <p:cNvPr id="34828" name="Rectangle 12">
            <a:extLst>
              <a:ext uri="{FF2B5EF4-FFF2-40B4-BE49-F238E27FC236}">
                <a16:creationId xmlns:a16="http://schemas.microsoft.com/office/drawing/2014/main" id="{0221DAB1-02A8-4717-8531-7B756FCF1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5181600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Circuit</a:t>
            </a:r>
          </a:p>
        </p:txBody>
      </p:sp>
      <p:sp>
        <p:nvSpPr>
          <p:cNvPr id="34829" name="Line 13">
            <a:extLst>
              <a:ext uri="{FF2B5EF4-FFF2-40B4-BE49-F238E27FC236}">
                <a16:creationId xmlns:a16="http://schemas.microsoft.com/office/drawing/2014/main" id="{401E161B-4928-4A72-A5B0-9D97047B62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6075" y="5627688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0" name="Line 14">
            <a:extLst>
              <a:ext uri="{FF2B5EF4-FFF2-40B4-BE49-F238E27FC236}">
                <a16:creationId xmlns:a16="http://schemas.microsoft.com/office/drawing/2014/main" id="{3CD774E8-01F7-4896-9A8D-1B2C61DC7C1D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6388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1" name="Text Box 16">
            <a:extLst>
              <a:ext uri="{FF2B5EF4-FFF2-40B4-BE49-F238E27FC236}">
                <a16:creationId xmlns:a16="http://schemas.microsoft.com/office/drawing/2014/main" id="{69ABA283-B870-46A7-8549-29589E0D3F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257800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Outputs</a:t>
            </a:r>
          </a:p>
        </p:txBody>
      </p:sp>
      <p:sp>
        <p:nvSpPr>
          <p:cNvPr id="34832" name="Rectangle 17">
            <a:extLst>
              <a:ext uri="{FF2B5EF4-FFF2-40B4-BE49-F238E27FC236}">
                <a16:creationId xmlns:a16="http://schemas.microsoft.com/office/drawing/2014/main" id="{94034E37-B3C5-4940-9E16-68BC78D5E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5" y="2274888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Circuit</a:t>
            </a:r>
          </a:p>
        </p:txBody>
      </p:sp>
      <p:sp>
        <p:nvSpPr>
          <p:cNvPr id="34833" name="Line 18">
            <a:extLst>
              <a:ext uri="{FF2B5EF4-FFF2-40B4-BE49-F238E27FC236}">
                <a16:creationId xmlns:a16="http://schemas.microsoft.com/office/drawing/2014/main" id="{2A3BDEF1-A529-4170-9E11-B635DCEC888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3275" y="2732088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4" name="Rectangle 19">
            <a:extLst>
              <a:ext uri="{FF2B5EF4-FFF2-40B4-BE49-F238E27FC236}">
                <a16:creationId xmlns:a16="http://schemas.microsoft.com/office/drawing/2014/main" id="{F3F58E9A-028B-4B6D-A1CB-FBD8455A3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5181600"/>
            <a:ext cx="3048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5" name="Line 21">
            <a:extLst>
              <a:ext uri="{FF2B5EF4-FFF2-40B4-BE49-F238E27FC236}">
                <a16:creationId xmlns:a16="http://schemas.microsoft.com/office/drawing/2014/main" id="{1F745090-3FB5-481A-A1F5-87A642CA778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56388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6" name="Rectangle 22">
            <a:extLst>
              <a:ext uri="{FF2B5EF4-FFF2-40B4-BE49-F238E27FC236}">
                <a16:creationId xmlns:a16="http://schemas.microsoft.com/office/drawing/2014/main" id="{1E2F198D-A265-4D0D-A7E1-6EFF266BA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181600"/>
            <a:ext cx="3048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7" name="Rectangle 23">
            <a:extLst>
              <a:ext uri="{FF2B5EF4-FFF2-40B4-BE49-F238E27FC236}">
                <a16:creationId xmlns:a16="http://schemas.microsoft.com/office/drawing/2014/main" id="{792A8E51-81BA-47DF-BA70-212978B10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181600"/>
            <a:ext cx="1828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Circuit</a:t>
            </a:r>
          </a:p>
        </p:txBody>
      </p:sp>
      <p:sp>
        <p:nvSpPr>
          <p:cNvPr id="34838" name="Line 24">
            <a:extLst>
              <a:ext uri="{FF2B5EF4-FFF2-40B4-BE49-F238E27FC236}">
                <a16:creationId xmlns:a16="http://schemas.microsoft.com/office/drawing/2014/main" id="{9390964D-2C20-4612-AFC4-664D7954903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56388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39" name="Text Box 25">
            <a:extLst>
              <a:ext uri="{FF2B5EF4-FFF2-40B4-BE49-F238E27FC236}">
                <a16:creationId xmlns:a16="http://schemas.microsoft.com/office/drawing/2014/main" id="{E26834D6-3F0C-4077-A66E-E366AAD8F5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019800"/>
            <a:ext cx="7402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Latch</a:t>
            </a:r>
          </a:p>
        </p:txBody>
      </p:sp>
      <p:sp>
        <p:nvSpPr>
          <p:cNvPr id="34840" name="Text Box 26">
            <a:extLst>
              <a:ext uri="{FF2B5EF4-FFF2-40B4-BE49-F238E27FC236}">
                <a16:creationId xmlns:a16="http://schemas.microsoft.com/office/drawing/2014/main" id="{F8ACD76A-569F-41DB-8D44-1608892FE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6019800"/>
            <a:ext cx="7402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Latch</a:t>
            </a:r>
          </a:p>
        </p:txBody>
      </p:sp>
      <p:sp>
        <p:nvSpPr>
          <p:cNvPr id="34841" name="Text Box 27">
            <a:extLst>
              <a:ext uri="{FF2B5EF4-FFF2-40B4-BE49-F238E27FC236}">
                <a16:creationId xmlns:a16="http://schemas.microsoft.com/office/drawing/2014/main" id="{30BB860D-19A9-48D8-B01B-397CEDA90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4102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  <p:sp>
        <p:nvSpPr>
          <p:cNvPr id="34842" name="Text Box 28">
            <a:extLst>
              <a:ext uri="{FF2B5EF4-FFF2-40B4-BE49-F238E27FC236}">
                <a16:creationId xmlns:a16="http://schemas.microsoft.com/office/drawing/2014/main" id="{5DCFC94B-E2B6-40E9-B27A-4FD830254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724400"/>
            <a:ext cx="740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Clock</a:t>
            </a:r>
          </a:p>
        </p:txBody>
      </p:sp>
      <p:sp>
        <p:nvSpPr>
          <p:cNvPr id="34843" name="Text Box 29">
            <a:extLst>
              <a:ext uri="{FF2B5EF4-FFF2-40B4-BE49-F238E27FC236}">
                <a16:creationId xmlns:a16="http://schemas.microsoft.com/office/drawing/2014/main" id="{F6635F27-F42B-4F6D-AEAC-636FBAF4A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724400"/>
            <a:ext cx="740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Clock</a:t>
            </a:r>
          </a:p>
        </p:txBody>
      </p:sp>
      <p:sp>
        <p:nvSpPr>
          <p:cNvPr id="34844" name="Line 30">
            <a:extLst>
              <a:ext uri="{FF2B5EF4-FFF2-40B4-BE49-F238E27FC236}">
                <a16:creationId xmlns:a16="http://schemas.microsoft.com/office/drawing/2014/main" id="{E88C5131-7929-4091-AD93-E0A18406D0D2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029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845" name="Line 31">
            <a:extLst>
              <a:ext uri="{FF2B5EF4-FFF2-40B4-BE49-F238E27FC236}">
                <a16:creationId xmlns:a16="http://schemas.microsoft.com/office/drawing/2014/main" id="{6FA94E89-CBC0-4353-B644-ED417504F2F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50292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19F3A97-F43A-4CF1-2906-DC214567AE51}"/>
                  </a:ext>
                </a:extLst>
              </p14:cNvPr>
              <p14:cNvContentPartPr/>
              <p14:nvPr/>
            </p14:nvContentPartPr>
            <p14:xfrm>
              <a:off x="1863000" y="657720"/>
              <a:ext cx="6129720" cy="5325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19F3A97-F43A-4CF1-2906-DC214567AE5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53640" y="648360"/>
                <a:ext cx="6148440" cy="5344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17829B5A-C12F-49A6-9735-4AC07F1B7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4FD7C5-4839-41C6-A757-CAD2E1183E8E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B3C53594-5472-421B-8EF4-0869A5194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766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Sequential Circuits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D9B2AAC3-78FD-4798-8105-1F52FE1A68C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A0B995E3-FE86-457A-A521-BE9C654D8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7628050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Sequential circuit: consists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of combinational circuit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 storage element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At the start of the clock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cycle, the rising edge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causes the “state” storage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to store some input values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This state will not change for an entire cycle (until next rising edge)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combinational circuit has some time to accept the value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of “state” and “inputs” and produce “outputs”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Some of the outputs (for example, the value of next “state”) may feed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back (but through the latch so they’re only seen in the next cycle)</a:t>
            </a:r>
          </a:p>
        </p:txBody>
      </p:sp>
      <p:sp>
        <p:nvSpPr>
          <p:cNvPr id="36870" name="Rectangle 43">
            <a:extLst>
              <a:ext uri="{FF2B5EF4-FFF2-40B4-BE49-F238E27FC236}">
                <a16:creationId xmlns:a16="http://schemas.microsoft.com/office/drawing/2014/main" id="{3D8189F0-802D-4F7B-8168-8321946FD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981200"/>
            <a:ext cx="28194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1" name="Rectangle 44">
            <a:extLst>
              <a:ext uri="{FF2B5EF4-FFF2-40B4-BE49-F238E27FC236}">
                <a16:creationId xmlns:a16="http://schemas.microsoft.com/office/drawing/2014/main" id="{96F9ED0A-09DC-45B8-B089-92097ECE7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133600"/>
            <a:ext cx="2133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</a:p>
        </p:txBody>
      </p:sp>
      <p:sp>
        <p:nvSpPr>
          <p:cNvPr id="36872" name="Rectangle 45">
            <a:extLst>
              <a:ext uri="{FF2B5EF4-FFF2-40B4-BE49-F238E27FC236}">
                <a16:creationId xmlns:a16="http://schemas.microsoft.com/office/drawing/2014/main" id="{45582E32-5DED-4E19-8425-D701CE704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819400"/>
            <a:ext cx="2133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Combinational Cct</a:t>
            </a:r>
          </a:p>
        </p:txBody>
      </p:sp>
      <p:sp>
        <p:nvSpPr>
          <p:cNvPr id="36873" name="Line 46">
            <a:extLst>
              <a:ext uri="{FF2B5EF4-FFF2-40B4-BE49-F238E27FC236}">
                <a16:creationId xmlns:a16="http://schemas.microsoft.com/office/drawing/2014/main" id="{B6794933-8E91-470A-9C3F-7BEF1679474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29400" y="259080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4" name="Line 47">
            <a:extLst>
              <a:ext uri="{FF2B5EF4-FFF2-40B4-BE49-F238E27FC236}">
                <a16:creationId xmlns:a16="http://schemas.microsoft.com/office/drawing/2014/main" id="{759542C1-10B6-4A56-9FBE-826F3FA21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514600"/>
            <a:ext cx="762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5" name="Line 48">
            <a:extLst>
              <a:ext uri="{FF2B5EF4-FFF2-40B4-BE49-F238E27FC236}">
                <a16:creationId xmlns:a16="http://schemas.microsoft.com/office/drawing/2014/main" id="{B02D3AEC-01C7-4B60-A77B-BE3A5F08643F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8956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6" name="Line 49">
            <a:extLst>
              <a:ext uri="{FF2B5EF4-FFF2-40B4-BE49-F238E27FC236}">
                <a16:creationId xmlns:a16="http://schemas.microsoft.com/office/drawing/2014/main" id="{13786D18-D045-479C-AB92-84662C90EE0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2667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7" name="Line 50">
            <a:extLst>
              <a:ext uri="{FF2B5EF4-FFF2-40B4-BE49-F238E27FC236}">
                <a16:creationId xmlns:a16="http://schemas.microsoft.com/office/drawing/2014/main" id="{75474692-D6E1-4A06-89C6-7E9B8D276EAA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5908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8" name="Line 51">
            <a:extLst>
              <a:ext uri="{FF2B5EF4-FFF2-40B4-BE49-F238E27FC236}">
                <a16:creationId xmlns:a16="http://schemas.microsoft.com/office/drawing/2014/main" id="{06BD1979-9945-4E10-A934-2DAC4398DD6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96200" y="26670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79" name="Line 52">
            <a:extLst>
              <a:ext uri="{FF2B5EF4-FFF2-40B4-BE49-F238E27FC236}">
                <a16:creationId xmlns:a16="http://schemas.microsoft.com/office/drawing/2014/main" id="{C6A3F1AE-8A98-45E5-9987-710CDF2905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53400" y="1828800"/>
            <a:ext cx="0" cy="838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0" name="Line 53">
            <a:extLst>
              <a:ext uri="{FF2B5EF4-FFF2-40B4-BE49-F238E27FC236}">
                <a16:creationId xmlns:a16="http://schemas.microsoft.com/office/drawing/2014/main" id="{638B1F76-A099-49A0-B2E0-8982C2E6E1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53000" y="1828800"/>
            <a:ext cx="3200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1" name="Line 54">
            <a:extLst>
              <a:ext uri="{FF2B5EF4-FFF2-40B4-BE49-F238E27FC236}">
                <a16:creationId xmlns:a16="http://schemas.microsoft.com/office/drawing/2014/main" id="{6DA5B8B2-BCA8-4E43-AE6F-F2630BE22E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1828800"/>
            <a:ext cx="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2" name="Text Box 55">
            <a:extLst>
              <a:ext uri="{FF2B5EF4-FFF2-40B4-BE49-F238E27FC236}">
                <a16:creationId xmlns:a16="http://schemas.microsoft.com/office/drawing/2014/main" id="{F74B3021-428F-476D-8320-1FC20DC63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286000"/>
            <a:ext cx="7409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Clock</a:t>
            </a:r>
          </a:p>
        </p:txBody>
      </p:sp>
      <p:sp>
        <p:nvSpPr>
          <p:cNvPr id="36883" name="Text Box 56">
            <a:extLst>
              <a:ext uri="{FF2B5EF4-FFF2-40B4-BE49-F238E27FC236}">
                <a16:creationId xmlns:a16="http://schemas.microsoft.com/office/drawing/2014/main" id="{31684FFA-1805-4BBC-ADA9-275B97648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26670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  <p:sp>
        <p:nvSpPr>
          <p:cNvPr id="36884" name="Text Box 57">
            <a:extLst>
              <a:ext uri="{FF2B5EF4-FFF2-40B4-BE49-F238E27FC236}">
                <a16:creationId xmlns:a16="http://schemas.microsoft.com/office/drawing/2014/main" id="{80453E5E-86F2-4D0D-849E-78056109D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590800"/>
            <a:ext cx="10715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Outputs</a:t>
            </a:r>
          </a:p>
        </p:txBody>
      </p:sp>
      <p:sp>
        <p:nvSpPr>
          <p:cNvPr id="36885" name="Line 60">
            <a:extLst>
              <a:ext uri="{FF2B5EF4-FFF2-40B4-BE49-F238E27FC236}">
                <a16:creationId xmlns:a16="http://schemas.microsoft.com/office/drawing/2014/main" id="{8782EED3-0DC1-47E2-851A-B6818F45183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2098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886" name="Text Box 61">
            <a:extLst>
              <a:ext uri="{FF2B5EF4-FFF2-40B4-BE49-F238E27FC236}">
                <a16:creationId xmlns:a16="http://schemas.microsoft.com/office/drawing/2014/main" id="{014BB410-A58B-4CCD-A319-C5C673264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198120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Inputs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CED1981-298A-F437-EEE9-B1BC7A5A2792}"/>
                  </a:ext>
                </a:extLst>
              </p14:cNvPr>
              <p14:cNvContentPartPr/>
              <p14:nvPr/>
            </p14:nvContentPartPr>
            <p14:xfrm>
              <a:off x="4092840" y="2123640"/>
              <a:ext cx="3326040" cy="11246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CED1981-298A-F437-EEE9-B1BC7A5A279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83480" y="2114280"/>
                <a:ext cx="3344760" cy="1143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9DA0535-D0C8-4E96-B806-D92F7958F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A8C675-F5AE-46A4-9ECC-828739D61FBE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A9F41C20-625E-4CD7-9C47-32EAA9D74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08372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Designing a Latch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97FF0E72-0F5B-4140-8676-BC9E8A9F06E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EC997099-DE2D-460B-9B07-EEEEBC606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6953186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An S-R latch: set-reset latch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When Set is high, a 1 is stored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When Reset is high, a 0 is stored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When both are low, the previous state is preserved (hence,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known as a storage or memory element)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Both are high – this set of inputs is not allowed</a:t>
            </a: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Verify the above behavior!</a:t>
            </a:r>
          </a:p>
        </p:txBody>
      </p:sp>
      <p:pic>
        <p:nvPicPr>
          <p:cNvPr id="14342" name="Picture 6" descr="35">
            <a:extLst>
              <a:ext uri="{FF2B5EF4-FFF2-40B4-BE49-F238E27FC236}">
                <a16:creationId xmlns:a16="http://schemas.microsoft.com/office/drawing/2014/main" id="{156E6DAB-780A-4353-A43F-D463AEDFE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300" y="3810000"/>
            <a:ext cx="3087688" cy="260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43" name="Text Box 5">
            <a:extLst>
              <a:ext uri="{FF2B5EF4-FFF2-40B4-BE49-F238E27FC236}">
                <a16:creationId xmlns:a16="http://schemas.microsoft.com/office/drawing/2014/main" id="{FF8B1D47-6701-4315-946D-893C4D866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8C8C14B-E2C5-A0BD-B739-E1D2026C1A2C}"/>
                  </a:ext>
                </a:extLst>
              </p14:cNvPr>
              <p14:cNvContentPartPr/>
              <p14:nvPr/>
            </p14:nvContentPartPr>
            <p14:xfrm>
              <a:off x="1291680" y="1240560"/>
              <a:ext cx="6354720" cy="53046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8C8C14B-E2C5-A0BD-B739-E1D2026C1A2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82320" y="1231200"/>
                <a:ext cx="6373440" cy="5323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466DF4B-9DD9-4875-A6DB-CFCEAD3F6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62B148-BE66-45B2-B66F-6A47651BE5F8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19C9A444-90DC-4C56-881C-6CC8C3014C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4198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Latch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122629BC-E71F-40E2-A592-990A97FD61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0A3D48C7-2CE1-4AA8-BA67-94C305DC0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28231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Incorporates a clock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value of the input D signal (data) is stored only when the clock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is high – the previous state is preserved when the clock is low</a:t>
            </a:r>
          </a:p>
        </p:txBody>
      </p:sp>
      <p:pic>
        <p:nvPicPr>
          <p:cNvPr id="16390" name="Picture 6" descr="36">
            <a:extLst>
              <a:ext uri="{FF2B5EF4-FFF2-40B4-BE49-F238E27FC236}">
                <a16:creationId xmlns:a16="http://schemas.microsoft.com/office/drawing/2014/main" id="{02874DDD-2C10-4856-85B8-F3529B0523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975" y="3168650"/>
            <a:ext cx="4895850" cy="307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1" name="Text Box 5">
            <a:extLst>
              <a:ext uri="{FF2B5EF4-FFF2-40B4-BE49-F238E27FC236}">
                <a16:creationId xmlns:a16="http://schemas.microsoft.com/office/drawing/2014/main" id="{1D69E740-6627-4237-A178-165790BE3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642937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4B2EC0D-4E5E-6A4A-981A-A417444A7959}"/>
                  </a:ext>
                </a:extLst>
              </p14:cNvPr>
              <p14:cNvContentPartPr/>
              <p14:nvPr/>
            </p14:nvContentPartPr>
            <p14:xfrm>
              <a:off x="938520" y="561960"/>
              <a:ext cx="7855200" cy="56440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4B2EC0D-4E5E-6A4A-981A-A417444A795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29160" y="552600"/>
                <a:ext cx="7873920" cy="5662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473C305-2AC0-4EE7-B8D9-7E1D30C2F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A78E1C-89F1-46D2-A4D0-4B662FA05B09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79078CDF-0B7B-44D2-A326-6C7F3D8BB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9351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 Flip Flop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7B359A0B-3DFD-4E4E-B37E-924957DD82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90835792-9AC9-4121-9C48-A2787D10B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692567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Terminology: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Latch: outputs can change any time the clock is high (asserted)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Flip flop: outputs can change only on a clock edge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Two D latches in series – ensures that a value is stored only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the falling edge of the clock</a:t>
            </a:r>
          </a:p>
        </p:txBody>
      </p:sp>
      <p:pic>
        <p:nvPicPr>
          <p:cNvPr id="18438" name="Picture 6" descr="38">
            <a:extLst>
              <a:ext uri="{FF2B5EF4-FFF2-40B4-BE49-F238E27FC236}">
                <a16:creationId xmlns:a16="http://schemas.microsoft.com/office/drawing/2014/main" id="{B1B431A5-2E17-405C-97E1-E9DFEBE30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767138"/>
            <a:ext cx="6419850" cy="246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9" name="Text Box 5">
            <a:extLst>
              <a:ext uri="{FF2B5EF4-FFF2-40B4-BE49-F238E27FC236}">
                <a16:creationId xmlns:a16="http://schemas.microsoft.com/office/drawing/2014/main" id="{3211019A-E060-40E5-AE0E-F5C2EAAE8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63388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B803931-B9CA-7152-3580-E6EF79381FB5}"/>
                  </a:ext>
                </a:extLst>
              </p14:cNvPr>
              <p14:cNvContentPartPr/>
              <p14:nvPr/>
            </p14:nvContentPartPr>
            <p14:xfrm>
              <a:off x="5325840" y="1285200"/>
              <a:ext cx="3309120" cy="35161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B803931-B9CA-7152-3580-E6EF79381FB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16480" y="1275840"/>
                <a:ext cx="3327840" cy="3534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57540</TotalTime>
  <Words>1560</Words>
  <Application>Microsoft Office PowerPoint</Application>
  <PresentationFormat>On-screen Show (4:3)</PresentationFormat>
  <Paragraphs>316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291</cp:revision>
  <dcterms:created xsi:type="dcterms:W3CDTF">2002-09-20T18:19:18Z</dcterms:created>
  <dcterms:modified xsi:type="dcterms:W3CDTF">2023-02-27T21:26:21Z</dcterms:modified>
</cp:coreProperties>
</file>