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9.xml" ContentType="application/inkml+xml"/>
  <Override PartName="/ppt/notesSlides/notesSlide12.xml" ContentType="application/vnd.openxmlformats-officedocument.presentationml.notesSlide+xml"/>
  <Override PartName="/ppt/ink/ink10.xml" ContentType="application/inkml+xml"/>
  <Override PartName="/ppt/notesSlides/notesSlide13.xml" ContentType="application/vnd.openxmlformats-officedocument.presentationml.notesSlide+xml"/>
  <Override PartName="/ppt/ink/ink11.xml" ContentType="application/inkml+xml"/>
  <Override PartName="/ppt/notesSlides/notesSlide14.xml" ContentType="application/vnd.openxmlformats-officedocument.presentationml.notesSlide+xml"/>
  <Override PartName="/ppt/ink/ink12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ink/ink13.xml" ContentType="application/inkml+xml"/>
  <Override PartName="/ppt/notesSlides/notesSlide17.xml" ContentType="application/vnd.openxmlformats-officedocument.presentationml.notesSlide+xml"/>
  <Override PartName="/ppt/ink/ink14.xml" ContentType="application/inkml+xml"/>
  <Override PartName="/ppt/notesSlides/notesSlide18.xml" ContentType="application/vnd.openxmlformats-officedocument.presentationml.notesSlide+xml"/>
  <Override PartName="/ppt/ink/ink15.xml" ContentType="application/inkml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3" r:id="rId2"/>
    <p:sldId id="695" r:id="rId3"/>
    <p:sldId id="696" r:id="rId4"/>
    <p:sldId id="725" r:id="rId5"/>
    <p:sldId id="726" r:id="rId6"/>
    <p:sldId id="727" r:id="rId7"/>
    <p:sldId id="724" r:id="rId8"/>
    <p:sldId id="721" r:id="rId9"/>
    <p:sldId id="722" r:id="rId10"/>
    <p:sldId id="723" r:id="rId11"/>
    <p:sldId id="701" r:id="rId12"/>
    <p:sldId id="702" r:id="rId13"/>
    <p:sldId id="703" r:id="rId14"/>
    <p:sldId id="704" r:id="rId15"/>
    <p:sldId id="705" r:id="rId16"/>
    <p:sldId id="706" r:id="rId17"/>
    <p:sldId id="708" r:id="rId18"/>
    <p:sldId id="728" r:id="rId19"/>
    <p:sldId id="707" r:id="rId20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 autoAdjust="0"/>
  </p:normalViewPr>
  <p:slideViewPr>
    <p:cSldViewPr>
      <p:cViewPr varScale="1">
        <p:scale>
          <a:sx n="74" d="100"/>
          <a:sy n="74" d="100"/>
        </p:scale>
        <p:origin x="108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65732F72-ACDA-4307-87F8-E670E467D3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B62FED6-1173-4BC5-9B55-9A753656005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23B2F9BD-79B1-4343-A50F-38B56050E5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75EC4CED-F256-418E-8E45-93884AFA16D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0152CED-FECF-4B0D-84E0-CDD840BE72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1T16:13:26.0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15611 5643 921 0,'0'1'201'0,"-1"0"176"0,-1-1-136 16,-3-2 3-16,-5 2-83 15,2 1-27-15,1 5-49 16,-4 3-12-16,3 2-17 16,-4 0-14-16,-1-1-15 0,-1-1-8 15,3-2-14 1,2 0-3-16,1-4-5 0,3 0-38 15,4-2-182 1,1 0-304-16,6-1 295 0</inkml:trace>
  <inkml:trace contextRef="#ctx0" brushRef="#br0" timeOffset="915.34">16078 5659 614 0,'-1'-4'171'15,"1"-3"93"-15,1-3-31 16,-1-4-53-16,-1-2-79 16,1 0-25-16,-8 1-30 0,0 1-10 15,-2 8-15 1,-6 3-7-16,-4 13-10 0,0 10-1 15,-4 13-2 1,3 6-1-16,2 6-1 16,4-2-4-16,11-7 0 15,4-9-1-15,13-13 4 0,4-8 0 16,4-10 12-16,-2-8 11 16,-2-10 21-1,3-5 8-15,-9-10 10 0,6-1-1 0,-2-3-7 16,-2 1-6-1,-2 12-15-15,-5 4-12 16,-4 24-19-16,-3 13-2 16,-4 23-5-16,-4 8 1 15,1 10 3-15,6-1-12 16,9-11-1-16,6-9-1 0,12-17 4 16,3-12 13-16,5-12 6 15,2-10 2-15,3-14 1 16,-1-10 0-16,1-12-1 15,-8-8-2-15,-8-9 0 16,-7 0 0-16,-14-8 2 16,1 6 4-16,-6 4 8 15,1 9 6-15,-1 22 13 16,-3 11-4-16,1 28-10 0,-3 15-8 16,-3 27-18-1,3 11-4-15,1 23 0 16,3 5 0-16,9 0-2 15,7-6-8-15,16-17-25 16,3-9 0-16,7-19 4 16,-4-9 9-16,4-17 26 0,2-8 2 15,3-16 3 1,2-7 2-16,-6-9 4 0,-4-1 4 16,-13 3 18-16,-7 7 5 15,-13 16-1-15,-2 12-3 16,-9 25-18-16,-3 10-8 15,1 14-5-15,3-1 0 16,10-6-3-16,8-7-4 0,14-12-19 16,5-7-30-16,3-13-127 15,0-6-164-15,-2-15 191 16</inkml:trace>
  <inkml:trace contextRef="#ctx0" brushRef="#br0" timeOffset="1048.08">16750 5348 1374 0,'-16'7'50'0,"2"-2"-14"15,7-2-18-15,11-3-84 16,5 0-231-16,15 9 183 16</inkml:trace>
  <inkml:trace contextRef="#ctx0" brushRef="#br0" timeOffset="1432.66">17234 5585 1450 0,'-19'-4'115'0,"-7"-6"39"0,-2 1 2 16,-12 1-55-16,-2 7-37 16,2 18-40-16,3 13-13 15,10 13-16-15,8 0-3 16,19-9-4-16,6-8 1 15,17-16 3-15,6-2 8 16,8-15 28-16,1-2 12 0,2-7 24 31,3-2 5-31,-11 0-1 0,-9-2 0 16,-2 10-22-16,-10 2-7 16,-10 18-6-16,7 9-9 0,-13 14-1 15,3 8-10-15,2 9-7 16,1 1-8-16,1 0-2 15,0 1 5-15,2-3-6 16,-5 1-3-16,-3-4-25 16,-12-3-19-1,-14-7-34-15,-2-6-33 0,-8-15-112 16,6-5-152-16,9-25 211 16</inkml:trace>
  <inkml:trace contextRef="#ctx0" brushRef="#br0" timeOffset="1690.04">17366 5705 658 0,'45'-4'164'16,"-5"9"169"-16,-2 10-77 15,-13 16-101-15,-13 5-40 16,-12 2-63-16,-8-2-11 16,-4-12-18-16,4-8 8 0,8-16 9 15,-3-5 5 1,15-19 13-16,4-8-6 15,10-10 14-15,3-5 3 16,14 10 7-16,-1 6-2 16,-1 19-25-16,0 13-15 15,-14 19-19-15,-5 7-5 0,-1 6-12 16,0 0-26-16,4-8-160 16,7-2-210-16,5-9 216 15</inkml:trace>
  <inkml:trace contextRef="#ctx0" brushRef="#br0" timeOffset="2031.17">18699 5452 1363 0,'-8'1'111'0,"-4"7"81"15,-1 6-58-15,-3 12-6 16,4 6-42-16,3 12-52 16,5 2-14-16,6 1-24 15,9-5-3-15,12-15 3 0,10-4 2 16,15-13 20 0,11-3 18-16,8-8 23 0,-2-9 4 15,-4-5 33-15,-9-1 9 0,-18-12 16 16,-7 0-2-16,-24-15-36 15,-16-8-27-15,-20 6-50 16,-12 2-15-16,-24 19-60 16,-6 13-41-16,-6 20-135 15,3 9 137 1</inkml:trace>
  <inkml:trace contextRef="#ctx0" brushRef="#br0" timeOffset="6239.01">15717 7412 1050 0,'-14'16'33'15,"0"-1"39"-15,1 0 27 0,6-5 39 16,0 0 9-16,4-2-18 16,1 0-17-16,-3 3-24 15,2 1-20 1,-1 2-40-16,1-2-14 0,2-5-76 15,0 0-77-15,4-5 80 16</inkml:trace>
  <inkml:trace contextRef="#ctx0" brushRef="#br0" timeOffset="6864.75">16302 7398 734 0,'1'11'95'16,"-5"0"94"-16,3-1-48 0,-7-3-2 16,-1-3-14-16,2-3-17 15,-2-2-6-15,2-3-19 16,0-2-5 0,-2-3-7-16,-1-2-7 15,-5-3-20-15,5 0-5 16,-6-1-18-16,-1 3-2 0,-3 5-5 15,-1 5-7 1,-2 11-7-16,-2 8-3 16,4 15-4-16,2 5 0 0,8 12-27 15,1-4-6-15,10-5-1 16,4-8 0-16,11-17 30 16,6-7 7-16,9-13 9 15,7-8 5-15,2-12 12 16,3-6 9-16,-2-6 16 15,-6 0 5-15,-10 2 1 16,-9 7-4-16,-15 12-14 16,-6 9-9-16,-11 22-20 15,-2 13-5-15,-2 22-9 16,3 3-1-16,10 4 6 0,4-5-12 16,15-10-15-1,11-6-17-15,17-13-33 0,-4-10-19 16,3-14-89-1,0-11-47-15,-8-16-113 0,3-5-30 16,-2-16 209-16</inkml:trace>
  <inkml:trace contextRef="#ctx0" brushRef="#br0" timeOffset="7199.78">16610 7361 658 0,'6'-60'169'0,"-1"1"164"16,-3 6-62-16,1 11-81 16,-3 6-20-16,1 14-28 15,-1 9-8-15,-5 16-38 16,1 13-26-16,-7 22-46 15,1 10-14-15,-1 25-10 16,-2 9-4-16,5 13-5 16,4-2-39-16,7-10-23 15,11-13-8-15,10-26 6 16,5-9 41-16,13-22 27 16,2-10 11-16,-1-20 12 15,0-9 7-15,-9-9 21 16,-6-5 12-16,-9 3 9 15,-7 3 3-15,-6 11-12 16,-2 11-13-16,-7 21-15 16,1 14-15-16,-6 15-10 15,2 7-4-15,2 2-3 16,2-4 2-16,11-10-10 16,4-10-15-16,11-15-72 15,5-9-75-15,-1-18 92 0</inkml:trace>
  <inkml:trace contextRef="#ctx0" brushRef="#br0" timeOffset="7338.55">17045 7199 1505 0,'-23'1'139'0,"1"2"113"0,3 3-182 16,2 0-25-16,4-5-123 15,9-1-88 1,10-3 91-16</inkml:trace>
  <inkml:trace contextRef="#ctx0" brushRef="#br0" timeOffset="7798.76">17482 7390 1084 0,'-8'-1'153'16,"-5"-4"163"-16,-2-4-113 0,-11 1-41 15,-3 4-52 1,-2 9-71-16,2 10-22 16,4 15-22-16,5 7-5 15,13 4-6-15,4-6 6 16,13-9 4-16,7-11 1 0,9-15 5 16,8-7 2-1,5-13 11-15,0-3 12 16,-6-5 17-16,-6-2 15 0,-8 5 11 15,-4 4-11 1,-9 14-8-16,-6 8-12 16,-10 22-19-16,-7 11 0 0,1 18-6 15,0 6-4-15,7 4-2 16,2 1-2-16,7 4-3 16,2-2 0-16,1-3 0 15,-3-4 3-15,-9-10 4 16,-4-4 2-16,-16-10 1 15,1-7 1-15,-4-11-10 16,2-8-10-16,3-11-44 16,2-9-30-16,6-19-65 15,-2-12-48-15,17-21-124 16,0-10-109-16,22-6 234 16</inkml:trace>
  <inkml:trace contextRef="#ctx0" brushRef="#br0" timeOffset="8066.05">17540 7468 406 0,'77'-21'169'0,"-13"9"187"0,-9 11-47 16,-25 18-56-16,-11 8-46 16,-15 15-64-16,-4 4-14 15,-12 0-47-15,-3-3-21 0,0-11-33 16,4-8-16 0,4-14-1-16,4-8-2 0,6-17-3 15,6-8 0-15,7-14 5 16,2-7 9-1,7-4 16-15,3 2 5 0,3 15-5 16,2 13-6-16,0 24-16 16,-2 11-5-16,-5 22-7 15,-1 7 0-15,-8 6-13 16,-3-1-30-16,1-2-160 16,4-3-180-16,7-11 206 15</inkml:trace>
  <inkml:trace contextRef="#ctx0" brushRef="#br0" timeOffset="8699.25">18703 7348 805 0,'7'-5'124'0,"1"-4"116"16,2-1-12-16,2-4-37 15,3-1-22-15,3 0-47 16,3 2-12-16,7 3-18 15,5 2-6-15,3 2-14 0,3 2-14 16,-3 1-22-16,0 3-18 16,-3 3-11-16,-3 3-3 15,-3 7-3 1,-8 3 1-16,-13 11-1 0,-6 3 0 16,-19 12-13-1,-8 8-18-15,-9 8-26 16,-12 2-3-16,-6-6 14 0,2-4 18 15,9-11 24 1,12-8 2-16,26-9 1 16,14-6 14-16,32-8 22 0,11-3 7 15,14-4 1-15,4-2-11 16,4-3-23-16,6 1-2 16,8 1-60-16,-11 2-79 15,-9 7 79-15</inkml:trace>
  <inkml:trace contextRef="#ctx0" brushRef="#br0" timeOffset="151177.53">1785 9402 543 0,'-2'-7'105'0,"0"0"89"0,-2-1-41 15,0 1-67 1,-1 1-25-16,1 0-6 16,-1 2 9-16,5-1 22 15,0-1 13-15,4-1 18 0,-2-3 4 16,5 4 8-16,1 5 3 16,-3 7-18-16,0 9-18 15,-4 11-39-15,-2 6-21 16,-3 13-27-16,1 9-3 15,-2 7-3-15,-1 3-1 16,1-7-1-16,1-7-2 0,-1-9-32 16,2-8-25-16,0-9-54 15,-1-7-38-15,0-13-157 16,2-4-188 0,1-18 281-16</inkml:trace>
  <inkml:trace contextRef="#ctx0" brushRef="#br0" timeOffset="151939.53">1509 9330 1022 0,'-17'-3'98'0,"1"1"89"16,4-1-36-16,12-2-39 16,8-4-2-16,14-7-26 15,14-1-5-15,15-8-11 16,5-1-5-16,9-4-13 15,-8-3-6-15,5 8-15 0,-1 3-11 16,-3 10-10-16,-2 4 1 16,-9 9 1-16,-6 7 1 15,-15 9-2 1,1 8-3-16,-12 14 0 0,-1 10-1 16,-11 16 1-1,-5 6 0-15,-2 15-16 0,-4 2-5 16,6-6-3-16,1-8 0 15,0-24 16-15,1-9 2 0,1-18 1 16,3-7-1 0,6-11 0-16,-2-8 0 15,1-14 0-15,-1-6 1 0,3-7 0 16,3 0 0 0,2 4-1-16,4 5-2 0,1 10-1 15,-2 9 0-15,-1 16 1 16,-1 7 2-16,-2 11 1 15,1 2 1-15,1 2 0 16,0-4-1-16,1-6-1 16,2-6 1-16,-4-12 5 15,3-6 4-15,3-10 14 16,2-7 4-16,4-10 0 0,-4-3-3 16,-1-3-9-1,-3-1-4-15,-3 6-4 16,-2 7-3-16,-4 13-3 15,-3 8-2-15,-4 18 1 0,-1 7 1 16,2 8 1 0,1-3-1-16,5-6-2 15,4-4-1-15,3-15 6 0,1-6 10 16,-3-11 23 0,1-9 7-16,-1-7 2 0,5-4-9 15,-4-5-17-15,0 3-4 16,0 4 2-16,-2 6-2 15,-3 17-5-15,-4 10-3 0,0 24-8 16,-3 9-1-16,-1 13 3 16,3 1-1-16,3-5-2 15,4-6 0-15,8-12-16 16,2-8-34-16,5-15-131 16,0-6-137-16,5-10 167 15</inkml:trace>
  <inkml:trace contextRef="#ctx0" brushRef="#br0" timeOffset="153190.94">3219 9787 300 0,'-1'-9'57'0,"-2"0"38"0,-1 1-22 15,-2-1-14 1,3 1 1-16,-4-1 26 16,2 2 20-16,0 1 33 15,-2 2 2-15,6 4-10 0,-3 0-18 16,4 3-52-1,-1 3-15-15,1 9-21 16,0 4-6-16,0 11-8 16,0 2-4-16,0-3-4 15,3 1-1-15,1-11 0 16,2-3 2-16,-2-8 10 0,-4-7 8 16,0 0 5-1,-2-3 2-15,-4-8 12 16,0-5 4-16,2-13 17 0,1-6 11 15,5-9 2-15,5-1-4 16,10 2-9-16,1 0-9 0,7 9-22 16,2 3-10-16,5 9-15 15,-2 2 1 1,2 9-71-16,-5 3-55 0,-1 6-232 16,3 2 188-16</inkml:trace>
  <inkml:trace contextRef="#ctx0" brushRef="#br0" timeOffset="153490.96">3700 9528 1397 0,'-17'11'130'0,"-7"4"83"16,-5 2-39-16,-4 5-89 15,-5 3-27-15,2 2-46 16,0 2-9-16,3 2-6 0,9-3-2 15,10-5-5-15,13 1-4 16,10-8-3-16,8-2 4 16,11-3 15-16,2-3 11 15,7-2 17-15,7 1 4 16,0-1-2-16,-1 3-1 16,-19 7 1-1,-14 5 0-15,-31 12-2 0,-13 8-4 16,-19 11-42-16,-7 5-51 0,-16 3-370 15,-19 11 285-15</inkml:trace>
  <inkml:trace contextRef="#ctx0" brushRef="#br0" timeOffset="157334.59">4487 9593 580 0,'-3'10'45'0,"-4"1"25"16,-2 0-30-16,-2 0-30 15,0-2-3-15,1 0 20 16,-1 2 35-16,4 0 65 15,0-1 25-15,6 0 20 16,1 2-15-16,8 1-24 16,4 1-6-16,11 0-7 15,9-4-10-15,19-1-34 16,5-2-20-16,6 1-33 16,-1 0-11-16,-11-1-54 15,1-2-84-15,0-1 74 16</inkml:trace>
  <inkml:trace contextRef="#ctx0" brushRef="#br0" timeOffset="158028.2">5816 9339 1047 0,'2'14'114'15,"2"3"126"-15,-1 11-188 0,-2 9-14 16,-1 13-29-16,0 5-2 16,3 6-4-16,1 0-3 15,3-4-50-15,-4-7-29 16,1-12-1-16,-2-7 3 16,-2-15 57-16,-2-4 49 15,-3-13 32-15,1-8 19 0,-1-11 35 16,-1-6 1-1,-1-15 5-15,0-10-14 0,2-18-35 16,-1-6-12-16,4-3-10 16,2 3 6-16,2 12 7 15,4 7-1-15,5 14-19 16,2 8-9-16,4 11-19 16,3 4-10-16,7 5-6 15,5 2-2-15,9 1 0 16,-2 0 1-16,2 2 1 15,1 1 1-15,-3 4 2 16,-4 4 3-16,-9 5-56 16,-9 4-58-16,-13 4-294 15,-3 2 237-15</inkml:trace>
  <inkml:trace contextRef="#ctx0" brushRef="#br0" timeOffset="158192.37">5777 9512 1568 0,'6'13'115'16,"6"-5"76"-16,10-7-59 15,19-11-47-15,3-5-24 0,6-7-46 16,0-4-59 0,3 0-155-16,-1 1-216 0,6 8 225 15</inkml:trace>
  <inkml:trace contextRef="#ctx0" brushRef="#br0" timeOffset="158503.37">6524 9307 1187 0,'-5'-4'156'16,"1"0"104"-16,-9 0-77 15,1 0-32-15,-13 8-68 16,-9 5-29-16,-13 11-42 15,-3 5-9-15,1 9-4 16,8 1-2-16,15-1-1 16,11-2-3-16,17-5 1 15,11-2 4-15,18-4 10 16,9 1 9-16,16 0 9 16,-1 1-3-16,-8 0-5 0,-7 3-3 15,-17 2-3-15,-9 3 1 16,-14 6 3-1,-9 2-1-15,-16 4-21 16,-8 0-31-16,-15-3-108 0,-2-5-102 16,0-16 131-1</inkml:trace>
  <inkml:trace contextRef="#ctx0" brushRef="#br0" timeOffset="158730.9">6780 9456 1272 0,'2'29'127'16,"-3"2"74"-16,-2 11-107 16,-3 7-4-16,-4 5-61 15,2 2-16-15,0-1-103 16,-3-3-143-16,5-4 136 15</inkml:trace>
  <inkml:trace contextRef="#ctx0" brushRef="#br0" timeOffset="158947.54">6665 9483 1332 0,'1'-4'147'15,"4"3"116"-15,7 8-105 0,6 6-17 16,8 9-47-16,3 4-24 0,5 9-43 16,3 2-9-16,-4 2-16 15,1 0 1-15,-5-6-44 16,-1-6-35-16,-3-6-129 16,0-8-171-1,0-13 216-15</inkml:trace>
  <inkml:trace contextRef="#ctx0" brushRef="#br0" timeOffset="159130.6">7288 9337 1106 0,'5'3'199'16,"-1"5"214"-16,-10 12-225 16,-7 9-22-16,-16 14-71 15,-6 7-27-15,-10 13-47 16,0 5-10-16,4-1-21 15,0-5-33-15,12-14-79 16,6-11-47-16,10-19-177 16,9-10 192-16</inkml:trace>
  <inkml:trace contextRef="#ctx0" brushRef="#br0" timeOffset="159318.76">7326 9303 1312 0,'3'11'177'0,"-6"12"143"0,-2 8-71 16,-7 22-107-16,-3 7-41 0,4 13-54 16,4 5-21-16,5-3-25 15,2-2 0 1,7-13-74-16,3-5-68 16,11-11-449-16,1-8 361 15</inkml:trace>
  <inkml:trace contextRef="#ctx0" brushRef="#br0" timeOffset="159618.53">7749 9621 1212 0,'1'5'128'0,"-5"1"125"16,0 5-125-16,-11 3-28 15,-7 4-36-15,-3 5-37 16,1-1-12-16,6-2-15 16,7-3-3-16,18-2 2 0,6-2 6 15,9-2 21-15,4 2 11 16,-2-1 11 0,-2 0-1-16,-7 5-8 0,-7 1-5 15,-13 3-8 1,-9 1-4-16,-21 4-23 15,-15 3-36-15,-23 4-178 16,-4 8 137-16</inkml:trace>
  <inkml:trace contextRef="#ctx0" brushRef="#br0" timeOffset="172084.3">8283 9675 507 0,'0'2'103'0,"-3"3"100"16,-1 1-11-16,0 4-48 0,-1 0-18 15,2-3-28 1,3 0-3-16,3-4 5 0,1-3 4 15,7 0-14 1,1 0-13-16,10 2-21 0,4 1-10 16,13 4-6-16,13 0-5 15,8-3-17 1,6-3-8-16,1-6-5 0,-8-4-2 0,-2-1-33 16,-6 2-50-1,-8 0-377-15,1-3 296 16</inkml:trace>
  <inkml:trace contextRef="#ctx0" brushRef="#br0" timeOffset="173684.92">9610 9664 261 0,'0'6'82'0,"1"-1"74"0,2 0-3 15,2 0-3-15,3 0 4 0,1 1-7 16,3 0-32-1,3 1-17-15,2-3-33 0,1-2-8 16,4-5 2 0,-1-4 9-16,1-6 23 0,-2-3 2 0,-2-6-11 15,1-2-12 1,-10-2-32-16,-1 0-13 16,-13 0-10-16,-7 4-4 15,-12 3-2-15,-2 3-3 16,-7 6-3-16,0 4-3 15,4 8-6-15,1 7-2 0,-1 15-7 16,2 7-6-16,2 17-6 16,-1 3 1-16,10 7 6 15,5-1 7-15,10-8 8 16,5-5 1-16,12-12 0 16,3-7 0-16,14-12 14 15,5-7 14-15,12-12 33 16,7-7 17-16,6-12 29 0,0-9 3 15,-6-6-14 1,-8-4-12-16,-12-2-39 0,-1 3-15 16,-9 6-17-1,-2 4-4-15,-9 13-27 16,-3 4-37-16,-10 10-126 16,-3 3-124-16,-6 3 165 15</inkml:trace>
  <inkml:trace contextRef="#ctx0" brushRef="#br0" timeOffset="173881.73">9911 9529 1197 0,'-6'11'99'16,"3"6"67"-16,3 4-13 15,4 6-45-15,8 4-31 16,6 6-51-16,-1 2-16 15,6 5-47-15,-3 1-46 0,1-2-134 16,4-2-82 0,-4-10 151-16</inkml:trace>
  <inkml:trace contextRef="#ctx0" brushRef="#br0" timeOffset="174945.14">10397 9731 933 0,'-2'-6'164'16,"-3"0"165"-16,-4 1-146 16,-5 0-15-16,-1-1-49 15,-3-3-25-15,0 2-50 16,2 2-15-16,-3 8-22 16,2 8-4-16,-3 11-6 15,0 6-3-15,4 10-2 0,5-1 0 16,9-5-2-16,5-4-1 15,14-12 2-15,1-8 2 16,6-9 3 0,1-8 3-16,1-12 1 0,-1-5 2 15,-1-6 15-15,-2-1 10 16,-1 0 14-16,-1 3 7 16,-10 9-10-16,-3 5-8 15,-6 14-13-15,-2 6-7 16,-4 15-7-16,-3 2-2 0,-1 8-1 15,1 3 0 1,0-6 0-16,5-1 0 0,3-9 0 16,3-4-1-16,6-12 0 15,3-5 1-15,1-10 1 16,4-2 4-16,8-3 6 16,4 0-3-16,0 3-2 15,1 2-2-15,-7 10-7 16,-3 4 3-16,-7 10 0 15,-5 7 1-15,-7 4-1 16,-3 3-3-16,-1-4 0 16,2-4-2-16,7-11 0 0,5-5 1 15,9-9 1-15,4-4 2 16,2-4 1 0,0 1 0-16,-4 2 0 0,-3 3 0 15,-3 8 0 1,-4 3 0-16,-2 9 1 15,-4 4-1-15,0 5 1 0,-3 0 0 16,2-4 1 0,0-2-1-16,1-4 0 0,2-4 0 15,2-3 0-15,1 0 0 16,8-3-1-16,2 1-1 0,5 1 0 16,5 0 0-16,2 3 0 15,0 1 1-15,4 0 1 16,-4 0 0-1,-4-6 9-15,-1-4-1 16,-7-5 11-16,-5-3 6 0,-2 0 11 16,0-2 3-16,-2 6-7 15,-3 2-4 1,-3 9-10-16,1 5 2 0,-3 11-11 16,-4 5-1-16,-2 10-9 15,-7 9 3-15,-2 9-13 16,0 7-28-16,-5 11-121 15,4 0-67-15,2-8-51 16,-1-12 18-16,7-22 118 16,1-12 73-16,3-21 103 15,4-12 38-15,4-18 63 0,1-12 19 16,5-24 8-16,2-8-13 16,5-3-27-16,1 3-12 15,6 19-30 1,2 10-7-16,5 20-34 15,3 9-13-15,2 16-15 0,1 10-11 16,-10 12 0 0,-8 9 0-16,-21 6 3 15,-10 4 2-15,-19 6-21 16,-5-1-14-16,-9-6-46 0,4-5-37 16,7-19-98-16,5-8-65 0,13-18 145 15</inkml:trace>
  <inkml:trace contextRef="#ctx0" brushRef="#br0" timeOffset="175323.79">11700 9169 1129 0,'16'9'137'0,"-2"15"125"16,-5 10-37-16,-9 24-83 15,-2 7-28-15,-12 16-59 16,-2 4-30-16,0 2-21 15,-2-5-17-15,9-19-42 16,7-11-4-16,6-23-5 16,9-7 13-16,7-18 38 15,4-6 5-15,5-12 8 16,4-3 1-16,5-5 24 0,1-2 14 16,-1-1 23-1,-8 2 20-15,-19 5 20 16,-11 6-2-16,-24 12-18 15,-4 10-20-15,-9 14-44 16,2 10-12-16,10 8-7 0,4 1-3 16,18 0-3-16,5-4-1 15,16-10-1-15,9-6 0 16,19-17-27-16,8-6-42 0,9-15-139 16,6-5-222-1,-3-4 247-15</inkml:trace>
  <inkml:trace contextRef="#ctx0" brushRef="#br0" timeOffset="175632.31">12713 9709 1070 0,'4'19'95'0,"-3"6"67"16,-1 12-87-16,-5 10-38 15,-2 9-22-15,-4 13-58 0,0 1-91 16,1 3 82-16</inkml:trace>
  <inkml:trace contextRef="#ctx0" brushRef="#br0" timeOffset="175831.45">12616 10234 1022 0,'0'-66'149'15,"0"-11"144"-15,7-8-41 16,1-2-66-16,5 5-23 0,9 18-47 15,4 8-11 1,6 27-41-16,2 7-18 0,5 18-28 16,-3 9-16-1,-7 9-2-15,-4 4 0 0,-16 4-4 16,-3 4-10-16,-13 5-42 16,-9 0-39-16,-14 0-113 15,-4-4-135-15,-1-6 193 16</inkml:trace>
  <inkml:trace contextRef="#ctx0" brushRef="#br0" timeOffset="176246.66">13029 9706 1124 0,'30'14'146'0,"0"2"100"16,-8 8-119-16,-8 4-31 15,-14 3-57 1,-11 2-10-16,-6-4-12 15,-3-7-4-15,2-13-17 16,4-7-6-16,5-14-6 0,5-7-1 16,7-12 13-16,6-1 5 15,11-2 13-15,7 0 10 16,4 7 13-16,5 1 2 16,2 8-10-16,0 3-7 15,-4 10-15-15,-3 5-8 0,-11 10-3 16,-5 5 0-1,-10 11 1-15,-7 3 3 16,0 3 1-16,2-5 4 16,9-7-4-16,6-7 15 0,2-12 39 15,3-3 10-15,5-15 24 16,0-4-6-16,-1-3-26 16,-4-5-4-16,-8 1-10 15,-8 3-6-15,-15-1-10 16,-9 7-6-16,-9 8-37 15,-5 3-30-15,-4 6-89 16,-2 2-74-16,3 1 112 16</inkml:trace>
  <inkml:trace contextRef="#ctx0" brushRef="#br0" timeOffset="176642.66">13615 9255 966 0,'27'0'199'0,"-8"4"262"16,-10 21-318-16,-4 9-6 16,-12 15-67-16,-5 10-24 15,-5 8-27 1,-3 2-11-16,6-2-6 0,2-5-15 16,4-17-23-1,3-8-4-15,2-16-2 0,2-7 13 16,1-14 21-16,-2-5 4 0,5-18 10 15,1-7 10 1,9-9 30-16,5 0 17 16,12 7 17-16,-4 6 4 0,8 16-26 15,1 7-19-15,-6 12-20 16,-1 6-8-16,-12 5 1 16,-7 2 2-16,-8 4 0 15,-4-2-3-15,-13 1-9 16,-6 4-14-16,-13-6-47 15,-6 0-33-15,0-9-89 16,5-9-60-16,12-11-196 16,10-4 239-16</inkml:trace>
  <inkml:trace contextRef="#ctx0" brushRef="#br0" timeOffset="176891.92">14193 9475 1067 0,'19'-1'176'16,"-4"6"140"-16,-26 6-121 0,-11 6-40 16,-16 9-71-16,-7 4-32 0,3 1-37 15,7-2-13 1,22-7-14-16,13-5-3 0,19-3 15 16,15-2 13-16,16 0 13 15,0-1 8-15,-5 4-8 16,-11 2-9-16,-19 7-1 15,-7 4-12-15,-20 6-59 16,-13 5-65 0,-37 10 63-16</inkml:trace>
  <inkml:trace contextRef="#ctx0" brushRef="#br0" timeOffset="182677.87">14189 9883 597 0,'10'0'141'0,"-1"2"121"16,-3 4-69-16,-4 1-23 15,-6 5-34-15,-2 1-12 0,-12 3-12 16,0 0 4-16,-6-5 1 15,-3-3-9 1,-4-6-25-16,0-3-19 16,4-8-35-16,0-2-13 0,0-4-15 15,1 2-12 1,-1 4-102 0,2 7 76-16</inkml:trace>
  <inkml:trace contextRef="#ctx0" brushRef="#br0" timeOffset="196240.24">6938 10412 424 0,'-8'-2'78'0,"-7"2"93"0,1 1 8 16,-5 3 1-16,0 1 6 16,3 2-1-16,2 3-1 15,1 5-21-15,-4 4-30 16,-3 13-60-1,-1 10-30-15,-7 12-34 0,1 8-6 16,0 9-3-16,2 1-18 16,6 0-2-16,5-3 1 15,7-15-1-15,6-7 17 0,10-13 0 16,7-6-1 0,14-9 4-16,14-3 3 0,13-8 1 15,1-7 2 1,4-9-41-16,-6-4-43 0,-6-6-136 15,-3-4-174-15,-5-4 216 16</inkml:trace>
  <inkml:trace contextRef="#ctx0" brushRef="#br0" timeOffset="196448.79">7049 10938 1128 0,'-15'20'134'0,"2"1"103"15,9-3-79-15,5 1-23 16,11-4-25-1,8-1-15-15,10-2-30 16,9-2-14-16,9-1-26 16,2 1-5-16,-12 5-5 0,-9 2 11 15,-21 5 11 1,-6 5-1-16,-14 8-2 0,-12 1-9 16,-12 3-69-16,-13-2-61 15,2-8 57-15</inkml:trace>
  <inkml:trace contextRef="#ctx0" brushRef="#br0" timeOffset="197169.18">7825 11122 943 0,'-10'9'174'16,"-2"1"177"-16,1 3-215 15,1 1-29-15,-2 2-61 16,0 1-11-16,3 3-21 16,1 3-11-16,7 7-5 15,4 3-2-15,10-2-2 16,-2-3-2-16,6-13 24 16,2-7 22-16,1-11 52 15,4-10 27-15,-3-9 4 16,-1-5-12-16,-7-9-34 15,-5-4-21-15,-11 1-22 0,-7 0-12 16,-10 7-14-16,-1 3-3 16,-3 9-18-16,6 8-7 15,2 16-24-15,3 10-11 16,5 11-5-16,5 3 7 16,8-4 21-16,6-3 9 0,8-11 16 15,8-4 3 1,11-6 6-16,4-2 1 0,6 2 4 15,-3 1 3 1,-8 7 1-16,-8 4 0 0,-15 3 1 16,-6 2 0-16,-10 0 0 15,-6-2 1-15,-1-6-2 16,0-4 0-16,2-9 3 16,4-4 4-16,7-8 9 15,6 0 5-15,8 0 8 16,1 2 2-16,3 10-6 15,-1 5-5-15,0 17-11 16,0 7-6-16,-3 9-4 16,1 1-1-16,-4-3-28 15,0-2-30-15,4-6-103 0,2-9-104 16,5-13 139-16</inkml:trace>
  <inkml:trace contextRef="#ctx0" brushRef="#br0" timeOffset="197885.13">9020 11283 308 0,'-1'-22'75'16,"-2"4"125"-16,-1 2-45 15,-4 7 40-15,3 4 8 0,-2 5-3 16,2 3-19-16,3 5-36 16,2 3-29-16,2 5-53 15,3 4-20-15,-2 5-28 16,0 0-6-16,-3 1-3 15,-4-5-1-15,2-8 0 16,1-2-2-16,2-12 20 16,2-6 6-16,6-11 8 15,1-4 4-15,3-7-16 16,4-1-2-16,4 5-2 16,2 3-3-16,-2 11-4 15,0 7-5-15,-5 11-5 16,0 7-1-16,-4 5-3 15,-2 2 1-15,-1-3-4 16,1-4-2-16,-1-8 2 16,1-5-1-16,0-6 5 15,2-5 1-15,5-3 0 0,1-3 0 16,6 3 4 0,0 2-1-16,-1 5-1 15,-1 3 0-15,-1 5-4 0,-5 1 0 16,-2 5 0-16,-2-2 1 15,-1-2 0-15,2-2 6 16,-2-6 19-16,2-3 7 16,-2-5 17-16,-1-2-1 0,-3 2-10 15,-2 2-6 1,-1 6-15-16,0 4-6 16,1 13-14-16,1 5-3 15,2 8 1-15,4 5-1 0,1-7 5 16,5-2 0-1,2-13 0-15,-1-7 0 16,-2-10-44-16,2-8-76 0,-2-11-367 16,3-6 300-16</inkml:trace>
  <inkml:trace contextRef="#ctx0" brushRef="#br0" timeOffset="198023.24">9584 10926 1480 0,'-26'11'207'15,"1"0"249"-15,10-6-354 0,5-1-70 16,6-9-110 0,9-4-62-16,10-3 68 15</inkml:trace>
  <inkml:trace contextRef="#ctx0" brushRef="#br0" timeOffset="198415.6">10030 11064 1163 0,'-3'11'240'0,"-7"0"319"16,-10-7-378-16,-1 0-26 16,-11 1-83-16,1 0-31 15,-4 6-41-15,2 6-5 16,1 11-9-16,8 5-1 16,18 4-1-16,10-3-1 15,15-6 0-15,6-7-4 0,8-12 1 16,-1-8 2-16,0-12 6 15,-1-7 6 1,-6-13 6-16,0-5 5 0,-4-12 1 16,-1-7 2-16,-7-9 12 15,-2-6 1-15,-10-3 6 16,-1 1 0-16,0 11-3 16,0 12 6-16,1 23 9 15,1 12 5-15,-1 19-6 16,0 12-8-16,-1 19-18 15,0 12-7-15,-1 25 0 16,-2 10 0-16,2 13-31 0,-2 4-34 16,3-6-107-1,5-6-19-15,6-21-385 16,5-12 350-16</inkml:trace>
  <inkml:trace contextRef="#ctx0" brushRef="#br0" timeOffset="198602.95">10408 10821 1411 0,'0'-31'228'0,"0"11"140"15,-10 26-141-15,2 18-57 0,-3 28-104 16,-4 13-21-16,5 17-31 16,-2 4-5-1,7-2-48-15,2-5-54 16,2-10-162-16,8-7-317 15,9-9 332-15</inkml:trace>
  <inkml:trace contextRef="#ctx0" brushRef="#br0" timeOffset="199317.47">10277 11247 1125 0,'-6'-9'129'0,"2"2"103"16,8 1-51-16,7 3-51 0,11 0-13 15,6 1-12 1,3 0-15-16,6-1-12 16,3-1-12-16,7-4-15 15,6-2-5-15,2-2 5 16,-3 0 13-16,-15-1 10 0,-7-2 2 16,-24 3-14-1,-10-2-11-15,-16 6-19 16,-9-1-9-16,-5 12-19 15,-5 5-9-15,5 13-14 16,3 9-5-16,12 7 0 0,3 1 3 16,15-6 6-16,7-3 3 0,14-12 3 15,5-5 1 1,8-7 4-16,8-4 0 0,7-4 3 16,-1-4 0-16,-3-1 1 15,-8-2 0 1,-9 3 0-16,-7 0-9 15,-11 5-24-15,-3 2-27 0,-11 7-67 16,-2 1-23-16,-2 0 12 16,2-1 24-16,7-7 67 15,2-4 38-15,10-9 23 16,3-3 9-16,10-1 14 16,1 0 2-16,4 5-5 15,-1 5-6-15,-2 7-12 16,-4 4-7-16,-8 8-42 0,-4 2-28 15,-9 3-90 1,-4 0-5-16,-1-7 40 16,1-2 29-16,2-8 100 15,4-3 19-15,5-5 31 16,2-2 17-16,9-2 15 16,-1 1-9-16,2 1-29 0,2 1-20 15,-4 4-25 1,0 2-8-16,-3 3-3 15,-3 2-1-15,2 3 1 0,-2 2 1 16,-2 0 1-16,1 0 3 16,-3 0 22-16,1-1 7 15,2 3 9-15,2 0-3 16,-3 5-21-16,1 3-4 0,-2 6-78 16,-2 2-37-16,1 0 51 15</inkml:trace>
  <inkml:trace contextRef="#ctx0" brushRef="#br0" timeOffset="200254.66">11900 11340 1350 0,'2'4'146'0,"0"4"120"16,2 4-100-16,-4 6-62 15,-4 6-32-15,-6 8-37 16,-6 1-15-16,-8 10-31 15,-2 2-29-15,-2-2-109 0,-1-3-192 16,11-7 198-16</inkml:trace>
  <inkml:trace contextRef="#ctx0" brushRef="#br0" timeOffset="201383.8">12483 11311 1009 0,'-16'2'170'0,"1"0"183"16,-1 3-226-16,3 0-35 0,1 6-59 15,2 2-17-15,7 9-16 16,4 4-6-16,11 0 0 16,4-1 0-16,7-7 1 15,-1-8 5 1,0-13 36-16,1-7 12 0,2-14 29 16,0-2 5-16,0-5-14 15,-7-2-2-15,-12 3-20 16,-9 0-9-16,-8 4-15 15,-6 4-10-15,-3 9-15 16,1 4-9-16,0 10-11 16,3 6-2-16,8 5 5 15,2 3 5-15,9-2 4 16,-2 0 2-16,9-4 2 16,4-3 2-16,5-5 3 15,11-1 1-15,3-4 2 16,3-4 3-16,5 1 1 15,-2 2 0-15,-6 4 1 16,-2 2-1-16,-16 4-5 0,-5 0-4 16,-9 1-2-16,-2-1 1 0,-3-3 5 15,3-2 4 1,-1-2 7-16,3-3 7 16,6-4 6-16,1 0 1 15,8-4-6-15,0 1-5 16,3 3-7-16,1 3-2 15,3 9-3-15,-3 5-4 0,-2 10-9 16,1 4-8 0,-5 2-1-16,2-2 0 0,-1-8 9 15,0-7 9-15,4-9 16 16,0-7 12-16,0-10 24 16,1-6 12-16,-3-12 11 15,3-4-1-15,0-10-12 16,-3-1-7-16,-2-8-17 15,2 0-10-15,2 12-11 16,-5 9-6-16,-1 27-4 16,-7 16-2-16,-8 28-2 15,-5 10-1-15,-3 18-9 16,1 3-7-16,4-1-4 0,5-3 2 16,13-13 4-1,4-6 8-15,2-16 4 16,3-8-2-16,2-11 2 15,-2-8 2-15,2-11 0 0,-2-4 2 16,-5 0 2 0,0 3-1-16,-9 11 1 0,-1 5-2 15,-8 12-18-15,-6 3-11 0,1 4-5 16,2-1-2 0,4-6 14-16,3-4 9 0,13-6 3 15,4-4 2 1,8-8 10-16,0-5 9 15,2-3 15-15,-3-1 9 0,-2 4 10 16,-3 1 4 0,-6 10-6-16,-8 6-6 0,-11 15-12 15,-6 7-10-15,-8 15-11 16,1 8-3-16,3 0-2 16,4 1-1-16,4-6-1 15,3-3 1-15,-1-5-1 16,0-2 1-16,-6-5-4 15,-3-5-8-15,-7-8-27 16,-1-4-22-16,-4-11-72 16,-2-6-53-16,2-9 102 15</inkml:trace>
  <inkml:trace contextRef="#ctx0" brushRef="#br0" timeOffset="202313.8">14342 11188 1134 0,'-6'23'99'0,"3"1"62"15,1 0-61-15,7-2-31 16,4-3-19-16,12-10-14 16,5-5 13-16,6-10 13 15,6-7 5-15,3-9 17 16,-5-2-1-16,-9-3 7 15,-5 2-4-15,-19 3 4 16,-5 4-5-16,-24 9-28 16,-6 8-8-16,-13 17-39 15,-1 9-13-15,6 22-33 16,2 5-9-16,12 13 2 0,7 1 3 16,19-9 20-16,8-4 10 15,22-16 4 1,14-6 1-16,22-13 11 15,5-9 9-15,13-19 25 16,0-7 17-16,1-17 18 16,5-7 6-16,-7-5-15 0,-8-3-13 15,-25-5-15-15,-17 5-9 16,-27 4 6-16,-10 7-1 16,-20 20-19-16,-11 10-13 0,-16 23-30 15,-4 11-12-15,-1 18-3 16,8 3 7-1,19 1 16-15,8-5 8 16,16-14 9-16,5-8-1 0,11-15 4 16,4-6 0-16,5-9 5 15,4-6 2-15,0-5 2 16,-6-1 0 0,0 1 0-16,-7 7-2 0,-5 10-2 15,-2 8-3-15,-11 16-5 16,1 8-1-16,-2 8 0 15,4-4 1-15,8-8 0 16,7-10 0-16,17-15 4 16,2-7 4-16,7-16 8 15,3-6 4-15,0-14 1 16,-2 0-2-16,-4 0-5 16,1 6-2-16,-6 15-7 0,-1 7-1 15,-3 15-1 1,-7 8-1-16,-4 11 1 0,-4 5 2 15,-8 7 4-15,-2 0 2 16,-5-3 0-16,-6 0 1 16,-4-6-3-16,-6-3-2 15,-8-4-10-15,0 0-6 16,-3-4-24-16,1 0-23 0,8-1-83 16,-2-9-56-1,16-2 102-15</inkml:trace>
  <inkml:trace contextRef="#ctx0" brushRef="#br0" timeOffset="202701.54">15543 11204 1310 0,'24'-11'204'0,"-9"8"187"16,-5 8-91-16,-12 14-141 16,-6 8-50-16,-7 10-77 15,-1 3-16-15,4-3-13 16,6-5-4-16,7-14-9 15,9-10 1-15,13-12 5 16,2-8 11-16,9-11 31 16,-2-2 11-16,0-6 13 15,3 1-3-15,-10 4-16 16,-4 5-8-16,-13 15-13 0,-7 6-7 16,-7 20-11-1,-3 7-4-15,0 17-6 16,0 3 1-16,5 3-2 15,5-1 1-15,6-1 3 16,2-3 0-16,0-4 4 16,-4-3 4-16,-8-3 4 15,-5-4 1-15,-14-2 2 0,-3-2-4 16,-7-8-12-16,-2-4-14 16,1-8-100-16,-4-5-79 0,0-5-295 15,2-7 268 1</inkml:trace>
  <inkml:trace contextRef="#ctx0" brushRef="#br0" timeOffset="203370.31">16773 11155 802 0,'0'2'141'15,"0"0"186"1,0 0-108-16,-6-2-7 16,-6 1-12-16,-9-2-45 0,-9-1-22 15,-4 3-62-15,-5 3-32 16,2 11-40-16,3 4-13 0,8 8-6 16,9 2 1-16,13-3 1 15,7-2 2 1,15-9 2-16,9-3 0 15,14-12 6-15,3-6 5 16,6-12 17-16,-2-5 17 0,-8-3 21 16,-9-1 9-1,-14 0 12-15,-6 3 1 0,-9 8-7 16,-3 5-5-16,-7 13-24 16,-3 8-12-16,-3 18-17 15,-1 8-7-15,2 18-3 16,0 9-3-16,6 11-1 15,3 0 0-15,3-3 3 16,-2 2 0-16,-7-8 3 16,-2 1 2-16,-12-9 4 0,-3-5 3 15,-6-16 7 1,2-6 1-16,-6-18 7 0,1-9 0 16,4-15-10-1,-1-8-6-15,4-12-28 0,8-5-20 16,2-1-61-1,7 2-45-15,10 9-157 16,8 5 166-16</inkml:trace>
  <inkml:trace contextRef="#ctx0" brushRef="#br0" timeOffset="203668.47">17240 11220 2005 0,'-5'-10'175'15,"1"2"93"-15,-20 2-136 16,-13 4-46-16,-9 5-57 16,-5 4-13-16,9 7-11 15,9 3-6-15,17 4-13 16,8 2-3-16,12 4 0 16,8 0 3-16,10 0 9 15,1 1 4-15,2-4 3 16,-2-5 3-16,-15-1 13 15,-9 1 4-15,-22 0 5 16,-15 1-1-16,-13-5-12 16,-3-5-15-16,0-6-58 15,3-5-42-15,11-12-106 16,3-6-78-16,24-1 155 16</inkml:trace>
  <inkml:trace contextRef="#ctx0" brushRef="#br0" timeOffset="205896.26">16802 11216 685 0,'2'2'150'0,"-1"1"158"0,-1 1-17 16,0 3-58-16,-1 3-32 15,-3 4-71 1,-1 3-34-16,-5 9-44 16,-4 3-21-16,-4 8-18 0,-4 9-5 15,-3 9-9 1,-1 6 1-16,-3 7-1 0,-1 0 0 16,6-3-4-16,-1-3-4 15,7-13-3-15,4-8-4 16,3-15 1-16,5-11-4 0,3-15-11 15,3-6 2 1,6-20 4-16,4-9 8 0,7-16 16 16,7-10 4-16,6-10 10 15,6-4 12-15,6-6 11 16,-1 4-1-16,-5 12 6 16,-9 10 0-16,-12 23 6 15,-3 10 9-15,-13 15 12 16,-2 7-1-16,-6 10-17 15,-2 8-13-15,-6 18-29 16,-4 8-8-16,-3 18-6 16,-4 5 4-16,0 7 0 15,-3 2 1-15,-1 0-8 16,-1 0-7-16,0-9-12 16,7-5-8-16,5-17-11 15,7-9-2-15,6-16-4 16,3-10-15-16,5-15 5 15,4-13 6-15,8-21 14 0,1-12 26 16,9-18 13-16,4-6 2 16,8-10 2-16,0-2 0 15,3 4 11-15,2 6 10 16,-5 18 15-16,-3 11 7 16,-10 21 14-16,-7 10 4 0,-13 16 23 31,1 1 0-31,-9 19-16 0,-6 9-15 0,-12 21-34 15,1 9-6 1,-9 7-4-16,2 0 1 16,4-1-4-16,-3-3-3 0,6-4-8 15,4-2-3 1,5-13-1-16,2-5-1 16,6-13-8-16,1-6-6 0,6-7-4 15,0-4 1-15,0-5 9 16,0-2 4-16,0-4 6 15,2 1 3-15,5-3 4 16,-2-1 0-16,3-1 2 16,-3-1-1-16,1 1 1 15,1 1 0-15,-1-2 2 16,5 0 0-16,1-3 5 16,5-3 2-16,14-6 5 15,8 0 7-15,6-6 6 16,5-3 4-16,-4-2-3 15,-1 0-2-15,-11 6-9 16,-6 1-1-16,-13 11 4 0,-7 4 2 16,-9 6 0-16,-6 5-4 15,-8 6-14 1,-2 6-6-16,-11 8-9 0,-2 6-8 16,-11 6-11-16,-5 0-4 15,-5 5-14-15,-6 0-8 16,2 2-8-16,3-2-2 15,11-3 15-15,3-2 13 16,16-9 19-16,6-4 6 0,10-11-2 16,11-6 0-1,5-13 7-15,9-11 3 0,19-14 16 16,5-8 8 0,23-8 8-16,6-2 6 0,-5 4-3 15,-3 4-2-15,-23 12-9 16,-8 6-4-16,-21 17 6 15,-10 5 0-15,-15 16-37 16,-10 7-21-16,-17 11-97 16,-12 4 100-16,-12-3-6 15</inkml:trace>
  <inkml:trace contextRef="#ctx0" brushRef="#br0" timeOffset="207010.55">18184 11199 650 0,'0'-9'140'16,"0"-1"155"-16,0 0-24 0,-6-2-40 15,5 5-33-15,-2 3-77 16,1 1-23-16,-1 6-44 16,-3 0-9-16,-5 8-16 15,-1 6-9-15,-3 15-17 16,-2 5-5-16,0 12-5 16,4 1-1-1,10-5-3-15,6-8-3 0,15-16 2 16,4-11-4-16,7-11 16 15,-1-9 16-15,-1-13 22 16,2-5 5-16,-3-13 5 16,-1-3-7-16,-2-2-11 15,-7 1 3-15,-14 4-6 0,-7 5 1 16,-13 12-24 0,-4 9-20-16,-7 17-38 15,3 10-11-15,1 8 13 16,3 1 14-16,14-3 20 15,5-3 1-15,16-6 5 16,7-3 3-16,9-6 13 0,7 0 7 16,8-1 4-1,5 1-1-15,3 2-3 16,-6 1-2-16,-12 6-6 0,-12 1-2 16,-20 7-11-16,-5 2-9 15,-15 3-8-15,-4-3 1 16,5-4 11-16,1-5 6 15,16-10 12-15,0-4 5 16,16-6 17-16,10-2 13 16,5-5 17-16,2-2 3 0,3 0-6 15,-2 2-7 1,3 7-16-16,0 4-5 16,-7 12-11-16,-4 6-6 0,-13 15-3 15,-6 7-8-15,-7 7-5 16,-5 0 0-16,5-3-10 15,2-7-2-15,8-14-19 16,6-8-21-16,13-15-87 16,7-6 89-16</inkml:trace>
  <inkml:trace contextRef="#ctx0" brushRef="#br0" timeOffset="207727.47">19829 10987 1205 0,'2'-1'140'0,"2"0"120"0,-2 1-40 16,-1 6-35-16,-1 7-32 15,0 12-53-15,-3 8-21 16,-2 19-40-16,-3 7-17 15,-5 10-17-15,3 3-5 0,0-4-23 16,6-6-3-16,4-18-6 16,4-13-9-1,6-24-7-15,3-11-11 0,2-22-7 16,-1-12 6-16,-1-16 29 16,-5-5 18-16,-3-8 22 15,-5 2 16-15,-1-2 25 16,-5 0 11-16,4 12 8 15,2 4-4-15,2 21-7 16,6 8-3-16,2 11-2 16,2 2-7-16,10 3-20 15,2 0-9-15,14-1-14 16,8-2-3-16,14-4 1 16,7 0-1-16,-5 0-23 15,-7 0-25-15,-20 4-70 16,-16 0-45-16,-14 5-439 15,-8 6 383-15</inkml:trace>
  <inkml:trace contextRef="#ctx0" brushRef="#br0" timeOffset="207885.81">19855 11077 1617 0,'-1'24'154'0,"9"-5"128"0,4-6-112 0,13-6-64 16,4-5-27-16,8-7-45 15,6-3-57 1,1-4-148-16,4 0-121 16,6-9 144-16</inkml:trace>
  <inkml:trace contextRef="#ctx0" brushRef="#br0" timeOffset="208194.72">20683 10933 1857 0,'-28'4'115'0,"-12"3"28"0,-6 1-27 16,-8 5-62-16,4 4-25 15,13 7-21-15,6 1-8 16,17 3-10 0,6-2-2-16,12 3 7 0,10 0 4 15,14-3 9-15,6 1 3 0,5-3-3 16,1-2-1-16,-6-2 0 31,-4 1 1-31,-19 1 17 0,-11-1 8 16,-23 1 7-16,-11 0-1 15,-11-1-15-15,-5-4-18 0,2-5-42 16,0-4-24 0,5-3-108-16,6-3-74 0,12-2 134 15</inkml:trace>
  <inkml:trace contextRef="#ctx0" brushRef="#br0" timeOffset="208415">20854 11070 1618 0,'6'6'219'0,"-4"1"254"15,0 13-311-15,0 8-25 0,-4 6-57 16,0 9-27-1,-3-2-27-15,0 0-13 0,-3 1-32 32,1-5-27-32,5-7-66 0,-2-7-49 15,2-14-141-15,2-7-118 16,6-7 233-16</inkml:trace>
  <inkml:trace contextRef="#ctx0" brushRef="#br0" timeOffset="208597.8">20827 11099 1443 0,'0'-33'152'0,"4"15"132"16,2 12-47-16,9 20-62 16,2 8-32-16,9 13-56 15,5 3-26-15,11 0-27 16,0 0-10-16,-2-9-17 16,-3-4-19-16,-9-6-38 15,-6-6-30-15,-7-9-102 16,1-6-55-16,2-13 127 15</inkml:trace>
  <inkml:trace contextRef="#ctx0" brushRef="#br0" timeOffset="208751.91">21297 11040 2049 0,'-13'37'100'0,"-6"-2"24"0,-2-1-28 16,-4-2-54-16,1-3-12 15,-1-3-80-15,1-3-60 0,1-8-155 16,1-4 137 0</inkml:trace>
  <inkml:trace contextRef="#ctx0" brushRef="#br0" timeOffset="208935.66">21446 10954 1941 0,'-1'34'186'16,"-3"5"116"-16,-1 9-132 16,-3 3-44-16,0 2-70 15,-1 1-27-15,3-2-31 16,0 1-22-16,1-4-80 16,0 2 42-16,-1 1 10 15</inkml:trace>
  <inkml:trace contextRef="#ctx0" brushRef="#br0" timeOffset="-176162.01">1509 12127 882 0,'0'0'98'0,"-1"3"72"16,-1 3-9-16,0 9-47 15,-1 6-23-15,-2 11-40 16,-2 8-19-16,-1 12-19 16,-2 6-5-16,2 3-5 0,1 2-1 15,2-4 0 1,-2-6-1-16,3-4 0 0,-1-7 1 15,-2-12 0-15,0-5 1 16,2-22 15 0,0-9 18-16,4-23 43 0,-1-10 24 15,4-17 16-15,2-3-3 16,3-2-20-16,3 1-20 16,2 12-30-16,-3 8-18 0,2 15-19 15,-1 11-11 1,4 17-5-16,-1 8 1 0,1 15-2 15,6 4 8-15,4 3 1 16,4-3 2-16,2-13-1 16,-1-7 0-16,0-20 0 15,-3-13 0-15,2-20 2 16,-1-11 4-16,1-11 6 16,-1-4 4-16,3 7 1 15,2 9-4-15,-3 18-7 16,-3 14-7-16,-12 28-1 15,-2 16 0-15,-8 28 2 16,-4 14 0-16,-3 15 0 16,-1-2 0-16,8-12-2 15,6-10 0-15,7-28-2 0,4-9-1 16,5-16 2 0,-2-10 0-16,4-12 1 15,3-6 2-15,-6-7 0 16,-2 6-1-16,-3 9 0 15,-5 9-1-15,-5 20 0 0,1 8 0 16,-5 18 0-16,-1 5 1 16,1 4 0-16,3-3 0 15,2-11-1-15,3-8 0 16,4-15-1-16,4-8 0 0,8-10 3 16,2-7-7-16,5-7-102 15,0-7-76-15,5-7 91 16</inkml:trace>
  <inkml:trace contextRef="#ctx0" brushRef="#br0" timeOffset="-176023.41">2287 12265 1234 0,'-5'1'506'15,"-3"-5"-280"-15,2-7-343 16,4-8-187-16,9-6 169 15</inkml:trace>
  <inkml:trace contextRef="#ctx0" brushRef="#br0" timeOffset="-175576.87">2735 12408 1171 0,'-2'-3'132'0,"-6"1"109"0,-4-3-25 16,-8 1-38-16,-1 3-34 0,-2 6-56 16,1 6-33-1,2 14-45-15,4 8-11 16,8 10-17-16,7 4-6 0,9-5-13 16,7-5-3-16,8-16 1 15,0-9 6-15,2-15 24 16,0-11 8-1,-3-18 11-15,1-8 4 16,-6-16 1-16,-2-6-1 0,-5-17 3 16,-2-3 7-16,-6-6 16 15,-2 1 10-15,-5 12 11 16,2 4 4-16,1 23 3 16,2 13-11-16,0 33-21 15,3-1-14-15,-3 34-19 16,0 14 1-16,0 25-7 15,0 14 2-15,1 22-3 16,2 7-11-16,5 1-43 16,8-2-59-16,14-17-92 15,0-16-19-15,7-30-110 16,-5-19-119-16,0-45 282 16</inkml:trace>
  <inkml:trace contextRef="#ctx0" brushRef="#br0" timeOffset="-175398.19">3174 11890 1532 0,'5'12'135'15,"-1"14"95"-15,1 13-48 16,-5 22-61-16,-3 11-30 0,-2 17-48 16,-1 6-15-16,3 0-63 15,1-5-75-15,4-14 65 16</inkml:trace>
  <inkml:trace contextRef="#ctx0" brushRef="#br0" timeOffset="-174619.88">3065 12460 1562 0,'6'-2'101'16,"-1"-2"36"-16,12 0-50 15,6-2-22-15,14-6-14 16,10-6-4-16,20-6-6 0,0-5 1 16,0-7 13-16,-9 1 13 15,-14 2 16 1,-8 2 6-16,-15 11-7 0,-7 5-1 16,-18 10-12-16,-10 4-11 15,-15 7-20 1,-4 8-24-16,-4 14-21 15,2 6-10-15,8 10-6 0,7 1-1 16,11-1-8-16,9 0-2 0,13-6 2 16,4-2 5-16,9-7 12 15,2-6 4-15,4-9 4 16,-6-5 3-16,4-6 3 16,-4-3 0-1,-1-10 3-15,2-4 1 16,-5-10 2-16,3-2 0 15,-3-2-2-15,-2 2-2 0,0 5-1 16,-3 1-1-16,-2 9-5 16,0 5-19-16,1 12-53 15,-7 6-41-15,-3 14-108 16,-4 3-24-16,-4-1 35 16,3 0 42-16,3-11 119 15,2-7 72-15,4-14 48 16,2-6 9-16,9-12 27 15,2-6-13-15,6-3 6 16,4 1-5-16,0 7-28 0,-1 8-16 16,-9 15-31-1,-2 8-1-15,-10 16-32 0,-5 2-17 16,-8 4-21 0,-3 0-3-16,-1-9 30 15,1-6 12-15,5-14 17 16,3-4 0-16,9-8 9 15,4-2 16-15,10-1 16 16,3 3 2-16,7 4-11 0,-3 3-12 16,-3 8-16-16,-2 4-3 15,-8 5-2-15,0 4-3 16,-3-3 1-16,-1-1-1 16,-2-5 3-16,2-1 1 0,0-5 7 15,1 0 5-15,6 0 5 16,0-1 5-16,4 2-6 15,6 2-3 1,1 0-355-16,-1 1 252 0</inkml:trace>
  <inkml:trace contextRef="#ctx0" brushRef="#br0" timeOffset="-174265.54">5536 12341 1390 0,'36'19'53'0,"3"-3"1"16,-1-7-46-1,10-11-9-15</inkml:trace>
  <inkml:trace contextRef="#ctx0" brushRef="#br0" timeOffset="-173943.72">6580 12276 1557 0,'1'17'112'16,"0"4"73"0,6 11-119-16,2 1-15 0,2 9-31 15,0 0-6-15,1-4-85 16,2-1-68-16,3-15 76 0</inkml:trace>
  <inkml:trace contextRef="#ctx0" brushRef="#br0" timeOffset="-173797.62">6614 12143 1705 0,'0'0'-9'0,"1"5"-115"0,6 0-27 0</inkml:trace>
  <inkml:trace contextRef="#ctx0" brushRef="#br0" timeOffset="-173572.17">6897 12440 1536 0,'0'53'67'16,"-6"-2"20"-16,-4-7-8 0,-1-15-23 16,2-11 21-16,5-23-20 15,4-14-9-15,8-20 9 16,5-7-27-1,11-3 22-15,0 1 14 0,3 19-7 16,1 8 5-16,1 21-27 16,-1 12-21-16,-1 14-33 15,-4 10-41 1,-3 6-124-16,1 1-146 0,0-10 179 16</inkml:trace>
  <inkml:trace contextRef="#ctx0" brushRef="#br0" timeOffset="-173390.45">7421 12351 1219 0,'2'-7'192'0,"-5"8"148"15,-4 8-80-15,-11 19-126 16,-6 8-57-16,-4 16-64 0,3 2-8 16,9-2-35-16,10-4-29 15,14-18-54 1,9-8-21-16,12-19-27 15,3-8-86-15,8-18 161 0</inkml:trace>
  <inkml:trace contextRef="#ctx0" brushRef="#br0" timeOffset="-173223.68">7749 11861 1395 0,'2'11'170'16,"0"19"137"-16,-3 16-69 15,-6 29-109-15,-5 11-36 16,-3 17-57-16,2 3-14 0,4-1-77 16,1-6-77-16,7-19 78 15</inkml:trace>
  <inkml:trace contextRef="#ctx0" brushRef="#br0" timeOffset="-171639.4">8886 12569 1344 0,'9'12'111'0,"-1"-1"47"0,2 1-28 16,-2-3-68-16,3-3-13 16,2-6 8-16,3-3 6 15,2-12 9 1,3-4-6-16,-1-8-24 0,-4-5-7 15,-2 2-2 1,-9 0-1-16,-9 7 4 16,-5 4-3-16,-10 11-18 15,-3 8-10-15,-7 20-43 0,0 10-23 16,2 20-32-16,3 12-7 16,10 8 29-16,8 0 20 15,19-10 36-15,10-10 11 16,14-22 13-16,8-12 18 0,4-18 40 15,-2-10 15-15,0-20 16 16,1-11-6-16,4-12-14 16,3-2-8-16,-8 2-6 15,-3 8-5 1,-22 14-15-16,-9 5-2 0,-11 13-17 16,-7 11-13-16,-1 16-14 15,-1 10-4-15,2 17-5 16,2 2 4-16,5-2 3 15,4-6 1-15,12-10-3 16,1-7 1-16,9-14 2 16,-2-8 3-16,2-12 5 0,0-6 2 15,2-6 1 1,-2-2 1-16,-6 2-1 16,-2 3 0-16,-10 9 2 15,-5 5-1-15,-5 13-6 0,-3 4-3 16,1 15-7-16,-1 2-1 15,6 6 1 1,5-2 0-16,10-10 1 0,9-7 0 16,16-14 2-16,6-9 2 15,2-9 4 1,-1-5 2-16,-10-4-1 0,-5-5 3 16,-8 3 0-16,-3 0 1 15,-12 7 8-15,-6 3 6 16,-12 4-3-16,-5 3 3 15,-7 9-12-15,0 4-9 16,2 9-4-16,2 8-8 16,3 9 0-16,4 3 0 0,2 7 1 15,5 0 2-15,8 0 2 16,5-3-1-16,6-6 3 16,3-3 0-16,11-9 3 15,4-3 2-15,11-6 9 16,4-1 4-16,5-4 2 15,-5-3 0-15,-5-1-5 16,-11-3-2-16,-16 2 1 0,-5 2 2 16,-9 3-4-1,-5 6-9-15,-6 6-26 16,0 5-14-16,-9 4-16 16,4-1 8-16,2-5 21 0,0-4 13 15,7-7 22 1,-2-6 4-16,7-9 6 15,1-5 2-15,6-10-2 16,5 1-2-16,3-3-4 0,1 1-2 16,1 2 0-16,1 5-2 15,-4 6 3-15,-2 6-1 16,-8 14 1-16,-8 8-1 16,-6 10-3-16,-5 6-1 15,2 3-2-15,-3 0 0 0,6-7 0 16,2-5-1-16,4-2 0 15,0-5-1 1,4 1 0-16,0-2 1 16,2-3 2-16,2-1 1 0,1-3 2 15,1 0 1 1,-1 3 0-16,-1 1 2 0,-4 8 5 16,-4 8 2-16,-5 14-1 15,-8 7-4-15,-6 17-18 16,-2 4-26-16,-4 7-57 15,0 0-36-15,-5-3-39 16,0-2 24-16,-4-9 76 16,1-7 71-16,0-16 126 15,-1-12 27-15,9-22-11 16,3-15-35-16,17-27-78 16,10-12-31-16,26-14-11 15,11-2-2-15,13 4-23 0,0-1-41 16,6-1-126-16,-1-3-147 15,12 3 183-15</inkml:trace>
  <inkml:trace contextRef="#ctx0" brushRef="#br0" timeOffset="-171003.5">10898 11924 1009 0,'3'2'198'0,"-2"7"206"16,-1 8-149-16,-2 15-85 0,-1 9-43 16,-5 25-56-16,-1 12-19 15,-5 23-35 1,-1 7-8-16,0 2-40 15,2-4-52-15,-2-13-160 16,3-6-211-16,6-14 250 16</inkml:trace>
  <inkml:trace contextRef="#ctx0" brushRef="#br0" timeOffset="-170439.81">10646 12592 1215 0,'22'-18'149'16,"4"-4"128"0,6-11-131-16,-2-3 9 0,2-10-24 15,3-4-2-15,2-7-14 16,8 1-8-16,4 3-15 16,5 6-15-16,0 14-18 15,-5 11-8-15,-17 20-16 16,-11 10-2-16,-21 25-17 15,-4 12-8-15,-16 25-29 16,-7 10-24-16,-8 8-48 16,-3 1-15-16,10-12 20 15,4-8 23-15,13-24 49 16,8-16 18-16,9-24 12 16,6-11 4-16,9-18 11 15,5-6 3-15,5-4-1 0,1 2-3 16,-6 5-10-1,-2 6-6-15,-7 14-9 0,-6 7-4 16,-6 16-6-16,-4 8-7 16,0 11-5-16,0 1 2 15,4-4 2-15,5-8 6 0,4-13 8 32,2-9 1-32,1-13 6 0,0-7 4 15,2-13 13-15,-1-2 8 16,2 2 9-16,-1 3 9 15,-2 14-7-15,-2 8-10 0,-8 16-11 16,-3 8-10 0,-4 16-9-16,-2 0-13 0,0-2-58 15,2-3-64-15,8-22-175 16,1-13 170-16</inkml:trace>
  <inkml:trace contextRef="#ctx0" brushRef="#br0" timeOffset="-170324.87">11376 12275 1185 0,'-3'5'49'0,"3"0"-118"16,4-3-242-16,10-3 184 16</inkml:trace>
  <inkml:trace contextRef="#ctx0" brushRef="#br0" timeOffset="-169857.62">11587 12555 1173 0,'-16'19'93'0,"-1"-6"29"0,-2-5-14 15,8-8-41-15,6-1-23 16,17-2-17-16,4 1-2 16,14 2-13-16,4 3 1 0,3-2 5 15,4-2 3-15,3-8 7 16,3-3 19-1,4-4 25-15,2 0 28 16,-3-3 28-16,-8 2-6 0,-14-1 8 16,-9 2-16-1,-22 4-17-15,-1 8-13 16,-4 11-48-16,-2 9-14 16,-2 23-33-16,-3 10-1 0,-1 21-7 15,6 6-15-15,7 9 0 16,3 1-46-16,0 3 13 15,-1 1 8-15,-9 1-27 16,-6-2 27-16,-15-11-3 16,-3-10 10-16,-13-23 44 15,-1-10 22-15,-8-22 45 16,-1-13 26-16,-5-24 22 16,5-14-2-16,26-23-34 15,20-10-26-15,46-9-21 16,20-1-2-16,25 0-7 0,15 2-4 15,21-6-4-15,9-6-17 16,19-9 363 0,2-5-260-16</inkml:trace>
  <inkml:trace contextRef="#ctx0" brushRef="#br0" timeOffset="-166967.4">13352 12384 986 0,'1'-4'103'15,"-1"1"96"-15,0 5-3 16,-3 2-42 0,-7 2-21-16,3 6-62 15,-4 0-22-15,-1 9-29 0,4 1-9 16,-3 8-10-16,3 4-3 16,1 4-6-1,3-3 0-15,5-5 0 16,9-7 1-16,8-11 6 0,3-6 0 15,1-11 9-15,0-7 15 16,5-10 31-16,0-6 16 16,1-4 21-16,0 0-7 15,-8 2-26-15,-4 9-20 16,-6 12-30-16,-5 9-7 16,-4 16-7-16,-1 9 0 0,-4 14-31 15,0 2-15-15,2 4-6 16,0-6 4-16,5-12 31 15,2-10 17 1,6-20 8-16,4-11 2 0,3-15 2 16,2-6 1-16,7-3 3 15,3 2 1-15,0 6 1 16,-3 5-3-16,-8 14-5 16,-3 5-3-16,-7 14-1 0,-4 8-2 15,-2 7 2 1,1 0-2-16,1-2 1 15,3-4 1-15,4-8-1 16,-2-4 1-16,3-7 0 16,-2-2 1-16,4-4 1 15,-3 0 0-15,4 1-1 16,0 3-1-16,1 5 0 16,0 6-3-16,1 9 1 0,1 4-1 15,-2 1 1-15,3-1 1 16,1-7 1-16,4-5 0 15,4-11 8-15,4-7 13 16,6-13 27-16,-5-8 15 0,-4-13 14 16,-4-7 1-16,-5-12-14 15,-2-5-11 1,-5-8 11-16,-5 4-9 0,-6 7 2 16,1 13-8-16,-4 26-19 15,0 15-3 1,-6 28-17-16,-1 12 1 0,-3 28-11 15,1 13-5-15,0 16-15 16,-1 3-26-16,7-2-107 16,2-6-56-16,5-14 101 15</inkml:trace>
  <inkml:trace contextRef="#ctx0" brushRef="#br0" timeOffset="-166690.65">14211 12495 1448 0,'18'-4'178'15,"1"-3"128"-15,4 2-110 0,6 1-40 16,4 1-67-16,1 3-35 0,2 7-41 16,-4 2-8-16,-10 7-5 15,-6 6 4-15,-12 5 2 16,-5 5-1-16,-5 9 1 15,-2 1 1 1,5 0-2-16,1-6-1 16,9-13-37-16,3-9-23 15,9-15-60-15,2-7-49 16,8-19-239-16,-1-8 243 16</inkml:trace>
  <inkml:trace contextRef="#ctx0" brushRef="#br0" timeOffset="-166602.55">14523 12332 1229 0,'-19'-14'54'0,"2"-1"-30"16,5 1-129-16,10-3 59 15</inkml:trace>
  <inkml:trace contextRef="#ctx0" brushRef="#br0" timeOffset="-166391.4">14788 12148 1721 0,'9'22'137'16,"-7"9"67"0,-2 13-72-16,-13 16-60 15,-8 9-34-15,-3 8-30 16,5-4-5-16,5-3-7 16,3-2-6-16,15-15-29 0,1-5-20 15,14-21-49-15,10-13-25 16,11-21-86-16,6-11-213 15,16-18 266-15</inkml:trace>
  <inkml:trace contextRef="#ctx0" brushRef="#br0" timeOffset="-165989.75">16136 12380 1489 0,'2'13'109'0,"1"2"56"0,-2 2-11 15,-1 10-53-15,0 5-15 16,-1 11-36-16,-3 5-16 0,0 9-20 15,-3 0-30 1,-5 1-94-16,1-6-77 16,-3-11 87-16</inkml:trace>
  <inkml:trace contextRef="#ctx0" brushRef="#br0" timeOffset="-164739.72">15810 12407 1777 0,'11'3'98'15,"3"-5"34"-15,10-4-46 16,6-9-15-16,6-3-13 16,3-7 0-16,5-4-19 0,11-1 0 15,7 0 2-15,14 2-3 16,-3 5 12-16,-11 10 0 15,-4 7-5-15,-30 13-12 16,-5 10-10-16,-17 21-17 16,-6 7-7-16,-9 18-15 15,-7 5-11-15,-7 4-11 16,-1 1 1-16,-6-4 18 16,3-7 9-16,8-15 9 15,3-12 1-15,11-23-2 16,13-11 0-16,6-23 1 15,4-8 1-15,16-16 9 0,-4-2 6 16,0 2 9-16,1 6 1 16,-8 13 1-16,-5 7-4 15,-7 20-3-15,-3 12-2 16,-9 15-7 0,-1 7-3-16,-2 8-5 15,0 1-2-15,4-5-1 0,3-2 0 16,9-18-1-16,2-9 0 15,9-15 2-15,6-12 0 0,1-12 3 16,3-7 3 0,4-4-1-16,-1-1 2 15,-7 6 2-15,-5 6 0 0,-15 13 0 16,-6 10-2 0,-6 16-6-16,-10 11 0 0,0 9-2 15,-3 5-1-15,3 1 1 16,10-3-1-16,7-10-3 15,9-7-1-15,10-11 1 16,1-7 2-16,3-10 3 16,2-4 0-16,0-7 2 15,-3-1 0-15,-2-2 2 16,-1 1 0-16,-5 7 1 16,-3 3 0-16,-9 9 0 15,-4 5-1-15,-5 10-3 16,-5 7-1-16,-2 9-3 15,0 3 0-15,4 2-1 0,4-3-1 16,7-8 1-16,2-4 0 16,9-10 3-1,1-4 2-15,3-10 9 16,4-6 5-16,3-7 10 16,4-2 3-16,1-3 1 0,-5 3-1 15,-8 5-10-15,-7 6-5 16,-9 10-10-16,-4 6-5 15,-2 11-1-15,-3 4-2 0,1 6 1 16,2-2 2 0,3-2 1-16,3-5 2 0,1-7 3 15,-4-6 2-15,5-4 2 16,-5-6 2-16,6-8 2 16,6-2-2-1,-1-5-3-15,5-2-3 0,2 0-10 16,-2 0-17-16,3 4-77 15,1 2-60 1,1 0-144-16,8 0-85 0,2 3-120 16,2 0 44-16,2 5 184 15,0 1 172-15,2 5 320 16,-2 0 78-16,-3 3 70 16,-7 4-23-16,-13 4-55 15,-6 4-27-15,-17 5-81 16,-12 3-41-16,-12 3-66 15,-5 2-32-15,3 1-24 0,3-2-8 16,16-1-5 0,8 0-5-16,13-3-3 0,14-2 0 15,9-4 3 1,10-1 1-16,13-4 4 0,-3-2 1 16,-6-1 3-16,-8 2 2 15,-22 4 7-15,-9 4 0 16,-22 8-2-1,-21 4-6-15,-21 5-24 0,-10 2-17 16,3-4-78-16,6-4-75 16,-11-7 106-16</inkml:trace>
  <inkml:trace contextRef="#ctx0" brushRef="#br0" timeOffset="-161559.42">18695 12271 1026 0,'0'2'139'0,"-3"3"117"0,-2 3-33 0,-2 5-70 31,-2 0-36-31,0 4-56 16,1 1-20-16,4-5-23 0,3-3-7 15,4-5-2 1,10-4 0-16,10-1 5 0,8 0 1 16,15-1-2-16,3 1-4 15,1 7-5 1,-8 1 0-16,-16 9 3 0,-13 3 2 16,-25 7-1-16,-12 3 1 15,-21 1-23-15,-8 3-15 16,-5-3-10-16,4-1 0 15,8-2 19-15,6-3 11 0,18-4 23 16,4 0 9-16,18-1 19 16,7-2 8-16,15-1-2 15,8-1-8-15,12-8-12 16,9-4-28-16,19-9-95 16,8-9-87-16,-1-10 86 15</inkml:trace>
  <inkml:trace contextRef="#ctx0" brushRef="#br0" timeOffset="-161323.53">19480 12099 1738 0,'-3'-5'174'15,"2"5"94"-15,-1 14-109 0,-3 9-25 16,-5 23-65-16,-7 12-18 15,-7 26-27 1,-2 9-10-16,-9 18-14 0,-5 9 1 16,0 1-73-16,5-3-54 15,10-13-121-15,7-15-92 16,10-22 188-16</inkml:trace>
  <inkml:trace contextRef="#ctx0" brushRef="#br0" timeOffset="-160994.29">19559 12560 1620 0,'18'-13'165'16,"-3"-1"108"-16,0 1-117 15,2 4-31-15,0 0-58 16,2 5-22-16,6 0-27 0,8 3-7 15,-4 6-8 1,-6 3 0-16,-14 8-2 0,-13 4 0 16,-20 5-5-16,-4 2-3 15,-9 8 1-15,0 2 1 16,5 3 4-16,1 3 0 0,11-6-3 16,5-1-1-16,11-10-3 15,5-6-3 1,13-5 0-16,6-6-9 15,14-5-23-15,8-4-56 16,19-8-50-16,3-7-51 16,4-15 93-16</inkml:trace>
  <inkml:trace contextRef="#ctx0" brushRef="#br0" timeOffset="-160544.29">20010 12385 1548 0,'4'-7'122'0,"1"2"76"16,1 2-4-16,1 1-45 0,2 2-24 16,5 0-41-16,4 0-22 15,13 3-23-15,2 0-8 16,5 3-17-16,1 2 0 15,-9 3-7 1,-10 2 2-16,-11 3-7 16,-6-1-8-16,-14 4-13 0,-3 0-7 15,-13 1 6 1,1-1 10-16,3-4 11 0,5-5 3 16,15-5-2-16,3-1 1 15,13-1 3-15,10 2-1 16,8 1 4-16,3 2-1 0,0 3-1 15,-3 1 1-15,-8 5 5 16,-4 3 12-16,-10 5 24 16,-5 2 1-16,-15 9-2 15,-8 1-12-15,-17 2-23 16,-16 3-5-16,-17-5-33 16,-5 2-27-16,-2-7-97 15,5-2 157-15,-22-4-43 16</inkml:trace>
  <inkml:trace contextRef="#ctx0" brushRef="#br0" timeOffset="-155843.66">2409 13462 122 0,'-5'-4'35'0,"1"-4"67"16,5-2 36-16,6-4 59 0,1 0 35 15,0 1 20-15,-1 3-27 16,-6 7-59-16,-1 2-38 16,-8 5-64-16,-3 6-21 15,-13 9-28 1,-4 5-7-16,-1 7-2 16,0 3-3-16,7 1-1 15,0 2 0-15,6-3-3 16,5 0-1-16,3 1-4 0,4-1-1 15,7 3-1-15,0 3 1 16,6-2 0-16,5 2 0 0,2-6 0 16,2-5-1-16,4-11 1 15,3-5 2-15,2-14 21 16,0-7 29-16,-3-14 50 16,0-7 17-16,-7-14 1 15,-2-7-21-15,0-13-40 16,1-4-6-16,-2-7-4 15,0 1 0-15,-5 10 0 16,-4 7-7-16,-3 20-16 16,-2 9-3-16,-6 14-8 15,1 11-6-15,-10 11-27 0,5 7-12 16,-5 11-8 0,2-1 2-16,6 3 22 15,2 3 9-15,5 5 5 16,3 2 2-16,2 4 2 15,2-2 1-15,2-4-10 16,3-5-4-16,3-14-1 0,0-6-1 16,2-10 12-1,-2-5 5-15,3-4 6 0,1-4 3 0,1 1 1 16,-2 2 2 0,-2 3-5-16,-3 3-2 15,-1 6-1-15,1 2-8 16,0 5-7-16,1 1 0 0,-5-1 1 15,-1-2 6-15,-3-2 6 16,-2-4 1 0,1-4 1-16,0-3 0 0,-1-4 3 15,3-2 3-15,1-4 6 16,-1 1 4-16,4 2 1 16,-1 3-3-16,0 9-5 15,1 5-3-15,2 9-5 16,0 4-1-16,-2 6-1 15,2 4 0-15,-3 3 1 16,-1-3-1-16,3-3 5 16,0-7-16-16,1-10-81 15,4-4-68-15,2-7 76 16</inkml:trace>
  <inkml:trace contextRef="#ctx0" brushRef="#br0" timeOffset="-155154.83">2786 13718 438 0,'-3'2'121'16,"0"-1"106"-16,2 0-16 15,0-2-7-15,1 0-4 16,-1 0-10-16,1 0-41 16,0 1-23-16,-1 5-48 15,-1 4-21-15,-4 8-35 16,0 5-9-16,-3 6-9 16,1 4 5-16,-1 2-53 15,3-1-35-15,2-5-144 16,3-5 113-16</inkml:trace>
  <inkml:trace contextRef="#ctx0" brushRef="#br0" timeOffset="-154725.86">3866 13382 1410 0,'0'0'148'0,"-1"0"90"0,-1 11-106 15,-1 3-43-15,-1 16-56 16,1 7-15-16,-1 17-17 0,0 7-1 16,1 7-81-1,-1 0-63-15,1-3 78 0</inkml:trace>
  <inkml:trace contextRef="#ctx0" brushRef="#br0" timeOffset="-153427.93">3589 13533 1008 0,'2'-6'147'16,"1"-1"101"-16,3-2-93 15,2 0-29-15,6-5-46 16,7-3-3-16,11-2-1 15,4-2 9-15,3-5 4 16,3 0-3-16,0-1-12 16,-3-3-7-16,-1 1-10 15,1-1-11-15,-5 7-14 16,-1 5-5-16,-1 15-16 16,-5 7 2-16,-5 15-7 15,-3 8-4-15,-8 14 1 16,-3 5-2-16,-8 11-9 15,-5 4-10-15,-3 10-28 16,0 1-7-16,2-7 5 16,5-7 10-16,5-18 25 15,3-11 7-15,8-14 3 0,1-5 0 16,2-11 1-16,4-5 2 16,1-9 0-16,4-6 3 0,-1-13 6 15,1-4 2 1,4-8 8-16,0-4 5 0,-3 11 4 15,-4 7 0 1,-6 20-5-16,-4 11-3 0,-5 22-7 16,-2 13-2-1,-6 17-2-15,-1 7-3 0,-1 1-3 16,0-1-1-16,2-11 0 16,4-6-1-16,5-18-3 15,4-8-2 1,5-14 1-16,8-6 1 0,4-13 4 15,1-6 3-15,2-9 4 16,-4-4 3-16,-3 1 4 16,2 1 3-16,-8 13 4 15,-5 9-1-15,-5 15 5 16,-7 11-8-16,-1 13 0 16,-2 3-3-16,2 7-15 15,-3-2 3-15,1-7-6 16,4-5-3-16,3-14 2 15,4-8 0-15,6-14 2 16,1-8 1-16,3-12 5 0,1-3 1 16,2-4 1-16,-1-2 0 15,0 4-3-15,1 6-1 0,-3 13-3 32,-2 10 0-32,-4 21-5 15,-4 9 0-15,-1 15 1 0,-6 1 2 16,1-3 2-16,0-2 1 15,-1-12-2-15,5-6-2 16,2-13 2-16,0-8-1 16,4-11 2-16,0-7 1 0,4-8 0 15,2 0-1-15,2 3 0 16,0 6 1 0,-2 15 0-16,-1 10 1 0,-5 17 0 15,-2 8 1-15,-6 6-2 16,-1 0 0-16,-5-4 1 15,-2-4-2-15,-2-12 6 16,1-9-1-16,-4 2 1 16,3-11-1-16,0-10-4 15,3-4-1-15,9-7-3 16,4 0-2-16,7 0-1 0,7 0 1 16,8 1-18-1,7-2-28-15,6-1-50 16,-1 2-19-16,-3 2 16 15,-6 4 28-15,-3 6 53 16,-8 6 21-16,-12 10 39 16,-6 5 14-16,-18 13 22 15,-8 5 5-15,-9 10-31 16,-4 4-14-16,5-2-23 0,5-3-6 16,7-10-14-16,6-7-5 15,13-10-3-15,7-3 0 16,16-2 14-16,8-1 6 0,2 1 10 15,2 4 1-15,-7 4 0 16,-7 4 2 0,-13 7 6-16,-14 3 2 15,-18 10-1-15,-8 0-7 0,-12 0-33 16,-4-1-30 0,2-9-105-16,2-4-3 0,8-9 68 15</inkml:trace>
  <inkml:trace contextRef="#ctx0" brushRef="#br0" timeOffset="-153218.22">6279 13527 881 0,'5'25'193'0,"-4"6"213"0,3 3-79 16,0-6-102-1,6-5-46-15,15-12-79 0,7-12-35 16,15-12-24-16,0-5-12 16,6-11-34-1,-1-5-51-15,3-5 33 16</inkml:trace>
  <inkml:trace contextRef="#ctx0" brushRef="#br0" timeOffset="-150134.18">7544 13637 455 0,'8'3'137'0,"2"-1"149"16,0-1-33-16,0-2-56 0,2-2-30 16,-2-3-41-1,-1-3-15-15,-3-5-26 16,-4-2-6-16,-2-2-30 0,-4 0-9 16,-7 3-16-16,-3 2-10 15,-3 4-6 1,-6 3-2-16,2 7-3 0,0 4-2 15,1 13-3 1,1 5-2-16,0 15-9 0,3 4-11 16,4 10-15-16,4 0 0 15,7 0 8-15,2-6 12 16,11-13 15-16,5-10 1 0,11-15-1 16,4-8 11-16,7-12 21 15,7-8 12-15,5-13 26 16,-6-9 4-16,1-5 7 15,-8-1 0-15,-8 0-13 16,1 9-12-16,-11 11-20 16,-4 7-8-16,-6 19-10 15,-4 9-1-15,-7 14-7 16,-4 8-10-16,-4 8-18 16,-2 4-8-16,2 0-10 15,-3-4 11-15,7-9 14 16,2-7 5-16,5-16 4 15,1-7 0-15,11-16 1 16,3-3 2-16,7-12 11 16,6 2 6-16,6-1 4 15,1 0 2-15,3 15-10 16,-1 6-5-16,-8 17-1 16,-5 9-11-16,-12 12-52 15,-3 3-21-15,-6 1-4 0,-2-3 12 16,-3-9 52-16,0-7 20 0,0-12 3 15,0-4-1 1,5-13 4-16,5-5 4 16,2-5 10-16,5 0 4 0,4 3 0 15,-3 2-3 1,-2 13-9-16,0 7-5 16,-5 17-2-16,-1 7-1 15,1 8-9-15,0 3-9 16,3 0-14-16,0-3-2 0,5-8 7 15,2-4 7-15,7-8 12 16,2-4 1-16,11-4 2 16,6-1 1-16,0 1 0 15,-4-1 1-15,-4-1 2 16,-5-3 2-16,-2-3 15 16,-4-2 9-16,-8-6 13 15,-6-2 4-15,-9-2-1 16,-5 0-5-16,-10-1-9 15,-4 0-5-15,-7 1-11 16,0 2-6-16,3 11-11 0,-1 7-6 16,8 17-17-16,3 5-17 15,5 7-16 1,4-1-5-16,7-6 14 16,3-3 17-16,6-12 22 15,4-6 7-15,1-8 17 16,2-7 11-16,4-7 9 0,-3-2 13 15,0-4 0 1,-2 2-4-16,-5 3-5 0,-5 4-12 16,-9 10-10-16,-4 4-7 15,-5 11-5-15,1 3-3 16,-1 7-2-16,4 1-2 16,3-3 3-16,4-3-1 0,5-6-1 15,1-6 0 1,5-8 1-16,5-7-1 0,3-5 6 15,1-1 9-15,-2-3 19 16,0 5 1 0,-6 5 13-16,-5 4-4 0,-6 15-12 15,-4 5 1-15,-5 13-16 16,1 6-5-16,-1 4-7 16,1 2-2-16,2-4-3 15,2-4 1-15,7-12-40 16,0-5-27-16,7-16-79 15,0-8-68-15,2-12 120 16</inkml:trace>
  <inkml:trace contextRef="#ctx0" brushRef="#br0" timeOffset="-149997.43">9156 13442 1125 0,'-15'18'228'0,"0"-2"250"0,1 1-296 0,6-9-203 15,1-7-147-15,10-10 95 16</inkml:trace>
  <inkml:trace contextRef="#ctx0" brushRef="#br0" timeOffset="-149799.39">9444 13291 1983 0,'2'26'116'0,"-5"4"51"16,-6 4-36-16,4 9-69 15,-2 4-16-15,6 12-37 16,2 5-12-16,-1 2-87 16,3 0-100-16,1-13 103 15</inkml:trace>
  <inkml:trace contextRef="#ctx0" brushRef="#br0" timeOffset="-149080.78">10467 13824 1351 0,'11'-16'143'0,"-3"3"117"0,1 3-42 15,-1 12-42 1,-6 4-37-16,0 17-70 16,-2 10-29-16,0 19-25 15,0 15-31-15,-1 11-43 0,-1 7-45 16,-3-3-113 0,0-5 0-16,-2-21 42 0,1-15 46 15,2-31 112-15,-2-16 31 16,2-32 34-16,1-13 24 15,1-26 38-15,0-11 10 16,2-11 26-16,1-1-10 16,8 10-10-16,7 10-9 15,11 18-42-15,3 11-10 0,3 21-26 16,6 11-11 0,2 20-11-16,2 8-5 15,-10 14-5-15,-9 4 2 16,-15 10 5-16,-5 2 1 15,-15 4 4-15,-7-2-10 0,-18-3-26 16,-6-6-28-16,-2-15-74 16,3-8-58-16,16-16-106 15,4-11-135-15,20-7 234 16</inkml:trace>
  <inkml:trace contextRef="#ctx0" brushRef="#br0" timeOffset="-148519.09">10801 13722 791 0,'30'14'146'0,"-5"4"139"0,5 8-58 16,-9 4-75-16,-3 3-41 16,-9 3-57-16,-6-1-21 15,-9-4-24 1,-4-2-10-16,-4-13-9 16,0-8-4-16,3-17 4 0,2-10 21 15,8-13 44 1,1-6 25-16,11-5 34 15,3 0 7-15,10 2-10 16,2 1-17-16,11 5-37 0,8 3-20 16,7 7-30-16,1 5-6 15,-3 9-1-15,-8 4-1 16,-7 7-4-16,-3 1 2 16,-9 6 1-16,-6 1 2 0,-7-1 8 15,-3 0 2 1,-6-5 4-16,-3 0 1 0,-5-2-2 15,-1-3-1-15,-4 0-5 16,-2 0-2-16,-3 3-13 16,-4 4-16-16,-3 11-45 15,1 5-33-15,2 11-47 16,4 6-16-16,6 7 21 16,8 1 29-16,9-1 62 15,3-5 29-15,9-11 23 16,-2-7 7-16,5-15 32 15,1-7 15-15,0-19 52 16,1-5 15-16,-2-8-4 16,-2-5 0-16,-8 6-27 15,-4 2-11-15,-8 12-22 0,-6 5-14 16,-5 16-28 0,2 11-9-16,3 16-14 15,2 8-13-15,3 11-45 0,2 0-50 16,8-5-134-16,6-4 137 15</inkml:trace>
  <inkml:trace contextRef="#ctx0" brushRef="#br0" timeOffset="-148298.98">11670 13704 1698 0,'-29'31'127'0,"-8"6"34"15,-2 2-33-15,1 5-75 16,5 4-38-16,20-4-23 16,8-3 0-16,19-12-49 15,11-8-25-15,15-14-63 16,0-7-49-16,4-16-77 16,-3-9-100-16,2-13 212 15</inkml:trace>
  <inkml:trace contextRef="#ctx0" brushRef="#br0" timeOffset="-148129.81">11973 13503 1212 0,'-10'-52'159'0,"4"12"144"15,-2 7-34-15,1 19-54 16,2 10-28-16,-1 16-59 16,1 13-29-16,-1 18-50 0,-1 10-17 15,1 13-20-15,-1 6-13 16,-1 3-39-1,0-1-38-15,-1-6-126 0,3-2-332 16,3-11 328 0</inkml:trace>
  <inkml:trace contextRef="#ctx0" brushRef="#br0" timeOffset="-147884.12">11903 13769 1222 0,'27'-26'157'15,"1"2"139"-15,-3 3-69 0,1 9-57 16,2 6-34-16,-5 10-44 16,-2 5-13-16,-9 9-17 15,-1 6-11-15,-9 8-13 16,-1 4-11-16,-3 6-15 16,-3 2-5-16,2-2-6 15,3-1-15-15,2-10-47 16,4-7-40-16,8-16-178 0,3-9 164 15</inkml:trace>
  <inkml:trace contextRef="#ctx0" brushRef="#br0" timeOffset="-147768.35">12223 13424 1160 0,'-14'22'141'16,"1"0"162"-16,0 0-263 15,9-4-47-15</inkml:trace>
  <inkml:trace contextRef="#ctx0" brushRef="#br0" timeOffset="-147364.28">12454 13682 1527 0,'-16'15'142'0,"-12"0"100"15,-2 1-72-15,-3 4-71 16,0 4-33 0,7 7-46-16,4 3-11 0,9 10-13 15,5 1-5-15,12-4-5 16,10-5 1-16,14-17 0 16,11-9 2-16,10-18 7 15,3-11 5-15,0-14 27 16,-2-6 7-16,-4-4 42 15,-1-2 16-15,-6 4 15 16,-9-5 18-16,-15 11-21 16,-9 7-6-16,-19 11-23 0,-6 13-18 15,-10 20-26 1,0 11-16-16,0 18-18 0,3 7-5 16,17 2-2-1,4-3-2-15,21-9-4 0,8-8-2 16,14-20 0-1,13-10-9-15,15-18-67 0,5-9-34 16,5-13-85-16,1-6 94 16</inkml:trace>
  <inkml:trace contextRef="#ctx0" brushRef="#br0" timeOffset="-146519.62">13826 13723 1279 0,'8'-8'153'0,"-1"2"143"0,5 1-73 16,-3 3-32-16,-2 5-26 15,-2 9-43-15,-1 3-29 16,-2 10-51-16,-1 4-16 0,-1 5-17 16,0 2-1-16,-4-2-7 15,2-4-1-15,0-13-5 16,2-6-4-16,4-16 2 16,2-9 0-16,8-16 0 15,3-8 2 1,9-7 6-16,5-1 5 15,2 5 4-15,3 7 0 16,-4 15-2-16,0 9-5 0,-8 19-2 16,-5 9-11-16,-5 15-21 15,-7 8-8-15,-3 2-3 16,0 0 10-16,-1-11 24 16,0-9 4-16,4-17 9 15,6-6 1-15,-1-12 2 16,3-6 2-16,4-5-1 15,1-2-3-15,4 7-3 16,1 5-2-16,-1 14-1 16,-4 8 0-16,-2 11 0 0,2 6 0 15,-3-2 0 1,0-2 1-16,1-9-1 16,4-7 7-16,3-12 11 15,1-6 7-15,4-7 13 0,-3-3 5 16,-4-2 14-1,-4 2 2-15,-7 10-4 16,-1 5-11-16,-4 16-23 0,-4 8-8 16,3 12-9-16,-3 5-1 15,4 4-3-15,2 0-2 16,3-10-4-16,6-5-10 16,2-16-24-16,4-8-13 15,3-16-44-15,-2-10-42 0,0-16-98 16,1-7 126-1</inkml:trace>
  <inkml:trace contextRef="#ctx0" brushRef="#br0" timeOffset="-146396.78">14665 13437 1579 0,'-19'23'225'16,"4"-1"274"-16,11-7-399 15,6-4-57-15,10-9-146 0,6-3-84 16,19-4 101-1</inkml:trace>
  <inkml:trace contextRef="#ctx0" brushRef="#br0" timeOffset="-145997.89">15160 13706 1829 0,'-28'11'153'0,"-1"1"102"0,-6-2-163 16,-1-2-32-16,-2 7-52 15,5 3-14-15,5 10-3 16,9 6-7-16,11 8-51 16,8 0-35-16,13-7-6 15,9-9 6-15,12-18 52 16,-1-9 39-16,4-16 44 16,0-11 27-1,-5-11 43-15,1-6 18 0,-5-14 11 16,1-9-18-16,-5-17-1 15,-3-8-3-15,-6-3-32 16,-3 6 1-16,-6 20-29 16,0 17-11-16,-5 32-2 15,-1 17-5-15,-3 35-15 16,-5 14-7-16,-2 29-14 16,-1 14-9-16,0 19-23 15,1 8-18-15,3-6-46 16,2-9-24-16,7-21-77 15,5-17-62-15,10-23-189 0,4-15 241 16</inkml:trace>
  <inkml:trace contextRef="#ctx0" brushRef="#br0" timeOffset="-145842.22">15544 13615 918 0,'15'-98'233'0,"-3"7"213"0,-8 24-141 15,-3 16-21-15,-2 35-42 16,0 16-20-16,-2 26-77 15,-1 15-46 1,-4 24-65-16,-3 10-18 0,0 13-23 16,0 1-16-16,4-9-65 15,2-8-69 1,4-14 84-16</inkml:trace>
  <inkml:trace contextRef="#ctx0" brushRef="#br0" timeOffset="-145251.85">15332 13771 1615 0,'-13'-3'176'0,"0"-2"117"15,18 4-162 1,5-4-29-16,26 2-42 0,12-1-2 16,12-2-5-16,-3 2-14 15,0-5-17-15,-3-2-1 16,-3-1 0-1,10-1-3-15,-5 0 1 0,-7-2 3 16,-13-1 20 0,-10 0 10-16,-22-1 10 0,-4 0 2 0,-21-3-27 15,-10 2-8 1,-11 5-13-16,-3 6-11 16,3 13-10-16,6 10-11 15,12 15-21-15,5 8-6 0,7 12 2 16,2 0-1-16,9 4-15 15,1-5-2-15,9-12-5 16,6-6 3-16,5-18 31 16,4-7 11-16,9-13 14 15,5-11 9-15,11-12 11 16,2-8 7-16,-2-3 19 16,-1-1 1-16,-15 8 4 15,0 8-3 1,-9 12-18-16,-6 10-2 0,-7 13-18 15,-5 7-6-15,-8 15-17 16,-4 3-6-16,-4 4-16 16,-2 0 4-16,4-11 14 15,3-6 3-15,5-20 18 16,1 1 3-16,6-18 6 16,5-8 3-16,3-10 2 15,4-4-4-15,2-2-8 16,-1-2-4-16,1 2-73 0,0 2-67 15,4 5-183 1,-1 6-146-16,4 10 251 0</inkml:trace>
  <inkml:trace contextRef="#ctx0" brushRef="#br0" timeOffset="-144879.33">16353 13610 752 0,'3'32'225'0,"-3"2"189"0,0 2-120 16,-9 1-50-16,-4-2-101 15,-3-3-42 1,-3-10-62-16,2-6-24 0,7-12-19 15,5-7-2 1,11-13-4-16,8-4 4 16,11-7 11-16,4-2 10 0,-1 2 17 15,0 2 2 1,-1 9-7-16,-5 4-7 0,-3 10-16 16,-1 6 3-16,-12 4-19 15,1 5-23-15,-6 2-33 16,-1 1-18-16,1-3 22 15,0-4 21-15,1-7 41 16,1-4 18-16,2-7 19 16,5-1 8-16,3-4 8 0,3-1 1 15,5 1-2 1,4 1-4-16,0 7-12 16,0 4-12-16,-1 11-14 0,0 6-3 15,-10 11 6 1,-1 3-39-16,-6 3-34 0,0-3-40 15,1-6-221 1,2-4 213-16</inkml:trace>
  <inkml:trace contextRef="#ctx0" brushRef="#br0" timeOffset="-41825.52">5237 14579 390 0,'0'-14'120'15,"-1"0"133"-15,1 2-35 16,-3 2-39-16,2 2-9 16,-3 8-28-16,-2 1-21 15,1 7-36-15,0 1-14 16,-1-3-14-16,5 1-4 15,5-4-2-15,1-4 8 16,10-7 16-16,1-4 4 0,5-3-15 16,5 3-17-16,2 8-28 15,0 4-10 1,-9 8-4-16,-1 9-1 0,-16 9-4 16,-4 6-16-1,-11 8-23-15,-10-3-10 16,3-2-2-16,0-4 12 0,10-12 23 15,6-5 7 1,7-10 9-16,9-4 12 0,12-2 18 16,7-2 7-16,18 4 2 15,-4 0-10-15,1 2-16 16,-7 3-4-16,-16 8 1 16,-10 6 3-1,-18 15 4-15,-6 6 0 0,-30 8-2 16,-5 2-5-16,-14-1-5 15,-5-5-1-15,13-8-14 16,3-9-11-16,12-14-19 16,0-8-3-16,11-10 2 15,2-5 4-15,23-3-32 0,7-5-68 16,21-7 78-16</inkml:trace>
  <inkml:trace contextRef="#ctx0" brushRef="#br0" timeOffset="-41404.36">6162 14751 657 0,'-19'4'179'16,"-2"2"171"-16,-2 1-173 15,4 4-46-15,0 3-65 16,4 0-14-16,4 2-12 16,1-2 2-16,9-2-1 15,2-1 1-15,9-2-2 16,1-1-4-16,0-1-6 15,3-1 3-15,4 0 7 0,5 3 11 16,2 6 5 0,-4 2-3-16,-12 8-12 15,-6 5-10-15,-14 6-10 16,-7 2-6-16,-7 0-7 16,-1-2-14-16,-1-5-48 0,2-4-33 15,-5-11-169 1,2-6-150-16,-6-12 227 15</inkml:trace>
  <inkml:trace contextRef="#ctx0" brushRef="#br0" timeOffset="-40661.51">6309 14437 1158 0,'29'-18'164'0,"-6"7"125"0,-7 16-122 16,-1 12-41-16,-11 23-63 16,0 9-17-16,-5 16-36 15,-5 4-6-15,0 7-13 16,-1-1-24-16,3-1-69 16,3-6-50-16,4-17-1 15,5-10 24-15,3-22 85 16,0-9 67-16,3-12 37 15,-5-9 9-15,3-5 9 16,-2-2-9-16,3-4-15 16,-2 5-8-16,-1 5-21 0,-1 5-9 15,-2 11-11-15,1 7-2 16,1 6-1-16,4 2-1 16,4-3 0-1,3-3-1-15,7-9-1 0,0-5 12 16,4-10 28-16,2-5 14 0,0-6 19 31,-5 2-8-31,-7 0-14 16,-8 4-5-16,-13 8-2 0,-9 5-1 15,-10 10-12-15,-3 7-9 16,3 9-20-16,3 5-4 16,10 4-8-16,5 0-2 15,11-6-4-15,5-5 0 0,11-9 2 16,4-10 3-16,6-10 7 15,0-4 3-15,-1-11 5 16,-1-3 6-16,-4-5 19 16,-3-2 9-16,-10 2 10 15,-4 4-2-15,-12 7-7 16,-6 5-5-16,-6 15-12 16,-2 10-5-16,2 15-14 15,1 6-2-15,5 10-6 16,3-1 0-16,6-7-2 15,9-1 0-15,11-11 0 16,3-8 0-16,8-9 3 16,6-8 1-16,4-13 3 15,5-7 0-15,-2-12 0 16,-7-5 1-16,-8-8-8 16,-7-2-25-16,-3-6-54 0,1 1-45 15,-14-3-139 1,-1 1-82-16,-7-6 190 15</inkml:trace>
  <inkml:trace contextRef="#ctx0" brushRef="#br0" timeOffset="-40487.36">7405 14407 559 0,'4'-24'161'16,"1"7"175"-16,-2 6-35 0,-3 12-40 15,0 8-18-15,-2 14-33 16,-1 8-29-16,-1 16-68 16,-1 8-30-16,1 14-48 15,0 4-18-15,1 7-16 16,1 1-23-1,2-4-99-15,1 3-99 16,5-22-339-16,1-12 314 0</inkml:trace>
  <inkml:trace contextRef="#ctx0" brushRef="#br0" timeOffset="-40131.24">7429 14749 730 0,'-4'-12'189'16,"1"6"181"-16,6 14-175 0,5 8-42 15,7 3-66 1,7 0-21-16,4-5-31 16,5-2-16-16,10-8-15 15,0-5 0-15,1-5 4 16,-2-2 9-16,-11 0 9 16,-7 2 4-16,-11 4 6 0,-8 4-3 15,-13 11-8 1,-8 7-7-16,-9 10-14 15,-3 3-9-15,0 5-11 0,7-2-1 16,14-8 1-16,9-3 2 16,21-13 8-16,8-7 1 15,8-8 14-15,2-4 11 16,-4 2 19-16,-6 1-2 16,-12 10 10-16,-8 5 2 15,-12 14-10-15,-11 4 2 16,-12 10-71-16,-8-2-41 15,-20-1-102-15,-3-3-99 16,-4-5 159-16</inkml:trace>
  <inkml:trace contextRef="#ctx0" brushRef="#br0" timeOffset="-39559.39">8822 14758 1072 0,'-7'17'93'0,"-2"6"51"15,0 5-73-15,1 9-62 16,-1 6-30-16,5 4-9 16,4-5 1-16,7-7 16 0,5-10 10 15,8-12 10 1,3-4 20-16,5-13 62 16,-1-3 27-16,-2-6 34 15,-3-5-2-15,-6-7-22 16,-6-4-15-16,-10-4-16 15,-1-1-16-15,-10 3-32 16,-8 1-9-16,-3 6-25 0,-5 4-13 16,2 10-67-16,6 5-57 15,10 7-133-15,4 4-90 16,13-2-127-16,10-4 234 16</inkml:trace>
  <inkml:trace contextRef="#ctx0" brushRef="#br0" timeOffset="-39370.68">9112 14697 462 0,'50'-44'130'0,"3"-1"172"15,-2 0 4-15,-9 5-3 16,-8 8-8-16,-24 13-52 16,-10 8-35-16,-22 9-72 15,-9 4-36-15,-7 7-60 16,-1 5-19-16,12 9-19 16,3 5-3-16,9 7-10 15,6 4 0-15,9 8-4 16,6 5 5-16,4 10-50 15,6 4-48-15,3 0-215 16,3 1 179-16</inkml:trace>
  <inkml:trace contextRef="#ctx0" brushRef="#br0" timeOffset="-39214.56">9109 14996 1522 0,'26'-8'123'0,"4"-4"71"0,9-8-113 16,7-4-62-1,14-8-19-15</inkml:trace>
  <inkml:trace contextRef="#ctx0" brushRef="#br0" timeOffset="-37900.29">10325 14500 1380 0,'6'-23'133'0,"-4"5"88"15,3 6-36-15,-6 14-59 16,-2 11-30-16,-1 19-36 16,-4 13-27-16,-3 16-23 15,0 8-4-15,4 12-45 16,-1 1-33-16,3 1-67 0,-3-2-14 16,1-13 33-16,0-9 28 15,1-23 67 1,1-12 16-16,-2-20 19 0,3-10 13 15,2-20 18-15,2-10 2 16,11-11 14 0,4-2 10-16,9 3 7 15,3 6-3-15,1 16-24 0,-3 10-18 16,1 24-23-16,-1 13-16 16,-7 19-65-16,1 11-34 0,-4 7-84 15,4 3-19 1,3-8 39-16,2-12 8 15,8-22 4-15,5-12 2 0,9-25 19 16,7-10 33-16,4-15 140 16,-3-7 76-16,0-3 132 15,-4 1 39-15,-8 3-1 16,-3 5-18-16,-22 12-82 16,-10 5-27-16,-22 15-48 15,-10 7-23-15,-12 9-49 16,1 8-32-16,2 11-62 15,8 4-31-15,8 5-53 0,5 3-5 16,9-8 37 0,3-5 25-16,9-10 56 0,4-6 20 15,1-10 20 1,3-9 11-16,7-6 22 16,0-1 13-16,3-4 31 15,2 0 8-15,-3 2-8 16,-3 4-12-16,-9 10-36 15,-4 6-16-15,-9 14-17 16,-5 5-13-16,-2 10-43 0,1 1-26 16,-1 4-38-16,2-4 8 0,7-8 30 15,4-6 25 1,7-14 53-16,4-9 12 0,7-13 28 16,4-3 11-1,6-3 5-15,2 3-7 0,-1 8-20 16,-1 7-12-16,-3 11-17 15,-2 6-13 1,-4 12-39-16,-1 4 0 0,-2 2 5 16,-4 1 25-16,-5-7 81 15,-4-2 22-15,-7-11 42 16,-2-7 11-16,-2-5-1 16,-6-6-12-16,-5-8-40 15,0 0-22-15,-3 5-40 16,1 4-11-16,5 15-18 15,-1 9-27-15,6 14-76 16,0 5-41-16,6 0-43 16,5-4 18-16,8-12 77 15,3-9 42-15,5-12 121 16,2-7 38-16,-3-12 49 16,1-3 15-16,-7-13-31 15,1-10-18-15,-1-11-13 16,-2-11-16-16,-2-12 10 0,-3-4-8 0,-2 4-30 31,-1 12 1-31,0 19-29 0,0 20-1 16,-7 25-4-16,-1 13-6 0,-2 30-13 15,-1 15-18 1,-1 28-41-16,-1 12-25 16,7 12-77-1,2-1-22-15,7-18-60 0,8-12-59 0,9-28 180 16</inkml:trace>
  <inkml:trace contextRef="#ctx0" brushRef="#br0" timeOffset="-36613.42">12162 14920 850 0,'0'-2'203'16,"0"2"160"-16,-3 1-111 0,0 4-54 15,-2 4-93-15,1 3-33 16,1 8-54-16,-1 3-8 15,4 9-11 1,1 2-5-16,5-1-5 0,5 0-2 0,3-14 0 31,2-6 1-31,1-13 7 0,3-7 16 16,2-10 35-16,3-3 14 16,1-6 26-16,0 1-11 15,-3 5-28-15,-5 5-14 16,-3 12-22-16,2 7-4 15,-3 15-8-15,2 4-3 16,2 4-4-16,-3-1 1 16,5-11 5-16,1-6 2 0,-2-10 5 15,3-5 6 1,-2-7 12-16,0-2 5 0,0-4 1 16,-6-3-4-16,-4 0-2 15,-2 2-9-15,-6 3-4 16,-3 3-2-16,0 6-7 15,-1 2 2-15,2 3-3 16,4 2-3-16,4-3-2 16,5-2 1-16,8-4 1 0,8-3 0 15,11-3 2 1,4-1 0-16,1 0 1 0,-3 3 2 16,-15 7 1-1,-5 5 1-15,-13 9 4 16,-4 3 0-16,-7 4 1 15,-1 3-1-15,-6-1-4 16,2-3-3-16,1-1-1 16,2-4-1-16,4-3-1 0,0-4 1 15,1-1 1-15,1 1 0 16,1 0 2-16,-3-1 1 16,0 1-1-16,0 0 0 15,-1-1 0-15,-2-2 0 16,1-2 3-16,-3-2-2 0,2 1-1 15,-2-1-2-15,5 5-2 16,-1 0-1-16,1 0 0 16,0 0 0-16,0 0 0 15,1 1 1-15,0-1 1 16,6-3-1-16,-4 3-11 16,0 0-6-16,-3 1-3 15,0 0 0-15,0 0-1 16,0 0-7-16,0 0-40 15,-1 0-33-15,-5-1-107 16,4-1-137-16,-6-6 200 16</inkml:trace>
  <inkml:trace contextRef="#ctx0" brushRef="#br0" timeOffset="-35240.64">10371 14980 1121 0,'-71'12'99'0,"3"-3"57"16,-2-3-75-16,11-5-69 16,11-1-5-16,12-3 37 15,7-5 20-15,11 0 45 16,5-1 18-16,11-1-8 0,13 2 1 15,27 2-15 1,24 1-19-16,45 4-26 16,12 1-19-16,40 2-27 0,3 5-3 15,-2 4-6-15,15 3-1 0,-23 2 24 16,-5 2 6 0,0 0 10-16,-16 1 3 0,-12-3-15 15,-4-5-5-15,-17-9-6 16,-7-4-2-16,-18-3-6 15,-21-1 3 1,-33 3 24-16,-15 3 0 16,-33 3 4-16,-26 2-8 15,-42 1-49-15,-15 1-17 0,-40-5-29 16,-4 2-1-16,-25-4 22 16,-7 0 14-16,14-1 24 15,-4 1 1-15,29 0 10 16,16 0 2-16,30 0 13 15,18-3 5-15,29-1 8 16,14-4 1-16,32 0-8 16,18-1-5-16,35-1-15 15,14 2-7-15,29 2-6 16,20 3-3-16,24 7-1 16,12 9 3-16,26 6 2 15,-10 1 1-15,-1 4 2 0,5-4-1 16,-30-1 3-16,-9-2 0 15,-24-2 9-15,-20-1 6 16,-24-3 10-16,-11 0 6 16,-34-3 9-1,-22-3-2-15,-37-1-11 16,-12-1-12-16,-30-1-28 0,-21 0-11 16,-15-2-5-16,-10 0 3 15,-16-4 11-15,9-2 5 0,14-5 4 16,7-2-1-1,26-3-2-15,17 0-3 16,23-1-6-16,17 1 0 16,34 2-4-16,17 0 2 0,42 6 2 15,12 1 1-15,29 4 4 16,17 3-1-16,29 3 2 16,17 4 2-16,41 4 3 15,3-2 1-15,12-5 1 16,-1-4 1-16,-9-11 1 15,-4-3-1-15,-21-6 4 0,-7 0 5 16,-49 2 11 0,-19 2 6-16,-54 4 6 15,-27 0 5-15,-28 1-17 0,-16 3-17 16,-41-1-37 0,-16 2-25-16,-28 1-15 0,-6-1 8 15,-10 1 10-15,-3-2 11 16,-4-3 19-16,-9 0 4 15,-4-2 18-15,5-1 5 16,-14-1 4 0,1 1 0-16,15 3 2 15,1 1-1-15,15 5 4 0,16 2 0 16,22 2 3-16,17 1-2 16,41 1-10-16,16 5-4 0,37 9-11 15,25 4-2-15,46 4-1 16,16-1 3-16,44-14-22 15,5-8-59-15,14-18-174 16,13-7-204-16,-21-3 247 16</inkml:trace>
  <inkml:trace contextRef="#ctx0" brushRef="#br0" timeOffset="-34260.25">13661 14725 952 0,'-8'-1'102'16,"-2"-3"98"-16,2 3-33 0,-1-1-9 16,1 2 3-16,2 2-6 15,1 2-15-15,1 10-45 16,2 6-24-16,-2 19-40 16,2 10-17-16,0 24-11 15,2 7-31-15,0 12-145 16,0 1-252-16,0-9 236 15</inkml:trace>
  <inkml:trace contextRef="#ctx0" brushRef="#br0" timeOffset="-33976.77">13652 14882 1160 0,'-5'-42'198'0,"3"2"186"15,2 7-92-15,9 7-91 16,5 2-45-16,10 8-65 0,3 1-28 16,9 4-35-16,1 3-15 15,-3 5-10-15,0 4 0 16,-8 11 1-16,-6 4 3 0,-8 12 5 16,-13 3 2-1,-16 6 1-15,-5 5-9 16,-15-3-37-16,-5 0-26 15,-12-11-50-15,-7-7-23 0,11-14-20 16,3-8-22-16,24-14-117 16,12-6-128-1,16-3 232-15</inkml:trace>
  <inkml:trace contextRef="#ctx0" brushRef="#br0" timeOffset="-33030.22">14310 14920 1044 0,'0'-5'194'16,"-4"-5"170"-16,-8-7-163 0,-4-1-24 16,-3-3-71-16,-10 0-21 15,-6 5-45-15,1 4-13 16,-6 11-21-16,5 9-18 0,5 16-49 15,5 6-25-15,11 11-14 16,6 3 10-16,12-7 51 16,4-5 25-16,10-16 14 15,6-8 14 1,8-11 37-16,5-9 16 16,0-11 23-16,-3-5 1 0,-3-4-17 15,-12 1-11-15,-9 7-16 16,-4 6-9-16,-6 17-17 15,-5 4-19-15,-5 16-37 0,3 9-13 16,-1 4-6 0,4-2 13-16,6-5 30 15,4-6 7-15,7-11 3 16,4-3 5-16,4-7 19 16,2-3 10-16,1-3 11 15,0 0 1-15,2 0-16 0,-1 0-9 16,-5 6-9-1,-2 5-4-15,-6 11 1 0,-2 4 1 16,-5 6-2-16,-4 2-4 16,-2 3-5-16,-5 0-3 0,-2-3-1 15,1-1 3-15,1-5 3 16,2-6 2 0,2-5-2-16,2-8 4 15,0-4 9-15,4-9 7 16,3-12 18-16,3-5 9 15,7-3 6-15,4-1 1 16,2 4-12-16,-4 2-6 16,3 8-15-16,-7 7-8 15,-2 11-10-15,1 7-5 16,-7 12-11-16,-2 7-10 0,-3 12-26 16,0 3-21-16,-4 8-32 15,0 4-22-15,-1-1 6 16,-2-1 4-16,1-11 27 15,-3-6 33-15,2-16 22 16,1-6 22-16,-4-11 25 16,0-5 12-16,-5-8 31 15,0-7 8-15,-2-13 21 16,-2-8 8-16,4-17-7 16,4-2-6-16,10-1-5 0,5-5-3 15,12 4-18 1,8 3-3-16,6 3-25 15,1 14-16-15,-4 15-5 16,-5 7-4-16,-7 13-3 0,0 7-7 16,-6 12-18-1,-1 5-9-15,-2 7-22 16,-4 0 1-16,-4 1 5 0,-1 1 6 0,-10-4 8 16,-2 1-10-1,-7-2-54-15,-2-4-27 0,-6-8-153 16,3-1 152-16</inkml:trace>
  <inkml:trace contextRef="#ctx0" brushRef="#br0" timeOffset="-32433.32">14773 14943 566 0,'-1'0'125'0,"-2"2"154"16,-2 1-19-16,2-1-27 0,2 3-22 16,3 0-47-1,4 0-23-15,5 1-36 16,0-2-16-16,8-4-37 16,1-2-18-16,5-7-14 15,5-5 2-15,-5-6 20 16,-1-4 5-16,-7 1 14 15,-8 2 2-15,-13 5-8 16,-12 5-3-16,-12 8-17 16,-5 4-7-16,-2 15-29 0,3 8-17 15,7 14-23 1,3 5-14-16,11 7 0 0,8-2 9 16,10-10 13-16,8-8 12 15,11-14 11-15,3-11 3 16,11-7 6-16,5-6 7 15,6-9 2-15,2-4 4 0,0-2 6 16,-7-1 3 0,-9 9 4-16,-8 4-1 15,-12 10-4-15,-8 4-5 16,-9 7-16-16,-5 3-8 0,-7 3-7 16,-1-2-1-16,0-3 12 15,0-2 4-15,5-4 2 16,7-5 3-16,0-1 7 15,7-5 6-15,10-7 16 16,1-3 8-16,4-7 4 16,7-4 0-16,5-8-8 15,2 0-11-15,5 0-11 16,3 1-10-16,3 3-62 16,-10-1-38-16,5 2 49 0</inkml:trace>
  <inkml:trace contextRef="#ctx0" brushRef="#br0" timeOffset="-31692.44">16589 14445 1067 0,'8'-3'200'16,"-2"1"121"-16,-6 5-73 15,-4 5-49-15,-14 11-79 16,-9 8-19-16,-5 10-19 0,-2 6-10 15,-9 10-22 1,-1 2-19-16,-6 15-28 0,2 8-7 16,13 16-8-1,8 5-26-15,27-4-68 16,16-7-59-16,17-26-265 0,16-11 248 16</inkml:trace>
  <inkml:trace contextRef="#ctx0" brushRef="#br0" timeOffset="-31441.44">17188 14403 2025 0,'-9'0'214'16,"-21"3"-107"-16,-4 6-43 15,-2 5-8-15,-1 12-10 16,1 4-10-16,5 13-16 16,3 5-9-16,5 12-16 15,6 4-12-15,6 8-67 16,2 3-51-16,1 6 72 16</inkml:trace>
  <inkml:trace contextRef="#ctx0" brushRef="#br0" timeOffset="-30881.81">16771 14924 1507 0,'32'-43'201'0,"1"5"152"0,7 3-103 16,0 10-97-16,1 8-54 15,2 12-47-15,-2 5-17 16,-1 19-21-16,-4 6-12 0,-7 16-25 15,-6 2 3-15,-12 5-30 16,-5-2 7-16,-6-6 7 16,0-6-3-16,-8-15 26 31,1-7-2-31,-2-11 10 0,1-7 2 16,-5-11 10-16,1-7 7 0,4-6 8 15,3-4 1 1,10 1-1-16,4 1-4 0,12 2-7 15,0 3-3-15,7 5-7 16,-1 3 0-16,-3 6-1 16,-1 6 0-16,-5 8 4 0,-1 5 3 15,-6 8 2 1,-2 4-1-16,-5 7-14 16,-2 3-7-16,-2 6-7 15,0-3 2-15,4-7 8 16,1-4 0-16,9-10 5 15,3-6-1-15,3-8 15 16,5-9 12-16,-1-9 16 0,-2-4 8 16,-9-3 6-16,-6 0-3 15,-11 6-3-15,-12 4-7 16,-10 6-15-16,-10 5-10 16,0 8-44-16,1 6-27 15,7 4-49-15,8 0-42 0,12-5-169 16,13-3-237-1,13-9 314-15</inkml:trace>
  <inkml:trace contextRef="#ctx0" brushRef="#br0" timeOffset="-30478.11">17590 14745 896 0,'50'4'154'16,"-11"8"141"-16,-14 5-41 0,-17 11-94 16,-8 3-45-16,-9 4-71 15,-5-2-20-15,-1-6-10 16,-1-8 8-16,5-14 21 15,3-6 8-15,8-13 10 16,3-3 6-16,9-9-11 16,4 2-4-16,5 3-11 15,5 4-17-15,1 12-9 16,-4 6-7-16,-2 12-39 16,1 7-9-16,-1 6-1 0,5 3-2 15,2-6 34 1,5-5 8-16,0-11 3 15,6-7 13-15,-4-11 18 16,-3-9 12-16,-2-13 31 16,-9-10 0-16,-2-14 9 15,-3-3 3-15,-3-10 5 16,-3 2-9-16,-4 9-12 0,-1 6-7 16,-2 28-22-16,-2 13 2 15,-2 28-15-15,-3 15-8 16,-4 27-24-16,3 11-14 15,2 13-22-15,1 4-17 0,10-3-63 16,1-5-50 0,7-22-158-16,2-10-92 0,2-18 222 15</inkml:trace>
  <inkml:trace contextRef="#ctx0" brushRef="#br0" timeOffset="-30324.18">18129 14684 1322 0,'-6'-12'235'16,"0"2"209"-16,12 11-247 16,6 4-51-16,12 1-104 15,8-1-27-15,9-5-40 16,7-3-64-16,10-10 55 16</inkml:trace>
  <inkml:trace contextRef="#ctx0" brushRef="#br0" timeOffset="-30053.17">19352 14769 1689 0,'9'-3'144'0,"-3"3"117"16,-8 3-99-16,-4 10-47 16,-5 9-22-16,-5 15-38 15,3 9-17 1,3 13-26-16,4 3-30 16,4-5-95-16,0-6-73 0,2-15 92 15</inkml:trace>
  <inkml:trace contextRef="#ctx0" brushRef="#br0" timeOffset="-29894.24">19096 14894 1985 0,'30'4'151'0,"9"1"74"0,13 0-93 15,16-1-74 1,0-3-32-16,0-5-46 0,-6-6-69 15,-8-7 53 1</inkml:trace>
  <inkml:trace contextRef="#ctx0" brushRef="#br0" timeOffset="-29433.5">20056 14457 1820 0,'10'3'157'0,"-2"5"108"15,-1 6-88-15,-7 17-54 16,-4 9-40 0,-9 17-46-16,-3 9-20 0,-4 9-32 15,1 2-17 1,2-4-56-16,2-4-32 15,4-14-22-15,1-9 8 0,1-15 50 16,2-10 36-16,6-20 40 16,-4 0 16-16,13-18 31 15,3-7 16-15,13-4 21 16,8 0-3-16,9 5-21 16,7 4-14-16,1 13-22 15,-1 6-6-15,-15 10 4 16,-9 7 4-16,-19 5 3 15,-5 3 1-15,-18 3-4 16,-10 1-4-16,-19-3-11 0,-4-3-15 16,-3-7-26-16,3-8-19 15,10-9-22-15,5-11-9 16,12-9-73-16,7-8-53 16,17-2 115-16</inkml:trace>
  <inkml:trace contextRef="#ctx0" brushRef="#br0" timeOffset="-29034.97">20608 14912 1652 0,'3'-18'148'0,"-4"1"110"15,-3 0-51-15,-12 2-75 16,-6 2-28-16,-5 7-51 16,1 6-20-16,2 11-50 15,1 10-21-15,2 12-67 16,2 4-42-16,9 2-68 16,5-3 2-16,9-11 57 15,6-7 42-15,9-13 143 16,4-5 38-16,4-11 58 0,2-5 29 15,2-7 10 1,2-1 2-16,-7 3-12 16,-2 3-18-16,-12 9-31 15,-9 8-20-15,-1 4-41 16,-9 9-12-16,-1 12-48 16,0 3-25-16,5 4-59 15,3-4-43-15,6-8-96 0,10-2-132 0,8-15 212 16</inkml:trace>
  <inkml:trace contextRef="#ctx0" brushRef="#br0" timeOffset="-28794.17">21033 14697 1876 0,'-27'20'203'15,"-6"3"166"-15,-6 8-213 16,-2 4-46-16,1 6-67 15,1-1-20-15,12 2-23 16,10-1-7-16,11-7-14 16,13-4-9-16,12-11-10 15,8-7-14-15,16-11-17 16,3-4-26-16,12-14-59 16,3-6-55-16,-1-13-370 15,-1-4 359-15</inkml:trace>
  <inkml:trace contextRef="#ctx0" brushRef="#br0" timeOffset="-28567.63">21250 14364 1377 0,'3'-5'196'16,"2"3"165"-16,1 11-138 0,-1 11-41 15,0 16-54-15,-3 7-23 0,-3 14-47 16,-5 6-14-16,-7 7-24 15,-4 5-16 1,-6-2-32-16,1 0-26 16,4-7-71-16,-1-10-50 15,5-16-82-15,6-9-52 16,8-21-188-16,7-11 275 16</inkml:trace>
  <inkml:trace contextRef="#ctx0" brushRef="#br0" timeOffset="-28359.01">21463 14717 1580 0,'-23'16'177'15,"-4"6"140"-15,-13 6-136 0,0 4-25 16,3 5-46 0,5-3-19-16,15-2-50 0,9-4-24 15,14-4-22-15,8-4-7 16,16-5-4-16,8-4-2 15,14-9-14-15,8-2-27 16,0-9-24 0,-7-7-266-16,-1-10 224 15</inkml:trace>
  <inkml:trace contextRef="#ctx0" brushRef="#br0" timeOffset="-28041.88">21717 13993 2130 0,'23'18'145'0,"4"8"74"16,4 6-76-16,7 8-75 16,6 7-20-16,3 8-25 15,2 6-6-15,-5 10-6 16,-8 2-2-16,-3 6 0 15,-3 0-4-15,-5-1-2 16,0 1-1-16,-16 2-2 16,-9 0-3-16,-23 4-8 15,-6-1-6-15,-27-1-20 16,-17 0-3-16,-33-3-19 16,-16-1-7-16,-47-6 91 15,-9-1-38-15</inkml:trace>
  <inkml:trace contextRef="#ctx0" brushRef="#br0" timeOffset="-16325.76">5525 15657 672 0,'4'-7'159'0,"-4"1"122"15,-6 2-107-15,-1 2-46 16,-5 4-60-1,0 1-8-15,-6 3-4 16,-1 0-2-16,-5 1 9 16,2 1 1-16,0-2-12 15,-5 1-7-15,4-2-8 16,-2 0-4 0,3 3 0-16,-2 3 1 0,6 6-11 0,-1 6-9 15,7 7-11-15,4 3-3 16,5 7-3-16,2 0-1 15,6 2 1-15,5-1-1 16,3-7 0-16,6-1 0 0,7-8-5 16,4-5-41-16,6-10-113 15,6-6-90 1,10-11 117-16</inkml:trace>
  <inkml:trace contextRef="#ctx0" brushRef="#br0" timeOffset="-15938.59">5800 15871 606 0,'-1'3'194'16,"-3"0"168"-16,-4 3-123 15,-2-1-46-15,-6-1-77 16,-3-2-28-16,-4-2-44 16,-1-2-16-16,6 2-19 15,2 3-6-15,7 10-5 16,1 7-4-16,7 13-8 15,1 2-6-15,5 3-4 0,4-2 0 16,4-14 8 0,2-7 5-16,3-15 11 0,2-8 14 15,-1-12 29 1,-1-4 15-16,-7-4 18 0,1-4-2 16,-6 3-8-1,-1-1-5-15,-2 5-11 0,0 7-6 16,0 8-17-1,2 8-8-15,1 11-11 0,1 9-4 16,2 11-1-16,1 8-1 16,3 7-13-16,2 1-23 15,5-5-60-15,1-4-32 16,6-16-84-16,2-9-82 16,-3-13 173-16</inkml:trace>
  <inkml:trace contextRef="#ctx0" brushRef="#br0" timeOffset="-15741.03">6107 15568 1306 0,'-7'-4'153'0,"-1"6"91"16,3 10-38-16,0 13-98 15,2 8-35-15,3 17-40 0,1 4-9 16,1 11-18-16,4 5-3 15,3 2-52-15,3-3-73 16,7-6 71 0</inkml:trace>
  <inkml:trace contextRef="#ctx0" brushRef="#br0" timeOffset="-15176.85">6475 15834 1258 0,'-6'7'167'16,"-4"2"141"-16,-10 9-184 0,-2 3-52 0,-8 6-54 15,2 3-9-15,6 3-9 16,5 1-4-16,8 4-7 16,10-3-10-1,13-4-4-15,3-5 2 0,7-10 2 16,1-7 12-16,2-9 5 15,-3-5 2-15,-1-7 5 16,-3-4 3-16,0-7 17 16,-2-3 7-16,-2 0 14 15,-4 2 3-15,-3 10-11 16,-3 9-2-16,-3 12-15 16,1 8-5-16,2 15-5 15,-3 2-5-15,3 2-4 16,2 1-1-16,1-12-1 15,3-6-1-15,1-15 0 16,3-6 1-16,2-10 8 16,1-3 8-16,4-2 9 15,0 1 1-15,1 5-5 16,0 4-5-16,-2 8-8 16,-3 4 0-16,-6 8-1 15,-1 4 2-15,-4 2-2 0,0 1 0 16,1-4-3-16,0-2-1 15,4-6-1-15,-1-3-2 16,3-5-1-16,4-4-1 16,3-4-15-16,4-4 1 15,1-6-87-15,4-6-21 16,0-12-4-16,0-4-27 16,-3-15-103-16,-2-6 173 0</inkml:trace>
  <inkml:trace contextRef="#ctx0" brushRef="#br0" timeOffset="-15019.93">7194 15395 889 0,'-4'24'164'0,"-3"10"130"15,0 9-60-15,-5 12-120 16,4 6-37-16,-3 11-42 0,0 1-15 16,4 8-17-16,0 1 3 15,5-5-71-15,4-4-63 16,7-17-260-1,6-10 214-15</inkml:trace>
  <inkml:trace contextRef="#ctx0" brushRef="#br0" timeOffset="-14459.9">7493 15951 1054 0,'-11'15'182'31,"-4"-1"150"-31,-5-1-167 0,0-3-48 16,-4-1-77-16,4-1-22 15,4 1-19-15,4 3-6 16,10 8-42-16,3 0-34 16,8 2-54-16,3-5-1 0,2-10 41 15,1-5 37-15,0-10 105 16,-2-6 27-1,0-5 39-15,-1-4 12 0,-3-3-23 16,-2 2-7-16,-2 1-10 16,0 5-7-16,-2 8-12 15,-3 9-10-15,0 13-31 16,0 8-11-16,1 15-16 16,1 4-15-16,5 0-18 15,2-3-3-15,6-13 1 16,4-8 10-16,7-12 19 15,1-5 6-15,2-7 4 0,0-5 6 16,-2-7 5 0,-1-5 2-16,-4-7 7 15,2-6-2-15,-4-5 9 0,-3-5 5 16,3-3 32 0,-4-5 5-16,-3-1 10 0,-3-4 1 0,-7 3-23 31,-3 5-7-31,-6 9-18 0,0 13-7 15,2 18-6 1,0 13-2-16,1 23-8 0,0 11-2 16,0 22-45-16,0 9-26 0,1 8-74 15,-1 3-73 1,9 9 118-16</inkml:trace>
  <inkml:trace contextRef="#ctx0" brushRef="#br0" timeOffset="-13706.93">7856 16009 1159 0,'0'-28'164'0,"5"-2"130"16,5 0-59-16,4 0-85 15,5 3-21-15,1 3-15 16,4 5-17-16,1 7-20 16,-2 4-19-16,-2 8-29 15,-2 4-4-15,-13 11-10 16,-2 5-9-16,-6 11-20 15,-5 6-13-15,1 5-23 16,-1 4-5-16,8-8 8 16,5-5 4-16,8-14 16 15,5-9 6-15,2-10 9 16,0-7 3-16,3-10 7 16,-5-8 2-16,0-6 16 0,-1-2 8 15,-6-6 15-15,1 1 2 16,-7 3-7-16,-6 3-3 15,-8 12-6-15,-6 8-4 16,-3 13-14-16,1 8-8 16,2 11-14-16,4 5-3 0,10-2-2 15,3-7 3 1,16-11 3-16,6-5 1 16,7-8 12-16,5 0 8 0,2 0 9 15,1 2 1 1,-6 8-3-16,-1 4-2 15,-10 12-28-15,-7 4-28 16,-11 12-82-16,-5 1-79 0,-5 2-176 16,-3 1 14-16,5-12 132 15,5-5 111-15,7-12 286 16,9-3 65-16,13-11 29 16,6-6-2-16,3-13-30 15,1-4-32-15,-5-6-66 16,-4-1-22-16,-3 4-48 15,-8 1-15-15,-7 10-8 16,-4 5-8-16,-7 7-4 0,-3 7-6 16,1 4-18-16,-1 6-11 15,5 11-16 1,6 3-1-16,6 0 8 0,7-2 7 16,6-8 8-16,3-3 3 0,-1-2 7 31,-7 2 6-31,-12 7 6 15,-11 4 4-15,-20 9-1 0,-9 5-9 16,-18 3-21-16,0-1-17 16,-1-10-96-16,2-6-117 15,3-17-275-15,10-9 276 16</inkml:trace>
  <inkml:trace contextRef="#ctx0" brushRef="#br0" timeOffset="-13077.92">9987 15888 1388 0,'-6'4'140'0,"-3"3"98"15,-1 1-31-15,-3 4-86 16,2 1-34-16,1 6-53 15,1 3-26-15,9 9-15 16,3 2-4-16,11 1-3 16,4-4 0-16,6-14 2 15,3-8 1-15,7-16 14 16,1-8 25-16,-2-12 47 16,-2-3 19-16,-9-3 14 15,-5-1-13-15,-11-1-35 16,-7 3-14-16,-13 3-18 15,-5 4-6-15,-9 8-7 16,-1 5-5-16,5 10-36 16,2 5-32-16,11 9-101 0,4 1-70 15,7-3-424 1,6-3 393-16</inkml:trace>
  <inkml:trace contextRef="#ctx0" brushRef="#br0" timeOffset="-12858.25">10421 15451 1248 0,'15'-22'205'15,"-6"7"182"-15,-1 4-67 0,-5 13-102 16,-2 10-48 0,-1 14-69-16,0 11-34 0,-2 12-39 15,1 8-10-15,-1 12-13 16,-2 4 0-16,2 6-39 15,1 1-32-15,0-4-92 16,1-6-48-16,0-11-196 16,1-11 223-16</inkml:trace>
  <inkml:trace contextRef="#ctx0" brushRef="#br0" timeOffset="-12541.25">10683 15766 1239 0,'6'-3'166'0,"-3"3"164"16,-1 5-70-16,-13 5-92 0,-8 4-35 16,-11 4-75-16,-7 3-24 15,-1 1-17-15,-2 0-6 16,6-4-4-16,2-4-3 15,11-6-5-15,5-3-2 16,10-5-1-16,4 3 4 16,12 1 20-16,4 1 3 15,12 11-1-15,3 1-1 0,8 8-17 32,2 5 1-32,4 2 1 0,2 2 0 0,-1 1-53 15,-7 0-41-15,1-4 47 16</inkml:trace>
  <inkml:trace contextRef="#ctx0" brushRef="#br0" timeOffset="26273.12">22707 14428 782 0,'0'-2'130'0,"0"0"121"15,0-1-31-15,0 1-39 16,0 2-15-16,2 0-18 0,-1 1-11 16,1 1-29-1,4 0-14-15,2 3-25 16,0 2-12-16,2 7-10 0,1 5-7 16,-3 12-9-1,1 9-7-15,-3 8-15 16,1 4-3-16,-2-2-5 0,-1 0-9 15,3-7-43-15,-5-2-33 16,3-7-88-16,-7-6-65 16,-3-9 130-16</inkml:trace>
  <inkml:trace contextRef="#ctx0" brushRef="#br0" timeOffset="26630.47">22547 14605 450 0,'-1'-4'98'0,"1"1"108"16,4-1-20-16,11 3 7 0,2 1 9 16,12 0-1-16,4 1-10 15,16 0-66-15,3-1-34 16,8 1-49-16,-3 0-23 15,-11 2-80-15,-9-1-78 0,-11 4 79 16</inkml:trace>
  <inkml:trace contextRef="#ctx0" brushRef="#br0" timeOffset="27876.9">23755 14025 799 0,'0'-1'151'0,"-4"-1"136"16,1 0-110-16,-5-1-29 15,-2 0-40-15,-1-1-6 16,-2 0-11-16,-2 1 4 16,-3-1 4-16,-2 0-7 0,-2 1-17 15,-5 2-11-15,1 3-23 16,0 3-10-1,0 7-17-15,-1 4-7 16,0 8-4-16,2 5-3 16,5 8 0-16,2 4 0 15,10 4 3-15,1 3 1 0,7 2 1 16,2 4-2 0,11 0-3-16,4 1 0 0,10-6-2 15,5-5-1-15,8-10 1 16,0-8-10-16,5-11-41 15,-3-10-26-15,-6-14-84 16,-3-9-51-16,-17-15 119 16</inkml:trace>
  <inkml:trace contextRef="#ctx0" brushRef="#br0" timeOffset="28061.82">23710 14300 1103 0,'-13'36'250'0,"1"5"301"15,1 2-266-15,1 5-138 0,7 1-45 16,2-4-62-16,5-5-17 16,4-6-26-1,-3-7-25-15,2-10-82 16,-2-4-61-16,0-8-186 0,1-3-198 0,-5-13 315 16</inkml:trace>
  <inkml:trace contextRef="#ctx0" brushRef="#br0" timeOffset="28280.16">23639 14187 1403 0,'-13'6'216'15,"2"4"182"-15,3 9-166 16,7 3-45-16,10-2-71 16,9-1-33-16,13-6-44 15,5-2-14 1,1-7-19-16,-3-2-4 15,-4-3-28-15,-3-5-32 0,-2-1-93 16,-1-2-63-16,-5 1-201 16,-1 2-132-16,-5 5 301 15</inkml:trace>
  <inkml:trace contextRef="#ctx0" brushRef="#br0" timeOffset="28525.92">23960 14315 641 0,'1'26'165'0,"-1"4"150"15,1 4-43-15,-2 7-101 16,0 2-52-16,-2 0-66 0,1-3-23 15,-1-9-22 1,2-3-1-16,-1-13 6 16,0-5 9-16,-2-8 25 15,-2-4 17-15,-3-8 19 16,0-6 7-16,1-17-1 16,0-6-13-16,7-12-11 0,1-1-12 15,8 4-25-15,4 6-5 16,7 14-17-1,2 7-6-15,9 9-3 16,1 3-36-16,8 4-120 0,1 0-98 16,0 5 122-16</inkml:trace>
  <inkml:trace contextRef="#ctx0" brushRef="#br0" timeOffset="29288.02">24180 14422 1458 0,'7'14'118'16,"4"-2"87"-16,1-8-129 15,3-3-28-15,1-4-18 16,0-3-1-16,1-5 10 16,-3-2 7-16,-4-2 2 15,0-1 3-15,-5-1 5 0,-5 0-2 16,-6 0 4-1,-3-2-5-15,-4 7-25 0,1 5-9 16,-4 10-19 0,2 7-6-16,2 15-6 15,-3 4-3-15,7 14-1 16,2 6 3-16,5 2 4 16,3 2-1-16,9-9 22 15,1-4-47-15,5-15 4 0,3-4 1 16,3-15-17-16,5-8 55 15,7-12 5-15,6-9 3 16,11-14 13-16,4-6 4 0,-8-7 16 16,-2-1 15-1,-26 5 10-15,-9 4 0 16,-12 11-16-16,-9 5-7 16,-8 18-21-16,-6 8-10 0,-10 16-9 15,1 6-12 1,2 11-6-16,4 7-2 0,8 7-1 15,6 2 2-15,9-5-2 16,4-3-1-16,11-9 1 16,2-8 2-16,12-5 4 15,3-8 3-15,6-7 3 16,4-5 2-16,-4-10 4 16,-1-2-1-16,-6-8 4 15,-1-1-1-15,1 0 1 16,-4 4-2-16,-5 9-3 15,-6 4-3-15,-10 10-8 16,-2 6-10-16,-6 6-18 0,-1 4-5 16,-3 0 5-1,2 1 7-15,3-4 16 16,-1-1 8-16,8-9 12 16,3-6 7-16,8-13 9 0,3-10 2 15,7-10-10-15,2-2-6 0,5 0-6 31,3 4-3-31,-1 15 1 0,-3 8-1 16,-1 18-1-16,-10 13 0 0,-7 10-2 16,3 4-13-1,-7-6-58-15,3-4-54 16,9-11 63-16</inkml:trace>
  <inkml:trace contextRef="#ctx0" brushRef="#br0" timeOffset="29479.38">23765 15203 595 0,'-43'-17'-53'0,"1"1"15"0</inkml:trace>
  <inkml:trace contextRef="#ctx0" brushRef="#br0" timeOffset="29537.04">23556 15131 251 0,'-14'3'-35'0,"0"1"94"16</inkml:trace>
  <inkml:trace contextRef="#ctx0" brushRef="#br0" timeOffset="29906.65">23430 15132 726 0,'1'-3'174'0,"2"1"130"0,0-1-46 16,-1-2-10-16,1 5-26 16,-3 1-12-1,-4-1-22-15,-1 1-26 16,-5 2-44-16,-1-4-21 0,0 5-37 16,-1 0-11-1,-5 1-24-15,0 3-7 0,-7 1-14 16,2 3-4-16,-1 5-2 15,0 1-2 1,14 2-6-16,8 0 0 0,15 2-2 16,6 1 1-16,8 6 7 15,2 2 0-15,0 5 3 16,0 1 1-16,-2 1 4 16,-7-2 2-16,-8-4 4 15,-11-3 3-15,-13-4-1 16,-6-3-1-16,-14-1-23 15,-3-1-19-15,-19-1-44 16,-9 0-29-16,-7-2-65 16,2-1-38-16,17-5-161 0,15-2-241 15,20-13 357 1</inkml:trace>
  <inkml:trace contextRef="#ctx0" brushRef="#br0" timeOffset="30608.15">23652 14841 1879 0,'14'12'195'15,"-7"12"128"-15,-8 10-105 16,-13 16-120-16,-5 8-39 0,-12 7-37 16,4 5-9-1,-2 4-12-15,4 4-1 16,8 1-5-16,3-5-1 0,9-8-2 15,5-10-3-15,4-20-4 16,6-10-3-16,6-16-1 16,0-8 0-16,6-14 5 15,3-11 11-15,11-15 6 16,0-8 4-16,2-5 3 16,-1 4-4-16,-14 14-1 15,-5 10 1-15,-6 23-3 16,-1 12-5-16,-5 20-15 15,2 9-2-15,-2 3 0 16,2-1 3-16,6-10 11 16,1-9 1-16,7-12 0 15,4-10 1-15,4-17 6 16,4-6 8-16,5-21 7 16,0-3 2-16,-7-7 8 15,-7 0 4-15,-24 12 9 16,-9 9 7-16,-17 19-8 0,-4 11-13 15,-4 22-24-15,-1 10-11 16,8 21-17-16,3 2 2 16,12 3-3-16,7-2-3 0,12-12-10 15,7-4-6-15,14-13-4 16,8-7-2-16,18-16 1 16,6-8 4-16,3-15 14 15,-5-9 9 1,-8-7 40-16,-4-3 13 0,-11-1 27 15,-7 1 17 1,-18 1 2-16,-9 6 0 0,-15 10-17 16,-6 8-16-16,-10 20-26 15,2 12-10-15,3 18-18 16,3 10-6-16,7 8-3 16,2 5-3-16,11-3-3 15,3-3-6-15,11-14-29 16,3-10-44-16,13-19-78 15,6-12-85-15,10-23 139 16</inkml:trace>
  <inkml:trace contextRef="#ctx0" brushRef="#br0" timeOffset="30893.97">24661 15058 1941 0,'1'11'160'0,"-1"1"129"16,5 1-155-16,-11 2-14 15,0 9-33-15,1 5-18 16,-10 16-42-16,7 10-17 0,-6 14-13 16,-2 4-5-1,4 2 1-15,-1-3-2 16,11-10-13-16,3-8-11 0,8-14-38 15,6-10-40 1,3-17-52-16,0-9-13 0,7-15-68 16,-1-9-34-1,5-16 165-15</inkml:trace>
  <inkml:trace contextRef="#ctx0" brushRef="#br0" timeOffset="31064.96">24569 15289 2279 0,'3'25'152'16,"10"-7"81"-1,8-6-125-15,7-14-76 16,11-6-23-16,8-14-80 0,7-9 391 16,22-6-252-16</inkml:trace>
  <inkml:trace contextRef="#ctx0" brushRef="#br0" timeOffset="97966.13">3762 16675 376 0,'0'-16'122'0,"0"2"110"16,-3 6-27-16,-2 2-15 15,-3 6-19 1,-2 1-18-16,-5 3-35 0,1 1-7 15,2 1-15-15,0 0-2 0,8 3-20 16,0 2-15 0,4 9-26-16,5 8-14 0,3 14-10 15,1 6-2 1,-2 9-1-16,-3 3 10 16,-1-3-93-16,-2-2-56 0,-2-4-216 15,-5-6 169 1</inkml:trace>
  <inkml:trace contextRef="#ctx0" brushRef="#br0" timeOffset="98300.87">3418 16618 1398 0,'-5'-15'115'0,"3"1"65"15,2-2-29-15,9 0-51 16,4-1-20-16,11-5-32 16,9 2-11-16,8 1-18 15,12-2-7-15,16-5-6 0,3-3-1 16,2-2 3-16,-4 2 1 16,-18 5-12-16,-3 5-46 0,-8 9-224 31,0 4 178-31</inkml:trace>
  <inkml:trace contextRef="#ctx0" brushRef="#br0" timeOffset="99162.37">4069 16944 855 0,'8'-3'124'0,"-1"1"75"16,1 2-79-16,-1 5-43 0,-3 4-48 16,0 1-7-16,-3 1-12 31,-1-4 13-31,0-3 18 0,0-3 0 0,0 0 3 15,2 1-15 1,0 1-19-16,0 1-3 16,-1 1-2-16,-1-1-8 15,0-4 38-15,0 0 9 0,0 0 12 16,0 0 16-16,0 0-25 16,0 0 2-1,-1 0-5-15,-6-1-7 0,1 0-12 16,3-1-7-16,3 2-6 15,0 0-3 1,0 0-7-16,-3 3-2 0,2 1-1 16,1 2 0-16,0 3 1 15,-1 2 1-15,0 2 1 16,1 1-2-16,2 2 0 16,2 2-1-16,5 0 0 15,-1-2-1-15,0-3 1 16,3-1 0-16,3-6-2 15,0-1 1-15,1-7 0 16,-2-5 1-16,2-10 1 16,-3-8 1-16,4-8 0 15,-3-4 0-15,-2-3 8 16,3 1 2-16,-6 5 3 16,5 3 1-16,-5 10-8 0,-4 5 0 15,-2 6-2-15,-2 9-1 16,2-1 0-1,-1 7-1-15,2 12 0 16,-1 7-1-16,-1 7-1 0,1 3 0 16,4 2-1-16,0-1 0 0,5-4-2 15,3-3-2 1,4-6 0 0,3-5-1-16,4-9 0 0,1-4 1 15,7-9 2-15,8-5 0 16,0-8 11-16,0-5 11 0,-4-2 19 15,-12-4 9-15,-10-4 7 16,-1 2-4-16,-12-2-7 16,-4 2-7-1,-8 7-8-15,-8 3-2 0,2 12-3 16,-3 8-4-16,5 21-12 16,1 11-5-16,5 19-9 15,9 10-1-15,10 5 3 16,6 1 1-16,10-10-2 15,2-11-3-15,8-19-28 16,-3-14-5-16,3-17-59 16,0-10-47-16,2-18-100 15,4-10-159-15,6-8 234 0</inkml:trace>
  <inkml:trace contextRef="#ctx0" brushRef="#br0" timeOffset="99340.55">5142 16924 1364 0,'-8'24'160'15,"3"-3"90"-15,6-13-87 0,9-5-41 16,9-13-53-16,5-8-18 16,7-14-23-16,4-8-3 0,14-11-144 15,8-4-232-15,12-3 213 16</inkml:trace>
  <inkml:trace contextRef="#ctx0" brushRef="#br0" timeOffset="99907.59">6434 16710 1143 0,'0'-3'112'0,"-4"2"79"16,4 2-18-16,0 11-64 15,0 6-22-15,6 18-47 16,-3 9-13-16,2 18-17 15,-3 8-2-15,-1 5-53 16,2 3-36-16,-3-8-63 16,0-7-37-16,0-19-56 0,-3-13-74 15,0-27 181 1</inkml:trace>
  <inkml:trace contextRef="#ctx0" brushRef="#br0" timeOffset="100208.59">6402 17111 554 0,'-8'-74'184'16,"1"0"143"-16,8 5-56 15,6 6-36-15,10 11-53 0,4 9-30 16,4 12-54-16,-3 5-30 16,6 11-39-16,4 4-10 15,-6 8-8-15,-1 5 0 16,-7 10 5-16,-8 6 4 16,-10 11 4-16,-5 4 1 15,-16 2-5-15,0 3-5 16,-7-9-5-16,1-3-3 0,2-9-2 15,4-4-1-15,7-7-3 16,4 0 0-16,10 2 0 16,4 1-1-16,11 11-1 15,-1-1-3-15,9 6 3 16,6 4 11-16,6 1-71 16,7 3-48-16,1-4-132 15,1-5-154-15,5-16 228 16</inkml:trace>
  <inkml:trace contextRef="#ctx0" brushRef="#br0" timeOffset="100946.7">6918 16942 702 0,'3'14'115'0,"2"5"100"16,-1 4-76-16,5 0-63 0,-2-3-7 0,6-10 12 31,-2-5 20-31,0-8 22 0,3-4 2 15,-6-6-11-15,-1-2-18 16,-7-5-34-16,-5 1-10 16,-7 0-15-16,-6 1-5 0,-2 7-13 15,0 7-5 1,0 10-14-16,3 9-6 16,9 14-8-16,3 5-2 15,14 11 3-15,2 4 5 16,8 2-15-16,3 0-1 15,2-10 2-15,2-8-1 16,0-18 19-16,2-11 0 16,5-18 10-16,-1-8 11 0,6-15 33 15,0-6 17-15,2-5 26 16,-3-1 4-16,-11 9-13 16,-3 7-11-16,-16 13-26 15,-1 14-11-15,-4 17-17 16,3 12-4-16,4 18-9 15,-2 5-7-15,6 5-7 16,-3-1-1-16,2-12-5 16,3-10 3-16,7-17 2 0,4-7 0 15,8-18 5 1,-1-9 2-16,4-14 7 0,0-6 4 16,-10-2 7-1,-4 2 1-15,-21 9 1 16,-8 3 2-16,-10 10-1 15,-5 6-1-15,-1 6-7 0,3 2-4 16,5 2-10 0,10 0-5-16,7-4-4 0,8-3-2 15,17 1 7-15,7-1 6 16,7 3 7-16,0 7 5 16,-13 3 2-16,-5 7 0 0,-11 11 2 15,-6 4 0 1,-6 13-3-16,0 7-2 0,-1 6-7 15,3 2-7-15,-1-3-15 16,5-7-4 0,3-13-4-16,-1-8 4 0,12-12 2 15,-1-7-8-15,4-14-45 16,3-7-43-16,-4-19-189 16,-1-8-204-16,-9-10 284 15</inkml:trace>
  <inkml:trace contextRef="#ctx0" brushRef="#br0" timeOffset="101049.86">7793 16777 1026 0,'-7'8'57'0,"3"-3"-118"16,4-4 58-16</inkml:trace>
  <inkml:trace contextRef="#ctx0" brushRef="#br0" timeOffset="101778.8">8167 16979 1218 0,'12'7'109'16,"1"-7"72"-16,-4-3-4 0,6-12-14 16,-3-5-11-1,1-5-7-15,-5-3-11 16,-6 4-25-16,-1 5-10 0,-10 8-27 15,-4 5-13-15,-12 11-30 16,0 11-14 0,-3 17-20-16,2 11-18 0,2 12-53 15,7 5-22-15,13 7-36 16,6 0 1-16,19-5 44 16,4-10 24-16,7-25 39 15,3-16 13-15,3-24 30 16,3-9 5-16,3-16 52 15,2-4 17-15,8-6 9 16,-6-5 13-16,1 0-29 16,-10 1-5-16,-10 6-19 0,-1 10-8 15,-19 14-15-15,-6 19-5 16,4 4-10 0,-8 19-16-16,-3 17-34 15,1 9-20-15,2 3-18 16,1-4 9-16,6-10 24 0,3-11 12 15,3-17 13 1,1-11 0-16,2-16 15 16,2-6 15-16,0-7 23 0,-1-2 10 15,0 5-6-15,0 4-8 16,-4 13-22-16,1 8-6 16,-1 13-13-16,-2 9-11 15,2 12-23-15,0 4-6 16,4-1 4-16,4-1 8 0,3-12 20 15,1-6 4-15,3-13 2 16,-9-5 1-16,-2-8 6 16,0 1 6-16,-8-3 4 15,0 3 1 1,-2 4-4-16,-3 3-6 0,1 7-5 16,8 3-1-16,4 4-3 15,2 0 0-15,8-7-1 16,-4-6 0-16,3-14 2 15,-1-4 2-15,-4-7 5 16,-2-3 4-16,-6 1 1 16,-3-2 6-16,-9-3-52 15,-1 1 317-15,-5-10-211 16</inkml:trace>
  <inkml:trace contextRef="#ctx0" brushRef="#br0" timeOffset="102878.09">10401 16779 343 0,'4'-2'100'0,"-1"1"90"15,-1 0-61-15,-2 3-80 16,-2 2-24-16,-1-1-19 16,-2 0-3-16,2-3 14 15,3 0 12-15,0 0 58 0,0 0 26 16,3-3 47-16,2 1 19 16,-3 0 12-1,-2 2-1-15,1-1-12 16,0 0-12-16,-1 0-40 0,-5-7-21 15,-5 6-41-15,-5 1-20 16,-5 6-26-16,-2 5-9 0,-7 7-14 16,1 5-15-1,0 2-9-15,8 0-2 16,11-4 0-16,9-3 6 0,19-4 7 16,6-5 0-1,9 0 18-15,3-1 9 16,0 1 15-16,0 1 10 15,-4 2 4-15,-6 4 1 16,-10 8 2-16,-4 3-2 16,-21 11-8-16,-5 5-4 15,-15 9-14-15,-4 2-10 0,-10-3-15 16,-6-3-10-16,-6-17-32 16,0-10-20-16,8-19-42 15,11-9-32-15,23-16-54 16,12-8-25-16,22-15-94 15,15-3-147-15,22-9 278 16</inkml:trace>
  <inkml:trace contextRef="#ctx0" brushRef="#br0" timeOffset="103424.86">10625 16967 960 0,'36'30'132'0,"-1"-2"128"0,-3-5-53 0,-4-9-60 31,-5-6-15-31,1-11-16 15,-4-8 0-15,-3-11 6 16,-1-5 5-16,-8-3-7 0,-5 2-19 16,-5 6-20-1,-4 7-11-15,-9 7-23 0,-6 6-7 16,-7 13-23-16,-7 4-10 16,1 17-11-16,2 9-10 15,5 11-17-15,12 6-11 0,14 4-19 16,9 0-8-1,19-8-7-15,7-9 6 16,5-20 6-16,5-10 2 0,2-19-26 16,4-12-24-16,5-18-34 15,7-10-20-15,3-14-9 16,-3-4 15-16,-10-1 50 16,-12 4 36-16,-16 8 81 15,-7 8 55-15,-16 13 78 16,-2 5 32-16,-8 14 33 15,-6 6-19-15,-3 10-48 16,-2 7-28-16,-5 10-47 16,1 2-18-16,0 5-25 15,5-1-4-15,15-4-12 16,5-4-1-16,19-7 5 0,4-3 5 16,9 0 14-1,-3-1 3-15,-4 4-1 16,0 5-2-16,-13 6-3 0,-3 6-1 15,-15 13-4-15,-7 3-17 16,-13 6-44-16,-8-3-30 16,-9-9-65-1,-6-8-31-15,0-17-87 0,0-9-42 16,17-17 161-16</inkml:trace>
  <inkml:trace contextRef="#ctx0" brushRef="#br0" timeOffset="103729.9">11476 16915 640 0,'56'-28'212'16,"-4"3"201"-16,-15 14-125 15,-12 7-28-15,-17 13-41 16,-9 6-34-16,-16 9-63 16,-7 3-45-16,-13 4-57 15,0 3-10-15,6-5-9 16,8-2-1-16,17-11-5 15,9-5 0-15,14-4 5 16,8 0 5-16,9 0 6 16,2 2 4-16,-6 4-2 0,-4 4 2 15,-12 9 5-15,-10 7 1 16,-13 16-4 0,-9 6-13-16,-19 4-52 0,-8-2-39 15,-10-10-121-15,1-8-166 16,6-23 216-1</inkml:trace>
  <inkml:trace contextRef="#ctx0" brushRef="#br0" timeOffset="103924.7">11873 16928 1084 0,'16'22'209'16,"-3"6"175"-16,-12 13-188 15,-3 4-53 1,-8 5-96-16,-2-1-26 0,4-5-24 16,4-6-5-16,4-15-58 15,6-12-48-15,7-20-147 16,3-13-142-16,8-21 222 16</inkml:trace>
  <inkml:trace contextRef="#ctx0" brushRef="#br0" timeOffset="104065.4">11883 16787 1003 0,'-20'28'143'0,"2"-4"185"15,8-6-278-15,4-9-81 16,13-12-154 0,8-10-122-16,18-14 153 0</inkml:trace>
  <inkml:trace contextRef="#ctx0" brushRef="#br0" timeOffset="104574.95">12110 16706 531 0,'30'10'187'16,"-4"8"142"-16,-13 16-67 0,-9 8-30 16,-5 16-91-16,-2 4-38 0,-1 2-61 15,2-1-17-15,4-14-3 16,2-9 1-16,6-21 8 16,2-11 14-16,9-18 38 15,4-10 29-15,3-15 33 16,6-6-2-1,-3-4-21-15,-1 0-18 16,-7 11-22-16,-11 3-11 0,-16 11-12 16,-16 6-11-1,-14 9-19-15,-1 7-8 0,1 9-25 16,3 4-9-16,16 3-9 16,7-2-5-16,14-8 5 15,9-4 2-15,17-9 6 16,6-3 5-16,13-5 7 15,3 3 1-15,-7 5 1 16,-6 5 1-16,-14 13-6 16,-4 6-27-16,-12 15-75 15,-4 10-56-15,-9 10-124 16,-6 6 8-16,0-4 82 16,-1-6 70-16,-2-21 197 0,5-12 42 15,4-22 66-15,1-14 25 16,18-19 11-1,4-9 2-15,15-6-27 16,12 0-25-16,10 14-60 16,8 6-21-16,-2 13-41 15,-4 8-15-15,-12 21-21 16,-10 12-20-16,-9 28-58 0,-1 12-44 16,-6 11-549-16,3 14 441 15</inkml:trace>
  <inkml:trace contextRef="#ctx0" brushRef="#br0" timeOffset="188409.98">11431 15901 325 0,'-4'5'90'0,"-3"1"82"16,2-3-36-16,-3 1-12 15,2-3 1-15,1-1 3 0,2 0 0 16,2 0-7 0,0 0-25-16,-5 1-16 15,4 3-29-15,-1 2-12 0,1 3-14 16,0 0-4-16,2 1-5 15,0-2 1-15,2-2 2 16,2-3 2 0,4-2 4-16,1 0 4 0,6-2-3 15,2 0-1-15,5 1-8 16,3-1-4 0,4 1-6-16,3 0-2 0,0 0-2 15,1 0-1-15,-1 0 0 16,-2 0 0-16,1 0-1 15,0-2-1-15,1 1 0 16,2 0 0-16,9 2 0 16,5 2 0-16,8 4 0 15,-1 1-1-15,0 2 1 0,-7 0 0 16,-4-1 0 0,-4 0 0-16,2-2 0 15,6-1 0-15,8-4-1 0,4-1 0 16,2-1 1-1,-5-2 11-15,-6 2 5 16,3 0 1-16,6 1-1 0,10 0-10 0,8 0-4 16,-4-1-1-1,-7 0 0 1,-3 0 0-16,-1-2 0 0,11 2 0 16,6 0-1-16,-1 0 1 15,-3 3 0-15,-3-2-7 16,1 3 25-16,9-3 4 15,-1 0 4-15,-7-1 7 16,-6-1-24-16,-12 1-3 0,1 0-56 16,5 2-118-16,-3 0 102 15</inkml:trace>
  <inkml:trace contextRef="#ctx0" brushRef="#br0" timeOffset="194653.39">15405 15590 505 0,'-2'0'134'0,"-2"0"104"15,-2 2-32 1,-4 4-25-16,-3 1-35 0,-1 3-22 16,-5 1-32-1,-1-1-10-15,-2 4-23 0,-2 2-10 16,0 6-11 0,0 5-10-16,3 9-10 0,-1 6-5 15,2 7-11-15,1 3-2 16,8 2-2-1,4 1-1-15,11-6-2 0,7-2 0 16,8-9-1-16,4-5 3 16,6-9-84-16,2-8-60 15,8-12 80-15</inkml:trace>
  <inkml:trace contextRef="#ctx0" brushRef="#br0" timeOffset="195140.73">15567 15693 925 0,'1'1'127'0,"-3"2"106"15,0 1-39-15,-2 3-60 16,-4-1-20-16,9 1-30 16,-1 2-8-16,2 5-20 15,4 5-11-15,-4 10-20 0,1 3-10 16,-1 8-13-16,-1 0-3 15,2 2-56 1,0-3-41-16,2-7-144 16,-1-4-179-16,5-11 244 15</inkml:trace>
  <inkml:trace contextRef="#ctx0" brushRef="#br0" timeOffset="195339.58">15791 15863 1212 0,'-3'5'120'16,"-2"-1"83"-16,-1-3-128 16,2-1-35-16,3-2-60 15,1-1-61 1,4 1 50-16</inkml:trace>
  <inkml:trace contextRef="#ctx0" brushRef="#br0" timeOffset="195772.8">16019 15707 759 0,'-3'5'154'0,"-1"3"153"16,-1 6-158-16,-4 2-32 15,0 4-49-15,-3-3-14 0,4-1-29 16,0-1-7-16,5 2-15 15,6 3-4 1,4 5-3-16,3 0-1 0,6-3 0 16,3-2 0-16,3-8 2 15,3-5-1 1,-1-11 27-16,1-7 21 0,-7-10 36 16,-3-4 17-16,-11-6-2 15,-3-3-11 1,-6-1-25-16,-8 1-15 0,-7 2-21 15,-5 3-8-15,2 11-10 16,2 6-11-16,4 11-77 16,7 7-68-16,1 9 78 15</inkml:trace>
  <inkml:trace contextRef="#ctx0" brushRef="#br0" timeOffset="196267.83">16622 15677 322 0,'-3'-2'159'16,"-3"0"114"-16,1 1-25 15,0 1-20-15,-1 1-52 16,3 4-15-16,-3 3-28 16,4 3-12-16,-2 5-25 15,2 2-18-15,1 4-35 16,1 4-16-16,3 5-20 0,1 3-5 15,1 5-20-15,2-1-31 16,-2-6-90-16,2-3-74 16,-3-13 108-1</inkml:trace>
  <inkml:trace contextRef="#ctx0" brushRef="#br0" timeOffset="196487.78">16464 15847 917 0,'8'5'146'15,"3"1"146"-15,4-2-90 16,10-2-59-16,5-2-40 0,8-6-57 16,5 0-20-16,3-4-23 15,-3 1-44 1,0 0-184-16,-8-1 150 0</inkml:trace>
  <inkml:trace contextRef="#ctx0" brushRef="#br0" timeOffset="196884.53">17177 15637 1091 0,'-4'0'148'0,"1"1"140"16,3 2-37-16,0 5-61 16,-1 5-28-16,-3 11-63 15,4 6-30 1,-2 10-41-16,2 5-14 15,-1 4-36-15,-2 0-33 16,10-5-99-16,1 0-83 0,11-10 124 16</inkml:trace>
  <inkml:trace contextRef="#ctx0" brushRef="#br0" timeOffset="197043.2">17360 15921 1810 0,'-1'19'100'0,"-4"-2"18"15,2-4-40-15,-1-9-114 0,0-4-67 16,4-5 58-16</inkml:trace>
  <inkml:trace contextRef="#ctx0" brushRef="#br0" timeOffset="197389">17572 15796 1200 0,'4'-11'146'0,"2"-1"99"0,1-1-48 15,3 2-18-15,12 3-47 16,-1 1-30-16,12 5-51 15,-7 2-13-15,-4 7-21 16,-6 4-5-16,-11 10 2 16,-4 2-1-16,-9 9-22 15,-8 4-16-15,-12 5-22 16,-2 0-7-16,-3 2 13 16,2-4 12-16,15-5 13 15,10-4 2-15,15-10 2 0,10-3-1 16,15-9 8-1,1-5-38-15,6-7-65 16,0-6-52-16,-1-7-234 16,7-2 232-16</inkml:trace>
  <inkml:trace contextRef="#ctx0" brushRef="#br0" timeOffset="197575.62">18109 15850 1430 0,'0'19'130'16,"-2"2"85"-16,2-1-85 0,0 6-70 15,0 2-27 1,0-2-13-16,3 2-49 0,-3-2-144 16,0 0-231-1,2-3 210-15</inkml:trace>
  <inkml:trace contextRef="#ctx0" brushRef="#br0" timeOffset="197746.9">18034 16004 1530 0,'31'-5'122'0,"0"-6"57"15,-1 0-51-15,2-2-80 16,0-8-20-16,-3 2-109 15,0-1-117-15,2-5 115 0</inkml:trace>
  <inkml:trace contextRef="#ctx0" brushRef="#br0" timeOffset="198705.81">18683 15851 644 0,'0'0'105'0,"0"-1"89"0,0 0-39 15,-3 0-50-15,0 1-7 16,1-2-4-16,1 1 1 16,1-1 10-1,2 0 0-15,5-1 0 16,0 1 7-16,5 0-18 16,5 0-11-16,5 2-26 15,3 0-22-15,2 5-19 16,-1 2-7-16,-7 4-4 15,-1 5-7-15,-17 5-35 0,-6 3-28 16,-10 5-71 0,-8 2-8-16,-3 0 21 0,-1-2 27 15,3-4 67-15,6-4 18 16,11-9 15-16,6-3 16 16,13-5 40-16,4-1 21 15,13-2 25-15,3 1-2 16,11 0-19-16,-2 0-11 0,-9 3-16 15,-6 1-8-15,-15 5-11 16,-6 3-7-16,-14 5-14 16,-12 1 0-16,-16 3-21 15,-5 1-18-15,0-2-37 16,5-4-24-16,6-6-53 16,3-7-34-16,10-5-350 15,8-2 325-15</inkml:trace>
  <inkml:trace contextRef="#ctx0" brushRef="#br0" timeOffset="198900.62">19118 16053 1114 0,'-9'22'216'0,"1"-7"266"15,-1-6-329-15,4-8-139 0,-1-5-56 16,6-5-103-16,-2-5-75 16,8-4 120-16</inkml:trace>
  <inkml:trace contextRef="#ctx0" brushRef="#br0" timeOffset="199287.77">19400 15788 1438 0,'6'1'139'0,"-2"5"84"16,-3 3-66-16,-6 9-85 15,-7 4-32-15,-9 11-41 16,-3 4-22-16,-1 7-31 15,3 1-17-15,14-3-26 16,5-4 6-16,16-10 20 16,7-7 16-16,5-12 36 15,4-3 8-15,-2-12-25 16,0-4-24-16,0-9-25 16,-6-3 1-16,-4-2 33 15,-5-1 26-15,-7 8 79 0,-3 4 28 16,-2 12 54-16,-2 6 20 15,0 13-36 1,-1 7-26-16,0 8-56 0,1 5-23 16,2 5-75-16,0-3-61 15,0-3 67-15</inkml:trace>
  <inkml:trace contextRef="#ctx0" brushRef="#br0" timeOffset="199603.95">19693 15485 1387 0,'0'1'73'0,"0"3"-3"0,-4 4 92 0,0-1-47 16,-1 5-2-1,5 3-22-15,6 3-16 0,12 7-8 0,22 5-5 32,7 0-3-32,6 10-18 0,2 2-1 0,-12 4-11 15,-3 6-4-15,-11 3-5 32,-9 3 0-32,-20 10-6 0,-11 4-14 15,-18 4-33-15,-8 4-34 16,-18 0-81-16,-17-4-93 15,-16-5 134-15</inkml:trace>
  <inkml:trace contextRef="#ctx0" brushRef="#br0" timeOffset="200142.7">15362 16514 1087 0,'32'-3'174'0,"2"0"178"16,5 0-125-16,-5 3-80 15,0 2-42-15,-3 2-62 16,1 1-16-16,12-1-16 0,13 1-8 15,35-2-4-15,12-2-3 16,42-5-1-16,21-7 0 16,30-7 0-16,24-5 1 15,30-3 2-15,4 1 1 0,21 7 0 16,11 5 0 0,-11 14 1-16,4 6 0 15,-21 12 26-15,-22 6 16 16,-30 0 14-16,-18 0 2 15,-39-6-22-15,-24-3-26 0,-39-11-120 16,-29-5-66 0,-36-5 84-16</inkml:trace>
  <inkml:trace contextRef="#ctx0" brushRef="#br0" timeOffset="200670.63">17830 16932 1642 0,'0'0'59'0,"1"0"0"0,-1-5 61 0,1 2-37 15,2 0-2-15,-1 3-16 0,5-2-3 16,1 2 1 0,11-5-16-16,7-3-10 0,24-5-21 15,6-5-9-15,7 0-5 16,-1 3 0-16,-18 9-3 16,-10 4-7-16,-19 11-25 15,-10 6-17-15,-10 9-60 16,-9 6-16-16,-10 0 21 15,0-1 18-15,1-7 63 16,8-5 27-16,11-8 18 16,7-3 18-16,12-5 46 15,6 2 20-15,11-1 25 16,4-1-5-16,6 4-7 16,1 2-2-16,-11 7-1 15,-7 4 2-15,-24 10-29 16,-12 4-16-16,-24 10-37 15,-8 5-12-15,-14 3-12 16,-7 1-13-16,-17-5-28 0,-3-3-18 16,3-11-44-16,6-5-22 15,28-13-83-15,12-7-55 16,25-12 136-16</inkml:trace>
  <inkml:trace contextRef="#ctx0" brushRef="#br0" timeOffset="201120.89">20762 16170 1102 0,'-12'10'139'15,"-1"0"106"-15,-3-4-107 16,0-3-17-16,2-3-32 0,5 0 3 16,4 1 11-1,2 4 16-15,3 7 15 0,-2 6-3 16,-9 12-26 0,-6 4-24-16,-14 10-43 0,-6 1-20 15,-7-1-57 1,-2-4-42-16,3-9-100 15,5-4-71-15,9-14-234 16,5-8 272-16</inkml:trace>
  <inkml:trace contextRef="#ctx0" brushRef="#br0" timeOffset="201303.03">20339 16167 1209 0,'14'21'259'16,"3"2"303"-16,17 7-377 15,6 1-52 1,19 6-85-16,11 2-19 0,1-2-16 16,2-1-7-16,-10-1-19 15,-10-4-29-15,-8-2-99 16,-5 2-399-16,-9-5 339 16</inkml:trace>
  <inkml:trace contextRef="#ctx0" brushRef="#br0" timeOffset="201983.41">21431 16095 1021 0,'-7'6'178'16,"-1"0"162"-16,3 1-163 15,-2 0-36-15,0 4-68 16,-1 5-21-16,1 6-40 16,1 6-16-16,5 11-47 0,2 4-3 15,14 0-2-15,10-3 8 16,16-14 38-16,4-10 8 0,4-15 34 31,-5-4 26-31,-8-10 52 0,-8-4 13 16,-11-10-5-16,-7-6-17 0,-13-6-40 31,-6-2-14-31,-14 1-18 0,-7 2-5 16,-15 6-7-16,-9 7-4 15,-4 17-38-15,2 8-41 16,11 14-120-16,9 5-211 0,19-1 231 15</inkml:trace>
  <inkml:trace contextRef="#ctx0" brushRef="#br0" timeOffset="202173.71">21773 16224 1740 0,'0'10'180'0,"3"-5"136"0,2-3-163 16,2-5-106-1,-3-2-26-15,-3 0-81 16,-1-2-74-16,-2 0 74 16</inkml:trace>
  <inkml:trace contextRef="#ctx0" brushRef="#br0" timeOffset="203171.56">22037 16049 666 0,'-5'7'140'0,"3"-4"120"0,1-3-49 15,4-3-56-15,3-5-15 16,3 1 10-16,4-1-1 0,3 2-19 15,1 2-18-15,3 4-45 16,1 1-20 0,-1 8-26-16,-1 2-5 0,-6 6-4 15,-6 4-12 1,-11 3-38-16,-5 5-29 0,-9 4-54 16,-2-2-15-16,-3 0 17 15,-1-1 27-15,1-2 52 16,4-1 27-16,7 0 32 15,1-2 10-15,11-4 26 16,6 0 12-16,11-1 0 16,7-2-7-16,10-1-26 15,3-4-15-15,10-4-20 16,2 0-46-16,7-4 31 16</inkml:trace>
  <inkml:trace contextRef="#ctx0" brushRef="#br0" timeOffset="204611.53">22639 16246 938 0,'0'2'167'16,"-1"0"164"-16,1 0-114 0,-1 0-89 15,0 0-31-15,0 0-35 16,-2 0-13-16,2 2-18 16,-1 3-6-16,1 4-10 15,0 3-4-15,-2 6-5 16,1 1-4 0,0 0-2-16,-2 1 0 0,1-5 0 15,1-3 0-15,-1-6 0 16,3-7-1-16,-1-1-3 15,-6-1-2-15,4-3 2 16,1 1 1-16,2 2 2 0,-2 0 1 16,2 0 0-16,0 0 2 15,-1 0-1 1,1 0 1-16,0 1-2 16,-1 0 0-16,1 0-2 15,-1 0 0-15,-2 3 0 16,3 1 1-16,0 0-6 15,0 2-6-15,-4 3-11 16,1 0-7-16,-2 1-10 0,1 1-1 16,-2-3-4-1,1-1 7-15,2-3 12 0,3-3 9 16,0 0 13-16,0-1 1 16,-2-3 1-16,2-2 1 0,0 0 2 15,0 0 0-15,0 0 1 16,2 1 1-1,-2-1-1-15,0 1 1 16,1 0-1-16,-1-1 1 16,4-1 6-16,-3-2 8 15,2-1 11-15,2-1 6 0,-2-2 11 16,3 0 0 0,1-4-2-16,1 0-1 0,1-3-10 15,-2 0 1-15,1 2 1 16,-2 0-2-16,2 5-2 15,3 2-3-15,-1 3-5 16,2 1-3-16,-3 1-6 16,-1 4-3-16,0 2-5 15,-1 4 0-15,1 4-1 16,-1 3-1-16,-2 6 1 16,0 3-1-16,-1 4-12 15,-2 3-11-15,-2-1-10 0,0 2 0 16,1-2 10-1,3-5 9-15,1-6 8 16,4-8-3-16,8-8 3 16,2-4 7-16,5-11 22 15,1-6 7-15,1-8 9 0,0-2-10 0,-6-1 2 16,-1 0 0 0,-3 5-3-16,-7 4 4 15,-1 11-12-15,-4 5-4 16,-4 8-4-16,0 4-4 15,0 6-1-15,0 4-3 0,4 1-4 16,1 1-2-16,7-1-4 16,0 1 0-1,5-1 2-15,0-1 2 0,-2 3 0 16,-5-2 3-16,-7 0 2 16,-7 2-5-16,-11-5-23 15,-7 1-26-15,-6-2-73 16,-5-3-38-16,-5 1-136 15,-11-3 159-15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1T17:17:31.9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1355 5682 496 0,'1'6'85'0,"0"-4"56"15,2 0-9-15,-1-4-10 0,2-4-3 16,1 1 29-16,1 0-14 16,-2 1-35-16,1 3-21 15,-2 5-39 1,-1 3-14-16,3 4-12 16,1 1-1-16,4-3 11 0,4-1 7 0,4-2 12 15,5 0 0-15,4 1-7 31,4-2-3-31,6 3-15 0,2-1-1 16,1 1-8-16,0-1-7 0,-6-2 3 16,0 2 0-1,-2-1 5-15,0-1 2 16,0 1 0-16,2-1-2 0,6 1-5 16,4-1-3-1,5-2-1-15,2-1 0 0,-1-3 0 16,-1 0 1-16,-2-1 9 15,3-1 0-15,6 2 2 16,3 0-1-16,7-1-8 16,-3 1 0-16,-2-2-2 15,0-1 2-15,-2-2 2 16,7 1-1-16,9-1 2 16,-1 0-1-16,0-2-2 15,-5-5-1-15,0 1 0 16,3-4 0-16,14-3-2 15,0 2 1-15,0-1 0 16,-5 1 0-16,3 2 1 16,7 3 0-16,-1 1-2 15,-3 1 0-15,-8 3 0 16,-4-1-1-16,8 4 1 16,3-1 0-16,-2-3 0 15,0 0 0-15,8-3 0 16,-1 1-1-16,4 2 0 0,-2 1-1 15,-8 2 2-15,3 2 1 16,2 3 0-16,2 3 1 0,-6 3-1 16,-2 1-1-16,4 1 0 15,5 1 0 1,1-1 0-16,-1 0 1 0,-1-2-1 16,3-1 0-16,5-1 0 15,5 0 0-15,2-2 16 16,4 0 14-16,4 0 3 15,-1 1 1-15,7-2-16 16,-2 0-13-16,2-1-4 16,4-2 0-16,8-2 2 15,-2 0 2-15,5-1 2 16,8-2 0-16,-15 1-1 16,9 1 0-16,2 2-4 15,-7 0 0-15,6 2 12 16,4-2 3-16,-7 0 9 15,-2 2 0-15,10 1-6 16,-12 2-1-16,-3 5-5 16,-1 2 0-16,-4-1-5 0,-3 1-4 15,0-3-1-15,4-2-1 16,-2-2 1-16,2-2 1 16,9-2 3-16,3-3 1 15,-5-5 5-15,9 1 1 0,5-1-2 16,-10-2-1-16,12 2-3 15,3-1-1-15,-11-1 0 16,9 1 1 0,-1 1-2-16,-6 0-1 15,11 2 1-15,-2 3-1 16,-12 3-2-16,6 2-1 16,-9 2-1-16,-2 2 2 15,4 2-1-15,5-1 0 16,-11 1 0-16,6 0 1 0,5 1 0 15,-7 1-1-15,9 1 3 16,6 1-1-16,-7 0 1 16,6 0 0-16,10 0-1 15,-9-1 1-15,19-3-1 16,-3-2 0-16,-5-4 1 16,10 0 0-16,-14-5 4 0,2-1-1 15,2 0-4 1,-14-2 1-16,-3 3-5 15,0 1 2-15,-27 4-2 0,-1 4-13 16,-15 11-132 0,-6 4-267-16,-3 0 243 15</inkml:trace>
  <inkml:trace contextRef="#ctx0" brushRef="#br0" timeOffset="35433.37">5205 5505 394 0,'4'1'117'0,"-1"0"85"0,2 1-17 15,0-1-1-15,2-1-13 16,1 0-1-16,-1-1-27 15,2 1-12-15,0 0-30 16,3 1-18-16,0-1-31 16,2 0-16-16,5-3-7 15,5-1 7-15,9-3 12 16,7 0 4-16,6-1 1 16,-1 0-11-16,1 3-12 15,-4 2 0-15,-6 3-10 16,5 3 3-16,-1 1-1 15,3-1-1-15,11 1 9 0,2-3-1 16,1 0-3-16,-3-1-1 16,-6 0-13-16,4-1-3 15,2 0-5 1,4 1 0-16,7 0-2 0,2 3 0 16,-3 2 0-16,-6 0-2 15,-4 0 1-15,-2-1 0 16,6 0 0-16,7-1 1 15,4-2-2-15,5-1 1 0,-4-1-1 16,-2-1 0 0,1 1 0-16,1 1 0 15,8 0 1-15,-4 3-1 16,-4 1 0-16,-7 0 1 0,-3 0-1 16,6 0 1-16,8 1 0 15,3 2-1-15,-6 0 0 16,-5 0 0-16,2 0 1 15,3 2-1-15,8 2 14 16,3 1 4-16,-5 1 5 16,-6-2 15-1,-2-1-4-15,1-1 2 0,5-3-1 16,-2-2-11-16,-15-6-7 0,-10-1-4 16,-19-10-37-1,-11-3-51-15,-2-8 44 16</inkml:trace>
  <inkml:trace contextRef="#ctx0" brushRef="#br0" timeOffset="48063.16">1374 6816 135 0,'-5'3'47'0,"-4"-1"63"16,-2 1-14-16,3 0-5 15,0-1 4-15,4-2 2 0,4 0 9 0,4-7 25 31,4-2-6-31,6-4-10 16,3-1-10-16,7 1-27 16,3 2-13-16,5 2-19 0,6 2-7 15,6 4-12 1,4 2-3-16,3 1-8 16,-4 0-3-16,-3 0 3 0,-1 2 3 15,3 0 2-15,9 3-1 0,14 2-10 16,7 2-5-16,4 0-5 15,0-1 1-15,6-4 15 16,11-1 6-16,8-1 16 16,5-1 3-16,9 0-11 15,-1-1-5-15,-2-1-13 16,3-2-2-16,-5-1 0 16,-5 1 3-16,-3 4-4 15,-6 5-36-15,-14 11 20 16</inkml:trace>
  <inkml:trace contextRef="#ctx0" brushRef="#br0" timeOffset="59507.09">5095 6635 753 0,'-25'23'72'16,"3"-2"73"-16,-2 0 3 0,7-7-11 15,8-3 8-15,5-5-13 16,8-4-17-16,5-1-23 16,-1-1-14-16,10 1-30 15,-5-1-11-15,8-2-14 16,2 0-4-16,4-6 5 16,1-1 7-16,4 1-4 15,3 0 5-15,-1 2-12 16,3-1-5-16,8 2-4 15,6-1-11-15,10 0 0 16,1 2-3-16,-1 1-1 16,-6 1 4-16,-3 2 2 15,1 1 1-15,11 0 0 16,8 1-2-16,1 3 0 0,-2-2 0 16,-1 1-1-16,0 1 0 15,10-4 0 1,10-3-1-16,-1-3 1 0,5-4-2 15,9-1-1 1,6 1 0-16,7-1 0 0,0 1 1 16,6 0 6-1,2 2 2-15,-3 2 1 0,4 1 0 0,3-3-7 16,-11-3 0 0,12-2-2-16,8 0 0 0,-12 0 1 15,3 4 0 1,5 2 1-16,-10 0-1 15,0 7 1-15,2-1 4 0,-2 0 0 16,-3 3 1-16,-4-1-1 16,4 4-4-16,-4 1-3 15,-1 0 0-15,7-4-2 16,5-2-2-16,0-1 5 16,-1-2-2-16,17 1 24 15,-8-1 6-15,-1 6 1 16,4 5 3-16,-3 6-23 0,-10 4-2 15,6-2-1 1,4-2 0-16,-12-3 5 0,2-2 4 16,10-1 3-16,-8 0 1 15,-2-1-4 1,7 1-4-16,-3-4-4 0,-3 2-3 16,15 0-5-1,2-2-2-15,-7 1 1 0,3-5 0 0,14 1 5 31,-14-2 1-31,17 1-1 0,-1 2 2 16,-14-2-1-16,8 2 0 16,-7 0 0-16,-8 0-5 15,-4 1 33-15,3 1 4 16,-14-2 5-16,-5-2 7 0,2-2-31 16,-6-3-2-16,2-4 2 15,5-1-4 1,8-2-4-16,-4-1 2 15,5-1-6-15,3-1 5 0,-4 4-7 16,0 1-2 0,-6 4 1-16,-5 4-2 0,-15-3 29 15,-9 3 2-15,-23-1 4 16,-14 1 2-16,-24-2-20 16,-10-3 1-16,-4 0-2 15,-4-1 2-15,-7 0-38 16,-4 2-39-16,-6 4-131 15,-1 1-184-15,4 2 213 16</inkml:trace>
  <inkml:trace contextRef="#ctx0" brushRef="#br0" timeOffset="65839.67">6864 6518 262 0,'-12'-3'28'15,"0"1"46"-15,0 1 10 16,-3 1 24-16,6 1 52 0,0 1 8 16,1 0-16-16,6 3-19 15,-3 1-28-15,5 1-10 16,2 1-9-1,2-2 0-15,14 1 2 0,-1-2 5 16,16-2 3 0,7-1-4-16,12 0-27 15,10 0-18-15,20 2-34 0,12 1-8 16,10 0 0-16,4-3 2 16,6-2 7-16,-6-2 9 0,-2-3 15 15,-2 2 4-15,-11 1 5 16,-3 1-5-16,-8 1-14 15,-14 0-5-15,-19-2-7 16,-9 1-3-16,-19 1-2 16,-4 0 0-16,-14 3 3 15,-10 2 0-15,-16 4-1 16,-12 1-1 0,-35 3-16-16,-15 0-14 0,-19-7-29 15,-6-4-12-15,-11-15 2 16,-2-5 6-16,7-8 26 15,6-3 13-15,19 5 6 16,9 4 4-16,18 8-1 16,11 4-1-16,26 3 4 15,15 2 2-15,14 2 9 16,12 2 5-16,21 4 6 16,14 2 1-16,26 3 0 0,5-2-5 15,19-1-1 1,12-2 2-16,2-5 8 15,11-4 10-15,4-1-8 0,-16-2 2 0,-9 0-8 16,-11 4-10-16,-31 1 5 16,-7 3-3-16,-18 1-4 15,-10 2 7-15,-21 2 7 16,-10 2 2 0,-25 3-4-16,-13 2-17 15,-33 0-39-15,-20 1-16 0,-23-5-6 16,-5-4 9-1,-3-8 9-15,7-7 8 16,23-1 1-16,14 1-1 16,42 7 8-16,16 6-3 0,29 9 9 15,16 5 11-15,32 5 22 16,24 1 9-16,22-1 3 16,11-6-4-16,17-9-11 15,-4-4-2-15,-2-6 4 16,-5-1-34-16,-21-1-265 15,-5-1 203-15</inkml:trace>
  <inkml:trace contextRef="#ctx0" brushRef="#br0" timeOffset="76721.39">4756 6566 555 0,'-13'25'92'0,"1"-1"88"16,-4 0-15-16,1-7-26 16,5-3-17-16,1-6-20 15,-1-4-9-15,-2-1-21 16,-2-2-15-16,-2 0-29 16,-1 3-12-16,-8 4-12 15,-1 5-2-15,3 8-2 16,3 6-3-16,8 8 0 15,7 7 0-15,7 8 0 16,8 5 0-16,9 7 1 16,3 1 0-16,-4 4 2 15,-2 2 2-15,-7 1 1 16,-3 4-1-16,4 0-1 16,1-2 0-16,6-14-2 15,1-9-2-15,13-16-1 0,3-10 1 16,7-10-53-16,8-7-36 0,12-11-229 15,22-4 184-15</inkml:trace>
  <inkml:trace contextRef="#ctx0" brushRef="#br0" timeOffset="77619.92">17420 7591 975 0,'8'-1'101'15,"2"0"90"-15,5-2-130 16,2-1-6-16,6-4-9 16,6-3 0-16,13-1 7 15,4-2-4-15,8-4-18 16,-2-1-8-16,-5 3-11 16,-5 3-5-16,-1 13-5 0,-3 8-2 15,-10 8 1-15,-6 4 0 16,-17 12 1-16,-5 5 0 15,-12 17 0 1,-3 13-2-16,-2 24 0 16,1 9-3-16,7 11-28 0,6 5-26 15,4 2-55-15,7-6 1 16,2-18 30-16,2-13 33 16,0-22 87-16,-3-4 35 15,-10-2 55-15,-12-3 29 16,-16-1 23-16,-9-3-20 0,-14-7-59 15,-11-2-32-15,-22-15-59 16,-6-6-37-16,-6-11-86 16,0-3-84-16,-15 3 96 15</inkml:trace>
  <inkml:trace contextRef="#ctx0" brushRef="#br0" timeOffset="95412.36">11608 10797 739 0,'-2'4'100'0,"5"1"100"0,2 4-56 16,4 0-50-16,-2 1-21 0,3-3-22 15,0-3 1-15,5-7 28 16,1-5 5 0,1-6 10-16,4-3-7 0,-9-3-30 15,4 0-6 1,-7 1-21-16,-5-1-9 0,-6 7-9 16,-4 3-1-16,-10 7-5 15,-6 3 0-15,-9 4-2 16,-7 3 1-16,-10 7-9 15,-1 3-2 1,0 6-5-16,9 6 0 0,13 6 6 16,9 0 1-1,13 0 1-15,6-2 0 0,13-5 1 16,6-2 4-16,12-11 18 16,7 2 5-16,11-6 21 15,0-5 6-15,1-2 22 0,-6-9 7 16,-3-8 4-1,1-3-1-15,7-9-27 0,0 0-15 16,4-5-23 0,-6-1-10-16,-14 3-10 0,-1 2 2 15,-15 6-12-15,-3 2-22 16,-7 7-90 0,-7 3-74-16,-1 4 100 15</inkml:trace>
  <inkml:trace contextRef="#ctx0" brushRef="#br0" timeOffset="95970.58">11910 10748 1359 0,'-2'2'123'0,"-5"6"104"16,3 3-64-16,-1 12-45 16,1 6-19-16,5 8-46 15,7 3-19-15,13 1-25 16,10-1-8-16,9-3-23 15,3-7-21-15,2-10-44 16,0-4-37-16,-7-15-48 16,-1-4-5-16,-3-10 17 15,-4-7 37-15,-5-8 74 16,0-2 26-16,-11 1 68 16,-4 4 36-16,-6 12 57 15,-2 9 12-15,-7 18-25 16,-2 14-35-16,-6 18-59 15,1 5-15-15,2 6-28 0,3 0-39 16,6 3-134 0,1-2-152-16,5-8-16 15,0-8 40-15,-2-13 191 16,-2-11 211-16,-4-17 113 0,0-8 23 16,-4-19 5-16,-1-11-20 15,-1-16-18-15,0-7 4 16,2-7-18-16,6-1-19 0,9 5-37 31,5 7-24-31,10 15-38 0,8 10-18 16,4 13-28-16,4 8-8 15,-1 8-6-15,-3 3 0 16,-7 5 0-16,-6 2 1 16,-6 3 1-16,-8 1 1 0,-14 5-6 15,-7 1-17 1,-9 5-64-16,-8 3-42 15,-8-2-110-15,0-6-89 0,-2-3 186 16</inkml:trace>
  <inkml:trace contextRef="#ctx0" brushRef="#br0" timeOffset="96303.67">12686 10913 1150 0,'-14'11'79'16,"-2"1"51"-16,1 1-6 15,1 1-10-15,4 3-26 16,8 5-41 0,2 0-17-16,8 0-19 15,1-1-4-15,6-10-5 16,3-2 8-16,9-10 32 0,2-7 19 15,-3-13 38-15,-2-4 14 0,-5-4-1 16,-9-1 1 0,-10 4-18-16,-11 0-21 0,-16 1-27 15,-7 1-21-15,-2 8-26 16,0 4-4-16,7 12-61 16,2 6-58-16,6 8 71 15</inkml:trace>
  <inkml:trace contextRef="#ctx0" brushRef="#br0" timeOffset="96736.22">13809 10654 839 0,'-5'-15'157'0,"2"3"188"15,3 5-95-15,6 12-41 16,-3 6-13 0,3 13-38-16,2 7-27 15,-3 14-58-15,2 7-21 16,1 16-36-16,-2 3-7 0,0 6-52 15,-2-2-71-15,-3-6-263 16,2-2 221-16</inkml:trace>
  <inkml:trace contextRef="#ctx0" brushRef="#br0" timeOffset="97294.11">13626 11027 1512 0,'17'3'78'0,"4"3"41"0,4 1-45 16,6 0 19-16,2-2 2 0,4-5 9 15,-1-4 0 1,7-6-17-16,2-4-10 16,4-7-22-16,9 1-19 0,-1-3-10 15,-5-1-1 1,-12 3 3-16,-12-1 9 15,-22 3 0-15,-6 0 1 0,-14 1-3 16,-10 2-3-16,-13 7-11 16,-4 7-8-16,-1 14-17 15,1 10-6-15,12 16-6 16,4 6 0-16,14 3-6 16,9 0 0-16,13-13 5 15,12-7 1-15,14-12 13 16,11-10 1-16,10-10 3 15,1-7 2-15,-1-9 1 16,-7-1 3-16,-7 0 3 16,-3 2 1-16,-8 6 2 15,-6 6-3-15,-15 9-5 16,-7 4-1-16,-10 13-15 16,-8 1-11-16,-5 3-4 15,0 1 1-15,1-10 15 0,5-2 10 0,5-10 7 31,3-3 7-31,5-10 13 0,5-6 0 16,10-10 2-16,5-7-8 16,8-2-16-16,5 2-2 15,1 5-3-15,0 5-28 0,0 6-110 16,-1 2-89-16,-1 8 108 16</inkml:trace>
  <inkml:trace contextRef="#ctx0" brushRef="#br0" timeOffset="97769.17">14763 10908 1806 0,'0'0'102'0,"0"2"25"16,-3 3-13-16,-4 5-41 16,1 4-30-16,-4 3-32 0,4 4-7 15,3-1-6 1,0 0-2-16,3-1 1 15,2-10 1-15,2-4 1 16,5-9 1-16,7-15 5 16,5-3 8-16,4-9 15 15,3 2 16-15,6 3 5 16,3 3-5-16,-5 11-14 0,-3 5-16 16,-11 8-11-16,-6 6-23 15,-9 6-15 1,-2 5-11-16,-2 0 2 15,-1-3 22-15,4-6 12 0,2-7 11 16,8-7 2 0,0-3 1-16,-1-5 18 0,3 1 7 15,-3-2 8-15,4 1 1 16,-3 4-19-16,0 4-7 16,-4 8-13-16,-4 7-3 0,0 10-8 15,-1 2-5 1,4-2-1-16,3-4-3 15,4-9 6-15,5-4 6 0,-1-4 6 16,2-2 3-16,3-1 0 16,-1 0 10-16,2 0-111 15,1-2-98-15,-4-4 114 16</inkml:trace>
  <inkml:trace contextRef="#ctx0" brushRef="#br0" timeOffset="98060.06">15591 10792 2014 0,'-9'1'144'15,"-6"1"90"-15,-2 0-127 16,-19 3-51-16,-3 2-23 16,-15 7-18-16,0 1-4 15,10 7-11-15,10 0-3 16,19 1-8-16,12 1-3 15,19-1-3-15,16-2 1 0,22-1 8 16,5-1 2-16,2-2 12 16,-4-2 9-16,-21 1 14 15,-7 1 2-15,-20 5 2 16,-14 2-5-16,-22 9-49 16,-18 7-58-16,-41 13 43 15</inkml:trace>
  <inkml:trace contextRef="#ctx0" brushRef="#br0" timeOffset="111381.39">17325 10668 527 0,'-3'4'106'0,"1"0"99"16,-1-3-48-16,-3-1-59 0,4-2-12 15,2-5 5-15,2-1 12 16,3-1 21 0,-3-1-3-16,-1 3-29 0,-1 6-13 15,-7 1-20 1,-7 8 2-16,-15 11 10 16,-6 8-7-16,-12 14-25 15,-4 6-9-15,6 17-23 0,6 6-5 16,16 5-2-16,11-2-3 15,16-10-1-15,8-14-20 16,18-17-59-16,11-8-54 0,16-16-254 16,3-6 231-1</inkml:trace>
  <inkml:trace contextRef="#ctx0" brushRef="#br0" timeOffset="111740.29">17712 10842 1082 0,'3'-2'143'15,"-2"-1"88"-15,-5-1-92 16,-4 1-10-16,-12 1-59 16,-1 3-7-16,-11 5-8 0,-5 4-10 15,-1 7-12-15,2 2-10 16,16 1-21-1,9 0-3-15,12-1-3 16,8 0 2-16,14-1 2 16,8 0 4-16,10-4 13 0,3-2 2 15,-3-5 4 1,-4-3 2-16,-13 3-4 16,-9 0 11-16,-15 2 10 15,-9 4-4-15,-17 4-12 0,-12 3-24 16,-16 1-46-1,-4 1-20-15,10-3-51 0,8-3-28 16,24-5-113-16,9-8-185 16,16-5 260-16</inkml:trace>
  <inkml:trace contextRef="#ctx0" brushRef="#br0" timeOffset="112335.27">17859 10935 1137 0,'0'0'176'0,"0"0"166"0,-3 3-196 16,-1 2-27-16,-1 6-58 16,2 3-10-16,-2 4-16 15,2 1-6-15,2 3-11 16,1-1-5-16,4-4-12 16,4 1-1-16,4-10 0 0,1-4 0 15,7-3 0 1,0-5 0-16,5-9 19 15,4 0 10-15,-4-10 29 0,2-1 20 16,-7 1-6 0,-5 3-5-16,-3 10-24 15,-9 6-18-15,-3 15-16 16,-3 6-5-16,-7 10-4 0,1 0-1 16,3-2-1-1,4-1-3-15,9-8 2 0,5-5 0 16,7-10 2-16,0-5 1 15,3-9 3-15,0-4-1 16,-4-1-1-16,2 0 0 16,-2 3 0-16,-2 3-1 15,-5 5 0-15,-3 3-2 0,-1 4-14 16,-4 3 1-16,3 0 0 16,-2 2 0-16,1-4 15 15,2-1 0 1,1-4 0-16,1-2 1 0,8-1 0 15,0-2 0-15,3 0 0 16,1 3 1-16,-3 3 1 16,0 3-2-16,-5 8 1 15,-5 2-2-15,-1 6 1 16,-4-1-1-16,6 2 0 16,1-2 0-16,6 0-3 15,2 0-13-15,1 0-28 16,0 2-37-16,3 0-95 15,-2-2-320-15,12-2 306 16</inkml:trace>
  <inkml:trace contextRef="#ctx0" brushRef="#br0" timeOffset="112529.93">18781 11007 877 0,'-1'4'174'0,"-1"4"182"0,6 2-194 16,4-1-18-16,13-2-65 16,7-4-22-16,15-5-30 15,0-3-8 1,2-7-114-16,-3-4-174 16,3-12 160-16</inkml:trace>
  <inkml:trace contextRef="#ctx0" brushRef="#br0" timeOffset="112875.06">19496 10877 776 0,'0'-3'82'0,"-4"0"151"15,0 0-156-15,-4 2 52 16,-6 4 22-16,-5 8-12 0,3 5-13 16,-1 11-60-1,9 2-27-15,11 3-24 16,6-2-10-16,14-9-2 16,4-5 10-16,6-12 36 15,3-4 16-15,0-9 25 16,-1-7 1-16,-10-4-10 0,-9-3-2 0,-20 0-16 15,-12 0-12 1,-19 4-43-16,-6 1-53 16,-8 8-89-16,-1 2-64 15,14 3 96-15</inkml:trace>
  <inkml:trace contextRef="#ctx0" brushRef="#br0" timeOffset="113070.4">20017 10542 1328 0,'2'-2'257'0,"-8"3"283"16,-9 9-315-16,-16 14-125 15,-4 10-55-15,-3 18-32 16,2 4-9-16,3 6-7 16,2 2 0-16,14-5-49 15,6-2-51-15,13-11-203 16,6-6 172-16</inkml:trace>
  <inkml:trace contextRef="#ctx0" brushRef="#br0" timeOffset="113239.58">19745 10870 1944 0,'28'-3'83'0,"3"-2"-2"0,6 0-40 16,3-3-30-16,-2-2-26 0,7-4-65 31,1-2-46-31,7-2-305 0,10 2 261 16</inkml:trace>
  <inkml:trace contextRef="#ctx0" brushRef="#br0" timeOffset="113612.71">20418 10748 1910 0,'8'22'64'0,"-2"8"-1"16,-5 7-54-16,-7 12-20 15,-4 7-15-15,-6 5-2 16,1 2 0-16,-1-3 40 16,5-3-48-16,2-12 1 15,2-10 1-15,2-20-34 16,2-12 30-16,4-19-25 15,1-12-3-15,6-20 17 0,4-10 48 16,6-21 69 0,7-7 22-16,11 3 35 15,5 10 1-15,8 29-18 16,0 12-13-16,-7 22-43 16,-1 7-23-16,-17 14-27 15,-9 7-5-15,-15 10 2 16,-10 3 0-16,-23 9-9 0,-7-1-13 15,-9-1-46 1,-2-6-49-16,11-14-226 0,5-6 205 16</inkml:trace>
  <inkml:trace contextRef="#ctx0" brushRef="#br0" timeOffset="114019.81">20751 10816 1103 0,'32'21'164'0,"-4"2"140"15,-8 4-135-15,-8 3-79 16,-7-2-30-16,-8-6-17 16,-2-3-6-16,-2-11-19 15,1-5-2-15,2-9-8 16,3-6-3-16,2-8-3 16,3-2-3-16,5-2 2 15,3-2 0-15,8 4-1 16,2 2 1-16,6 8 3 15,-1 3 3-15,3 8 2 16,-5 2-1-16,-5 6-2 16,-4 4-4-16,-8 3 1 15,-3 2 1-15,-2 3 1 16,0 0 2-16,8-4 1 0,3-1 6 16,4-9 29-16,0-4 12 15,6-6 31-15,-7-4 8 0,-2-7-7 16,-4-2-3-1,-8-2-22-15,-4 0-13 16,-9 3-25-16,-4 2-21 16,-10 5-60-16,-2 3-36 0,-2 6-88 15,1-1-51 1,17 3-362-16,13 3 362 16</inkml:trace>
  <inkml:trace contextRef="#ctx0" brushRef="#br0" timeOffset="114414.95">21480 10797 1240 0,'14'2'184'0,"-9"1"173"15,-7-1-129-15,-18 0-86 16,-8 2-46-16,-5 3-59 16,3 0-13-16,5 5-19 15,4 3-7-15,5 6-6 16,5 1-2-16,8 2-34 15,3-1-19-15,11-6-28 16,2-4-4-16,7-8 32 16,-1-5 24-16,7-11 35 0,3-6 5 15,5-11 31 1,-3-6 15-16,-1-8 42 16,-2-6 12-16,-8-12-9 15,-3-10 3-15,-5-16-11 16,-4-2-3-16,-7 13 5 0,-1 15-12 15,-4 36-27-15,-1 22-12 16,-4 33-24-16,-6 16-10 16,0 25-14-16,1 5-17 15,7 1-56-15,10-4-56 0,13-8-328 16,6-5 288 0</inkml:trace>
  <inkml:trace contextRef="#ctx0" brushRef="#br0" timeOffset="114732.26">21979 10276 1172 0,'7'-4'128'0,"8"6"113"15,-1 6-90-15,9 18-46 16,7 14-21-16,7 20-2 0,6 10 9 16,13 10 11-1,6-1 2-15,3-6-31 16,-5-2-15-16,-20-5-19 15,-13-2-8-15,-33 1-68 0,-24 2-100 16,-46 16 82-16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1T17:19:47.3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11482 5938 191 0,'9'-2'51'0,"-3"0"80"16,0 1 20-16,-6 0 64 16,0-1 5-16,0-1-4 15,-2-1-13-15,1 1-41 0,1 3-27 16,0 0-42-16,5-2-23 16,7 2-20-1,9 1-5-15,21 1-7 0,11-1 18 16,25 0-10-1,13-1 1-15,27-5 3 0,2-3-21 0,16-2 2 32,-1 0-1-32,-22 3-12 0,-3 3 0 15,-27 4-7-15,-14 4-2 16,-22 5-5-16,-10 1-19 16,-25 1-76-16,-13 0-50 0,-21-2-438 15,-9 1 364-15</inkml:trace>
  <inkml:trace contextRef="#ctx0" brushRef="#br0" timeOffset="469.86">11752 5629 537 0,'6'1'176'0,"1"2"-83"0,1 4 120 0,-1 2-36 15,-2 3-12-15,-5 1-24 0,-8 6-33 16,-4 1-21-16,-10 4-35 16,-8 1-14-16,-10 2-22 15,-9-2-6-15,-6-3-9 16,0-1 0-16,8-1-1 16,12-3-1-1,19-1-3-15,9 0-3 0,18 1 9 16,12 2 14-16,26-1 22 15,6 0 13-15,10 1-7 16,2-1-7-16,-2 3-16 16,4 0-8-16,5-3-3 15,0 1-2-15,-6-2-54 16,-8 1-101-16,-17 12 89 16</inkml:trace>
  <inkml:trace contextRef="#ctx0" brushRef="#br0" timeOffset="11469.16">4452 7686 476 0,'1'-15'132'0,"2"0"107"16,2 1-70-1,2 2-29-15,2 3-38 0,2 1-11 0,7 6-9 16,8 2-2 0,12 4 3-16,9 2 4 15,14 6 2-15,4 1-6 16,18 5-26-16,19 1-1 15,10-2-7-15,8-3 9 16,20-1 18-16,-10 0-12 0,-6-1-16 16,-1 1-13-16,-21-1-22 15,-7 0-1 1,-15 4-47-16,-10 0-66 16,-17 2 59-16</inkml:trace>
  <inkml:trace contextRef="#ctx0" brushRef="#br0" timeOffset="13577.52">7420 7666 544 0,'-1'-4'52'0,"-3"-1"33"15,0 3-3-15,-3 2-19 16,0 0-2-16,2 1 20 16,1-1-10-16,7-2 11 15,3-2 8-15,10-1-8 16,7-2-3-16,12 1-9 0,6 1-6 16,19 2-4-16,5 2-4 15,5-1-11-15,0 2-4 16,0 0-14-16,-1 0-5 15,17 3-9-15,2 1-3 16,-2 2-1-16,-3 1 1 0,1 2-1 16,9-1 0-1,8 0 1-15,-2 0 0 16,5-6 25-16,3-2 16 0,4-2-1 16,0-3 22-1,9-1-22-15,-5 1-7 0,-1 0 6 16,1 1-24-1,-4 0-2-15,2 1-10 0,-9 1-7 16,-5 0 1-16,-16 2 8 16,-8 4-43-16,-2 3-199 15,2 3 159-15</inkml:trace>
  <inkml:trace contextRef="#ctx0" brushRef="#br0" timeOffset="57498.81">4690 7607 468 0,'-5'-4'118'0,"5"-1"134"16,4 2-29-16,2 0-19 15,-1 2-2-15,-4 3-22 16,-3 4-13-16,-4 9-55 16,-1 4-29-16,-1 5-43 15,4 3-18-15,6-4-12 16,6-1 9-16,18-4 13 15,8-4 5-15,18-5 5 16,17-2-11-16,27-2-15 16,5-1-6-16,15-1-9 15,10-3 0-15,-4-4 0 16,1-4 2-16,4-4-1 16,-11-2 3-16,-15 3 1 0,-10 1 2 15,-28 6 5 1,-18 2 1-16,-26 5 7 0,-15 4 4 15,-23 5-1 1,-14 2 0-16,-36 4-7 16,-11 0-5-16,-24-4-8 0,-5-2-8 15,-13-10-13-15,-1-3-4 16,7-6-5-16,0-2-2 16,7-1-4-16,9-1 3 15,15 0 5-15,10 2 8 16,33 0 11-16,9 2 1 15,17 0-1-15,8 0-1 0,13-2 4 16,7 0 2-16,16 1 6 16,11 2 3-16,33 6-3 15,15 1-3-15,18 6-2 16,8 3 1-16,5-1 1 16,1-1 0-16,-9-4 7 15,-5-3 6-15,-23-1 5 16,-12-2 2-16,-14 1-3 15,-14 1-3-15,-26 0 4 16,-18 1 1-16,-35 2-2 16,-15 2 0-16,-27 2-10 15,-12 2-4-15,-30-2-24 16,-6 0-12-16,-9-6-25 16,-17-1-12-16,21 0 16 15,1-2 8-15,21 3 23 16,20 3 10-16,35 1 0 15,20 0-6-15,42 3 18 0,19 1 14 16,32-1 17-16,11 0 8 16,28-8-16-16,16-4-11 15,13-9-10-15,11-2 0 0,2-3-9 16,-10 1-27 0,-10 4-139-16,-10 2-241 0,-29 5 235 15</inkml:trace>
  <inkml:trace contextRef="#ctx0" brushRef="#br0" timeOffset="58358.02">4872 8030 496 0,'9'-6'146'15,"-1"0"128"-15,-5 2-49 0,-3 4-13 16,-8 2-16-16,-3-2-6 0,-5 0-58 31,-3-1-27-31,-5-4-48 0,-1 3-18 16,-8 1-22-16,-3 0-6 16,-3 7-8-16,-1 4-3 15,-1 7-4-15,2 9-3 16,8 8 0-16,3 7-1 15,15 13 2-15,5 5 0 0,11 3 2 16,2 0 1-16,14-11 0 16,5-6 0-16,7-13-1 15,6-8 0-15,0-14 0 16,0-6 1-16,4-13 1 16,-6-9 6-16,0-12 8 15,-3-2 2-15,-11-7 5 16,-4 5-2-16,-9 8 1 15,-7 6 7-15,-8 17-3 16,-3 12-3-16,-5 20-9 0,1 2-8 16,2 10-2-1,-1-4-3-15,8-8-39 16,1-3-40-16,4-13-101 0,6-5-104 16,0-7 157-1</inkml:trace>
  <inkml:trace contextRef="#ctx0" brushRef="#br0" timeOffset="58519.33">4695 8415 1281 0,'8'1'135'0,"6"-2"91"0,4-9-54 16,5-1-38-16,8-8-47 16,3-2-30-16,8-5-33 15,2-3-34-15,10 0-129 16,4-1-117-1,5 2 119-15</inkml:trace>
  <inkml:trace contextRef="#ctx0" brushRef="#br0" timeOffset="60369.21">5209 8280 741 0,'0'-2'76'0,"0"1"73"15,-1 1-2-15,-3 4 17 16,2 0-15-16,0 1-15 16,2 0-21-16,4-3-20 15,1-1-4-15,2-3-20 16,1-4-11-16,1-2-21 16,0-3-11-16,0-2-7 15,-1-1 1-15,-6-2 5 0,-1 3 7 16,-6 2 0-16,-3 1 0 15,-6 2-14 1,0 3-5-16,-2 5-11 16,0 6-4-16,-3 12-4 15,2 7-1-15,-1 16 2 16,1 2 0-16,6 4 2 0,5-2 0 16,7-11-1-16,8-5 0 15,6-10 0-15,2-3 0 16,0-5 1-16,4-2 3 15,-1-2 7-15,1-3 4 16,2-5 10-16,1 0 2 0,0-4 10 16,0-2 6-1,-4 2 0-15,-1-4 2 16,-6 1-9-16,-1-2-6 0,-6 0-7 16,-2-1-2-1,-3 2-5-15,1-1-3 0,-2 1-3 16,1 0-2-16,-1-4-3 15,2 3 0-15,2-1-1 16,1 0-1-16,5-2 0 16,1 0 0-16,3-3 1 15,2-1-1-15,0 3 1 0,-4 1 0 16,-7 8 0 0,-5 1 0-16,-1 5-1 15,4 6-1-15,0 9-2 16,-1 7 2-16,-3 7 1 15,-5 1 1-15,1-2 1 16,-1-2 1-16,1-9 1 0,-1-5 0 0,2-7 0 16,4-5-1-1,0-3-1 1,0-7 0-16,5-11-1 0,10-7-1 16,2-7 0-16,3-2 0 0,3 2 0 15,-5 5-1-15,-1 9-1 16,6 7 0-16,-6 12 1 15,-1 4 0 1,-4 11 2-16,-2 5 0 16,-6 5 0-16,-2 4 0 0,3-2 1 15,1 0-1-15,5-5 1 16,1-4-1-16,5-10 0 16,2-5 1-16,4-9 0 15,1 0 0-15,7-12 2 16,5-4 0-16,1-7 0 15,1-4 1-15,-11-1 2 16,-9 3 2-16,-12 6 4 16,-10 2 2-16,-15 11-3 15,-6 5-2-15,-9 14-7 16,-3 8-3-16,5 15-4 16,7 6 0-16,12 3-1 0,7 1-1 15,13-9 0-15,9-5 0 16,13-7 3-1,7-8 1-15,6-5 2 0,1-7 1 0,-2-3 0 16,-7-1 1-16,-4-3 2 31,-4 4 0-31,-8-7 2 16,-2 3 2-16,-8-2 0 0,-6-3-1 16,-4 7-2-16,-2-2-2 15,2 8-2-15,1 1-2 16,0-1-2-16,6 0 0 15,8-8 1-15,4-4-1 16,4-5 2-16,4-2 0 0,3-1 1 16,1-1 0-16,4 0 1 15,0 2 0-15,0 3 0 16,-2 2 0-16,-7 5-1 16,-4 3-5-1,-7 5-5-15,-10 3-2 0,-2 7 0 16,-4 3 3-16,-12 8 5 15,-1 1 2-15,-6 3 3 16,-5-1 0-16,7-4 0 16,-4-2 2-16,5-5-3 0,7-2 0 15,9-2-4-15,1-2-2 16,10-3 1-16,6-1 0 16,4-4 3-1,6 1 0-15,-1 0 2 16,0-2 1-16,-5 1 0 0,-2-2 0 15,-5 2 2 1,-5-1 0-16,-5-2 1 16,-1 0-1-16,1-2-2 0,1 0-1 15,3 5-2-15,1 5-1 16,-1 7-1-16,6 2-2 16,-1 3-7-16,1 0-2 15,5-8-17-15,1-6 4 16,3-12 11-16,-2-11 2 0,1-15 20 15,-1-6 1 1,-1-8 0-16,-1-4 0 16,-4-5 6-16,-2-3 5 15,-6-3 2-15,-4 7 0 0,-4 21-1 16,-3 18-5-16,-3 35-6 16,-3 16-2-16,-4 31-7 15,-2 10-1-15,2 13 0 16,4 5 0-16,9-1 2 15,5-6 0-15,18-20 0 16,6-17 1-16,14-22-1 16,7-12 2-16,6-16 3 15,-1-9 2-15,-3-12 1 16,-8-4 3-16,-14-3 10 16,-5-1 5-16,-17 6 10 0,-5 3 1 15,-13 16-12 1,-6 9-6-16,-9 25-17 0,3 11-5 15,-1 11-3 1,6-1 0-16,19-11-1 16,12-8 0-16,23-15 1 15,7-9 1-15,13-12-7 0,-1-8 28 16,4-11-115-16,2-4-38 16,-8-5-138-16,-9-1-179 15,-27-2 287-15</inkml:trace>
  <inkml:trace contextRef="#ctx0" brushRef="#br0" timeOffset="60519.28">6449 8062 1492 0,'67'-17'222'16,"10"-2"258"-16,34 1-365 15,-7-1-29-15,-5 4-59 16,-9 6-40-1,-20 2 12-15</inkml:trace>
  <inkml:trace contextRef="#ctx0" brushRef="#br0" timeOffset="85651.39">7830 7630 469 0,'-7'1'36'0,"-1"4"39"16,-4 1-6-16,-2 3 20 16,0 1 44-16,-2 0 19 15,0-1-34-15,5-2-17 16,6-3-37-16,4-1-3 16,11-4 16-16,7-3 14 15,7-1 19 1,6 0-4-16,13 4-30 0,9 1-18 15,21 6-29-15,6 1-12 16,7 2-10 0,3-3-4-16,9-7 7 0,10-5 13 15,3-6 23-15,-3-2 9 16,-8 2-2-16,-5 4-9 0,-12 6-20 16,-9 2-7-1,-25 1-2-15,-15 1 0 0,-23 0 17 16,-10 0 3-16,-21 1-3 15,-19 0 3-15,-28-2-24 16,-9 0-3-16,-16-3-2 16,-4-1-6-16,-16-3 2 15,-5-1-1-15,-3-1-1 16,0-2-2-16,8-1 1 16,6 0-2-16,16 0 1 15,15 0-1-15,30 3-1 16,9 0-1-16,17 3-2 0,2 0-2 15,17 5-6 1,3 0-1-16,12 5 1 16,8 3 0-16,15 1 15 15,10 1 5-15,30-3 11 16,12-3 8-16,11-4 5 16,10-3 5-16,7-7 8 0,2-2-4 15,-3-1-4-15,-7 1-4 0,-20 2-12 16,-6 2 4-16,-21 5-13 15,-13 3 3-15,-31 3 4 16,-15 3 8-16,-27 6 7 16,-20 1-7-16,-27 6-6 15,-9 0-13-15,-22 1-25 16,-13-3-12 0,-15-3-26-16,-6 1-1 0,-15-9 2 15,10-2 11-15,21-5 15 16,14-2 1-16,38-1 12 15,17-2 2-15,31 3 4 16,21 2 15-16,33 2 34 16,13 2 13-16,29 4 16 15,13-2-7-15,24 1-22 16,9 0-7-16,14 0-9 16,-9 1-5-16,-12 3-4 15,-8 1-1-15,-29 4-12 16,-7 4-38-16,-13 3-168 15,-4-3 132-15</inkml:trace>
  <inkml:trace contextRef="#ctx0" brushRef="#br0" timeOffset="93251.89">10086 7419 764 0,'-3'6'77'0,"-3"0"51"16,-1 2-24-16,-1 0 12 15,1 1 16-15,2 0 12 16,5 1-16-16,1 0-13 0,14-4-24 31,9 1-13-31,24-7-16 0,12-2-8 16,14-6-13-16,0-6-6 15,-8 1-14 1,-7-2-3-16,-17 5-1 0,-11 4 4 16,-29 6 21-16,-2-1-5 15,-28 9-4-15,-12 5-6 16,-12 0-22-16,-3 3 2 15,-18-9-4-15,3-3 0 0,4-3-2 16,8-2-1 0,29 1-1-16,8-1-5 0,25 1-2 15,7-1 0-15,21-2 3 16,12 0 4-16,17-5 2 16,5 2 3-16,2-4-31 15,-1-4-74-15,-4-3 63 16</inkml:trace>
  <inkml:trace contextRef="#ctx0" brushRef="#br0" timeOffset="106031.93">8789 7711 296 0,'0'0'120'0,"-2"-2"143"16,1 0 7-16,2-1-19 0,1 0-25 16,2 2-73-16,-3 2-42 0,-1 12-66 15,-2 8-23-15,-6 21-14 31,0 8-3-31,2 18-2 0,1 4-1 16,4-7 0 0,5-7-1-16,9-21 0 0,8-6-1 15,14-12 0-15,10-2-1 16,10-5-2-16,1-4 1 16,0-8 0-16,-3-4-11 15,-5-9-29-15,0-1-20 0,-7-2-49 16,-2-1-4-16,-15 4-83 15,-8 2-94 1,-23 5 176-16</inkml:trace>
  <inkml:trace contextRef="#ctx0" brushRef="#br0" timeOffset="106247.47">9165 8111 561 0,'-3'-1'121'0,"0"-2"137"16,5-1-18-16,8-3-16 15,8 0-25-15,13 0-55 16,7 1-23-16,15 6-55 15,-3 0-16-15,-6 10-13 16,-7 2-8-16,-20 7-1 16,-5 6 3-16,-13 10-9 15,-7 4 0-15,-13 11-5 16,-12 0 1-16,-14-2-11 16,-1-3-26-16,10-15-84 0,9-6-78 15,20-15 90-15</inkml:trace>
  <inkml:trace contextRef="#ctx0" brushRef="#br0" timeOffset="106649.53">9755 8155 1330 0,'13'16'72'0,"0"4"46"0,2 10-88 16,0 9 2-16,-7 4-14 15,1 0-4-15,0-5-4 16,-6-5-2-16,-1-9 2 16,-2-4 0-16,-4-11 4 15,-2-5 0-15,-3-10 21 16,0-8 8-16,-1-19 16 16,1-9 16-16,9-21 14 15,4-7 13-15,10-3 3 16,10 2-3-16,4 12-22 15,0 9-17-15,2 18-21 16,-4 6-16-16,-7 22-19 16,1 6-5-16,-10 15-2 15,-5 8 3-15,-7 8 3 16,-6 3 3-16,-8 3 1 16,-9-1-7-16,-4-3-49 0,0-3-30 15,-4-8-67 1,11-7-48-16,11-16-123 0,12-7-131 15,23-12 248-15</inkml:trace>
  <inkml:trace contextRef="#ctx0" brushRef="#br0" timeOffset="107070.26">10126 8177 701 0,'10'42'148'16,"-4"8"124"-16,-4 4-54 0,-3 3-89 15,-2-8-29-15,-1-10-3 16,1-13-3-16,0-14-7 15,3-10 4-15,-2-1-30 16,2-11-15-16,0-12-23 16,5-4-9-16,-1-17-6 15,3-3 0-15,8 1 11 16,5 2 6-16,6 16 2 16,2 6 0-16,-1 13-17 15,-1 6-4-15,-3 7-5 16,-1 5 1-16,-7 6 0 15,-2 1 1-15,-5 7 0 16,-2 0 1-16,2 3-1 16,-5 0 0-16,3-8-2 15,8-1-1-15,0-10 0 16,5-8 1-16,2-9 3 16,-1-6-1-16,-4-10 28 15,1-1 6-15,-14-7 14 16,-6 1 4-16,-14 3-23 15,-7 1-6-15,-6 11-16 16,2 4-7-16,-2 8-46 0,3 4-44 16,14 3-149-16,9 0-152 15,25-2 214-15</inkml:trace>
  <inkml:trace contextRef="#ctx0" brushRef="#br0" timeOffset="107428.96">10761 8192 1271 0,'1'28'101'16,"2"7"59"-16,-9 10-99 16,-7 5-25-16,-3 1-28 15,-3-2-1-15,8-12-4 16,5-2-1-16,4-11-19 16,-1-6-6-16,3-9 0 15,4-9 1-15,-1-10 21 16,5-9 14-16,1-16 45 15,3-9 26-15,4-18 35 16,0-3 3-16,2 2-11 16,1 8-17-16,1 22-27 15,-6 9-14-15,0 14-32 16,-1 5-11-16,-4 7-6 16,-1 6-2-16,-2 8 0 0,-3 5-1 15,-3 8-3 1,-6 5-1-16,-9 4-23 15,-4 3-19-15,-7-7-83 0,-2-4-68 16,1-16 107-16</inkml:trace>
  <inkml:trace contextRef="#ctx0" brushRef="#br0" timeOffset="108060.7">11217 8215 1200 0,'-2'-15'106'0,"0"3"52"15,-5 1-15-15,-14 3-6 16,-7 3-27-16,-14 5-26 0,-1 6-18 16,3 10-47-1,6 6-12-15,15 7-9 16,3 2-3-16,15-4-3 15,3-7 0-15,17-7 1 0,2-9 0 16,14-9 4 0,4-4 3-16,-6-10 0 15,-1 2 3-15,-12-1 1 16,-4 5-1-16,-3 6 1 16,-7 7-1-16,-10 9 0 15,0 3 0-15,-1 7-2 0,-1-3-1 16,12-2-1-1,6-1-1-15,5-11 0 16,8-4 0-16,7-11 2 0,-2-6 2 0,11-7 15 16,3-1 11-16,1-2 29 15,1 3 12 1,-14 4 5-16,-7 3-4 16,-18 5 1-16,-9 6-14 15,-18 13-21-15,-8 9-7 0,-6 18-31 16,-3 8-1-1,9 15-2-15,5 5 0 0,8-2-2 16,6 0-7-16,7-10-19 16,0-7 0-16,2-10 5 15,-7-6 10-15,-5-8 24 16,-1-4 3-16,-8-13 0 16,-4-7 0-16,4-13-4 15,-1-5-3-15,4-12-4 16,4-4-4-16,8-3-6 15,9 2-26 1,16 11-61-16,4 6-50 0,12 7-151 16,6 1-117-16,15 0 229 0</inkml:trace>
  <inkml:trace contextRef="#ctx0" brushRef="#br0" timeOffset="108695.63">11810 8212 1087 0,'7'-3'232'16,"-7"-1"195"-16,-17 4-205 15,-9 0-56-15,-4 6-84 0,-6 1-19 16,5 6-25-16,3 4-16 16,7 2-18-16,4 0-3 15,15-1-7-15,5-5-2 16,13-5 1-16,4-7 2 16,3-7 5-16,3-4 1 0,0-7 13 15,-2 0 3-15,-2-2 3 16,-6 2 1-16,-5 5-12 15,-3 6-5-15,-3 8-2 16,-2 7-3-16,0 9-3 16,2-1-7-1,10 0-32-15,1-5-1 0,12-10 4 16,6-5 7-16,8-13 33 16,1-7 5-16,-1-10 0 15,-1-2 22-15,-4-6 18 16,-4-3 24-16,-5-7 19 15,-7-7-16-15,-8 2-14 16,-6 8-21-16,-9 19-19 16,-2 15-7-16,-9 30-11 15,-7 16-5-15,-6 24-5 16,1 10 2-16,0 2 3 16,12-6-1-16,20-15-1 15,11-7 0-15,17-16 2 0,5-9 3 16,8-15 3-1,8-7 2-15,3-9 1 16,-4-6 2-16,-15-3 3 0,-15 1 1 0,-14 4 5 16,-5 3 1-1,-9 14-5-15,-8 8-4 16,-12 20-7-16,-5 8-4 0,-6 11 0 16,10 0 0-1,18-8-1-15,13-5-1 16,26-16-1-16,6-8 1 15,2-11-19-15,5-6-23 0,-2-9-50 16,-6-5-40-16,-7-1-89 16,-7-1-235-16,-18-3 282 15</inkml:trace>
  <inkml:trace contextRef="#ctx0" brushRef="#br0" timeOffset="108839.85">12054 7982 1773 0,'27'0'124'16,"7"-2"89"0,7-3-151-16,16-6-26 0,5-4-20 15,8-6-33-15,2-2-35 16,-1-4 30-16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1T17:22:21.6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2643 5429 532 0,'1'-10'120'16,"2"0"129"-1,3 0-18-15,4 5-48 0,3 3-23 16,6 2-37 0,8 4-12-16,13-2-20 0,15 0-12 15,13-3-35-15,7-2-17 16,6-2-20-16,-2 0-7 15,12-2-74-15,7 2-178 16,-4 12 156-16</inkml:trace>
  <inkml:trace contextRef="#ctx0" brushRef="#br0" timeOffset="952.65">4608 5628 374 0,'4'-1'97'0,"-3"0"114"15,3 0-23-15,-3 1-36 0,2 0-20 16,1 0-39-16,1 0-7 0,5 0-16 15,2-1-7 1,11-3-10-16,9 2-6 16,9-1-6-16,3-1-1 0,16-1-10 15,6-3-6-15,12-2-9 16,-2-3-3 0,-6-4-1-16,-10 1 1 0,-18 0 2 15,-4 3 2-15,-18 5 6 16,-7 3 10-16,-18 5 2 15,-10 3 0-15,-20 6-10 16,-7 1-11-16,-22 4-8 16,-11 1-3-16,-9-3-2 15,1 1-10-15,14-4-10 16,12 1-4-16,28 2-2 16,8 0 3-16,25-1-28 15,12-2-42-15,16-11 53 16</inkml:trace>
  <inkml:trace contextRef="#ctx0" brushRef="#br0" timeOffset="5085.64">6507 5573 436 0,'3'0'109'0,"3"-2"91"16,1 0-32-16,2 0-77 15,0 1-28-15,2 2-30 16,2 2-13-16,2 2-12 16,2 0 1-16,9-5 22 15,7-3 10-15,17-5 34 0,7-1 7 16,15-1-2-1,-2-2-1-15,10 0-23 16,4 0-6-16,14 2-2 16,6 3-5-16,1 7-6 15,4 1-5-15,-2 7-22 16,2 2-4-16,-2-4-4 0,-2-3-1 16,-7-3 3-1,0-4-1-15,-15 0-79 16,-9 0 56-16</inkml:trace>
  <inkml:trace contextRef="#ctx0" brushRef="#br0" timeOffset="16069.72">4501 6575 334 0,'-3'2'54'16,"-2"0"51"-16,-3-2-2 15,0 1 3-15,-3-3 31 16,2-1 22-16,1-1-26 15,2-1-13-15,0 0-33 0,2 2-21 16,4 3-30-16,3 0-3 16,4 1 7-16,3-1 11 0,10-3 21 15,8-1 2 1,11-2-8 0,4 0-11-16,4-2-19 0,1 0-11 0,-2 4-12 31,-3 1-5-31,4 4-5 0,-6 3-1 15,4 4 0-15,3 4 3 16,4 1 1-16,0 2-1 16,-2 0 1-16,-2-3-5 15,-6 0 1-15,1-2-1 0,5-2-1 16,3-3 0 0,10-3 0-16,6 1-1 0,-4-1 1 15,-1 0 1 1,-6 2 1-16,-4-1 0 0,5 1 0 15,7 0 0-15,2-1-1 16,1 3 0-16,-6-2-2 16,1 1-1-16,4 0 0 15,3 1 0-15,14-1 2 16,0-2 0-16,-3-2 0 16,-1-3-1-16,-4-5 1 15,6-1 0-15,9-4 1 16,-3-1 0-16,3-1 3 15,1-1-2-15,8 0 2 16,5 4-1-16,1 1-2 16,-2 3-1-16,5 4 1 15,-3 2-1-15,3 3 1 0,1-1 0 0,-1-2-1 16,-1-4 0-16,-6-4-28 16,-5-4-96-1,-17-12 80-15</inkml:trace>
  <inkml:trace contextRef="#ctx0" brushRef="#br0" timeOffset="27169.91">8724 4886 398 0,'-13'0'21'0,"-1"-4"42"16,3-4 11-16,5-7 53 15,3 0 24-15,4-3 29 16,1 3-15-16,2 7-46 16,-3 7-19-16,-1 6-54 15,-5 4-15-15,1 2 2 16,0 4 0-16,6-8 17 0,5 5 13 15,11-2 3-15,4-5 4 16,12 3-12 0,9 0-13-16,17 2-20 15,7 2-10-15,3 1-7 16,-5 0-2-16,-12 1-1 16,-5 4 0-16,-11 3-6 0,-3 5-1 15,-8 5 0 1,-5 4 1-16,-14 7 6 15,-10-1 1-15,-15 7 3 0,-10 3-1 0,-5-1 0 32,-4 2-2-32,-5-1-2 0,-1-5-2 15,-9 2-12-15,-6-4-6 0,-2 0-8 16,2-6-2 0,10-5-1-16,3-1-6 15,13-9-6-15,2 2-1 16,5-1 11-16,-1-7 9 15,7 2 12-15,2-6 5 16,6-5 0-16,5 1 1 16,1-4-19-16,3 1-11 0,2-6-24 15,0-1-19-15,-2-2-77 16,-2 0-97-16,-3 5 141 16</inkml:trace>
  <inkml:trace contextRef="#ctx0" brushRef="#br0" timeOffset="27524">8549 5728 826 0,'10'-5'66'16,"-6"2"54"-1,-4 2 12-15,-7 2-8 0,-6 1-17 0,0 4-47 32,-4 3-19-32,0 4-26 0,2 7-8 15,2 2-5-15,1 2-2 16,7 3 0-16,3-1 0 16,2-3 0-16,2-2 0 15,5-4 0-15,2-3-2 0,11-4 10 16,3-6 4-16,8-7 6 15,4-6 2 1,8-6-8-16,-1-2-5 0,5-3-55 16,4 0-153-16,1 7 128 15</inkml:trace>
  <inkml:trace contextRef="#ctx0" brushRef="#br0" timeOffset="34238.15">4348 7671 400 0,'9'-6'121'0,"4"-1"135"16,3-2-17-16,1 2-54 0,2 2-47 15,-3 5-80 1,1 5-24-16,-4 5-25 0,-1 1-3 16,3-1-9-16,4-2 42 15,12-4 20 1,3-2 11-16,12-2 16 0,0 0-44 16,6-3-18-1,-2-1-11-15,5-3 8 0,4-2 4 16,15 0 6-1,4-1 4-15,1 0-9 0,-2-1 1 16,-10 2-7-16,6 2-4 16,6 4-7-16,0 1-6 15,1 2-2-15,-1 0-1 16,3-2 0-16,8 2-1 16,1-1 1-16,-1-1 0 15,1 0 1-15,1-1 1 0,12 1 1 16,-3 1 3-16,1-4 9 15,0 0 5-15,-1-4 4 16,5-1-2-16,-5 2-9 16,-3 3-5-16,-2 2-4 15,-4 4-1-15,-7 2 0 16,-7 0-1-16,-4-1 1 0,2 2 0 16,12-4 0-16,0-3-1 15,2-3 0-15,-2-4-1 16,8 1 1-1,0 1-1-15,2 4-1 16,0 1 0-16,-4 4 0 16,2 4 0-16,-3 1 1 0,-8 1 0 15,-5-5 3 1,-5-2 0-16,14-2 1 16,2-1-1-16,-1-1 0 0,0 0-2 0,0-1 0 15,2 1 1 1,0 0 17-16,-1 2 3 15,-8 1 3-15,-1 0-1 0,8-1-15 16,2-2-1 0,-4 1-5-16,-3-2 1 15,1-1 30-15,3 2-5 0,0-3 7 16,-5 3-1 0,-7 2-35-16,3-2 5 0,10-2-6 15,1-3 0-15,1-4 1 16,1 0 0-16,6 0 0 15,5 3 0-15,-4 6 0 16,1 2-1-16,-5 2 1 16,7 1 0-16,0-1 7 15,-2-1 11-15,8-2 6 0,-1 1 1 16,7 2-7 0,2 2-9-16,3 2-6 15,-13-1 1-15,-3 1-2 0,-6 1 1 16,-20-2 8-1,0-1 4-15,-16-4-89 16,-8-5 60-16</inkml:trace>
  <inkml:trace contextRef="#ctx0" brushRef="#br0" timeOffset="38855.01">2661 9793 375 0,'-9'3'95'16,"0"0"61"-16,1 0-1 16,2 2-17-16,-1-3 4 15,4 2-2-15,3 0-22 16,-1-1-18-16,3 1-45 16,6 1-14-16,7-1-6 15,3-1 7-15,14-4 11 16,9-5 0-16,20-3-7 15,9-1-9-15,4 2-16 16,-3-2-7-16,-11 0-8 0,-5 1 0 16,-7 2-1-1,1 0 1-15,-11 6 2 16,-9 1 3-16,-16 1 11 16,-14 2 4-16,-21 0 1 0,-8 1-1 15,-17-4-10 1,-5 3-4-16,-10 0-4 0,-4 0-2 15,-17-3-8-15,-3-3-6 16,7-3-5-16,0-4 1 16,28 7 4-16,9-1 4 15,13-1-2-15,14 2-6 0,15 3-8 16,1-3 6 0,21 7 7-16,4 3 7 0,20-1 11 15,14 1 0-15,23-4 4 16,8-2 2-16,1-3 3 15,-5-1-3-15,-14-1-2 16,-1 0-2-16,-11 1-1 16,-8-2 1-16,-24 5 9 15,-15-2 9-15,-26 2 2 16,-18 2 4-16,-28 1-13 16,-11 6-9-16,-18 3-36 0,-9-1-19 15,-14 2-6 1,-5-4-3-16,9-1 21 15,9-3 7-15,29-11 1 16,12-4-1-16,26-4-3 16,20-4 12-16,29 0 29 15,16-2 14-15,24-4 23 16,8 2-5-16,30-4-19 0,10 4-9 16,4 1-10-16,1 1-2 15,-12 9 1 1,-9 5 1-16,-12 14-36 0,-10 10-17 15,-18 14 20-15</inkml:trace>
  <inkml:trace contextRef="#ctx0" brushRef="#br0" timeOffset="72738.14">2766 10815 568 0,'0'0'161'0,"-2"0"149"16,0 0-61-16,-2 0-91 16,-4 0-42-16,0 0-32 15,-5 0-13-15,-3 2-14 16,-5 3 6-16,-6 2-11 15,-1 4-8-15,-7 5-12 0,-1 3-8 16,-1 8-15 0,-1 7 0-16,10 9-5 15,4 5 0-15,9 6-2 16,8 1 0-16,12-4-2 16,7-2-1-16,11-12 0 15,3-4 1-15,10-12-2 0,3-4 0 16,6-11-35-16,6-6-36 15,4-9-144-15,11-8-155 0,10-6 204 16</inkml:trace>
  <inkml:trace contextRef="#ctx0" brushRef="#br0" timeOffset="73503.64">3098 10946 364 0,'-1'4'129'0,"0"0"118"0,-5 1-52 15,3 1-26-15,-1-4-20 16,3-2-9 0,1-2-18-16,0-3-8 0,5 0-21 15,0 0-15-15,7 0-33 16,0 2-11-16,6 4-21 15,2 3-4-15,0 6-5 16,1 4 0-16,-9 6 3 16,-4 2 1-16,-8 2 3 15,-4 2 1-15,-12 0 1 16,-7 2-2-16,-2-5 0 16,-1-4-3-16,6-6-2 15,3-5-3-15,8-5-5 16,8-3-3-16,0 2-9 15,8 1 14-15,10 3 8 0,4-1 9 16,6 1 18 0,5-1-12-16,3 0 16 15,1 3-1-15,2 4-2 0,-14 2 2 16,-15 9-11 0,-13 3-2-16,-27 7-4 15,-5 4-3-15,-2 4-32 16,-6 0-34-16,12-4-79 15,2-7-59-15,9-12-149 0,6-7 180 16</inkml:trace>
  <inkml:trace contextRef="#ctx0" brushRef="#br0" timeOffset="75675.97">3502 10911 68 0,'1'-8'8'0,"2"1"7"16,-3-2-10-16,0 2-3 15,0 1-1-15,1 3 2 16,-1 1 0-16,0 3 18 16,0 1 8-16,-3 1 27 15,-2 2 19-15,4-1 16 16,1 0 5-16,-4 0-12 15,5-3-14-15,-1 0-33 16,0-1-12-16,1 0-15 16,-1-1-4-16,0 0-2 15,0 1-1-15,-1 0-2 16,-3 0 0-16,4 3-1 16,-1-1 0-16,1-2 1 15,0 0-1-15,0 0 19 16,0-1 13-16,1 1 26 15,-1 0 9-15,0 0-11 16,0 0-11-16,0 0-24 16,0 0-9-16,-1 0-6 15,1 0 0-15,-2-4-1 0,2 4 0 16,2-1 0 0,-2 0-1-16,0 0-2 0,0 1 0 15,0 0 2 1,0 0 11-16,0 1 6 0,0 0 2 15,-2-1 12-15,1 0-1 0,1-1 9 16,0 0 2 0,0-1-3-16,0 0-2 15,-1 0 4-15,-2-7 3 16,5 5 2-16,0-1 3 0,3-1 1 16,1-1 1-16,0 1 2 15,1-1 1 1,5 3-7-16,0 2-5 0,2 2-9 15,1 5-5-15,2 2-11 16,-1 2-4-16,-3 6-2 16,-1 2-1-16,-7 10 0 15,-3 4 1-15,-9 10-2 16,-6 5-1-16,-7 8-17 16,-2 3-16-16,-4 1-18 15,3 0-2-15,4-4 13 0,2-5 12 16,9-8 14-1,3-9 0-15,11-11-3 16,5-7 6-16,10-11 12 0,6-4 4 16,11-11 5-1,3-3-4-15,12-4-2 16,2 0-35-16,-4 0 18 0</inkml:trace>
  <inkml:trace contextRef="#ctx0" brushRef="#br0" timeOffset="82670.73">13423 11255 130 0,'-1'3'11'0,"-3"0"23"16,0 1 12-16,2-3 15 15,-1 1 6-15,3-2-9 16,0-1-19-16,0-1-24 16,3 0-9-16,2 2-14 15,-1 0-1-15,-3 3 7 16,-1 1 46-16,-1 1 103 0,0 0 36 16,-3-1 54-1,4-3-20-15,0 0-61 0,-1-1-21 16,2-6-33-16,3-2-14 15,1-1-18-15,3-2-7 16,8 1-19-16,-1 3-11 16,5 7-16-16,3 4-8 0,-5 9-8 31,2 4 1-31,-12 7 0 0,-6 2 1 16,-12 6 1-16,-14 4 0 15,-11 5-2-15,-5 1-1 0,-9-4-1 16,2-4 0-1,3-11 0-15,6-7 0 16,14-8 0-16,13-2 1 0,22-1 4 16,9 3 3-16,13 3 10 15,3 1 2-15,8 2 2 16,2-2 6-16,3 0 7 16,-2-3 9-16,-12-1 11 15,-10 4 3-15,-24 8-8 16,-12 3-8-16,-23 8-17 15,-5 2-14-15,-11 2-22 16,-3 1-26-16,-2-4-56 16,-2-2-27-16,9-10-60 15,11-3-37-15,20-10-214 16,15-11 250-16</inkml:trace>
  <inkml:trace contextRef="#ctx0" brushRef="#br0" timeOffset="83006.42">13812 11438 1221 0,'8'-12'148'0,"4"-3"130"0,2-2-111 16,2-2 8-16,6 3-35 15,5 0-15-15,8 6-49 16,-1 4-19-1,-6 10-30-15,-4 6-10 0,-17 15-8 16,-8 7 0-16,-19 13 0 16,-9 6-1-16,-12 0-2 15,-2 1 0-15,-1-7-1 16,7-1-1-16,7-5-1 16,6-2 4-16,16-5 7 15,6-4 1-15,21-3 0 16,9-3-6-16,14-7-8 15,6-5-1-15,11-11-13 16,11-8-31-16,10-6-145 16,-2-2-239-16,-1-3 241 15</inkml:trace>
  <inkml:trace contextRef="#ctx0" brushRef="#br0" timeOffset="83336.95">15040 11152 1599 0,'-1'-11'170'0,"1"2"95"16,1 9-84-16,2 7-29 0,2 14-70 16,-4 6-23-16,1 19-33 15,-2 6-12-15,-4 19-3 16,-2 8-7-16,1 7 6 16,1 0-42-16,-2-1-142 15,6 2-187-15,-9-6 185 16</inkml:trace>
  <inkml:trace contextRef="#ctx0" brushRef="#br0" timeOffset="83899.85">14827 11638 1731 0,'19'-16'88'15,"4"4"16"1,3 3-9-16,10 6-9 15,5 1-8-15,5 2 7 0,1-2-9 16,-5-2-17 0,2 1-7-16,2-3-26 0,6-3-4 15,0-2-12 1,3-4 4-16,-7-3 0 0,-8-1 12 16,-14-1 19-16,-3-1 6 15,-21 0 20-15,-1-1-8 0,-9-2-16 16,-12 3-13-16,-9 8-23 15,-4 7-8 1,-4 13-11-16,-1 12-5 0,10 12-6 16,0 8-2-16,8 6 4 15,3-6 1 1,17-6 6-16,9-8 5 0,15-9 1 16,8-2 2-16,12-9 2 15,8-4 1-15,9-4 1 16,-4-1-1-16,-10 1 1 15,-11 2 1-15,-13 2 0 16,-5 3-1-16,-10 3-13 16,-5 1-2-16,-7 0 2 15,-8 0 1-15,-3-4 15 16,2-3 1-16,4-4-1 16,1-5 9-16,10-10 9 0,7-3 4 15,8-3 4 1,6-4-9-16,3 3-9 0,1 0-5 15,1 0-5-15,1 1-25 16,2 3-92-16,2 2-74 16,-1 6-160-16,-2 5-124 15,-5 8 262-15</inkml:trace>
  <inkml:trace contextRef="#ctx0" brushRef="#br0" timeOffset="84439.51">15966 11443 602 0,'4'17'182'0,"1"3"200"15,-3-1-51-15,-2-1-97 16,-2 2-39-1,-2-5-64-15,2 1-31 0,2-3-35 16,-4-3-18-16,5-4-37 16,2-1-3-16,0-4-7 15,3-1-2-15,2-3 3 16,3-1 1-16,3-3 2 16,2 0 11-16,0-4 25 15,4-1 4-15,1 5 6 16,-2 2-9-16,-4 4-25 15,-6 4-4-15,-2 5-10 16,-2-1-3-16,-2 5-3 16,-1 2-35-16,4 2 2 15,2-2 1-15,5-3 2 16,6-5 33-16,3-4 1 16,2-1 0-16,6 1 2 0,-2 1 0 15,2-1 1 1,-7 1-1-16,-6 0 3 15,-1-2 1-15,-13-1 0 16,12-2 6-16,-7-3 5 0,3 2 0 0,3-2 7 16,-5 1-4-1,1-5 0-15,3-1 11 0,5-4 25 16,0 0 7 0,9 3 11-16,-3 0-1 0,3 12-25 15,-5 7-8 1,-6 13-16-16,-4 3-10 15,-8 6-9-15,-3 2 0 16,-1 1-5-16,-3 0-5 0,-7-1-4 16,-4-4-4-16,-11-3-2 15,-7-4 0-15,-1-4-12 16,-9-6-15-16,-16-13-83 16,-19-7 436-16,-43-22-258 15</inkml:trace>
  <inkml:trace contextRef="#ctx0" brushRef="#br0" timeOffset="106564.43">18555 1384 943 0,'-5'-7'74'0,"1"0"95"0,3-2-21 0,-8 7 40 16,2-2-20-16,7 8-62 15,-6 4-19-15,5 8-39 16,-3 8-12-16,0 12-16 16,2 8-8-16,1 5-8 15,7-1-3-15,-4 0-50 0,4-3-47 16,-2-7-176 0,-4 0 148-16</inkml:trace>
  <inkml:trace contextRef="#ctx0" brushRef="#br0" timeOffset="106859.57">18312 1690 1007 0,'0'0'136'16,"-2"6"55"-16,7 8-42 0,4 6-29 16,6 3-77-16,7 2-18 15,7-3-19-15,6-2 0 16,3-9 2-16,1-4 1 15,-7-6 35-15,-7-3 11 0,-4-8 17 16,-1-6 7-16,0-9-31 16,-5-3-12-16,3-4-20 15,-4 2-10 1,-1 5-4-16,0 3-48 0,-7 11-350 16,2 9 276-1</inkml:trace>
  <inkml:trace contextRef="#ctx0" brushRef="#br0" timeOffset="107391.32">18188 2158 641 0,'0'0'136'0,"0"0"95"16,0 2-4-1,0 1-76-15,0 2-30 16,-3 6-22-16,3 5-6 16,0 12-21-16,-4 8-14 0,4 16-23 15,-4 7-13-15,-2 9-18 16,2 2-1-16,5-6-2 15,3-7-7 1,5-17-33-16,-2-8-30 0,-5-14-143 16,0-6-166-16,0-12 213 15</inkml:trace>
  <inkml:trace contextRef="#ctx0" brushRef="#br0" timeOffset="107842.87">18200 2272 983 0,'7'-36'140'15,"0"8"124"1,5 3-31-16,5 5-28 0,3 2-43 16,15-2-60-16,8 1-20 15,24 0-37-15,5-1-15 16,7 2-20 0,4 1-6-16,-5 6-3 0,4 3 0 15,-5 7 0 1,-16 2 2-16,-23 4-2 15,-13 1 0-15,-25 1 3 0,-8 2 0 16,-11 3 3-16,-10 1 2 16,0 1-5-16,2 1-1 15,7 1-4-15,4 3-3 16,7 8-3-16,9 3-2 0,3 12 1 16,8 5 2-16,1 6 4 15,-2 3 1 1,1 0 1-16,-4-4 3 0,-2-4 1 15,1-3 1-15,-21-8 2 16,-13-4-1-16,-21-8 1 16,-15-7 1-1,-3-5-4-15,-8-2-3 0,-19-10-16 16,-2-2-25-16,1-9-24 16,4-3-16-16,26-2-42 15,13-2-4-15,16 4-73 16,12 0-170-16,25 0 230 0</inkml:trace>
  <inkml:trace contextRef="#ctx0" brushRef="#br0" timeOffset="108609.9">18501 2328 636 0,'-14'-5'127'16,"-2"0"72"-16,6 0-40 16,1 2-13-16,-4 5-73 15,3 3-22-15,-4 8-34 16,-1 3-11-16,4 2-4 15,0 0 0-15,10-6 1 0,1-2 2 16,7-7 23-16,4-3 8 16,2-6 11-16,2-4 4 15,3-3-10-15,1 0-6 16,-2 1-12-16,0-1-6 16,-5 4-13-16,-3 3-4 0,-2 5-4 15,-2 1-1 1,-5 5 3-16,-1 2 1 15,-4 0 4-15,1 1 2 16,-1 1 0-16,0-1 2 16,1-1 8-16,-1 0 8 15,2-3 7-15,3 0 2 16,0-1 2-16,0-1-2 16,3-1 0-16,2 1 4 15,-1-2 2-15,-2 0 0 0,8 1-4 16,-4 3-3-16,-3 5-10 15,5 4-5-15,-11 7-3 16,-2 3-3-16,-3 6-3 16,-5 1-1-16,-1 4-3 15,-10-1 2-15,-6-1 4 16,-6-3 2-16,-6-6 3 16,-2-5 0-16,6-9 1 15,1-6-2-15,13-11-13 16,7-7-26-16,7-14-90 15,7-6-92-15,14-12 107 0</inkml:trace>
  <inkml:trace contextRef="#ctx0" brushRef="#br0" timeOffset="109524.75">19312 2051 584 0,'19'-7'190'16,"-4"0"166"-16,-4 8-139 0,4 6-18 15,-17 16-97-15,-3 11-37 16,5 15-36-16,-12 7-7 15,3 5-15-15,2 0-3 16,2-3-23-16,2-4-30 0,5-10-98 16,0-9-81-16,-2-9 120 15</inkml:trace>
  <inkml:trace contextRef="#ctx0" brushRef="#br0" timeOffset="109928.26">19294 2185 906 0,'25'-23'166'0,"7"-2"112"0,11 2-78 15,3 1-11-15,11-1-74 16,5-1-26-16,20 4-41 16,5 0-14-16,-4 5-25 15,-4 4-4-15,-26 4 0 16,-13 3-1-16,-16 4 1 15,-15 3 0-15,-15 6-3 16,-9 4 0-16,-11 9 1 0,4 7-2 16,1 5-5-1,5 8-2-15,11 8-4 16,4-3 0-16,7 10 6 0,7-6 2 16,3 0 3-1,1-2 4-15,-1-6 2 0,-5-6 2 16,-11-8 4-16,-6-1 4 15,-15-4 5-15,-11-2 0 16,-32-3-2-16,-12-6-11 16,-15-8-16-16,1-1-23 15,16-11-64-15,7-5-33 16,11-13-84-16,6-6-76 16,17-1 167-16</inkml:trace>
  <inkml:trace contextRef="#ctx0" brushRef="#br0" timeOffset="110409.88">19530 2280 632 0,'8'-6'129'16,"0"2"105"-16,-5 0 14 0,-1 4-63 15,-2 4-47-15,-4 12-66 16,3 7-27-16,-6 16-32 15,2 5-6-15,1 7-4 16,0 2 0-16,2-2-11 16,2-1-29-16,0-10-89 15,0-4-69-15,2-15 95 16</inkml:trace>
  <inkml:trace contextRef="#ctx0" brushRef="#br0" timeOffset="110660.46">19497 2251 993 0,'7'-30'145'15,"1"6"109"-15,3 4-24 16,3 8-46 0,2 6-51-16,0 7-60 0,1 9-24 0,-6 12-40 31,-3 2-7-31,-6 6 1 0,-4-2 2 15,-8-5 6-15,-2-1 1 16,-4-5 4-16,-3-4-14 0,0-6-41 31,2-2-37-31,3-6-148 0,3-2 130 16</inkml:trace>
  <inkml:trace contextRef="#ctx0" brushRef="#br0" timeOffset="111271.11">18455 2635 1028 0,'10'0'159'16,"-3"1"110"-16,3 8-106 16,-7 0-1-16,6 13-90 15,1 4-29-15,0 12-32 16,3 5-8-16,-2 5-1 15,3 2-1-15,-4-1-26 16,0-5-35-16,2-3-121 16,-4-7-150-16,-7-5 183 15</inkml:trace>
  <inkml:trace contextRef="#ctx0" brushRef="#br0" timeOffset="111513.27">18435 2980 962 0,'0'0'155'0,"3"6"97"16,5 12-105-16,2 6 5 16,5 6-94-16,2 1-25 0,5-4-20 15,4-6 3 1,4-9 21-16,-1-6 16 0,-3-8 30 16,2-6 9-16,1-9 7 15,4-6-6-15,4-11-31 16,4-4-18-1,4-4-28-15,-5-2-40 16,-2 0-129-16,-12 5-138 0,0 10 145 16</inkml:trace>
  <inkml:trace contextRef="#ctx0" brushRef="#br0" timeOffset="111829.26">19562 2450 962 0,'0'-1'70'0,"0"4"-3"0,0 9 178 0,0 3-41 0,0 13 49 16,1 4-16-16,1 17-99 16,2 6-39-16,-2 6-58 15,1 6-17-15,1-2-16 16,-2-2-4-16,3-3-38 16,1-5-17-16,1-7-122 15,0-3-93-15,-2-12 152 0</inkml:trace>
  <inkml:trace contextRef="#ctx0" brushRef="#br0" timeOffset="112105.64">19472 3011 1112 0,'2'24'80'0,"-3"2"59"15,2 3-30-15,7 0 22 16,1-1-44-16,9-8-46 0,4-4-9 15,3-7 5 1,5-5 13-16,6-7 16 0,3-9 12 16,10-6 12-1,-4-10-4-15,0-10-19 16,-4-9-15-16,-15-9-27 16,-3 3-23-16,-11 4-93 0,-4 9-274 15</inkml:trace>
  <inkml:trace contextRef="#ctx0" brushRef="#br0" timeOffset="115069.07">18496 3335 138 0,'-11'-7'68'15,"-5"0"58"-15,2 2 20 16,2 0 20-16,1 1 21 16,4 2 6-16,-3 2-7 15,-1 2-16-15,-1 6-39 0,-2 5-25 16,1 15-34-16,1 9-10 15,1 14-20-15,5 9-8 16,2 9-16 0,3 6-6-16,3 15-9 0,2 4 0 15,4 4-17-15,3-6-28 16,5-16-17-16,6-11-1 16,2-18 17-16,3-5 26 15,9-16 14-15,0-8 2 16,3-18 1-16,5-10 6 0,4-17 20 15,8-5 9-15,23-3 21 16,12 2 0 0,8 6-16-16,9 2-8 0,2 9-27 15,1 6-3-15,0 8-2 16,-7 5-2-16,-10 6 1 16,-5 4 1-16,-11 0 2 15,-10 2 2-15,-23-1 3 16,-16-5 3-16,-17-4 12 15,-5-5 6-15,-13-8 18 0,0-6 8 16,-6-11 1-16,-4-10-7 16,2-18-12-1,2-13-7-15,1-20-7 16,8-2 1-16,2-7-8 16,0 2 0-16,3 5-7 15,1 2-2 1,2 13-5-16,2 10-2 0,-6 17-3 0,-1 9 0 15,-10 14 1 1,-14 8-3-16,-37 13-4 0,-18 7-1 16,-34 13-4-16,-23 7-5 15,-14 11-51-15,-4 6-25 0,-21 10-78 16,24 9-55-16,19 2-216 16,8 0 253-16</inkml:trace>
  <inkml:trace contextRef="#ctx0" brushRef="#br0" timeOffset="115505.05">19022 4394 1301 0,'4'1'84'0,"-19"-5"-42"0,-9 4 60 15,-10 2-24-15,-21 6 3 16,-6 3-18-16,-3 7-31 15,6 5-12-15,21-2-16 16,8-3-3-16,21-5-5 16,5-5 0-16,14 2 6 15,9 2 6-15,15 0 13 16,8 1 4-16,12 3 0 16,0 2 0-16,-15 2 1 15,-9 3 5-15,-35 3 5 16,-17 1-1-16,-25 7-9 15,-9-1-21-15,-3-2-66 0,6-3-57 16,10-10-332-16,11-5 277 16</inkml:trace>
  <inkml:trace contextRef="#ctx0" brushRef="#br0" timeOffset="116064.79">19094 4547 1104 0,'7'4'116'0,"-3"3"78"16,-8 8-62-16,-4 6-11 0,-8 6-44 16,1 0-20-16,3 0-38 15,1-2-10-15,11-7-8 16,5-5 0 0,9-11 0-16,5-4 3 15,8-9 6-15,4-6 4 16,6-3 14-16,-1-1 5 15,1 1 13-15,0 1-1 0,-9 4-2 16,-1 5-5-16,-12 10-19 16,-5 5-6-16,-6 11-11 15,-5 5-1-15,-6 2 5 16,-3-2 0-16,2-5 0 16,1-3-1-16,7-6 0 15,7-6 2-15,2-9 1 16,4-3-1-16,8-4-1 15,1 1-1-15,3 2-3 0,-4 3 1 16,-5 6-3 0,-2 4-2-16,-2 9-2 15,-4 3 0-15,-4 6 2 16,0 2 2-16,-4-6 1 16,3-4 2-16,-3-8 1 15,2-5-1-15,5-7 0 0,-1-2 0 16,4-2-3-1,1 2 0-15,6 3-4 0,3 4-2 16,2 4-1-16,3 6-2 16,-4 14 3-16,-5 2 2 15,-7 8 2-15,-3-5-6 0,-5-10-27 16,2-1-130-16,3-14-299 16,9 2 279-16</inkml:trace>
  <inkml:trace contextRef="#ctx0" brushRef="#br0" timeOffset="116456.9">20005 4655 913 0,'-4'5'80'16,"0"2"35"-16,-2 0 3 15,5 1 7-15,2 0-9 16,5 0-11-16,0 2-42 16,-3-4-18-16,5 3-31 15,2-4-8-15,5-6-1 16,9 1 5-16,5-6 17 15,1-6 13-15,4 5 27 0,-1-3 3 16,-11 2 11 0,-6 2 2-16,-20 0-8 15,-12 2-5-15,-24 3-31 16,-6 4-16-16,-15 6-27 0,3 0-28 16,14 0-56-1,7-5-41-15,24-13-180 16,8-7 179-16</inkml:trace>
  <inkml:trace contextRef="#ctx0" brushRef="#br0" timeOffset="116660.76">20568 4151 1528 0,'-2'-3'120'16,"-7"5"79"-16,-13 12-136 15,-5 5 12 1,-10 14-2-16,-1 7 11 15,8 8-4-15,5 5-16 0,13 0-43 16,5 0-12-16,7-7-34 16,2-2-36-16,6-7-115 15,4-1-102-15,0-3 145 16</inkml:trace>
  <inkml:trace contextRef="#ctx0" brushRef="#br0" timeOffset="117102.67">20172 4565 1432 0,'12'-12'87'16,"4"0"50"-16,19-4-83 15,1-3 2-15,13-3-11 0,6-2-4 16,-1 0-19-16,7 1-5 16,-6 4-14-16,-3 6-3 15,-13 13-11 1,-7 10-9-16,-18 23-2 0,-5 10 2 15,-10 16 10-15,-5 5 9 16,-4 8 4 0,-5-2 0-16,-4-6 2 15,2-6 1-15,3-22 5 0,3-6 23 16,4-20 21-16,2-8 6 16,-2-12-1-1,-1-10-21-15,-2-13-10 0,1-10 12 16,6-23 25-16,4-11-4 15,15-2-11-15,8 7-12 0,5 23-15 16,3 14 6-16,-7 22-5 16,-7 12-8-16,-6 8-17 15,-3 10-3-15,0 6 1 16,-7-3 2-16,1 5 0 16,-3-3-4-16,-8-3-55 15,5 0-35-15,-6-9-139 16,-2-4-149-16,-3-11 221 15</inkml:trace>
  <inkml:trace contextRef="#ctx0" brushRef="#br0" timeOffset="117481.09">20797 4484 555 0,'33'7'165'15,"-2"7"159"1,-2 7-110-16,-8 11-68 16,-5 2-28-16,-9 1-19 15,-7-1-12-15,-6-9-37 16,-4-5-11-16,1-12-9 15,1-8-5-15,2-10-14 16,5-7-6-16,1-7-7 0,7-2-2 16,5-3 4-16,5 2-2 15,9 8 2-15,2 4 2 0,0 12 5 16,2 3 2-16,-9 5 0 16,0 3-3-16,-9 2-3 15,-2 2-1-15,-6 3 0 16,-2 0-1-16,1 3-1 15,5 0 0-15,5-2 0 16,3-1 0-16,2-1 1 16,2-2 2-1,4-5 17-15,1-3 11 0,-5-4 17 16,-2-3 17-16,-8-4 9 16,-7-2 4-16,-10-6-14 15,-10-2-20-15,-10-2-53 16,-4 1-40-16,0-2-97 15,5 2-61-15,10 2 109 16</inkml:trace>
  <inkml:trace contextRef="#ctx0" brushRef="#br0" timeOffset="117891.92">21581 4663 1332 0,'4'13'62'0,"-9"-2"9"16,-6-5 21-16,-6-4-16 0,-9 0-4 16,-5 5-18-1,4 8-25-15,-7-2-46 0,14 6-50 16,14-4-53-16,17-2-2 16,15-3 29-1,6-6 46-15,9-6 101 16,-10-3 27-16,-5-10 42 15,-6-4 15-15,2-9-14 16,-11-10-5-16,-5-7 1 0,-1-8-3 16,-7-12-23-16,2-3-19 15,0-2-43-15,-3 8-12 16,-5 24-6-16,1 15-5 0,-4 33-10 16,-5 13-9-16,5 24-6 15,6 8 4 1,10 8 8-16,14-4 3 0,6 0 2 15,0-2-16 1,1-6-62-16,-3 4-49 0,-1-7-129 16,-2-2 132-16</inkml:trace>
  <inkml:trace contextRef="#ctx0" brushRef="#br0" timeOffset="119448.83">22854 4112 293 0,'-15'-1'104'0,"2"-3"109"16,-3-3 11-16,-1-1-22 15,6 1-13-15,-10 2-4 16,2 2-7-16,-5 1-18 16,-9-1-15-16,1 3-44 15,-5 2-14-15,5 9-16 16,2 7-7-16,2 14-15 15,3 13-12-15,-1 26-25 16,-5 11-7-16,6 12-5 16,8 4 2-16,12-2 3 0,11-7 2 15,16-9-1-15,4-11-19 16,9-25-49 0,3-9-44-16,1-18-120 15,2-8-160-15,4-14 220 16</inkml:trace>
  <inkml:trace contextRef="#ctx0" brushRef="#br0" timeOffset="119724.43">22974 4226 1413 0,'0'-9'155'0,"-1"0"51"16,-1 8-25-16,-1 4-29 16,0 16-64-16,1 11-18 15,-3 21-34-15,-1 5-10 0,0 1-16 16,2 0 0 0,5-12 1-16,5-2 0 0,4-4-23 15,1-4-45 1,2-7-147-16,2-8-204 0,7-12 225 15</inkml:trace>
  <inkml:trace contextRef="#ctx0" brushRef="#br0" timeOffset="119895.85">23205 4454 1453 0,'-6'8'142'15,"-3"5"84"-15,2 5-13 16,3 6-76-16,-1 3-40 15,5 2-55 1,1-2-19-16,3-3-12 16,0-4-16-16,0-7-113 0,3-3-96 0,-3-9 108 15</inkml:trace>
  <inkml:trace contextRef="#ctx0" brushRef="#br0" timeOffset="120052.27">23143 4308 848 0,'-5'-1'202'0,"1"-2"-110"16,0-3 190-16,1-3-238 0,5-5-11 15,-1-3-33-15,9-1-166 16,5 1 117 0</inkml:trace>
  <inkml:trace contextRef="#ctx0" brushRef="#br0" timeOffset="120515.67">23450 4498 916 0,'11'42'99'0,"-5"-3"21"15,-3-3 25-15,-7-5-34 0,-4-5-36 16,-2-9-6-16,1-5-16 16,1-10-5-16,2-4 18 15,1-12 19 1,3-3 4-16,3-7 6 15,3-4-14-15,7-1-4 16,5-1-14-16,3 4-22 0,2 3-8 16,-3 12-22-16,-6 6-4 15,-3 10-6-15,-3 7-1 16,0 9-3-16,-1 1 3 16,9 2 1-16,8-1 2 0,14-6 0 15,7-3-1-15,5-9 1 16,-1-5 1-1,-2-6 2-15,-2-7 3 0,-2-6-2 16,-4-3 2 0,-12-4 25-16,-10 0 14 0,-16 1 6 15,-9 7-2-15,-18 12-28 16,-6 7-17-16,-3 21-8 16,0 5-3-16,9 10-1 15,8 0 2-15,15 3 1 16,5-4 1-16,12-8-10 15,3-3-28-15,9-11-86 16,7-4-70-16,5-10-353 16,12 0 324-16</inkml:trace>
  <inkml:trace contextRef="#ctx0" brushRef="#br0" timeOffset="120966.83">24317 4594 1287 0,'-15'-1'166'0,"-6"2"96"15,-11 6-104 1,-1 2-44-16,-9 5-50 0,-3 0-4 16,0 2-22-16,3-1-11 15,18 0-22-15,9-5-8 0,19-2-4 16,10-3 1 0,22-4 2-16,0-5 4 15,8-4 4-15,-2-4-1 0,-9-2 2 16,4 3 6-16,-5 1 7 15,-4 3 8 1,-3 2 2-16,-4 2-5 0,-8 3-7 16,-1 5-9-16,-11 5-4 15,-1 3-1-15,0 3-1 16,-2 0 2-16,2 0 4 16,0-1-1-16,0-5-1 15,1-1-1-15,0-2-8 16,1-2-1-16,-1-1 1 15,3-1 2-15,-2-3 6 16,3-3 2-16,3-5 2 16,1-5 2-16,8-5 13 15,7-1 1-15,11-1 10 16,3 2-6-16,-1 4-18 0,-4 2-2 16,-9 2-26-16,-1-1-26 15,-7 0-127 1,0-2-141-16,8 1 166 15</inkml:trace>
  <inkml:trace contextRef="#ctx0" brushRef="#br0" timeOffset="121267.38">24636 3982 1054 0,'-1'-26'120'0,"4"5"100"16,6 11-15-16,6 13-25 15,6 11-22-15,7 14-39 16,6 5-35-16,10 13-34 16,4 5-13-16,4 18-12 15,5 7-14-15,-8 11-7 16,-4 0-3-16,-16-6-1 15,-12-4 7-15,-15 2-66 16,-10-1-16-16,-14 0-139 16,-20-2-200-16,-27-5 262 15</inkml:trace>
  <inkml:trace contextRef="#ctx0" brushRef="#br0" timeOffset="144946.37">4332 9663 214 0,'-12'-12'79'0,"4"-5"62"16,0-4 4-16,8 1 4 15,-1-2 6-15,-5 5 6 0,-2 7-7 16,-2 3-14 0,-6 7-29-16,-1 6-18 15,-15 6-31-15,1 2-6 16,-1 4-22-16,0-4-7 15,12-4 8-15,5 3 1 0,9-3 16 16,6 6 4-16,4 7-13 16,4 4-7-16,1 9-18 15,0 3-6-15,2 7-8 16,0 2-4-16,-4 4 3 16,-1 2-3-16,-1-2 1 15,3 1 2-15,0-4-2 16,1-4 1-16,4-4-2 15,2-7 2-15,6-9-1 16,4-3 0-16,3-11-1 16,1-1-2-16,5-5-5 0,0-1 0 15,4-3 3-15,4 1 2 16,14 0 2 0,5-1 2-16,8 4-2 0,2-2-2 15,-10 0 0-15,2 0 0 16,8-3-1-1,4 0 1-15,10-3-4 0,-1-3 0 16,1-2 1-16,-1 1 0 16,9 0 5-16,3 3 0 15,1 2 1-15,-3 1-2 0,3 2 0 16,2 1 0-16,5 3-1 16,-2 1 2-16,5 0-1 15,4 2 0-15,-3-2 1 16,-1 0-1-16,1 3-1 15,0 0 0-15,4 2 2 16,-1 1 0-16,4-2 0 16,-1-1 0-16,3-3 0 15,6-1 0-15,1-1 2 16,-5 1-1-16,5 1 0 0,7 1 1 16,-13 0-2-16,7 1 3 15,4-1-1 1,-3 0 0-16,-1-2 1 15,2-2-3-15,3-2 2 16,-5-1 1-16,3 2 0 16,4 0 1-16,-11 2-1 15,0 0-3-15,4 2 2 0,1 0-1 16,-5-2 1-16,1 1 1 16,5-3-1-1,-7 0 0-15,2-2 13 0,2-1 5 0,4 0 3 16,-5 0 0-16,1 1-7 15,1 2-2-15,-8-1 0 16,0 1 0-16,-2-1-6 16,-4-1 0-16,-3 0-1 15,-1 1 0 1,-4-1 1-16,-4 0-2 0,0 1-2 16,0 0 0-1,-1 3-2-15,-3-2 0 0,2-2 1 16,3-1 0-16,0-3-1 15,1 1 0-15,0 0-1 16,2 2 0-16,-8-1 3 16,-2 1 0-16,-10 1 1 15,2 0-1-15,1 2-1 16,-4 1 1-16,-6 0-4 16,-8 2 0-16,0 1-1 15,5 0-1-15,-1-2 3 16,-5 0 2-16,-5 0-1 15,-7-1 0-15,0 1 1 16,-1 0 0-16,5 0 3 0,1 1 5 16,-7 1-1-1,-5 1 1-15,-13 1-3 0,-7-2-4 16,-1-1 0-16,-1 0 1 0,3-6-2 31,4 1 1-31,-2-3-1 0,3 0 0 16,0 3-1-16,3 3 0 15,-1-2-1-15,3 3 0 16,-3-1 0-16,-11-4 1 0,1 0 0 16,-6-3 0-1,0-4 1-15,4 5-1 16,0-1-1-16,2 1 0 0,4 3-1 16,1-4 0-16,6 1 0 15,4-2-1-15,1 3 0 16,6 2 1-16,-2 0 0 15,0 4-2-15,-2-5 2 16,-4 1-1-16,6 1 1 16,4 3 1-1,9 0-1-15,6 2 0 0,-1-3 1 16,-4-5-1-16,-3 1 1 0,0-3-1 16,9 0-1-1,13 2 0-15,6-1 1 16,-10-3 1-16,5-1 5 15,-7 0 1-15,11 0-2 16,7 0 0-16,-8 2-4 16,-2-5 1-16,-11 1 0 15,2 2 0-15,4-1 7 16,-9 2 0-16,2 1-3 0,-3 0-1 0,-13 2-5 16,12 2-1-1,-7 1 3-15,4-1 0 16,4 2-1-16,-6 0 1 15,-5-2 0-15,-3 0 0 16,-4-1 1-16,4 0-2 16,10 0 1-16,-3-2-1 0,4 0 1 15,-8 0 0 1,-13-2 0-16,-2 2 2 0,-12-1 0 16,2 0 1-16,-3 1-2 15,0 2 0-15,6 0-1 16,4-1-2-16,6 1 0 15,3-2 0-15,-1 0 0 16,-4 1 0-16,-7 0 1 16,-6 0 0-16,-3 2 0 15,0 1 0-15,-6 1 1 16,-2 2 1-16,-2 0 2 16,-4-3-1-16,2 0 1 15,-2-3 0-15,2-3-1 16,5 0-1-16,-1-1 1 0,0-1-1 15,2 1 0-15,-1-1-1 16,-5 0 1 0,-2 2 1-16,-6-3 2 0,-4 0 2 15,1 1 3 1,3-5-1-16,-2-2-1 0,2-5 0 0,-4-5-4 31,-1-2 2-31,9-4-1 16,-2-5-2-16,3-7 0 0,-3-3-1 15,-2-5-2-15,7 7-1 16,-6 2 1-16,2 7 1 16,-4 7 3-16,-3 0-1 15,3 8 1-15,0 3-2 16,-4 1-1-16,0 3 0 0,-3-1-1 16,-6-5 1-16,11 6 0 15,-3-3-1-15,0-2 1 16,3 3 0-16,-1 2-1 15,1 0 0-15,2 6-1 16,3 3 0-16,-12-3-1 16,4 5 0-16,1 2 1 15,-1-4 0-15,4 5 0 16,-5-4 0-16,2 3-2 16,-6-3-2-16,6 4-3 0,0 2 0 15,4 3 0 1,-2 4 0-16,-2 2 1 15,6 8 0-15,-14-5 1 16,9 7 1-16,-2 1 1 16,-10 0-1-16,11 7 1 15,-5-2-1-15,5 9-34 16,-4 1-8-16,-1 10-61 16,1 6-53-16,-13 11-112 0,-1 12 138 15</inkml:trace>
  <inkml:trace contextRef="#ctx0" brushRef="#br0" timeOffset="170086.87">8847 10723 181 0,'0'0'92'0,"3"0"121"0,-3-1 11 0,2 3-14 15,-2 0-20-15,-2 3-68 16,-3 2-28-16,2 1-48 15,-1 2-15-15,2-2-7 16,1-3 5-16,3-2 33 16,3-4 15-16,2-2 13 0,2-5 3 15,-4-2-23-15,-1-1-15 16,-5-2-20-16,-7 2-9 16,-8 2-12-16,-3-1-4 15,-3 7-6-15,-6 2-1 16,3 4-4-16,1 8-2 15,5 9-2 1,2 1-2-16,8 7 1 16,3 1-1-16,6-1 2 15,5-3 0-15,7-8 0 0,5-6 1 16,5-9 2-16,2-4 2 16,0-10 0-16,3-3 2 15,-5-4 1-15,1-1 1 16,-6-1 1-16,-3 2 6 0,-3 2 20 15,-9-1 9 1,0 3 11-16,-3 3-2 0,1 4-14 16,1 8-10-1,3 12-10-15,0 6-2 0,5 13-4 16,-3 6 0 0,2 12-3-16,-1 7-2 0,0 8-4 15,-1 5 0-15,-4 2 0 16,-4-1 1-16,-9 0 2 15,-6-1 2-15,-9-7 0 16,-7-2 1-16,-1-15 4 16,-4-8 4-16,4-17 3 15,1-10-3-15,7-18-6 16,1-9-4-16,5-20-16 16,2-10-11-16,4-8-38 15,10 0-31-15,11 11-71 16,7 4-90-16,15 14 144 15</inkml:trace>
  <inkml:trace contextRef="#ctx0" brushRef="#br0" timeOffset="171846.57">9089 10903 698 0,'-13'0'114'16,"8"0"111"-16,2 1-54 0,4 4-39 16,4 0-17-1,-1 4-12-15,0 2-2 16,3 3-13-16,-2 0-14 16,0-3-31-16,2-2-10 15,2-8 2-15,3-4 6 16,1-10 13-16,0-5 1 0,0-4-7 15,0-3-5-15,-3 3-4 16,-3 1-3-16,-8 4 5 16,-5 2-2-1,-4 6-6-15,-3 5-5 16,1 9-15-16,-4 7-7 0,0 11-6 16,0 6-2-16,3 11-3 15,0 2 0-15,2 9 0 16,6-3 1-16,5-4 1 15,7-4 1-15,5-13 0 16,4-3 0-16,4-12 0 16,2-5 1-16,8-13 1 0,0-5 0 15,9-15 6 1,8-3 3-16,3-6 10 16,-3-2 2-16,-10 5-1 0,-9 1-2 15,-16 14-10 1,-10 15-3-16,2-2-2 15,-10 19-2-15,-4 9 1 16,-3 4 0-16,0 5-1 16,-4-1 0-16,2-7 1 0,6-3 1 0,1-14 0 15,6-5-1 1,6-10-1-16,6-8-1 0,11-8 0 31,-1-3-1-31,6-5 6 0,-4 2 5 16,1 4 4-16,1 3 0 0,-2 9-6 15,1 7-5 1,-3 8-3-16,-3 9-2 0,-6 11 2 16,-1 2 2-16,-3 4 1 15,-1-5 2 1,3-2-3-16,2-4 0 0,6-12-1 16,3-3-1-16,10-11 2 15,6-8 1-15,4-11 10 16,1-5 6-16,-6-6 9 15,-9 0 4-15,-13 6 5 16,-8 7 1-16,-13 12-4 16,-5 9-6-16,-14 16-17 15,-4 10-9-15,-9 14-7 0,4 8-2 16,10 1 0-16,8 0 1 16,18-4 0-1,5-8-1-15,20-10 0 16,5-6 0-16,11-16 3 15,4-4 0-15,-1-15 1 0,-1-4 1 16,3-5 1 0,3-3 0-16,-5 8 1 0,-2 6 1 15,-13 13-1 1,-6 8 0-16,-18 10-6 0,-6 2-6 16,-11 10-2-16,-5-2 2 15,-4 0 7-15,3-4 6 16,1-7 4-16,2-7 1 15,7-8-3-15,4-5-2 0,9-9-2 16,7-2-5-16,16-4-1 16,5-2 1-16,12 1-2 15,3 3 5 1,1-1-49-16,-3 2-24 16,-7 2-22-16,-5-1-5 0,-10 12 53 15,-3 3 24-15,-12 9 28 16,-4 5 4-16,-7 4 5 15,-5 2 10-15,-2-6 13 16,-3-3 2-16,0-6 4 16,0-2-7-16,0 2-16 0,-2 4-5 15,1 6-12 1,1 6-7-16,7 7-22 16,0-3-10-16,10-4-7 15,4-4 2-15,6-12 22 16,5-3 12-16,3-9 11 15,1-6 4-15,-2-1 2 16,-2-3-2-16,-4 1 23 0,-6 5 5 16,-8 4 4-16,-2 6 1 15,-4 11-26 1,-4 5-8-16,-3 10-8 0,2 3 0 16,6 3-10-16,6-3 1 0,11-6 0 15,6-7 0-15,7-13 13 16,6-5 0-1,3-13 10-15,1-3 13 0,2-11 33 16,1-11 23 0,-4-13 12-16,-2-8-7 15,-8-9-8-15,-6 0-18 0,-7 8-2 16,-1 5 0-16,-8 20-18 16,-4 16-2-16,-8 22-21 15,-3 12-7-15,-4 28-10 16,1 8-7-16,1 20 2 15,6 10 1-15,1 6-5 16,4 0-19-16,7-14-13 16,4-10 0-16,12-25 6 15,6-12 19-15,7-16 18 16,2-6 1-16,3-11 4 16,-2-4 1-16,-4-8 3 15,-1 1 3-15,-16-7 7 16,-7 7 2-16,-8 10 0 0,-11 1-3 15,-5 24-14-15,-4 8-5 16,-5 15-7 0,13 8 0-16,14-6 0 15,10-4 1-15,26-17-2 0,3-9 3 0,12-13 2 16,-3-9-5 0,-2-7-33-16,-2-2-22 15,-11-5-79-15,-4-3-42 16,-20-2-105-16,-10 1-111 15,-25 1 231-15</inkml:trace>
  <inkml:trace contextRef="#ctx0" brushRef="#br0" timeOffset="171998.2">10745 10859 1722 0,'-10'15'145'0,"16"-5"126"16,17-7-73-16,29-10-45 15,7-10-18-15,26-11-54 16,9-5-31-16,-3-4-42 15,-6-2-38-15,-20 3-14 16,-15 2 19-16</inkml:trace>
  <inkml:trace contextRef="#ctx0" brushRef="#br0" timeOffset="174462.56">6592 10709 489 0,'-9'-7'147'15,"-2"0"122"-15,-2 5-55 16,-3 2-31-16,-1 4-52 16,-2 3-27-16,-4 6-54 15,4 0-17 1,-2 0-24-16,-3 2-5 16,4-1-1-16,4-2 4 0,3 2 3 15,7 1 0-15,9 0-2 16,8 0-6-16,7 0 12 15,7-1 17-15,3-1 25 16,-7 0 8-16,-2 2 3 16,-7-2-6-16,-6 6-12 15,-3 0-5-15,-7 8-14 16,-10 6-7-16,-6 4-11 16,-7 2-3-16,-10-3-3 0,1-2-17 15,2-8-68 1,1-4-50-16,19-12-212 15,4-8 193-15</inkml:trace>
  <inkml:trace contextRef="#ctx0" brushRef="#br0" timeOffset="175141.3">6691 10796 1233 0,'10'3'96'16,"-6"3"70"-16,-2 5-30 15,-2 5-46-15,-2 3-12 16,2 9-35-16,0 8-17 0,0 5-17 16,5 2-4-16,6-6-5 15,5-9 1-15,2-19-1 16,4-4 4-16,2-13 6 16,-2-7 4-16,7-8 8 15,-4-7 6-15,-1-5 13 16,-5 2 5-16,-7 8-3 15,-1 5-8-15,-9 17-18 16,1 9-6-16,-4 19-7 16,-3 5 0-16,-4 5-2 15,1-2 0-15,7-11-2 0,0-5-1 16,12-17 7 0,1-7 12-16,6-12 23 15,7-7 13-15,1-7 15 16,0 3 2-16,-1 2-9 15,-1 6-11-15,-7 15-23 16,-5 10-13-16,-10 23-9 0,-5 13-1 16,-9 17-7-1,-4 10-12-15,-1 6-27 0,-3 0-13 16,6 3-8-16,1-7 11 16,2-11 26-16,4-11 12 15,-1-21 16-15,2-13 2 0,2-22 11 16,-1-18 7-1,7-25 6-15,1-13 1 0,8-19-3 16,2 0-4 0,10 4-3-16,8 7 1 0,10 17-4 15,3 9-4-15,1 15-6 16,-5 8-3-16,-5 15-4 16,-7 5 0-16,-9 9 1 15,-4 7 4-15,-16 11 5 16,-5 7-1-16,-15 9-32 15,-8-2-31-15,-13-3-121 16,5 0-85-16,2-10 139 16</inkml:trace>
  <inkml:trace contextRef="#ctx0" brushRef="#br0" timeOffset="175681.47">7438 10949 885 0,'8'14'125'16,"0"-1"93"-16,3 1 6 15,-2-5-52-15,2 2-20 0,3-9-13 16,1-5-5 0,3-9-11-16,2-4-8 15,6-8-27-15,-3-2-17 16,3-3-19-16,-6 0-4 15,-9 5-4-15,-7 3-2 16,-15 7-8-16,-2 6-6 16,-12 15-14-16,-1 7-4 0,-10 15-10 15,-2 8-2-15,7 5-4 16,1 1-1-16,17-7 0 16,10-9-3-16,12-9 2 15,13-11 0-15,14-8 4 16,12-4 2-16,14-11 2 15,-1-3 2-15,-6 1 4 16,-9-2 1-16,-12 9 2 16,-5 8 0-16,-8 6-1 15,-9 6 1-15,-15 11-8 16,-7 2-2-16,-10 7-5 16,4 0-1-16,0-9 5 0,-3-8 2 15,11-12 1 1,-3-10 1-16,12-14 10 15,12-3 5-15,8-13 5 16,14-5 2-16,7-3-11 16,-1-3-4-16,9 6-9 15,-5 4-15-15,-3 9-71 0,3 8-63 16,-13 4-183-16,-5 7 177 16</inkml:trace>
  <inkml:trace contextRef="#ctx0" brushRef="#br0" timeOffset="175893.12">8160 10983 1795 0,'7'3'144'0,"3"-3"80"15,14-2-45-15,9-5-85 16,-1-4-31-16,5-5-41 16,-2-3-38-16,-4 1 10 15</inkml:trace>
  <inkml:trace contextRef="#ctx0" brushRef="#br0" timeOffset="179766.7">9568 11444 782 0,'3'0'110'0,"0"4"105"16,-2-4-32-16,-1 2-45 15,-4-3-18-15,1 0-17 16,1 1-2-16,-5-3-12 15,0 4 2-15,-1-4-12 16,-4 0-3-16,-4 1-8 16,3-3-4-16,-5 2-12 15,-3 2-12-15,-8-2-12 16,-2 3-7-16,-10 5-3 16,-1 3 4-16,4 11 4 15,0 5-1-15,9 6-7 16,4 2 0-16,7 6-13 15,2 0 1-15,5 2-5 16,3 7-4-16,4 2 3 0,1 6-1 16,3 4 1-1,0-4-1-15,2-1 0 16,4-8 0-16,8-10-3 0,7-4 4 16,9-13 14-16,8-5 1 15,15-10 4-15,2-4-4 16,4-10-12-16,-6-5 3 15,-7-8-32-15,-5-2-38 0,-8-5-133 16,-5-8-164-16,-7-7 199 16</inkml:trace>
  <inkml:trace contextRef="#ctx0" brushRef="#br0" timeOffset="179994.17">9582 11790 1402 0,'-3'-6'147'0,"1"1"138"16,2 2-31-16,-2 4-30 15,1 5-31-15,-4 8-64 16,2 8-33-16,-1 13-45 16,0 7-16-16,0 8-25 15,-1-3-6-15,5-5-11 16,4-2-17-16,1-12-62 15,2 0-45-15,-4-9-127 0,0-7-100 16,4-8 198 0</inkml:trace>
  <inkml:trace contextRef="#ctx0" brushRef="#br0" timeOffset="180204.8">9420 11784 1201 0,'-15'2'149'16,"4"3"149"-16,2-1-47 16,12-1-31-16,5-2-19 15,9-4-43-15,6-3-10 0,11-4-42 16,7-2-27-16,9-2-46 16,8-1-10-1,5-1-91-15,1-2 253 0,-5 1-152 16</inkml:trace>
  <inkml:trace contextRef="#ctx0" brushRef="#br0" timeOffset="185394.72">19203 9777 604 0,'7'-3'119'15,"-1"0"111"-15,-3 3-12 16,-3 5-21-16,-2 3-21 16,-3 5-24-16,-2 4-18 15,-1 7-36-15,-2 4-20 0,-1 15-36 16,-1 7-13-16,2 15-16 15,2 11-5-15,5 0-4 16,2-1-1 0,3-11-1-16,2-9-1 0,6-12 0 15,0-5 0-15,7-9-1 16,7-4 1-16,9-7-1 16,-1-5 2-16,17-9 2 15,8-2 0-15,5-5 0 16,9 2-2-16,19 0-3 15,17 2-2-15,9 5-3 16,9 3 2-16,15 3 0 16,-12-3 0-16,22 2 1 15,2-5 0-15,-9-2 3 16,7-1 8-16,-2-6 8 16,-4 1 6-16,6-6 5 15,1-1-5-15,-18 0 3 0,-1 3-3 16,-5 1-3-16,-11 3-2 15,-7-1-4-15,-1-2-2 16,-10 2-2 0,-4 0-1-16,-3 5-3 0,-9 5-1 15,-16 3-3-15,-4 2 1 0,-2-3 1 16,-5 0-1 0,-3-3 3-16,-6-1 2 15,-7-5 1-15,-3-3 2 0,-5-4-1 16,-2-4-2-1,-3-2-3-15,-1 2-2 16,7-3-1-16,1 6-1 0,8 4-1 16,1-3 1-1,9 5-1-15,0-3 1 0,-3 1 1 16,-8 2 0-16,-10-4 2 16,-8 3 1-16,-8-2 2 15,0-1 2-15,-3 0 1 16,2-3-1-16,-4 0-1 15,4-1-1-15,4-1-1 16,4 1-1-16,5 0-1 16,4 1 0-16,0 1-1 15,0 1 0-15,-7-3 4 16,-8 1 2-16,-7-5 8 0,-7-1 4 16,-2-5 8-1,-2-5 8-15,-10-10 3 16,-1-9-2-16,-5-19-12 0,-2-9-10 15,10-4-16-15,3 7-6 16,9 23-15-16,1 11-33 0,-2 19-99 16,-7 6-71-1,-12 10 110-15</inkml:trace>
  <inkml:trace contextRef="#ctx0" brushRef="#br0" timeOffset="185997.57">20789 11237 506 0,'36'8'59'0,"0"2"50"0,-7-1-86 16,-1 1-68-16,-12-1 23 16</inkml:trace>
  <inkml:trace contextRef="#ctx0" brushRef="#br0" timeOffset="186674.33">19868 11062 1108 0,'-5'-1'137'16,"-1"-2"100"-16,1-4-86 16,3 4-13-16,-2-2-27 15,2 0-4-15,-7 1-30 16,-1-1-12-16,-10-1-22 15,-5 3-8-15,-3 3-16 16,-6 0-5-16,5 9-12 16,1 5-5-16,6 2-3 15,5 2 0-15,9 1-2 16,5-2 2-16,13 7 2 16,4-1 2-16,7 4 2 0,8 3 2 15,5-5 1-15,-6 1-2 16,0 0 3-1,-20-3 0-15,-12 3 3 0,-4 3 0 16,-25-1-1 0,1 4-1-16,-10-5-1 15,0-5-1-15,6-5-30 0,6-6-35 16,12-10-99-16,2-3-100 0,16-10 141 16</inkml:trace>
  <inkml:trace contextRef="#ctx0" brushRef="#br0" timeOffset="187304.97">20014 11189 1039 0,'25'-7'223'0,"-7"4"202"15,-4 2-121-15,-13 6-148 16,-3 7-56-16,-12 6-66 16,-3 5-18-16,-4 7-15 15,2 6-1-15,1 1-1 16,7-1 1-16,8-3-2 0,5-9-1 15,15-7 0 1,5-7 1-16,13-14 3 0,4-5 4 16,13-16 9-1,-4-4 5-15,-2-4 15 16,-2 2 6-16,-20 5 4 16,1 4-2-16,-14 11-9 15,-5 6-9-15,-2 14-18 16,-9 10-5-16,4 13-5 15,-6 0 0-15,5 0 4 16,5-3 3-16,4-12 1 0,9-4 3 16,7-14 10-16,5-7 6 15,9-11 13-15,4-3 2 0,1 4-4 16,-2 6-7-16,-14 12-16 16,-3 8-7-1,-20 22-5-15,-6 9-1 16,-13 20-8-16,-6 8-21 0,-1 9-21 15,2-2 0 1,5-13 14-16,5-13 22 16,6-25 30-16,4-8 4 0,2-25 7 15,1-11 1 1,5-27-7-16,2-16-2 0,8-21-10 16,4-11 1-16,14-1 2 15,7 6 1-15,2 20-1 16,-2 18-4-16,-13 26-6 15,-3 12-2-15,-4 15-4 16,-2 7 0-16,-7 9-3 16,-12 3-5-16,-13 10-7 15,-6 5-9-15,-15 6-21 0,-9 1-17 16,-6 3-94 0,-7-11-76-16,10-9 129 0</inkml:trace>
  <inkml:trace contextRef="#ctx0" brushRef="#br0" timeOffset="187810.03">20822 11365 1304 0,'11'9'117'16,"1"-1"89"-16,0 0-22 0,0-4-38 16,1-2 3-1,7-2-14-15,1-5-17 0,11-9-33 16,6-3-14-1,11-6-20-15,1 2-6 0,-7-1 0 16,-13 0 0-16,-13 5 6 16,-13 2 7-16,-14 6-7 15,-1 5-7-15,-23 9-22 16,-5 8-13-16,-8 13-12 16,-6 4-1-1,10 6 2-15,3 1-2 0,21-1 1 16,7-7-1-16,15-9 0 15,10 1 2-15,11-10 4 16,14-2 4-16,16-3 0 16,8-5 0-16,-6-1-4 15,-3 2-2-15,-18 5 0 0,-10 0-5 16,-10 4-6 0,-10-4 2-16,-5-1 1 15,-8-4 7-15,0-3 8 16,2-1 0-16,0-16-2 15,12 0-1-15,2-7-3 0,3-5 2 16,12 5 2 0,0 0-1-16,12 1 1 15,4 4-4-15,8 2-15 0,5 3-34 16,-6 1-123-16,-5 1-84 16,-9 3 124-16</inkml:trace>
  <inkml:trace contextRef="#ctx0" brushRef="#br0" timeOffset="187945.74">21690 11393 1497 0,'-3'12'207'0,"6"-4"179"15,3-3-192-15,6-5-119 16,4-6-55-16,5-8-80 16,9-6-44-16,13-6-135 15,11-2-210-15,9 2 263 16</inkml:trace>
  <inkml:trace contextRef="#ctx0" brushRef="#br0" timeOffset="188293.94">22142 11284 1953 0,'-15'39'114'0,"3"6"30"16,-1 2-50-16,2 5-75 0,-2 2-11 15,0 0-8-15,1-2-12 16,4-2-21-16,-1-3 0 15,2-13 2 1,0-6 15-16,1-18 21 16,2-9 2-16,1-20 4 0,-1-14 9 15,5-18 36-15,4-15 12 16,3-13 17-16,9-1 2 16,0 8-12-16,2 10-7 15,5 24-18-15,-6 9-12 16,3 18-27-16,-3 8-10 15,-4 11-15-15,-5 6-11 16,-6 9-11-16,-4 2-4 0,-12 4-10 16,-1 0-9-16,-5-6-68 15,5-6-69-15,2-14 107 16</inkml:trace>
  <inkml:trace contextRef="#ctx0" brushRef="#br0" timeOffset="188779.14">22407 11175 1537 0,'23'23'163'16,"-6"2"165"-16,-8 7-256 0,0 3-28 15,-14 0-36-15,0-3 1 16,-11-11 3 0,3-2 3-16,1-15 5 0,-1-4 2 15,11-13 1 1,-3-9 0-16,17-6-7 15,2-2-5-15,5-2-5 0,5 4-1 16,-1 6 9 0,1 3 7-16,4 7 9 0,-2-1-1 15,-4 5-9-15,-3 2-8 16,-2 6-10-16,-3 6-2 16,-6 3-3-16,1 2 0 0,-7-1 1 15,4 1-1-15,0 2 2 16,4 2 1-1,-1 1 0-15,-1-1 3 16,3-3 0-16,0 0-1 16,4-4 1-16,5-4-1 0,0-1 0 15,-2-2 1 1,2-3 2-16,-4-2 3 16,1-6 5-16,0-4 1 0,-1-4-2 15,-5-1 6-15,-2-1 24 16,-9-3 8-16,-4 0 5 15,-8 3-13-15,-8 2-55 16,-6 5-33-16,-15 13-55 16,-3 1-26-16,0 10-60 15,10 7-365-15,20 2 360 16</inkml:trace>
  <inkml:trace contextRef="#ctx0" brushRef="#br0" timeOffset="189343.8">23045 11187 1443 0,'-3'3'177'0,"-3"0"147"16,3-1-119-16,-3 2-77 0,-2 4-43 16,-2 12-34-1,-1 9-17-15,-4 15-14 16,1 9-4-16,3 7-12 16,2-3-3-16,6-6-35 15,5-6-24-15,2-12-13 16,3-3 3-16,2-10 13 0,-3-9 9 15,-4-10 0 1,-2-6-1-16,-1-11 24 16,0-8 22-16,1-15 44 0,-3-11 15 15,3-22 20 1,5-4 5-16,2-3-8 0,5 3-7 16,1 17-14-16,3 16 3 15,3 15-10-15,1 13-3 16,-1 12-8-16,3-3-12 15,5 10-15-15,8-2-4 16,6 4-4-16,5 6-1 16,-11 2 0-16,-10 2-1 0,-16-1-5 15,-11-1-4-15,-16 3-19 16,-11-1-13-16,-15 0-27 16,-9-5-20-16,-7-7-63 15,4-5-41-15,2-9-127 16,2 0 166-16</inkml:trace>
  <inkml:trace contextRef="#ctx0" brushRef="#br0" timeOffset="190176.22">21445 11970 1443 0,'1'-1'182'0,"3"4"171"16,-2-4-98-16,1 4-55 15,-3 5-26-15,-2 2-47 16,2 14-22-16,-3 14-47 0,6 8-21 15,7 28-26-15,1 14-7 0,10 17-4 32,-6 0-13-32,2-5-18 15,1-4-18-15,-9-20-60 16,-1-10-33-16,-6-23-97 0,-2-17-63 16,0-24 164-16</inkml:trace>
  <inkml:trace contextRef="#ctx0" brushRef="#br0" timeOffset="190505.05">21396 12055 1867 0,'-2'-8'144'16,"-3"0"82"-16,3-1-71 0,4 5-49 15,4-7-13-15,12-6 1 16,13-4-4-16,12-5-15 15,5 2-10-15,5 8-27 16,3 1-11-16,-1 14-20 16,7 5-5-16,5 17-3 15,-5 8-1-15,-17 4 3 16,-18-1 2-16,-27 4 5 16,-19-4 1-16,-24 4 1 15,-7 3-1-15,-20-5-10 16,-1-1-7-16,-9-8-37 15,-9-9-26-15,-1-16-71 0,3-9-57 16,20-21-129-16,10-9 172 16</inkml:trace>
  <inkml:trace contextRef="#ctx0" brushRef="#br0" timeOffset="-188596.79">17634 1136 687 0,'-18'-20'53'0,"0"-2"79"0,-4 2-128 16,-1 1-2-16,-10-4 1 15,-1-1 0-15,-2 2 23 16,-3-1 4-16,-6 10-1 15,-5 5-2-15,-26 8-23 16,-8 8-4-16,-15 9-2 16,-8 6 4-16,11 14 13 15,0 7 4-15,1 15 7 16,12 8-1-16,11 7-7 0,7 2-3 16,11 2-6-1,-1 7-4-15,3 12-1 16,10 8 1-16,10 19 1 15,7 6 2-15,10 7-2 16,5 4-1-16,2 6-2 0,-1-2 0 16,-3 1-1-1,2 3 0-15,1-5-2 0,3 1 1 16,4 4-1-16,2-2 1 16,2-5 2-16,3 5-1 15,1-6 1-15,2-2 0 0,5 2 1 16,2-1 1-1,2-10 0-15,5 3 1 0,15-6-2 16,1-10-1-16,14-11-2 16,10-6-1-1,-7-18 1-15,8 2-1 0,13-4 2 16,4-4 0 0,18-6 8-16,2-4 2 0,7-1 2 15,8 1 0-15,7-5-4 16,10 0-3-16,22-17 22 15,-5-9 7-15,22-9 9 16,8-3 0-16,1-1-20 16,13 2-9-16,1-3-12 15,7-4 0-15,20 2-2 16,-5-2 0-16,21-1 0 16,5-2 1-16,10-2-1 15,5-1 9-15,11-3 2 16,19 2 1-16,3-2 1 15,8 2-9-15,7 3-1 16,-12 2-2-16,2 7 0 0,5 2 4 16,-14 7-81-1,-9 4-164-15,-38 7 148 16</inkml:trace>
  <inkml:trace contextRef="#ctx0" brushRef="#br0" timeOffset="-176677.3">15944 3956 251 0,'4'0'125'0,"-4"1"151"16,5 3 3 0,-10 1-32-16,-2 2-22 15,-1 1-42-15,-3-2-15 0,-4-1-26 16,-5 0-5-16,-19-5-26 15,-10 2-14-15,-11 0-34 16,-9-2-23-16,-2 3-26 16,-11-1-9-16,-3 2-4 15,2 1-1-15,9 5-28 16,12 0-37-16,17-2-126 16,19 6-71-16,17-7-172 15,14-2 214-15</inkml:trace>
  <inkml:trace contextRef="#ctx0" brushRef="#br0" timeOffset="-176449.98">16086 4169 963 0,'-2'21'70'15,"-6"-3"99"-15,-6 0-15 16,-8-7 34-16,-11-1-16 15,-25-2-74-15,-12 0-33 0,-27-1-43 32,-1 6-15-32,-15 2-9 15,-2 1-6-15,9 7-50 0,7-5-59 16,28-1-155-16,13-2-111 16,26-4 197-16</inkml:trace>
  <inkml:trace contextRef="#ctx0" brushRef="#br0" timeOffset="-176091.84">15248 3754 1195 0,'4'-2'152'0,"3"-2"203"16,5 0-242-1,-4-1 10-15,-1 2-20 0,-6 3-14 16,-8 7-29-16,-8 8-10 16,-13 14-31-1,-15 13-12-15,-25 19-7 16,-13 6-4-16,-14 9 1 0,4 1 1 16,14 3 3-1,15-3 0-15,15-6 1 0,6-6-1 16,25-15-2-1,8-3-2-15,25-6-1 16,16-4 0-16,18-1 2 16,15 2 1-16,18-2-19 0,15 5-32 15,0-9-269-15,-5 4 211 0</inkml:trace>
  <inkml:trace contextRef="#ctx0" brushRef="#br0" timeOffset="-171284.63">12919 2190 781 0,'10'5'118'0,"-6"-3"74"0,3 3 15 15,-11-2-44-15,-4 0-27 0,3 8-28 16,-1 2-14 0,8 6-47-16,0 5-14 0,-2 8-23 15,-2 6-1 1,2 12-6-16,-6 2 1 15,4-1 1-15,2-1-2 16,3-12-1-16,5-8 2 16,11-12-3-16,2-7 1 0,2-11 6 15,6 0 1-15,7-8-5 16,6-5 1-16,11-10-4 16,9-4 0-16,6-4 1 15,-4-4 0-15,-2 7-1 16,-6 2-1-16,-13 6 0 15,-2 3 0-15,-16 3 4 16,-4 1 2-16,-9-1 2 16,-4-1 1-16,-5-1 1 15,-4-3 1-15,-6-5-2 16,1-7 2-16,3-12-2 16,1-7-2-16,2-11 2 15,5-1 8-15,-2 2 21 16,-1 6 4-16,-9 16 12 15,-8 7-8-15,-14 14-21 16,-13 6-7-16,-15 9-16 16,-12 3-2-16,-15 7-2 0,0 5 1 15,2 1-13-15,9 0-14 16,26 0-28-16,7-2-18 16,14-2-67-16,10 0-43 0,18-2-247 15,14 1 244 1</inkml:trace>
  <inkml:trace contextRef="#ctx0" brushRef="#br0" timeOffset="-170701.23">13295 2250 880 0,'11'-11'121'15,"-1"-5"66"-15,-4-3 1 16,-4-5-77-16,-7-1-34 15,-7 1-33 1,-1 6-9-16,-11 8-13 16,-2 6-10-16,-1 10-14 0,-3 6-2 15,7 12-1-15,2 0 1 16,8-2 3-16,7-4 0 0,7-9 4 16,6-2 2-1,5-9 10-15,4-5 4 16,2-8 13-16,2-2 5 15,-1-4-3-15,-1 0-4 16,3 5-14-16,-8 4-7 16,-5 11-9-16,-1 4-1 0,-4 13-2 15,0 4 0-15,6 1 3 16,-1 0 1-16,0-4 1 16,1-3 0-16,-8 0 0 15,4 1 6-15,-9-1 18 16,-5-1 2-16,-11 1 4 15,-11 1-6-15,-7-2-15 16,2 3-2-16,2-6-3 16,2-1 1-16,12-6-37 15,5-5-43-15,12-10-344 16,12-8 266-16</inkml:trace>
  <inkml:trace contextRef="#ctx0" brushRef="#br0" timeOffset="-169968.17">13922 1949 1012 0,'1'-2'132'0,"2"0"76"16,-2 0 1-16,0 6-76 15,-1 6-42-15,0 11-45 16,0 10-12 0,-5 13-23-16,0 10-4 0,-6 9-4 15,3 1 2-15,3-5 2 16,2-7 0-16,9-14 0 16,0-7-1-16,9-5 0 15,3-6 0-15,7-7-1 16,5-2 0-16,17-5-1 15,4-1 0-15,9-5 1 16,1-2 0-16,-9-2 1 16,3-1 0-16,-6 1 0 0,1 0 1 15,-1-1-3 1,0-2 1-16,-8-3-3 16,-4-2-1-16,-11-3 5 15,-4 0 1-15,-5-4 5 16,0-1 2-16,-1-4-1 15,-8-6 1-15,-1-5-2 16,1-6 0-16,-5-16-3 16,5-4-3-16,-3-8-2 0,-1 3-3 15,0 14 9-15,-9 7 5 16,-3 19 9-16,-5 3 6 16,-9 9-7-16,3 3 0 15,-21 4-11-15,-7-2-5 0,-18 2-2 16,-7 5-4-1,2 4-1-15,3 4 1 0,6 2-1 16,-1 2-1-16,6-1-18 16,5 1-36-1,17-2-108-15,12-3-104 0,18 2 138 16</inkml:trace>
  <inkml:trace contextRef="#ctx0" brushRef="#br0" timeOffset="-169711.32">14245 2054 755 0,'-9'0'182'0,"0"4"95"16,1 8-46-1,0 4-31-15,1 9-110 16,-4-1-35-16,4 17-39 16,-1-1-7-16,0 4-6 0,7 6 4 15,1-7-80-15,2 0-103 16,1-7 103-16</inkml:trace>
  <inkml:trace contextRef="#ctx0" brushRef="#br0" timeOffset="-169451.06">14204 2139 1362 0,'3'-23'120'16,"1"0"62"-16,8 8 1 0,0 3-48 16,3 3-42-1,2 7-56-15,4 2-15 0,3 9-20 16,-3 6-3-1,-8 5 1-15,-7 1 0 16,-16-1 5-16,-6 1 3 0,-12-7 0 16,-3-3-18-16,-4-7-70 15,-2-4-57 1,3-8-310-16,-6-1 268 0</inkml:trace>
  <inkml:trace contextRef="#ctx0" brushRef="#br0" timeOffset="-168985.01">13319 2504 884 0,'0'-1'135'0,"-2"1"56"0,0 7-61 15,0 11 7-15,-8 11-97 16,5 7-22-16,-3 3-13 15,3 1-3 1,3-6 1-16,2-1 6 0,14-1-68 16,-8-7-62-1,0-5 70-15</inkml:trace>
  <inkml:trace contextRef="#ctx0" brushRef="#br0" timeOffset="-168754.96">13174 2790 706 0,'2'11'180'16,"2"2"185"-16,6 4-207 16,0 2-8-16,0-2-94 15,4 0-30-15,1-6-18 16,-1-3 25-16,6-7 16 0,-6-3 2 16,8-8 4-1,-1-3-24-15,1-10-19 16,6-4-4-16,4-8-8 15,9-1-35-15,8-1-95 0,4 3-78 16,6 10 99-16</inkml:trace>
  <inkml:trace contextRef="#ctx0" brushRef="#br0" timeOffset="-168452.9">14027 2580 1051 0,'7'-8'136'0,"-3"-2"80"16,1 5-7-16,-2 7-53 15,1 6-56-15,2 14-51 16,1 2-12-16,4 7-19 15,1 2-4-15,8-3-7 16,2-1-1-16,-1-6 5 0,6-2-1 16,-9-3 6-1,0-2-26-15,-4-3-99 16,-5-2-87-16,-2-4 91 16</inkml:trace>
  <inkml:trace contextRef="#ctx0" brushRef="#br0" timeOffset="-168183.78">13968 2799 754 0,'1'0'161'16,"2"2"44"-16,5 1 4 15,4 0-45-15,11 3-85 16,3-1-13-16,7-1-21 15,5 0-11-15,0-1-11 0,-2-2-5 16,-4-2-9-16,-8-2 23 16,-11-4 26-16,2-4 9 0,-4-3 4 31,-3-3-24-31,5-1-28 0,-4-2-8 0,-1 0-53 16,-5-7-48-1,-3 4 48-15</inkml:trace>
  <inkml:trace contextRef="#ctx0" brushRef="#br0" timeOffset="-167601.06">12670 3001 808 0,'2'4'103'0,"-2"-1"81"0,1 3-16 0,-1 6-28 16,-1 10-40-16,1 19-57 15,-4 12-13-15,0 26-21 16,0 14-5-16,1 23 3 15,-1 2-30 1,2-8-31-16,2-20 1 0,2-28-39 16,2-7 1-16,0-26-64 15,0-7-115-15,3-19 149 16</inkml:trace>
  <inkml:trace contextRef="#ctx0" brushRef="#br0" timeOffset="-167052.72">12738 3188 1141 0,'0'-10'93'0,"1"0"35"0,2 1 1 16,3 3-33-16,1 0-29 15,6 1-24-15,9 0-5 16,11-1-13-16,14 0-6 0,8 0-6 15,11 1 1 1,20-1 1-16,5-3 1 16,17 2-5-16,-2-2-2 15,-9 7 0-15,-8 2 0 16,-27 0 5-16,-7 4 5 0,-31-3 3 16,-12 2 4-16,-20 0-3 15,-6 2-4 1,-7 6-6-16,2 0-3 0,8 6-7 15,0-2 1-15,10 5-3 16,3 4 0-16,9 10 1 16,3 6-2-16,0 8 1 15,-2 7-1-15,-2 5 2 16,-1 3 0-16,-6 0 1 16,2-3 0-16,-9-8 2 0,-6-5 2 15,-7-7 1 1,-7-3 1-16,-3-5 1 15,-5-5 2-15,-9-8 6 16,-6-3 0-16,-11-17 10 16,-9-1 4-16,-24-12 3 15,-7-8 3-15,-2-4-16 16,2-4-26-16,21 0-38 16,8 3-23-16,18 8-91 15,9 3-57-15,22 2 116 0</inkml:trace>
  <inkml:trace contextRef="#ctx0" brushRef="#br0" timeOffset="-166547.49">13149 3308 592 0,'3'-9'160'15,"0"0"111"-15,-3-2-64 16,-1 1-34-16,-5 2-59 0,-5 0-19 16,-7 3-29-16,-4 2-14 15,-3 4-24 1,-2 3-12-16,0 7-12 0,0 6-4 15,-5 13-7-15,4 5-1 16,7 10 2-16,5 2 0 16,9 0 2-16,7-2 1 15,8-8 1-15,8-4 2 16,10-11 0-16,1-5 0 16,6-11-76-16,1-6-64 0,11-7 76 15</inkml:trace>
  <inkml:trace contextRef="#ctx0" brushRef="#br0" timeOffset="-166393.16">13256 3456 1171 0,'-25'4'127'0,"5"8"74"16,2 4-10-16,7 7-72 16,4 6-40-16,1 2-50 15,1-3-9-15,4-1-13 16,1-6-5-16,0-5-68 0,3 1-62 15,-3-10 67 1</inkml:trace>
  <inkml:trace contextRef="#ctx0" brushRef="#br0" timeOffset="-166229.75">13050 3449 1480 0,'6'2'131'16,"6"-6"65"-16,6 4 8 15,13-5-66-15,6-5-44 16,17 6-65-16,-2-4-21 16,3 2-139-16,-3-1-165 15,4-9 169-15</inkml:trace>
  <inkml:trace contextRef="#ctx0" brushRef="#br0" timeOffset="-165639.05">13963 3108 1025 0,'-4'-2'99'0,"2"5"171"0,2 3-118 16,4 12-15-16,2 2-19 16,4 13-87-16,1 9-17 15,-1 19-10-15,-2 11-2 16,-2 14 1-16,-5-1 0 16,-1-14-11-16,-4-13-13 0,1-19-22 15,1-9-21-15,-1-13-86 16,1-7-64-1,3-14 114-15</inkml:trace>
  <inkml:trace contextRef="#ctx0" brushRef="#br0" timeOffset="-165174.36">13980 3086 991 0,'4'-9'147'16,"3"-2"85"-16,15-2-45 15,8 1-2-15,18-4-64 16,7-5-24-16,11 0-35 16,0-3-18-16,14 1-21 15,10 2-6-15,8 0-12 16,-2 3-1-16,-10 3-4 16,-13 4 1-16,-23 6 2 15,-9 3 1-15,-28 6-2 16,-9 5-2-16,-20 11-5 0,-7 4-1 15,-5 11 3-15,1 6 1 16,7 4 0 0,7 2 0-16,11 5-1 0,4-2 1 15,10 6 1-15,0 1 1 16,3 8 2 0,0 3 0-16,-3-2 0 0,-1-5-1 15,-10-10 1-15,-2-9 0 16,-10-7 0-16,-3-4 2 15,-10-7 3-15,-6-2 2 0,-10-5 4 16,-5-5 3 0,-23-8 0-16,-9-3-2 15,-16-7-3-15,1-4-2 16,11-7-4-16,3 0-6 0,16-2-19 16,5 0-15-1,18 1-84-15,12-1-53 0,20 1 91 16</inkml:trace>
  <inkml:trace contextRef="#ctx0" brushRef="#br0" timeOffset="-164834.62">14292 3140 921 0,'5'-2'124'0,"2"4"121"0,-2 2-50 15,0 10 3-15,0 4-53 16,-7 11-71-16,-1 7-24 15,0 15-31-15,-2 6-8 16,4 7-3-16,0-2-2 16,1-6-1-16,1-10-20 15,0-16-82-15,2-4-69 0,-3-15 81 16</inkml:trace>
  <inkml:trace contextRef="#ctx0" brushRef="#br0" timeOffset="-164524.45">14286 3241 693 0,'2'-15'157'16,"2"0"127"-16,5-2-79 15,-1 0 10-15,3-1-61 0,3 3-26 16,2 3-36-16,0 1-14 15,3 9-40-15,1 2-15 16,0 9-23 0,-1 4-5-16,-6 6 1 15,-1 2 2-15,-8 4 3 0,-4 0 2 16,-9 0 2 0,-7 0 2-16,-5-5-5 15,-1-3-8-15,-1-6-38 0,2-3-25 16,2-8-98-16,3-4-134 15,7-4 178-15</inkml:trace>
  <inkml:trace contextRef="#ctx0" brushRef="#br0" timeOffset="-163971.54">13184 3757 770 0,'-1'28'65'15,"-3"5"66"-15,-1 13-80 16,-1-1 0-16,0 1-19 16,3-5-18-16,2-8-46 15,1-2-51-15,0-10 48 16</inkml:trace>
  <inkml:trace contextRef="#ctx0" brushRef="#br0" timeOffset="-163719.72">13095 4003 600 0,'-2'2'121'0,"1"3"147"15,1 6-180-15,-1 3-2 0,2 4-54 32,0 0-18-32,6 0-12 15,2-3 21-15,3-4 66 16,4-3 33-16,5-6 50 0,3-2 0 15,2-6-42-15,2-4-29 16,1-4-47-16,-5-3-9 16,-6-3-143-16,-4-2-218 15,-3-2 196-15</inkml:trace>
  <inkml:trace contextRef="#ctx0" brushRef="#br0" timeOffset="-163281.08">14248 3856 459 0,'0'4'122'0,"0"2"139"16,3 2-21-1,-2 7-54-15,3 7-30 16,0 9-71-16,0 3-27 16,0 0-33-16,-3-2-11 15,0-1-7-15,-2-4 0 0,1-5-46 16,0 1-58-16,-2-8 56 15</inkml:trace>
  <inkml:trace contextRef="#ctx0" brushRef="#br0" timeOffset="-163021.28">14182 4168 280 0,'-4'13'131'15,"-1"2"50"-15,6 2 4 16,4 1-21-16,8-1-77 0,1-3-12 16,7-5 23-1,-2-3-2-15,0-5 13 16,1-2-2-16,-2-6-28 16,-3-1-18-16,-2-6-20 15,-1-2-7-15,-4-3-19 0,0-1-3 16,-1-3-81-16,-2 3-78 15,2 2 83 1</inkml:trace>
  <inkml:trace contextRef="#ctx0" brushRef="#br0" timeOffset="-160337.62">12650 4327 173 0,'-5'9'89'0,"0"-3"99"0,-4-1-14 15,3-2-30 1,1-3-18-16,0 1-8 16,2-2 5-16,3 5-5 15,0 8-5-15,3 1-37 0,-2 8-23 16,-1 4-29-16,0 5-14 15,-1 14-9-15,2 8-1 16,-1 21 0-16,-3 3-6 16,-1 7-41-16,-3 1-15 0,-4-15-4 15,-1-8 7 1,7-13 41-16,5-12 17 16,3-13 6-16,5-9 1 0,1-13 4 15,2-3 0-15,8-10 4 16,1-1 2-16,13-2 6 15,7 0 0-15,15 5-2 16,2 1-5-16,13 7-9 16,-4 2-3-16,8 2-3 15,12 3 0-15,9 0 0 16,0-1 2-16,0-1-1 16,-7-2 13-16,0 0 7 15,-1 1 2-15,-5 2 4 16,-5 2-9-16,-20 2-7 15,4 2-1-15,-13 5-5 16,1 0-2-16,-8 5-1 16,2 4-1-16,-12-3 2 15,-7-2 1-15,-5-5 2 16,-4-2 2-16,-5-8 2 0,5 3 0 16,-3-6 31-1,-5-8 11-15,2 0 17 16,-2-7 12-16,-3-8-10 0,0-3-5 15,-1-8-5-15,-3-5-5 16,1-11-14-16,1-7-7 16,5-14-15-16,-3-12-6 15,0-10-11-15,-1 1-2 16,2 7-1-16,3 12-2 16,-2 21-2-16,-1 8-1 15,-5 17 0-15,-2 6 0 16,-7 7 0-16,-3 3 0 0,-1 1 1 15,-2 1 0-15,3 3 2 16,0-1 0-16,3 3 1 16,0 0 1-16,-10 0 1 15,-7 1 4-15,-25 1 3 16,-13-1 0-16,-22 2-3 16,-10-1-4-16,-23 2-16 15,-15 3-14-15,-12 3-13 16,-13 5-13-16,16 8-30 0,3 0 12 15,8 2 15-15,19 0 10 16,29-4-19 0,18 0-30-16,41-4-130 15,13-2-162-15,20-1 233 16</inkml:trace>
  <inkml:trace contextRef="#ctx0" brushRef="#br0" timeOffset="-159746.59">12793 5431 679 0,'12'-14'145'0,"-2"2"181"0,-2-3-81 15,-2 3-34 1,-6-3-38-16,-13 0-67 16,-7-1-24-16,-14 6-42 0,-4 10-13 15,-1 6-22-15,2 8-5 16,4 1-4-16,8-2 1 15,8 0-2-15,9-1 0 0,12 0-1 16,8-1 4 0,11 4 8-16,5-2 3 0,5 3 4 31,2 0-2-31,-1 0-3 0,-5 0 0 16,-13 0 2-16,-12 3 4 0,-19 0 2 15,-7 3 0 1,-14 1-4-16,-2-7-4 0,0-1-54 15,3 1-46-15,7-13-108 16,10 1-111-16,12-7 172 16</inkml:trace>
  <inkml:trace contextRef="#ctx0" brushRef="#br0" timeOffset="-159193.34">12940 5482 972 0,'5'3'156'0,"-3"3"123"0,-5 3-55 15,-5 5-98 1,-3 0-41-16,-3 2-47 16,8 0-12-16,4 1-13 0,-2-4-5 15,12 0-3 1,-4-5 0-16,13-2 6 16,-1 0 3-16,1-7 5 0,4 0 1 15,-9-8-2 1,5-1 0-16,0-7-4 0,1-2-3 15,9 1-2-15,-2 2-3 16,-3 8-3-16,-1 5-1 16,-9 6-2-16,-5 5 0 15,-5 5 1-15,-2 0 2 16,-4 2 1-16,-1-4 1 0,2-4-1 16,3 2-1-16,0-6 1 15,3-1-1-15,3-3-1 16,1-3 0-1,5 0-3-15,8 2-1 16,3 2-1-16,5 0 1 0,1 5 2 16,-7-2 0-16,-4 3 1 15,-11-1-1-15,-5-2 3 16,-2 0 3-16,0-3 0 16,3 0 2-16,-2-8-2 15,6 0-3-15,4-7 4 16,-1-2-3-16,10 4 6 15,-8 0 5-15,3 9-2 16,-4 2 4-16,-4 11 0 16,3 7-2-16,-2 9-2 15,1 0 1-15,1-3-4 16,-1-4 5-16,0-8-54 16,4-4-60-16,5-6 58 15</inkml:trace>
  <inkml:trace contextRef="#ctx0" brushRef="#br0" timeOffset="-158993.25">13735 5612 1402 0,'8'-5'103'16,"1"-3"34"-16,2-1-38 0,16-1-38 15,-3-2-49-15,10 2-110 16,-2 1-142-16,5 1 136 16</inkml:trace>
  <inkml:trace contextRef="#ctx0" brushRef="#br0" timeOffset="-158719.78">14046 5530 1090 0,'-14'9'101'0,"0"2"96"0,5 2-87 16,4 1 1-16,4-1-51 0,7 0-55 15,8-3-3-15,12-2 2 16,3-8 2 0,12-5 21-16,-5-3 12 15,-5-3 43-15,-4-1 21 16,-16-3 13-16,-7 1 2 15,-11 1-36-15,-9 1-22 0,-17 0-33 16,-6 1-16-16,-8 3-57 16,7 2-49-16,11 4-164 15,8 2 140-15</inkml:trace>
  <inkml:trace contextRef="#ctx0" brushRef="#br0" timeOffset="-158540.03">14434 5333 1543 0,'-1'2'133'16,"-8"2"92"-16,-5 4-74 15,-10 5-28-15,-2 1-39 16,1 10-45-16,2 4-15 16,11 4-34-16,1 2-32 0,11-3-91 31,3-2-85-31,6 1 110 0</inkml:trace>
  <inkml:trace contextRef="#ctx0" brushRef="#br0" timeOffset="-158378.28">14199 5550 1313 0,'14'5'123'16,"3"-4"28"-16,6-8-76 15,7-6 12-15,12-5-105 16,2-2-66-16,10 2 51 16</inkml:trace>
  <inkml:trace contextRef="#ctx0" brushRef="#br0" timeOffset="-158034.68">14568 5625 1334 0,'4'33'105'16,"-7"-6"25"-16,2 1-8 0,-3-7-52 16,4 4-39-16,0-1-26 15,-6-6-1-15,7-3-2 16,-5-3 1-16,4-5 2 16,-1-1 4-16,-10-10 7 15,12-1-15-15,-4-10 46 16,1-8 13-16,2-13 22 0,-1-9 28 15,10-7-34-15,7 4-17 16,3 12-27 0,4 8-12-16,9 21-17 15,-6 6-1-15,-2 9-4 16,0 4-2-16,-22 5 1 16,0 1-5-16,-1 7-57 15,-17-4-40-15,12 0-163 16,-9-4 144-16</inkml:trace>
  <inkml:trace contextRef="#ctx0" brushRef="#br0" timeOffset="-157620.85">14901 5557 1019 0,'9'27'97'16,"-5"0"117"-16,-9-4-143 15,-3 2 0-15,-6-7-24 16,5-2-22-16,1-4-9 15,-3-10-4-15,4-2-1 16,1-4-1-16,4-9 18 16,8 1 11-16,3-12 18 15,13 0 13-15,7 2 3 16,10-3-5 0,3 8-16-16,-9 4-14 0,-9 8-23 15,-4 5-8-15,-10 5-6 16,-3 3-1-16,-3 8-4 15,-4 0-1-15,0 5-10 16,-12-1-3-16,20 1-6 16,-9-2 3-16,2-5 12 15,11-3 4-15,2-8 10 16,2-3 14-16,9-9 24 0,4 2 23 16,-17-2 39-16,4-3-4 15,-16 1-8-15,-1-5-20 16,-17-1-43-1,-3 3-9-15,-6-3-35 0,-10 5-36 16,19 2-107-16,-3 1-67 16,8 6 110-1</inkml:trace>
  <inkml:trace contextRef="#ctx0" brushRef="#br0" timeOffset="-157189.18">15447 5662 1352 0,'-23'-6'151'16,"-2"2"56"-16,-5 9-74 15,-4 1-34-15,3 5-78 16,7 3-12-16,8-5-12 15,9 2-3-15,13 0-17 0,7-3-6 16,14-3 4-16,6 0 3 0,6-7 18 16,3 1 7-16,-11-11 25 15,4 2 21-15,-18-12 37 16,-6-5 21 0,-2-1 10-16,-12-9-13 15,0-5-21-15,-3-5-19 16,-6-1-32-16,6 8-9 15,-1 12-5-15,0 12-3 0,-1 18-8 16,-3 10-1-16,7 17-16 16,-2 3-1-16,7 16 0 15,3 3-31-15,-3 3-66 16,8-2-43-16,1-2-143 16,2-8-181-16,5 0 281 15</inkml:trace>
  <inkml:trace contextRef="#ctx0" brushRef="#br0" timeOffset="-156423.28">16008 5404 508 0,'0'-1'5'16,"-1"-4"66"-16,1 3 133 0,0 2-3 0,0-1 23 0,1 1-16 16,1 0-41-16,-10 0-13 15,-4 12-30-15,-10 4-22 16,-25 15-44-16,-1 17-21 15,-18 26-26-15,7 13-9 16,9 14-3-16,9-2 1 0,25-6 0 16,12-7 1-16,23-13 4 15,8-13 0-15,23-19 1 16,13-9-21-16,8-17-114 16,3 1-164-16,0-10 160 15</inkml:trace>
  <inkml:trace contextRef="#ctx0" brushRef="#br0" timeOffset="-155740.15">16156 5569 440 0,'2'0'143'0,"-1"6"162"0,-1 4-15 16,1 14-48-16,-2 2-46 15,0 20-89-15,1 7-34 0,-6 2-47 16,4 6-12-1,1-6-5 1,-1-3-16-16,6-8-86 0,4-6-81 16,5-10 87-16</inkml:trace>
  <inkml:trace contextRef="#ctx0" brushRef="#br0" timeOffset="-155038.62">16377 5861 644 0,'-3'10'74'0,"3"-1"51"15,-10-1 13-15,15-3-11 16,-2-2-17-16,13-3-3 16,6-3 4-16,1-4-5 15,5-5-7-15,-13-3-35 16,5 3-7-16,-20-6-1 15,1 3-6-15,-10 6-12 16,-6 0-15-16,-12 15-31 16,-11 8-5-16,-6 12 0 15,-1 8 3-15,24 2 6 16,10 3 1-16,20-9 3 16,12-4 1-16,6-15 2 15,3-3 3-15,13-9 12 0,-4-7 7 16,11-5 27-16,0-6 14 15,-2-4-3-15,-4-3-5 16,-7 2-24-16,-10 3-15 16,-11 7-10-16,-3 3-6 0,-12 11-7 15,0-2-4 1,-13 9-9-16,-2 3-6 16,-10 4-6-16,-2 1-9 0,6 0 3 15,8 0 7 1,9 0 11-16,6-3 10 15,13-4 8-15,9-3 3 16,8-8 5-16,4-4 1 16,4-11 3-16,-2-1 3 0,0-6 1 15,-8-1-1-15,-4 3-3 16,-6 3 2 0,-7 9-4-16,-3 6-1 0,-2 12-4 15,-1 5-6 1,3 10-4-16,-2 4 0 0,0 3 4 15,-2 1 0-15,-7 1 1 16,-6-2 2-16,-11-3 4 16,-4-1 1-16,-8-9 3 15,-3-4 2-15,-2-12-16 0,-1-4-21 16,0-12-61-16,5-3-57 16,1-6-173-1,5 0-145-15,9 1 248 16</inkml:trace>
  <inkml:trace contextRef="#ctx0" brushRef="#br0" timeOffset="-154856.78">17362 5753 1423 0,'0'15'131'0,"-2"5"57"16,0 17-42-16,-6 5 7 15,-3 5-68 1,2 2-29-16,0-3-32 0,4 1-16 16,-1-9-87-16,6-3-73 15,4-8 76 1</inkml:trace>
  <inkml:trace contextRef="#ctx0" brushRef="#br0" timeOffset="-154191.06">17203 6013 1323 0,'8'-1'105'0,"2"-5"131"15,10-1-63-15,-1-7 9 16,6-2-24-16,2-6-70 16,9 0-27-16,1-3-27 15,2-1-6-15,-3 0-11 16,-3 7 2-16,0 12-1 15,-9 5-6-15,-5 17-12 0,-5 7-1 16,-9 16-5 0,-7 7 1-16,-6 13 5 15,-10 1 1-15,-2-5 3 16,2-2 1-16,2-18 1 0,5-5 2 16,6-11 8-16,1-10-3 15,4-10 0-15,4-8-1 16,7-17-8-1,5-1 0-15,12 5-2 16,-4-8-3-16,5 17-5 0,3 5-1 16,-18 5-3-16,12 14 1 15,-17 0 4-15,0 2 1 16,11-1 4-16,-7-7 1 16,11 6 0-16,-5-9 1 0,-1 1 2 15,-4-3 0 1,-7-2 2-16,-6 2 0 0,0 0-7 15,-2-3-4-15,-8 6-5 16,-4 5-4 0,1 0 4-16,1 3 1 0,-1-8 1 15,10 7 1-15,3-6 1 16,2-7 1-16,14 1 2 16,-3-10 3-16,3 2 1 15,5 8 0-15,-5-6-1 16,0 6-2-16,-1 10-5 15,-1 4 0-15,-5 6 1 16,1 9-1-16,-7-8 5 16,-3-2 2-16,6 2 0 15,-4-8 0-15,10 0-7 16,-2 0-25-16,15-2-75 16,5 0-63-16,6-4 84 15</inkml:trace>
  <inkml:trace contextRef="#ctx0" brushRef="#br0" timeOffset="-153611.08">18263 5939 527 0,'1'-13'115'0,"6"2"118"0,2 2-3 16,8 4 2-16,3 2-22 15,2 3-26-15,0 4-14 16,-6 8-45-16,1 7-30 16,-13 13-45-16,-4 7-17 0,-8 13-13 15,-9 0-4 1,-4 7-6-16,0-3-1 15,6-8-3-15,7-5 1 16,13-15 6-16,6-10 2 16,12-11 1-16,8-6 7 0,7-9 7 15,-1-8 5-15,5-4 6 16,-9-1-3-16,-5 7-8 16,0 8-10-16,-12 11-12 15,-4 11-7-15,-7 10-6 16,-6 4 2-16,1 3 5 15,1-3-11-15,4-5-56 16,6-4-39-16,-3-12-119 16,2-5-180-16,7-11 240 15</inkml:trace>
  <inkml:trace contextRef="#ctx0" brushRef="#br0" timeOffset="-153473.8">18622 6083 1558 0,'-18'-8'110'0,"-1"3"37"0,5-2-55 16,-5 0-52-16,12 2-51 0,7-5-106 16,0 0-149-16,22 4 139 15</inkml:trace>
  <inkml:trace contextRef="#ctx0" brushRef="#br0" timeOffset="-153074.25">18818 6248 1454 0,'3'45'73'0,"-11"-8"48"16,-2 2-17-16,-4-14-5 16,-2-4-12-16,7-9-39 15,1-2-15-15,4-10-17 16,4-1-5 0,4-5-8-16,4-6-1 0,1-3 0 15,6-2 2-15,3-2 9 16,9 3 1-16,6 8 2 15,-10 1 1-15,3 9-8 16,-12 3-1-16,1 4-6 16,12 5-1-16,-12-2 0 15,6-1 3-15,-1-7 1 16,1-4 2-16,13-5 1 16,2-4 13-16,-2-3 20 15,-2-3 8-15,-11-1 21 16,-4-3-8-16,-7 4-4 0,-8 3-6 15,-14 0-24-15,-2 8-10 16,-13 8-21-16,-6 6-7 16,2 13 1-16,-2 1 5 0,15 3-63 15,12-1-49-15,14-4-80 16,13-1-69 0,16-9 148-16</inkml:trace>
  <inkml:trace contextRef="#ctx0" brushRef="#br0" timeOffset="-152547.04">19619 6376 1233 0,'10'-20'187'0,"-7"2"128"0,-20 3-150 15,-12 5-39-15,-11 10-89 16,0 3-21-16,-3 8-14 16,-3 3-2-16,10 2-7 15,3 1-14-15,21-1-13 16,15-1-2-16,17-2 8 15,2-3 15-15,7-2 15 16,4-3 3-16,0-3 12 16,6 0 8-16,-4 0 27 15,-2 0 12-15,-12-2-4 16,-5 1-9-16,-16 0-31 16,0 4-11-16,-14 3-11 0,-3 2 1 15,3-2-5 1,1-1-7-16,12-4-9 15,5-3 1-15,17-1 8 0,8-2 7 16,10-2 24 0,12 1 16-16,6 3 9 0,-6 2 2 15,-9 7-16-15,-11 3-16 16,-16 2-12-16,-5 4-3 16,-12 0-28-16,-3 1-14 15,-7-3-5-15,2-4 2 16,-2-4 29-16,0-4 17 0,4-5 28 15,0-3 20-15,4-11 43 16,11-5 11 0,10-10-2-16,7 0-17 15,21 0-43-15,-3 1-13 0,10 5-21 16,8 3-2-16,2 5-58 16,-1 3-53-16,-7-1-127 15,-6 3 115-15</inkml:trace>
  <inkml:trace contextRef="#ctx0" brushRef="#br0" timeOffset="-152296.28">20280 5906 1672 0,'22'-5'94'0,"5"8"72"16,-6 8-46-16,4 19 8 15,0 7-23-15,2 18-47 16,4 7-18 0,-3 6-23-16,1 3-4 15,-5 3-5-15,-3 6-9 0,-7 9 0 16,-12-1-1 0,-17 3-7-16,-12-1 24 0,-24 2-85 15,-5 7-48-15,-37 1 73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1T17:27:48.69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2327 6943 444 0,'-25'25'96'16,"2"1"101"-16,3 2-18 15,5-5-35 1,3-5-15-16,8-3-18 0,1-4 1 0,10-2 16 16,6-1 3-1,16-6-3-15,19-3-1 16,21-6-7-16,14-4-6 15,21-8-15 1,7-1-16-16,16-2-28 0,-7 0-16 16,-4 4-15-16,-13 2 0 0,-20 3-64 15,-8 6-53-15,-26 6-212 16,-8 4 169-16</inkml:trace>
  <inkml:trace contextRef="#ctx0" brushRef="#br0" timeOffset="497.37">2200 8105 962 0,'0'5'112'0,"0"2"87"16,4 1-8-16,8 1-22 15,6 2-8-15,29-4 1 16,12-3-13-16,26-4-36 16,10-6-21-16,22-4-55 15,12 1-14 1,-4-5-7-16,6 2-37 0,-8 3 20 16</inkml:trace>
  <inkml:trace contextRef="#ctx0" brushRef="#br0" timeOffset="5060.39">2265 13099 842 0,'0'-4'119'16,"0"2"97"-16,2 3-78 0,1 7-37 16,1 0-17-16,6 2 7 0,6-2 2 15,19-3-2 1,10 0-7-16,18-1-23 15,5-2-15-15,3-3-33 16,2-5-4-16,8-6-7 16,0-2 0-16,-4-4 3 15,-7 2 1-15,-27 6 9 16,-11 3 5-16,-25 12 10 0,-7 8 1 16,-24 10-5-16,-11 1-4 0,-26-1-9 15,-9-5-3 1,-9-12-6-16,2-6-2 15,4-12-2-15,3-3-3 0,11-2 2 16,7 2-2 0,22 6-2-16,12 0 5 15,21 6 3-15,11 1 6 16,19 3 6-16,8 2-2 0,14 2-3 16,0-1-3-16,7-3-2 15,2-3-2-15,2-7 1 16,0-1 3-16,-8 0-31 15,-7 0-51-15,-16 3 45 16</inkml:trace>
  <inkml:trace contextRef="#ctx0" brushRef="#br0" timeOffset="8597.34">2685 13481 495 0,'0'-1'71'15,"0"0"53"-15,-3 1-45 0,-2 0-30 16,1-2-4-16,-1-1 13 16,0-1 9-16,2-2 5 15,2-1 9-15,-1-1 13 16,4 1 2-16,-2 1-12 15,0 1-8-15,0 2-8 16,-5 0-1-16,-2 3 6 16,-5 0-3-16,-3 3-20 0,-6 3-12 15,-1 7-22 1,-5 2-6-16,1 11-8 16,1 4-3-16,5 9-4 15,5 8-2-15,6 2-1 16,8 2 1-16,10-9 0 15,10-6 1-15,5-15-33 16,4-7-26-16,7-8-121 0,-1-3-73 16,9-6 137-1</inkml:trace>
  <inkml:trace contextRef="#ctx0" brushRef="#br0" timeOffset="9736.7">3038 13574 1029 0,'0'-7'186'0,"-6"-1"144"16,-3 2-115-16,0 0-45 15,-11 1-59-15,2 2-19 16,-1 1-39-16,-6 1-13 0,8 3-24 16,-4 3-10-16,-2 9-10 15,5 8-3-15,0 10-3 16,8 6 0-16,10 1 1 15,1-4 1-15,8-10 1 16,1-5 1-16,5-10 0 16,6-5 1-16,1-11 2 15,2-9 3-15,-6-16 8 16,5-8 10-16,-3-10 20 16,-2-1 7-16,6 6 2 15,-11 6-8-15,-1 17-17 0,-3 8-9 16,-8 15-10-1,1 9-1-15,2 14-2 0,-4 7 0 16,3 11 0 0,2-2 0-16,-3-5 1 0,4-3-1 15,4-18-1-15,2-5-1 16,7-14 1-16,2-9 1 16,2-10 9-16,2-4 8 15,0 1-2-15,1 1 1 16,-4 10-8-1,0 5-7-15,-8 12 0 0,-1 8 1 16,1 11-2-16,-9 4 0 0,2 1 0 16,-2 0 1-1,1-7 0-15,0-5 2 16,0-6 2-16,-6-8 0 0,-7-4 2 16,2-5 0-16,-1-10-2 15,5-2-2-15,2-12-3 16,7-1 0-16,2-4-2 15,6 1-1-15,8 6 0 16,-3 4 2-16,7 7-53 16,1 7-36-16,-1 9-110 15,0 6-76-15,-1 7 9 16,-4 3 37-16,-8 4 119 16,-3 1 99-16,-7 2 84 15,-2-2 15-15,-3-3 17 16,-2-3-16-16,-1-5-42 15,2-2-2-15,1-4-5 16,-4-1 0-16,2-3 7 16,0-2-12-16,0 0-19 15,-1-1-8-15,3 0-7 16,2 0-1-16,5-6-2 16,5-2-1-16,13-5 5 15,3-3 6-15,3 0 21 16,1 2 9-16,-5 4 3 0,-1 3-1 0,-2 10-20 15,-8 4-5 1,-2 14-7-16,-12 4-1 16,2 8 0-1,-1 2-2-15,-2 3-3 0,7-2 0 0,2-7-3 16,3-4 0-16,3-11 1 16,-2-6 1-16,-1-10 1 15,6-6 12-15,-5-8 33 16,1-4 14-16,-3-2 24 15,-1 6-4-15,-3 9-27 16,-3 7-13-16,-1 15-24 16,-3 10-7-16,-1 21-5 15,1 9-3-15,2 15 15 16,3 8-59-16,2-4-21 16,-1-2-14-16,-6-8-15 15,-2-7 62-15,-8-3 22 16,-5-4 16-16,-3-9 6 0,-2-5 1 15,-5-13 4 1,-1-11-4-16,0-13-13 16,-4-11-25-16,4-16-62 15,0-5-42-15,16-14-103 16,12-2-101-16,25 1 188 16</inkml:trace>
  <inkml:trace contextRef="#ctx0" brushRef="#br0" timeOffset="10536.4">4485 13408 1483 0,'-8'9'144'0,"-3"5"70"15,-1 5-64-15,1 10-100 16,-2 5-31-16,5 11-16 16,1 2-3-16,7-2-2 15,4-1-2-15,7-13-3 16,3-6 0-16,8-13 4 16,4-11 7-16,8-14 31 15,3-5 19-15,-7-17 30 16,2-2 4-16,-22-4-14 15,-8-1-14-15,-13 6-28 16,-11 2-8-16,-12 8-34 16,-4 2-35-16,2 12-81 15,3 5-49-15,16 9-131 16,7 3-50-16,11 3-85 0,11-2-8 16,13-5 257-1,79-9-84-15,-122 10 402 0,71-12 108 16,-4-1-67-16,-4-1 149 15,-12-1-61-15,-1 3-33 0,-15 6-73 16,0 5-35-16,-8 14-58 16,-7 5-23-16,-5 13-16 15,-2 6-3-15,-5-2-9 16,8-2 0-16,3-14-6 16,4-6 4-1,6-13 21-15,-2-3 11 0,4-9 27 16,2-4 3-16,2-4-16 15,-2 0-9-15,1 5-25 16,-2 7-8-16,-4 11-4 16,-1 9-3-16,-4 15-4 15,0 4-9-15,1 1-5 16,1-2-5-16,4-14 4 16,11-6 9-16,6-12 17 15,0-7 17-15,-1-15 41 16,-8-9 16-16,-4-16 13 15,6-4 9-15,-8-10-6 0,2 0-10 16,-2 11-6 0,-10 10-13-16,2 25-23 15,1 13-6-15,-3 21-20 0,-1 11-9 16,-1 21-10-16,4 11-12 16,-3 11-49-1,4 1-53-15,5-6-165 16,2-5-417-16,6-12 422 0</inkml:trace>
  <inkml:trace contextRef="#ctx0" brushRef="#br0" timeOffset="10685.77">5203 13622 1870 0,'8'-10'112'0,"0"1"33"15,1 1-60-15,7 1-68 16,6-1-11-16,12-3-68 15,6 0-82-15,18-4 82 16</inkml:trace>
  <inkml:trace contextRef="#ctx0" brushRef="#br0" timeOffset="11083.06">6581 13158 936 0,'-8'-16'120'0,"-7"-1"97"16,-3 2-35-16,-9 10-23 16,0 5-17-16,-2 14-1 15,0 7-16-15,1 6-42 16,1 8-12-16,7 4-36 16,10 2-17-16,11 10-17 15,3 0-2-15,16 5-51 16,-2 5-31-16,7 0-86 15,3 1-45-15,-9-10-9 16,-3-9-13-16,-8-6-109 16,-7-5 207-16</inkml:trace>
  <inkml:trace contextRef="#ctx0" brushRef="#br0" timeOffset="11533.51">6385 13753 814 0,'-9'-55'187'0,"1"-2"156"15,24 3-86-15,0 1-29 16,12 13-51-16,2 5-31 15,-4 14-56-15,5 5-28 0,2 10-40 16,-1 5-7-16,0 6-10 16,0 6-2-1,-5 7-12-15,-2 4-9 16,-5 5-15-16,-4 0-6 0,-6 0 10 31,-1-3 9-31,-1-8 11 0,-1-5 4 0,1-11 1 16,1-5 0-1,0-9 2-15,3-6 2 0,0-4 2 16,2 1 1-16,-3 4-1 16,0 2-2-16,-1 10-1 15,-3 6-2-15,2 13-6 16,-1 8-4-16,3 9 0 16,3 2 1-16,3-2 3 15,-1-6 7-15,1-13 2 16,0-4 15-16,-1-10 19 15,-1-7 7-15,-4-7 9 0,-4-7-7 16,-7-3-10 0,-7 0-3-16,-10 3-6 15,-5 2-8-15,-7 7-13 0,-2 4-24 16,3 8-57-16,-2 4-39 16,11 6-153-1,11 0-103-15,15 1 204 0</inkml:trace>
  <inkml:trace contextRef="#ctx0" brushRef="#br0" timeOffset="11894.67">7068 13433 844 0,'44'-1'186'16,"-3"1"174"-16,-5 7-61 15,-15 7-123-15,-9 5-53 0,-16 11-75 16,-3 2-21 0,-12 5-17-16,0-4-3 0,2-14-5 15,6-7-1-15,11-16-1 16,3-6-1-16,7-6 2 15,2-2 6-15,7-1 18 16,0 3 2-16,1 2 0 16,7 3-4-16,1 4-16 15,-4 3 0-15,-5 5-15 16,-7 5-16-16,-5 4-17 16,3 0-6-16,-2-1 15 15,3-3 15-15,1-6 17 16,-4-2 1-16,1-5 25 15,-1-1 10-15,3 1 25 0,3 1 13 16,2 4-4 0,1 1-5-16,2 2-22 15,3 3-13-15,0 3-21 0,6 4-5 16,-4 7-33 0,-3 3-42-16,7 4 224 0,0-4-148 15</inkml:trace>
  <inkml:trace contextRef="#ctx0" brushRef="#br0" timeOffset="12487.22">8852 13291 1675 0,'-1'11'158'0,"-5"-2"116"0,2 1-135 0,-8 9-89 15,1 6-29 1,2 20-22-16,0 10-3 16,3 17-20-16,4 6-26 0,2-2-77 15,2-6-68-15,5-17 101 32</inkml:trace>
  <inkml:trace contextRef="#ctx0" brushRef="#br0" timeOffset="12797.02">9176 13398 1398 0,'0'2'154'16,"-2"3"113"-16,-7 11-162 16,1 7-37-16,-10 16-51 15,1 10-8-15,2 13-6 0,0 2-3 16,15-2-3-1,5-8-4-15,10-19-2 16,4-9 2-16,5-14 1 16,2-8 1-16,0-6 19 0,0-5 9 15,-5-6 25 1,-5 1 21-16,-14-2 20 0,-5-1 3 16,-19 3-14-16,-5-4-20 15,-4 10-36-15,-4 5-28 0,3 7-85 31,6 8-53-31,5-3 67 0</inkml:trace>
  <inkml:trace contextRef="#ctx0" brushRef="#br0" timeOffset="12996.58">9474 13204 1788 0,'1'3'118'0,"-4"8"44"16,0 4-66 0,1 15-68-16,-9 5-14 0,-1 8-8 15,1 2-2-15,-2-2-36 16,2-2-47-16,7-6 44 16</inkml:trace>
  <inkml:trace contextRef="#ctx0" brushRef="#br0" timeOffset="13326.65">9356 13472 1719 0,'29'-27'105'0,"-5"-1"44"16,1-3-12-16,0 4-49 0,-4 2-17 15,-5 7-37 1,1 3-15-16,-4 12-15 15,1 6-3-15,3 13-1 0,-5 8-5 16,1 4-15-16,-3 0-4 0,-2-4-1 16,1-5 4-16,-2-10 18 15,0-6 3 1,0-9 14-16,1-4 11 0,3-5 36 16,0-2 16-1,1 4-4-15,-2 4-11 0,0 12-38 16,-1 5-19-1,-3 7-58-15,-1 4-40 0,1 3-111 16,6 2-88-16,17 1 161 16</inkml:trace>
  <inkml:trace contextRef="#ctx0" brushRef="#br0" timeOffset="13713.15">10394 13069 864 0,'-16'32'151'0,"4"8"208"16,0 4-268-16,4 4-66 0,2 0-13 16,0-1-10-16,6-2-1 15,3 1-1-15,2 1 1 0,0 2-1 31,3-2-1-31,-3-2-9 0,-5-7-7 16,3-15-5-16,-7-5 3 16,-3-18 33-1,1-10 33-15,-2-16 50 0,8-6 18 16,8-1 21-16,4 3-7 16,9 11-33-16,1 7-17 15,1 10-44-15,6 3-18 0,-1 11-9 16,-2 5-2-16,-10 9 6 15,-7 4-3-15,-14 6-22 16,-11 3-27-16,-6-2-91 16,-1-2-76-16,2-13 110 15</inkml:trace>
  <inkml:trace contextRef="#ctx0" brushRef="#br0" timeOffset="13912.04">10643 13509 1090 0,'36'1'171'16,"1"2"155"0,-7 3-128-16,-10 6-98 15,-3 6-32-15,-13 4-30 16,0 5-11-16,3-2-22 16,-6-5 3-16,6-6-70 0,-1-7-51 15,4-10-194-15,0-6-200 16,3-6 282-16</inkml:trace>
  <inkml:trace contextRef="#ctx0" brushRef="#br0" timeOffset="14029.28">10900 13483 875 0,'-6'-32'187'15,"-4"-2"149"-15,-1 1-92 0,2 6-134 16,0 3-51-16,-1 6-65 16,1 4-49-16,4-2-172 15,1 2 137-15</inkml:trace>
  <inkml:trace contextRef="#ctx0" brushRef="#br0" timeOffset="14173.34">11022 13127 1053 0,'16'6'252'0,"2"4"227"0,-5 16-186 16,-3 9-63-16,-7 14-98 16,-5 5-41-16,0 6-55 15,-4 3-21-15,-3 2-63 16,9 7-47-16,2 0-211 15,8 3 175-15</inkml:trace>
  <inkml:trace contextRef="#ctx0" brushRef="#br0" timeOffset="14345.07">10940 13345 1935 0,'6'2'123'0,"7"3"84"15,20 0-160-15,12 2-17 16,13-7-27-16,6-6-16 0,-3-10 449 31,-4-13-326-31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1T17:28:49.30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5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2-21T17:29:25.274"/>
    </inkml:context>
  </inkml:definitions>
  <inkml:trace contextRef="#ctx0" brushRef="#br0">15994 4701 843 0,'0'-9'94'16,"-1"-5"94"-16,4 0-14 16,-5-2 22-16,5 6-16 15,4 2-32-15,0 7-39 16,1 6-9-16,-8 16-20 15,1 11-16-15,-5 15-34 16,1 2-14-16,-3 7-12 16,2-1 8-16,3-5-93 15,0-2-72-15,7-8-366 16,-2-7 289-16</inkml:trace>
  <inkml:trace contextRef="#ctx0" brushRef="#br0" timeOffset="317.96">16388 4497 1277 0,'-17'19'84'0,"-10"9"112"16,-2 7-77-1,-14 11-3-15,4 7-20 16,7 9-71-16,8-3-14 15,21-5-12-15,6-6-3 0,16-17-1 16,11-8 2 0,10-13 4-16,6-9 5 0,-9-9 8 15,-5-4 8-15,-16-6 22 16,-13-3 5-16,-7 1 1 16,-17 2-8-16,-10 7-29 15,-9 10-10 1,-7 9-32-16,-1 5-38 0,14 10-219 15,9-3 182-15</inkml:trace>
  <inkml:trace contextRef="#ctx0" brushRef="#br0" timeOffset="749.3">16916 4454 1298 0,'-5'9'89'0,"0"14"37"0,-2 7-18 16,-2 13 10-16,3 4-51 16,4 10-44-16,-2 4-9 15,9-9-8-15,-1 1-2 16,-2-16-1-16,4-6 0 15,-6-7 0-15,-1-8 0 16,5-7 6-16,-2-9 2 0,1-12 2 16,3-7 6-16,3-11 23 15,4 0 8-15,9 12 15 16,1 2 0-16,2 14-24 16,0 6-10-16,1 3-18 15,-3 5-6-15,-1 3-4 16,-4-2 0-16,-16 3 1 15,-4 2 2-15,-21 1 3 16,-7 2 1-16,-11-3-2 16,1-2-5-16,6-7-62 15,-5-8-50-15,17-7-255 16,10-8 210-16</inkml:trace>
  <inkml:trace contextRef="#ctx0" brushRef="#br0" timeOffset="1153.16">17745 4892 856 0,'16'4'82'0,"-15"-7"-4"0,4 3 128 16,-7 0-36-16,4 3 28 15,5 5-37-15,1 9-58 16,0 4-20-16,-2 6-32 16,1 6-15-16,0-3-19 0,-3-2-8 15,2-7-13 1,2-3-30-16,0-11-117 16,-4-6-133-16,7-8 150 15</inkml:trace>
  <inkml:trace contextRef="#ctx0" brushRef="#br0" timeOffset="1282.64">17794 4755 1275 0,'-14'-3'118'15,"-5"-1"66"-15,8-2-58 0,1 1-44 32,6-6-47-32,9-4-94 0,1 4-78 15,14-2 76-15</inkml:trace>
  <inkml:trace contextRef="#ctx0" brushRef="#br0" timeOffset="1909.34">18172 4913 1175 0,'11'37'144'0,"-9"-5"121"16,-7-4-53-16,-8-12-40 16,-3-5-50-16,4-11-59 15,-9-4-21-15,13-10-25 16,-3-5-6-16,11-4-8 15,4-5-3-15,2 2-2 16,14-1-2-16,-1 7 0 16,7 12 0-16,2 9 1 15,-3 10 1-15,-1 11 0 16,-4-1 0-16,2 2 2 16,-1 2 0-16,-1-1 1 0,1 0-1 15,4-6-13 1,-2-5-12-16,3-8-31 15,8-5 0-15,-8-12 16 16,7-4 13-16,-8-9 32 16,-3-7 3-16,2 0 4 0,-4 3 8 15,0 4 14-15,-4 11 1 16,-6 11 7-16,-3 2 0 16,-7 14-4-16,-5 8 0 15,-3 12-12-15,0 6-8 16,3 7-11-16,-2-1-3 15,6 5-3-15,-1-2 0 16,1-2-29-16,-3-9-17 16,1-11-19-16,1-5-5 15,2-11 29-15,2-7 18 16,1-14 26-16,5-12 9 0,-1-20 20 16,-3-10 5-16,1-17 5 15,3-3-2-15,1 1-16 16,5 8-2-16,1 25-9 15,-1 10-2-15,3 26-10 16,-1 10-4-16,6 9-3 16,-2 6 0-16,-2-1 4 15,-2 0 0-15,-4 1 1 16,-5-1-5-16,-17 1-46 16,-3 0-34-16,-18-3-157 0,0-3 135 15</inkml:trace>
  <inkml:trace contextRef="#ctx0" brushRef="#br0" timeOffset="2384.92">19044 4841 1262 0,'5'28'105'0,"-4"-1"73"0,-10 4-25 15,3-7-26-15,-1-2-40 16,2-9-53-16,8-2-17 15,-1-10-8-15,10-1-2 16,9-10-1-16,-1-3 1 16,10-4-3-16,2-2 15 0,3 2 28 15,-5-2 6-15,-10 10 8 16,-1 5-6-16,-17 12-22 16,-5 10-3-1,-5 7-8-15,-6 1-8 0,5 0-5 16,2-1-4-16,10-8-1 15,7-4 0-15,11-8 0 16,5-3 2-16,7-9 1 16,2-3 7-16,3-11 21 15,3-5 9-15,-1-12 15 0,0-12 1 16,-11-22 4 0,-7-13-1-16,-11-5-11 15,-4 3-11-15,-4 29-26 16,-8 13-5-16,-3 33-10 15,-5 13-2-15,-1 23-5 16,3 15-4-16,-1 16 3 16,7 12 3-16,5 7-13 0,6 3-30 15,11-6-65-15,-2-9-45 16,6-12-120-16,0-4-136 16,-1-11 240-16</inkml:trace>
  <inkml:trace contextRef="#ctx0" brushRef="#br0" timeOffset="2777.58">19490 4833 1415 0,'-7'-20'107'0,"6"0"60"16,8 10-7-16,16-5-31 16,2 7-13-16,20-2-26 15,8-4-15-15,10 5-34 16,11 2-9-16,-5 4-9 15,0-1 3-15,-9 4 5 16,-10 3-1 0,-6 1-6-16,-11 2-9 0,-22 1-6 15,-12 0 1-15,-25 3-1 16,-5 5 0-16,-5-1-4 16,3 2-2-16,11-2-3 15,11-2-2-15,17 0-2 0,8 1 0 16,20 7 3-16,5 2 1 15,7 7 6 1,4-1 4-16,-6 0 6 0,-6-1 1 16,-22 0-2-16,-18-2 1 15,-28 4-4 1,-14 0 1-16,-22-1-3 16,-7 1-16-16,-15-2-78 0,-11-4-50 15,-19 0 63 1</inkml:trace>
  <inkml:trace contextRef="#ctx0" brushRef="#br0" timeOffset="24021.68">4173 13921 369 0,'-33'18'109'16,"-1"1"95"-16,10-4-27 0,3-3-21 16,10-3-24-16,4-3-16 15,2-1-30-15,4 0-3 16,7 1-11 0,5 0-6-16,14 2-11 15,11 1-8-15,22 3-17 16,8 0-7-16,12 1-5 15,13 2-3-15,25 4-5 0,9 3-1 16,33 4-8-16,5-2 0 16,-2-7-1-16,16-5 5 15,-13-13 11-15,-3-4 1 16,5-9 3-16,-13 0 0 16,1-3-89-16,9 0 54 15</inkml:trace>
  <inkml:trace contextRef="#ctx0" brushRef="#br0" timeOffset="30724.81">11933 9403 388 0,'-3'-10'107'0,"6"-2"121"0,-1 0-1 16,2 0-9-16,0-1-25 15,-6 1-48-15,-6-1-25 16,0 4-44-16,-9 3-11 15,-4 1-20-15,-6 2-6 0,-5 8-10 32,-3 3-6-32,3 7-11 15,2 5-3-15,-2 0-5 0,3 4-2 16,0 5-2 0,-1 2-1-16,2 12 0 0,3 6 0 15,-3 11-1-15,3 10 1 0,1 1 0 16,1 3-1-1,7 12 0-15,2 2 0 16,9 15 1-16,0 3 1 0,4 6 0 16,0 0 1-1,1 3 0-15,1-2 0 0,5-4 0 16,3 0 0-16,9-6-1 16,5-2 2-16,5-5-2 15,2-4 0-15,6 0 0 16,0 2 1-16,-3-3-1 15,1-1-7-15,-4-11-12 16,-2-6-1-16,-1-11 0 16,-4-7 7-16,0-11 11 15,-1-9 2-15,5-16-2 16,0-7 0-16,7-13-1 0,1-6 1 16,4-27 9-1,5-15 13-15,-1-30 8 16,2-10 1-16,-4-2 10 15,-6-4-4-15,1 0 1 0,-1-3 1 16,-2-4-16 0,-2 0-4-16,-16-12-2 15,-5-4 1-15,-15-19 5 16,0-8 0-16,-11-7 11 16,-8 1 6-16,-1-2 7 0,-3 7-2 15,4 20-14-15,2 6-10 16,0 21-12-16,-6 10-4 15,-6 16-10-15,-5 10-13 16,-3 23-64-16,-8 8-49 16,-11 16-368-16,-1 12 309 15</inkml:trace>
  <inkml:trace contextRef="#ctx0" brushRef="#br0" timeOffset="33607.64">11656 11717 730 0,'-2'-15'188'0,"2"0"113"16,0 3-24-16,-1 6-44 16,-20 4-75-16,-5 5-19 15,-17 9-30-15,-13 4-10 0,-7 7-24 16,1 1-20 0,-1-3-33-16,3-4-11 0,-2-9-8 15,-5-5-2-15,7-3-1 16,2-3-3-16,21 1-8 15,9 1-22-15,11-1-71 16,6 1-57-16,6-3-203 16,5-3 203-16</inkml:trace>
  <inkml:trace contextRef="#ctx0" brushRef="#br0" timeOffset="33853.49">10962 11594 1395 0,'-4'0'151'0,"-2"3"107"16,-3 0-44-16,-5 3-69 16,-4 4-36-16,-2 3-49 15,-4 3-21-15,2 5-33 16,2 4-3-16,3 5-9 0,3 6-13 16,5 9-15-16,2 0-3 15,6 3 2-15,8-1 11 16,10-4 12-16,2-5 2 15,10-10 2-15,4-7-6 16,8-12-68-16,7-5-57 16,10-9-305-16,8-5 257 0</inkml:trace>
  <inkml:trace contextRef="#ctx0" brushRef="#br0" timeOffset="34404.64">11234 12073 622 0,'-6'4'114'0,"4"2"119"16,-6 0-7-16,1 1-6 0,-1 1-26 15,-10-3-38 1,4-1-26-16,-9-3-39 0,-2 2-17 16,-6 1-34-16,-11 1-12 15,4 8-16 1,0 4-8-16,12 9-7 0,8 8-4 16,4 13-5-16,9 3 0 15,8 10-19-15,2-2-14 0,11-7-1 16,-2-4 2-1,2-15 22-15,6-5 17 16,-4-15 5-16,6-3 2 16,2-10 22-16,0-6 10 15,-3-14 27-15,1-2 5 16,1-6 3-16,-6-5 0 16,-1 5-4-16,-7 3 1 0,-8 8-11 15,2 4-5-15,-8 13-12 16,2-2-9-16,-6 8-14 15,-1 5-6-15,7 9-9 16,-1 4-3-16,4 4 0 16,5 5-6-16,-1 0-28 15,1-6-19-15,2-7-73 0,-6-7-35 16,9-10-102 0,-11-3-108-16,1-13 218 15</inkml:trace>
  <inkml:trace contextRef="#ctx0" brushRef="#br0" timeOffset="34562.64">11070 12356 1182 0,'-4'2'141'0,"4"-1"108"16,5 0-48-16,10-4-71 0,6-4-28 0,11-7-44 16,6-5-25-1,2-4-57-15,-6-3-48 16,4 4-156-16,-2 2-125 15,0 14 185-15</inkml:trace>
  <inkml:trace contextRef="#ctx0" brushRef="#br0" timeOffset="35192.43">11378 12331 1074 0,'1'-3'113'0,"3"-2"78"15,3 1-43-15,-1-2-52 16,5 3-17-16,4 4-10 15,-2-1 0-15,6 1 8 16,1-1 1-16,2-4 6 16,0-2 0-16,-1-4-19 15,2 0-4-15,-12-1-13 16,-7-1-9-16,-9 1-3 16,-10-1-7-16,-12 2-8 15,-2 4-4-15,0 5-10 16,-2 3-7-16,10 8-8 15,7 6-4-15,7 8-2 16,6 3 3-16,5 4 2 16,5 2 2-16,6-4 4 15,1-3 1-15,7-5 1 0,1-5-1 16,2-5 2-16,-3-7-1 16,4-2 1-16,-2-3 2 15,-4-7 1-15,6 3 1 16,-6-6 1-16,1 2 1 0,0 3-1 15,-10-3 1 1,-1 1 1-16,-4 3-1 16,-4-3 0-16,-2 7 4 0,0 1-2 15,0 0-1-15,3-1-4 16,0-1-3-16,4-7-1 16,5 0-1-16,-1-3 3 15,4 1 4-15,5 6 0 16,-2 1 2-16,-2 4 3 15,-2 3-1-15,-6 1 1 16,1 2-3-16,2 0-6 16,-4-3 1-16,4 2 1 15,-2-2 0-15,2 4-3 16,2 3-3-16,1 3-2 16,0 1 2-16,-1 4 3 0,-1-2-1 15,-4 5-15-15,-5 4-26 16,-2 4-104-1,5 1-61-15,-1-5 101 0</inkml:trace>
  <inkml:trace contextRef="#ctx1" brushRef="#br0">17218 14682 0,'0'0'0,"0"0"0,-41 27 16,-19 14-1,-14 7-15,6-5 16,15-8-16,15-5 15,8-2 1,7-2-16,5-4 16,3-1-1,3-4-15,1-2 16,4-5-16,2-2 16,5 0-1,-5-3 1,2 0-16,3-3 15,-2 1 1,-1-1-16</inkml:trace>
  <inkml:trace contextRef="#ctx0" brushRef="#br0" timeOffset="36255.91">11788 12384 377 0,'0'2'94'0,"-1"-2"67"16,-1 0-15 0,-3-6-24-16,-3 2-11 15,-1 3-6-15,-2-1-12 0,2 2 1 16,2-3-6-16,-1 0-5 15,9-1 9-15,0 2-1 16,4 3-5-16,3 3-4 16,-3 8-27-1,0 4-15-15,0 8-19 16,-5 5-37-16,0 3-219 0,-2 5 166 16</inkml:trace>
  <inkml:trace contextRef="#ctx0" brushRef="#br0" timeOffset="38971.57">9323 10569 516 0,'-4'10'102'15,"-4"-5"99"-15,1 0-12 16,-3-6-15-16,-2 1-23 16,-8 3-46-16,-3 0-25 15,-9 4-52-15,-4 5-15 16,-8-1-6-16,-2 0-1 15,-18-11 1-15,-1-8 0 0,-3-19 3 16,1-10 7 0,18-16 13-16,7-9 7 15,16-11 12-15,6-5 7 0,17-3 6 16,4 2 1-16,15-1-12 16,3 1-13-16,10 1-21 15,8 1-8 1,19 1-8-16,9 0-1 0,10 2 0 15,3 3-2-15,-1 10 0 16,7 7-1-16,13 19-2 16,5 14-1-16,9 25-1 15,-1 18 1-15,3 30 6 16,-9 12 2-16,-24 23 5 16,-18 2 2-16,-43 6 3 15,-15 1 3-15,-25-2-1 0,-14 3-15 16,-31-6-53-1,-14-2-42-15,-16-6-125 0,-3-6-68 16,-12-6-105-16,-4-8 185 16</inkml:trace>
  <inkml:trace contextRef="#ctx0" brushRef="#br0" timeOffset="39688.68">6786 10318 842 0,'0'-1'44'0,"-1"-4"2"0,-11 1 77 0,-6 4-31 0,-13 11 0 15,-9 7-12 1,-3 11-18-16,-1-1 8 15,1-4 3-15,-4-3-5 0,-2-15-19 16,-9-6-14 0,-11-14-16-16,2-9-8 15,1-17-11-15,11-10-3 16,17-15-5-16,7-11 0 16,22-10 7-16,9-3 13 15,23 0 40-15,12 7 15 0,21 7 4 16,18 4-11-16,15 5-34 15,3-1-14-15,13 14-11 16,-2 2 0-16,9 16-1 16,0 10-1-16,-3 22 1 15,3 15 0-15,-16 34 4 16,-8 16 7-16,-27 32 6 16,-25 10 4-16,-25 20-11 15,-10 6-22-15,-18-1-54 0,-13-2-34 16,-28-15-88-16,-12-4-67 15,-19-3 145-15</inkml:trace>
  <inkml:trace contextRef="#ctx0" brushRef="#br0" timeOffset="54643.25">12059 9689 430 0,'-3'10'91'16,"-2"-3"103"-16,5-2-30 0,0-5-30 16,3-2-4-16,8-4-11 15,-2-5-3-15,2-5-19 16,6-1-14-16,1-4-36 15,3 0-15-15,1-3-16 16,-1-3-7-16,4-1-5 16,-1 1-1-16,4 3-2 15,-3-3 0-15,-2 9-16 16,-2 2-45-16,-7 3-266 16,-1 5 213-16</inkml:trace>
  <inkml:trace contextRef="#ctx0" brushRef="#br0" timeOffset="55132.31">12377 9263 485 0,'-1'0'114'15,"-1"0"89"-15,2 0-28 0,5 1-19 16,8-4-33 0,2-3-16-16,1-9-9 15,1-4 3-15,2 0 3 16,-1-3-9-16,5 3-30 0,-6 1-16 15,-5 7-28 1,0 6-11-16,-7 15-6 0,-5 15-1 16,6 23-2-1,-12 12 1-15,-3 16-44 0,5 4-77 16,-2-1-293-16,5-4 246 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1T17:30:43.3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12906 7127 391 0,'5'0'152'0,"-2"-4"169"0,8 4-61 0,2 0-74 16,2-2-31-16,12 3-40 16,-3-2-7-16,12-4-6 15,9 3-10 1,10-2-31-16,5 2-16 0,4 2-30 15,-9 2-9-15,-10 0-2 16,-11 1 1-16,-12-1 1 16,-6 0 1-16,-15-1 5 15,-1-2 1-15,-14-1 2 16,-5 0 0-16,-20 0-6 16,-17 4-2-16,-21 4-4 15,-7 0-2-15,-1 1 0 16,7-1-1-16,7 0 0 15,7 0 0-15,19-3-1 16,12 1-2-16,32-3-3 16,9-1 0-16,25 4 9 15,9-2 7-15,16 1 15 16,7-1 7-16,12-4-2 0,11-3-3 16,6-2-10-1,-1 2-3-15,-20 2-3 0,-13 3 1 16,-27 5-1-1,-13 4 1-15,-20 5 2 0,-13 3 0 0,-24 3 1 16,-8 1-2 0,-24-2-6-16,-7-2-2 15,-8-5-2-15,4-1-2 16,16-7-1-16,11-2-1 16,16-3-2-16,8-2-2 15,20-2-5-15,9 0 0 16,21 0-2-16,12 0 0 15,14 1 5-15,14 0 3 0,21 2 3 16,4-1 2-16,-3-1 3 16,-7 2 0-16,-23 0 2 15,-15 3 0-15,-21 6 4 16,-18 3 2-16,-30 8-1 16,-16 0-2-16,-34 2-8 15,-16-1-7-15,-3-7-7 16,-3-4 2-16,24-9 2 15,12-4 5-15,21-5 2 0,20 1-7 16,33 0 0 0,22 0 3-16,26-1 3 15,14-1 5-15,31 0 4 16,9-2-2-16,9 0-1 16,2 0-3-16,-19 5-49 15,-10 4 35-15</inkml:trace>
  <inkml:trace contextRef="#ctx0" brushRef="#br0" timeOffset="3659.42">19720 15756 957 0,'18'-11'74'0,"-3"1"38"16,0 2-59-16,-10 6-48 15,-2 2-6-15,-4 7-2 16,-11 0 36-16,4 4 72 16,7 1 23-16,6-2 31 15,15 0-28-15,9-6-62 16,4-1-24-16,13 0-32 15,7-1-7-15,24 2-6 16,12 2-2-16,16 4 2 16,2 2 0-16,7 0 12 15,-2 1 29-15,-1 0 22 16,-8-3 16-16,-17 1 18 0,-13-1-18 16,-13-4-16-16,-9 0-10 15,-24-6-23-15,-13-1-5 16,-36-6-22-1,-17 1-15-15,-24-4-28 16,-12-4-21-16,-22-2-40 0,-11 0-9 16,-6 3 17-16,5 5 21 15,23 8 77-15,19 1 27 16,24 5 29-16,13 1 3 16,34 0 9-16,15 4 4 15,25-2-9-15,11 0-11 16,25-6-42-16,18-4-35 0,17-7 6 15</inkml:trace>
  <inkml:trace contextRef="#ctx0" brushRef="#br0" timeOffset="10394.28">5978 11334 214 0,'-9'4'44'0,"1"2"70"0,-3 0-14 16,2-1 4-16,-1-1 17 16,2-1 4-1,1 0 4-15,-2 1-12 0,4 2-16 16,-2 1-31-16,2 1-20 15,7 1-23-15,5-3 6 16,10-2 28-16,10-2 18 0,10-4 29 16,0-5-3-1,11-7-27-15,-1-4-17 0,6-5-31 16,2 1-10-16,-5 1-11 16,-5 1 1-16,-15 7 1 15,-10 3 3 1,-20 8 2-16,-8 3-1 0,-15 7-3 15,-10 3-4-15,-8 5-3 16,-5 0-3-16,-5 1 1 16,2-3-1-16,6-5-1 15,-1-1 0-15,7-3-1 16,3 0-2-16,5 2-1 16,12 1-1-16,17 1-2 15,6-1 0-15,18-4 0 16,8 0 1-16,6-8 3 0,9-4 0 15,8-9 4 1,-3-4 6-16,3-1 8 16,-5 3 1-16,-22 5 4 0,-8 5-1 15,-32 9-3 1,-14 5-2-16,-18 7-6 16,-13 3-18-16,0 3-45 0,3 3-28 15,3 2-76 1,10 1-53-16,7 7 119 0</inkml:trace>
  <inkml:trace contextRef="#ctx0" brushRef="#br0" timeOffset="13163.64">17537 13720 1012 0,'-4'-3'143'16,"3"0"109"-16,6 3-104 16,5-1-30-16,6-3-17 15,3 2 4-15,9-2-4 16,5 2-5-16,6 5-22 15,2 1-15-15,8 1-27 16,7 3-11-16,13-3-17 16,9 0-1-16,-4-2-2 15,-8-3 2-15,-23 0 2 0,-13-2 3 16,-17 3 7-16,-8 1 1 16,-20 4-1-16,-10 3-12 15,-33 0-38-15,-15 3-23 16,-16 1-33-1,-3-1 10-15,9 1 36 0,4-2 22 16,14-3 37-16,10-2 4 16,25-2 0-16,20-3 6 15,27-1 11-15,19 0 6 0,18-2 5 16,5 0-7 0,8-5-16-16,3-1-9 15,9-3-10-15,3 0-4 0,-10 6-89 16,-8 5-97-16,-25 14 103 15</inkml:trace>
  <inkml:trace contextRef="#ctx0" brushRef="#br0" timeOffset="19325.91">21253 3824 1339 0,'2'0'62'0,"0"0"-6"0,1 1 55 0,1-1 5 16,-3 2-12-16,0 0-13 16,4 4-12-16,-2 5-11 0,4 4-21 15,5 7-8-15,2 6-16 16,4 1-9-16,3 5-9 15,1-3 0 1,8-6-3-16,2-1-3 0,2-11 3 16,3-9 10-16,-4-6 20 15,-3-3 11-15,-2-7 17 16,-5-3-3-16,-5-14-4 16,-1-4-13-16,11-12-16 15,9-2-7-15,33-3-14 16,17-3-1-16,15-2-2 0,13-2-4 15,14 6-5 1,2 2 1-16,10 2-69 16,8 9-77-16,-20-13 88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1T16:26:14.19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4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2-21T16:26:41.540"/>
    </inkml:context>
  </inkml:definitions>
  <inkml:trace contextRef="#ctx0" brushRef="#br0">16771 593 652 0,'1'-1'93'0,"2"-1"19"15,-10 1 68-15,-3 3 20 0,-3 5-28 16,-4 7-22-1,1 6-9-15,-1 3-32 0,-2 3-18 16,-2 10-32-16,5 1-16 16,1 13-15-16,3 10-4 15,4 19-5-15,3 14-2 16,5 19-8-16,0 6-3 16,5 13-3-16,2 1-1 15,-2 11-1-15,5 0 1 0,-5-2 1 16,2-8 0-16,1-18 2 15,-2-8 1-15,-1-12 0 16,-3-6 1 0,-2-5 0-16,-3-8-14 0,-2-7-48 15,-1-2-34-15,-1-3-124 16,-1 2-199 0,-1-25 246-16</inkml:trace>
  <inkml:trace contextRef="#ctx0" brushRef="#br0" timeOffset="1076.26">16734 672 765 0,'3'-1'98'0,"2"3"67"16,-2 2 0-16,4 1-36 15,2 1-13-15,5-1-6 16,5 1-7-16,11 4-19 16,3 1-12-16,10-6-29 15,4-4-11-15,16-4-6 16,20-4-6-16,14-4 1 16,14 3 0-16,28-2-10 15,-5 0 2-15,21 6-6 16,10-1-3-16,-2 3-2 15,18 6-2-15,10 1 1 16,7 1-1-16,4 1 0 0,-4-4 11 16,2-3 15-1,-8 0 1-15,3-6 4 16,-9 1-9-16,-9 5-12 16,-5 0-2-16,-23 3 0 0,-6 1-1 15,-27-3 1-15,-13 1 2 16,-26 0 3-1,-17-1 1-15,-21 2 0 16,-11 0-2-16,-12-1-4 0,-6-2-2 16,-2 3-2-16,-2-1-2 15,2 7 2-15,0-1-4 16,-2-2-1 0,2 6 0-16,1 4-3 0,-5 3 3 15,2 5 1-15,1 4 0 16,-3 7 1-16,4 3-1 0,-1 10-1 15,0 10-2-15,2 13 0 16,-1 13 1-16,5 12 1 16,-4 2 1-16,7 9 1 15,-8 0 0-15,-5 11 2 16,8-2 0-16,-8-2 0 16,1-1 1-16,9-19 0 15,-10-5 0-15,2-18 2 16,2-10 2-16,-15-9 1 15,-6-6 2-15,-8-10 3 16,-11-2-1-16,-4-4 1 16,-4-5-1-16,-12-5-5 0,0-1 0 15,-5 0-4 1,-15 2-1-16,-17-6-2 16,-6 3 0-16,-13-3 0 15,-13-3 0-15,-8 8 0 0,-7-5 0 16,-27 2 1-1,8 0 0-15,-20 1 0 0,-9 2 1 16,8-4 2-16,-14-1 1 16,10-7 2-16,-3-1 0 0,3-7 6 15,5-3 5-15,-1-6 2 16,15-2 5 0,-6 1 6-16,0 1-5 0,24 4-7 15,-3 2-5 1,21-1-14-16,14 1-1 15,33-3-4-15,14-4-26 0,44-4-117 16,15-6-75-16,36-14 106 16</inkml:trace>
  <inkml:trace contextRef="#ctx0" brushRef="#br0" timeOffset="1551.23">21764 952 1145 0,'13'-6'142'0,"5"0"-127"0,9-5 89 0,-3 5 9 0,-1 3 25 15,-3 1-2-15,-3 14-68 16,-1 4-21-16,-13 23-8 0,-3 19-1 16,-3 32-9-1,2 16-4-15,1 31-15 0,0 17-5 16,-2 20 1 0,4 6-25-16,8-7-39 0,7-15-18 15,-3-25-66-15,3-20-25 16,-6-31-70-1,-5-22-83-15,-6-31 178 0</inkml:trace>
  <inkml:trace contextRef="#ctx0" brushRef="#br0" timeOffset="2196.34">21741 919 1103 0,'17'-17'215'0,"20"-7"11"16,15 5-102-16,2-2 10 15,4 5 22-15,0-2-46 0,2-4-50 16,13 5-21 0,31 0-33-16,7 4-3 0,30-1-7 15,19 2-2-15,6-1 4 16,28 1 0-1,9 7 2-15,2 0-1 16,-13 9 1-16,-19-3 1 0,-23 7 2 16,-31 3 3-16,-43-5 7 15,-16 9 1-15,-41-9 0 16,-14-3-3-16,-5 5-3 16,-16-7-3-16,-10 18-4 15,1 2 0-15,1 3-4 16,11 10-3-16,4-7-1 15,2 5 0-15,4 13 0 16,-5 2 1-16,3 28 0 0,4 9 1 16,-9 19 2-1,1 8 0-15,9 12 3 0,-6 3-7 16,6 2-30-16,0 0-6 16,4-12-3-16,0-5 8 15,-7-14 31 1,-4-8 7-16,-10-17 5 0,-4-7 2 15,-10-12 2 1,-4-3 2-16,-19-17 6 16,-2-4 2-16,-34-13 5 15,-22-14 0-15,-25-1-5 0,-38-4-4 16,-22-2-8-16,-17 5-3 0,-20 2 2 16,10 5 0-1,27 4-2-15,15 1-2 16,41 7-14-16,28-7-25 15,37-5-100-15,34 1-97 0,38-8 122 16</inkml:trace>
  <inkml:trace contextRef="#ctx0" brushRef="#br0" timeOffset="3114.57">22455 3183 1116 0,'11'0'103'0,"-9"0"84"16,6 0-4-16,-8-3 14 15,-1 1-40-15,2 1-47 16,5 1-34-16,-2 4-36 0,0 2-8 16,2 9-25-1,-8 4 1-15,2 14-8 16,2 8-1-16,-9 10 0 15,7 4 1-15,-5 3 4 0,-2-4 0 16,2-10 2 0,-3-4 1-16,-1-18 6 0,0-5 6 15,9-15 13-15,-7-2 5 0,7-16 1 16,7-8-2 0,-14-23-11-16,10-6-4 15,-1-18-4-15,3-5-2 16,5-2-6-16,4 7-4 15,2 8-7-15,-14 3 0 16,11 21 0-16,-7 5 2 16,2 21-5-16,3 13-5 0,-8 17-8 15,0 9-2-15,-1 14 7 16,-2 3 4-16,4 4 6 16,4 2 3-16,3-12 0 15,7 2 1-15,-1-12 2 16,3-4 1-16,8-13 5 15,4-8 4-15,16-13 11 16,8-11 4-16,-2-16 8 16,0-2 4-16,-15-7 1 15,-6-3-2-15,-8 6-6 0,-9 4-4 16,-5 20-11 0,-6 8-5-16,-8 24-17 0,-4 10-9 15,-9 19-5 1,-5 12 2-16,1 12 13 0,-6 4 2 15,11 5 2 1,0-5 2-16,10-6-24 16,7-6-31-16,2-19-56 0,7-4-53 15,7-19-118-15,8-11-138 16,14-21 233-16</inkml:trace>
  <inkml:trace contextRef="#ctx0" brushRef="#br0" timeOffset="3810.68">23294 3313 1341 0,'-12'23'108'16,"-7"-3"69"-16,10 2 14 0,1-6-60 15,0-8-17-15,28-3-34 16,2-5-16-16,10-7-12 16,8-6-9-16,-15-10-23 15,-1 1-1-15,-4 2 6 16,-7 1 7-16,-11-3 12 15,1 4 4-15,-14 1-10 0,1 6-13 16,-16 11-26 0,-12 7-11-16,-10 20-8 15,-12 11 5-15,0 14 9 16,5-2 2-16,15-1 5 16,14-7-1-16,22-13-1 15,12-4 1-15,23-9 6 16,18-2 3-16,16-10 3 15,12-5-2-15,3-8-1 16,2-1 4-16,9-4 3 16,-7 5 1-16,-6 3-3 0,-16 3-5 15,-29 10-5-15,-12 1-3 0,-23 8-1 16,-1 2 0 0,-17 0 2-16,-2 4 5 15,2-3 3-15,0-3 2 16,4-8 4-16,7-4 2 0,4-8 0 15,-2-9-2-15,28-3-6 16,1-6-8 0,12-3-5-16,8 3-2 15,-6 7 1-15,2 5-1 0,-2 9-1 16,-7 6-4-16,-13 9 0 16,-3 2 1-16,-10 4 2 15,-2-3 0-15,-1-6 3 16,0-1 2-16,0-10 3 15,1-3 2-15,6-8 0 16,6-2-2-16,11-11-1 16,0 0 0-16,10 1-4 15,2 3-1-15,-3 12-4 0,-1 3-3 16,-13 8-9 0,-8 8-3-16,-1 15 4 15,-2 8 3-15,1 3 13 16,-3-3 4-16,2-8 0 0,4-3-34 15,1-8-112-15,7-4 94 16</inkml:trace>
  <inkml:trace contextRef="#ctx0" brushRef="#br0" timeOffset="4737.72">17917 3309 1375 0,'0'1'133'0,"1"2"70"16,1 2-4-16,5 6-70 16,0 1-40-16,3 13-51 15,1 7-16-15,2 16-21 16,1 6-1-16,-1 3-4 16,1 2-5-16,-4-11-21 15,-3-2-6-15,-7-13-6 16,6-3-3-16,-12-17 22 15,1-10 9-15,1-16 12 16,-4-14 11-16,2-17 17 16,0-14 7-16,1-12 18 15,0-14 7-15,9-6 3 16,11 2-9-16,9 11-15 16,3 16 0-16,9 22-8 15,-6 14 1-15,-5 19-4 16,-1 6-12-16,-8 14-14 15,3 5-4-15,-10 3 2 16,-3 4 2-16,-12 3 6 16,-7 2 3-16,-17 1-7 0,-9 4-21 15,-14-6-89-15,-8-9-79 0,12-14 94 16</inkml:trace>
  <inkml:trace contextRef="#ctx0" brushRef="#br0" timeOffset="5194.84">18295 3374 1117 0,'26'70'54'0,"-6"-3"5"15,-4-4 10-15,-6-11-13 16,-4-9-11-16,-4-13 2 16,-2-7 4-16,-6-13 10 15,-6-8 23-15,-4-14 6 16,-4-9-8-16,0-12-4 15,3-5-13-15,6-4-11 16,6 0-3-16,10 4-13 16,4 3-6-16,13 10-17 15,3 5-3-15,8 10-6 16,5 1-8-16,3 7-4 0,2 3 0 16,-13 7 1-1,-2 5 0-15,-12 7-2 16,-1 4-1-16,-7 5 2 0,2 2 0 15,1-1 1-15,3 0 1 16,3-9 3-16,2-7 1 16,9-14 3-1,2-4 7-15,5-12 23 16,3-5 18-16,-11-7 28 0,-7-1 12 16,-19-5 2-16,-10 2-11 15,-22 2-31-15,-10 2-21 16,-3 15-36-16,-8 6-11 15,11 8-59-15,4 8-40 0,3-7-206 16,12-3 181-16</inkml:trace>
  <inkml:trace contextRef="#ctx0" brushRef="#br0" timeOffset="5425.91">19221 3357 1517 0,'-24'17'129'0,"-15"7"120"16,-7 6-100-16,-1 5 31 15,4 6-68-15,12 2-76 16,2-4-17-16,11-5-20 16,6-7-7-16,22-6-8 15,14-4-1-15,16-9-65 0,7-5-41 16,9-8-414-1,8-3 331-15</inkml:trace>
  <inkml:trace contextRef="#ctx0" brushRef="#br0" timeOffset="6325.04">19842 3359 1213 0,'-15'-3'149'15,"-2"0"97"-15,0 3-104 0,-5 3 9 16,-3 9-75 0,1 6-24-16,3 9-32 0,2 7-7 15,9 2-14 1,4 0-2-16,10-5-3 0,6-5-4 16,16-8-16-16,10-6-18 15,7-10-38-15,5-5-25 16,-7-14-20-16,1-7-2 15,-4-13 28-15,3-7 32 16,-4-13 50-16,-3-3 43 16,-9-6 67-16,-7 0 28 15,-6 5 46-15,-8 8 0 16,-5 19-19-16,-5 13-26 0,-8 26-51 16,-3 15-21-16,-2 21-32 15,-2 8-4-15,5 13-7 16,0-2-2-16,7 3-3 15,6-5 0-15,5-6 0 16,2-4 0-16,4-17 0 16,0-4-2-16,2-16-3 15,2-9-1-15,4-10 2 16,5-4 2-16,8-7 3 16,-2 4 1-16,8 1-1 15,-3 3-1-15,-12 7-5 16,-10 9-2-16,-9 11 2 15,-7 1 0-15,5 7 5 16,2-6 1-16,-3-4-1 0,8-1 0 16,2-7 1-16,7-5 0 15,6-3 4-15,-4-4 0 16,4 0-1-16,-5 2 4 16,4 5 11-16,2 3 4 15,-4 6 18-15,-1 3 0 16,-3 2-7-16,-1 1-3 0,-5-3-14 15,3-4-6 1,-3-9-51-16,2-5-90 0,2-7 77 16</inkml:trace>
  <inkml:trace contextRef="#ctx0" brushRef="#br0" timeOffset="6460">20412 3298 1481 0,'-10'5'59'0,"2"0"35"0,0 0-86 16,6-5-18-16,2-1-80 0,6-5 59 16</inkml:trace>
  <inkml:trace contextRef="#ctx0" brushRef="#br0" timeOffset="6789.17">20599 3786 929 0,'-12'71'54'0,"-1"-12"26"16,4-5 2-16,-1-19-4 0,-3-13-29 16,3-12-34-16,1-7-8 15,3-15 54-15,1-10 16 16,5-14 32-16,1-17 17 16,6-23-29-16,7-7 7 15,10-2-16 1,8 10-3-16,3 25-10 15,5 11-15-15,-11 26-8 16,-5 6-8-16,-1 17-18 16,-4 9-5-16,1 8-12 0,-2 3-1 0,-9-1 9 15,-5 1 1-15,-13-5 12 32,-13-2 7-32,-17-9-10 0,-9-5-15 15,-21-12-88-15,0-5-65 16,-6-10 71-16</inkml:trace>
  <inkml:trace contextRef="#ctx0" brushRef="#br0" timeOffset="11107.6">17108 1710 412 0,'-1'-4'145'0,"5"1"112"16,-2-3-36-16,7 2-24 0,2-6-66 15,-6-3-31 1,2-1-45-16,-6 3-18 16,-2 2-8-16,-5 1 1 15,-1-1-2-15,3 2 8 16,0 1 7-16,4 2-1 16,6 3-5-16,-6 1-6 0,5-2-11 15,-3 4-2-15,0 3-3 16,4 3-1-16,0 2 1 15,-3-2-5-15,4 0 4 16,-5 2-2-16,-2-7 0 16,1-2 2-16,4 5-2 15,3-3-2-15,-8 5-4 16,0 3-2-16,-2 9-1 16,-11 0-3-16,8 14 0 15,-1 5 0-15,-5 7 1 16,10 8 2-16,0 12-2 0,2 1 1 15,8-1-3 1,4-7-1-16,-1-19 2 16,3-10 0-16,-5-14-13 15,-1-8-26-15,-4-10-101 0,-4-7-123 16,-1-7 143 0</inkml:trace>
  <inkml:trace contextRef="#ctx0" brushRef="#br0" timeOffset="11818.95">17154 1545 480 0,'9'-5'93'0,"2"-1"94"16,3 1-15-16,5 2-14 16,-6 0-5-16,3 2-5 15,-1 0-8-15,2 0-23 16,2 0-12-16,8-2-29 0,9-2-14 16,9-3-22-1,15-1-11-15,25-1-14 16,3-1-2-16,6 3-6 15,0 1-2-15,0 2-1 16,2 3-1-16,-12 1-1 16,-10 1 2-16,-28 3 1 15,-16 1 0-15,-13 1 1 16,-9 2 1-16,-10 3 1 0,-3 0 0 16,-3 1-1-16,1 0-2 15,2 0-4-15,-2 3-1 0,5 4-1 31,-1 4-2-31,0 10-2 0,2 7 1 0,1 11-2 16,-1 10 2-16,1 7 2 16,2 4 0-16,0 9 1 15,3-2 0-15,3-3-3 16,-2-3-2-16,0-13 0 16,-1-4 0-16,-2-10 6 15,-2-6 2-15,-1-9 4 16,-1-6 2-16,-5-11 2 15,-2-5 4-15,-4-8 3 16,-5-2 1-16,-14-10-2 16,-9-1-4-16,-26-8-4 15,-9-1-3-15,-15 2-3 16,-7 1-2-16,-15 6 0 16,-2 6-2-16,-3 8 0 15,8 4-1-15,11 5 0 16,7-1-1-16,22-2-23 15,8-3-22-15,35-8-74 16,19-5-72-16,22-9 107 0</inkml:trace>
  <inkml:trace contextRef="#ctx0" brushRef="#br0" timeOffset="13105.97">17375 1751 528 0,'0'3'109'16,"0"1"29"-16,4-6 14 0,-4 1-30 16,4 1-40-16,-4 1-3 15,0 9-6-15,0-1-7 16,-3 7-18-16,0 6-8 15,-5 5-22-15,-1 3-7 16,0 0-7-16,1-2 0 16,2-6 0-16,0 0 0 15,8-11 11-15,-2-4 7 16,2-7 12-16,2-3 4 16,-5-7-4-16,2-4-5 0,-1-7-12 15,0-3-3 1,3-3 4-16,-2-3 4 0,1-2 13 15,-1-2 4-15,4 5-6 16,2 2 4-16,-1 11-5 16,1 5-3-16,-6 11-2 15,6 1-8-15,-3 16-7 16,-2 4-3-16,8 3-1 16,-1 1 1-16,3-1-5 15,7 3 1-15,-3 2-4 16,2 0 1-16,4-3-1 15,2-2 1-15,8-7 1 16,-4-2-2-16,-1-8 19 16,-7-4 14-16,-9-6 22 15,4-7 9-15,-8-7 9 16,1-5-5-16,-4-6-8 16,-6 0-6-16,-4-4-19 15,1 1-11-15,-8 5-18 0,4 3-7 16,3 9-8-16,-3-2 0 0,16 6-2 15,0 7-1 1,0 2-37-16,2 2-22 16,-1 3-52-16,0-7-37 0,8 1-80 15,-2 1-105-15,5 1 197 16</inkml:trace>
  <inkml:trace contextRef="#ctx0" brushRef="#br0" timeOffset="13474.02">17975 1730 577 0,'3'-4'119'0,"1"3"124"0,-3 0-6 16,0 3-28-16,-1-1-41 15,-4 0-56-15,-4 0-18 0,-10 3-18 16,-8 3-9-16,-7 7-21 16,-2 7-8-16,-1 4-13 15,2 5-5 1,9 4-7-16,4 2-8 0,14 1-2 15,7-1-4 1,13-6-4-16,10-4 5 0,10-8 1 16,6-3-12-16,9-7-96 15,6-4-117-15,4-4 119 16</inkml:trace>
  <inkml:trace contextRef="#ctx0" brushRef="#br0" timeOffset="18887.02">18659 1509 433 0,'-2'-4'123'16,"-2"1"91"-1,0 1-49-15,-4 3-28 16,0 2-45-16,1 1-13 16,1 3-10-16,4 2-1 0,0 6-2 15,2 6-3 1,0 14-9-16,0 3-8 0,0 16-17 15,0 3-8-15,-4 14-14 16,-3 7 0-16,2 5-1 16,0 0-2-16,2-18-4 15,3-10-15-15,4-22-29 16,1-11-30-16,2-12-209 16,1-9 179-16</inkml:trace>
  <inkml:trace contextRef="#ctx0" brushRef="#br0" timeOffset="19634.39">18690 1463 664 0,'-8'-5'75'0,"-2"0"36"16,4 0-3-16,-3 1-25 0,3 2-25 16,4 1-10-16,1 0 9 0,2 1 7 15,2-2 5 1,5 2 9-16,7 0 1 16,10 1-3-16,6 2-3 0,20-1-20 15,13 1-11 1,-1-3-22-16,3 0-6 15,-7-2-7-15,-11 1-2 16,-4 0 0-16,-1 0 0 16,-12 1 2-16,-6 1-1 15,-8 0-1-15,-7 2-1 16,-4 1-1-16,-6 1-1 16,-1 4-1-16,-2 0 1 0,0 3-1 15,4-1 0-15,2 2-1 16,0 2 0-16,2 2 0 15,0 1-1-15,0 9-1 16,-3 2-1-16,-3 7 0 16,-2 10 1-16,-3 5 0 15,-1 4 2-15,2 9 0 16,3-3 0-16,5-2 2 16,1 5-1-16,5-14-4 15,1 1-4-15,5-12-8 0,0-6-1 16,-5-8 6-16,-4-4 3 15,-7-3 9 1,1-5 1-16,-5-5 0 16,3-2 1-16,-2-4-1 0,-1 1 2 15,-8 2 0 1,-1-3 1-16,-8 3 0 16,-8-1 1-16,-2-2-1 0,-8 2 0 15,-4-3-1-15,1 0 1 16,-10-3-2-16,4-2 0 15,-14-5 1-15,-6-2-1 0,4-2 1 16,4-3 4-16,15 0-1 16,8 0-1-16,13 1-4 15,3 5-5-15,21 9-29 16,-6-9-37-16,15 4-292 16,11-5 233-16</inkml:trace>
  <inkml:trace contextRef="#ctx0" brushRef="#br0" timeOffset="20855.95">18764 1700 272 0,'1'2'129'16,"-1"-4"78"-16,-1 2-26 15,-2-2-27-15,-1 0-42 16,0 6-3-16,0-3-9 16,2 6-12-16,-3 2-31 0,2 0-18 15,-3 16-26-15,1 3-7 16,1 7-4 0,-3 6 0-16,5-5 1 15,-3-2-1-15,4-8-2 0,2-5 0 16,1-11 0-1,-2-9 1-15,2 1-1 0,-5-10-1 16,-1-7-2-16,-1-8-1 16,2-8 3-16,0-5 0 15,2-5 6 1,2-4 4-16,7-3 12 0,2 7 7 16,7 2 14-16,1 8 9 0,1 14 6 15,1 3-3-15,-2 14-11 16,-2 7-12-1,-8 13-13-15,-5 0-6 16,-10 9-3-16,-3-4-1 16,-4-2-2-16,-3 3 0 15,-1-9-4-15,-2-1-1 0,-2-3 1 16,5-8 0-16,4-2 1 16,6-5-3-16,10-6-3 15,2 6-2-15,8 6 1 16,2 7 4-16,5 7 3 15,3 2 1-15,-2 2 1 16,-3 1-1-16,-3 0-43 16,-5-2-37-16,0-4-136 15,-2-2-150-15,3-12 203 16</inkml:trace>
  <inkml:trace contextRef="#ctx0" brushRef="#br0" timeOffset="21150.93">19097 1609 830 0,'-5'4'66'0,"-5"-2"62"16,-3 3-38-16,-7 2 16 15,-6 3-26-15,0 6-27 16,3 2-6-16,3 6-12 15,2 0-7-15,3 5-17 16,2 2-5-16,6-4-4 16,7-1 0-16,11 0 0 15,2-4 1-15,8-2 3 16,3-5 1-16,-7-5-11 16,6-5-21-16,-6-6-133 0,-3-3-207 15,5-5 209 1</inkml:trace>
  <inkml:trace contextRef="#ctx0" brushRef="#br0" timeOffset="21301.56">18936 1833 638 0,'13'2'102'0,"5"-2"169"15,5-3-162-15,3-6-20 0,-1 3-24 16,4-4-167-16,-3 3-214 0,1 3 191 15</inkml:trace>
  <inkml:trace contextRef="#ctx0" brushRef="#br0" timeOffset="21601.81">19384 1613 345 0,'-8'-7'152'0,"-2"2"85"16,2 4-37-16,-8 5-7 0,-3 4-75 15,-4 1-14-15,-7 9-23 16,2 0-13-16,-2 6-26 16,3 1-11-16,5 7-16 15,3 3-7-15,9-1-6 16,3 1-1-16,10-8 1 15,3-2 1-15,8-6 0 16,0-4-4-16,6-8-23 16,5-4-31-16,11-6-119 15,1-5-88-15,3-4 135 16</inkml:trace>
  <inkml:trace contextRef="#ctx0" brushRef="#br0" timeOffset="21807.71">19384 1747 539 0,'4'-2'176'0,"-3"3"133"16,-1 5-106-16,4 0-25 0,-3 10-74 15,3 2-22-15,-3 5-32 32,-2 6-16-32,-1 3-23 0,-4-5-4 15,9-5-18-15,-4-3-36 16,3-4-144-16,4-5-186 15,-3-7 207-15</inkml:trace>
  <inkml:trace contextRef="#ctx0" brushRef="#br0" timeOffset="21964.38">19283 1787 954 0,'3'-9'101'0,"7"-4"77"16,6 7-35-16,9-2-19 15,-1 0-43-15,4 5-48 16,-3 2-13-16,0 6-53 16,1 6-131-16,1 0 106 15</inkml:trace>
  <inkml:trace contextRef="#ctx1" brushRef="#br0">22988 7021 0,'0'0'0,"0"0"15,25-5 1,-7 3-1,0-1-15,-3 1 16,0-1-16,-2 3 16,-3 0-1,30 0-15</inkml:trace>
  <inkml:trace contextRef="#ctx0" brushRef="#br0" timeOffset="27999.67">22406 1434 888 0,'-8'7'94'0,"-5"1"65"0,-1 1-9 16,-4-3-17-1,1 0-23-15,-2-2-20 16,-2 1-16-16,-6 0-14 16,-1 1-7-16,-7 0-12 15,-7 2-5-15,-4 1-11 0,-8 1 0 16,-21 1-4-16,-5-2-6 16,-13 4-5-1,0-1-6-15,-1 6-5 16,-3-1 2-16,-1-1 0 0,-3 2 1 15,16-8 0 1,4 4 0-16,5-7 0 0,-3 0 0 0,-2 7 0 16,10-7 1-1,-2 4-1-15,-7-2-1 0,-6 1 0 16,-10 1-1 0,7 5 0-16,14-2 0 0,3 1 0 15,8-2 0-15,4 1 0 16,4 3 0-1,15-3 0-15,4 4 1 16,8-4 5-16,0 3 1 0,4-2 0 16,0-2 0-16,-3 1-4 15,2-3 1-15,3-2-2 16,1 1 0-16,0-4 1 16,1 1-1-16,6-4 1 15,0 0-1-15,6-2 1 16,2 0-1-16,-5 1-2 15,2-1-1-15,-3 1-9 16,2 0-11-16,4-2-22 16,6 1-15-16,0-1-48 15,3-3-26-15,10-3-54 16,3-4-37-16,2-3-142 16,5-2 205-16</inkml:trace>
  <inkml:trace contextRef="#ctx0" brushRef="#br0" timeOffset="28248.47">19829 1802 515 0,'1'2'94'16,"2"2"107"-16,5-1 17 15,0 3 1-15,-5-4-26 0,5 4-62 16,-5 1-35-16,-3 4-45 16,-4 4-14-16,-11 1-13 15,-10 2-3-15,-10 3-7 16,-2 1-5-16,-1 6-4 15,5-2-2 1,13 0-1-16,10-2-2 0,17-5-4 16,12-3-1-16,27-7 2 15,6-6 5-15,12-10-72 16,2-8-128-16,-5-14 120 16</inkml:trace>
  <inkml:trace contextRef="#ctx0" brushRef="#br0" timeOffset="28695.99">20445 1162 679 0,'2'2'118'0,"0"0"57"0,1 3-31 0,-2 3 11 16,-1 8-66-16,-4 1-16 16,-4 7-24-16,-4 0-7 15,-5 6-14-15,-1 1-4 16,2-6-11-16,0 2-3 0,5-9-3 16,5-3-1-16,5-2 0 15,5-4 2-15,11-4 2 16,1-1 1-16,14-4-1 15,1-1-1-15,7-7-49 16,7-2-60-16,2-3 58 16</inkml:trace>
  <inkml:trace contextRef="#ctx0" brushRef="#br0" timeOffset="28897.88">20738 1217 830 0,'-13'8'271'16,"14"1"-144"-16,-5-2 68 0,8 3 6 16,-2 1-46-16,-2 5-65 15,1 5-27-15,-1 2-37 16,-4 0-8-16,-4-1-10 16,1-2-1-16,2-6-56 15,-4-2-67-15,7-5 65 0</inkml:trace>
  <inkml:trace contextRef="#ctx0" brushRef="#br0" timeOffset="29191.32">20754 1179 974 0,'-12'0'92'0,"2"-1"93"15,3 2-20-15,4 1 13 0,3 1-27 16,4 1-46-1,3 1-25-15,5 4-24 16,5 3-20-16,3-1-25 16,-2 7-4-16,2-2-3 15,-3 2 0-15,-1 4-1 16,-4-5 1-16,-8 0 1 16,-5-3 2-16,-13 0 0 0,-4 4 1 15,-7 1-3 1,-13-1-1-16,-6 1-6 0,-3 0-16 15,-10 0-64-15,6-1-61 0,6-1 74 16</inkml:trace>
  <inkml:trace contextRef="#ctx0" brushRef="#br0" timeOffset="31664.49">19882 2329 580 0,'2'0'29'0,"0"-1"83"15,4 0-32-15,-4 0 48 16,3 0 23-16,-2 1-13 16,4 0-11-16,0 0-15 15,1 0-11-15,4-1-22 16,1-2-9-16,11-3-22 15,6-1-5-15,9-1-8 16,13-1 0 0,16-2-9-16,5 1-5 0,10-2-10 15,0 0-6-15,16 0-4 0,7-1-1 16,1 2 0 0,0-1 1-16,2-3 1 0,0-2 0 15,3-1-1 1,3-2 0-16,2 1-1 15,-2 3 0-15,-1 3 1 16,-5 1 1-16,-13 5 1 16,-6 2 0-16,-13 3 2 0,-12 1 0 15,-22 4-1-15,-5 0 0 0,-3 1-1 16,4 0 1 0,-1-3-2-16,-3 0-1 15,-8-5-66-15,-6-2-54 16,-11-4-275-16,-4-3 226 15</inkml:trace>
  <inkml:trace contextRef="#ctx0" brushRef="#br0" timeOffset="32003.34">22152 1935 541 0,'12'-3'124'0,"2"-1"116"16,-2 1 7-16,1-1-45 16,1 0-31-16,0 0-47 15,2 0-16-15,0 2-27 16,1 0-16-16,0 4-25 16,2 2-12-16,-1 3-15 15,0 3-3-15,1 2-2 0,-1 3-2 16,-1 1-1-16,-5 0-1 15,-2 0 0 1,0 0 1-16,-9 0 1 0,-1 0 2 16,-13-1 3-16,-12 0 0 15,-16-2-13 1,-8-1-33-16,-10-3-121 0,3-1-88 0,4-1 119 16</inkml:trace>
  <inkml:trace contextRef="#ctx0" brushRef="#br0" timeOffset="32542.24">21453 2262 512 0,'8'-2'118'16,"-1"1"117"-16,-3-1 10 15,2 2-43-15,1 0-15 16,-2-1-38-16,1 1-5 16,-8-1-35-16,-6-1-22 15,-14 2-37-15,-6 0-23 16,-10 3-21-16,1 4-4 16,3 3-2-16,4 0-1 15,13 0-4-15,8-2-3 16,9-1-6-16,5 0-1 0,14 1 2 15,4 1 4-15,9 1 7 16,4-1 1 0,-6 1 3-16,-4 1 2 0,-13 1 4 15,-11 1 2-15,-17 0 3 16,-7 0-1-16,-11 0-4 16,-1-1-4-16,1-3-22 15,1-1-28-15,9-4-67 16,5-2-69-16,9-2 97 15</inkml:trace>
  <inkml:trace contextRef="#ctx0" brushRef="#br0" timeOffset="32733.05">21634 2311 1116 0,'2'10'118'16,"0"1"58"-16,-2 6-33 15,-5 2-48-15,-3 3-39 16,-3 0-14-16,-3-1-28 16,3-5-1-16,-1-6-73 15,4-3-94-15,2-7 91 16</inkml:trace>
  <inkml:trace contextRef="#ctx0" brushRef="#br0" timeOffset="32979.18">21555 2264 1188 0,'-2'-2'99'0,"4"2"70"0,-2-2 9 15,5 2-21-15,2 1-26 16,6 0-51-16,10 3-29 16,10 0-28-16,3 3-10 15,0 2-7-15,-6 3-2 0,-11 3 2 16,-7 1 3-16,-15 4 1 15,-9-1 5-15,-14 1-1 16,-8 1-3-16,-8-3-19 16,-10-2-27-1,-9-5-86-15,-1-4-77 0,6-5 106 16</inkml:trace>
  <inkml:trace contextRef="#ctx0" brushRef="#br0" timeOffset="63105.34">15705 1808 633 0,'-10'3'140'0,"1"-1"73"15,2-1 2-15,1 0-14 16,1-3-66-1,2 1-16-15,3-2-33 0,0 2-9 16,8 2-11 0,4-1-14-16,10 6-15 0,10-3 2 15,20 5 7 1,4 0-2-16,12-1 8 16,2-1-4-16,6 0-21 0,23 0-2 0,7 2-15 15,2 1-3 1,2 1-1-16,-13 2 0 15,-4 2-1-15,-17 1 0 0,-18 1 0 16,-21-2-5-16,-28-3-48 16,4-3-43-16,-18-6-150 15,-5-2-222 1,3-4 269-16</inkml:trace>
  <inkml:trace contextRef="#ctx0" brushRef="#br0" timeOffset="63568.38">16801 1740 587 0,'-1'2'114'16,"0"3"94"-16,-3 0 19 0,4-4-47 15,-3 5-27 1,-1 1-34-16,5-9-11 0,1 6-17 16,0-6-6-16,6-4-23 15,-8 7-11-15,6 2-18 16,-1-2-8-16,4 5-5 16,2 1-3-16,-1 6-3 15,5 1-5-15,2-1-1 16,-1 4 0-16,3-5 6 15,3 2 3-15,-1 0 6 16,2-6 1-16,-7 3-5 16,-5-1-1-16,-11 3-5 15,-6 2-2-15,-12 3 0 16,-11 0-1-16,-5 3-4 16,-2 2-2-16,-9-4-3 15,2 5 0-15,-13-2-4 16,0-9-15-16,-1 1-42 15,8-3-27-15,15-11-124 16,7-2-226-16,19-4 263 0</inkml:trace>
  <inkml:trace contextRef="#ctx0" brushRef="#br0" timeOffset="78215.5">17056 923 274 0,'1'-2'124'0,"2"-4"83"16,0 4-24-16,-3-10-25 16,1-1-40-16,-2 10-10 15,1-8-13-15,0 11-1 0,-3-6-6 16,3 1-2-1,2 5 1-15,0-2 0 0,2 9-11 16,2-9-5-16,0 5-19 16,1 4-16-16,-6 3-14 15,-1 10-4 1,-9 5-12-16,-3 4-1 16,-3 13-3-16,-3 4-1 0,6 0 0 15,0-1 0-15,7-11 1 16,5-7-1-16,2-8 0 15,6-4 0-15,7-5 0 16,2-2-1-16,11-3 1 16,9-4-1-16,6 2 0 0,7-2 0 15,2 1 0 1,1-2 0-16,9-2-1 16,3-1 1-16,15 1-1 15,5-3 1-15,0-1 5 16,-5 0-4-16,1-1-1 15,5-2 0-15,-2 4-4 0,2 0 4 16,-10 3 2 0,-7 5 1-16,3 4 0 0,-2 3 1 0,-5 5-1 15,-3-1 0-15,-17 3 1 32,-8 0 0-32,-15-3 3 0,-3-1 0 0,-2-9 2 15,3-2 1 1,-3-2 1-16,-3-1 0 15,-7-2 3-15,-4-3 1 16,-4-10 1-16,0-4-1 16,-5-8-4-16,2-6-4 15,-5-15-3-15,1-4-3 16,1-8-1-16,2-1 0 16,9 8-2-16,-2-4 0 0,6 13-2 15,2 5-1-15,-2 10 1 16,0 8-1-16,-3 5 0 15,-2 4-2-15,-5 8-3 16,0 4 1-16,-8 10 3 16,-2-4 2-16,3 8 6 15,-3-3 1-15,4-8 2 16,3 0 2-16,5-2 5 16,-12-4 1-16,7 12 3 15,-4-5 1-15,-15-6-2 0,-3 4 0 16,-16-8-5-1,-5 7-2-15,-9 8-3 16,-4-7-1-16,-6 10-1 16,-3-4 0-16,-5 2-2 15,-11 6 0-15,-11-9 0 0,2 2 1 16,-5-19 0 0,5 5 0-16,0-4-2 0,3-5 0 15,12 13-4-15,19 4-1 16,5 8 0-16,0 3-2 0,3 8 0 15,-2-3-14 1,13-2-53-16,13 5-42 16,15 0-124-16,6-6-177 0,8-1 244 15</inkml:trace>
  <inkml:trace contextRef="#ctx0" brushRef="#br0" timeOffset="97006.97">17396 892 571 0,'6'1'122'0,"0"-2"143"16,-1 2-42 0,0-1-53-16,-2-1-20 0,0-2-37 15,-3 1-16 1,0-6-23-16,-3 0-7 16,-1 8-28-16,0-7-11 0,-1 8-14 15,-3 6-8-15,-3-3-8 16,-1 16-4-16,-1 8 1 15,0 4-1-15,0 10 1 16,8 2 2-16,5-3 0 16,6-4 2-16,6-9 1 15,3-7 0-15,0-12 2 16,4-6 4-16,2-12 5 16,3-9 3-16,2-12 9 15,1-6 4-15,-5-3 11 0,-2-1 11 16,-20 6-1-1,-3 4-4-15,-17 3-12 16,-4 4-16-16,-3 4-16 16,-3 12-5-16,2 7-14 15,0 4-10-15,9 12-54 0,1-6-44 16,8 9-287 0,12-3 251-16</inkml:trace>
  <inkml:trace contextRef="#ctx0" brushRef="#br0" timeOffset="97480.98">17780 952 808 0,'0'1'155'0,"-3"2"91"16,-4 3-3-16,-2 2-102 16,-3 0-45-16,1 3-40 15,-2 2-17-15,4 4-29 16,2 3-7-16,7 5-4 15,3 1-2-15,7-1-1 16,2-1 1-16,4-9 2 0,4-4 1 16,3-8 5-1,0-5 11-15,1-9 25 0,-2-7 16 16,-2-9 14 0,-1-5 2-16,-11-2-9 0,-7 1-10 15,-14 3-17-15,-6 6-13 0,-7 10-24 16,-5 6-6-1,-1 12-8-15,4 3-6 16,4 5-48-16,4 0-36 0,11-1-158 16,6 0-171-1,18-5 247-15</inkml:trace>
  <inkml:trace contextRef="#ctx0" brushRef="#br0" timeOffset="97931.92">18238 897 407 0,'-9'1'169'15,"-2"0"119"-15,1 1-95 16,1-1 13-16,2 1-83 15,-2 4-9-15,4 0-16 0,-1 4-8 16,-2 6-26 0,0 3-13-16,-3 7-27 0,-1 6-11 15,4 3-10-15,4 1-3 16,7 2-2 0,5-3-2-16,10-8 1 15,0-4 2-15,8-13 2 16,2-8 4-16,5-12 11 0,3-8 11 15,3-14 16-15,1-4 14 16,-7-8 9-16,-7 2 1 16,-20 2-3-16,-12 5-12 15,-20 6-28-15,-14 5-17 0,-7 22-43 16,-7 4-46 0,-2 19-301-16,-6 11 250 15</inkml:trace>
  <inkml:trace contextRef="#ctx0" brushRef="#br0" timeOffset="177067.44">8671 6307 254 0,'-5'5'9'0,"2"1"0"0,-7-1 12 16,10 3 56 0,-7-3 31-16,2-2 45 15,10 2-1-15,-11-4-45 0,10 1-27 16,-7-1-46-1,2-1-15-15,6 2 34 16,-2 0 29-16,3 2 52 16,-6-1 20-16,2 4-15 0,-4-1-21 15,0 1-47-15,2 1-20 16,0 1-28-16,2 0-1 16,4 2 3-16,-10 0 1 15,4 7-4-15,-3 2-8 16,-1 10-10-16,-3 1-1 15,-3 5-2-15,1 2 0 0,-6-8-1 16,10 3 0-16,-7-13 2 16,10-3-1-1,5-5 0-15,-8-12 2 16,9-8-1-16,-6-12 0 0,2-19-1 16,15-5 0-16,-3-21 0 15,6-7-1-15,5-3 6 16,-1 0 8-16,2 8 15 15,-3 8 3-15,0 17 1 0,2 6-2 16,-1 20-8 0,-1 9-2-16,-4 15 3 15,2 13-4-15,-1 18-2 16,-3 3 0-16,5 9-7 16,-5 1-2-16,0 3-3 15,0 0-2-15,-3 0 1 16,-1-8 1-16,-6-5-42 0,3-2-33 15,-4-12-133-15,-4-1-107 16,8-4 169-16</inkml:trace>
  <inkml:trace contextRef="#ctx0" brushRef="#br0" timeOffset="177297.17">8684 6466 1235 0,'-7'8'112'0,"1"-1"84"16,0-3-13-16,2-3-30 16,4-5-24-16,8-6-40 15,5-4-22-15,17-4-34 16,4-3-9-16,16 3-19 16,6-1-3-16,8 2-45 15,-1 1-36-15,-3 3-189 16,-10-1 154-16</inkml:trace>
  <inkml:trace contextRef="#ctx0" brushRef="#br0" timeOffset="177630.52">9233 5947 1158 0,'5'0'93'0,"1"1"124"16,-4 7-72-16,-1 7 29 15,-1 6-24-15,-1 11-67 0,0 7-24 16,-2 7-35-16,-3 0-9 0,-2 2-9 16,-4 2-2-1,0 0-2-15,-1 4 0 16,3-5 0-16,1-6-2 15,2-9 0-15,7-4-1 0,8-5-3 16,4-7 1-16,11-7-1 16,5-5 2-16,14-6 2 15,7 1 0-15,-3-5-26 16,-2-1-40-16,-10-6-186 16,1 1 153-16</inkml:trace>
  <inkml:trace contextRef="#ctx0" brushRef="#br0" timeOffset="178100.36">9733 5985 1007 0,'8'5'90'0,"-2"5"56"0,-2 4 15 16,-4 5-8-16,0 6-32 0,-2 3-52 16,-1 3-22-16,-4 6-29 15,-1-1-7-15,2 4-7 16,1 2-1 0,2-3-2-16,1 0 0 0,3-5-1 15,1-2 0-15,5-4 0 31,5-3 0-31,7-8 0 0,4-3 0 16,10-7 0-16,-1-6 0 16,7-5-1-16,0-6 0 0,1-7 8 15,4 0 4-15,-5-8 20 16,-4-3 10-16,-7-5 13 16,-3-2 6-16,-10-5 3 15,-9-5-5-15,-6 0-13 16,-6-7-8-16,-12-5-16 15,-2 3-7-15,-5-2-9 16,3 4-4-16,4 8-18 16,4 2-28-16,11 12-124 15,3 5-162-15,12 8 183 0</inkml:trace>
  <inkml:trace contextRef="#ctx0" brushRef="#br0" timeOffset="203736.06">14696 6611 417 0,'-4'-3'94'0,"3"-2"111"0,1 1-22 16,12-1-5-16,-7 1 3 16,9 5-14-16,0 1-14 15,-6 9-38-15,8 8-28 16,-1-2-26-16,6 6-7 16,10-7 11-1,14 0 9-15,18-10 7 16,18-6-2-16,22-6-17 15,10-8-8-15,24-1-17 16,-5-3-9-16,10 4-15 0,-9-6-5 16,-23 10 2-16,-8 2-34 15,-33 0-137-15,-13 10-229 16,-24 16 210-16</inkml:trace>
  <inkml:trace contextRef="#ctx0" brushRef="#br0" timeOffset="-23613.61">14690 6608 463 0,'-8'0'86'16,"-3"2"75"0,1 1-15-16,-4 6-35 15,-1-4-10-15,1 0-3 0,1 0 3 16,2-3 6-16,3 1-11 0,5 2-24 31,2-2-3-31,7-1-2 0,10 1 4 16,9-3 4-16,8 1-6 0,13-2-18 15,7-3-7 1,21-1-13-16,9 0-7 16,14 0 2-16,-2 1 1 15,4-4 1-15,6 1-2 0,-4-2-8 16,1 0-7 0,-12-1-4-16,-13-3 3 0,-5 7-1 15,-11-3 0 1,-21 3 4-16,-11 5 0 0,-36 0 3 15,-14 2 0-15,-32 6-4 16,-13 1-3-16,-16 2-23 16,-16 2-17-16,-15-5-28 0,2-3-7 15,-2-9 17 1,18-1 12-16,17-3 24 16,5-5 6-16,22 5-1 15,13 0 2-15,27 3 1 16,14 1 3-16,23 5 15 15,18 4 6-15,23 8 15 16,8 4 1-16,17 1-5 16,8-2-4-16,8-2-8 0,2-2-5 15,-1-4-5-15,-5-1 14 16,-4 2-103-16,-7 5 66 16</inkml:trace>
  <inkml:trace contextRef="#ctx0" brushRef="#br0" timeOffset="-19541.03">16881 5723 388 0,'-10'1'95'16,"9"4"124"-1,-3-5-14-15,6 3-28 16,-2-6-4-16,-2-4-37 16,3 1-19-16,3-2-25 15,7 0-12-15,1-2-11 0,6 3 2 16,3-5-5-16,4 4-4 16,2 3-22-1,3-1-12-15,0 6-16 0,-4-2-7 0,-8 3-1 16,-3 0-13-1,-15-1-47-15,3 2-55 16,-10-1-246-16,-8-1 215 0</inkml:trace>
  <inkml:trace contextRef="#ctx0" brushRef="#br0" timeOffset="-19329.64">16848 5785 1167 0,'1'4'99'0,"2"-1"54"16,-3-3 4-16,0 0-26 15,10-1-21-15,-3-3-33 16,11 1-25-16,4-1-36 16,0 1-8-16,6-1-30 15,-1-2-42-15,5-7-145 16,2-2 121-16</inkml:trace>
  <inkml:trace contextRef="#ctx0" brushRef="#br0" timeOffset="-18908.65">17407 5543 595 0,'-2'-4'149'0,"-2"-1"93"16,-6 4-4-16,2 0-24 15,-5 4-59-15,3 2-24 16,0 6-48-16,-2 4-20 0,5 7-30 16,-1 5-13-16,8 8-16 15,2 1-2 1,2-2-2-16,10-1-1 0,3-12-1 15,6-4 2-15,6-13 0 16,2-5 3-16,0-10 7 16,-3-5 10-16,-1-2 27 15,-5-7 11-15,-9-3 11 16,-8-4-5-16,-16-6-19 16,-8 2-12-16,-14 0-17 15,-2 4-6-15,-1 7-10 16,-2 4-3-16,9 13-12 15,4 4-17-15,11 6-67 0,4 4-53 16,10 2-144-16,0-2-161 16,10-2 260-1</inkml:trace>
  <inkml:trace contextRef="#ctx0" brushRef="#br0" timeOffset="-18562.95">17729 5521 965 0,'0'5'95'0,"-8"1"33"0,10 5 12 15,-7 1 6-15,-1 6-53 16,11 2-21 0,-5 6-36-16,4 0-9 15,1-1-10-15,0-3-8 0,13-9-6 16,-1-4-1-16,5-7 12 15,3-6 15-15,-1-9 35 16,1-5 16-16,-3-7 16 16,-5 0-3-16,-11-4-18 15,-10-5-10-15,-11-3-22 16,-5 0-12-16,-3 4-20 16,-1 10-9-16,-2 14-8 15,1 9-4-15,-5 12-31 16,1 3-34-16,-2 5-132 15,6 1-141-15,14-5 189 0</inkml:trace>
  <inkml:trace contextRef="#ctx0" brushRef="#br0" timeOffset="-16864.64">19061 5522 595 0,'0'0'73'15,"-4"-1"76"-15,4 1-24 16,-4 0 33-16,1-2-17 15,3 2-9-15,-3 0-22 0,3 6-44 16,-3 4-15-16,-1 10-33 16,-5 8-8-16,5 4-7 15,7-2-1-15,4-4-1 16,8-11-1-16,7-8 42 16,0-6 18-16,2-8 26 15,2-3 12-15,-11-10-24 16,-3 1-13-16,-7-4-18 15,-5 0-9-15,-8-1-17 16,-6 2-4-16,-8 3-9 16,0 4-4-16,-1 7-23 15,0 5-24-15,3 9-76 16,1 4-69-16,6 0-284 0,11 0 277 16</inkml:trace>
  <inkml:trace contextRef="#ctx0" brushRef="#br0" timeOffset="-16399.71">19394 5544 947 0,'24'1'171'0,"-4"-1"122"15,-14 2-121-15,-9 0-48 0,-10 2-66 16,3 3-5-16,-8-2-20 16,-1-2-6-16,18 2-10 15,-3-3-6 1,12-2-10-16,0 0-1 15,1-7 2-15,1 1 4 0,10-2 14 16,7 1 5-16,-4 1 8 16,-1 0-3-16,-12 4-11 15,-2 2-6-15,-4 6-9 16,0 2-3-16,-2 9-1 16,1 3 0-16,2 4 0 15,1-2 0-15,4-7 0 16,5-4 0-16,9-13 1 15,2-3 2-15,6-11 2 16,3-4-1-16,1-10 4 16,-5-7 8-16,-4-8 13 0,-4-4 11 15,-5-2 24 1,-3-6-2-16,-10-2-7 16,-4 2-10-16,-1 12-22 0,-2 12-1 15,-3 22-5 1,5 11-3-16,-8 22-8 0,0 9-7 15,5 17-5 1,-5 5 1-16,-2 1-15 16,8 3-38-16,5-7-109 0,3-1-86 0,5-6 124 15</inkml:trace>
  <inkml:trace contextRef="#ctx0" brushRef="#br0" timeOffset="-15964.29">19729 5503 1110 0,'3'-15'122'16,"5"-1"84"-16,11 4-65 0,2 1 25 15,-1 1-30 1,0-1-2-16,5 4-47 16,4 3-23-16,0 4-32 0,0 5-15 15,-8 11-15 1,-6 3-2-16,0 17-2 15,-4 8 1-15,-7 8 0 16,-3 7-18-16,-9 2-8 16,-2-10-18-16,-5-3-22 0,2-13 20 15,2-12 9-15,6-6 21 16,5-17 23-16,-4-4 2 16,4-20 0-16,-4-11 6 0,7-16 17 15,5-12 10-15,8-11 14 16,6 2-2-16,6 8-9 15,0 9-3-15,3 26-12 16,3 11-5-16,-2 19-13 16,-2 8-8-16,-10 10-5 15,-4 2 0-15,-18 2-5 16,-6 2-8-16,-21-1-34 16,-5-3-27-16,-6 1-131 15,-6-2-150-15,0-10 204 16</inkml:trace>
  <inkml:trace contextRef="#ctx0" brushRef="#br0" timeOffset="-15574.5">19414 5399 314 0,'11'-3'77'0,"-10"1"103"16,-5 0-77-16,-1 2 28 15,-7 3 1-15,4 4 13 16,-4 3-8-16,0 4-50 16,-3 1-11-16,10 2-28 15,5 4-11-15,7-5-13 16,5-1-8-16,5-5-10 16,-6-7 1-16,2-7 3 15,5-6 3-15,-2-8-92 16,8-2-213-16,1 2 182 15</inkml:trace>
  <inkml:trace contextRef="#ctx0" brushRef="#br0" timeOffset="-14913.5">20247 5461 572 0,'1'13'51'0,"-2"1"50"16,13 0-42-16,-8-4 35 15,7-2-2-15,6-3 29 16,-13-4 4-16,6-1-17 15,-3-5-10-15,-2-4-43 16,0-1-19-16,0-2-16 16,5 2-1-16,-7 1 3 15,0 8 0-15,2 2 2 16,-6 8-4-16,0 13-6 16,0 3-1-16,1 1-12 0,1-2 0 15,8-10 1 1,2-9 0-16,7-7 5 15,3-7 0-15,-1-11 2 0,1-1-1 16,-4-6 0-16,0-2 12 16,1-6 34-16,-3 1 13 15,-1-10 15-15,0 2-4 0,-3 6-22 16,-2 1-2 0,-9 20-9-16,-5 11-8 15,-7 17-18-15,0 12-10 16,0 18-12-16,4 1 0 15,5 3-32-15,1-2-36 0,5-4-138 16,0-2 117 0</inkml:trace>
  <inkml:trace contextRef="#ctx0" brushRef="#br0" timeOffset="-14746.01">20524 5409 1331 0,'7'-4'78'0,"4"1"70"16,3 1-122-16,9-2 22 16,8 3 0-16,10-5-8 15,0-2 6-15,1-4-85 16,3 2-86-16,-5-6 74 16</inkml:trace>
  <inkml:trace contextRef="#ctx0" brushRef="#br0" timeOffset="-14542.44">20948 5391 666 0,'12'-1'59'0,"5"1"31"0,6 0 15 15,-1-1 9 1,9-2-26-16,-1-3-15 15,-6 1-53-15,4 3-7 0,-21-2-246 16,-5 3 171-16</inkml:trace>
  <inkml:trace contextRef="#ctx0" brushRef="#br0" timeOffset="-14367.51">20901 5563 1241 0,'25'5'120'0,"6"-2"79"16,4-1-59-16,8-8-5 16,5-1-41-16,-14-3-30 15,6-2-24-15,-16-1-76 16,-7-1-82-16,7 5 72 16</inkml:trace>
  <inkml:trace contextRef="#ctx0" brushRef="#br0" timeOffset="-13779.61">21876 5318 1129 0,'17'-1'107'16,"-9"2"58"-16,-4 2-50 15,-12 8-7-15,-4 4-33 16,-8 8-16-16,-3 8-9 0,-1 7-37 16,-3 5-5-16,6 2-4 15,0 2-18-15,8-7-12 16,3-10 1-16,3-10-3 16,7-9 18-16,2-9 10 15,2-8 1-15,8-17 3 16,2-6 1-16,4-15 1 0,4-2 6 15,2 0 15 1,-3 0 5-16,4 4 7 16,-2-2-1-16,0 14-5 15,-1 9 0-15,-5 14 1 16,2 9-2-16,-3 15-9 16,-5 4-5-16,1 11-9 15,-7 7 0-15,8-1-4 16,2 3 1-16,-3-5-2 0,5 0-1 15,-7-4-3-15,7-4-22 16,-10-7-89-16,1-7-82 16,3-11 96-16</inkml:trace>
  <inkml:trace contextRef="#ctx0" brushRef="#br0" timeOffset="-13596.41">21784 5531 1294 0,'35'-2'117'0,"9"0"57"15,6-2-19-15,1 1-44 16,-8-2-41-16,-9-1-35 16,-4 0-21-16,-10-3-64 15,0-1-80-15,-4-1 76 0</inkml:trace>
  <inkml:trace contextRef="#ctx0" brushRef="#br0" timeOffset="-13354.75">22287 5376 1448 0,'-4'-2'66'0,"-3"3"17"0,3 4 28 15,-1 9 17-15,3 5-3 0,2 7-16 16,2 5-27 0,3 5-37-16,2 0-16 0,2-3-19 15,-1-3-12-15,3-8-61 16,-5-6-55 0,-4-14-221-16,-1 4 192 15</inkml:trace>
  <inkml:trace contextRef="#ctx0" brushRef="#br0" timeOffset="-12990.93">22188 5370 1057 0,'2'-7'75'0,"4"1"85"16,8 5-57-16,5 6 57 15,3 3-3 1,11 11-9-16,6 1-32 0,3 5-58 15,3 4-12-15,-6 0-23 16,-4-1-8-16,3-1-6 16,-1 1-1-1,-1-7 1-15,-4-2 1 0,-10-3 0 16,-1-4 3-16,-13-6 7 16,-1-4 15-16,-7-9 20 15,-2-6 8-15,-1-7 6 16,-4-4-9-16,-4-10-17 15,-4-3-8-15,-1-5-18 16,2 4-7-16,1 0-8 16,4 3-2-16,1 7-6 0,0 5-2 15,2 10-33-15,3 3-29 16,3 9-92-16,-2-2-82 16,6 1 132-16</inkml:trace>
  <inkml:trace contextRef="#ctx0" brushRef="#br0" timeOffset="-12762.34">22827 5371 1539 0,'25'18'66'15,"-5"3"41"-15,-7 6-67 16,-4 0 14-16,-2 6 7 0,-1-2 2 15,-2-1-34 1,-3 2-16-16,-8-10-50 0,4-2-66 16,-3-9-380-1,10-4 304-15</inkml:trace>
  <inkml:trace contextRef="#ctx0" brushRef="#br0" timeOffset="-12496.71">22735 5351 1165 0,'8'-2'75'0,"0"0"83"15,6 1-78-15,9 1 60 16,9 0 7-16,12 9 13 16,0-1-25-16,2 12-51 0,-3 4-14 15,0 5-31 1,-2 4-14-16,-7 7-17 0,-5 2-2 15,-23 1-2-15,-7-4 3 16,-21-3 1 0,-12-6 0-16,-8-1-35 0,-6 0-37 15,-18-8-119 1,-7 1-85-16,-21-8 140 0</inkml:trace>
  <inkml:trace contextRef="#ctx0" brushRef="#br0" timeOffset="-9763.15">16919 6273 698 0,'15'1'98'0,"3"-1"67"15,-1-3-11 1,3-1-73-16,-1-2-30 0,2 1-42 16,-4-2-12-16,1-5-65 15,-2 4-133-15,-7-2 121 16</inkml:trace>
  <inkml:trace contextRef="#ctx0" brushRef="#br0" timeOffset="-9594.35">16890 6392 1097 0,'2'8'74'0,"7"-1"94"15,1-3-55-15,11-6 24 0,4-3-19 16,1-7-54 0,4 0-27-16,4-3-67 0,4 0-62 15,9-3 54 1</inkml:trace>
  <inkml:trace contextRef="#ctx0" brushRef="#br0" timeOffset="-9233.86">17582 6197 464 0,'-17'0'121'16,"-1"1"183"-16,0 3-82 0,-2-4 26 15,4 5-24-15,-1 0-61 16,0 2-39 0,3 9-66-16,-1 4-21 0,3 6-24 15,5 5-8 1,6 4-6-16,2-3-4 16,13-2-1-16,7-4-1 0,9-12 29 15,10-7 15 1,8-12 14-16,-2-7 3 0,-7-11-21 15,-2-1-10-15,-19-3 9 16,-5 0 8-16,-9 3 6 16,-16 0-1-16,-13 2-35 15,-12-2-32-15,-17-1-62 16,3 2-27-16,3 2-56 16,14 6-45-16,17 7 124 15</inkml:trace>
  <inkml:trace contextRef="#ctx0" brushRef="#br0" timeOffset="-9019.07">17976 6044 1179 0,'0'14'81'0,"-2"3"108"16,-5 9-94-16,-2 11 17 0,-5 1-17 15,7 8-49-15,-1-4-15 16,5-5-19 0,3 1-38-16,2-9-184 0,4 1 145 15</inkml:trace>
  <inkml:trace contextRef="#ctx0" brushRef="#br0" timeOffset="-8084.26">19377 6366 510 0,'-7'18'12'0,"-4"8"-9"16,-11 2-1-16,7 4 25 16,3-1 6-16,20-2 28 15,3-12 33-15,13-6 44 16,4-8 20-16,1-10 14 0,7 1-18 16,-7-12-26-16,1-1-8 15,-14-5-16-15,-3-1 5 16,-8 2 2-16,-6-1-4 15,-7 3-16-15,-8 0-20 16,-2 2-46 0,1 2-19-16,-12 3-26 15,-2 5-19-15,3 7-48 0,-5 5-21 16,12 6-58 0,8 3-38-16,7-2-137 15,19-2-94-15,10-4 236 0</inkml:trace>
  <inkml:trace contextRef="#ctx0" brushRef="#br0" timeOffset="-7567.17">19723 6300 697 0,'1'3'142'0,"2"0"145"16,4 4-31-16,-5-1-60 15,8 2-36-15,0 3-67 16,0 0-21-16,3 3-38 16,-3-1-11-16,-2-2-10 15,5-1-5-15,3-5-1 16,-3-2-2-16,9-5 1 16,-5-2-1-16,-2-5 0 15,-1 0 0-15,-5-1-2 16,0 2 1-16,0 2-1 15,1 2 4-15,-5 5 2 16,0 2 0-16,-5 6-2 16,-2 4-3-16,0 4-3 15,-1-1 0-15,3-2-2 16,4-4-1-16,7-10 1 0,8-3 0 0,3-11 1 16,3-2 3-1,3-6 1-15,-1-2 0 0,4-5 3 31,-4-4 10-31,-2 0 19 0,4-2 8 16,-15 2 11-16,-3 1-3 16,-10 1-8-16,-5 6-5 15,0 13-11-15,-3 7-8 0,-1 16-17 16,-3 9-4 0,2 15-9-16,4 4 2 0,11 10-17 15,5-1-32-15,8-4-134 16,2-1-45-16,-4-11-158 15,4-3 186-15</inkml:trace>
  <inkml:trace contextRef="#ctx0" brushRef="#br0" timeOffset="-6942.11">20186 6343 977 0,'-9'-14'142'0,"3"3"147"15,13 6-163 1,6 5 8-16,7 0-23 15,1 1 5-15,8-1-22 0,4 0-14 16,-4-1-21-16,1-1-14 16,-5 4-25-16,-1 3-10 15,-4 10-10-15,-5 5-2 16,-9 11-17 0,-6 3-10-16,-13 9-28 0,-1 2-7 15,-4-3 17-15,-1-5 11 16,7-13 32-16,3-9 4 15,4-10-3-15,3-7 0 0,2-7 10 16,0-5 15-16,1-13 13 16,2 0 8-16,2-12 2 15,4 2-8-15,6 8-11 16,2 3-4-16,2 15-10 16,1 6-1-16,-2 6-1 15,-1 2-2 1,-5 0-6-16,1 0 1 0,-6 0-7 15,-3 0-3-15,-5 2-10 16,-4 2-6-16,-4-1-6 16,0-3-3-16,5-3-11 15,1-3-3-15,8-6 4 16,5-1 6-16,10-3 18 16,8 0 13-16,7 3 20 15,1 2 8-15,-7 4 2 16,1 4-4-16,-15 3-10 15,-2 4-5-15,-7 5-1 0,-7 1 1 16,8 1-1 0,-7 0-2-16,4-5-1 0,7-2 0 15,1-2-2-15,10 0 1 16,5 1-1-16,1 0-1 16,5 3-1-16,0-2-5 15,2-1-19 1,2-1-30-16,4-5-132 0,-1-5 117 15</inkml:trace>
  <inkml:trace contextRef="#ctx0" brushRef="#br0" timeOffset="-6635.25">21189 6305 1326 0,'-4'1'56'0,"8"3"41"15,-6-3-26 1,13 1 65-16,1 1 19 0,6-2 10 15,4 0-41-15,4 2-70 16,2-2-31 0,-1 1-80-16,-1-1-46 15,-4-1-169-15,-5 1 150 0</inkml:trace>
  <inkml:trace contextRef="#ctx0" brushRef="#br0" timeOffset="-6470.84">21208 6454 1558 0,'6'8'76'0,"2"-2"7"15,9-2-17-15,-3-4 10 16,9-2-13-16,10-5-4 16,3-3-26-16,6-6-85 15,1-1-80-15,12 2 75 16</inkml:trace>
  <inkml:trace contextRef="#ctx0" brushRef="#br0" timeOffset="-5734.03">22410 6194 1122 0,'-4'0'87'16,"-8"0"38"-16,-7 0-1 0,-4 4-15 15,0 2-12-15,6 10-15 16,-1 6-17-16,5 9-28 16,4 5-14-1,6 4-16-15,8-2-6 16,8-5-2-16,8-4-1 0,14-11 2 16,11-5 8-1,0-12 16-15,1-5 7 0,-4-13 8 16,-5-5-4-16,-8-8 7 15,-4-1 11-15,-17-1 22 16,-9-2 2-16,-17 6-19 16,-12 4-24-16,-15 12-48 15,-11 7-20-15,-16 10-51 16,1 3-21-16,11 5-265 16,14 1 233-16</inkml:trace>
  <inkml:trace contextRef="#ctx0" brushRef="#br0" timeOffset="-5518.73">22877 6236 1769 0,'-10'1'117'0,"5"2"-68"0,10 2 62 0,4 6-84 15,0 6 14-15,-8 7 2 16,-3 3 2-16,0 8 2 15,5 3-16-15,0 2-19 16,4 2-14-16,-6-8-119 16,-6 1-135-16,10-6 139 15</inkml:trace>
  <inkml:trace contextRef="#ctx0" brushRef="#br0" timeOffset="-5166.5">22876 6231 1723 0,'7'-22'123'16,"2"1"35"-16,11 10-51 15,-3 1-17-15,19 5-19 16,-1 4 6-16,9 4-17 0,9 4-15 16,4 7-21-1,-11-1-8-15,-10 5-12 0,-17-5-5 16,-29 4-16-16,-10 0-3 15,-23-2-10-15,-10 1 2 16,-4-5 13-16,0-4 2 16,16-7 8-16,5-2 2 15,15-2 2-15,6 1-1 16,15 5 5-16,10 5 2 16,5 9-2-16,11 9 3 0,7 10-4 15,9 3 0-15,16 7-1 16,7-4 1-16,-5-6-19 15,-1-3-15-15,-11-11-76 16,-15-2-51-16,-7 2 84 16</inkml:trace>
  <inkml:trace contextRef="#ctx0" brushRef="#br0" timeOffset="-4334.13">16968 6856 776 0,'2'4'104'0,"-2"-1"94"16,0 2-8-16,-3-2-32 0,0 0-2 15,3-2-23-15,-3-1-25 16,9 1-40-16,3-1-23 16,7 0-29-16,6 1-3 15,5-1-8-15,8-1-3 16,4-3-9 0,7 0-15-16,-7-2-46 15,-4 0-36-15,-10 2-116 16,-15 2-113-16,-10 4 186 0</inkml:trace>
  <inkml:trace contextRef="#ctx0" brushRef="#br0" timeOffset="-4183.57">16957 7042 1308 0,'16'3'101'16,"4"0"64"-16,9 1-10 0,8-3-22 15,0-2-36-15,6-3-51 16,-2-3-43-16,-5-3-126 15,1-4-103-15,-3-7 113 16</inkml:trace>
  <inkml:trace contextRef="#ctx0" brushRef="#br0" timeOffset="-3433.57">17658 6828 1001 0,'12'0'99'0,"-7"0"78"0,1 3 4 16,-8 1-56-16,1 1-27 16,-3-1-46-16,3-1-9 0,4 0-1 15,1 0 0 1,2 9-15-16,-3 6-12 16,-1 15-13-16,2 8-2 0,-4 11-65 15,-3-1-39-15,0-3-154 16,0-8-136-16,12-14 223 15</inkml:trace>
  <inkml:trace contextRef="#ctx0" brushRef="#br0" timeOffset="-2766.44">17928 6893 527 0,'2'2'86'15,"-2"-2"148"-15,-1 0-67 16,-2 0 24-16,0 0-13 16,-2 5-60-16,-1 0-28 15,-1 7-45-15,-1 3-5 16,6 10-3-16,1 1-7 15,5 8-10-15,5 0-6 0,5-6-14 32,5 0 1-32,11-7-1 0,2-8 4 15,1-9 29-15,2-3 9 0,-4-12 22 16,1-8 3 0,-1-13-5-16,-9-2 6 0,-5-7 23 15,-7 3 8 1,-13 3 6-16,-7-1-14 0,-10 10-44 15,-9 1-21 1,-10 11-43-16,-5 9-17 0,-7 8-40 16,8 6-37-16,8 3-126 15,14-2-143-15,20-4 212 16</inkml:trace>
  <inkml:trace contextRef="#ctx0" brushRef="#br0" timeOffset="-1742.75">19628 7042 947 0,'-5'0'79'0,"-3"2"49"16,1 2-16-16,-3 2-6 15,1 0-20-15,2 2-28 16,2 3-25-16,5 8-31 16,2 0-4-16,6 2-1 0,7-3 1 15,4-8 1 1,4 1 15-16,1-9 36 16,-2-2 12-16,6-9 24 15,1-2 2-15,-4-3 2 16,-6-2 2-16,-4 1 0 15,-9-5-6-15,-17-2-26 0,2 3-15 0,-19 2-24 16,-2 2-14 0,-1 6-51-16,1 3-25 15,4 7-67-15,3 8-43 16,11 2-216-16,4 3 232 0</inkml:trace>
  <inkml:trace contextRef="#ctx0" brushRef="#br0" timeOffset="-1288.01">19984 7067 1289 0,'16'1'144'16,"-2"1"107"-16,-11 8-145 15,-2 4-55-15,-8-1-37 16,1 5-1-16,-1-4 0 16,3-1 0-16,7-7-3 15,2-4-1-15,10-3-4 16,2-2-2-16,6 0 1 15,3-2-1-15,3-3 3 16,1 1 9-16,-2-1 20 16,-1 1 8-16,-5 4-2 15,-13 1-7-15,-8 5-20 16,-1 3-8-16,0 6-5 0,6-2-1 16,-1 3-2-1,7 0-8-15,4-7-1 16,2 0 2-16,8-5 4 0,-4-4 10 15,0-3 2-15,-1-6 2 16,-6-13 1-16,4-2 4 0,2-13 25 31,-1-4 18-31,0-5 36 0,-5-3-1 16,-9 5-17-16,-1 7-16 16,-5 19-36-16,-5 8-15 0,-3 23-15 15,-1 12-5-15,-1 15-5 16,1 9 7-1,2 10-26-15,4-3-33 0,5-3-75 16,6-1-144-16,1-13 166 16</inkml:trace>
  <inkml:trace contextRef="#ctx0" brushRef="#br0" timeOffset="-1113.12">20354 7017 1758 0,'5'-4'110'0,"0"2"34"16,14 3-57-16,-1-1-20 16,14 0-30-16,6-4-1 15,11-4-26-15,7-1-28 16,17 0-98 0,2-3-99-16,5-6 109 15</inkml:trace>
  <inkml:trace contextRef="#ctx0" brushRef="#br0" timeOffset="-915.09">21226 6921 1343 0,'-5'3'55'16,"5"-1"35"-16,1 1 34 0,16 0 6 15,-5-2 9 1,14 1-44-1,5-2-35-15,4 0-45 0,2 0-32 16,-3 0-101-16,-8-1-90 16,-13-2 107-16</inkml:trace>
  <inkml:trace contextRef="#ctx0" brushRef="#br0" timeOffset="-751.79">21070 7118 1039 0,'20'4'155'0,"7"-3"296"16,1-5-353 0,8-1 16-16,2-2-20 0,2-5-32 15,5 3-12-15,-3-9-100 16,7 5-73-16,4-8 69 16</inkml:trace>
  <inkml:trace contextRef="#ctx0" brushRef="#br0" timeOffset="-257.61">22138 6939 826 0,'-9'8'99'0,"2"1"206"15,3 10-292-15,-2 1 24 16,0 21 32-16,-5 2 2 16,-5 7-1-16,1 2-32 15,0-7-30-15,10-4-1 16,-1-12 2-16,1-11 14 0,5-17 21 15,2 1 11-15,1-19 25 16,3-5-8-16,2-12-7 16,0-6-5-16,5-10 0 15,7-2 10-15,-1-8 20 16,-1 1 8-16,2 12 4 16,-5 6-2-16,0 26-32 15,-2 10-16-15,-5 21-31 0,-1 11-17 16,2 15-3-1,-1 7-1-15,6 2 1 16,4 1 0-16,6-11-9 16,7-2-2-16,-4-10-42 0,-2-7-26 15,-4-7-89-15,-7-5-103 16,-7-8 155 0</inkml:trace>
  <inkml:trace contextRef="#ctx0" brushRef="#br0" timeOffset="-69.32">22076 7117 1404 0,'-7'3'151'16,"-1"-2"71"-1,11 0-49-15,5-2-25 16,13-5-32-16,5 0 6 0,5-6-58 16,9-1-24-1,3 4-70-15,4 0-53 0,6-2-127 16,3 4-114-16,-2-4 174 15</inkml:trace>
  <inkml:trace contextRef="#ctx0" brushRef="#br0" timeOffset="93.78">22673 6980 1635 0,'-2'3'181'0,"-7"5"131"15,-3 6-141-15,-2 9-84 16,1 4-49-16,4 8-31 15,2 3-4-15,4-5-3 16,3 0-7-16,0-9-37 16,2-4-123-16,0-8 103 15</inkml:trace>
  <inkml:trace contextRef="#ctx0" brushRef="#br0" timeOffset="378.03">22481 6966 1633 0,'-5'-12'114'16,"2"2"44"-16,3 4-22 16,9 3-21-16,5 3-9 15,12 5 8-15,7 1-12 16,16 8-29-16,8 4-20 16,17 8-31-16,-5 2-7 15,-12 2-12-15,-7 1 2 0,-28 1-2 16,-12-5 1-16,-18-1-4 15,-10 1-4 1,-24-4-19-16,-9 0-16 0,-14-5-53 16,-6-6-37-16,12-5-91 15,9-6-59-15,16-8-223 16,15-3 279-16</inkml:trace>
  <inkml:trace contextRef="#ctx0" brushRef="#br0" timeOffset="646.22">23042 6992 1522 0,'22'3'116'15,"-4"7"69"-15,-1-1 21 0,-7 9-40 16,-2 10 5-1,-7 0-36-15,-3 7-31 16,-4-1-51-16,-2-2-26 16,3 2-21-16,0-4-5 15,5-6-23-15,0-3-30 16,2-9-64-16,1-4-51 16,-3-7-220-16,2-2 229 0</inkml:trace>
  <inkml:trace contextRef="#ctx0" brushRef="#br0" timeOffset="908.75">22986 6922 1617 0,'4'-11'117'0,"3"2"55"16,2 7-31-16,5 5 1 15,8 7-15-15,10 8 3 16,7-2-24-16,19 10-39 15,8 6-9-15,-1 1-22 0,-4 3-12 16,-10 4-14 0,-7-4-6-16,-11 1-4 0,-4 2-7 15,-21-7-32 1,-11-2-12-16,-27-3-29 0,-12-2-30 16,-27 1-17-1,-19 2-39-15,-26-4 85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1T16:30:03.0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13330 8399 132 0,'0'6'71'0,"4"-1"92"16,0 1 1-16,-1-1-7 15,9-1-11-15,-10 2-32 16,1-2-20-16,-3-5-37 16,-3 0-18-16,-1-4-26 15,3 5-3-15,0 0 10 16,-8-3 7-16,7 6 25 0,-3 1 7 16,2 0 4-16,2 2-1 0,-4-1-6 31,-1-2-4-31,-2-2-6 15,4-1-7-15,-3-6-19 16,6-3-5-16,1-1-9 0,-4 3-4 16,-3 4 0-16,-5 1-1 15,4 4 0-15,2 3 1 16,10 0 4-16,-4 3 6 16,0-3 17-16,-1 0 4 0,-5 1 11 15,4 3-4-15,-2-2-12 16,-1-1-5-16,5-5-15 15,-3 6-1-15,7 2-4 16,-5 0-2-16,-1 11 1 16,5 5 2-16,-2 11 0 15,7 7 0-15,0 13 3 16,-3 6-2-16,3 4-1 16,-3-1-3-16,9-1-4 15,-9-3 0-15,2-1 0 16,3 4 4-16,-12-7 1 15,2 0 0-15,-4-10-1 0,4-2 0 16,-3-4-1 0,0-6-4-16,6-7-16 15,-7-6-13-15,5-11-32 16,6-4-24-16,-10-9-132 16,7-7 133-16</inkml:trace>
  <inkml:trace contextRef="#ctx0" brushRef="#br0" timeOffset="582.29">13093 9246 447 0,'7'-1'71'16,"-5"2"73"-16,-2 11-1 16,-6 5 9-16,-5 6 8 15,-3-4-11-15,1-1-50 16,-1-4-22-16,4-2-20 15,6 5-5-15,3-3 0 16,4-1 0-16,5-3-4 0,3-2-6 16,6 4-14-16,-1 2-8 15,8 10-11 1,-3 4-2-16,-1 2-2 16,0 3-1-16,1 0-2 0,-4-2 0 15,2-6-1 1,-3-3 1-16,-1-7-1 15,-4-5 0-15,-2-6-2 0,1-1-1 16,-10-12 0 0,7-2 0-16,-2-3 2 0,1-5 1 15,0 3 2-15,2-1 8 16,0-6 20-16,4 1 9 16,-2-8 20-16,-3 0 4 15,6 1-3-15,-6-6-2 0,12 7-18 16,-5-1-10-16,-1 2-17 15,-3 1-6-15,0 7-4 16,-3 3-15 0,-1 3-57-16,4 3-61 0,-7-3 65 15</inkml:trace>
  <inkml:trace contextRef="#ctx0" brushRef="#br0" timeOffset="6818.69">12878 5372 296 0,'2'8'87'0,"-1"-1"95"16,-1-4-14-16,0 1-31 15,-2 0-16-15,1-3-17 16,-2 0-5-16,1-4-10 16,3-1-8-16,0-1-24 15,-1 0-9-15,4 1-6 16,-3 0 5-16,6 2 2 15,16 0 4-15,-5-1 2 16,14 6-2-16,2-2 8 16,-2-1-4-16,21 8-14 15,4-3-5-15,18 2-19 0,5 4-8 16,0-3-5 0,-5 2-2-16,-2 0-1 15,2-4-2-15,0-3 2 16,-6-3 1-16,-16-1 2 15,-15-5 0-15,-22 1-13 0,-5 0-26 16,-13-3-169-16,-10 1 132 16</inkml:trace>
  <inkml:trace contextRef="#ctx0" brushRef="#br0" timeOffset="7633.07">14208 4997 784 0,'2'2'89'16,"2"1"67"-16,-4-3 16 0,5 0-20 15,3-2-18-15,2 1-26 16,0 0-16-16,4-1-31 15,0 1-15-15,2-3-26 16,2 1-9-16,1-2-7 16,3 0-2-16,-4-1-2 15,-1 3-7-15,-3 3-86 16,-9-2-76-16,-2 5 89 0</inkml:trace>
  <inkml:trace contextRef="#ctx0" brushRef="#br0" timeOffset="7819.52">14199 5102 968 0,'23'-2'107'0,"-1"0"74"0,-5-4-33 16,1 2-37-16,3 1-42 15,-3 0-43-15,3 3-15 0,-2-1-95 16,5 0-124-16,-1-1 120 16</inkml:trace>
  <inkml:trace contextRef="#ctx0" brushRef="#br0" timeOffset="8257.58">14839 4852 719 0,'-11'0'157'0,"-2"4"64"16,-3-1-1-16,3 5-22 15,-4 2-77 1,6 0-21-16,-2 0-31 0,4 4-16 15,3 7-29-15,0 1-10 16,3 6-14-16,2 2 0 16,4 1-3-1,6 1-1-15,9-3 0 0,3-5-1 16,9-10 3-16,0-7 0 16,13-11 2-16,2-6 3 15,4-9 3-15,1-3 1 16,-7-1 4-16,-9-1 12 15,-15-3 23-15,-14-1 10 16,-17 2 5-16,-12-4-13 0,-12 4-24 16,-10-2-11-1,-10 5-17-15,6 6-8 0,-1 17-24 16,14 9-23-16,8 7-160 16,11 7 138-1</inkml:trace>
  <inkml:trace contextRef="#ctx0" brushRef="#br0" timeOffset="22726.21">1510 2722 549 0,'-2'-1'39'0,"2"0"20"15,2 0-4-15,7 0 32 0,5 1 25 16,-1 0 45-16,4-1-14 0,9 1-40 16,-3-1-23-16,5-3-42 15,3 1-14 1,6 0-16-16,2-2-4 15,11-5 14-15,2-1 8 16,15 1 11-16,5 1 5 16,10 7-14-16,-1 0-8 0,-4-1-11 15,11 6-4 1,5-2-4-16,4 1 12 16,2 3 18-16,4-5 11 0,11 0 21 15,3 0-8-15,15-4-22 16,7 2-9-16,-5-3-20 15,15 5-7-15,9 3 3 16,-9-4-4-16,19 7 4 16,-4-1 2-16,-12 6-86 15,8 9-76-15,-19 13 85 0</inkml:trace>
  <inkml:trace contextRef="#ctx0" brushRef="#br0" timeOffset="45350.12">11589 6667 666 0,'-9'10'34'0,"1"-1"50"0,-8-4-12 16,-8-3 43-16,3 0 16 0,-8 1 2 15,5-1-17-15,-3 6-36 16,-1 1-16 0,-4 0-29-16,-3 3-10 0,2 1-11 15,-3-1-3 1,-1 3-3-16,3 4-1 0,-11 5 0 16,4 4-2-1,-4 9-3-15,0 4-1 16,13 15-3-16,1 5 0 0,8 11-2 15,2 9 0-15,5 7 2 16,2 15-1-16,7 8-23 16,3 3-25-16,8 8-101 15,5-3-92-15,7 3 132 16</inkml:trace>
  <inkml:trace contextRef="#ctx0" brushRef="#br0" timeOffset="45595.64">11262 8493 578 0,'54'-23'116'0,"6"-18"122"0,3-8-48 16,8-21-34-16,-4-4-10 16,-18-9-9-16,-6-2-16 15,-30-15-21 1,-1-5-11-16,-8-5-21 0,-12-12-12 16,-8-5-19-1,-5 0-5-15,-9-3-17 16,7 4-4-16,3 14-6 15,-8 3-2-15,6 20 1 0,5 15-3 16,0 20-3-16,3 15-14 16,-6 16-28-16,-10 9-32 15,-8 20-234-15,-12 9 200 0</inkml:trace>
  <inkml:trace contextRef="#ctx0" brushRef="#br0" timeOffset="46957.09">11384 9634 792 0,'-27'4'84'16,"0"-4"50"-1,5 1-54-15,3-4-57 16,-6-5-14-16,-6-2 17 15,-1 1 9-15,-9 0 12 0,4 5 1 16,1 7-18-16,-5 1-9 16,8 8-10-16,3 12-2 15,1 7-3-15,4 6-1 0,2 14 8 16,1-1 2-16,4 16 3 16,8 6-3-16,-1 8-8 15,3 6-5-15,6 7-1 16,1 0-1-1,3 7 0-15,3-2 0 16,3-1-1-16,3-2-1 0,12-3 0 16,7 1 0-16,11-12-6 15,10-5-6-15,16-16-19 16,2-12-4-16,2-16-27 16,-4-3-18-16,-10-15-6 15,-2-6 6-15,5-13 34 16,-4-11 30-16,3-15 55 15,-3-7 13-15,-9-17 20 16,-6-6 1-16,-10-12-24 16,-6-3-5-16,-10-3 22 15,-3 0 12-15,-12-6 29 0,-3-8 10 16,-7-14-35-16,-1-8-14 16,-6-19-36-16,1-4-14 15,-6 3-11 1,-5-2 0-16,-13 17 0 15,-9 8 0-15,-12 15-2 0,-2 16-21 0,0 16-223 16,5 8 170 0</inkml:trace>
  <inkml:trace contextRef="#ctx0" brushRef="#br0" timeOffset="62686.74">3613 3819 537 0,'-4'11'125'0,"0"-2"126"15,-1 5-23-15,2-3-59 16,-3-1-39-16,3 2-61 16,-4 0-28-16,0 9-25 15,0 11-6-15,-4 11-5 16,2 2-3-16,-4 5-1 15,2-7 1-15,3-6-2 16,3-6 2-16,5-13 0 16,-1-7-1-16,2-10 5 15,-1-1 10-15,-1-17 14 16,3-7 5-16,2-14 9 16,3-11-7-16,6-9 3 15,2-5 8-15,7-6 1 0,0 6 6 16,2 14 9-16,3 10-5 15,-3 21-7 1,-3 7-5-16,-5 13-15 0,-2 6-4 16,-6 11-4-16,-3 6-2 0,1 12-9 31,0 9-3-31,2 9-5 0,-3 4-2 16,7-3 0-16,-5-4-1 15,-1-11-27-15,6-4-29 16,-2-12-56-16,-3-6-33 0,1-15-132 15,-8-7 160 1</inkml:trace>
  <inkml:trace contextRef="#ctx0" brushRef="#br0" timeOffset="62835.57">3545 4057 1385 0,'-14'19'124'0,"7"-4"104"16,5-7-45-16,6-9-52 15,10-5-23-15,7-11-50 16,7-3-19-16,13-8-118 16,3-5-106-16,16-2 108 0</inkml:trace>
  <inkml:trace contextRef="#ctx0" brushRef="#br0" timeOffset="63000.6">4065 3803 1176 0,'-10'22'167'0,"1"6"152"16,-2 4-162-16,1 0-29 16,3 8-64-16,1-2-19 15,4 1-37-15,2 0-8 16,1-6-74-16,4-3-72 0,2-3 81 16</inkml:trace>
  <inkml:trace contextRef="#ctx0" brushRef="#br0" timeOffset="63417.65">3954 3898 1137 0,'-4'-23'137'0,"-1"8"131"16,5 8-36-16,-1 6-45 16,0 1-30-16,2 5-71 15,3-1-32-15,8 3-33 16,7 2-12-16,10-1-4 15,4-1 0-15,9 4 1 16,6 2 0-16,-2 6 0 16,0 4 2-16,-12 0-1 15,-6 1 2-15,-12-2 2 16,-8-2 1-16,-8 2 1 16,-9-4 0-16,-10-1-5 15,-2 0-1-15,-1 1-5 0,-3 1-2 16,5-4-4-16,2-1-1 15,3-5 0 1,5-4 0-16,10-4 1 16,3 3-1-16,2-4 1 0,1 0 2 15,-5 0 2 1,3 0 1-16,1 0 0 0,2 1 0 16,0-1-1-16,-3 0 0 15,-3-3-24-15,-4-2-25 16,2-3-79-16,1-1-73 0,8-5 107 15</inkml:trace>
  <inkml:trace contextRef="#ctx0" brushRef="#br0" timeOffset="64229.57">4013 3878 902 0,'3'-11'116'0,"-1"-2"120"0,1 0-6 15,0 3-52-15,-1 2-32 0,-3 7-74 16,-4 3-22 0,-4 10-21-16,-2 4-5 0,2 8-11 15,-1 3-5 1,5 3-5-16,1 2-3 0,4 1 0 16,0 1 0-16,3 4 0 31,-1 0 0-31,0 5 1 0,-2-3 1 15,0-7 1-15,0-5 1 16,0-17 3-16,0-10 1 16,0-6-2-16,1-11 3 0,3-16 11 15,-1-2 1-15,4-10 9 16,-1-2 3-16,-1-7 0 16,-1 1 6-16,-1-3 3 15,1 6 0-15,1 14 2 16,0 7 1-16,-1 17-3 15,-2 10-3-15,-1 3-14 16,0 7-8-16,6 9-10 16,2 2-3-16,7 5-2 15,8 4 0-15,5 5 2 16,2 2 0-16,-5-2 1 16,0-1 0-16,3-2 0 0,-8-4 1 15,6-3-2 1,-3-1 2-16,-4-8 0 15,2-4 7-15,-4-9 13 16,-2-6 6-16,-6-11 8 16,4-7 0-16,-10-7-1 0,0-5-3 15,-5-9-4-15,-5 3-4 16,-5-6-11-16,-4 1-3 16,0 6-8-1,1-1-3-15,8 7-3 0,1 2-3 16,6 7-2-16,3 2-1 15,2 8-1-15,1 5 0 0,0 5-9 16,0 4-21 0,1 3-79-16,0 1-52 0,0-1-157 15,3-1 169-15</inkml:trace>
  <inkml:trace contextRef="#ctx0" brushRef="#br0" timeOffset="64440.02">4609 3692 1490 0,'-10'17'139'15,"-4"1"94"-15,4 7-90 16,-2 3-11-16,5 10-61 0,6 8-25 16,6 5-41-1,7 4-2-15,2-1-16 0,2-2-10 16,0-4-74-1,-5 0-45-15,2-8-120 0,-5-5-146 16,1-16 239 0</inkml:trace>
  <inkml:trace contextRef="#ctx0" brushRef="#br0" timeOffset="64742.21">4524 3787 849 0,'2'-2'199'0,"0"0"264"15,5 2-200 1,8 1-62-16,3 2-45 16,6-1-72-16,11 4-30 0,7 3-37 15,-2 3-3-15,7 10-6 16,-5-4 0-16,-2 8-1 16,0 2 1-16,-13 2 1 15,-6 8 2-15,-18 1 2 16,-8 2 0-16,-14 0 2 15,-14 1-2-15,-5 0 0 16,-7-2-1-16,-9-5-6 16,1-4-14-16,-10-13-42 15,3-7-37-15,10-11-113 16,9-5-82-16,26-3 151 16</inkml:trace>
  <inkml:trace contextRef="#ctx0" brushRef="#br0" timeOffset="65683.7">7726 3637 401 0,'-2'0'80'0,"-2"1"78"15,-5-1-11-15,-4 0-23 16,6 0 4-16,-8 3 19 16,5 1 7-16,-6 0 1 15,-12 1-8-15,-1 1-43 0,-4 0-17 16,0 4-35 0,4-2-17-16,6 3-19 0,2 1-5 15,11 3-6-15,6 1 0 16,12 3 1-1,7 2 0-15,9 0-1 0,3 0-1 16,7-1-1 0,7 3 1-16,-5-2 3 0,-2 2 3 0,-16-1 14 31,-9 3 8-31,-15 0 4 0,-10-1 0 16,-15-2-14-16,-7-2-7 0,-4-5-6 15,1-6-24 1,2-9-60-16,3-1-59 15,5-14-329-15,4-3 285 0</inkml:trace>
  <inkml:trace contextRef="#ctx0" brushRef="#br0" timeOffset="65902.03">7507 3414 1064 0,'24'-7'134'0,"1"5"133"15,-5 5-39-15,-8 16-39 16,-2 7-40-16,-7 19-71 16,-1 11-29-16,-1 12-31 15,0 6-4-15,4 5-8 0,2-1-3 16,4-2-16 0,5-6-20-16,1-13-67 15,-1-6-37-15,0-9-211 16,3-5 201-16</inkml:trace>
  <inkml:trace contextRef="#ctx0" brushRef="#br0" timeOffset="66408.3">7947 3600 480 0,'0'-4'159'15,"-1"-1"127"-15,-3 2-57 0,0 2-24 16,3 1-53 0,-2 4-25-16,0-1-37 0,2 3-11 15,1 5-27 1,-1 2-9-16,1 13-18 0,1 7-8 15,0 13-11-15,-1 8-4 16,-2 9-1-16,-1 1 0 0,0-8 1 31,0-10 0-31,5-16-2 0,6-5-1 16,8-14-4 0,3-3-1-16,6-9-19 15,1-8-19-15,3-8-75 0,-4-7-62 0,-8-6 97 16</inkml:trace>
  <inkml:trace contextRef="#ctx0" brushRef="#br0" timeOffset="66582.07">7821 3780 1092 0,'1'9'134'0,"0"-4"101"15,14-3-36-15,7-6-65 16,9-4-48-16,7-5-70 15,-2-3-50-15,4-1-161 16,0 3-187-16,-2 5 202 16</inkml:trace>
  <inkml:trace contextRef="#ctx0" brushRef="#br0" timeOffset="66808.17">8204 3769 776 0,'-6'27'123'0,"0"3"90"0,0 3-40 16,3 3-92-1,0-3-33-15,8-2-36 16,1-9 2-16,7-11 16 0,6-8 18 16,2-10 29-16,5-1 10 15,-2-12 22 1,2-5-4-16,-9-9 0 0,-3-1-5 16,-13-3-11-16,-5 6-9 0,-20 6-27 31,-7 2-14-31,-8 14-39 0,4 8-5 15,1 13-84-15,5 5-75 16,13 7 95-16</inkml:trace>
  <inkml:trace contextRef="#ctx0" brushRef="#br0" timeOffset="66979.25">8680 4080 1379 0,'9'26'134'0,"-1"4"180"16,-6 5-201-16,-3 2-59 0,-10 3 0 16,-5 2-111-1,-2-2-84-15,-2-5 82 16</inkml:trace>
  <inkml:trace contextRef="#ctx0" brushRef="#br0" timeOffset="67486.13">9295 3674 1347 0,'1'1'18'0,"1"-1"76"0,0 3 52 0,-5 3 15 15,-6 1 3-15,-10 3-82 16,-9 2-35-16,0 5-40 16,2 1-3-16,4 1-5 15,8-3-3-15,11-2-6 16,4 0 6-16,12 1 10 16,6 3 11-16,9 3 17 15,4-6-1-15,5 0-6 16,-1-1-10-16,-12-4-3 15,-8 4-1-15,-19 2-2 16,-16 5 4-16,-16 4-24 0,-9 3-28 16,-8-2-69-16,4-5-57 15,-1-9-311 1,4-3 287-16</inkml:trace>
  <inkml:trace contextRef="#ctx0" brushRef="#br0" timeOffset="67706.72">9176 3520 1269 0,'5'-5'117'0,"3"5"92"16,3 8-31-16,2 14-16 16,2 8-38-16,-2 14-59 15,1 11-21-15,-5 12-25 16,0 14-8-16,-4 4-10 15,-3 1-37-15,6-8-124 16,2-9-97-16,4-10 124 16</inkml:trace>
  <inkml:trace contextRef="#ctx0" brushRef="#br0" timeOffset="68119.89">9648 3548 1239 0,'0'2'138'0,"0"1"82"15,0 2-11 1,0 5-57-16,-3 2-46 0,0 9-59 16,0 5-11-1,-2 13-26-15,1 9-6 0,-3 16-1 16,0 6-4-16,1 1 1 15,2-4 0-15,6-19 0 16,4-11-2-16,8-15-1 16,6-9 0-16,7-14 2 15,7-7-7-15,12-17-44 16,-1-4-49-16,-5-6-199 16,-8-5 176-16</inkml:trace>
  <inkml:trace contextRef="#ctx0" brushRef="#br0" timeOffset="68290.27">9523 3824 1226 0,'1'-1'127'15,"8"-4"80"-15,10-5-20 16,11-6-70-16,6-6-46 0,6-4-56 16,2 1-27-16,3 1-157 15,1 1 119-15</inkml:trace>
  <inkml:trace contextRef="#ctx0" brushRef="#br0" timeOffset="68605.25">10059 3656 1127 0,'0'-1'138'0,"2"-4"77"0,-1-2-5 16,4-6-72-16,3-3-54 15,5-1-52-15,2-3-5 16,2 2 1-16,-2 2 6 16,-2 5 9-16,-4 7-2 0,-3 11-9 15,-1 7-10-15,-4 15-13 16,1 6-3-16,0 11-3 15,-2 6 1-15,1 6-1 16,0-2-2 0,0-5-26-16,1-6-29 0,-2-11-139 15,1-6-171 1,-2-6 203-16</inkml:trace>
  <inkml:trace contextRef="#ctx0" brushRef="#br0" timeOffset="68774.89">10050 4050 1151 0,'3'5'112'0,"7"-4"134"0,7 0-110 16,8-9-23-16,10 1-32 0,6-5-109 16,4-3-66-1,7-1-282-15,2-4 223 16</inkml:trace>
  <inkml:trace contextRef="#ctx0" brushRef="#br0" timeOffset="69314.12">7066 4141 861 0,'10'8'104'0,"5"5"87"15,1 4-8-15,1 10-50 16,1 7-36-16,-9 4-59 15,-8 2-35-15,-13 5-157 16,-11 0 110-16</inkml:trace>
  <inkml:trace contextRef="#ctx0" brushRef="#br0" timeOffset="69920.06">5981 3705 763 0,'-19'-3'148'15,"-3"0"119"-15,-7 2-85 16,0 1-36-16,-10 1-52 16,6 3-29-16,8 3-41 15,3 2 0-15,11 3-21 16,3 2-1-16,9 4 6 0,8 1 1 15,7 0 10-15,8 2 5 16,12-2-4 0,5 0-1-16,3 1-2 15,-3-2 1-15,-14 4 4 16,-7 0 4-16,-17 0 5 16,-7 5 2-16,-21 0-4 0,-9 1-5 15,-16 1-28 1,-2-6-32-16,3-10-120 0,0-4-126 15,18-12 150-15</inkml:trace>
  <inkml:trace contextRef="#ctx0" brushRef="#br0" timeOffset="70117.89">5849 3440 925 0,'10'-11'231'15,"5"7"274"-15,-11 18-269 16,-4 8-38-16,-3 19-71 15,-6 6-41-15,-4 18-47 16,1 11-14-16,1 15-20 16,5 4 0-16,6-1-76 0,5-8-56 15,9-20-126 1,6-8-129-16,4-24 217 16</inkml:trace>
  <inkml:trace contextRef="#ctx0" brushRef="#br0" timeOffset="70399.82">6183 3445 1205 0,'4'6'134'0,"0"7"77"15,-1 10-65-15,-2 6-6 0,-1 14-74 16,0 5-25-16,0 14-35 15,-1 4-2-15,-3 6 0 16,2-2 0-16,2-4-1 31,1-11 1-31,5-17 2 0,3-6 1 16,1-22-4-16,5-5-7 16,4-13-41-16,4-10-44 15,5-16-249-15,0-6 210 0</inkml:trace>
  <inkml:trace contextRef="#ctx0" brushRef="#br0" timeOffset="70554.27">6065 3747 998 0,'7'2'105'0,"11"-4"96"0,5-3-23 15,14-7-50-15,5-5-38 16,2-3-82-16,6 0-62 15,9-3 35 1</inkml:trace>
  <inkml:trace contextRef="#ctx0" brushRef="#br0" timeOffset="70868">6478 3629 1195 0,'-2'2'128'0,"2"0"73"16,6-4-43-16,4 1-6 0,9 0-71 16,2 1-33-1,5 3-45-15,2 4-1 0,-7 6-2 16,-2 5 1 0,-14 4 3-16,-5 4 1 0,-11 12 4 15,-7 4 0-15,-4 5-3 16,-2 1-1-1,7-7-4-15,4-1-2 0,19-10 7 16,6-1 3-16,17-8 0 16,9-4 4-16,13-9-13 15,8-3-19-15,10-5-106 16,4-1-320-16,-1 4 272 0</inkml:trace>
  <inkml:trace contextRef="#ctx0" brushRef="#br0" timeOffset="166939.01">4403 5253 281 0,'-1'-3'109'0,"-3"-2"98"0,3-2-35 0,-1 1-15 16,2 1-19-16,1 4-10 15,1-2-23-15,0 1-11 16,0 6-26 0,-2-1-13-16,0 9-9 15,-3 6 1-15,0 7 9 0,1 9 3 16,-4 11-8-1,3 5-10-15,-2 20-22 16,3 12-9-16,2 15-8 0,0 7-1 16,0 4 3-16,0-1 0 15,-4 6-4-15,0 2 2 16,-1-1-2-16,-1-2-2 0,3-22 4 16,1-9 1-16,-1-27-1 15,6-16 0 1,1-21-29-16,0-11-63 15,6-19-248-15,-2-17 208 0</inkml:trace>
  <inkml:trace contextRef="#ctx0" brushRef="#br0" timeOffset="168440.68">4567 5139 148 0,'-6'-7'48'15,"-3"0"42"-15,-1 7-27 0,-3 2-6 16,1 5 7-16,-2 0 12 16,4-1 23-16,2 2 7 0,2-4-10 31,1 0-11-31,4-6-20 0,0-1-9 0,3-3-11 16,1-1-2-1,5 2-3-15,0-1 1 0,2 1 9 16,5 0-1-16,9-2 2 15,0-2 0 1,5 0-6-16,2 0-5 16,-2 1-5-16,0 2 1 15,2 3-5-15,2 1-1 0,-3 1-1 16,5 0-4-16,0 0-8 16,4 1 0-1,11 0-6-15,7-1 1 0,2-2 0 16,0 0 0-16,-4-2-2 15,-2-1-2-15,1-2-5 16,9-1 1-16,11-1-3 16,3 1 0-16,-4 2 0 15,-4-2-1-15,-5 2 1 16,4-1 0-16,10-1-1 16,-2 0 0-16,-2-2 1 15,1-1 0-15,-7 1 6 0,2-1 4 16,12 0 6-1,-5 1 2-15,-8-1-4 16,-6 2-6-16,-9-1-4 0,-4-1 0 16,3 0 1-16,0-1 3 15,0 3-3-15,-2-5 0 16,-4 4-4-16,-5-1 0 0,-9-3 2 16,1 6-1-1,-1-4 1-15,1 3-2 0,0 2 0 16,2-1 0-16,3 3-2 15,7 0 1 1,-4 0 0-16,-7-2 0 16,-1 1 1-16,-14 3-1 15,3 0 1-15,-1 3-1 0,-5 1 0 16,1 0 1-16,-6 4 0 16,-1 0-1-16,-3 1 0 15,-3 0 0-15,0 3 0 16,-2 1 1-16,1 4 1 15,-4-1 0-15,-2 2 8 16,-3-1 2-16,0 1 0 16,0 0 1-16,-1 5-8 15,1 3-3-15,-3 0-3 16,2 7 0-16,-2 2-1 16,0 3-1-16,4 10 0 15,-1 3 0-15,2 12 1 0,6 7-1 16,-1 6 0-1,5 1 0-15,1 0 0 0,0 0 1 16,6 11 1-16,0 3-1 16,2 3 1-16,3 0 0 0,-7-3 0 15,1 3 1 1,-5 3 1-16,0 1 0 16,-1-6 0-16,-3-7 0 15,-1-11 2-15,0-5 0 16,-1-12 0-16,0-3 1 15,-2-14 1-15,-4-7 2 16,-2-9 3-16,-2-6 2 16,-7-6 2-16,1-1 0 0,-4-1-3 15,-2-3-1-15,-4-2-5 16,-3-1-1 0,-2 0-1-16,-2-3 0 0,-7 3 0 15,-7-1-1-15,-15-4-2 16,-6 3-1-16,-4 2-2 15,-3 0 0-15,4 4 2 16,-6 0 0-16,-14-1 2 16,2 7 0-16,1 2 1 0,-3-2 0 15,-8-1 0 1,-4-4 0-16,-4-5 0 16,3-1-1-16,3 0 0 15,4-4 1-15,0-1-2 16,-3-2 4-16,12 4 9 15,-8-2 5-15,0 5 4 16,3 3-3-16,-3 2-8 16,7 2-6-16,-1 3-4 0,-2-2-1 15,8 0-1 1,4-4 0-16,11-2 0 0,2-2 0 0,-4-2-1 16,7 0-1-16,8-3-1 15,7-1-2-15,17-4-12 16,9 1-15-1,9-1-80-15,0-4-114 0,12-4 128 16</inkml:trace>
  <inkml:trace contextRef="#ctx0" brushRef="#br0" timeOffset="171891.81">1420 6584 495 0,'4'-7'122'16,"-1"0"101"-16,-3 3-14 15,0 0-19-15,0 2-27 16,-4 0-26-16,0 3-38 0,-2 3-14 16,-3 5-27-16,-1 4-13 15,2 6-22 1,-1 4-8-16,3 5-8 15,3 2-2-15,0 4-3 0,1-1-1 16,2 0 0 0,2 0 0-16,3-7-1 15,2-3-1-15,4-9 0 16,0-3-1-16,3-5 2 16,1-3-1-16,3-2 1 0,3-1 0 15,2-2-1-15,5 1-1 16,8 3 0-16,5 5 0 15,8 5-1-15,0 2 1 16,2 2 0-16,3 0-1 16,15-3-2-16,9-2 1 15,13-2-2-15,1 0-1 0,4 2 2 16,4 4 1-16,5 2 1 16,0 0-4-16,2-1 3 15,4-3-3-15,3-1 1 16,0-3 6-16,1 0-1 15,-7 0 1-15,-14-1 1 16,-3 2 1-16,-22-2 1 16,-11 3 0-16,-17 1 3 15,-6 0 1-15,-15-4 6 16,-7-2-1-16,-12-6 36 16,0 0 5-16,-5-15 12 15,-4-8 2-15,-3-26-34 16,-1-17-6-16,4-24-15 15,0-12-3-15,7-7-4 0,3 1 7 16,5 8 6 0,2 10 4-16,0 24 6 0,0 14-1 15,-4 23 6-15,-4 10-7 16,-6 10 3-16,-6 4 0 0,-11 11-9 16,-9 5 1-16,-9 6-10 15,-10 5-3 1,-28-7-1-16,-8-2 2 15,-15-6 0-15,-7-2-2 16,-12-2-3-16,-6 0-1 0,-18 4-3 16,-19 5-3-16,0 10-4 15,-12 6 0-15,0 4-26 16,16-2-30-16,10-8-89 16,16-9-73-16,27-18 118 15</inkml:trace>
  <inkml:trace contextRef="#ctx0" brushRef="#br0" timeOffset="172287.57">494 6151 944 0,'-1'19'133'15,"0"4"95"-15,-1 7-75 16,-2 7-70-16,-1 1-37 16,-3 3-20-16,0-1-9 15,0-2-35-15,1-1-47 16,2-9-202-16,2-5 163 15</inkml:trace>
  <inkml:trace contextRef="#ctx0" brushRef="#br0" timeOffset="172692">607 6156 1095 0,'16'9'84'0,"-1"9"64"16,-6 5-15-16,-6 9-44 15,-3 3-14-15,-3-4-39 16,-1-4-14-16,0-10-6 16,0-5 1-16,-1-11-2 15,0-5-3-15,5-13-5 16,4-8-3-16,6-10-4 16,4-3 0-16,3 0 2 15,1 4 1-15,-1 14 0 16,3 6-2-16,-5 13-3 15,1 7-1-15,2 10 1 16,1 0 2-16,-1 0 0 16,5-5 1-16,-6-8 0 15,0-3 17-15,-2-7 36 0,-6-3 20 16,-4-7 26-16,-1-2-7 0,-5-5-26 16,1 1-18-1,-6 2-24-15,-2 1-9 16,0 3-5-16,2 2-32 15,3 3-106-15,3 1-96 16,12-1 105-16</inkml:trace>
  <inkml:trace contextRef="#ctx0" brushRef="#br0" timeOffset="172927.45">1216 5918 1182 0,'-7'13'122'16,"-8"2"87"-16,-12 6-127 15,-5 3-31-15,-8 4-36 16,4 0-3-16,10-2-6 0,6-7-6 16,17-5-8-1,5-5-3-15,16 0-3 16,6-1 2-16,8 3 6 16,4 3 2-16,-9 3 5 15,-4 5 4-15,-15 2 4 16,-8 2-16-16,-11-1-102 15,-6-5-126-15,-1-6 124 0</inkml:trace>
  <inkml:trace contextRef="#ctx0" brushRef="#br0" timeOffset="173087.21">1403 5903 867 0,'19'14'160'0,"-6"8"181"16,-3 10-180-16,-12 11-59 15,-7 4-31 1,-7-2-27-16,-2-3-6 0,6-14-107 16,3-7-101-16,8-12 96 15</inkml:trace>
  <inkml:trace contextRef="#ctx0" brushRef="#br0" timeOffset="173553.07">1344 5946 1379 0,'20'-15'77'16,"4"-1"15"-16,1-1 5 15,5 2-23-15,0-1-8 16,3 1 0-16,3 5-47 16,-1 4-10-16,-2 7-7 15,-4 7 0-15,-9 10-2 0,-2 5-5 16,-9 6-8-1,-1 3-2-15,-3 2 2 16,-1-5 5-16,-1-9 9 16,0-5 3-16,-3-13 5 15,1-6 1-15,0-15 0 16,0-6-2-16,3-14-5 0,3-5-1 16,6-7-2-16,2-2-2 15,6 9-3-15,0 4-3 16,3 16-2-16,1 8-1 0,0 10 5 15,0 8 1 1,-8 8 4-16,-4 4-1 16,-15 6 2-16,-9 3 2 0,-11 2 3 15,-5 0 1-15,1-1-3 16,5-3-1-16,12-1-1 16,4-1 1-1,12-1 1-15,8 0 2 0,18-2 1 16,5-2-13-16,14-4-202 15,7-3 152-15</inkml:trace>
  <inkml:trace contextRef="#ctx0" brushRef="#br0" timeOffset="174074.78">1985 6443 1044 0,'19'6'122'0,"-4"7"95"16,1 7-14-16,-12 12-87 16,-4 5-28-16,-4 8-51 0,-8 1-20 15,-3-3-31 1,1 2-29-16,-1-7-70 15,3-3-51-15,3-8-276 16,6-6 265-16</inkml:trace>
  <inkml:trace contextRef="#ctx0" brushRef="#br0" timeOffset="174361.5">2295 6487 922 0,'0'-1'108'16,"2"-1"97"-16,0-3-18 0,4 1-19 16,-2 1-23-1,2 4-36-15,1 6-13 16,-4 11-17-16,-1 8-10 0,-4 13-23 15,-5 3-15-15,-2 6-22 16,0 0-3-16,4-1-29 16,1-1-35-16,4 1-91 15,3-1-60-15,5-5-290 16,4-3 290-16</inkml:trace>
  <inkml:trace contextRef="#ctx0" brushRef="#br0" timeOffset="175256.74">2746 6406 380 0,'0'-2'127'16,"0"0"145"-16,0-1-39 0,4 0-67 15,0 1-33-15,3 3-58 16,3 5-11-16,2 12-10 16,0 9 1-16,-4 18-10 15,-3 11-5-15,-11 13-16 16,-5 8-19-16,-5 12-70 16,0 6-65-16,4 7 67 15</inkml:trace>
  <inkml:trace contextRef="#ctx0" brushRef="#br0" timeOffset="177793.89">2162 6455 116 0,'1'4'13'0,"0"0"9"16,1-2 0-16,-2-2-4 15,1 0-2-15,-1-1-6 16,1 0-4-16,2 1-5 15,-3 0-1-15,0 0 2 16,1 0-1-16,1 0 1 0,0 1 0 16,2-1 18-16,-1 0 10 15,-1 0 14 1,1 0 10-16,0 1-5 16,-3-1-7-16,0 1-13 15,0 6-8-15,-3-3 4 16,1 2 8-16,-1-2 17 0,-1-1 7 15,1-4-1-15,2-3 3 16,0-5 6-16,-1-2 5 16,2-4-5-16,0 0-7 15,3-3-14-15,0-1-7 16,2 0-11-16,3-1-5 0,-2 0-11 16,4-2-1-1,-2 2 16-15,1 0 6 0,4-2 9 16,1-2 3-16,4 1-9 15,3 3-2-15,0 1 1 16,2 3-1 0,-1 2-7-16,2 0-2 0,-2 1-11 15,1 0-5-15,1-2-1 16,0-2 2-16,3-1 3 16,2-2 0-16,4 1-3 15,-1-1-4-15,5 1-3 16,0-1-1-16,1 3 0 15,7 0 0-15,12 3 0 16,0-1-1-16,4 2 0 16,-3 1 0-16,-10 3-1 0,1 3 1 15,-1 6 0-15,-2 2 1 16,7 4 1-16,1 2 0 16,-2-1 1-1,-5-2 0-15,-9-2-1 0,-3-3 2 0,-6-2-89 31,-3-1-106-31,-10 1 110 0</inkml:trace>
  <inkml:trace contextRef="#ctx0" brushRef="#br0" timeOffset="178422.44">2698 6369 313 0,'3'-1'86'16,"0"-4"99"-16,2-1-14 15,0-3-37-15,-1-1-24 16,1-2-53 0,0 1-18-16,1-3-24 15,3-1-5-15,6-3-4 0,2 0 0 16,11 0 3-16,5 4 3 15,5 1 4-15,3-1 1 16,0 4-5-16,-4-2-4 16,1 1-4-16,-1 3-2 0,3-1 0 15,1 2-1-15,6 2 0 16,6 2 0-16,4-4-1 16,1 0 1-1,-5-2-1-15,-4-1 0 0,-1 1 1 16,-4 2 2-16,11 2 1 15,3 2 0-15,2 3-1 16,3 0-1-16,-8 5-1 16,0 0-1-16,0 4 1 15,1 1 0-15,7-3 0 16,7 2 0-16,-4-5 1 16,-1-2 1-16,-10-3 7 15,-10-4 3-15,-5-2 2 16,-6-2 0-16,-8-1-33 15,-4 1-126-15,-14-2 94 16</inkml:trace>
  <inkml:trace contextRef="#ctx0" brushRef="#br0" timeOffset="178905.89">3538 5862 222 0,'-5'4'72'16,"0"-1"57"-16,3-2 2 16,0-2 15-16,2-1-12 15,2 0-13-15,3 1-30 16,0 1-19-16,2 4-32 16,0 1-11-16,6 3-8 15,1-1 4-15,9-3 4 16,9 2 0-16,17-3 0 15,6 1-3-15,11 0-1 16,-4-1 0-16,1 1 11 16,3-1 10-16,9-1 9 15,4-2 7-15,-7-3 4 16,-2-1-15-16,-16 0-11 16,-10 0-9-16,-12 3-13 15,-8 1 5-15,-14 0-98 16,-9 0-116-16,-1 5 112 0</inkml:trace>
  <inkml:trace contextRef="#ctx0" brushRef="#br0" timeOffset="180823.93">5389 5627 1068 0,'-4'-1'131'0,"4"2"88"0,-3-3-53 16,3 2-22 0,-1-4-44-16,-1 1-24 0,2 5-40 15,2 5-17-15,-1 13-11 16,1 6-3-16,1 10-5 16,0 5 0-16,0 4-30 15,2-1-14-15,-2-5-6 16,-1-8 4-1,-2-13 30-15,-4-6 17 0,-5-13 11 16,0-8-3-16,0-17 2 16,1-8 2-16,7-16 4 15,2-7 4-15,11-10 0 16,4-3 1-16,19 7 10 16,0 8 7-16,3 18 3 15,2 12-5-15,-19 10-18 16,2 6-8-16,-11 10-6 15,-5 5 1-15,-7 11 2 16,-14 5-1-16,-5 10-5 16,-10 1-3-16,-3-1-5 15,7 2-2-15,3-11 2 0,9-2 0 16,23-2-2 0,11 4 2-16,11 2 3 0,4 2 3 15,0 1 3-15,-7-8 1 16,2-3-10-16,-2-5-39 15,3-9-140 1,2-2-115-16,-1-13 146 0</inkml:trace>
  <inkml:trace contextRef="#ctx0" brushRef="#br0" timeOffset="181386.24">5810 5628 1142 0,'-14'25'65'0,"3"0"40"15,4 0-8-15,5-10-38 16,3-6-4-16,8-9-29 16,2-8-6-16,3-7 0 15,4-3-3-15,-5-7-7 16,3 3-1-16,-11 1 17 16,-2 6 13-16,-11 4 12 15,-7 6-1-15,-3 13-21 16,-4 8-15-16,5 13-15 0,0 3-5 15,9 7 1 1,4-2 0-16,10 0-1 0,8-6 1 16,18-12 0-16,10-6 0 15,13-13 2 1,0-7 0-16,-1-10 1 16,2-5 7-16,-9-6 22 15,-2-1 15-15,-13 5 27 16,-12 4 7-16,-16 11 4 15,-10 2-10-15,-13 12-29 0,-10 3-13 0,-6 17-25 16,1 6-4 0,6 8-3-16,4 7-1 15,12 1-3-15,6 6 0 16,6 7 2-16,6-2 0 0,4 1-20 16,-2 0-1-16,-2-8 1 15,-4 1 0-15,-7-12 26 16,-4-6 3-1,-2-16 6-15,0-7 4 0,-4-15-4 16,3-7-2 0,-2-15-6-16,0-9-4 0,8-11-5 15,-1-9-9-15,12 4-20 16,5 1-21-16,9 9-72 16,7 9-55-16,-5 4-239 15,4 5 241-15</inkml:trace>
  <inkml:trace contextRef="#ctx0" brushRef="#br0" timeOffset="181633.37">6573 5387 1349 0,'-9'-9'123'0,"-5"2"74"0,-1 7-15 0,1 5-58 15,-5 6-27-15,3 8-44 32,3 2-21-32,-2 13-24 0,1 8-6 15,4 10-5-15,6 7-1 16,4-2-30-16,4-2-35 16,0-7-120-16,-1-4-27 15,-2-7 100-15</inkml:trace>
  <inkml:trace contextRef="#ctx0" brushRef="#br0" timeOffset="181853.95">6438 5888 540 0,'-5'-24'143'0,"5"-2"147"16,4-4-45-16,4 3-66 15,8 3-26-15,-3 4-41 16,1 6-16-16,5 6-30 16,-8 3-13-16,-1 12-17 15,-3 1-8-15,-7 13-11 16,0 3-2-16,-6 2-7 15,2 4-3-15,3-7-5 16,2-3-3-16,9-9-21 16,3-8-22-16,5-11-113 15,4-12-115-15,2-12 149 16</inkml:trace>
  <inkml:trace contextRef="#ctx0" brushRef="#br0" timeOffset="182183.22">6739 5371 1047 0,'1'-3'101'16,"-1"4"73"-16,-2 5-34 16,-1 10-67-16,3 8-14 0,-1 10-33 15,-1 8-9-15,-3 8-11 16,-1 0-2-16,3-2-4 16,6-5 0-1,14-11-2-15,7-6-1 0,6-15 0 16,8 0 1-1,-4-14 2-15,4-4 3 16,-5-9 9-16,-2-6 11 0,-8 3 27 16,-3 2 17-16,-15 5 24 15,-5 5-3-15,-13 10-24 16,-7 8-18-16,1 16-33 16,0 12-10-16,3 6-7 15,8 1-3-15,13-4-2 16,11-8-4-16,22-11-5 15,9-8-41-15,16-13-102 16,9-8-142-16,10-6 155 16</inkml:trace>
  <inkml:trace contextRef="#ctx0" brushRef="#br0" timeOffset="183122.08">5720 6729 712 0,'-10'-4'98'0,"-2"4"97"0,2 3-22 16,2 9-40-1,-2 5-14-15,2 10-42 0,0 8-21 16,3 13-33 0,1 9-9-16,4 19-11 15,7 10-3-15,4 13-3 16,9 5 1-16,10-2-2 0,3-6 0 15,17-14 0-15,5-9 0 16,8-19 0-16,-2-10 1 0,-1-14 1 31,0-12 0-31,-6-14-20 0,5-8-35 16,-5-11-128-16,-6-4 109 16</inkml:trace>
  <inkml:trace contextRef="#ctx0" brushRef="#br0" timeOffset="183421.56">6222 7529 764 0,'-11'5'143'0,"-1"4"178"15,4 1-181-15,4 5-24 16,3 6-20-16,5 6-25 15,5 1-18-15,8 8-38 16,7-1-9-16,9 0-5 16,6-2-1-16,0-3 1 15,-1 0 0-15,-14 2 30 0,-8-6 13 16,-11 2 14-16,-8 0 5 16,-17-5-24-1,-11 1-12-15,-14-6-26 0,-8-4-27 16,1-12-126-1,3-6-202-15,10-19 202 16</inkml:trace>
  <inkml:trace contextRef="#ctx0" brushRef="#br0" timeOffset="183876.84">6928 6750 606 0,'-18'-1'122'0,"-6"2"126"16,4 4-33-16,-2 5-57 16,0 0-24-16,7 2-48 0,3 0-26 15,6 3-30-15,14 2-6 16,9 8-10 0,10 7-1-16,13 8 0 0,7 1-1 15,15 6 4-15,6-4 1 16,22 0 1-1,4-3 0-15,4-11 0 0,-2-2 2 16,-6-10 6-16,-4-4 0 16,-8-5-3-16,-15-3-1 0,-22-5-9 15,-8-2-29 1,-16-8-115-16,0-2-102 0,-9-6 114 16</inkml:trace>
  <inkml:trace contextRef="#ctx0" brushRef="#br0" timeOffset="184128.65">7749 6921 1538 0,'-6'5'76'0,"6"5"23"16,5 3-8-16,14 1-24 16,-4 3-4-16,11 5-20 15,0 3-12-15,7 3-13 16,-1 3-7-16,-6 2-1 15,-4-2 2-15,-17 5 4 16,-5 2 4-16,-13-3 3 0,-10 1 0 16,-6-7-4-1,-6-4-4-15,-2-8-35 16,-4-7-35-16,-13-8-103 16,2-2-303-16,-7-9 285 15</inkml:trace>
  <inkml:trace contextRef="#ctx0" brushRef="#br0" timeOffset="184668.54">8037 6448 1171 0,'16'-4'115'0,"1"0"68"0,2-1-60 16,1 1-12-16,-2 1-37 16,3 2-13-16,-7 1-33 15,4 6-11-15,-7 2-10 16,-7 4 0-16,-5 5 0 16,-6-1-1-16,0 2 0 15,-6-2-2-15,6 0-2 16,-1-3-1-16,2-3-1 15,5-2-2-15,5-3 0 16,4 2 0-16,12 2 11 16,4-1 6-16,-3 4 7 15,4-2 3-15,-14 1-3 16,-3 3 0-16,-11 3 1 16,-10 3-2-16,-11 6-6 15,-6 0-16-15,-2-2-50 16,-5-4-37-16,3-8-112 15,-3-5-85-15,17-11 156 16</inkml:trace>
  <inkml:trace contextRef="#ctx0" brushRef="#br0" timeOffset="185016.29">8307 6405 1076 0,'0'0'106'0,"0"1"80"0,0-1-31 16,2-2-7-16,5-4-21 16,1-1-28-16,6-2-43 15,5 2-15-15,3 2-25 16,-1 4-5-16,-2 4-6 16,-6 4-1-16,-7 7 4 15,-5 5-1-15,-8 5 1 16,-1 4 0-16,-4 2-3 15,0-2-2-15,7 1-2 16,1-4-1-16,10-2-3 16,0-6 1-16,7-8-1 15,10-2-2-15,2-10-4 16,10-2-17-16,5-13-73 0,-3-5-47 16,0-11-103-16,-5-4-71 15,0-1 180-15</inkml:trace>
  <inkml:trace contextRef="#ctx0" brushRef="#br0" timeOffset="185351">8767 6175 960 0,'-5'-4'123'15,"-3"4"112"-15,1 10-55 16,-2 14-58-16,-2 7-21 16,4 13-39-16,-1-1-25 15,6 3-25-15,-1-3-7 16,3-3-5-16,3-4 1 15,0-7-2-15,3-1-6 0,1-16-12 16,-4-2-9 0,3-14 1-16,-1-6 4 0,4-9 16 15,2-8 7-15,5-1 4 16,3 2 6-16,4 7 11 16,1 6 4-16,4 12 5 15,-2 4-7-15,-6 11-6 16,-7 2-4-16,-14 7 1 15,-6 4 0-15,-15 1 1 16,-9 1-3-16,-3-5-33 16,-5-4-37-16,4-7-134 0,5-9-252 15,12-4 261 1</inkml:trace>
  <inkml:trace contextRef="#ctx0" brushRef="#br0" timeOffset="187897.69">8104 7157 414 0,'0'-1'91'15,"1"-1"99"1,-1 2-26-16,-2 1-39 16,-3 0-12-16,-2 3-28 0,-3 0-14 15,1 0-19-15,5 1-9 0,-1 0-19 32,4-1-5-32,7 1-5 0,1 2 0 0,8 0 7 15,4 1 1-15,3 3-3 16,1 0-4-1,3 3-9-15,0 0-3 16,3 0-1-16,-1 2-2 16,7-3 1-16,0-1-1 0,6-3 0 15,9-2 0-15,2-3 0 16,3 0 0 0,1-1 0-16,-6 0 0 0,-2-1 1 15,1 0 0-15,1 0 0 16,7-1 0-16,4-1 1 15,-2 0 0-15,-1 0 0 16,-5 0-1-16,-7 0 1 16,0 0-1-16,3 2 1 15,2-1-2-15,9 0 1 0,1 0 1 16,-5-1-1-16,-4-1 2 16,-2-2 8-16,1-1 6 15,7 0 6-15,5-2 3 16,8 1-4-1,-3-1-4-15,-4-1-5 16,-6-1-1-16,-4-3 0 16,3-2 10-16,10-2 12 0,2-1 6 15,-3 1 2-15,-3 1-9 16,-16 3-11-16,-4 2-6 16,-6 2-5-16,-3 2-1 15,-3 1 4-15,-4 0 0 16,-3 2 4-16,-4 0-2 15,-5 0 0-15,-2 2 1 0,-6-1-4 16,2 0 1-16,-5-2-3 16,0 1-1-1,-1-3-3-15,-3-2 0 0,0 2-4 16,0-1-2-16,0 5-11 16,-4-4-27-16,-3 2-85 15,-2-1-74-15,-3 1 98 16</inkml:trace>
  <inkml:trace contextRef="#ctx0" brushRef="#br0" timeOffset="188947.72">10456 7003 579 0,'-1'0'88'0,"0"0"127"16,1-1-108-16,0-1 7 15,1-2 21-15,2 2-3 16,3 0-38-1,1 2-22-15,5 5-39 0,3 3-13 16,5 3-14-16,-1 3-2 16,6 1-2-16,3 1 0 15,7 2 2-15,-1 1 1 16,-1 0 11 0,-3 2 11-16,-12 0 13 0,-9-1 7 15,-12 0 1-15,-7-2-10 0,-13 1-13 16,-7-1-8-1,-11 0-64-15,-3-1-61 16,-3-3-330-16,4 1 264 16</inkml:trace>
  <inkml:trace contextRef="#ctx0" brushRef="#br0" timeOffset="190198.13">9615 7340 705 0,'18'-1'98'16,"5"0"92"-16,2 1-31 15,6 0-48-15,5 3-25 0,3 2-47 16,1 5-15 0,0 7-17-16,-4 5-3 15,-7 5-2-15,-1 2 0 16,-7 6 0-16,0 3 0 0,-3 3 3 15,-3 2 0-15,-6 5 4 16,-5 1 0-16,-5 7 0 16,-4 6 0-16,-7 3-1 15,-1 2-2-15,-4-2-2 16,-1 1-1-16,-3 1-2 16,-2 2 0-16,-2 4 0 15,0 1-1-15,-2-2 2 0,0-5-1 16,1-2 0-16,2-2 0 15,5 0 0-15,4 2-1 16,2-4 1 0,2-3-1-16,5-7 0 0,-1-6-1 15,3-4 1-15,1-2-2 16,3-2 1-16,-1-2 0 0,1-1 1 31,0-1 0-31,-1-5 0 16,-1-1 2-16,0-3-2 0,1-2 1 0,1-5-1 15,1-2 0 1,3-4 0-16,-2 0 0 16,2-3 0-16,0 0 0 15,-1-3 0-15,1 0 0 16,-1 0 0-16,2-3 0 0,-1-1 0 16,0 1 1-16,1-1 1 15,-4-1 1-15,-1 1 2 16,0 0 1-16,-1 4-2 15,0-2-1-15,-1 1-3 16,0 2 0-16,-1 2 1 16,2 1-1-16,0 3 8 15,0 1 1-15,-1 3 5 16,-1 3 1-16,-2 3-5 0,-2 2-2 16,-1 2-4-16,0 2-2 15,0-3 0-15,2 0-1 16,3-2-1-1,2-2 0-15,3-4-2 16,4-1 0-16,3-2 2 16,1-1 0-16,1 0 1 15,1 1 0-15,0 1 0 0,0 0 0 16,-1 1 0-16,0 1-1 16,2-3-1-16,3-2 0 15,2 0-1-15,4-2 1 16,0 1 1-16,2 1 5 15,3 5 2-15,2 1 2 16,5 5-1-16,2 0-4 0,5 0-2 16,1 0-1-1,9-2 11-15,1-5 11 0,2-3 9 16,0-4 5 0,-10-5-9-16,-4 0-10 0,-9-4-9 15,-3 3-2-15,-5-4-4 16,-4-1-9-16,-1 1-56 15,-4-3-49-15,-5 2-260 16,-2-2 220-16</inkml:trace>
  <inkml:trace contextRef="#ctx0" brushRef="#br0" timeOffset="190463.89">10439 9890 849 0,'3'-2'149'0,"1"2"108"16,3 7-97-16,1 3-24 15,2 6-66-15,5 2-16 16,5 3-31-16,2 0-9 0,2 2-4 16,0 1 2-1,2 2 12 1,-7-1 8-16,-9 1 15 0,-8-2 2 0,-21 4-9 15,-10-3-9 1,-13 3-29-16,-7-1-21 16,-6-2-72-16,-4-4-68 15,-3-10 83-15</inkml:trace>
  <inkml:trace contextRef="#ctx0" brushRef="#br0" timeOffset="192231.34">9702 9465 652 0,'-6'7'127'16,"-1"2"115"-16,-1-2-115 16,2 0-28-16,4-1-40 15,2 0-7-15,4 1-5 16,3 1 2-16,5 4-3 15,0 2-8-15,2 6-13 0,1 3-5 16,-4 4-6-16,-1 2 7 16,-4 3 6-16,-3 0 1 15,-2 0-1 1,-2 0-6-16,-6 1-7 0,-2 0 0 16,-2 3-5-1,-3 2-2-15,1 2-3 16,-2 0-3-16,1 1-1 0,0 2 0 15,4-1 0-15,0-3 0 16,4-1-1-16,1-3 0 16,2-1 0-16,3-1 0 15,0-2 0-15,3 0 1 16,0-3-1-16,2 0 1 0,-1 1-1 16,1-3 1-16,-1 2 0 15,0 0 0-15,-1 2 0 16,2 1 0-16,-3 2-1 15,0 0 1-15,2 0 0 16,-3 1 1-16,-1 0 0 16,2-1 0-16,-2 2 1 15,0-1 0-15,0 3 0 16,-2 1-1-16,1-2 0 16,-2 4 0-16,0-2-1 15,-1 0 0-15,0 5 0 16,2-3 0-16,1 7-1 15,1-1 1-15,0 3-2 16,1 0 1-16,7 4 0 16,0-2 0-16,3 1-1 15,3-1 0-15,-1-1 1 16,3 0 0-16,1 1 1 0,-1-1 0 16,-1 2 0-16,-4 0 0 15,0 1 0-15,-3-2 0 16,0-5-2-16,2 0-1 15,2-6 1-15,-1 1 0 0,-2-5 2 16,0-1 1-16,-1 2 0 16,0-2 1-16,0 1 0 15,-1 0 0-15,0-6-2 16,-1-1 0 0,3-3-1-16,2-4 0 0,-2-2-1 15,-1-1 2-15,-4-6 0 16,2 3 0-16,0-4 2 15,-3-1-2-15,2-3 0 16,-3-2 0-16,1-2-2 16,1-1 1-16,0 0 0 15,0 1 1-15,1-1 1 16,-1 2 2-16,0 2 7 16,0 1 5-16,-2 6 4 15,-2-1-1-15,-1 3-6 16,0 1-5-16,0 0-6 15,0 0-1-15,1 0-2 16,0 1-1-16,1 0 2 16,0 0 1-16,3 0 0 15,-1-2 2-15,2-2 4 0,0-2 5 16,2-2 5-16,1-2 1 16,-2-2-3-16,1 0-5 15,-2-4-4-15,1 2 0 0,-5-2 3 16,0 1-1-1,-1-2-2-15,0 0 0 16,1 0 0-16,5 0 0 0,-2-1-2 16,2-3 1-1,0 3-1-15,2 1 0 16,-3 1 3-16,1 4 1 16,0 4-2-16,-1 1-1 0,-1 4-2 15,1-3-1-15,2 3-1 16,2-2-2-16,4 0 0 15,5 2 0-15,4-1 1 16,5-1-1-16,3 0 3 16,-3-2 3-16,8-1 11 15,-4-2 2-15,4-1 3 16,2-1 0-16,3 0-12 16,6 0 0-16,3 1-4 15,5 1-1-15,-5 0 2 16,-2 3 0-16,-10 0-2 0,-1 2 1 15,-5-2-2 1,-6-3 0-16,-2-2 0 16,-3-4 8-16,-7-1-52 15,-2-2-34-15,-6-5-107 16,-3-5-112-16,-2-7 169 16</inkml:trace>
  <inkml:trace contextRef="#ctx0" brushRef="#br0" timeOffset="192484.6">10827 12887 1253 0,'0'9'114'15,"0"4"68"-15,2 0-39 0,3 0-64 16,2 2-23-16,7-2-13 16,2-1-1-16,8 0 4 15,3 2 3 1,-3 3-7-16,-2 1-8 0,-6 5 1 15,-7 0 0-15,-9 5-1 16,-5 0 1-16,-16 2-15 16,-4 5-6-16,-8-4-19 15,-4-3-21-15,-4-5-72 16,0-2-56-16,-9 0 79 16</inkml:trace>
  <inkml:trace contextRef="#ctx0" brushRef="#br0" timeOffset="-99164.64">12924 5460 269 0,'4'-10'118'0,"-3"2"137"16,-1 3 1-16,-5 5-38 15,-4 3-32-15,-2 5-72 16,2 1-29-16,3 0-35 16,6 0-5-16,13-3 10 15,9-2 4-15,18-2 3 16,11-1-4-16,25 0-17 16,9 1-10-1,8 5-16-15,-3 1-5 0,-18 5-1 16,-8 2 0-16,-20 2 5 15,-6 0-2 1,-20-1 22-16,-11-2 10 0,-16-4 10 16,-10-2 2-16,-20-5-27 15,-9-3-12-15,-21-5-14 16,-12-2-3-16,-19 0-22 16,4 1-7-16,-5 6-1 15,8 1 1-15,16 3 16 16,5 3 2-16,26-1-3 15,17 1-3-15,33-1-5 0,18-1 0 16,33 0 8-16,10-1 9 16,14-1 22-1,7-3 6-15,8-2 5 0,4-4 2 16,-6-2 1-16,-10 2 3 16,-28-1 1-16,-19 0 0 15,-21 4 5-15,-19-1 0 16,-29 4-19-16,-13 5-21 15,-32 4-65-15,-5 5-30 0,2 2-62 16,10 2-53 0,39 2 125-16</inkml:trace>
  <inkml:trace contextRef="#ctx0" brushRef="#br0" timeOffset="-98245.73">12985 8396 561 0,'-10'2'77'15,"-5"3"87"-15,1-1-15 0,3 3-3 16,-4-2-12-16,8 0-31 15,5 2-12-15,2-3-14 16,4-2-2-16,11-2-3 16,2-1-1-16,11-2-8 15,1-1-3-15,12 1-10 16,9 1-10 0,16 2-15-16,10 2-7 15,2 4-11-15,3 0-1 0,-4 3 1 16,3 2 4-16,14-3 25 15,1 0 12-15,5-9 9 16,6-2-1-16,8-4-15 16,2-3-9-16,8 3-11 15,-2-1-2-15,-16 2-4 16,-7-2-10-16,-23 5-152 0,-15 5 110 16</inkml:trace>
  <inkml:trace contextRef="#ctx0" brushRef="#br0" timeOffset="-83049.7">15650 4864 593 0,'3'4'160'0,"0"-2"160"15,0 1 10-15,-1 2-81 16,2 3-57-16,-3 2-100 16,0 1-36-16,-3 1-38 0,2 0-7 15,0 8-8-15,1 0-1 16,3 2 3-1,1-1-32-15,-1-6-138 16,-1-3-155-16,1-8 162 16</inkml:trace>
  <inkml:trace contextRef="#ctx0" brushRef="#br0" timeOffset="-82885.39">15634 4616 1362 0,'-1'-2'103'0,"-2"0"45"16,2-2-63 0,2-1-16-16,1-2-46 0,2-2-259 15,12 1 173-15</inkml:trace>
  <inkml:trace contextRef="#ctx0" brushRef="#br0" timeOffset="-82668.19">15989 4636 1164 0,'-3'-2'78'0,"-4"-2"58"15,-3-1-21-15,-14 1 20 16,3 2-33-16,-9 6-46 0,1 7-13 16,5 11-20-1,0 8-7-15,11 16-14 16,5 4-1-16,8 7-1 15,0-3-2-15,9-6-69 0,-1-6-84 16,6-10 88 0</inkml:trace>
  <inkml:trace contextRef="#ctx0" brushRef="#br0" timeOffset="-82521.29">15761 4901 1477 0,'12'6'86'0,"4"-6"9"16,12-3-4-16,11-5-28 16,0-2-19-16,5-1-192 15,-4-5 115 1</inkml:trace>
  <inkml:trace contextRef="#ctx0" brushRef="#br0" timeOffset="-82114.48">16484 4914 459 0,'-10'1'127'0,"1"0"95"0,-2 0 18 15,-2 1-59-15,3 3-31 16,0-1-47-16,-6-1-18 15,2 6-40-15,6 0-20 0,0 3-18 32,2 3-2-32,3-3-4 15,3 0 0-15,3-1 0 0,8-4-1 16,5-3 1-16,-4-3 1 16,7-4 1-16,1-3 0 15,1-4 1-15,-1-3 1 16,-8 1 6-16,-4-4 11 15,-4 2 6-15,-2 1 5 16,-2 11 0-16,-3-3-12 0,-5 10-7 16,1 7-7-16,1 4-7 15,3 0 0 1,4 3-38-16,7-2-75 0,8-5-322 16,6-1 270-16</inkml:trace>
  <inkml:trace contextRef="#ctx0" brushRef="#br0" timeOffset="-81735.58">16849 4954 929 0,'-9'-1'140'16,"-8"-2"69"-16,-10 3-66 16,0 0-22-16,0 0-75 0,6 4-16 15,5 7-21-15,-2 2-8 16,12 4-5-16,6 1-1 15,9-4-6-15,5-2-8 16,13-5-3-16,0-4 1 16,1-8 9-16,2-4 10 15,-13-9 8 1,1-3 2-16,-4-6 6 0,-8-6 12 16,-3-6 5-16,-3-3 5 15,-4-8 7-15,4 0-8 16,-2 4-2-16,-3 7 7 15,3 21 2-15,2 12-3 16,-4 19-7-16,4 9-14 16,0 21-16-16,-3 5 0 15,3 5-2-15,-1 1 1 0,10-7-57 16,3-5-49-16,7-10-189 16,5-4-31-16,-1-14 156 15</inkml:trace>
  <inkml:trace contextRef="#ctx0" brushRef="#br0" timeOffset="-81397.55">17202 4961 794 0,'12'-21'179'16,"-6"-3"172"-16,-14 4-127 0,-8 7-45 15,-13 7-80 1,-6 11-46-16,-1 12-40 0,-1 2-7 16,11 6-5-16,11 0-1 15,13-6-5-15,8 0 2 16,13-8-2-16,7-3 0 15,6-7 5 1,4-3 0-16,-1-10 4 16,-3-7 3-16,-2-6 4 0,-5-8 4 15,-11-14 11 1,2-2 4-16,-11-18 8 16,-4-3-3-16,-1 5-9 0,-9 1 3 15,-1 26 6-15,2 11 2 16,-4 27-8-16,-1 11-9 15,3 27-21-15,2 12-2 16,12 24 2-16,6 7 0 16,9-1-20-16,-4-7-39 15,8-14 35-15</inkml:trace>
  <inkml:trace contextRef="#ctx0" brushRef="#br0" timeOffset="-80617.95">14081 4004 465 0,'0'0'57'0,"-1"-1"2"0,-1 2 151 0,-1 0-30 0,1 0 32 15,0 0-8-15,2 1-59 16,3 0-14-16,7 0-13 15,3-1-13-15,12 1-37 16,-1-4-17-16,6 1-25 16,1-1-8-16,-4-4-9 15,-2 3-1-15,-3-3-12 16,-2 2-42-16,-8 3-199 16,-3 1 161-16</inkml:trace>
  <inkml:trace contextRef="#ctx0" brushRef="#br0" timeOffset="-80453.19">14088 4149 1050 0,'11'9'161'16,"5"-3"141"-16,13-6-123 0,1-3 5 16,2-7-88-16,-2-1-42 15,-2-1-86-15,0 0-98 0,5 0 80 16</inkml:trace>
  <inkml:trace contextRef="#ctx0" brushRef="#br0" timeOffset="-80214.36">14564 3671 1142 0,'0'-3'133'0,"1"3"82"16,2 5-3-16,-2 12-26 15,-1 10-52-15,-1 19-63 16,0 10-19-16,-1 13-34 16,0 2-8-16,5-7-2 15,2-7-29-15,12-8-138 0,0-3-189 16,8-9 186-1</inkml:trace>
  <inkml:trace contextRef="#ctx0" brushRef="#br0" timeOffset="-79457.43">15197 3980 1108 0,'12'7'67'16,"0"6"3"-16,-2 3-4 0,-2 8-22 16,-1 1-26-16,-5-2-13 15,0-1-11-15,-2-8-59 16,1-2-63-16,0-7 66 15</inkml:trace>
  <inkml:trace contextRef="#ctx0" brushRef="#br0" timeOffset="-79308.74">15141 3758 1293 0,'-14'0'147'0,"0"2"69"16,0-1-105-1,4 1-25-15,8-5-68 16,4-2-59-16,12-3 30 16</inkml:trace>
  <inkml:trace contextRef="#ctx0" brushRef="#br0" timeOffset="-79080.63">15607 3639 1519 0,'-16'4'108'0,"-8"0"31"16,-1 0-2 0,-4 1-22-16,3 2-45 0,4 8-43 15,1 3-10-15,6 15-19 16,4 8-4-16,10 12 0 16,4 8-2-1,7-1-11-15,7-2-57 0,5-10-167 16,-11-13-275-16,10-10 279 15</inkml:trace>
  <inkml:trace contextRef="#ctx0" brushRef="#br0" timeOffset="-78930.53">15446 3943 915 0,'-2'-11'166'0,"4"5"251"15,5 0-245-15,8 2-55 16,9 4-31-16,4-5-60 15,2 0-23-15,6 0-172 0,-3 1 121 16</inkml:trace>
  <inkml:trace contextRef="#ctx0" brushRef="#br0" timeOffset="-78647.73">16019 3923 1106 0,'-12'1'132'0,"-1"-1"61"0,2 1 10 15,-4 5-90-15,-1 1-40 0,-5 7-41 16,3-1-11 0,4 2-12-16,10 2-1 0,9-2 4 15,3 2 6-15,8-1 5 16,-1 2-1-16,-1-1-6 15,2 2-3-15,-8-3-6 16,-5 0 0-16,-6-1 1 16,-5-1-18-16,-14-3-90 15,-1-2-106-15,-7-6 107 16</inkml:trace>
  <inkml:trace contextRef="#ctx0" brushRef="#br0" timeOffset="-77996.56">16114 4075 901 0,'0'10'120'15,"-2"1"122"-15,-1 2-136 16,-2 0 6 0,-2 0-53-16,4 2-26 0,4-5-18 15,5-3-6-15,6-6 0 16,2-3 0-16,5-7 1 15,1-3 0-15,1-5 2 16,4 1 3-16,-5 2 6 16,-3-1 8-16,-1 9-1 15,-8 2-1-15,-8 6-6 16,-1 9-8-16,-14 3-5 16,8 4-3-16,0 0-4 15,5-1 1-15,14-7-1 0,3-5 1 16,18-6 0-16,-2-6 1 15,-2-7-1-15,3-4 1 16,-8-7 1 0,-3-4-1-16,0-8 4 15,-6-3 0-15,-7-3 25 0,0 4 11 16,-5 12 17 0,-3 8 8-16,-2 22-21 15,-5 11-12-15,-6 16-22 0,4 10-8 16,0 4-5-1,7 0 0-15,5-6-2 0,1-5-10 16,0-7-12-16,-3-3 16 0,4-6-34 16,1-3 11-16,5-11 14 15,0-6-15-15,0-13 36 16,3-2 1-16,7-1-3 16,2 4-1-16,0 6-2 15,0 7-2-15,-7 3 0 16,-1 7 0-16,-8 5 2 15,-1 3 0 1,-8 2 0-16,-6 1 1 0,-9 2 0 16,-6 2 0-16,-5-2-13 15,-5-3-22-15,3-6-88 16,-8-6-72-16,8-4 100 16</inkml:trace>
  <inkml:trace contextRef="#ctx0" brushRef="#br0" timeOffset="138461.77">15208 7500 365 0,'-1'-5'103'15,"-1"5"115"1,-3 0-12-16,-1 4-39 0,0 4-28 0,-4-1-44 16,0 2-15-16,0 0-16 15,-1-3-3-15,6 0 4 16,3-3 4-16,5-2 3 16,7 0 2-16,1 0-13 15,2 0-11-15,0 2-18 16,1 0-9-16,4-1-7 15,3 1-2-15,10-3-2 16,3 0-2-16,10-3-4 16,3 0 0-16,6 0 2 15,-3 0 1-15,-4 4-1 16,-6-1-1-16,-4 1-3 16,1 4-1-16,0 1-1 15,-1 0 1-15,2 1 0 16,-1-3-1-16,8-3 0 15,-2 2-1-15,-1-3 1 0,-8 0 0 16,-5 0-1-16,0-5 1 16,4-4-1-16,6 2 0 15,5-2 0-15,6 0-1 0,6 7 0 16,0 0 0-16,0 3-1 31,-7 3 1-31,-12 3 0 0,0 3 0 16,-5 3 0-16,4 0 0 15,7-1 0-15,2-2 1 16,8-1 0-16,0-2-1 0,4-4 0 16,-1 0 0-1,0-3-1-15,5-1 0 0,10-1 1 16,6 0 5-16,0 0 7 16,-1-2 3-16,-6-1 5 15,-4 1-5-15,12 1-3 16,2 0-2-1,-8 2-5-15,-1 1 0 0,-18-3-5 16,-4 2 18-16,2 1 14 16,4-3 7-16,2 3 11 15,-4 1-18-15,-7 2-11 16,-9 2-7-16,-12 0-6 16,-4-1-2-16,-6 2-2 15,-5-1 0-15,-2 1 0 16,-3 0-2-16,-2-3 1 15,-3-2-2-15,1 0-50 16,1-1-38-16,-1-5-149 16,2-2-220-16,0-4 267 15</inkml:trace>
  <inkml:trace contextRef="#ctx0" brushRef="#br0" timeOffset="138757.11">18173 7426 1080 0,'5'-6'54'0,"-2"-1"39"0,0 0-34 15,-2 0 15-15,-1 2 29 16,0 2 13-16,0 4-34 16,3 5-15-1,1 9-35-15,2 2-15 0,3 7-13 16,2 1-3-16,4-2 16 15,1-1 11-15,-1-2 23 16,0 0 17-16,-12 0 4 16,-4-2-3-16,-16 0-17 15,-8 1-15-15,-19-1-34 16,-11 4-48-16,-26 0-158 16,-2-3-155-16,8-2 184 15</inkml:trace>
  <inkml:trace contextRef="#ctx0" brushRef="#br0" timeOffset="139607.34">19134 7978 417 0,'-6'4'115'0,"-2"-3"105"16,1-1-31-16,1 0-50 15,0-2-17 1,2 0-4-16,2 2-5 16,2-1-5-16,2-1-7 15,4 2-21-15,2-3-9 16,8 3-11-16,8 0 0 0,12 2 17 16,14 5 5-16,20 0 12 15,8 4-11-15,14 0-27 16,4 0-13-16,15-3-25 15,-3-2-3-15,-7-4-3 16,-8-2-4-16,-24 0-14 16,-6-2-37-16,-19 0 199 15,-11 8-135-15</inkml:trace>
  <inkml:trace contextRef="#ctx0" brushRef="#br0" timeOffset="143452.77">19111 10986 1249 0,'0'2'105'0,"0"3"65"16,-1 0-44-16,1 4-43 16,1-2-19-16,8-4-7 15,5-2 7-15,17-2 21 16,12 0 1-16,31 6-19 16,8 4-17-16,10 6-35 15,7 1-10-15,12 1-3 16,-2-1 0-16,-1-1-2 15,-8-3-29-15,-20 2-171 0,0 3 132 16</inkml:trace>
  <inkml:trace contextRef="#ctx0" brushRef="#br0" timeOffset="145072.93">19413 17744 1077 0,'12'9'136'15,"2"1"124"1,-2 1-109-16,8-2-48 0,-1-2-27 16,8-5-25-1,10-2-6-15,19-5-17 0,19-2-11 16,16-5-11-16,7-4-4 15,13-1-73-15,2-3-79 16,9-8 85-16</inkml:trace>
  <inkml:trace contextRef="#ctx0" brushRef="#br0" timeOffset="177479.53">21256 10477 1547 0,'0'0'119'0,"1"0"63"15,0-3-16-15,2-2-53 0,0-1-1 16,1-2-9-1,5 0-2-15,9 2 3 16,8 2-15-16,18 4 3 16,14 6-12-16,16 5-14 0,5 3 3 15,11 2-16 1,16 1-3-16,11-4-17 16,6-1-6-16,0-6-10 15,79-1 4-15,-122-5-13 16,-31-1-8-16,-21-1-12 15,-21 0-40-15,-7 0-32 16,-12 0-88-16,-7-2-42 16,-10 1-103-16,3-1-140 15,-4-6 271-15</inkml:trace>
  <inkml:trace contextRef="#ctx0" brushRef="#br0" timeOffset="177909.28">21865 10187 832 0,'17'-7'171'15,"-2"0"171"-15,-2 3-19 16,-7 6-51-16,-5 6-12 15,-6 13-34-15,-8 6-20 0,-10 15-73 16,-4 4-37 0,-5 15-58-16,-1 4-19 0,3 3-12 15,4 4-3 1,2-4-5-16,3-6-20 0,4-7-64 16,3-7-40-1,8-19-163-15,3-8-137 0,6-20 241 16</inkml:trace>
  <inkml:trace contextRef="#ctx0" brushRef="#br0" timeOffset="178558.39">21600 11124 876 0,'-1'9'188'0,"-5"-2"216"15,4-4-271-15,-3-3-22 16,0-3-45-16,4-3-1 0,2-5 3 16,3 0-8-1,8-1-5-15,5 1 8 16,2 0 10-16,1 0 6 0,5 2-7 16,-3 2-16-16,2 8-28 15,-4 4-14 1,-7 8-9-16,-5 4 1 0,-12 7-13 15,-3 3-10-15,-9 3-14 16,-1 0-3 0,-5-4 15-16,2-4 9 0,0-5 13 15,3-5 4-15,6-6 5 16,6-2 4-16,5 0 7 16,10 0 4-16,5 2 8 15,4 3 6-15,4 2 6 16,0 0 3-16,-1 1-9 15,-2 1-7-15,-5 1-7 16,-7 2 1-16,-8 2 3 0,-8 1 0 16,-8 3-7-16,-3-1-6 15,-4 2-12-15,-6-3-4 16,1-6-3-16,-4-1-7 16,3-6-30-16,3-5-24 15,7-6-72-15,6-4-46 16,12-7-121-16,8-4-225 15,13-12 313-15</inkml:trace>
  <inkml:trace contextRef="#ctx0" brushRef="#br0" timeOffset="178993.25">21847 11131 1204 0,'8'-3'133'0,"5"1"114"15,4 0-24-15,10 2-46 16,2 1-20-16,0 1-46 15,-1 0-27-15,-5 1-41 0,-7 1-12 16,-5 4-20 0,-3 4-3-16,-3 3 0 15,-4 3 1-15,-3 7 0 16,-6 3-1-16,-7 4-2 0,-3 3-2 16,-5-1-1-16,-1-1-1 0,6-5-1 31,6-2-1-31,12-8-2 0,8-1-4 15,12-11-2-15,3-5-1 16,4-10 2-16,0-6-18 16,-3-7-58-16,0-4-43 15,-4-2-149-15,-1-1-207 16,-2 3 284-16</inkml:trace>
  <inkml:trace contextRef="#ctx0" brushRef="#br0" timeOffset="179473.77">22221 10937 864 0,'-4'8'203'16,"-1"4"239"-1,2 2-177-15,0 8-76 16,1 8-34-16,4 3-49 16,4 6-28-16,4 2-45 15,3-3-13-15,3 1-17 16,-2-7-2-16,-2-3-1 16,-3-4 0-16,-6-7 0 15,-4 2-1 1,-3-16-4-16,-1-7-1 0,1-4 1 15,4-6 10-15,1 1 7 16,8-1 8-16,5 2 6 16,7 6 5-16,7 3-1 15,-1 5-3-15,-4 4-5 16,-5 4-7-16,-8 0-3 16,-5 3 3-16,-4 1-2 0,-14 3-2 15,-4 1-2 1,-12 1-8-16,-4-3-3 15,-3-6-25-15,1-3-21 0,9-12-61 16,2-10-38-16,7-22-237 16,5-12 229-16</inkml:trace>
  <inkml:trace contextRef="#ctx0" brushRef="#br0" timeOffset="179995.52">22446 10458 473 0,'4'-1'157'16,"1"-1"135"-16,-3 1-46 15,4 1-15-15,0 0-24 16,0 3-13-16,-4-1-39 16,2 2-21-16,-7 1-30 15,3 0-10-15,3 0-18 16,2-2-8-16,8-4-19 16,2-4-7-16,12-6-19 0,5-3-8 15,11-1-7 1,7-1-8-16,7 7 0 15,4 2 0-15,-9 8-3 16,-5 5-9-16,-19 6-28 16,-10 4-19-16,-12 1-39 15,-4 1-15-15,-8-3-46 16,-9-2-66-16,-7-8 132 16</inkml:trace>
  <inkml:trace contextRef="#ctx0" brushRef="#br0" timeOffset="180460.91">22674 10132 1026 0,'4'9'180'0,"1"3"212"16,2-3-166-16,4 4-42 16,3 0-45-16,10 0-48 15,10 1-25-15,6 2-31 16,1 2-7-16,0 2-14 15,-7 1-5-15,3 2-6 0,-1 1 4 16,-3-1 1 0,-3 0 6-16,-11 0 23 15,-6 0-1-15,-16 2 6 16,-8-2-3-16,-13 3-18 16,-7 1 0-16,-6-1-8 15,-2 2-5-15,-20-4-5 0,-9 3-3 16,-10 1-21-16,-6-2-11 15,17 5-39-15,8-4-29 16,19-3-79-16,2-3-62 16,19-4 131-16</inkml:trace>
  <inkml:trace contextRef="#ctx0" brushRef="#br0" timeOffset="183204.17">23252 8893 538 0,'20'-7'93'0,"3"4"91"15,-4 2-10-15,-1 4 4 16,2 4-7 0,-5 3-16-16,-1 2-18 15,-1 4-27-15,-4 2-14 0,-2 3-14 16,2 5 0-1,-5 7-14-15,3 5-8 0,0 12-18 16,2 4-11 0,0 12-16-16,-1 3-4 0,-4 5-4 15,-4 6-1-15,-5 14-1 16,-3 8-1-16,-2 12-2 16,2 6-2-16,3 7 0 15,1-1 1-15,4 1-2 16,1-6 0-16,0-7-1 0,1-1-1 15,0-1 6 1,-1 0 0-16,-1-2 0 16,0-1 1-16,0-9 7 15,-1-3 1-15,-2-8 2 16,-1-3-2-16,4-7-4 0,-5-7 0 16,2-13 0-1,2-7 0-15,-1-12-3 0,2-5-3 16,3-8-17-16,1-3-27 15,2-8-93 1,0-4-116-16,4-10 136 0</inkml:trace>
  <inkml:trace contextRef="#ctx0" brushRef="#br0" timeOffset="184439.93">23460 8723 925 0,'-6'12'80'0,"0"3"50"0,1-1-26 16,1-4-4-16,3-1-26 15,1-8-12-15,5-2-11 0,6-2-9 16,3-1-4-16,9-2-8 16,3 0 2-1,14-2 11-15,11 0 11 16,14 0 16-16,3-2 0 16,13-2-7-16,3-4-11 0,23 0-20 15,8-1-6 1,2-1-10-16,9-1-2 0,-19-2-2 15,-7 2-2-15,-19 1 1 16,-24 2 3 0,-23 2-1-16,-7 2-1 0,-12 3-1 15,-4 2-1-15,-4 3-5 16,-2 1-2 0,3 3-3-16,0 0 0 0,4 3-1 15,2 4-4-15,3 1 0 16,1 1-2-16,-3 0 4 15,-5 0 4-15,-6-1 12 16,-7-1 3-16,-3 2 3 16,-5-1-1-16,-1 2-8 0,1 1-4 15,1 5 3-15,1 1 2 16,4 8 5 0,0 5 1-16,3 10-3 0,-1 4-3 15,3 9-5-15,0 2-1 16,4 8-2-1,-1 4 1-15,0 12 6 0,-1 6 2 16,-2 7 0-16,0 1-1 16,0 5-8-16,0 4 0 0,3 6-3 15,2-1 5 1,4-2-3-16,-1-1 1 16,0-3 0-16,0-1-3 15,0-5 3-15,0-2 1 0,0 0-1 16,0 3 0-1,2-1-3-15,-2 0 1 0,1-3-1 16,3-3 0-16,-4-6-28 16,0-5 1-16,4-7 1 15,-5-2 0-15,2-2 27 16,3-1 1-16,-2 1 0 16,-1-2-2-16,-3-5 1 15,0-1 6-15,-4-7-31 16,-2-2 0-16,4-6 1 15,-3-3-6-15,1-7 38 16,-1-2 8-16,-4-6 13 16,-4-3 2-16,-3-4 8 15,-2-2-2-15,-1-4 5 16,-4-2 4-16,-5-3-5 16,3 0-5-16,-4-3-13 15,1-1-3-15,1-4 4 16,-2-2 9-16,-2-1-17 15,-3-2 0-15,-6-4-4 0,-2-2-8 16,-6-6 14-16,-12-1-4 16,-31 2-6-16,-14 2 1 0,-17 6 7 15,-10 6 3-15,11 9 2 16,5 4-6 0,15 4-11-16,18-3-6 0,18 1-20 15,9-2-13-15,8-8-55 16,10-3-61-16,21-15-156 15,13-10 165 1</inkml:trace>
  <inkml:trace contextRef="#ctx0" brushRef="#br0" timeOffset="185355.34">23820 12482 603 0,'-3'0'143'15,"0"2"109"-15,1-2-42 16,2 2-14-16,0-3-33 0,1 0-11 15,3-3-39-15,4 2-14 16,4-2-16-16,4-3-9 16,9 2-16-16,2-2-13 0,5 4-23 15,-1 2-9-15,-6 5-8 16,-4 6 0-16,-10 3 1 16,-7 4-1-16,-10 2-9 15,-7 2-7 1,-9 2-4-16,-3-3 0 15,3-2 12-15,1-3 4 16,8-2 1-16,5-3 0 0,12-1 8 16,5 1 2-16,13 1 8 15,4 4 2-15,11 4-4 16,2 3-1-16,-3 2-1 16,-6 0 10-16,-21-1 15 15,-12 1 3-15,-21-1 2 16,-11 0-12-16,-11 2-17 15,-5 1-5-15,-1-3-8 16,1-3-1-16,7-7-43 16,5-4-35-16,13-9-121 15,8-2-122-15,12-13 177 16</inkml:trace>
  <inkml:trace contextRef="#ctx0" brushRef="#br0" timeOffset="185735.62">24223 12601 1804 0,'-8'0'97'16,"5"-2"12"-1,3-3-30-15,7-5-28 0,8 0-12 0,2-3 9 16,5 2-5-16,3 4-11 15,4 2-10-15,7 5-15 16,-2 4-3-16,-5 6 3 16,-6 3 3-16,-14 4 8 15,-10 2 1-15,-18 6-2 16,-6 1-3-16,-8 6-7 16,-2 3-1-16,3 3-3 15,4 2 0-15,11 0-3 16,4-6-1-16,11-7-1 15,6-3 3-15,13-8 0 16,8-1-1-16,10-9-15 16,6-3-38-16,10-8-104 15,1-1-71-15,-6-1 109 16</inkml:trace>
  <inkml:trace contextRef="#ctx0" brushRef="#br0" timeOffset="186121.29">23911 13454 1197 0,'1'16'106'0,"2"7"55"16,4 2-58-16,2 5-49 15,0 1-32-15,2-4-20 16,-2-1-1-16,-4-8 14 16,0-5 21-16,-4-8 26 15,-1-5 11-15,-3-10 33 16,-1-6 3-16,0-14 6 15,-2-4-3-15,6-8-43 16,1 1-23-16,11 3-32 16,1 4-12-16,8 7-14 15,5 1-36-15,7 6-107 0,6 2-85 16,3 4 117-16</inkml:trace>
  <inkml:trace contextRef="#ctx0" brushRef="#br0" timeOffset="186706.93">24297 13392 1440 0,'1'15'120'16,"2"0"55"-16,1-3-53 15,4-6-44-15,3-3-7 0,4-7-1 16,4-3-11 0,3-7-12-16,-5-1-5 15,-5 0 19-15,-5 4 12 16,-9 0 14-16,-8 3-1 0,-10 6-21 15,-7 2-15-15,0 13-33 16,-3 7-10 0,7 8-11-16,5 2-5 0,7 6-3 15,7 0 0-15,9-2-1 16,4-3 1-16,14-9 3 16,3-6 1-16,13-12 8 15,11-7 3-15,19-13 3 16,-2-6 2-16,-7-9 3 15,-14-2 6-15,-22 1 18 16,-9-1 11-16,-12 11 21 16,-5 6 4-16,-13 11-11 15,-5 7-11-15,-8 16-25 16,1 8-11-16,-8 18-12 16,1 7-2-16,9 7-8 15,3 2-3-15,15-1-17 16,5 0-9-16,2-6-18 15,-1 0-1-15,-8-9 16 0,-2-2 13 16,-6-10 23-16,-2-5 7 16,-3-12 4-1,0-7 3-15,-2-10 5 0,3-6 5 0,7-11 1 16,5-5-3-16,9-14-9 16,6-5-8-1,12-3-4-15,7 1-1 0,13 4-21 16,6 0-34-16,11-1-97 15,-1-2-57-15,2-2-204 16,-5 0 227-16</inkml:trace>
  <inkml:trace contextRef="#ctx0" brushRef="#br0" timeOffset="187008.26">24926 13353 1859 0,'-18'11'143'0,"-1"2"64"16,-1 0-54-16,2 0-91 0,0-1-23 16,7 1-23-1,4 1-8-15,7 2-6 16,7 0-1-16,7 3-1 16,4-1-1-16,6 3 1 15,-1-1 0-15,0-1 3 0,-3 1 1 16,-16-2 12-16,-5-1 10 15,-20 1 10-15,-5-3 9 16,-6 0-13-16,-4-4-10 16,2-5-13-1,-5-3-16-15,4-5-32 0,2-6-36 16,0-9-93-16,-8-7-88 16,-21-11 137-16</inkml:trace>
  <inkml:trace contextRef="#ctx0" brushRef="#br0" timeOffset="192021.09">23065 10339 856 0,'0'0'116'0,"-1"0"77"16,-3 1-48-16,0 1-68 16,1-1-20-16,1-1 7 15,1-2 12-15,2 0 8 16,4-1-5-16,2 0-27 16,2 2-17-16,4 0-24 15,1 1-5-15,0-1-5 0,3 0 0 16,0-2 1-1,2-1 0-15,2-3 8 16,-3-3 9-16,-3-4 11 0,-3-4 4 16,-7-5-7-16,-8-2-8 15,-12-3-10-15,-9-1-4 0,-6 0-2 32,-2 0 1-32,-1-1 1 0,4 1-1 15,2-3-1 1,2 3-1-16,9 2-1 0,4 1-1 15,5 5 0-15,5 1 0 16,2 3 0-16,2-1-2 16,6 1 3-16,1 0 4 15,3 2 4-15,1 0 2 16,4 2 1-16,1 1 4 0,2 0 7 16,1 2 2-16,4 3 10 15,-1-2 4-15,5 3-7 16,2 2-1-16,3 1-7 15,2 3-8-15,-4-1-1 16,1-1-4-16,-6 0-5 16,-3 1-2-16,0 1-3 15,-3 0 7-15,-1 0-51 16,-2 0-34-16,-5-2-106 16,-2-2-117-16,-4-10 172 15</inkml:trace>
  <inkml:trace contextRef="#ctx0" brushRef="#br0" timeOffset="192584.2">23447 9529 188 0,'1'1'12'16,"1"-1"8"-16,-1 0-6 16,0-1 15-16,0 0 67 15,-1 1 33-15,-1 2 43 0,-1 2-4 16,-1 1-45 0,1 2-18-16,4 0-16 15,3 1 8-15,6 0 16 16,3 1 5-16,8-2-7 0,5 1-15 15,8 0-29 1,11 1-18-16,0 1-24 0,2 2-5 16,-11-1-8-16,-13 0-1 15,-11 0-1 1,-7 1 9-16,-8-1 7 16,-6 1 0-16,-16 2-2 0,-9 3-10 15,-20 0-11 1,-2 3-2-16,-7 0-3 0,5-1-4 15,17 2-35-15,5 0-30 16,10 0-109-16,8-2-116 16,8-2 165-16</inkml:trace>
  <inkml:trace contextRef="#ctx0" brushRef="#br0" timeOffset="198485.44">23502 8611 655 0,'-4'5'69'0,"-3"1"83"16,-4 0 6-16,2-1 5 0,0-3 2 15,6-1-28-15,3-1-12 0,4-2-16 16,3 0 0-1,-1 0-6-15,0 0-10 0,-6 2-19 16,-7 0-13 0,-7 2-18-16,-5 3-9 15,-4 2-20-15,-4 0-5 16,-3 1-6-16,-1 0-2 16,-4-1-1-16,2 0-2 15,2 1-1-15,6 1 0 0,12 1 0 16,2 2-1-16,12 2 0 15,3 1 3-15,8 5 6 16,4 3 5-16,5 3 5 16,-3 1 2-16,0 5 1 15,-5 3-1-15,-8 7-2 16,-1 9-4-16,-9 13-6 16,-3 9-1-16,-8 12-1 15,0-1-1-15,-1 6-2 16,1 4-1-16,2 9 0 15,1 4-1-15,-1 2 2 0,2 1-1 16,3-1 1 0,0-1-1-16,9-4-1 15,0-5-1-15,5-7-5 0,2-2-3 16,-2-1-9-16,-2-3-4 16,-6-2 0-1,-5 1 4-15,-6-1 10 16,-3-1 7-16,-1-7 7 0,1-5 2 0,2-3 11 15,1 1 5 1,3 2 8-16,2-1 2 0,1 0-9 16,1-3-6-1,4-3-10-15,-1-2-3 16,4-4-2-16,0-1 0 16,0-8 1-16,2-3-1 0,1-9 16 15,1-4 11 1,2-7 11-16,1-2 3 0,2-8-13 15,1-3-11-15,4-5-11 16,-1-3-2-16,1-3-1 16,1-1-1-16,4-2-2 15,3-1 0-15,8-2-1 16,4-1-1-16,6 1 0 16,-5 0 0-16,-2 1 0 15,-5-1 0-15,-6 0 1 16,0 1-1-16,-3-2 1 15,0 0 0-15,-2-6 3 0,0 1-14 16,-4 0-18 0,-3-2-23-16,-5 1-81 15,-1-2-59-15,0-10 100 16</inkml:trace>
  <inkml:trace contextRef="#ctx0" brushRef="#br0" timeOffset="199068.7">23401 7612 809 0,'2'-13'173'0,"0"0"129"0,1 7-46 15,-2 3-26 1,-1 3-54-16,0 3-22 16,0 3-56-16,0 5-18 15,0 11-27-15,-1 8-12 16,-3 22-19-16,1 13-6 16,-6 21-10-16,0 5-3 15,-4 0-1-15,3-2 1 0,4-5-28 16,3-1-26-16,3-9-96 15,0-9-58 1,1-16 106-16</inkml:trace>
  <inkml:trace contextRef="#ctx0" brushRef="#br0" timeOffset="199334.22">23075 8276 1507 0,'13'21'101'0,"3"5"31"0,7 4-6 16,10 2-50-16,5 1-28 15,8-5-26-15,-4-6-12 16,-3-8-2-16,-7-6-1 16,-6-10 3-16,-4-7 0 15,3-10 14-15,1-4 13 16,6-12 13-1,5-2 1-15,-2-9-8 16,3-2-14-16,-2-1-36 0,-5 3-56 16,-12 6 37-16</inkml:trace>
  <inkml:trace contextRef="#ctx0" brushRef="#br0" timeOffset="199664.52">23150 6412 1506 0,'-11'-3'117'16,"2"7"75"0,0 10-23-16,3 25-20 15,-2 10-35-15,1 20-48 16,0 4-28-16,3 1-34 16,1-2 0-16,5-6-37 15,3-3-32-15,1-11-97 0,1-8-84 16,0-19 136-16</inkml:trace>
  <inkml:trace contextRef="#ctx0" brushRef="#br0" timeOffset="199949.33">23040 6332 1353 0,'16'-4'149'16,"3"0"85"-16,12 6-53 15,13 7 11-15,9 10-76 16,7 7-29-16,0 11-59 16,-11 6-6-16,-9 5-11 15,-8 4-3-15,-10-2-1 16,-9-1-2-16,-20-4 1 16,-9-2 4-16,-11-2-4 15,-7 0 0-15,-4-5-16 16,-8-4-22-16,-12-6-56 15,0-6-32-15,4-10-106 16,10-8-212-16,24-12 266 16</inkml:trace>
  <inkml:trace contextRef="#ctx0" brushRef="#br0" timeOffset="200247.8">23631 6833 1229 0,'19'15'83'0,"-3"-3"42"16,-3-2-10 0,-1-8-45-16,2-5-1 15,3-9-20-15,4-5-13 16,0-9-19-16,1-3-7 16,-2-3-5-16,-4-2 1 15,-5 0 15-15,-4 4 15 0,-10 12 26 16,-5 8 3-1,-12 19-10-15,-6 12-16 0,-15 16-27 16,-9 7-5-16,-3 10-7 16,1 2 0-16,21-4-18 15,11-3-29-15,20-13-68 16,12-5-56-16,21-12 87 16</inkml:trace>
  <inkml:trace contextRef="#ctx0" brushRef="#br0" timeOffset="200683.66">24148 6706 1240 0,'-55'19'125'16,"1"1"88"-16,2 11-88 0,2 4-21 15,12 5-46-15,5 1-18 16,15 1-37-16,8-3-5 15,16-6-3-15,7-4 1 16,15-13 2-16,6-4 1 16,14-12 3-16,8-7 3 0,5-9 2 15,-4-3 3-15,-12-4 20 16,-15-1 8 0,-15 5 20-16,-13 3 4 15,-8 9-20-15,-4 7-11 16,-8 12-28-16,-3 6-6 0,3 11-5 15,2 1 1 1,16-3 1-16,8-5 1 0,14-6 3 16,3-4 2-16,3-12 2 15,1-1 8-15,-1-12 22 16,-2-4 15-16,-5-1 18 16,-5-3 3-16,-10 0-8 15,-11 1-19-15,-13 4-32 16,-4 1-36-16,-12 4-102 15,-1 2-64-15,-2 1 95 16</inkml:trace>
  <inkml:trace contextRef="#ctx0" brushRef="#br0" timeOffset="201249.21">24654 6989 1587 0,'-2'13'93'0,"-15"0"27"15,-7-1-32 1,-19-2-57-16,-6 1-12 16,3 1-13-16,5 3-8 0,16 5-23 15,7 1-8 1,13-3-1-16,8-2 0 0,11-8 20 16,7-5 8-1,19-9 6-15,1-9 4 0,5-10 2 16,-2-8 1-1,-8-13 0-15,-4-5 0 0,-6-10 1 16,0-3 2-16,-5-1 8 16,-3 1 2-16,-11 3 16 15,-4 8 9-15,-7 18 9 16,-5 14 1-16,-8 30-18 16,1 12-12-16,-4 23-21 15,1 9-4-15,5 13-3 0,2 7 1 16,9-1 0-16,5 0 1 15,10-8-2-15,9-9 0 16,8-11 3 0,6-9 0-16,7-19 5 15,0-8 5-15,0-14 13 16,-7-5 4-16,-12-9 8 16,-10-4 5-16,-21-3-5 15,-9 0-4-15,-12 11-13 16,-4 12-10-16,2 18-5 0,3 14-2 15,12 14-1-15,3 3-2 16,18 3-2-16,7-2 0 0,22-3 2 16,18-2-32-1,18-6-43-15,8-6-77 0,4-12 74 16</inkml:trace>
  <inkml:trace contextRef="#ctx0" brushRef="#br0" timeOffset="204579.66">22194 5104 290 0,'-4'2'84'0,"-1"-1"80"15,0 0-7-15,0-1-7 16,1-2 5-16,2 1-9 0,2 0-37 31,0 1-16-31,0 5-40 0,-1 1-18 16,-6 7-13-16,-1 4 1 16,-5 7-2-16,0 3 1 15,0 0 14-15,2-2 5 16,6-5 21-16,3-4 14 15,5-2 12-15,5-4 2 0,12 1-3 16,4 0-12 0,10 2-22-16,3 3-11 0,4-2-21 15,0 3-3-15,-8 1-10 16,-8-1-1-16,-19 5 0 16,-12 2 1-16,-23 8 0 15,-8 2 1-15,-12 3-11 16,2-2-16-16,1-7-43 15,4-4-32-15,6-10-106 16,0-9-138-16,8-9 196 0</inkml:trace>
  <inkml:trace contextRef="#ctx0" brushRef="#br0" timeOffset="204757.84">22134 4997 1780 0,'-5'9'99'16,"3"-1"31"-16,3-1-5 16,10-5-34-16,8-2-23 15,16-8-33-15,11-3-29 0,20-4-141 16,8 1-146-16,6 4 151 16</inkml:trace>
  <inkml:trace contextRef="#ctx0" brushRef="#br0" timeOffset="204982.63">22573 5434 827 0,'1'5'149'15,"5"-1"114"-15,7-3-103 16,5-1-29-16,6-4-69 16,3-3-17-16,6-2-30 15,4-3-56-15,3-1 31 16</inkml:trace>
  <inkml:trace contextRef="#ctx0" brushRef="#br0" timeOffset="205212.43">23113 4925 1243 0,'-1'10'131'0,"-2"5"142"0,1 3-121 16,1 12-10-16,0 8-39 15,1 17-61-15,-1 11-17 16,1 10-22-16,0 4-1 0,-3-2-77 15,3 0-70-15,0-6-321 16,0-4 261-16</inkml:trace>
  <inkml:trace contextRef="#ctx0" brushRef="#br0" timeOffset="205579.15">23028 5356 1554 0,'-3'-3'112'0,"1"-1"40"16,3 2-24-16,8-2-36 0,3-1-26 15,11 1-26 1,6-1-10-16,15 6-19 16,2 2-5-16,0 6-3 15,-4 3-1-15,-16 5-21 16,-9 3-2-16,-15 6-2 15,-4 0 2-15,-6 1 18 16,7 1 3-16,2-8 0 0,8-3 2 16,4-10 3-16,4-4 10 15,2-10 9-15,2-7 2 0,0-8 4 16,-4-5-7 0,-5-3-3-16,-6 0 4 0,-8-2-8 15,-6 1-5-15,-5 6-11 16,0 7-15-1,-4 10-44-15,0 8-49 16,-4 9-222-16,-3 2 196 16</inkml:trace>
  <inkml:trace contextRef="#ctx0" brushRef="#br0" timeOffset="205748.01">23716 5397 1567 0,'9'11'135'16,"4"-1"55"-16,-2-4-88 16,3-4-33-16,1-9-46 15,-3-5-20-15,10-9-130 0,3-6-186 16,7-6 172 0</inkml:trace>
  <inkml:trace contextRef="#ctx0" brushRef="#br0" timeOffset="206159.3">24001 5045 1368 0,'9'-1'98'0,"8"-1"51"0,6-1 14 15,13 2-51-15,2 1-13 16,0 2-39-16,0 3-22 15,-12 4-19-15,-5 1-10 0,-9 2-8 16,-5 0 0-16,-9 4 0 16,-5-1-1-16,-6 2-1 15,-4 0-1-15,0-1-2 16,5 2 1-16,4 0 1 16,1 0-1-16,12 4 4 15,3-1 5-15,11 6 18 16,5 1 6-16,-2 1 20 15,1-2 0-15,-6-1-6 0,-3-3 1 16,-13-3-19-16,-3-1-1 16,-14-3-5-1,-6 1-7-15,-12 0-14 16,-8 0-18-16,-17 2-44 16,-5-1-30-16,6-3-65 0,9-5-28 15,23-9-149 1,9-3 187-16</inkml:trace>
  <inkml:trace contextRef="#ctx0" brushRef="#br0" timeOffset="206559.46">24401 5208 1128 0,'-4'-7'138'0,"3"-1"57"0,4-5-37 16,6-1-36-16,11 1-37 15,4 0-7 1,12 3-6-16,3 5-5 0,-2 5-29 16,-3 8-12-16,-15 8-19 15,-5 5-4-15,-7 10 0 16,-6 1 0-16,-7 5 0 15,-7 3 1-15,-9-2 0 16,0 3-1-16,-10-4-1 16,3-1-1-16,6 1 2 15,6-3-2-15,21-2 1 16,14-1 10-16,20-5 21 0,7-3 2 16,11-4 6-16,2-4-9 15,10-5-18-15,7-5-22 16,1-6 46-16,3 1-31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1T16:33:47.8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8186 2641 874 0,'-3'-2'49'15,"3"2"36"-15,5 2-68 16,-1 1-9-16,7-1 15 16,-5-5 17-16,8-7 29 15,-2-5 7-15,11-1-9 16,2-2-17-16,14 7-28 16,4 2-10-16,16 6-7 15,10 10-2-15,9 4 26 16,8 4 5-16,21 5 13 15,13-6 6-15,24-5-17 16,25-4 3-16,19-7-8 16,20 1-1-16,28-3-12 15,5 1-6-15,23 10-69 16,-14 5-145-16,9 21 125 16</inkml:trace>
  <inkml:trace contextRef="#ctx0" brushRef="#br0" timeOffset="3189.2">15822 1412 637 0,'0'8'118'0,"-4"1"124"15,0 0-29-15,-2-2-4 16,3-2-27-16,2-4-70 16,-1-2-12-16,2-4-20 15,-1 0-26-15,0-3-6 16,-3-1-9-16,2-2-7 0,-2-3 10 15,-1-4-6 1,0 0 3-16,-3-4-2 0,-3 2-74 16,-2 3 55-1,-3 1 0-15,-2 9-9 0,-1 3 55 16,-1 5-60 0,-1 6-5-16,3 9-5 15,-7 8 0-15,4 11 0 16,-2 7-1-16,-1 16 1 0,5 7 0 0,8 2-9 31,7 0 13-31,11-15-1 0,6-11 1 16,8-9 10-16,1-14-9 15,6-13 11-15,0-6 14 16,2-21 11-16,-1-7 6 16,-1-10-2-16,2-5-10 0,-7-7-9 15,-3-3-5-15,-8-1-5 16,-8 1 0-16,-4 7 1 15,4 6-1-15,1 12 9 16,3 8 2-16,3 18 2 16,0 8 0-16,-3 22-11 15,6 8-5-15,-8 16 24 16,-10 5-37-16,4 6 7 16,-1 0 6-16,9-7-79 15,12-9 4-15,-3-20-96 16,1-8-64-16,3-17-192 15,0-8 236-15</inkml:trace>
  <inkml:trace contextRef="#ctx0" brushRef="#br0" timeOffset="3449.2">16188 1514 882 0,'3'-1'182'0,"1"-1"72"16,9-1 10-16,3-1-13 15,6 4-90-15,7 4-26 0,5 4-33 16,1 0-23-16,7 1-33 16,1-1-8-16,8-2-33 15,1 0 2 1,10-2-62-16,-4 0-64 0,-2 0-298 15,-7 1 244 1</inkml:trace>
  <inkml:trace contextRef="#ctx0" brushRef="#br0" timeOffset="3753.75">17269 983 1378 0,'-6'-13'134'0,"-8"7"99"0,0 6-23 0,3 12-15 15,-2 8-51-15,5 20-59 16,4 9-16-16,-1 18-38 15,2 9-4-15,5 3-20 16,-1 3-2-16,8 1-2 16,0 2-22-16,2-7-107 15,-7-1-99-15,4-19-261 16,5-11 254-16</inkml:trace>
  <inkml:trace contextRef="#ctx0" brushRef="#br0" timeOffset="4112.02">17162 1607 1317 0,'0'-1'23'0,"0"3"47"0,2 1 110 0,3-4 16 0,1-2 38 16,1-2-45-16,13-7-76 16,1-1-25-16,8-4-34 15,3 0-7-15,1 6-10 16,4 4-3-16,9 7-6 15,-2 6-6-15,-2 8-7 16,3 3-4-16,-16 6-7 16,-1-1-1-16,-19 2 0 0,-16 2 1 15,-19 2 2 1,-6-1-3-16,-13 1-13 16,-1-1-6-16,2-3-16 0,-1-2-8 15,2-7-14 1,4-5-19-16,-4-6-51 15,5-7-38-15,3-10-404 0,1 1 358 16</inkml:trace>
  <inkml:trace contextRef="#ctx0" brushRef="#br0" timeOffset="6834.33">15686 2484 1034 0,'-2'-1'21'0,"8"3"-2"0,1-6 108 0,-2-1-7 0,0-3 20 16,-3 1 0-16,-5 0-72 16,-2 2-16-16,-5 2-4 15,-5 0 5-15,-1 0 13 16,-3-1 5-16,4-4 21 16,0-1-3-16,3-3-10 15,0-1-8-15,0 1-35 16,3 4-10-16,-11 8-21 15,0 6-5-15,-10 15-6 16,-6 8-2-16,2 12 0 16,-1 8-2-16,7 7-1 15,11-4 1-15,16-4 0 0,3-7 1 16,16-12 2 0,3-5 0-16,12-11 0 0,5-6 2 15,-3-13 2 1,-2-8 3-16,1-9 12 15,-10-7 8-15,-3-9 14 0,-1 0 4 16,-10-2-4-16,-2 2-4 16,-6 14-3-1,-2 4 2-15,-6 11-7 0,0 7-4 16,-2 10-12-16,2 7-6 16,8 11-3-16,6 4 0 15,4-1 0-15,5 5 0 0,8 1 0 16,-1-5-4-1,10 5-74-15,-2-5-56 0,8-6-210 16,-1 0 184-16</inkml:trace>
  <inkml:trace contextRef="#ctx0" brushRef="#br0" timeOffset="7238.64">16529 2399 1831 0,'3'5'37'15,"-2"7"-4"-15,7 10 19 0,-2 13-11 16,0 7-16-16,2 11-15 0,-4 1 1 15,0-2-11 1,2-4-1-16,-2-9-19 0,-1-5-30 16,0-10-103-1,-3-4-85-15,-3-10 121 16</inkml:trace>
  <inkml:trace contextRef="#ctx0" brushRef="#br0" timeOffset="7496.68">16447 2634 1368 0,'-24'15'107'0,"-2"-2"35"0,-4 0 7 0,5-5-69 16,6-1-26-16,11-3-13 16,10 0 4-16,12 0 12 15,16 1 4-15,10 1 4 16,2-1-4-16,18-1-11 15,-7 2-6 1,12-1-20-16,-2 1-9 16,-10-1-22-16,-3-5-47 0,-18-1-143 15,3-3-225 1,-5 1 229-16</inkml:trace>
  <inkml:trace contextRef="#ctx0" brushRef="#br0" timeOffset="8177.11">17718 2138 1328 0,'-3'2'25'0,"-6"3"91"0,-5 0 30 15,-7 7 23-15,-8 4-12 0,-11 8-91 16,1 10-21 0,-9 17-28-16,7 9-6 0,11 19-13 15,6 6-3-15,16 3-1 16,8-5-1 0,18-13-1-16,7-9 5 0,26-17-56 15,2-10-39-15,13-16-202 16,2-8 164-16</inkml:trace>
  <inkml:trace contextRef="#ctx0" brushRef="#br0" timeOffset="8429.94">17822 2542 732 0,'0'0'70'0,"1"-2"-16"0,-1 0 183 0,0 0-58 15,0 1 29-15,0 0-9 16,4-1-103-16,1-2-27 16,8-3-24-16,7-1-9 0,4-5-16 15,8 1-6-15,0-2-26 16,9 2-55-16,-2 4 43 15</inkml:trace>
  <inkml:trace contextRef="#ctx0" brushRef="#br0" timeOffset="8699.34">18222 2114 765 0,'-5'-6'203'15,"2"0"203"-15,2 4-228 16,1 5 21-16,1 13-97 0,1 9-30 16,3 20-22-16,0 3-15 15,-1 11-21 1,0 0-7-16,0 1-5 15,-1 4-16-15,2 1-136 16,-1-3-133-16,2-9 148 16</inkml:trace>
  <inkml:trace contextRef="#ctx0" brushRef="#br0" timeOffset="8982.4">18239 2491 1538 0,'8'-3'128'0,"3"-3"37"0,3 2 15 16,9 0-90-1,0 1-26-15,8 6-24 16,4 2-11-16,4 7-13 0,3 7-6 16,-12 4-8-16,-5-2 4 15,-20 0 7-15,-15-4 4 16,-14-1 1-16,-11 2-1 15,-8-2-20 1,-1-1-21-16,1-1-54 0,6-2-36 16,7-5-100-1,9-2-106-15,13-8 182 16</inkml:trace>
  <inkml:trace contextRef="#ctx0" brushRef="#br0" timeOffset="9279.7">18537 2059 1341 0,'6'-9'161'0,"1"-1"54"16,4 4-41-16,4 2 2 0,5 9-100 15,5 6-20-15,7 17-34 16,8 7-4-1,11 14-8-15,10 5-6 0,-3 12-2 16,-5 5 3-16,-16 4-1 16,-21 3 1-16,-23 1 1 15,-21-1-9-15,-26-3-19 16,-8-1-20-16,-16-4-57 16,-2 1-117-16,-26 1 128 15</inkml:trace>
  <inkml:trace contextRef="#ctx0" brushRef="#br0" timeOffset="30825.33">8740 3656 373 0,'-5'-5'57'0,"1"0"108"16,0 0-39-16,1 3 24 0,-5 2 20 15,2 0-13-15,-4 2-30 16,0 1 0-16,0 0-1 15,3 3-7-15,4-1-4 16,6 1-10-16,4 1-4 16,0-2-3-16,3 3-11 15,-3 2-9-15,1 12-21 16,1 7-10-16,-3 17-23 16,-5 7-5-16,-2 13-11 15,-3 5-3-15,-3-5-3 16,2 0-8-16,-3-9-10 0,-1-12 0 15,2-10 0 1,1-7 10-16,1-19 7 16,5-7 1-16,-7-9 1 15,7-15-1-15,0-9 0 16,0-6 0-16,8 1 1 16,-1 0 3-16,6 5 9 15,3 6 3-15,7 10 6 16,6 6 0-16,7 10-8 0,5 7-6 15,6 9-5-15,1 4-3 16,-3 7 0-16,-12 3 1 16,-17 0 1-16,-12 1 3 0,-15 2 3 15,-6 2 0-15,-24-6 0 16,-7 1-1 0,-5-11-9-16,-3-10-10 15,12-11-28-15,8-15-24 0,17-13-56 16,6-3-14-16,18-8-42 15,8 5-18-15,15 5-229 16,12 4 254-16</inkml:trace>
  <inkml:trace contextRef="#ctx0" brushRef="#br0" timeOffset="31084.38">9374 4083 1359 0,'3'0'128'0,"2"-1"63"0,3 1 12 15,5-5-76-15,10-1-32 16,15 0-53-16,6 1-3 16,18 3-23-16,0 1-5 15,19 1-6-15,-1 1-5 0,-3-3 1 16,-10 1 1-1,-18 0-44-15,-7-1-41 16,-12 0-167-16,-6-7-236 16,-14-3 279-16</inkml:trace>
  <inkml:trace contextRef="#ctx0" brushRef="#br0" timeOffset="31322.2">9997 3862 1165 0,'20'7'173'0,"6"0"77"0,14 4-22 16,5 1-28-16,9 1-84 16,3 7-27-16,-8 0-44 15,-8 3-13-15,-16 6-12 16,-11-2-5-16,-18 3-2 16,-5-1 1-16,-20 4-1 15,-12 1-6-15,-12 0-46 16,-10-4-40-16,1-3-138 15,6-5-241-15,18-11 270 16</inkml:trace>
  <inkml:trace contextRef="#ctx0" brushRef="#br0" timeOffset="31767.45">11042 4086 728 0,'-2'-2'100'15,"-1"0"48"-15,-2 2 28 16,2 0 22-16,0 0-25 0,3 0-15 15,8 0-17-15,4 0-5 16,14-1-25-16,7 1-13 16,9-2-42-16,1-4-17 15,1 0-28-15,-2-5-7 16,1-2-63 0,4-2-60-16,-6-4 68 0</inkml:trace>
  <inkml:trace contextRef="#ctx0" brushRef="#br0" timeOffset="32001.84">11743 3415 1759 0,'2'7'121'15,"-2"12"47"-15,0 10-8 0,-5 17-23 16,-5 11-51-16,-2 10-58 15,4 4-7-15,0 5-16 16,0 4-2-16,8-4-40 16,0-5-42-16,5-11-104 15,6-13-58-15,0-12 123 16</inkml:trace>
  <inkml:trace contextRef="#ctx0" brushRef="#br0" timeOffset="32254.78">11746 3944 1416 0,'-1'-15'151'16,"0"8"120"-16,1 4-36 16,5 3-44-16,6-2-47 0,8 6-66 31,7 0-18-31,13 11-23 0,5 2-14 16,2 0-14-1,-6 3-2-15,-10 0-1 0,-8 5 1 16,-16-2 4-16,-3-2 3 15,-19-1 3-15,-13-3 1 16,-17 0-5-16,-12-1-3 16,-5-5-26-16,8-3-23 0,13-8-74 15,7-1-58-15,11-4 92 16</inkml:trace>
  <inkml:trace contextRef="#ctx0" brushRef="#br0" timeOffset="32705.24">12846 3626 1043 0,'-1'2'76'0,"4"-6"9"16,7-6 106-16,5 4 4 0,16 3 0 15,0-2-30-15,3 2-51 16,-2 2-21-16,-13-1-37 16,3 5-14-16,-5 8-15 15,-3 1-1-15,-12 4-2 16,-9 4-1-16,-11 3-7 16,-4 3-6-16,4 9-7 15,-5 2-2-15,5 3-24 16,-7-5-18-16,3-2-68 15,17 0-51-15,9-6-191 16,8 4 197-16</inkml:trace>
  <inkml:trace contextRef="#ctx0" brushRef="#br0" timeOffset="32817.49">13051 4212 1503 0,'-4'26'196'0,"-5"-1"153"0,0-6-215 16,-5-5-37-16,-4-12-79 15</inkml:trace>
  <inkml:trace contextRef="#ctx0" brushRef="#br0" timeOffset="36469.53">8842 4726 350 0,'5'6'130'0,"0"0"159"16,0-1-9-1,-3 8-27-15,-3-1-22 0,0 10-70 16,-3 2-40-16,-2 3-67 16,2 4-23-16,3 6-21 15,1 4-6-15,13 8-5 16,1 2-1-16,16 4-1 16,3-1 0-16,2-3 0 15,7-3 0-15,-4-10 2 16,-1-5 0-16,1-10 1 15,1-8 2-15,-1-10-14 16,-2-6-34-16,1-11-130 16,-2-3-175-16,-4-11 191 15</inkml:trace>
  <inkml:trace contextRef="#ctx0" brushRef="#br0" timeOffset="36717.55">9306 5138 880 0,'-6'10'148'0,"3"1"154"0,2 1-66 16,8 3-45-16,6 2-49 0,6 1-66 16,6 2-24-1,2 4-26-15,-2 4-6 16,-3-1-9-16,-1 2-2 16,-13-2-1-16,-4-2 2 15,-10 2 3-15,-8 0-2 16,-15 4-16-16,-12 0-27 15,-12-2-77-15,-1-1-63 0,11-8-282 16,11-3 266-16</inkml:trace>
  <inkml:trace contextRef="#ctx0" brushRef="#br0" timeOffset="37216.06">9800 5301 1203 0,'-10'-5'145'16,"-1"5"120"-16,-5 0-41 16,7 8-43-16,-1 7-51 15,5 7-66-15,3 5-21 16,2 14-22-1,4 7-7-15,2 17-6 0,2 7-4 16,-1 2 0-16,-3-2-9 16,2-8-18-16,0-9-1 15,-4-13-2-15,1-8 11 16,-4-15 16-16,1-6 7 16,-4-13 6-16,-3-5 7 0,0-16 2 15,2-5 3-15,8-7 13 16,7 1-3-16,11 4 7 15,3 6 0-15,7 10-3 16,-2 1-8-16,-1 14-7 16,-3 3-6-16,-1 8-15 15,-2 7 2-15,-6 0-2 16,0 5-1-16,-8 2 2 16,-5 0 3-16,-6 5 2 15,-4 0 1-15,-12 0-3 0,-4-3-9 16,-13-12-40-1,-5-7-21-15,4-12-66 16,0-8-42-16,10-14-279 16,9-10 271-16</inkml:trace>
  <inkml:trace contextRef="#ctx0" brushRef="#br0" timeOffset="37490.36">10198 4924 1495 0,'0'-3'193'0,"0"2"70"0,-5 6-24 16,4 9-31-1,-6 11-95-15,-1 7-31 16,-1 12-49-16,-2 2-13 0,-1 2-34 16,3-1-34-16,5-6-117 15,-1-3 24-15,3-2 48 16</inkml:trace>
  <inkml:trace contextRef="#ctx0" brushRef="#br0" timeOffset="40284.37">10981 5451 1126 0,'-1'-4'112'16,"-3"1"79"-16,-1 0 9 0,4 2-35 15,-1 3-29 1,2 5-50-16,2 3-16 16,-2 12-27-16,1 6-13 0,1 9-22 15,-1 7-6-15,-1-1-2 16,1 3-18-16,0-4-48 16,-1-4-43-16,1-2-100 15,-1-7-84-15,3-9 164 16</inkml:trace>
  <inkml:trace contextRef="#ctx0" brushRef="#br0" timeOffset="40574.75">10852 5643 1257 0,'4'-1'116'0,"-2"0"87"16,0-2 11-16,2-3-12 0,-1 6-51 16,3-1-67-16,5 1-21 15,3 4-21-15,2-2-10 0,3 2-20 16,3-1-10-16,13-2-2 16,-1-4-3-1,16-6 0-15,3-1-2 16,-3-8-81-16,-1 0-53 0,-12-4 70 15</inkml:trace>
  <inkml:trace contextRef="#ctx0" brushRef="#br0" timeOffset="40813.33">11697 5298 1474 0,'-5'7'179'15,"0"5"134"-15,-3 8-158 16,3 10-4-16,3 10-84 0,2 6-30 16,5 20-22-16,-2 6-4 15,2 2-11 1,-2 5-19-16,0-7-96 0,4-8-60 15,-2-10 83-15</inkml:trace>
  <inkml:trace contextRef="#ctx0" brushRef="#br0" timeOffset="59762.38">13906 13775 617 0,'-4'-1'91'0,"1"-1"90"0,3 2-27 0,0 0-18 31,1-1 0-31,-1 1 0 0,-1 1-8 0,-1 2-23 15,2 5-17-15,1 5-35 16,1 5-14 0,-1 11-23-16,-1 7-8 15,1 10-6-15,0 6 4 16,2 4-3-16,1 1-2 16,0-10-1-16,-1-5-4 15,0-15 1-15,-1-7 0 0,-1-11-1 16,-1-8-1-16,0-10-1 15,2-7-1-15,4-11 3 16,2-3 2-16,4-6 7 16,3 0 6-16,6 6 9 15,0 4 2-15,9 12 0 16,-2 7-4-16,3 11-4 16,-1 8 0-16,-13 10-1 15,-5 7 2-15,-13 4-1 16,-9 4 0-16,-14 2 1 0,-6 0-2 15,-7-1-3 1,0-5-2-16,2-8-4 0,2-8-2 16,6-13-10-16,0-8-16 15,12-10-51-15,3-5-37 0,12-5-215 32,7-2-65-32</inkml:trace>
  <inkml:trace contextRef="#ctx0" brushRef="#br0" timeOffset="60157.44">14336 13515 929 0,'-1'4'99'0,"0"2"72"16,-2 0-28-16,2 2-38 16,-2 2-13-16,-1 8-10 15,0 6-11-15,-1 11-24 16,1 3-11-16,0 5-23 0,0-2 0 16,3-4-121-1,1-5-239-15,7-5 215 0</inkml:trace>
  <inkml:trace contextRef="#ctx0" brushRef="#br0" timeOffset="87821.55">14588 5659 809 0,'-4'0'125'0,"4"0"72"0,-5 1-56 32,-3 4-24-32,8 4-66 0,-9-4-23 15,5 0-4-15,1-6 13 16,11 0 26-16,4-3 10 16,15 0 4-16,8 3-6 15,1-6-15-15,11 4-12 16,8-3-17-16,9 6-9 15,14 0-13-15,5 0 3 16,3 13-5-16,-6-8 1 16,-9 5 0-16,-5 1 1 15,-5-2 4-15,-12-2 1 16,-14 1 9-16,-11-4-1 0,-20-7 11 16,-4 3-4-16,-3 1-3 15,-13-5-1-15,-20 4-10 16,-11 3-1-16,-16-5-8 15,-1 6-5-15,-17-6-12 16,-9-3-5-16,-15 2 3 16,3 0 5-16,2 3-12 15,1-1-4-15,15 4-2 16,2-2 0-16,20-1 18 16,20 6 10-16,17-5 21 15,12-1 5-15,18 1 9 16,7-3 3-16,20 2-18 15,11 2-2-15,20-3-3 0,9 3-2 16,6-2-2-16,7 0-1 16,10 4-5-16,8-1 0 15,-2 0 1-15,-5-2 0 16,-14 0 3-16,-12-1 0 16,0 5 1-1,-9-2 18-15,-15 5 10 0,-14-2 7 16,-27-3 34-16,-9 4-11 15,-33-12-8-15,-11 0-7 16,-23-4-34-16,-6-2-11 0,-9-4-26 16,-13 2-12-16,-8 4-10 15,-1 0 2 1,18 17 13-16,26 5 7 16,29 4-5-16,20 7-3 0,23 0 1 15,10-5 2-15,34-6 9 16,13-4 6-16,37-10 0 15,13 2-57-15,9-8 47 16</inkml:trace>
  <inkml:trace contextRef="#ctx0" brushRef="#br0" timeOffset="134772.6">9532 6565 453 0,'-22'-3'67'16,"3"-1"60"-16,8-11-10 15,6-2 22-15,7-7 26 16,5-1 10-16,6 4-27 0,-7 3-19 16,1 8-34-1,-4 4-19-15,-6 9-36 16,1 4-15-16,4 2-26 16,4 0 11-16,9-3 28 0,11 0 10 15,11-2 14 1,11-3-13-16,27-3-27 15,5-2-9-15,2-5-7 16,-5-2-1-16,-14 1 1 0,-10-2 2 16,-16 4 3-16,-8 1 5 0,-27 6 15 31,-8-3 5-31,-29 7-3 0,-11 5-5 16,-21 3-17-16,-14 2-6 15,-13-2-3-15,-4-2-2 16,8-3-1-16,11-1-1 15,24 1-3-15,10 0-1 0,22 2-4 16,11 1-1 0,20-2 0-16,9-2 0 0,20-2 4 15,9-4 4 1,20-4 5-16,14-2 3 0,16-2 2 16,1 0 0-16,-5 1-2 15,-10 2 2-15,-26 3 9 16,-8 3 5-16,-27 5 14 15,-16 3 3-15,-29 6-4 16,-15 3-5-16,-18 8-15 16,-9 0-1-16,-22 1-12 15,-3-1-5-15,-4-4-22 0,6-2-15 16,27-2-6 0,16 1 2-16,27-5 10 15,16-1 8-15,23-9 9 16,13-3 4-16,24-3 23 15,12-3 8-15,26 2 12 16,0 0 4-16,-7-2-5 16,-9-1-3-16,-25 5-4 0,-10 2-3 15,-21 6 5 1,-16 4 1-16,-27 3 0 0,-15 3-10 16,-23 0-41-16,-2 4-19 0,-22-6-28 15,-1-1-8-15,10-7 10 16,8-3 12-1,41-3 12-15,14-3 10 16,32-2 24-16,14-3 9 0,34-4 28 16,9-1 13-16,9 0 5 15,1 1-3-15,-8 6-12 16,2 0-7-16,-15 3-19 16,-14 3 504-16,-38 10-363 15</inkml:trace>
  <inkml:trace contextRef="#ctx0" brushRef="#br0" timeOffset="139328.54">11472 6184 276 0,'-7'12'114'16,"-1"1"85"-16,-1-2-22 16,-6 1-26-16,1 2-61 15,1-2-30-15,-3 0-37 16,2-3 16-16,3-6 38 0,-1-5 8 15,8-7 15 1,4-3-6-16,9-3-11 0,7 2 7 16,6 4 3-16,7 6-13 15,14 2-37 1,2 4-15-16,8 4-19 16,-3 0-5-16,-9 4-1 15,-6-4 1-15,-8 0 1 0,-8-4 2 16,-7 2 6-16,-5-2 2 15,-10 1 0-15,-7 1-2 16,-20 1-7-16,-3 4-5 16,-28 2-11-16,-8 0-3 15,1 1-1-15,-1-1 3 0,26-4 8 16,12-1 1-16,18-3-4 16,10-2 0-16,19-1-4 15,7-1 2-15,18-3 3 16,12-2 2-16,12-5 4 15,2-2 1-15,-7 0 2 16,-10 1 2-16,-22 4 1 16,-5 2 4-16,-20 5 3 15,-10 4 0-15,-21 10-4 16,-11 4-3-16,-20 6-6 16,-1 3 0-16,3-1-2 0,11-1 0 15,24-6-5 1,13-3-1-16,22-7-3 15,13-3 3-15,22-7-95 16,10-7-176-16,14-14 170 16</inkml:trace>
  <inkml:trace contextRef="#ctx0" brushRef="#br0" timeOffset="140877.34">12371 5302 407 0,'-11'1'74'0,"-1"3"101"16,0 1-99-16,4 4-12 15,0 1 9-15,3-2 14 16,2-1 2-16,11-6 1 16,3-1-4-16,20-8-8 15,9-2-1-15,4-4-26 16,5-5-13-16,5-1-24 15,2-3-5 1,14-3-3-16,14 2-1 0,5-3-2 16,0 3-1-16,3 0-2 15,4 2 0-15,4-1-2 16,7-1 1-16,1 1 1 16,1-2 1-16,3-1 2 15,-3-2 5-15,1-1 9 16,1 0 1-16,-3-5 5 15,4 2 2-15,2-2 4 16,-5 1 4-16,5 2 2 0,0 0-5 16,2 5-12-1,0 1-4-15,-3 3-8 16,-1 0-2-16,7 0 1 0,-4 1-2 0,-1-1 3 31,3-4-1-31,2 2-1 0,0-1 0 16,-7 2-2-16,0 1 3 0,-8 4 5 15,-1 0 2 1,0 6 3-16,0 0 1 16,0 2-1-16,7 2 0 15,-5-7-1-15,3 4-4 16,4-3-2-16,-6 0-1 0,4 8-1 16,-5-3 0-16,-12 5 3 15,6 6 3-15,-8 3-1 16,-1 5 1-16,-14 5-6 15,-13 0-2-15,1 4-2 16,4-1-1-16,3-1 1 16,-3 2 0-16,-10 3 0 15,-8 2 0-15,-8 1 0 16,2 1 0-16,-3-2 2 16,3 2-1-16,0 2 0 15,0-2 0-15,-1 1 0 16,-6-1 1-16,-5-3-2 15,-4 2 0-15,-4 3 0 16,-2-1 0-16,3 0-1 16,2 2 1-16,4 1-1 15,6-1 0-15,11 1 0 16,-1 0 1-16,0 0 0 0,-4-1-1 16,-11 3 26-16,0-2 1 15,-5 2 2-15,2 2 2 16,-4-1-23-16,-2 2-1 15,2 3-3-15,-2 0 0 16,-1-1-3-16,-2-1-1 0,4-1 1 16,-4-2 0-1,-1 1 1-15,1-2 1 16,-2-4 0-16,-1 0 1 0,-3-4 0 16,2-2 1-1,-6-2 0-15,4-1-1 16,-6-1-1-16,2-2 0 0,-3-2 2 15,-3-3 1-15,-3-2 3 16,-3-3 1-16,2-3 1 16,-4-2-2-16,0-2-35 15,2-2-42-15,0-2-157 16,-6-2 128-16</inkml:trace>
  <inkml:trace contextRef="#ctx0" brushRef="#br0" timeOffset="141377.19">19063 5565 554 0,'6'-18'117'0,"-2"1"95"15,0 3-45-15,1 2 6 16,1 4-12-16,-1 0 2 0,-1 3-30 16,-2 1-20-16,0 0-38 15,0 3-21-15,4 0-31 16,2 1-7-16,6 1-4 15,7 1 2 1,12 5 6-16,7 2 2 0,9 5-3 16,2 3-4-16,-2 6-7 15,-6 2-2-15,-9 2-1 16,-5-3 1-16,-12-4 4 16,-2-4 1-16,-6-6 3 15,-1-3 1-15,-3-6 1 16,1-4 16-16,1-11 17 15,2-8 6-15,4-17 7 16,-1-7-15-16,2-13-20 16,-1-5-9-16,-4-3-12 0,-3-1-5 15,-7 3-40 1,-4 4-46-16,-5 13 47 16</inkml:trace>
  <inkml:trace contextRef="#ctx0" brushRef="#br0" timeOffset="187205.68">13321 13824 161 0,'-4'-12'44'15,"2"-1"37"-15,-3 2 19 16,0 4 30-16,-6 6 44 16,-1 3 15-16,-3 8 0 0,1 2-18 15,1 4-37-15,-1 3-17 16,6-1-32-16,4 2-16 15,5 7-17-15,2 4-1 16,5 13-1-16,3 8-3 16,4 17-12-1,-2 10-12-15,-5 22-17 16,0 8-4-16,-8 18-49 0,-5 0-23 16,-7-11-40-1,-7-7-70-15,-3-20-152 16,3-12 10-16,5-19 43 0,-1-12 69 15,6-30 164-15,-2-10 38 16</inkml:trace>
  <inkml:trace contextRef="#ctx0" brushRef="#br0" timeOffset="187633.27">13249 13855 1106 0,'-5'-10'149'0,"1"3"134"0,-3 4-153 16,-3 6-16-16,-10 11-53 16,-1 7-16-16,-10 14-27 15,1 3-5-15,2 3-8 16,2-2-1-16,5-6-2 15,7-6-1-15,7-8-1 16,1-2-1-16,5-13-1 16,1-4-1-16,5-12 1 0,4-9 0 15,9-9 6-15,2-6 4 16,6-6 12 0,3-1 5-16,-1 6 2 15,-1 3 2-15,-9 9 10 0,-8 7 0 0,-7 9 9 16,-3 8 1-1,-4 8-20-15,1 7-8 16,6 11-14-16,4 2-8 16,11 7-2-16,6 4-1 15,6 4-31-15,6 3-50 0,3-3-364 16,5-4 293-16</inkml:trace>
  <inkml:trace contextRef="#ctx0" brushRef="#br0" timeOffset="-210534.91">16626 12710 250 0,'0'-4'44'15,"0"-2"64"1,1-3 23-16,3 1 29 0,0-2 28 15,-1 2-12-15,-3 2-43 16,-1 3-23-16,-2 3-16 16,-4 2 0-16,-2 4-2 15,-2 1-4-15,0 3-5 16,1 2-10-16,1 1-25 16,-3 2-11-16,2 1-23 15,1 0-12-15,4 0-5 16,3 0-2-16,4 1 0 15,6 1 3-15,4-4 0 0,5 0 1 16,4-9-1-16,3-3 2 16,2-6 0-1,1-4 5-15,-6-6 20 16,1-8 11-16,-3-4 20 0,-2-5 7 16,-14-4-10-1,-3 4-7-15,-23 2-17 16,-4 5-10-16,-9 6-9 0,-6 5-5 15,8 12-8-15,-1 4-3 16,10 13-2-16,5 8-1 16,9 4 1-16,7 3 1 15,8 0 1-15,6-3 1 16,11-6 1-16,4-4 1 0,8-11 3 16,0-4-1-16,-5-7 2 15,5-7 2-15,-13-4 2 16,0-5 1-16,-13-5 2 15,-12 1 0-15,-8-1-2 16,-11 4-1-16,-6 4-1 16,2 2-3-16,5 8-1 15,1 7-4-15,10 13-4 16,3 7 0-16,9 10-1 16,3 3 0-16,11-1-1 15,4-2 0-15,8-12 3 16,5-2 1-16,2-8 6 15,2-8 1-15,-6-6 6 16,-9-4 2-16,1-13 7 16,-17 1 4-16,-5-2 4 15,0-5 1-15,-19 5-6 16,-1 2-5-16,-11 8-10 16,-6 8-4-16,0 14-6 0,5 10-2 15,8 12-6-15,8 6-6 16,9-4-3-16,4-1-1 0,17-11 7 15,4-7 4 1,9-12-19-16,6-6-36 0,3-15 39 16</inkml:trace>
  <inkml:trace contextRef="#ctx0" brushRef="#br0" timeOffset="36224.31">19227 6010 514 0,'8'-3'68'16,"-2"-2"46"-16,-6-1 16 0,-4 0 20 0,-1-1-17 31,-2 2-11-31,-1 0-23 15,0 3-8-15,-7 1-11 0,-1 2-12 16,-6 4-31-16,-5 1-12 16,-3 1 10-16,-1 2 8 15,-5 0 19-15,0 0 8 0,-14-1-7 16,-1 1-8-16,-10-2-14 16,1-1-9-16,9-2-12 15,4-3-4-15,3-1-7 16,-5-1-1-1,-7-3 1-15,-3 1 1 0,-6 1 0 16,2 0-1-16,5 3-3 16,2 0-3-16,-3 1-1 15,-7 1-1-15,-11 1 0 16,-4-3 0-16,6 3 0 16,5-2-1-16,4 1 0 15,-7 2 1-15,-4 1-1 0,-2 3 0 16,6 0 0-1,7 0 1-15,8 1 0 16,-4-3 0-16,-5 0 0 16,-6-1 1-16,-4-4 0 0,7 1 2 15,5-3 1-15,1 1-1 16,-1-1 1-16,2 0-2 16,-3 2-1-16,4-1-1 0,10-1 0 15,4 1 0-15,6 1 6 16,-2 3 6-16,0-1 7 15,-3 0 3 1,3-4-3-16,1 2-4 0,3-2-6 16,5 0-1-16,-1 0-3 15,1 0 0 1,5 1 0-16,2-1-3 0,3 1 0 16,2 0-2-16,-4 1-1 15,-4 0 1 1,-3-1-1-16,0 2 1 0,-3-2 1 15,2-2-1-15,3 2 1 16,-1-2 0-16,7-1 8 16,0 2 4-16,4-4 3 15,8 1 2-15,1 0-9 16,4-1-2-16,-2 1-3 16,2-2-1-16,2 1-1 15,-6 2-1-15,1 2-1 16,-10 0-1-16,-8 3 2 15,6 0-1-15,-7 1 0 16,4-2 0-16,0-1-1 16,5-1 0-16,7-1-1 0,6 1-2 15,7 2-3-15,0 0-2 16,2 2 0-16,3-2 0 0,2 2 4 31,-1 0 3-31,0-1 2 0,-4-2 0 16,0-1 0-16,-3 1-6 15,-1-1-54-15,-2-4-43 16,3 3-105-16,-2-2-100 16,3-5 172-16</inkml:trace>
  <inkml:trace contextRef="#ctx0" brushRef="#br0" timeOffset="37655.11">15372 6097 170 0,'-7'-5'-14'16,"0"1"14"-16,-1-2-9 15,0 0 32-15,-1 4 37 16,1-1 13-16,-1 1-16 16,-1 3-11-16,-1 2-24 15,-1 0-12-15,3 1-8 16,0-1 2-16,4 2 59 0,0 1 31 15,5-3 61 1,0 0 25-16,0-1-23 16,0 2-16-16,-4-1-26 0,3 0-11 15,0-3-15 1,-7 0-5-16,4 0-15 16,-2-2-10-16,3-2-14 15,-2-1-7-15,0 1-17 0,1-1-6 16,-2 3-7-1,-2 0-2-15,1 0-3 0,-2 2-1 16,-1 2-1-16,5 2-1 16,-5 2 0-16,4-1 0 0,4 0-2 15,-3-2-1-15,6 1-2 16,1 0 0-16,7-2 1 16,1 1 1-16,2-1 1 15,-1-3 1-15,2-1 1 16,-1-2 1-16,9-6 1 15,0 1 1-15,-3-2 3 16,-2 2 1-16,-11 4 10 16,-4 2 3-16,-11 3 4 15,-7 0-1-15,-5 5-12 16,-2 2-4-16,-1 4-6 16,2 2-1-16,1 4-3 15,-6 0-2-15,15 5-2 16,5 0-2-16,16-4 1 0,1-1 1 15,11-6 3-15,4-3 3 16,-3-8 5 0,5-7 3-16,-4-3 6 15,-3-3 2-15,-3 0 7 16,-6-1 4-16,-10-4 3 0,-3 2 2 16,-12-4-8-16,-2 3-6 0,-4 1-13 31,1 2-7-31,4 7-7 15,-2 5-3-15,2 9 2 0,-3 4-1 16,13 5 3-16,1 1 1 16,13 0 2-16,7 5 2 15,3-7 1-15,2-2 2 16,0-7 2-16,2-5 3 16,-2-8 3-16,3 1 2 15,-7-7 6-15,-4-2 2 16,-12-4-1-16,-8-3-1 15,-12-4-6-15,-3 2-5 0,-4-1-4 16,-2 6 0-16,1 9-6 16,-8 6-2-16,6 13-2 15,2 7-3-15,7 11 2 16,15 5 1-16,7 1 1 16,12 1 2-16,9-6 2 15,-2-6 3-15,6-5 2 0,7-3 3 16,-7-10 4-1,2-3 3-15,-9-10 5 16,-7-2 4-16,-8-6-1 16,-5-4 0-16,-12-4-6 15,-4-4-3-15,-6-1-4 16,-6 2-3-16,-4 5-4 16,3 5-5-16,2 17-4 0,3 9-2 15,8 15 1-15,-5 0 1 16,16 5 2-16,6-3 2 15,21-3 3-15,5-5 1 16,5-10 3-16,6-1 2 16,-8-10 4-16,5 0 1 15,-3-8 2-15,-13-3 1 16,-2-5 4-16,-8-4 2 16,-13-2-2-16,-6 0-2 15,-9 3-8-15,-7 6-4 0,-3 14-9 16,-3 7-3-16,0 17-2 15,0 6 3-15,10 8 4 16,0-5 2-16,16-2-1 16,14-4 0-16,9-10 1 15,6-2 2-15,7-10 4 16,1-4 2-16,-5-7 1 16,0-2 2-16,-8-5 1 0,-6-2 2 15,-9-4 3 1,-2 0-1-16,-13 1-2 15,-3 3-4-15,-4 5-7 16,0 10-4-16,-4 9-2 16,1 9 0-16,-2 3 3 15,4-2 1-15,21-1 1 0,-6-10 0 16,21-3 3 0,6-2 0-16,-6-10 11 0,10 4-38 15,-11-8 20-15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1T16:37:52.4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11220 14672 694 0,'3'2'169'0,"0"1"189"15,-3-2-126-15,-1 0-65 16,-2 1-20-16,-2 4-28 16,2 4-15-16,-4 4-25 0,2 2-14 15,-1 6-24-15,-1 5-10 16,4 13-21 0,1 4-7-16,-1 10-4 15,6 1-14-15,-2-4-14 0,7-2 0 16,0-10 3-16,-4-6 14 15,0-9 15-15,-6-7 1 16,0-5 3 0,-2-10 0-16,-4-7 2 0,-4-7 3 15,4-10 5-15,3-1 3 16,6-4 7 0,6 2 3-16,3 6 3 0,7 3-3 15,5 13-7-15,-1 1-7 0,4 11-9 16,-3 6-1-1,-4 3 0-15,-4 6 1 16,-7 1 2-16,-6 3 2 16,-8 2 4-16,-6 2 0 0,-11-2 0 15,-3-6-3-15,-9-6-4 16,-4-7-3-16,-3-11-52 16,0-4-38-16,7-7-85 15,10-3-69-15,17 2 134 16</inkml:trace>
  <inkml:trace contextRef="#ctx0" brushRef="#br0" timeOffset="1077.58">11296 15610 1092 0,'0'1'119'0,"-3"3"87"16,-1 1-23-16,-1 9-64 16,0 4-20-16,2 11-38 15,3 6-18-15,-1 4-27 16,-1 3-6 0,2-4-6-16,2 0-2 0,0-7-3 15,5-4-1-15,-4-5-3 16,2-1 1-16,-5-9 2 15,0 0 1-15,0-11 1 16,1-3 0-16,1-10 1 16,3-6 4-16,3-6 17 15,2 2 9-15,7 3 14 16,2 2 2-16,3 8-12 16,1 4-7-16,-6 8-10 0,0 8-2 15,-7 7 2 1,-4 7 2-16,-13 9-1 0,-4 3-1 15,-12 6-5 1,-3 2-3-16,-1-5-8 16,-1-2-16-16,5-18-50 15,3-7-27-15,6-14-88 0,5-11-57 0,7-11 134 16</inkml:trace>
  <inkml:trace contextRef="#ctx0" brushRef="#br0" timeOffset="1290.32">11580 15515 744 0,'8'-23'193'16,"1"-1"219"-16,-7 9-206 16,2 5-17-16,-4 14-55 15,-5 7-25-15,2 15-46 16,0 7-20-16,-2 8-28 15,-1 2-7-15,5-5-68 16,1-5-83-16,11-12 82 16</inkml:trace>
  <inkml:trace contextRef="#ctx0" brushRef="#br0" timeOffset="4584.68">9640 7253 217 0,'7'-2'74'0,"-4"1"73"16,0-1-38-16,-3 3-28 15,0 0 5-15,-3 1 30 0,-2 0 12 16,-1 0 6-16,-1-2-12 16,0 1-33-16,-1 1-13 15,-3-2-18-15,-3 2-7 16,0-2-13 0,2 1-7-16,-3 4-18 0,3 3-6 15,-3 9-4 1,-1 1-3-16,8 11 1 0,-1 1-1 15,11 0 0-15,6-5-1 0,3-7-1 16,1-7 1 0,3-9 0-16,4-2 7 15,-2-17 21-15,6-2 9 16,-5-9 20-16,-3-5 6 0,-1-1 2 16,-4 0-2-1,-5 1-12-15,-1 4-6 16,-2 11-12-16,-1 7-5 15,-4 13-10-15,-1 11-7 0,-1 18-7 16,-2 8-1-16,3 9-1 16,1 1 0-16,6-7-22 15,4-2-37-15,10-10-82 16,3-8-67-16,6 3 103 0</inkml:trace>
  <inkml:trace contextRef="#ctx0" brushRef="#br0" timeOffset="5300.4">9741 8552 759 0,'-9'-5'91'16,"-1"-1"56"-1,1 2-24-15,1 0-1 0,-1-3-1 16,-1-2 4-16,0-5-5 15,0 3-10-15,0-1-29 16,-6-1-17-16,0 8-36 16,-2 3-13-16,-4 12-10 15,1 10-2-15,0 12-3 16,2 8-2 0,5 6-1-16,7 2 0 0,7-7 0 15,3-4 0-15,8-15 1 16,-2-6 1-16,6-10 0 15,3-7 1-15,0-11 2 16,3-4 6-16,-2-12 15 16,0-3 6-16,-3-5 9 0,-2 0-3 15,-3 8-6-15,-4 5-2 16,-7 22-2-16,-2-2-2 16,-6 27-5-16,0 11-5 0,1 11-9 31,1 4-3-31,2-1-1 0,3-6-10 15,2-7-40-15,3-5-27 0,4-15-82 16,4-1-35 0,4-13-231-16,-3-8 246 15</inkml:trace>
  <inkml:trace contextRef="#ctx0" brushRef="#br0" timeOffset="5541.85">9981 8458 1205 0,'3'3'131'0,"-3"5"94"15,-3 6-18-15,-2 5-82 16,-3 1-35-16,0 3-55 15,0-2-18-15,-1 0-2 16,-1 1-51-16,6-2-319 0,4-4 253 16</inkml:trace>
  <inkml:trace contextRef="#ctx0" brushRef="#br0" timeOffset="20927.64">13613 8546 547 0,'-3'3'101'15,"-1"0"94"-15,0 0-14 16,4 1-42-16,0 1-22 0,4 5-45 16,3 4-16-16,5 5-26 15,1 4-10-15,5-4-8 16,2-2-1-16,3-11 16 16,0-4 16-16,5-10 21 15,-3-7 6-15,3-13 3 16,1-5-9-1,0-10-9-15,7-4-2 0,7-5-23 16,6-5-10-16,10 3-24 16,4 4-78-16,-5 17 55 15</inkml:trace>
  <inkml:trace contextRef="#ctx0" brushRef="#br0" timeOffset="21597.68">13561 11120 635 0,'8'-2'85'0,"-3"2"47"16,2 0-26-16,0 8-61 16,2-1-20-16,3 6-4 15,0 1 18-15,3-3 25 16,0-1 9-16,3-6 6 15,1-2-14-15,4-3-11 16,7-3 3-16,-5-5 3 16,4-2 4-16,0-5-10 15,-3-1-8-15,5-5-20 16,1-5-10-16,5-5-3 16,5-6-82-16,4-12 52 0</inkml:trace>
  <inkml:trace contextRef="#ctx0" brushRef="#br0" timeOffset="26042.43">17680 1674 371 0,'6'0'160'0,"-2"0"142"16,4-3 14-16,-6 4-77 16,2-2-41-1,-1 1-47-15,-6 2-21 16,3-3-38-16,0-5-14 0,-6 0-22 16,4-6-10-16,-7-2-9 15,3 2-5 1,-19-1-3-16,7-2-5 0,-16 5-12 15,-9 3-2 1,13 10-10-16,-10 8-4 0,7 15-3 16,0 10 0-16,3 8 2 15,5 3 0-15,6 3 2 16,6-7 1-16,11-7 0 16,2-8 1-16,10-12 0 15,6-5 1-15,5-12 4 16,4-6 5-16,5-12 13 15,-2-6 8-15,4-10 8 16,-1-1-1-16,-3-3 2 0,-2 0-4 16,-5 10-4-1,-4 6-2-15,-10 14-6 16,-1 11-3-16,-6 17-5 16,-2 7-3-16,0 12-8 15,-3 3-1-15,8-2-1 0,5-2 0 16,7-11-1-1,5-6-16-15,2-14-64 0,1-6-59 16,1-16-366-16,6-6 313 16</inkml:trace>
  <inkml:trace contextRef="#ctx0" brushRef="#br0" timeOffset="26259.66">18045 886 1821 0,'-1'1'51'0,"-3"9"-5"16,-10 14 67-16,-3 3-18 0,-9 13-15 0,2 7-17 16,0 5-37-1,4 4-13-15,7-9-6 16,5-5 0-16,7-11-64 15,2-5-74-15,6-12 75 0</inkml:trace>
  <inkml:trace contextRef="#ctx0" brushRef="#br0" timeOffset="27342.68">18218 1849 844 0,'-2'1'228'0,"0"1"-28"0,-5 4-27 0,-3 3-43 16,-4 2-64-1,2 4-19-15,-3 2-26 0,7-1-12 16,1-2-5-16,5-3-2 0,3-3 15 16,4-4 8-1,5-5 16-15,2-3 10 16,2-6 5-16,-2-2-1 0,1-2-1 16,-4 1-2-16,-3 3-9 15,-4 2-3-15,-9 6-12 16,-3 4-5-16,-14 9-14 15,1 5-4-15,3 3-4 16,-4 0 0-16,17-6-1 16,6-3-1-16,10-7 0 15,8-3 0-15,5-6 8 16,0-2 6-16,1 0 4 16,-4-2 1-16,-8 4 1 15,-3 1 3-15,-12 3 2 16,-3 2 0-16,-3 6-6 15,-4 2-8-15,1 5-4 16,0-1-3-16,2-2 0 0,3-1 0 16,5-3-2-1,-1-3-1-15,6-2-10 16,2 0-25-16,7-5-134 16,5-3-152-16,13-7 173 15</inkml:trace>
  <inkml:trace contextRef="#ctx0" brushRef="#br0" timeOffset="28061.64">18676 1384 872 0,'-9'-7'148'0,"0"0"132"16,5 2-41-16,3 1-39 15,1-1-43-15,3 5-52 16,-2 0-12-16,1 6-26 15,-2 9-17-15,0 12-24 16,-2 8-7-16,-3 16-11 16,-2 5-3-16,0 7-2 15,2 0 0-15,-2-5-2 16,3-4-12-16,0-10-18 16,0-3 1-16,4-15 1 0,-1-7 14 15,5-13 17 1,-1-6 3-16,1-7 0 0,1-6 2 15,0-7-2 1,2-1-2-16,1-3-2 0,2 4-1 0,5 6 0 31,2 3 0-31,0 9 1 0,1 5 1 16,1 9-1-16,1 4 0 0,-1 11-1 16,2 1-1-1,-8 2 0-15,0 1 1 0,-13-1 3 16,-8-4 1-16,-13-2 3 15,-6-6 1-15,-6-9-15 16,0-5-25-16,7-12-84 16,1-5-70-16,12-11 94 15</inkml:trace>
  <inkml:trace contextRef="#ctx0" brushRef="#br0" timeOffset="28289.99">19093 1117 1231 0,'-8'15'174'16,"-1"6"33"-16,-4 12-19 0,0 2-44 15,2-5-107-15,-1-1-17 16,7-7-23-16,2-1-49 16,3 3 33-16</inkml:trace>
  <inkml:trace contextRef="#ctx0" brushRef="#br0" timeOffset="31737.28">17400 3772 334 0,'0'4'82'15,"-1"1"56"-15,-1 3-10 0,1 0-29 16,2 1-2 0,2-2 26-16,-2-2 19 0,1 0-7 15,-2-3-2-15,1 1-14 16,-1-2-13-1,0-1-13-15,-2 1-5 16,-1-5-13-16,0-5-7 0,1-5-16 16,2-4-8-16,-3-2-12 15,-1 0-4-15,-3 4-8 16,-3 2-3-16,-1 5-10 16,-3 4-3-16,-2 6-4 15,3 6-1-15,-5 12-2 16,-3 7-1-16,-4 10-1 15,-1 4-1-15,5 7-8 16,10-2-1-16,3 0 2 16,8-7 0-16,7-12 7 15,2-3 2-15,19-13 2 0,-4-7 2 16,4-8 2 0,2-7 2-16,-9-13 3 15,5-6 5-15,-5-8 8 16,2-4 5-16,-2 0 17 15,-4 3 5-15,-8 8 4 16,-2 9-4-16,-11 14-16 0,-3 7-8 0,-6 16-16 16,-2 8-1-1,4 14-5-15,-3 0-1 16,8 1-1-16,4-2-28 16,8-10-66-16,6-2-47 15,9-12-181-15,1-3-164 0,1-13 277 16</inkml:trace>
  <inkml:trace contextRef="#ctx0" brushRef="#br0" timeOffset="32032.57">17783 3339 639 0,'3'0'120'15,"-2"4"92"-15,-2 1 1 16,-3 8 14-16,-3 2-38 0,-2 9-23 16,0 2-22-1,-2 4-53-15,2 1-26 0,-2-2-41 16,6-1-13-16,1-4-2 15,0-2-40-15,8-9-165 16,-3-3 136 0</inkml:trace>
  <inkml:trace contextRef="#ctx0" brushRef="#br0" timeOffset="32658.67">18215 3633 716 0,'-4'4'147'0,"0"2"204"15,0 1-176-15,-1 5-1 16,4 6-50-16,-3 8-63 16,4 5-19-16,0 8-27 15,-1 2-7-15,2 2-5 16,-1-4-1-16,1-1-27 15,2-5-47-15,-2-8-299 16,-2-3 239-16</inkml:trace>
  <inkml:trace contextRef="#ctx0" brushRef="#br0" timeOffset="32885.78">18000 3840 1136 0,'1'0'183'0,"1"-1"70"15,6-2-33-15,2-1-2 16,11 0-111-16,2 3-28 16,8-1-40-16,2 2-15 15,1-3-18-15,1 0-5 0,4-1-69 16,-1-2-67-1,3-1 77-15</inkml:trace>
  <inkml:trace contextRef="#ctx0" brushRef="#br0" timeOffset="33378.85">18704 3606 1019 0,'-4'6'188'16,"0"4"185"-16,-4 10-215 16,0 8 16-16,0 10-103 15,-2 4-34-15,4 12-27 0,-1 3-7 16,-2-1-3-16,-2-3-14 15,7-10-35-15,-5-5-15 16,6-13-7-16,4-4 14 16,1-13 35-16,1-4 17 15,0-7 12-15,-3-6 8 16,3-6 17-16,2-3 10 0,3-2 12 16,2 3-3-1,0 1 5-15,1 2 5 16,3 9 9-16,1 4 0 15,2 6-14-15,-1 7-10 16,0 5-23-16,-2-1-7 0,-3 3-6 16,-5-1-5-1,-6-2 1-15,-4-2 3 0,-9-1 2 16,-5 0-2-16,-3-1-6 16,-2-1-11-16,6-5-36 15,-3-3-28-15,10-5-69 16,2-4-72-16,0-6 120 15</inkml:trace>
  <inkml:trace contextRef="#ctx0" brushRef="#br0" timeOffset="33619">19026 3591 1161 0,'6'-12'131'0,"3"-2"125"0,-3 3-31 0,-3 8-13 16,-4 5-71-1,-4 18-90-15,-3 5-31 16,-1 10-9-16,0 4-4 16,-1-1-32-16,1-3-43 15,4-3-165-15,-1-4 137 0</inkml:trace>
  <inkml:trace contextRef="#ctx0" brushRef="#br0" timeOffset="35923.14">19718 1692 717 0,'-7'5'122'0,"2"-1"92"16,0 1-17-16,1-4-42 16,2 0-44-16,2-1-32 15,1-3-6-15,5 1-3 16,7 1-4 0,6 2-11-16,1 0-6 0,9 1-14 15,-3-2-4-15,1-2-8 16,0 2-8-16,-1 0-7 15,-7-2-6-15,-3 6-5 16,-3-2-28-16,-6 0-110 16,-6 0-103-16,2 5 123 15</inkml:trace>
  <inkml:trace contextRef="#ctx0" brushRef="#br0" timeOffset="36207.06">19663 1821 674 0,'0'1'172'15,"3"-1"143"-15,2-1-78 16,2 2-25-16,3-2-57 15,0 1-29-15,5 0-44 16,-1 1-24-16,10 2-31 16,-2 0-9-16,5 4-17 15,2 1-1-15,-3 0-62 16,1-1-71-16,1-1 74 16</inkml:trace>
  <inkml:trace contextRef="#ctx0" brushRef="#br0" timeOffset="37816.85">20747 1117 1031 0,'-1'0'115'0,"1"0"-42"0,0 0-14 16,3 1 12-16,-1-1 0 0,9 0 10 16,1-1 5-16,6 0 3 15,5 0 1-15,7-3-3 16,10 2-4-16,18-2-16 16,15-1-13-16,14 1-21 15,7-2-12-15,16 0-13 16,3 1-2-16,1 0-4 15,-3 0-1-15,-13 0 2 16,-7 1 1-16,-18 1 2 16,-14-3-3-16,-29 0-67 15,-18 0-99-15,-24 2 93 16</inkml:trace>
  <inkml:trace contextRef="#ctx0" brushRef="#br0" timeOffset="38419.35">20949 1852 869 0,'13'-18'148'0,"2"-1"63"15,-1-8-19-15,-5 2 3 0,-8-7-79 16,-4 1-20-16,-10 3-21 15,-5 0-8-15,-6 6-16 16,-4 5-12 0,2 8-21-16,0 6-10 15,-4 16-16-15,7 5-4 16,-8 20-2-16,6 4-13 0,9 2-16 16,4 1 0-16,23-15 4 15,1-4 15-15,11-14 24 16,-3-3 3-16,1-9 23 15,5-7 12-15,-1-7 24 16,4-4 10-16,-2-8 0 16,0-1-3-16,-2-5-12 15,0 3-8-15,-5 5-13 16,-4 5-6-16,-7 13-14 16,-9 6-2-16,-8 17-9 15,-1 6-4-15,-5 13-1 16,0 1 0-16,6-1-13 15,6-2-16-15,11-7-67 0,6-2-41 16,10-9-147 0,0-4-271-16,4-9 336 15</inkml:trace>
  <inkml:trace contextRef="#ctx0" brushRef="#br0" timeOffset="38617.05">21386 1626 1290 0,'0'-2'151'0,"-3"4"114"16,0 6-50-16,2 9-26 16,-4 5-60-16,3 8-69 15,0 2-19 1,-2 8-28-16,0-1-4 0,-2-2-38 16,1 0-44-16,0-8-88 15,2-4-70-15,3-7 118 16</inkml:trace>
  <inkml:trace contextRef="#ctx0" brushRef="#br0" timeOffset="38790.01">21238 1821 1322 0,'6'6'123'0,"5"-3"64"0,8-3 13 16,13-7-86-16,8-3-27 15,12-4-48 1,4-1-27-16,-7-1-84 0,-1 1-77 0,-12 5 78 31</inkml:trace>
  <inkml:trace contextRef="#ctx0" brushRef="#br0" timeOffset="39219.56">21818 1466 1332 0,'1'-2'118'0,"-2"4"46"15,-2 9-2 1,-4 15-17-16,-3 9-63 0,0 15-50 16,-3 2-12-16,7 2-15 15,2-2 5-15,4-4-25 16,0-5-17-16,2-7-19 15,1-9-8-15,-1-11 25 16,-1-6 16-16,-1-12 21 16,0-7 3-16,0-11 2 15,2-5 1-15,6-3 3 16,7 4 5-16,2 7 2 16,7 8 0-16,0 10 4 15,2 4-3-15,2 11 0 16,-5 1-2-16,-7 3-6 15,-3 0-1-15,-13-4 0 16,-10 0 1-16,-10-1-1 16,-12 1-4-16,-12-4-26 15,-3-1-17-15,0-6-60 0,10-5-45 16,10-8-185 0,4-4 185-16</inkml:trace>
  <inkml:trace contextRef="#ctx0" brushRef="#br0" timeOffset="39616.4">22619 1715 188 0,'-10'3'50'0,"-1"5"41"15,2 0 80-15,2-1 36 0,4 2 36 16,5-4-8-16,7-2-32 16,2 4-11-16,10-6-48 15,6-1-27-15,7 0-40 16,12-3-25-16,-5-7-30 16,0 0-27-1,-1 0-143-15,-22-1-233 0,3 11 216 16</inkml:trace>
  <inkml:trace contextRef="#ctx0" brushRef="#br0" timeOffset="39766.67">22568 1890 1148 0,'0'8'134'0,"10"-4"120"16,4-2-92-16,15-8-9 15,5-4-55-15,13-7-47 16,7-3-43-16,-5-2-148 15,4 0-243-15,-7 9 219 16</inkml:trace>
  <inkml:trace contextRef="#ctx0" brushRef="#br0" timeOffset="40282.61">23346 1630 1192 0,'-2'-4'87'16,"-3"6"-4"-16,5 7 79 16,-4 7 8-16,-1 12-11 0,-2 5-53 15,-14 3-58 1,6 3-17-16,1-7-19 16,-3-3-4-16,14-7-3 0,-6-7 0 0,2-6 1 15,3-4 1 1,2-5 5-16,-3-6 1 15,15-9 3-15,-6-6 3 0,8-10 10 16,-2-4 7 0,-3-5 4-16,10-2-2 0,0 5-12 15,-1 3-4 1,-5 16 0-16,-8 9-1 0,-1 15-6 16,-2 7-3-1,2 11-10-15,5 4-7 0,1 4 0 16,9 1-2-16,3-2 0 15,4-1 6-15,13-7 1 16,-5-3 1-16,3-4 4 16,-3-7 3-16,-5-6 12 15,-1-3 20-15,-6-11 20 16,-3-5 7-16,-11-6-3 0,-3-7-17 16,-3-5-23-1,-6-4-8-15,-4-1-16 16,6 1-17-16,-1 7-59 15,1 4-52-15,8 10-141 16,4 4-144-16,3 7 228 0</inkml:trace>
  <inkml:trace contextRef="#ctx0" brushRef="#br0" timeOffset="40571.68">23871 1693 1286 0,'-8'16'100'0,"-5"5"48"0,0 1 2 16,-1 3-36-16,7-5-41 16,6-3-50-16,4-2-15 15,9-4 1 1,3 0 5-16,13-7 26 16,2-3 17-16,2-1 31 0,-3-4 12 15,-5-3 4-15,-3-2-5 16,-10-6-16-16,-9-1-13 0,-11-7-27 15,-9-3-15 1,-12 7-28-16,1 0-9 16,-7 11-28-16,0 4-28 15,10 4-76-15,8 7-69 16,12-1 110-16</inkml:trace>
  <inkml:trace contextRef="#ctx0" brushRef="#br0" timeOffset="40786.87">24275 1657 1016 0,'3'2'66'0,"0"5"2"15,1 8 87-15,-3 3-41 16,-1 7 12-16,0 4-51 16,-4 5-45-1,-1 1-18-15,1-2-26 0,-1 1 0 16,1-7-93-16,-2-2-49 15,4-7-170-15,-3-6 158 0</inkml:trace>
  <inkml:trace contextRef="#ctx0" brushRef="#br0" timeOffset="41107.5">24263 1767 727 0,'14'-56'148'0,"1"4"132"15,1 5-36-15,3 12-78 16,2 5-35-16,2 12-37 15,-2 7-17-15,1 10-27 16,2 2-9-16,5 8-23 16,0 2-8-16,-1 4-7 15,-5 0-2-15,-10 1-1 16,-9-1 0-16,-15-4 2 16,-8 0 1-16,-15-4 3 0,-4-1-1 15,-4-3-1-15,-2-4-1 16,9 0-1-1,7 0-1-15,12 1-1 0,7 2-3 16,9 8-4-16,5 6 3 16,12 11 4-1,8 3 2-15,11 8 2 16,5 1-4-16,10 1-2 16,1 2-13-16,-2-2-161 15,-7-1-279-15,-17-8 265 16</inkml:trace>
  <inkml:trace contextRef="#ctx0" brushRef="#br0" timeOffset="43466.86">19640 3752 372 0,'-7'4'77'0,"-4"4"105"15,-1-2-2 1,-2 0 20-16,3 0-42 0,1-2-50 16,4-1-3-1,4-2 7-15,4-1 4 16,4 0-11-16,4 0-10 0,2 0-24 15,5 0-7-15,4 0-24 16,2-1-11-16,11-2-16 16,4-1-6-16,3-2-8 15,0 1-2-15,-4 0-25 16,-12-2-45-16,-13 2-178 16,-2 1-160-16,-13 4 211 15</inkml:trace>
  <inkml:trace contextRef="#ctx0" brushRef="#br0" timeOffset="43619.65">19597 3882 1023 0,'-5'9'184'0,"3"0"156"15,10-2-141 1,8-2 5-16,14-3-62 16,5-3-25-16,13-7-58 0,4-1-28 0,-6-3-127 15,-2-2-122 1,3-13 127-16</inkml:trace>
  <inkml:trace contextRef="#ctx0" brushRef="#br0" timeOffset="44150.71">20619 3523 1026 0,'7'-3'119'0,"7"-1"30"0,20-2 47 0,6 1-15 16,12-2-32-16,6-3-23 0,32 1-37 16,15-2-16-1,14-1-22 1,15 5-11-16,5 1-18 0,-3 2-4 16,5 4-10-16,-5 3-6 15,-31-1 2-15,-15 0 5 16,-41-1-47-16,-23-4-43 15,-26 1-161-15,-13 0-270 0,-29-6 298 16</inkml:trace>
  <inkml:trace contextRef="#ctx0" brushRef="#br0" timeOffset="45248.25">21104 3943 259 0,'11'-1'92'0,"-6"-1"116"16,-2 2-13-16,-5-2-18 0,2 1-22 15,-1-1-23-15,-3-3-10 16,2 1-4-16,-5 0-9 16,3-1-36-1,1 1-15-15,-1-1-19 0,0-2-2 16,-2-3 1-1,3-1 2-15,-1-2 4 16,1-1 0-16,-3 0-4 16,-1-1-1-16,-6 0-4 0,-4 2-5 15,-4 3-17-15,-2 3-6 16,-3 6-11-16,-1 3-4 16,2 10 6-16,1 4-2 15,3 13-2-15,-2 8-2 0,2 8-20 16,2 4-2-16,6-4 2 15,5-4-1 1,9-12 18-16,4-5 4 0,7-10 4 16,4-4 1-16,3-8 6 15,1-3 3-15,0-9 12 16,1-4 12-16,1-9 15 16,-2-3 5-16,1-8 0 15,-4 1-10-15,-6 0-14 16,-2 2 2-16,-5 12-2 15,-3 6-2-15,-1 13-7 16,-3 4-12-16,1 8-12 16,1 6-3-16,4 3 3 15,5 2 3-15,6 1 1 16,4-3 1-16,2 0 1 16,-1 0 0-16,3-6 4 0,-1-2-24 15,0-6-75-15,-5-3-75 16,-4-6 79-16</inkml:trace>
  <inkml:trace contextRef="#ctx0" brushRef="#br0" timeOffset="45653.28">21481 3917 997 0,'4'7'220'16,"-4"-3"326"-16,-3 0-306 16,6-1-58-16,-1-1-61 15,4-3-80-15,-2-2-17 0,-5-1-8 31,6-1-31-31,-5 1-120 16,-5-2-136-16,8-3 137 0</inkml:trace>
  <inkml:trace contextRef="#ctx0" brushRef="#br0" timeOffset="45953.6">21783 3558 1311 0,'0'13'129'15,"-2"5"66"1,-5-3 10-16,0 9-91 15,-1 5-13-15,2 11-36 16,2 4-18-16,-3 6-23 16,3 1-12-16,1-2-5 15,1-3-44-15,2-7-154 16,0-5 127-16</inkml:trace>
  <inkml:trace contextRef="#ctx0" brushRef="#br0" timeOffset="46280.11">21738 4011 1276 0,'5'-6'127'0,"4"-1"89"16,3-3 12-16,5-1-47 15,4 0-24-15,4-3-52 16,5 5-25-16,0 6-37 15,0 3-18-15,-4 10-23 16,-2 5 1-16,-2 1-2 16,-4 3-1-16,-8-1 0 15,1-1 0-15,-11 2 1 16,-1-2 0-16,-13-5-1 16,-4-1-3-16,-20-5-16 0,-4-4-7 15,-6-4-27-15,-3-5-25 16,11-4-50-1,6-1-41-15,12-5-245 16,11 2 248-16</inkml:trace>
  <inkml:trace contextRef="#ctx0" brushRef="#br0" timeOffset="46735.23">22525 3935 557 0,'-3'1'127'0,"2"2"73"15,1-3 38 1,1 0-8-16,4 0-53 16,7-2-20-16,9-1-65 15,5 2-22-15,8-2-30 16,-1-3-20-16,1 3-30 16,5-1-39-16,-2 2-197 15,-2 2 161-15</inkml:trace>
  <inkml:trace contextRef="#ctx0" brushRef="#br0" timeOffset="46888.65">22571 4108 1198 0,'7'7'124'16,"2"-1"86"0,13-5-62-16,7-3-3 0,12-8-60 15,9-2-39 1,8-7-139-16,-3 1-83 0,2-4 90 15</inkml:trace>
  <inkml:trace contextRef="#ctx0" brushRef="#br0" timeOffset="47401.37">23211 3801 1190 0,'4'2'131'0,"-5"6"91"15,-2 5-30-15,-5 12-50 16,2 10-34-16,1 10-38 15,-5 1-22-15,-1-1-22 16,-8-5-5-16,5-9-8 16,3-3-1-16,5-7-3 15,2-4 1-15,3-7 3 16,1-4-2-16,0-6 39 16,0-6 15-16,0-7 15 0,0-5 9 15,1-8-33 1,2-5-13-16,1-9-19 15,2-4-7-15,1 0-8 16,-1 2-2-16,0 13 1 0,1 8-1 16,-1 12-5-16,-2 6-2 15,3 6-5-15,6 8-2 16,5 6-1-16,7 4 0 16,9 8 2-16,-2 2 1 0,0 0 3 15,1 2 1 1,-9-4 1-16,1-2 1 15,2-5 1-15,-4-5 2 0,0-5 2 16,-6-4 4-16,-4-7 9 16,-7-3 4-16,-4-7 22 15,-2-6 5-15,-6-9 5 16,0-4-3-16,-2-12-23 16,2-4-9-16,4-8-16 15,2 0-5-15,1 8-11 16,4 8-19-16,-4 15-76 15,1 6-67-15,0 8-232 16,3 5 226-16</inkml:trace>
  <inkml:trace contextRef="#ctx0" brushRef="#br0" timeOffset="47749.01">23800 3918 1395 0,'4'31'97'0,"-4"-3"35"15,-1 1 2-15,-5-4-17 0,-2-1-36 16,-1-4-36-16,-4-3-23 16,0-5-17-16,1-1-2 15,3-5-1-15,3-2-1 0,6-4 4 16,-4-4 1 0,3-7 3-16,2-4 5 15,3-11 11-15,4-8 3 16,5-12 4-16,-3-8 3 0,5 2-11 15,-2 6-2 1,0 18 9-16,0 11 1 16,-5 13 3-16,1 8-3 0,0 14-13 15,1 8-8-15,6 14-4 16,-1 0-1-16,2 5-1 16,-2-4-1-16,-3-6 6 15,0-1-22-15,-4-12-78 16,-3-4-69-16,-2-6 72 15</inkml:trace>
  <inkml:trace contextRef="#ctx0" brushRef="#br0" timeOffset="48307.1">23787 4015 1428 0,'2'3'96'15,"6"-2"68"1,0-3-30-16,10-8-27 0,5-3-24 15,9-5-50-15,4-3-30 16,2-4-50-16,2 2-19 16,-2 1-14-16,1 5 12 15,-3 9 38-15,-4 8 17 16,-11 12 28-16,-3 8 7 16,-9 7 7-16,-6 2 6 0,-5 0-9 15,-6-4-3-15,-4-5-4 16,0-5-3-16,3-6-3 15,0-3 1 1,5-6 17-16,-2-5 12 16,4-4 16-16,3-3 11 0,2-8 2 15,4-3-7-15,1-10-16 16,5-2-11-16,-2-6-22 16,4 0-7-16,-2 9-5 15,-5 7-4-15,-2 15-3 16,0 9-3-16,-3 10-4 15,2 5 0-15,3 8 2 16,1 3 2-16,7 1 4 16,1 0 1-16,3-2 0 15,3-1 1-15,2-8 3 16,5-1 2-16,-5-9 10 16,-2-5 18-16,-3-3 45 0,-3-5 12 15,-4-9 12-15,-7-3-13 16,-10-15-44-16,-2-7-15 15,-6-6-29-15,0 0-11 16,4 12-44 0,1 8-34-16,1 13-112 0,3 4-65 15,3 11 139-15</inkml:trace>
  <inkml:trace contextRef="#ctx0" brushRef="#br0" timeOffset="48489.62">24686 3720 1392 0,'7'23'116'0,"0"3"57"0,0 5-20 16,-3 2-36-16,1 5-24 15,-4-1-21-15,-1-3-42 16,0-4-11-16,0-6-40 16,-1-2-41-16,1-8-128 15,0-3-170-15,3-2 198 16</inkml:trace>
  <inkml:trace contextRef="#ctx0" brushRef="#br0" timeOffset="48746.06">24536 3612 1275 0,'22'-5'104'0,"-2"3"84"15,7 2 33-15,1 9-17 16,1 6-22-16,9 10-62 15,-2 6-38-15,9 10-39 0,-3 7-15 16,0 6-17 0,-2 2-5-16,-6-2-3 15,-13-6 0-15,-16-8-3 16,-13-2 0-16,-24-11-13 16,-9-1-9-16,-20-4-30 15,-4 0-18-15,-26-4-88 16,-22-4-52-16,-48-3 113 0</inkml:trace>
  <inkml:trace contextRef="#ctx0" brushRef="#br0" timeOffset="-12268.11">10194 6456 236 0,'-3'3'43'0,"-3"-1"72"0,5 2-34 16,-1-2 15-1,1-2 41-15,2 1 8 0,-1-2 11 16,-5 0-1 0,-1 1-15-16,-2 0-10 0,0 3-29 15,2 3-13-15,-2 1-28 16,0 1-14-16,3 1-11 16,1 0-6-16,2 0-5 15,2 1-1-15,4 1-12 16,3 1-4-16,4 3-5 15,2-2-1 1,3 0 0-16,2 1 0 0,6-1 1 16,1 4-1-16,0-4 0 15,2 3 0-15,2-3 0 0,-4-1 0 16,1-1-1-16,-1-2 0 16,3-1-1-1,1-1 1-15,6-3-1 16,5 0 1-16,11 0 4 15,3 0 4-15,1 1 2 16,-1 0 1-16,-7 1-4 16,-6-1-3-16,-1 1-1 0,0-1 1 15,7-1 1-15,9 0 0 16,5 0 0-16,1-1 0 16,-1 1-1-16,-9 0-2 15,-2 0 0-15,-1 1-1 16,8-1 0-16,5 0-1 15,7-2 4-15,-2-1 3 0,-4 0 4 16,-4-1 4-16,-1-2 4 16,5-1 1-16,6-1-3 15,5 0-3-15,-4-1-7 16,-4-1-3-16,-8-1-1 16,4 0-1-16,8 0 0 15,0 0-1-15,-3 0 1 16,1 2 1-16,-14-1 4 15,2 1 3-15,6 1 2 16,4-1-1-16,4 2-3 16,0-1-1-16,-13-1-1 15,-6 1 0-15,-3-1-2 16,2 1 0-16,9 0-1 16,3 0 0-16,-1-1-1 0,-1 0-1 15,-9 1 0-15,-3-2 0 16,1 4 0-16,1-3 0 15,9 4 0 1,5 1-1-16,-3 0 0 0,1 2 0 16,-8-3 0-16,-1-1 0 0,6-1 0 15,9 0 1 1,6 3-1-16,-2 0 0 16,-5 2 1-16,-9 0 0 0,-4 0 18 15,3-1 4 1,5 1-1-16,2 0 1 15,-1-1-11-15,-5 4 3 0,-12-2 8 16,-3-1 4-16,-4 4-8 16,1-2-3-16,6 2-7 15,2 2-2-15,4-4 1 16,3 2-2-16,-5-3-1 16,-6-3-1-16,-4 1 0 15,-7-3 0-15,1 0-2 16,4 0 1-16,-1 0-1 15,5-1-1-15,-1 2 1 0,0-1-1 16,-1 1 1 0,-2 1 1-16,-10 2 0 15,-2 0 1-15,-7 2 3 16,-5-1 4-16,3-2 8 0,-1 2 1 16,0-2-1-16,-3 0-4 15,-7-1-2 1,-5 0 1-16,-1 0 2 15,1 0 2-15,-1 0-1 0,-2-3-3 16,-5 0-4 0,3-1-3-16,0-3-2 0,0 2-3 15,-1 0 0-15,-3-1-2 16,2 4 0-16,1-1 0 16,5 3 0-16,-1 0 0 15,0 0-1-15,-3 1 0 0,-1 0 1 16,1 1 0-16,4-1 1 15,0 0-1-15,0-1 1 16,-2 1 0 0,2-1 0-16,-1 0 0 0,0 0-1 15,1 0 0-15,0 0-2 16,-1 0 0-16,1 0-1 16,-1-2 0-16,2 3 0 15,6 1 1-15,-2 0 1 16,0 0 0-16,2 1 1 15,-3-1 0-15,-2 1 1 0,3-1 0 16,-5 0-1 0,0-1 0-16,1-1 0 15,0 1 1-15,2 1-1 16,1 0 0-16,-3 0 1 16,1-1 0-16,-2 0 0 15,0 0-1-15,0 0 0 0,-2 0-1 16,1 0-2-16,1-1 1 15,1 2 1-15,-1-2 1 0,2 0 0 16,-2 1 1 0,0 0-16-16,-5 2-3 15,2-2 0-15,3-1-3 16,-2 1 14-16,-4 0 1 16,6-1 1-16,0-2-1 15,4 1 3-15,3 0 1 16,-5 0 1-16,-1 1 1 15,1-1 0-15,-2 0 1 16,1 1 1-16,-1 0-1 16,0 0-1-16,-4-1 1 0,4 1-1 15,-1 0 0-15,0 0-1 16,0 0 0-16,0 0 0 16,1 0 0-16,0 0-5 15,-1 0-3-15,1 0 0 16,-2 1-1-16,2-1 3 15,2 0 0-15,-1 0 2 16,-1-1 0-16,1 1 4 16,-1-1 1-16,1 0 0 15,0 0 9-15,-1-1-51 16,0 0-38-16,0 0-125 0,-3-10-116 16,3 12 179-16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1T16:39:22.3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15933 11065 279 0,'-21'-1'86'0,"0"2"109"0,5 6 16 16,7 0 0-1,5 1-7-15,6 3-35 0,8 0-13 16,11 2-23-16,5-3-19 16,9-1-18-1,7-7-8-15,21-3-32 0,18 1-11 16,22-1-26 0,5 1-14-16,6 0-7 15,-2 0-18-15,-4-2-190 0,5-1 147 16</inkml:trace>
  <inkml:trace contextRef="#ctx0" brushRef="#br0" timeOffset="24889.55">14933 5915 278 0,'-2'0'95'0,"1"1"83"0,-1 2-48 15,0 3-19-15,3-1-15 16,3-1 2-16,4-2 1 15,7-1-2-15,8 2 0 16,1 0-6-16,10 3-23 16,-6 2-12-16,7-1-24 15,3-2 0-15,7-5 3 16,14-1 4-16,18-6 8 16,10-4-5-16,1-3-9 15,5-1-7-15,1 1-13 0,7 0-4 16,0 4-5-16,0-1-1 15,-4-2-1 1,-1 2-1-16,10 1-1 0,-7 2 1 16,-6 5-1-16,-5 3 0 15,-9 6 1 1,3 0 1-16,-12 4 2 0,-13-3 0 16,-14 0 3-16,-12-2 2 15,-11-5 3-15,-1 0 1 16,-11-2 4-16,-5 1 0 15,-14 0-5-15,-9 1-2 0,-12 4-9 16,-4 0-1-16,-17 3-2 16,2-2 0-16,-17-1 1 15,-4-3 1-15,3-4 1 16,-5-2-1-16,-16-2-1 16,0-1 0-16,-16-2-1 15,-1-1 1-15,16 5-3 16,-9-5 1-16,7 3-6 15,5 2-4-15,2-5-2 16,10 5 0-16,1 2 6 16,-1 3 4-16,9 10 2 0,4 1 2 15,21 6 1 1,6-2 1-16,13-1 3 0,5 2-1 16,4-5 3-1,0-2 0-15,4-3-2 16,8-1 2-16,6-4 2 15,13 0-1-15,17-7 1 0,12 0-2 16,32 0-2-16,11-1 0 0,13 6 0 31,3 3-1-31,13 9 1 0,-5 8-2 0,6 4 2 16,-1 1 1 0,-6-4 0-16,-3-6 1 15,-10-5-1-15,-9-4-1 0,-23-5-61 16,-7-1-142-16,-25-8 124 15</inkml:trace>
  <inkml:trace contextRef="#ctx0" brushRef="#br0" timeOffset="31782.28">14326 5657 1811 0,'-1'-1'36'0,"-8"-6"-2"0,-7-2 38 0,-6 1-13 0,-5 1-10 16,-6 1-12-16,-16 3-16 16,-7 3-5-16,-11 8-7 15,-7 6-1-15,-1 5-3 16,-4 6-1-16,-11 6-1 15,-4 3-1-15,-2 8-2 16,1-2 0-16,8 5 0 16,0-2 0-16,6 5-2 15,9 5 1-15,18 3-2 16,6 2 1-16,5 6-1 0,-4-4 2 16,-7 0 0-1,1 3 0-15,-1-1 1 16,5 2 0-16,9 7 0 15,0-2-1-15,5-1 1 16,-4 3 0-16,-4 1 0 16,-3 6 1-16,-11 3 0 15,-3-1 0-15,0-3 1 16,2-4 0-16,4 0 0 16,0 4-1-16,-6-5 1 0,-8 0-1 15,-5-5 0-15,0-3 1 16,6 3-2-16,0 6 1 15,-3 5 0-15,-8 0 0 16,-10-3 1-16,7-2 0 16,-2-1 1-16,4-2 0 0,-8 0 0 15,-3-4 0-15,3-9 0 16,-1-6-1-16,8-7 0 16,-3-1 0-16,-5 0-1 15,4 0 0-15,2 0-1 16,5-2 1-16,-4-5 1 15,-1 0-1-15,-8-5 2 16,10 1 0-16,3-4 0 16,-6-2 1-16,0-5 0 15,-7-6 0-15,6-3 0 0,7-1-1 16,8-1-1 0,-11-1 0-16,3 2-1 0,-3 0 0 15,9 1-1 1,5 1 1-16,1 1-1 15,-6 0 1-15,-10 1 0 0,4 3-1 16,7 2 1-16,5 3 0 16,3 0-1-16,-5-3 1 15,-3-6 0-15,4-2 1 16,2-6-1-16,12-2 0 16,4-4 0-16,7-2 0 0,3 0 1 15,-1 2-2 1,-8 5 2-16,0 2 0 15,-1 4 4-15,4-1 2 16,7 2 4-16,3-1 1 16,5-2 6-16,1 0-4 15,4 5-7-15,5-8-3 16,5 4-9-16,1-2 0 16,4-5 1-16,-2 6 1 0,-2-5 2 15,5 1-25 1,8-4-53-16,-3 0-47 0,10-6-142 15,-3-2-186-15,13-3 262 16</inkml:trace>
  <inkml:trace contextRef="#ctx0" brushRef="#br0" timeOffset="32196.4">7817 9102 241 0,'-6'0'101'0,"4"2"91"0,-4 0-23 16,4 1-58-16,-2 3-15 0,0 5-1 15,3 2 5 1,-1 6 1-16,2 1-7 15,-1 5-28-15,-7 1-15 16,0 1-25-16,-5 0-10 16,-11-4-6-16,11 1-2 0,-9-4-3 15,7-2-1-15,-2 1-3 16,-6-5-2-16,9-2-3 16,-5-3 0-16,22-6-7 15,1-3 3-15,19-3 6 16,8 0 9-16,2-3 39 15,8 1 7-15,-4 1-2 16,5-1-9-16,7 4-28 16,7 2 3-16,9 2-138 15,1 3 93-15</inkml:trace>
  <inkml:trace contextRef="#ctx0" brushRef="#br0" timeOffset="38758.71">6503 9751 558 0,'-3'4'111'0,"3"2"91"16,0-2-32-16,0 0-63 16,1-2-22-16,1 2-24 15,3 1-3-15,2-2-10 0,1 2-6 16,6-3 1-1,6 0 7-15,9 2 5 16,12 2-3-16,13 0-14 0,8 1-9 16,2 0-16-16,-2 1-2 0,-12-1-3 15,-5-2 0 1,-4-4 0-16,-4-2 1 16,-5-4 6-16,-3-1 7 15,-11-4 6-15,-3 0 2 16,-10-2-2-16,-4 3-6 15,-10 0-5-15,-8 2-3 0,-13 2-6 16,-10 1-2-16,-9 3-8 16,-5-1-7-16,-12 2-15 15,-7-1-1-15,-1-2 2 16,0-3 5-16,14 2 12 16,12 0-1-16,16-3 2 15,6 4 1-15,19-2 5 16,4 2 6-16,7 6 6 15,2-2 1-15,4 8-4 16,11 0-4-16,14 4-5 16,7-2-1-16,22-3 0 15,3-4 4-15,1-6 12 16,0 3 5-16,-12-5 2 0,-9 0-3 16,-6 0-9-1,-7-5-1-15,-10 3-33 16,0-1-84-16,-16-5 68 15</inkml:trace>
  <inkml:trace contextRef="#ctx0" brushRef="#br0" timeOffset="103549.25">6531 10685 341 0,'2'-14'61'0,"2"4"43"16,1-1-30-16,-3 4-29 0,2 3 5 15,-6 3 29 1,0 4 16-16,-5 4 2 0,-2 1-8 16,0 3-24-16,0-2-9 15,5 0 8-15,1-2 2 16,3-7 16-16,1-1 4 16,8-6-12-16,2 0-7 15,7 2-19-15,5 1-8 16,5 3-13-16,9 1-3 15,13 5-8-15,8 2-4 0,11 0-9 16,0 0-1-16,-5-3 0 16,-3-4 0-16,-10-1 1 15,0 0 2-15,-10-2 1 16,-4 3 7-16,-17 0 16 16,-5-5 2-16,-16 1 1 15,-9-4-5-15,-14 0-17 16,-10 1-3-16,-10 2-4 15,-2-2-1-15,-5 3-4 0,-4 0-9 16,-10 2-11 0,0 0-1-16,-5 1 1 15,6 0 9-15,12 2 11 16,9 2 1-16,17 0 1 16,5 1 0-16,15 0 0 15,3 0 0-15,15 2 1 16,6 2 2-16,14 2 3 0,9 0-1 15,11-1-1-15,8-2-3 16,3-1 39-16,-3-3-100 16,-2 5 56-16</inkml:trace>
  <inkml:trace contextRef="#ctx0" brushRef="#br0" timeOffset="108296.75">6524 11476 771 0,'-5'12'80'15,"3"-1"56"1,1-1-18-16,4-4-6 15,10-7-2-15,12-1-16 0,11-5-13 16,25 4-45 0,7 3-47-16,15 4 4 15</inkml:trace>
  <inkml:trace contextRef="#ctx0" brushRef="#br0" timeOffset="110746.56">6692 12209 196 0,'-4'16'40'0,"-4"0"35"15,1-1-34-15,2-4-23 16,0-4 17-16,1-3 52 16,1-3 19-16,2-2 6 0,1 1-12 15,-1-1-42 1,-1 0-15-16,-1-4-1 0,1 1 6 15,5-2 21 1,2-3 12-16,6-4 13 16,6 1 4-16,13 1-12 0,8 6-13 15,17 7-32 1,3 7-16-16,9 8-19 0,3 5-3 16,7 1-2-1,10-1-1-15,2-2-139 0,-6-3 102 16</inkml:trace>
  <inkml:trace contextRef="#ctx0" brushRef="#br0" timeOffset="116565.46">5300 9710 559 0,'-4'1'36'0,"-2"7"43"16,-2-2-14-16,-3 3 17 16,3-2 14-16,2-2 11 15,-1 0 0-15,1-1-10 16,2-1-10-16,1-1-35 15,2 0-17-15,2 1-16 16,4 1 7-16,2-3 23 0,5 1 17 16,6 1 7-16,7 2-10 15,8 2-26-15,7 0-14 16,13 0-19-16,4-4-1 16,-2-3-3-1,-2-3 0-15,-12-2 1 0,-1-3 2 16,-10 1 0-1,-2 0 1-15,-10 1 2 0,-8 5 2 0,-10 0 4 16,-6 0 1 0,-14 3-1-16,-6-2-3 15,-7 5-4-15,-6-3-2 16,-12 0-1-16,-6 2-2 16,-15 0-6-16,0 2-5 0,12 2-3 15,7-3 1-15,24 0 6 16,9-3 3-1,18-2 0-15,2-3-1 0,12-5 6 16,9 2 5 0,15 2 8-16,2 1 1 0,19 3-6 15,-1-1-3-15,3 1-3 16,-4-2-2-16,-12 0 2 0,-5 2 0 16,-15 0 0-1,-7 1 2-15,-10 2 3 16,-6 1 2-16,-4-5 3 15,-5-1 12-15,-8-6 6 16,1-6-3-16,-6-6-6 16,-4 0-19-16,0-1-128 15,0 6 88-15</inkml:trace>
  <inkml:trace contextRef="#ctx0" brushRef="#br0" timeOffset="161927.04">2232 13140 386 0,'-8'4'108'0,"1"-1"99"16,3-5-49-16,2-3-6 15,4-3-12-15,1-1 0 0,2 4-26 16,2 1-11 0,6 7-13-16,1 6-10 15,12 9-25-15,8 4-11 0,23 6-9 16,8-1-2-16,17-4 0 15,2-5-1 1,15-14-16-16,4-6-9 0,3-14-5 16,-3-8-16-16,-8-10 10 15</inkml:trace>
  <inkml:trace contextRef="#ctx0" brushRef="#br0" timeOffset="173572">2623 14028 405 0,'-12'9'104'0,"2"1"119"15,-5 3-27-15,-1-3-37 16,2-3-19-16,-1-3-42 16,3-2-11-1,0 0-21-15,3 0-12 0,5 1-21 16,1 2-9-16,13 5-11 16,4 3 0-16,15 5 19 15,7 4 10-15,10-2 14 16,7 1 9-16,21-10-14 15,9-7-7-15,10-9-15 16,-2-8-11-16,-1-10-8 16,5-3 8-16,3-2-119 15,1 1 79-15</inkml:trace>
  <inkml:trace contextRef="#ctx0" brushRef="#br0" timeOffset="176837.69">7724 13545 509 0,'-6'0'107'16,"5"-1"115"-16,-3 1-34 0,4-2-44 16,0 2-17-16,-5 4-33 15,1 2-6-15,-4 3-10 16,2 2-2-16,4-2-6 16,2-1-7-16,11-4-5 15,6-1 2-15,12-2 2 16,3 1-2-16,7-1-22 15,4 1-14-15,-1 1-18 0,3 1-2 16,-9 0 0-16,-2-1-15 16,-9 3-47-1,-10-1-43-15,-14 4-191 16,-9-1 174-16</inkml:trace>
  <inkml:trace contextRef="#ctx0" brushRef="#br0" timeOffset="177049.6">7691 13744 640 0,'-1'7'164'0,"-2"-3"148"16,4-4-89-16,2 0-21 0,13-2-40 16,0 0-24-1,11 0-54-15,0 0-26 0,2 1-39 16,7 1-11-16,2 0-30 15,3 0-38-15,3-4-80 16,-4-2-67-16,2-4 105 16</inkml:trace>
  <inkml:trace contextRef="#ctx0" brushRef="#br0" timeOffset="177354.69">8042 13394 1098 0,'-11'0'108'16,"2"5"92"-16,2-2-38 15,8 7-23 1,4 1-12-16,10 5-31 0,4 0-24 16,9 2-39-16,6 3-12 15,2-3-15-15,-2 0-2 16,2 0-1-16,-4 1 0 0,-3 2 1 15,-2-1 2-15,-9 5 3 16,-7 0 1-16,-16 5 3 16,-8 1 0-1,-14-1-2-15,-4 5-13 0,-11-6-44 16,-7-3-33-16,-13-5-133 16,0-7-133-1,8-6 193-15</inkml:trace>
  <inkml:trace contextRef="#ctx0" brushRef="#br0" timeOffset="178004.58">8830 13501 385 0,'0'-5'145'0,"-3"1"156"15,-2 3-34-15,-5 4-60 16,-1 5-25-16,-5 4-46 16,-1 3-26-16,0 4-48 15,2 2-21-15,3 6-28 16,4 3-10-16,7 3-7 16,2 1-3-16,12-1 1 0,5-5-1 15,11-8 2 1,6-7 2-16,8-13 10 0,6-6 31 15,-7-12 47 1,0-1 17-16,-13-11 19 16,-9 0-23-16,-9-7-36 15,-11 1-13-15,-8 3-24 16,-11 2-5-16,-11 8-10 16,-8 2-13-16,-6 6-57 0,-3 1-40 15,7 8-103-15,8 5-66 16,11 8 148-16</inkml:trace>
  <inkml:trace contextRef="#ctx0" brushRef="#br0" timeOffset="178274.51">9190 13442 1293 0,'1'10'130'15,"0"2"80"1,0 3-30-16,-1 1-75 16,2 4-33-16,-2 6-42 15,0 4-11-15,1 10-14 16,-1 2-1-16,2 6-72 0,3-2-66 15,0 1 76-15</inkml:trace>
  <inkml:trace contextRef="#ctx0" brushRef="#br0" timeOffset="178660.01">9166 13509 1219 0,'0'-23'126'0,"1"3"101"16,3 3-36 0,2 4-38-16,4 5-26 15,6 0-31-15,3 1-24 0,9 5-29 16,5-1-9-16,3 5-22 16,0 3-2-16,-9 1 1 15,-8 4 1-15,-16 4-2 16,-6 4-2-16,-18 6-17 15,-8-1-8-15,-6-3-5 16,0-4 0-16,3-8 13 16,7-4 3-16,12-5 3 15,5-1-1-15,10 2 4 16,9 3 0-16,15 8 7 16,10 6 2-16,9 9-4 15,5 2-2-15,-5 3-24 16,-3 1-34-16,-10-7-115 15,-6-4-208-15,8 2 215 0</inkml:trace>
  <inkml:trace contextRef="#ctx0" brushRef="#br0" timeOffset="179515.69">10082 13555 659 0,'-2'3'144'0,"0"4"143"0,-1 3-75 16,0 6-78 0,0 5-37-16,1 6-50 15,-1 5-19-15,1 3-23 0,2 0-3 16,5-4-1-16,3-6-2 16,5-10-2-16,6-5 0 15,7-9 8-15,4-4 18 16,7-9 41-1,2-3 19-15,-6-4 17 0,-4-1-8 16,-11 1-24-16,-6 6-15 0,-10 3-16 16,-5 3-8-1,-6 4-18-15,2 5-7 0,-2 16-19 16,9 0-10-16,5-1-5 16,4-3 1-16,9-11 11 15,-3-3 10-15,11 0 8 16,-7-8 2-16,1-5 3 15,0 0 2-15,-10-6 11 16,-1 1 2-16,-4 0-1 16,-2 0-1-16,-3 6-10 15,0 2-3-15,0 3-3 16,0 1-1-16,2 3-2 16,3-1 0-16,6 0 1 15,9 0 4-15,5-4 11 0,4-3 14 16,10 0 18-16,-1-2 2 15,-4 5 3-15,-1 6-9 16,-22 10-14 0,-3 10-3-16,-15 12-11 15,-5 6-4-15,0 5-8 16,-1-2-2-16,13-6-5 16,4-8-4-16,12-12-36 15,3-3-25-15,5-14-62 0,2-7-37 16,-5-14-108-16,0-10-136 15,-5-11 239-15</inkml:trace>
  <inkml:trace contextRef="#ctx0" brushRef="#br0" timeOffset="179637.62">10682 13310 1267 0,'-36'-7'163'0,"5"4"106"16,9 4-68-16,5 6-118 15,6-5-48-15,9-2-125 16,2-7-95-16,15-8 101 15</inkml:trace>
  <inkml:trace contextRef="#ctx0" brushRef="#br0" timeOffset="179805.4">10907 13193 1813 0,'6'23'129'0,"-5"9"63"16,-1 5-78-16,-8 8-68 15,-1 7-25-15,-2 9-23 16,-1 3-25-16,7 6-102 16,4-1-102-16,5-9 120 15</inkml:trace>
  <inkml:trace contextRef="#ctx0" brushRef="#br0" timeOffset="180168.54">10837 13592 740 0,'5'-15'172'0,"2"-4"148"0,7-6-83 15,4-1-12-15,8-4-61 16,4-1-24-16,7 1-41 16,3 3-13-16,4 4-32 15,1 10-16-15,-8 13-27 16,-8 9-12-16,-16 19-43 15,-5 6-20-15,-10 15-27 16,-2 6 3-16,-7 0 40 16,2-5 20-16,2-20 28 15,3-8 4-15,7-18 33 16,6-5 20-16,4-7 38 16,3-4 20-16,3 3-7 0,-1 2-9 15,4 10-36 1,1 5-17-16,-7 9-29 15,-1 1-17-15,-6 0-91 0,-1 1-70 16,6-5 82-16</inkml:trace>
  <inkml:trace contextRef="#ctx0" brushRef="#br0" timeOffset="181134.55">11853 13538 701 0,'3'-2'114'0,"0"3"187"0,-1 6-239 16,-3 9-43-16,0 10-13 15,0 8-25-15,-3 5-3 16,3-3 5-16,1-6 9 0,2-9 44 16,2-11 19-16,1-10 37 15,2-1 18-15,-1-15-12 16,5-1-10-16,4-6-14 16,2-4-8-16,7 2-9 15,-2 4-1 1,1 11-18-16,0 7-10 0,5 10-12 15,-4 2-7-15,0 3-6 16,2-2-2-16,-7-4 21 16,5-5 12-16,-2-8 31 15,-4-3 17-15,-3-9 4 16,-6-2-5-16,-7-4-15 16,-2-3-9-16,-3 3-11 15,-7 4-5-15,-3 10-13 16,1 8-9-16,0 17-18 15,3 11-9-15,9 19-18 16,3 8-12-16,10 2-14 16,4-6-1-16,15-13 9 0,4-8 11 15,19-19 20-15,2-8 5 16,-4-17 6 0,3-4 2-16,-12-12 3 15,1-8 2-15,-5-7 10 16,-15-4 7-16,-9 1 14 0,-12 10 4 15,-9 12 1-15,-11 13-8 0,-10 22-18 16,-2 14-8-16,-2 26-14 16,10 8-6-16,7 10-5 15,5 1 0-15,7-7-15 16,0-2-8-16,0-3-11 16,1-3-7-1,-2 1-15-15,-4-2-6 0,1-2-22 16,-7-3-15-16,-12-1-50 15,0-2 15-15,-15-6 55 16,-4-2 47-16,8-13 180 16,-1-8 36-16,12-12 25 15,8-11-15-15,21-13-81 16,11-11-33-16,27-12-37 16,5-8-10-16,13-8-15 0,0-1-19 15,1 1-110 1,0 3-65-16,-13 11 92 0</inkml:trace>
  <inkml:trace contextRef="#ctx0" brushRef="#br0" timeOffset="181497.52">11318 14208 1712 0,'6'0'144'16,"-1"2"89"-16,-1 1-99 0,-2 13-68 16,-2 6-26-16,-2 10-22 15,2 6-7 1,0 7-8-16,2-1-4 0,7-6-28 16,4-9-23-1,3-17-87-15,1-11-67 0,0-17 110 16</inkml:trace>
  <inkml:trace contextRef="#ctx0" brushRef="#br0" timeOffset="181635.95">11401 14084 1260 0,'-17'4'120'0,"2"1"67"0,3 3-85 16,4-1-107-1,8-3-72-15,9-1-182 0,4-5 150 16</inkml:trace>
  <inkml:trace contextRef="#ctx0" brushRef="#br0" timeOffset="182187.98">11659 14237 1013 0,'0'45'112'0,"-5"-2"88"0,-2 1-52 16,-4-9-51-16,-4-4 0 0,6-16-14 15,-2-9-14 1,5-15-34-16,3-8-14 0,8-9-13 15,9-1-3 1,6 0 10-16,6 2 4 0,-4 11 5 16,-6 5 1-16,0 13-11 15,-4 8-5 1,1 12-7-16,-3 3-3 0,-1 1-6 16,0-2 1-16,3-9-1 15,-3-6 2-15,7-15 3 16,0-6-1-16,6-10 3 15,1-2 7-15,1 1 37 16,5 0 23-16,-3 8 28 16,-7 5 3-16,-2 7-30 15,-10 8-21-15,-1 9-30 16,-1 6-8-16,-5 14-32 16,-3 6-22-16,1 11-42 15,-5 1-25-15,5 1-32 16,0-1-21-16,-3-13 20 15,5-3 25-15,2-23 60 16,-2-8 55-16,6-18 63 0,-2-12 25 16,-4-15 46-16,0-11 2 15,-4-15-10-15,4-4-16 16,7-1-17-16,4 5-8 16,13 19-11-1,-4 8-9-15,2 18-30 0,-2 8-7 16,-5 11-15-16,-2 3 5 0,-10 12 3 15,-6 1-1 1,-12 11-20-16,5 8-40 16,-17 2-100-16,-2 3-71 15,-4-9 104-15</inkml:trace>
  <inkml:trace contextRef="#ctx0" brushRef="#br0" timeOffset="182604.17">12204 14375 1158 0,'11'15'151'0,"-4"2"126"16,-5 1-104-16,-2 2-103 15,-4-4-28-15,0-2-29 0,1-4 0 16,3-7 2 0,3-3 5-16,3-7-2 15,3-3-3-15,6-2-5 16,3 0-4-16,4 3-2 15,3 1-2-15,0 12-2 16,-1 4 0-16,-4 10-35 0,-1 3-2 16,-4-3-9-1,-2-5-2-15,2-11 32 16,-1-5 6-16,-1-15 22 0,1-4 21 16,-2-13 35-16,1-7 18 15,-4-10 21-15,-1-5 9 16,1-5 14-1,-2-8-5-15,9 2-19 0,1 7-19 16,-1 23-37-16,-1 21-8 0,-9 33-13 16,-2 16-7-1,-6 25-41-15,-3 8-27 0,2 11-73 16,0 1-49-16,5-6-93 16,5-5-112-16,5-11 214 15</inkml:trace>
  <inkml:trace contextRef="#ctx0" brushRef="#br0" timeOffset="182923.12">12623 14542 1182 0,'9'-26'145'0,"4"-3"122"15,9-3-50-15,11-6-60 16,6 2-24-16,12 2-38 16,1 1-22-16,-5 6-32 15,-4 4-11-15,-12 8-18 16,-9 4-1-16,-10 11-2 15,-6 9 1-15,-6 10 3 0,0 6-1 16,-1 6-6 0,1 3-2-16,4-1-6 0,3-3-3 15,10-5 1-15,4-7 1 16,4-6 7 0,1-1 14-16,-6-2 32 0,-7 1 13 15,-18 4 9-15,-12 3-8 0,-17 5-28 16,-9 2-13-1,-19 2-14 1,-15-3-22-16,-20-7-53 0,-10-6-405 16,-31-29 309-16</inkml:trace>
  <inkml:trace contextRef="#ctx0" brushRef="#br0" timeOffset="206663.22">4094 8362 841 0,'0'-11'141'16,"0"1"95"0,1 8-59-16,-4-1-28 15,-2 8-52-15,-1 7-17 16,-2 9-40-16,-2 6-12 0,1 13-17 15,-3 0-4 1,0 7-4-16,-1 3-2 0,3 2 0 16,-3-1 0-16,5-5-1 15,2-8 0-15,3-15 0 16,1-11-1-16,2-18 2 16,0-11 0-16,-2-21 2 15,2-9-1-15,4-12-1 16,2-4 1-16,2-5 6 15,1 1 11-15,1-1 18 16,3 3 10-16,1 17 15 16,3 7-1-16,3 23-10 15,0 9-8-15,5 14-22 0,3 7-9 16,2 15-9-16,3 7-1 16,-2 12 0-16,-1 6 2 15,-9-2 0-15,-2 1 1 16,-6-10-33-1,2-3-35-15,-9-9-92 16,-1-3-68-16,-6-5 117 0</inkml:trace>
  <inkml:trace contextRef="#ctx0" brushRef="#br0" timeOffset="206846.62">4087 8432 1329 0,'-5'5'175'0,"0"4"145"0,5-1-159 16,2-1-38-16,4 0-66 16,4-5-18-1,7-3-32-15,5-6-36 16,12-7-136-16,5-3-147 0,13-6 157 16</inkml:trace>
  <inkml:trace contextRef="#ctx0" brushRef="#br0" timeOffset="207013.34">4600 8352 1220 0,'-8'29'140'0,"-1"4"109"15,0-1-42-15,2-2-71 16,-2-6-42-16,10-6-54 16,4-4-25-16,6-8-15 15,3-3-22-15,0-9-116 0,4-3-121 16,4-9 132-1</inkml:trace>
  <inkml:trace contextRef="#ctx0" brushRef="#br0" timeOffset="207144.77">4478 8278 1221 0,'-8'0'85'15,"2"-2"57"-15,5-3-97 0,6-8-117 16,7-3-221-16,12-5 183 15</inkml:trace>
  <inkml:trace contextRef="#ctx0" brushRef="#br0" timeOffset="207425.36">4791 8408 1193 0,'-6'31'51'0,"-2"-1"32"16,-1-4 2-16,1-5-16 0,-1-6-7 15,3-9-40 1,3-4-6-16,3-5-3 16,3-4 2-16,4-8 15 0,0-4 13 15,-1-12 28-15,3 0 12 16,6-3 6 0,1 1-2-16,1 12-26 15,1 4-18-15,-3 14-25 16,0 4-17-16,-2 17-2 0,2-1 1 15,-3 4-71 1,1 5-17-16,1-7-106 0,0 2-92 16,0-8 180-16</inkml:trace>
  <inkml:trace contextRef="#ctx0" brushRef="#br0" timeOffset="208206.7">5094 8314 872 0,'8'-11'147'15,"-5"8"132"-15,-1 4-38 0,-4 14-83 16,-2 9-42-16,0 7-60 16,1 0-26-16,7 0-24 15,5-8-4-15,7-8-2 16,6-5-5-16,2-10 1 16,2-4 2-16,-1-10 3 15,-1-1 6-15,-3-5 13 16,-1 0 5-16,-6 2 11 15,-7-2 5-15,-6 4-4 16,-5 4-3-16,-3 7-16 16,-3 5-8-16,-2 6-10 15,3 3-1-15,6 1-4 16,3-3 1-16,11-6 0 16,4-1 1-16,9-9 6 0,6-4 3 15,9-5 3-15,3-5 10 16,1-4 8-16,-4 3 8 15,-12-2 17 1,-6 6 0-16,-8 7 3 0,-9 3-5 16,-4 9-18-16,-7 5-9 15,-14 10-16-15,3 5-4 16,-6 8-4-16,1 0-1 16,13-2-1-16,5-3-2 0,12-6 1 15,7-4-1 1,7-5 3-16,0-1 1 15,4-2 1-15,-1-3 1 16,-4 0-1-16,-2 1 1 16,-5-2-1-16,-2 0 1 0,-3-4 1 15,-4-2-1-15,-1-6 0 16,-2 0-1-16,1-1-1 16,4 3-1-16,3 7-2 15,-1 0 0-15,9 8-2 16,3 4 1-16,3 7-21 15,5 1 1-15,2-4 1 16,3-4 1-16,6-9 23 16,-4-3 1-16,-4-7 4 15,-7-6 1-15,-8-7 2 16,-7-4 1-16,-10-8-1 16,1-7 0-16,-8-2-1 15,0-1-1-15,0 11-2 16,-1 9-1-16,1 20 9 0,-1 13 0 15,3 20-2 1,1 12 0-16,5 11-11 16,5 5-7-16,3-4-64 15,7-3-60-15,2-15-193 0,-2-8 174 16</inkml:trace>
  <inkml:trace contextRef="#ctx0" brushRef="#br0" timeOffset="208346.96">5904 8213 1535 0,'7'-9'88'16,"7"0"19"-16,3-1-7 0,13-1-63 15,-2-2-17-15,10-1-49 16,1-2-79-16,1 6 67 16</inkml:trace>
  <inkml:trace contextRef="#ctx0" brushRef="#br0" timeOffset="209124.27">5687 8694 1205 0,'2'10'170'15,"-1"6"143"-15,-2 9-123 0,-2 3-31 16,0 13-69-16,1 0-27 16,1 2-52-16,1 0-6 15,3-6-29-15,0-1-39 0,2-10-79 16,1-3-35-1,0-10-29-15,1-6-14 16,-5-11 27-16,0-9 36 0,-2-14 70 16,-2-5 85-16,0-12 135 15,-3-2 35-15,2-4 42 16,3 0-10-16,5 6-41 16,6 6-10-16,5 12-14 15,1 8-5-15,2 11-37 16,3 3-22-16,-1 6-42 15,0 6-16-15,-4 6-5 16,-5 4 2-16,-12 7-10 16,-4 2-10-16,-12 5-20 15,-5-3-11-15,0-7-11 16,1-7 8-16,8-13 15 16,6-2 6-16,11-8 17 15,10 0 3-15,11-3 18 0,6 3 9 16,11 6 14-1,2 4 0-15,-12 4-10 16,-5 2-6-16,-12 2-4 0,-16 0-3 0,-7 12-1 16,-11 5-1-1,-29 9-11-15,-3 3-7 16,-6-2-30-16,1-5-27 16,17-14-79-16,10-11-54 15,17-22-134-15,12-10-112 16,20-14 246-16</inkml:trace>
  <inkml:trace contextRef="#ctx0" brushRef="#br0" timeOffset="209840.97">6173 8792 1082 0,'-3'31'110'15,"-3"-1"71"-15,-2-3-90 16,-1-3-18-16,-1-7-43 15,-1-5-10-15,7-12-12 16,2-7-1-16,8-10-3 0,6-8 0 16,3-5 10-16,2-1 9 15,2-1 21-15,3 6 11 16,3 10 5-16,-4 5-6 16,1 15-22-1,0 7-12-15,-2 9-13 16,-1 1-2-16,2-3 0 15,2-4 0-15,0-12-1 0,1-4 2 16,0-12 12 0,0-6 7-16,-2-4 17 15,-2-5 4-15,-6-1 0 16,-4 3-4-16,-9 5-4 0,-4 7 2 16,-11 12-9-16,2 9-2 0,-6 15-19 15,1 7-9 1,6 12-4-16,1-2-2 15,15-6-9-15,4-7-1 0,10-16-3 16,10-7-1-16,7-10 6 16,7-6-2-16,11-8-3 15,3-2 2-15,1-5 7 16,-4 1 5-16,-16 0 11 16,-7 3 4-16,-26 6 10 15,-5 5 11-15,-19 9 3 16,-4 5-4-16,-6 15-11 15,-9 7-13-15,3 13-10 16,6 7-1-16,8 4-2 16,7-1-1-16,15-2 1 15,4-4 0-15,4-8 5 16,1 2 0-16,-8-4-7 16,-2 1-18-16,-14-2-33 0,-8 1-2 15,-3-1 9-15,-6-8 17 16,-1-6 33-16,2-6 2 15,2-15 0 1,5-7-3-16,9-15-12 0,5-8-4 0,15-1-7 16,9 2-26-1,13 1-72-15,6 2-46 0,12 1-207 32,4 1 210-32</inkml:trace>
  <inkml:trace contextRef="#ctx0" brushRef="#br0" timeOffset="210510.89">7074 8701 705 0,'20'-6'230'0,"-5"0"192"0,-11 0-107 16,-6 1-70-16,-10 0-80 15,-7 0-37-15,-4 3-57 16,-5 1-20-16,4 6-31 16,-5 1-9-16,8 9-14 15,4 4-5-15,6 4-5 16,8-1-5-16,5-7-5 15,7-8 2-15,7-7 2 16,3-6 6-16,9-10 7 16,-1 2 4-16,-2-7 3 15,-4 3 4-15,-5 5 0 16,-4 0-1-16,-3 11-2 16,-5 4-3-16,-4 13-2 0,0 10-2 15,-3 7-10 1,2 4-7-16,2-8-7 15,6-7-1-15,9-13 13 16,0-9 8-16,9-10 10 16,0-11 4-16,-7-13 10 15,5-4 7-15,-5-15 20 0,0-1 10 16,0-5 21-16,-6-3-5 16,-8-1-11-16,-3 1-13 15,3 15-23-15,-5 13 1 16,1 33-10-16,-4 4-4 15,-3 32-10-15,-1 10-7 16,2 16 0-16,6 7 2 0,0 1 3 16,10 1 1-1,6-15 0-15,6-9-1 0,7-21 1 16,-6-11 1-16,8-14 5 16,-6-7 3-16,2-10 6 15,-1-5 0-15,-9-7 0 16,-4 0-5-16,-6 3 1 15,-7 3-2-15,-6 17-5 16,-2 9 0-16,-3 21-8 16,-1 10-3-16,6 11 2 15,4-2 1-15,12-8 1 16,8-8 1-16,12-15 1 0,13-6-11 16,-4-13-26-1,-4-7-120-15,-4-7-101 16,-13-3-141-16,4-1 179 0</inkml:trace>
  <inkml:trace contextRef="#ctx0" brushRef="#br0" timeOffset="210670.54">7218 8498 1527 0,'2'-2'99'0,"8"-2"102"15,11-2-36 1,10-5-11-16,8-4-25 0,5-5-77 15,3-6-30 1,11-1-39-16,6-4-79 16,16-2 62-16</inkml:trace>
  <inkml:trace contextRef="#ctx0" brushRef="#br0" timeOffset="-190165.51">14540 1584 661 0,'7'-2'162'0,"-4"-1"143"16,-4-1-1-16,-1-1-62 0,-6 1-39 16,-4-1-57-1,4 0-26-15,-3-5-48 16,2-2-16-16,0-5-24 0,-1-3-8 15,-3-4-14-15,0 1-3 16,-4 1-3-16,-2 1 0 16,-6 9-3-1,-2 3-1-15,-2 15-3 0,2 11-1 16,1 15-2-16,4 11 1 16,3 12 0-16,6 9 1 15,6 4-1-15,3-2 1 16,9-11-1-16,-1-12 2 15,8-17 0-15,3-11 0 0,3-12 3 16,0-6 2-16,5-15 12 16,2-7 7-16,9-12 11 15,3-5 5-15,1-8 6 16,4-2-2-16,-7 1-5 16,-4 3-6-16,-6 14-10 15,-8 10-1-15,-13 23-5 16,-4 11-2-16,-13 25-6 15,-8 8-3-15,-3 8-1 16,5 7-1-16,9-6 2 16,10-2-28-16,17-11-80 15,5-10-43-15,17-17-116 16,-3-8-91-16,9-13 210 16</inkml:trace>
  <inkml:trace contextRef="#ctx0" brushRef="#br0" timeOffset="-189898.53">14885 731 1424 0,'3'-10'190'0,"-2"4"59"0,-3 11-33 16,-3 12-19-1,-4 9-97-15,-4 7-21 0,-2 11-33 16,-2-2-18-16,3 5-20 16,5-3-3-1,6-6-23-15,4-3-43 0,6-5-146 16,2-4-249-16,7-11 257 16</inkml:trace>
  <inkml:trace contextRef="#ctx0" brushRef="#br0" timeOffset="-189408.91">15579 1533 1352 0,'4'0'182'15,"-3"1"33"-15,3 2 5 16,0 4-21-16,-3 9-107 0,5 8-25 15,-2 11-29 1,-3 5-17-16,0 7-14 0,-2-1-2 16,1-6-6-16,3-2-31 15,-3-7-101 1,3-4-70-16,-2-3 96 16</inkml:trace>
  <inkml:trace contextRef="#ctx0" brushRef="#br0" timeOffset="-189191.11">15429 1742 1281 0,'19'1'170'16,"-2"3"83"-16,4 2 11 15,4 0-98-15,3-1-55 0,9-6-44 16,-1-6-26-1,14-4-27-15,5 0-5 0,10-11-19 16,5-1-42-16,-6-7-194 16,-10-3 159-1</inkml:trace>
  <inkml:trace contextRef="#ctx0" brushRef="#br0" timeOffset="-188691.52">16372 1113 1581 0,'0'6'134'15,"-5"11"134"-15,4 11-99 16,-10 17 29-16,-4 8-68 16,0 12-92-16,-3 4-8 15,2 8-23-15,2 4-2 16,4 1-50-1,1-2-34-15,5-8-74 16,1-7-62-16,1-16 44 0,3-9 29 0,1-17 76 31,0-11 64-31,2-16 10 0,-1-9 12 16,-2-14 20-16,-3-4 14 16,-1-7 24-16,-4 1 13 0,3 10 18 15,4 7 3 1,10 10 2-16,3 3-14 15,13 7-19-15,3 2-12 0,11 3-14 16,-2 2-3-16,-1 0-15 16,5-1-6-16,-1 8-15 15,3 1-5-15,1 4-4 16,-10 3-2-16,-19 1 4 16,-13 2 1-1,-25 2 4-15,-14 3 0 0,-13-3-9 16,-2-2-12-16,-6-8-37 15,5-5-24-15,-7-12-48 16,1-6-57-16,10-11-44 16,5-6-123-16,21-3 188 15</inkml:trace>
  <inkml:trace contextRef="#ctx0" brushRef="#br0" timeOffset="-37456.69">15204 5879 58 0,'3'-5'6'0,"0"3"5"16,0 1-9-16,-3 4-2 15,-5 2 0-15,-5 3 43 0,-3 0 22 16,-8 1 46-16,1 1 23 15,-2-2-5-15,2-2 1 16,8-5-6-16,-1-3-11 16,10-6 0-16,-3-4-5 15,6 1-16-15,0 0-4 16,0 2-24-16,0 4-14 0,-2 2-11 16,-2 3-6-1,-1 3-6-15,-2 1-3 16,1 1-7-16,2 1 0 15,8 0 9-15,4-1 9 0,14-1 14 16,7 0 4-16,12-1-6 16,12 0-7-1,21 4-19-15,9 3-9 0,16 7-9 16,-2 5-2-16,2 2-1 16,4-1 0-16,0-5 4 15,6-6 3-15,4-9 5 16,1-3 2-16,2-8 1 15,-1-1-3-15,-6-1 6 16,-5 0 1-16,-12 2 0 16,-3 1 5-16,-21 3 7 15,-8 1 4-15,-14 2 7 0,-5 0-2 16,-12 1-13 0,-10 1-6-16,-17 2-5 0,-12 1-1 15,-23 2-4-15,-11 0-1 16,-22 1-15-1,-13 0-8-15,-24 0-12 0,-3-1-6 16,-9-3 3-16,-11 0 1 16,3-1 6-16,2 0 1 15,-11 0-1-15,11 3 5 16,7-2 7-16,1-1 4 0,16-2 6 16,9-3 0-1,11-4 1-15,9 0-2 16,21-4 1-16,11-2-1 0,17-2-5 15,12-1-3-15,13 3-5 16,10 2-2-16,15 4 0 16,12 4 3-16,20 5 3 15,10 7 4-15,13 5 16 16,9 1 14-16,27 2 25 16,5-3 8-16,32-6 6 15,8-3-6-15,1-9-18 16,17-5-6-16,-12-10-20 15,1-3-3-15,-7-2-76 16,-18-2 58-16,-36 8-18 0</inkml:trace>
  <inkml:trace contextRef="#ctx0" brushRef="#br0" timeOffset="-26807.03">18657 8964 771 0,'-16'-8'53'0,"-3"-1"68"16,1 1-114-16,-1 1-3 16,-5 4-3-16,-3-1 1 0,-6 4 17 15,-5 2 7-15,0 6 1 16,2 6 0-16,0 9-19 15,0 7-7 1,4 11-4-16,2 9 0 16,-2 17 1-16,2 6 1 15,-2 3 1-15,3-1 1 0,4 0-1 16,2 3 0 0,7 13-1-16,2 5 0 0,4 8 0 15,2 4-1-15,7 10-1 16,1-1 0-16,14 3-1 15,10 2 2-15,-4-1 2 16,5 0 0-16,-3 3 2 16,-6 1 0-16,1 5 1 15,-4 4-1-15,-7 13 1 16,-7 0-2-16,-2 8 1 16,-5-2 1-16,8-15-2 15,4-12 0-15,10-21-2 16,10-5-1-16,9-17 0 15,8-3 5-15,20-11 8 0,15-10 1 16,9-6-1 0,3-4-4-16,21-1-30 15,7-4-3-15,17-13-3 0,14-8 1 0,4-19 62 32,-6-6 21-32,22-13 44 15,-12-5 13-15,-8-11-17 0,16-3-12 16,-27-7-33-16,3-3-14 15,1-2-14-15,-16-1-3 16,-13-3 2-16,-10-2 3 16,-26-3 15-16,-6-3 5 15,-10 2 7-15,-2 1-1 0,-16-3-15 16,-9-2-8-16,-17-16-10 16,-7-7 6-16,-8-15 26 15,-2-8 18-15,-9-20 28 16,-1-7 3-16,-8-17-13 15,-3-7-13-15,-4-9-29 16,-3-1-13-16,0-6-14 16,-1 2-5-16,-3-1-4 15,-1 1 6-15,-4 13 1 16,-9 2 1-16,-16 15-3 16,-12 8-13-16,-11 11-10 15,-3 5-10-15,8 11-12 16,-2 8 0-16,-9 12-10 15,-5 15 4-15,-8 11 7 16,-5 6 1-16,-15 13-8 16,-4 3-19-16,-31 12-92 15,-10 7-77-15,-23 17 121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1T16:46:32.6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11094 377 972 0,'3'1'129'0,"-2"-1"91"15,-1 0-13 1,-1 3-64-16,-2 9-36 0,-3 2-55 16,1 10-7-16,0 12-27 15,0-2-8-15,1 19-6 16,-4-2-2-1,1 6-1-15,0-1-1 0,1-1 0 16,1-4 0 0,0-17 0-16,3-2 15 0,-3-15-13 15,3-4 0-15,2-7 4 16,0-9-2-16,4-9 3 16,3-7 1-16,5-2 4 15,7 2-11-15,5-5 13 16,4 1 6-16,8 2-6 15,-2 2 0-15,3 18 0 16,1 1-7-16,-4 11 5 16,-3 8-3-16,-6-2 0 15,-3 9 12-15,-19 5 20 16,-9 3 6-16,-16 9 7 16,-11-6-9-16,-9 2-22 0,-5-2-6 15,-10-4-9-15,3-3-2 16,2-13-4-16,11-9-2 0,15-9-37 31,7-6-29-31,16-12-92 0,5-4-65 16,18-7 120-16</inkml:trace>
  <inkml:trace contextRef="#ctx0" brushRef="#br0" timeOffset="332.37">11723 297 984 0,'-2'-20'140'16,"-3"4"89"-1,0 6-5-15,0 26-35 0,-1 6-47 16,0 18-51-16,-5 12-5 16,-3 2-30-16,1 8-18 15,3 13-19-15,3-3-6 16,2 13-7-16,-1-2 2 16,-2-6-54-1,-7-1-41-15,5-16-72 16,-6-5-53-16,5-13 117 0</inkml:trace>
  <inkml:trace contextRef="#ctx0" brushRef="#br0" timeOffset="1013.47">12060 316 709 0,'-6'6'114'15,"6"3"110"-15,2-4-35 16,-2-12-10-16,-5 18-35 0,1 0-73 16,-4 7-8-16,1 17-18 15,0 2-24-15,-8 9 1 16,-3 4-6-16,-5 19-10 16,-2 4-3-16,1-1 0 15,9-4-1-15,13-13 3 16,12-13 3-16,20-7 3 15,1-8 6-15,13-15 1 0,-4-4-6 16,1-14-2 0,4-6-12-16,-6-12-76 15,-1-6-61-15,-11-2 73 0</inkml:trace>
  <inkml:trace contextRef="#ctx0" brushRef="#br0" timeOffset="1181.96">11873 634 1535 0,'22'3'129'15,"9"-3"42"-15,6-5 7 0,7-7-68 16,5-7-50-16,-4-4-36 16,2 0-54-16,2-5 23 15</inkml:trace>
  <inkml:trace contextRef="#ctx0" brushRef="#br0" timeOffset="13700.65">9652 2032 749 0,'0'3'167'0,"-1"-1"119"0,6-2-61 0,3 0-17 0,9 0-77 16,7-3-31-16,13 1-30 16,5 0-12-1,4-1-19-15,2 3-12 0,-8 0-19 16,-5-1-2-16,-6 1-1 16,-3 1 6-16,-8-1-85 15,-7-1-78-15,-11 1 86 16</inkml:trace>
  <inkml:trace contextRef="#ctx0" brushRef="#br0" timeOffset="13901.52">9592 2204 997 0,'-16'21'145'0,"9"-1"149"16,8-7-54-1,19-8-34-15,7-4-22 0,20-5-44 16,9-3-35-16,8-1-52 15,5-1-18 1,-10 4-26 0,-6 3-5-16,-8 2-49 15,-4 2-46-15,-5 2-118 0,4 2-116 16,-5 4 178-16</inkml:trace>
  <inkml:trace contextRef="#ctx0" brushRef="#br0" timeOffset="14555.84">10945 1612 927 0,'-2'-3'149'0,"1"0"114"0,1 6-76 15,0 8 7-15,-2 15-76 16,0 7-37-16,-3 19-41 15,2 7-4-15,-5 14-20 16,2 2-7-16,-1 1-6 16,4 0-3-16,5-15-20 0,0-5-27 15,10-17-83 1,-2-12-57-16,4-12-245 0,-1-11 245 16</inkml:trace>
  <inkml:trace contextRef="#ctx0" brushRef="#br0" timeOffset="15582.72">11177 1984 991 0,'-8'12'144'0,"2"0"61"16,6-2-71-16,5-3 3 0,4-3-95 16,4-3-18-1,6-5 3-15,0-4 8 0,5-6 11 16,-1-2 3-16,-3-4-1 15,1-1-1-15,-11 1 0 16,-3 1-1-16,-10 3-3 16,-7 3-8-16,-9 10-25 15,-6 5-8-15,-9 17-10 16,-1 8-3-16,-1 16 6 16,4 5 1-16,13 1 0 15,10-4 0-15,22-9 1 0,8-11 2 16,18-12 7-1,-1-6 7-15,2-13 15 16,2-5 5-16,0-10-2 16,2-6 0-16,-4-8-8 15,-2 0-6-15,-10-1-1 16,-6 6-7-16,-9 12-4 16,-6 8-3-16,-8 15-2 0,-4 8 0 15,-4 10 0-15,2 3 0 16,6 2-2-16,1-4-1 15,16 2-2-15,-7-7 2 16,7 2 2-16,-1-2 2 0,-11-11 0 16,9 5 0-1,-2-7 2-15,-7-4 0 16,6-6 3-16,-3-5-1 16,-6-11 1-16,3-6-2 15,-1 2-1-15,-3-1 1 16,5 4 0-16,7 6-1 15,-4 2-5-15,1 4-5 0,2 5 0 16,-2 0 0-16,0 4 6 16,2 1 0-16,-9 4 2 15,0 1 3-15,-4 2 7 16,1 1 0-16,0-3 1 16,-3 1-1-16,2-3-6 15,0 1-2-15,-5 2-3 16,6-1 1-16,-4-2 0 15,5-3 0-15,0 0 0 16,-1 0-1-16,-1 3 0 16,2-3 1-16,3 0 1 15,-4-2 1-15,1-3 1 16,0 4 0-16,2-4 2 16,-1 4 5-16,5-4 1 0,-4-1 1 15,2 0 0 1,1-1-5-16,-3-4 6 15,7-1-5-15,-2-2 2 0,1-1-5 16,2-1-6-16,-6-1 3 16,0 1-4-16,1 1 2 15,-2 1-1-15,2 4 0 16,-1 5-4-16,-1 4-1 16,3 4 0-16,1 4-1 0,1 6 3 15,0 3 1-15,-4 3 0 16,2 3 2-16,1 3 0 15,2 0 0-15,1-2 2 16,1 0 0 0,-3-5 0-16,-4-2 2 15,-6-6 3-15,-10-2 1 0,-9-3 0 16,-3-1-1-16,-9-1-4 16,-1-2-11-16,0-3-39 15,0-2-28-15,4-3-98 16,8 0-98-16,15-6 153 15</inkml:trace>
  <inkml:trace contextRef="#ctx0" brushRef="#br0" timeOffset="16260.23">12377 1611 1089 0,'3'-1'215'0,"2"0"9"16,-5-1-39-16,-1 2-12 16,-5 7-37-16,2 8-48 0,0 16-38 15,0 11-2-15,-5 11-19 16,0 7-12-16,2 4-13 15,2-2-4-15,5-1-37 16,1-2-50-16,0-10-226 16,1-4 185-16</inkml:trace>
  <inkml:trace contextRef="#ctx0" brushRef="#br0" timeOffset="17202.62">12196 1935 1061 0,'-3'-9'160'0,"1"-2"68"0,2 1-37 16,2 1-2-1,5-3-80-15,5-2-21 0,5-4-19 16,4-2-6 0,10-7-11-16,5-2-10 0,10-7 9 15,3-2-1-15,2 2-11 16,-5 3 4-16,-11 12-10 15,-3 7-5-15,-9 15-5 16,-5 10-6 0,-10 17-10-16,-9 11-2 0,-7 11-1 15,-7 6-1-15,-5 4 1 16,-1-1 0-16,2-5 1 16,10-7-1-16,3-14-1 15,6-7 0-15,7-14-1 16,-6-8 1-16,10-11-1 15,-1-8 1-15,8-5-1 16,4 1-1-16,0 5-3 0,3 7-1 16,-3 10-1-1,-2 6 0-15,-4 8 1 16,-1 3 0-16,-3 2 2 16,0-1-6-16,5-6-66 15,7-3-24-15,6-10-67 16,6-6-16-16,6-8 32 0,-2-4 21 15,-5-3 69-15,0 0 24 16,-7 0 40-16,-3-1 22 16,-8-2 48-16,-6-1 21 0,-11 0 40 15,-6 4-2-15,-11 10-33 16,-5 6-21-16,-8 12-43 16,-3 7-19-1,-2 9-17-15,4 1-1 16,4-3-2-16,5-2-2 15,14-10-2-15,9-5-1 0,19-8 2 16,6-4 1-16,3-6 3 16,3 0 1-16,-1-2 0 15,-1 1 0-15,-3 4 1 16,-1 2-1-16,-4 8 0 16,-6 4-1-16,-13 9 0 15,-5 3 2-15,-10 4 0 16,-2 1 1-16,-1-4 0 15,2-3-1-15,10-7 0 16,3-5 0-16,10-7 0 0,4-3 2 16,4-4-2-16,5 0 0 15,0 2-1 1,3 0-1-16,-2 4-2 16,-2 3 0-16,3 6 0 0,-3 4 0 15,-8 2 2 1,3 1 0-16,-8-1 1 15,-2-2 2-15,3-5-1 16,0-3 1-16,2-5-1 0,10-1 1 16,5 1 23-16,-2 2 12 15,18 5 8-15,0 7-2 16,4 11-14-16,-3 7-10 16,-3 8-9-16,0 0-2 15,2-3 353-15,3-2-267 0</inkml:trace>
  <inkml:trace contextRef="#ctx0" brushRef="#br0" timeOffset="20921.43">14436 1812 642 0,'1'-1'120'0,"3"-3"169"16,3-3-94-16,4-5 7 15,3 2-33-15,0 2-52 16,-1 2-1-16,-5 9-7 15,-2 6-16-15,-8 14-30 16,-3 6-20-16,1 12-27 0,0-1-7 16,5-3-9-1,7-1 1-15,1-7 0 0,1-5 0 16,2-7-70 0,-2-9-77-16,-2-12 84 15</inkml:trace>
  <inkml:trace contextRef="#ctx0" brushRef="#br0" timeOffset="21088.56">14450 1466 1715 0,'0'2'140'0,"1"1"67"15,0-3-118-15,0-2 5 16,-1-5-87-16,4-4-78 15,4-1 45-15</inkml:trace>
  <inkml:trace contextRef="#ctx0" brushRef="#br0" timeOffset="21330.76">14893 1369 1490 0,'-15'3'125'0,"-8"2"75"15,-3 1-51-15,-7 1-7 16,-2 1-67-16,6 3-57 16,0 2-7-16,9 10-6 15,2 6-1-15,8 18-7 16,6 8-1-16,4 10-2 0,7 6-2 16,1 0 2-1,5-2-23-15,-2-6-97 16,4-8-75-16,8-11 96 0</inkml:trace>
  <inkml:trace contextRef="#ctx0" brushRef="#br0" timeOffset="21489.02">14640 1819 1654 0,'19'-1'136'16,"3"0"37"-16,1-1-16 15,4-1-40-15,3-1-67 0,4-1-78 16,2 1-47-16,1 1 43 16</inkml:trace>
  <inkml:trace contextRef="#ctx0" brushRef="#br0" timeOffset="22080.44">15560 1612 747 0,'-13'5'43'0,"-7"2"57"16,10-2-69-16,-6 1-5 15,9-1-1-15,7-1-2 16,2 1 20-16,10-2 45 15,-6 3 22-15,7 1 31 16,6 0 2-16,10 1-7 16,-2-2-15-16,12-2-46 15,1-1-24-15,-4-1-36 16,5-2-6-16,-9-1-3 0,-1 1-20 16,-14-1-59-16,-9 3-43 15,-15 2-229-15,-10 1 204 16</inkml:trace>
  <inkml:trace contextRef="#ctx0" brushRef="#br0" timeOffset="22252.24">15382 1821 1106 0,'-1'9'138'0,"7"0"107"0,13-1-28 15,9 0-33-15,6-2-41 16,6-5-60-16,-1-1-19 15,5-3-38-15,-1-1-14 16,0-2-25-16,3 0-39 0,0-5-118 16,4-2-128-16,-5-8 154 15</inkml:trace>
  <inkml:trace contextRef="#ctx0" brushRef="#br0" timeOffset="22549.62">15790 1457 988 0,'-24'3'110'0,"5"1"70"15,7 0-2-15,13 2-2 16,8 2-36-16,18 0-39 0,7 3-10 16,14 3-30-1,1 2-21-15,-5 9-26 16,-6 3-6-16,-7 4-7 0,-2 3 0 15,-6 1 1 1,-4 0 2-16,-17-1 9 16,-8 2 3-16,-17 0 4 0,-8 0-2 15,-8-1-14-15,-6 0-29 16,-18-2-91-16,3-2-88 16,1-5 101-16</inkml:trace>
  <inkml:trace contextRef="#ctx0" brushRef="#br0" timeOffset="23317.52">16588 1714 627 0,'-8'5'136'0,"0"-2"131"16,2 0-72-16,3-1-41 15,1-1-48-15,2 1-49 16,-1-1-14-16,-1 0-10 15,-1 4 1-15,-4 3-3 16,0 3-3-16,0 8-13 16,-2 2-8-16,7 6-6 15,2 0-1-15,7 2 0 16,8-3-2-16,5-6 16 16,6-4 12-16,3-7 27 15,2-4 13-15,-1-9 13 16,-2-5 4-16,-6-8-6 15,-1-3-10-15,-6-5-17 0,-5-2-9 16,-8 1-18 0,-11 1-2-16,-16 2-11 0,-2 1-8 15,-9 8-12-15,-1 2-25 16,0 13-77-16,1 4-45 0,9 4-172 16,11 0 175-1</inkml:trace>
  <inkml:trace contextRef="#ctx0" brushRef="#br0" timeOffset="23834.49">16876 1726 796 0,'16'3'150'0,"-5"0"160"16,-6 8-95-16,-15 1-45 16,5 1-63-16,-14 6-74 15,8-5-12-15,10 5-11 16,-5-1-3-16,21-7-6 15,-5 3 1-15,7-12 3 16,5-4 2-16,1-9 2 16,7-2 0-16,-1-2 21 15,2-2 14-15,-4 2 27 16,-5-2 7-16,-8 6-16 0,-5 1-14 16,-6 9-29-16,-2 4-9 15,-6 14-8 1,-2 3 0-16,2 7-2 15,4 0-2-15,14-3 1 0,7-3-1 16,14-9 2 0,-2-5 2-16,1-10 5 15,-3-5 1-15,-3-11 11 0,-1-4 5 16,-2-13 20-16,-1-4 7 16,-5-10 16-16,-2-3 5 15,-8-7-4-15,-4 0-4 16,-9 7-19-16,-2 5-7 15,-5 20-1-15,-4 11-3 0,5 15-6 16,-4 8-7-16,5 13-18 16,5 7-3-16,-5 19-4 15,3 7-1-15,7 9 2 16,0 3-7-16,10-4-64 16,-1-3-27-16,-2-9-101 15,3-3-70-15,-2-15-238 16,2-7 285-16</inkml:trace>
  <inkml:trace contextRef="#ctx0" brushRef="#br0" timeOffset="24280">17210 1717 906 0,'-7'2'183'16,"3"-1"291"-16,10-1-271 15,10-5-14-15,7 0-41 16,10-2-76-16,2-2-13 15,4 6-26-15,3-1-11 16,-1 1-11-16,-7 4-4 0,-11 5-5 16,-3 0-1-16,-8 8 0 15,-8 4 0 1,-3 6 8-16,-6 5 2 0,-4 6 1 16,-2 3-1-16,0 0-6 15,2 0-2-15,0-3-2 16,1-6-1-16,0-7-6 15,1-7 1-15,2-10 3 16,3-5 1-16,0-16 6 16,2-5 0-16,3-13-1 15,3-6 0-15,5-7-2 16,1-1-1-16,9 2-1 16,2 6-3-16,9 16 3 15,2 6 0-15,0 17 4 16,0 3 1-16,-7 9-1 15,-3 1-1-15,-10 3 0 16,-5 2-1-16,-13 3 0 0,-6 1-4 16,-16-1-45-16,-11-1-39 15,-8-4-110-15,-2-1-113 16,15-6 171-16</inkml:trace>
  <inkml:trace contextRef="#ctx0" brushRef="#br0" timeOffset="24784.12">17819 1692 1224 0,'10'1'155'0,"-3"4"96"15,-6 0-30-15,-5 4-52 16,-5 4-59-16,0 4-59 16,0 0-15-16,6 0-30 15,3-3-6-15,9-6 0 16,-1 1 1-16,9-5 3 0,5-4 0 15,3-6 2 1,9-6 1-16,-1-4 11 0,-1-5 10 16,-1 0 13-16,-8 1 8 15,-10 1-14-15,2 1-6 16,-13 6-10-16,-3 9-10 16,-4 9 1-16,-11 13-5 15,3 7-5-15,6-3-1 0,3 3 0 16,18-8 1-16,5-2 0 15,6-3 4-15,3-9 2 16,-8-6 2 0,0-11 4-16,-6-6 1 0,7-14 1 15,-6 1 2 1,2-18-1-16,-4-4 6 0,-8-6 9 16,2 0 3-16,-8 12-2 15,-2 12-3-15,-2 23-5 16,-2 9-6-16,0 15-7 15,-4 10-5-15,0 15-8 16,5 9-2-16,4 10 3 16,4 2-9-16,3-2-80 15,-3-5-46-15,5-9-105 16,1-6-99-16,5-10 202 16</inkml:trace>
  <inkml:trace contextRef="#ctx0" brushRef="#br0" timeOffset="24996.46">18111 1586 1449 0,'-1'9'159'15,"3"-2"58"-15,17 0-91 16,-2-1 9-16,16-6-101 16,4 0-6-16,8-3-116 15,1-2-117-15,6-4 119 16</inkml:trace>
  <inkml:trace contextRef="#ctx0" brushRef="#br0" timeOffset="28382.38">19258 1621 281 0,'2'-1'89'15,"4"-2"89"1,-5 0-46-16,0-3-59 0,-1 1-14 15,-2-1-11 1,-3-1-1-16,2-1 0 16,-4 0-2-16,3-1-6 15,0 0 4-15,2 2 24 16,2 3 15-16,0 2 28 16,1 2 8-16,-1 6-17 0,-3 2-12 15,-6 6-30-15,-1 5-18 0,-2 6-22 16,0 1-8-1,8-2-10-15,4 1 0 16,15-8-2-16,2-4-1 16,13-4 2-16,-2-5 5 15,2-7 21-15,2-4 10 0,-4-9 19 16,-9-3 5 0,3-4 1-16,-4-2-3 0,-13 0-12 15,-1 1-6-15,-18 2-21 16,-6 3-8-1,-14 7-11-15,-6 4-16 0,-7 9-43 16,3 2-26-16,12 3-105 16,15-2-126-16,24-4 186 0</inkml:trace>
  <inkml:trace contextRef="#ctx0" brushRef="#br0" timeOffset="28700.72">19630 1533 1218 0,'-18'6'77'0,"0"6"-3"15,2 3-1-15,3 8-52 16,5 2-20-16,13 0-2 16,10-2-3-16,14-4 7 15,9-8 4-15,13-8 30 16,5-4 21-16,-10-10 30 15,-5-1 16-15,-21-6 11 16,-8-1-7-16,-13-2-13 16,-10-2-16-16,-17-3-39 15,-11 3-15-15,-14 5-27 16,-3 4-10-16,6 11-42 16,5 4-33-16,20 4-97 15,10 1-129-15,22-3 181 16</inkml:trace>
  <inkml:trace contextRef="#ctx0" brushRef="#br0" timeOffset="28996.76">20090 1519 1284 0,'-8'0'111'0,"-3"2"32"15,-4 4-20-15,-3 5-62 16,-1 3-37-16,8 3-20 15,4 2-4-15,12 0-4 16,6-2 1-16,10-5 3 16,5-4 4-16,10-9 9 15,2-4 5-15,4-5 17 0,-2-3 13 16,-11-3 30 0,-6-3 12-16,-12-2 9 0,-8 1-13 15,-18-1-35-15,-8 2-20 16,-19 6-34-16,-5 4-3 15,-3 9-29-15,0 4-23 16,15 3-76-16,10 2-70 16,18-2 111-16</inkml:trace>
  <inkml:trace contextRef="#ctx0" brushRef="#br0" timeOffset="29286.94">20513 1503 1259 0,'2'0'141'0,"-8"3"65"16,-5 2-35-16,-15 5-102 16,-5 4-36-16,4 5-26 15,3 1-5-15,17-4-6 0,7-3-3 16,17-6 3 0,8-5 1-16,9-4 17 0,7-6 15 15,3-4 28-15,1-2 17 16,-8-3 8-1,-13 0 3-15,-14-1-7 16,-11-1-16-16,-28 1-30 16,-3 2-21-16,-18 8-39 15,-7 4-33-15,9 5-97 16,8 1-77-16,23-1 120 0</inkml:trace>
  <inkml:trace contextRef="#ctx0" brushRef="#br0" timeOffset="29443.35">20984 1611 1370 0,'4'9'91'0,"2"8"-13"0,-4-5 77 16,-3-5-54 0,-2-5 0-16,-1-8-113 15,2-7-130-15,7-9 80 16</inkml:trace>
  <inkml:trace contextRef="#ctx0" brushRef="#br0" timeOffset="29578.12">21359 1611 722 0,'2'4'224'0,"1"10"-119"16,-1-4 244-16,-1-6-282 15,-1-3 6-15,0-9-174 0,0-6 80 16</inkml:trace>
  <inkml:trace contextRef="#ctx0" brushRef="#br0" timeOffset="29705.06">21613 1591 1181 0,'-3'9'257'0,"1"-7"-243"16,-2-5-95-16,4-10 57 15</inkml:trace>
  <inkml:trace contextRef="#ctx0" brushRef="#br0" timeOffset="30200.42">22105 1488 790 0,'-6'-4'168'16,"-2"-2"127"-16,-3 2-158 16,0 2 15-16,-1 3-100 15,-1 6-17-15,4 3-15 16,1 4-4-16,1 4-8 16,7 0-2-16,4 2-3 15,5 2-1-15,11-5 5 16,-2 2 3-16,6-7 14 0,1-3 6 15,0-3 19 1,6-6 7-16,-5-3 6 16,-3-4-1-16,-10-4-11 15,-6-3-5-15,-14-5-7 16,-6-2-2-16,-14-2-14 0,-4-1-8 0,0 4-33 31,1 3-40-31,4 5-97 0,6 4-94 16,9 5 130-16</inkml:trace>
  <inkml:trace contextRef="#ctx0" brushRef="#br0" timeOffset="30798.06">22467 1446 411 0,'0'4'139'15,"-2"2"140"-15,-7 0-11 16,4 4-87-16,-3 1-48 0,4 2-77 15,4 2-28-15,1 1-21 16,8 3 0 0,2-2 9-16,2 1 10 15,3-3 10-15,0-3 8 0,0-3 6 16,4-3-4 0,1-6-2-16,-3-2 6 0,-1-7 6 15,-2-3 5-15,-5-2 2 16,-2-6-4-16,-6-1-2 15,-3 0-6-15,-10-1-16 16,-8 2-12-16,-8 5-23 16,-5 2 1-16,-2 6-56 15,7 1-36-15,11 0-87 16,0 2-118-16,21 1 173 16</inkml:trace>
  <inkml:trace contextRef="#ctx0" brushRef="#br0" timeOffset="31079.77">22822 1357 835 0,'-1'2'129'0,"5"-9"-19"0,5 0 181 15,-1-1-122-15,-5 1 10 16,-3 5-29-16,-3 3-44 16,-5 12-52-16,3 7-12 0,1 8-12 15,-1 4-11 1,4 6-11-16,1 2-3 0,6 2-7 16,4 1 90-16,5-4-222 15,-3-2-180-15,1-3 218 16</inkml:trace>
  <inkml:trace contextRef="#ctx0" brushRef="#br0" timeOffset="34863.42">14264 2618 551 0,'-3'6'94'16,"-1"-1"53"-16,1 2-6 15,0-2-42-15,2 1-31 0,2 0-18 16,3 1 13-16,5 0 20 16,2-2 4-1,3-4 15-15,5-1-6 16,-2-6-11-16,2-4-15 16,-2-3-29-16,-3-2-7 0,-4-1-8 15,-4 0-3 1,-12 2-2-16,-5 0-2 15,-11 5-11-15,-2 4-2 16,-1 7-7-16,-1 9-3 0,5 6-1 16,2 6 0-16,9 4 2 15,2 0 4-15,11 1 10 16,7 0 2-16,9-3 2 16,6-2-3-16,5-4-8 15,2-4 0-15,4-6-3 16,1-4-22-16,3-12-63 15,0-5-45-15,0-12-164 16,-3-3-141-16,-1-13 245 0</inkml:trace>
  <inkml:trace contextRef="#ctx0" brushRef="#br0" timeOffset="35046.55">14678 2350 1239 0,'-13'-6'149'15,"1"3"95"-15,0 3-36 16,8 9-92-16,-4 5-27 15,5 10-39-15,1 7-14 0,1 14-14 16,5 2-13 0,1 8-7-16,1-3 1 15,-1-4-9-15,5-4-73 16,2-11-114-16,5-5-133 16,5-13 149-16</inkml:trace>
  <inkml:trace contextRef="#ctx0" brushRef="#br0" timeOffset="35301.07">14918 2504 1066 0,'-16'10'151'16,"-6"3"51"-16,-5 3-37 16,-2 6-30-16,0-1-90 15,3 2-25-15,9 1-17 16,9-6-3-16,10-2-5 15,9 0 1-15,6-2 6 0,3 5 4 16,2 1 5-16,0 1-1 16,-4 3-2-1,-3 0 0-15,-14 0 1 16,-4-3-11-16,-13-4-112 16,-1-4-197-16,1-12 180 15</inkml:trace>
  <inkml:trace contextRef="#ctx0" brushRef="#br0" timeOffset="35595.37">15016 2709 651 0,'17'5'90'16,"-5"2"171"-16,0-1-129 16,1-3-4-16,-2-4-20 0,6-5-50 15,-1-6-7-15,-7-1 16 16,0-1 16-16,-7 0 6 15,-3 2-1-15,-12 2-2 16,0 5-10-16,-12 6-26 16,0 8-8-1,-3 9-29-15,-2 2-9 16,6 6-6-16,1 0-7 0,21-3 2 16,4-1-1-16,17-6 1 15,6-4 1-15,3-7 4 16,5-5-21-16,5-7-89 15,-1-6-91-15,6-3 100 16</inkml:trace>
  <inkml:trace contextRef="#ctx0" brushRef="#br0" timeOffset="35793.3">15489 2637 1384 0,'3'0'371'0,"22"-7"-199"0,-3 1-104 0,8-5-21 0,0 2-19 15,4 1-19-15,-1 1-6 16,-1 0-43-16,-3 1-63 16,-8 1 60-16</inkml:trace>
  <inkml:trace contextRef="#ctx0" brushRef="#br0" timeOffset="35995.93">15329 2804 892 0,'7'0'79'0,"28"-1"48"0,3-3 95 0,13-2-37 15,-1-4 6-15,2-3-97 16,1-2-42-16,3-2-35 15,2-2-9-15,-2-1-136 0,-3-1-65 16,-11-1 97 0</inkml:trace>
  <inkml:trace contextRef="#ctx0" brushRef="#br0" timeOffset="36273.92">15783 2412 466 0,'-10'-1'226'15,"-3"3"-74"-15,4 1 284 0,3 3-204 16,6 2 3 0,5 0-36-16,9 1-79 0,9-1-20 15,9 0-31 1,7 0-13-16,6 3-26 0,-2 6-6 16,-7 1-16-16,-6 4-3 15,-6 0-4-15,-8-1 0 0,-6 7 4 31,-8-1 0-31,-14 4 5 0,-10 1 1 16,-17 2-3-16,-11 3-11 0,-25-4-27 16,-8 2-30-1,-7-4-112-15,6-1-62 16,-14-10 119-16</inkml:trace>
  <inkml:trace contextRef="#ctx0" brushRef="#br0" timeOffset="41774.28">16743 2468 1040 0,'-4'2'98'0,"2"2"-15"0,-7 5 97 0,-2 0-58 15,-6 4-16-15,-5 5-53 16,3 6-47-16,3 4-3 15,9 4 6-15,6 3 3 0,9-3 11 16,8-3 7-16,9-7 10 16,3-6 10-16,3-10 26 15,1-6 3-15,-3-9 2 16,-9-6-8 0,-7-9-14-16,-2-5-4 0,-7-5-2 15,0 3 7-15,-8 5 1 16,-8 3-3-16,-15 7-16 15,0-4-14-15,-10 4-26 16,5 4-2-16,5 7-71 16,0 5-65-16,15 5-223 15,4 2 192-15</inkml:trace>
  <inkml:trace contextRef="#ctx0" brushRef="#br0" timeOffset="42237.67">16985 2510 1487 0,'7'7'151'16,"-2"1"83"-16,-2-2-40 16,-3 5-43-16,-2 2-72 15,-4 6-60-15,2 0-10 16,4-2-9-16,2-1 0 16,15-13 0-16,3-3 1 15,10-11 4-15,4-2 2 0,2-7 12 16,2-2 5-1,-9-1 7-15,-8 1 0 16,-12 10-16-16,-1 5-7 0,-8 13-10 16,-2 8-4-1,2 15 0-15,-6 5 0 16,5 5-12-16,4-2-2 0,2-9-4 16,5-6 1-16,15-14 16 15,1-8 4-15,4-16 15 16,2-3 10-16,-8-10 11 15,-2-8 3-15,-1-6 7 16,-1-7 1-16,-6-7 11 16,-3-1 9-16,-8-3-4 15,-2 5-2-15,-3 19-6 16,-4 8-5-16,-3 26-9 16,-3 10-8-16,-3 20-22 0,2 10-6 15,2 13-6 1,8 4 1-16,5 4-57 15,5-1-45-15,9-2-148 0,1-5-96 16,-1 0 187-16</inkml:trace>
  <inkml:trace contextRef="#ctx0" brushRef="#br0" timeOffset="42684.8">17383 2597 1597 0,'-8'-10'190'0,"-3"2"81"15,10 1-60-15,5 2-18 16,10-3-74-16,5-2-20 0,11-2-19 16,0 0-11-1,8 1-19-15,4 4-7 0,-5 7-16 16,-1 5-9-16,-10 14-12 16,-10 5-4-16,-8 18-3 15,-8 6 0-15,-8 8 0 16,-5 5-13-16,-7-1-18 15,-3-3-3-15,1-10 0 16,3-9 14-16,6-16 22 16,3-7 8-16,7-19 6 15,0-8 3-15,7-19 6 16,3-12-1-16,9-17-2 16,8-6-5-16,6 0-12 15,7 4-4-15,-1 18-5 16,1 11 0-16,-6 20 1 15,-3 8 2-15,-5 11 2 16,-3 5-1-16,-10 6-1 0,-5 0-2 16,-11 6-20-16,-6 1-18 15,-14 0-54-15,-1-1-29 16,-2-8-94-16,1-9-53 16,14-11-166-16,8-9-169 0,21-8 346 15</inkml:trace>
  <inkml:trace contextRef="#ctx0" brushRef="#br0" timeOffset="43160.78">17881 2550 748 0,'36'-3'235'0,"-6"4"167"0,-8 11-89 16,-8 4-58-16,-10 4-107 15,-4 1-35-15,-4 0-56 16,4-1-18-16,1-7-19 16,10-2-7-16,7-11-1 15,2-4 7-15,4-10 14 16,2-5 10-16,-2-6 17 15,-3-4 6-15,-1 0 5 32,-9 1-5-32,3 6-15 0,-10 5-10 0,0 12-18 15,-4 4-7-15,-9 10-11 16,3 10-5-16,1 11-5 16,4 0 1-16,10 3 1 15,4-4-1-15,6-11 2 16,2-5 1-16,3-10 5 15,1-5 3-15,3-11 6 16,1-4 2-16,-4-13 5 16,2-5 5-16,-5-10 2 0,-3-7 5 0,-7-8-2 15,-1 0-5-15,-9 6-1 32,-3 11-1-32,-4 21 2 0,-4 11-2 15,-7 19-8-15,-2 11-7 16,-1 16-12-16,4 9-1 0,8 8-1 15,4 5-1 1,7-1-39-16,5-2-29 16,6-7-65-16,2-6-56 0,1-9-106 15,1-4-91 1,-5-9 214-16</inkml:trace>
  <inkml:trace contextRef="#ctx0" brushRef="#br0" timeOffset="43330.03">18206 2440 1810 0,'-5'0'162'0,"11"0"64"31,13-3-9-31,25-6-104 16,18-3-45-16,18-3-45 0,3 0-12 0,-8 0-92 15,-7 1 146 1,-15 6-72-16</inkml:trace>
  <inkml:trace contextRef="#ctx0" brushRef="#br0" timeOffset="48954.31">19358 2434 427 0,'-4'-6'102'0,"0"2"117"15,6 0-31-15,-3 3-5 16,2 1-26-16,-1 3-25 16,0 1-7-16,-2 5-3 15,-4 2-9-15,-6 10-33 16,-5 7-19-16,-5 15-41 0,-1 5-10 16,10 1-10-1,6-5-3-15,23-15-2 16,16-10 1-16,15-21 7 15,-1-12 23-15,-1-8 42 16,-5-7 21-16,-12-3 27 16,-1-1-7-16,-18-1-26 15,-6 2-15-15,-13 0-33 16,-3 4-14-16,-19 4-28 16,0 1-17-16,-3 10-48 15,-5 5-39-15,17 7-87 0,7 2-65 16,16 3 142-16</inkml:trace>
  <inkml:trace contextRef="#ctx0" brushRef="#br0" timeOffset="49238.87">19825 2411 872 0,'-5'14'169'0,"-11"4"294"15,-5 3-294-15,-10 6-41 16,3 1-33-16,8 3-82 15,10-1-13-15,16-5-5 16,9-1-8-16,14-8-11 16,4-4 2-16,7-9 4 15,-3-5 9-15,-2-9 13 16,-5-6 18-16,-6-5 37 16,-5 2 18-16,-11 1 23 15,-5 1-12-15,-15 1-37 16,-9-2-21-16,-9 6-73 15,-6 4-46-15,-12 9-189 0,7 4 157 16</inkml:trace>
  <inkml:trace contextRef="#ctx0" brushRef="#br0" timeOffset="49535.21">20163 2526 1307 0,'6'6'106'0,"-13"4"41"0,-6 3-19 16,-12 9-46-16,0 1-39 16,5 4-34-16,4-1-9 15,15-8-7-15,7-4-2 16,22-5 1-16,8-7 4 0,9-8 27 16,5-2 23-1,-9-11 39-15,-5 0 14 0,-11 0 15 16,-11-6-2-16,-13 2-21 15,-6 0-13-15,-16 1-40 16,-11 2-26-16,-18 9-48 16,-8 4-28-16,3 12-81 15,5 5-49-15,21 2-273 16,13 2 273-16</inkml:trace>
  <inkml:trace contextRef="#ctx0" brushRef="#br0" timeOffset="49910.93">20500 2543 1130 0,'-4'19'107'0,"0"-1"32"15,3 3 2-15,4-6-86 0,2-4-28 16,8-4-20-16,2-4 0 16,7-5 10-1,4-1 8-15,5-9 31 0,-2-2 15 0,-3-3 14 16,-3 0 4-1,-13-4 5 1,-4-1-7-16,-10 0-15 0,-4-1-10 16,-8 3-41-16,-9 4-10 15,-12 8-16-15,-4 6-17 16,3 6-84-16,6 2-63 16,17 1 86-16</inkml:trace>
  <inkml:trace contextRef="#ctx0" brushRef="#br0" timeOffset="50061.61">21069 2509 1630 0,'-1'12'91'0,"-4"7"-52"0,-6-2 56 16,-3-7-47-16,2-9-39 15,4-7-103-15,15-9 53 0</inkml:trace>
  <inkml:trace contextRef="#ctx0" brushRef="#br0" timeOffset="50201.11">21351 2553 1441 0,'-4'4'103'0,"0"11"-70"0,-1-4 63 15,2-2-78-15,0-9-30 16,3-11 11-16</inkml:trace>
  <inkml:trace contextRef="#ctx0" brushRef="#br0" timeOffset="50334.25">21601 2557 1199 0,'7'16'75'0,"-5"-6"78"0,-1-1-143 16,0-6-192-16,-1-3 136 15</inkml:trace>
  <inkml:trace contextRef="#ctx0" brushRef="#br0" timeOffset="50476.17">21822 2599 1569 0,'-7'3'41'0,"0"-3"-58"0,-1-6-66 15,8-7 53 1</inkml:trace>
  <inkml:trace contextRef="#ctx0" brushRef="#br0" timeOffset="50920.78">22113 2390 855 0,'-6'7'141'16,"-1"3"68"-16,-4 2-74 16,5 4 18-16,0 2-101 15,-1 1-19-15,8 5-25 16,-1-5-4-16,5-2-4 16,9 5 0-16,3-13 1 15,10 4 2-15,3-7 2 16,2-9 2-16,5 1 17 15,2-7 13-15,-7-5 36 16,-4 1 12-16,-15-5 10 16,-10 2-3-16,-16 1-33 15,-12-1-18-15,-16 3-39 16,-3 2-33-16,-5 4-81 16,5 2-92-16,12 3 111 0</inkml:trace>
  <inkml:trace contextRef="#ctx0" brushRef="#br0" timeOffset="51293.57">22566 2448 789 0,'2'0'84'0,"-2"-2"224"0,0-1-202 0,-2-3 2 16,-1-3-3-16,0 3-56 15,0 1-4 1,-3 5 0-16,-2 6 2 0,-3 10-23 16,-1 3-10-16,-1 7-8 15,7 0-2-15,9 0-2 16,6-4 0-16,13-6 3 16,6-3 12-16,9-8 41 15,4 0 16-15,7-7 20 16,1-5 2-16,-1-4-16 15,-12-6 3-15,-13-2-2 16,-16-2-6-16,-25-5-20 0,-7-1-21 16,-24-5-27-16,-7 0-23 15,0 9-63 1,7 3-47-16,15 11-110 16,6 4-128-16,24 5 206 15</inkml:trace>
  <inkml:trace contextRef="#ctx0" brushRef="#br0" timeOffset="51701.98">23099 2325 863 0,'-1'-3'215'16,"-3"1"163"-16,-5 3-140 16,-2 2-11-16,-6 6-106 15,1 3-21-15,-1 4-55 0,3 1-17 16,6 3-19 0,3 1-9-16,6 2-5 0,4-1-5 15,8-2 1 1,4-1 6-16,7-5 3 15,5-1 2-15,7-5 4 16,6-5 2-16,-1-3 17 16,-4-6 12-16,-6-6 21 0,-7-1 15 15,-18-8 6-15,1-1-7 0,-22-8-23 16,-15-4-19 0,-20 3-31-16,-10 1-16 0,-11 13-72 15,9 5-55-15,13 14 77 16</inkml:trace>
  <inkml:trace contextRef="#ctx0" brushRef="#br0" timeOffset="93813.32">9813 13635 338 0,'-5'0'14'0,"-2"2"2"16,-6 1-14-16,-3 3-33 0,1 3-34 15,0-5 37 1</inkml:trace>
  <inkml:trace contextRef="#ctx0" brushRef="#br0" timeOffset="94085.63">9713 13662 547 0,'0'2'134'0,"-5"1"130"31,1 4-16-31,-6-1-63 0,0 2-30 16,-1-2-58-16,1-1-23 16,0-4-27-16,1-1-6 15,3 0 3-15,0-2 6 16,6 0 6-16,6 0 4 0,9-2 20 15,7 1 0-15,20 2 0 16,16 0 3-16,12 4-26 16,1 4-8-1,8 3-19-15,1 1-14 0,10 0-9 16,1-3-2 0,-14-2 2-16,-13-3 0 0,-24-3 5 15,-12-1-17-15,-14-2-68 16,-5 0-64-16,-9 0 66 15</inkml:trace>
  <inkml:trace contextRef="#ctx0" brushRef="#br0" timeOffset="96409.56">10178 13980 245 0,'-2'0'86'0,"0"0"104"15,-3-1-34-15,1 1-32 16,1 0-8-16,0 0-16 0,1 0-1 16,2-2 3-16,0 0 1 15,0-2 1-15,0 0 1 0,0 0 1 16,-2 3-1-1,-4-4-6 1,-1 3-5-16,-5 0-28 0,0 5-6 16,-6 1-17-16,0 2-12 15,-3 2-8-15,2 0-7 16,-1 4-11-16,6 3-2 16,-1 9-3-16,2 4-1 15,3 7-1-15,0 5-1 0,5 5 0 16,2 1 0-16,3 2-1 15,5-1-1-15,10 1 0 16,6-2-1-16,12-9 1 16,2-8 0-1,6-20 10-15,8-9 20 0,-2-18 41 16,0-8 17-16,-11-12 23 16,-11-5-11-16,-10-4-19 15,-7 2-6-15,-7 3-23 16,-1 1-1-16,-15 5-15 15,-7 0-7-15,-16 5-8 16,-9 2-5-16,-6 3-5 16,0 4-17-16,12 4-44 15,6 4-29-15,10 6-134 0,10 2-260 16,13 6 290 0</inkml:trace>
  <inkml:trace contextRef="#ctx0" brushRef="#br0" timeOffset="132969.37">20737 12843 1115 0,'-9'7'128'0,"-5"2"88"32,-2 3-55-32,-8-2-45 0,-3 3-16 0,-1-1-5 0,1 1-2 15,6 2-21 1,0-1-16-16,3 7-26 15,1 6-13-15,1 15-17 16,1 10-2-16,3 19-3 16,0 8-3-16,6 2-4 15,7 1-2-15,10-6-6 16,9-6-4-16,14-6-11 0,11-9 1 16,9-21 6-16,8-11 5 15,2-23 21 1,-5-15 10-16,5-21 22 0,2-11 13 15,2-17 28-15,2-2 4 16,-19-9 9-16,-9-1-1 16,-30-9-11-16,-11-3-4 0,-22 4-19 15,-20 4-11 1,-25 16-35-16,-11 9-34 0,-11 19-41 16,1 10-7-16,-3 20 4 15,5 7 3-15,21 10-41 16,16 4-66-16,39 3 91 15</inkml:trace>
  <inkml:trace contextRef="#ctx0" brushRef="#br0" timeOffset="133341.94">22089 13328 1566 0,'0'2'200'16,"2"1"197"-16,5 2-271 15,0 1-29-15,2 5-68 16,0 3-13-16,-3 4-13 16,3 3-5-16,-2 0-45 15,1-2-39-15,4-5-158 16,-1-7-252-16,5-7 288 15</inkml:trace>
  <inkml:trace contextRef="#ctx0" brushRef="#br0" timeOffset="133469.78">22187 13033 1875 0,'-11'-7'124'0,"2"5"40"15,1 5-69-15,0 8-115 16,2 2-76-16,5 1-183 15,3 0-238-15,16-3 286 16</inkml:trace>
  <inkml:trace contextRef="#ctx0" brushRef="#br0" timeOffset="133665.44">22613 13010 1828 0,'-9'-11'176'0,"-9"4"91"0,-4 5-63 16,-10 7-118-16,2 8-34 15,0 9-34-15,-4 5-11 0,4 16-13 16,3 7-7 0,12 13-6-16,11 2-18 0,18 6-74 15,5-3-55 1,9-5-250-16,0-5 234 0</inkml:trace>
  <inkml:trace contextRef="#ctx0" brushRef="#br0" timeOffset="133832.7">22294 13355 1910 0,'-5'0'121'0,"7"0"33"16,10 1-67-16,22 1-66 0,7-4-15 16,7-3 2-1,7 3-34-15,-7-13-160 16,11 5 127-16</inkml:trace>
  <inkml:trace contextRef="#ctx0" brushRef="#br0" timeOffset="134187.26">23262 13161 1146 0,'-9'9'197'16,"-4"0"277"-16,1-1-329 15,-5 2-37-15,-3 1-8 0,1 3-10 16,1 3 2-16,1-2-18 16,1 2-17-16,5 2-24 15,3-4-12-15,6 5-21 16,2-3-3-16,5 1-3 16,3 3-2-16,3 1 1 15,6-1 2-15,5-2 3 16,2-2 3-16,-4-4 4 15,-4 1 0-15,-14-5 7 16,-8-2 2-16,-16 0-1 16,-7-3-2-16,-8-1-17 15,-5 0-15-15,2-1-40 16,4-1-23-16,5-4-145 16,7-2-103-16,11-4 183 15</inkml:trace>
  <inkml:trace contextRef="#ctx0" brushRef="#br0" timeOffset="134520.67">23412 13096 1393 0,'9'0'181'0,"0"-1"120"16,6 1-100-16,-2 0-35 0,-2 6-35 16,-1 3-9-1,-7 11-24-15,-3 6-14 16,-6 15-40-16,-2 5-17 16,-2 6-21-16,-2-1-4 0,4-1-4 15,1-3-4-15,4-6-18 16,3-3-5-16,1-9-14 15,5-5-12 1,3-13-20-16,1-6-54 0,3-9-41 16,0-6-39-16,1-7-106 15,3-1-78-15,-3-1 217 0</inkml:trace>
  <inkml:trace contextRef="#ctx0" brushRef="#br0" timeOffset="135080.81">23814 13174 1660 0,'-2'7'114'0,"2"5"69"16,2 0-83-16,4 9-22 16,-3 2-4-16,0 6-2 15,2 7-19-15,0 2-37 16,-5 2-14-16,-4-3-75 16,1-3-56-16,-1-7-212 15,2-5 185-15</inkml:trace>
  <inkml:trace contextRef="#ctx0" brushRef="#br0" timeOffset="135253">23718 13089 1734 0,'9'9'162'0,"3"-2"96"15,8 1-73-15,5-4-80 16,8-2-32-16,8-4-31 15,4-5-15-15,9-7-22 16,7-1-10-16,5-5-119 16,0 0-62-16,-6 0 93 15</inkml:trace>
  <inkml:trace contextRef="#ctx0" brushRef="#br0" timeOffset="136042.34">22521 13823 824 0,'5'5'166'0,"1"0"160"16,-1-1-142-1,-4 1-11-15,-1-1-25 16,-1-1 1-16,-6 0-14 15,1-2-5-15,-5-1-25 0,-4-1-21 16,-10-5-27 0,-6 1-19-16,-16-3-10 15,-11-4 1-15,-4 1-6 16,-8-4 0-16,5-5-11 16,2-1-3-16,-15-2-7 15,-5-2 6-15,1 6 1 0,4 3 4 16,21 4 4-16,9 3-6 15,8 3-6-15,1 0-5 16,10 3-9-16,5 2-4 16,7 1-27-16,3 1-24 15,10 0-91-15,4 1-71 0,2-1 121 16</inkml:trace>
  <inkml:trace contextRef="#ctx0" brushRef="#br0" timeOffset="136517.96">21406 13536 1281 0,'-10'2'62'0,"0"1"26"16,0-1-12-16,4 1 11 15,1-1-2-15,5 2 7 16,5 1-7-16,4 3-18 0,3 4-4 16,10 7-25-1,5 5-15-15,5 9-22 0,1 5-3 16,-4 1-1-16,-4-1 3 0,-8-7 3 16,-5-6 2-1,0-6 1-15,0-5 1 16,-6-6-1-16,-4-7 4 15,0 0 2 1,-3-6 5-16,-11-9-3 0,-9-4-4 16,-11-7-7-16,-5-2-1 0,-8-8 7 15,2-2 0 1,7-6 3-16,6 1 0 16,12 4 9-16,5 1 5 15,9 10 8-15,3 3 5 0,6 5 3 16,8 4 1-16,10 7-2 15,4 3-8-15,16 5-17 16,3 2-8-16,3 2-14 16,-3 0-33-16,-6-3-74 15,-3 0 68-15</inkml:trace>
  <inkml:trace contextRef="#ctx0" brushRef="#br0" timeOffset="149594.84">22754 383 574 0,'2'-4'105'0,"2"8"85"15,-4-5-8-15,-4 0-13 0,0 1-51 16,-1 1-26-1,-2-1-6-15,6 1 2 16,1 4 6-16,4 4-12 16,4 3-6-16,0 12-19 15,-2 6-13-15,1 7-21 16,0 8-9-16,-1 9-9 16,-1 0-3-16,-2 8 1 0,1-8 0 15,-6-5-39-15,1-5-38 16,-3-13-136-16,-2 2-132 15,4-13 187-15</inkml:trace>
  <inkml:trace contextRef="#ctx0" brushRef="#br0" timeOffset="150139.31">22646 775 398 0,'0'-2'91'0,"7"4"58"0,-4 2 110 0,0 1-29 15,-3-2 12-15,-3-1-73 16,-4-1-29-16,2 6-45 0,0 7-25 15,3-3-26-15,2 0-8 16,3 1-7-16,5-2-1 16,3 5-7-1,1 1-5-15,2 4-8 0,-2-3-3 16,4 0-3 0,5 1-1-16,8-7 0 0,2-1 1 0,2-7 4 15,-4-1 3 1,-8-5 4-16,-4-1 10 15,-9-5 11-15,0 0 1 16,-5-4-4-16,1-3-9 16,3 0-17-16,0 1-3 15,3-5-2-15,2 4-1 16,1 4 4-16,-1-8 1 16,-3 9 2-16,-3-2-1 0,-6-1-1 15,0 6-22-15,-3-3-114 16,0-1-187-16,7-5 177 15</inkml:trace>
  <inkml:trace contextRef="#ctx0" brushRef="#br0" timeOffset="190024.73">1904 4280 182 0,'5'-21'39'0,"-1"4"73"16,-4 3-11-16,-9 10-3 16,-3 5 11-16,-6 4-14 15,-2 1-7-15,3-2-14 16,1-3-8-16,5-6 4 15,2-2 9-15,2-3 23 16,-3-1 7-16,-2 1-5 16,-6 1-8-16,-11 4-20 15,-4 3-15-15,-19 5-28 16,-5 4-11-16,-4 3-14 16,1 3-3-16,14 2-3 15,3 4-2-15,8 9-5 0,4 4-1 16,4 16-1-16,2 5 1 15,4 11 3-15,0 9 1 16,-4 14 1-16,0 8-1 0,-2 11-2 16,5 5-1-1,-4 8 0-15,2 4 0 0,5 6 1 16,2 3 1 0,10 5 2-16,2-1 0 15,6 5 1-15,6-7 2 0,5-15 0 16,9-11-1-16,11-26-1 15,7-11 0-15,10-16-2 16,6-7 1-16,9-16-2 16,5-12-14-16,26-31-60 15,11-18-97-15,22-30 95 16</inkml:trace>
  <inkml:trace contextRef="#ctx0" brushRef="#br0" timeOffset="190775.43">8650 4297 685 0,'20'-37'102'0,"0"-2"76"15,-3 2-73-15,-3 6-58 16,0 2-6-16,-6 7 17 16,2 2 15-16,-1 0 22 15,0-1-7-15,-2 5-20 16,-1-1-15-16,-6 5-24 16,0 0-1-16,-3 3 4 15,-1 1 1-15,3 1-7 0,1 1-9 16,5-2-17-16,10 1-3 15,10 3-5 1,7 3 0-16,15 4 1 16,-1 7 0-16,4 8 5 15,-4 3 2-15,-14 7 5 16,-4 3 2-16,-11 6-1 16,-7 4-1-16,-8 15 0 0,-4 8-2 15,-9 16-1-15,-1 4 0 16,-6 10 0-16,1 8-1 15,5 11-1-15,2 2-2 16,12 4-1-16,3-2 0 0,3-1-7 16,0 1-2-1,-2-4 2-15,-2-3 1 0,-2-8 10 16,2-3 4 0,-6-11 1-16,-3-6 1 15,-7-10 19-15,-2-4 19 0,-10-8 43 16,-5-6 19-1,-21-7 13-15,-9-1-13 0,-15-4-38 16,-3 0-22-16,-12-2-30 16,-7-2-2-16,-5-4-83 15,-6-6-85-15,3-15 91 16</inkml:trace>
  <inkml:trace contextRef="#ctx0" brushRef="#br0" timeOffset="-212116.05">8349 7867 454 0,'0'0'165'15,"1"0"134"-15,-1 4-58 16,0 0-20-16,-1 2-51 16,0-2-19-16,-2 2-34 15,1 2-11-15,1 4-25 16,0 5-18-16,1 6-26 16,-1 3-14-16,-4 7-16 15,2 1-2-15,-4 6-2 16,1-2-1-16,2-2 0 0,-2-5-1 15,6-8 0-15,2-2-1 16,9-5-1-16,4-3-1 16,8-4 0-1,7-2 0-15,14-6-1 0,6-1 2 16,9-3-2-16,4-5-2 0,-3-4-1 16,-2-4-1-1,4-8 2-15,3-1 1 16,-7-6 5-16,-6-4 3 15,-18-2 4-15,-14-5 3 0,-15-1 1 16,-7-4 0 0,-12-6-3-16,-4 2-1 0,-12 4-3 15,-3 1-1-15,-6 8-1 16,0 5-1-16,5 7 0 16,-1 8-1-1,6 10 0-15,0 6-1 0,-5 10 0 16,-5 7-2-16,-23 16-1 15,-7 5-1-15,-13 13-26 16,3 3-32-16,16 3-114 16,8-4-130-16,29 0 166 15</inkml:trace>
  <inkml:trace contextRef="#ctx0" brushRef="#br0" timeOffset="-211560.76">8389 8816 1250 0,'11'1'103'0,"5"5"48"0,0 8-76 16,0 8-7-16,-8 12-47 15,-7 5-13-15,-9 8-38 16,-2 6-18 0,-5 4-27-16,2 1 0 0,5-6 30 15,4-7 20-15,11-16 31 16,7-3 0-16,16-10 27 16,10-5 0-16,15-5-3 15,0-4 3-15,-1-8-27 16,0-3-2-16,-3-7-2 15,0-4 1-15,-1-1 1 16,-2-1 1-16,-10-4 0 16,-2-4 3-16,-14-7 17 15,-3-5 9-15,-9-8 23 16,-4-3 10-16,-5-6-3 16,0 0-4-16,-6 1-17 15,1 2-5-15,-5 11 7 16,-5 6 5-16,-4 18 11 0,-7 6-3 15,-9 14-9-15,-9 4-7 16,-7 12-23-16,-4 4-5 16,0 7-12-16,-7 1-2 15,-6 1 1 1,-6-1 0-16,-1-7-33 0,4 2-28 0,16-6-110 16,8 3-163-1,23 8 192-15</inkml:trace>
  <inkml:trace contextRef="#ctx0" brushRef="#br0" timeOffset="-210778.43">8362 9890 562 0,'-5'-5'100'0,"-3"-1"108"0,2 3-56 15,-2 2-2-15,3 4-25 16,1 3-21 0,2 7-53-16,2 6-19 0,0 15-17 15,1 9-6 1,1 17-8-16,3 4-2 0,-2 6-25 16,3-3-2-16,2-16 1 15,2-8 1 1,7-18 22-16,4-8 1 0,13-13-2 15,9-4 0-15,10-10 2 16,4-4 1-16,-2-5 1 16,-5-5 1-16,1-4 0 15,-1-4 0-15,1-6 2 16,-1 0 1-16,-8-2 3 16,-7 0 1-1,-14 4 11-15,-11 1 10 0,-13 2 14 0,-7 3 3 16,-11 0-2-1,-2 1-6-15,-6-2-5 0,0-4 6 16,0 1 12 0,3 1 10-16,4 3 5 15,0 5-3-15,1 9-12 16,-1 2-11-16,-4 10-15 16,-4 5-9-16,-12 12-13 0,-14 8-14 15,-14 15-64-15,-8 4-47 16,5 9-129-16,9 4-135 15,25 1 220-15</inkml:trace>
  <inkml:trace contextRef="#ctx0" brushRef="#br0" timeOffset="-210293.34">8474 10797 1195 0,'-1'24'36'0,"0"3"-12"0,-7 6-15 16,2 11-5-16,0 3-13 15,3 6-81-15,4-2-3 16,7-3 4-16,6-6 13 0,10-9 80 16,9-4 9-16,5-6 2 15,6-5 1-15,0-7-2 16,3-6-7-16,2-12-1 16,4-8-2-16,4-13 4 15,0-8 4-15,-7-15 14 16,-1-4 12-16,-17-9 39 15,-6-4 18-15,-12-3 21 16,-10 0 8-16,-14 2 5 16,-7 4-6-16,-18 9-23 15,-12 4-15-15,-12 19-36 16,-4 9-14-16,2 26-19 16,2 17-8-16,-1 26-41 15,-2 13-49-15,-9 13-168 16,2 6 148-16</inkml:trace>
  <inkml:trace contextRef="#ctx0" brushRef="#br0" timeOffset="-210038.01">8704 11809 599 0,'-1'0'67'0,"-2"1"38"15,1-1-28-15,2 0-44 16,1 0-25-16,4-2-8 15</inkml:trace>
  <inkml:trace contextRef="#ctx0" brushRef="#br0" timeOffset="-209866.22">8721 12277 1313 0,'-9'21'116'15,"3"-9"190"-15,4-11-328 16,1-3-82-16,1-7 63 16</inkml:trace>
  <inkml:trace contextRef="#ctx0" brushRef="#br0" timeOffset="-209741.46">8664 12767 1453 0,'4'13'50'0,"-2"-1"20"16,4-8-327-16,0-4 189 0</inkml:trace>
  <inkml:trace contextRef="#ctx0" brushRef="#br0" timeOffset="-209629.52">8694 12970 1900 0,'0'21'134'0,"-6"0"84"0,2-6-164 16,-2-1-90-16,4-6 16 16</inkml:trace>
  <inkml:trace contextRef="#ctx0" brushRef="#br0" timeOffset="-209482.62">8612 13872 1283 0,'11'19'59'0</inkml:trace>
  <inkml:trace contextRef="#ctx0" brushRef="#br0" timeOffset="-208597.1">8282 15040 1290 0,'1'13'94'16,"-1"1"71"-16,1 1-103 15,-1 8-29-15,-2 4-18 16,-4 10-26-16,-1 6-26 15,-1 4-78-15,0 3-31 16,-1 1-40-16,2 0 24 16,3-8 135-16,-1-3 69 15,6-17 111-15,4-5 25 0,3-12-18 16,4-3-24-16,11-8-39 16,9-3-21-16,16-3-37 15,12-5-15-15,15 1-19 16,3-2-3-16,0 1-1 15,-5 5-1-15,-11 3-5 16,-3 2-3-16,-7 6-2 16,-11 1 1-16,-16 4 9 15,-8 2 4-15,-15-2 4 16,-4-3-1-16,-10-9-3 16,-3-9 4-16,-3-17 17 15,-1-12 19-15,2-26 43 16,3-3 8-16,6-19 6 15,5-2-14-15,12 5-39 16,7 0-9-16,6 17-18 16,0 12-1-16,-5 22 3 15,-5 11 1-15,-11 14 9 16,-4 8 4-16,-11 12 0 16,-7 8-2-16,-14 13-8 0,-11 3-5 15,-11 11-5-15,-8 0-3 16,-11 4-7-1,-10-2-2-15,-6-4-5 0,2-3-6 16,17-7-49-16,12 2-29 0,20-6-70 16,16 1-45-1,16-13 113-15</inkml:trace>
  <inkml:trace contextRef="#ctx0" brushRef="#br0" timeOffset="-207396.03">6710 15851 957 0,'-3'-1'110'0,"0"-2"94"16,-3 0-36-16,4 0-12 15,-2 3-12-15,2 2-30 16,2 3-15-16,2 10-50 15,2 5-21-15,9 15-17 16,2 9-7-16,6 14-4 16,1 5-15-16,-2 1-34 15,0-5-3-15,-7-12 1 16,-5-7 16-16,-6-13 35 16,-1-4 3-16,-3-15 3 15,-4-7-1-15,-5-13 0 16,2-8-1-16,3-7 10 0,5-2 11 15,11 3 23 1,1 4 7-16,7 7 6 16,0 5-6-16,1 9-19 15,4 4-8-15,-4 10-12 0,-5 3-3 16,-3 8 3 0,-5 4 1-16,-8 6-1 0,-5 3-2 15,-9 2-22-15,-5-4-29 16,-2-5-77-16,-1-6-58 0,1-15-256 15,5-9 251-15</inkml:trace>
  <inkml:trace contextRef="#ctx0" brushRef="#br0" timeOffset="-207213.7">7085 16077 868 0,'19'17'214'16,"-3"6"211"-16,-2 7-109 0,-6 5-132 15,-2 1-56-15,-3-3-74 16,0-7-23-16,1-11-31 16,2-7-19-16,5-11-78 15,1-7-48-15,0-10-245 16,-1-6 220-16</inkml:trace>
  <inkml:trace contextRef="#ctx0" brushRef="#br0" timeOffset="-207104.38">7150 15956 993 0,'-30'-7'145'0,"1"2"123"16,7 3-167-16,5 1-46 16,8-3-129-1,3-4-204-15,8-16 171 16</inkml:trace>
  <inkml:trace contextRef="#ctx0" brushRef="#br0" timeOffset="-206951.11">7315 15678 1485 0,'7'33'163'16,"0"5"112"-16,0 4-84 0,-6 5-100 16,7 2-44-1,-5 2-43-15,3 1-11 0,3-5-106 16,3-3-84-16,1-10 105 16</inkml:trace>
  <inkml:trace contextRef="#ctx0" brushRef="#br0" timeOffset="-206788.55">7338 16011 1424 0,'3'-10'177'16,"1"-2"155"-16,5-7-211 16,4-5-40-16,3 4-62 0,7-3-25 15,8 0-132-15,6-2-199 16,4 0 192-16</inkml:trace>
  <inkml:trace contextRef="#ctx0" brushRef="#br0" timeOffset="-206374.22">7809 15751 1382 0,'0'-10'151'0,"2"0"124"16,1 0-75-16,0 4-72 16,4 1-37-16,3 5-52 15,3 3-15-15,3 7-13 16,-4 3-4-16,-3 6-7 16,-3 3-10-16,-8 1-19 0,-4 1 0 15,-4-3 7 1,-1-2 9-16,3-6 15 15,3-4-1-15,5-4-1 16,7-2 3-16,5 0 12 16,6 2 10-16,5 1 15 15,1 0 2-15,1 4-2 16,-2 2-6-16,-7 1 4 16,-4 6 0-16,-12 5 0 0,-10 5-1 15,-10 10-21 1,-9 2-11-16,-6 0-44 0,1-1-34 15,5-10-103-15,5-6-67 16,16-10 127-16</inkml:trace>
  <inkml:trace contextRef="#ctx0" brushRef="#br0" timeOffset="-206211.53">8342 15751 1787 0,'8'32'147'0,"-7"6"65"16,-3 8-64-16,-11 10-104 15,1 3-28-15,0-3-112 16,7-6-90-16,8-15 101 16</inkml:trace>
  <inkml:trace contextRef="#ctx0" brushRef="#br0" timeOffset="-205187.06">7060 6717 836 0,'0'-8'126'0,"-2"4"194"0,2 4-145 0,-4 12-4 16,2 9-36-1,0 18-77-15,1 10-28 0,-1 8-26 16,1 3-2-16,1-8-2 16,3-5-6-16,-2-14-14 15,1-8 0-15,0-13 2 16,-1-10 3-16,2-4 15 16,0-9 2-1,1-11 4-15,0-5-1 16,4 1 10-16,3 0 6 15,2 7 7-15,2 5 2 0,3 9-8 16,2 3-4-16,3 8-8 16,-1 3-2-16,-7 6 1 15,-6 4 0-15,-10 4 3 16,-8 2-1-16,-12 4-4 16,-3 0-32-16,0-5-143 15,3-7-314-15,6-13 279 16</inkml:trace>
  <inkml:trace contextRef="#ctx0" brushRef="#br0" timeOffset="-205017.68">7322 6901 903 0,'10'21'170'0,"-1"5"170"0,-1 6-80 16,-3 7-90-16,-3-2-54 15,3-2-73-15,-1-6-24 0,3-12-31 16,3-4-39-16,3-15-262 31,3-7 207-31</inkml:trace>
  <inkml:trace contextRef="#ctx0" brushRef="#br0" timeOffset="-204881.12">7380 6838 1067 0,'-18'5'154'16,"1"-1"156"-16,8-5-225 0,2-5-18 15,9-10-297 1,8-5 169-16</inkml:trace>
  <inkml:trace contextRef="#ctx0" brushRef="#br0" timeOffset="-204742.31">7601 6613 1295 0,'-4'45'128'0,"-1"4"77"0,0 2-56 0,2 4-55 15,-2 0-45 1,4-2-47-16,-1-6-63 16,5 4 40-16</inkml:trace>
  <inkml:trace contextRef="#ctx0" brushRef="#br0" timeOffset="-204581.77">7413 6983 1515 0,'19'-18'93'0,"10"-1"7"15,3-2 6-15,15-5-55 16,9 1-32-16,10 0-130 0,0 2 80 16</inkml:trace>
  <inkml:trace contextRef="#ctx0" brushRef="#br0" timeOffset="-204218.62">8069 7013 1331 0,'-15'16'88'16,"1"8"39"-16,-3 3-36 0,7 14-16 16,5 2-38-16,9 1-32 15,11-3-5-15,11-13-1 16,2-6 3-16,5-19 41 16,0-8 22-16,-3-18 35 15,-3-6 12-15,-5-12-23 16,-7-5-8-16,-14-1-9 15,-7 1-3-15,-20 6-11 16,-4 6-11-16,-15 13-32 16,-9 8-18-16,1 19-62 15,-1 9-54-15,9 19-481 16,10 9 388-16</inkml:trace>
  <inkml:trace contextRef="#ctx0" brushRef="#br0" timeOffset="-201782.19">9039 8807 744 0,'-14'0'117'0,"4"5"102"16,2 0-28-16,8 6-44 16,3 0-16-16,10 0-15 15,6 0-8-15,13-3-24 0,4-2-16 16,10-2-33 0,6 0-14-16,6-5-12 0,2-2-2 15,-5-3-27-15,-8-6-45 16,-13-6-200-1,-10-7 163-15</inkml:trace>
  <inkml:trace contextRef="#ctx0" brushRef="#br0" timeOffset="-201569.25">9406 8645 1253 0,'-21'21'130'16,"9"-2"99"-16,5 0-44 0,18-2-49 15,4-4-23-15,10-2-36 16,8 1-19-16,-3 4-28 15,5 5-12-15,-7 6-13 16,-4 2 1-16,-9 0 3 16,-10 5 2-16,-15 0 4 15,-9 0 0-15,-7 1 3 16,-6-5-23-16,3-11-74 16,0-8-66-16,4-15 64 15</inkml:trace>
  <inkml:trace contextRef="#ctx0" brushRef="#br0" timeOffset="-201283.01">9857 8786 1412 0,'0'19'117'0,"-7"7"86"0,-3 3-79 15,-10 6-38-15,-1 2-31 0,9-2-31 31,8 0-18-31,21-10-12 0,8-6-1 16,13-15 2-16,1-8 5 0,-2-15 32 16,-3-8 22-16,-4-12 32 15,-3-1 12 1,-10-6-9-16,-5 4-3 0,-16 8-20 16,-9 6-15-1,-16 19-32-15,-5 8-46 0,-15 19-123 16,-11 10-57-1,-6 21 95-15</inkml:trace>
  <inkml:trace contextRef="#ctx0" brushRef="#br0" timeOffset="-200922.38">9012 9966 240 0,'-5'3'138'0,"6"-2"66"16,15-5 79-16,7-2-17 15,14-4-82-15,4 1-46 16,13-2-87-16,2 1-27 16,6-1-13-16,1 0-37 15,-14 2-144-15,-8-1-121 0,-20 1 135 16</inkml:trace>
  <inkml:trace contextRef="#ctx0" brushRef="#br0" timeOffset="-200716.17">9335 9789 971 0,'-13'3'139'0,"10"1"126"16,5 3-35-16,25 2-40 16,3-1-20-16,6 5-44 15,1-2-30-15,-12 2-51 16,-1 6-17-16,-9 0-13 15,-9 4 0-15,-7 6 3 0,-6 3 0 16,-10-1-8-16,-4 0-18 16,-16-4-53-1,0-4-37-15,-3-12-128 16,3-4-165-16,20-12 227 0</inkml:trace>
  <inkml:trace contextRef="#ctx0" brushRef="#br0" timeOffset="-200413.58">9928 9797 1363 0,'-12'13'163'16,"-1"5"134"-16,-5 4-102 16,-9 10-84-16,-4 6-45 15,2 7-57-15,7 2-8 16,20-3-13-16,11-8-3 0,22-13 3 15,2-11 0-15,6-14 4 16,-2-5 5 0,-8-13 39-16,0-2 21 15,-9-11 22-15,-4-4 2 16,-13-4-27-16,-4 2-14 0,-13 8-18 16,-6 6-2-16,-13 15-47 15,-9 7-47-15,-14 23-151 16,-7 11 127-16</inkml:trace>
  <inkml:trace contextRef="#ctx0" brushRef="#br0" timeOffset="-200152.13">9163 10882 1323 0,'8'16'101'0,"5"-3"61"0,6-1-2 16,8-8-50-16,12-3-24 16,11-5-48-16,5-7-22 15,0-5-24-15,-3-3-41 0,-15-1-100 16,-5 0-74-16,-14 2-212 15,-8-1 234-15</inkml:trace>
  <inkml:trace contextRef="#ctx0" brushRef="#br0" timeOffset="-199951.63">9499 10746 634 0,'-22'-1'174'0,"4"1"198"16,6 0-105-16,12 4-70 16,7-1-22-16,14 2-25 15,3 0-8-15,5 2-36 16,4 3-23-16,-4 4-42 0,-5 6-11 15,-8 5-10-15,-8 2-1 16,-10 7 0 0,-7 0-3-16,-9 1-21 15,-2 0-34-15,-7-5-99 16,1-3-76-16,5-1 105 16</inkml:trace>
  <inkml:trace contextRef="#ctx0" brushRef="#br0" timeOffset="-199635.41">9946 11065 1021 0,'3'-1'89'0,"-13"5"24"15,0 2 96-15,-5 2-57 16,4 2-16-1,-2 9-64-15,4 0-32 0,6 7-29 16,3 0-9-16,11-2-6 16,2-4-2-16,8-10 4 15,3-6 9-15,0-9 37 16,1-7 21-16,-4-8 41 16,-4-5 7-16,-9-3-11 15,-5 1-14-15,-12 2-35 16,-9 3-13-16,-7 4-21 15,-7 6-8-15,-11 10-87 16,4 8-73-16,-10 9 80 16</inkml:trace>
  <inkml:trace contextRef="#ctx0" brushRef="#br0" timeOffset="-198693.19">9055 14911 1055 0,'16'-6'139'0,"-1"0"99"16,5 1-103-16,0 2-29 15,7 5-46 1,4 5-14-16,5 2-24 0,1 0-9 0,8-3-11 16,-3-5-9-1,1-1-64 1,-7-5-56-16,-10-4-164 0,-7 0-147 0,-8-6 239 16</inkml:trace>
  <inkml:trace contextRef="#ctx0" brushRef="#br0" timeOffset="-198476.88">9384 14743 570 0,'-22'9'175'0,"7"2"207"16,4 0-129-16,17 0-75 15,4-4-22-15,18-2-14 16,5-1-13-16,4 1-26 16,1 2-22-16,-6 3-46 15,-2 2-9-15,-7 4-10 16,-6 1 2-16,-10 6 3 15,-9 2 0-15,-11 3-5 16,-4 1-3 0,-15-2-56-16,2 2-46 0,-7-2-161 15,0-1 135-15</inkml:trace>
  <inkml:trace contextRef="#ctx0" brushRef="#br0" timeOffset="-198102.61">9947 15011 1237 0,'-11'-6'165'0,"-4"1"118"15,-1 3-102-15,-3 4-23 0,-1 11-52 16,1 1-19-1,3 8-40-15,4 5-22 0,5 7-24 16,7 6-5-16,13 2-7 16,8-2-1-16,10-9 0 15,2-7 0 1,4-13 2-16,0-9 3 16,0-13 3-16,1-10 1 0,-6-15 23 15,-1-8 12-15,-11-6 28 16,-8-3 14-16,-15 7-5 15,-7 4-5-15,-23 9-20 16,-3 6-11-16,-7 13-23 16,-2 8-31-16,4 16-108 15,0 8-62-15,3 12 88 0</inkml:trace>
  <inkml:trace contextRef="#ctx0" brushRef="#br0" timeOffset="-191152.98">8650 15208 206 0,'3'-8'87'0,"-3"2"102"15,1 3 5-15,-2 8-16 16,-5-2-9-16,-1 5-23 16,1-1-14-16,0-3-41 15,2-1-21 1,1-6-28-16,2-1-8 0,1-2-6 15,1 1-2-15,2 1 2 16,1 2 9-16,-1 3 23 16,-2 2 6-16,0 6 2 15,-2 0-3-15,-1 3-3 16,2 2-5-16,-1 2-13 16,2 2-12-16,2 3-24 15,2 3-4-15,4 6 1 16,-2 5-2-16,5 9-1 15,0 5-1-15,4 11-1 16,3 7 0-16,5 6 0 0,3 0 0 16,6-2 0-16,4-4 0 15,3-9 0 1,3-4-1-16,-1-12 1 0,-2-7 0 16,-9-13 2-16,-5-2-1 15,-8-9 1 1,-1-2-19-16,-4-2-97 15,-3-6-86-15,-1-1 98 0</inkml:trace>
  <inkml:trace contextRef="#ctx0" brushRef="#br0" timeOffset="-190745">8892 16232 480 0,'0'13'142'15,"0"-3"115"-15,7-3-72 16,-1-3-25-16,13-4-29 15,3 0-11-15,11 0-12 16,3-2-18-16,-1 0-40 16,0 1-15-16,-5-1-23 0,-5 1-9 15,-3-1 41-15,-3-2 22 16,-4-3 33 0,-5-4 21-16,-3-6-16 0,-4-5-14 15,-3-6-16-15,-1-4-15 16,-2-3-23-16,-1 2-9 15,1 2-18-15,2 2-4 16,4 7-51-16,2 1-66 16,6 5 64-16</inkml:trace>
  <inkml:trace contextRef="#ctx0" brushRef="#br0" timeOffset="-189700.48">9405 16647 330 0,'-1'4'125'0,"2"0"133"16,-2-1-42-16,1 0-67 0,-1-2-19 16,-2 0-17-16,0 1-5 15,1-2-12-15,0-2-7 16,-1-2-11-16,0-2 0 16,1-2 10-16,-1-2 4 0,-1-3-3 15,-1-3-7-15,-4 1-21 16,-1 0-14-1,-1 4-22-15,-4 0-6 0,0 7-11 16,-1 4 1-16,0 6-7 16,2 8-4-1,3 9-2-15,3 6-6 0,4 8-12 16,4 5-10 0,3 7-18-16,6 0-3 0,6 2 11 15,2-5 11-15,2-12 19 16,1-8 8-1,-2-16 2-15,2-7-2 0,-5-17 3 16,-2-8 8-16,-6-18 22 16,-1-4 12-16,4-11 24 15,-5 0 1-15,1 5 3 16,-7 5-5-16,-4 18-19 16,3 10-6-16,-1 19-23 15,4 13-8-15,1 15-3 16,0 7-5-16,7 9 0 15,0-1 0-15,4-2-1 0,5-3-1 16,0-10-1-16,2-5-10 16,-1-13-37-16,3-6-32 15,-1-13-79-15,1-9-48 16,-3-16-281 0,1-1 293-16</inkml:trace>
  <inkml:trace contextRef="#ctx0" brushRef="#br0" timeOffset="-189524.02">9663 16625 812 0,'-7'6'185'0,"-1"1"163"16,1 4-99-16,2 0-37 15,3-4-71-15,2-3-39 0,5-7-66 16,4-3-21-16,3-6-15 16,6-2 0-16,6-3-16 15,6 0-44-15,6-2-156 16,0-1 132-16</inkml:trace>
  <inkml:trace contextRef="#ctx0" brushRef="#br0" timeOffset="-189094.44">9962 16274 910 0,'-2'-8'179'0,"2"1"138"15,-1 9-74 1,-1 7-37-16,2 14-73 0,-1 9-36 16,2 14-59-16,2 7-21 15,1 8-13 1,1-2-2-16,3-4 0 0,0-6-23 16,2-14-15-16,0-5 0 15,-4-15-4-15,0-10 22 16,-6-11 14-16,2-10-1 15,-2-8 10-15,-1-2 8 16,1-5 18-16,0-1 6 0,8 3 6 16,0 6-3-1,6 9-7-15,5 4-4 0,4 13-10 16,-1 4-3-16,3 4-7 16,-3 4 0-16,-4 0 4 15,-5 3 2-15,-13 3 7 16,-6 2-3-1,-11-1-2-15,-5-1-3 16,-4-6-4-16,-2-3 0 0,0-6-15 16,0-6-17-16,3-6-44 15,3-5-28-15,8-4-90 16,4 1-56-16,14 2 130 16</inkml:trace>
  <inkml:trace contextRef="#ctx0" brushRef="#br0" timeOffset="-170102.07">9948 17004 321 0,'-2'-3'69'0,"-3"2"57"16,1 1-26-1,-1 0-49-15,3 1-21 16,1-1-23-16,0 3-1 0,-4-3 9 16,2 2 5-16,-2 0 14 15,5-2 9 1,0 0 18-16,-1 1 12 0,1-1 22 15,1 1 5-15,-4 1 6 16,-2-1-7-16,5-1-25 16,-1 0-13-16,0 1-28 15,-2 3-11-15,3-3-10 16,-3 2-5-16,5-1-6 16,-1 1 0-16,4 0-1 15,3 2 0-15,1 0 12 16,2 0 6-16,-7 4 17 15,1-1 7-15,-1 3 0 16,1 1-2-16,2-2-15 16,-5 1-6-16,1-4-13 15,-1-1-1-15,-1-2-4 16,3-1 0-16,0-1 0 16,1 1 0-16,0 0 1 0,-1 0 1 15,0 0 5 1,2 1 3-16,-3 0 6 0,2 2 0 15,-2 0-3-15,3 0-3 16,-1 2-6-16,4 0-3 16,-1-2-1-16,1 1-1 0,2-3 0 15,0 1 0 1,2 0 0-16,0 2 0 16,3 0 1-16,0 0-1 0,1 0 0 15,1-3 0-15,3 2-1 16,2-4 0-16,3-2 1 15,-2 1 0-15,3 1 0 16,-1-2 0-16,-2 2 0 16,4 0 0-16,-7-2 11 15,2 1 7-15,-3-1 15 16,0-1 8-16,5 2-6 16,3 0 1-16,2-1-5 15,4 0 0-15,2-1 2 16,0-1-11-16,5 0-7 15,-1-1-10-15,-5-4-5 16,-2 1 2-16,-6-6 3 16,-2-2 0-16,3-7-4 15,2 0-1-15,1-8-3 0,4-2 0 16,8-8 4-16,1-3 3 16,8-6 1-1,-2-2 0-15,-5-10 2 0,-3-1-1 16,-5-4-1-16,0-2-2 15,3-2-2-15,0-3 0 16,5-11-1 0,6-5 2-16,1-7-2 0,0-8 0 15,-3-5 0-15,-9-4 0 0,-5-8 0 16,-1 3 0 0,0-5 0-16,4-2 1 15,2 0 1-15,1-3-1 0,0-5 2 16,-4 0 0-16,-5-3 0 15,-3-8 0-15,-8-4 0 16,-2-2-1-16,-2-9 1 16,2 1-1-16,-2-5-2 15,4-6 2 1,-2-2 11-16,0-6 7 0,2-5 14 16,-4 2 6-16,1-9 1 15,3 6-3-15,-7-7-9 0,-2-1-4 16,-4 1-13-1,-8-2-3-15,-9 5-3 16,1 1-1-16,-8 4 0 16,1-1-1-16,0 2-2 0,-1 1 0 15,5-1 1 1,-3 3 0-16,4 2 1 16,-2 0 0-16,-3 9 1 0,-3 1 0 15,-4 9 1 1,-3 6-1-16,-6-1 1 15,-1 6-1-15,-9 9 0 0,-2-4-1 16,-2 12-1-16,2 6 1 16,4 2 0-16,3 8 0 15,1 6 1-15,-3 5 0 0,-6 4 0 16,-7 4 0-16,-10 3-1 16,-3-1 0-1,2 6 0-15,5 2-1 0,11 3 0 16,3-1 0-16,-1 2 0 15,-2 1 0-15,-13 5 0 16,-3 4-1-16,-1-3-1 16,-1 0 0-16,14-1-1 15,2 2 0-15,-1 4 0 16,-7 4-1-16,-7 7 1 16,-2 3 0-16,-3 8 0 15,8-1 0-15,8 7 1 16,-2 1-1-16,1 3 1 15,-5 1-1-15,-4 3 0 16,1 3-2-16,5 5 2 16,5 0-1-16,5 6 1 15,2 0 0-15,-6 2 0 0,-5 2 0 16,-4 2-2-16,0 2-1 16,7 6-3-16,6 3-1 15,4 5-3-15,4 6 0 0,-1 6 2 16,6 3 2-1,-4 3 2-15,-4 1 0 16,0 0 3-16,-4-1-1 0,7 4 1 16,2 1 1-1,7-1 0-15,4 0-1 0,0 1-1 16,1-4-1 0,4 1 0-16,-1-1 0 15,6 2-1-15,-1 0 0 0,0-1 1 16,2 1 0-16,0 1 1 15,-4-1 1-15,-2 2 0 16,-2 2 1-16,-5 0 0 16,1 0 0-16,-3 0 0 15,3 0 0-15,2-4 1 16,3-1-1-16,5-1 0 16,-1-3 0-16,5 0-2 15,2-3-1-15,4 0-2 16,1 0 1-16,5-3 0 0,-1 1 1 15,1 0 2 1,-2 0 0-16,0 1 1 16,-1 2 2-16,-3-2-1 0,1 2 1 15,0-1-1-15,-3 0-1 16,4 1 0 0,0-1 0-16,0 0-2 15,1 1 2-15,1 1-1 0,-3 1 1 16,1 2-1-1,1 1 1-15,-2 3 0 0,0 0 0 16,2-3 0-16,-2 0 0 16,4-2-1-16,1 1-1 15,1-4 0-15,0-3 0 0,0-3 1 16,2 0 0-16,-1-1 1 16,1-1 0-16,0 0 1 15,-3 0 1 1,0-1 0-16,0 2 0 0,-1-1-1 15,-2 1 0-15,2-2 0 16,-1-1-1-16,2-1-1 16,0-1 1-16,2 0 0 15,-2 0 0-15,1-1 0 16,0 1 0-16,-1 0 0 16,0-1 1-16,2-1-1 15,-2-1-2-15,0-3-2 16,4 1 0-16,2-1 1 15,2-1 0-15,0 0 2 16,-2 0 1-16,0 0 0 16,1 0 0-16,-1 1 1 15,1 1 0-15,-5 2 1 0,0-1 0 16,2 1 0-16,-3 0 0 16,2-1-2-16,0 1 1 15,0-3-2-15,2-1 0 16,0 0 0-16,1-3 0 0,-1 0 1 31,1 1 2-31,-1 1 0 0,0 1-1 16,0 0 0-16,2 0-1 0,2 1-2 15,4 0 0-15,6 0-2 16,4 1 1 0,5 0 2-16,3 1 0 15,2 0 1-15,0 0 0 0,1 1 1 16,-3-3 4-16,0-1 4 15,1-1 3-15,-3-6 6 16,6 0 0-16,-3-2 4 16,2 1 0-16,-2 1-3 15,-4 3-2-15,-9 2-4 16,-7 2-2-16,-8 1 4 16,-3 2 0-16,-6-1-1 15,0 0-1-15,-3-1-8 16,-2 0-3-16,4-1-14 15,0 0-14-15,1-3-43 16,0-3-28-16,4-2-74 16,-3-2-40-16,4-4-212 0,4 1 240 15</inkml:trace>
  <inkml:trace contextRef="#ctx0" brushRef="#br0" timeOffset="-169624.29">9299 7624 544 0,'-4'2'122'0,"-3"2"134"16,2 1-27-16,-3 1-29 15,0 0-19-15,2-2-38 16,1-1-20-16,3-2-36 16,2-1-12-16,2-3-15 15,2 1-7-15,2 1-20 16,2 0-11-16,3 3-16 16,4 5-4-16,5 3 3 15,2 3-1-15,4 1 0 16,-4-1 1-16,4-1 1 15,-4 0 1-15,0 0 7 16,-2-1 0-16,-9 0 3 16,0-1 0-16,-3-1-1 15,-3-1 1-15,-4 1 1 16,-1-1 2-16,-8 1 1 0,-4 2-2 16,-10 3-5-16,-10 3-5 15,-8 3-6 1,-2 3-2-16,-2-3-11 0,6 1-17 15,10-6-43-15,7-7-36 16,12-7-104-16,4-5-84 16,13-6 161-16</inkml:trace>
  <inkml:trace contextRef="#ctx0" brushRef="#br0" timeOffset="-41737.77">876 624 742 0,'2'-1'158'16,"-1"0"126"-16,-2 1-50 15,0 2-35-15,-4 0-63 16,1 1-30-16,-4 4-46 16,-1-1-13-16,0 2-9 0,-6 0-3 15,-2 3-9 1,-4 2 3-16,-10 5-1 16,-2 3-1-16,-8 0-4 15,2 0-7-15,6 0-3 16,4 0 0-16,12-5 0 15,3 2 0-15,11-12-5 0,7 2-3 16,11-3-4 0,6-5 0-16,14 3 0 0,3-3 0 15,7 0 0 1,-4 2 0-16,-7 2 16 16,-7 0 3-16,-12 6 15 15,-8 5 5-15,-11 4-11 0,-5 0-2 16,-16 3-11-16,-3-1-4 15,-9 0-6-15,-8 2-2 16,2-5-33-16,1-2-33 0,15-5-103 16,4-5-79-16,14-9 129 15</inkml:trace>
  <inkml:trace contextRef="#ctx0" brushRef="#br0" timeOffset="-41508.33">1075 454 1271 0,'11'0'117'0,"-4"1"69"16,-1 3-17-16,-6 14-47 16,0 11-34-16,-8 18-37 15,1 11-28-15,-4 13-15 16,2 2-3-16,3-3-76 15,5-2-103-15,6-15-296 16,5-9 257-16</inkml:trace>
  <inkml:trace contextRef="#ctx0" brushRef="#br0" timeOffset="-41256.76">1263 467 1257 0,'3'0'127'16,"1"3"77"-16,2 2-9 0,-1 12-70 16,0 6-34-1,0 14-48-15,-3 15-23 0,-3 4-12 16,-3 9-3-16,-3 1-2 16,-1-4 2-1,6-6-2-15,1-12-3 0,4-15-9 16,6-8-10-1,7-19-18-15,3-5-20 0,2-18-94 16,1-5-95-16,-4-10 133 16</inkml:trace>
  <inkml:trace contextRef="#ctx0" brushRef="#br0" timeOffset="-41102.82">1304 667 784 0,'-18'8'164'0,"4"3"138"16,5 1-59-16,9-2-92 15,7 2-43-15,9-11-46 0,6 0-19 16,6-7-31-16,-1-7-51 16,6-1 28-16</inkml:trace>
  <inkml:trace contextRef="#ctx0" brushRef="#br0" timeOffset="-40207.7">2587 592 706 0,'2'0'101'0,"0"-3"116"15,-2 1-5-15,-1-3-24 16,-1 0-26-16,-9 4-70 0,-5 1-35 15,-11 4-37-15,-7 5-7 16,-6 5-6-16,-5 3-2 16,4 5-5-16,7-2-2 15,8 2-2-15,12 2-1 16,13-4 7-16,5-1 6 16,15 0 7-1,8-2 5-15,9-5-1 0,3 1 0 16,4-1 0-16,-6-4 2 15,-9 4-1-15,-8 0 9 16,-20 2 6-16,-8 4-1 16,-24 4-2-16,-6 3-13 15,-15-3-16-15,-2-1-24 0,3-5-81 16,6-3-63 0,15-10 80-16</inkml:trace>
  <inkml:trace contextRef="#ctx0" brushRef="#br0" timeOffset="-40008.32">2452 394 1373 0,'-1'-3'124'0,"0"5"77"0,-2 1-36 16,3 13-80-16,4 10-27 15,1 11-39 1,2 7-11-16,0 22-6 15,-3 10 2-15,1 16-111 16,2 4-151-16,-2-11 150 0</inkml:trace>
  <inkml:trace contextRef="#ctx0" brushRef="#br0" timeOffset="-39636.32">2811 463 958 0,'2'-6'128'0,"-2"5"91"16,-3 3-24-16,-4 10-60 15,-2 4-45-15,5 7-50 16,-1 5-18-16,3 6-15 16,-2 9-1-16,0 5-2 15,0 0-1-15,-3 7 1 16,2-6 0-16,-2-6 0 16,3-4 0-16,4-13-2 15,2-6 0-15,8-14-2 16,4-3-5-16,7-16-51 15,6-3-54-15,1-10-204 16,0-2 178-16</inkml:trace>
  <inkml:trace contextRef="#ctx0" brushRef="#br0" timeOffset="-39499.39">2754 657 856 0,'-12'8'134'0,"1"-3"138"15,6 2-46 1,6-7-64-16,6-3-40 15,6-4-69-15,6-6-28 16,7-1-27-16,7-4-54 0,2 2 37 16</inkml:trace>
  <inkml:trace contextRef="#ctx0" brushRef="#br0" timeOffset="-39241.07">3054 668 580 0,'-7'27'124'0,"-1"3"97"0,4 4-80 16,2-5-27-16,7-9-49 16,3-6-16-16,5-16 8 15,3-3 16-15,5-10 33 16,-3 3 16-16,-2-8 7 16,-4-1-4-16,-9-3-19 15,-4-4-15-15,-12 7-29 16,-4-1-15-16,-4 8-28 15,-2 3-8-15,-1 8-17 16,0 5-5-16,2 9-104 16,4 2-89-16,16 2 113 0</inkml:trace>
  <inkml:trace contextRef="#ctx0" brushRef="#br0" timeOffset="-39092.51">3396 896 1378 0,'20'29'121'16,"-7"2"109"-16,-6 0-63 16,-13 7-87-16,-8 2-6 0,-15-1-92 15,-5 2-53-15,-8-8 40 16</inkml:trace>
  <inkml:trace contextRef="#ctx0" brushRef="#br0" timeOffset="-38602.86">4024 656 977 0,'-3'1'107'15,"-5"0"60"-15,-5 3-17 16,-9 3-54-16,-4 8-43 16,-3 4-41-16,3-1-6 15,13-5 3-15,3-4 5 16,13 1 19-16,5-3 17 16,8 8 18-16,4-1 3 15,7-4-9-15,0 5-15 16,-5-4-22-16,-6 0-5 0,-13 9-3 15,-11 1 0-15,-17 3-5 16,-11 8-20-16,-10-5-60 16,-3 0-58-16,-5-6-342 15,2-7 293-15</inkml:trace>
  <inkml:trace contextRef="#ctx0" brushRef="#br0" timeOffset="-38436.15">3846 421 1658 0,'11'7'108'0,"-2"16"47"0,2-1-11 15,-7 18-65-15,0 11-23 16,-4 9-42-16,2 6-5 0,0 6-36 16,2-1-62-1,4-4 53-15</inkml:trace>
  <inkml:trace contextRef="#ctx0" brushRef="#br0" timeOffset="-38151.76">4239 464 1655 0,'4'9'102'0,"-3"6"31"15,-3 7 1-15,-1 10-57 16,-2 8-28-16,-2 15-40 16,4-1-5-16,0 5-1 15,3 2 0-15,4-18-2 16,6-3-1-16,7-10 1 16,3-12-1-16,4-7-12 15,3-8-22-15,1-14-110 16,0-8-138-16,3-16 156 15</inkml:trace>
  <inkml:trace contextRef="#ctx0" brushRef="#br0" timeOffset="-37998.72">4160 674 1469 0,'-1'7'121'15,"9"-1"87"-15,2-1-34 16,14-11-44-16,2-5-37 15,9-9-51-15,-1-7-32 0,2 2-113 16,-2-1-142 0,0 0 136-16</inkml:trace>
  <inkml:trace contextRef="#ctx0" brushRef="#br0" timeOffset="-37849.53">4657 515 1233 0,'-3'32'146'15,"-2"6"117"-15,-1 10-33 0,-3 1-71 16,1 4-48-16,0-10-62 16,1-5-24-16,1-8-92 15,5-4-82-15,1-3 81 16</inkml:trace>
  <inkml:trace contextRef="#ctx0" brushRef="#br0" timeOffset="-37681.67">4882 948 1518 0,'2'26'104'0,"-6"5"25"16,-4 3-17-16,-9 3-91 16,-5 4-72-1,0-4 25-15</inkml:trace>
  <inkml:trace contextRef="#ctx0" brushRef="#br0" timeOffset="-37243.29">5458 547 1579 0,'-3'-5'95'0,"-10"1"16"0,-6 4-21 16,-13 6-48-16,-6 4-28 16,2 12-21-16,3 3-2 15,12 7-2-15,7-1 0 0,16 1 0 16,9-1 0-16,14-3 3 16,8-2 2-16,8-5 5 15,7 0 1-15,-6-5 3 31,-4 6 2-31,-27-3 4 0,-14 4 0 0,-31 2-28 16,-12-2-49-16,-7 2-152 16,-4-5 126-16</inkml:trace>
  <inkml:trace contextRef="#ctx0" brushRef="#br0" timeOffset="-37041.14">5369 263 1264 0,'12'7'160'16,"0"8"225"-16,2 27-254 15,-4 0-1-15,-10 24-39 16,-2 3-23-16,-7 9-47 16,-2 13-9-16,5 0-20 15,-2 3-51-15,3-3-180 16,3-7-81-16,4-19 146 0</inkml:trace>
  <inkml:trace contextRef="#ctx0" brushRef="#br0" timeOffset="-36533.02">5785 374 703 0,'1'19'142'0,"0"-1"128"0,0 3-29 0,-1 6-82 16,-2 8-38-1,0 18-56-15,-1 2-17 16,0 18-21-16,0 1-9 16,-2 0-10-16,3-6-1 15,2-18 0-15,2-8 0 16,9-18-3-16,7-11-2 16,9-15 4-16,10-10-17 15,3-16-47-15,1-4-28 16,-4-5-257-16,-7-11 214 0</inkml:trace>
  <inkml:trace contextRef="#ctx0" brushRef="#br0" timeOffset="-36402.11">5737 617 1319 0,'-9'7'135'16,"4"-2"76"-16,13-2-74 0,9-3-26 15,11-6-59-15,5-5-18 16,16-8-79-1,1-1-84-15,9-6 75 16</inkml:trace>
  <inkml:trace contextRef="#ctx0" brushRef="#br0" timeOffset="-36072.44">6239 435 1347 0,'-1'9'105'16,"2"-2"76"-1,6-3-22-15,10-8-39 0,5 4-35 16,10-2-58 0,3 2-17-16,-2 7-10 15,-1 3 0-15,-11 4 0 16,-8 6-1-16,-9 6 1 16,-7-3 0-16,-15 11 3 15,-8 4 2-15,-15 2 0 16,-2 5-1-16,1-7 0 0,7-3-2 15,19 2-2 1,12-10 8-16,18 2 12 0,15-2 6 16,19-9 6-16,9-2-7 15,4-8-13-15,5-7-37 16,6-2-145-16,8 0 115 16</inkml:trace>
  <inkml:trace contextRef="#ctx0" brushRef="#br0" timeOffset="-30135.92">23370 1768 38 0,'3'-1'13'0,"0"0"54"15,4-2 37-15,-3-1 70 16,-1 2 26-16,2-1 12 0,0 2-14 0,-1 4-23 31,2-1-5-31,10 5-23 0,3 1-5 16,11-3-30-16,8 4-20 0,15-2-29 16,7-2-24-1,3 1-24-15,-1-1-7 0,-16-3-5 16,-9 0-16-1,-10-5-99-15,-7-3-106 0,-4 4 113 16</inkml:trace>
  <inkml:trace contextRef="#ctx0" brushRef="#br0" timeOffset="-29871.35">23836 1634 749 0,'1'1'117'0,"1"0"150"16,1 0-127-16,4 1 11 15,2 1-45-15,4 6-49 16,3 5-16-16,0 5-23 0,1 4-6 16,-2 0-7-16,-4-1-2 15,-3 3 1 1,-3-3 0-16,-10 2 2 15,-6-1 0-15,-11-2-9 0,-4 1-15 16,-4-4-71-16,-2-1-74 16,2-3 88-1</inkml:trace>
  <inkml:trace contextRef="#ctx0" brushRef="#br0" timeOffset="-29122.21">24332 1653 577 0,'3'-1'116'15,"0"-2"96"-15,0 0 12 0,-4-2-70 16,-2 3-28-16,-7-1-51 16,-4 0-25-16,-1 3-28 15,-1 0-8-15,4 4-9 16,0 3-2-16,7 3 9 15,3 2 9-15,4 6 21 16,3 1 10-16,6 5 10 16,-2 2 0-16,2 0-7 15,0-2-2-15,2-1-12 0,1-2-6 16,0 2-10 0,-1-2-8-16,-9-1-6 15,-3-3 5-15,-10-2 2 16,-8-2 1-16,-6-4-2 15,-5-2-11-15,-6-3-58 16,-2-2-46-16,-2-5-196 0,-4-4 165 16</inkml:trace>
  <inkml:trace contextRef="#ctx0" brushRef="#br0" timeOffset="-28889.33">24330 1464 1083 0,'0'-6'152'16,"0"1"159"-16,0 2-85 15,-1 5-60-15,-2 3-49 0,0 12-69 16,-1 9-26-16,-2 17-14 16,0 8 1-16,1 10-8 15,2 0 0-15,3 0 0 16,2-5-12-16,2-5-69 15,-2-3-73-15,0-7 79 16</inkml:trace>
  <inkml:trace contextRef="#ctx0" brushRef="#br0" timeOffset="-28545.88">24626 1356 895 0,'-4'3'100'16,"2"2"102"-1,0 5-24-15,2 8 11 0,2 4-50 0,0 13-72 16,-3 8-28-16,-3 10-30 15,-4 6-3 1,-8 2-5-16,2 0-1 0,-1-6 2 16,-1-5-1-1,20-7-1-15,7-7-1 0,13-10-3 16,6-4-1 0,0-13-16-16,1-5-29 0,4-10-165 15,2-9 137 1</inkml:trace>
  <inkml:trace contextRef="#ctx0" brushRef="#br0" timeOffset="-28385.23">24413 1685 1248 0,'-8'6'107'0,"7"-1"67"0,6-5 7 15,23-4-51-15,14-5-31 16,15-8-54-16,4-2-25 15,-2-6-95 1,-7-1-105-16,-6 0 104 0</inkml:trace>
  <inkml:trace contextRef="#ctx0" brushRef="#br0" timeOffset="-28066.12">24847 1677 816 0,'-13'15'83'0,"4"1"33"16,3 7 2-16,7 5-77 15,3 4-18-15,9-2-21 16,3-1-1-16,9-7 16 16,6-5 39-1,12-9 49-15,1-5 26 0,-3-9 28 16,-4-6-24-16,-11-9-5 15,-4-4-5-15,-11-7-7 16,-7-2-10-16,-9-6-40 16,-8 4-22-16,-17 11-43 15,-11 9-10-15,-19 20-33 16,-2 8-45-16,4 13-109 16,9 10 108-16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1T16:56:37.7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8243 2641 201 0,'-2'-5'71'15,"2"-4"89"1,1-1 8-16,2 0 24 15,2-1-17-15,1 4-35 16,0 1-28-16,2 8-48 16,-2 3-16-16,3 6-21 15,1 4-6-15,5-3 5 0,8-2 10 16,9-5 21-16,17-3 8 16,18-5-1-1,9-1-6-15,17-3-10 0,9 0-6 16,20-1-14-16,4 2-5 0,23 6-13 15,0 5-3-15,-12 6 0 16,2 4-3 0,-13 0 1-16,-12-2 0 15,-19 1 34-15,-15-2 4 16,-32 0 10-16,-13-1-2 0,-22-1-17 16,-13 1 3-16,-29 1-1 15,-15-1 2-15,-38-2-14 16,-20-4-17-16,-21-7-48 15,-14-6-27-15,-13-5-47 16,4-1-2-16,-18-2 32 16,2 2 9-16,23 3 38 15,1 1 9-15,26 5 11 16,18 0 15-16,26 4 33 16,22 0 15-16,37 3 2 0,15 3 5 15,41 6-16 1,26 4-11-16,34 5-4 15,27-3-6-15,37-5-7 16,18-5-1-16,32 1-21 16,10 0-80-16,0 5 62 15</inkml:trace>
  <inkml:trace contextRef="#ctx0" brushRef="#br0" timeOffset="14599.92">18760 8484 791 0,'-4'-8'58'0,"1"-3"37"0,1 0-65 16,-4 0 7-16,-4-5 16 15,-5 0 12-15,-5-2 20 16,-2-2-5-16,-4 1-29 16,-1 3-12-16,-9 0-22 15,-5 2-8-15,-12 2-6 16,-4-1-1-16,-3 1 1 16,-1 0 10-16,7 2 24 15,1 2 11-15,-5 3 10 0,-7 4-8 16,-9 6-23-1,0 4-11-15,5 6-13 0,9 2-2 16,0 8-1 0,-4 2-2-16,-10 6 1 15,-3 3-1-15,2 3 2 0,10-1 1 16,12 2 0 0,-3 3 1-16,2 3 7 0,-3 6 6 15,3 9 9-15,6 2 4 16,13 3-6-16,10 0-5 15,9 2-12-15,5 5-3 16,8 11-3-16,2 7-1 0,4 6-1 16,3 2 1-16,7 4-1 15,1-2 0-15,6 0 1 16,5-1 1 0,4-2-1-16,7 3 2 0,0-2 0 15,0-3 0-15,-1-5 2 16,-4-2 0-16,-7 0-1 15,2 1 1-15,-6-1-1 16,-1 0 0-16,4-1-1 16,-2 1 0-16,1-4-1 15,2-3 0-15,1-10-2 16,4-4 0-16,9-6-2 16,6-2-1-16,7-4 0 15,-3-1 0-15,1-7 1 16,-6-3 0-16,6-8 3 15,6-3 0-15,20-4 0 0,3-5 1 16,8-2-1-16,-1-2 1 16,7-5-2-16,11 0-1 15,4-8 0-15,4-3-2 16,10-5 1-16,-6-4 0 16,8-3 1-16,0-1 2 15,0 4 2 1,-1 2 0-16,0 4 1 0,2 3 0 15,-5 2 1-15,2 1 1 0,7 0 0 16,3 0 1-16,-10-4 0 16,2-2 0-1,-2-5 0-15,-5-3 0 16,-7-5 0-16,-6-3 0 16,-15-7 9-16,-1-1 6 0,-4-6 10 15,1-3 5-15,-15-6 0 16,-8-5 1-16,-7-5 4 15,4-7 3-15,11-8-5 16,1-2-6-16,-4-5-15 16,-5 0-6-16,-15-2-4 15,-4-3 0-15,-4-2 0 16,-1-4 0-16,6 0-1 16,0-1 0-16,1-5-3 15,-4-2 0-15,-11-5 0 0,-7-1 1 16,-11 3 1-1,-4 1 1-15,-7 0 11 0,-2-1 9 16,-11 3 4 0,-4 1 0-16,-11 4-6 15,-3-3-9-15,-3-2-4 16,-4-2-2-16,2-1-4 16,0 2-1-16,3-3 5 0,1 1 7 15,1 5 7-15,-2 3 0 16,1 8-6-16,-8-2-7 15,-5 0-8-15,-3 2-2 16,-9 5-1-16,0 7 0 0,4 3 1 16,2 4 0-16,0-3-5 15,-5 3-4-15,-16 9-10 16,-8 3-5-16,-9 16-11 16,-1 5-3-1,-15 10-11-15,-11 6-7 16,-16 10-22-16,-24 6-1 0,-11 12-75 15,-26 8 87-15</inkml:trace>
  <inkml:trace contextRef="#ctx0" brushRef="#br0" timeOffset="16565.55">18788 12178 1366 0,'2'11'92'0,"0"0"41"0,0-1-17 16,-4 2-35-1,-1 2-6-15,-6 7-9 0,-3 2-12 16,-1 7-22-16,-1 4-10 16,1 4-18-16,1 0-4 0,5-2 0 15,1-7 0-15,6-9 0 16,4-5 0 0,1-12 2-16,0-5 6 15,0-16 17-15,-3-9 6 16,3-20 6-16,2-8-3 0,0-8-1 15,1 0 3 1,-2 6 3-16,2 6-2 0,3 16-15 16,2 8-7-1,7 20-11-15,5 8 0 16,5 21-1-16,2 9-1 0,0 14 1 16,-4 4-1-16,-1 0-1 15,-4-6 1-15,2-11-1 16,-1-9 2-16,-2-16 27 15,-1-5 15-15,-7-11 21 16,0-7 7-16,-9-13-19 16,-1-7-14-16,-4-11-20 15,-4-3-8-15,-1-2-8 16,0 2-3-16,2 10-9 16,2 8-26-16,1 13-96 15,3 9-87-15,6 8 109 16</inkml:trace>
  <inkml:trace contextRef="#ctx0" brushRef="#br0" timeOffset="16850.64">19398 12157 1741 0,'-12'20'51'15,"-4"7"-26"-15,-1 4-10 16,-1 9-12-16,3-2-3 15,12-2-1-15,6-8-3 0,16-13 0 16,1-7 4-16,10-14 21 16,0-6 24-16,5-9 48 15,-5-1 18 1,-6-2 15-16,-6 1-6 0,-11 2-28 16,-5 1-16-16,-10-1-33 31,-8 0-16-31,-12 0-50 0,-5 2-36 0,-6 1-104 15,1 3-87-15,7 5 135 16</inkml:trace>
  <inkml:trace contextRef="#ctx0" brushRef="#br0" timeOffset="17283.55">19625 12029 1287 0,'35'11'150'0,"0"5"136"16,-6 3-109-16,-13 10-105 15,-11 4-21-15,-18 11-43 0,-4 3-14 16,-6 3-52 0,2 0-38-16,8-7-80 15,4-6 8-15,7-17 75 0,3-7 68 16,5-18 132-16,1-11 29 16,2-12 17-16,-1-11-15 0,2-13-21 31,4-3-8-31,8-4-25 0,5 5-2 0,5 13-18 15,-2 7-15 1,-2 15-20-16,-3 10-13 0,-2 14-13 16,-4 7-3-1,-6 10-2-15,-2 2-4 16,-11 5-2-16,0 5 1 16,-9 1 4-16,-5-2 5 15,-2-5 5-15,-3-6 1 0,0-12 2 16,5-4-2-1,6-5-5-15,5-1-1 0,12 7-5 16,4 5 1-16,9 10-5 16,7 10 1-16,3 0-45 15,6 1-50-15,6-3-151 16,4-3 137-16</inkml:trace>
  <inkml:trace contextRef="#ctx0" brushRef="#br0" timeOffset="18866.3">22398 10500 1039 0,'-22'12'104'0,"3"2"64"0,1-2-54 16,6-1-10-1,5-2 6-15,14-4 42 16,9-5 15-16,26-2-12 0,9 0-14 16,22 2-46-16,18 5-28 15,29 0-39-15,7-3-15 16,24-4-9-16,0-3 2 15,-23-7-78-15,-5-1-75 16,-39-7 84-16</inkml:trace>
  <inkml:trace contextRef="#ctx0" brushRef="#br0" timeOffset="32763.66">22373 11166 664 0,'-9'6'108'0,"1"2"103"16,1 1-3 0,1 3-26-16,2-2-24 0,-1-2-31 15,3-1-10-15,2-4-11 16,2-3 0-16,8-3-19 15,3-5-6-15,13-8-14 16,-3-3-12-16,2-3-10 16,-4-4-9-16,-4 4-17 15,-2 1-6-15,-3 7-3 16,-3 8 0-16,-7 7 5 16,0 10 3-16,-2 16-8 15,0 9-1-15,3 18-9 16,-2 4-1-16,2 11-1 15,-2-1-3-15,3-3-22 0,-3-3-12 0,2-15-39 32,1-4-44-32,-3-14-162 0,1-6 168 15</inkml:trace>
  <inkml:trace contextRef="#ctx0" brushRef="#br0" timeOffset="32949.07">22237 11683 1638 0,'16'7'139'0,"10"-1"100"16,11-1-60-1,12-3-29-15,1 0-42 0,-1-3-51 16,-7-1-28-16,-2-3-78 16,0 0-61-16,3-1-215 15,6-2 181 1</inkml:trace>
  <inkml:trace contextRef="#ctx0" brushRef="#br0" timeOffset="33145.17">23380 11328 1538 0,'-2'16'130'0,"0"2"58"0,-3 9-74 15,2 1-19-15,2 4-47 16,1 0-11-16,2-5-22 16,4-4-8-16,2-8-38 15,1-6-58-15,-1-8 53 0</inkml:trace>
  <inkml:trace contextRef="#ctx0" brushRef="#br0" timeOffset="33289">23340 11155 1727 0,'-13'1'84'0,"1"3"28"15,4 2-100-15,3 1-236 16,5-2 155-16</inkml:trace>
  <inkml:trace contextRef="#ctx0" brushRef="#br0" timeOffset="33512.56">23845 11026 1939 0,'-9'0'156'16,"-2"2"95"-16,1 0-117 16,-1 6-63-16,-6 3-33 0,1 14-23 15,0 8-6-15,0 13-9 16,1 9-5-1,1 9-4-15,1 4-21 0,3 1-71 16,3-4-46 0,4-10-123-16,3-7-34 15,4-15 164-15</inkml:trace>
  <inkml:trace contextRef="#ctx0" brushRef="#br0" timeOffset="33683.68">23585 11367 1162 0,'21'-5'215'16,"7"3"228"-16,11 2-284 0,5 4-29 16,-2-1-80-1,-6-1-16-15,3-2-28 0,1-3-47 16,5-3-274-16,0-1 214 16</inkml:trace>
  <inkml:trace contextRef="#ctx0" brushRef="#br0" timeOffset="34573.89">22833 12415 611 0,'0'8'137'0,"-4"3"150"16,3-5-72-16,-2 0-34 0,-3-1-21 15,0-4-11 1,-1 1-8-16,1-7-16 16,-1-3-7-16,6-4-34 15,-2-4-17-15,1-2-30 16,0 0-11-16,-7-1-14 15,-4 5-3-15,-6 9-5 16,-1 7-4-16,-3 17-8 16,-5 10-17-16,3 17-43 15,1 4-14-15,7 3-3 16,5-5 17-16,10-10 42 16,4-10 18-16,11-11 5 0,4-8 10 15,6-14 30-15,4-8 17 16,8-13 33-16,-1-5 9 15,-1-5 5-15,-4 3-4 0,-10 2-17 16,-11 7-17 0,-6 15-27-16,-2 5-12 15,-7 16-20-15,4 8-4 0,2 9-8 16,1 1-4 0,8-1-38-16,4-3-40 0,11-4-129 15,0-6-111-15,6-13 177 16</inkml:trace>
  <inkml:trace contextRef="#ctx0" brushRef="#br0" timeOffset="34738.64">23089 12440 1608 0,'2'8'125'0,"4"0"80"15,4-4-114-15,8-4-43 16,5-4-28-16,13-6-28 15,4-1-42-15,7-11-174 16,1 0 141-16</inkml:trace>
  <inkml:trace contextRef="#ctx0" brushRef="#br0" timeOffset="35138.08">23513 12110 1587 0,'-2'3'186'0,"-1"3"193"0,4 7-240 15,0 6-12 1,-1 14-54-16,0 9-12 16,-7 12-41-16,2 2-13 0,-2 2-6 15,0-4-7-15,2-6-12 16,1-6 1-16,-1-17 3 16,2-6 7-16,-3-15 8 15,3-4 0-15,0-12 1 16,4-5 4-16,7-6 8 15,6-3 6-15,10 3 16 16,7 1 0-16,7 10-3 16,6 4-4-16,-3 9-17 15,0 9-4-15,-16 7-5 16,-8 3 2-16,-11 6 2 16,-10 1 3-16,-16 0 3 15,-13-2 0-15,-13-4-3 16,-4-2-7-16,2-9-17 15,3-3-13-15,12-10-28 0,5-6-23 16,16-8-66-16,6-5-48 16,14-4-296-16,11 0 290 15</inkml:trace>
  <inkml:trace contextRef="#ctx0" brushRef="#br0" timeOffset="35378.43">23975 12313 1580 0,'2'7'161'16,"6"-1"81"-16,6-2-71 15,5-2-31-15,10-2-50 16,4 0-17-16,2-5-36 15,-1-1-16-15,-7-2-55 16,-4 0-45-16,-6 1-126 16,-3-1-120-16,-6 2 174 15</inkml:trace>
  <inkml:trace contextRef="#ctx0" brushRef="#br0" timeOffset="35555.55">23975 12469 1402 0,'9'8'145'0,"2"0"93"16,15-5-98-16,10-1-8 16,6-2-63-16,3-4-18 15,2-4-73-15,-5-4-61 16,1-4-206-16,0-5 171 16</inkml:trace>
  <inkml:trace contextRef="#ctx0" brushRef="#br0" timeOffset="35859.43">24610 12243 1592 0,'-20'7'170'15,"3"0"122"-15,0 4-142 16,-2 4-25 0,2 8-56-16,0 5-12 0,6 8-36 15,5 0-7-15,6 0-13 16,4-3-2-16,14-7-2 15,4-3-1-15,11-7 2 16,-2-6 3-16,0-10 11 16,-1-5 2-16,-2-12 20 15,-1-4 9-15,-3-5 15 16,-1-3 10-16,-13-7 10 16,-4 4-6-16,-12-4-14 15,-9-2-10-15,-13 8-43 16,-4 2-17-16,-12 13-37 15,-7 11-20-15,-8 13-55 16,1 2-44-16,12-3 93 0</inkml:trace>
  <inkml:trace contextRef="#ctx0" brushRef="#br0" timeOffset="46205.81">19497 14088 106 0,'1'-7'8'0,"0"0"19"0,1 2 42 16,0 2 16 0,-2 2 55-16,-2 0 19 15,-3 1-8-15,1 0 2 0,3 0-18 16,0 0-10-16,0 0-6 16,-6-1 6-16,5 0 7 15,2 1-4-15,-3 2-22 16,3 3-13-1,2 8-24-15,-2 3-9 0,-3 11-14 16,4 7-10-16,-4 6-18 16,3 6-7-16,-1 4-8 15,-1 3-5-15,2 3-51 16,-2-1-19-16,2-6-77 16,-1-7-38-16,0-15-83 15,0-6-148-15,1-18 248 16</inkml:trace>
  <inkml:trace contextRef="#ctx0" brushRef="#br0" timeOffset="46487.17">19444 14035 1167 0,'-2'-29'188'0,"2"1"153"16,5 11-123-16,3 3-26 15,0 9-57-15,2 4-24 16,4 3-38-16,0 2-16 15,8 2-26-15,2 2-8 16,3 0-15-16,2 1-3 16,-8 1 0-16,-4 2 1 15,-12 2 4-15,-5 1 2 16,-10 3-1-16,-7-1 0 16,-7-2-5-16,-1-2-1 0,1-4-40 15,0 0-27-15,5-3-76 16,4 0-60-1,6 1-167-15,10-2 203 0</inkml:trace>
  <inkml:trace contextRef="#ctx0" brushRef="#br0" timeOffset="46766.34">20063 14028 1359 0,'-6'4'105'16,"-9"5"65"0,-5 4-19-16,-13 6-39 15,0 3-1-15,-4 6-12 16,-1 6-15-16,-9 3-30 16,1 3-16-16,5 2-26 0,8 0-7 15,21 4-9 1,8-3-1-16,19 0-2 15,7-6 0-15,14-8-2 0,3-6 6 16,6-11-65-16,1-6-44 16,-4-15-182-16,6-8 153 15</inkml:trace>
  <inkml:trace contextRef="#ctx0" brushRef="#br0" timeOffset="47022.21">20288 14230 842 0,'10'1'149'0,"-2"-5"131"0,-1 6-118 15,-2 0-14-15,3-5-34 16,2 5-4-16,5-2-30 0,3-2-19 15,5 1-31 1,4-1-13-16,3-1-49 16,1 1-33-16,-3 0-119 15,-4 0-125-15,-5 3 172 16</inkml:trace>
  <inkml:trace contextRef="#ctx0" brushRef="#br0" timeOffset="47208.24">20302 14445 1238 0,'9'1'175'0,"7"-4"138"16,8-5-122-16,1-5-29 16,8 0-79-16,-1 0-30 0,6 0-32 15,-1 3-79-15,-1 3-134 16,1 2 123-16</inkml:trace>
  <inkml:trace contextRef="#ctx0" brushRef="#br0" timeOffset="48266.3">21214 14131 620 0,'-1'-3'146'16,"-5"-1"162"-16,4 0-130 0,-2 2 0 16,1 1-2-16,4 2 7 15,0 6-20-15,0 4-17 16,4 16-43-1,-5 4-28-15,0 17-45 0,0 5-16 16,0 12-13-16,-1 2-19 16,-3-1-31-1,2-5-10-15,0-18-15 0,-2-9 10 16,2-20 20-16,1-13 10 0,-4-8 17 16,4-13 10-1,0-18 24-15,0-7 8 16,1-15 16-16,0-5 9 15,2 1 8-15,-2-1 6 16,5 3 1-16,1 5-7 0,6 6-16 16,5 9-6-16,6 15-12 15,-3 8-1-15,8 14-10 16,1 5-4-16,0 8-5 16,-3 4-3-16,-10 5 6 15,-9 3 4-15,-11 1 4 16,-10 3 3-16,-14 2-6 15,-4-1-12-15,-4-2-38 16,0-3-25-16,9-3-43 16,4-1-20-16,8-4-66 15,7-1-73-15,11-1 151 0</inkml:trace>
  <inkml:trace contextRef="#ctx0" brushRef="#br0" timeOffset="48571.3">21806 14150 1244 0,'-15'7'143'0,"-2"1"108"16,-4 1-98-16,-4 1-14 15,-5 1-17-15,-2 2-3 0,0 4-27 16,2 5-16-1,2 4-38-15,4 6-16 16,7 5-19-16,2 3-5 0,13 2-4 16,4 0 1-16,9-6-2 15,3-3-1-15,13-10 1 16,1-7-19 0,6-11-65-16,2-6-51 0,3-12-175 15,6-3 171-15</inkml:trace>
  <inkml:trace contextRef="#ctx0" brushRef="#br0" timeOffset="48783.66">22249 14231 1686 0,'-5'12'180'0,"0"2"130"16,-1 5-169-1,2 4-32-15,-3 6-65 16,1 3-15-16,0 5-16 0,1 4-12 0,1-3-28 16,1-3-34-1,1-7-106-15,2-7-72 16,0-10 123-16</inkml:trace>
  <inkml:trace contextRef="#ctx0" brushRef="#br0" timeOffset="48958.32">22113 14363 957 0,'-5'-1'174'0,"-1"4"172"16,4 5-116-16,2 5-88 15,6 1-41-15,9-4-38 16,7-3-11-16,14-8-22 16,5-5-4-16,16-9-40 15,2-4-47-15,3-5-133 16,-5-2-209-16,-5-1 228 15</inkml:trace>
  <inkml:trace contextRef="#ctx0" brushRef="#br0" timeOffset="49379.25">22691 14119 1414 0,'0'2'123'15,"0"2"92"-15,3 0-35 16,-3 1-19-1,2 5-11-15,-1 5-21 16,-1 2-22-16,-3 7-49 16,-5 0-16-16,-8 5-28 0,-1 1-8 0,0 4-6 15,1 3-4 1,4-4 0-16,4-3-1 0,6-7-4 16,3-6-3-1,7-6-16-15,4-4-7 16,7-6-20-16,4-2-13 15,6-7-13-15,7-3-4 0,2-5 3 16,1-2 5-16,-7 0 21 16,-5 0 14-16,-15 5 27 15,-6 2 13-15,-3 5 45 16,-3 6 26-16,-1 5 39 16,-3 7 18-16,-4 12-12 15,0 4-18-15,2 11-37 16,-2 1-23-16,3 2-25 15,1-4-8-15,7-9-19 16,1-6-23-16,6-10-97 16,1-5-62-16,7-9 98 15</inkml:trace>
  <inkml:trace contextRef="#ctx0" brushRef="#br0" timeOffset="49940.21">23606 14274 1444 0,'3'10'162'16,"5"4"116"0,2 0-117-16,3 11-92 15,0 3-37-15,-1 8-28 0,0 4-4 16,-2-1-38-16,-3-2-40 16,-3-7-152-16,-2-7-213 15,0-13 252-15</inkml:trace>
  <inkml:trace contextRef="#ctx0" brushRef="#br0" timeOffset="50088.44">23574 14114 1521 0,'-3'0'148'16,"1"0"122"-16,2 2-183 15,1 3-39-15,3 1-80 16,3-1-63-16,9-1 56 15</inkml:trace>
  <inkml:trace contextRef="#ctx0" brushRef="#br0" timeOffset="50307.53">24049 13938 2079 0,'-31'8'140'0,"-1"5"54"0,1 1-76 15,3 8-58-15,-1 5-23 16,9 10-9-16,7 6-6 16,9 9-13-1,5 1-6-15,9 4-5 0,0-2-12 16,4 0-54-16,-3-2-34 16,-4-7-88-16,1-7-52 0,-3-12 135 31</inkml:trace>
  <inkml:trace contextRef="#ctx0" brushRef="#br0" timeOffset="50478.87">23837 14286 1725 0,'8'0'129'0,"10"1"56"16,6 2-51-16,13 2-82 15,8-3-22-15,13-3-13 16,4-5-43-16,-1-7-126 15,-3-4 104-15</inkml:trace>
  <inkml:trace contextRef="#ctx0" brushRef="#br0" timeOffset="51687.34">23387 15063 834 0,'-7'0'150'0,"2"0"119"16,1 0-73-16,2 0-16 16,6 2-18-16,2 0-17 0,3 1-17 31,4-2-13-31,4-2-32 16,6-1-8-16,11-2-23 0,9 0-13 15,15-1-16-15,3-2-6 16,-5-2-9-16,-3 0-1 15,-25 4 0-15,-9 1 2 16,-15 7 4-16,-6 2 0 16,-14 6-12-16,-8 6-5 15,-20 7-17-15,-7 5-4 0,-7 9 0 16,-1 0-1-16,11 4 5 16,8-2 2-16,13-5 6 15,5-5 4-15,16-10 6 16,0-3-1-16,8-8 4 15,5-1 8-15,8-4 19 16,9-2 12-16,8-2 9 0,5-1-5 16,11-3-16-16,7 1-11 15,-4-1-20-15,0 2-22 16,-13-2-79 0,-8-1-73-16,-7-6-313 0,-1-2 286 15</inkml:trace>
  <inkml:trace contextRef="#ctx0" brushRef="#br0" timeOffset="52383.71">23923 15196 1500 0,'4'8'88'0,"4"-4"32"15,2-5-48 1,6-5-25-16,1-4 9 0,7-6 22 15,1-2-1-15,-2-2-11 16,-3 0-6-16,-12 2-1 16,-11 0 9-16,-13 5-7 15,-8 6-7-15,-6 11-23 16,-2 9-18 0,2 11-13-16,1 7-4 0,6 8-7 15,2 3-2-15,11 2-1 16,4-3 1-16,13-10 2 15,4-7 1-15,13-11 3 16,3-8 1-16,10-12 6 16,7-8 3-16,10-8 13 15,3-4 7-15,-5 0 9 16,-4 6-1-16,-20 7-3 0,-7 5-6 16,-10 10-7-1,-5 4-3-15,-7 8-23 0,-4 5-8 16,-2 3-7-1,-1 2 0-15,3-6 18 16,0-4 4-16,5-12 3 16,-2-2 0-16,3-13 1 15,3-3 1-15,7-8 5 16,1 1 1-16,6 2-3 16,2 3 0-16,3 8-3 0,-1 5-1 15,2 7 0-15,-3 7 0 16,-4 6-7-16,0 2 0 15,-1 3 1-15,1-1 0 0,-1-3 6 16,0-4 2 0,1-8-1-16,-1-3 0 0,0-7 7 15,0-6 5-15,-5-5 20 16,2-3 4-16,-4-2 12 16,-6 0 5-16,-3-1-2 15,-6 3 1 1,-8 5-14-16,-6 5-11 0,-10 10-18 15,0 2-17-15,0 5-47 16,6 0-32-16,13-2-108 0,8 0-67 16,12-3 142-1</inkml:trace>
  <inkml:trace contextRef="#ctx0" brushRef="#br0" timeOffset="52581.23">24694 15033 1381 0,'8'6'179'16,"2"1"139"-16,7 1-140 0,3-1-30 15,0-2-55-15,2-4-21 0,2-4-40 16,4-1-15 0,-1-6-40-16,2-1-43 15,-4-3-123-15,3-1-118 0,-14 1 160 16</inkml:trace>
  <inkml:trace contextRef="#ctx0" brushRef="#br0" timeOffset="52756.13">24771 15183 1296 0,'15'0'134'0,"3"-2"86"15,3-1-100-15,1-2-80 16,-1 1-32-16,-3-2-157 16,1-1-302-16,-7 0 273 15</inkml:trace>
  <inkml:trace contextRef="#ctx0" brushRef="#br0" timeOffset="53188.99">25153 15046 980 0,'-1'0'168'0,"0"0"160"0,-4 0-116 16,0 3-16-16,0 6-45 16,-2 2-22-16,1 6-64 15,2 4-24-15,-3 3-25 16,5 2-13-16,2 2-4 16,0-3-4-16,9-6-2 15,2-6-1-15,3-9 2 16,2-4 6-16,2-6 23 15,4-7 16-15,0-6 31 16,-1-5 11-16,-4-3 5 16,-3-2-5-16,-12 1-13 15,-3-3-10-15,-15 4-15 16,-6 2-9-16,-9 7-23 16,1 13-24-16,-3 15-80 15,0 9-52-15,0 12 70 16</inkml:trace>
  <inkml:trace contextRef="#ctx0" brushRef="#br0" timeOffset="58223.25">19405 15928 741 0,'-4'5'163'0,"0"-1"153"16,-2 0-153-16,3 3-31 0,-2 1-41 16,3 1-8-1,-3 5-21-15,3 2-13 0,1 12-27 16,-5 6-10 0,6 11-11-16,-2 6-14 0,-1 6-23 15,3 4-36-15,-3-4 0 16,1-2 14-16,1-16 23 15,-1-13 37-15,-1-19 35 16,0-13 3-16,-2-24 4 16,-2-9 7-16,0-22-11 15,1-4 17-15,0-5 29 16,1 0 17-16,2 5 15 16,2 1-6-16,10 6-18 0,6 9-18 15,6 12-32 1,7 13-14-16,-1 17-19 15,3 7-5-15,-5 14-6 16,-4 4 0-16,-8 10 6 0,-4 1 3 16,-11 1 0-1,-5 3 3-15,-10-3 0 16,-6 0-1-16,-12-5 1 16,-4-2-4-16,-7-8-4 0,0-4-23 15,10-6-76 1,6-1-58-16,21-3-175 0,9-1-232 15,18 3 325-15</inkml:trace>
  <inkml:trace contextRef="#ctx0" brushRef="#br0" timeOffset="58486.98">19980 15995 1445 0,'-10'18'166'0,"-4"-2"130"15,-1-3-144-15,-7-3-84 16,-4-1-37-16,-9-3-11 16,-6 0 7-16,-9 5 1 15,3 2 3-15,8 10-15 16,10 6-5-16,13 6-11 16,3 2-3-16,13 5-4 15,8 0-2-15,10-3 2 16,7-3-16-16,17-11-40 15,3-7-1-15,7-9-129 16,-3-7-83-16,-2-18 166 16</inkml:trace>
  <inkml:trace contextRef="#ctx0" brushRef="#br0" timeOffset="58688.25">20105 16161 1544 0,'4'16'155'0,"3"-3"109"16,14-6-158-16,4-3-39 0,8-9-49 16,4-2-8-16,-5-5-5 15,-2 0-2 1,-2 2-53-16,-6 3-46 16,1 0-97-16,-4 3-124 0,-4 0 178 15</inkml:trace>
  <inkml:trace contextRef="#ctx0" brushRef="#br0" timeOffset="58861.9">20138 16359 1376 0,'18'7'186'16,"4"-6"209"-16,17-8-243 0,1-4-27 15,-1-4-55 1,-4 2-22-16,-2 2-58 15,1 1-40-15,3 4-111 16,3 1 92-16</inkml:trace>
  <inkml:trace contextRef="#ctx0" brushRef="#br0" timeOffset="59465.97">20853 16104 1468 0,'-1'1'138'16,"-6"0"103"-16,7 2-167 0,-1 4-26 16,1 11-49-1,0 9-20-15,0 15-24 16,1 9-16-16,2 7-31 15,1-2 11-15,-1-9 28 16,0-11 17-16,-1-20 54 16,-1-8 18-16,-1-17 19 0,-3-10 10 15,-1-22-2-15,-1-10 1 16,-3-19 17 0,4-2 10-16,0-3 25 0,1 3-9 15,6 8-26-15,0 5-15 16,7 18-38-16,1 8-4 15,2 15-13-15,0 7-4 16,0 11-6-16,2 8 1 0,0 8 1 16,-3 3 1-16,-5 7 3 15,-7-1 3-15,-11 5 0 16,-5-1 2 0,-5-2-5-16,-1-1-7 15,1-7-29-15,-1-4-30 16,7-6-82-16,4-1-53 15,11 1 100-15</inkml:trace>
  <inkml:trace contextRef="#ctx0" brushRef="#br0" timeOffset="59749.18">21317 16053 1846 0,'-10'0'130'16,"-4"0"53"-16,-3 0-39 0,-8 2-69 16,-2 5-19-16,-5 6-17 15,-1 5-10 1,0 10-16-16,3 4-6 0,9 4-12 16,8 2-4-16,14 1-3 15,11-1 1-15,9-3 0 16,6-5 3-16,3-9-57 15,-1-6-35-15,2-10-94 16,-2-4 571-16,4-17-308 16</inkml:trace>
  <inkml:trace contextRef="#ctx0" brushRef="#br0" timeOffset="59952.02">21615 16129 1577 0,'2'7'157'0,"2"3"116"0,-4 0-113 15,5 4-83-15,-1 3-34 16,-3 6-29-16,4 5-9 16,-5 4-40-16,-2 0-37 15,-1-1-195-15,0-3 157 16</inkml:trace>
  <inkml:trace contextRef="#ctx0" brushRef="#br0" timeOffset="60138.27">21456 16192 1810 0,'20'9'120'0,"1"1"33"0,9-2-36 15,-3-1-67 1,2-1-24-16,-2-3-17 0,-3-2-18 16,5-5-77-16,-1-4-60 15,5-8 72-15</inkml:trace>
  <inkml:trace contextRef="#ctx0" brushRef="#br0" timeOffset="60700.27">22129 16176 939 0,'-8'2'144'16,"-2"-1"123"-16,1 2-43 15,-3 2-71-15,-1 0-23 0,2 5-39 16,2 0-24-16,5 5-41 16,1 5-17-16,5 6-20 15,4 3-5-15,6-1 2 16,5-4 0-16,6-13 4 15,-3-5 4-15,4-13 2 16,1-6 14-16,-2-11 31 16,-2-5 11-16,-7-6 21 15,-5-2-7-15,-10 1-19 16,-9 2-9-16,-9 5-18 16,-5 4-6-16,-4 11-66 15,1 6-56-15,5 14-207 16,4 8 173-16</inkml:trace>
  <inkml:trace contextRef="#ctx0" brushRef="#br0" timeOffset="60931.25">22620 15836 2156 0,'3'0'35'0,"-17"1"-13"0,-16 9 23 16,-1 9-26-16,1 5-13 0,5 9-6 15,1 6-3-15,3 7-5 16,1 5-25-16,2 4-78 16,11 2-70-1,6-1 89-15</inkml:trace>
  <inkml:trace contextRef="#ctx0" brushRef="#br0" timeOffset="61098.58">22258 16229 1459 0,'8'-14'150'0,"7"0"96"15,8 0-104-15,17 0-97 16,8 0-28-16,1-3-78 15,0 0-97-15,-2-3 92 16</inkml:trace>
  <inkml:trace contextRef="#ctx0" brushRef="#br0" timeOffset="61315.8">22833 15784 1896 0,'-38'15'144'0,"-1"4"68"0,4 3-79 16,2 7-82-16,7 3-21 0,8 5-18 16,5 6-4-16,10 4-8 15,0 6-2-15,6 1-53 16,2 0-49-16,2-6-127 16,3-1-137-1,2-6 203-15</inkml:trace>
  <inkml:trace contextRef="#ctx0" brushRef="#br0" timeOffset="61478.6">22572 16154 1433 0,'28'-4'110'0,"10"-2"48"15,10 0-60-15,9 1-62 0,1 1-64 16,-7 0-363-1,-6 3 280-15</inkml:trace>
  <inkml:trace contextRef="#ctx0" brushRef="#br0" timeOffset="63882.52">23746 15995 1611 0,'8'12'104'0,"1"0"35"15,1 1-51-15,3 2-59 16,-4 3-13-1,0 3-16-15,-1 2-2 0,-6-2-40 16,-1-1-43-16,-2-6-272 16,-1-3 224-16</inkml:trace>
  <inkml:trace contextRef="#ctx0" brushRef="#br0" timeOffset="64035.91">23758 15723 1250 0,'-6'8'230'16,"1"1"314"-16,1 0-437 15,4 1-63-15,2-2-146 0,2-2-81 16,12-2 86-16</inkml:trace>
  <inkml:trace contextRef="#ctx0" brushRef="#br0" timeOffset="64260.84">24307 15625 1899 0,'-22'12'160'16,"-6"1"103"-16,-4 0-139 16,-11 7-84-16,-6 4-27 0,0 12-13 15,6 7 1 1,14 10 0-16,10 6 0 15,14 4-6-15,6-1-11 0,9-3-80 16,4-6-65 0,4-10-443-16,0-6 368 0</inkml:trace>
  <inkml:trace contextRef="#ctx0" brushRef="#br0" timeOffset="64425.84">23930 15981 1641 0,'26'6'104'0,"13"-3"37"15,15 2-62-15,8-3-58 0,1 0-15 16,-5 2-33-16,-7-3-113 16,-5 1 90-16</inkml:trace>
  <inkml:trace contextRef="#ctx0" brushRef="#br0" timeOffset="65038.75">23336 16597 854 0,'-4'7'188'16,"0"-1"182"-16,3-2-177 0,1-2-42 16,2-2-55-1,4 0-12-15,4 0-14 16,2 0 5-16,7 2-8 16,0 0-11-16,11 2-18 0,1-1-13 15,7 0-16-15,8 0-4 16,-1 0-1-16,1-1 0 15,-14 2 3 1,-12 2 4-16,-21 4 3 0,-12 4-2 16,-17 7-17-16,-10 5-10 0,-5 9-13 15,-5 1-2-15,6 6 3 16,2 1 2-16,4 1 10 16,4 1 2-1,3-3 13-15,9-5 3 0,9-7 3 16,13-4 1-16,11-7 4 15,8-3 4-15,8-5-1 16,-1-4-1-16,8-3-8 16,6-2-4-16,5-5-8 15,6-2-39-15,7-8-142 16,2-5-224-16,-6-6 225 16</inkml:trace>
  <inkml:trace contextRef="#ctx0" brushRef="#br0" timeOffset="65763.92">23792 16963 1441 0,'1'1'67'0,"5"-1"20"16,3-4-22-16,7-4 8 0,4-3 19 0,4-2 19 31,2-2-15-31,-2-1-19 15,-4-1-17-15,-7 1-6 16,-5 2 11-16,-12 3-2 16,-5 3 1-16,-10 8-19 15,-5 4-12-15,-6 12-21 0,3 8-7 0,2 9-12 16,3 3-6 0,4 2-6-16,4-2-2 0,10-11-1 15,4-7 1 1,11-12 2-16,7-6 2 15,7-8 8-15,3-4 3 0,9 0 5 16,3 2 1-16,1 7 4 16,-1 4 5-16,-9 8 3 15,-8 2 1-15,-14 7-15 16,-9 1-14-16,-9 3-6 16,-6-1-2-16,-1-7 13 15,1-4 9-15,6-12 6 16,3-8 4-16,9-12 4 15,7-6 2-15,14-3-1 16,7 0-5-16,13 3-3 16,0 5-1-16,-5 10-1 15,-7 4 3-15,-13 10 1 16,-5 3-2-16,-4 7-1 16,-3 2-3-16,-4 4-2 15,-1 3 0-15,0-1-1 16,-2 0 1-16,1-2 0 15,1-4-2-15,4-5-2 0,1-6-1 16,2-6 1 0,4-5 5-16,3-5 21 0,1-4 10 15,3-4 21-15,-3-2 6 0,-1-2 3 16,-5 3 2-16,-6 3-3 16,-4 4-4-1,-9 6-10-15,-4 4-9 16,-8 7-15-16,-4 5-9 15,0 7-43-15,4 1-25 0,3 2-78 16,2 1-49 0,8-8-89-16,-1-6-203 0,11-8 288 15</inkml:trace>
  <inkml:trace contextRef="#ctx0" brushRef="#br0" timeOffset="65976.8">24581 16846 1472 0,'14'-5'129'0,"1"0"75"16,9-1-115-16,0 3-23 15,-3 1-36-15,0 1-4 16,-1 0-12-1,-3 0-54-15,-4-2-416 0,-5-3 317 16</inkml:trace>
  <inkml:trace contextRef="#ctx0" brushRef="#br0" timeOffset="66142.17">24659 17013 1416 0,'9'-1'84'0,"4"-1"27"16,5-2-54-16,6-3-37 16,2-2-5-16,1-3-118 15,4-3 79-15</inkml:trace>
  <inkml:trace contextRef="#ctx0" brushRef="#br0" timeOffset="66351.53">25106 16631 1653 0,'-4'6'234'16,"-1"4"223"-16,-3 8-263 16,5 5-54-16,-5 14-69 15,0 4-18-15,0 10-30 0,-1 4-13 16,-1 2-41-16,0-1-42 0,3-6-126 15,1-6-69 1,-2-12 134-16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1T17:10:17.5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6248 2749 687 0,'14'-19'120'16,"0"5"100"-16,-3 5-114 16,-5 6-12-16,-4 7-8 15,-2 4 14-15,-3 1 13 16,0 0-18-16,7-3-32 15,5 0-19-15,19-3-28 16,9-2 3-16,14-1 7 16,9-1 1-16,24 1 1 15,18 1-7-15,32 1-4 16,22 0 0-16,34-5 12 16,17-2 7-16,34-5 11 15,16-2 20-15,29-3-5 16,4-2 25-16,28 0-6 0,10-3-15 15,12 1-8-15,8 3-34 16,-8 4-12 0,-11 7-2-16,-29 7-83 0,-24 8-314 0,-67-2 255 15</inkml:trace>
  <inkml:trace contextRef="#ctx0" brushRef="#br0" timeOffset="11108.84">17060 1148 366 0,'-4'-12'130'16,"2"-1"88"-16,-1-3-6 15,2-3-20 1,5-1-26-16,-2 1-14 0,2 2-29 15,0 1-11-15,-3 5-32 16,1 1-7-16,-1 10-8 16,1-2-4-16,-2 12 4 15,-2 7-6-15,2 15-3 16,3 8-8-16,0 18-19 16,2 2-7-16,-1 7-14 15,-2 4-3-15,-2 1-4 16,-4 2-1-16,0-3-14 15,-2-5-16-15,0-11-65 0,0-9-50 16,3-17-166 0,2-5 170-16</inkml:trace>
  <inkml:trace contextRef="#ctx0" brushRef="#br0" timeOffset="11780.68">17121 996 924 0,'-15'-1'142'0,"-1"1"52"0,5 0-33 16,0 0-10-16,6-2-74 16,4-2-17-1,6-3-13-15,8-3 0 0,15-1-8 16,5 0-3-16,13-1-4 15,2 1-6-15,2 0-8 16,8-3-4-16,15 2-7 16,17 2-3-16,11-1-2 15,0-1 0-15,3 4 6 16,-3-3 5-16,-2 4 6 16,-3 2 1-16,-18 3-1 15,-12 0-3-15,-18 1-4 16,-9 6-2-16,-17-3-4 15,-8 5-1-15,-14 7-1 16,-5 2 1-16,-8 10-1 16,-2 1-1-16,-1 3-2 15,2-1-1-15,2 7 1 16,4 8-3-16,5 11 0 16,2 6-1-16,-2 13 0 15,0 3 1-15,0 13-1 0,-5 6 0 0,2 5 1 16,-2-6 2-1,3-17 2-15,1-13 1 0,2-16 3 16,-2-3-1 0,2-9 2-16,0-6 1 15,-2-8 0-15,0-4 1 0,-1-10 4 16,-1-4 4 0,-7-6 2-16,-5-7-1 15,-22-7-2-15,-22-4-5 0,-24-6-4 16,-13-4 0-16,-11-2-3 15,-7 1 1-15,-1 6-1 16,3 3-1-16,0 9-2 31,11 5-1-31,13 6-4 0,6 1-3 0,30 2-23 16,14-1-37-16,25-1-192 16,12 0 160-16</inkml:trace>
  <inkml:trace contextRef="#ctx0" brushRef="#br0" timeOffset="16746.8">19873 1267 448 0,'1'0'124'0,"-2"2"120"15,1-2-28-15,-2 2-74 16,0-3-25-16,2-1-26 16,0 1-9-16,2-3-6 15,1 1-1-15,0-2-6 16,-2 0 0-16,-1-1-7 16,-1-1-3-16,-2-1 1 0,-2-1-2 15,-4-2 0 1,1-3-8-16,-3-3-15 15,-4 0-8-15,-2 1-17 0,-8 1 0 16,-4 9-10 0,1 3-3-16,-2 10-2 15,5 7 0-15,2 11-1 16,2 6 0-16,4 6 1 16,5 0 0-16,9 0 2 0,3-4 1 15,7-6 0-15,2-2 1 16,7-10 1-16,2-4 0 15,5-10 3-15,1-4 1 16,2-10 2-16,2-4 1 16,0-9-1-16,-3-2 0 15,-1-2-2-15,-7-4 1 16,-6 3-2-16,-4 2 0 16,-8 6 2-16,0 10 4 0,-5 13 1 15,1 8-1 1,0 14-5-16,-2 5-5 15,7 10-3-15,0 4 1 0,8 2 0 16,5 1-11-16,0-4-82 16,2-3-74-16,1-5 87 15</inkml:trace>
  <inkml:trace contextRef="#ctx0" brushRef="#br0" timeOffset="16967.5">19981 1418 1132 0,'0'4'114'16,"0"3"47"-16,3 1 8 16,1 5-92-16,0 3-26 15,3 5-32-15,0-3-10 16,-2-2-16-16,4-1-38 15,2-7-156-15,0-4 128 0</inkml:trace>
  <inkml:trace contextRef="#ctx0" brushRef="#br0" timeOffset="17127.09">20047 1133 1452 0,'-11'1'140'16,"0"1"13"-16,5-2-27 16,2-2-51-16,4-4-115 15,2-2-89-15,7-3 77 16</inkml:trace>
  <inkml:trace contextRef="#ctx0" brushRef="#br0" timeOffset="17496.66">20305 921 1379 0,'4'-2'119'0,"-4"4"53"15,1-1-6-15,-6 13-43 0,2 5-50 16,-4 12-50 0,0 9-12-16,1 10-9 0,0 5-1 15,4-3-7-15,1 0-13 16,2-10-22-1,3-5-14-15,-4-8-18 0,-2-6 9 16,-5-9 23-16,3-3 13 16,1-12 26-16,2-7 2 15,4-9 1-15,1-4 1 16,9-2 0-16,0 3 1 16,3 4 5-16,-2 6 5 15,-4 9 2-15,1 2 1 0,-3 11-7 16,-1 2-5-1,0 5-2-15,-2 1 1 16,-5-2-1-16,-2 1 4 16,-9-1-19-16,-5-2-31 0,-5-3-168 15,0-4 131-15</inkml:trace>
  <inkml:trace contextRef="#ctx0" brushRef="#br0" timeOffset="17696.66">20517 1380 1029 0,'2'20'101'16,"-2"6"67"-16,-3 2-18 0,-2 0-34 16,2-2-49-16,4-6-59 15,5-2-3-15,4-7-90 16,4-4-144-1,6-5 136-15</inkml:trace>
  <inkml:trace contextRef="#ctx0" brushRef="#br0" timeOffset="18560.72">21162 1086 635 0,'-6'1'153'16,"-1"0"84"-1,-1 1-37-15,4-2-60 0,2 3-52 16,1 3-9 0,0 5-13-16,1 5-3 15,-2 12-16-15,-2 6-12 0,4 7-18 16,2-1-6-16,3-3-7 16,3-4-1-16,0-5-34 15,-1-2-41-15,-4-6-171 16,-1-2-142-16,-2-6 204 15</inkml:trace>
  <inkml:trace contextRef="#ctx0" brushRef="#br0" timeOffset="18786.14">20994 1303 773 0,'33'4'180'0,"6"0"124"16,10-1-60 0,0 2-58-16,-2-6-85 15,2 0-33-15,-3-4-44 16,-4-3-31-16,-10 2-165 16,-10-3-282-16,-21 2 261 15</inkml:trace>
  <inkml:trace contextRef="#ctx0" brushRef="#br0" timeOffset="19108.05">20515 1227 1487 0,'0'-2'97'0,"-2"0"176"15,0-2-100-15,1-2-68 16,1-1-61-16,0-6-57 16,3 0-70-16,1-1 52 15</inkml:trace>
  <inkml:trace contextRef="#ctx0" brushRef="#br0" timeOffset="19905.39">21975 1216 474 0,'4'-5'167'0,"-2"-1"49"0,1-5 43 16,-3-3-25-16,-2-2-81 15,-2 0-15-15,-4-5-26 16,-4-1-7-16,-8-4-30 16,-3 3-16-16,-5 6-25 15,-3 4-15-15,2 11-12 16,-4 7-5-16,-2 15-6 16,2 7-2-16,2 15 0 15,8-1 0-15,11 2 3 16,7-3-1-16,13-9 1 15,4-3 0-15,9-9 3 16,1-4 0-16,0-8 3 0,-3-4 3 16,2-4 3-1,-2-9 2-15,1-7 0 16,2-5 1-16,-2-7 0 16,-1-1 5-16,-3-2 7 15,-6 1 5-15,-8 11 15 0,-2 6-4 16,-11 15-11-16,-4 7-8 15,0 10-21 1,3 6-4-16,8 7 0 0,5 1-1 0,10 5-1 16,2-2-25-16,12 2-87 15,0 0-38-15,10-6 67 16</inkml:trace>
  <inkml:trace contextRef="#ctx0" brushRef="#br0" timeOffset="20612.8">22112 1447 361 0,'-2'0'99'0,"-1"0"81"16,3-1 14-16,0 1-75 15,-1 0-19-15,0 2-39 16,-2 2-7-16,1 5-17 16,-1 1-10-16,1 6-11 15,4 1-8-15,3 1-3 16,4-1 0-16,7 0 1 15,0 0 0-15,3-4 0 16,0-1-2-16,-2-7-32 16,-1-2-65-16,-5-6 56 15</inkml:trace>
  <inkml:trace contextRef="#ctx0" brushRef="#br0" timeOffset="20784.78">22110 1358 929 0,'-2'0'162'0,"2"-2"137"15,-1-1-166-15,4-2-20 16,-1-1-67-16,1 0-44 0,1 0-256 16,-2 0 180-16</inkml:trace>
  <inkml:trace contextRef="#ctx0" brushRef="#br0" timeOffset="21331.87">22603 1098 220 0,'-3'0'117'16,"0"-2"-8"-16,-1-3 110 0,-2-1 2 16,0 0-29-16,-4-1-33 0,-1 1-31 15,-2 1-11 1,-1 4-5-16,-1 1-9 0,-4 6-22 15,-2 4-17-15,-6 7-26 16,-2 5-11-16,-1 8-10 16,3 3-2-1,3 10-5-15,9-1-2 16,13 2-3-16,3-4-1 0,20-5 1 16,8-5 1-16,2-7 0 15,-1-4-2-15,2-4-36 16,-6-3-40-16,4-7-152 15,0-3-198-15,-2-3 239 16</inkml:trace>
  <inkml:trace contextRef="#ctx0" brushRef="#br0" timeOffset="22391.2">22745 1448 386 0,'-3'0'113'16,"-2"1"93"-16,3 2-35 15,-1 0-18 1,1 1-27-16,-1 1-16 16,2 1-31-16,-5 3-12 0,0 1-30 15,-1 1-11 1,2 4-18-16,0 3-4 0,3 1-4 15,2 2 1-15,7-3 0 16,4-2 1-16,7-3 1 16,4-3 0-16,6-3-10 15,-1-3-26-15,-5-4-105 16,-4-3-109-16,-5-2 130 16</inkml:trace>
  <inkml:trace contextRef="#ctx0" brushRef="#br0" timeOffset="22563.69">22726 1370 963 0,'-7'-5'159'15,"1"0"176"-15,3 0-172 16,4-1-47 0,1 0-49-16,3 0-46 15,0 0-55-15,1 0-214 16,2 1 165-16</inkml:trace>
  <inkml:trace contextRef="#ctx0" brushRef="#br0" timeOffset="23135.02">23352 1155 884 0,'-6'1'111'15,"3"3"76"-15,-3 5 12 16,1 7-67-16,0 9-31 0,3 7-58 15,-4 3-12-15,5 2-19 16,1-5-6-16,4-4-2 16,5-3-17-16,-3-6-98 15,1-4-115-15,-7-5 120 16</inkml:trace>
  <inkml:trace contextRef="#ctx0" brushRef="#br0" timeOffset="23313.34">23198 1326 1080 0,'5'2'134'0,"1"2"131"0,10 2-101 15,5-3-26-15,8-1-46 16,0-2-49 0,2-4-25-16,-1 1-56 15,-3-1-55-15,7-4-183 16,0 2 156-16</inkml:trace>
  <inkml:trace contextRef="#ctx0" brushRef="#br0" timeOffset="24158.89">23953 930 927 0,'4'-1'92'15,"0"-2"64"-15,2 3 1 16,-3 6 4-16,2 3-42 15,-4 12-47-15,1 4-34 0,-2 15-20 16,0 7-9-16,-1 12-6 16,-1 2-1-16,-1-4-1 15,1-2 0-15,0-8-1 16,2-3-2-16,-4-6-9 16,1-4-6-16,-3-6-6 15,-1-5-5-15,0-10-2 16,1-4 6-16,-2-11 9 15,1-5 9-15,5-12 17 16,-1-5 8-16,6-11 13 16,3-1 10-16,7-6 6 15,5 3 1-15,5 10 4 16,5 4-4-16,1 15-6 16,2 7-4-16,2 10-22 15,0 7-7-15,-8 7-9 16,-2 1 0-16,-7 1 0 15,-5 1-1-15,-4 0 0 0,-6-2 0 16,-8-3 1-16,-7-2 1 16,-20-4-8-16,-9-3-16 15,-8-6-54-15,-4-3-53 16,12-5-260 0,6-1 234-16</inkml:trace>
  <inkml:trace contextRef="#ctx0" brushRef="#br0" timeOffset="24407.26">24268 1588 1265 0,'5'21'82'0,"0"3"56"16,-2 0 12-16,-2 0-28 0,0 0-30 15,-3-3-66-15,2-1-13 16,-1-5-7 0,1 0-1-16,4-4-3 0,3-2-11 15,5-4-66-15,4-3-53 16,5-5-163-16,5-4-124 0,4-2 225 16</inkml:trace>
  <inkml:trace contextRef="#ctx0" brushRef="#br0" timeOffset="24556.21">24260 1378 1197 0,'-4'0'79'0,"0"1"33"16,4 0 1 0,7 3-36-16,2-2-55 0,4 2-169 15,-1 0-185-15,8 4 178 16</inkml:trace>
  <inkml:trace contextRef="#ctx0" brushRef="#br0" timeOffset="25362.51">24766 989 1270 0,'-3'5'143'0,"-5"-2"82"16,0-2-9-16,-7-1-104 16,-4-1-35-16,-6 1-50 15,-4 1-10-15,-18 14-15 16,-5 5 0 0,-5 15-7-16,8 7 2 15,23 3 3-15,13 3 0 0,24-4 7 16,12-2 1-16,20-5-1 15,7-5 0-15,0-4-6 16,-7-6-23-16,-3-7-76 16,-8-4-65-16,-3-7 79 15</inkml:trace>
  <inkml:trace contextRef="#ctx0" brushRef="#br0" timeOffset="25643.85">24883 1472 860 0,'-1'6'135'0,"-1"1"131"15,0 1-8-15,-1 5-39 16,0 1-51-16,-1 6-83 15,1 3-35-15,3 2-24 0,1 0-10 16,5-3-8-16,-1 1 0 16,6-5-16-16,-2-2-33 0,4-5-138 31,2-5-154-31,3 0 176 0</inkml:trace>
  <inkml:trace contextRef="#ctx0" brushRef="#br0" timeOffset="25799.64">24905 1332 1563 0,'-8'-11'100'0,"-4"3"-45"16,2-2 95-16,2 3-67 0,5-1 9 16,-2-3-37-16,2 0-116 15,-3-1-124-15,-2-6 100 16</inkml:trace>
  <inkml:trace contextRef="#ctx0" brushRef="#br0" timeOffset="30257.36">17767 1672 569 0,'-1'0'108'0,"-1"2"88"15,-1 1 11-15,0 2-24 16,6 0-33-16,-2 3-33 16,4 5-17-16,-2 9-40 15,-4 6-19-15,1 18-34 16,-3 6-7-16,1 21 1 16,-1 8-1-16,5 2-1 0,5-6 0 15,9-18-5 1,10-8 1-16,8-15 0 15,9-2 4-15,16-12 3 16,2-5 3-16,-5-10-1 0,-5-5-40 16,-17-9-160-1,-4-4 130-15</inkml:trace>
  <inkml:trace contextRef="#ctx0" brushRef="#br0" timeOffset="30510.64">18190 2213 933 0,'11'7'160'16,"-1"1"108"-16,4 5-96 15,2 0 1-15,6 0-95 16,5 1-25-16,4 1-36 16,0-1-4-16,-5 3-3 15,-2 1 0-15,-18 1 18 16,-8 1 10-16,-20 1 2 0,-9 0-1 15,-10 2-22 1,-4-2-10-16,0-2-7 0,1-2-2 16,6-4-51-16,4-1-48 15,2-4-224-15,15-2 189 16</inkml:trace>
  <inkml:trace contextRef="#ctx0" brushRef="#br0" timeOffset="31174.25">18965 2460 747 0,'-6'-2'109'16,"2"-3"95"-16,3 1 17 16,-2-1-35-16,5 0-21 0,-2-1-41 15,1-2-18-15,6 1-28 16,-2-1-12-1,7 1-20-15,-2 0-5 16,10 3-14-16,2 2-6 0,9 5-8 16,1 2-12-1,-4 7-2-15,2 2-2 16,-14 5 2-16,-8 2 6 16,-16 3 6-16,-13 4 2 15,-12 6 0-15,-7 1 0 16,-6 1-6-16,-1-4-1 15,-3-5-3-15,8-4-1 0,18-5-3 16,12-3 0-16,36-6 14 16,9 1 7-16,20-2 5 15,4 0 0-15,4 1-14 16,5-4-6-16,15-3-23 16,1-2-47-16,-3-3-194 15,-7-2 160-15</inkml:trace>
  <inkml:trace contextRef="#ctx0" brushRef="#br0" timeOffset="31672.47">20056 2283 1758 0,'-1'1'97'0,"-3"6"-27"0,-12 22 91 0,0 6-57 16,-2 14-36-16,-1 4-21 0,11 2-35 15,2-1-6-15,8-6-5 16,5-4-17-16,7-10-51 16,5-5-45-16,4-11-89 15,6-7-21-15,5-12-14 16,-1-7 21-1,0-11 86-15,2-4 59 0,-11-3 151 16,-5 0 66-16,-11 6 72 16,-5 4-4-16,-5 16-60 15,-2 5-30-15,-3 13-56 16,1 3-16-16,3 0-27 16,3 0-11-16,15-6-9 15,1-4 1-15,10-8 11 16,-3-3 5-16,-3-6 18 15,2-4 7-15,-6-3 14 16,-2-4 6-16,-7-3-1 16,-3-4-5-16,-11-6-24 15,-3 4-13-15,-12 3-30 16,-2 6-19-16,-9 16-56 0,0 3-40 16,3 11-163-16,6 4 158 15</inkml:trace>
  <inkml:trace contextRef="#ctx0" brushRef="#br0" timeOffset="32036.08">20738 2704 1401 0,'0'-6'170'16,"-4"-2"37"-16,-15 0-42 15,-7 0-20-15,-16 6-108 16,-4 3-17-16,2 7-17 15,7 3-4-15,19 2-21 0,8-1-5 0,17-3-5 16,6-3 3 0,14-5 18-16,7 0 6 15,1-5 7-15,-1-2 5 0,-3-4 14 16,-8-1 12-16,-11 4 18 16,0-1 1-1,-12 9-9-15,-5 6-10 0,-3 11-22 16,-3 9-3-16,3 7-7 15,0 6-1-15,7 2 0 16,1 1-1-16,0 0 1 16,0-1-18-16,-7-7 0 15,-1-6-20-15,-15-9-57 16,-4-8-58-16,-2-12-334 16,-1-9 298-16</inkml:trace>
  <inkml:trace contextRef="#ctx0" brushRef="#br0" timeOffset="32205.56">20936 2594 1639 0,'21'44'86'0,"-6"-3"32"16,-3 1 6-16,-4-8-44 15,-2-6-18-15,4-9-53 16,-2-5-44-16,2-13-211 15,7-4 164-15</inkml:trace>
  <inkml:trace contextRef="#ctx0" brushRef="#br0" timeOffset="32341.51">20902 2455 1711 0,'-14'4'67'0,"3"-2"-21"16,5 0-14-16,7-3-13 0,6-4-57 15,12-2-143 1,6 0-172-16,15-1 188 0</inkml:trace>
  <inkml:trace contextRef="#ctx0" brushRef="#br0" timeOffset="32522.38">21301 2474 1539 0,'-3'15'131'0,"-8"5"61"0,-7 5-25 0,-10 8-33 16,-3 3-40-16,0 6-35 15,6-2-25 1,15-3-29-16,11-4-5 0,19-7-5 16,4-4 0-16,10-5-26 15,7-4-26 1,11-8-88-16,14-1-73 16,9-6 117-16</inkml:trace>
  <inkml:trace contextRef="#ctx0" brushRef="#br0" timeOffset="33428.06">22173 2604 847 0,'3'-11'170'16,"-3"0"74"-16,-5-3 21 0,-3-3-38 15,-4 1-63 1,-1-1-28-16,-3 7-54 15,-4 6-25-15,-6 9-39 16,-4 7-12-16,0 12-10 16,3 2-2-16,7 2-3 15,9 0 0-15,12-6-1 16,11-2 1-16,12-4 2 0,2-5 3 16,7-10 4-1,-1-3 4-15,1-9 3 16,-1-3 1-16,-4-5 4 15,-3 0 2-15,-10 2 10 0,-5 2 8 16,-12 9 9-16,-8 4-4 0,-12 12-16 16,-4 9-10-1,0 13-14-15,3 5-2 16,10 5 2-16,4 1-6 16,9 7 1-16,7 2 0 15,6 7 1-15,0 0 5 16,1-1 2-16,-4-3 0 15,-7-9 1-15,-6-3 2 16,-10-12 3-16,-9-4 1 0,-7-11 4 16,-4-6 1-16,-3-13 1 15,-6-8-9-15,0-13-20 16,3-6-31-16,9-16-65 16,12-9-32-16,20-17-191 15,12-4 197-15</inkml:trace>
  <inkml:trace contextRef="#ctx0" brushRef="#br0" timeOffset="34258.78">22521 2732 1606 0,'0'-3'127'0,"-8"-3"54"0,-3-1-11 15,-13-3-43 1,-8 4-55-16,-11 6-59 15,-3 5-12-15,5 12-9 16,6 1-9-16,20 1-7 16,9-1-3-16,20-5-4 15,9-3 9-15,15-6 12 16,3-4 8-16,-1-5 7 0,-2-4 4 16,-10-4 2-1,-4-3 2-15,-5 1 9 16,-5 1 0-16,-7 6 5 0,-4 6-7 15,-10 9-14 1,-6 6-1-16,-3 5-11 0,1-1 3 16,7-2-11-16,8-2-1 15,11-5-2-15,3-3 3 0,8-5 12 16,4-7 3 0,1-8 6-16,4-4 2 15,3-9 13-15,1-8 6 16,4-13 6-16,1-10 1 15,-3-13-10-15,-1-4-7 16,-14 4-7-16,-3 9 1 0,-16 26 11 16,-2 13-4-16,-16 26-13 15,-9 10-6-15,-14 20-18 16,-4 13 2-16,6 17 8 16,7 5 2-16,22 3 2 15,8-3 2-15,25-9 1 16,13-6 0-16,11-13 4 15,5-7 1-15,-7-12 6 16,-5-7 2-16,-4-13 5 0,-3-6 2 16,-5-9 3-16,-6-5 2 15,-10-1-5-15,-9 1-7 16,-11 8-17-16,-9 8-9 16,-10 14-7-1,-4 9 2-15,-1 9 8 0,9 1 4 16,16-4 2-16,10-2 0 15,17-6 4 1,10-4 2-16,5-8 7 0,8-2 2 16,2-10 5-16,2-3 3 15,-7-6 4-15,-6-2 0 16,-12-1-5-16,-8 3-3 16,-5 8-10-16,-4 5-6 15,0 15-8-15,0 5 0 16,-1 11 1-16,0 3 4 0,0 5 3 15,1 1 2 1,-6-3-1-16,-1-4 1 0,-3-7-22 16,-6-5-26-16,-5-8-76 15,-6-5-95-15,-18-7 124 16</inkml:trace>
  <inkml:trace contextRef="#ctx0" brushRef="#br0" timeOffset="34467.86">22782 2464 1538 0,'21'3'155'0,"24"12"-75"15,3 4 155-15,2 3-156 16,-6 4 16-16,1-2-24 0,-3-3-69 16,-1 5 109-16,-21-1-89 15</inkml:trace>
  <inkml:trace contextRef="#ctx0" brushRef="#br0" timeOffset="39685.49">19580 417 352 0,'-8'-3'106'0,"-3"7"159"15,-2 1-74-15,3 4-21 16,3-2-29-16,5 2-56 16,2 1-16-16,0-1-17 15,0 1-11-15,-3 4-22 0,-3 3-6 16,-6 4-8-16,2-1-2 15,0-4 0 1,2-3-1-16,7-6 0 16,1-1 11-16,8-7 32 0,0-3 16 15,1-8 12-15,3-8-7 16,1-8-31-16,0-4-11 16,3-6-3-16,-2-2 5 15,-1 2 9-15,-4-1 3 16,-3 3 14-16,1 11-5 0,-3 8-14 15,1 5-5-15,1 15-23 16,2 5-4-16,6 8 1 16,6 4 0-16,11 5 2 15,5-1 1-15,2 3 0 16,2 2 0-16,-14-3-2 16,-3-1 0-1,-10-4-17-15,-5-5-35 0,-2-5-155 16,-8-1-198-16,-6 1 220 15</inkml:trace>
  <inkml:trace contextRef="#ctx0" brushRef="#br0" timeOffset="39873.86">19559 459 1347 0,'-11'-4'118'0,"9"5"29"0,4-4 18 0,5-4 8 15,9-5-72-15,7-5-38 16,6 3-42 0,1-2-17-16,6 1-110 15,6-1-123-15,4-1 127 16</inkml:trace>
  <inkml:trace contextRef="#ctx0" brushRef="#br0" timeOffset="40303.83">19976 297 890 0,'-3'23'105'0,"-6"0"42"0,1 5-19 16,-1-1-47-1,2-1-48-15,3-1-24 16,1-9-1-16,3-7 13 16,0-2 15-16,1-7 23 15,1-3 11-15,4-4 3 16,0-6-5-16,-1-7-9 15,1-4-7-15,-1 3-6 0,1 1-9 16,1 1-13 0,-2 5-7-16,2 0-12 15,-5 3-4-15,4 16-3 16,-4 0-1-16,2 14 1 0,6 1 0 16,1 1 3-16,5 1-1 15,7-7 1-15,-1 0 1 16,6-4 1-16,-2-3-11 15,-2-5 45-15,2 1 22 0,-8-9 34 16,-4 1 23-16,0-10-34 16,-6-3-23-1,-3-4-32-15,-1 1-12 0,-4-4-12 16,-6 1 5-16,-4-4-75 16,2 2-62-1,-4 12-273-15,7 1 223 0</inkml:trace>
  <inkml:trace contextRef="#ctx0" brushRef="#br0" timeOffset="40470.43">20389 341 1199 0,'3'16'129'0,"0"1"62"16,-2 5-4-16,-1-1-83 15,0 3-42-15,-3-1-42 16,0-2-2-16,1 1-80 15,1-1-62-15,4-6-343 16,0-2 267-16</inkml:trace>
  <inkml:trace contextRef="#ctx0" brushRef="#br0" timeOffset="40702.71">20280 297 987 0,'8'-6'177'15,"0"-1"80"-15,8 6 3 16,2 1-49-16,6 5-84 0,6 3-33 16,4 9-58-16,3-1-15 15,3 6-15 1,2 4-3-16,-8-3-1 16,-7 5-1-16,-27-6 0 15,-12 1 1-15,-26-1-3 16,-11-1-16-16,-9 0-82 15,1-3-71-15,-5-4 86 16</inkml:trace>
  <inkml:trace contextRef="#ctx0" brushRef="#br0" timeOffset="43322.42">21191 528 294 0,'7'-2'90'0,"-3"-1"115"0,0 3 2 16,-3 0-8-16,-1-3-13 16,-2 0-48-16,-2-2-30 15,0 4-55 1,-3 2-17-16,0 9-22 0,0 3-5 16,-2 6-5-16,-1 4-1 0,3-1-2 15,3 0 0 1,7-5 1-16,4-4 3 15,6-9 26-15,3-4 14 16,6-10 21-16,2-8 7 0,1-4-7 16,-2-2-5-16,-6-1-8 15,-1 1-3-15,-12-2-15 16,-5 3-9-16,-13 5-20 16,-3 0-6-16,-4 4-59 15,-1 4-44-15,-1 10-169 16,4-2 147-16</inkml:trace>
  <inkml:trace contextRef="#ctx0" brushRef="#br0" timeOffset="43810.53">21485 400 828 0,'11'2'154'16,"-3"3"100"-16,-9 5-111 15,-6 4 13-15,-8 6-102 16,-4 1-22-16,2 8-23 16,2 0-5-16,4 0-4 15,-1-2-4-15,5-1-22 0,2-3-8 16,1-9-14 0,1-6 1-16,1-8 23 0,0-5 10 15,1-14 20-15,1-4 16 16,3-8 24-16,0-2 14 15,5-6 23-15,3-1 3 16,9-6-12 0,5-2-10-16,7 9-14 15,3 6-9-15,-1 16-14 0,-2 13-4 16,-3 15-16 0,-2 3-6-16,-3 10-2 0,-8 5-2 15,-12-5 3-15,-7-1 1 16,-12-4 5-16,-3-4 1 15,-2-5 2-15,-1-1 1 0,1-6 0 16,4-3-1 0,5-5-7-16,10 5-4 15,1 3-7-15,4 5 0 0,7 10 1 16,0-1 3-16,4 11 3 16,3 1 0-16,1 8-31 15,2 5-58-15,3-1-275 16,3 3 227-16</inkml:trace>
  <inkml:trace contextRef="#ctx0" brushRef="#br0" timeOffset="57375.74">17597 1782 302 0,'-5'-2'106'0,"1"-1"134"16,0 1 16-16,0 3 6 16,-4 1-21-16,-7 9-68 15,-2 5-42-15,-3 11-71 16,1 10-26-16,5 13-18 16,2 9-4-16,5 15-6 15,2 4-3-15,2 8 1 16,2 3-3-16,1-4 5 15,2-4 0-15,4-12-5 0,1-11 1 16,-2-12-28-16,1-10-28 16,-1-15-132-16,-3-5-224 15,-2-15 239-15</inkml:trace>
  <inkml:trace contextRef="#ctx0" brushRef="#br0" timeOffset="57613.98">17348 2462 960 0,'-5'7'105'16,"2"5"120"-16,3 8-72 0,3 9-6 16,-1 3-42-16,7 3-69 15,1-4-15-15,9-5-17 16,3-5-3-16,6-12 33 16,0-1 9-16,1-12 21 15,1-4 7-15,-3-7-32 16,-4-3-4-16,-7-2-21 15,-5-3-6-15,-7 0-5 16,0 3 0-16,0 6-99 0,0 5-115 16,5 10 123-1</inkml:trace>
  <inkml:trace contextRef="#ctx0" brushRef="#br0" timeOffset="57986.09">17045 3103 933 0,'0'25'149'16,"0"3"131"-16,0 2-43 0,-2 12-71 16,5 5-42-16,2 12-63 15,2 5-17-15,6 4-23 16,-2 0-10-16,3-5-9 15,-1-7-16-15,-2-14-65 16,2-7-33-16,-7-15-144 16,0-7-152-16,-6-19 242 15</inkml:trace>
  <inkml:trace contextRef="#ctx0" brushRef="#br0" timeOffset="58458.39">17125 3214 1011 0,'0'-40'140'15,"6"7"91"-15,8 13-42 0,6 6-6 16,9 6-48-16,3 0-23 16,8 6-42-16,3-1-17 15,7 0-28-15,7 0-11 16,22-1-10-16,6 1-3 0,-2 1 1 31,-1-1-1-31,-17 0 1 0,-8-2 2 16,-14 2 7-16,-7-1 3 0,-22 3 7 15,-8 1 0 1,-17 6-6-16,-7 6-3 0,-7 9-10 16,-2 6-2-1,9 5-2-15,2 2-3 0,10 5 0 16,6 2-2-16,7 11 3 16,3 3 0-16,4 5 2 15,3 0 2-15,-3-6 2 16,-1-4 1-16,-6-8 1 15,-5-5 1-15,-8-7 4 16,-7-2 1-16,-16-4 4 16,-4 0 2-16,-16-8-1 15,-8-3-1-15,-30-8-6 16,-11-5 0-16,-8-7-5 16,-5-6 0-16,9-5-35 15,6 0-17-15,16 5-50 16,14 4-49-16,34 5-232 15,15 1 232-15</inkml:trace>
  <inkml:trace contextRef="#ctx0" brushRef="#br0" timeOffset="58927.98">17467 3912 503 0,'3'-6'144'0,"1"1"108"0,3 4-25 16,2 6 10-1,0 10-56-15,0 11-32 16,-1 17-66-16,-4 4-20 16,-5 14-33-16,-4 3-4 0,-2 4-11 15,0 2-6-15,2-5-4 16,2-6-1 0,2-13-48-16,0-5-59 0,1-10-275 15,-3-7 225-15</inkml:trace>
  <inkml:trace contextRef="#ctx0" brushRef="#br0" timeOffset="59151.45">17420 4480 1160 0,'4'19'85'0,"-1"3"18"16,3 2-6-16,2 1-34 0,4-2-36 15,5-6 0-15,6-5 19 16,10-12 33-16,5-6 16 15,2-9 7-15,-4-6-8 16,-6-6-26 0,-7-3-13-16,-7-4-29 15,-1-2-12-15,-6 0-49 0,-5 2-49 16,-2 8-259-16,-2 6 208 0</inkml:trace>
  <inkml:trace contextRef="#ctx0" brushRef="#br0" timeOffset="59762.8">17196 4859 605 0,'-22'23'80'0,"5"7"107"16,2 5-18-16,6 13 29 16,1 7-37-16,2 16-74 15,2 6-36-15,6 12-43 16,3-2-5-16,9-9 1 16,4-8 1-16,2-24 8 0,1-8 9 15,3-16 14-15,-2-7 4 16,3-9-3-16,2-2-9 15,3-4-16 1,6 0-4-16,5-1-7 16,8 1 0-16,16 0-1 15,9 2-2-15,1-1 1 16,-4 0 0-16,-11-2 1 0,-3 0 3 16,-3-2 2-16,0-3 20 15,-4-3 37-15,-10-3 18 16,-15-6 35-16,-7-3-6 0,-4-12-18 15,-5-7-17-15,3-15-34 16,4-6-13-16,1-19-21 16,-1-7-2-1,5-4-2-15,-4 3-1 16,-4 18 0-16,1 16 2 0,-8 24 18 16,-5 8 11-16,-9 12 14 15,-8 4 3-15,-17 0-13 16,-11 3-9-16,-36-2-14 15,-10-3-5-15,-17 1-8 16,-14-3-4-16,-6 7-39 0,-2 5-32 16,-6 13-58-1,5 8-17-15,26 10-62 16,13 3-67-16,42 2 171 16</inkml:trace>
  <inkml:trace contextRef="#ctx0" brushRef="#br0" timeOffset="60088.48">17649 5672 936 0,'0'17'115'0,"-2"8"90"0,2 8-10 16,-6 19-39-16,1 6-43 16,4 15-60-16,-2 7-26 15,3 5-22-15,2 1-28 16,0-9-96-16,8-11-125 15,-1-17 126-15</inkml:trace>
  <inkml:trace contextRef="#ctx0" brushRef="#br0" timeOffset="60328.78">17520 6203 1154 0,'3'27'69'0,"3"5"60"15,2 3-82-15,3 5-5 16,4-1-15-16,7-3-25 16,1-5 10-16,11-13 35 15,0-7 18-15,-4-12 39 16,5-7 7-16,-6-10-17 16,-4-5-15-16,1-8-31 0,-4-3-19 15,-5-4-34 1,-3 1-56-16,-8 8-290 15,-2 4 229-15</inkml:trace>
  <inkml:trace contextRef="#ctx0" brushRef="#br0" timeOffset="64519.04">19711 6247 979 0,'21'-12'145'0,"-1"1"79"0,-2 1-25 0,3 2-13 0,-7 0-58 16,2 4-23-16,0 4-44 16,-3 3-14-16,-3 7-19 15,0 1-8-15,-6 2-10 16,-4 1-2-16,0 0-3 15,-8 0-1-15,-13 1 2 16,-5 1-1-16,-12-4-1 0,4-2 1 16,5-6-1-16,8-3 0 15,20-1-4-15,3 0 5 16,24 0 11-16,10 4 6 16,4 3 11-16,2 2-6 15,-10 9-7-15,-6 3-3 16,-11 6-6-16,-6 3 1 0,-12 2 3 15,-10 1-1-15,-12 1-1 16,-12-2-1-16,-16-5-12 16,0-2-22-1,0-11-76-15,12-6-58 16,20-12-404-16,11-13 346 16</inkml:trace>
  <inkml:trace contextRef="#ctx0" brushRef="#br0" timeOffset="64850.41">20067 6291 1632 0,'3'-3'115'0,"1"-1"41"0,4-1 19 16,7-3-43-16,3 1-29 15,9 2-42-15,3 2-24 16,1 7-23-16,-10 3-4 15,-15 5-3-15,-5 5-1 16,-15 2-1-16,-9 5-7 16,-14 3 1-1,-3 1-1-15,-3 2 1 16,9 2 2-16,11-3-1 0,6-3 0 0,15-7-3 31,6-3 0-31,13-8 1 0,8-3-1 16,11-5-5-16,9-2-16 15,7-8-88-15,1-1-47 16,-1-8-295-16,-5-5 260 0</inkml:trace>
  <inkml:trace contextRef="#ctx0" brushRef="#br0" timeOffset="65212.86">20595 6114 1113 0,'0'-16'241'15,"-5"3"271"-15,0 15-292 16,-4 3-17-16,0 16-89 16,-1 6-32-16,1 13-48 15,1 7-16-15,0 3-15 16,0 1-3-16,7-1-28 0,2-1-18 16,3-5 2-1,3-5-3-15,-2-13 26 16,-2-8 17-16,1-14-6 15,-1-9 3-15,11-15 0 16,3-7 1-16,10-4 4 0,5 3 2 16,2 9-1-16,-4 7 1 15,-9 12 0-15,-7 5 0 16,-6 11 4-16,-5 2 5 16,-9 5 10-1,-9 2 2-15,-18 0-2 0,-8-2-5 16,-8-6-18-16,-1-5-15 0,6-11-74 15,7-1-64 1,12-18 82-16</inkml:trace>
  <inkml:trace contextRef="#ctx0" brushRef="#br0" timeOffset="65859.56">21498 6309 376 0,'11'-7'179'16,"-2"0"106"-16,-3 4 45 0,-1 3-14 16,-2 7-62-16,0 4-34 15,-7 9-89-15,-5 7-40 16,-11 8-53-16,-5 5-16 16,-5 3-12-16,3 0-4 15,2-7-4-15,3-6-1 16,8-10 1-16,1-8 0 0,8-12 2 15,4-7 0 1,9-18 0-16,6-8-1 16,7-17 0-16,9-4 1 15,7-3 9-15,1-1 7 16,1 13 11-16,-9 7 8 16,-6 18 8-16,-5 12 1 15,-7 18 2-15,-1 11-13 0,-3 14-16 16,-4 5-7-16,3 8-14 15,-2-2 2-15,2-1-19 16,1-3-67-16,-3-7-65 16,3-7-73-16,-3-5 98 15</inkml:trace>
  <inkml:trace contextRef="#ctx0" brushRef="#br0" timeOffset="66029.5">21510 6408 1558 0,'18'-2'127'0,"1"1"62"16,2-1 2-16,-1 0-73 15,2-1-37-15,2-1-56 16,1-1-50-16,6 0-115 0,3-2-98 16,9-1 118-16</inkml:trace>
  <inkml:trace contextRef="#ctx0" brushRef="#br0" timeOffset="66182.66">22044 6286 1416 0,'-4'7'157'0,"-1"7"102"15,-7 5-22-15,-3 10-101 0,-4 2-42 16,0 2-61-16,0 0-19 16,8-5-56-16,5-4-60 15,5-9-254-15,2-4 211 16</inkml:trace>
  <inkml:trace contextRef="#ctx0" brushRef="#br0" timeOffset="66424.35">21875 6234 1526 0,'5'-3'164'0,"5"2"77"0,10 5-41 15,8 5-17-15,7 5-64 16,3 0-25-16,3 6-49 15,-3 3-20-15,1 5-16 16,-1 1-4-16,-8 3 3 16,-5 1-4-16,-20-4 0 15,-9-1-2-15,-21-6-25 16,-6-1-12-16,-14-6-59 16,-1-3-47-16,-14-4-167 15,-2-4 173-15</inkml:trace>
  <inkml:trace contextRef="#ctx0" brushRef="#br0" timeOffset="66611.06">22350 6293 1459 0,'36'13'135'0,"-8"6"118"0,-8 6-63 15,-15 8-15-15,-3 2-36 16,-10 4-56-16,-3-3-34 0,0-6-50 15,3-1-48 1,4-8-77-16,2-4-86 16,2-6 102-16</inkml:trace>
  <inkml:trace contextRef="#ctx0" brushRef="#br0" timeOffset="66873.78">22382 6249 1563 0,'12'-17'130'0,"4"5"72"16,5 4-3-16,2 7-46 16,4 6-24-16,4 8-28 15,4 6-25-15,8 10-37 16,2 1-12-16,-2 7-20 16,-9-1-5-16,-15 0 5 15,-13 1 3-15,-23-2 4 16,-14-3 1-16,-18-2 0 15,-4-4-6-15,-13-7-23 16,-5-2-24-16,-11-2-86 16,-2-3-58-16,6 0-270 15,15 2 259-15</inkml:trace>
  <inkml:trace contextRef="#ctx0" brushRef="#br0" timeOffset="67275.67">21285 7339 1197 0,'17'11'193'0,"6"-2"119"16,11-2-72-16,11-4-19 15,15-4-94-15,3-4-32 16,6-6-60-16,-2-3-15 0,-2-2-13 16,5 0-14-1,-10 3-56-15,-4 2-27 16,-25 6-94-16,-18 3-45 16,-26 3 130-16</inkml:trace>
  <inkml:trace contextRef="#ctx0" brushRef="#br0" timeOffset="67438.95">21343 7510 970 0,'-11'16'166'0,"10"-1"218"15,12-3-112-15,25-6-14 16,14-1-50-16,13-7-93 16,6-5-48-16,-1-5-49 0,-5-3-38 15,-2-3-80 1,2-3-89-16,1-6 92 15</inkml:trace>
  <inkml:trace contextRef="#ctx0" brushRef="#br0" timeOffset="67728.03">21826 7084 1729 0,'6'9'102'0,"9"4"58"15,11-3 22-15,17 4-24 0,3 1-26 16,7 3-66 0,-5 3-27-16,-3 6-19 0,-2 1-8 15,-12 4-5-15,-8 3 0 16,-23 2 4-16,-11 3 0 16,-19-1 1-1,-5 2-3-15,-14-1-18 0,-11-3-20 16,-21-3-55-16,-2-5-48 15,8-6-101-15,11-5-82 0,30-5 170 16</inkml:trace>
  <inkml:trace contextRef="#ctx0" brushRef="#br0" timeOffset="70625.86">22909 7140 624 0,'2'-5'131'0,"2"0"131"0,-2-2 2 16,-1 0-28-16,1 3-28 0,-3-1-44 16,1 0-22-1,-2 5-35-15,-3 0-7 16,-4 6-24-16,-7 5-11 0,-16 7-20 16,-10 7-9-16,-17 13-23 15,-2 9-8-15,-3 20-6 16,10 9-8-16,13 5 4 15,9-3 1 1,19-14 0-16,5-8-1 0,17-18-3 16,7-7 1-16,17-16 2 15,7-9 5-15,9-16 24 16,2-9 4-16,-1-9 9 16,-3-1 4-16,-25-1-6 0,-9 4 4 15,-28 3-7 1,-11 2-8-16,-17 6-21 15,-3 7-9-15,-2 12-33 16,4 5-20-16,10 6-82 16,8-1-61-16,15-4-333 15,9 1 315-15</inkml:trace>
  <inkml:trace contextRef="#ctx0" brushRef="#br0" timeOffset="70920.25">23198 7045 1587 0,'8'-3'403'15,"6"5"-216"-15,-5 11-19 16,-7 8-40-16,-13 21-55 0,-15-1-23 16,-13 14-31-1,-4 2-9-15,-2 7-8 0,2 3-2 16,12-7-13-1,7-6-1-15,14-17 0 16,6-8 0-16,9-13 8 16,6-6 0-16,11-5 1 15,7 0 0-15,8-5 4 16,3 0-9-16,7-1-42 0,-3-4-36 16,-4-2-104-1,-5-3-57-15,-18-4 131 16</inkml:trace>
  <inkml:trace contextRef="#ctx0" brushRef="#br0" timeOffset="71086.23">23286 7485 1585 0,'2'18'180'0,"-4"5"116"16,3 4-10-16,-7 3-99 16,2 1-56-1,-4-1-76-15,-3 2-24 16,2 0-28-16,-2 0-24 15,2 2-66-15,0-1-70 0,5-2 78 16</inkml:trace>
  <inkml:trace contextRef="#ctx0" brushRef="#br0" timeOffset="71772.75">22732 8149 1119 0,'20'-12'114'0,"-1"0"141"16,3 0-66-1,-5 3 25-15,-2 2-14 0,-7 7-55 16,-2 5-29-16,-3 17-61 16,-1 12-21-16,-7 21-22 15,-4 9-8-15,0 4-7 16,-2-2-11-16,6-10-22 16,5-7-11-16,11-12-6 15,1-5 7-15,7-14 22 16,2-8 11-16,-2-11 12 15,2-9 4-15,-2-7 4 16,-1-2 3-16,-2 1 10 16,-3 4 2-16,-6 9 1 15,-3 6-5-15,-4 13-11 16,0 7-4-16,-1 7-3 16,3 2 0-16,7-6 1 0,5-3-1 15,7-9 26 1,2-5 18-16,-1-7 29 15,0-2 11-15,-5-9 3 16,-4-3-6-16,-9-7-20 0,-5-4-8 0,-14-1-29 16,-4 2-17-16,-6 6-51 15,-4 4-37 1,2 9-116-16,3 1-67 16,11 12 139-16</inkml:trace>
  <inkml:trace contextRef="#ctx0" brushRef="#br0" timeOffset="72171.07">23437 8594 1411 0,'17'-4'164'0,"-9"-4"125"16,-6-3-55-16,-14-4-38 16,-6-2-53-16,-6-1-56 0,1 4-32 15,-4 8-37 1,-5 6-13-16,3 10-13 15,3 5-7-15,14 4-2 0,12 0 1 16,9-3 3 0,11-1 3-16,9-7 6 15,-4-4 1-15,2-7 4 16,-2-5 4-16,-2-5 19 0,-4-2 14 16,-5 1 26-1,-4 2 10-15,-10 7 0 16,-4 5-13-16,-10 9-29 0,0 8-12 15,2 13-20 1,0 6-2-16,6 5-2 0,-1 2-1 16,1 0-11-16,0-1-24 15,1-1-33-15,-4-5-27 16,-1-3-52-16,-4-6-19 0,-6-12-135 16,-1-4-193-1,-1-9 291-15</inkml:trace>
  <inkml:trace contextRef="#ctx0" brushRef="#br0" timeOffset="72352.37">23566 8461 1414 0,'31'11'153'0,"-8"6"115"16,-4 5-43-16,-9 3-102 15,-4 0-36-15,-4-3-60 16,0-3-15-16,2-6-67 15,-1-3-45-15,4-9-167 16,1-2 140-16</inkml:trace>
  <inkml:trace contextRef="#ctx0" brushRef="#br0" timeOffset="72722.05">23959 8362 1733 0,'-4'-3'93'0,"-4"0"31"0,-7 0 64 0,-9 8-16 16,-4 9-49-16,1 14-76 16,0 4-22-16,12 4-24 15,3-2-4-15,10-5-7 16,6-4-11-16,10-8-45 15,8-4-37-15,6-8-103 0,5-3-182 16,1-2 228-16</inkml:trace>
  <inkml:trace contextRef="#ctx0" brushRef="#br0" timeOffset="73308.62">23108 9208 1131 0,'5'5'134'0,"4"1"131"15,1-3-19-15,-1-3-6 16,0-1-33-16,-5-6-65 16,-6-4-40-16,-8-5-66 15,-5 0-13-15,-10 3-17 16,-1 5-7-16,-2 11-23 16,-3 6-6-16,9 8-18 15,6 5-15-15,11-4 4 16,4-1 4-16,11-9 23 15,8-8 19-15,13-6 27 16,1-6 12-16,1-7 20 16,2-1 9-16,-7 0 9 15,-5 3 0-15,-11 10-7 16,-10 7-8-16,-10 15-20 16,-8 12-9-16,-3 21-19 15,-2 8-4-15,1 11-4 16,3 3 0-16,2-1-2 15,2-4 3-15,2-9 3 0,1-9 2 16,-4-13 4-16,-1-8 0 0,0-13-3 16,1-6-6-1,-1-9-14-15,2-6-10 16,1-10-19-16,4-5-22 16,-1-11-61-16,4 0-44 15,4 0-281-15,6 2 272 16</inkml:trace>
  <inkml:trace contextRef="#ctx0" brushRef="#br0" timeOffset="74158.95">23560 9334 1423 0,'5'-10'138'0,"-11"1"118"15,-11 0-74-15,-13 2-47 16,-6 1-40-16,2 10-61 15,2 8-18-15,6 10-41 16,5 7-23-16,5 1-37 16,8-3-2-16,13-6 23 0,5-8 22 15,14-11 38-15,2-5 11 16,7-11 13 0,-1-3 8-16,-2-6 15 0,-2 1 3 15,-10 2 6 1,-6 3 3-16,-9 10-9 0,-3 3-10 15,-7 14-22 1,-2 7-20-16,-2 9-45 16,-2 5-15-16,6-2-10 0,5-2 8 15,11-7 34-15,7-7 18 16,14-11 20-16,7-6 14 0,8-12 22 16,-2-5 10-1,-4-8 19-15,-6-5 7 0,-8-9 26 16,-1-5 1-16,-5-11-5 15,-2-4 0-15,-4 4-29 16,-5 6-3-16,-6 21-6 16,-3 12-11-16,-8 22-21 15,0 12-10-15,-4 20-19 16,3 12-7-16,1 13-1 16,1 5-5-16,3-1-3 15,3-4 0-15,6-12-2 16,4-8 7-16,12-14 4 0,1-5 0 15,6-12 8-15,4-7 1 16,-1-9 3 0,1-7 3-16,-2-7 3 15,-5-1 5-15,-9 2 12 16,-6 4 4-16,-13 8-1 0,-10 7-8 16,-9 14-19-16,-3 8-5 15,0 11-7-15,6 3-1 16,11-2-2-1,8-3 0-15,13-9 0 0,9-6 2 16,16-12 7-16,4-6 2 16,8-12 3-16,-3-3 1 0,-4-8 3 15,-10-1 0-15,-9 0 0 16,-6 4 1 0,-10 11-2-16,2 6-1 15,-4 13-3-15,-4 5 0 16,4 12-1-16,-1 1 0 15,3 6-2-15,2-1 0 16,4-1 0-16,2 2 1 16,-3-6-4-16,-5-1-8 0,-14-4-28 15,-6-3-27-15,-6-6-73 16,-4-5-49-16,-4-6-43 16,-12-7 103-16</inkml:trace>
  <inkml:trace contextRef="#ctx0" brushRef="#br0" timeOffset="74297.2">23650 9245 1526 0,'18'16'163'0,"11"-2"131"16,6 2-150-16,11-5-64 0,5-3-42 16,8-7-34-1,5-5-47-15,5-12 29 16</inkml:trace>
  <inkml:trace contextRef="#ctx0" brushRef="#br0" timeOffset="130613.4">15159 13066 500 0,'-20'13'22'0,"3"-4"0"0,3-4-17 15,5-4-8-15,1-2-2 0,7-2 3 16,1-2 3-16,0 1 5 16,2 0 14-16,3 1 42 15,-1 0 21-15,1 3 46 16,2 0 6-16,-1 2-9 16,3 1-12-16,9-1-22 15,2-2-8-15,5-2-11 16,8-3 3-16,6-2-9 15,9 0-5-15,16 1-14 16,2 0-13-16,2-2-18 16,1 1-7-16,1-2-7 15,5 0-2-15,15 0-1 16,0-1-1-16,6 1-1 0,2 1 6 16,9 1 17-16,4 1 11 15,0-1 17 1,9 1 0-16,-5-4-10 0,1 0-7 0,9-2-13 31,2-3-5-31,-3 0 0 0,0-1-8 0,4 2 1 16,-6 0-2-1,-2 1-1-15,-2 2 3 16,1 0-2-16,-7 1-1 16,1 1-1-16,2-1 0 15,3 3-1-15,0-1-1 0,2 0 0 16,2 2 0-1,-6 1 0-15,-1 4-1 16,5 4 4-16,-1 3 3 0,-3 2-5 16,1 0 2-16,1-4-3 15,6-1 0-15,-4-8 16 16,3-2 2-16,12-3 0 16,-11 0 0-16,7 3-10 15,3 3-4-15,-3 4-1 16,-2 0-1-16,1 5-3 15,2-1 0-15,-7 1 0 0,-2 0 0 16,10-2 1 0,-3 0 0-16,-6-3 2 15,4-1-1-15,-7-2 3 16,-3 1-1-16,0 1 16 16,1 1 8-16,-6 0 5 0,-2-3 3 0,4 1-15 31,-1 0-9-31,-3 3-7 15,1 2 0-15,2-2 3 0,3 0 6 16,-2-3 7-16,3-2 3 16,5 0-2-16,-4 1-7 15,-4 0-3-15,1 2-2 16,-2 0 2-16,-6 1 6 0,-8 0 1 16,-11 1-1-1,-22 2-7-15,-15 1-4 0,-8 1-7 16,-6-1 0-16,-5 2-27 15,-4-3-19 1,-10 0-70-16,-5-1-62 0,-17-2-422 16,-16-5 375-16</inkml:trace>
  <inkml:trace contextRef="#ctx0" brushRef="#br0" timeOffset="131314.31">22983 12143 1820 0,'-5'0'78'0,"0"4"16"16,0-1-47-16,0 3-20 15,-1 0-5-15,1 4-9 16,2 2-8-16,0 9-8 16,2 8-1-16,-2 16 0 15,2 8 2-15,1 14-2 16,-1 4 0-16,1 11-1 15,1 7 1-15,1 11 2 16,-1 1 1-16,4 6 2 16,-1 4-1-16,1 2 2 15,3 6 0-15,0 8 8 16,-1 4 3-16,1 7 5 0,0 5 0 16,-2 10-6-16,4-1 0 15,-3 16-2 1,3 2 1-16,0 0-2 0,2 3-3 15,4-9-4 1,4-2-2-16,2 3 0 0,5-8 0 16,0 0 0-16,3 0 1 15,-4-10-1-15,-1 0-1 16,-9-1-17-16,-3-3-4 0,-7-6-13 16,-6 2-13-16,-5-16-41 15,-6-5-54 1,-15-20 79-16</inkml:trace>
  <inkml:trace contextRef="#ctx0" brushRef="#br0" timeOffset="134198.62">15321 12358 44 0,'-1'-3'4'0,"-3"0"5"16,-1 2-1-16,-1-2 26 0,4 0 37 16,-1-1 82-16,2-1 36 15,1 1 23 1,0 3-19-16,0 0-57 0,0 0-30 15,0-1-23-15,0 0-3 16,-2-10 9-16,1 5 8 16,1-4-9-16,-1-2-8 0,0-2-32 15,-4 0-15 1,-1 2-20-16,-3 2-4 0,-2 6-4 16,-3 5-1-1,-1 9-2-15,1 8 0 0,-1 10-2 16,-1 4-2-1,1 8-1-15,2-2 0 0,7-1 0 16,3-1-1 0,8-10 2-16,4-3-1 0,6-7 2 15,-2-3 0-15,1-8 1 16,2-4 0-16,0-8 2 16,1-3 1-16,-1-7 1 15,-2-2 1-15,0-6 17 16,-1-4 7-16,-2-4 13 15,0 0 5-15,-5 1-9 16,-2 5-4-16,-4 12-9 16,-4 7-3-16,-1 15-9 0,-2 9-2 15,0 14-6-15,0 8-2 16,2 4-3-16,0 2-1 16,8-2-17-16,5-4-45 15,7-5-80 1,6-5-51-16,5-9-204 15,5-4 230-15</inkml:trace>
  <inkml:trace contextRef="#ctx0" brushRef="#br0" timeOffset="134708.07">15526 12515 695 0,'2'0'162'15,"-2"-1"115"-15,-2 2-73 16,-4 0-44-16,3 1-81 0,2 4-28 16,-5 4-36-1,0 2-9-15,10 6-5 16,-2 1-1-16,7-1 0 0,5-2-2 15,-2-6 2 1,3-6 5-16,2-4 32 0,4-3 21 16,-15-7 30-16,1-1 9 15,-5-5-18-15,-4 0-19 0,-5-1-27 16,-2 2-15 0,-3 0-12-16,-7 1-4 15,2 5-31-15,4 3-32 16,0 3-101-16,8 3-93 0,5 1 137 15</inkml:trace>
  <inkml:trace contextRef="#ctx0" brushRef="#br0" timeOffset="135196.81">15977 12295 742 0,'13'-17'119'0,"-1"2"95"16,-4 2-44-16,-7 6-36 0,-4 1-9 15,-7 5 8-15,-3 1-5 16,-8 0-24-1,-4 0-16-15,-11 1-32 16,0 1-18-16,2 6-27 0,2 4-7 16,13 9-8-1,5 5-2-15,11 7-1 0,2 1-2 16,9-4-11-16,3-5-6 16,10-9-2-16,6-7 3 15,2-10 14-15,3-6 10 0,-4-10 4 16,-4-5 6-16,-7-6 16 15,-1-4 8-15,-5-1 27 16,-2 3 9-16,-4 5 2 16,-3 4-7-16,-3 13-20 15,0 8-14-15,-3 15-16 16,0 8-5-16,-2 12-8 16,3 3-3-16,3-1-29 15,0-3-34-15,6-4-160 16,5-5-78-16,7-4 150 15</inkml:trace>
  <inkml:trace contextRef="#ctx0" brushRef="#br0" timeOffset="135349.69">16216 12516 1542 0,'0'16'68'0,"-4"-3"7"15,1-1-36-15,2-3-67 0,1-2-75 0,7-1 63 32</inkml:trace>
  <inkml:trace contextRef="#ctx0" brushRef="#br0" timeOffset="135469.1">16478 12488 909 0,'0'0'61'16,"0"0"-50"-16,-3 0-13 0</inkml:trace>
  <inkml:trace contextRef="#ctx0" brushRef="#br0" timeOffset="135594.44">16662 12487 568 0,'0'0'16'0</inkml:trace>
  <inkml:trace contextRef="#ctx0" brushRef="#br0" timeOffset="135717.73">16840 12491 1347 0,'1'13'113'0,"-4"-3"80"16,-3-3-153-16,-7-8-38 16</inkml:trace>
  <inkml:trace contextRef="#ctx0" brushRef="#br0" timeOffset="136329.54">17314 12208 664 0,'0'-1'154'16,"-1"-1"104"-16,5-3-7 15,-4-1-18-15,0-3-41 0,0-3-27 16,-3-2-48-16,2-3-18 15,-1-1-40 1,-3 0-16-16,-3 2-27 0,-4 3-7 16,-6 9-10-16,-3 6-4 15,-15 17-21-15,0 9-15 16,-3 17-38-16,4 6-29 0,17 5-4 16,6-6 15-16,17-10 40 15,8-10 32 1,13-18 37-16,4-6 18 15,5-16 28-15,1-6 11 16,-5-12 11-16,-4-5-2 16,-8-3-7-16,-6-1 0 15,-3 4-11-15,-5 4-9 0,-4 12-19 16,-1 7-6-16,-1 17-16 16,-3 9-7-16,-2 18-2 15,-3 9-3-15,0 7-41 16,1 3-31-16,8-3-111 15,8-3-112-15,8-6 166 16</inkml:trace>
  <inkml:trace contextRef="#ctx0" brushRef="#br0" timeOffset="136826.99">17484 12396 1179 0,'0'-4'164'15,"-1"-1"164"-15,1 0-106 0,2 2-60 16,2-3-26-16,1 0-49 15,4-2-21 1,2 3-34-16,2 4-16 0,-1 5-14 16,-3 5-3-16,-4 5-8 15,-5 2-10-15,-8 2-13 16,-5 1-2-16,-5-1 8 16,3 0 10-1,6-5 13-15,3-3 2 0,6-3 0 16,1-1 1-16,5 0 0 15,5 2 1-15,6 0 5 16,5 1 1-16,1 1 1 0,-3 0 0 16,-7 2-3-1,-6 0 1-15,-10 1 0 16,-6 0 0-16,-10 1-2 16,-4 0-9-16,-4-1-44 15,2-1-23-15,5-5-60 16,2-3-44-16,7-7-254 0,2-3 261 15</inkml:trace>
  <inkml:trace contextRef="#ctx0" brushRef="#br0" timeOffset="136995.53">17802 12408 1572 0,'1'17'117'15,"-5"10"49"-15,-2 2-46 0,-9 10-82 16,0 3-36-16,3-4-106 16,3-2-100-16,12-11 105 15</inkml:trace>
  <inkml:trace contextRef="#ctx0" brushRef="#br0" timeOffset="137878.12">18587 12019 841 0,'-1'-2'112'0,"-1"0"99"15,1 1-10-15,1 2-43 16,0 1-18-16,0 4-41 16,0 3-19-16,0 9-34 15,2 6-17-15,1 11-25 0,2 5-4 16,-3 5-27-16,0 2-17 16,0 1-44-1,-4-1-19-15,2-8 20 0,-4-7 19 16,-1-12 44-1,0-6 21-15,-2-11 6 0,-2-5 6 16,2-12 18-16,3-4 8 16,4-7 12-16,5-1 7 15,10 1 13-15,0 5 7 16,2 8 0-16,0 4-8 16,-1 10-26-16,-3 6-13 15,-1 6-13-15,-4 4-1 16,-8 2-1-16,-3 3 1 0,-9 3-2 15,-2-3-8 1,-6 1-50-16,0-3-41 0,-2-8-132 16,-3-1-202-16,13-6 246 15</inkml:trace>
  <inkml:trace contextRef="#ctx0" brushRef="#br0" timeOffset="138161.21">18774 12391 928 0,'-5'10'43'15,"-3"1"8"1,-1 0-5-16,4 0-4 16,1-2 3-16,6 3 5 15,5 0-18-15,8 1-4 0,4-2 3 16,5-5 43-1,4-3 31-15,2-5 35 0,-2-3 6 16,-11-5-28-16,-5 0-25 16,-12-3-38-16,-5-3-14 0,-12 0-23 15,-6 2-8 1,-5 1-56-16,-1 4-51 0,6 6-248 16,4 0 204-1</inkml:trace>
  <inkml:trace contextRef="#ctx0" brushRef="#br0" timeOffset="138824.31">19184 11970 1040 0,'0'6'145'0,"0"1"131"16,2 6-115-16,0 6-17 0,4 8-59 15,0 8-25-15,1 2-44 16,-3 1-11-16,1-3-5 16,-3-2-14-16,0-4-29 15,0-3-13-15,0-7-26 16,-2-6 12-16,0-12 23 16,0 3 14-16,1-9 27 15,2-1 6-15,3-2 34 16,2 1 11-16,3 0 11 15,2 3 2-15,6 4-16 16,3 4-7-16,2 5-10 16,-3 0-3-16,-1 2-1 15,-4-1 2-15,-11-1 4 16,-1 3 3-16,-15 0-11 16,-8 1-4-16,-9 1-31 15,-10-1-30-15,3 0-73 16,-3-2-60-16,10-5 95 15</inkml:trace>
  <inkml:trace contextRef="#ctx0" brushRef="#br0" timeOffset="138993.84">19514 12254 1278 0,'3'19'132'16,"1"4"86"-16,-4 6-115 15,0 4-37-15,-4-4-46 16,2-2-11 0,2-8-37-16,0-5-49 15,5-5 45-15</inkml:trace>
  <inkml:trace contextRef="#ctx0" brushRef="#br0" timeOffset="139189.01">19761 12313 747 0,'9'-3'35'15,"-1"0"-33"-15,5 1-147 16,0 2 88-1</inkml:trace>
  <inkml:trace contextRef="#ctx0" brushRef="#br0" timeOffset="139308.54">19947 12328 911 0,'0'-2'-5'0,"-2"0"-109"16,4-1 36-16</inkml:trace>
  <inkml:trace contextRef="#ctx0" brushRef="#br0" timeOffset="139439.99">20113 12340 1221 0,'-1'-1'26'0,"-5"-1"-297"16,4-4 196-16</inkml:trace>
  <inkml:trace contextRef="#ctx0" brushRef="#br0" timeOffset="139582.81">20330 12359 1405 0,'12'8'95'0,"-4"-3"60"16,-4-2-122-16,-2-11-245 15,1-5 148-15</inkml:trace>
  <inkml:trace contextRef="#ctx0" brushRef="#br0" timeOffset="139693.23">20706 12370 1963 0,'16'22'96'0,"-5"-8"-85"16,-4-14-308-16,3-19 180 15</inkml:trace>
  <inkml:trace contextRef="#ctx0" brushRef="#br0" timeOffset="140526.54">21966 11795 700 0,'-8'-3'175'0,"-3"2"181"16,1 2-34-16,-5 4-71 16,1 2-34-16,3 7-64 15,-6 1-29-15,6 9-61 16,1 8-21-16,0 11-29 16,1 8-9-16,-5 11-4 0,-1 3-24 15,-1 2-51-15,2-1-20 16,5-10-3-16,1-6 19 15,2-16 48-15,0-7 16 16,4-13-4-16,1-12-1 0,0-5 9 16,4-14 4-16,5-15 22 15,6-6 6-15,5-1 5 16,6 4 3-16,7 11-4 16,6 9 0-16,-2 15-7 15,0 9-2-15,-3 13-2 16,-8 4 0-16,-6 5-2 15,-7 1 0-15,-12 1 1 16,-6-2 1-16,-16-3-7 16,-12-3-7-16,-14-9-39 15,-9-4-23-15,2-9-70 16,5-5-56-16,18-7-259 16,9-8 261-16</inkml:trace>
  <inkml:trace contextRef="#ctx0" brushRef="#br0" timeOffset="141405.74">22231 12297 744 0,'11'-8'142'0,"-1"-1"130"15,3 0-67 1,0 2-57-16,0 2-28 0,1 3-36 16,-2 3-24-16,-3 7-43 15,-1 3-10-15,-6 7-15 16,-2 3-2-16,-7 2-25 15,-5-1-18-15,-8 0-17 16,-2-1 2-16,-3-3 30 0,2 0 26 16,4-9 50-1,4-1 12-15,7-5 20 16,7-3 2-16,3 3 10 0,9-1 1 16,8 3-6-1,0 2-4-15,4 2-21 16,2 2-10-16,-8 0-7 15,-2 0-2-15,-13 4-10 16,-6-4-3-16,-12 2-17 0,-6 0-16 16,-7-2-36-16,1-2-21 15,2-3-68-15,1-3-41 16,9-3-337 0,5-2 314-16</inkml:trace>
  <inkml:trace contextRef="#ctx0" brushRef="#br0" timeOffset="141595.62">22529 12339 1267 0,'5'4'138'0,"1"3"125"15,-1 4-109-15,-4 7-47 16,-2 3-32-16,-5 4-44 15,-2 4-31-15,-1-2-121 16,-1-1-269-16,2 5 234 16</inkml:trace>
  <inkml:trace contextRef="#ctx0" brushRef="#br0" timeOffset="151820.59">23476 12130 624 0,'3'0'56'0,"1"0"61"0,-1 0-2 0,1-1 13 32,-2 0 16-32,0 0 13 0,0 1-1 15,0 0-8-15,-2 0-7 16,-3 0-28-16,-1 0-14 16,-2 0-27-16,-2-3-11 15,-2-1-12-15,-3-2-8 0,1-2-12 16,-1 0-6-16,2 1-10 15,2 3-6-15,0 4-7 16,-1 5-3-16,-1 9-5 16,0 3-3-16,-4 7-2 15,1 2 1-15,4 3 2 16,5-1 2-16,8 0 4 16,5-4 0-16,6-7 2 15,2-4-1-15,0-9 1 16,1-4 2-16,2-10 0 15,-2-4 2-15,-1-9 0 16,0-2 0-16,-5-5 2 16,-3 0 1-16,-3-1 7 15,-4-3 6-15,-2-2 9 16,-2-2 5-16,1-5 1 16,0-4-1-16,3-6 2 0,2-1 0 15,2 6 2 1,2 4-4-16,2 13-12 0,-1 8-4 15,0 14-6-15,-2 6 0 16,-3 13-1-16,-2 10-1 16,-2 17-4-16,-4 11-1 15,-1 14-3-15,0 4 0 0,1 2-1 16,2 0-1 0,3-6-5-16,3 0-17 0,3-5-58 15,3-5-41 1,1-12-141-16,2-8-127 0,0-11 221 15</inkml:trace>
  <inkml:trace contextRef="#ctx0" brushRef="#br0" timeOffset="152808.84">23737 12249 418 0,'0'1'133'0,"-2"0"142"16,1-1-53-16,-3 1-54 15,-5-1-21-15,1 1-33 16,0 0-13-16,-3 0-27 16,8 2-12-16,-1 2-6 15,1 3-5-15,1 4-15 16,-3 1-7-16,1 4-19 16,2 0-6-16,3 0-5 15,6-3-2-15,5-5-1 16,6 0 1-16,3-7 2 15,-5-2 2-15,2-3 6 16,-6-8 13-16,0-5 9 0,3-5 6 16,-5-7 3-1,-1 1-10-15,-6 1 1 16,-2 2-4-16,-9 7-7 0,-3 2-11 16,-8 7-47-1,-2 4-31-15,-6 7-104 16,1 3-97-16,0 4 153 15</inkml:trace>
  <inkml:trace contextRef="#ctx0" brushRef="#br0" timeOffset="153500.81">24201 12138 776 0,'-2'1'118'16,"-1"0"128"-1,2 1-30-15,-3-2-17 16,3 0-9-16,-6-1-33 16,-1-2-23-16,-3-2-47 15,-4 0-23-15,-8-2-36 16,-2 0-12-16,-4 5-17 0,3 2-5 15,3 8-6-15,1 5-4 16,8 8-4 0,3 0-10-16,8 2-21 0,6-2-7 15,9-3-7-15,6-2 8 16,10-9 24-16,2-3 11 16,3-8 19-16,-3-5 3 15,-6-7 12-15,-6-2 4 16,-3-7 11-16,0-2 5 15,-7-7 15-15,0 1 12 16,-7-2 17-16,-1-2 8 0,-6 1 5 16,0-4-2-16,1 1-16 15,-2 0-14-15,5 6-22 16,-2 6-9-16,4 13-15 16,-1 5 0-16,3 9-8 15,1 7-2-15,-1 13-1 16,4 7 0-16,-3 16 0 15,-2 5-2-15,0 6-1 16,-1 0-13-16,3 1-48 16,-1-2-42-16,10-3-151 15,-1-2-84-15,0-10 180 16</inkml:trace>
  <inkml:trace contextRef="#ctx0" brushRef="#br0" timeOffset="153726.94">24288 12137 1758 0,'4'17'127'0,"3"0"77"16,2 1-134-16,1 1-32 15,-2 0-30-15,0 1-6 0,-4-2-68 16,-2 1-51-1,0-2-186-15,1-3 160 0</inkml:trace>
  <inkml:trace contextRef="#ctx0" brushRef="#br0" timeOffset="153870.91">24523 12229 1848 0,'-4'5'71'0,"-2"-3"-72"16,4-2-112-16,1-5 60 15</inkml:trace>
  <inkml:trace contextRef="#ctx0" brushRef="#br0" timeOffset="153992.4">24667 12192 1674 0,'1'3'75'16,"2"-3"-16"-16,2-1-117 15,-4-4 24-15</inkml:trace>
  <inkml:trace contextRef="#ctx0" brushRef="#br0" timeOffset="154134.87">24778 12168 1526 0,'1'7'57'0,"1"-4"-45"15,-2-2-116-15,0-2 55 16</inkml:trace>
  <inkml:trace contextRef="#ctx0" brushRef="#br0" timeOffset="154270.75">24948 12190 2186 0,'1'-1'43'0,"-3"-5"-176"16,-4-2 103-16</inkml:trace>
  <inkml:trace contextRef="#ctx0" brushRef="#br0" timeOffset="161784.15">18743 14810 736 0,'-3'0'77'0,"0"3"45"15,-1-2-20-15,0 2-37 0,-1 0 6 16,0 0 42-16,1 0 12 15,1 0 8-15,2-3-7 16,1 0-54-16,-1 1-24 0,6-5-28 16,3-2 0-1,3-2 44-15,4-2 17 0,8 4 18 16,3-1 1-16,13 3-37 16,5 0-17-1,3 1-22-15,-4 2-12 16,-14 2-6-16,-8 6-1 0,-15 8 2 15,-4 6-1-15,-10 11-5 16,-7 6-4-16,-11 13-10 16,-9 1-1-16,-11 5 1 15,-3-3 5-15,6-7 8 16,5-3 2 0,10-9 3-16,6-5 1 0,7-6 9 15,4-3 6-15,8-7 22 16,3-3 9-16,4-2 8 15,6-3 4-15,9-3-12 16,5-2-12-16,15-4-17 16,13-3-11-16,10-7-12 0,5-3-2 15,0-7-43-15,-2-4-48 16,5-3-144-16,7-1-236 16,0-8 271-16</inkml:trace>
  <inkml:trace contextRef="#ctx0" brushRef="#br0" timeOffset="162347.75">19499 13897 1263 0,'-16'10'126'15,"-1"4"89"-15,-1 3-36 16,1 8-60-16,-4 2-29 0,3 8-42 31,4 3-22-31,1 8-26 0,2 3-2 16,5 2-6-16,2 0-1 15,8-6 0-15,4-2-1 16,6-13 3-16,5-6 2 16,2-13 14-16,3-7 16 15,-1-10 46-15,0-8 20 16,-5-6 14-16,-4 0-7 0,-11 0-28 16,-6 0-14-16,-13 6-25 15,-8 4-10 1,-13 11-34-16,-4 7-32 0,-4 12-79 15,3 3-36-15,11-5-110 16,10-4-202-16,21-12 292 16</inkml:trace>
  <inkml:trace contextRef="#ctx0" brushRef="#br0" timeOffset="162722.64">19934 13726 1473 0,'-5'13'124'0,"0"2"75"16,-6 6-96-1,-7 6-59-15,-2 1-27 16,-9 11-13-16,-3 1-1 15,-3 3-3-15,2 3 1 16,9-4-1-16,7 0 0 16,15-10-2-16,8-3 3 15,8-7 10-15,6-4 9 16,6-4 20-16,0-3 2 0,3-4-6 31,-6-2-6-31,-3-6-19 0,-1-1-6 16,-2-5-37-16,-3-2-55 15,0-2-203-15,-5-3-235 0,2-7 283 16</inkml:trace>
  <inkml:trace contextRef="#ctx0" brushRef="#br0" timeOffset="162869.66">19984 13987 1497 0,'-6'19'194'0,"1"7"165"16,-4 8-118-16,2 11-114 0,-1 4-42 15,0 1-53 1,1 2-17-16,1-5-33 0,2-2-40 16,5-9-141-16,5-5-210 15,11-7 227 1</inkml:trace>
  <inkml:trace contextRef="#ctx0" brushRef="#br0" timeOffset="163518.07">20332 15033 1264 0,'-5'6'190'15,"-3"0"142"-15,4 0-111 16,1 0-44-16,1 5-67 16,2 4-32-16,-1 7-38 15,1 4-11-15,1 6-20 16,0 1-8-16,-1-1-11 16,0-3-11-16,0-6-2 15,0-3 2-15,0-9 6 16,-1-5 5-16,-2-10-2 15,1-6-2-15,1-17 1 16,1-8 2-16,2-15 6 16,3-5 1-16,4-3 3 15,2 2 1-15,2 7 0 0,2 7-2 16,6 10-1-16,5 8-1 16,6 10 1-1,4 5 0-15,-1 8 2 16,0 3 1-16,-2 8 0 15,-4 5 0-15,-12 9-2 0,-6 5 2 0,-11 3-1 16,0 2 1-16,-3-1 0 16,4-3-2-16,6-4 0 15,4-3 0-15,5-9 2 16,2-3-1 0,2-11 15-16,-2-4 9 0,1-9 22 15,0-4 10 1,-5-5 3-16,-1-3 0 0,-11-2-4 15,-4-3-6-15,-6-2-16 16,-5 0-8-16,-5-1-16 16,-2 4-12-16,-6 6-61 15,-3 4-51-15,2 8-201 16,3 4 178-16</inkml:trace>
  <inkml:trace contextRef="#ctx0" brushRef="#br0" timeOffset="163934.65">21013 14787 1954 0,'12'42'133'16,"1"2"84"-16,-8 6-151 0,-4 1-32 15,-1 2-55-15,-2-6-2 16,6-13-14-16,6-10-11 15,9-16 22-15,1-8 1 16,3-12 10-16,2-6 13 0,-3-9 21 16,-1 0 9-16,-5 2 29 15,-3 1 4-15,-5 8-7 16,-1 6-6 0,-5 13-34-16,-2 7-26 0,3 11-46 15,2 3-9-15,4-3 4 16,6 0 18-16,2-8 41 15,7 0 33-15,4-12 61 16,1-2 29-16,-3-10 33 16,-2-3-12-16,-7-4-43 15,-6-4-27-15,-10-6-35 0,-5-6-15 16,-7 0-38 0,-2-1-30-16,5 5-91 15,2 4-81-15,10 4 118 16</inkml:trace>
  <inkml:trace contextRef="#ctx0" brushRef="#br0" timeOffset="164269.93">22167 14583 2047 0,'0'10'168'15,"-9"3"97"-15,-10 1-136 16,-14 4-122-16,-8 2-28 15,-11 4-18-15,-2-2-1 16,8 1 22-16,6-4 3 0,26-4 3 16,12 0-1-16,18 2-1 15,12 2 2 1,9 2 8-16,-1 1 3 16,-2-1 11-16,-7 0 9 15,-12 1 9-15,-4-2 15 16,-11 0 4-16,-7 0-7 15,-19-1-11-15,-16 1-15 0,-21 3-18 16,-9 1-3-16,-5 5 0 16,1 3-4-16,-8 1-16 15,-7-2-27-15,-7-5-105 16,4-8-25-16,-7-10 86 16</inkml:trace>
  <inkml:trace contextRef="#ctx0" brushRef="#br0" timeOffset="176048.53">17320 16200 1088 0,'-3'4'134'15,"-2"-1"106"-15,-2 0-51 0,-6 2-42 16,-5 2-34-16,-11 3-33 16,-9 3-12-16,-12 1-9 15,-3 0-5-15,-9-1-8 16,6-2-13-16,1-2-11 15,-7-3 0-15,-12 4-2 16,-8 2 4-16,-8 6 2 16,6 3-2-16,3 0-7 15,3 2-5-15,6 0-11 16,2-5-6-16,19-4-32 16,14-5-28-16,15-7-68 15,9-1-77-15,12-9 117 16</inkml:trace>
  <inkml:trace contextRef="#ctx0" brushRef="#br0" timeOffset="176314.34">16164 16131 1414 0,'-14'16'217'15,"0"0"192"-15,-3 0-156 16,-5 3-141-16,-4 1-47 0,-2 8-53 15,-4 2-19-15,-4 9-54 16,-2 3-32 0,-12 6-38-16,8 4 11 15,11-1 46-15,18 1 30 16,38-7 36-16,14-6 11 0,22-12 14 16,10-9 3-16,12-17 1 15,14-8 7-15,9-19-145 16,0-8 91-16</inkml:trace>
  <inkml:trace contextRef="#ctx0" brushRef="#br0" timeOffset="177092.36">11535 16234 951 0,'3'0'148'15,"2"1"96"-15,-2-1-47 16,-3 0-31-16,-12 2-39 0,-3 0-14 16,-7 5-28-1,-2 0-12-15,-1 5-27 16,-7 4-14-16,1 4-24 16,0 3-6-16,4 6-6 15,4 1-2-15,10-1 0 0,2-2 0 16,9-7-2-1,4-3-3-15,10-7-1 16,4-1 4-16,11-3 15 16,6-2 10-16,6 0 18 0,2-3 2 15,-9 3-1 1,-7 4 0-16,-16 9-2 0,-10 4 1 16,-20 9-9-16,-10 5-7 15,-13 6-28-15,-2 1-33 16,3 0-70-16,1-3-53 0,7-7-183 15,7-4 194 1</inkml:trace>
  <inkml:trace contextRef="#ctx0" brushRef="#br0" timeOffset="177692.7">11621 16350 1174 0,'12'5'181'0,"-2"4"158"0,-2 1-128 16,-4 7-102-1,-1 3-47-15,-4 6-44 16,1 2-7-16,-1 5-11 16,0 3-11-16,3 0-10 15,2-5-2-15,5-10-2 16,1-10 7-16,7-12 7 0,0-7 1 15,2-9 21 1,0-5 16-16,-2-3 25 0,0-2 13 16,-1 3 5-16,-3 6-5 0,-3 10-17 31,-4 6-10-31,-5 11-22 16,1 8-8-16,-1 10-20 0,-1 3-8 15,2 2-4-15,4-1 1 0,-1-12 10 16,5-7 6-1,2-13 4-15,3-10 3 16,7-12 14-16,2-7 7 16,6-2 3-16,-1 0-4 15,-1 7-9-15,-2 7-5 16,-10 11-2-16,-3 9-13 16,-10 14-34-16,-1 5-16 0,-5 5-6 15,0-1 12-15,1-6 35 16,-2-4 16-16,4-14 19 15,3 0 9-15,3-11 17 16,3-3 7-16,4-1-6 16,4 1-7-16,3 5-20 15,3 6-6-15,-1 8-8 16,2 7-4-16,-1 8 1 0,0 2 1 16,0 1 0-1,-1-5 2-15,-5-7-61 16,-6-4-66-16,-8-13 70 0</inkml:trace>
  <inkml:trace contextRef="#ctx0" brushRef="#br0" timeOffset="178266.31">12861 16326 543 0,'5'8'321'0,"2"0"-198"0,-2-4 155 16,-4 1-136-16,3 6-73 16,0 1-32-16,-3 10-32 15,3 3-6-15,1 4-4 0,2-1 0 16,3-5 2 0,5-4-2-16,4-10 34 15,1-9 34-15,-3-8 67 16,-1-6 30-16,-5-6-4 0,0-1-22 15,-6-2-54-15,-4 2-21 16,-4 6-23 0,-10 3-10-16,-6 9-32 15,-6 2-47-15,-8 7-154 16,-3 4-258-16,-6 4 263 16</inkml:trace>
  <inkml:trace contextRef="#ctx0" brushRef="#br0" timeOffset="178506.93">13413 15848 1649 0,'1'-5'193'0,"-3"2"137"16,-8 3-79-16,-9 6-117 15,-1 6-44-15,-11 17-49 16,-2 3-13-16,0 17-16 15,1 3-8-15,12 9-11 16,10 4-3-16,12 3-26 16,6 0-32-16,4-6-120 15,3-3-98-15,-3-3 148 16</inkml:trace>
  <inkml:trace contextRef="#ctx0" brushRef="#br0" timeOffset="178655.65">13127 16302 1657 0,'51'-22'179'15,"7"-4"106"-15,4-5-124 16,1-2-117-16,-3 0-84 16,-5 2 24-16</inkml:trace>
  <inkml:trace contextRef="#ctx0" brushRef="#br0" timeOffset="179105.98">13926 16470 1325 0,'1'-1'152'0,"2"2"146"15,-1 1-89-15,1 9-41 16,1 5-42-16,-4 12-68 16,0 8-23-16,-3 12-52 15,1 8-33-15,-1 5-78 16,0 0-58-16,2-6-79 16,-1-8 26-16,1-15 84 15,0-12 78-15,-3-20 162 16,2-10 28-16,0-23 36 15,2-13 0-15,8-20-33 16,0-10-14-16,11-6-19 16,5 2-5-16,11 12-9 15,7 8-1-15,2 25-16 16,1 9-10-16,-7 23-14 16,-9 7-1-16,-15 15-8 15,-6 9 1-15,-14 11-3 16,-6 5-4-16,-15 6-26 15,-8-2-24-15,-8-5-66 16,-1-9-58-16,9-21-196 0,5-13 204 16</inkml:trace>
  <inkml:trace contextRef="#ctx0" brushRef="#br0" timeOffset="179547.77">14442 16289 1309 0,'33'38'159'0,"-1"4"139"16,-9 7-200-16,-10 3-33 0,-15-2-52 16,-8-3-14-1,-7-14-39-15,0-8-12 0,-3-20-9 16,4-11 12 0,7-17 49-16,5-8 27 15,7-8 49-15,7-2 18 0,11 2 9 16,6 1-8-16,8 5-29 15,5 4-19-15,-3 8-25 16,-5 7-10-16,-7 12-12 16,-8 6 0-16,-4 12-7 15,-1 3-1-15,-5 6 2 16,2-1 1-16,-1-2 4 0,0 2 1 16,1-6 1-1,1 1-1-15,1-8 2 16,1-4 6-16,-1-8 14 15,2-7 5-15,-1-7 16 0,2-7 9 16,-2-7 8 0,0-2-2-16,-8 0-1 15,-3 2-16-15,-12 5-16 16,-6 4-1-16,-8 9-44 16,-1 2-31-16,-3 8-123 15,2 2-77-15,9 8 130 0</inkml:trace>
  <inkml:trace contextRef="#ctx0" brushRef="#br0" timeOffset="179951.09">15197 16365 1657 0,'-11'2'153'0,"-3"-3"112"15,-1-2-75-15,-4-4-61 16,-3 0-32-16,5 2-49 16,3 3-14-16,3 7-28 15,5 6-10-15,5 7-33 0,2 3-17 16,13-2-29 0,1-2-13-16,3-7 19 15,2-5 17-15,-2-7 43 16,-3-4 27-16,-3-10 22 15,-3-6 6-15,-2-14 15 16,-6-8-1-16,-1-9 9 0,0-1 8 16,-7-2 15-16,-2 0 5 0,-6 10-13 31,-2 6-4-31,7 22-16 16,3 16-14-16,6 24-16 0,0 16-10 15,1 26-56-15,3 13-27 0,6 18-80 31,7 7-31-31,7 6 94 0</inkml:trace>
  <inkml:trace contextRef="#ctx0" brushRef="#br0" timeOffset="180521.67">13790 17232 1293 0,'17'5'80'0,"1"2"15"0,-2 0-16 15,0 3-49-15,-4 0 2 16,1-3 29-16,2-1 20 15,-1-7 39-15,2-4 7 16,-2-8-8-16,0-7-13 16,-6-5-26-16,0 0-21 15,-10 2-14-15,-4 5-7 16,-11 7-11-16,-6 7 1 0,-2 9-15 16,0 8-3-16,2 13-18 15,0 8-5 1,3 10-6-16,4 4-1 15,7 4 6-15,7 1 2 0,10-6 2 16,6-2 1-16,10-11 0 16,4-5 0-16,7-10-20 15,6-7-36-15,3-10-90 16,7-4-69-16,5-11 110 16</inkml:trace>
  <inkml:trace contextRef="#ctx0" brushRef="#br0" timeOffset="181039.42">14411 17369 1200 0,'0'-20'201'0,"-4"-3"180"0,-6 0-77 15,-7-1-109-15,-4 3-48 0,-4 9-75 16,-5 5-20 0,2 12-42-16,-1 8-10 15,1 12-28-15,2 7-15 0,9 6-21 16,2 1-14-16,15-1 4 15,4-4 12 1,10-8 22 0,5-8 17-16,2-14 28 0,-3-5 14 15,4-13 26-15,-3-6 14 0,4-4 11 16,-3-1-4 0,-2 0-11-16,-3 3-6 15,-7 10-13-15,-7 10-1 0,2-3-9 16,-6 11-4-16,-1 6-9 15,-1 5-5-15,0 7-5 16,-2 2-10-16,-4 10-29 16,1 2-16-16,0 5-59 15,0 3-16-15,1 2-7 16,1 1 1-16,1-1 20 16,2 1 14-16,2-6 31 15,1-2 15-15,2-14 35 16,1-6 26-16,1-13 36 15,1-10 15-15,1-15 44 16,3-8 7-16,2-13-2 16,4-6-8-16,4-6-36 15,4-1-21-15,5-1-29 16,0 5-7-16,-3 6-45 0,-1 1-61 16,-6 11 59-1</inkml:trace>
  <inkml:trace contextRef="#ctx0" brushRef="#br0" timeOffset="181396.87">14663 17242 1597 0,'-2'6'153'0,"-4"3"99"16,1 5-71-16,2 9-100 16,-4 3-34-16,6 11-69 0,3 5-19 15,3-2-17-15,2-3-5 16,2-11 23-16,0-10 13 16,7-14 20-1,-2-7 11-15,1-11 26 0,1-7 11 16,-4-5 21-16,0-4 5 15,0 1-12-15,-3 2-10 16,-4 11-16-16,-1 6-10 0,-4 11-7 16,0 6-11-16,3 10-52 15,1 7-32-15,0 8-115 16,3-2-123-16,3-1 186 16</inkml:trace>
  <inkml:trace contextRef="#ctx0" brushRef="#br0" timeOffset="181857.34">15059 17396 491 0,'17'-12'203'0,"-3"-1"218"16,-9 3-74-16,-7 2-98 15,-5 2-53-15,-13 3-93 16,-5 2-18-16,-6 3-69 16,-2 3-11-16,6 7-37 0,7 2-13 15,11 3-11 1,6-2-1-16,9-5 27 15,4-3 11-15,11-7 13 16,4-3 3-16,3-8 15 16,-4-2 11-16,-5-1 18 0,-2 1 5 15,-8 7-5 1,-1 3-6-16,-6 6-16 0,1 6-28 0,-1 8-88 16,-2 3-57-16,5 3-54 15,0-2 22 1,7-7 102-16,2-6 82 15,1-11 112 1,3-8 33-16,-5-12 37 0,1-7-2 16,-5-13-20-16,-1-5-17 15,-4-12-28-15,0-5-21 0,-1-8-11 16,-2-1-6 0,-1 10-23-16,-1 10 1 15,-1 21-21-15,1 15-5 16,-2 23-2-16,2 15-16 0,0 25-53 15,0 10-39 1,1 17-130-16,1 8-52 0,4 9 137 16</inkml:trace>
  <inkml:trace contextRef="#ctx0" brushRef="#br0" timeOffset="182077.54">15237 17412 1047 0,'28'-34'188'0,"2"2"172"0,-1 2-115 16,3 7-107-16,-2 4-43 15,-6 11-49-15,2 7-14 16,-8 13-16-16,-4 7-9 16,-5 12-31-16,-5 6-18 15,0 9-23 1,-2 2-6-16,1-3-14 0,0-7-35 15,1-15 71 1</inkml:trace>
  <inkml:trace contextRef="#ctx0" brushRef="#br0" timeOffset="182655.04">15713 17493 1087 0,'4'-3'166'16,"2"-7"223"-16,-2-7-211 16,0-5-87-16,-2-3-4 0,-2 1-36 15,0 0-4-15,-6 8-7 16,-4 7-11-16,-5 8-12 16,-1 5-11-16,-2 9-24 15,2 3-1-15,7 0-4 16,1-4-1-16,10-10 9 15,5-4 0-15,9-7 2 16,6-3 8-16,10-1 8 16,7 3 7-1,6 4 5-15,3 3 1 0,-6 5-1 16,-9 3-3-16,-17 9-13 16,-11 5-19-16,-16 8-107 15,-2 2-14-15,-7-1 5 16,1-3 22-16,5-14 134 15,3-7 37-15,11-14 66 16,5-5 19-16,14-9 15 16,6 0-4-16,9 4-41 15,-5 3-18-15,4 14-40 16,4 7-17-16,3 10-48 0,2 6-51 16,-7 3 36-16</inkml:trace>
  <inkml:trace contextRef="#ctx0" brushRef="#br0" timeOffset="189017.94">2852 15991 875 0,'4'-12'140'0,"-2"-1"95"0,2 0-62 16,-1 1-34-16,3 4-39 16,2 1-13-16,4 2-22 15,5 3-9-15,7 3-20 16,5 4-9-16,7 6-15 15,-1-1-6-15,3-2-3 16,1-2-2-16,-1-5 1 16,0 0-8-16,0-1-23 0,-6 1-19 15,-8 1-88 1,-2-1-97-16,-22-1 132 16</inkml:trace>
  <inkml:trace contextRef="#ctx0" brushRef="#br0" timeOffset="189230.87">2841 16117 1529 0,'1'6'123'16,"7"0"67"-16,7-1-62 0,10-1-71 16,4 1-23-1,8-1-21-15,-3-3-15 16,3-1-47-16,-2-4-26 0,-1-1-73 15,-2 2-45-15,-6 0-134 16,-3 2 178-16</inkml:trace>
  <inkml:trace contextRef="#ctx0" brushRef="#br0" timeOffset="189388.23">2792 16405 810 0,'22'18'71'0,"5"0"45"16,2-3-61-16,9-4-71 15,2-4-70-15,-7-8-94 16,3-6-57-16,-8-8 107 16</inkml:trace>
  <inkml:trace contextRef="#ctx0" brushRef="#br0" timeOffset="189586.4">2780 16651 1473 0,'40'2'136'0,"8"-2"90"16,6-4-68-16,0-4-67 15,3 1-25-15,-4 4-28 16,-1 2-14-1,6 4-114-15,2 2-99 16,6 0 103-16</inkml:trace>
  <inkml:trace contextRef="#ctx0" brushRef="#br0" timeOffset="190738.4">3695 15679 732 0,'-12'14'125'0,"4"-2"104"0,6-1-44 16,8-2-61 0,6 1-25-16,9 3-33 15,6 1-17-15,8 3-26 16,-1 0-11-16,1 0-8 16,1 0-1-16,-4-1 0 15,-1 1-3-15,-3-2 30 16,-3 1 18-16,-4 0 22 15,-1 1 8-15,-4 5-26 16,-3 1-15-16,-9-1-15 16,0-1-5-16,-8-4 1 0,-2-2-2 15,-3 0-4-15,-1 0 6 16,-2-2 6-16,-2 2 0 16,0 2 10-16,-4 1 1 15,-4 5 13-15,-3-1 7 16,-8 1-1-16,0 1-8 15,-11 4-27-15,-4 2-9 0,-8 7-30 16,-1 6-36-16,10 1-86 16,6 2-62-16,17-4 100 15</inkml:trace>
  <inkml:trace contextRef="#ctx0" brushRef="#br0" timeOffset="191553.77">5271 16183 582 0,'-4'-19'140'0,"-3"1"150"16,-1-1-33-16,-2 5-53 16,-2 1-20-16,-1 6-45 15,0 2-21-15,-3 4-34 16,-2 3-14-16,-1 7-22 15,-4 3-11-15,-3 11-24 0,2 7-10 16,1 8-8 0,5 8-4-16,11 6-4 15,7 4-6-15,15-2-7 16,8-5 0-16,11-17-1 16,-4-11 7-16,4-19 8 0,-2-9 2 15,-3-14 18 1,1-6 13-16,-5-10 33 15,-4 0 17-15,-9-4 21 16,-4-1 4-16,-8-1-19 0,-7-2-15 16,-3 4-27-16,-6-1-12 15,-6 10-12-15,-2 3-1 0,-1 11-15 16,3 8-24-16,2 10-85 16,3 12-76-16,11 13-217 15,0 2 218 1</inkml:trace>
  <inkml:trace contextRef="#ctx0" brushRef="#br0" timeOffset="191771.74">5627 15935 1214 0,'8'8'202'16,"-2"5"185"-16,-1 11-199 15,-5 8-41-15,-2 17-80 16,-2 5-27-16,-3 8-31 0,4 2-20 16,1 3-45-1,2 1-33-15,5-3-165 16,2-7-167-16,5-16 238 16</inkml:trace>
  <inkml:trace contextRef="#ctx0" brushRef="#br0" timeOffset="192140.31">5605 16057 1380 0,'2'-31'179'16,"4"4"145"-16,2 5-63 16,6 4-88-16,-1 2-42 0,13 5-65 15,2-3-23-15,7 6-27 16,4 1-4-16,-6 6 0 15,-2 3 2-15,-9 11-3 16,-7 8 2-16,-16 10 3 16,-8 5 0-16,-16 1-8 15,-5-1-5-15,-4-5-8 16,-5-8-2-16,7-9 3 16,4-5 1-16,9-7 2 15,3-2-1-15,12 0 2 16,1 0 1-16,11 5 1 0,7 6 1 15,12 8-2 1,6 4 1-16,10 11 0 16,6 2 8-16,9 10-36 15,1 4-52-15,-3 5-106 16,-1 2 89-16</inkml:trace>
  <inkml:trace contextRef="#ctx0" brushRef="#br0" timeOffset="193921.78">6888 15978 604 0,'-8'9'92'0,"-1"5"84"16,-1 3-30-16,-1 4-20 15,2 2-4-15,-3-5-6 16,3-3-5-16,12-3-32 15,6-3-7-15,19-1-17 16,8 0-10-16,8-3-12 16,8-1-13-16,8-4-13 15,9-4-3-15,0-4 0 16,-7-2 0-16,-17 2 1 16,-14 3 5-16,-22 6-88 15,-9 4-250-15,-19 10 210 16</inkml:trace>
  <inkml:trace contextRef="#ctx0" brushRef="#br0" timeOffset="194100.9">6770 16323 1659 0,'31'14'92'15,"4"0"14"-15,3-1-30 0,0-1-61 16,1 1-8-16,0-3-53 15,2-1-50 1,6-4-293-16,6-3 233 0</inkml:trace>
  <inkml:trace contextRef="#ctx0" brushRef="#br0" timeOffset="194402.29">7267 15731 1047 0,'-5'19'152'16,"-1"4"105"-16,9 2-91 15,9 2-34-15,7 0-48 16,6 1-16-16,10-3-25 16,3-2-12-16,10 0-13 0,1 0-5 15,5 1-4-15,1 2 1 16,-13 1 24-1,-4 2 15-15,-25 3 12 16,-9 4 3-16,-20 3-23 0,-15 2-13 16,-18 8-13-1,-7-1-4-15,-3 5-15 0,2-1-30 16,-3-6-125-16,1-3-148 0,-9-7 164 16</inkml:trace>
  <inkml:trace contextRef="#ctx0" brushRef="#br0" timeOffset="194939.59">8252 16153 630 0,'-17'10'175'15,"2"2"194"-15,1 2-140 0,4 4-113 16,1 4-43-16,3 9-56 15,1 3-9-15,1 10-42 16,3 1-34-16,1-4-23 16,2-1 0-16,3-15 35 15,1-8 34-15,-1-18 55 16,2-12 24-16,0-19 36 16,4-12 17-16,3-15 2 15,-1-10 2-15,4-5 11 16,0 0 3-16,3 9 4 15,6 5-5-15,-2 20-37 16,3 10-19-16,-5 21-36 0,3 9-15 16,3 21-9-1,1 10 0-15,6 21-2 16,0 11-1-16,-7 8-1 0,1-1-11 16,-10-11-51-1,-5-5-49-15,-4-13-117 16,-1-4-84-16,-3-5 163 15</inkml:trace>
  <inkml:trace contextRef="#ctx0" brushRef="#br0" timeOffset="195588.92">8306 16311 1629 0,'30'-12'122'15,"2"-3"51"-15,2-2-34 16,6 0-66-16,-2 1-27 0,5 0-29 16,-4 0-4-1,-7-2-5 1,-1 0 3-16,-8 2 15 0,0 1 10 16,-4 6 11-16,1 2-2 15,-8 9-14-15,-2 5-7 16,-3 16-10-16,-3 5-1 15,-3 11-16-15,0 6-12 16,-1 1-20-16,1 0-4 0,4-8 4 16,-1-6 9-16,4-16 14 15,0-8 5 1,2-13 5-16,2-6 0 0,-2-8 12 16,1-5 2-16,1-5 2 15,-2-3 4-15,-1-2-11 16,1 2 0-16,1 1-2 15,0 2-3-15,0 4 14 16,-2 1 10-16,-5 4 22 16,-4 4 12-16,-6 8-6 15,-3 3-6-15,-2 5-24 16,2 0-10-16,1 0-8 0,1 0-5 16,2-2-1-16,3 1-2 15,0-2 0-15,2 3 1 16,0-1 0-16,0 0 0 15,1 0-1-15,0 1 0 16,0 0 1-16,6 0 0 16,-4 3 1-1,0-2 1-15,-3 3 1 0,1-1-1 16,-2 2 0-16,-2 2-2 16,2-2-9-16,-2 0-5 0,3-3-13 31,0-1-15-31,0 0-56 0,0-1-43 15,0 0-115-15,0 0-145 16,0 0 231-16</inkml:trace>
  <inkml:trace contextRef="#ctx0" brushRef="#br0" timeOffset="196734.39">5187 16102 887 0,'-3'-8'93'15,"-4"2"55"-15,-1 1-32 16,-1 5-65-16,0 2-21 16,0 2-21-16,1 1 6 0,1 3 23 15,0 0 17 1,2 9 14-16,3 6-3 16,-1 8-21-16,2 7-15 0,-5 10-18 15,-1 5-4 1,-2 10-5-16,-4 2-2 0,1-2-1 15,1-2-1-15,-1-16-16 16,3-6-5-16,1-18-2 16,-1-7-2-16,4-15 13 15,1-9 2-15,5-15 21 0,4-12 15 16,5-17 39 0,6-8 20-16,4-13 13 0,2 0-2 15,3-1-20-15,-1-1-12 16,-3 8-13-1,0 2 3-15,-5 20-10 16,-3 9-3-16,-1 21-7 16,-2 13-11-16,3 12 1 0,-1 10-7 15,6 15-7 1,2 8 0-16,0 9-3 16,4 7 2-16,-3 2 1 0,-1 5-2 15,-3-1 1-15,-4 0-1 16,-5-2-17-16,0-3-32 0,-4-9-76 15,0-5-50-15,-3-15-147 16,-3-7-244-16,-13-16 336 16</inkml:trace>
  <inkml:trace contextRef="#ctx0" brushRef="#br0" timeOffset="196901.57">5113 16445 1221 0,'27'0'144'16,"2"-2"133"-16,8-12-191 0,2 0-18 16,4-5-45-1,4-4-23-15,8-2-186 16,3-4 135-16</inkml:trace>
  <inkml:trace contextRef="#ctx0" brushRef="#br0" timeOffset="197503.84">5661 15978 1346 0,'0'-1'5'0,"0"1"71"0,0 6 81 0,-1 5-20 0,2 17-28 15,-1 12-37-15,1 17-46 16,1 7-13-16,-1 10-9 16,0 2-8-16,-1 1-34 15,-1-2-7-15,0-16-2 16,0-13 8-16,0-23 28 16,1-11 4-16,1-23 10 15,0-11 13-15,3-23 32 16,-2-13 15-16,0-14 15 15,2-3 3-15,-2-4-1 16,0 1 2-16,-2 6-2 0,1 8-2 16,0 16-16-16,-1 12-10 15,4 20-20-15,0 10-11 0,8 14-12 16,4 10-3 0,8 11-6-16,6 4 1 0,6 9-1 15,6 2 1 1,0 4 1-16,-1-2 1 15,-5 1-1-15,-8-5 1 16,-4-10-1-16,-1-2-1 16,-4-14 0-16,1-4 0 15,1-11 0-15,-3-4 8 0,-2-13 17 16,-6-6 9 0,-10-13 13-16,-2-4-1 0,-7-12-11 15,-4-1-7-15,1-1-10 16,-2 1-6-16,4 5-6 15,-1 6-4-15,6 12-14 16,4 5-21-16,1 12-61 16,2 2-48-16,7 3-103 15,5-1-47-15,7-1 154 16</inkml:trace>
  <inkml:trace contextRef="#ctx0" brushRef="#br0" timeOffset="197685.52">6361 15940 1348 0,'-2'48'158'15,"-4"5"92"-15,6 10-113 16,-1 1-44-16,3 0-65 16,1-4-15-16,2-13-9 0,2-7-22 15,2-18-107-15,2-9-95 0,0-17 108 16</inkml:trace>
  <inkml:trace contextRef="#ctx0" brushRef="#br0" timeOffset="197935.81">6220 15879 1243 0,'-2'-14'189'16,"0"1"140"-16,11 11-134 15,7 4-33-15,15 10-57 16,10 3-12-16,11 4-26 15,-1 1-16-15,-8-1-19 16,-3 5-6-16,-10 2-3 16,-5 6 2-16,-11 16 7 15,-9 7-2-15,-16 12-4 16,-8 3-6-16,-12 3-46 16,-7 0-21-16,-17 0-61 15,-7-5-32-15,-5-14-59 16,-2-10-68-16,13-29 155 15</inkml:trace>
  <inkml:trace contextRef="#ctx0" brushRef="#br0" timeOffset="199585.89">8594 15981 981 0,'0'-2'151'16,"-2"-2"112"-16,-6 0-136 16,-3 1-20-16,-8 3-64 15,-1 3-4-15,-5 7-5 16,-3 3-4-16,3 12-3 16,1 7-9-16,6 13-11 15,-1 6-2-15,9 3-5 16,2 1-1-16,8-1-4 15,2-1 1-15,8 0-1 16,2-2-1-16,10-11-1 16,7-3-2-16,9-18-1 15,4-8 1-15,-1-15 20 0,-5-12 22 16,-8-18 47-16,-5-7 20 16,-7-16 16-16,-2-2-3 15,-6-8-22-15,-8-3-4 0,-4 6-26 16,-8 3-10-1,-9 14-13-15,-3 10-10 16,-19 14-3-16,-12 6-3 0,-4 16-12 16,-1 6-6-1,9 24-8-15,11 15-6 0,13 18-4 16,8 9 0 0,18 9 0-16,3 1 1 0,20-3 1 15,6-3 1-15,12-16 1 16,12-9 0-16,6-20 1 15,3-13 0-15,-5-18 1 16,-7-12 8-16,-11-21 25 16,-3-12 12-16,-9-20 19 15,-2-10-1-15,-11-9-13 16,-5-3-6-16,-16 3-6 16,-8 6-3-16,-12 18 1 15,-10 11 0-15,-13 21-8 16,-12 15-7-16,-8 26-19 15,-1 18-8-15,7 29-10 16,12 16-2-16,19 14 1 16,9 6 0-16,21-5 3 15,5-6 1-15,18-19 2 0,11-12 1 16,11-23 1 0,8-12 0-16,13-19 6 15,0-12 1-15,-4-18 9 0,-5-9 8 16,-17-12 15-16,-5-5 4 15,-12-5 3-15,-11 1-4 0,-11 2-1 16,-8 3 1 0,-14 11 1-16,-9 5-3 15,-16 13-12-15,-15 9-8 0,-3 18-20 16,0 13-8-16,15 28-6 16,15 13-2-16,19 18 3 15,11 6-6-15,19 5-13 16,11-4 2-16,13-16 4 15,11-16 8-15,14-28 19 16,3-13 2-16,-6-24 3 16,-5-8 11-16,-14-20 19 15,-4-9 9-15,-10-10 18 16,-4-5-3-16,-11-5-10 16,-6 0-4-16,-15 1-6 15,-7 4-1-15,-12 17 2 16,-6 9-2-16,-15 27-8 15,-8 14-12-15,-1 33-14 0,0 19-8 16,14 30-10-16,12 11 0 16,21 5 4-16,10-6 2 0,21-21-5 31,9-14 1-31,19-29 1 0,-2-13 2 0,6-18 15 16,-2-11 5-16,-13-15 4 15,-3-8 1 1,-12-9 4-16,-8-3 2 0,-6 3-41 15,-5 2-74 1,-3 7 65 0</inkml:trace>
  <inkml:trace contextRef="#ctx0" brushRef="#br0" timeOffset="200263.68">9068 15852 2198 0,'0'-2'60'0,"-1"7"-9"0,-13 13 60 16,3 5-31-16,-7 18-14 15,2 10-20-15,4 19-23 16,1 5-8-16,9 9-13 15,4 3-1-15,4-2-1 16,2-2-20-16,2-9-53 0,3-8-24 16,-2-18-44-1,-1-11 1-15,0-25 0 16,-4-11 6-16,-2-23 33 16,0-15 15-16,-4-26 51 15,1-9 18-15,-1-10 6 0,-2-2 21 16,-7 1 51-16,-1 1 22 15,1 6 54-15,-1 4 9 16,10 15-3-16,5 8-3 16,6 15-17-16,8 8-22 0,4 10-37 15,3 6-18-15,5 8-30 16,5 2-5-16,5 6-5 16,6 3 0-16,-4 7 6 15,-6 4 3-15,-14 8 9 16,-11 3 0-16,-18 9 3 15,-15 2-2-15,-15 2-14 16,-11-3-11-16,-3-6-22 16,1-8-7-16,5-12 2 15,1-6 6-15,10-9 11 16,10-1 1-16,12-4-2 16,11 0 2-16,9 1 5 15,6 2 2-15,11 5 7 16,5 6 2-16,7 9 2 15,1 5 0-15,4 11-3 16,6 5-1-16,4 14 0 0,3 5 1 16,-5 12-22-16,-4 2-32 15,-7-2-144-15,-3-3 19 16,-1-5 62-16</inkml:trace>
  <inkml:trace contextRef="#ctx0" brushRef="#br0" timeOffset="-177495.82">5661 16947 362 0,'0'4'114'0,"-5"3"114"16,1 3-32-16,-1 2-22 15,1 1-14-15,-3-1-9 16,-2-3-10-1,0-1-32-15,-2-1-11 0,1 0-29 16,1 3-15-16,-3 9-21 16,-1 3-10-1,-5 11-2-15,2 1-1 0,-8 2-4 16,3 3-5-16,3-1-8 16,1 1-2-16,6 2-3 15,2-1 1-15,6 2-1 16,4 1 0-16,13-2-1 15,5-4-1 1,5-9 0-16,1-8-1 0,-4-14-4 16,1-6 7-16,-8-10 27 15,-1-8 19-15,-2-10 33 16,-11-3 7-16,-4 0-15 0,-3 0-15 16,-11 9-24-16,-4 4-9 15,-2 7-9 1,-6 6-1-16,-4 7-2 15,5 6-8-15,5 7-27 16,7 0-24-16,14 3-66 0,6-3-46 16,14-5-134-1,8-4-194-15,15-12 282 0</inkml:trace>
  <inkml:trace contextRef="#ctx0" brushRef="#br0" timeOffset="-177028.47">5940 16999 1030 0,'-6'0'169'16,"-1"1"125"-16,-4 2-102 16,2 3-32-16,-3 0-59 15,4 2-19-15,3 2-29 0,0 1-12 16,2 10-18-16,0 6-7 15,-2 11-9-15,-1 2-3 16,-1 2-6 0,1-2-6-16,3-5-6 15,5-2-1-15,3-12 3 16,5-4 2-16,3-13 2 16,4-3 0-16,7-7 2 15,-2-4 2-15,5-5 4 16,-6-2 0-16,0-5-4 15,-5-2-12-15,-2 1-17 16,-3-2-4-16,-7 5 5 16,0 0 12-16,-4 6 16 15,-6 1 5-15,0 2 2 0,-1 1 0 0,1 5 33 16,2 4 14 0,1 7 19-16,1 6 2 15,2 15-31-15,-2 10-14 16,5 12-21-16,1 10-18 0,5 11-113 15,4 3-96 1,11-5 112-16</inkml:trace>
  <inkml:trace contextRef="#ctx0" brushRef="#br0" timeOffset="-172603.67">8373 17386 594 0,'-8'2'142'0,"0"-3"164"15,0-1-87-15,0-4-34 0,0 0-19 16,1 1-28-16,0 0-9 16,0 3-26-16,2 0-19 15,5 2-33-15,-1 0-17 16,-2 2-24-16,9 0-9 16,14-2 13-16,5-6 11 15,19-7 16-15,9-6 5 16,9-5-13-16,-1 0-12 15,-10 5-12-15,-11 7-4 0,-18 13 0 16,-6 11 1-16,-16 16-4 16,-6 12-15-1,-17 13-54-15,-6 8-18 0,-13 8-2 16,-8-3 17 0,-5-3 52-16,5-5 28 15,11-16 43-15,7-3 23 0,19-17 36 16,6-6 2-16,12-5-6 15,11-5-9-15,17-7-25 16,11-1-12-16,14-11-33 16,3-2-16-16,7-11-96 15,1-5-72-15,6-11-209 16,8-4 186-16</inkml:trace>
  <inkml:trace contextRef="#ctx0" brushRef="#br0" timeOffset="-172166.58">9084 16832 1342 0,'-8'-18'104'0,"3"3"61"15,-3 3-21-15,4 12-12 0,-2 9-21 16,-5 17-38-16,1 10-19 0,-2 23-40 16,1 6-14-1,5 7-45-15,3-3-7 0,6-18-6 31,4-8-4-31,6-21 36 0,2-9 7 16,2-15 9-16,0-11 15 16,-1-8 26-16,-5-5 11 15,-5 1 13-15,-2 0-2 16,-6 5-7-16,-6 4-3 0,-9 8-10 16,-4 7-7-1,-1 13-67-15,-2 7-44 0,8 11-129 16,2-2-179-16,13-5 232 15</inkml:trace>
  <inkml:trace contextRef="#ctx0" brushRef="#br0" timeOffset="-171851.32">9244 16795 1048 0,'3'-1'177'0,"2"6"159"15,-4 6-104-15,-4 13-102 0,-1 4-42 16,-2 9-48 0,2 5-15-16,0-1-18 15,4-1-6-15,4-9-4 0,1-5-4 16,7-10-2-16,2-5-1 16,4-11-1-16,2-5 2 15,4-11 4-15,0-2 4 16,4-6 10-16,-6-1 10 15,-4 2 13-15,-4 4 2 0,-7 15 2 16,-7 11-6 0,-1 26-13-16,-5 10-5 15,1 13-33-15,2 3-45 16,3 1-414-16,7 1 321 0</inkml:trace>
  <inkml:trace contextRef="#ctx0" brushRef="#br0" timeOffset="-171614.86">9555 17566 1552 0,'2'15'115'15,"-1"5"44"-15,0 5-58 0,2 7-58 16,1 5-34-16,-2 4-51 16,4-6-25-16,-1-4-89 15,5-6-74-15,-1-16 130 16</inkml:trace>
  <inkml:trace contextRef="#ctx0" brushRef="#br0" timeOffset="-171477.97">9614 17410 1037 0,'-13'19'38'0,"5"-5"3"16</inkml:trace>
  <inkml:trace contextRef="#ctx0" brushRef="#br0" timeOffset="-170804.36">9864 17530 1217 0,'3'43'121'15,"-4"0"78"1,-4-2-87-16,-8-2-67 0,2-4-27 0,-4-10-18 16,7-5 22-1,5-13 18-15,1-7 15 0,6-9 35 16,3-8-7-16,10-5-8 15,-1 0-10 1,8 0-20-16,1 4-12 16,-3 11 0-16,-1 5-1 15,-3 16-14-15,-3 7-3 16,-4 6-24-16,1 4-27 0,-4 1-46 16,1-8-4-1,2-12 7-15,-1-9 19 0,2-17 44 16,3-5 6-16,-1-10 18 15,2-2 14-15,1-2 43 16,2 1 22-16,-3 10 28 16,-2 6 6-16,-3 16-28 15,-5 12-19-15,-1 16-41 16,0 11-27-16,-4 17-57 0,2 8-34 16,2 16-63-1,-1 5-23-15,5-4-35 0,4-4 34 16,-2-26 87-1,1-14 68-15,-6-19 139 0,-1-14 18 16,-6-18 24 0,-4-8-17-16,-14-23-30 0,-4-11-12 15,-1-14-34 1,0-5-6-16,13 4-17 16,5 8-4-16,10 15-12 15,6 7-10-15,9 16-13 0,5 4-3 16,6 7-3-16,-1 5-1 15,0 4-2-15,-4 0 1 16,-6 8 0-16,-5 1 2 0,-7 9 2 16,-7 8-4-1,-8 7-12-15,-7 7-13 0,-15 4-29 16,-4 1-13 0,-10-9-28-16,-1-6-7 0,8-20-46 15,4-10-44-15,14-21 112 16</inkml:trace>
  <inkml:trace contextRef="#ctx0" brushRef="#br0" timeOffset="-132991.62">12299 8562 219 0,'-4'-8'92'15,"-1"2"89"-15,1 1-7 16,-1 4-55 0,-1 1-7-16,1 1 18 15,-1 1 16-15,4 1 51 0,-1 2 14 0,1 3 10 16,1 1 1-1,-1 3-32-15,1 1-27 0,-1 4-58 16,1 4-29-16,4 8-41 16,-2 7-10-1,4 20-15-15,3 9-5 0,-1 23 0 16,4 13-4 0,-3 24-1-16,-1 8-1 15,-1 17 1-15,-4-1 0 0,-4-14 9 16,-5-6 1-16,-2-22 1 15,-1-14 0-15,0-22-22 16,-1-15-15-16,1-29-56 16,0-16-43-16,0-25-155 15,2-14-307-15,0-39 350 16</inkml:trace>
  <inkml:trace contextRef="#ctx0" brushRef="#br0" timeOffset="-132572.22">12327 8460 985 0,'-3'-4'352'15,"-2"2"-166"-15,-8 4-64 16,-6 8-14-1,-5 14-46-15,-2 6-19 0,-2 12-20 16,-1 3-10-16,1 5-10 16,3-2 0-16,6-11 0 15,3-10 0-15,13-18 19 16,3-9 16-16,5-19 12 16,5-10 2-16,8-22-15 15,0-5-12-15,7-5 3 16,2 1 10-16,2 8 13 15,-2 4 2-15,-5 18 2 16,-3 11-13-16,-10 22-15 16,-2 14-12-16,-3 20-19 15,1 11-1-15,5 9 1 16,2 1 4-16,14-2 0 0,6-5-27 16,6-2-87-1,5-5-86-15,6-5 98 16</inkml:trace>
  <inkml:trace contextRef="#ctx0" brushRef="#br0" timeOffset="-131886.78">12285 9928 469 0,'-12'12'145'0,"1"-1"97"0,-1-3 22 15,2-2 4-15,0-1-51 16,1-2-34-16,0 3-66 16,-5 2-30-16,1 2-45 15,-1 3-15-15,0 1-21 16,4 0-5-16,9-1 5 0,2-3 8 15,11-2 21 1,8-3 9-16,16-5-1 0,11-3-5 16,28-7-19-16,8-4-7 15,11-3-5-15,8 0-2 16,8 2-3-16,4 2-1 16,6 5 10-16,4 3 3 15,-1 3 9-15,8 0 5 16,22-2 6-1,-1-2 2-15,9-2-2 0,16-1-3 16,-6 0-13-16,12 0-5 16,0 1-4-16,-6 1 1 15,6 2-3-15,-14 2-1 16,2 4-1-16,-11 2-2 16,-26 4 0-16,0 2 0 15,-19 1 1-15,-9 2 0 0,-20 1 1 16,-11-2-11-16,-25-4-34 15,-2-1-21-15,-12-5-63 16,-7-1-46-16,-10-4-257 16,-8-3 256-16</inkml:trace>
  <inkml:trace contextRef="#ctx0" brushRef="#br0" timeOffset="-131553.99">16087 9779 1501 0,'5'-2'100'16,"-2"-2"84"-16,3-2-83 15,-2 1-16-15,1 1-10 16,3 3-22-16,0 2-10 0,1 7-4 16,5 1 6-1,1 2 13-15,5 3 2 16,12 0 8-16,2 0 7 15,6-3 2-15,-2-1 8 16,-8-2-13-16,-8-1-10 16,-12 0-10-16,-9 2-12 15,-18 1-10-15,-15 2-7 0,-24 4-19 16,-8 0-22 0,-11 8-68-16,4 2-43 15,2 9-103-15,-1 4-46 0,4 5-177 16,4-6 247-16</inkml:trace>
  <inkml:trace contextRef="#ctx0" brushRef="#br0" timeOffset="-130897.38">16613 10007 756 0,'6'-9'138'0,"-4"0"77"0,-2 2-28 16,-2 1-30-1,-5 4-23-15,0 2-5 16,0 9-2-16,-1 4-11 0,3 14-42 16,-2 8-22-1,-3 10-34-15,-3 6-7 0,-1-1-6 16,1 0 4-16,-1-7-61 15,5-4-54-15,2-12-222 16,5-6 180-16</inkml:trace>
  <inkml:trace contextRef="#ctx0" brushRef="#br0" timeOffset="-130699.08">16829 9919 1638 0,'3'2'154'0,"-6"11"106"0,-3 8-67 16,-12 16-71-16,-3 8-45 16,-6 12-57-16,-4 0-10 15,8-3-6-15,1-3-20 16,9-10-67-16,5-2-53 16,4-9-181-1,2-4-177-15,-1-11 278 16</inkml:trace>
  <inkml:trace contextRef="#ctx0" brushRef="#br0" timeOffset="-130507.72">16454 10070 1273 0,'5'10'208'16,"6"0"262"-1,10-3-281-15,8-2-11 16,9-5-71-16,8-4-36 0,9-3-53 15,-1-2-6-15,-5 0-47 16,-3 0-39-16,-12-1-99 16,-5 0-79-16,-14 3 135 15</inkml:trace>
  <inkml:trace contextRef="#ctx0" brushRef="#br0" timeOffset="-130339.84">16401 10209 1901 0,'37'0'139'16,"3"-3"66"-1,8-2-38-15,6-3-71 0,6-2-43 16,2-2-146-16,-6-1-113 0,-2-3 111 16</inkml:trace>
  <inkml:trace contextRef="#ctx0" brushRef="#br0" timeOffset="-130022.13">17340 9994 1496 0,'-4'-6'160'0,"-2"1"104"0,-11 1-112 16,-3 4-19-16,-12 4-75 15,-2 5-29-15,2 5-25 16,3 2-4-16,10 2-7 16,7 2 0-16,13 3 6 15,16 1 1-15,7 0 8 16,7 3 0-16,1-4-1 0,-4-1 0 16,-6-3 3-1,-10-3 1-15,-11-1 5 16,-6-3 0-16,-16 1-10 15,-9-3-19-15,-15-1-85 16,-3-2-67-16,-1-5 84 16</inkml:trace>
  <inkml:trace contextRef="#ctx0" brushRef="#br0" timeOffset="-129222.23">17455 10119 1134 0,'13'6'101'16,"-5"0"90"-16,-2 1-33 0,-4 0-43 16,1-3-24-16,4-5-42 15,3-4-15-15,9-6-5 16,2-1 4-16,1-4 15 16,-4-1 10-16,-10 1 24 15,-8 0 9 1,-10 6-6-16,-7 5-12 0,-8 11-26 15,-3 9-15-15,-2 12-24 16,0 6-4-16,2 7-10 16,4 0-11-16,8-1-33 15,9-7-22-15,13-9-35 16,10-6-13-16,11-12-19 16,9-5-4-16,19-10 11 15,9-6 20-15,2-7 47 16,-2-2 26-16,-14-5 31 15,-8 1 3-15,-10 0 84 16,-10 0 46-16,-11 5 77 16,-11 2 24-16,-13 5-41 15,-6 4-35-15,-7 10-70 0,-5 8-20 16,3 9-38-16,-1 4-12 16,5 1-12-16,5-1-4 15,15-4-4-15,5-2-2 0,13-7 3 16,5-3 3-1,4-4 5 1,2-1 1-16,-2-6 2 0,-1 1 3 16,-5-2 8-16,-4 0 5 0,-9 2 10 15,-4 2 1 1,-7 5-4-16,-5 1-4 16,-2 3-3-16,1 2-4 15,2 0-5-15,2 0-3 0,4 1-8 16,2 5-2-16,3 2-1 15,0 3 1-15,4 3 1 16,0 2 0-16,-4 4 1 16,0 2 2-16,-6 4-18 15,-4 1-11-15,-2 4-21 16,-4 0-11-16,-4-1-4 16,1-1 6-16,-3-7 24 15,4-5 12-15,5-10 25 0,11-10 16 16,2-3 22-1,11-10 11-15,12-10 14 0,6-5-3 16,5-7-21 0,1-2-12-16,2 0-19 0,-2 0-5 15,0 4-46 1,-1 1-47-16,-5 0-166 16,-1-1 141-16</inkml:trace>
  <inkml:trace contextRef="#ctx0" brushRef="#br0" timeOffset="-128592.68">18589 10050 1286 0,'6'-6'151'16,"-1"-2"109"-1,-3-3 3-15,-2-2-77 16,-5-3-43-16,-4 2-75 16,-3 1-30-16,-8 8-32 15,-1 5-7-15,-11 14-10 0,-3 7-2 0,3 10 0 32,2 3 4-32,16-4 3 15,8-3-1-15,12-10 1 0,9-2 2 0,13-11 2 31,4-5 3-31,5-10 7 16,-3-7 4-16,-2-10 16 0,-5-2 8 0,-8-2 13 16,-5 5 5-1,-6 10-3-15,-5 6-7 16,-6 15-15-16,-6 9-11 16,-4 20-14-16,0 10-4 15,2 9-2-15,0 6-3 16,1-1 1-16,-1-1 0 0,-1-1 0 15,-1-5 1-15,-5-8 0 16,-4-7-2-16,-5-12-13 16,-4-7-13-16,4-15-39 15,-1-7-30-15,7-14-90 16,6-5-64-16,7-9-183 16,6-3 230-16</inkml:trace>
  <inkml:trace contextRef="#ctx0" brushRef="#br0" timeOffset="-127716.27">18958 10207 1897 0,'-3'-8'141'16,"-11"-7"63"-16,-4 0-37 0,-14-4-96 31,-4-1-24-31,2 9-35 15,-1 1-7-15,9 13-10 0,3 7-6 16,8 7-4-16,4 6-1 16,10-3 0-16,5-3-3 15,8-3-7-15,5-4-5 16,7-4 2-16,6-2 5 0,4-6 13 16,7-6 9-16,-7-7 9 15,-1-3 2-15,-10-2 4 16,-7 0-1-1,-7 5-1-15,-5 4-3 0,-5 9-8 16,-2 7-4-16,-6 9-11 16,3 7-6-16,0-1-7 15,4-1-1-15,9-6 8 16,2-7 8-16,7-6 14 16,1-5 9-16,0-10 14 15,2-6 9-15,2-12 21 16,2-8 2-16,-1-8-3 15,3-5-3-15,-4-2-13 16,-2 1-1-16,-4 3-3 16,-2 7-7-16,-8 15 0 15,-1 7-1 1,-6 22-5-16,-8 7-3 0,-8 20-16 0,-4 10-3 16,-3 18-6-16,-1 7 1 15,13 6-5-15,2-3 0 16,18-13 0-16,8-9-1 15,13-18 9-15,5-9-3 16,6-13 5-16,6-8 2 16,0-10 1-1,-5-5 6-15,-7-4 3 0,-11-2 0 16,-12-1 5-16,-3 2 3 16,-13 6-1-16,-2 10-2 15,-14 18-13-15,-4 10-4 16,-8 19-7-16,2 5-1 15,13 0 1-15,9-3-2 0,19-7-1 16,11-8-1-16,17-8-1 16,5-6 4-16,0-11 8 15,-2-4 2-15,-6-8 7 16,-2-5 1-16,-6-6 1 16,-3-1 0-16,-8-1 1 15,-5 2-2-15,-5 12-5 16,-3 10-1-16,1 1-6 0,-2 12-3 15,3 9 1 1,-1 5 0-16,2 4 3 16,-3 2 1-16,0 0-17 0,-4-1-24 15,-5-4-69 1,-4-1-31-16,-8-8-106 16,0-3-90-16,-5-8 201 15</inkml:trace>
  <inkml:trace contextRef="#ctx0" brushRef="#br0" timeOffset="-127551.5">19004 9796 1425 0,'16'13'196'0,"13"1"239"16,7 0-262-16,13-3-90 15,11-3-24-15,11-7-117 16,-2-2-9-16,2-11 28 0</inkml:trace>
  <inkml:trace contextRef="#ctx0" brushRef="#br0" timeOffset="-126534.48">10760 8598 276 0,'4'1'116'16,"-1"3"127"-1,-3 2-19-15,0 4-26 16,-2 2-26-16,-3 0-25 16,5 1-6-16,-3 3-25 15,0 3-17-15,3 9-37 16,-1 4-22-16,1 7-23 16,-2 1-4-16,0-1-7 0,3-3-1 15,-1-6-18-15,1-5-32 0,4-12-112 16,-3-4-131-1,9-9 153 1</inkml:trace>
  <inkml:trace contextRef="#ctx0" brushRef="#br0" timeOffset="-126336.24">10890 8562 1231 0,'4'-7'157'0,"-1"5"133"15,-3 5-50-15,-2 12-78 16,-3 8-49-16,-4 15-74 15,0 6-18-15,-2 10-16 16,2 1-1-16,2-6-24 16,3-4-42-16,2-13-113 15,2-6-112-15,5-10 149 16</inkml:trace>
  <inkml:trace contextRef="#ctx0" brushRef="#br0" timeOffset="-126158.39">10663 8755 1293 0,'0'-2'152'0,"3"-1"134"15,5-1-66-15,9-3-60 0,1-1-40 16,6 0-57-16,4-1-23 16,1 2-27-16,0-1-9 15,4-2-23-15,4 0-25 16,-3 0-82-1,2 2-52-15,-5 2-151 0,-7 2 173 16</inkml:trace>
  <inkml:trace contextRef="#ctx0" brushRef="#br0" timeOffset="-125976.7">10638 8824 1565 0,'13'12'142'0,"2"0"94"15,2-4-25 1,9-5-76-16,-1 0-43 0,6-2-59 16,3-2-41-16,-5 1-116 15,4-3-85-15,9-3 94 16</inkml:trace>
  <inkml:trace contextRef="#ctx0" brushRef="#br0" timeOffset="-125284.73">10418 9210 1133 0,'0'0'144'16,"0"1"151"-16,0 2-64 15,0 4-61-15,2 6-42 16,-2 12-80-16,1 5-26 0,-1 6-19 16,2 3-1-16,-1-3-2 15,1-1-9-15,1-7-35 16,-1-4-17-16,4-9-63 15,-2-6-56-15,1-13 106 16</inkml:trace>
  <inkml:trace contextRef="#ctx0" brushRef="#br0" timeOffset="-125150.2">10416 9102 1300 0,'-8'6'68'16,"1"2"11"-1,2-1-30-15,5-1-98 16,3-1-200-16,11-7 157 0</inkml:trace>
  <inkml:trace contextRef="#ctx0" brushRef="#br0" timeOffset="-124592.06">10644 9256 829 0,'6'30'156'0,"-1"0"130"0,-6-8-110 16,-3-5-25-16,-5-5-59 15,-2-5-18-15,2-7-23 16,3-5-5 0,6-8-19-16,3-2-12 0,5-2-15 15,4 2-1 1,8 2-3-16,0 3 0 16,5 7 0-16,-3 5 1 15,-3 11 1-15,-1 2 0 16,-4 4 2-16,1-1 0 15,-4-4-1-15,-1-4 1 16,1-8 2-16,0-2 2 16,-1-10 12-16,1-5 9 0,0-8 10 15,3-2 9-15,-1 2 3 16,0 8-8-16,-4 10-2 16,-2 7-8-16,-3 15-13 15,0 7-3-15,-4 8-7 16,0 5-2-16,0 6-3 15,-4 2-12-15,1 6-43 16,-1 0-16-16,-1-5-23 0,0-8 2 16,2-19 31-1,0-7 16-15,2-19 28 16,2-10 21-16,2-18 33 0,0-8 12 16,3-13 21-1,3-5-7-15,6 1-15 16,3 0-5-16,10 8-7 0,2 10 0 0,4 15-3 31,-2 8-8-31,-6 14-16 0,-6 3-5 16,-10 10-4-16,-7 6 0 15,-15 8-20-15,-9 7-23 16,-14 5-69-16,-4 0-59 0,7-3 91 16</inkml:trace>
  <inkml:trace contextRef="#ctx0" brushRef="#br0" timeOffset="-124145.18">11271 9239 1336 0,'-2'20'80'0,"0"1"9"0,-2 1 0 15,2-6-42-15,4-3-27 16,6-10-22-1,4-3-1-15,2-9 2 16,2-3 2-16,4-6 2 16,2 0 9-16,-2 2 16 15,-1 2 3-15,-6 8 2 16,-5 5-8-16,-4 7-18 0,0 10-3 16,-4 6-3-16,0 2 1 15,3 0-2-15,2-5 0 16,6-9 3-1,4-7 12-15,-2-11 22 0,2-7 4 16,0-12 9-16,0-8-7 16,2-14-14-16,1-7 13 15,0-5 23-15,1 0 10 16,-7 6 15-16,1 6-7 16,-10 17-10-16,2 13-6 15,-5 21-23-15,-4 14-10 16,1 18-25-16,-2 5-10 15,3 13-26-15,2 7-39 0,6 0-158 16,5 1-154-16,9-11 200 16</inkml:trace>
  <inkml:trace contextRef="#ctx0" brushRef="#br0" timeOffset="-123787.42">11591 9104 1167 0,'13'-21'126'0,"2"1"125"16,0 0-62-16,10 2-14 15,1 0-43-15,3 4-69 16,5 2-21-16,-2 5-23 0,2 3-8 16,-5 4-6-1,-9 2 2-15,-15 6 1 16,-11 4-1-16,-14 7-4 15,-8 2-2-15,1 2-1 16,4-1 0-16,9-4-1 0,8-2-1 16,9-5 2-16,7 0 4 15,9-1 9-15,3 0 5 16,3 1 2-16,3 1 3 0,-9 0-5 16,-6 1 1-16,-17 2 1 15,-9 1-3-15,-16 3-34 16,-4-1-43-16,-5-1-161 15,-1 1 127-15</inkml:trace>
  <inkml:trace contextRef="#ctx0" brushRef="#br0" timeOffset="-122884.64">10408 9889 943 0,'1'-4'111'0,"2"0"129"15,-2-1-52-15,0 1 4 0,-1 4-29 16,-1 8-62-16,-3 6-27 16,2 15-45-16,-1 9-14 0,3 12-15 15,3 5-4 1,4-1-49-16,0-4-12 0,-2-12 0 16,0-8 4-16,-2-14 53 15,-3-14 14-15,2-1 24 16,-5-16 12-16,0-16 18 15,1-9 0-15,-2-19-18 16,3-6-6-16,2-5-11 16,4 0 2-16,5 13 22 15,3 10 4-15,4 20 2 16,1 9-1-16,2 16-29 16,0 4-10-16,-7 8-7 15,-4 2-6-15,-9 6 11 16,-5 2-1-16,-11 7-11 0,-6 4-7 15,-3-1-50 1,2 0-37-16,6-10-75 16,5-9-64-16,9-15 127 15</inkml:trace>
  <inkml:trace contextRef="#ctx0" brushRef="#br0" timeOffset="-122422.83">10692 9855 952 0,'10'22'112'0,"2"-4"103"16,1-4-52 0,1-8-32-16,2-5-22 0,-3-8-24 15,5-4-2-15,-4-7-5 16,-1-4-8-16,-5 0-16 16,-6-1-6-1,-2 6-6-15,-3 2-4 16,-5 8-13-16,-2 6-11 0,-3 9-17 15,-1 8-6-15,-2 10-10 16,1 4-3 0,4 1 2-16,2-1 2 15,11-6 11-15,4-4 5 0,6-9 2 16,4-4 2-16,6-7 2 16,-2-3 0-16,3-3 1 15,-2 1-3-15,-1 5 0 16,1 2 0-16,-5 9-13 15,-5 4-20-15,-9 2-16 16,-3 0 3-16,-5-6 17 16,-3-3 23-16,0-9 29 0,0-6 12 15,3-8 11 1,2-5-1-16,6-5-13 0,6 0-14 16,7 5-17-1,3 3-3-15,4 3 4 16,3 3-37-16,6 1-122 15,2 1-170-15,13 3 166 0</inkml:trace>
  <inkml:trace contextRef="#ctx0" brushRef="#br0" timeOffset="-122071.27">11343 9762 1116 0,'-9'-6'158'0,"-1"1"123"16,-6-4-55-16,0 8-86 15,0 2-50-15,1 10-62 16,3 5-16-16,5 4-14 16,3 2-6-16,8-4-4 15,0-2 0-15,9-6 3 16,-2-4 3-16,3-7 5 16,1-3 2-16,-1-3-4 15,-2-1 18-15,-3 1 31 16,-1 1 5-16,-7 6 13 15,0-2-15-15,-4 12-28 16,-2 6-7-16,-2 8-9 16,0 5-3-16,2 3-6 15,-1 3-10-15,2-2-33 16,-3-1-14-16,-1-3-41 16,1-5-18-16,-2-10-53 0,1-5-110 15,4-10 169-15</inkml:trace>
  <inkml:trace contextRef="#ctx0" brushRef="#br0" timeOffset="-121426.21">11523 9792 1349 0,'7'-12'158'0,"-8"2"103"15,-7 0-58 1,-11 6-101-16,-2 0-44 15,0 5-47-15,0 5-7 16,8 9-6-16,3-1-3 16,9 3-2-16,1-2 0 15,9-6 2-15,3-3 1 0,8-5 3 16,-3-4 1-16,3-4 1 16,-2-3 1-16,-3-1 0 15,0 1 1-15,-8 3-2 16,-6 6 0-16,4 4-3 15,-9 6-5-15,2 6-18 16,1 1-1-16,2-7 1 16,3-2 4-16,2-12 23 15,2-2 11-15,3-10 17 0,3-2 7 16,2-7 3-16,0-9-3 16,3-9-11-1,-3-7-6-15,3-5-2 16,-4 1-3-16,-1 16 5 15,-5 6 0-15,-4 24-2 0,-4 11 2 16,-3 21-11 0,-3 13 0-16,-3 15-8 0,1 7-1 15,2-2 1-15,3-8-1 16,7-17 2-16,5-8 0 16,6-16 0-16,1-5 0 0,-2-7 4 15,-1-6 0-15,-3-6 1 16,1-1 0-16,-4 0-2 15,-4 2 3-15,-1 5 1 16,-3 8-1-16,-3 13 7 16,-1 9-4-16,-2 9-2 15,2 3-1-15,3 0-9 16,2-4-1-16,10-9-12 16,5-4-10-16,7-13-41 15,4-2-26-15,-3-10-70 16,-4 0-43-16,-4-1 114 15</inkml:trace>
  <inkml:trace contextRef="#ctx0" brushRef="#br0" timeOffset="-121294.38">11651 9570 1281 0,'-6'5'181'0,"4"-3"202"0,8 0-215 15,14-3-94-15,6-1-19 16,9-5 3-16,5 0-64 15,9-5 9-15</inkml:trace>
  <inkml:trace contextRef="#ctx0" brushRef="#br0" timeOffset="-115453.75">12467 6472 504 0,'-3'-1'139'16,"2"0"104"0,0-2-51-16,-1-1-17 15,1-1-28-15,1-1-7 0,-3-2-2 16,-1 2-16-1,-1 1-47-15,-5 3-25 0,3 5-38 16,-2 6-8-16,-1 8-5 16,1 3-3-16,6 4 0 15,3-1-1-15,11-6 4 16,3-4 2 0,0-10 18-16,-1-5 11 0,-1-6 18 15,0-4 4-15,-4-6-16 16,3-1-10-16,-8-6-11 15,-2-1-6-15,-3 1-2 16,-10 3-3-16,2 9-6 16,-6 5-1-16,-2 9-2 15,4 6 1-15,-2 8-1 16,1 6 0-16,10 5 2 0,1-1 0 16,16-2 1-16,7-4 1 15,-2-7 1-15,3-4 2 16,-6-7 1-16,-1-2 0 15,-2-9 2-15,-2-5-1 16,-4-7 0 0,-5-2 1-16,-1-1-2 15,-3 0 4-15,-5 7-4 0,-5 5 3 0,-2 9-7 32,-4 5-5-32,-3 12 2 15,1 5-4-15,2 9 4 0,5-1-1 16,15-2 1-16,11-3 1 0,13-7 1 15,3-4 1 1,0-9 2-16,-3-4 1 0,-2-9 5 16,-2-3 1-1,-5-4 2-15,-4 0 1 0,-10 1-1 16,-1 5-1-16,-11 6-3 16,-5 5-1-16,-7 9-5 15,-9 6-3-15,1 11-1 16,1 3 0-16,8-1 0 15,15-3-1-15,16-10 1 16,11-5 1-16,3-8 3 0,4-3 1 16,-3-6 2-1,-1-4 1-15,-4-5 1 0,-7-4-1 16,0-2 1 0,-6 1 1-16,-6 4 0 15,-4 1 2-15,-7 9-2 16,-4 3-1-16,-6 6-4 15,0 6-2-15,-3 5-2 0,1 3 0 16,9 0-2-16,5-3 2 16,15-4 0-16,6-3 0 15,7-5 3 1,-1 0 0-16,-3-3 3 16,-6 1-22-16,1 0-105 0,-3-1 86 15</inkml:trace>
  <inkml:trace contextRef="#ctx0" brushRef="#br0" timeOffset="-108642.7">13376 6015 412 0,'-7'11'151'0,"-6"5"96"0,-10 10-27 16,-4 4-10-16,-7 2-45 15,1 0-7-15,0-2-18 16,4 0-22-16,1 2-47 0,-1 0-23 16,6 8-37-16,2 4-5 15,8 7-6-15,9 1-4 16,13-4-6-16,8-6 2 0,15-12-41 15,4-9-32 1,15-10-123-16,2-7-169 16,0-10 215-16</inkml:trace>
  <inkml:trace contextRef="#ctx0" brushRef="#br0" timeOffset="-108246.45">13445 6297 560 0,'-6'-2'136'16,"3"-1"105"-16,-2-2-43 15,4-1-10-15,1-1-43 16,3-1-17-16,7 1-27 0,2 4-15 15,5 2-31-15,1 2-18 16,3 5-23 0,-3 0-5-16,-3 4-2 0,-5 1 0 15,-9 3 2-15,-4 0 3 16,-16 6-1 0,-3 0-1-16,-10 2-3 15,4 1-2-15,2-1-4 16,9-1 0-16,10-1-4 15,6-3-4-15,9 0 1 0,5-2-1 16,14-2 9-16,3-4-25 16,5-3-144-16,4-2-179 15,5-6 180-15</inkml:trace>
  <inkml:trace contextRef="#ctx0" brushRef="#br0" timeOffset="-108069.39">13793 6513 1118 0,'8'5'178'15,"0"5"97"-15,0 3-110 16,-1 6-32-16,-11 8-91 0,-1 4-14 16,-12 4-93-16,-4 2-101 15,-13 5 94 1</inkml:trace>
  <inkml:trace contextRef="#ctx0" brushRef="#br0" timeOffset="-107188.22">14210 6324 253 0,'-3'-1'105'15,"0"0"63"-15,-6 1 26 16,-2 0 4-16,1 2-29 15,2-1-14-15,5-1-38 16,5-3-12 0,9-2-11-16,1 0-4 0,8 1-14 15,0 2-14-15,0 3-34 16,-1 4-15-16,-2 3-10 16,-1 2 1-16,-8 5 2 15,-7 1-1-15,-12 5-3 16,-3 4-6-16,-11 4-15 15,-4 2-3-15,-7 0 2 16,2 0 6-16,5-4 9 16,10-4 1-16,20-4-1 15,13-4 0-15,15-3 5 16,8-1 1-16,5-8 6 0,-1-1 1 16,0-6-5-16,0-6-77 15,1-4-192-15,-5-5 168 16</inkml:trace>
  <inkml:trace contextRef="#ctx0" brushRef="#br0" timeOffset="-106799.14">14623 5972 770 0,'-8'-2'111'0,"0"1"103"16,1 1-19-16,-2 6-32 16,-3 4-39-16,-10 12-63 15,0 8-20-15,-3 11-22 16,2 2-9-16,9 0-8 15,6-7 2-15,13-12 1 0,7-4 2 16,12-14 6 0,1-4 2-16,0-4 6 15,0-2 2-15,-10-4-1 0,-7 0-1 16,-11 0-3 0,-8 0-1-16,-13 4-10 15,0 3-6-15,-4 5-28 0,4 4-21 16,7 1-77-1,6 1-82-15,11-4 117 0</inkml:trace>
  <inkml:trace contextRef="#ctx0" brushRef="#br0" timeOffset="-106499.5">14773 5994 1232 0,'-4'6'98'15,"-5"3"45"-15,-5 10-48 16,-1 3-9-16,0 5-45 16,4-2-18-16,4-3-20 15,4-3-2-15,3-6-4 16,0-3-2-16,9-6 0 16,0-3 0-16,7-6 3 15,1-3 0-15,-2-2 2 16,1 0 0-16,-7 6 0 15,-1 5 0-15,-7 11 0 16,-2 5 1-16,-7 8 1 16,0 0-3-16,-1 1-74 15,3-4-88-15,6-6 91 16</inkml:trace>
  <inkml:trace contextRef="#ctx0" brushRef="#br0" timeOffset="-105986.85">15043 5919 474 0,'-7'4'177'16,"0"2"142"-16,1 2-53 15,3 1-22-15,3 2-66 16,5 0-32-16,10 3-46 0,-1 1-23 16,11 7-24-16,-2 4-10 15,2 8-18 1,-1 2-5-16,-11 8-7 0,-4 1-1 15,-13 8 0-15,-6 1-2 16,-10 6-4-16,-6 5-8 16,-14-1-36-16,-10 3-19 15,-18-4-57-15,-5-4-43 0,-5-3 92 16</inkml:trace>
  <inkml:trace contextRef="#ctx0" brushRef="#br0" timeOffset="-99406.48">15543 9509 587 0,'1'7'116'16,"-3"2"140"-16,1 0-63 16,-6-1-24-16,1 0-34 15,3-3-28-15,-3-3-14 0,6-2-7 16,-2-1 1-16,1-3-24 15,1-1-2-15,0-2 6 16,-2 0 10-16,2-2 14 16,-1 1 0-16,-3 0-21 15,4 1-16 1,-8 5-26-16,1 2-11 0,0 4-9 16,-3 4-2-16,3 5-6 15,-2 2-1-15,7 4-1 16,0 1 0-16,7-2 1 15,0-2-1-15,5-6 1 16,5-4 1-16,-1-7 0 0,1-2 2 16,-2-8 1-1,-8-3 0-15,-2-4 0 16,-1-3 0-16,0 0 0 16,0 1 1-16,-12 3-2 15,3 3 1-15,-15 9-3 16,-3 5 0-16,-2 10-1 0,-4 4-1 15,11 7-1-15,3 3-1 16,15 0 0 0,5-2 0-16,17-5 0 0,7-3 1 15,5-8 2-15,3-3 1 16,-8-5 1-16,-6-4 1 0,-6-4 2 16,-11-1 1-1,-4-5 2-15,-1 2-1 16,-6-2 0-16,-4 2-2 0,-4 4 0 15,-2 2-3 1,0 8-1-16,-2 3 0 0,4 10-3 16,-2 3-1-16,9 3 0 15,8-3 0-15,8-5 1 16,8-4 1-16,0-6 1 16,-3-2 6-16,-1-6 9 15,-4-2 2-15,-5-1 0 16,2-1-5-16,-6 1-17 15,-4 2-26-15,-1 1-112 16,-3 2-119-16,10-3 140 0</inkml:trace>
  <inkml:trace contextRef="#ctx0" brushRef="#br0" timeOffset="-98993.89">15373 8751 957 0,'0'2'159'0,"0"2"164"16,-2 3-45-16,1 6-64 15,-2 1-27-15,-1 12-74 16,2 3-30-16,-3 12-46 15,2 4-21-15,-2 2-7 16,2-1-25-16,3-7-69 16,0-1-38-16,2-11-126 15,1-6-129-15,1-11 224 16</inkml:trace>
  <inkml:trace contextRef="#ctx0" brushRef="#br0" timeOffset="-98619.33">15320 8819 1226 0,'8'-30'158'0,"1"4"156"16,6 4-38-1,2 5-52-15,3 4-55 0,4 6-90 16,3 4-35 0,1 8-41-16,-4 6-1 0,-4 5-6 15,-1 3 0 1,-6 2 5-16,-3 1 1 15,-11-1 3-15,-2-2 0 16,-11-7 1-16,-2-1 6 16,-4-8-1-16,-4 0-2 0,-3-3-2 15,1-1-7 1,7-1-2-16,5 2 0 0,13 1-1 16,3 4-1-16,12 6 1 15,3 2 1-15,5 5 1 16,-2-1 1-16,0 5-2 15,-3 2 1-15,-2 1 10 16,3 3-31-16,-6-4-60 0,1-3-36 16,2-4-154-1,-3-4-306-15,7-10 359 0</inkml:trace>
  <inkml:trace contextRef="#ctx0" brushRef="#br0" timeOffset="-98306.08">15791 8808 1064 0,'6'-3'140'0,"-6"2"120"16,-7 1-6-16,-11 6-51 15,-3 9-45-15,-6 5-75 16,0 4-25 0,4 7-18-16,5 2-9 0,11 1-14 15,7 2 0-15,9-5-6 16,9-2-5-16,12-7-5 16,6-3 1-16,11-11-33 15,4-5-47-15,1-10-438 16,3-7 340-16</inkml:trace>
  <inkml:trace contextRef="#ctx0" brushRef="#br0" timeOffset="-97498.02">16571 8612 673 0,'-9'-6'151'0,"-8"3"159"0,-6 3-15 16,-8 6-48 0,-4 8-41-16,-2 10-87 15,-6 8-34-15,2 20-55 16,-1 6-17-16,6 16-13 0,12 7-2 15,15 2-6-15,11 1-6 16,23-10-77 0,14-6-45-16,6-19-150 15,6-11-208-15,6-15 296 16</inkml:trace>
  <inkml:trace contextRef="#ctx0" brushRef="#br0" timeOffset="-96507.5">16892 8619 495 0,'-2'5'130'0,"-1"0"76"15,-2-2-30-15,2 0-26 16,0-3-43 0,1 0-10-16,2 0-12 0,-1 0-11 15,-6 1-31-15,-1 1-13 16,-1 5-10 0,-4 2-2-16,0 8 4 0,-5 6 1 0,1 11-8 15,1 6-4 1,3 9-8-16,4-1-5 0,9-3-2 15,4-7-2 1,9-9-6-16,4-6-1 0,1-8-1 16,1-7 1-16,2-10 11 15,0-6 3 1,-2-8 29-16,-3-1 17 0,-6-3 41 16,-3 1 15-16,-8 2 1 15,-7 2-10-15,-11 6-44 16,-6 4-18-16,-9 9-32 15,0 10-19-15,-2 5-46 0,4 1-38 16,11-3-139 0,9-3-123-16,16-5 199 15</inkml:trace>
  <inkml:trace contextRef="#ctx0" brushRef="#br0" timeOffset="-96192.38">17082 8641 1102 0,'8'-7'97'0,"-1"2"114"16,-1 2-42 0,-4 4 17-16,0 6-29 15,-5 8-59-15,-3 6-27 16,-8 11-28-16,-4 7-13 15,-3 4-20-15,-1-1-4 0,3-2-5 16,0-6-1 0,7-7-1-16,3-4-1 0,9-9-2 15,5-5-1-15,9-4-2 16,4-5 1-16,8-3-42 16,3-2-20-16,2-4-92 15,2 1-93-15,-5 0 148 16</inkml:trace>
  <inkml:trace contextRef="#ctx0" brushRef="#br0" timeOffset="-96016.43">17128 8848 797 0,'0'5'175'0,"0"0"261"0,0 2-197 15,1 5-24-15,1 5-40 16,0 8-87-16,0 1-32 15,-2 6-43 1,-3 1-7-16,-2 3-84 16,-5 4-76-16,-2 6 86 0</inkml:trace>
  <inkml:trace contextRef="#ctx0" brushRef="#br0" timeOffset="-92440.99">17386 9062 1021 0,'-7'1'53'16,"-1"-1"28"-16,4 0-16 0,1-1 32 16,3-1 7-16,5 2 13 15,1 3-17-15,2 5-38 16,0 5-18-16,-3 8-30 16,-4 2-8-16,-9 6-45 15,-6 2-72-15,-2 5 66 16</inkml:trace>
  <inkml:trace contextRef="#ctx0" brushRef="#br0" timeOffset="-89833.49">17687 8727 302 0,'0'1'109'0,"-1"0"89"0,2 0-34 16,-1-1-14-16,0 0-20 15,0 1-8 1,0 1-18-16,0-2-13 16,-4 3-23-16,1-3-9 15,1 1-17-15,0-1-6 0,4-4 4 16,3 0 10-16,7-4 18 15,-1-2 6-15,4 2-4 16,0 0-10-16,-2 2-21 16,2 4-11-16,-1 5-15 15,-2 3-6-15,-3 4-6 16,-3 4-1-16,0 2 1 16,-5 0 1-16,-3 4 0 15,-4 0 0-15,-3 3-1 16,-1-4 1-16,-3-1-1 15,2-3 1-15,-1-5 1 0,3-2-1 16,6-4-2-16,3-2 1 16,5-4-1-1,3-1-1-15,4 0 1 16,1 1-1-16,5 3 1 0,0 2-1 16,1 2 1-16,3 2-1 15,-1 3 9 1,2 1 7-16,-6 0 7 0,-4 1 6 15,-13 1 6-15,-7 2 0 16,-12 1-6-16,-8 1-3 16,-3 1-16-16,-6 0-4 0,2-3-3 15,1-3-16-15,4-8-54 16,5-3-41-16,10-8-130 16,8-3-103-16,20-3 190 15</inkml:trace>
  <inkml:trace contextRef="#ctx0" brushRef="#br0" timeOffset="-88976.16">18038 8553 607 0,'5'0'120'16,"1"0"115"-16,-3 0-16 0,2 1-58 15,-1 2-30-15,5 2-42 16,3 2-13-16,7 3-9 16,6 3-5-16,5 5-9 15,-2 4-7-15,6 4-9 16,-1 4-3-16,4 9-9 15,-4 3-3-15,-8 6-7 16,-8-2-2-16,-19 1-1 16,-14-1-1-16,-20 7-15 15,-8 4-25-15,-15 15-83 16,-13 4-89-16,-18 9 108 16</inkml:trace>
  <inkml:trace contextRef="#ctx0" brushRef="#br0" timeOffset="-62933.22">13489 8957 276 0,'0'-3'81'0,"-2"-1"84"0,-1 0-16 15,0 2 1-15,-2-1 12 16,0 3 28-16,-1 1 5 0,2 0-23 15,2-1-19-15,-3-2-31 32,4-2-23-32,1-1-33 0,0 0-12 0,1 3-28 15,-1 2-9-15,0 0-10 16,-1 5-1 0,-4 6-4-16,3 4 0 0,-5 3-1 15,5 1 0 1,4 0-1-16,4-4 0 15,6-5 0-15,2-4 0 0,2-6 1 16,0-4 2-16,-1-7 7 16,-4-3 1-16,-1-5 2 15,-1 1 0-15,-5-2-3 16,-4 3 5-16,-7 5 5 16,-6 2-1-16,-4 8-3 15,-2 2-8-15,-2 6-7 16,1 6-1-16,2 2-2 15,4 1 0-15,9 3 0 16,2 1-2-16,6 3 1 16,5-3 1-16,11-4 1 0,1-4 1 15,5-10 0 1,4-4 0-16,-3-9 1 16,-2-5 2-16,-2-2 6 0,-4-2 4 15,-12 2 8 1,-4 2 1-16,-12 3-2 0,-4 2-5 15,-9 5-7-15,0 4-4 16,-1 6-4-16,0 6-2 16,7 5-2-16,2 3 1 15,9 3-2-15,4 2 2 16,8-3 1-16,8-2 0 0,5-9 1 16,3-6 1-16,3-7 1 15,-2-4 1-15,-4-4 5 16,-2-1 1-1,-7-2 3-15,-4 1 0 0,-11-1-1 16,-5 0-1-16,-8 4-3 16,-3 0-2-16,0 7-3 15,-3 5-1-15,3 10-3 16,2 6 0-16,5 9-2 16,5 1 1-16,9 0 0 15,7-5 1-15,10-7 1 16,4-4 0-16,5-9 2 15,0-3 1-15,-3-8 1 16,0-3 2-16,-11-4 0 16,0-1 1-16,-12-2 2 15,-8 1 0-15,-10 3-2 16,-4 1-2-16,-3 5-1 16,-4 3-2-16,1 10-2 0,3 7-1 15,8 8-1-15,1 3-1 16,11 3 1-1,6 0 0-15,12-6 0 0,6-5 1 16,6-9 3-16,3-5 0 16,-2-8 5-16,-2-4 2 0,-7-4 2 15,-1-4 0-15,-8 0 0 16,-7-1-2 0,-6-1-1-16,-6 2 0 15,-6 2-3-15,-4 5-1 16,0 10-3-16,0 7-2 0,6 13-2 15,3 6 0 1,7 4 1-16,5-4 1 0,8-4 1 16,5-6 0-16,5-7 2 15,1-3 1-15,-4-5 3 16,-1-3 2-16,-9-5 2 16,-3 0 0-16,-9-3-3 15,-2 0-1-15,-6 4-59 16,-3 1-36-16,4 15 48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6C277478-E44A-45C5-91B3-F470D7F631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623B8711-58DB-4987-A0EE-7D2AD2E15F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D49918F-FFF2-4A29-AE16-4E538CCB480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88E2927A-990C-472D-B6B0-C508604FA40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FCC19416-9B75-4C32-8590-5CB98FE5F3A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E18258B0-260C-4487-959A-CCF57A0DCC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4DE5948-4347-4EB9-A9C6-01B234CAD77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EABE4BA-56E0-45D8-BD2A-B71915DA4B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5CB134-C319-4010-8487-BB528D2D9850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A0AEFD2-8029-4719-AF13-D1D0CB3997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22BB9EA-86D3-4191-915F-3BE1FAA6DC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835773A-08F5-4B73-9EC2-8AB081D76A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341A54-084F-4325-8CB0-5782CF455416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E06D648F-FB8C-46EE-9C41-013A92DDA2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3BD9442-CC33-4BF7-8F0E-EBB8F5B1F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2E24DB45-3122-492A-A3FE-26F3EA5DEF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4269D5-A83D-4D0B-9325-0D3B48227D30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14B1547-35F7-4DA9-BFA0-978C13A86F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98B5A506-B406-4F8D-AA85-B1847EF6B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17FAFE1C-2E3F-492D-B315-AEC0A8D787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585E3A-B7B7-478E-A4EC-6FAFD7733AF9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86E5E2DF-1A97-4C35-9C64-DB114BBD16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F4A5BD2-1ED5-4FCD-8162-26FB8932CE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68EB4987-7B96-48D4-926A-9875B7631C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A6118B-D1D7-4228-933F-0B4492EB231C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53E4BB7-2693-45F3-99CA-3CAC6843B4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D14B8F0-CB43-4D2A-96AC-918F16ACDA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7A3F3C8-4E86-4BE5-873A-1781EB278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C74863-EBD1-4479-A4C7-04C9DD7308BE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7C1116E-C235-4EDD-AC61-A6D93B0557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A0642A9-5BD9-4D34-95AF-B1EB1290DA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80D8E7F-CFBC-4AA4-9E13-5F8B95331B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A342D6-804C-41DA-8783-47CF8353E54A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AF590E2-D6FB-431F-B41D-42427EAF18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614CF6ED-1D81-4050-A16E-A0B88D5439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FA3A4DB-BC93-4096-828F-F256B5911E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D836E7-6D3A-4D7F-AC32-7D84E23AC1BB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4DF1994-DAFA-4241-88F2-310CD52643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1DA41C93-B40E-4B78-A870-73C7A74CCD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4BD5863-D5FC-4CEB-A531-3F1FCBD66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CC2F55-1CFF-4D89-848F-72596C3B7AE3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088DD68-C8A5-4230-BE3F-60A3B54D4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9D0CBC79-B69F-4B08-9D05-B403CB3B1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4BD5863-D5FC-4CEB-A531-3F1FCBD66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CC2F55-1CFF-4D89-848F-72596C3B7AE3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088DD68-C8A5-4230-BE3F-60A3B54D4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9D0CBC79-B69F-4B08-9D05-B403CB3B1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4171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CA1F2527-A4C0-49E4-B110-54F259DDED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18315B-6CD2-4286-81F3-AAA7107A368F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E0AFDD1-6012-475A-9071-A432EB40E3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2BA2D89-A82D-4944-8ADD-DB1207BE1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3DDB216-C30C-40F9-8C0B-E4FE7E8D82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1B8D42-3488-4F08-BB81-A163C53AB778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460C30B-AFAE-4108-BA94-6D2B133491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8ED68E3A-2ECD-4300-9417-7E17E1784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27EF29C-4C5E-454C-BCCE-BCF2206513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79FD4D-D469-41BD-9596-DF84F9723B73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5D4E289-80F7-4D74-A160-4529832C1E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B624C75D-A088-4613-BED7-405FBB2EB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60C6AEF6-2D70-4023-B3A1-5639D8258B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C5754C-45D9-443F-875A-E8234FE2C79D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ADA7163-29F3-48DF-B0C4-01D42C430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F52FF76-163C-4E4C-AFC6-657D4334B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D0C6C22-A441-4FE7-93A7-28AF1437B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48B258-4133-4622-AF32-B7F5769A22FC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F8733FC4-3B1C-4506-8726-86A400F331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533BF35F-3321-4E4C-B029-76F3A6773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243BE6B-80F7-4D73-807F-C099BF4DCC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AAF42F-FD2A-4B85-BEA1-93FD06064658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DC5A82F-FEF5-4D4A-AF21-5B5E160C21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1C33038-36CB-469A-A277-1515996DD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469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8AE5349-AA97-4332-8CDF-05BFAB3135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EBE750-8464-40BB-ADF3-7E90C25DE74E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77121A5-8B18-4DB0-A3CB-85CA2046B1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85FC511-51D9-4CA1-AD41-C8A8147C3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82C88676-4DE9-41B6-9D6B-2632768019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A876C4-8EF5-4D26-BA72-616E088D9A58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35C33A4-8410-42F2-ABD4-15977D3E1B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8D2EEF49-D704-4785-B1FB-A2146EFAF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506A42B-52B8-491F-93AB-3E6C240CAD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CE36F3-9229-49A2-A14F-6B13479CD8E9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057C954-1C8A-449E-85D1-F6B8E45B69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C843FC2C-128B-4E1F-80D6-11BC70C165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0307EC-B6FE-4E07-B57B-3861F87B73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21FEA5-2024-4665-940B-233DF7150E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8BF7C7-EB88-46B7-9EC7-4BD15010B3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DF5BFF-C336-4D12-BA6D-C78F1B86BA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45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68DB8C-CF8B-4548-9191-29C6E3458E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B15E18-5267-4FBB-835C-09A99B8D26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F60C30-E201-4448-AF6A-89EB133A78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17D07D-45ED-4EC6-90CC-1C350B6812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63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740C0A-3247-4446-BFC7-C6AC54CD8D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AA5068-1026-446E-87ED-D27F7C8229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83B415-A84D-4D2F-A5AF-87D66B9E17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6F46C7-6578-4B39-A18B-A9DA24141E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845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55D20D-1004-4329-9CDC-DB8D38195A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9290C8-7ADE-4402-A959-28B60A55EB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D13A30-5580-4671-9C47-97EC6A729B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2D8EB5-92C2-47D1-A4F2-955B4999EC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630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42746F-3F77-4735-9E48-5ECD2F19F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8A1C62-B80F-4207-8087-06BB485CE2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1AAF68-7397-4E86-84CD-D77557FE90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6CAF6-C700-4D52-A01B-19388F476E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848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A78A21-F28F-4C46-8638-06A1913236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E74A7E-4F66-4E5F-BACF-A07B795560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A1D94E-0F19-4695-850E-EBCD75EA82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9F7360-A8C1-45DE-AF4C-4955D35629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06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F10DE5D-5742-48F5-9A2D-4D56F7D192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3CFA433-66B7-4A94-BE11-A7F8A85AD2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B31769E-9883-4736-A7EB-266CA8AAA2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64BE78-7277-48FD-8BBE-004C2CF977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09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2200283-1805-40F8-B807-091D4DD421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D0FFC8D-98CA-4D53-AE87-253FF0F5A5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438FE4-68B8-400A-8B44-7547492A95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4D9F36-6A24-46BF-81FE-0797C82480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653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09145FC-DF96-4DF0-B7F7-481A48692D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A4BD402-D984-4636-B921-255BF4EC97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3818D99-2226-4C36-85C7-96146C4A24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EBB023-7ABD-4978-9D18-A1123D3885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68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08249E-9828-4C32-8182-8838AD6CAD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CEEFB4-59EC-439B-BD6A-9E25A1F6C9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164750-7E67-4220-B209-932535C51F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8C9AE3-6D51-47A7-A4EA-D9827B8648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273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E26552-B122-40A6-A6F1-DF28269C46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35D378-F151-451E-884B-FADCF142DF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5BA1E7-B189-496F-9475-118D0913D3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1FEB3F-1276-4946-A84A-C0E8E345E3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20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D0B7287-1FE9-43AF-B1D9-0AD6F945B9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D475C74-8471-4DE9-87E3-23EF18B177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2015A7-FD79-47BF-8736-A99D938E3D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D582739-781F-49FE-BA62-2C5109C42D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8EE663F-2165-4439-B396-796EA54E7B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48B373A0-8A73-40ED-B2A7-93A3D57667B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customXml" Target="../ink/ink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customXml" Target="../ink/ink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customXml" Target="../ink/ink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customXml" Target="../ink/ink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083B23F-3AF8-4991-A093-2AB607DDB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74B0FE-CE03-4663-B30A-1AD8C23E4B94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E89967E-1F36-4A16-B708-F03294782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328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13: ALUs, Adders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4B31FB99-DD49-418C-92F5-380A897C2B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FFB0D3E7-A4FE-4D75-AB3F-40A954FE7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72031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ALU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Carry-lookahead adder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47FEC1D-A949-8A18-E941-92CB7D02FF33}"/>
                  </a:ext>
                </a:extLst>
              </p14:cNvPr>
              <p14:cNvContentPartPr/>
              <p14:nvPr/>
            </p14:nvContentPartPr>
            <p14:xfrm>
              <a:off x="506880" y="1852200"/>
              <a:ext cx="8505360" cy="4452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47FEC1D-A949-8A18-E941-92CB7D02FF3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7520" y="1842840"/>
                <a:ext cx="8524080" cy="4470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A3CB9A3-A90D-434C-86E1-AC9534CE0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A18CCB-50D7-476C-B44A-0B72F3AEA7E5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2AA63E2B-BB8D-4D80-91AF-BD4F19753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591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Lines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30B24AEC-48B8-4D5F-8DC0-2287B3C9AC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BB3A12A1-52EF-43EA-9CAA-384E52974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54" y="1676400"/>
            <a:ext cx="2613215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they correspond to?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Ai   Bn   Op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   0     0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      0     0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     0     0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  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     1     1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  1     1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SLT      0     1     11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BEQ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294" name="Picture 6">
            <a:extLst>
              <a:ext uri="{FF2B5EF4-FFF2-40B4-BE49-F238E27FC236}">
                <a16:creationId xmlns:a16="http://schemas.microsoft.com/office/drawing/2014/main" id="{9C19B6E4-0E08-47F2-9461-7A227D772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2811463" cy="406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5" name="Text Box 5">
            <a:extLst>
              <a:ext uri="{FF2B5EF4-FFF2-40B4-BE49-F238E27FC236}">
                <a16:creationId xmlns:a16="http://schemas.microsoft.com/office/drawing/2014/main" id="{6290D1EC-5F56-4865-9763-35A016FCB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28015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38D9EDB-D8C2-4E4A-923E-C99870116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C7BC32-F114-47E0-8CCC-638989669E0E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2FC41093-1FB1-4974-BDC0-D2F06AEDF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25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Speed of Ripple Carry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53ACCDCC-0EB7-42BC-A165-D3EB95337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D466D611-EDBC-447A-9A12-48F3829BC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875361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carry propagates thru every 1-bit box: each 1-bit box sequentially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implements AND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OR – total delay is the time to go through 64 gates!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We’ve already seen that any logic equation can be expressed as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sum of products – so it should be possible to compute the result by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going through only 2 gates!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Caveat: need many parallel gates and each gate may have a very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large number of inputs – it is difficult to efficiently build such large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gates, so we’ll find a compromise: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moderate number of gates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moderate number of inputs to each gate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moderate number of sequential gates traversed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F9BE8C5-5172-2AEB-B5AB-8E3D3C59B1A8}"/>
                  </a:ext>
                </a:extLst>
              </p14:cNvPr>
              <p14:cNvContentPartPr/>
              <p14:nvPr/>
            </p14:nvContentPartPr>
            <p14:xfrm>
              <a:off x="1000800" y="89640"/>
              <a:ext cx="7981200" cy="64857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F9BE8C5-5172-2AEB-B5AB-8E3D3C59B1A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91440" y="80280"/>
                <a:ext cx="7999920" cy="6504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611C36B-E770-44A6-9C70-D1BB0B1E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7041FB-5868-47C4-B8C4-A231B8AB4C1C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E36E1E5-943A-4F9B-9BA2-9535493BA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347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Computing CarryOut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EE6CDE1-01F6-4C83-AB19-60486179AD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53A6140D-0068-4FE2-B104-AE4726A20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53635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CarryIn1 = b0.CarryIn0 + a0.CarryIn0 + a0.b0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CarryIn2 = b1.CarryIn1 + a1.CarryIn1 + a1.b1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= b1.b0.c0 + b1.a0.c0 + b1.a0.b0 +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a1.b0.c0 + a1.a0.c0 + a1.a0.b0 + a1.b1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CarryIn32 = a really large sum of really large products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Potentially fast implementation as the result is computed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 going thru just 2 levels of logic – unfortunately,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gate is enormous and slow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FDC3DDA-B303-9106-321D-FD8207824533}"/>
                  </a:ext>
                </a:extLst>
              </p14:cNvPr>
              <p14:cNvContentPartPr/>
              <p14:nvPr/>
            </p14:nvContentPartPr>
            <p14:xfrm>
              <a:off x="478440" y="1967400"/>
              <a:ext cx="7606800" cy="2147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FDC3DDA-B303-9106-321D-FD820782453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9080" y="1958040"/>
                <a:ext cx="7625520" cy="2166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BBFD09-7FA8-4D0B-A2E6-6EB2B89C9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6E2EC1-C984-4FD7-ADF7-0E0ED9355420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BE1DC150-275A-4A79-8EAA-0E09A9E49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42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 and Propagate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6ECF2162-E530-4EA2-9F69-CDE484CDB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38638A1-58CB-4B2A-A123-B741DA1A6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9294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Equation re-phrased: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Ci+1 = ai.bi +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ai.Ci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bi.Ci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= (ai.bi) + (ai + bi).Ci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Stated verbally, the current pair of bits will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carry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they are both 1 and the current pair of bits will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propagate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carry if either is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Generate signal = ai.bi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Propagate signal = ai + bi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Therefore, Ci+1 = Gi + Pi . Ci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0A19A9F-4A23-B6F4-4A06-3947033B72B6}"/>
                  </a:ext>
                </a:extLst>
              </p14:cNvPr>
              <p14:cNvContentPartPr/>
              <p14:nvPr/>
            </p14:nvContentPartPr>
            <p14:xfrm>
              <a:off x="1602720" y="2026440"/>
              <a:ext cx="2999160" cy="1077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0A19A9F-4A23-B6F4-4A06-3947033B72B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93360" y="2017080"/>
                <a:ext cx="3017880" cy="1096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3149EDB3-D48C-4971-A05E-639D9AE2E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FF77FE-8381-455F-833A-D2BEA1116346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84F3807B-E8FE-4078-9751-5A747299E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42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 and Propagate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1F289E77-E7C2-4443-9F57-B64D28D2CE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D03544B0-350B-421B-8C01-BCA46E76A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49312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c1 = g0 + 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c2 = g1 + p1.c1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= g1 + p1.g0 + p1.p0.c0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c3 = g2 + p2.g1 + p2.p1.g0 + p2.p1.p0.c0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</a:t>
            </a:r>
            <a:r>
              <a:rPr lang="en-US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c4 = g3 + p3.g2 + p3.p2.g1 + p3.p2.p1.g0 + p3.p2.p1.p0.c0</a:t>
            </a:r>
          </a:p>
        </p:txBody>
      </p:sp>
      <p:sp>
        <p:nvSpPr>
          <p:cNvPr id="20486" name="Text Box 5">
            <a:extLst>
              <a:ext uri="{FF2B5EF4-FFF2-40B4-BE49-F238E27FC236}">
                <a16:creationId xmlns:a16="http://schemas.microsoft.com/office/drawing/2014/main" id="{B0D6D785-EFF5-4E9E-80E0-044F7D5CE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4125913"/>
            <a:ext cx="7853363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Either,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just generated,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generated in the last step and was propagated,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generated two steps back and was propagated by both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the next two stages, 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a carry was generated N steps back and was propagated by every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 single one of the N next stages</a:t>
            </a:r>
          </a:p>
        </p:txBody>
      </p:sp>
      <p:sp>
        <p:nvSpPr>
          <p:cNvPr id="20487" name="Line 6">
            <a:extLst>
              <a:ext uri="{FF2B5EF4-FFF2-40B4-BE49-F238E27FC236}">
                <a16:creationId xmlns:a16="http://schemas.microsoft.com/office/drawing/2014/main" id="{C93762AB-34AF-4A3A-92DF-85F34CA59B8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5000" y="3429000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>
            <a:extLst>
              <a:ext uri="{FF2B5EF4-FFF2-40B4-BE49-F238E27FC236}">
                <a16:creationId xmlns:a16="http://schemas.microsoft.com/office/drawing/2014/main" id="{70F9DEB4-0B31-4BA2-AB42-C541408FB02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3429000"/>
            <a:ext cx="1981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8">
            <a:extLst>
              <a:ext uri="{FF2B5EF4-FFF2-40B4-BE49-F238E27FC236}">
                <a16:creationId xmlns:a16="http://schemas.microsoft.com/office/drawing/2014/main" id="{4B9645C3-E511-4A96-8457-2C2CF82A25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3505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9">
            <a:extLst>
              <a:ext uri="{FF2B5EF4-FFF2-40B4-BE49-F238E27FC236}">
                <a16:creationId xmlns:a16="http://schemas.microsoft.com/office/drawing/2014/main" id="{19C3F040-ADA5-4BD9-BD7E-7284927375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3429000"/>
            <a:ext cx="20574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0">
            <a:extLst>
              <a:ext uri="{FF2B5EF4-FFF2-40B4-BE49-F238E27FC236}">
                <a16:creationId xmlns:a16="http://schemas.microsoft.com/office/drawing/2014/main" id="{B4E4913B-DAA4-4488-9A4F-B4F48349CC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3429000"/>
            <a:ext cx="4419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7BC4979-69F2-9D3F-44FA-4B8D13F01ABE}"/>
                  </a:ext>
                </a:extLst>
              </p14:cNvPr>
              <p14:cNvContentPartPr/>
              <p14:nvPr/>
            </p14:nvContentPartPr>
            <p14:xfrm>
              <a:off x="870120" y="339120"/>
              <a:ext cx="8161920" cy="4298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7BC4979-69F2-9D3F-44FA-4B8D13F01AB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0760" y="329760"/>
                <a:ext cx="8180640" cy="4317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33445C0F-C273-4C17-85BE-5DBAA6031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823C1F-0021-4A5B-AE90-7A20B7FE017F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9A5449CC-90DB-490B-B696-0FE3989C6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804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and Conquer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C0F68988-C159-4A4F-884B-E73E96B083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AFAEF70C-CD70-40E5-80F4-0A99A5833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233" y="1500302"/>
            <a:ext cx="860767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equations on the previous slide are still difficult to implement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 logic functions – for the 32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bit, we must AND every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propagate bit to determine what becomes of c0 (among other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things)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Hence, the bits are broken into groups (of 4) and each group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computes its group-generate and group-propagate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example, to add 32 numbers, you can partition the task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tree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F82AAF1B-274F-4828-954A-F56F47B74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773305"/>
            <a:ext cx="48831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Arial" panose="020B0604020202020204" pitchFamily="34" charset="0"/>
              </a:rPr>
              <a:t>                 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Arial" panose="020B0604020202020204" pitchFamily="34" charset="0"/>
              </a:rPr>
              <a:t>    .         .         .        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0000"/>
                </a:solidFill>
                <a:latin typeface="Arial" panose="020B0604020202020204" pitchFamily="34" charset="0"/>
              </a:rPr>
              <a:t>. . . .   . . . .   . . . .   . . . .</a:t>
            </a:r>
          </a:p>
        </p:txBody>
      </p:sp>
      <p:sp>
        <p:nvSpPr>
          <p:cNvPr id="22535" name="Line 6">
            <a:extLst>
              <a:ext uri="{FF2B5EF4-FFF2-40B4-BE49-F238E27FC236}">
                <a16:creationId xmlns:a16="http://schemas.microsoft.com/office/drawing/2014/main" id="{9522889C-B11D-4865-890B-7431F5FAD7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7">
            <a:extLst>
              <a:ext uri="{FF2B5EF4-FFF2-40B4-BE49-F238E27FC236}">
                <a16:creationId xmlns:a16="http://schemas.microsoft.com/office/drawing/2014/main" id="{59F3EEA3-C009-4C15-BF07-9E3E65877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8">
            <a:extLst>
              <a:ext uri="{FF2B5EF4-FFF2-40B4-BE49-F238E27FC236}">
                <a16:creationId xmlns:a16="http://schemas.microsoft.com/office/drawing/2014/main" id="{15EAFAF5-7DB6-4BBA-A4A8-1247DE6C65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9">
            <a:extLst>
              <a:ext uri="{FF2B5EF4-FFF2-40B4-BE49-F238E27FC236}">
                <a16:creationId xmlns:a16="http://schemas.microsoft.com/office/drawing/2014/main" id="{A48BD954-BA35-49B1-AAF1-8BC311621A8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0">
            <a:extLst>
              <a:ext uri="{FF2B5EF4-FFF2-40B4-BE49-F238E27FC236}">
                <a16:creationId xmlns:a16="http://schemas.microsoft.com/office/drawing/2014/main" id="{4D6523C8-2582-4816-B170-381D923835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5306705"/>
            <a:ext cx="1676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1">
            <a:extLst>
              <a:ext uri="{FF2B5EF4-FFF2-40B4-BE49-F238E27FC236}">
                <a16:creationId xmlns:a16="http://schemas.microsoft.com/office/drawing/2014/main" id="{AD995B37-E97D-4CC9-96B0-DC4675344D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53067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2">
            <a:extLst>
              <a:ext uri="{FF2B5EF4-FFF2-40B4-BE49-F238E27FC236}">
                <a16:creationId xmlns:a16="http://schemas.microsoft.com/office/drawing/2014/main" id="{0344DC08-1E12-4671-A5C6-7B0EE7ED675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5306705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3">
            <a:extLst>
              <a:ext uri="{FF2B5EF4-FFF2-40B4-BE49-F238E27FC236}">
                <a16:creationId xmlns:a16="http://schemas.microsoft.com/office/drawing/2014/main" id="{A81B0927-571F-495D-9819-D5FAB0D4222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5306705"/>
            <a:ext cx="1981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4">
            <a:extLst>
              <a:ext uri="{FF2B5EF4-FFF2-40B4-BE49-F238E27FC236}">
                <a16:creationId xmlns:a16="http://schemas.microsoft.com/office/drawing/2014/main" id="{C40AC5EC-3441-40A4-BF57-40FA789053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5">
            <a:extLst>
              <a:ext uri="{FF2B5EF4-FFF2-40B4-BE49-F238E27FC236}">
                <a16:creationId xmlns:a16="http://schemas.microsoft.com/office/drawing/2014/main" id="{083F8439-66CF-4253-B8D9-57BE1A828A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6">
            <a:extLst>
              <a:ext uri="{FF2B5EF4-FFF2-40B4-BE49-F238E27FC236}">
                <a16:creationId xmlns:a16="http://schemas.microsoft.com/office/drawing/2014/main" id="{ED8329F3-DFC7-4A93-BAE2-09E8C1C4D2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7">
            <a:extLst>
              <a:ext uri="{FF2B5EF4-FFF2-40B4-BE49-F238E27FC236}">
                <a16:creationId xmlns:a16="http://schemas.microsoft.com/office/drawing/2014/main" id="{0A5DD7A9-327F-4DB4-9C62-9A27D2D48DA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100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18">
            <a:extLst>
              <a:ext uri="{FF2B5EF4-FFF2-40B4-BE49-F238E27FC236}">
                <a16:creationId xmlns:a16="http://schemas.microsoft.com/office/drawing/2014/main" id="{06BA7142-7036-4C8C-B627-CAD1DFEA05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19">
            <a:extLst>
              <a:ext uri="{FF2B5EF4-FFF2-40B4-BE49-F238E27FC236}">
                <a16:creationId xmlns:a16="http://schemas.microsoft.com/office/drawing/2014/main" id="{283E30B6-FA75-4AB9-ADEC-D6FA2F714D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0">
            <a:extLst>
              <a:ext uri="{FF2B5EF4-FFF2-40B4-BE49-F238E27FC236}">
                <a16:creationId xmlns:a16="http://schemas.microsoft.com/office/drawing/2014/main" id="{8EED7F0A-14C4-4855-A9EE-02A0986684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1">
            <a:extLst>
              <a:ext uri="{FF2B5EF4-FFF2-40B4-BE49-F238E27FC236}">
                <a16:creationId xmlns:a16="http://schemas.microsoft.com/office/drawing/2014/main" id="{78F6EC89-FF5E-45E1-B813-28169FCDFB7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2">
            <a:extLst>
              <a:ext uri="{FF2B5EF4-FFF2-40B4-BE49-F238E27FC236}">
                <a16:creationId xmlns:a16="http://schemas.microsoft.com/office/drawing/2014/main" id="{5AF8CC35-122E-48F4-9E21-C717AFD2F4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584010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3">
            <a:extLst>
              <a:ext uri="{FF2B5EF4-FFF2-40B4-BE49-F238E27FC236}">
                <a16:creationId xmlns:a16="http://schemas.microsoft.com/office/drawing/2014/main" id="{69DE226F-F0CA-4F22-B10E-2E6AEB9642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24">
            <a:extLst>
              <a:ext uri="{FF2B5EF4-FFF2-40B4-BE49-F238E27FC236}">
                <a16:creationId xmlns:a16="http://schemas.microsoft.com/office/drawing/2014/main" id="{C01A45B1-91B3-4BEE-A1D8-9E7B65CE0C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584010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5">
            <a:extLst>
              <a:ext uri="{FF2B5EF4-FFF2-40B4-BE49-F238E27FC236}">
                <a16:creationId xmlns:a16="http://schemas.microsoft.com/office/drawing/2014/main" id="{D96BC5D7-E5B0-4D5E-8C7A-180443FA5C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24600" y="5840105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2C0A23F-5EF5-484E-BD65-10D3B9F07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DE8E19-D624-40F9-ABA6-E69F01E18165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3A29E27E-958D-4231-89C3-4876930DC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579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 and G for 4-bit Blocks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E3C674D-79E5-41B7-A49D-F68D1B8BBB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EFD84ED5-53F6-49A5-87E6-AC75FE25B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56154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Compute P0 and G0 (super-propagate and super-generate) for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first group of 4 bits (and similarly for other groups of 4 bits)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P0 = p0.p1.p2.p3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G0 = g3 + g2.p3 + g1.p2.p3 + g0.p1.p2.p3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Carry out of the first group of 4 bits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C1 = G0 + 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C2 = G1 + P1.G0 + P1.P0.c0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C3 = G2 + (P2.G1) + (P2.P1.G0) + (P2.P1.P0.c0)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C4 = G3 + (P3.G2) + (P3.P2.G1) + (P3.P2.P1.G0) + (P3.P2.P1.P0.c0)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By having a tree of sub-computations, each AND, OR gate has few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inputs and logic signals have to travel through a modest set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gates (equal to the height of the tree)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6472985-46A5-D9A8-1DE1-0F9BD6A16B88}"/>
                  </a:ext>
                </a:extLst>
              </p14:cNvPr>
              <p14:cNvContentPartPr/>
              <p14:nvPr/>
            </p14:nvContentPartPr>
            <p14:xfrm>
              <a:off x="792000" y="2499480"/>
              <a:ext cx="3268080" cy="2572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6472985-46A5-D9A8-1DE1-0F9BD6A16B8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2640" y="2490120"/>
                <a:ext cx="3286800" cy="2591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6F570E5-E714-4791-B887-4C3F2CB67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B70E92-3636-47B0-9F1A-748F1199CBF0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9FBA01-2E8D-4301-B96C-61507D110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028F3399-5A32-4EE9-82E0-9A09D4EA7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99D54123-F8D1-4DF6-AF3D-275079895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5165725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Add    A    0001  1010   0011   0011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B    1110   0101  1110    1011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g     0000   0000  0010   0011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p     1111    1111   1111   1011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P        1         1         1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G        0         0         1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       C4 = 1</a:t>
            </a:r>
          </a:p>
        </p:txBody>
      </p:sp>
      <p:sp>
        <p:nvSpPr>
          <p:cNvPr id="26630" name="Line 5">
            <a:extLst>
              <a:ext uri="{FF2B5EF4-FFF2-40B4-BE49-F238E27FC236}">
                <a16:creationId xmlns:a16="http://schemas.microsoft.com/office/drawing/2014/main" id="{01476081-184E-4113-B8AD-DC579072B3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3622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F0911EB-357E-6A40-BE4A-194747F0C27E}"/>
                  </a:ext>
                </a:extLst>
              </p14:cNvPr>
              <p14:cNvContentPartPr/>
              <p14:nvPr/>
            </p14:nvContentPartPr>
            <p14:xfrm>
              <a:off x="1453320" y="1603440"/>
              <a:ext cx="5831640" cy="3825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F0911EB-357E-6A40-BE4A-194747F0C27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43960" y="1594080"/>
                <a:ext cx="5850360" cy="3843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6F570E5-E714-4791-B887-4C3F2CB67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B70E92-3636-47B0-9F1A-748F1199CBF0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9FBA01-2E8D-4301-B96C-61507D110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155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Trade-Off Curve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028F3399-5A32-4EE9-82E0-9A09D4EA7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4F229297-7315-DC4B-37D4-AD7DCE8940F2}"/>
              </a:ext>
            </a:extLst>
          </p:cNvPr>
          <p:cNvCxnSpPr/>
          <p:nvPr/>
        </p:nvCxnSpPr>
        <p:spPr>
          <a:xfrm>
            <a:off x="1009123" y="5638800"/>
            <a:ext cx="59436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FE8C18F-D8E7-BEF3-BF84-9EB4B4C11B83}"/>
              </a:ext>
            </a:extLst>
          </p:cNvPr>
          <p:cNvCxnSpPr>
            <a:cxnSpLocks/>
          </p:cNvCxnSpPr>
          <p:nvPr/>
        </p:nvCxnSpPr>
        <p:spPr>
          <a:xfrm flipV="1">
            <a:off x="1009123" y="1981200"/>
            <a:ext cx="0" cy="3657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E6495A3-6EAA-657F-CB79-0C3BBC772C28}"/>
              </a:ext>
            </a:extLst>
          </p:cNvPr>
          <p:cNvSpPr txBox="1"/>
          <p:nvPr/>
        </p:nvSpPr>
        <p:spPr>
          <a:xfrm rot="16200000">
            <a:off x="-416282" y="3038445"/>
            <a:ext cx="2299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#inputs to each gate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89884-5B26-E1E1-1479-5DF5FFC04507}"/>
              </a:ext>
            </a:extLst>
          </p:cNvPr>
          <p:cNvSpPr txBox="1"/>
          <p:nvPr/>
        </p:nvSpPr>
        <p:spPr>
          <a:xfrm>
            <a:off x="4887158" y="5695890"/>
            <a:ext cx="2065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 sequential gates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A1A387-D8A9-2E44-832A-F7C8CEDDF26E}"/>
              </a:ext>
            </a:extLst>
          </p:cNvPr>
          <p:cNvSpPr/>
          <p:nvPr/>
        </p:nvSpPr>
        <p:spPr>
          <a:xfrm>
            <a:off x="1486605" y="2112747"/>
            <a:ext cx="228598" cy="228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38D1065B-BD47-9BF0-0BCE-345BFAC1C7E5}"/>
              </a:ext>
            </a:extLst>
          </p:cNvPr>
          <p:cNvSpPr/>
          <p:nvPr/>
        </p:nvSpPr>
        <p:spPr>
          <a:xfrm>
            <a:off x="6419323" y="5181600"/>
            <a:ext cx="228599" cy="228598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4EA728F-5968-75C9-435D-E76F67EABFDF}"/>
              </a:ext>
            </a:extLst>
          </p:cNvPr>
          <p:cNvSpPr/>
          <p:nvPr/>
        </p:nvSpPr>
        <p:spPr>
          <a:xfrm>
            <a:off x="4887158" y="4934827"/>
            <a:ext cx="228597" cy="228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466B1E31-E67C-41F6-E667-748079D94254}"/>
              </a:ext>
            </a:extLst>
          </p:cNvPr>
          <p:cNvSpPr/>
          <p:nvPr/>
        </p:nvSpPr>
        <p:spPr>
          <a:xfrm>
            <a:off x="3479874" y="3981395"/>
            <a:ext cx="228599" cy="249463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3A9DE3-D465-CE7B-DB41-52C641336652}"/>
              </a:ext>
            </a:extLst>
          </p:cNvPr>
          <p:cNvSpPr txBox="1"/>
          <p:nvPr/>
        </p:nvSpPr>
        <p:spPr>
          <a:xfrm>
            <a:off x="1715203" y="1905000"/>
            <a:ext cx="33965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sum-of-products adder, (2, 2</a:t>
            </a:r>
            <a:r>
              <a:rPr 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B66298-A5C1-F8CD-2829-05E38B0B3129}"/>
              </a:ext>
            </a:extLst>
          </p:cNvPr>
          <p:cNvSpPr txBox="1"/>
          <p:nvPr/>
        </p:nvSpPr>
        <p:spPr>
          <a:xfrm>
            <a:off x="2039689" y="3643616"/>
            <a:ext cx="1834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adder (3, 33)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93DE85-0679-BF6E-C2B5-990198187E95}"/>
              </a:ext>
            </a:extLst>
          </p:cNvPr>
          <p:cNvSpPr txBox="1"/>
          <p:nvPr/>
        </p:nvSpPr>
        <p:spPr>
          <a:xfrm>
            <a:off x="4402704" y="4545091"/>
            <a:ext cx="3549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Carry Lookahead GP 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adder (7,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0F391C-5EAD-CB0A-9F69-824D944A0E47}"/>
              </a:ext>
            </a:extLst>
          </p:cNvPr>
          <p:cNvSpPr txBox="1"/>
          <p:nvPr/>
        </p:nvSpPr>
        <p:spPr>
          <a:xfrm>
            <a:off x="6570887" y="4988004"/>
            <a:ext cx="15215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Ripple-Carry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adder (64, 2)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F857AE9-8FEA-B4DF-02C2-D885613E4BCF}"/>
              </a:ext>
            </a:extLst>
          </p:cNvPr>
          <p:cNvCxnSpPr>
            <a:cxnSpLocks/>
          </p:cNvCxnSpPr>
          <p:nvPr/>
        </p:nvCxnSpPr>
        <p:spPr>
          <a:xfrm flipV="1">
            <a:off x="5948038" y="1416514"/>
            <a:ext cx="0" cy="16210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27FC996-4ED4-3FF5-B7E7-E1CD7B982905}"/>
              </a:ext>
            </a:extLst>
          </p:cNvPr>
          <p:cNvCxnSpPr>
            <a:cxnSpLocks/>
          </p:cNvCxnSpPr>
          <p:nvPr/>
        </p:nvCxnSpPr>
        <p:spPr>
          <a:xfrm>
            <a:off x="5949601" y="3037566"/>
            <a:ext cx="273719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4D699BC-4D25-EF17-5920-6551F27D0F06}"/>
              </a:ext>
            </a:extLst>
          </p:cNvPr>
          <p:cNvSpPr txBox="1"/>
          <p:nvPr/>
        </p:nvSpPr>
        <p:spPr>
          <a:xfrm>
            <a:off x="7059674" y="3028890"/>
            <a:ext cx="2065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 sequential gates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86A8268-50FC-B37F-D810-2540B47E492E}"/>
              </a:ext>
            </a:extLst>
          </p:cNvPr>
          <p:cNvSpPr txBox="1"/>
          <p:nvPr/>
        </p:nvSpPr>
        <p:spPr>
          <a:xfrm rot="16200000">
            <a:off x="5017977" y="2023487"/>
            <a:ext cx="15286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159EE82-4563-C2A8-6B09-C97EFE3A8731}"/>
              </a:ext>
            </a:extLst>
          </p:cNvPr>
          <p:cNvSpPr/>
          <p:nvPr/>
        </p:nvSpPr>
        <p:spPr>
          <a:xfrm>
            <a:off x="6063154" y="2713264"/>
            <a:ext cx="228598" cy="228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iamond 25">
            <a:extLst>
              <a:ext uri="{FF2B5EF4-FFF2-40B4-BE49-F238E27FC236}">
                <a16:creationId xmlns:a16="http://schemas.microsoft.com/office/drawing/2014/main" id="{FF74DF5B-7D3C-C665-A452-61998CA8EF04}"/>
              </a:ext>
            </a:extLst>
          </p:cNvPr>
          <p:cNvSpPr/>
          <p:nvPr/>
        </p:nvSpPr>
        <p:spPr>
          <a:xfrm>
            <a:off x="6647922" y="1964029"/>
            <a:ext cx="228599" cy="249463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79A8801-2F13-4710-532A-BBD7C5B8E7CC}"/>
              </a:ext>
            </a:extLst>
          </p:cNvPr>
          <p:cNvSpPr/>
          <p:nvPr/>
        </p:nvSpPr>
        <p:spPr>
          <a:xfrm>
            <a:off x="7391401" y="1459198"/>
            <a:ext cx="228597" cy="228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704E773D-6878-6C99-65BA-933DF03F5F87}"/>
              </a:ext>
            </a:extLst>
          </p:cNvPr>
          <p:cNvSpPr/>
          <p:nvPr/>
        </p:nvSpPr>
        <p:spPr>
          <a:xfrm>
            <a:off x="8092456" y="2133600"/>
            <a:ext cx="228599" cy="228598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CC615D3-07DF-6E4C-B597-DD77E0DA680F}"/>
                  </a:ext>
                </a:extLst>
              </p14:cNvPr>
              <p14:cNvContentPartPr/>
              <p14:nvPr/>
            </p14:nvContentPartPr>
            <p14:xfrm>
              <a:off x="2120400" y="1235520"/>
              <a:ext cx="6076440" cy="4491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CC615D3-07DF-6E4C-B597-DD77E0DA680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11040" y="1226160"/>
                <a:ext cx="6095160" cy="4510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5639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67023BD-EDD7-4609-8EA1-BE7CD18AE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A2768B-2FFC-481F-B755-B3FDC5074348}" type="slidenum">
              <a:rPr lang="en-US" altLang="en-US" sz="1400">
                <a:latin typeface="Times New Roman" panose="02020603050405020304" pitchFamily="18" charset="0"/>
              </a:rPr>
              <a:pPr/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5F55FFFD-F9A1-4555-B0DF-E5B1386B8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646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Carry Look-Ahead Adder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49A5910-190C-480A-9629-B9E0B40AC1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6">
            <a:extLst>
              <a:ext uri="{FF2B5EF4-FFF2-40B4-BE49-F238E27FC236}">
                <a16:creationId xmlns:a16="http://schemas.microsoft.com/office/drawing/2014/main" id="{ED115833-8CC4-4539-9252-0E4F286AB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828800"/>
            <a:ext cx="230781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16-bit Ripple-carry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takes 32 steps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This design takes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how many steps?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4 sequential steps</a:t>
            </a:r>
          </a:p>
        </p:txBody>
      </p:sp>
      <p:pic>
        <p:nvPicPr>
          <p:cNvPr id="28678" name="Picture 6" descr="31">
            <a:extLst>
              <a:ext uri="{FF2B5EF4-FFF2-40B4-BE49-F238E27FC236}">
                <a16:creationId xmlns:a16="http://schemas.microsoft.com/office/drawing/2014/main" id="{D30257A3-632E-4D4F-B2D9-B71F55F07D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309688"/>
            <a:ext cx="3198813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Text Box 5">
            <a:extLst>
              <a:ext uri="{FF2B5EF4-FFF2-40B4-BE49-F238E27FC236}">
                <a16:creationId xmlns:a16="http://schemas.microsoft.com/office/drawing/2014/main" id="{C187ED22-FA8D-43E3-98F3-094676E68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602F32C-10C2-4CD6-A831-F37F01CE5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07153-5DFC-4D4A-8CA0-4B71D404E3EC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0E28452-C8A0-4B7E-AA00-E541421C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00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1-Bit ALU with Add, Or, And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332943C-96FA-46F4-8559-463A30CBF4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6">
            <a:extLst>
              <a:ext uri="{FF2B5EF4-FFF2-40B4-BE49-F238E27FC236}">
                <a16:creationId xmlns:a16="http://schemas.microsoft.com/office/drawing/2014/main" id="{946F8513-35EB-454A-AD01-20287832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58777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Multiplexor selects between Add, Or, And operations</a:t>
            </a:r>
          </a:p>
        </p:txBody>
      </p:sp>
      <p:pic>
        <p:nvPicPr>
          <p:cNvPr id="24582" name="Picture 6" descr="18">
            <a:extLst>
              <a:ext uri="{FF2B5EF4-FFF2-40B4-BE49-F238E27FC236}">
                <a16:creationId xmlns:a16="http://schemas.microsoft.com/office/drawing/2014/main" id="{5D5B277F-CF6D-4A3D-B904-BF68E99A3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55825"/>
            <a:ext cx="4289425" cy="439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Text Box 5">
            <a:extLst>
              <a:ext uri="{FF2B5EF4-FFF2-40B4-BE49-F238E27FC236}">
                <a16:creationId xmlns:a16="http://schemas.microsoft.com/office/drawing/2014/main" id="{879D8F1A-6DFE-463F-A359-15AF85423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63388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8583373-AE6C-E2C3-B9B9-6075BEB4FFE8}"/>
                  </a:ext>
                </a:extLst>
              </p14:cNvPr>
              <p14:cNvContentPartPr/>
              <p14:nvPr/>
            </p14:nvContentPartPr>
            <p14:xfrm>
              <a:off x="3091320" y="212040"/>
              <a:ext cx="5660280" cy="2458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8583373-AE6C-E2C3-B9B9-6075BEB4FFE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81960" y="202680"/>
                <a:ext cx="5679000" cy="2477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8B5EB4D-53D4-4650-9870-7B757F4C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F9C48-D4E6-46C2-8A41-6C177A57E988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18EA889A-4D85-479C-BC2B-7CBC1B056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089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32-bit Ripple Carry Adder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F642E55D-8B45-4D80-B54C-395863CA5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C2CAA911-2A3E-436E-A8C1-923294872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90800"/>
            <a:ext cx="296972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1-bit ALUs are connected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“in series”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carry-out of 1 box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going into the carry-in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of the next box</a:t>
            </a:r>
          </a:p>
        </p:txBody>
      </p:sp>
      <p:pic>
        <p:nvPicPr>
          <p:cNvPr id="26630" name="Picture 6" descr="19">
            <a:extLst>
              <a:ext uri="{FF2B5EF4-FFF2-40B4-BE49-F238E27FC236}">
                <a16:creationId xmlns:a16="http://schemas.microsoft.com/office/drawing/2014/main" id="{39D18DE3-E7F6-443E-870A-C7482B0F7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17625"/>
            <a:ext cx="3417888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0A5B3317-AB28-4B77-913B-7AFC02DE4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5405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561F453-9603-7D28-56CB-C395DE047AAA}"/>
                  </a:ext>
                </a:extLst>
              </p14:cNvPr>
              <p14:cNvContentPartPr/>
              <p14:nvPr/>
            </p14:nvContentPartPr>
            <p14:xfrm>
              <a:off x="159120" y="955440"/>
              <a:ext cx="8877960" cy="5450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561F453-9603-7D28-56CB-C395DE047AA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9760" y="946080"/>
                <a:ext cx="8896680" cy="5468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C2A18AE-3931-4390-853F-1203C574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9F25E-C151-4CAF-BE3D-1578CC743BF0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711423DB-A98C-4E32-A198-E5EB947BE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581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Subtraction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A076C708-0F80-45CC-BFFA-4F2E6DF6AD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5">
            <a:extLst>
              <a:ext uri="{FF2B5EF4-FFF2-40B4-BE49-F238E27FC236}">
                <a16:creationId xmlns:a16="http://schemas.microsoft.com/office/drawing/2014/main" id="{38649C2D-C50A-4532-9DD2-31D701260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90800"/>
            <a:ext cx="3565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invert bits of B and add a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Include an inverter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CarryIn for the first bit is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CarryIn signal (for the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first bit) can be the same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as the Binvert signal</a:t>
            </a:r>
          </a:p>
        </p:txBody>
      </p:sp>
      <p:pic>
        <p:nvPicPr>
          <p:cNvPr id="28678" name="Picture 6" descr="20">
            <a:extLst>
              <a:ext uri="{FF2B5EF4-FFF2-40B4-BE49-F238E27FC236}">
                <a16:creationId xmlns:a16="http://schemas.microsoft.com/office/drawing/2014/main" id="{3E18B999-4954-42FB-90FD-3F636DDAA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828800"/>
            <a:ext cx="4816475" cy="394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Text Box 5">
            <a:extLst>
              <a:ext uri="{FF2B5EF4-FFF2-40B4-BE49-F238E27FC236}">
                <a16:creationId xmlns:a16="http://schemas.microsoft.com/office/drawing/2014/main" id="{0B87E272-03CE-4470-843B-2994601CA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13" y="58007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B9FCF81-33CC-7C66-72FB-EB8DF5437829}"/>
                  </a:ext>
                </a:extLst>
              </p14:cNvPr>
              <p14:cNvContentPartPr/>
              <p14:nvPr/>
            </p14:nvContentPartPr>
            <p14:xfrm>
              <a:off x="2945880" y="347040"/>
              <a:ext cx="4118760" cy="5110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B9FCF81-33CC-7C66-72FB-EB8DF543782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36520" y="337680"/>
                <a:ext cx="4137480" cy="5129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51978A4-62E1-4CFD-9E2C-0B200EE62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6FA8F-F3EA-40D7-B66E-CF2F8C53AEDE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B8CE946A-DDF7-4643-95F4-03E364364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255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NOR and NAND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1B723546-7455-482E-B399-4139BBAC1A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21">
            <a:extLst>
              <a:ext uri="{FF2B5EF4-FFF2-40B4-BE49-F238E27FC236}">
                <a16:creationId xmlns:a16="http://schemas.microsoft.com/office/drawing/2014/main" id="{E025FA4E-085E-49F4-909A-4D564123C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963" y="1581150"/>
            <a:ext cx="5773737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Text Box 5">
            <a:extLst>
              <a:ext uri="{FF2B5EF4-FFF2-40B4-BE49-F238E27FC236}">
                <a16:creationId xmlns:a16="http://schemas.microsoft.com/office/drawing/2014/main" id="{46929102-10E6-4603-A9B2-502C48889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1838" y="64611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B2AC451-18CC-402C-5E26-0EF8A5C88E03}"/>
                  </a:ext>
                </a:extLst>
              </p14:cNvPr>
              <p14:cNvContentPartPr/>
              <p14:nvPr/>
            </p14:nvContentPartPr>
            <p14:xfrm>
              <a:off x="3416760" y="318960"/>
              <a:ext cx="5571000" cy="5512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B2AC451-18CC-402C-5E26-0EF8A5C88E0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07400" y="309600"/>
                <a:ext cx="5589720" cy="5531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077A31D-4387-4F35-835F-C0B98109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D6CD9-ED46-4831-BBFD-914E10646870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0F0EF60C-8B64-4CA0-AB2E-0FBF8E360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591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Lines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0574FC65-920D-460E-A247-DBD3477264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737152EF-3D6C-4814-A67B-7549E9BF1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55" y="1676400"/>
            <a:ext cx="261321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they correspond to?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Ai   Bn   Op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   0     0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      0     0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     0     0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  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  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1     01</a:t>
            </a: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     1     1     00</a:t>
            </a:r>
          </a:p>
        </p:txBody>
      </p:sp>
      <p:pic>
        <p:nvPicPr>
          <p:cNvPr id="38918" name="Picture 6">
            <a:extLst>
              <a:ext uri="{FF2B5EF4-FFF2-40B4-BE49-F238E27FC236}">
                <a16:creationId xmlns:a16="http://schemas.microsoft.com/office/drawing/2014/main" id="{48C18489-E8AE-48CA-A935-A2B21D13A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2811463" cy="406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9" name="Text Box 5">
            <a:extLst>
              <a:ext uri="{FF2B5EF4-FFF2-40B4-BE49-F238E27FC236}">
                <a16:creationId xmlns:a16="http://schemas.microsoft.com/office/drawing/2014/main" id="{3FEBD81A-4EE1-4F34-9FF7-17F083ED8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28015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0BD058A-6317-78BD-5C38-7DA7CE492F13}"/>
                  </a:ext>
                </a:extLst>
              </p14:cNvPr>
              <p14:cNvContentPartPr/>
              <p14:nvPr/>
            </p14:nvContentPartPr>
            <p14:xfrm>
              <a:off x="795960" y="257400"/>
              <a:ext cx="6816960" cy="5060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0BD058A-6317-78BD-5C38-7DA7CE492F1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86600" y="248040"/>
                <a:ext cx="6835680" cy="507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8493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F210D48-0E59-44B7-ACF2-C7B3D9E2E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3BFD0A-789D-4595-AAAA-622E807152EE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06C55F98-98BC-48FA-8854-5CBAB56F8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230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slt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B6CEEF3A-B320-4B9C-9FB7-C6566209A6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49" name="Picture 4">
            <a:extLst>
              <a:ext uri="{FF2B5EF4-FFF2-40B4-BE49-F238E27FC236}">
                <a16:creationId xmlns:a16="http://schemas.microsoft.com/office/drawing/2014/main" id="{22E2EB22-7846-479D-B268-911E50AD8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295400"/>
            <a:ext cx="5589588" cy="494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0" name="Text Box 5">
            <a:extLst>
              <a:ext uri="{FF2B5EF4-FFF2-40B4-BE49-F238E27FC236}">
                <a16:creationId xmlns:a16="http://schemas.microsoft.com/office/drawing/2014/main" id="{2EB87782-652C-4FEE-9498-E92DC6A55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288482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Perform a – b and check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the sign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New signal (Less)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is zero for ALU boxes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1-31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31</a:t>
            </a:r>
            <a:r>
              <a:rPr lang="en-US" altLang="en-US" sz="2000" baseline="30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box has a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to detect overflow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sign – the sign bit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serves as the Less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signal for the 0</a:t>
            </a:r>
            <a:r>
              <a:rPr lang="en-US" altLang="en-US" sz="2000" baseline="30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box</a:t>
            </a:r>
          </a:p>
        </p:txBody>
      </p:sp>
      <p:sp>
        <p:nvSpPr>
          <p:cNvPr id="6151" name="Text Box 5">
            <a:extLst>
              <a:ext uri="{FF2B5EF4-FFF2-40B4-BE49-F238E27FC236}">
                <a16:creationId xmlns:a16="http://schemas.microsoft.com/office/drawing/2014/main" id="{CAFB0163-C738-434C-ADCA-DA89DB540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7600" y="635952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7175C5E-7B35-AEE1-8D1F-7DFA5770720D}"/>
                  </a:ext>
                </a:extLst>
              </p14:cNvPr>
              <p14:cNvContentPartPr/>
              <p14:nvPr/>
            </p14:nvContentPartPr>
            <p14:xfrm>
              <a:off x="194040" y="90360"/>
              <a:ext cx="8855640" cy="6122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7175C5E-7B35-AEE1-8D1F-7DFA5770720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4680" y="81000"/>
                <a:ext cx="8874360" cy="6141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E13AB69E-1F77-42CA-B905-CA573E9D4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96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 beq</a:t>
            </a:r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76473073-5532-4A0D-9CE6-069E512E70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C09D0B2C-0FA2-4A7F-8B0B-0980231D0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52600"/>
            <a:ext cx="2229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Perform a – b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confirm that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result is all zero’s</a:t>
            </a:r>
          </a:p>
        </p:txBody>
      </p:sp>
      <p:pic>
        <p:nvPicPr>
          <p:cNvPr id="8197" name="Picture 6" descr="24">
            <a:extLst>
              <a:ext uri="{FF2B5EF4-FFF2-40B4-BE49-F238E27FC236}">
                <a16:creationId xmlns:a16="http://schemas.microsoft.com/office/drawing/2014/main" id="{DAEDA373-CD09-4730-8A85-F1662B67FA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346200"/>
            <a:ext cx="5395913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2AE04F43-B254-4CFF-8ACD-AAA741500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064ED-73D0-43B1-B662-D66B53CD6A36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9" name="Text Box 5">
            <a:extLst>
              <a:ext uri="{FF2B5EF4-FFF2-40B4-BE49-F238E27FC236}">
                <a16:creationId xmlns:a16="http://schemas.microsoft.com/office/drawing/2014/main" id="{AC2EA773-0C99-4808-8144-3A30BB634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64277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0094F09-4D4D-CF85-60DF-CE77C7997374}"/>
                  </a:ext>
                </a:extLst>
              </p14:cNvPr>
              <p14:cNvContentPartPr/>
              <p14:nvPr/>
            </p14:nvContentPartPr>
            <p14:xfrm>
              <a:off x="2966760" y="929880"/>
              <a:ext cx="6132960" cy="5247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0094F09-4D4D-CF85-60DF-CE77C799737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57400" y="920520"/>
                <a:ext cx="6151680" cy="5266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5DE7E1A-650A-4B24-A4EC-1C414BEAE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07163" y="6400800"/>
            <a:ext cx="1905000" cy="4572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DC1F1B-F19B-4E98-8393-6AA3B9702B9F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B5438EFE-66D2-47C4-9D0D-B33574C49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591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Lines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D35E5B2C-C6E3-4BC3-991A-45873B5F66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B3C5AE36-23C3-4CA3-9AFF-932579E13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55" y="1676400"/>
            <a:ext cx="261321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they correspond to?</a:t>
            </a:r>
          </a:p>
        </p:txBody>
      </p:sp>
      <p:pic>
        <p:nvPicPr>
          <p:cNvPr id="10246" name="Picture 6" descr="24">
            <a:extLst>
              <a:ext uri="{FF2B5EF4-FFF2-40B4-BE49-F238E27FC236}">
                <a16:creationId xmlns:a16="http://schemas.microsoft.com/office/drawing/2014/main" id="{ADD5487E-0D34-4099-8AE2-D689326E7A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0" y="1349375"/>
            <a:ext cx="5395913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7" name="Text Box 5">
            <a:extLst>
              <a:ext uri="{FF2B5EF4-FFF2-40B4-BE49-F238E27FC236}">
                <a16:creationId xmlns:a16="http://schemas.microsoft.com/office/drawing/2014/main" id="{8595733F-4BC3-4028-892F-10AE20A5D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45477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62303</TotalTime>
  <Words>1310</Words>
  <Application>Microsoft Office PowerPoint</Application>
  <PresentationFormat>On-screen Show (4:3)</PresentationFormat>
  <Paragraphs>228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288</cp:revision>
  <dcterms:created xsi:type="dcterms:W3CDTF">2002-09-20T18:19:18Z</dcterms:created>
  <dcterms:modified xsi:type="dcterms:W3CDTF">2023-02-27T21:24:03Z</dcterms:modified>
</cp:coreProperties>
</file>