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ink/ink14.xml" ContentType="application/inkml+xml"/>
  <Override PartName="/ppt/notesSlides/notesSlide16.xml" ContentType="application/vnd.openxmlformats-officedocument.presentationml.notesSlide+xml"/>
  <Override PartName="/ppt/ink/ink15.xml" ContentType="application/inkml+xml"/>
  <Override PartName="/ppt/notesSlides/notesSlide17.xml" ContentType="application/vnd.openxmlformats-officedocument.presentationml.notesSlide+xml"/>
  <Override PartName="/ppt/ink/ink16.xml" ContentType="application/inkml+xml"/>
  <Override PartName="/ppt/notesSlides/notesSlide18.xml" ContentType="application/vnd.openxmlformats-officedocument.presentationml.notesSlide+xml"/>
  <Override PartName="/ppt/ink/ink17.xml" ContentType="application/inkml+xml"/>
  <Override PartName="/ppt/notesSlides/notesSlide19.xml" ContentType="application/vnd.openxmlformats-officedocument.presentationml.notesSlide+xml"/>
  <Override PartName="/ppt/ink/ink18.xml" ContentType="application/inkml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63" r:id="rId2"/>
    <p:sldId id="668" r:id="rId3"/>
    <p:sldId id="669" r:id="rId4"/>
    <p:sldId id="670" r:id="rId5"/>
    <p:sldId id="725" r:id="rId6"/>
    <p:sldId id="726" r:id="rId7"/>
    <p:sldId id="727" r:id="rId8"/>
    <p:sldId id="728" r:id="rId9"/>
    <p:sldId id="717" r:id="rId10"/>
    <p:sldId id="719" r:id="rId11"/>
    <p:sldId id="720" r:id="rId12"/>
    <p:sldId id="721" r:id="rId13"/>
    <p:sldId id="722" r:id="rId14"/>
    <p:sldId id="723" r:id="rId15"/>
    <p:sldId id="693" r:id="rId16"/>
    <p:sldId id="711" r:id="rId17"/>
    <p:sldId id="694" r:id="rId18"/>
    <p:sldId id="695" r:id="rId19"/>
    <p:sldId id="696" r:id="rId20"/>
    <p:sldId id="712" r:id="rId21"/>
    <p:sldId id="713" r:id="rId22"/>
    <p:sldId id="724" r:id="rId2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E01854C7-48E3-45EA-8012-8B72805441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CD98C4F-7BBB-4D0B-8F5B-ADD63967B0A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E9710645-C0C1-4406-9959-FEFDCAEF5A8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1FC9FFA5-02A9-456D-8D2A-98EFFAA5B94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72298E-C5EE-4900-88DC-C464852B8B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6:09:57.3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13892 4675 78 0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6:40:31.4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20324 12538 1023 0,'-7'2'49'0,"-1"1"5"0,1 0-86 16,-2-3-47-16,-1 1-1 15,-1-2 25-15,-1-3 52 16,3 1 88-16,-4 1 27 0,3 1 41 16,1 3-4-16,1 4-17 15,0 0-10-15,3 3-19 32,6-1-5-32,11-1-16 0,8-2-4 15,10-5-3-15,4 0-11 16,8-5-15-1,7-2-13-15,14-2-21 0,12-2-7 0,15 3-10 32,2 1-2-32,12 3-3 0,1 4-2 0,9 3 3 15,5 1 0 1,10 4 6-16,0-1 6 0,-4 3 22 16,-2-1 13-1,-5-2 9-15,-10 0-2 0,-10-3-18 16,-10-1-10-1,-20-3-12-15,-9-1-2 0,-6-3-2 16,-2 0-1-16,-14-2 1 0,-6 1 0 16,-19-1-1-1,-10 0-3-15,-19 1-4 16,-10 0-3-16,-16 1 0 16,-7 3 0-16,-7 1 5 0,-2 0 0 15,-14 0 2 1,-10 0-1-16,-11 2-1 15,-6 0 0-15,-4-1-2 16,-7 1-1-16,-5 1-7 16,-4-3-1-16,-2 1 5 15,9 1 0-15,9-1 8 16,5 1 2-16,15-1-1 0,2 0 1 16,2-2 1-16,4-1-1 15,6-2 1-15,7-1 1 0,15-1-2 16,4 2 0-1,14-1 0-15,6 2-1 16,10 2-1-16,13 1 0 0,0-2-4 16,12 3 0-16,10 0 0 15,3 2 3 1,11-1 8-16,10 1 2 0,18 1 6 16,15 0 0-16,14 1-2 15,5-2-1-15,7 1 1 16,7-3-1-1,1 0-2-15,3-1-1 16,9 0-2-16,0-2-6 0,-3 1 2 16,1-2 1-16,-3 2 1 15,-8 1 4-15,-14 0-1 16,-8 0-1-16,-30-1-2 0,-7 1-1 16,-15 0 8-16,-12 1-2 0,-23-1 2 15,0 0-1-15,-26 0-12 16,-8 0-3-16,-15 0-2 15,-6-1 1-15,-20 0 5 32,-12 0 0-32,-13 1-1 0,-8 1-1 15,-10 2 1-15,-3 1-2 0,-8 2-1 16,-5 0-2-16,-7 1-1 16,5-1 0-16,10 0 5 15,4 0 2-15,25-2 3 31,7 1 1-31,21-2 1 0,16-1-4 0,29-1 0 16,16-1-3-16,34 0-3 16,19-3 3-1,39 0 0-15,16-2 2 16,26 1-2-16,12 0-1 0,8 0 3 16,11 1-22-16,6 5-131 15,-11 2-17-15,-10 4 64 16</inkml:trace>
  <inkml:trace contextRef="#ctx0" brushRef="#br0" timeOffset="10434.81">3992 13554 954 0,'-30'17'193'0,"9"-6"225"0,6-7-254 16,7-9-109-16,3-5-29 15,-2-2-21-15,1-1-1 0,-2 1 0 16,-6 1-1-16,-2 3 1 16,-2 3-1-16,-3 5 9 15,-2 1 1-15,-7 5 3 16,-6 2 1-16,-3 0-3 16,-3-2 6-16,2-4 18 0,1-2 9 31,1-5 7-31,1-2-4 0,-6-1-17 0,-3 0-9 15,-12 6-17-15,-1 3-3 16,-8 9-5 0,-1 5-3-16,8 9 3 15,-3 4 0-15,-6 2 1 16,-3 0 2-16,-2-6 2 16,2-4 1-16,10-9 0 15,5-1 7-15,2-3 11 16,3-1-2-16,-4 1 0 15,0 0-8-15,7 3-13 16,2-1-1-16,10 2-1 0,5 2-1 16,3-1 0-16,4 2 0 0,3 3-1 15,0-2-1-15,1 3-3 32,3 1-2-32,-1 4-2 0,4 5-1 0,2 9 2 31,5 3 1-31,2 7 5 0,4 0 0 0,9-5-1 15,2-2 0-15,8-9-1 16,6-4-1 0,5-3 2-16,5 0 1 15,4-3 0-15,-1-1 1 0,11 1 0 16,5-2 0-16,12-1-1 16,8-1-1-1,3-6 0-15,-1-5 1 16,8-5 0-16,8-2 1 0,5-2 1 15,1 1 1-15,1 3-2 0,1 3 1 16,7 3-1 0,2 1 0-16,5-3 3 15,3-2-1-15,0-4 1 16,1-2 1-16,4-3 0 16,-3-1 0-16,1 2 0 0,0 3 1 0,7 3-1 15,-4 3-1-15,-3 5 1 31,6-1 0-31,-1 0 1 16,-2-2 0-16,2-2 0 0,6 0 0 16,-11-1-1-16,-1 1 1 0,5 1-1 31,-5 1 0-31,-1 2 1 0,4 2-1 0,-4 2 0 16,-2 3 0-16,-3 0 1 15,-3 2-1-15,-1 0 0 16,-4 1 1-1,3-2-1-15,-3 0 1 16,1-6 0-16,1-3 0 0,2-6-1 16,1-3 0-16,6-3 1 15,3-3 0-15,-4 2 1 16,-1-1 0-16,-1 3 0 16,-3 2 0-16,-4 1-1 15,-4 1 1-15,-8 1 0 16,-4-1-1-16,3 0 1 15,-1 0 0-15,-10-4 0 0,-4 0 1 16,-7-1-1 0,3-3-1-16,2 1 0 15,-1-2 0-15,-13-3 1 0,-5-1 2 16,-14-3 3-16,-5-3 1 16,-7-2 4-16,-4-2 2 15,-8-2 3-15,-1-3 2 0,-10-1-2 16,-2-1-1-16,-5-2-5 31,-7-1-2-31,-4 0-1 16,-2-2 0-16,-7-2 2 15,-1-1 0-15,-3-2-1 16,-5 0-3-16,2 1-1 16,-4 2-2-16,-5 2-1 0,2 0-1 15,-12 4 1-15,1 3-1 16,-6 1 3-16,0 4 0 15,0 2 0-15,1 0-1 0,-1 3-2 16,-4-4 0-16,-7-2 0 16,0-2 1-16,-2-8 0 15,6 2 1-15,4 0 3 0,1 0 5 32,4 8 9-32,-4 3 2 15,-12 5 1-15,-3 3-5 0,-8 3-10 16,3 3-3-16,-2 3-4 15,-11-1 1-15,-6 3 4 16,-3 0-5-16,-1 2-1 16,2 0 0-16,-4-1-5 15,-3 0 4-15,3-1 0 16,2-1-1-16,-4 0 1 0,1 0 0 16,1 3 1-1,3 1 1-15,-3 2 0 16,1 1-1-16,-5 1 1 15,0 0-1-15,7 0 0 0,-6-3 1 0,3-2-1 16,5 0 0-16,5-3 1 16,-2-1-1-1,0-2 0-15,-3 0 0 0,7 0 0 16,6 1 0-16,-2 3 0 31,0 1 0-31,-4 1-2 16,4 3-1-16,3 2-1 15,2 1-5-15,-9 2-9 0,-2 0 1 0,6-1 2 16,0-1 6 0,6-2 10-16,-2 2 1 15,-2-3-1-15,3 0 0 16,6 1 1-16,4-1 0 0,-2 0 0 16,-4 0 1-16,-1-2 0 15,0-1 1-15,9-3 0 16,9 0-1-16,-2-1-3 15,-3 1-3-15,-5 1-22 16,-3 2-22-16,4 5-59 16,4 3-74-16,0 7 100 0</inkml:trace>
  <inkml:trace contextRef="#ctx0" brushRef="#br0" timeOffset="11750.78">21064 11273 403 0,'22'7'31'16,"-8"-1"6"-16,-3 3-4 15,-10-1-60-15,1 0 22 16</inkml:trace>
  <inkml:trace contextRef="#ctx0" brushRef="#br0" timeOffset="12056">21093 11421 813 0,'-2'12'125'0,"-2"0"108"16,0-1-41-16,0-1-68 15,1-1-23 1,2-3-38-16,1-3-7 0,1-4-5 15,5-2-7-15,-2-10 16 16,4 0 6-16,5-11 20 0,3-5 9 16,4-8-5-16,2-6-6 15,-2-9-20 1,-4-4-7-16,4-10-8 0,-3-4-6 0,-3-2-13 31,2 1-8-31,3 8-16 16,-2 7-4-16,4 13-4 15,1 5-2-15,-6 9-15 16,-1 5-13-16,-6 8-53 16,-4 5-38-16,-2 4-150 15,-3 7-290-15,0 1 339 0</inkml:trace>
  <inkml:trace contextRef="#ctx0" brushRef="#br0" timeOffset="12414.18">21329 10589 907 0,'-30'6'117'0,"-1"0"155"0,1 7-224 16,-2 2-14-16,-1 1-5 15,3 1 6-15,3-4 11 16,10-3 7-16,9-8 25 16,8-2 9-1,15-9 7-15,3-5-3 0,10-9-10 16,1-6-4-16,-1-5-2 15,2 1-5-15,-4 3-28 16,-1 3-1-16,-3 11-1 0,0 2 2 31,-5 12-1-31,-3 4-8 0,0 14-16 16,-4 8-8-16,1 13-3 16,0 1-1-16,-2 2-2 15,2 0-1-15,5-8-2 0,2-2-3 16,7-5-30-16,-1-7-29 0,-3-6-96 15,-5-5-81-15,-6-8 128 16</inkml:trace>
  <inkml:trace contextRef="#ctx0" brushRef="#br0" timeOffset="12997.86">21625 9650 896 0,'-5'3'102'0,"0"2"94"0,5-5-90 16,-1 0 10-16,4-5 1 0,1-3 18 15,2-5-16-15,5-4-8 16,1-6-21-16,4-4-20 16,4-1-42-1,-1-1-10-15,0 3-13 16,-3 1-3-16,-2 7 3 16,-1 3 2-16,-4 6 17 15,-1 5 4-15,-3 5 15 0,-1 6 2 16,-3 11 2-16,-1 7-5 15,-1 21-14-15,-1 10-6 16,1 11-19-16,0 3 0 16,2-6-2-16,3-5 0 15,5-8-1-15,2-4-4 0,-2-7-26 16,-1-4-20-16,0-7-69 16,0-4-53-16,0-11-324 31,-3-5 303-31</inkml:trace>
  <inkml:trace contextRef="#ctx0" brushRef="#br0" timeOffset="13229.62">21703 10131 1197 0,'5'4'10'0,"-18"-14"18"0,2 11 25 0,1 0 63 15,4 2 20-15,6-4 17 16,6-2 11-16,11-6-8 16,11 3-4-16,15 1-33 15,15-1-29-15,15 4-60 16,0-1-15-16,-8 0-85 16,-10-2-71-16,-20-3 81 15</inkml:trace>
  <inkml:trace contextRef="#ctx0" brushRef="#br0" timeOffset="54291.11">11720 13591 457 0,'-9'2'62'0,"1"-1"39"16,2-1-21-16,1 0-20 15,1-3 0-15,2 0 25 16,1 0 10-16,-3-1 6 16,3 1 0-16,-6 2-18 15,4 1-11-15,-2 6-8 16,-3 1-1-16,-2 1 6 16,-4 1 1-16,1-4-15 15,1-2-7-15,4-3-11 16,-4-5 3-16,1-4 6 0,-3-1 0 15,0-2-11-15,2 0-12 16,-6 3-15-16,2 2-4 16,-3 5-1-16,-1 2-2 0,-2 6 0 15,0 2 0-15,0 6-1 16,-2-1 1-16,4 3-1 16,0 0 1-1,5 0-1-15,1 1 0 16,1 0 0-16,1 0 1 15,1 0-1-15,1 0 1 16,-2 3-1-16,0 0 0 16,0 5 1-16,1 0-1 0,-3 2 1 15,0 1 0-15,0-3-1 16,4 0 1-16,2 0-1 16,5 0-2-16,2 0 1 15,2 1 0-15,5-1 2 16,5 1 3-16,2-2 2 15,0-2 1-15,1 0-2 0,-2 0 0 16,-2-1-2-16,3 2 0 16,-4-3-1-1,3 2 9-15,2-4 9 16,-2-1 4-16,4-2 11 16,4 0-7-16,5-1-6 15,5-2-2-15,8-2-8 16,5-1-4-16,7 0-3 15,2-2-1-15,-3-1-2 16,-5 0 0-16,-5 0 0 16,-5-1 1-16,-2 0-1 0,1-2 1 15,2-3 0 1,4-4-1-16,5-7 0 0,3-3 1 0,-4-7 0 16,1-3 1-16,-6-2 1 15,-1-1-1-15,-6-5 0 16,-3-2-1-16,-6-3-1 15,0-2 0-15,-4 2 4 16,-3-1 1-16,-8 2 0 16,-4 1 0-16,-8 2-3 15,-7-1 0-15,-1 2-4 16,-2-1-1-16,-5 2 0 16,3 1-1-16,-1 1 4 15,-4-1 5-15,2 5-2 16,0 2-4-16,-6 5-1 15,0 3-4-15,-5 5-1 16,-3 2 5-16,-3-2 1 16,0-1-1-16,4-1 1 15,4-1 0-15,6 3-1 16,2 1-1-16,3 5 0 0,1 3-1 16,-2 3 2-16,-3 4 0 15,1-1 0-15,-4 0 1 16,1-1-1-16,-4-2 1 0,-1 0 0 15,-3-1-1-15,-2 0 0 16,1 2 0-16,1 2-1 31,7 0 0-31,0 3 0 16,3 0-1-16,1 3 1 0,0 0-1 16,3 0 1-16,1 2 0 0,2 0-1 15,1-1 2 1,-2 1-1-16,0 0 0 15,0 2-1-15,0 1 1 0,3 4-1 16,-3 0 2 0,-2 1-1-16,2-1 0 0,-4 2 0 15,2 1 0 1,3 2 0-16,0 1 1 0,4 2 0 16,2-1-1-1,3 1 0-15,5 0 0 0,4 1 0 16,4-1 0-16,5-3 0 15,4 2 0-15,4-4-1 16,5 0 1-16,3-3-1 16,-2-2 2-16,2 2 0 0,-3 0 0 15,-1 3 0 1,-1 0 0-16,1 2 0 16,1-1 1-16,3 0-1 15,5-1 0-15,12-2-1 16,0-6-1-16,13-8 0 0,-1-5 12 0,1-8-82 15,2-7-87 1,0-4 96 0</inkml:trace>
  <inkml:trace contextRef="#ctx0" brushRef="#br0" timeOffset="60078.82">11867 15458 757 0,'0'-14'46'0,"-5"1"18"32,1 1-27-32,-8 3-29 0,0 0-2 15,-3 1 25-15,1 3 13 0,2 4 38 16,-2 2 16-16,-2 6-8 16,-3 1-8-16,-3 5-31 15,-2 1-10-15,1-1 8 31,-3 0 11-31,-4-6 8 0,-1-3 3 16,-7-7-18-16,1-1-12 16,5 0-10-16,0 1-7 15,7 3-3-15,1 2-2 0,1 6-5 16,1 4-3 0,3 6-6-16,0 3-1 0,2 4-3 15,-2-1 0-15,-2 5 0 16,2 0 1-16,-2-3 0 15,4 3 0-15,1-4 1 16,0-1 0-16,5 1 4 16,0 1 5-16,5 0 7 15,-1 1-2-15,5 4 3 16,-1-1-1-16,3 1 2 0,4 0 5 16,0-1 4-16,2 0 1 0,2 0-10 31,-1-1-1-31,3 0-2 15,1 0-1-15,2 0 9 16,4 0-3-16,2-2 4 16,3 2-3-16,3 1-9 15,-1 1 5-15,5 3-11 16,3-2 0-16,6-5-2 16,5-3-4-16,11-7 1 0,1-6 1 15,2-5 4 1,-1-5-1-16,-7-4-2 15,3-4-1-15,5-4-3 0,11-3 0 0,1-3 0 16,-3-4-1-16,-10-4 2 16,-8-1-1-16,-13-1 2 15,-2 1 1 1,-6 0 1-16,-6-4 2 0,-4-1 0 16,-3-4 1-16,-10-10-2 15,-4-2 0 1,-4-14-1-16,-9-9-1 15,-4-12-1-15,-1-4 1 0,-6 2-2 16,0 1-2-16,-2 10-4 16,-4 4-16-16,-5 16-70 15,1 10-55-15,-15 19 72 16</inkml:trace>
  <inkml:trace contextRef="#ctx0" brushRef="#br0" timeOffset="64275.52">16957 12611 344 0,'-15'-1'123'15,"3"-1"111"-15,-6 1-43 16,4 1-24-16,-1 0-15 16,2 1-10-16,1 1-4 0,4 1-6 31,7-1-16-31,4 0-8 0,14 0-19 0,4-1-6 15,11 2-19-15,7-2-15 16,21 1-22-16,17 0-9 31,14 0-13-31,7-2-1 0,15-2-2 0,5-1 1 16,8-4 3-16,5 0 3 16,7 0 5-1,-10-1 2-15,3 2 0 16,-2 0 0-16,-16 2-3 15,-10 0 6-15,-21 2 3 16,-16-1 0-16,-25 2 0 16,-8 0-5-16,-17-1 17 0,-12 2 3 15,-24-1 1-15,-10-1-9 16,-19 1-24-16,-12 0-5 0,-27 0-4 31,-7-1 4-31,-7 1 2 0,-1 0-1 0,-6-2 1 31,-1-1 0-31,-3-2-1 0,-2-1 1 0,0-1-3 16,1-1-4-16,7 6-3 16,8 0 1-16,19 5 1 15,5 2 2 1,10 2 0-16,12-1 0 0,26 2-5 16,11 0-3-16,17 2-2 15,9 2 0 1,17 0 8-16,10 0 6 15,23-2 6-15,4-1 0 0,13-2-2 16,5 0-2-16,21-2-1 16,11 2 0-16,7-4 1 15,10 0 0-15,-5-2-2 16,-5-2 2-16,1-1 1 16,-1 0 4-16,-16-2 6 15,-7 0 2-15,-25 2 4 16,-20-1 2-16,-22 3 4 15,-14-1 2-15,-21 3 2 16,-16 3-5-16,-23 6-19 16,-19 5-3-16,-32 5-10 15,-8 2-2-15,-12 0 2 16,-3 2-2-16,3-1-3 16,-1-4 2-16,-3-4 8 15,-3-4 2-15,8-6 4 16,1-3-3-16,6-6-5 0,13-1-2 0,9-8 0 15,10-3 3-15,25-4 2 16,16-4-5 0,30 3-12-16,11 2-3 15,31 5-5 1,13 5 4-16,24 8 11 0,13 3 3 0,35 7 4 16,12 2 2-16,19 4 1 15,22 2-2-15,-8 5-69 16,5-2-49-16,2-1 63 15</inkml:trace>
  <inkml:trace contextRef="#ctx0" brushRef="#br0" timeOffset="84728.29">11697 16425 264 0,'-2'-5'70'15,"-2"-1"82"-15,-4 6-32 16,2 3 9-16,-8 7 37 0,-2 2 4 15,0 0-20-15,1 1-21 16,3-7-51-16,3-2-20 16,-2-8-24-16,2-4-8 15,1-2-1 1,-1-6 5-16,-2 2 10 16,-5-2 1-16,-4 5-10 0,-1 4-5 15,-4 3-16-15,-1 3-5 16,3 3-1-16,-2 2-2 0,1 2 0 31,2 3 1-31,3 2 0 0,3 3 2 0,3 4 2 16,2 0 2-16,1 4-1 15,1 0-1 1,1 6-3-16,-1 3 0 16,1 8-2-16,0 5-1 15,0 5-1-15,-1 4 1 16,1-2 0-16,1-2 0 0,3-5 0 15,4-5-1-15,5-6 11 16,3-1 0-16,7-5 7 16,1-1-3-16,6-3-10 15,2 1-2-15,9 0-4 16,6 0 1-16,5-2 0 16,9-1 0-16,3-3 0 0,0-2 0 15,-2-5 0 1,-3-2 0-16,-6-4 0 0,-2-2 0 15,4-4 0-15,5-4 0 16,3-6 1-16,3-3-1 0,-8-4 1 16,-9-3 0-16,-1-3-1 15,-1-5 1-15,-4-1 0 32,2-1 0-32,-6 2 1 15,-4 2 1-15,-3 1 0 0,-3 0 1 16,-13 2 0-16,-4 1 1 15,-7-1 2-15,-4 0 1 16,-6-4 0-16,-4-5 0 0,-3 0-2 16,-3-1-1-16,1-1 0 15,0 3 2 1,-2 1-3-16,0 1 0 0,-2 3-2 16,-6 1-2-16,-2 4 3 15,-6 0 0-15,-13 4 1 16,-2 3-1-16,0 5-3 15,7 4-1-15,12 6-1 0,3 5 0 32,2 6-1-32,0 2-1 0,-2 5-7 15,-4 1-14-15,-4 0-50 16,-3-1-50-16,2-3-229 16,5-1 210-16</inkml:trace>
  <inkml:trace contextRef="#ctx0" brushRef="#br0" timeOffset="86349.11">13623 12592 527 0,'-1'-4'144'15,"-1"1"119"-15,1 5-60 0,0 4-21 16,-4 7-35-16,2 4-11 0,3 2-41 15,5 0-17-15,15-3-22 16,7-3 0-16,19-5-1 16,5-3 4-16,13-3-4 15,3-2-10-15,26 0-16 16,12 1-9-16,14 1-15 16,8 2-3-1,3-3-3-15,-2-1 0 16,7-7 4-16,-2-4 1 0,-10-4 1 15,-8 0 5-15,-11 1 8 16,-8 1 0 0,-12 5 2-16,-11 2-5 0,-28 5-4 15,-17 2 2-15,-27 5 7 16,-11 3 1-16,-33 3 0 16,-16 1-3-16,-27-1-9 0,-6-1-3 15,-14-4-5 1,-7-2-6-16,-10-5-11 15,-5-3-8-15,-14-1-14 16,5 1 3-16,1 4 6 0,-5 3 8 0,22 7 13 31,7 5 4-31,13 2 2 16,16 0 0-16,13 0 2 16,5-3 0-16,21-4-1 15,12-2 1-15,25-2 2 0,10-3 6 16,29 2 4-1,11-2 3-15,22-2-3 16,9-2-3-16,17-3-5 0,18-3-2 0,16-4-2 16,10 0 0-16,17-2 1 15,-11 2 2-15,3 0 7 16,-2 2 5 0,-17 2 4-16,-9 1 1 15,-18 2 1-15,-13 2-1 16,-26-3 4-16,-2 3 3 0,-25 0 0 15,-16 0 0 1,-24 2-8-16,-22 0-6 0,-27 1-9 16,-9 0-9-16,-19-1-22 15,-16-1-7-15,-15 0-16 0,-4-2 1 16,-18 0 20-16,4-1 9 16,7 1 20-1,2 0 1-15,8-1-1 16,7 3 0-16,14 0-3 15,7 4-1-15,35 1-2 16,13-1-2-16,28 1-10 16,14 0-5-16,31-1-3 15,16 1-1-15,45 3 18 0,20 1-33 16,39 3-114-16,26-3-102 16,13 0 120-16</inkml:trace>
  <inkml:trace contextRef="#ctx0" brushRef="#br0" timeOffset="95881.85">14558 11297 994 0,'4'-12'89'0,"-4"1"44"15,1-2-6-15,-1 1-32 16,-4 1-10 0,1 2-13-16,-2 1-3 0,1-3-19 15,1-3-10-15,6-12-13 16,5-4-6-16,10-14-5 15,6-6 3-15,3-10 7 16,0-2 0-16,2 0-4 16,-4 4-5-1,0 6-9-15,-1 3-2 0,-1 9-6 0,-6 4-1 16,-5 13-22 0,-5 7-29-16,-9 17-86 15,-5 5-50-15,-11 11-79 16,-6 7-26-16,-7 1 167 0</inkml:trace>
  <inkml:trace contextRef="#ctx0" brushRef="#br0" timeOffset="96121.38">14512 10754 698 0,'-2'1'110'0,"6"-1"109"15,5-5-33 1,12-6-33-16,9-3-4 16,6-7-21-16,-3-5-18 0,10 3-46 15,-8-1-18-15,0 2-26 16,4 9-5-1,-8 0-1-15,-3 5-1 16,-3 8-3-16,-4 9-2 16,-12 9-3-16,-6 6-2 15,-4 10-3-15,-6-1 0 0,0 6-13 0,2-4-18 32,1-10-56-32,2-5-54 0,3-13-212 15,4-7 206-15</inkml:trace>
  <inkml:trace contextRef="#ctx0" brushRef="#br0" timeOffset="96337.58">15095 9926 829 0,'-4'10'125'15,"4"6"184"-15,-1 7-199 0,2 8-30 32,1 3-21-32,-2 3-37 15,4-2-9-15,1 1-31 16,1-4-51-16,4 1 42 0</inkml:trace>
  <inkml:trace contextRef="#ctx0" brushRef="#br0" timeOffset="97392.83">17888 10673 798 0,'-9'7'102'0,"4"-4"101"16,7-1-32-16,10-4-21 0,9-6-7 16,12-3-22-16,11-3-13 15,7-5-23-15,-2-1-15 16,-1 1-32-1,-8 2-8 1,-9 4-19-16,-5 4-3 0,-11 7-4 16,-4 2 0-16,-5 9 4 15,-2 5 0-15,-5 7 4 16,-2 4-1-16,-3 5-9 0,-1-2-2 16,3-3-45-1,2-4-33-15,2-8-107 16,4-6-100-16,5-9 160 15</inkml:trace>
  <inkml:trace contextRef="#ctx0" brushRef="#br0" timeOffset="97829">18188 10584 357 0,'0'-9'173'15,"0"0"108"-15,2 3-16 0,1 1-16 16,1 5-60-16,-2 2-15 16,0 7-17-1,-1 2-15-15,-4 6-32 0,-3 8-22 16,-10 11-35-16,-4 8-18 15,-11 10-22-15,-9 0-3 0,-10 5-12 16,-2 2-1-16,4-4-47 31,6 0-36-31,15-11-104 16,5-4-66-16,12-14 137 16</inkml:trace>
  <inkml:trace contextRef="#ctx0" brushRef="#br0" timeOffset="98129.04">18619 9725 1203 0,'-1'2'142'0,"-1"7"167"15,2 7-168-15,-7 17-36 16,-3 6-29-16,-5 13-46 16,0 3-10-16,-2 4-15 15,2 2-5-15,4-4-138 0,-3 1 100 16</inkml:trace>
  <inkml:trace contextRef="#ctx0" brushRef="#br0" timeOffset="144438.17">19384 7918 620 0,'5'2'143'0,"4"-1"160"15,-4-1-10-15,3-2-47 16,-2-1-26-16,-5 0-50 15,-4-4-15-15,-7 2-31 16,-2 2-21-16,-16-2-35 16,-1 6-20-16,-15-1-20 15,-6 1-7-15,-3 5-14 16,4 2-5-16,10 9-2 16,4 1 0-16,16 5-3 0,2-1 0 15,14-1 0 1,3 1 0-16,9 0 1 15,9 1 2-15,10 0 0 0,4 0 2 0,9 3-2 32,3-1 1-32,2 2 0 0,-3 1 0 0,-11 3 2 15,-9-2 5-15,-24 0 13 16,-9 1 3-16,-23-8 8 16,-7 0-5-1,-11-3-15 1,-4-2-5-16,4 2-26 0,3-4-20 0,4-3-41 15,4-3-33-15,7-6-58 16,8-4-25-16,22-4-175 16,6-3 213-1</inkml:trace>
  <inkml:trace contextRef="#ctx0" brushRef="#br0" timeOffset="145188.62">19509 8140 1404 0,'3'-4'128'0,"-1"0"118"0,-2 2-72 15,0 4-21-15,-1 4-38 16,2 9-54-16,2 5-20 16,1 13-18-16,-1 6-6 15,2 6-11 1,3 0-2-16,5-10 0 15,3-8 4-15,12-11-3 16,2-8 0-16,11-13 2 16,5-6-3-16,2-17 7 15,-2-6 2-15,-13-12 21 0,-5-2 4 16,-15 2 14 0,-2 6-1-16,-8 15-18 0,-3 7 3 0,-6 16-9 31,-3 7-3-31,-3 11-8 0,-5 9-8 0,3 3-8 15,5 2 0-15,12-1 0 16,10-5 0-16,11-10 1 16,6-6 1-16,6-9 3 15,4-7-1-15,2-6 1 16,-1-3-1 0,1 3-1-16,-2 0 0 0,-7 8-2 15,-4 6-1-15,-15 8-1 16,-4 7 0-16,-10 7 0 0,-3 2 1 15,-2-4 8 1,1-3 2-16,1-9 1 16,3-7 0-16,6-10-8 15,5-6-3-15,8-10-2 16,5-4-3-16,3-5 2 16,0 5 2-16,2 9-1 15,-2 6-2-15,-1 14-1 16,0 4 1-16,-6 11 0 15,-1 4 1-15,-9 2 3 16,-2 1 1-16,-1-6 2 16,-2-3 1-16,3-10 2 0,-3-3 0 15,2-8 2 1,2-6 0-16,3-7-4 16,4 0-1-16,10 3-4 15,1 2-2-15,7 9-3 16,2 6 0-16,-6 9-1 0,3 8 0 15,-3 11 3 1,-2 5 2-16,-3 1-2 0,-4-1-26 0,-1-7-99 16,2-4-107-1,3-5 121-15</inkml:trace>
  <inkml:trace contextRef="#ctx0" brushRef="#br0" timeOffset="145612.44">21707 8101 1326 0,'1'1'163'16,"-1"2"78"-16,-9 6-44 15,-4 3-16-15,-5 8-83 16,0 2-32-16,9 4-39 0,2-1-8 16,15-2-11-16,5-7-1 0,15-10 4 15,6-5 14-15,13-8 19 16,7-6 12-16,8-7 20 15,-4-2-1 1,-10-2-2 0,-13 0-5-16,-19 0-12 0,-9 1-14 15,-27 2-20-15,-15 2-10 16,-28 5-19-16,-5 4-11 16,5 10-50-16,11 3-36 0,26 3-159 15,13 0-125-15,24-5 215 16</inkml:trace>
  <inkml:trace contextRef="#ctx0" brushRef="#br0" timeOffset="145868.68">22875 7498 2010 0,'5'7'112'16,"-17"-26"-39"-16,-17-1 76 0,-2 5-38 0,-10 11-37 15,-11 3-12-15,11 17-21 0,4 9-12 16,13 16-20-16,8 8-11 16,9 14-3-1,5 9-1 1,5 12 3-16,2 1-7 0,3-4-79 16,-3-8-62-16,0-16-188 15,-2-6 176-15</inkml:trace>
  <inkml:trace contextRef="#ctx0" brushRef="#br0" timeOffset="146031.57">22466 7905 1863 0,'44'0'93'0,"6"0"24"0,13-4-71 16,8-3-7-16,8-3-63 15,4-2-75-15,1 0 59 16</inkml:trace>
  <inkml:trace contextRef="#ctx0" brushRef="#br0" timeOffset="146484.32">20381 8736 1588 0,'-1'0'93'0,"4"-1"-28"0,0 5 131 0,1 2-86 0,-4 12 13 31,-1 5-7-31,-4 14-43 0,-2 3-5 16,0 5-31-16,3-2-11 15,1-1-31-15,1 0-45 16,2-2-107-16,1 2-99 16,1-6-233-16,1-6 262 15</inkml:trace>
  <inkml:trace contextRef="#ctx0" brushRef="#br0" timeOffset="146708.87">20343 8809 1404 0,'-1'-72'199'0,"2"7"137"0,3 23-103 15,4 10-41-15,0 15-59 16,8 6-31-16,7 9-37 16,4 4-8-16,9 8-37 15,-2 3-3-15,2 6-17 31,-3 4-1-31,-10 4 1 16,-9 1 0-16,-22 3 2 16,-12-1-1-16,-9-2-31 15,-4-2-34-15,2-5-97 16,2-1-72-16,11-12 124 16</inkml:trace>
  <inkml:trace contextRef="#ctx0" brushRef="#br0" timeOffset="147186.41">20721 8788 1229 0,'15'33'156'0,"-6"1"165"0,0 3-164 0,-9-2-36 15,-4-1-26-15,-1-5-28 16,0-3-10-16,1-5-30 16,1-3-6-16,0-9 1 15,-1-5 2-15,2-10 5 16,0-8 1-16,3-9-10 0,4-6-5 31,6-4-9-31,6-2-4 16,6 1 0-16,4 4 0 0,-2 9 3 15,1 6 1-15,-4 10-1 16,1 5-2-16,-5 7-3 0,0 2 0 0,-4 4 0 31,-6 1-1-31,-5 5 1 16,1 3 0-16,0 3-1 0,4-1 1 15,7-1 0 1,4 0 1-16,7-6 3 16,1-3-1-16,-3-8 3 0,0-3 2 0,-5-6 1 15,-4-4 13-15,-6-5 24 32,-2-4 13-32,-10-4 13 15,-4 0-3-15,-12-2-24 0,-10-5-9 0,-11-7-18 16,-5 1-12-1,3 1-25 1,7 5-22-16,16 14-71 0,4 2-55 0,17 12-160 31,8 3-158-31,16 7 270 0</inkml:trace>
  <inkml:trace contextRef="#ctx0" brushRef="#br0" timeOffset="147902.85">21691 8848 1651 0,'3'-13'154'0,"-9"-2"114"16,-8-2-99-16,-18 2-55 0,-7 7-48 15,-10 10-46-15,-4 8-3 16,5 17-12-16,0 1-5 16,15 6-8-1,10 0-5-15,16-5 3 0,7-4-1 16,15-8 1-16,6-3 3 0,12-8 7 15,4-5 2-15,2-8 5 32,2-3 2-32,-10-9 7 15,-4-6 8-15,-5-10 12 0,-4-11 6 16,-6-16 3-16,0-4-5 16,-5-6-8-16,-2 6-7 15,0 18-16-15,0 12 2 16,-3 23 6-1,-4 11-3-15,-5 15 0 16,-4 11-7-16,-2 17-14 0,0 10 2 16,4 12 3-16,3 5 1 15,10-6 0-15,7-4-2 0,12-16-11 16,5-9 0-16,9-13 3 16,1-6 5-16,9-12 11 15,2-6 3-15,2-11 3 16,-4-9 1-16,-9-11 1 15,-5-4 0-15,-17-8 0 16,-6 0-2-16,-2 16-7 16,-9 4-1-16,-6 22-3 15,-5 11-4-15,-7 16 1 16,3 11-1-16,4 8-1 16,6-2 3-16,14-6 2 15,8-5 0-15,8-12 4 16,2-5 0-16,6-10 1 0,0-4 2 15,2-10 0-15,6-3 1 16,-1-7 2-16,-1-4 0 16,-7 0 11-1,-6 3-2-15,-16 7 2 16,-3 11-7-16,-13 18-14 16,-3 9 0-16,-4 8-6 15,1 1 6-15,9 1-31 16,5-2-30-16,16-3-71 0,8-2-53 0,13-2 3 31,3-3 75-31</inkml:trace>
  <inkml:trace contextRef="#ctx0" brushRef="#br0" timeOffset="148150.66">22572 8722 1998 0,'-9'13'52'0,"-9"24"44"0,3-2-16 16,7 4-14-16,6-4-36 15,9-5-27 1,8-5-1-16,14-8-12 0,11-3-10 16,14-8-29-16,9-4-23 15,9-6-63-15,-5-5-62 16,-9-11-275-16,-4-6 277 15</inkml:trace>
  <inkml:trace contextRef="#ctx0" brushRef="#br0" timeOffset="148343.1">23072 8242 1905 0,'-11'39'80'0,"2"6"37"16,4 6 15-16,5 6-2 15,2 0-12-15,7 7-57 0,2 4-24 16,1 4-22-16,0 0-12 16,0-8-71-1,-4-8-61-15,-5-13-162 0,-1-6-267 16,-5-6 328 0</inkml:trace>
  <inkml:trace contextRef="#ctx0" brushRef="#br0" timeOffset="148767.14">22912 8649 1401 0,'13'-6'131'0,"7"0"192"16,8 2-181-16,13 1 11 16,9 1-4-1,20-1-35-15,4 0-22 16,0 0-16-16,0 1-17 15,-5 2-19-15,-3 1-2 16,3 2-18-16,-5-1 1 0,-21-1-3 16,-10 2-12-16,-30-2-13 15,-9 3-2-15,-27 2-4 16,-8 2 8-16,-9 5 1 16,2 2 1-16,11 2-1 0,10 2-7 0,16 2 5 31,9 1 1-31,16 2 2 15,7 0 3-15,10 5 1 16,4-2 1-16,6 1 0 0,0-1 1 16,0-5 0-1,-7 0 0-15,-13-5 3 0,-7 1 0 0,-15 0 2 16,-8-1 0-16,-25 1-2 16,-16-1-1-1,-21-2-13-15,-6-2-22 16,-8-2-62-16,-18-3-47 15,-19-4 70-15</inkml:trace>
  <inkml:trace contextRef="#ctx0" brushRef="#br0" timeOffset="173540.79">19120 1196 246 0,'-6'4'68'0,"-1"0"83"0,1 0 14 15,-2-2 18 1,3 2-1-16,3-1-15 0,0-2-11 16,3 0-26-16,2-2-15 15,4-1-22-15,1-2-12 16,2 1-16-16,2 1-9 0,-1 1-12 15,3 1-6-15,-1 3-17 16,2 2-3-16,3 3-7 16,3 3 0-16,5 3 6 15,5 0 7-15,2 5 10 16,4 4-1 0,-1 3-2-16,-3 5-4 15,-7 4-10-15,-5 2-2 0,-4 11-6 16,-3 5-3-1,-2 12-4-15,-2 5 0 0,-8 3-1 16,-2 4 1-16,0 0 0 16,0 2 0-16,1 6 0 15,3 1-1-15,-4 1-1 16,-3 2 1-16,1 0 0 16,-5-3 1-16,-2-7 2 0,1-6 1 15,-6-16 2-15,0-4 5 16,-6-15-46-16,-2-4-44 0,-8-14-139 15,3-6-178-15,0-12 222 16</inkml:trace>
  <inkml:trace contextRef="#ctx0" brushRef="#br0" timeOffset="174496.97">19172 1250 194 0,'-10'0'69'15,"-1"-2"61"-15,3-1-13 0,1-1-5 16,5-3-3-16,2 2 7 0,2-2-2 16,5 0-1-16,-2 2 6 15,2 0-5 1,2 3-19-16,3-2-11 0,1-5-23 15,2 2-8-15,5-3-11 16,-1 1-3-16,4 1-10 16,3 0-5-16,4 1-5 15,4 1 0-15,2 0-5 16,2 2-4-16,-3-1-6 0,3 2-1 16,5 3-3-16,2 0 0 15,17 4 0-15,3 2-1 0,3 5 0 31,-1 2 0-31,-9 3 4 16,-2 3 3-16,2 4-1 16,6 0 2-16,9-1-4 15,0 1-1-15,-2-1-1 16,2-2 1-16,-2 4-1 16,10-1 0-16,2 3-1 15,-1 3 0-15,-7 2 0 0,-9 4 0 16,-1 4 0-16,0 2 0 15,-3 3 0-15,-1-2 0 0,-13 1 2 16,-8-3 0 0,-11 0 1-16,-3 0-1 0,-7-4 1 15,-2 3 0-15,-2-5 1 16,1-1 0-16,2-5-20 16,3-5-40-1,1-11-188-15,-4-3 152 16</inkml:trace>
  <inkml:trace contextRef="#ctx0" brushRef="#br0" timeOffset="175307.47">19306 2799 874 0,'3'3'90'0,"7"0"209"16,4 0-212-16,2 1 34 0,2 0 13 16,-4 1-47-1,2 0-27-15,0 4-40 0,2 2-7 16,-2 2-7-16,3 0-2 16,6-1 0-16,5 0-1 15,11-5 2-15,8-1 3 0,25-6 2 31,2-2 4-31,2-4 4 16,0 0 1-16,-10-5 5 16,7-3 1-16,6-3-1 15,-1-2-1-15,-7-4-3 16,-8-1-2-16,-10-2-1 16,-1-2 4-16,1-3 9 15,-2-2 12-15,-4-6 10 16,-6-3-1-16,-6-6-11 0,-4-3-11 15,-3 1-15-15,5-3-4 16,-3 6-5-16,2 0 1 16,2 6 1-16,3 1 1 0,2 5 1 15,1-2-3-15,-7 4-1 16,-4 1 2-16,-9 0 1 31,-8 2-1-31,-2 2-2 0,-5 4-3 16,-1 3-5-16,0 6-3 0,-1 6-9 15,-2 3-19 1,-3 6-59-16,0 0-40 0,0 1-147 16,2 2 153-16</inkml:trace>
  <inkml:trace contextRef="#ctx0" brushRef="#br0" timeOffset="175897.23">21138 1958 627 0,'-4'0'114'16,"3"0"68"-16,1 0 22 0,8-3-44 16,3-2-20-16,6 2-11 15,4-2-8-15,2 2-19 16,0 0-7-16,6 0-13 0,4 1-3 15,17-1-4-15,12 0-1 16,13-1-3-16,8 0-3 16,8-1-18-1,7 0-9-15,6 0-11 16,-1 1-4-16,-6 1-6 16,-10 0-3-16,-13 0-7 15,-7 0-1-15,-15 0-11 0,-11 0-41 16,-19-1-248-16,-20 4 196 15</inkml:trace>
  <inkml:trace contextRef="#ctx0" brushRef="#br0" timeOffset="176787.74">18063 1449 385 0,'-33'5'102'0,"3"2"124"15,5-1-9-15,5-1 0 16,7 2-13-16,5-2-33 16,4-1-22-16,5-1-54 31,4-1-18-31,10-1-24 15,5-1 0-15,18-3 5 0,5 0-5 16,19 1-14-16,2 0-7 16,22 3-17-16,16 2-3 15,12 1-6 1,9 0-2-16,11 0-1 0,-8 0-1 0,1 1 1 16,-3 0 0-16,-20-1 1 15,-4-1 0 1,-27 0 2-16,-16-1 4 15,-34-1-55-15,-11 0-56 0,-23-1 58 16</inkml:trace>
  <inkml:trace contextRef="#ctx0" brushRef="#br0" timeOffset="177391.41">17910 2021 166 0,'-20'2'4'0,"0"1"60"15,1-1 30-15,-3 3 33 16,4-1 15-16,2 1 3 0,3 0-1 15,4 1 29-15,2 0 8 16,4 0-37-16,2 0-26 16,5 2-30-16,3-2-10 15,11-3 6 1,10 1 4-16,20-4-8 16,19-1-12-16,21-2-12 15,7-3-1-15,19 1-11 16,8 0-2-16,4 0-18 15,5 1-7-15,0 2-7 16,-9-1-2-16,-13 2-2 16,-8 2 0-16,-23 1-1 15,-10 0 2-15,-14 1 2 16,-12-2 0-16,-18 0 0 16,-10-1-13-16,-13 0-46 15,1-2-41-15,-12-1-150 16,-1 2-165-16,-16-4 229 15</inkml:trace>
  <inkml:trace contextRef="#ctx0" brushRef="#br0" timeOffset="177874.55">17764 2581 699 0,'-6'7'62'16,"1"-1"167"-16,1 1-129 16,3-3 31-16,-1-2 15 15,3 0-46-15,2-1-9 0,8 0-17 16,6 1 0-16,12 0 2 15,13 0-2-15,32 2 13 16,16-4 7-16,29 0 6 16,20 1 3-16,19-1-19 0,8 2-10 15,13-1-19-15,-6 0-15 16,-5 4-14 0,-13-3-6-16,-32-1-18 0,-20-1-38 31,-42-4 24-31</inkml:trace>
  <inkml:trace contextRef="#ctx0" brushRef="#br0" timeOffset="181194.71">16199 12530 1305 0,'-6'0'133'16,"4"0"103"0,2 0-58-16,1-2-44 15,3 1-26-15,2 2-36 16,-1 3-16-16,-3 12-18 16,0 8-3-16,-4 19-2 15,-3 14-7-15,1 13-12 16,-3 4-7-16,5-1-9 15,-1-2-16-15,2-5-27 16,1-4-10-16,0-10-43 0,0-10-17 16,1-19-121-16,-1-12-232 15,0-22 274-15</inkml:trace>
  <inkml:trace contextRef="#ctx0" brushRef="#br0" timeOffset="181521.69">16213 12617 859 0,'3'-31'177'0,"-3"6"181"16,0 10-92-16,-8 14-109 16,-5 8-47-16,-12 15-69 15,-2 5-21-15,-2 7-14 0,2 0 0 16,7 0-4-16,5 0 0 31,9-8-1-31,3-4-1 0,3-10 0 16,4-8 2-16,3-13 2 15,6-10 2-15,3-18 1 16,3-9-1-16,4-7-2 16,-1-3-2-1,2 5 13-15,2 6 11 0,1 15 23 16,-2 9 3-16,-1 23-7 16,1 11-5-16,-8 19-26 0,0 7-3 15,4 6 2-15,0-1-34 16,12-6-91-16,2-5-104 15,11-12 103-15</inkml:trace>
  <inkml:trace contextRef="#ctx0" brushRef="#br0" timeOffset="182089.58">19515 12629 1032 0,'7'-10'123'16,"0"4"56"-16,-2 6 15 15,-1 4 3-15,-2 12-31 16,-1 7-10-1,1 20-50-15,0 11-27 0,-1 14-39 16,-1 3-20 0,-5 5-49-16,1-1-18 0,0-1-94 15,0-6-46 1,-2-13-110-16,3-10 142 16</inkml:trace>
  <inkml:trace contextRef="#ctx0" brushRef="#br0" timeOffset="182417.34">19490 12685 1687 0,'0'8'58'0,"-7"6"-12"15,1 4-19-15,-9 5-17 16,-4 3-6-16,-3 3 0 15,-1 0-2-15,1-3-1 16,4-2-1-16,10-8-1 16,6-4-2-16,12-12 2 15,6-9 3-15,15-14 10 16,0-11 8-16,8-17 26 0,3-5 9 16,3-3 27-16,-2 7 7 0,-2 15-24 31,-5 9-12-31,-12 21-46 0,-2 11-14 15,-12 30-39-15,-5 18-39 16,-5 27-163-16,-5 12 146 0</inkml:trace>
  <inkml:trace contextRef="#ctx0" brushRef="#br0" timeOffset="190047.28">15578 645 498 0,'-6'6'114'0,"0"-2"104"0,-4 0-25 16,4-4-21-16,2 0-46 15,4 0-44 1,4 1-8-16,0 1-13 16,4 2 3-16,-8 8 8 15,4 4 0-15,-3 16-4 16,-1 3-12-16,1 16-22 0,-1 2-7 16,0 7-17-1,0 3-4-15,2-5-3 16,3 0-3-16,3-13 4 15,-3-7 6-15,0-8-35 0,-5-5-25 0,0-8-104 32,-2-5-96-32,2-11 140 15</inkml:trace>
  <inkml:trace contextRef="#ctx0" brushRef="#br0" timeOffset="191202.84">15596 666 408 0,'0'1'97'0,"-1"-1"83"15,-1 0-25-15,0-3-71 16,-3-2-26-16,4-2-33 15,-1 0-13-15,4 2-10 0,3 1 8 16,-1 2 31-16,1 2 20 0,-4 2 36 16,0-1 8-16,0 1-7 15,-1 1-11-15,0-2-23 32,0 0-13-32,5 0-16 0,-2-3-3 0,4-2-4 15,4-3-4-15,-1 1-7 31,2 0-3-31,3-3-4 16,2 0 0-16,2 4 0 0,3-1-1 16,0 4-4-16,1 1 2 0,1 1 1 15,2 1 3 1,2 1 2-16,-6-3-3 16,1 4-2-16,0 2-2 0,-5 0-2 15,2 3 0-15,-3-6-2 0,1 2 3 16,-3 3 6-16,4 1-1 31,1 6 1-31,-1 0-3 0,0 4-6 16,-2 1-1-16,-4 1 1 15,-1-2 0-15,0 3-1 0,-1-2 1 16,3 1-2 0,-1 1 0-16,-1 0 1 15,0-1-1-15,-3 1 0 0,-3 3 0 0,-1-1 0 16,-4-1 1-16,0 0 0 31,0-1 1-31,2 2-1 16,0-1 1-16,-2 0-1 15,-1 1 0-15,-3 0 0 0,-2 0 1 16,0-1-1-16,0 0 1 16,-2-3 1-16,-5 0 0 0,0 0 1 15,-3-4 1 1,0-2-2-16,-1-2 1 15,0-2-1-15,-2 1 0 0,-2 1-1 16,0-2 1-16,0 0-2 16,0 0-1-16,2 0 1 15,-2 0-1-15,2-2 0 16,-4 1 1-16,-2-2 0 16,-1-1 0-1,-5-3 1-15,1-1 0 16,-5-1 4-16,4-2-2 0,0-2-3 15,-1 0-3-15,5-1-17 16,1 0-11-16,8 1-15 16,0 0-18-16,6 1-56 15,2 1-39-15,3 0-254 16,2 2 242-16</inkml:trace>
  <inkml:trace contextRef="#ctx0" brushRef="#br0" timeOffset="192303.6">16222 975 432 0,'0'1'122'16,"-2"0"108"-16,-1 1-73 0,-1-1-39 16,3-1-27-16,1 0-7 15,6 0-16-15,5-2-3 16,9 1 0-16,3 0-2 0,7 0-2 16,1-1-2-16,5 0-12 15,3-1-6 1,-2 1-13-16,6 0-8 15,5 1-10 1,3 1-4-16,10 1-3 0,0 2-1 16,-7 3 0-16,-1-1-1 15,-12 3 5-15,0 0 6 16,-8 0 6-16,0 1 0 16,-7 0-4-16,-3 3-4 0,-2 2-5 15,0 3 0-15,-4 2-1 16,1 2-1-16,-1 0 1 15,0 0-1-15,0-2 0 16,0 2 0-16,-1 1 0 16,0-3 0-16,-1 0 2 15,-1-3-1-15,1-3 2 16,-1 0-2-16,0-2 1 0,3-3-1 16,-1 2-2-16,1 5 0 15,2-3-2-15,1 2 1 0,3 1-1 16,-2-3 1-16,4 1 0 31,1-1 1-31,-3-4 1 16,5-2 2-16,3-4 1 15,2-2-2-15,10-2-4 16,-3-2 0-16,-2 1-2 0,1 2 0 16,-6 3 1-16,-1 4 0 0,1 3 1 15,0 0 3 1,5 1 0-16,6-2 2 0,5-1-3 15,3-3 0-15,-8-4-1 16,-4-1-4-16,-11-2-79 16,-5-1-85-16,-4 5 91 15</inkml:trace>
  <inkml:trace contextRef="#ctx0" brushRef="#br0" timeOffset="193038.73">15708 1803 550 0,'8'-7'126'0,"-1"1"147"0,-2-1-56 16,-2 1-29-16,-3 1-53 15,0 0-73 1,-2 2-17-16,2 3-21 0,-2 5-2 16,1 11-4-16,1 6-3 0,-1 12-1 15,1 6-2-15,0 11-4 16,0 5-2-16,0 6-2 16,-1-5 1-1,1-8 4-15,1-6-17 16,2-13-36-16,0-4-32 0,-2-11-134 15,0-4-133-15,-1-7 191 16</inkml:trace>
  <inkml:trace contextRef="#ctx0" brushRef="#br0" timeOffset="193659.48">15739 1784 303 0,'0'-2'102'0,"0"-1"57"16,0 0 3-16,0 1-74 0,2 0-29 15,8-2 2-15,3 0 10 0,5-3 11 16,7 2 7-16,6 0 0 16,2 1-4-1,-1 1-18-15,-2 3-11 0,-3 0-27 16,-6 2-11 0,1 3-9-16,2 3-4 0,3 4-4 15,0 2-1 1,2 3-1-16,-3-1-1 0,-7 3 0 0,0 2 1 31,-9 4 1-31,1 0 2 0,-5 3 4 16,0 3 1-16,-3 0 0 15,3 0-1-15,-1 1-3 0,2 1 0 16,-1-3-1 0,1-1 0-16,-6-4 2 15,-1-2 0-15,-6-1 0 16,-5 1 2-16,-5-4 0 15,-5-2 2-15,-3-3 0 0,-2-2 0 16,-6-3 0-16,-3-2-2 16,-1-2 0-16,2-1-2 15,-2-1-2-15,-3 3 0 0,-1-2-2 16,-3 0-1-16,8 0 0 31,7-1-6-31,8-3-18 0,7 0-11 16,5-2-28-1,2-1-25-15,2-2-96 0,-1-2-177 0,3 4 209 16</inkml:trace>
  <inkml:trace contextRef="#ctx0" brushRef="#br0" timeOffset="194340.65">16205 2097 495 0,'43'-8'101'16,"2"3"84"-1,1 1-31-15,1 3-55 0,-4 0-8 0,-6-1-5 16,4 2-7-1,0-1-16-15,5 1-14 0,3 1-13 16,4-2-2-16,1 0-6 16,-2-1-1-16,-1 2-1 15,0 1-5 1,1 4-7-16,2-1-3 0,13 3-7 16,1 0-1-16,0-1-2 15,0 2 2-15,-6-4 0 16,-2 0 1-16,8-4-1 15,1-3 1 1,1-3 0-16,-1-3-1 0,-10-1-1 16,-2-1 0-16,-9 0-2 15,-6 3-12-15,-9 4-110 16,-8 0-144-16,-10 5 147 16</inkml:trace>
  <inkml:trace contextRef="#ctx0" brushRef="#br0" timeOffset="194904.4">15897 2682 630 0,'-6'-5'118'15,"-3"-1"86"-15,0 1-82 31,0 2 4-31,0 3-56 16,1 1-14-16,2 5-7 16,2 0 11-16,1 5 7 15,3 5-2-15,4 11-7 16,3 5-13-16,3 11-25 0,0 7-7 16,-3 7-7-16,0 2-1 0,-7-2-7 15,0-6-16-15,-1-6-52 31,-5-11-42-31,4-11-148 0,-2-5 146 0</inkml:trace>
  <inkml:trace contextRef="#ctx0" brushRef="#br0" timeOffset="195393.78">15855 2671 768 0,'-4'-1'91'0,"2"-1"78"0,4-2-14 15,9-2 13-15,-1-2-36 16,9 0-35 0,5 2-10-16,3 1-15 15,2 1-11-15,1 2-21 16,3 1-10-16,4 2-16 15,5 3-4-15,5 5-9 0,1 2 0 16,-2 6-2 0,-5 3-2-16,-9 4 0 15,-4 3 0-15,-16 0 2 16,0 2 1-16,-9 3 3 16,-2 1 0-16,-2 3 0 15,-1 4-1-15,-2 1 1 0,0-1-1 16,-5 1 0-16,-5 0 1 0,-3-3 0 31,-6-1 0-31,-7-5 3 0,-3-3 1 0,-5-6 2 16,-3-2 3-1,-5-7 0-15,-2-7 0 16,2-7 0-16,-6-6-4 0,0-10-19 16,0-5-33-16,3-10-83 15,7-4-52-15,21 1-154 16,10 3 179-16</inkml:trace>
  <inkml:trace contextRef="#ctx0" brushRef="#br0" timeOffset="196368.45">16373 2851 43 0,'1'-1'77'0,"1"-2"32"0,4 0 23 15,2 1 13-15,1 2-36 16,5 0-8-16,3 2 1 15,1 0 0 1,4 1 0-16,4-1 0 0,3 0-16 31,6 1-12-31,7-2-17 0,1 1-9 0,4-2-3 16,-3 1-5-16,-1-1-6 31,-3 1-3-31,-5-1-13 0,1 2-6 16,-3-1-4-1,2 1 1-15,1 0 5 0,1-1 1 16,2-1 2-16,-1-2-2 0,2-3-5 16,-2 1-2-16,-2-1-4 15,-3 0-2-15,-7 1 0 16,2 1-1-16,-4 1-1 16,2 0 1-16,-1 1 0 15,-1-1 1-15,-5-2 1 16,0-1 2-16,-4 0 0 15,-2-2 0-15,-3-1 1 16,-1-1-1-16,-2 0 2 0,1 0 0 16,-2 0 9-16,-1-1 4 15,-2 1-2 1,-2-1 0 0,3 0-12-16,0 2-2 0,4-1-2 15,0 0-2-15,1 0 0 16,3 2-2-16,1 0 0 15,2 1 0-15,-1 4 2 16,6-3-1-16,5 2 1 16,-4-2-1-16,7-2 1 15,-1-2-2-15,-1 0 0 16,3 2 1-16,0 0-1 16,0 1-1-16,-5 2-2 15,2 3-26-15,-5 2-114 0,-2 4 96 16</inkml:trace>
  <inkml:trace contextRef="#ctx0" brushRef="#br0" timeOffset="198498.72">14954 617 366 0,'-3'1'74'0,"-3"1"68"15,-3 0-12-15,-2 1-23 32,-2 1-6-32,2 2-4 0,-2-2-6 0,3 2-13 15,1-1-7-15,1-1-11 31,3-2-3-31,1 0-10 0,0 0-8 0,4-2-18 16,-1 1-5-16,0 0-6 16,0 0 1-16,1 0 15 15,0 0 7 1,2 5 19-16,2-3 6 16,4-3-2-16,3 0-1 0,5-2-14 15,4-2-3-15,8 2-13 16,5-1-6-16,4-1-7 15,2 1-2-15,9-2 0 16,0 1 3 0,10 0 0-16,4 1-1 0,7 1-3 15,2 2-4-15,-9 1-1 16,-7 1-2 0,-20 2 1-16,-10-1-13 0,-11 0-122 15,-6-2-159-15,-8 2 161 16</inkml:trace>
  <inkml:trace contextRef="#ctx0" brushRef="#br0" timeOffset="198935.64">15004 1031 419 0,'3'-1'149'15,"-2"-1"80"-15,-1-1-30 16,0 1-15-16,0 0-88 16,4 0-21-16,3 1-16 0,2-1 1 15,6-1 7-15,5 2 4 16,7 0 2 0,5 0-4-16,6 0-9 0,2 1-8 15,8 0-19-15,1 0-9 16,7 0-13-16,-3-1-3 15,-3 1-5-15,-3-2-1 0,-9 1-23 32,-9 1-32-32,-6 0-97 0,-6 1-66 0,-8 2 108 31</inkml:trace>
  <inkml:trace contextRef="#ctx0" brushRef="#br0" timeOffset="199258.84">14953 1300 510 0,'0'5'115'0,"1"-1"149"16,6 1-63-1,7-5 24-15,4 0-49 0,13-5-66 16,5-2-18-16,12 2-35 16,3 0-18-16,11 3-23 15,6 1-8-15,9 5-7 0,0 1-18 31,-12 5 11-31</inkml:trace>
  <inkml:trace contextRef="#ctx0" brushRef="#br0" timeOffset="201395.76">14352 466 504 0,'0'-8'109'0,"-1"3"119"16,0 1-28-16,-4 0-43 15,2 3-1 1,-4-3-12-16,0 4-8 0,1-2-33 16,1 0-17-16,2 0-27 15,3 1-18-15,0 0-11 16,3 1-4-16,-3 7-12 16,0 4-2-16,-4 7-6 0,-3 5-1 31,-3 5-2-31,1 1-1 0,1 0 1 0,4-4-1 0,0-6 2 31,3-6 2-31,1-10 5 16,0-3 5-16,3-11 0 15,1-6 0-15,3-5-6 0,0-4-1 16,3 0-3 0,0-3 0-16,5-4 0 15,-2 2-5-15,0 1-3 16,1 4-3-16,2 6 3 15,2 5 1-15,-2 6 8 16,0-1 5-16,-3 12 4 0,-1-1-4 16,-2 7-2-16,0 2-3 0,3 10-6 31,-3 4 2-31,1 4 3 0,1 6-1 16,-2-3-5-16,4-2 0 15,-1-1-28-15,-1 1-20 0,-2-7-75 16,0-4-59-16,-5-4-179 15,-1-7 195-15</inkml:trace>
  <inkml:trace contextRef="#ctx0" brushRef="#br0" timeOffset="201578.46">14298 484 1154 0,'2'2'105'0,"3"2"56"16,6-1-7-16,6 0 5 0,5-1-59 16,8-2-59-16,3 1-14 15,2 2-42-15,2 2-79 16,-5 5 60-16</inkml:trace>
  <inkml:trace contextRef="#ctx0" brushRef="#br0" timeOffset="202023.89">14350 991 1595 0,'0'0'54'0,"2"1"-8"0,0 1 49 0,2 1-17 0,-3 4-11 0,-1 2-16 16,0 6-18-16,-4 3-9 16,-1 10-15-16,1 1-2 0,0 4-4 15,0-1-2-15,4-1-18 16,-2-3-30-16,3-6-84 31,1-2-72-31,1-7 103 0</inkml:trace>
  <inkml:trace contextRef="#ctx0" brushRef="#br0" timeOffset="203367.87">14355 985 572 0,'-1'-1'107'0,"0"0"105"16,1-1-46-16,2-1-62 15,1-1-12-15,-1 0-13 16,0 0-3-16,-1 1-5 0,1 0-2 31,-2-1-11-31,1 0-4 0,4-1-6 16,2-1-5-16,8 1 2 15,1 0 1-15,6 0 0 16,0 3-5-16,5 0-19 16,2 2-8-16,-3 4-10 0,-3 1-3 15,-10 4-1-15,-7 1 0 16,-7 4 0-1,-8-2 1-15,-7 1 4 0,-5 0 0 0,-5-2 0 16,0-1 0-16,8-3 1 31,3-3-1-31,10-3-4 0,5-1-1 0,0 0-3 16,8 0-1-16,3 0 1 16,5 4 0-1,4 3 3-15,3 1 1 16,3 8 2-16,1-1-1 15,-4 5 0-15,-4 2-1 16,-10 1 1-16,-4-1 0 16,-10 1 6-16,-4-3 2 15,-16-3 3-15,-9-2 0 0,-5-3-3 16,-3-1-2-16,3-6-11 16,6-3-20-16,9-5-65 15,8-4-62-15,13-1-209 16,3 1 203-16</inkml:trace>
  <inkml:trace contextRef="#ctx0" brushRef="#br0" timeOffset="203760.74">14563 1473 651 0,'9'-7'146'0,"0"0"214"15,-5 0-130-15,-5 1 13 16,-9 0-64-16,-7 2-100 15,-4 1-16-15,-8 5-28 16,-4 6 0-16,-2 11-2 16,-3 5-4-1,4 9-11-15,5 1-5 0,13 2-7 16,7-1-4 0,13-5-4-16,7-1-1 15,14-6 0-15,7-5-4 0,14-9-57 0,7-4-50 16,7-10 60-16</inkml:trace>
  <inkml:trace contextRef="#ctx0" brushRef="#br0" timeOffset="204665.24">15443 1236 489 0,'0'0'134'15,"0"2"122"-15,1-2-17 0,0 2-90 16,-2-1-20-16,-5 0-26 15,-1 1-19-15,-2 2-29 16,0 1-9-16,0 3-14 16,1 1-4-1,3 3 4-15,2 3 1 16,5 2-4-16,3-2-3 16,6 0-8-16,5-1-3 0,2-3-8 15,2 4-1-15,3-6-1 16,-1-2 1-16,0-2 3 15,1-5 3-15,-5-3 11 16,-2-4 6-16,-2-6 7 16,-5-4 6-16,-3-1 3 15,-4-1-5-15,-2-1-8 16,-4-1-9-16,-5-1-14 16,1 3-4-16,-7 5-5 15,0 2-2-15,-4 9-6 16,-1 3-1-16,-1 7-2 15,-2 5-19-15,1 7-70 16,-3 3-25-16,4 6 53 0</inkml:trace>
  <inkml:trace contextRef="#ctx0" brushRef="#br0" timeOffset="208130.62">14988 1967 448 0,'0'0'88'0,"5"-1"96"16,1 0-6-16,8-1-7 15,0 0-6-15,3-1-16 0,2-1-9 16,3-1-28-16,2 1-14 15,10-1-19-15,3 0-9 16,13-1-12 0,9 0-7-16,14 0-17 0,2 0-9 0,-7 0-13 15,-4 0-4-15,-14 1-4 16,-2 2-6-16,-10 0-50 16,-3 3-40-16,-14 1-166 15,-6 0 144-15</inkml:trace>
  <inkml:trace contextRef="#ctx0" brushRef="#br0" timeOffset="208888.02">14441 1999 390 0,'3'4'52'16,"-3"1"103"-16,-2 2-52 0,-4 6 0 0,-3 2-18 31,-3 8-61-31,-3 2-12 16,-2 2-8-16,2 1-1 15,4-3 0-15,0-4-1 0,6-4 0 16,-1-4 1-16,5-7 1 15,1-3 1-15,4-6 5 16,1-3 14-16,2-6 24 16,1 0 10-16,3-8 17 15,2-2-7-15,5-8-3 16,-1-2 3-16,1-3 6 0,0 1 7 16,1 5 9-16,0 4-2 15,0 6-7 1,-1 5-8-16,-4 6-15 0,0 3-9 15,-6 5-14-15,1 6-8 16,1 6-15-16,-2 7-5 0,-1 5-4 31,0 3 0-31,-3 3 1 16,3-1-1-16,1 0 2 16,-1-5-2-16,0-3-27 15,-2-2-29-15,0-8-85 16,-2-3-55-16,1-3-209 0,-4-5 225 0</inkml:trace>
  <inkml:trace contextRef="#ctx0" brushRef="#br0" timeOffset="209068.62">14384 2076 974 0,'-10'7'108'0,"4"0"103"16,5-1-41-16,11-5-31 15,9-1-39 1,13-3-63-16,9-3-14 0,15-3-11 16,3-1-6-16,4-3-32 0,-1 2-63 15,-5 2 54-15</inkml:trace>
  <inkml:trace contextRef="#ctx0" brushRef="#br0" timeOffset="209688.84">15166 2199 466 0,'-6'1'111'16,"1"2"87"-16,-1 0-31 0,4-1-10 16,2 2-29-16,1-1-14 15,6 0-38-15,-2-1-13 16,4-1-18-16,4-2-4 0,3-5-6 16,7 0-5-16,13-3-10 15,5 0-4-15,19-1-9 16,3-1-2-1,0 1-5-15,0 2 1 0,-12 2-42 16,-5 1-38-16,-8 5-144 0,-10 2 121 16</inkml:trace>
  <inkml:trace contextRef="#ctx0" brushRef="#br0" timeOffset="210318.34">14420 2325 678 0,'-1'3'109'16,"0"1"159"-16,1 6-147 15,1 3 5 1,3 3-43-16,-1 3-44 0,3 1-29 15,1 0-3-15,-3-4-25 16,2-2-38-16,-1-2-144 16,-2-2 118-16</inkml:trace>
  <inkml:trace contextRef="#ctx0" brushRef="#br0" timeOffset="210687.86">14425 2346 634 0,'7'-17'109'0,"3"1"129"16,7 0-42-16,11 2-3 16,2 0-20-16,3 4-61 15,-1 3-22-15,-14 5-51 16,-5 4-23-16,-12 6-15 16,-3 0-1-16,-12 4 0 15,-8 0 0-15,-5 1-2 16,0 0-1-16,2-4 0 15,3 0 2-15,12-5 1 16,9-3 0-16,1 1-4 16,9-1 0-16,9 1 0 15,3 2 4-15,6 1 3 16,0 1 4-16,-4 0 1 16,-4 1-1-16,-6-1-1 15,-5 1-2-15,-4 0-1 16,-4-1 3-16,-12 2 0 0,-7 0-1 15,-12 1-1 1,-4 1 0-16,-1-3-30 0,5 0-31 0,11-2-107 31,6-1-120-31,11 0 156 0</inkml:trace>
  <inkml:trace contextRef="#ctx0" brushRef="#br0" timeOffset="211108.52">14604 2719 541 0,'25'-8'127'0,"2"-3"95"16,4-1 23-16,9-2-49 16,4-3-43-16,14 0-48 15,10-2-12-15,11-5-26 0,3 0-10 16,1-5-17-16,2-1-13 15,13-1-14-15,-3 1-4 0,-1 4-7 32,-3 3 1-32,-20 6-1 0,-7 4 1 0,-23 5-8 31,-12 3-26-31,-28 3-107 0,-9 0-99 16,-17 4 121-16</inkml:trace>
  <inkml:trace contextRef="#ctx0" brushRef="#br0" timeOffset="211562.54">14335 2695 649 0,'0'-3'128'16,"-4"-1"50"-16,-5 3 12 15,-4 0-4-15,-8 3-64 16,-3 4-10-16,-6 7-42 16,-7 5-19-16,2 4-25 15,2 4-14-15,12 3-13 16,9 1-3-16,23-4-4 15,12-3 1 1,19-8 3-16,8-4-4 0,12-12-64 16,7-7-56-16,24-9 67 0</inkml:trace>
  <inkml:trace contextRef="#ctx0" brushRef="#br0" timeOffset="212647.93">15615 2014 392 0,'2'-1'135'0,"0"1"92"31,-1-1-58-31,-1 2-37 16,-2 1-46-16,-3 2-8 16,-4 2-20-16,0 2-15 0,-3 4-19 15,-1 3-3-15,5-1 0 16,1 2 2-16,7-1 7 15,0-1 2-15,4 2 5 16,3-1 0-16,2-2-5 16,1 1-4-16,1-6-9 0,0 0-3 15,0-6 1 1,4-2 1-16,0-2-1 16,-1-4-1-16,3-3 4 15,1 1 3-15,-2-3 4 16,-2 0 1-16,-5-3-1 15,-4 1 2-15,-6-1 0 16,-6 0 0-16,-7 1-11 0,-4 1-8 0,-4 4-9 31,-3 2-1-31,4 4-1 0,-1 0 0 16,7 4-1-16,4 1-1 16,3 2-2-16,3 3-1 15,2 3-2-15,2 1 2 0,3 2 0 16,4 2 3-16,6-1 2 15,3 0 1-15,5-2 1 0,-1-4 1 16,1-1 2 0,0-3 1-16,-2-5 1 15,-2-2 2-15,-3-5 2 16,-3-2 1-16,-7-5-1 16,-1-4-1-16,-3-3-2 0,-2 0-1 15,-5-1-3-15,-5-1 0 16,-1 0-3-16,-4 1 0 15,-2 8-6-15,2 3-3 0,-3 10-4 32,0 6-1-32,0 12 2 15,1 6 2-15,2 10 3 16,4-1 2-16,6 0 2 16,7-3 0-16,10-8 3 15,1-4 0-15,10-9 2 16,2-1-8-16,5-9-42 0,3-5-39 15,0-8-106-15,0-4 104 16</inkml:trace>
  <inkml:trace contextRef="#ctx0" brushRef="#br0" timeOffset="-59870">19077 15187 1438 0</inkml:trace>
  <inkml:trace contextRef="#ctx0" brushRef="#br0" timeOffset="-58656.64">19200 16206 912 0,'1'-5'126'0,"-1"0"114"16,2-1-31-1,-3 1-48-15,-1 2-5 0,-3 3-5 16,-2 1-9-16,3 4-10 16,-2 2-8-16,4 6-25 0,1 6-10 15,1 11-22 1,3 6-15-16,3 12-26 0,-1 4-7 31,2 2-14-31,0 1-3 16,0-3-33-16,-1-3-25 15,-1-2-59-15,-1-4-46 0,-3-7-84 16,0-6-61-16,0-13 167 16</inkml:trace>
  <inkml:trace contextRef="#ctx0" brushRef="#br0" timeOffset="-58356.27">19194 16147 1564 0,'5'-28'131'0,"0"2"91"0,3 6-31 16,0 8-44-16,4 2-15 15,3 6-33-15,5-1-20 0,12 2-33 16,4 5 10-16,9 5-48 31,-1 5-3-31,-5 2-5 0,-3 1-25 16,-9 3 25-16,-7 1 1 15,-12 4 2-15,-8 0 2 16,-15 2-17-16,-7-1-12 16,-12 0-28-16,-6-5-17 0,-9-4-22 15,-1-6-28-15,5-8-120 16,5-6-99-1,17-4 179-15</inkml:trace>
  <inkml:trace contextRef="#ctx0" brushRef="#br0" timeOffset="-57832.08">19580 16377 1539 0,'24'34'78'0,"-1"2"17"15,-6-1-40-15,-9-3-46 0,-3 0-6 16,-5-6-3-16,0-4 2 0,-5-6 4 16,-2-6 3-16,-2-7 12 15,-2-6 20-15,0-12 33 16,0-6 18-16,4-12 19 16,5-4-44-16,8 0-20 15,8 0-11-15,8 1-25 31,3 2 26-31,8 6-14 0,7 2-10 0,-1 13 9 16,1 5-22-16,-6 9 0 16,-7 4 0-16,-10 11-63 15,-1 3 67-15,-11 6-13 16,0 5-8-16,-5 2 38 16,0 4-55-16,1-2-6 15,-1-3-4-15,3-4-6 16,3-5 18-16,3-6 8 15,4-3 11-15,5-9 13 0,0-4 19 16,5-9 23 0,-1-5 12-1,-3-6 25-15,0-4-17 0,-6-4 9 16,-2 2-6-16,-10 0-14 16,-5 0-9-16,-12 5-19 15,-5 2-9-15,-9 9-35 16,-2 4-22-16,4 4-53 15,3 2-31-15,14-1-140 16,5-2-294-16,20-5 340 16</inkml:trace>
  <inkml:trace contextRef="#ctx0" brushRef="#br0" timeOffset="-57135.93">20474 16315 1902 0,'-15'5'122'16,"-2"-1"36"-16,-1-4-61 0,-5-3-75 16,1 1-15-16,2 5-6 15,4 7-2-15,2 15-6 16,4 4-2-16,3 6-3 16,6 2 1-1,3-7-4-15,4-6-2 0,7-7 17 16,-1-6-14-16,6-8 5 15,3-3 9-15,-2-13 0 16,4-6 22-16,1-9 21 16,-1-6 5-16,-4-12-9 15,-2-5 12-15,-4-8 8 16,-2-1 5-16,-6 6-23 16,-1 4 15-16,-5 15-11 0,-3 11-8 15,-5 19 29 1,-2 11-41-16,-4 19-20 15,0 11-7-15,4 19-15 0,-1 9 19 16,12 6-42 0,6 0-8-16,12-8 1 0,5-12-14 0,12-13 47 15,5-9 12-15,2-15 14 32,-1-8 5-32,-9-15 6 15,-3-8 1-15,-10-13-3 16,3-6 0-16,-8-3-1 0,-1-3-1 15,-2 9-5-15,-4 6-4 16,-3 15-8-16,-3 11-3 0,-1 17-4 16,0 5 4-16,3 7-4 15,2-2 0-15,5-4 1 16,2-6-2-16,4-10 6 16,3-5 3-16,3-11 3 15,2-6 3-15,1-7 3 16,-2-3 3-16,-4-3 6 15,0 2 0 1,-7 10-5-16,0 7-6 16,-6 16-10-16,-2 10-4 0,5 14-19 0,0 4-9 15,5 1-58-15,3-2-22 16,4-9-80-16,4-7-78 16,3-9-217-1,3-3 266-15</inkml:trace>
  <inkml:trace contextRef="#ctx0" brushRef="#br0" timeOffset="-56929.16">21398 16173 1773 0,'-15'9'143'0,"-2"4"110"0,-2 8-181 16,-1 9-37-16,0 8-30 15,4 2-2 1,8 1-6-16,5-4-3 15,8-10-34-15,6-4-26 0,9-10-66 16,5-5-20-16,7-12-46 16,2-7-53-16,14-12 158 31</inkml:trace>
  <inkml:trace contextRef="#ctx0" brushRef="#br0" timeOffset="-56733.05">21680 15905 1370 0,'2'-20'210'0,"-2"13"193"16,0 9-113-16,-4 20-131 16,-2 8-47-16,1 14-71 0,0 5-18 15,0 10-15-15,-1 3-6 16,0 3-41-16,2 0-14 16,1-8-112-16,3-2-75 31,1-17 137-31</inkml:trace>
  <inkml:trace contextRef="#ctx0" brushRef="#br0" timeOffset="-56585.04">21610 16210 1925 0,'25'1'123'0,"1"-1"40"16,-1 0-59-16,2-2-83 15,0-1-21-15,1-5-92 16,4-1-95-16,7-2 104 0</inkml:trace>
  <inkml:trace contextRef="#ctx0" brushRef="#br0" timeOffset="-56136.14">22604 16142 1480 0,'-5'1'41'0,"-5"-3"-64"15,-1-3-99-15,-4 0-20 16,-3-2 12-16,3 3 122 15,3 1 57-15,1 2 99 16,2 3 32-16,0 4 4 0,1 2-17 16,3 1-67-16,1 4-28 15,5 0-43-15,0 2-12 16,6-1-10-16,1-2-4 0,5-6 1 16,3-3 2-1,-1-7 30-15,5-2 18 16,0-7 35-16,-2-2 8 15,-3-3-15-15,-6-2-12 16,-11 2-28-16,-6 1-10 0,-11 4-15 16,-4 1-11-16,-7 4-20 15,5 5-15-15,5 3-51 16,0 1-39 0,15 2-125-16,-1-1-116 15,22-2 197-15</inkml:trace>
  <inkml:trace contextRef="#ctx0" brushRef="#br0" timeOffset="-55925.31">22999 15837 1630 0,'0'-4'191'0,"-2"0"174"16,-8 4-244-16,-3 1-39 0,-4 8-62 31,0 6-10-31,-3 12-11 15,5 6-2-15,0 15-3 16,-1 4-8-16,6 10-28 16,-1 0-30-16,4 0-115 15,0-1-111-15,-4-4 163 16</inkml:trace>
  <inkml:trace contextRef="#ctx0" brushRef="#br0" timeOffset="-55760.83">22777 16165 1712 0,'27'-5'154'0,"4"0"94"15,2 1-125 1,0-1-100-16,-1-2-46 16,2-3-98-16,2-3-93 0,11-5 108 15</inkml:trace>
  <inkml:trace contextRef="#ctx0" brushRef="#br0" timeOffset="-55145.57">23492 15984 840 0,'-1'0'193'16,"-2"0"159"-16,1-2-124 15,0 0-37-15,-4-1-52 16,-2 1-17-16,-6 0-33 0,-1 0-25 15,-5 5-26 1,-1 3-11 0,-3 5-14-16,-1 3-3 15,-1 5-10-15,2 1-2 0,9 2-3 16,7-1 1-16,11-4 4 16,10 1 4-16,5-1 3 15,5 0 1-15,1 2 0 16,-2-1-2-16,-2 0 2 0,-2 0 1 15,-10 3-1-15,-2 0 3 16,-13 0-1-16,-2 0-10 16,-14-1-23-1,-2-1-22-15,-9-4-43 16,-8-3-20-16,-1-4-50 16,1-3-48-16,15-5 118 15</inkml:trace>
  <inkml:trace contextRef="#ctx0" brushRef="#br0" timeOffset="-54368.54">23567 16091 1870 0,'2'8'104'15,"-2"1"18"-15,-1 3-45 0,-3 2-59 16,-2 6-15-16,4 3-8 15,-1 2-2 1,6 1 0-16,3 0 0 16,8-6 2-16,5-2-1 0,9-8 4 15,1-4 3-15,6-10 14 16,-5-7 12-16,-1-9 19 16,-3-4 14-16,-6-5 16 15,0 1 9-15,-4 0 10 16,-5 2-5-16,-2 9-14 15,-3 5-12-15,-6 12-22 16,-1 1-12-16,-7 13-30 16,0 6-14-16,-3 10-30 0,2 2-4 15,4 1 6-15,1-1 6 16,5-5 12-16,4-4 5 16,1-8 8-16,3-6 4 0,2-12 11 15,2-8 3-15,8-13 2 16,3-4-2-1,2-4-3-15,1-1-2 16,-5 8 0-16,0 4-1 0,-6 11-12 16,-5 6-24-16,-8 12-27 15,-5 6-20-15,-3 8-7 16,-3 0 22 0,7-1 28-16,1-4 22 15,8-10 26-15,3-5 4 0,6-9 2 16,4-4 0-1,7-9-3-15,2 1-1 16,-3 0 0-16,-1-1-3 0,-5 4-6 16,-4 1-1-16,-7 12-8 15,-1 3-2-15,-5 11-2 16,-3 5-3-16,0 1 4 16,1 0 2-16,4-5 3 15,-2-4 5-15,1-8 6 16,2-2 1-16,-1-4 0 0,4-1-2 15,-1 1 7-15,3 1 5 16,4 3 4-16,0 2 3 16,1 8 2-1,0 5-2-15,-4 7-12 16,-2 2-10-16,-1-3-42 16,1-4-33-16,5-7-99 0,3-5-81 0,11-9-270 31,4-5 288-31</inkml:trace>
  <inkml:trace contextRef="#ctx0" brushRef="#br0" timeOffset="-54089.35">24826 16010 1804 0,'-4'-3'206'16,"-3"-1"170"-16,-7 4-193 15,-3 0-44-15,-7 9-59 16,-2 3-21-1,1 4-31-15,3 3-8 0,11 1-16 16,6 0-6-16,11 3-9 16,6 1 0-16,10 1 4 0,4-2 2 15,4-1 1-15,1-2-2 32,-4-2-2-32,-2-2 1 0,-11-2 6 15,-11 0 0-15,-14-2-13 16,-13 0-15-16,-16-1-38 15,-8 3-34-15,-19-8 407 16,-26 1-258-16</inkml:trace>
  <inkml:trace contextRef="#ctx0" brushRef="#br0" timeOffset="-43191.02">16410 17539 884 0,'-2'-2'94'0,"1"2"72"16,-6 1-19-16,1 6-39 0,-4 2-2 16,-3 4-12-16,3 3-15 0,-4 2-30 15,2-1-17-15,2 2-24 16,2-1-4-1,9-1-4-15,6 1 0 0,6-4 0 16,2-3-6-16,4-4 18 0,-2-5 16 31,3-7 34-31,1-4 26 0,-8-8 13 16,0-3-4 0,-11-4-17-16,-1-1-13 0,-6 2-20 15,-3 4-6-15,-6 5-11 16,-3 4-6-16,0 8-11 15,2 3-6-15,-1 12-8 16,1 6-2-16,2 7-4 16,2 2-1-16,8 2 0 15,5-4 0-15,11-10 3 16,3-7 1-16,1-11 3 0,4-6 0 16,-4-8 4-16,-2-3 2 15,-2-7 10-15,-2 1 2 16,-6-1 0-1,-1 2 2-15,-7 3-11 16,-5 6 0-16,-1 9 2 16,-1 6-7-16,-1 11-1 15,6 4-2-15,2 7-5 0,0-3 3 0,6-7-2 32,2-7 0-32,1-12 3 0,-1-5-1 0,2-5 3 0,-2-1 2 15,-2 6-3-15,-1 2 16 31,-6 10 2-31,-3 4 0 16,-3 10-5-16,-1 6-40 16,-1 3-152-16,1 0-131 0,-2-13 159 0</inkml:trace>
  <inkml:trace contextRef="#ctx0" brushRef="#br0" timeOffset="-42375.03">14679 17145 1237 0,'-9'-1'63'0,"-3"4"5"16,-9 3-9-1,-10 11-29-15,-4 5 0 16,-4 13 20-16,2 8-2 16,1 15 3-16,1 6-9 0,11 11-24 15,2 1-8-15,17 4-10 16,7-3-4 0,23-11-20-16,7-5-39 0,29-18-308 15,10-9 245 1</inkml:trace>
  <inkml:trace contextRef="#ctx0" brushRef="#br0" timeOffset="-41608.91">16046 17142 907 0,'1'3'147'0,"3"-1"167"16,-1 0-150-16,4 1-58 15,2 3-30-15,5 8-42 16,3 4-9-16,0 15-15 16,-1 2-3-16,-3 11-1 15,-2 0 2-15,-10 2 2 0,-2 3-1 16,-10 7 0 0,-8 4-2-16,-8 9-18 15,-7-1-26-15,-6-2-54 16,-4-5-38-16,-10-10 64 15</inkml:trace>
  <inkml:trace contextRef="#ctx0" brushRef="#br0" timeOffset="-40977.51">17019 17205 648 0,'-2'-11'26'0,"2"-1"11"15,1 1-33-15,3 2 60 16,1 2 37-16,-1 4 73 15,0 2 36-15,-1 4 7 16,-3 4-9-16,-6 7-43 0,-4 5-24 16,-8 4-48-1,-5 2-23-15,-7 4-20 0,-1 2-11 16,4 1-21-16,4 3-6 16,7 6-16-16,6 3-4 15,14 12-29-15,6 4-36 16,14 5-132-16,6-2-94 0,10-13 152 15</inkml:trace>
  <inkml:trace contextRef="#ctx0" brushRef="#br0" timeOffset="-40317.16">18638 17181 1005 0,'5'3'175'15,"1"2"126"-15,6 3-136 16,4 1-36-16,8 5-64 16,7 2-4-16,14 5-12 15,8 1-2-15,2 5-9 16,0 0-4-16,-11 4 1 16,-12 1-1-16,-14 2 0 15,-12 1-5-15,-11 6-12 0,-9 4-2 16,-15 4-36-16,-9 2-29 0,-20-2-85 31,-1-5-66-31,2-6-210 16,8-10 227-16</inkml:trace>
  <inkml:trace contextRef="#ctx0" brushRef="#br0" timeOffset="-39766.67">19447 17539 1101 0,'-8'7'163'0,"0"-1"157"0,-2-2-166 16,4 1-93-16,6-1-39 0,0 0-25 15,0 0-4-15,4-1-1 16,-2 0 3-16,4 2 5 16,0-1 0-16,-1-1 2 15,3-2 9 1,-5-4 26-16,4-2 15 15,0-3 24-15,-7-1 4 0,0 2-9 16,-8 0-10-16,0 4-22 16,-5 1-11-16,0 5-18 15,1 1-8-15,1 3-5 16,6 0 0-16,4-1-10 16,6-1 2-16,5-5 1 15,2-1-1-15,5-5 11 16,-5 0 8-16,-3-2 10 15,-3 1 3-15,-5 1 9 16,-3 0-5-16,-9 3-2 16,0 3-3-16,-3 6-10 15,-2 5-6-15,2 7-34 16,-2 4-29-16,4-1-66 16,3-1-53-16,8-10 97 0</inkml:trace>
  <inkml:trace contextRef="#ctx0" brushRef="#br0" timeOffset="-39356.24">20013 17240 1673 0,'-13'3'130'0,"-2"2"76"0,2 1-54 15,-3 3-61-15,-1 3-27 16,-1 8-35-16,1 4-11 16,3 8-15-16,0 6-3 0,11 7-2 15,7 64-13 1,9-48 5-16,5-3-1 16,2-2 1-16,13-15-32 15,6-4-32-15,12-13-104 16,11-8-79-16,7-10 137 15</inkml:trace>
  <inkml:trace contextRef="#ctx0" brushRef="#br0" timeOffset="-38775.9">21526 17055 1019 0,'-3'2'131'0,"1"1"110"16,2-1-88-16,5 0-13 16,0 2-13-16,3 0-3 15,4 0-26-15,-1 2-14 16,6 1-20 0,4 4-13-1,5 3-13-15,5 3-9 0,2 6-15 16,3 5-3-16,2 8-9 15,-2 0 3 1,-5 6 1-16,-7 0 2 0,-15 5 7 16,-8 1-9-16,-19 7-25 15,-9 1-21-15,-12 4-63 16,-5-3-29-16,-6-2-81 16,-7-5-97-16,-27-13 177 15</inkml:trace>
  <inkml:trace contextRef="#ctx0" brushRef="#br0" timeOffset="-37318.02">19477 17551 699 0,'-1'3'67'0,"-3"-1"50"15,3-2-50-15,-1 0-33 16,2-1 8-16,2 1 19 15,1 0 4-15,0 2 26 16,3 1-10-16,-1 3-19 16,-1 1-9-16,1 2-30 0,-1-1 0 15,0-1 11 1,0-1 6-16,-1-4 21 0,-1-1 4 0,0-3 1 16,3-1 4-16,-5-2-6 15,-1-1-6-15,-5 0-13 31,-2 0-9-31,-2 0-13 16,-3 3-6-16,-3 3-11 16,4 1-4-16,3 6-10 15,-2 1-9-15,8 2-15 0,-1-2-6 0,7 1 1 16,5-3 7-16,0-1 16 16,5-1 7-16,-4-3 6 15,3-1 1-15,0-5 4 16,-2-2 9-16,-2-3 9 15,-4 0 3-15,-4-2 3 16,0 3-4-16,-7 0-6 16,-2 3-2-16,-2 4-6 15,-2 1-5 1,1 5-7-16,-1 3-14 16,5 7-23-16,5 1-6 15,4 2-1-15,6 0 8 0,4-2 22 16,3-4 7-16,2-6 5 15,0-1 2-15,1-7 10 16,-4-4 7-16,-1-2 3 16,-3-3 2-16,-5 0-6 15,-4 0-2-15,-3 0 0 0,-4 0 0 16,-1 1 1 0,1 1 2-16,2 4-2 15,-1 2 0-15,3 3-5 16,3 1-5-16,0 0-5 15,-4 4-3-15,5 0-8 0,2 0-15 0,-2 1-64 32,1 1-67-32,5-4 84 0</inkml:trace>
  <inkml:trace contextRef="#ctx0" brushRef="#br0" timeOffset="-32778.53">14754 17329 438 0,'-2'0'51'0,"-3"0"41"15,2 0 1-15,-2 4 22 0,2 2 23 16,-1-2 0-16,2 2-8 16,2 0-9-16,-1 2-32 15,1 3-17-15,-1 7-33 0,0 0-15 16,-3 6-19-16,0 2-3 31,-2 2-2-31,2 1 1 16,-1-1-1-16,2-2 0 15,1-5 0-15,-1-4 0 16,2-8 0-16,1-8-2 0,-3 2 1 16,3-10 0-16,3-6 1 0,2-5 7 31,-2-10 20-31,0-2 12 0,0-8 25 15,0-3 5-15,2-2 6 16,0-2 4-16,4 1 5 16,1 0 1-16,1 6 0 15,-1 5-7-15,1 9-20 0,-2 6-10 16,2 10-21-16,-1 7-9 0,0 12-5 31,0 8-3-31,1 16 0 0,-2 6-3 0,-1 11-2 31,0 1-1-31,-3-2 0 16,3-4-1-16,-1-6-2 0,0-8-1 16,2-6-14-16,-1-3-18 0,0-12-42 31,-1-3-34-31,-1-9-88 0,-4-5-68 16,-3-7 145-16</inkml:trace>
  <inkml:trace contextRef="#ctx0" brushRef="#br0" timeOffset="-32594.68">14782 17408 1090 0,'6'0'150'0,"2"1"106"0,1-1-112 16,2 1-46-16,0-1-59 15,2-2-17-15,2-2-22 16,2-1-36-16,4-4-182 15,4-2 144-15</inkml:trace>
  <inkml:trace contextRef="#ctx0" brushRef="#br0" timeOffset="-32378.93">15196 17217 1030 0,'0'12'175'16,"0"-1"162"-16,0 1-119 0,-2 3-88 16,0 4-38-16,1 8-42 31,0 2-16-31,0 5-18 0,1 1-10 16,0-2-45-16,0-4-44 15,1-2-179-15,-1-6-186 0,4-9 247 16</inkml:trace>
  <inkml:trace contextRef="#ctx0" brushRef="#br0" timeOffset="-32163.22">15069 17374 1156 0,'2'6'124'15,"1"1"112"1,5-4-60-16,2-2-39 15,3-2-16-15,4-1-42 16,0-1-24-16,3-2-32 16,2 1-12-16,1-1-39 15,1 1-25-15,3 1-132 0,2 1-102 16,-1 1 157-16</inkml:trace>
  <inkml:trace contextRef="#ctx0" brushRef="#br0" timeOffset="-31994.08">15444 17232 807 0,'0'0'207'0,"1"3"211"15,0 6-181-15,-2 4-43 16,1 9-79-16,-1 5-35 0,-3 5-49 16,4 2-13-16,-2 5-19 15,3-1-17 1,1-1-86-16,1-4-94 15,-1-6 107-15</inkml:trace>
  <inkml:trace contextRef="#ctx0" brushRef="#br0" timeOffset="-31550.98">15397 17334 1407 0,'4'-22'142'0,"-2"4"98"15,8 3-37-15,1 8-74 0,3 1-19 16,4 6-43-16,-4 0-16 16,2 4-25-16,0 4-13 0,-1 1-7 15,-7 3-1-15,0 2-12 32,-6 1-16-32,-6 1-29 0,-1 3-16 15,-7 2-12-15,-5 0 12 16,4-4 30-16,-1-5 13 15,12-10 21 1,2-1 0-16,0 3 1 16,5-4 4-16,12 0 16 0,1 2 7 15,0 1 8-15,6-1-1 16,-6 2-6-16,-1 0 0 16,-8 2 0-16,-3 1 3 0,-6 5 2 15,-2 2-3-15,-6 4-9 16,-7 1-8-16,-1 2-19 15,-5 1-18-15,0-7-42 16,2-3-22-16,-1-7-68 16,6-5-45-1,5-4-243-15,5-3 256 0</inkml:trace>
  <inkml:trace contextRef="#ctx0" brushRef="#br0" timeOffset="-31334.43">15826 17196 1177 0,'-1'24'138'0,"0"4"59"0,-2 2-80 15,-4 2-41-15,3 1-62 16,0-2-6-16,3 0-18 15,0-3-51-15,1-7-275 16,-2-3 222-16</inkml:trace>
  <inkml:trace contextRef="#ctx0" brushRef="#br0" timeOffset="-31154.93">15750 17358 938 0,'10'1'102'0,"3"-1"88"0,5 0-131 15,4-3-22-15,5-1-69 16,1 0-48-16,1 0-216 16,-2 2 175-16</inkml:trace>
  <inkml:trace contextRef="#ctx0" brushRef="#br0" timeOffset="-30869.39">16069 17297 1341 0,'-8'12'119'15,"-1"1"57"-15,-2 2-30 16,-2 2-63-16,1 2-20 16,-1 2-23-16,4-2-10 15,1 2-21-15,1 1-6 16,7 5-9 0,2-1-1-16,6 1-3 0,2-3 0 15,7-5-36-15,2-5-42 0,8-13 51 16</inkml:trace>
  <inkml:trace contextRef="#ctx0" brushRef="#br0" timeOffset="8545.85">11414 12608 530 0,'0'-3'138'16,"1"0"128"-16,-1 0-113 15,0 2-20-15,-4 2-35 16,1 2-3 0,1 1-4-16,2 2-5 0,3-2-1 15,7 0-6-15,13-2-3 16,10-2-4-16,15-4-7 15,4-1-6 1,1-4-20-16,-1-1-7 16,-9-1-18-16,0-1-1 15,-5-1-7-15,-3 3-2 16,-12 3 2-16,-7 1 2 16,-16 6 0-16,-9 2 1 0,-17 8-4 15,-8 5-1-15,-14 8-3 16,-8 2-1-16,-11 1 0 15,-4-3-1-15,1-6 1 0,4-5-2 16,22-4 2 0,11-3-1-16,19-3-2 15,8-2 0-15,17-4 0 0,10-1 3 16,12-1 9 0,8-3 3-16,17 0 3 15,2 1 0-15,1-2-7 0,-2 2-2 16,-13 1-4-1,2 1 0-15,-8 5-19 0,-2 0-40 0,-16 7 34 16</inkml:trace>
  <inkml:trace contextRef="#ctx0" brushRef="#br0" timeOffset="11865.7">17219 17377 324 0,'4'-11'87'0,"-1"1"100"16,-2 1-52-16,-4 1-8 15,-2 4 14-15,-4 4 23 16,-2 3 11-16,0 5-2 31,0 1-6-31,-4 1-23 0,0 2-18 0,1 2-50 16,2 0-23-16,0 6-30 15,3 1-11 1,4 10-9-16,-3 4-2 16,2 3 0-16,1 1-1 0,1-5 0 15,3-7 0-15,0-12-1 16,2-6-2-16,2-18 0 15,2-7 0-15,-1-17 2 16,2-11 1-16,4-12 2 16,3-4-1-16,5-2 3 0,6 3 8 15,0 6 28-15,-3 4 13 0,0 10 28 32,-5 3 5-32,-1 14-11 15,-4 5-7-15,-1 15-17 0,3 6-11 0,-1 21-10 31,0 10-7-31,-1 19-11 16,-3 5-3-16,-1 4-5 16,0 0 0-16,-2-8-1 15,0-2-2-15,2-13-21 0,0-5-23 0,-2-14-48 16,0-5-38-16,-4-12-86 16,-3-3-66-16,-5-9-243 15,-2-3 288-15</inkml:trace>
  <inkml:trace contextRef="#ctx0" brushRef="#br0" timeOffset="12066.36">17148 17459 944 0,'-12'-1'202'15,"1"1"172"-15,8 1-107 16,4 2-35-16,7 0-59 16,-1 0-34-16,6-3-60 15,5-1-24-15,-1-4-39 16,12-3-10-16,1 1-27 0,-4-1-27 15,4 1-88 1,-6 3-71-16,5-2-292 0,0-1 288 31</inkml:trace>
  <inkml:trace contextRef="#ctx0" brushRef="#br0" timeOffset="12266.1">17638 17292 1300 0,'-3'15'143'15,"-2"2"123"-15,-3-1-133 0,0 2-26 0,7-1-30 32,1 2-18-32,8 0-26 15,1 1-12-15,3 2-21 16,-3 0-33-16,-3 0-105 0,0-3-105 15,-2-6 121-15</inkml:trace>
  <inkml:trace contextRef="#ctx0" brushRef="#br0" timeOffset="12482.45">17469 17400 999 0,'1'3'198'16,"3"0"217"-16,0 1-238 15,3 1-39-15,3-1-65 16,3 0-21-16,7 1-36 0,4-1-8 0,8-1-28 31,2-3-38-31,3-4-147 0,-2-2-176 0,0-8 208 16</inkml:trace>
  <inkml:trace contextRef="#ctx0" brushRef="#br0" timeOffset="12634.89">17844 17320 1127 0,'0'17'151'0,"0"3"140"0,0 2-184 15,0 4-33-15,1 4-53 16,0 2-13-16,2 6-7 31,0-1-6-31,0-1-103 0,2-4-125 0,-1-11 131 31</inkml:trace>
  <inkml:trace contextRef="#ctx0" brushRef="#br0" timeOffset="13042.82">17822 17306 1070 0,'0'-5'175'0,"3"-1"180"16,1 4-120-16,3 2-66 15,3 4-27-15,4 1-34 0,3 0-18 16,6-4-33 0,0 2-18-16,2-1-25 0,-1-1-4 15,-8 6-7-15,-4 0 6 16,-15 5-12 0,-8 2-18-16,-8 4-20 15,-6 3-6-15,1 0 5 16,1-1 15-16,8-4 15 15,5-3 3-15,8-5 2 0,2-1-1 0,8-1 0 32,4-3 2-32,7 0 2 15,2 1 11-15,6 0 12 16,1 1 3-16,3 2 2 16,-4 1-9-16,-10 1-3 0,-7 1 0 0,-13 2 1 31,-7 2 0-31,-15 4-10 0,-8 1-12 0,-5 1-37 15,0 1-27-15,6-6-89 16,7-3-69 0,13-7 127-16</inkml:trace>
  <inkml:trace contextRef="#ctx0" brushRef="#br0" timeOffset="13366.12">18275 17367 1056 0,'4'3'186'16,"-1"2"160"-16,3 4-183 0,-4 1-44 16,-1 7-78-16,0 3-22 0,-1 6-13 15,-1 4 1-15,-2 2-54 32,0 2-48-32,-3-3-158 0,2-4 132 0</inkml:trace>
  <inkml:trace contextRef="#ctx0" brushRef="#br0" timeOffset="13578.37">18172 17470 1477 0,'3'2'134'0,"3"-2"89"15,4-4-106-15,5 0-28 0,0 0-47 16,2 2-20-16,3-1-14 16,3 2-27-16,2 0-155 15,-1 0-342-15,-2 2 303 16</inkml:trace>
  <inkml:trace contextRef="#ctx0" brushRef="#br0" timeOffset="14104.09">18657 17331 1400 0,'-3'-3'134'15,"-2"-1"79"-15,-3 1-52 0,0 2-63 16,-1 0-26-16,-4 8-28 16,-1 1-5-16,-3 3-20 15,3 3-7-15,-1 3-7 16,3 6-6-16,6 5-3 15,1 1-2-15,6 2-1 16,7-2 1-16,5-4 0 16,4-2-1-16,4-7 2 15,1-5 0-15,4-9 2 0,3-6 0 16,1-10-28-16,2-6-24 16,0-7-165-16,-2-2 133 0</inkml:trace>
  <inkml:trace contextRef="#ctx0" brushRef="#br0" timeOffset="14505.57">18383 16982 1046 0,'3'0'164'0,"1"-2"177"16,3-2-74-16,7-2-41 15,6 1-31-15,9 0-56 16,7 2-25-16,2 2-47 16,1-1-17-16,-3 2-27 15,-5-1-9-15,3-1-62 16,-1 0-40-16,2 0 47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6:49:26.4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9374 9689 261 0,'-22'8'77'16,"1"0"66"-16,0 2-13 15,2 1-3-15,2 0 9 16,4-2-4 0,4-1-10-16,2-1-7 0,7-3-22 15,1-1-2-15,5-2-12 16,3-1-6-16,5 0-24 0,5 0-12 16,8-2-21-16,5 1-5 31,9-4-3-31,2 0 0 0,5-1 2 0,2-1 0 15,7 0 1 1,4 0 0-16,17-1-1 16,5 1 0-16,-1 1-4 15,0 1-3-15,-2 4-2 16,3-1 0-16,11 2 1 16,1-3 0-16,-1 0 0 0,5-3 0 0,9-4-1 15,2 1 0 1,5-5-1-1,6 2 0-15,-1 2-1 0,6 2 0 16,11 5 15-16,-7 2 7 16,3 3 9-1,10 2 3-15,2 2-11 0,0 2-4 16,17 2-6-16,-10-2-3 0,3 3-2 31,15-2-2-31,-11-2 0 0,16-1-1 0,0-4 0 16,-8-1 1-16,7-1-22 15,-11 0-72-15,-9 5 58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7:02:18.1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21296 8496 521 0,'-5'-2'124'16,"-3"-1"88"-16,1 3-22 16,0 1-14-16,-1 3-25 0,2 0-15 15,1 4-32-15,2 1-8 16,3 7-25-16,2 1-12 15,0 5-21-15,0 1-17 0,1 6-15 16,-2 0-3-16,1 2-2 31,0-2 0-31,2-3 0 16,2-1-1-16,-1-8 1 0,2-2 0 16,2-7 1-1,1-4 0-15,9-7 1 0,3-3 0 16,10-5-1-16,9-3 0 0,14 0-2 15,5 2 0-15,3 3-2 16,1 2-2-16,4 7 0 16,12 0 1-16,14 5-1 15,3 0 0-15,5 1 0 16,0-1 0 0,-1-2 2-16,1-2 0 15,-8 0 2-15,-4 1 2 16,-12 2 1-16,-1 1 0 0,-11 3 1 15,-8 3 1-15,-23-2-1 16,-9 1 1 0,-13 0 0-16,-6-3 0 0,-7-2 3 15,0-4 2-15,-7-1 1 16,1-4 1-16,2-8-1 16,-3-4-2-16,2-8 0 15,2-4 0-15,3-13-2 0,0-3-1 16,8-8-3-1,-1-2 0-15,4-5-2 16,-1-3 7-16,-1-4 9 16,-1 1 5-16,-4 9 5 15,-3 10-8-15,-5 20-6 0,-1 7-1 16,-10 12-1 0,-3 4-1-16,-12 5-2 15,-8 3-4-15,-21 1-4 16,-9 2 2-16,-12-1 2 15,-6 2-20-15,-25 0-39 16,-8-1-23-16,-16 4-56 0,-18 3 20 16,7 12 37-16,6 6 24 15,3 6 9-15,23 0-75 0,26-1 71 16</inkml:trace>
  <inkml:trace contextRef="#ctx0" brushRef="#br0" timeOffset="967.5">21174 9542 1456 0,'-1'-1'14'0,"4"5"16"0,5 11 36 0,-3 3-13 0,-2 9 9 15,-3 5-19-15,-3 8-24 32,-1 1-4-32,-4 0-12 0,0-1-1 15,1-9-2-15,2-5-2 16,5-10-1-16,0-5 1 0,9-7 0 16,6-3 1-16,7-1 5 15,8 0 6-15,12 0 5 0,10 2 4 31,26 2-4-31,10 2-5 0,11 2-7 16,9 1-6 0,11 3-23-16,1 3-11 15,7 4-17-15,7 0 1 16,-17 4 22-16,-4-1 12 0,-13 5 19 16,-14-1 3-16,-14-2 4 15,-3-1 4-15,-22-3 23 16,-5-6 6-16,-26-6 12 15,-14-7 1-15,1 1-16 16,-11-8-6-16,0-10-12 16,-4-5-5-16,5-12-9 15,3-7-2-15,9-8-3 16,7-7 0-16,10-3 2 0,-5-3 1 16,-1 1 5-16,-1-1 6 15,-10 6 9-15,0 9 7 16,-5 14 8-1,-2 10-3-15,-10 14-9 16,-3 5-12-16,-13 3-13 16,-10 4-1-16,-12 1 0 0,-10-2 1 0,-3-2-2 15,-4-2-4 1,-14-5-28-16,-16-2-20 0,-18-1-27 16,-11 0-3-16,-24 7 26 0,5 5 18 31,-7 10 12-31,-9 5 0 0,31 5-11 15,10 2-28-15,33-2-146 16,23-2 138-16</inkml:trace>
  <inkml:trace contextRef="#ctx0" brushRef="#br0" timeOffset="1443.62">21164 10605 1302 0,'17'13'85'15,"-3"7"20"-15,-1 1-31 16,-6 8-52-1,-3 6-15-15,-6 4-4 0,-5 3 0 32,3 3-3-32,-2 0-2 15,5-4-5-15,4-6-2 0,5-9-5 16,7-6 2-16,17-12 2 16,11-4 1-16,36-4 4 0,13 1 1 15,18 3-13 1,13 2-22-1,12 3-88-15,1 1-83 0,20 2 109 0</inkml:trace>
  <inkml:trace contextRef="#ctx0" brushRef="#br0" timeOffset="1735.45">22877 11117 545 0,'39'-1'127'0,"-9"-2"133"0,-17-2-45 16,-13-9-82-16,-5-1-29 15,-9-10-50-15,-9-6-25 0,2-10-20 16,2-4-3-16,8-9-7 31,8-1-5-31,11-1 0 0,5 4 0 0,5 11 5 16,-1 9 5-1,-4 15 22 1,-4 5 28-16,-9 10 27 0,-14 5-1 0,-28 4-8 31,-21-1-25-31,-32 1-27 0,-12-2-5 16,-32-2-22-16,-9 0-10 0,-18 0-3 15,-19 2 2-15,13 3 14 16,-9 5 6-16,21 11 1 16,18 5-1-16,18 5-79 15,22 1-105-15,26-3 105 16</inkml:trace>
  <inkml:trace contextRef="#ctx0" brushRef="#br0" timeOffset="2124.56">22039 11846 995 0,'-3'0'-158'0,"-1"0"113"16</inkml:trace>
  <inkml:trace contextRef="#ctx0" brushRef="#br0" timeOffset="2280.94">21864 12433 1289 0,'2'10'30'31,"-1"-2"62"-31,4-4-151 16</inkml:trace>
  <inkml:trace contextRef="#ctx0" brushRef="#br0" timeOffset="2402.11">21932 12742 1583 0,'13'25'69'0,"-8"-7"-29"16,0-3-109-16,-7-11 31 15</inkml:trace>
  <inkml:trace contextRef="#ctx0" brushRef="#br0" timeOffset="2549.85">21922 13181 2386 0,'16'13'26'15,"-5"-5"-145"-15,-4-7-96 16,-6-9 105-16</inkml:trace>
  <inkml:trace contextRef="#ctx0" brushRef="#br0" timeOffset="2688.88">21921 13416 1608 0,'-5'43'180'16,"2"-7"147"-16,2-6-227 0,-1-12-192 15,-1-7 56-15</inkml:trace>
  <inkml:trace contextRef="#ctx0" brushRef="#br0" timeOffset="3680.46">21169 14484 1202 0,'-1'7'156'0,"-1"2"119"15,-4 7-140-15,0 5-22 16,0 7-61-16,-1 1-16 16,7 7-22-16,0-5-7 0,-1 0-6 15,-3 2-1 1,-3-6 1-16,6 3-1 0,1-6 1 16,1-1-1-16,11-6-1 15,-2-5-2-15,13-3 0 16,6-3 1-16,12-3 2 31,10-2 0-31,26-2 1 0,13-3-1 16,18-1 0-16,12 0-2 15,10-1-4-15,4 0-3 16,12 1-11-16,5 2-2 16,-12 2 3-16,-3 1 5 0,-4 4 14 15,-17 0 3-15,-16 3 2 0,-10 1 2 16,-28 2 2-16,-9-1-1 15,-13-2 1 1,-9-2 2-16,-14-2-23 0,-4-2-7 16,-12 0-20-1,0 1-9-15,-5-2 14 16,-3 0 8-16,-2-3 21 0,2-5 9 16,2-7 20-1,2-5 8-15,3-8 18 0,-3-5 11 16,1-8 7-16,-1-6-1 0,-5-12-5 31,-2-5-12-31,-1-2-11 16,-1 5-6-16,4 18-7 15,1 12 2-15,-3 13 22 0,1 6 5 16,-3 7 5-16,0 1-4 0,2 2-21 31,-2 1-7-31,1-2-11 0,-2 1 0 16,-3-5-7-16,-2 0-1 0,-16-4-5 15,-16-4-1 1,-23-4-12-16,-14-3-10 0,-20-2-29 16,-18 5-23-16,-15 13-17 15,-22 10 7 1,-16 20 44-16,9 9 26 0,-15 11 32 0,22 3 2 16,21-7-25-1,9-5-29-15,38-17-88 0,14-10-79 16,39-23 104-16</inkml:trace>
  <inkml:trace contextRef="#ctx0" brushRef="#br0" timeOffset="4592.37">23278 7599 1143 0,'3'4'96'0,"1"3"59"16,-2 3 3-16,0 8-64 15,-2 6-23-15,1 13-50 0,-2 3-10 16,0 10-8-16,0 1 1 0,-3-2-39 15,2-4-37-15,-1-12-120 16,2-4-133-16,-4-14 179 16</inkml:trace>
  <inkml:trace contextRef="#ctx0" brushRef="#br0" timeOffset="5509.2">23200 7671 917 0,'19'-21'142'15,"0"2"153"1,4 5-82-16,4 3-18 16,0 2-27-16,4 3-43 15,-1 3-23-15,-3 4-49 16,1 4-19-16,-4 4-27 16,-1 3-4-16,-10-1-4 0,-5 1-2 15,-15-1-8-15,-5 1-1 16,-9 0 3-16,-2-2 2 0,2 0 7 31,0 0 0-31,8-1 0 0,2 0-1 0,6 0-3 31,3 0-2-31,6 3 0 0,4 2 0 0,0 4 1 16,2 2 1-16,0 1-13 16,2-3-12-1,6-4-13-15,1-4-5 0,4-9 10 16,2-3 12-16,1-11 15 15,-4-2 8-15,-3-3 3 16,-2 0 4-16,-4 3 8 16,-2 2 5-16,-4 6 6 15,-3 3-2 1,0 9 0-16,0 4-1 16,2 5 4-16,3 2 0 0,9 2-4 15,2-2-1-15,6-5 1 16,0-3 2-16,-4-8 7 15,0-6-1-15,-8-6-2 16,1-2-6-16,-8-1 3 0,-5 0-1 16,-4-1-6-16,-6 3 0 15,-7 5-12-15,0 5-3 16,-2 14-2-16,-2 6-2 16,-1 10-1-1,5 3-1-15,9 1-2 0,11-3 1 0,16-7 1 16,4-3 1-16,8-8 1 31,6-3-1-31,9-10 2 16,6-3 1-16,12-7 2 15,4-2 3-15,-12-4 4 16,-9-2 3-16,-24 3 5 16,-16 0 3-16,-13 7-3 0,-8 3-4 15,-17 8-7-15,-7 3-2 0,-8 8 1 16,0 6-1-16,8 10-1 15,6 2-4-15,11 10-5 16,5 6-2-16,7 5 0 16,3 6 2-16,3 5 2 15,1 3 1-15,0 3 0 16,-1-1-4-16,-9-13-1 0,-3-6 3 16,-9-17 4-1,-1-8 3-15,2-14 3 16,3-7 0-16,2-17-4 15,1-9-1-15,3-13 0 16,6-9-2-16,6-10-13 16,5-1-16-16,10 7-43 15,2 10-16-15,4 17-28 16,5 6-41-16,7 4-213 16,7 3 229-16</inkml:trace>
  <inkml:trace contextRef="#ctx0" brushRef="#br0" timeOffset="5796.24">24354 7988 1482 0,'-9'8'66'0,"-4"-1"9"16,5 5-40-16,2 1 2 15,4 4-8-15,5 2 0 0,10-3-11 31,5-1-10-31,13-7 22 0,7-4 10 0,9-4 28 16,3-4 26-16,-1-5 12 31,-12-2 19-31,-19-4 5 0,-10-1-9 0,-21-4-27 32,-9 0-31-32,-24 5-42 15,-10 3-14-15,-12 14-24 0,3 8-24 0,15 8-78 16,8 3 166-1,18 3-73-15</inkml:trace>
  <inkml:trace contextRef="#ctx0" brushRef="#br0" timeOffset="7074.83">23362 9603 1156 0,'0'-7'123'16,"2"1"76"-16,-1 2-18 0,2 4-60 16,-3 1-21-16,1 9-25 15,-2 9-19-15,-3 15-28 16,1 9-10-16,-2 8-14 0,0-1-2 16,-2-9 0-16,1-5 0 15,0-13 1-15,4-8 2 0,2-14 0 16,-3 1 1-16,1-16-2 15,-1-9 0-15,1-11 4 16,4-3 8-16,3-11 6 16,-2-5 9-1,2-8 3-15,0 0-8 0,3 13-2 16,5 11-1-16,-2 17 5 31,1 9-3-31,-1 9-4 0,-1 3-11 0,5 7-13 31,1 4 2-31,0 3-2 0,-4 2-2 0,-7 3-7 16,-7 0 0 0,-12 4 4-16,-1 0 3 15,-2 3 7-15,0 1 0 16,5 3-3-16,3-1-1 0,4-7-4 16,5 0-1-16,12-6-5 15,4-4-13-15,15-3-48 16,4-5-28-16,14-8-83 15,6-5-71-15,8-7 148 16</inkml:trace>
  <inkml:trace contextRef="#ctx0" brushRef="#br0" timeOffset="7659.55">23771 9670 831 0,'-21'15'140'16,"1"5"125"-16,-3-3-40 0,5 0-76 15,9-2-30-15,11-4-42 16,13-4-15-16,10-6-7 15,1-2 2-15,2-11 2 16,0 0-2-16,-4-5-14 16,0 0-7-1,-8 1-4-15,-6 1 3 0,-9-1-5 16,-7 1-3-16,-9 2-7 31,-3 2-11-31,-4 11-4 0,-1 10-3 16,-10 10-4-16,4 10-3 15,2 2-2-15,3-1-1 0,22 0-1 16,5-6 1-16,22-5 2 16,4-2 1-16,9-5 3 31,4-6 1-31,6-7 1 0,8-3 1 16,8-9 4-16,1-3 3 0,-10-2 11 15,-8-2 6 1,-24 0 12-16,-19 1 5 0,-15 0-6 15,-9 6-5-15,-20 8-12 16,2 6-8-16,-3 14-8 16,4 7-3-16,10 7-8 15,7 6-1-15,10 10 1 16,2 3 0-16,4 9 4 16,1 1-7-16,-1 1-24 15,1-2-13-15,-6-15-18 16,-5-9 9-16,-6-12 28 15,2-8 16-15,-5-13 20 0,5-2 3 16,-4-16-6-16,4-6-3 16,6-9-12-16,5-6-9 0,11-7-11 15,5-1-25-15,9 4-40 16,4 6-42 0,6 7-193-16,7 2 199 0</inkml:trace>
  <inkml:trace contextRef="#ctx0" brushRef="#br0" timeOffset="7842.36">24371 9562 2038 0,'-8'35'96'0,"-4"4"21"16,2 3 0-16,-1 0-56 0,-1-3-10 15,5 0-37-15,2-3-22 16,6-1-104 0,5 1-70-16,11-4 91 15</inkml:trace>
  <inkml:trace contextRef="#ctx0" brushRef="#br0" timeOffset="8521.17">23589 14241 1375 0,'-10'-2'164'0,"4"6"145"15,1 4-170-15,3 9-10 0,0 11-48 16,-1 6-6-16,1 17-42 16,0 5-16-16,-1 7-23 15,-1 2-25-15,0-11-65 0,0-5-49 16,-1-14-127-16,1-5-114 16,-2-13 216-1</inkml:trace>
  <inkml:trace contextRef="#ctx0" brushRef="#br0" timeOffset="8856.32">23466 14380 1460 0,'6'-46'125'0,"5"6"88"16,5 6-46-16,9 9-31 16,3 0-10-16,22 13-24 0,0 0-11 15,4 11-38-15,-6 7-17 16,-20 5-17-16,-5 7-17 15,-14 5-6-15,-6 1-2 16,-8 0-3-16,-9-2 6 16,-6-3-5-16,-8-2-6 15,-8-8-8-15,-2-3-3 0,4-4 9 32,6-2 5-32,20 0-1 0,8 4 0 15,18 10-4-15,10 7 1 16,2 16 9-16,2 5 1 0,-4 6 1 15,-5-2-19-15,2-5-82 16,1-6-65-16,3-13-257 16,-2-5 237-16</inkml:trace>
  <inkml:trace contextRef="#ctx0" brushRef="#br0" timeOffset="9457.25">23940 14503 1351 0,'-1'10'137'0,"2"4"108"16,6 1-131-16,3-3-26 0,6-5-24 16,5-3 0-16,6-7 10 15,2-4-3-15,1-4-10 16,-5-3-9-16,-13-1-16 16,-7 1 6-1,-18-1 3-15,-10 1-5 0,-9 6-15 31,-1 4-13-31,-2 13-10 16,1 9 0-16,5 14-8 16,2 4-4-16,9 6-7 0,9 0-2 0,17-6 1 15,7-3 1-15,12-11 4 32,6-4 5-32,10-11 5 15,8-5 2-15,10-8 2 0,-8-8 7 0,-6-8 19 16,-13 1 10-16,-14-6 11 31,-1-2-2-31,-17 0-8 16,-2-2-5-16,-9 7-1 0,-6 10 1 15,-5 12-6-15,-4 10-5 0,-5 17-16 16,1 7-9 0,6 13-8-16,3 5-1 0,6 9-7 15,3 2-6-15,1 2-20 16,-3 0-6-16,-3-3-8 15,-5-6 2-15,-3-7 25 16,-2-5 8-16,-4-11 22 16,0-6 6-16,1-15 23 0,0-9 12 15,7-14 20-15,7-9 3 16,11-9-23-16,3-4-15 0,9-3-24 31,6 2-11-31,7 5-35 16,3 1-18-16,5 4-62 15,4 0-47-15,14-1-254 0,7 1 255 16</inkml:trace>
  <inkml:trace contextRef="#ctx0" brushRef="#br0" timeOffset="9940.29">24539 14333 1574 0,'15'-2'147'15,"1"0"100"-15,1 1-102 32,-2 0-17-32,-2 3-30 0,1 3-15 0,-2 3-33 15,0 1-12-15,-2 3-20 16,-5 1-3-16,-1 3-10 15,-6 1-5-15,-6 2-17 16,-3 2-13-16,-13 0-19 16,-7-1-1-1,-9 0 19-15,-3-2 20 0,13-5 26 0,10-2 0 32,19-3 2-32,11-2 2 15,14 2 6-15,3 0 5 16,10 3 3-16,-4 3-6 0,-5 4-1 15,1 1 0-15,-11-1 0 16,-2 0-5-16,-7-1 3 16,-5-2 5-16,-9 0-1 15,-8-2 2-15,-7-1-10 0,-12-1-12 16,-10 0-17 0,-7-3-11-16,-1-4-48 15,5-1-23-15,18-5-76 16,8-3-61-16,12-4-147 15,6-2 197-15</inkml:trace>
  <inkml:trace contextRef="#ctx0" brushRef="#br0" timeOffset="10172.09">24935 14362 1442 0,'22'11'156'16,"-6"3"130"-16,-7 12-125 16,-11 7-2-16,-16 12-11 15,-4 6-16-15,-5-2-49 0,3-2-32 16,9-12-82 0,5-6-44-16,5-12-131 15,3-1-74-15,3-6 144 0</inkml:trace>
  <inkml:trace contextRef="#ctx0" brushRef="#br0" timeOffset="15870.06">15764 5828 445 0,'-7'7'119'16,"-1"1"98"-16,2 0-19 16,0 1 0-1,0-1-20-15,-1 1-12 0,1-3-31 16,2-1-14-16,4-4-16 15,0-1-8-15,-6-5-11 0,4-4-13 16,-6-3-27 0,1-1-12-1,-6 2-24-15,-1 0-4 16,-5 2-3-16,-2 2-1 0,1 7-3 16,0 7-2-16,-3 13-4 15,3 10-1-15,-8 11 2 16,3 7 0-16,4 5 1 15,2-3 1 1,15-11 0-16,7-9 0 0,12-18 3 16,7-6-1-16,3-17 3 15,-1-7 1-15,-2-11 3 16,0-5 0-16,-4-4 8 16,-1 3 3-16,-3 1 5 15,-5 4 0-15,-3 9-7 16,-5 5-1-16,-5 16 5 15,-4 5-6-15,-2 15-3 0,-1 6-3 16,3 6-11-16,1 2 4 16,5 1-1-1,3 0-1-15,10-8-77 16,4-2-72-16,9-9 84 0</inkml:trace>
  <inkml:trace contextRef="#ctx0" brushRef="#br0" timeOffset="16260.89">15996 5967 1408 0,'-16'0'112'0,"-4"6"43"15,-9 3 4-15,-8 8-63 0,-3 5-29 16,4 8-35 0,6 3-16-16,14 4-18 15,8-1-2-15,10-8-3 16,9-4-7-16,13-11-7 15,6-6 0-15,6-10 4 0,0-8 10 0,-3-11 11 16,-5-7 3-16,-9-9 2 31,-1-3 2-31,-5-8 6 16,-4-3 5-16,0-5 12 0,-1-6-1 16,-3-3 2-16,-1 1-7 15,-5 13 1 1,1 14 10-16,-9 23-5 15,1 13-1-15,-4 18-18 0,1 11-11 0,1 14-8 16,3 7-1-16,3 10 1 31,3 2-15-31,5 2-79 16,8-1-63-16,8-14-187 0,6-9 182 0</inkml:trace>
  <inkml:trace contextRef="#ctx0" brushRef="#br0" timeOffset="16671.3">16399 5999 856 0,'2'-17'138'0,"-7"0"117"16,-5 2-14-16,-11 6-67 15,-5 5-38-15,-3 9-63 16,-6 7-22-16,0 12-32 16,3 7-9-16,7 10-10 15,6-1-2-15,15-4-2 16,5-3-1-16,13-13 2 0,4-3 0 0,10-14 3 31,3-3 1-31,3-10 3 16,3-7 1-16,-8-8 2 15,-1-8 1-15,-8-11 0 16,-4-5 1-16,-2-8 0 16,-6-5 0-16,-1-6 9 15,-5-1 2-15,-2-4 5 16,1 4 2-16,-3 19 9 15,-1 13 9-15,0 29-1 0,-4 11-1 16,1 20-18-16,1 11-11 16,-1 16-8-16,4 7-2 15,2 7-4-15,1 3 0 0,5-2 0 16,-2 0 1-16,6-7-37 31,1-5-31-31,2-11-98 0,3-9-83 0,2-11 138 16</inkml:trace>
  <inkml:trace contextRef="#ctx0" brushRef="#br0" timeOffset="17460.5">16696 5888 204 0,'-3'0'100'0,"0"1"107"15,3 1 6-15,0 3-10 16,0 3-29-16,3 4-36 16,-3 3-10-1,0 8-27-15,-1 2-21 0,-6 6-37 16,-2 3-14 0,-4 1-19-16,3-4-4 15,4-8-4-15,5-3-1 0,6-13-3 16,5-4-2-16,13-11-32 15,-2-7-36 1,7-12-193-16,1-5 160 0</inkml:trace>
  <inkml:trace contextRef="#ctx0" brushRef="#br0" timeOffset="17614.56">16772 5716 1182 0,'-10'7'85'0,"-2"0"23"0,7-1-22 16,1-3-51-16,4-2-21 0,5-2-91 16,3-2 56-16</inkml:trace>
  <inkml:trace contextRef="#ctx0" brushRef="#br0" timeOffset="19090.38">17822 5736 284 0,'6'-1'117'0,"-1"0"107"16,3 1 18-16,2 0-47 16,-2 0-25-16,-5-1-33 15,-2 1-14-15,-7-1-28 16,-5 1-14-16,-7 2-30 16,-8 0-9-16,-2 3-9 0,-1 0-8 15,-8 4-9-15,4 4-1 16,4-1-8-16,5 1 1 15,12-1-1-15,11 0 1 16,14-1 1 0,3-1 0-16,9 2 2 15,0 2-1-15,2 0-4 0,2 0-2 0,-6 2-2 16,1 1 0-16,-5 1 1 31,-9 3 1-31,-10-1 3 0,-6 0 0 16,-13 0-1-16,-5 0-1 0,-10-3-31 15,-4-3-32-15,-6-6-113 16,-4-4-140 0,5-8 173-16</inkml:trace>
  <inkml:trace contextRef="#ctx0" brushRef="#br0" timeOffset="19290.66">17712 5504 1254 0,'4'10'128'0,"-2"11"132"16,-3 8-101-16,-1 14 7 15,-5 5-41-15,0 8-56 0,1 1-23 16,3 0-32 0,6 1-6-16,6-3-36 0,4 2-40 15,1-7-145-15,0 2-216 0,3-2 244 31</inkml:trace>
  <inkml:trace contextRef="#ctx0" brushRef="#br0" timeOffset="19605.66">18057 5469 1218 0,'9'0'110'16,"-2"6"63"-16,-6 6-6 0,-5 12-10 15,-3 8-45-15,1 15-51 16,-2 5-21-16,4 5-27 16,3-2-6-16,3-3-5 15,5-5 2-15,3-5-2 0,3-5 1 31,2-5 0-31,-2-4-2 0,2-9-9 0,-2-5-15 32,2-11-32-32,2-5-25 0,0-12-68 15,4-4-51-15,-1-5 109 16</inkml:trace>
  <inkml:trace contextRef="#ctx0" brushRef="#br0" timeOffset="19811.25">17886 5755 756 0,'15'-2'134'31,"4"-4"192"-31,12-3-176 0,9-1 9 0,3-3-51 16,1 0-38-16,-2-3-55 15,-11-2-6-15,-6-1-131 31,-2 1-213-31,-6 1 203 0</inkml:trace>
  <inkml:trace contextRef="#ctx0" brushRef="#br0" timeOffset="20012.23">18345 5670 1112 0,'2'12'133'15,"-1"4"116"-15,-1 5-34 16,-2 8-40-16,-3 4-48 16,1 4-71-16,-3 0-24 15,1-1-19-15,3-5-9 0,5-4-68 16,3 0-74-16,4-1 76 0</inkml:trace>
  <inkml:trace contextRef="#ctx0" brushRef="#br0" timeOffset="20198.31">18682 6203 1477 0,'9'29'58'15,"-2"0"26"-15,-5-1-9 0,-7-4-4 16,-5-1-19-16,-4-4-81 15,-3-2-89-15,1-2 71 16</inkml:trace>
  <inkml:trace contextRef="#ctx0" brushRef="#br0" timeOffset="20771.28">19577 5700 773 0,'-15'-4'152'16,"-1"-1"77"-16,-8-1-34 16,-1 0-11-16,-4 3-83 15,0 1-21-15,-5 5-28 16,-1 4-6-16,8 2-13 16,3 3-6-16,16 1-18 15,6-1-3-15,12 3 5 16,10 1 2-16,5 2 2 15,3 3-2-15,2 0-7 16,-3 0-1-16,-5 3 0 0,-8-1 0 0,-11 0 2 16,-7 0 2-16,-17 0 1 15,-6-3-1 1,-16-2-4-16,-4-3-11 0,-1-8-51 16,1-4-72-1,12-12 71-15</inkml:trace>
  <inkml:trace contextRef="#ctx0" brushRef="#br0" timeOffset="21010.85">19464 5358 1348 0,'1'11'100'15,"-2"10"132"-15,1 5-102 16,-2 12 26-16,-3 11-18 0,-2 13-57 15,-2 5-32-15,-1 3-39 16,4-1-6-16,3-9-13 16,3-4-19-16,8-8-58 15,1-6-47 1,6-7-149-16,-5-7 156 0</inkml:trace>
  <inkml:trace contextRef="#ctx0" brushRef="#br0" timeOffset="21306.57">19813 5352 1276 0,'6'2'86'0,"-1"5"62"15,0 4-19 1,-5 10 21-16,0 4-38 15,0 11-50-15,-2 11-24 16,0 12-22-16,-2 5-6 0,1 3-7 16,-2-7 1-16,5-8 0 15,4-7 0-15,4-9 1 16,2-6 0-16,4-11-1 16,-2-4 0-1,4-9-21-15,0-6-26 0,1-13-59 0,2-3-59 31,-1-8 86-31</inkml:trace>
  <inkml:trace contextRef="#ctx0" brushRef="#br0" timeOffset="21490.19">19657 5593 1319 0,'6'6'137'16,"4"-1"48"-16,10-5-31 0,10-4-14 15,6-9-76-15,5-3-25 16,-3-4-24 0,-5-1-28-16,-1-1-141 0,-3 2-278 0,8 4 246 15</inkml:trace>
  <inkml:trace contextRef="#ctx0" brushRef="#br0" timeOffset="21926.81">20163 5362 1010 0,'23'-4'119'15,"-6"-1"75"-15,3 3 9 16,-4 0-65-16,4 2-40 15,-1 3-54-15,-3 3-20 0,-1 4-16 16,-6 2-3-16,-7 4-4 16,-4-1-1-1,-10 3 2-15,-4 1 0 0,-11 0 0 16,-3 0 2-16,-2-5 2 16,2-3 1-16,13-3-1 15,10-2-2-15,11 2-3 0,8 0 3 31,12 2 3-31,0 1 3 16,8 3 6-16,-1 1 2 0,-1 1 4 16,-4 3 1-16,-6-2-3 15,-10 1-4-15,-8 1 0 16,-4-2 1-16,-15 0 1 16,-9-1 1-16,-13-2-7 15,-8-2-3-15,-3-4-38 0,7-1-38 16,12-5-94-16,9-2-102 0,19-3 144 15</inkml:trace>
  <inkml:trace contextRef="#ctx0" brushRef="#br0" timeOffset="22654.88">20791 5871 903 0,'11'5'102'0,"-2"2"64"0,3 1 14 16,1 2-68-16,-1 1-24 0,-4 1-44 15,-3 0-15-15,-10-1-14 16,-7 1-22-16,-10-2-69 16,-5 0-60-16,-3-2 65 15</inkml:trace>
  <inkml:trace contextRef="#ctx0" brushRef="#br0" timeOffset="24803.25">21258 5435 389 0,'-2'0'117'15,"2"0"116"-15,-3 1-18 16,3 1-27-16,-5 0-25 0,1 3-28 16,-2 1-21-16,-7 8-38 15,3 7-17-15,-3 12-21 16,3 5-4-16,4 6-9 16,4-3-1-16,11-5 2 15,4-5 7 1,7-9 15-16,4-5 7 0,5-11 14 15,4-6 0-15,2-5-3 16,2-6-1-16,-1-10-20 16,-3-5-2-16,-9-10 2 15,-7-4-4-15,-20 0-2 0,-15-1-8 16,-22 5-24 0,-9 4-8-16,-6 13-11 15,-2 7-1-15,2 12-50 0,3 3-23 0,-6 10 45 31</inkml:trace>
  <inkml:trace contextRef="#ctx0" brushRef="#br0" timeOffset="30301.72">19444 6533 587 0,'4'-1'124'0,"-1"-1"113"31,1 1-28-31,-4-1-68 0,0-3-30 0,-4 2-43 16,0-2-20-1,-7-1-25-15,0 1-5 0,-8 3-5 16,-2 2-2-16,-6 3 3 15,-5 3 4-15,-3 6 7 0,1 1 4 32,3 1 4-32,6 0 4 0,12-2 6 15,3 1 3-15,11 3-1 16,4-2-4-16,10 1-6 16,2-1-4-16,10-1-6 15,3 2-2-15,3 2-12 16,1-1-5-16,-9-1-3 15,-2 0-2-15,-13 0 3 16,-9-1 1-16,-12 1 2 16,-8 0 0-1,-14-1-1-15,-2-1 0 0,0-4-3 0,-5-2-1 16,6-3-15-16,4-3-20 16,5-3-49-16,6-4-39 15,10-6-150 1,2-2-167-16,14-4 250 15</inkml:trace>
  <inkml:trace contextRef="#ctx0" brushRef="#br0" timeOffset="30587.26">19398 6359 682 0,'-14'0'117'0,"3"0"50"16,4 1 15-16,2 2 5 15,5 5-39-15,0 3-17 16,6 8-34-16,1 5-21 16,0 17-38-16,-2 8-13 0,-7 12-17 15,-5 3-3-15,-5 0-6 16,-7-1-27-16,0 1-83 15,1-4-53-15,7-7-106 0,3-8-37 16,10-15 172 0</inkml:trace>
  <inkml:trace contextRef="#ctx0" brushRef="#br0" timeOffset="30882.73">19674 6386 1004 0,'7'-3'174'16,"-1"2"116"-16,-3 8-76 0,-1 7-14 15,-9 15-75-15,-1 6-23 0,-4 11-52 16,-1 4-13-16,2 0-24 16,3-5-7-16,5-8-28 31,2-5-31-31,3-7-67 16,2-2-65-16,-2-8 99 15</inkml:trace>
  <inkml:trace contextRef="#ctx0" brushRef="#br0" timeOffset="31278.47">19899 6357 1208 0,'0'-1'7'0,"5"-1"77"0,-1-2 90 0,1-1-20 0,2-2-27 0,1 1-37 0,8 2-37 32,1 0-15-32,4 4-13 0,4 3-7 15,-7 6-14-15,-3 1-3 16,-11 7-1 0,-7 2-1-16,-12 7-6 15,-5 4-3-15,-11 4-9 16,3 2-5-16,1 1 4 0,2-4 1 15,8-4 11-15,6-2 3 16,7-7 3-16,7 0 1 0,13-9 1 16,4-1 0-16,17-3 1 15,4-3 1-15,11 1-1 16,6-2 0-16,6 0-69 31,-4-3-87-31,-4 3 90 0</inkml:trace>
  <inkml:trace contextRef="#ctx0" brushRef="#br0" timeOffset="41587.56">19438 7319 407 0,'1'-3'133'16,"3"0"112"-16,0 3-65 0,0 1-32 0,0 4-49 15,-3 2-14-15,5 2-11 16,-5 1 3-16,1 1 9 16,4 3-4-16,-2 5-26 31,-4 2-13-31,0 7-26 0,-6 3-1 0,-8 4-2 15,-1 0-2-15,-9 0-5 32,-3-4-7-32,-5-3 0 0,-3 0-1 15,-4 2 2 1,5 0 0-16,-4 0 2 16,4 2 2-16,0 0-1 0,0-1-1 0,1 4-3 15,1 0 1-15,-1-2-1 16,0 1 0-1,-14-3 1-15,-1-2-1 0,-4 0 0 16,-1-2 0-16,7 2-1 16,1 3-1-16,0 2 0 15,4 4 0 1,-5 7 0-16,-2 1 0 16,-4 2 0-16,2 1 0 0,5-7 1 15,3-2 1-15,11 0 0 16,-1-3 0-16,7 5-1 15,1 1-1-15,-2 6 1 16,2 2 0-16,-6 3-1 16,-1-2 2-16,-4-5-1 15,0-2 1-15,0 0 0 16,1 0 0-16,4 7-1 16,0 1 1-16,4 6 0 15,1 0-1-15,4 0 0 0,0-1-1 16,4-5 1-1,1 2-1-15,2-1 1 0,3 3 1 16,2-2 0-16,-3-3 0 16,1-2 0-1,2-3 1-15,4-5-1 16,2 1 0-16,4-5 0 0,3 1-1 0,7-1 1 16,1 0 0-16,3-3 0 15,2 1 0 1,4-4 0-16,0-2 0 15,8-4-2-15,1-3 2 0,6 1-1 16,6-3 0-16,8-2 1 16,6-1 0-1,1-5 0-15,-7 1 1 0,-5-4 0 16,0-1 0-16,2-1 0 16,5-1 0-16,10 0 0 15,-4-2 0-15,-1-1 0 16,-5 0 0-16,-16-2 0 15,-4 1-8-15,-9-3-90 16,0 0-104-16,0-3 110 0</inkml:trace>
  <inkml:trace contextRef="#ctx0" brushRef="#br0" timeOffset="42015.5">18709 10257 454 0,'-7'0'156'0,"-1"1"130"16,4 1-54-16,0 2-20 15,4 1-42-15,1 1-18 0,5 0-43 16,3 0-21-16,4 1-28 16,3 1-10-16,3 3-21 15,4 1-5-15,1 2-10 16,4 1-3-16,2 0-4 0,-4 0-3 0,-7 1 2 15,-7 1 2 1,-18 4 2 0,-10-1 6-16,-15 4-4 15,-7 0-1-15,-6 1-9 16,0 0-26-16,5-3-73 16,2 1-52-16,7-6 70 0</inkml:trace>
  <inkml:trace contextRef="#ctx0" brushRef="#br0" timeOffset="42531.03">17475 10504 549 0,'2'-10'146'16,"2"0"170"-16,-2 2-23 0,0 2-38 16,-1 3-20-16,0 3-49 15,1 5-29 1,-2 8-54-16,0 4-26 0,0 13-41 15,-2 4-14-15,1 10-20 32,0 3 1-32,-1 3-2 15,1 0 0-15,0-4-33 0,-1 0-37 0,2-10-82 32,3-1-58-32,0-14 108 0</inkml:trace>
  <inkml:trace contextRef="#ctx0" brushRef="#br0" timeOffset="42960.66">17811 10652 626 0,'-1'-6'175'0,"-5"0"176"15,4 2-153-15,-1-1-13 16,0 2-51 0,3-2-16-16,3 1-25 0,2 1-12 0,7 1-21 15,1 5-11-15,3 3-22 16,2 1-8-16,3 5-13 31,2 1-3-31,-4 3-1 16,-3 1 1-16,-7 1 1 15,-6 0 0-15,-6 2 0 16,-6-2-5-16,-7 3-23 0,-8 1-7 0,-2 2-5 31,-1-2 4-31,7-3 21 0,3 0 6 0,8-3 4 16,4 1-1 0,8-2 2-16,3 1 1 0,12 2 2 31,5-1 4-31,13-2 3 0,7-4-1 0,10-4-1 15,4-2 4 1,-8-3-80-16,-1 3 52 0</inkml:trace>
  <inkml:trace contextRef="#ctx0" brushRef="#br0" timeOffset="47910.08">21256 12228 628 0,'-6'2'92'16,"0"-2"118"-16,3-3-58 16,2-4 14-16,1 1-5 0,7-2-2 15,-1 3-7-15,1 3-6 16,0 4-2-16,-1 12-32 16,1 9-17-16,-5 17-44 15,0 6-15-15,-2 10-18 16,-2-1-8-1,1-1-6-15,1-3-2 0,2-11 0 32,4-4 0-32,3-11 1 0,2-5 1 15,5-11 0-15,0-5 0 0,8-8-2 16,7-3 0 0,20-2-2-16,4 1 0 15,15 4-3-15,2 2 0 0,16 2-2 16,19 4 0-16,7 2 0 15,10 2 0-15,9 2 1 16,-10 0 3-16,-5 1 1 16,-4-3 3-16,-25-4 3 15,-7-3 1-15,-15-3 2 16,-9-4 0-16,-25-2-1 16,-11-1 0-16,-12-1 2 15,-4-2-2-15,-6-1-5 0,0-2-2 16,-5-6-2-16,-1-1-2 0,2-7 3 31,2-5 2-31,-1-9 0 16,4-8-1-16,2-9 0 15,-2-2-1-15,0 5 1 16,-3 5-1-16,-9 11 0 16,-3 4-1-16,-10 10-4 15,-10 6-3-15,-11 5-4 16,-11 6-2-16,-13 6 3 0,-3 2-6 15,-21 5-16-15,-14 3-17 0,-14 5-12 16,-7 1 7-16,-15 4 23 16,9 5 17-16,4 8 14 15,-2 3-1-15,24 7 1 16,8 2-32-16,25-4-136 16,20-1-139-16,32-4 155 15</inkml:trace>
  <inkml:trace contextRef="#ctx0" brushRef="#br0" timeOffset="48923.38">23125 12185 1220 0,'-12'19'93'0,"-1"6"52"0,1 7-10 0,-2 10-43 15,1 6-25-15,1 3-40 16,3 0-13-16,5-7-10 15,2-4-23-15,5-13-25 16,2-5-10-16,1-12-51 16,-6-9-6-16,2 0-8 15,-2-12 7-15,-1-12 52 0,0-7 40 32,1-15 86-32,3-6 45 15,6-12 48-15,4-1 4 16,5 8-28-16,4 8-32 0,7 21-33 15,1 7-8-15,6 12-23 16,1 6-5-16,-5 6-14 16,-7 5-11-16,-12 4-4 15,-5 1-7 1,-17 4-5-16,-9 4 1 0,-20 9 2 16,-8 2 3-16,2 4 0 15,6 1 0-15,16-4 0 0,13-2 1 16,10-6 0-1,7-4 1-15,8-4 1 0,6-3 0 0,7-2 0 32,5-3 0-32,4-6 1 15,1-3 0-15,-6-6 2 16,-4-4 0-16,-5-8 4 16,-4 1 2-16,-4-4 5 15,-4 2 6-15,-5-2 12 16,-3 1 2-16,-5 6 12 0,-3 3-8 15,0 13-12-15,0 6-6 16,-1 9-18-16,1 5-2 0,4 2-3 16,5-1-2-16,8-5 2 15,8-2 1-15,11-9 3 16,7-4 9 0,9-8 19-16,4-2 1 0,-5-9 9 15,-2-1 0-15,-18-2-17 16,-11-4 1-1,-13 1 1-15,-4 0 2 0,-10 9 5 16,-7 6-3-16,-2 16-14 16,-7 12-9-16,-1 13-9 15,2 6 0-15,6 6 0 16,4 1 0-16,7 5-3 16,-2 2 0-16,-2-1-18 15,-7-2-2-15,-9-10 5 16,-4-7 3-16,-1-14 24 15,1-8 8-15,4-14 5 16,5-10 0-16,4-10 1 16,5-8-3-16,15-9-12 0,5-5-4 0,16-4-12 31,4 1-15-31,6 6-29 16,6 6-22-16,7 6-74 0,8 5-40 15,12 5-241-15,1 3 249 0</inkml:trace>
  <inkml:trace contextRef="#ctx0" brushRef="#br0" timeOffset="49171.52">24093 12171 1601 0,'9'-3'147'0,"0"3"92"15,-1 11-79-15,-2 8-26 32,-7 16-45-32,-2 10-22 0,-10 6-36 15,-2 4-6-15,0-6-25 16,-3-5-23-16,9-8-72 16,3-4-46-16,4-10-301 15,6-4 268-15</inkml:trace>
  <inkml:trace contextRef="#ctx0" brushRef="#br0" timeOffset="49460.21">24292 12198 1627 0,'6'0'100'0,"3"0"31"31,0 2-21-31,6 5-49 16,1 1-18-16,6 1-14 15,2 2-7-15,3 2-1 16,-2-1-4-16,-3 2-12 0,-6 0-4 16,-13 1-6-16,-11 4-3 15,-21 7 2-15,-7 3 3 0,-3 4 3 16,0 2 3 0,15-3 0-16,10-2 0 0,17-1-3 15,13-5-3-15,22-7-1 16,14-4-29-16,24-8-115 15,2-5-139-15,-1-3 149 0</inkml:trace>
  <inkml:trace contextRef="#ctx0" brushRef="#br0" timeOffset="51395.7">20198 12479 458 0,'-17'4'156'15,"6"-1"191"-15,3-1-88 16,11-2-31-16,7 0-27 0,18-1-38 15,-3-1-7-15,10 0-33 0,4 1-9 32,-2-2-19-32,16 3-12 0,17 3-16 15,13 0-13-15,12 1-16 16,-1-2-6-16,-1-1 0 16,-5-1-2-16,-2-1-4 15,-7 0-1-15,-17-2-9 0,-19 0-2 16,-26 1-1-16,-5 2 0 15,-26 1-5-15,-13 1-2 16,-36 2-11 0,-14-2-9-16,-12 3-6 15,-6 1 0-15,-7-2 7 0,2 0 6 0,0-4 7 32,5 0 1-32,29 0 0 15,11-1 0-15,21 1-1 0,9 0-1 16,16 1-4-16,9 1 0 15,17 2 5-15,6 1 3 16,17 5 12-16,9-2 2 16,21 1 1-16,13 0-1 15,10-4-3-15,-3 0-1 16,-14-4-3-16,-9-2 0 0,-13-3 2 16,-10-2 1-16,-18 1 6 15,-13-1 2-15,-24-2-2 16,-13 0-3-16,-23-1-10 15,-6 2-4-15,-18 2-4 16,-14 2-2 0,-15 3-1-16,-2 0 0 15,7 1 2-15,14 2 1 0,14 1 0 16,14 2-1-16,12 1-3 16,14-1-3-16,34 3 0 15,15 2 1-15,26 2 8 16,5 0 4-16,17-3 9 15,7-1 2-15,27-2 2 16,4-2 0-16,2-1 0 16,1-3 0-16,-17-2 4 15,-3-4 2-15,-23-3 5 16,-17 0 0-16,-35-2-2 16,-12-1-2-16,-22 1-10 0,-16 0-4 0,-35 1-16 31,-11 3-7-31,-16 4-8 0,-2 2 1 15,-5 3 6 1,-5 1 4-16,13 1 6 16,12 2 2-16,33-2-3 0,16 1-1 15,20-2-4-15,9-2-1 16,20 0-1-16,10 0 2 0,22-2 7 16,9 0 3-16,29-2 4 15,8-1 3-15,4-1 2 16,2-2 0-16,-8-3 0 15,-2 0 0-15,-17-1 0 16,-15-1 1-16,-33 2 6 16,-21 1-1-16,-30 4-6 15,-22 1-6-15,-26 6-12 16,-16 3-7-16,-23 6-5 16,-7 6 2-16,-6 3 5 15,4 3 5-15,3 1 8 0,16 1-2 0,25-5 2 31,14-2-2-31,48-8-6 0,19-4 0 16,49-9 5 0,20-6 2-16,28-8 10 15,17-4 3-15,17-2 0 0,-1-1-3 0,1 3-1 32,-6 2 0-32,-32 4-1 15,-15 1 2-15,-33 5 5 16,-20 1 2-16,-34 6-2 0,-19 1-2 15,-31 0-16-15,-13 3-8 0,-13 2-8 32,-5 2-3-32,-12 5 5 0,1 1 3 15,-2 3 5-15,12 0 4 16,32-3 4-16,12-1 1 16,32-5-7-16,9-3-1 0,25-6 0 15,20-3 3-15,27-3 7 16,21-2 4-16,17-1 4 15,0-1-1 1,-10 0 1-16,-7 1 0 0,-14 2 2 16,-11 1 1-1,-25 4 4-15,-23 1 3 0,-32 2-5 0,-21 2-2 16,-27 4-9 0,-8 0-6-16,-10 4-6 15,-4 0 1-15,-5 1 1 16,3 1 4-16,16-2 4 15,10 0 0-15,38-4-2 16,14-2-1-16,32-3 3 16,15-3 2-16,33-4 4 15,12-3 0-15,5 0-5 0,-2-1-1 16,-14 3-37-16,-1-1 309 16,-35 7-206-16</inkml:trace>
  <inkml:trace contextRef="#ctx0" brushRef="#br0" timeOffset="55780.95">22205 12613 1093 0,'-12'1'64'15,"-2"-2"48"-15,11-7-87 16,3-1 13-16,9-3 45 15,2 0 27-15,6 3 42 16,1 2 5-16,-3 6-20 0,-2 4-14 0,-7 9-27 16,-5 4-18-16,-2 12-18 15,-6 6-11-15,0 13-13 16,-1 8-5 0,2 3-14-16,2 2-5 15,2-5-9 1,2-4-1-16,5 1 0 0,5-2-1 0,10 3 0 31,8-2 7-31,17-4 10 0,8-4 5 16,10-9 8-16,6-3-5 15,26-4-5-15,13-2-1 16,26-4-2-16,19-4 2 0,9-6 2 16,6-2 0-1,13-6-2-15,-9-2 1 0,2-5 7 16,-16-4 11-16,-33 0-4 15,-11-2-3-15,-40 1-11 16,-4 5-12-16,-24-1-1 16,-10 3-2-1,-23 1-11-15,-8 0-16 16,-13 0-30-16,-4 0-21 16,-2 1-54-16,-2-1-30 0,6-1-101 15,0 0-326-15,5-1 362 16</inkml:trace>
  <inkml:trace contextRef="#ctx0" brushRef="#br0" timeOffset="56223.79">24422 13061 895 0,'-3'0'151'0,"-1"1"-60"16,1 1 109-16,0 0-33 15,0 2-8-15,1 0-6 0,-3 0 0 16,1 0-14-16,-1 3-25 16,3 0-13-16,2 5-33 15,8 2-9-15,8 4-11 31,11 2-2-31,23 3-3 16,5 0-4-16,6-2-10 16,1 1-5-16,-6-1-6 0,2 1-1 15,0-1-4-15,-9 0-1 16,-15-1-2-16,-10 1 0 16,-31 3 0-1,-15 1 0-15,-22 6-1 0,-12 6-2 0,-3 8-5 16,-3 3-9-16,-13 4-30 15,-3 2-20 1,-8-7-65-16,1 0-47 0,-9-2 94 16</inkml:trace>
  <inkml:trace contextRef="#ctx0" brushRef="#br0" timeOffset="59921.65">19441 9533 1361 0,'-10'3'58'16,"1"-2"5"-16,3-2-9 15,1-6 27-15,0-3 5 0,2-3 19 31,-4 1-21-31,-3 2-38 0,-3 5-17 0,-17 7-25 16,-4 7-4-16,-9 13-3 16,-4 6 0-1,8 12 0-15,4 2 0 16,9 6 0-16,6 1 3 16,10 3 7-16,6 1 7 0,5 10 3 15,5 6-1-15,-1 12-3 16,-1 5-6-16,-3 4 0 15,-5 1-1 1,-5 6-1-16,-1 5 0 0,0 9-1 16,1 7-1-16,-1 9 0 15,4 2-1-15,0 6 0 16,3 5 0-16,4 1 0 16,2 0 0-16,-1 11 1 15,-2-2 0-15,-7 1 1 0,-5 9 0 31,-11-1 0-31,2-1-1 0,2 9-20 16,2-11-18-16,14-7-45 16,5-1-10-16,7-15 6 15,3-4 18-15,-3 0 46 16,2-6 10-16,-2-8 13 16,0-2 1-16,2-13 0 0,-1-7 0 15,4-15 4-15,4-7 1 16,2-23 2-1,3-7 0-15,6-18 4 16,2-6 2-16,5-8 17 16,0-2 0-16,10-4-6 0,-2-3-3 0,3-3 4 31,-5-3 3-31,-5-5 8 0,-4-1 3 0,-2-8-18 31,1-2-5-31,6-7-10 16,5-4-3-16,8-8-5 0,6-8 0 15,-3-7 1-15,-4-4-1 16,-16-2-1-16,-8-1 1 0,-9-8 0 16,-6-7 2-16,-4-15 5 15,-1-7 7 1,-5-21 9-16,0-12 2 16,-3-15-3-16,-1-17-7 0,-3-8-9 15,-2-1-2 1,-2-13-1-16,-3 7-2 0,4-10 0 15,6 3-3-15,-1 1-1 16,5 0 1-16,2 15 1 16,-3-2 2-16,5 12-1 0,2 7 0 15,2 3-1-15,0 11 10 16,-1 13 1 0,-3 8-3-16,-6 16 7 15,-3 8-19-15,-12 14-8 16,-6 10 5-16,-16 18-4 15,-6 5 6-15,-3 10 3 16,5 3-2-16,11 0-1 16,7 1 2-16,12-2 1 15,4 1 0-15,7 1-2 16,2 4 0-16,1 11-3 0,-2 5-4 16,-9 12-3-16,-9 9-14 15,-18 24-48-15,-17 16-33 16,-42 31 52-16</inkml:trace>
  <inkml:trace contextRef="#ctx0" brushRef="#br0" timeOffset="70048.86">17459 12659 183 0,'-6'-2'36'0,"-1"-1"56"16,3 0-4 0,0 2 53-16,2-1 12 0,1 2 7 15,1-1 4-15,0 1-11 16,0 0-6-16,0 1-3 31,0 3-6-31,-2-1-15 0,-4 1-12 0,3 0-27 16,-2 1-16-1,3 1-22-15,2 3-2 16,0 1 0-16,2 1 3 16,3 3-6-16,3 0-3 0,2 0-1 15,5 0 5 1,3-1 10-16,5-3 2 0,8 1-3 16,-1-2-7-16,4 5-17 15,-1 1-4-15,-8 2-8 16,-3 1-3-16,-8-1-2 15,-5-1-1-15,-6 2-3 16,-4 0 2-16,-8-1 2 16,-1 2-1-1,-13-1-2-15,-3 1 0 0,-15 0-41 16,-4 0-24-16,2 0-83 16,2 0-61-16,6-3-183 0,3-5 211 15</inkml:trace>
  <inkml:trace contextRef="#ctx0" brushRef="#br0" timeOffset="70231.57">17451 12586 1405 0,'6'-14'191'0,"-3"-3"152"0,-2 7-104 31,0 3-26-31,3-1-69 0,3 0-38 16,4-2-56-16,5 1-12 0,13 0-23 15,6 2-12-15,6 1-29 16,4 2-32-16,-3 3-117 16,-5 1-72-16,1 15 125 15</inkml:trace>
  <inkml:trace contextRef="#ctx0" brushRef="#br0" timeOffset="70591.89">17246 13560 1097 0,'-2'4'178'15,"1"3"-66"-15,-4 6 160 0,1 0-69 16,1 7-3-16,3 3-33 16,4 7-41-16,5-3-25 15,-2-2-51-15,-3-3-13 16,1-5-26-16,1 0-15 15,0-7-52-15,0-2-39 0,1-7-123 16,3-5-126 0,4-10 196-16</inkml:trace>
  <inkml:trace contextRef="#ctx0" brushRef="#br0" timeOffset="70731.35">17216 13444 1209 0,'-6'-3'109'0,"1"-1"87"15,4-1-154-15,5 1-163 16,7 1-50-16,7 2-108 16,6 4-42-16,4 7 190 15</inkml:trace>
  <inkml:trace contextRef="#ctx0" brushRef="#br0" timeOffset="71251.44">17408 13567 759 0,'5'32'194'0,"0"-4"153"15,-5-9-127 1,0-5-44-16,0-12-56 0,0-6-11 0,0-13-22 15,2-3-12-15,2-7-19 32,4 1-10-32,2 8-17 15,2 7-8-15,0 11-14 16,0 8-3-16,-1 12-1 16,-2 6-3-16,5 4-25 15,3-1-3-15,7-5-9 16,5-7 2-16,4-14 22 0,-1-8 4 0,-1-14 9 15,-9-6 4-15,-2-4 1 16,-4-1 0-16,-7 4 12 16,1 5 9-16,-3 11 7 15,-3 7 7 1,-1 12-1-16,-2 10-7 16,1 15-8-16,1 6-8 15,2 6-11-15,-2-3-3 0,0-4-1 16,-1 0-4-16,1-6-14 15,-1 0-6-15,-2-5-9 16,-2-3 2-16,-1-6 6 16,1-4 7-16,2-14 16 0,-4 1 8 15,1-20 30-15,2-6 11 0,0-15 9 32,-1-8 0-32,5-13-15 15,-1-7-10-15,7 1-16 16,3 6-5-16,4 21-8 15,3 11 0-15,-3 18-3 16,-1 4 1-16,-6 7-1 0,-1 4 1 16,-8 7-21-16,-5 5-20 15,-7 9-69-15,-6 3-58 16,0 1 90-16</inkml:trace>
  <inkml:trace contextRef="#ctx0" brushRef="#br0" timeOffset="71868.77">18052 13486 1654 0,'5'6'96'0,"-5"4"31"16,-3 4-9-16,-2 4-45 16,-3 3-20-16,4-1-34 15,5-3-10-15,9-4-10 16,3-4-2-1,4-8 3-15,4-4 2 16,-8-12 5-16,2-6 3 0,-2-8 7 16,-1-1 10-16,0 3 19 15,-5 2-1-15,-3 12-6 16,-2 5-13-16,-1 12-20 16,-1 9-3-16,2 13-3 15,-2 3 0-15,4 2-5 16,5-2 0-16,4-13 1 0,4-9 4 15,1-14 18-15,1-9 9 0,1-15 10 32,4-6 9-32,-2-10-11 15,1-3-7-15,-6-8 6 16,0-3-6-16,-5-1 2 16,-4 8 0-16,-4 23 3 0,-1 17-1 0,-7 31-6 31,-2 12 1-31,0 21-23 0,-4 4-4 15,4 3 0-15,3-1 0 16,6-9 0-16,6-3 1 0,3-12 0 16,2-7 0-1,0-13 2-15,-1-8 2 16,2-10 0-16,2-5-2 0,4-6-1 16,-2 1-2-16,3 6-1 15,-3 6-2 1,0 8 0-16,1 7 1 15,-7 5 0-15,-4 3-1 16,-4 0-30-16,-6 2-18 0,-7-4-41 16,-1-1-33-16,-5-7-92 0,-4-1-243 15,-15-9 276 1</inkml:trace>
  <inkml:trace contextRef="#ctx0" brushRef="#br0" timeOffset="72012.48">18206 13249 1744 0,'26'-3'87'0,"4"-1"43"15,4-2-104-15,2-1 16 16,2-1-253-16,11-2 162 0</inkml:trace>
  <inkml:trace contextRef="#ctx0" brushRef="#br0" timeOffset="188121.68">1679 8681 553 0,'-3'-9'107'0,"-2"1"110"31,4 1-7-31,-4 3-36 0,0 3-25 0,-2 3-55 31,-3 2-27-31,0 2-38 16,1-1-12-16,2-1 16 15,6-2 14-15,6-2 32 0,5 0 9 16,4-1-17-16,2 0-10 0,7 1-28 16,0 0 0-1,4 0 1-15,4 0-1 0,2 0 7 16,6 0-4-16,5-2-7 16,4 0 0-16,5-1-9 15,0 1-3-15,-1-1-4 16,-3 1-1-16,0 0-3 15,-1 2-2-15,6 0-2 16,1 3-1-16,3 2-3 0,-1-1 1 16,1 1-1-1,-3 0-1-15,3 0 2 0,0-1 3 16,8 0 3-16,4 0 2 16,-2-1 0-16,2 1-2 0,-4-1-3 31,1 0 0-31,9 0-1 15,4 2 0-15,2 1 0 16,-3 3-2-16,-7 3 1 16,-3 1-1-16,3 0 5 15,3 1 2-15,-1-5 1 16,-3-3 0-16,-2-2 0 16,2-3 3-16,4-3 11 15,7 1 1-15,-8-2-2 0,-1-2-5 0,-20 3-18 16,-15-1-40-1,-19 6-160-15,-11-1 131 0</inkml:trace>
  <inkml:trace contextRef="#ctx0" brushRef="#br0" timeOffset="190743.95">6929 8772 305 0,'-2'-4'93'16,"-6"1"102"-16,-1 1-20 0,-8 2-48 15,-6 0-22-15,-8 2-41 16,-4-2-9-16,-7 1-17 15,-6-2-11-15,-2-4-15 16,2-3-6-16,1-4-4 16,1-2 2-16,0-5 14 15,0-1 13-15,1-2 27 16,7 0 9 0,3-3 13-16,7 1 0 0,8-2-5 15,2 0-6-15,6-4-10 0,-1-2-8 16,5-4-13-1,2-3-3-15,3-6-14 16,3 0 1-16,6 0 5 16,2 0 2-16,10 12 3 15,5 1-9-15,7 6-10 16,8 4-5-16,3 2-9 16,2 1 1-16,-1 4-2 15,-3-2 1-15,4 2 11 16,-1 1 2-16,10 1 1 0,5 5 2 15,2 6-12-15,-1 4-1 0,-5 10-2 16,-7 5-1-16,-6 9 1 16,-4 4 0-16,-3 5 2 15,-2 5 1-15,-1 6 1 16,-2 5 0 0,-2 3 0-16,1 2 0 0,-5-6 1 15,-7-1 0-15,-8-6 3 16,-7 0 1-1,-16-1 2-15,-5 1 2 16,-12 1 1-16,-3 2-2 0,-7-3-8 16,-3-3-27-16,-6-5-155 15,-8-3 119-15</inkml:trace>
  <inkml:trace contextRef="#ctx0" brushRef="#br0" timeOffset="-171778.96">9626 14865 808 0,'-1'-11'85'0,"0"1"65"15,0 1-28-15,-4 5-26 0,1 1-20 0,-7 4-15 31,2 3-1-31,-3 3 17 16,-2 1 10-16,1 0 10 16,-1 0-7-16,2-1-11 15,-1-1-7-15,-2-1-9 16,-2 0-7-16,2 0-15 16,-2 1-10-16,-2 2-11 0,-2 5 0 15,-3 4-10 1,-1 5-2-16,0 5-2 15,1 1 1-15,5 2 2 16,2-3 3-16,5 1 8 16,2-5 5-16,7-1 14 15,3-2 4-15,7 0 0 0,4 5 0 0,4-4-11 16,2 2-5 0,6-1-13-1,-3 0-6-15,4 1-5 0,-2-1-1 16,-4-1 0-16,0-1 0 0,0-1-1 15,2-3-1-15,-1-2 1 16,4-1-1 0,2-2 0-16,5 0 0 0,5-4 1 15,3-1 0 1,10-8 0-16,5 0-1 0,5-4 1 16,-4 1 0-16,-8 1 0 15,-8 0 1-15,-11 3-1 16,-3-2 0-16,-5-1 1 15,-1-1 1-15,-2-6 2 0,-2-3 1 16,-3-7 3-16,1-5 5 31,-2-2-8-31,-1-4 1 0,0-3-4 16,1-1-3-16,2 0 4 16,-2 2 0-16,2 0 5 15,1 3 2-15,-3 3 5 16,0 0 3-16,-6 6 1 15,-4 1 3-15,-8 1 1 16,-6 2 1-16,-10-1 2 16,-5-1 0-16,-3-7-2 15,1 1-2-15,3-1-6 0,4 2-2 16,2-1-2 0,2 2 2-16,-1 3-2 0,-3 2-1 15,-8 6-5-15,-5 4-4 16,-19 6-3-16,-4 6-3 0,-8 9-29 15,-2 4-34-15,-6 6-108 16,-8 5-148-16,-7 6 179 16</inkml:trace>
  <inkml:trace contextRef="#ctx0" brushRef="#br0" timeOffset="-162248.81">10109 14889 96 0,'-6'6'5'16,"-1"0"5"-16,3-2 17 0,0 0 29 16,2-4 92-16,1-3 46 0,0-3 51 15,0-1-3-15,-2-2-59 16,1 2-34-1,-1 2-60-15,-1 1-21 0,0 4-22 16,0 0-5 0,4 0-2-16,-2 1 3 0,8-3 9 15,5-4 3-15,10-6 19 16,9-3 9-16,16-9 13 31,11-1 5-31,5-5-19 0,2-1-18 16,3-1-33-16,-1 3-15 15,6 1-14-15,1 0 0 0,-7 5-1 16,-9 2 0-16,-15 7-27 0,-9 1-36 16,-12 1-101-1,-9 0-85-15,-7 2 130 16</inkml:trace>
  <inkml:trace contextRef="#ctx0" brushRef="#br0" timeOffset="-162001.16">10820 14367 1106 0,'7'4'182'0,"2"1"156"16,0 6-148-16,1 1-30 15,1 2-66-15,6 0-18 0,6 0-37 16,3 0-10-16,7 2-15 16,3 1-6-16,-6 2-2 15,0 2 1-15,-15 2 4 31,-8 1 2-31,-16 3 2 16,-12 0 0-16,-11 0-14 16,-6 2-26-16,-5-1-89 15,2 1-59-15,6-2-260 0,3-4 245 16</inkml:trace>
  <inkml:trace contextRef="#ctx0" brushRef="#br0" timeOffset="-160154.84">11953 14359 322 0,'0'-2'80'16,"0"0"78"-16,1-3-33 0,0 1-6 16,3 0-6-16,-2-1-6 15,0 0-5-15,-2 2 5 16,0 3 15-16,2-4 6 0,-2 4-5 16,1-5-8-16,-1 2-12 31,1-1-3-31,2 2 3 0,2 0-5 0,1 2-15 31,-1 3-17-31,1 7-26 16,-2 5-13-16,0 13-14 15,2 6-3-15,-6 12-5 16,1 4 3-16,-4 6-10 0,-3-1-1 16,1-3 0-16,1-5-16 15,2-9-18-15,1-7-16 16,1-10-60-16,4-6-22 0,2-9-145 15,1-6-244-15,5-10 312 16</inkml:trace>
  <inkml:trace contextRef="#ctx0" brushRef="#br0" timeOffset="-159822.45">12181 14725 1060 0,'-2'0'107'16,"-2"0"80"0,2 0-4-16,1 0-37 0,0 0-24 0,1 3-36 31,0 2-14-31,1 8-27 16,1 3-8-16,3 7-21 15,-1 4-9-15,4-2-5 0,1-4-1 16,5-8 4-16,1-6 7 0,3-10 25 15,0-6 13-15,2-8 14 16,-5-4 0 0,-4-4-9-1,-5-2-6-15,-7 1-14 0,-4 2-7 0,-10 2-16 16,-3 6-8-16,-6 9-21 16,0 7-25-16,-1 13-68 31,2 2-50-31,8 8-242 0,4-3 237 15</inkml:trace>
  <inkml:trace contextRef="#ctx0" brushRef="#br0" timeOffset="-158944.2">11814 14105 580 0,'0'0'109'0,"0"0"107"15,0 2-19-15,1-1-26 16,1 0-18-16,2 0-28 15,4-1-9-15,0-2-21 16,2-2 0 0,4-3 5-16,3-1-3 0,10-1 1 31,7 0-10-31,3 2-27 16,-1 2-13-16,0 0-29 0,-6 2-8 15,-2-1-6-15,0 2-17 0,-5 0-81 16,-4 0-85-16,-2-3 91 15</inkml:trace>
  <inkml:trace contextRef="#ctx0" brushRef="#br0" timeOffset="-158363.48">12667 14692 579 0,'0'0'154'15,"0"0"178"-15,2-2-62 0,2-1-43 16,-1-3-22-16,1 0-30 16,-1 1-12-16,-3 1-22 15,-1 2-17 1,-7 2-49-16,2 0-23 0,-3 5-37 16,0 1-10-16,0 0 2 15,2-1-5-15,4-1-3 16,1-4-1-16,2 1-5 15,3-5 4-15,4 0 2 16,-1 1 0-16,0-1 1 0,0 4 0 16,-2 0 0-16,-2 0 0 0,-1 1-54 31,0 2-62-31,-1-2 67 16</inkml:trace>
  <inkml:trace contextRef="#ctx0" brushRef="#br0" timeOffset="-157910.95">12898 14308 345 0,'4'-8'135'16,"0"0"138"-16,1-1-16 0,0 3-61 15,2 3-24-15,-5 0-31 16,0 1-7-16,-2 2-15 15,-2 0-6-15,2 0-17 16,3 1-4-16,1-3-10 16,1-1-6-16,5 0-6 15,0 0-1-15,6 2-5 16,4 3-5-16,-2-4-9 0,5 0-7 16,1 0-19-16,-1-9-2 15,1 5-16-15,-1 1-4 16,-7-1-31-1,-2 5-28-15,-10-3-59 16,-2-1-41-16,-4 5-98 16,-5 2-92-16,-2-2 198 15</inkml:trace>
  <inkml:trace contextRef="#ctx0" brushRef="#br0" timeOffset="-157567.2">13046 14268 69 0,'-2'1'57'16,"0"0"43"-16,2 2 41 0,-2 0 17 16,1 0 14-16,1 2 1 15,-2 1-8-15,0 2-10 16,-1 2-23-16,-1 0-20 15,1 5-34-15,0 5-11 0,2 9-21 32,1 6-9-32,2 10-11 15,1 4-5-15,-2 1-14 16,2 1-4-16,-2-12-2 16,0-8-1-16,1-9 0 15,-2-8 2-15,1-5-60 16,-1-7-49-16,0-1-224 15,0-1 183-15</inkml:trace>
  <inkml:trace contextRef="#ctx0" brushRef="#br0" timeOffset="-157386.53">12980 14746 1001 0,'0'5'113'15,"-3"1"97"-15,3-1-22 16,0-2-32-16,1 0-11 15,9-3-32-15,0 0-20 16,4-1-44-16,3-1-19 0,2-3-54 16,4-1-37-16,3 2-130 15,2 2-118-15,-3 3 166 16</inkml:trace>
  <inkml:trace contextRef="#ctx0" brushRef="#br0" timeOffset="-156387.08">11944 14300 301 0,'-10'-2'122'0,"1"0"121"0,-5 0-32 16,5 2-70 0,0-1-22-16,4 0-15 15,1 1-3-15,4-3 13 16,3-1-4-16,4-1-4 0,3-3-7 16,3 1-32-16,4 1-8 0,4 0-28 15,-1 4-10-15,4 2-10 31,-2 1-5-31,-3 5-9 16,-2 1-31-16,-5 2-88 0,-1 2-62 16,-2-2-156-16,-2 2 174 15</inkml:trace>
  <inkml:trace contextRef="#ctx0" brushRef="#br0" timeOffset="-156064.77">11927 14826 663 0,'6'1'187'16,"2"-1"196"-16,5-4-150 0,2-2-22 16,6-1-83-16,-1 1-39 15,3 1-63-15,0 3-15 0,-3 2-57 16,1 3-80-16,4 5 75 31</inkml:trace>
  <inkml:trace contextRef="#ctx0" brushRef="#br0" timeOffset="-155305.37">13331 14757 779 0,'-7'0'136'0,"-1"0"130"16,1 1-27-1,3 2-45-15,-3 1-13 16,2 5-22-16,5 3-16 16,-1 4-46-16,1 3-25 15,3 1-45 1,0 0-16-16,0-2-22 0,4-2-26 15,-1-6-98-15,1-5-104 0,-2-11 127 16</inkml:trace>
  <inkml:trace contextRef="#ctx0" brushRef="#br0" timeOffset="-154785.46">12840 14005 652 0,'-4'2'84'0,"-2"-2"84"31,6-2-30-31,0-4 4 0,3 0 1 16,4 0 4-16,1 1 7 0,3 4-22 15,2 1-11-15,2 7-17 16,0 2-4-16,6 2 3 16,3-1-2-16,6-4-10 15,3-3-15-15,4-7-32 16,8-4-14-16,5-3-26 31,7-2-28-31,-2 1-120 0,-9 2 96 16</inkml:trace>
  <inkml:trace contextRef="#ctx0" brushRef="#br0" timeOffset="-154001.9">13816 14327 168 0,'-1'-8'51'0,"0"-3"67"15,-1 2-17-15,-1-2-7 16,1 1 2 0,1 4 5-16,-4 1 13 0,4 4 30 15,1 4 10-15,-1 0 16 16,1 2-2-16,4 2-18 16,0-2-14-16,7 1-26 15,5 1-5-15,4-5-3 16,7-1-1-16,2-5-23 15,5-4-15-15,-4-1-31 16,-3-2-16 0,-7 3-28-16,-6 0-27 15,-8 0-84-15,-5 3-86 16,-5 3 111-16</inkml:trace>
  <inkml:trace contextRef="#ctx0" brushRef="#br0" timeOffset="-153774.71">13919 14297 1207 0,'8'-1'151'0,"0"0"139"15,1 1-36-15,-3 2-60 16,0 5-38-16,-2 8-78 16,-3 5-27-16,-2 12-35 0,-3 5-8 15,-2 8-5-15,-1 0-6 0,3 0-71 16,-1-2-25-16,3-9-104 15,1-1-70-15,0-13-182 16,-2-6 240-16</inkml:trace>
  <inkml:trace contextRef="#ctx0" brushRef="#br0" timeOffset="-153602.52">13833 14722 1152 0,'1'5'162'15,"5"-1"161"-15,3-1-91 16,7-3-47-16,1-3-22 0,7-3-48 16,5 0-33-16,0-2-42 15,2 3-38-15,-2 1-81 16,0 2-40-16,-4 6-197 16,0 2 175-16</inkml:trace>
  <inkml:trace contextRef="#ctx0" brushRef="#br0" timeOffset="-153252.11">14186 14768 1333 0,'7'0'142'0,"2"-2"118"16,0-1-71-16,0 0-60 15,0 1-30-15,0-1-42 16,1 3-18-16,1 1-17 0,-1 3-8 0,0 5-8 16,-4-1-3-16,-5 3-2 15,-3-1-2-15,-9 5-6 16,-2 0-2-16,-4 4-1 16,1 2 2-16,-1 2 4 15,1 1 2-15,9-3 0 31,4-4-1-31,9-4-1 0,7-4 0 0,6-7 1 16,2-4 1-16,3-12-28 16,1-6-28-16,0-11-105 0,0-4-112 31,-1-3 153-31</inkml:trace>
  <inkml:trace contextRef="#ctx0" brushRef="#br0" timeOffset="-152849.74">13791 14002 819 0,'-7'9'183'0,"-1"1"166"15,1 1-115-15,0 0-15 16,6-2-45-16,5-2-18 16,9-2-26-16,5-1-19 0,13 0-42 15,4-1-23-15,9-1-32 16,5-2-18-16,5-4-90 16,7-2-35-16,-3-5 58 0</inkml:trace>
  <inkml:trace contextRef="#ctx0" brushRef="#br0" timeOffset="57824.57">16485 15318 228 0,'-3'-8'41'15,"2"-1"31"-15,0-1-19 0,-1 0 8 16,2 1 12-16,-2 2 47 15,0 0 21-15,-1 3 7 16,0 1 1-16,0 3-7 16,-1 3-4-16,-6 5 5 15,0 4-1-15,2 6-17 16,0 4-13-16,4 10-35 16,-1 8-16-16,-4 12-20 15,0 7-8-15,0 10-13 0,-4 8-6 16,-2 17-9-16,1 12-2 15,-8 15-2 1,4 9-1-16,-2 10 1 16,1 2-1-16,8 2 1 15,-1 2 1-15,4-14 0 16,3-4 0-16,-2-12 7 16,1-11 1-16,3-16 2 15,2-8-1-15,1-23-5 16,0-8-1-16,0-13-1 0,0-3 0 15,-3-5-1-15,1-4 0 16,-1 0 0-16,-2-5 0 16,2-4-1-16,-3-3 0 0,5-5 3 15,1-4 2-15,8-3 3 16,0-1 3-16,10-2-6 16,5 1-2-16,9 0-4 15,7 0-1-15,5 3 0 16,1 1 0-16,0 3 1 15,0 4 0-15,9 1-1 0,12 1 0 32,15 0 15-32,0-2 3 15,0-6 13-15,-1-1 5 16,8-9 2-16,6-2 1 16,-2-4-9-16,-2-2-2 0,-10 2-16 15,0 0-4-15,11 6-3 16,-1 2-2-16,-8 4 0 15,-12 3-1-15,-8 4 0 16,4 1-1-16,-1 0 0 0,0 1 1 16,-13-3 1-16,-11-4 2 15,-14-5 3 1,-6-8 1-16,-12-6 8 16,-2-5 0-16,-7-13 0 15,-3-6-1-15,-3-11-9 16,-4-4-2-16,-3-15-3 15,-2-11 0-15,3-19-1 16,-1-9-1-16,5-17-1 16,3-9 0-16,7-9-2 15,0-11 2-15,8 1-1 0,3 3 0 16,2 3 0-16,2 6 0 16,2 12 1-16,1 0-2 15,7 8 0 1,0 9-2-16,5 11-3 0,1 11-5 0,-1 19-3 15,-2 4-1-15,-3 15 2 16,-3 5 5 0,-7 15 4-16,-8 9 2 0,-6 13 4 15,-3 11 0-15,-6-5 1 16,1 7 1-16,-10 1 1 16,0 1 0-1,-3 1 2-15,0-2 2 0,-4 1 3 16,-1-2-1-16,-2-1 1 15,-1 0-4-15,-2-1-1 16,-3-1-2-16,0 0-2 0,-1-1 1 16,-4 0-2-1,-4 0 0-15,-12 1-1 16,-4 1 1-16,-6 1 0 16,1 0 1-16,7 2 1 15,-1 2-1-15,-21 2 1 0,-4 3 0 16,-18-1-1-16,-1 0 1 15,5 0-1-15,-4 1-1 16,1 1 0-16,-1 1 0 16,7 1-1-1,14-1 1-15,8-3-1 0,4 0-1 0,9-1-1 16,4-1-2 0,12 1-1-16,3 4-17 0,11 1-21 31,2 0-22-31,7 5-45 0,2-4-25 15,2 1-150-15,7 1 168 16</inkml:trace>
  <inkml:trace contextRef="#ctx0" brushRef="#br0" timeOffset="58826.45">17415 15217 439 0,'-2'-5'94'15,"0"0"97"-15,1 1-44 0,-1-2 5 16,1 1 15-16,-2 3 2 16,2 2-14-16,1 0-12 15,0-1-27-15,0 0-14 16,0 1-20-16,-2-2-5 0,2 8-4 15,2 4 0-15,-2 2-14 16,1 3-12-16,-1 6-23 16,1 3-9-1,-1 7-9-15,0 1-2 16,0 1-2-16,-1 2 1 0,0-6 0 31,1-4-17-31,0-5-56 0,0-7-39 0,1-4-104 16,-1-3-67-1,1-6-211 1,1-2 270-16</inkml:trace>
  <inkml:trace contextRef="#ctx0" brushRef="#br0" timeOffset="59411.36">17392 15169 555 0,'-9'0'105'16,"1"-2"68"-16,0 0-27 0,2 2-13 16,4-1-12-16,-2-1 2 15,2-2 4-15,1-1-2 16,1 1-11 0,0 4-7-16,2-6-25 0,3 4-12 15,0-1-11-15,2-1-1 0,2 2 2 16,2-2-1-16,2 1-9 31,1 0-8-31,8 2-15 16,-4 1-5-16,5 3-8 15,2 2-4-15,6 1-5 16,1 1 0-16,4 1-2 16,-3 0 1-16,-6 3-1 15,-3 2 1-15,-7 1 1 0,0 2-1 16,-3 5-1-16,-6 0 1 15,0 3-1-15,-2 2 0 16,-1-2 1-16,-2 0-1 16,0-3 2-16,-3 1 1 15,-1-5 0-15,-3-1-1 0,-2-1 0 16,-3-1 1-16,-4-3-1 16,-3 1-1-16,-4-1-1 15,2-2-1 1,-5 0 0-16,-2-1 2 15,-8-2-1-15,-2 0 1 16,1-3-1-16,-1 0-3 16,5-2 2-16,3-1-1 0,-1-1-1 15,6-1-2-15,6-1-5 16,1-1-14-16,9-1-29 16,3 2-29-16,4-1-130 15,2 0-152-15,9-1 203 16</inkml:trace>
  <inkml:trace contextRef="#ctx0" brushRef="#br0" timeOffset="60654.86">16912 15159 341 0,'2'-2'102'15,"-1"0"90"-15,0 2-41 0,-1-2-11 16,0 3-9-16,-1 2-4 16,0 1-4-16,1 3-9 15,0 1-28-15,0-2-13 16,1 1-31-16,-1-1-5 15,7-3 3-15,2 2 7 16,7-3 5-16,4 1-2 16,7-1-16-16,3 1-11 15,6 1-11-15,1 1-5 0,-5 1-57 16,-2 1-59 0,-9 1-293-16,-4 0 238 0</inkml:trace>
  <inkml:trace contextRef="#ctx0" brushRef="#br0" timeOffset="61063.63">17347 15125 739 0,'-2'-1'112'16,"-1"0"87"-16,-4 2-83 16,1 5-17-16,2 2-24 15,-4-1-3-15,7 2-13 16,-6-2-14-16,6 1-20 16,-1 2-7-16,4 1-13 15,2 4-4-15,1 0-2 16,5-1-1-16,-1-3 0 15,2-3 0-15,4-7 2 0,0-1 0 16,2-6 3-16,-3-4 3 16,-4-4 2-16,-2-3 1 0,-4-2 2 31,-2 1 0-31,-7 2 12 0,-1 1 5 0,-6 5 1 16,-4 0-2-16,-1 8-20 15,-1 7-26-15,-7 8-71 16,4 7-39-1,-3 6-141-15,4-1 144 16</inkml:trace>
  <inkml:trace contextRef="#ctx0" brushRef="#br0" timeOffset="61463.1">16837 15315 259 0,'-5'10'90'0,"-1"-1"86"0,3-3-9 16,3-2-1-16,4-2-7 16,4 0-12-16,9 1-26 15,5-1-14-15,3 2-34 16,6 0-17-16,3 1-34 16,2 1-11-16,3 1-5 15,4 2-2 1,0-4 0-16,2-1 0 0,-8-4-38 15,-6-1-46-15,-4-5-200 16,-5-3 165-16</inkml:trace>
  <inkml:trace contextRef="#ctx0" brushRef="#br0" timeOffset="61821.31">17371 15321 681 0,'-4'-3'143'0,"-2"-1"145"32,0 0-134-32,-2 2-66 15,0 2-20-15,-3 3-3 16,2 4-2-16,-1 4-13 16,4 2-10-16,3 2-20 0,0 2-10 15,7 0-9-15,0-2-2 0,4-5-2 16,4-2 1-16,3-6 0 15,1-3 1-15,2-8 3 16,-3-3 2 0,-1-6 10-16,-5-1 7 15,-5-1 7-15,-7 2 6 0,-10 6-2 16,-4 3-7-16,-5 9-20 16,-2 2-25-1,1 11-64-15,-1 5-30 0,-1 5-83 16,7 3-81-16,0-3 164 15</inkml:trace>
  <inkml:trace contextRef="#ctx0" brushRef="#br0" timeOffset="62130.89">16873 15459 312 0,'-7'8'97'16,"-1"1"110"-16,2 2-14 16,4 1-23-16,1-1-17 0,1-2-28 15,8-2-14-15,8-5-24 16,2 0-7-16,13-5-11 15,0 0-5-15,12-5-19 32,4-1-9-32,10-1-19 0,5-1-7 15,-6 1-40-15,-8 3-67 16,-17 7-277-16,-10 1 228 16</inkml:trace>
  <inkml:trace contextRef="#ctx0" brushRef="#br0" timeOffset="62454.63">17356 15464 581 0,'-5'-3'143'0,"-3"-1"157"0,4 3-142 16,-2 1-20-16,1 6-48 15,-1 4-17-15,-2 6-32 16,5 1-12-1,-2 5-12-15,5 2-5 0,5-3-12 32,-2 0-1-32,8-9-3 15,0-4 1-15,6-8 1 16,1-2 2-16,2-9 27 0,-4-3 5 16,-7-5 9-16,-4 0 3 15,-6 1-13 1,-6 1-3-16,-10 6-9 0,-4 4-19 15,-3 6-86-15,0 6-52 16,8 7 65-16</inkml:trace>
  <inkml:trace contextRef="#ctx0" brushRef="#br0" timeOffset="63220.56">17849 15315 355 0,'-2'-2'90'0,"0"-1"75"16,2-2-31-16,1 1 0 16,1-1-34-16,2 3-20 15,0 1-34-15,0 0-16 0,0 1-7 16,0 2 4-16,-1-1 10 16,2 0 1-16,3-1-5 15,2 0-3-15,6 0-11 16,0 0-4-1,9 0 21-15,6 0 13 16,11-1 20-16,0-1 7 0,6-2-8 16,-5-1-3-16,2-1 4 15,5 0-7-15,15 0-6 16,13 0-6-16,11 0-13 16,-4-1 2-16,-5 0-10 15,-6 0-2-15,0 5-15 16,-3 0-2-16,-16 3-2 15,-9 3 5-15,-28 0-50 16,-8 0-49-16,-12-1-181 16,-5-1 144-16</inkml:trace>
  <inkml:trace contextRef="#ctx0" brushRef="#br0" timeOffset="64038.72">19134 14836 624 0,'-5'-1'128'0,"-1"1"129"31,0 2-34-31,-2 4-53 0,-2 3-28 16,1 8-55-16,4 7-28 15,0 12-38-15,3 3-11 16,5 1-9-16,5-2-1 16,9-9-3-16,5-5 0 0,9-12 2 15,2-7 6 1,0-12 28-16,4-7 13 0,-7-9 30 15,0-4 3-15,-12-8-11 16,-6-5-7-16,-15 1-18 16,-11-2 1-16,-21 7-4 15,-5 5-6-15,-4 11-18 0,-3 8-15 16,4 17-34 0,5 7-22-1,7 8-68-15,8 2-76 16,17-4 112-16</inkml:trace>
  <inkml:trace contextRef="#ctx0" brushRef="#br0" timeOffset="65584.7">19574 14931 1139 0,'3'-1'130'16,"-1"2"109"-16,-1 1-28 0,-1 9-53 16,-2 2-22-1,-5 10-49-15,2 6-27 0,-2 3-39 0,1 3-11 16,1 1-53-1,3-3-49-15,2-2-296 0,5 0 238 16</inkml:trace>
  <inkml:trace contextRef="#ctx0" brushRef="#br0" timeOffset="67139.06">19599 14954 583 0,'-3'0'99'0,"-1"2"109"15,-2-1-31-15,0 0-59 16,-2 0-24-16,-2 2-47 16,2 1-8-16,-1 1-2 15,1 1-5-15,3 1-16 16,0 2-7-16,1 3 4 16,2 1 2-1,-3 3 0-15,2 1 0 0,2 4-11 16,-3-1-3-16,5 0-1 15,2-3 0-15,5-2 0 16,-1-5 0-16,5-4 2 16,3-1 3-16,0-5 13 15,2-2 8-15,-1-5 21 16,-2-4 9-16,-2-4 10 16,-2 1 3-16,-3-10 1 15,-2 0 0-15,-2-6 0 0,-3-3-10 16,-3 2-18-16,-3 2-11 15,-5 9-19-15,-2 5-3 0,-4 9-7 32,0 6-4-32,1 9-20 0,0 3-26 0,4 7-92 15,2 2-90-15,8-1 121 32</inkml:trace>
  <inkml:trace contextRef="#ctx0" brushRef="#br0" timeOffset="68851.18">15468 15606 412 0,'-5'4'123'0,"5"-1"141"15,-3 0-14-15,3 1-45 16,4-1-29-16,2 2-62 16,5 0-27-16,1 0-30 15,4 1-2-15,6 1-1 16,5 3 4-16,9 0-1 16,10-2-6-16,12-2-17 0,12-2-11 31,10-3-15-31,-6-1-4 0,-11 0-1 15,-11 1 1-15,-17 4-9 0,-4 0-17 32,-13 2-62-32,-8 0-56 0,-11 2 72 0</inkml:trace>
  <inkml:trace contextRef="#ctx0" brushRef="#br0" timeOffset="69186.6">15389 16180 1161 0,'24'1'93'0,"6"-1"60"16,4-2 6-16,7-1-37 16,0 0-5-16,7 1-32 15,6 2-16-15,13 2-29 16,4 3-15-16,-2 1-11 16,-6 2-4-16,-20-1-1 15,-14 0 0-15,-11 1-23 16,-8 0-32-16,-6-1-110 15,-4 1-114-15,-5 1 143 16</inkml:trace>
  <inkml:trace contextRef="#ctx0" brushRef="#br0" timeOffset="69466.22">15259 16849 1345 0,'-3'1'51'0,"10"-4"26"0,14 0 86 0,6-1 9 16,22 2 13-16,6 2-36 15,14 3-51-15,6 2-26 16,-1 4-44-16,8-2-15 15,8 2-15-15,-3-1-39 16,-11 1-134-16,-12 1-175 16,-17 4 183-1</inkml:trace>
  <inkml:trace contextRef="#ctx0" brushRef="#br0" timeOffset="70319.78">14869 15433 440 0,'0'-4'118'16,"2"-1"118"-16,3 0-66 0,1-2-31 15,4-1-16-15,-1 2-6 16,3 1 1-16,2 3-4 16,4 1-7-16,5 1-20 15,3-1-11-15,3-2-35 16,-4-2-13-16,3-2-19 16,-5 0-5-16,0 0-1 15,-4 1-2-15,-4-1-16 16,-3 2-27-16,-6 2-102 0,-5 3-101 15,-1 0 131-15</inkml:trace>
  <inkml:trace contextRef="#ctx0" brushRef="#br0" timeOffset="70721.34">14974 15506 753 0,'4'3'165'0,"1"-3"174"15,9-5-198-15,-2-5-10 16,3 2-67-16,-2 1-14 16,-3 1-18-1,-3 4 1-15,1 2 0 0,-4-1-1 16,0 2-6-16,-3-1-6 0,2 3-9 16,-3 0-3-16,0-3-3 15,0 2-2-15,0-2-1 16,0 0 0-16,0 0 1 15,0 0-1-15,0 0 0 16,0 0 0-16,-4-3 0 16,-1 4 0-16,2 4-1 15,-2 1 1-15,-3 4-1 0,2 1-1 0,-1 4 0 32,0 2 0-32,2 6-1 15,-3 3 0-15,0 4 0 16,4 3 1-16,-6 5-1 0,1 3 0 0,-1 1-23 31,-3-1-20-31,5-9-89 16,3-3-79-16,1-11 115 0</inkml:trace>
  <inkml:trace contextRef="#ctx0" brushRef="#br0" timeOffset="70900.52">14869 15908 701 0,'-5'10'117'0,"4"-3"104"16,2-4-25-16,8-4-49 16,3-3-16-16,4-3-39 0,5-2-27 31,9-4-44-31,5-1-9 16,3-3-96-16,2-3-90 15,-2 0 99-15</inkml:trace>
  <inkml:trace contextRef="#ctx0" brushRef="#br0" timeOffset="71183.09">15263 15662 795 0,'-13'0'134'31,"0"0"113"-31,1 4-114 16,4 7-41-16,3 5-55 0,0 4-21 15,4 8-15-15,1 0-1 0,6-1 4 16,0-5 6-16,9-10 15 31,3-6 11-31,2-10 20 0,-1-6 7 0,-5-6 8 31,-3-3-3-31,-6 0-14 0,-6 0-8 0,-10 7-18 32,-3 2-7-32,-8 6-12 15,-1 3-9-15,2 6-89 0,-2 6-97 0,6 12 103 16</inkml:trace>
  <inkml:trace contextRef="#ctx0" brushRef="#br0" timeOffset="71499.61">14629 16226 1088 0,'17'-7'80'16,"1"-1"37"-16,6-2-46 15,2 0-26-15,-1-1-25 16,-1-2 2-1,2 1 0-15,-3-2 0 0,0 1 3 16,-5 2-16-16,-1 0-1 0,-8 3-13 16,-3 2-43-16,-7 3-191 15,-5 3 153 1</inkml:trace>
  <inkml:trace contextRef="#ctx0" brushRef="#br0" timeOffset="71652.13">14775 16182 673 0,'-2'15'138'0,"0"0"132"16,0 1-42-16,2 2-81 16,0 0-40-16,2 3-59 15,-2 2-22-15,0 0-17 0,0-1-41 16,-2-3-221 0,-1 0 176-16</inkml:trace>
  <inkml:trace contextRef="#ctx0" brushRef="#br0" timeOffset="71803.06">14698 16501 1139 0,'19'-10'57'0,"2"0"4"0,1-4-18 0,4-1-59 16,-1-1-49-1,3-3-113-15,5-1-86 16,4-5 129-16</inkml:trace>
  <inkml:trace contextRef="#ctx0" brushRef="#br0" timeOffset="71957.99">15103 16175 665 0,'-5'4'181'0,"-2"6"189"32,1 5-82-32,-2 10-118 0,0 6-47 0,0 5-70 15,0 1-26-15,4 0-23 16,4-4 1-1,2-4-84-15,0-5-84 0,5-1 93 16</inkml:trace>
  <inkml:trace contextRef="#ctx0" brushRef="#br0" timeOffset="72224.11">14704 16774 1179 0,'-4'2'80'0,"15"-7"-20"0,10-10 56 0,0 1-28 16,4-1-43-16,0-1-19 15,-1 7-19-15,0 2-2 0,-5 6 1 16,-3 1-18-16,-7 1-96 16,-3 2-107-16,-6 3 111 15</inkml:trace>
  <inkml:trace contextRef="#ctx0" brushRef="#br0" timeOffset="72397.26">14793 16780 1071 0,'1'-1'141'0,"0"1"103"16,1 0-87 0,3 4-32-16,-4 10-60 0,0 5-24 0,-1 10-32 15,0 3 1-15,-2 6-80 16,1-1-75-16,-3-1 83 16</inkml:trace>
  <inkml:trace contextRef="#ctx0" brushRef="#br0" timeOffset="72561.14">14753 17071 983 0,'9'0'130'16,"6"0"103"-16,-2 0-94 16,7 2-78-16,-1-1-29 0,3 3-23 15,3 2 0-15,-3 1-120 16,1 2-149-16,0-3 151 15</inkml:trace>
  <inkml:trace contextRef="#ctx0" brushRef="#br0" timeOffset="72833.61">15031 17012 1123 0,'5'-6'106'0,"4"0"70"0,3 4-34 16,0 2-64-16,0 5-18 15,-3 7-29-15,-4 0-9 16,-3 9-9-16,-2 5-2 16,-6 5-3-16,-3 2-2 15,-2 3-3-15,1 0-2 16,0-6-1-16,6-2 0 0,5-7-3 16,9-5-2-16,8-7-1 15,4-3 0 1,8-5 1-16,3-1 1 0,2-8 14 15,1-4-53-15,3-6 35 16</inkml:trace>
  <inkml:trace contextRef="#ctx0" brushRef="#br0" timeOffset="76504.29">17501 15878 472 0,'-1'-1'31'15,"-1"0"29"-15,-3 2-34 0,-2 3 93 16,-1 2 44 0,-1 3 76-16,-1-1 15 0,0 4-57 0,1 0-35 0,2 3-61 15,-2 5-27-15,2 6-38 16,1 5-11-16,-1 7-13 31,3-2-4-31,0-2-5 16,2-3-2-16,4-8-8 15,2-5-34-15,0-7-102 0,1-5-85 0,-1-6 110 32</inkml:trace>
  <inkml:trace contextRef="#ctx0" brushRef="#br0" timeOffset="76835.48">17447 15786 1136 0,'-1'-13'128'0,"-1"2"115"15,1 4-29-15,1 7-43 16,1 3-15-16,4 6-38 0,4 1-23 31,3 2-34-31,8 0-16 16,7 2-24-16,9 1-9 15,5 4-7-15,-2 3-1 16,-7 3 2-16,-7 1 0 16,-12 1 2-16,-4 4 0 0,-9-1 2 15,-8-2 4-15,-7 2-4 16,-3-3 0-16,-19-3-4 0,-1 1-7 31,-10-3 1-31,-2-4-1 0,9-7-9 16,2-4-10-16,8-7-44 15,6-5-35-15,10-2-92 16,6 1-99-16,14 4 162 16</inkml:trace>
  <inkml:trace contextRef="#ctx0" brushRef="#br0" timeOffset="77148.7">17423 16596 950 0,'-3'5'160'0,"0"0"155"16,1 1-57-16,0 0-61 15,0 4-29-15,0 3-61 16,1 4-27-16,-2 6-46 16,0 4-18-16,2 7-13 0,1 0-2 15,0-3-34-15,0 0-32 16,1-10-78-16,1-4-68 16,1-9 113-1</inkml:trace>
  <inkml:trace contextRef="#ctx0" brushRef="#br0" timeOffset="77438.67">17421 16545 1213 0,'6'-14'179'0,"3"1"126"16,4 4-83-16,4 5-36 16,4 4-54-16,6 2-28 15,7 9-48-15,3 2-19 16,0 6-24-16,-4 4-3 15,-7 4-1-15,-11 3 0 0,-6 1 7 16,-7-1-5-16,-9 1 0 16,-4-2-3-1,-15-1-6 1,-5-1 3-16,-13-3-5 16,-1-3-6-16,1-6-14 0,5-4-14 0,12-9-64 15,2-3-51-15,8-4-160 16,5 2 164-16</inkml:trace>
  <inkml:trace contextRef="#ctx0" brushRef="#br0" timeOffset="77659.48">17417 17133 1746 0,'1'-3'134'0,"1"3"66"0,-1 4-42 16,1 12-82-16,-2 7-23 0,-3 14-30 15,2 3-12-15,0 7-9 16,1 1-5-16,0-2-54 16,0-5-49-1,1-8-171-15,0-6-220 0,2-16 281 16</inkml:trace>
  <inkml:trace contextRef="#ctx0" brushRef="#br0" timeOffset="77949.3">17379 17184 936 0,'4'-5'211'16,"4"0"261"-16,4 0-268 15,6 2-10-15,7 4-36 16,4 1-21-16,11 6-52 15,4 1-20-15,1 8-41 16,-5 2-8-16,-13 4-4 16,-9 3 0-16,-12 8 2 15,-9 1-4-15,-9 6 2 16,-11-1-4-16,-16-2-4 16,-6-2 1-16,-9-9-11 0,1-5-7 0,3-13-12 31,2-8-5-31,-3-16-35 15,-7-8-26-15,-7-11-82 0,3-5 89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7:11:18.8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18407 15225 835 0,'11'-7'170'0,"-2"0"131"16,0 2-94-16,-1 2-15 15,-6 2-49-15,-3 2-12 16,-4 6-24-16,0 3-14 0,-5 9-20 15,1 4-8-15,-2 16-20 16,1 9-6-16,3 21-18 16,3 10-9-16,4 16-9 15,4 8-2-15,5 15-1 16,2 6 0-16,4 5-27 16,1-5-10-16,-2-21-1 15,1-14-4-15,-5-23 1 16,-3-14-4-16,-7-15-56 15,1-7-50-15,-3-21-191 0,-5-9 195 16</inkml:trace>
  <inkml:trace contextRef="#ctx0" brushRef="#br0" timeOffset="712.44">18666 15081 931 0,'-9'9'112'0,"-2"7"97"16,1 2-56-16,-1 1-21 16,2-3-16-16,2-4-6 0,-2-9 1 15,6 0-10 1,3-3-2-1,5-4-18-15,5 1-13 16,2-5-22-16,0-1-12 16,6 2-10-16,6 0-2 0,13 3 7 15,13-3 3-15,23-2-1 16,10-1-7-16,11-4-9 16,8 3-7-16,13-4-4 15,2-1 0 1,5-3-1-16,2-1 0 0,-10 0-2 15,-9 3 2-15,-14 6 0 16,-18 5 2-16,-21 9 2 16,-11 3 2-16,-15 5 3 0,-9 4 0 15,-13 5 1 1,-5 0-1-16,-9 5-2 16,-3-1-1-16,-2 5-5 0,0 2-2 0,3 7-2 15,2 8-2-15,4 16-1 31,0 9 1-31,1 17-1 16,2 6 2-16,1 7-2 16,2 4 1-16,5 1-8 0,1-1-3 0,-1-9 1 31,2-6 1-31,-3-7 9 0,-3-1 4 0,-2-10 2 31,-3-6 1-31,-5-18 2 0,-3-6 3 16,-4-14 4-16,-7-6 7 0,-7-9 2 15,-4-4 4 1,-33-8-5-16,-15-1-7 0,-19-5-6 16,-15-1-7-16,-18 3-11 15,0 5-4-15,-3 9-2 16,-7 8-1-16,22 6-6 16,13 1-24-1,21-3-82-15,20-1-58 0,23-11-298 16,8-8 283-16</inkml:trace>
  <inkml:trace contextRef="#ctx0" brushRef="#br0" timeOffset="1441.11">18792 15804 1403 0,'0'-2'107'16,"-4"2"47"-16,-3 0-37 0,-1 5-42 15,-1 3-14-15,0 6-10 16,2 4-2-16,2 10-19 16,2 0-10-1,3 3-10-15,1-1-5 0,2-9-3 16,1-3 1-16,0-9 12 15,0-2-1-15,-1-7 7 16,-1-6 3 0,1-10-7-16,-2-9 4 0,6-13-8 0,-1-3-2 15,4-6-1 1,1 1-2-16,4 4 3 16,0 7 0-1,1 12-4-15,-1 8-1 0,-3 13-3 16,0 3-1-16,0 10-2 15,0 3 0-15,2 4 1 16,1 1 0-16,-2 1 1 16,1-3 0-16,-3-5 0 15,1-5 0-15,-2-10 2 16,-1-6-1-16,4-10 9 0,-1-7 5 16,4-4 12-16,-1-1 5 15,1 1-2 1,0 5-3-16,0 10-9 15,0 5-5-15,-8 13-5 0,-3 10-1 16,-7 16-4-16,-1 9-1 0,-5 14-2 16,0 6-1-16,-1 0-18 31,4 0-29-31,4-14-89 0,2-8-84 0,7-13-217 31,3-9 236-31</inkml:trace>
  <inkml:trace contextRef="#ctx0" brushRef="#br0" timeOffset="1785.31">19329 15649 1422 0,'-2'15'76'0,"-2"7"37"15,-7 4-7-15,-2 12-25 0,-1 5-3 16,2 6-25-16,5 2-12 15,7-4-16-15,5-2-7 0,9-11-9 32,3-7-5-32,6-11 1 0,3-8 9 0,-4-11 22 15,3-6 12-15,-8-12 19 16,-1-6 2-16,-1-5-11 16,-9-4-8-16,1-4-20 31,-1 0-9-31,-5-3-12 15,0 2-4-15,1 6-6 16,1 4-16-16,5 13-38 0,0 3-38 16,4 7-108-1,2-1-66-15,5 2-259 16,2-1 290-16</inkml:trace>
  <inkml:trace contextRef="#ctx0" brushRef="#br0" timeOffset="1957.08">19795 15618 838 0,'10'8'187'16,"-6"2"150"-16,-7 4-72 16,-3 6-26-16,-11 8-58 15,-3 5-34-15,-6 13-67 16,-2 4-31-16,0 7-35 16,2-1-8-16,6-6-20 15,1-7-29-15,6-13-94 16,2-9-102-16,7-10 127 15</inkml:trace>
  <inkml:trace contextRef="#ctx0" brushRef="#br0" timeOffset="2149.54">19586 15645 1359 0,'10'25'159'16,"4"9"149"-16,4 7-118 0,6 16-59 15,3 4-35-15,16 0-49 16,2-2-16 0,-1-9-49-1,2-3-47-15,-12-8 39 0</inkml:trace>
  <inkml:trace contextRef="#ctx0" brushRef="#br0" timeOffset="5224.66">17471 15237 781 0,'-4'2'67'0,"3"-1"49"0,1-1 16 0,2-2 2 16,4 0 10-16,4-3 9 15,6 1-10-15,17 2-27 16,8-2-16-16,15 4-40 31,1 2-16-31,1-2-23 0,-2 1-8 0,2-2-6 16,6-3-3-16,5 0 0 16,-4 0-1-16,-11-1-1 15,-12 0-22-15,-20 2-84 31,-3 2-96-31,-14 4 102 16</inkml:trace>
  <inkml:trace contextRef="#ctx0" brushRef="#br0" timeOffset="5509.37">17589 15542 911 0,'-6'9'137'16,"6"-2"92"-16,19-7-25 15,9-4-18-15,9-6-36 0,3-1-21 16,6-2-57-16,3 2-19 16,9 2-33-1,11 1-9-15,7 2-7 0,-5 0-1 16,-8-2 1-16,-14 1 0 0,-16 1-14 31,-6 0-20-31,-12 3-71 16,-5-2-51-16,-10 3 77 15</inkml:trace>
  <inkml:trace contextRef="#ctx0" brushRef="#br0" timeOffset="5770.23">17715 15726 1415 0,'6'0'107'0,"4"-1"67"16,4 0-46-16,3 1-23 0,2 0-22 16,6 2-31-16,4 0-16 15,5 1-21-15,7 0-8 16,7 0-3-16,-1 0-10 0,-4-1-37 15,-6-1-28 1,-11-2-93-16,-9-1-47 0,-9-2-177 16,-4-1 208-16</inkml:trace>
  <inkml:trace contextRef="#ctx0" brushRef="#br0" timeOffset="6002.01">17749 15980 1320 0,'12'-1'100'0,"5"-5"64"15,1-3-30-15,8-2-9 16,3 0-25-16,7 2-34 16,6 2-22-16,8 1-31 15,0 2-6-15,-2 3-9 0,-5-2-22 16,-13 3-57-16,-6 0-38 15,-10 0-83 1,-4 2-52-16,-9-1 144 16</inkml:trace>
  <inkml:trace contextRef="#ctx0" brushRef="#br0" timeOffset="6185.9">17833 16128 1266 0,'22'-6'93'16,"7"-2"54"-16,7 0-6 0,11-1-54 31,6 0-17-31,-4 3-40 0,-2 2-15 0,-13 4-2 16,-9 3-35-16,-6 4-87 16,-5 1-70-16,-8 4 74 31</inkml:trace>
  <inkml:trace contextRef="#ctx0" brushRef="#br0" timeOffset="6389.7">17876 16328 1151 0,'14'-1'74'31,"6"0"51"-31,0 0 7 0,9 1-36 16,5 0-9-16,9 0-45 15,-2 0-18-15,-2-4-18 16,-7-1-2-16,-8-1-60 16,-3 0-51-16,-8-1-310 0,-3 3 249 15</inkml:trace>
  <inkml:trace contextRef="#ctx0" brushRef="#br0" timeOffset="6633.4">17816 16473 797 0,'6'4'154'0,"7"1"204"16,4-3-176-16,8-1-9 0,10 1-25 0,14-2-45 16,7 0-26-16,-2-3-46 31,-1 2-16-31,-14-1-11 0,-10-2-1 0,-7 2-63 15,-6-1-38-15,-11 0-92 16,-1 1-92-16,-5 0 164 16</inkml:trace>
  <inkml:trace contextRef="#ctx0" brushRef="#br0" timeOffset="6812.64">17864 16699 1325 0,'22'11'116'0,"9"-1"73"16,19-11-51-1,9-3-20-15,6-7-31 16,0-4-23-16,0-6-35 16,1-5-20-16,12-7-8 15</inkml:trace>
  <inkml:trace contextRef="#ctx0" brushRef="#br0" timeOffset="14904.04">20147 15731 53 0,'-10'0'15'0,"-3"0"40"0,3 3 37 16,-2 0 24-16,3 1 23 31,-1 1-22-31,0 3-45 0,0 0-26 16,-3 4-81-16,-1-1-23 0,0-1-11 15,0-1 1-15,3-3 51 16,-1-1 30-16,4 0 69 16,4 0 34-16,-3 0 50 15,2 0 5-15,3 0-20 16,0-2-18-16,2-3-20 16,3-1-10-16,2-3-20 15,0-1-2-15,3 0-7 16,2 0 0-16,2 0 4 15,2-1-2-15,7-2-10 16,2-1-5-16,13 0-14 16,8-1 3-1,10 0 1-15,6 0-2 0,2 3 2 16,3-1-11-16,16 3-14 16,9-2-2-16,9-1-8 15,-3 1-1-15,-5-4 0 16,-4 0-2-16,0 0-6 15,-5-2-1-15,-15 5-2 16,-13 1-4-16,-27 3-55 16,-6 4-50-16,-10 2 57 0</inkml:trace>
  <inkml:trace contextRef="#ctx0" brushRef="#br0" timeOffset="23079.17">19106 16636 740 0,'1'-1'115'0,"-1"0"96"0,2 0-46 16,-2 1-52-16,-2-1-7 15,4-2 4-15,1 0-6 16,3-5-4-16,2 3-11 0,0 2-25 15,-2 3-14-15,0 10-26 16,-1 8-8-16,-4 11-9 16,0 4-3-16,-3 9-1 15,-2-3-2-15,1 0-11 16,1-7-18-16,0-7-54 16,2-4-38-16,0-9-127 15,2-5-214-15,3-11 273 16</inkml:trace>
  <inkml:trace contextRef="#ctx0" brushRef="#br0" timeOffset="23366.31">19356 16598 1095 0,'-2'0'106'0,"-1"3"86"16,-3 2-16-16,1 5-34 16,-2 3-12-16,-1 3-41 15,6 4-24-15,-3 3-42 16,4 5-10-16,1 0-9 16,2-2-3-16,6-2 0 15,4-3-30-15,1-6-63 16,1-2-50-16,-3-5-212 15,2-2 208 1</inkml:trace>
  <inkml:trace contextRef="#ctx0" brushRef="#br0" timeOffset="23594.33">19517 16644 1003 0,'3'-1'147'0,"-2"-2"148"15,0 1-135-15,0 4-30 16,-1 5-23-16,-1 9-20 16,0 4-12-16,-3 9-37 15,2 5-16-15,1 1-16 16,1 4-27-16,0-2-88 15,2-1-46-15,3 1 65 0</inkml:trace>
  <inkml:trace contextRef="#ctx0" brushRef="#br0" timeOffset="24583.3">19319 17274 959 0,'-5'-2'133'31,"-2"-3"101"-31,-1 0-63 0,-1 1-20 16,-4 1-18-16,-2 1-12 16,-5 0-33-16,-5 2-8 0,-3 3-31 15,-1 3-12-15,0 6-17 16,4 3-11-16,6 6-6 15,4 0-1-15,8 2-2 32,3-3-2-32,6 2-2 15,4-3 0-15,6-3 0 16,5-1 2-16,4-2 2 16,4 0 1-16,3 3 2 15,2-1 3-15,2 2-2 0,-1 1 8 0,-8 0 10 16,-4 3 7-16,-17 0 17 15,-7 1-5-15,-15-1-13 16,-4 0-10-16,-10 2-12 16,0-2-4-16,-4 2 4 15,-1-5-4 1,6-7-35-16,4-2-22 0,10-11-84 16,4-1-52-16,9-7-164 0,6-2 191 15</inkml:trace>
  <inkml:trace contextRef="#ctx0" brushRef="#br0" timeOffset="24978.42">19405 17549 907 0,'6'1'85'0,"4"-1"64"16,-1 0-25-16,1 0-11 15,4 3 8-15,-2 0 12 0,4 0-1 16,-2-3-15-16,-2-3-11 0,1-2-20 16,-5-3-6-16,-2-3-10 15,-3-1-9 1,-2 1-13-16,-1 0-3 0,-7 1-11 16,-2 4-2-16,-6 5-8 15,-5 2-6-15,0 11-12 0,-1 5-5 31,1 7-4-15,3 5-3-16,8 4-1 0,5 0-1 0,10 1 0 16,6-2 0-16,7-5 1 15,4-4 1 1,0-8 3-16,0-2-1 0,-1-9-13 16,-1-3-22-16,-1-6-56 15,-1-4-39-15,-2-13-120 16,-2-2-172-16,-1-12 251 15</inkml:trace>
  <inkml:trace contextRef="#ctx0" brushRef="#br0" timeOffset="25178.52">19668 17266 817 0,'0'-2'240'0,"-2"2"257"15,0 6-199-15,1 10-102 16,-2 4-49-16,3 10-39 0,0 5-15 15,1 10-31-15,6 6-22 16,-1 8-25 0,4 3-6-16,-2-4-7 15,0 0-13-15,5-13-53 0,2-6-42 0,5-9-185 16,0-9-215 0,4-12 288-1</inkml:trace>
  <inkml:trace contextRef="#ctx0" brushRef="#br0" timeOffset="25489.27">19892 17632 959 0,'4'5'97'0,"1"-2"68"16,2-2-76-16,1-2-10 0,-4-6 6 16,8-5 25-1,-3-2 10-15,4-7-21 0,-1-3-6 0,-4 1 0 31,-1 0-6-31,-8 5 0 16,-5 5-10-16,-4 9-4 16,-4 4-9-16,-2 13-23 15,-1 7-7-15,2 15-27 16,2 6-8-16,2 6-7 16,7 1-1-16,4-7-28 15,5-7-25-15,7-9-66 0,0-7-45 0,6-10-116 16,3-2-94-16,1-10 216 15</inkml:trace>
  <inkml:trace contextRef="#ctx0" brushRef="#br0" timeOffset="25882.51">20173 17593 1015 0,'-3'0'185'15,"-4"3"165"-15,-1 3-95 16,-6 9-99-16,-1 3-33 15,2 7-32-15,0 2-17 0,6-1-23 0,5-3-14 16,5-4-23-16,4-2-8 16,8-9-10-16,5-2-5 15,5-5-4 1,2-1-13-16,2-7-26 0,-2-2-17 16,-6-8-44-1,3-4-20-15,-9-5-62 16,1-3-12-16,-5-7 20 15,-4 2 32-15,-2-7 95 16,-2-1 33-16,-3-2 69 0,-1-5 30 16,-1 4 32-16,-1 2 27 15,1 16 26 1,1 7 13-16,1 18 21 0,0 9-19 16,0 9-55-16,0 10-34 0,1 9-52 15,1 3-14-15,1 7-13 16,2 4-4-16,-1 2-58 15,-2 2-5 1,3-3-122-16,-1-4-91 0,1-12 168 31</inkml:trace>
  <inkml:trace contextRef="#ctx0" brushRef="#br0" timeOffset="26429.76">20353 17624 933 0,'3'-26'144'15,"2"-1"119"1,4 6-90-16,2 3-16 0,3 3-23 0,3 3-10 16,5 4-19-16,2 0-4 15,-3 4-17-15,-1 1-8 16,-9 6-19-16,0 3-11 16,-8 7-7-16,-2 6-4 0,-2 7-7 31,-5 6-6-31,3 0-14 0,-1-3-7 0,8-8-6 15,1-2-3-15,9-14-4 32,5-5-2-32,9-8 7 15,-2-8 3-15,1-4 5 16,-3-1 5-16,-6-3 4 16,-4-3-2-16,-11 3 5 15,-4-1-2-15,-12 4-5 0,-8 2 3 16,-5 6-7-16,1 4 0 0,7 7 1 15,3 2-3-15,15 1-9 32,8 0-1-32,13 0-2 0,10-1 0 0,8 1 7 31,-4 2 0-31,1 6 3 0,-8 3 1 0,-4 5-6 16,-1 2-10-16,-11 3-16 15,-3 1 3-15,-9 0 8 16,-3-4 13-1,-5-7 14-15,-2-5-1 0,1-11 9 16,2-7 7-16,4-13 12 16,7-6 2-1,9-6-12-15,3-1-9 16,7 1-13-16,2 0-13 0,5-1-64 0,4-4 272 16,4-15-166-1</inkml:trace>
  <inkml:trace contextRef="#ctx0" brushRef="#br0" timeOffset="43804.42">18316 15842 380 0,'-2'6'59'0,"0"0"63"31,2 0-9-31,0-1-2 16,2-3 29-16,5-1 5 16,3-2-2-16,1-2-8 0,5 0-21 15,0-2-17-15,8 0-38 16,3 2-10-16,8-2-15 15,1 2-6-15,2-1-5 0,-3-3-4 16,-3-3-8 0,-4-4-1-16,0-5 0 15,2-1 8-15,-1-5 16 0,3 2 5 16,1-3 1 0,1-1-7-16,7 2-14 15,-2 0-2-15,-2 5-1 16,-2 2-2-16,-11 1-3 15,0 0-2-15,-8 1-5 0,1 0 1 16,1-1-3 0,1-1 1-16,2 0-1 15,3-1-1-15,5 1 0 16,-1 2-1-16,4 4 0 0,2-1 1 16,3 5-1-16,-3 1 0 0,1 1 5 15,-3 3 3-15,-5 0 3 31,2 3 0-31,-5 2 0 0,-2 1-1 0,-3 2-3 16,2-1-1-16,-1 0-3 16,0 0-4-16,1-1 0 31,2-1 1-31,-1 0 1 0,-1 2 6 0,0 1-1 16,-1 3-5-16,-3 2-2 15,-1 3 0-15,-4 2 1 16,0 0 7-16,-4 3 2 15,-4-1 0-15,1-2-3 16,-1-1 0-16,5-4-3 0,0-1 0 16,3-1-1-1,-2 0 0-15,-3-1-1 16,1-1 0-16,-4 0 0 16,3 1-1-16,0 3 2 15,-1 0-1-15,-1 2 0 0,-1-2 0 16,2 2-1-16,-3-2 0 15,3-1 0-15,-1 0 0 16,7-2-1-16,-2 0 0 0,5 0 1 31,-3-1 0-31,2 1 0 0,0 0 0 0,-2 2 0 16,1-2 1-16,0 1 1 16,-2-1 1-16,-2-2-1 31,-3 1 1-31,-1-1 1 15,1-1-1-15,-1 1 0 0,0 0-2 16,2 1 0-16,1 0 0 16,2 1 6-16,1-1 2 0,6 0 1 15,-1-3 0-15,3-3-3 16,-2-2-1-16,-8-7-516 16,-5-4 376-16</inkml:trace>
  <inkml:trace contextRef="#ctx0" brushRef="#br0" timeOffset="66530.66">10463 16312 936 0,'-1'4'92'15,"0"0"102"-15,1 1-140 0,-3 2-40 16,1 3-5-16,-1 0-5 16,-3 1 21-16,3-3 55 15,-1 0 20-15,4-4 41 16,4-2-4-16,2-3-31 16,7-5-9-16,12-2-22 15,9-1-15-15,15 1-26 16,5 2-12-16,-2 4-14 15,-3 2-4-15,-16 8 3 16,-9 3 1-16,-19 11 5 0,-5 4 1 16,-15 10-18-16,-5 5-11 15,-13 5-7 1,-7 0-3-16,-5-3 16 16,3-5 9-16,6-8 1 15,8-6-1-15,13-6-1 16,6-5 6-16,11-4 7 15,7-2 3-15,11-6 2 16,7-1-6-16,17-6-5 0,2-6-2 16,12-4-5-16,-2-5-33 15,-3-3-123-15,1-2-105 0,2-5 129 32</inkml:trace>
  <inkml:trace contextRef="#ctx0" brushRef="#br0" timeOffset="66700.28">11250 16483 1225 0,'5'7'137'0,"7"-5"114"0,1-4-137 15,6-9-66-15,2-4-27 16,8-6 1-16,4-4-66 16,8-5-189-1,4-4 162-15</inkml:trace>
  <inkml:trace contextRef="#ctx0" brushRef="#br0" timeOffset="66900.55">11789 15976 1378 0,'0'8'121'0,"-2"6"90"15,0 8-74-15,-1 15-48 0,-1 8-16 16,0 16-29-16,0 4-11 15,3 9-19-15,1 2-7 16,0-2-7-16,4-4-34 0,2-8-142 16,0-5-207-1,2-12 206-15</inkml:trace>
  <inkml:trace contextRef="#ctx0" brushRef="#br0" timeOffset="67275.44">11656 16432 1193 0,'14'-22'112'0,"1"1"84"15,0 1-15-15,7 2-36 16,2 0-11-16,7 4-40 16,4 2-26-16,7 7-41 15,0 3-12-15,-1 9-4 16,-7 8-1-16,-11 15-1 15,-5 4 1-15,-7 7-5 16,-2 4-1-16,0-3-1 16,2-1-2-16,2-11-1 0,-1-10-1 0,8-16-1 31,-3-8 1-31,0-14 2 16,-4-8 4-16,-2-10 5 15,-4-2 1-15,-7-7 2 16,-5 2 1-16,-10 2-4 15,-5 0 0-15,-9 8-4 0,0 2-3 16,2 9-19-16,4 8-23 16,5 11-91-16,4 3-87 0,13 3 116 15</inkml:trace>
  <inkml:trace contextRef="#ctx0" brushRef="#br0" timeOffset="67469.55">12455 16224 1233 0,'9'8'138'16,"2"-2"105"-16,-1-5-104 0,2-3-65 16,0-3-36-16,0-2-25 15,2 0-11-15,2-2-139 16,1 1 99-16</inkml:trace>
  <inkml:trace contextRef="#ctx0" brushRef="#br0" timeOffset="67888.84">12977 15861 1140 0,'-7'4'194'15,"-3"3"159"-15,6 8-141 0,0 5-28 16,4 16-50-16,8 9-13 0,-6 8-39 31,4 9-16-31,-4 5-39 0,-1 2-9 0,5 6-8 16,3-3-20-16,-1-4-90 15,1-5-106-15,0-10-346 32,0-7 312-32</inkml:trace>
  <inkml:trace contextRef="#ctx0" brushRef="#br0" timeOffset="102850.95">18621 6802 1022 0,'-1'1'146'15,"0"1"139"1,-5 1-71-16,-2 1-26 16,-4-3-27-16,-1-1-20 15,3 0-17-15,-4-1-20 16,3 0-15-16,-12 1-17 0,-9 0-13 0,-14 2-13 31,-6 1-6-31,-3 6-21 16,6 5-3-16,7 11-15 0,4 7-2 15,13 13-3-15,5 2 0 0,8 3 1 16,9-1-1-16,6-3 2 31,10-5-1-31,9-5 1 0,3-4 0 0,8-9 1 16,7-4 0-16,12-8-14 16,7-7-26-16,13-7-84 15,-11-8-65-15,-1-7-287 16,-5-3 275-16</inkml:trace>
  <inkml:trace contextRef="#ctx0" brushRef="#br0" timeOffset="103072.11">18772 6956 1184 0,'1'-3'141'16,"1"0"103"-16,5 0-1 0,5 0-70 31,4 0-26-31,14 0-47 16,4 0-12-16,7 2-30 0,0-1-15 15,-6 0-27 1,-2 0-5-16,-4-2-6 0,2 0-15 16,-8-1-77-16,3 2-68 15,-6 0 76-15</inkml:trace>
  <inkml:trace contextRef="#ctx0" brushRef="#br0" timeOffset="103271.77">18838 7182 1593 0,'47'-1'152'16,"-3"-4"77"-16,6-4 7 15,-3-5-118-15,0-1-40 0,5-2-60 16,-1 1-16-16,5 0-143 16,0 0 103-16</inkml:trace>
  <inkml:trace contextRef="#ctx0" brushRef="#br0" timeOffset="104236.2">21603 6765 476 0,'-3'-4'112'15,"0"1"94"-15,-2 1-18 0,-2 2 2 16,-2 0 19-16,1 4 3 16,-8 0-7-16,0 1-13 15,3 0-47 1,-4 0-20-16,13 0-25 0,4 1-6 15,3 2-8-15,11 5-5 0,-7 9-16 32,2 7-19-32,-1 13-18 15,-3 4-8-15,3 2-14 16,-2 2 1-16,-3-4-4 16,-1-3 1-16,-2-6-8 15,0-3-13-15,-4-5-44 0,0-2-26 16,4-5-70-16,-2-2-47 15,0-10-196 1,2-9 226-16</inkml:trace>
  <inkml:trace contextRef="#ctx0" brushRef="#br0" timeOffset="104536.61">21256 7044 657 0,'-1'-1'173'0,"-1"1"128"0,2 3-15 16,0 1-12-16,4 3-48 15,3-1-31-15,9 2-42 0,8-1-17 16,20-3-36-16,18 0-15 15,13-5-31-15,7-3-15 16,2-7-20 0,1-1-8-16,3-5-40 15,4 3-60-15,-11 1-164 0,-13 2 144 0</inkml:trace>
  <inkml:trace contextRef="#ctx0" brushRef="#br0" timeOffset="105615.32">19690 6640 505 0,'-4'2'115'0,"-1"2"99"16,-4 1-10-16,-6 8-58 0,-4 3-25 15,-7 9-30 1,-1 6-13-16,-1 11-29 0,4 10-15 16,5 16-23-16,8 10-8 0,9 2-4 15,5-2-3 1,16-10 0-1,7-8 1-15,19-8-45 16,16-7-51-16,23-13 57 16</inkml:trace>
  <inkml:trace contextRef="#ctx0" brushRef="#br0" timeOffset="106024.74">20778 6602 758 0,'-13'4'136'0,"2"3"160"0,-1 6-45 16,7 3-22-16,2 4-39 15,10 4-66-15,8 6-26 16,10 5-43-16,5 5-17 0,7 10-26 15,2 5-10-15,-3 8 1 16,-6 0-1-16,-16 1-21 16,-14 1-22-16,-24 2-72 15,-9 3-78 1,-7 1 106-16</inkml:trace>
  <inkml:trace contextRef="#ctx0" brushRef="#br0" timeOffset="106529.56">22439 6515 1224 0,'-12'15'163'0,"0"1"52"0,-4 5-9 31,-4 3-22-31,-11 9-85 16,-2 5-21-16,-6 12-48 15,2 11-10-15,10 21-16 16,4 7-4-16,18 2-4 15,6-5-1-15,20-15 0 16,15-7-1-16,23-10-9 0,14-4-17 16,5-12-53-16,3-10-59 0,14-14-297 31,8-14 269-31</inkml:trace>
  <inkml:trace contextRef="#ctx0" brushRef="#br0" timeOffset="106901.66">23812 6347 822 0,'1'-4'156'0,"0"0"116"0,5 7-50 16,-4 4 18-16,4 10-49 15,2 4-23-15,6 12-53 0,8 7-28 16,11 11-44-16,5 5-14 31,12 7-22-31,4 0-3 0,3 5-1 16,-4 1 1-16,-16 0 0 15,-11-1 1-15,-16-4-3 16,-10-3-12-16,-15-3-52 0,-14-1-38 16,-23 0-173-16,-12 4 157 15</inkml:trace>
  <inkml:trace contextRef="#ctx0" brushRef="#br0" timeOffset="108348.11">19894 6805 818 0,'0'0'118'15,"-2"0"91"-15,0 0-35 16,-1 2-66-16,-2 3-33 16,1 3-33-16,0 4-6 15,-5 8-3-15,-1 5 1 16,-6 9-5-16,1 4-3 16,-1 4-7-16,-1-2-6 0,6-4-6 15,0-5 0-15,6-13 22 16,2-5 13-1,3-11 19-15,6-4 7 0,4-13-17 32,0-5-10-32,2-13-18 0,1-8-9 15,-1-7-7-15,2-4-2 16,-2 0-3-16,-3 4 0 0,-1 5-2 16,0 9 4-1,0 13 10-15,-1 4 8 0,2 11 15 16,-7 2-1-16,2 5-2 15,4 5-1-15,0 6-5 16,3 6-3-16,1 5-8 16,0 2-4-16,0 7-9 15,1 2-1-15,-3 2 0 0,1 1 0 0,0-3-1 32,-2-3 4-32,-1-2-36 0,-2-4-28 0,-2-7-58 15,-1-4-56 1,-3-6-202-1,-3-3 223-15</inkml:trace>
  <inkml:trace contextRef="#ctx0" brushRef="#br0" timeOffset="108548.27">19835 6885 1143 0,'2'1'151'0,"-1"2"103"0,3 2-10 16,-1 0-94-16,3 0-47 16,4 0-67-16,-2-2-19 15,8-1-16-15,2 0-1 16,3 0-42-16,2 0-55 16,0-1-288-16,5 2 234 0</inkml:trace>
  <inkml:trace contextRef="#ctx0" brushRef="#br0" timeOffset="108848.78">20286 6988 1116 0,'0'-2'140'0,"0"1"152"0,0 1-106 16,0 0-25-16,1-1-57 15,1-1-74-15,-1-1-15 16,2 0-22-16,-2 1-41 0,-1-2-206 15,1 4 166-15</inkml:trace>
  <inkml:trace contextRef="#ctx0" brushRef="#br0" timeOffset="109312.82">20526 6735 647 0,'0'-4'125'0,"-3"1"114"31,-5 2-4-31,-3 1-43 16,-1 3-23-16,-5 3-36 0,-3-1-14 0,0 2-41 15,2-1-20-15,2 1-26 16,5 0-11-16,5 0-5 16,3 0-1-16,3 1-6 15,5 1 0-15,4 3-7 32,1 0-2-32,9 2-2 15,2 0-1-15,8 1 4 16,0 1 0-16,3 2 1 0,0 1 0 15,-9 1 1-15,-7 1 0 16,-19 0 2-16,-10 1 1 0,-17-1 1 16,-4-1-1-1,-4-4-3-15,1-3-1 0,8-8-16 16,4-5-21 0,12-9-61-16,1-10-60 0,12-11 83 15</inkml:trace>
  <inkml:trace contextRef="#ctx0" brushRef="#br0" timeOffset="109590.27">20329 6515 1115 0,'6'7'179'0,"3"0"105"0,8-3-47 15,6-2-33-15,10-6-78 16,5-1-34-16,5-4-51 16,1 1-15-16,-3 1-61 15,-1 1-58-15,-2 4 53 16</inkml:trace>
  <inkml:trace contextRef="#ctx0" brushRef="#br0" timeOffset="110550.7">22595 6766 616 0,'1'-2'153'0,"0"0"158"16,-1 2-12-16,0 2-80 15,-1 1-33-15,0 6-74 16,1 3-24-16,2 11-37 15,2 4-12-15,0 8-8 0,0 6-12 16,0 5-8-16,-1 0-2 16,2-4-33-16,-1-2-28 15,0-9-73-15,-1-2-56 16,0-9-221-16,-2-3 233 16</inkml:trace>
  <inkml:trace contextRef="#ctx0" brushRef="#br0" timeOffset="111010.12">22598 6822 1020 0,'2'-16'117'0,"2"1"109"0,3 1-24 16,2 1-11-16,3 1-39 15,9 3-48-15,0 1-24 16,4 6-34-16,3 4-12 15,4 5-26-15,-4 3-5 16,1 3-1-16,-8 1-2 16,-7 2 1-16,-5 2-1 0,-13 0-2 15,-6 1-5 1,-18-1-11-16,-4 0-3 16,-5-1 0-16,-1-2 5 0,10-5 12 31,6-3 3-31,7-3 1 0,9-1 1 0,10 1 0 15,8 0 0-15,5 0 7 16,4 0 3-16,5-1 9 16,6 0 4-16,4 2-1 15,0 2-2 1,-4 5-7-16,-4 2-3 16,-12 3-6-16,-1-1 1 15,-15 0 0-15,-5 2 0 0,-10-5 2 16,-6 2-1-16,-10-3-1 15,0-4 0-15,1-3-37 16,2-2-31-16,5-5-126 0,2-2-100 16,6 4 155-16</inkml:trace>
  <inkml:trace contextRef="#ctx0" brushRef="#br0" timeOffset="111226.38">23150 7052 2028 0,'0'-1'36'16,"-4"2"-10"-16,-2-2 37 15,3-2-28-15,3-5-13 0,2-2-9 0,6 2-48 16,-1 2-50-16,2 6 49 15</inkml:trace>
  <inkml:trace contextRef="#ctx0" brushRef="#br0" timeOffset="111750.98">23642 6800 583 0,'-1'0'199'0,"-9"4"-31"0,-7 5 215 0,-7 0-171 0,3-1-6 15,2-5-48-15,2-2-42 16,0-3-63-16,0-2-23 0,-18-3-9 16,21 7-18-1,0 1-2-15,8 5-1 16,3 2 1-16,6 5 6 16,6 1 2-1,10 3 1-15,3 2 0 16,9 3-4-16,6 0-1 0,8 4-2 15,1-1 0-15,-3 2-1 16,-2 1 1-16,-19-3 12 16,-9 1 8-1,-13-4 15-15,-15-4 6 0,-23-3-5 16,-14-1-6 0,-16-5-10-16,0-4-4 15,11-3-6-15,3-5-3 16,13-2-7-16,0-2 0 0,-2-4-43 15,2 5-30-15,4 3-107 16,7 3-56-16,5 12 123 16</inkml:trace>
  <inkml:trace contextRef="#ctx0" brushRef="#br0" timeOffset="119317.05">18298 643 500 0,'9'-3'181'16,"0"-1"118"-16,-2 0-67 16,-1 2-15-16,-10 0-101 31,-4 1-23-31,-10 1-38 16,-5-1-13-16,-6 4-15 15,3 0-8-15,-7 2-9 0,3 5-6 16,7-1-1-16,2 0-2 15,10 3 5-15,3-2 4 0,11 7 18 16,-2 4 10-16,9-1 6 16,4-2-4-1,2 0-10-15,2 0-8 16,3 3-12-16,1 0-1 0,-3-2-9 31,1 2-1-31,-7-2 1 16,-3 0 1-16,-10-4 13 0,-7-1 7 15,-11 0 4-15,-6-2 1 0,-14-2-9 16,-2-1-7-16,-13-1-7 16,-4-4-8-1,7-3-54-15,2-1-35 0,22-3-116 16,10 1-111-16,16-1 184 16</inkml:trace>
  <inkml:trace contextRef="#ctx0" brushRef="#br0" timeOffset="119551.27">18504 848 1019 0,'-1'2'183'0,"1"-2"65"0,4-9-78 31,3 5 2-31,5-1-116 16,3 4-15-16,2 1-12 0,3-5-11 16,2 0-13-16,-2 0-2 15,2-2 5-15,-2 9-40 16,2 5-176-16,-5-5 144 0</inkml:trace>
  <inkml:trace contextRef="#ctx0" brushRef="#br0" timeOffset="119733.73">18477 983 925 0,'2'7'166'16,"4"-3"76"-16,16-2-84 16,4-2-7-16,4-5-103 15,4 1-14-15,-5-2-18 16,3-1 8-16,1 1-141 0,-1-5-176 15,-2 3 177 1</inkml:trace>
  <inkml:trace contextRef="#ctx0" brushRef="#br0" timeOffset="119928.77">18937 660 1443 0,'-3'11'114'0,"3"7"21"16,6 5 9-16,1 8-89 0,1 8-22 0,-1 7-16 15,-6-1-7-15,-1 9-36 32,2-8-78-32,0 6 65 0</inkml:trace>
  <inkml:trace contextRef="#ctx0" brushRef="#br0" timeOffset="125566.5">20361 780 529 0,'-2'1'128'0,"-2"0"135"16,1 4-51-16,-3-4 8 15,-1-3-52-15,-4 2-55 16,-2-3-6-16,-6 1-27 16,-4 8-16-16,-10-3-19 0,-4 6-13 15,-5 3-19-15,-1 4-6 16,7 13-7-16,5-3 0 15,11 10-2 1,4-3 0-16,10-2 2 16,6 3 0-16,10-4 1 15,2 0 0-15,9-3 1 16,4-6-1-16,13-5 0 16,4-5 0-16,7-7-30 15,-2-2-53-15,-6-7-240 16,-8-4 197-16</inkml:trace>
  <inkml:trace contextRef="#ctx0" brushRef="#br0" timeOffset="125779.78">20487 996 1248 0,'4'0'134'0,"1"0"40"0,4 0 8 16,7-2-90-16,5-2-40 15,10 1-25-15,3-1-10 0,6-1-13 16,0 0-2-16,-7 1-24 31,-6 2-50-31,-4 2-211 16,-7 2 176-16</inkml:trace>
  <inkml:trace contextRef="#ctx0" brushRef="#br0" timeOffset="125951.16">20557 1141 708 0,'11'7'135'0,"10"-5"178"0,5-1-154 15,14-5 31-15,1-1-64 0,0-3-72 16,2-1-14-16,-3-4-60 31,2-1-96-31,2-1 73 16</inkml:trace>
  <inkml:trace contextRef="#ctx0" brushRef="#br0" timeOffset="126439.52">21544 984 1025 0,'0'0'0'16,"-4"2"54"-16,-1 5 107 0,-3 4-7 0,-8 8 21 15,1 6-47-15,-4 8-94 0,-2 5-8 16,3 4-12-16,2 2-7 0,1-5-3 16,2-1-2-16,5-7 1 15,1-9 1-15,3-7 0 16,3-5 2-16,5-10 5 15,0-5 2-15,4-11 0 16,5-7-1-16,0-12-4 16,7-5-2-1,-3-12 0 1,1-3-1-16,4 1-2 0,-4 6-2 0,1 13 3 16,-3 10 3-16,-1 13 17 15,0 5 6-15,-4 7 6 16,3 4-3-16,0 10-7 15,0 4-2-15,2 12-11 16,-2 4-2-16,1 6-8 16,-2 3-3-16,-1-3 3 15,2-3 1-15,-3-7-21 16,-3-3-29-16,-2-8-111 0,1-3-98 16,-1-5 133-16</inkml:trace>
  <inkml:trace contextRef="#ctx0" brushRef="#br0" timeOffset="126624.51">21437 1156 1194 0,'-5'9'114'0,"12"2"37"15,10-2-13-15,17-1-8 16,4-4-60-16,3-3-31 15,3-2-13-15,-4-4-26 16,2-3-64-16,1 0 43 16</inkml:trace>
  <inkml:trace contextRef="#ctx0" brushRef="#br0" timeOffset="126816.53">22068 1179 1704 0,'-2'0'-3'0,"4"-1"39"0,3-5 49 0,-2-1 4 0,1-2 2 16,1-1-39-16,-2-2-129 15,3 1-85-15,2 1 90 16</inkml:trace>
  <inkml:trace contextRef="#ctx0" brushRef="#br0" timeOffset="127301">22454 987 807 0,'-4'-2'164'0,"-2"1"60"0,-7 1-17 16,-2 3-55-16,-3 7-78 15,-5 4-13-15,0 12-20 16,3 5-10-16,4 6 2 16,11 1-1-16,12-2-9 15,10-3-3-15,13-6-7 16,3-3-2-16,2-14 11 16,2-3 9-1,-3-9 13-15,1-4 1 0,-1-10 1 16,-2-3-8-16,-1-8 7 15,-6-4 7-15,-12-1 6 0,-9-3-2 16,-17-2-23 0,-12 2-15-16,-12 4-20 15,-4 4-7-15,0 7-27 16,2 6-22-16,9 7-51 16,10 3-67-16,13 9 99 15</inkml:trace>
  <inkml:trace contextRef="#ctx0" brushRef="#br0" timeOffset="127597.4">23071 976 1247 0,'2'-3'174'0,"0"3"18"0,0 9 20 16,-1 3-52-16,1 12-86 15,0 3-10-15,2 6-27 16,0 4-16-16,0 1-14 16,3-1-3-16,0-2-43 15,-2-7-34-15,0-6-132 16,-1 0-123-16,-4-8 183 15</inkml:trace>
  <inkml:trace contextRef="#ctx0" brushRef="#br0" timeOffset="127769.36">22954 1156 1715 0,'0'0'1'0,"4"-4"43"0,8-4 26 0,3-2-7 0,10-1-22 16,9-2-10-16,8 0-23 16,10 0-5-16,9 1-63 15,1 2-78-15,-1 0 80 16</inkml:trace>
  <inkml:trace contextRef="#ctx0" brushRef="#br0" timeOffset="128014.01">23687 943 1005 0,'-3'0'8'0,"8"-1"69"0,-3 0 76 0,6-1 12 0,-4 4 29 16,8 4-58-16,0 9-51 15,-4 7-10-15,3 8-26 16,-6 2-16-16,-1 4-19 15,3 3-4-15,-3-3-7 16,1-1-17-16,0-5-100 0,0-4-73 16,0-5 90-1</inkml:trace>
  <inkml:trace contextRef="#ctx0" brushRef="#br0" timeOffset="128495.13">23721 930 857 0,'5'-8'105'0,"10"2"37"16,3-1 11-16,4 7-5 16,3 3-45-16,6 4-15 0,1 3-9 31,2 3-33-31,-3 0-12 15,-8 3-20-15,-3 1-6 16,-10-2-6-16,-8 0-2 16,-9-3-5-16,-10 1-3 15,-5-3-5-15,-6 0 1 0,1-3 6 16,0-1 2-16,12-2 5 16,6-1 3-16,9-1-1 15,7 0 2-15,5 2 9 16,6 1 3-16,6 2 7 15,5 1 2-15,0 3 0 16,2 2 2-16,0 3-4 16,0 2-2-16,-5 5-11 15,-5 0-4-15,-16 0-2 16,-6-3 1-16,-19 0 4 16,-7-3 1-16,-5-1-2 0,-1-1-2 15,1-5-5-15,3 0-16 0,7-6-55 16,4-3-43-16,9-5-138 31,5-2 136-31</inkml:trace>
  <inkml:trace contextRef="#ctx0" brushRef="#br0" timeOffset="128672.07">24290 1188 1438 0,'0'6'49'0,"1"5"82"0,0-3 22 16,3-4 11-16,-2-4 5 0,1-6-122 15,1-3-32-15,0-6-104 16,-2-2-90-16,4-5 89 16</inkml:trace>
  <inkml:trace contextRef="#ctx0" brushRef="#br0" timeOffset="128934.3">24489 858 595 0,'-2'1'177'0,"-3"13"-20"0,2 2 226 0,5 15-196 0,5 2 13 16,10 7-63-16,2 8-48 15,0 7-37-15,6-1-10 16,-8 0-17-16,0-5-7 16,-2-8-7-16,-4-3-19 15,0-6-48-15,-4-2-69 0,-1-7-278 16,-4-1 246-16</inkml:trace>
  <inkml:trace contextRef="#ctx0" brushRef="#br0" timeOffset="129590.87">20744 1924 985 0,'-2'2'110'0,"2"-1"74"16,3 0-4-16,1-1 22 16,6-2-52-16,6-1-44 15,3 0-17-15,3 0-39 16,0 1-15-16,2-1-23 0,-1 1-7 16,1-1-6-16,0 0-27 15,3 0-92-15,-3-1-83 16,-5 1 100-16</inkml:trace>
  <inkml:trace contextRef="#ctx0" brushRef="#br0" timeOffset="129801.64">20782 2055 710 0,'-16'16'154'0,"4"-2"228"0,3-1-198 0,14-6 17 15,11-2-35-15,13-4-41 16,6-3-1-16,14-5-33 16,2-1-21-16,10-5-41 15,-2 0-17-15,-7-1-128 16,-3-1-105-16,-9 0 120 16</inkml:trace>
  <inkml:trace contextRef="#ctx0" brushRef="#br0" timeOffset="130149.53">21642 1760 1373 0,'3'0'160'15,"1"1"61"-15,-1 2 22 0,-2 6-89 16,-1 4-43-16,0 10-30 16,-2 7-18-16,-2 11-30 15,1 5-12-15,1 5-12 16,-1-3-3-16,2 0-3 31,1-6-7-31,0-8-42 16,3-3-40-16,-2-11-116 0,1-4-84 15,4-5 152-15</inkml:trace>
  <inkml:trace contextRef="#ctx0" brushRef="#br0" timeOffset="130615.37">21629 1840 1417 0,'9'-7'181'0,"0"-6"31"15,6 2-17-15,3 1-40 16,6-3-96 0,4 9-13-16,4 1-22 0,2 3-11 0,4 9-13 15,-2 3 0-15,-9 6-4 16,-11 2 1-16,-18 2 3 15,-10-1 4-15,-17 0 4 16,-5-1 0-16,-5-3-3 31,1-2-2-31,10-5-1 16,4-3-1-16,10-3 0 0,5-3-2 16,10 0-5-16,7-1 1 0,9 2-1 15,5 0 5-15,12 2 7 16,7 3 3-16,13 4 6 15,1 4 1 1,-3 6-4-16,-7 2-1 0,-16 0-4 16,-8 0 0-1,-17 0 11-15,-5 1 10 0,-19-3 12 0,-14 0 5 16,-24-7-7 0,-9-2-8-1,-7-7-12-15,2-3-6 0,4-6-27 16,2-7-35-16,-16-8-92 15,0-5-442-15,5-20 374 16</inkml:trace>
  <inkml:trace contextRef="#ctx0" brushRef="#br0" timeOffset="140376.1">18225 3325 396 0,'-2'4'130'0,"0"1"75"16,0-2-5-16,4 0-19 0,-1-3-17 15,1 1-7-15,0-2-2 16,-2 1-17-16,-4-2-49 31,-7 1-15-31,-8 3-41 0,-6 4-5 0,-7 2-9 16,-3 3-5-16,-3 0-8 16,1 3-2-16,12 0-2 15,2 0-1 1,15-1-1-16,8-2 5 15,9-1 7-15,8-1 2 0,13-2 5 16,2-1-6 0,10-3-5-16,-4 1-2 0,2-1-3 15,-3 1-1-15,-9 3 0 16,-7 2 0 0,-16 7 3-16,-6 6 1 15,-18 3 2-15,-7 4 1 0,-16 1-2 16,-6-3-3-16,-10-3-2 15,2-6-16-15,10-10-54 16,10-4-39-16,22-7-113 16,9-5-116-16,13-5 193 15</inkml:trace>
  <inkml:trace contextRef="#ctx0" brushRef="#br0" timeOffset="140592.29">18461 3471 1254 0,'15'7'131'0,"-4"-5"120"16,7 0-63-1,-1-4-14-15,3-4-63 0,-3 0-72 16,2-2-23-16,0-2-14 16,0-1 1-16,1-2-42 15,1 1-54-15,1-1-287 16,2 0 232-16</inkml:trace>
  <inkml:trace contextRef="#ctx0" brushRef="#br0" timeOffset="140782.37">18486 3577 1333 0,'-2'11'113'0,"4"-3"79"16,8-3-41-16,13-8-11 15,0-3-49-15,6-5-54 0,-1-3-20 16,-2 2-45-16,2 0-66 16,3 2-243-16,1-1 203 0</inkml:trace>
  <inkml:trace contextRef="#ctx0" brushRef="#br0" timeOffset="141051.78">19007 3404 712 0,'-9'7'168'16,"-3"2"241"-16,-3 4-194 0,-2 4-59 16,-8 3-40-16,3 10-69 31,3 1-19-31,11 2-17 0,8 2-5 0,19-11-5 16,7-5-1-1,8-11 3-15,1-7 1 16,-2-11 23-16,0-6 10 0,-3-10 14 15,-1-3 6 1,-5-1-3-16,-7-2 5 0,-15 3-4 16,-8-1-6-16,-19 5-19 15,-5 5-18-15,-8 14-15 16,-4 7-13-16,-3 13-66 0,-3 5-84 31,8 5 90-31</inkml:trace>
  <inkml:trace contextRef="#ctx0" brushRef="#br0" timeOffset="141744.68">20401 3367 826 0,'0'-4'114'0,"0"-1"82"16,0-1 19-16,-5-3-59 15,-2 0-26-15,-4-1-42 16,-7 2-6-16,-7 3-7 15,-5 4-3 1,-16 9-15-16,-6 6-9 0,-7 14-17 16,1 12-9-1,10 12-6-15,11 4-7 16,13-2-8-16,9-5-1 0,16-11-1 16,8-3 1-1,17-7 2-15,7-3 4 0,16-7 0 16,10-3 0-16,6-10 5 15,-1-5-28-15,-8-7-105 16,-4-6-97-16,-4-4 102 16</inkml:trace>
  <inkml:trace contextRef="#ctx0" brushRef="#br0" timeOffset="141975.48">20691 3492 1095 0,'1'1'108'0,"1"-3"91"15,9 0-23-15,2-4 12 16,6 2-53-16,2-2-66 16,3-1-24-16,0 2-24 0,-1-1-7 15,1 1-2-15,-6 2-27 16,-1-2-116-16,0 1-123 15,-5 1 126-15</inkml:trace>
  <inkml:trace contextRef="#ctx0" brushRef="#br0" timeOffset="142157.82">20649 3674 934 0,'19'5'176'0,"2"-1"111"0,6-4-78 15,4-2-3-15,2-4-112 16,-1-1-38-16,-3-3-64 31,-1 1-103-31,-3 3 73 16</inkml:trace>
  <inkml:trace contextRef="#ctx0" brushRef="#br0" timeOffset="144128.65">21719 3390 478 0,'-4'12'112'0,"-3"7"173"0,2 5-134 15,-2 6-10 1,1 4-42-16,-1 2-61 0,-2 1-18 15,1-5-17 1,0-3 0-16,3-8 0 0,2-4 0 16,0-8 0-16,1-4 22 15,0-5 25-15,0-4 13 16,0-9 15-16,2-4-15 16,3-6-15-16,-1-5-9 0,3-9-8 15,0-4-2-15,1-8 1 16,6-2 1-1,0 4-1 1,2 2 13-16,-1 18 16 0,-3 9 9 16,1 10 2-16,-1 2-13 0,1 8-20 15,3 5-15-15,4 9-9 16,3 6-3-16,-2 14-6 31,3 5 1-31,-6 5 0 0,1 3-1 0,2-6 0 16,-5-2 1-16,3-9-44 31,-7-3-25-31,-1-8-92 0,-1-2-73 16,-8-10 131-16</inkml:trace>
  <inkml:trace contextRef="#ctx0" brushRef="#br0" timeOffset="144312.48">21707 3489 1407 0,'0'7'97'0,"2"0"44"16,5-2 4-16,5-6-40 15,4-3-33-15,10-6-49 16,5-2-11-16,9-2-86 16,2 0-95-16,7 1 97 0</inkml:trace>
  <inkml:trace contextRef="#ctx0" brushRef="#br0" timeOffset="144472.1">22169 3561 1446 0,'-4'4'119'16,"3"-1"51"-16,1 0-24 15,0-7-23-15,3-3-61 16,0-5-75-16,3-3-75 15,5 1 53-15</inkml:trace>
  <inkml:trace contextRef="#ctx0" brushRef="#br0" timeOffset="144728.47">22489 3385 851 0,'0'3'281'0,"-3"4"-133"0,3 1 304 16,0 5-297-16,3 0 0 15,0 2-8-15,2 4-43 16,0 4-51-16,2 4-18 16,-1 4-19-16,0-1-6 15,-5-2-5-15,2-2-8 0,1-3-42 16,4-1-67-16,4-4-267 15,4-3 230-15</inkml:trace>
  <inkml:trace contextRef="#ctx0" brushRef="#br0" timeOffset="144971.96">23141 3344 990 0,'0'0'215'0,"-2"-1"-107"0,2 5 250 0,2 2-276 15,3 8 36-15,-1 5 7 16,1 8-34-16,2 4-21 0,-4 7-45 16,3 1-7-16,-2-1-11 15,0-2 8-15,1-7-62 16,0-2-44-1,4-6-160-15,-1-4 124 0</inkml:trace>
  <inkml:trace contextRef="#ctx0" brushRef="#br0" timeOffset="145192.07">22991 3571 1305 0,'9'-2'114'0,"4"-3"40"16,10-1-34 0,7 1 7-16,13-1-63 15,11 1-23-15,7 1-32 0,-2 1-3 16,-7 2-4-16,-7-1-18 16,-8-2-139-1,-3 0-204-15,-2-4 200 16</inkml:trace>
  <inkml:trace contextRef="#ctx0" brushRef="#br0" timeOffset="145409.76">23775 3405 1507 0,'0'-1'140'0,"0"4"52"0,4 1 3 0,-3 5-96 15,6 7-33 1,-2 5-40-16,0 5-4 0,1 4-13 15,-5 1-5-15,2 2-5 16,1-4-20-16,0-4-93 16,3-5-71-16,2-7-307 15,5-2 278 1</inkml:trace>
  <inkml:trace contextRef="#ctx0" brushRef="#br0" timeOffset="145857.04">23788 3427 1478 0,'-2'-9'114'16,"-1"-3"25"-16,8 1 5 0,3-1-26 16,5-1-41-16,3 3-23 0,7 5-13 15,3 2 1-15,3 7-13 16,0 4-6-16,-4 4-9 15,2 3-3 1,-10-1-3-16,-4 2-2 16,-9-3 0-16,-7 0-1 15,-11-1 0-15,-8-1-2 16,-4 2-10-16,-1-1-7 0,1-2 1 16,3-4 0-1,12-5 7-15,10 0 3 0,2 3-1 16,10 0 1-16,9 4 3 15,-1-2 0-15,3 3 0 16,4 1 2-16,0 4 3 16,-1 2-1-16,-4 0 1 15,-7 0-3-15,-12 0 1 0,-5 0 1 16,-18 0 0-16,-3 2 2 16,-9-4-3-16,-3 0-2 15,0-4-16 1,0-2-20-16,11-7-58 15,4-2-57-15,12-10-133 0,5-4 154 16</inkml:trace>
  <inkml:trace contextRef="#ctx0" brushRef="#br0" timeOffset="146036.26">24290 3583 1539 0,'4'20'167'15,"-1"-1"61"-15,-4-7-29 16,-3-4-48-16,1-8-78 16,-1-3-33-16,4-9-70 15,0-5-71 1,9-5 57-16</inkml:trace>
  <inkml:trace contextRef="#ctx0" brushRef="#br0" timeOffset="146393.95">24585 3456 1428 0,'-7'8'123'16,"-2"0"25"-16,-7 0 17 0,-3 1-21 0,-1 3-59 16,3 3-32-16,5 6-32 31,5 3-8-31,7 2-11 0,4-1 1 15,17-4 0-15,5-4 1 16,7-4 8-16,1-2 6 16,-4-6 9-1,-2-3 8-15,-3-3 15 0,-1-2 5 16,-3-8 12-16,-3-2-1 0,-7-10-16 16,-4-7-9-16,-8-10-24 15,-6-8-7 1,-9-2-10-16,-1 3-6 0,-5 15-11 31,-3 12-3-31,-10 21-21 0,-10 9-18 0,-15 10-56 16,2 0-68-1,4 1 103-15</inkml:trace>
  <inkml:trace contextRef="#ctx0" brushRef="#br0" timeOffset="146918.04">20914 4119 1116 0,'-1'4'100'0,"1"0"62"16,4 1 14-16,7-2-27 15,7 1-31-15,13-3-53 16,5-1-16-16,7 0-23 16,0-2-13-16,-6 0-15 15,-6-1-31-15,-7 1-141 16,-5 1-110-16,-6 1 140 16</inkml:trace>
  <inkml:trace contextRef="#ctx0" brushRef="#br0" timeOffset="147075.66">20919 4305 1014 0,'14'13'108'0,"6"-3"83"15,10-1 3 1,13-3-32-16,5-6-44 0,1-1-66 16,-2-2-24-16,-7-7-44 15,5 1-99-15,4-9 74 16</inkml:trace>
  <inkml:trace contextRef="#ctx0" brushRef="#br0" timeOffset="147526.95">21880 4139 1608 0,'-5'3'58'0,"-1"11"-46"0,-3 1 36 15,-4 8 35-15,-3 2 2 16,-3 7-5-16,0 0-28 0,4 3-44 16,2 2-1-1,1-2-1-15,3-1-1 16,2-8-8-16,2-6-2 0,3-10-15 16,2-9-15-16,0 1 2 0,4-10 0 15,6-13 15 1,4-6 14-16,9-12 4 0,3-5 0 15,5-6 2-15,3 1 1 32,0 7-2-32,-2 8 5 0,-8 14 14 15,-5 6 8-15,-4 10 10 16,-2 4 1-16,-3 5-5 16,-1 5-6-16,-2 7 2 15,-4 3 1-15,6 11-7 16,-3 4 0-16,1 5-11 15,-2 1-4-15,-1-3-2 16,1-1-2-16,4-4 0 0,-2-6-2 16,1-3-5-16,0-4-25 15,-1-7-79 1,0-1-76-16,-4-7 91 0</inkml:trace>
  <inkml:trace contextRef="#ctx0" brushRef="#br0" timeOffset="147757.37">21760 4385 951 0,'-3'5'96'0,"3"-1"93"15,4-3-39-15,13-4 21 16,9-3-52-16,17-2-59 15,7-2-30-15,2 4-20 16,0 0 6-16,-16 6-205 16,-3-1 143-16</inkml:trace>
  <inkml:trace contextRef="#ctx0" brushRef="#br0" timeOffset="190223.13">1238 14345 774 0,'4'3'76'16,"-4"3"42"-16,1 2-23 0,-4 4-39 15,1 3-12-15,-2 5 7 16,0 4-6-1,-5 8 1-15,-3 6 1 0,-4 9-19 16,-5 3-5-16,1 1-14 16,2-2-4-16,7-3-3 15,3-7-1-15,8-9-1 16,5-8-2-16,8-10-1 0,4-5 3 16,5-7 11-1,3-5 4-15,2-8 6 0,-1-3-1 16,-1-4-11-16,0-1-1 15,-10 1-2-15,-2 2 1 16,-8 6 23-16,-4 10 12 16,1-3 15-1,-2 11 10-15,0 8-6 16,0 7-11-16,2 13-14 16,1 10-10-16,2 11-18 15,1 2-2-15,0-2-47 16,4-4-68-16,0-14-297 15,8-11 243-15</inkml:trace>
  <inkml:trace contextRef="#ctx0" brushRef="#br0" timeOffset="190553.18">1731 14689 1290 0,'-3'7'107'16,"6"-2"74"-16,4-6-108 16,4-3-31-16,6-6-19 0,2-2-2 15,6-7-9 1,4-2-3-16,7-7-97 16,4-4-189-16,6-6 169 15</inkml:trace>
  <inkml:trace contextRef="#ctx0" brushRef="#br0" timeOffset="190753.54">2213 14037 1339 0,'0'28'125'16,"0"5"59"-16,2 16-55 15,0 7-16-15,2 15-48 16,2 7-10-16,4 10-35 15,1 1-10 1,2-7-27-16,3-5-73 16,4-14 58-16</inkml:trace>
  <inkml:trace contextRef="#ctx0" brushRef="#br0" timeOffset="191154.46">2150 14615 1000 0,'3'-20'111'16,"5"-2"89"-1,5-2-23-15,4-1-40 16,0 0-24-16,7-2-30 16,4 3-14-16,3 3-16 15,4 5-10-15,4 10-20 16,-2 6-8-16,-4 11-8 15,-5 9-1-15,-11 15 3 0,-5 7 2 16,-5 10-2-16,0 0 0 16,2-9-6-16,7-8-3 15,6-19-2-15,2-9-1 16,0-16 2-16,2-4 3 0,-5-10 9 16,-1-3 15-16,-4-1 6 15,-5-1 5-15,-9 5 13 16,-6 2-5-16,-11 4 0 15,-7 2-4 1,-9 6-21-16,-4 3-12 0,-1 5-25 16,4 2-38-1,7-1-118-15,7 0-125 16,18-6 157-16</inkml:trace>
  <inkml:trace contextRef="#ctx0" brushRef="#br0" timeOffset="191325.34">2988 14420 1144 0,'23'17'206'0,"-3"-6"191"15,-1-3-182-15,-3-5-111 16,0-3-54-16,0-4-38 16,1-4-17-16,4-7-90 15,1-4-79-15,8-5 88 0</inkml:trace>
  <inkml:trace contextRef="#ctx0" brushRef="#br0" timeOffset="191510.29">3539 14115 1456 0,'5'4'143'16,"2"6"62"-16,2 12-49 15,3 6-42-15,-3 15-53 16,-1 9-20-16,-5 14-26 15,-1 5 9-15,1-1-105 16,0-2-134-16,6-13 130 16</inkml:trace>
  <inkml:trace contextRef="#ctx0" brushRef="#br0" timeOffset="192324.06">1371 15827 497 0,'-10'4'122'16,"-2"1"108"-16,2 0-30 0,-1 0-8 15,4 1-16-15,0 0-17 16,1-1-25-16,2-1-15 16,3-4-46-16,-3 0-22 15,13-7-35-15,4-5-11 0,14-3 2 16,8-2 3-16,13 2-2 15,7 2-3-15,1 6 0 16,-5 6 1 0,-16 9 4-16,-11 6 2 15,-17 13 8-15,-10 7 1 0,-18 15-1 32,-10 8-3-32,-15 7-20 0,-3 2-4 15,-1-4-6-15,10-4 0 16,8-9 9-16,6-7 2 15,14-10-2-15,4-9 6 0,11-12 18 16,6-5 15-16,11-12 35 16,7-5 9-1,10-8-5-15,12-8-9 0,12-2-28 16,4-3-14-16,1-2-11 16,-5 1-33-16,-3 2-115 15,-1 3 145-15,-3 9-59 16</inkml:trace>
  <inkml:trace contextRef="#ctx0" brushRef="#br0" timeOffset="192851.73">2704 15778 734 0,'5'-4'127'16,"-5"3"141"-16,-1 1-21 15,-10 9-53-15,-2 4-18 0,-3 6-57 16,-3 3-17 0,-1 5-42-16,1 0-17 0,0-2-28 15,6-4-11 1,8-6-13-16,9-1-4 15,10-7 3-15,6-1 6 0,7-5 14 16,3 0 4-16,0-1-1 0,3 2-3 31,-3 4 1-31,-6 0 6 0,-11 11 24 16,-11 6 4-16,-14 15 0 16,-9 9-5-16,-11 6-22 15,-2-2 0-15,1-10-68 16,0-11-51-16,7-22-306 15,6-14 238-15</inkml:trace>
  <inkml:trace contextRef="#ctx0" brushRef="#br0" timeOffset="193507.34">2925 15818 702 0,'24'13'140'0,"-2"0"152"16,-1 4-166-16,1-3-26 15,-7-4-27-15,-1-2-3 16,-3-9-3-16,-3-4 5 16,-2-5 0-16,-2-4 0 0,-4-2-10 15,0 2-6-15,-7 4 2 16,-2 4-1 0,-7 9-14-16,-2 8-11 15,-5 13-26-15,3 8-7 0,2 12-8 16,9 6 1-16,12 3-1 15,3 3 1-15,13-9 3 16,2-6 1-16,4-17 0 16,3-9 1-16,1-16-1 15,5-11 1-15,2-17 5 16,-1-10 6-16,3-18 6 16,-1-6 3-16,-1-9 5 15,-4-2 2-15,-10-4 17 16,-8 0 7-16,-10 5 6 15,-6 1-1-15,-6 17-17 16,-3 7-8-16,2 24 0 16,3 13-3-16,-3 23-9 15,1 12-5-15,2 23-17 16,3 9-3-16,6 17 3 0,8 6 3 16,7 4 3-16,-1-1 0 15,9-13 1-15,-1-11 0 16,4-20-4-16,1-15-1 0,1-22-2 15,-3-11 3-15,0-19 2 32,-2-7 3-32,-4-9 2 15,-3-2 0-15,-9 5 2 0,-4 5 4 16,-9 13 4-16,-6 10 2 0,-4 19-5 16,-3 14-6-16,0 26-13 15,2 12-4 1,5 17 3-16,7 2 0 15,5-10 9-15,8-6-21 16,11-27-85-16,9-11-62 0,17-26-160 16,4-12 164-16</inkml:trace>
  <inkml:trace contextRef="#ctx0" brushRef="#br0" timeOffset="193718.98">4131 15742 1089 0,'-16'2'205'0,"-6"4"175"0,-3 15-163 15,-2 7-62-15,3 12-65 16,3 7-20-16,8 3-38 16,2 3-14-1,11-4-17-15,4-5-3 0,11-15-7 32,3-9-16-32,11-19-23 0,7-11 0 0,8-22-63 15,3-11-28-15,3-15-110 31,0-5-99-31,-10-7 195 16</inkml:trace>
  <inkml:trace contextRef="#ctx0" brushRef="#br0" timeOffset="193893.12">4393 15560 365 0,'-3'-72'148'0,"-1"4"159"15,-4 7-5-15,0 25-11 16,0 13-30-16,1 26-47 16,-2 14-44-16,5 23-102 15,1 14-19-15,3 19-34 16,2 6-4-16,3 10-7 15,3-2-2-15,4-4 4 16,4-5-44 0,4-16-269-16,2-9 214 0</inkml:trace>
  <inkml:trace contextRef="#ctx0" brushRef="#br0" timeOffset="194447.19">4378 15831 767 0,'3'-27'147'16,"2"0"120"-16,4-3-91 0,6 2-36 16,3 5-33-16,2 2-3 15,2 7-14-15,2 5-11 16,2 8-18-16,-1 6-12 0,-3 15-20 16,-4 6-5-16,-9 16-6 15,-3 7-3-15,-5 0-5 16,1-3-4-1,4-18-6-15,3-10-2 0,7-18-2 32,1-9 1-32,2-16 17 0,1-7 8 0,-1-9 6 15,-5 0 2-15,-2 1-8 16,-4 2-3 0,-9 10 2-16,-1 4 1 15,-15 19-14-15,-4 7-9 16,0 18-19-16,-1 7-4 15,9 1 5-15,8-4 3 0,14-14 2 16,10-10 0-16,15-12 2 16,5-5 12-16,5-1 10 15,5 3 4 1,3 5 1-16,3 5-3 0,1 5-4 16,-7 1-1-16,-9 9 2 15,-15 3-2-15,-11 7-8 16,-9 4-6-16,-7-1-6 15,-2-5 0-15,-7-10 9 16,4-7 4-16,-1-11 20 16,4-8 7-16,6-10 11 15,6-4-1-15,9-3-13 0,1-2-7 16,6 0-13-16,1-2-16 16,2-3-124-16,3-4-301 15,7-10 262 1</inkml:trace>
  <inkml:trace contextRef="#ctx0" brushRef="#br0" timeOffset="194976.84">5579 14993 1452 0,'0'1'-1'0,"5"2"17"0,9 12 98 0,0 5-10 0,3 21 24 16,-1 12-35-16,1 20-44 16,-2 6-13-16,-4 6-25 0,0 1-6 31,-3-6-11-31,-1-5-19 16,-1-16-3-16,0-9 0 0,-3-24 10 15,-3-12 16-15,-3-21 17 16,-3-12 7-16,-1-18 4 15,4-6 4-15,7 1-3 0,5 5-1 16,6 11-2 0,3 6-2-16,1 10-8 15,-1 4-6-15,-1 9 1 0,-2 8 2 16,-7 9 7-16,-8 8-2 16,-8 13 0-1,-9 2-3-15,-3 5-19 16,-1-3-30-16,-1-11-89 15,4-10-76-15,10-21 100 16</inkml:trace>
  <inkml:trace contextRef="#ctx0" brushRef="#br0" timeOffset="195131.75">5976 15406 1230 0,'18'8'157'15,"-3"10"131"-15,-6 8-50 16,-4 13-97-16,-1 2-40 0,-2-3-64 15,0-4-20-15,6-15-41 16,-1-10-40-16,4-16-215 16,4-13 173-16</inkml:trace>
  <inkml:trace contextRef="#ctx0" brushRef="#br0" timeOffset="195261.88">6058 15217 1022 0,'-26'-17'201'0,"1"5"207"15,2 5-224-15,1 4-103 0,2 0-73 16,6-9-219-16,5-7 150 16</inkml:trace>
  <inkml:trace contextRef="#ctx0" brushRef="#br0" timeOffset="195413.76">6156 14816 1141 0,'22'23'197'0,"-4"16"166"15,1 13-71-15,-4 19-136 16,-5 9-46-16,-2 10-59 0,-2 1-24 16,3 0-19-16,2-6-48 15,9-13-192-15,7-8 154 0</inkml:trace>
  <inkml:trace contextRef="#ctx0" brushRef="#br0" timeOffset="195773.54">6285 15377 1343 0,'14'-29'126'0,"8"5"69"0,2 1-40 15,7 2-76-15,-2 0-21 16,2-2-5-16,-1-1 1 16,-3 1 8-16,1 2-3 31,-6 4-16-31,-3 3-11 0,-8 9-9 15,-8 5-2-15,-9 14-13 16,-7 8-7-16,-7 17-12 16,1 3-5-16,3 6 7 15,6-5 3-15,8-8 1 0,6-5-2 16,9-11 9-16,7-2 5 16,5-6 6-1,3-1 2-15,-1 1-5 16,-3-1-3-16,-8 2 7 15,-8 1 3-15,-9 4 6 16,-10 6 1-16,-13 8-6 16,-7 4-3-16,-9 4-58 15,-7 3-51-15,-20 2 51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7:15:35.8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13175 7765 344 0,'-9'0'59'0,"1"1"40"16,1-2-20-16,5-3-27 16,-1-1-10-16,3-3 11 15,2 0 16-15,-1 0 12 16,-1 1 9-16,-3 2-2 15,-3 3-12-15,-7 2-6 16,-1 0-3-16,-1 1-1 16,1 0 4-16,6-1-11 0,1 0-4 0,6-4 1 15,1 0-2 1,4-1 3-16,2-2 2 0,4 0-13 16,2 0-6-16,5 1-14 31,4 3-8-31,8 3-5 15,5 0-4-15,10 3-4 16,3 1-1-16,-4-1-2 16,-1 1 0-16,-12 0 1 0,0 1-1 15,-5 1 2-15,-5 1-1 16,-7 0 2-16,-4 0 1 16,-8-1 4-16,-3-2 4 15,-12-1 2-15,-5-2 1 16,-5 0-4-16,-9 0-2 0,-5-1-4 15,-10 0-1-15,-11-2-2 16,0 0-1-16,3-3-2 16,9 0-1-16,16 0 0 15,3 0-1 1,15 3-3-16,5 2-2 0,8 3-3 16,1 2-1-16,10 1 14 15,6 0 7-15,12-3 16 16,8 0 7-16,17-3-7 15,4-1-3-15,7-1-11 16,-8-1-4-16,-12 1-3 16,-6 0-1-16,-11 1 1 15,-5 1 2-15,-15 4 5 16,-10 1 1-16,-19 2 3 16,-1 2 2-16,-9 1-81 0,1-2-78 0,1-6 76 15</inkml:trace>
  <inkml:trace contextRef="#ctx0" brushRef="#br0" timeOffset="5121.25">13105 8918 109 0,'-13'0'70'0,"0"2"82"15,2 0 30-15,1 0 5 16,2-1-13-1,5 0-16-15,3 0-16 0,6 3-23 16,6 2-10-16,8 5-30 31,8 4-20-31,11 1-29 16,12 2-11-16,11-3-13 0,-1-4-3 16,8-10 5-16,-5-3 6 15,-2-6 12 1,2-2 10-16,-9 0 15 0,-11 3 2 15,-20 2-1-15,-21 3-6 0,-31 3-17 16,-13 3-8-16,-24 3-9 16,-1 3-3-16,-6 0-8 15,-8-1-5-15,-6-2-39 16,-1-1-22-16,13 2-77 16,20 1-65-16,30 3 117 15</inkml:trace>
  <inkml:trace contextRef="#ctx0" brushRef="#br0" timeOffset="11200.75">10618 4389 391 0,'-3'-17'92'15,"-2"0"80"-15,-6 0-27 16,-4 4-62-16,-1 2-24 0,-3 7-21 15,-1 4-3-15,-3 5-2 16,-1 2-3 0,3 3-10-16,-4 2-8 0,-3 0-8 15,-4 1 8-15,-5 5 17 16,-3 4 6-16,-7 6 0 16,0 4-9-16,1 6-17 0,0 8-7 15,8 16-3 1,1 11 2-16,4 24 3 15,4 8 1-15,0 22 2 0,2 10-3 16,1 12-2-16,2 11 1 16,2 7-2-16,8-3 0 15,10 1-1 1,13-10 0-16,14-20 3 16,6-12 2-16,11-24 12 0,-3-16 18 15,9-18 11-15,7-7 2 16,15-14-7-16,11-7-17 15,3-15-10 1,-4-7-2-16,-6-15-2 0,-3-7-1 16,4-20 43-16,-2-12 17 0,-14-24 8 31,-8-12 2-31,-19-18-44 0,-3-7-15 16,-10-17-10-16,-1-11-2 15,-4-20-3-15,2-15-1 0,2-18-1 16,2-4-1-16,-4 1 1 15,-5 14 1 1,-9 22 1-16,-9 12 0 0,-7 23-21 16,-5 4-13-1,1 14-52-15,-1 8-51 16,1 17 77-16</inkml:trace>
  <inkml:trace contextRef="#ctx0" brushRef="#br0" timeOffset="15182.86">10306 7864 170 0,'-58'-18'73'0,"1"-3"83"0,1-3 8 0,9-2-16 16,5-4-27-16,10-3-39 15,7-3-18-15,10-7-9 16,6-2 9-16,6-5 13 16,4-3 5-1,6-3 1-15,2 0-2 0,5 4-6 16,-1 2-8-16,3 3-16 16,4 0-11-1,1 3-16-15,4-4-6 16,8 1-7-16,5-1-3 15,9 2-2-15,3 4 2 16,-1 10 1-16,-3 6 2 0,-6 12-3 16,1 7-1-1,5 7-3-15,9 3 0 0,14 1-1 16,9 0-1-16,-2-2 0 16,-4-1-1-1,-7 3 6-15,-4 3 2 16,9 12 1-16,-4 6 0 0,-11 21 0 15,-10 7 1-15,-24 16 3 16,-6 6 2-16,-15 4-1 16,-6 2-2-16,-5 1-2 15,-5 2-1-15,-5-8-1 16,1-2-1-16,-9-13 0 16,-2-8 1-16,-9-8 2 15,-6-5 1-15,-6-11-1 16,-1-2-3-16,-8-13-4 15,-11-6-2-15,-13-15-16 0,-9-9-26 0,4-15-80 16,5-5-55 0,1-7 86-16</inkml:trace>
  <inkml:trace contextRef="#ctx0" brushRef="#br0" timeOffset="16720.46">10584 8129 324 0,'-2'-9'60'0,"-2"0"75"0,1 0-94 31,-4 3-24-31,1 1 4 0,-4 1 29 16,-1 1 22 0,-2 2 41-16,-1 1 7 0,-1 0-3 15,1 0-13-15,1 0-36 16,3 0-15-16,1 2-17 15,0 2-2-15,-6 4-4 0,-1 3-2 16,-7 9-13-16,1 8-7 16,0 17-5-1,-2 12-3-15,2 20-1 16,4 4-1-16,8 10 1 16,3 2-1-16,16 2 0 15,6-3-1-15,14-16-1 16,5-9-1-16,9-23-2 15,7-9 1-15,16-13 2 16,9-7 2-16,15-13 9 16,-2-5 13-16,-7-14 23 15,-4-4 7-15,-1-8 4 16,5-4-6-16,-9-8-7 16,-9-5 3-16,-24-11 0 15,-11-1 0-15,-16-7-6 0,-9 0-7 0,-13-1-9 16,-7-6-2-16,-11-6-5 15,-7-2-2-15,-19 6-3 16,-9 6-2-16,-11 18-4 16,-2 11-1-1,5 18-6-15,-2 11-7 0,-14 23-55 16,-8 14-67 0,-7 28 74-16</inkml:trace>
  <inkml:trace contextRef="#ctx0" brushRef="#br0" timeOffset="30800.85">13348 4631 342 0,'2'-13'89'16,"-3"2"88"-16,-7 3-45 15,-2 0-11-15,-15-2-29 16,-2 0-20-16,-5-2-23 0,-3-2 2 16,3 1 7-16,-2-2 3 0,4 4 1 15,-2-1 0-15,2 5-3 16,2 0-3-16,1 4-10 15,0 3-8-15,-7 4-10 16,-2 3 2-16,-11 7 7 16,1 4 1-16,-1 10-5 31,4 5-7-31,8 11-13 16,0 5-6-16,1 13-6 15,1 4-1-15,1 5-1 0,3 2-2 16,5 4-1-16,6 4-1 15,2 8 0-15,4 0 1 16,12 2 2 0,1 1 1-16,11 5 1 0,0 3 0 15,-5 5 0-15,5 1 0 0,-4 2 1 32,6-3 1-32,3-4 0 0,-2-8-1 0,9-18-1 15,-6-8 0-15,7-13-1 16,1-9 0-16,5-10 1 0,10-5 2 15,15-14 7-15,10-2 2 16,6-6 0 0,0-4 0-16,-2-2-5 0,-1-2 0 15,4 0 0-15,0-2-1 16,-15-4 3-16,-6-1-1 16,-18-3 1-16,-3-4 1 15,-4-9 3 1,-3-8 1-16,-3-16 6 15,-3-8 1-15,-2-19 4 16,-1-9-1-16,-10-17-2 0,-2-9-3 16,-3-11-3-16,-6 0 2 15,-2-5 1-15,-2-1 0 16,-4 0-1 0,-1-1-1-16,-1 7-5 15,-3 4 0-15,2 8-5 16,3 2-3-16,-2 10-2 0,2 2-1 15,-6 15-8-15,2 8-19 16,-11 10-87-16,-3 6-387 16,-24 5 318-16</inkml:trace>
  <inkml:trace contextRef="#ctx0" brushRef="#br0" timeOffset="41022.24">1873 7957 304 0,'-2'6'55'0,"1"-1"57"15,1 0-13-15,1-3 8 0,4-2 28 16,5-2 3-16,1-3-6 16,4 1-9-16,2 0-25 0,4 2-10 31,9 4-15-31,5 0-10 0,10 3-12 15,-1 0-1-15,7-4 12 16,4 0 5-16,22-4 10 16,11-2-9-16,15-9-12 15,1-3-5-15,7-5-23 16,-2-4-1 0,-4 4-14-16,-7 1-6 0,-24 12 10 15,-13 5-3-15,-18 8-13 16,-3 7-31-16,-16 8-157 15,-8 1 121-15</inkml:trace>
  <inkml:trace contextRef="#ctx0" brushRef="#br0" timeOffset="43083.31">1821 9260 198 0,'-4'9'33'0,"1"1"43"15,1-3 5-15,-1-3 6 16,3-3 30-16,0-4 5 0,3-3-17 15,-1 0-14-15,4 0-35 16,3 2-19-16,5 2-26 31,7-1-6-31,10 2 17 0,9 1 14 0,16-3 33 16,8 1 11-16,11-3 5 16,5-3-5-16,18-1-21 15,10-1-6 1,12-2-12-16,0-2-2 15,7-4-5-15,-10-1-7 0,-6 1-9 16,-7 4-4-16,-14 8-15 16,-8 6-157-16,-5 10 112 0</inkml:trace>
  <inkml:trace contextRef="#ctx0" brushRef="#br0" timeOffset="47940.57">8156 4262 366 0,'-2'-4'424'0,"-3"-6"-251"15,-1 3-35-15,-6 0-1 0,-2 2 15 16,1 1 1-16,-8-2-8 16,1-2-8-16,-6-4-42 15,-5-4-23-15,4-4-30 16,0-3-17-1,-2-1-14-15,-3 1 1 16,0 4-6-16,-3 4-1 16,0 10-6-16,-6 4 1 0,-14 11 0 0,-3 7 0 15,-5 6 2-15,1 7-5 16,7 8 2-16,5 2-1 16,0 12-1-16,0 1 3 15,-8 10-9-15,1 2-1 16,3 7-2-1,10 8 0-15,10 12 4 0,2 5 1 0,10 7 1 16,1 3 1-16,6 10 3 31,2 2 0-31,1 10 2 16,-1 6-1-16,-1 3 0 0,0 6 1 0,-3 9 0 31,0-1-1-31,1 3 1 16,2 4-2-16,5-5 1 15,0 0 0-15,2 5 0 0,0-4-1 16,1 0 2-16,3 5 2 0,2-6 4 31,1 2 0-31,1 0-2 0,1-7 0 0,3-4-2 16,3-4 0-16,3-17-1 16,3-6-1-16,2-9 0 15,4-5-1 1,5-2 1-16,-1-4 0 0,5-5 1 15,-3-7 0 1,7-6 1-16,6 0 0 16,9-7-1-16,9-5-1 0,6-9 1 15,0-6-1-15,-6-10-2 16,-2-4-2-16,4-11 0 16,9-9-1-16,17-12 2 15,-4-7 0-15,-1-6 3 16,-7-6-1-16,-6-5 2 15,8-2 0-15,2-2 1 16,-4-1 0-16,-9-1 0 16,-7-1 1-16,-6-3 0 15,3-2 2-15,-4-9 1 0,4-5 0 0,-7-14 0 16,-5-7 0 0,-5-12 0-16,-7-4-1 15,-7-10 1-15,-1-7 0 0,-7-10 1 16,-5-5 0-1,1-4-2-15,-2-5-1 16,-1 2 0-16,-2-5 1 0,-2-5 0 16,-2 2 0-16,-4-4 0 15,-1-2 1-15,-3-4 0 16,-1-1-1-16,2-6-1 16,-1-4 0-1,0-3-1-15,3-3-1 16,0-7 1-16,2 0 2 0,-2-2 10 15,2-3 3 1,0 9 4-16,-1-3 0 0,-4 7-5 16,-2 8 4-16,-8 2 0 15,-2 5 0-15,-4 4-2 16,2-3-9-16,3-4-6 16,4 3-1-16,7 1-4 15,3 2 0-15,3 22 1 16,-3 12 0-16,-12 27 5 0,-8 17 1 15,-17 22 0-15,-2 10-6 16,-9 13-54-16,-1 8-36 0,-2 4-49 31,0 5 56-31</inkml:trace>
  <inkml:trace contextRef="#ctx0" brushRef="#br0" timeOffset="55601.69">2609 4827 293 0,'0'-4'123'0,"0"-1"93"0,1-2-15 16,-1 0-5-16,1 2-40 15,-2 0-24-15,1 1-27 16,-4-3-9-16,1-2-11 0,1-2 0 16,-2-5-3-16,0-1-4 0,-6-4-19 15,0 1-12-15,-7 1-22 31,-1 2-7-31,-5 5-9 0,-2 3-3 0,-2 7-6 32,-4 4-3-32,-3 13-7 15,2 9 0-15,2 18-1 0,2 9 1 0,10 14 3 16,2 2 1-16,10 0 3 16,5-6 0-16,11-16 1 15,7-9-2-15,12-18-1 16,8-9 0-16,5-15 3 15,5-9 0-15,-2-15 10 16,-2-5 6-16,-3-8 13 16,-7-3 6-1,-5-3 4-15,-6-1 1 0,-10 1-6 16,-6 5-3 0,-8 13-9-16,-6 7-4 15,-6 22-11-15,-4 12-4 0,0 24-5 16,-4 8-4-1,11 10 0-15,5 2 1 16,13-4 0-16,9-2 2 0,12-5 3 16,6-5 2-16,11-8 1 15,10-8-8-15,14-11-61 16,4-4-57-16,-5-10-298 16,-1-7 251-16</inkml:trace>
  <inkml:trace contextRef="#ctx0" brushRef="#br0" timeOffset="56437.72">2241 5810 528 0,'8'-20'121'15,"-2"2"97"-15,0 3-14 16,-1 4-13-16,-2 6-25 0,-2 1-17 16,-1 2-35-16,0 2-8 15,-1 0-25-15,0 0-17 16,-2 3-27-16,3 6-10 16,0 19-8-16,0 6 2 15,0 19-4-15,0 7-1 0,0 10-6 16,-3 4-2-16,0-3 0 15,1-1 1 1,-3-12 0-16,2-9 1 0,-1-12 1 16,0-9 0-16,1-13 2 15,-1-6 1-15,1-12-3 16,-2-9-2 0,5-13-7-16,0-6-2 15,6-7-4-15,3-4-1 0,7 5-2 16,1 5 4-16,2 12 8 15,4 8 5-15,3 9 2 16,4 6-2-16,-1 7-8 16,4 3 0-16,-4 3-1 15,-2 0 0-15,-4 3 3 16,-3 1 0-16,-9 1 6 0,-9 1 3 16,-9-2 6-16,-8 2 1 15,-12-2 2-15,-6-3-2 16,-11-4-4-16,-2-3-2 15,-1-8-4 1,5-3-2-16,10-9-29 16,3-3-34-16,6-5-155 15,6 1 126-15</inkml:trace>
  <inkml:trace contextRef="#ctx0" brushRef="#br0" timeOffset="62681.78">8378 4802 455 0,'-5'5'43'0,"0"2"45"16,-2-3-6-16,-1-1-5 0,1 0-10 16,2-3-20-16,0 2 0 15,3-1 2-15,2-1-2 16,1 1 13-1,4-3 3-15,1-2 24 0,5-3 19 16,4-3 20-16,2-4-1 0,11-12-7 16,8-6-9-16,13-13-23 15,6-5-11 1,8-7-18 0,-5-6-8-16,3 0-27 0,2 1-3 15,1 6-11-15,0 8-6 0,-12 11 6 31,-10 4-5-31,-13 8-49 16,-10 3-38-16,-7 7-124 0,-4 0-152 16,-7 6 206-16</inkml:trace>
  <inkml:trace contextRef="#ctx0" brushRef="#br0" timeOffset="63008.61">8950 4139 646 0,'-32'23'64'0,"6"-5"69"31,1-2 20-31,16-8-3 0,4-4-27 0,10-7-41 16,8-3-7-16,12-5 1 31,6-2 7-31,11-2-14 16,0-1-13-16,4-2-22 15,-2 2-10-15,-6 2-14 0,-1 2-2 0,-9 7-1 16,-5 5 2-16,-12 9 5 16,-4 8 0-16,-10 14 4 15,-8 8-1-15,-7 12-4 16,-2 3-4-16,1-3-34 31,2-4-40-31,10-17-184 0,4-6 149 16</inkml:trace>
  <inkml:trace contextRef="#ctx0" brushRef="#br0" timeOffset="63681.66">9660 3732 648 0,'6'-17'132'0,"0"-2"74"16,-5-1-10-16,-2-3-22 0,-6-2-58 15,-2 0-19-15,-8-1-26 16,-4 0-3-16,-4 6-10 16,-2 5-1-16,-3 11-18 15,2 7-9-15,3 12-11 16,1 7-12-1,1 9-7-15,4 2-4 0,5 5-3 16,8 2 0-16,9-1 0 16,6-1 0-1,10-4 1-15,3-4 2 16,2-10 1-16,2-4 0 0,0-14 2 16,2-5 1-16,3-15 5 15,-2-4 7-15,-1-9 9 16,0-5 6-16,-5 0 5 15,-3 1 1-15,-7 3 9 16,-5 3 2-16,-5 4-4 0,-5 10-2 0,-3 10-9 31,-2 9-9-31,-3 18-9 0,1 3-2 16,1 14-8 0,2 0-1-16,9 3-2 15,3-1 0-15,11-3-4 16,4-3 3-16,8-7-49 0,2-3-41 15,3-3-177 1,2-4 150-16</inkml:trace>
  <inkml:trace contextRef="#ctx0" brushRef="#br0" timeOffset="63922.04">10061 3843 1010 0,'0'4'114'16,"1"2"71"-16,-1 3 11 16,0 3-35-16,0 3-44 31,-1 6-59-31,1 2-17 16,-1 7-25-16,1-2-5 0,1 0-7 0,4-3-1 31,3-8-3-31,3-3-2 0,6-11-6 15,2-5-19-15,4-14-73 16,2-7-65-16,0-10 84 16</inkml:trace>
  <inkml:trace contextRef="#ctx0" brushRef="#br0" timeOffset="64081.72">10110 3637 1430 0,'-5'19'121'0,"1"2"38"16,5-7-62-16,2-4-32 16,3-7-49-16,3-5-50 15,-3-5 24-15</inkml:trace>
  <inkml:trace contextRef="#ctx0" brushRef="#br0" timeOffset="65189.54">8225 6183 521 0,'6'4'127'0,"4"0"123"0,-1 0-4 16,4-4-48-16,3-1-28 16,8-5-40-16,6-3-6 0,5-7-23 15,11 0-14-15,6-12-24 16,4-2-18 0,4-6-22-16,-2-4-6 0,-4 0-8 15,-5 0-5 1,-3 5 4-16,-5 3 3 15,-10 4-4-15,-4 5-15 16,-16 3-65-16,-9 4-56 0,-11 4-217 16,-7-1-153-16,-5 7 268 15</inkml:trace>
  <inkml:trace contextRef="#ctx0" brushRef="#br0" timeOffset="65407.97">8748 5732 528 0,'0'0'125'0,"1"0"149"0,3 0-27 16,4 0-29-16,3-2-22 15,7 0-45-15,4 0-28 16,9 1-47 0,6 1-11-16,6 1-30 15,-4-1-11-15,-2 1-9 16,-9 2-7-16,-8 4-1 0,-7 6 2 0,-12 6 1 31,-4 5-2-31,-12 4-48 16,-4 0-43-16,-2 1-154 15,0-7-247-15,-3-9 284 16</inkml:trace>
  <inkml:trace contextRef="#ctx0" brushRef="#br0" timeOffset="65824.81">9124 5392 1143 0,'1'-1'131'0,"-1"2"127"0,2 7-81 0,0 9-17 16,-1 6-39 0,4 9-55-16,3 8-17 0,5 8-24 15,4 4-12 1,3 1-8-16,2-1-1 0,1-7-11 16,-1-3-12-16,-7-8-13 15,-2-3-4-15,-6-12 8 16,-3-5 9-16,-4-13 9 15,-3 1 3-15,-4-13 4 16,-2-5 1-16,-1-12 2 16,2 0-1-16,7-3 2 15,5 2 3-15,6 7 10 16,2 4 5-16,7 10 5 0,2 2 0 16,5 6-5-1,3 1-4-15,-2 3-7 16,-2 1-2-16,-9 4 0 0,-5 4 2 15,-11 6 2 1,-5 5-5-16,-20 5-45 16,-6 2-41-16,-13 1-180 0,0-4-272 0,10-10 310 31</inkml:trace>
  <inkml:trace contextRef="#ctx0" brushRef="#br0" timeOffset="66042.5">9477 5578 1141 0,'6'7'132'15,"0"6"90"-15,-4 4-12 0,-2 8-62 16,5 5-40-16,-2-2-45 16,1 1-17-16,1-5-24 0,-2-4-6 31,5-7-14-31,-2-8-3 0,5-7-55 0,3-6-35 15,2-14-130 1,1-3-182-16,1-17 237 0</inkml:trace>
  <inkml:trace contextRef="#ctx0" brushRef="#br0" timeOffset="66180.97">9533 5320 1213 0,'-10'7'126'0,"-1"3"116"0,3 1-62 15,4-1-63 1,4-2-36-16,2-5-52 0,4-2-48 16,7-3 15-16</inkml:trace>
  <inkml:trace contextRef="#ctx0" brushRef="#br0" timeOffset="68365.17">8915 7347 174 0,'-6'-3'75'16,"0"-2"62"-16,4-2-14 15,0-1-2-15,-1 0-12 16,0 1-1-16,-2 3-7 15,1 0-3-15,-5 2-5 16,4 2-3-16,0 0-3 16,-1 1-5-16,1 1-11 0,2 0-4 0,1 0-6 31,-1 0-2-31,2 3-9 0,1 1-5 0,5 3-12 31,0 1 2-31,8 7 1 0,8 3-1 16,9 10-6-16,8 5-10 15,6 10-12-15,1-1-3 0,-1-3-2 16,-4-4 2-16,-5-10 1 16,-1-2 2-16,-9-4 0 15,-1-3 1-15,-10-4-26 16,-4-3-21-16,-10-7-61 16,-7-2-53-16,-9-7-159 0,-3-4 175 31</inkml:trace>
  <inkml:trace contextRef="#ctx0" brushRef="#br0" timeOffset="68775.17">8913 7345 723 0,'-24'-13'137'16,"1"2"112"-16,3 4-68 15,2 4-30-15,3 3-40 16,3 4-19-16,4 4-34 0,-1 4-10 15,5 9-24-15,2 4-12 16,2 6-9-16,6 3-3 16,3-2 0-16,1-2 1 0,1-4 0 15,1-3 1-15,-5-6 1 32,-1-3 1-32,-3-8 6 0,-3-5 1 0,-3-4 1 15,-1-9 0-15,-1-11-6 16,1-8-1-16,0-9-4 15,2-5-1 1,4-1 0-16,2 1 0 16,6 9 10-16,3 5 9 0,1 14 7 15,2 7 0 1,6 10-12-16,1 3-8 16,5 8-6-16,3 1 1 0,4 4 1 15,2-1-11-15,6-1-62 16,0 0-58-16,6-4 65 15</inkml:trace>
  <inkml:trace contextRef="#ctx0" brushRef="#br0" timeOffset="69940.11">9270 8071 269 0,'7'-8'109'0,"-1"-1"143"15,-1-1-13-15,-3 4-28 16,-1-1-11-16,-5 5-45 16,-3-2-23-16,-6 3-28 15,-4 1-12-15,-4 0-14 16,-2 1-6-16,-2 1-6 15,-2 1-10-15,-3 3-21 16,0 4-4-16,-3 11-22 16,-3 4-5-16,2 13-6 15,-1 7-2-15,7 12-4 16,9 7 0-16,14 0 0 16,11-4 5-16,16-12 5 15,4-10 1-15,9-8 4 16,-1-6-5-16,0-9 1 15,2-3-1-15,-6-7-13 16,0-2-30-16,-2-5-159 16,-1-3 127-16</inkml:trace>
  <inkml:trace contextRef="#ctx0" brushRef="#br0" timeOffset="70473.14">9458 8445 506 0,'1'3'142'0,"-1"1"149"31,0 1-31-31,-3 1-65 0,2 1-40 16,-2 4-67-16,2 3-23 15,-1 6-35-15,-3 5-12 16,3 6-13-16,-5 1-1 15,7 5-3-15,1-2 0 16,7-7-2-16,7-3-2 0,1-11 2 16,3-5 0-16,3-10 3 15,-4-8 1-15,2-8-37 16,-1-6-76-16,-5-5 66 16</inkml:trace>
  <inkml:trace contextRef="#ctx0" brushRef="#br0" timeOffset="70628.16">9447 8275 1262 0,'-10'3'130'0,"-1"3"78"16,3 0-57-16,2 0-79 16,5-1-32-16,1-5-33 15,1-3 3-15,7-4-105 16,2-2-122-16,15-2 129 15</inkml:trace>
  <inkml:trace contextRef="#ctx0" brushRef="#br0" timeOffset="70921.67">9593 8555 811 0,'-3'4'98'16,"0"-1"94"-16,3 0-6 0,6-1-37 15,3-2-32-15,5 0-67 16,3-2-21-16,3-2-19 15,0 0-2-15,1-2-31 16,2 0-62-16,2-2 53 16</inkml:trace>
  <inkml:trace contextRef="#ctx0" brushRef="#br0" timeOffset="71153.74">9931 8436 885 0,'5'3'152'0,"-3"2"73"0,-1 9-49 31,0 6-43-31,-4 12-74 0,-1 9-22 0,-1 12-19 31,-5 2-7-31,7 7-55 16,0-4-112-16,11-5 96 16</inkml:trace>
  <inkml:trace contextRef="#ctx0" brushRef="#br0" timeOffset="88470.02">7912 6829 348 0,'4'-14'71'16,"1"-2"77"-1,-2 1-20-15,-3 0-22 0,-3-1-9 0,-3 1-9 16,-1 2-1-16,-3 1 4 31,0 1-3-31,-3 4-8 16,-1-1-3-16,1 6-11 15,-4 2-7-15,1 3-16 16,-1 5-9-16,-8 3-6 16,-3 4-2-16,-10 7-5 15,-6 1-3-15,-3 6-8 0,0 5-4 16,5 7-5-1,3 6-1-15,8 8-3 0,5 8-2 16,7 6 0-16,6 1-1 0,6 2 11 16,2 0 6-1,7 3 11-15,5 2 4 0,9-5-2 16,8-3-4 0,12-5-4-16,7-6-2 0,23-2-2 15,3-5 1 1,2-15 4-1,6-5 1-15,-2-16 1 0,10-4-1 0,6-9-5 16,-4-4-2-16,-14-7-1 16,-11-2 1-1,-9-7 2-15,-7-5-1 0,3-13 1 0,-3-6 3 32,-10-14 17-32,-2-3 5 0,-18-16 3 15,-9-7-1-15,-12-8-14 16,-11-4-3-16,-22 4-2 15,2 3-4-15,-13 7-2 16,-4 6 1-16,8 12-2 16,-4 7 0-16,3 15-1 15,-2 4-5-15,-7 7-2 16,-2 3-1-16,-1 4-2 0,-2 3-1 0,7 8-3 31,1 5-1-31,1 8-1 0,4 2 0 0,-7 4 0 16,0 1 0-16,3 1-3 15,2 4-2-15,12 8-4 16,3 5-1-16,9 18 1 31,0 9-15-31,6 21-48 16,5 11-28-16,7 16-267 0,9 5 229 0</inkml:trace>
  <inkml:trace contextRef="#ctx0" brushRef="#br0" timeOffset="89574.04">8019 7919 338 0,'0'-2'63'15,"-4"0"86"-15,2-1 11 0,-4 0 2 16,-1 0-11-16,-4 2-44 16,-2 0-18-16,-5 1-27 15,-2 3-10-15,-10 1-12 0,1 3-10 16,-2 4-10-16,-1 3-2 15,1 8-2 1,-5 1-1-16,-12 7-3 0,-3 4-3 16,-1 4-2-1,4 3-3-15,10 5-3 0,5 3 0 0,8 7-1 32,6 5-2-32,4-1-1 15,6 1-1-15,5 2 2 16,2 0 3-16,8 8 7 15,2 4 5-15,10 3 4 16,7-2-1-16,8 1-4 16,7-1-2-16,13-2-5 0,5-2-3 0,5-13 16 31,-5-9 3-31,0-21 8 16,4-6 7-16,16-11 2 0,10-5 1 15,-4-8 15-15,-1-7 1 0,-9-11-6 16,1-5-2-16,5-5-9 15,-4-6 1 1,-10-9-2-16,-8-3-1 0,-18-8-6 16,-3-4-4-1,-15-4-2-15,-3 0 2 16,-15-10 1-16,-6-4-1 0,-16-6-3 16,-10-1-2-16,-16-1-7 0,-5-1-3 15,-24-3-2 1,-4 0-2-16,-5 11-1 15,2 7-1-15,12 21-4 16,-2 7-2-16,-8 19-29 16,-3 14-51-16,-5 28 48 15</inkml:trace>
  <inkml:trace contextRef="#ctx0" brushRef="#br0" timeOffset="93642.28">2548 11963 579 0,'-2'4'91'0,"-4"4"100"31,2 1-18-31,-3 1-27 16,0 0-7-16,2-6-30 0,3-2-9 15,2-2-14 1,5 0-10-16,4 0-15 15,3 2-4-15,8 2-8 16,4 1 0-16,3 5 5 0,5 1-1 16,5 4-7-16,7 3-6 0,10 2-18 31,5-2-5-31,1-2-8 0,-2-4-2 16,-12-7 0-16,-5-4 1 15,-5-8 1-15,3-3 7 0,3-8-55 16,3-2 182-16,-10-5-114 15</inkml:trace>
  <inkml:trace contextRef="#ctx0" brushRef="#br0" timeOffset="97381.47">4354 11702 1229 0,'-15'-5'121'0,"5"5"63"0,-3 1-59 31,2 17-82-31,-2 10-24 0,-6 15-16 15,2 3 1-15,7-4-4 16,7-7-1-16,19-17-2 16,12-7-3-16,19-9 4 15,10 0-2-15,24-1-5 16,10 6 2-16,9 10-2 16,2 1 2-16,-1 11-35 15,3-3-42-15,2-3-130 0,1-5 115 16</inkml:trace>
  <inkml:trace contextRef="#ctx0" brushRef="#br0" timeOffset="98448.08">6507 11789 667 0,'-8'7'128'0,"3"-1"138"0,5-2-190 16,5-2-32-16,3-2-42 16,4 0-2-16,8 0 0 15,-1-1 0-15,6 5 0 16,2 6 0-16,-3 8 0 0,1 9-1 16,-1 9 1-16,1 3 0 15,2 3 1-15,3-4-2 31,6-6 21-31,6-5 12 0,6-9 19 16,4-2 10-16,15-5-16 16,11-2-8-16,24-5-19 15,5-1-6-15,31-3-81 0,9 1 51 16</inkml:trace>
  <inkml:trace contextRef="#ctx0" brushRef="#br0" timeOffset="103485.91">10973 12265 738 0,'-2'-7'124'0,"-1"2"102"15,1-1-57-15,0 5-73 16,-2 4-24-16,-6 8-10 16,-3 4 9-16,-7 5 24 15,0-1 10-15,6-7-14 16,4-5-21 0,10-13-41-16,10-9-15 15,8-11-11-15,6-6 2 0,7-1 0 16,5 2-4-1,5 5 2-15,2 3 1 0,1 6-2 16,-3 3 2-16,-1 7-4 16,-4 1 0-16,-2 5 0 15,3 0 0-15,0-1 0 16,8 2 0-16,10-3-3 0,6 0 11 16,4-1 12-16,-7 0 5 15,-4-2 10 1,-8 1-6-16,-5 1-7 15,-2 0-4-15,-4 0-3 16,-3 0-3-16,-9-4 1 16,-6 0 4-16,-9-1 3 0,-14-2 0 0,-11 0-5 31,-9-1-4-31,-14 4-7 0,-5 2-4 16,-9 6-3-16,-12 3 0 15,-20 2-1-15,-5 3 4 0,-1 4 0 16,6 2 0-1,6 2 0 1,-1 2-1-16,5-2 1 0,2 0-1 0,13-2 1 16,16 0-3-16,15-2-2 15,10-1-2 1,13 0-8-16,6-1-1 0,10 1 0 16,10 0 2-16,15-1 7 0,12-1 2 15,23-2 3 1,8-2 0-16,6-3 0 15,-4-2-1-15,1 0 3 16,4 1 0-16,3 2 9 16,-3 1 3-16,-13 0 7 15,-13 0 3-15,-17-2-4 16,-6-2 3-16,-12-1-5 16,-5-3 0-16,-13-2 11 15,-12 1-4-15,-16-1-2 16,-8 2-7-16,-20 4-28 15,-5 1-3-15,-35 2-2 16,-7 1 4-16,-2 0 14 16,-1 0 0-16,11 1 1 0,8 1-2 15,15-1-3-15,12-1-1 16,33-3 3-16,16-2-47 0,35-5-121 16,25-2 112-16</inkml:trace>
  <inkml:trace contextRef="#ctx0" brushRef="#br0" timeOffset="105330.18">12964 12221 860 0,'-17'4'74'15,"6"0"34"1,2-1-38-16,2-3-60 0,4-2-10 16,0-3-4-16,3 0-1 15,0 0 3-15,2 0 20 16,2 1 44-16,3 1 12 15,4 2 11-15,3 0-16 0,7 1-38 32,3 3-11-32,13 0-7 0,9 2 2 15,18 0 5-15,11 1 1 0,5-1 9 32,3-1 4-32,-1-2 3 15,7-1 0-15,11 0-14 0,-3 1-8 16,-4-2-8-16,-8-2 0 0,-8-4 14 15,-2-3 7 1,-14 1 12-16,-10 0 5 0,-24 2-8 16,-12 2 0-16,-19 0-7 15,-8 3-5-15,-28 1-6 16,-13 2-8-16,-23 3-5 16,-6 1-1-16,-7-3-4 0,-7 0 4 31,-8-3-3-31,-1-4 1 0,8-5 1 15,3-2-2-15,10-2-1 16,3-1 0-16,12 4-3 16,12 0 0-16,21 7-2 15,12 1-2-15,15 3-5 16,4 1-3-16,10 5-2 16,7 2 0-16,16 4 5 15,11 0 5-15,26-2 10 16,10-3 5-16,10-7 12 15,6-3 7-15,2-9 2 16,-1-4 7-16,3-3-1 16,-12-2 2-16,-19 3-2 15,-13 3-7-15,-23 2-1 0,-9 4-8 16,-21 4-2-16,-14 4 1 0,-25 6-38 16,-16 7-28-1,-34 6-39-15,-9 3-8 0,-14-3 34 16,3-5 25-16,14-9 35 15,5-2 5-15,26-3-4 16,19 0-1 0,32 3-8-16,16 1-5 0,30 2 6 15,19 1-51 1,33 0 42-16</inkml:trace>
  <inkml:trace contextRef="#ctx0" brushRef="#br0" timeOffset="-52117.14">13486 1486 487 0,'1'-3'88'0,"0"0"75"15,-1 0 2-15,1 3-26 16,-1 1-26-16,-1 5-29 0,0 5-8 0,-3 11-17 16,1 6-14-16,-2 11-21 31,0 5-10-31,-3 8-11 16,0 1 0-16,1-4 1 15,2-6 1-15,0-16 1 16,0-6 1-16,2-13 2 15,-4-5 2-15,3-13 3 16,-1-9 2-16,4-16-3 16,2-9-2-16,4-17-5 0,5-8-3 15,1-7 4-15,4 3 6 16,2 3 12-16,2 6 9 0,3 17 12 31,3 5 7-31,-4 18 11 16,-2 8-5-16,1 15-11 15,-2 6-15-15,3 16-21 0,-2 9-3 0,-3 9-5 32,0 4 4-32,-2 5-2 15,-1-4-1-15,7 0 4 0,-7-2-1 0,1-4-4 16,2-3-9 0,-3-5-41-16,0-6-29 0,-1-7-83 15,-3-3-92 1,1-3 143-16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7:17:10.9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4489 12121 782 0,'3'-19'99'0,"-2"1"75"0,0 1-20 16,-1 3-38-16,0 2-10 15,-4 4-5-15,-1 2-8 16,0 4-18-16,2 2-10 0,0 2-30 15,3 1-12-15,6 5-17 16,7 2-5-16,16 5 1 16,8 2 6-16,17-1 5 31,3 0 3-31,6-3-7 0,2-2-4 0,13-4-1 16,10 0 0-16,7-4-2 0,-3-1-72 15,-3 2 49 1</inkml:trace>
  <inkml:trace contextRef="#ctx0" brushRef="#br0" timeOffset="82895.72">8113 4094 583 0,'4'-4'56'0,"-3"1"40"31,-1 3 15-31,0 0 23 15,-7 3 46-15,-5 2 18 16,-8-1-12-16,-6-1-14 16,-7-1-46-16,0 0-24 0,-5-2-44 15,-4 0-13-15,-1-3-12 16,-5-2-4-16,-4-3 1 16,-10-3-1-16,-6-1-9 15,1 0-10-15,3 6-9 16,9 1-2-16,10 7-5 15,1 5 6-15,2 2-3 0,1 4 0 16,1 5-3-16,4 5-2 16,8 14-3-1,3 7 0-15,9 23 0 16,2 10 1-16,8 14 1 0,3 8 1 16,3 16 0-16,0 7 0 15,0 12 5-15,0 12 1 0,-4 9 2 16,-1 5 0-16,-3 16-1 31,1 0 0-31,-2 12-1 16,2 2 2-16,0 3 0 0,0 5-1 0,2-6 1 31,-3 2 0-31,4-9 0 0,1-2 0 16,3-6 0-16,0-6 1 0,0-5 1 15,-1-10 0 1,1-11-1-16,-2-6 1 0,4-13-1 15,-2-5 2-15,3-11-2 16,2-6 0-16,3-12 1 16,1-4-1-16,7-18-1 15,3-8 1-15,9-13-1 16,3-8-1-16,10-8-2 16,-1-4-1-16,3-8-1 15,-2-2 1-15,-3-3 2 0,3 0 1 16,4 1 0-16,8 0 0 15,12 0 0 1,0 0 1-16,2-3-1 16,-2-8 0-16,-4-5 3 0,5-2 12 15,11-9 13-15,8 3 2 16,-2-4 12 0,1-1-10-16,-3-2-11 15,7-2-1-15,3-3-15 16,-2-2 1-16,-10-3-3 15,-9-1 1-15,-16-7-6 16,0-1-4-16,-6-6-1 0,-3-6-3 16,-10-5 7-16,-7-9 3 0,-8-13 3 15,-5-7 2-15,-8-7 2 16,0-7 0-16,-8-12 18 16,-5-4 11-16,-2-10 14 15,-4-6 5-15,-3-12-9 16,-7-3-8-16,-5-16-12 15,0-4-5 1,-3-6-9-16,2-4-5 16,6-3-4-16,1 2-1 0,4-3-1 0,3-3 0 31,2 0 0-31,2 0 0 0,1 0-1 16,-1-1 0-16,4 1 0 15,-1-2 1-15,0 6-1 16,1 7 1-16,0 0 0 15,0 11 0-15,-3 14 0 16,1 7 1-16,-4 25 1 16,-3 10 6-16,-5 18 1 15,-4 11 0-15,-7 15-5 16,-1 4-10-16,-9 6-20 0,0 4-14 16,-4 9-24-1,-4 8-8-15,-6 18-20 0,-7 11-16 0,-32 29-133 16,-15 20 145-16</inkml:trace>
  <inkml:trace contextRef="#ctx0" brushRef="#br0" timeOffset="111517.24">10751 4138 540 0,'11'-13'75'0,"-2"3"119"15,-3 2-96-15,-6 4 29 16,-2 2 6-16,-7-1-9 15,1 0-2 1,-4-2-13-16,-1 1-7 0,-7 0-25 16,-4 1-15-16,-14 5-34 15,-3 2-15-15,-13 6-6 16,-2 3-2-16,-7 5-4 16,-1 4-2-16,-9 5-2 15,-2 4-1-15,-2 7 3 16,0 5-2-16,17 5-1 15,9 5 0-15,9 3-3 16,7-1 2-16,8 8-1 16,3 2 5-16,12 8 8 15,6 3 5-15,14 3 9 16,7 0-3-16,9 7 1 0,3 7-6 16,3 17-6-1,3 8-6-15,-3 24-3 16,0 5-2-16,1 20 0 15,-1 10 4-15,-3 8 0 16,-1 9 1-16,-11 2 0 0,-5 3 1 16,-12 6-1-16,-11 0 0 15,-14 8 1-15,-6-1 1 16,0-5 0-16,1-12 1 0,8-14-3 31,6-14 1-31,3-23 0 0,3-6 1 0,4-17 2 16,-1-8-1-16,8-6 0 15,1-4-1-15,1-5 0 16,3-2-1-16,1-14 1 16,1-8-2-1,7-21 1-15,5-8 4 0,7-19-1 16,7-9 9-16,13-14 5 16,12-8 2-1,15-10 4-15,7-3-10 0,7-4 1 16,2-1-6-16,13 1-3 15,6 1-3-15,1-4-1 16,3 0-3-16,-3-8 0 16,-5-1-15-16,-8-9 1 15,-11-7 2-15,-26-5-9 0,-8-8 21 16,-19-7 1-16,-8-7 0 0,-17-19 19 31,-6-9 3-31,-12-17 13 0,-3-12 13 16,-5-15 11-16,-2-10 4 0,0-26-8 31,-1-5-12-31,7-14-22 16,2-9-9-16,3-6-11 15,3-6-2-15,8-3-3 0,2-2-1 0,7 3-2 16,0 4 0-16,0 12-1 31,-2 13 1-31,-4 21 2 16,-6 10-1-16,-5 24 2 0,-5 9 0 0,-6 5 0 15,-3 5-1-15,1 4 4 16,1 1 0-16,3 10 16 16,-3 8 10-16,-4 17 13 0,-4 14 4 31,-13 28-22-31,-8 16-13 0,-17 25-25 16,-5 11-15-16,-29 22-49 15,-13 10-31-15,-3 2-149 16,1 0-54-16,26-12 163 15</inkml:trace>
  <inkml:trace contextRef="#ctx0" brushRef="#br0" timeOffset="149091.31">20009 7495 307 0,'8'0'110'16,"-1"2"91"-16,0 0-57 16,-2 1-21-16,-2 1-24 15,-3 1 0-15,-4 0 2 16,-3 0 0-16,-2 0-7 16,0-3-5-16,1 0-18 0,3-2-5 15,3 0-13-15,-4-4-6 16,6 4-2-1,0 0-5-15,-6 0-8 0,0 6-6 16,-5 3-7-16,1 7-3 0,-9 4-5 31,-2 1-4-31,-5 6-4 16,-5 1-2-16,-3 13 3 0,0 6 2 16,3 17 11-1,5 5 8-15,6 2 3 0,7-1-2 16,6-8-10-1,7-1-8-15,16 0-1 0,8 1 0 16,13-10-1-16,5-4 1 16,6-16-3-16,1-10 0 15,2-11-3-15,5-9-51 16,4-3 36-16</inkml:trace>
  <inkml:trace contextRef="#ctx0" brushRef="#br0" timeOffset="150320.65">22619 7225 173 0,'1'-3'82'0,"2"-2"101"16,2 0 1-16,3-1-9 16,0 2-16-16,1 0-42 15,-1 3-21-15,-7 1-38 32,-1 2-15-32,-6 2-5 15,-1 0 3-15,2 1 13 0,-2 0 3 16,6 0-6-16,-2 0-5 15,3 0-16-15,2 0-7 16,2 1-7-16,1 0-3 0,4 2-4 16,-1 0 3-16,1 4 2 15,1 3 1 1,-1 1-3-16,1 4-4 0,0 3-5 0,-1 2-1 31,3 6-1-31,3 1 1 0,0 3-2 0,1 3 1 16,-6-1 4-16,-6 1 1 0,-2 0 0 31,-7 1 1-31,-3 2-2 16,-2 1-1-16,-5 3 0 15,-1-1 0-15,1 4-2 16,1-2 0-16,0 0 0 16,1-1-1-16,2-4-1 15,1-2 1-15,4-4 0 16,0-2-1-16,1-2 1 0,0 0 0 15,-2 0 3-15,-2 0-23 0,-2-4-64 16,-4 1-58-16,-3-5-216 16,2 0 206-16</inkml:trace>
  <inkml:trace contextRef="#ctx0" brushRef="#br0" timeOffset="151309.25">19687 8479 841 0,'2'-1'108'0,"2"-3"85"16,-3 3-28-16,0-2-59 0,-1 0-21 15,-2-3-26 1,-4 2-7-16,-1 2 3 16,-3 3-3-16,-6 13-6 15,-2 5-2-15,-7 18-10 0,-1 10-2 16,-1 27-8-16,4 11-7 0,9 9-16 31,5-2-2-31,12-16-3 0,11-6 1 16,15-10 3-16,12-5-9 15,31-11-86-15,10-8-128 0,19-14 124 32</inkml:trace>
  <inkml:trace contextRef="#ctx0" brushRef="#br0" timeOffset="152114.45">22678 8260 200 0,'-13'-1'56'0,"1"1"75"16,2 1-6-16,4 2-12 15,5 1 1-15,4 0 2 16,5 0-3-16,6 1 6 16,-2 2 0-1,0 5-21-15,-3 3-8 16,-4 8-18-16,0 5-10 16,1 9-12-16,0 6-8 15,5 2-9-15,1 5-7 0,5 6-10 16,-3 4-4-16,0 10-6 15,-5-4 0 1,-9-9 1-16,-6-4 2 0,-14-14 1 16,-8-4 1-16,-8 0-3 0,-2-5-2 15,-3 0-90 1,-1 0-114-16,-7-3 113 16</inkml:trace>
  <inkml:trace contextRef="#ctx0" brushRef="#br0" timeOffset="152656.68">19615 9335 1109 0,'-15'14'97'0,"0"1"70"16,-3 2-26-16,0 5-40 15,-1 1-16-15,-3 10-31 16,2 7-15-16,0 21-16 16,3 10-9-16,13 11-13 15,5-2-1-15,19-10-20 16,8-7-28-16,22-10-122 15,19-4-129-15,37-9 159 16</inkml:trace>
  <inkml:trace contextRef="#ctx0" brushRef="#br0" timeOffset="153257.12">22636 9082 337 0,'0'-2'90'15,"-1"2"90"-15,1 3 0 0,1 6-20 16,3 5-16-16,5 10-23 15,5 6-14-15,3 12-30 16,4 5-14-16,4 8-24 16,0-1-11-16,0 3-12 15,0 1-4-15,-17 7-5 16,-8 2-2-16,-19 4 1 16,-11-1-21-16,-19-2-91 0,-3 0-78 0,-3-5 88 31</inkml:trace>
  <inkml:trace contextRef="#ctx0" brushRef="#br0" timeOffset="153768.2">19729 10153 691 0,'-19'14'114'0,"-6"7"123"0,0 5-11 0,-2 12-39 16,-3 5-20-16,5 16-60 31,0 7-33-31,4 17-34 16,9 10-29-16,7 10-24 15,12 5-31-15,21 3-132 0,12-7-155 0,44-16 181 16</inkml:trace>
  <inkml:trace contextRef="#ctx0" brushRef="#br0" timeOffset="154193.66">22616 10018 1092 0,'-10'14'81'0,"0"4"48"15,4 7-52-15,4 2-4 0,7 5-1 16,6 3 10 0,15 6-4-16,6 3-7 0,16 6-21 15,9 6-14-15,-3 6-26 16,0 5-7-16,-21 5-12 15,-15 4-25-15,-28 6-106 32,-28 8-173-32,-45 32 178 0</inkml:trace>
  <inkml:trace contextRef="#ctx0" brushRef="#br0" timeOffset="183424.36">7498 12078 280 0,'-5'5'66'0,"-2"-1"64"16,0 0 6-16,1-4-6 0,-1 0-10 15,1 0-16-15,-2 0-14 16,0 5-32-16,-1 2-13 16,-1 4-9-1,0 2 3-15,0 1 14 0,-3 2 8 16,0-3 2-16,-3-1 0 16,-4-2-7-1,-1 1-5-15,-12-3-16 16,-8-1-8-1,-8-3-13-15,-3 0-4 0,-3-1-4 16,1 2 0-16,4 0-3 16,0 0 1-16,-3-4-2 15,-1-1 1-15,-3-7-2 16,4 1 0-16,6-4-1 16,7-2 0-16,8-8-2 15,5-5 0-15,4-10 5 16,3-2 5-16,6-6 6 0,-1-4 8 15,5-3-3-15,0-2-2 16,0 2-4-16,-1 1-8 16,-1 7-3-16,3 5 0 0,-2 6-1 15,6 2-1-15,1 2-1 16,1-1-1-16,7-1-1 16,4-3 0-16,4-1 6 15,1 1 2-15,6-2 0 16,-3 1 1-1,10 2-6-15,0 2 0 16,8 2-2-16,7 0 1 16,13-1-1-16,6-2 2 0,9 1-1 15,0-3 0-15,-7 1-2 16,0 2 12-16,-2 2 9 16,7 4 2-16,6 6 8 15,-2 4-11-15,-6 9-6 16,-5 3-1-16,-5 8-5 15,3 6-1-15,8 3-1 16,-2 2 0-16,-5 5 0 16,-5-1 0-16,-13 2 0 15,-2 1 0-15,1 1 1 16,0 0 0-16,2 2-1 16,1 3 0-16,0 3 1 0,-4 1 0 0,-6 5 2 15,-6-1 2-15,-13 3 2 16,-3 0 2-16,-12 0 2 15,-3 2 1-15,-9 0-2 16,-7 4 0-16,-12 0 0 16,-6 5-2-16,-9 3-2 15,-6 1 1-15,1-2-2 16,0-3-1 0,-3-4 0-16,-8-6-1 15,-11-4 1-15,-3-5-1 16,0-12-15-16,6-9-43 15,4-14-300-15,-9-11 235 0</inkml:trace>
  <inkml:trace contextRef="#ctx0" brushRef="#br0" timeOffset="212327.38">10946 12088 1045 0,'3'1'124'15,"0"2"101"-15,1 5-139 16,-3 1 6-16,-1 7-24 16,-1 1 0-16,1 0-11 0,4-2-12 0,16-6-31 15,5-4-5-15,26-5-7 16,11-2-1-16,13-3 2 15,5-1-4 1,14-1-1 0,14 1 2-16,6-1-79 0,0-1-54 15,-3 3 73-15</inkml:trace>
  <inkml:trace contextRef="#ctx0" brushRef="#br0" timeOffset="214289.38">11181 12852 247 0,'-20'0'62'0,"-3"3"50"15,-5 0-29 1,-7 3-47-16,0 3-5 16,1 4 14-16,4 4 7 15,3 6 5-15,2 2-2 16,2 4-9-16,2 6-7 0,1 6-8 15,7 7-6-15,0 10 13 16,4 3 8-16,7 0 27 16,-1-3 8-16,9-5-19 15,5-5-11-15,10-4-30 16,9-3-8-16,5-11-2 16,10-4 7-16,17-15 14 15,3-7 5-15,1-11 16 16,-2-6 11-16,-19-11 23 15,-5-5 15-15,-9-9 13 16,-2-9-9-16,-6-6-27 16,-4-7-18-16,-11-12-30 15,-6 0-8-15,-13-4-11 0,-6 4-2 16,-11 11-2-16,-4 8-5 16,-5 11 1-1,-4 11-4-15,-9 24-33 0,-8 13-19 16,-6 23-43-16,3 8-22 15,12 2-60 1,9-2-76-16,23-3 149 16</inkml:trace>
  <inkml:trace contextRef="#ctx0" brushRef="#br0" timeOffset="-214626.26">11152 13619 879 0,'-12'-3'125'16,"-4"-1"88"-16,-5 6-82 15,-4 4-28-15,-8 1-28 16,1 3-3-16,2-1-14 16,-1 0-9-16,3 4-14 0,1 4-5 15,1 8-11 1,3 6-5-16,0 12-9 16,2 5-3-16,3 15-4 0,5 8-1 15,10 11-1-15,8 6 1 16,13-2 0-1,3-4 0-15,5-11 0 16,6-6-1-16,12-15-2 0,8-7 1 16,19-23-1-1,1-10 1-15,3-19 5 16,-8-10 5-16,-10-19 11 16,-2-5 15-16,-10-16 29 0,2-5 9 0,-13-10 4 15,-3-7-10-15,-16-7-23 16,-11-2-5-1,-24 6-7-15,-16 4-1 0,-17 11-8 16,-5 3-11 0,-4 11-9-16,-1 9-10 15,-8 18-21-15,-2 14-6 16,7 20-17-16,9 14-18 0,20 12-59 16,7 6-60-1,17 2 101-15</inkml:trace>
  <inkml:trace contextRef="#ctx0" brushRef="#br0" timeOffset="-213726.13">11056 15184 752 0,'-8'-7'108'16,"-3"-1"98"-16,-3 0-23 0,-3 1-48 16,-1 2-20-16,-5 7-36 15,1 5-12-15,-2 14-21 16,-2 8-7-16,1 12-17 16,2 10-9-1,3 10-9-15,3 4-4 0,7 10-3 16,0 2-1-16,13 5 1 15,4 1-1 1,10-6 1-16,2-2-2 16,8-9 0-16,9-3-1 15,10-10 0-15,15-8-1 16,11-19 2-16,1-11 6 0,-1-19 15 16,-7-12 2-16,-8-14 20 15,0-12 10-15,1-14 13 16,-5-5 10-16,-13-9-5 15,-8 0-13-15,-19-7-19 16,-13-3-6-16,-21-10-8 0,-13-4-3 16,-16-4-3-1,-8 2-2-15,2 9-7 0,-2 9 1 16,4 17-6-16,-1 9-7 0,-4 30-24 31,2 15-21-31,1 27-60 16,6 18-48-16,10 12 87 15</inkml:trace>
  <inkml:trace contextRef="#ctx0" brushRef="#br0" timeOffset="-213011.75">11141 17416 819 0,'-15'16'170'15,"-6"0"139"-15,2-4-146 16,-6-2-32-16,0-3-68 16,1-2-2-16,0-1-2 15,-4 0-1-15,5 5-2 16,-4 4-12-16,6 12-19 0,0 6-7 31,8 14-11-31,2 8-4 0,3 18-3 16,3 10 0-16,6 11-1 15,6-1-2-15,10-5-3 0,8-7-1 16,11-12 0-16,12-4-1 16,21-14 1-1,4-10 2-15,2-21 0 16,-7-11 0-16,-13-20 1 16,-2-10 8-16,-4-24 27 15,-4 2 14-15,-9-11 23 0,-11-6 2 0,-17-10-8 31,-11-19-11-31,-18-19-17 0,-10-3-9 16,-11-7-11-16,-3 6 0 0,-1 15 1 16,-3 9 1-16,-5 27-11 31,-5 14-28-31,-12 36-92 0,0 21-398 16,6 49 324-16</inkml:trace>
  <inkml:trace contextRef="#ctx0" brushRef="#br0" timeOffset="-211865.27">17026 10103 426 0,'-20'8'129'16,"2"1"102"-16,8-4-62 0,5-3-26 15,7-2-11-15,7-7 7 16,12-4 8-16,9-1 0 31,23-5-17-31,14 2-21 16,12-4-38-16,7-1-16 15,26-3-33-15,4-3-6 16,7-3-4-16,4 1-2 16,-7 3 2-16,-13 3-1 15,-15 3 0-15,-15 6 2 0,-37 3 2 16,-10 3 3-16,-15 3-30 16,-14 3-48-16,3-7-133 15,-12-1-168-15,-1-4 195 16</inkml:trace>
  <inkml:trace contextRef="#ctx0" brushRef="#br0" timeOffset="-211585.77">18141 9488 1222 0,'-2'3'105'0,"-3"4"75"15,3 1-32-15,3 5-36 0,0 2-18 0,12 4-23 16,3-1-15-16,11-2-15 15,8-2-4-15,15-5-7 16,12 0-4 0,15 0-5-16,-1 2-3 0,-13 3-6 15,-13 2-1-15,-27 6 21 16,-9 2 11-16,-21 10 14 16,-10 7 3-1,-41 8-19-15,-20 8-11 16,-28 19-10-16,-11 10-28 0,-28 19 255 15,-3 9-184-15</inkml:trace>
  <inkml:trace contextRef="#ctx0" brushRef="#br0" timeOffset="-203512.56">11452 13273 290 0,'-1'0'58'0,"-1"1"53"0,1-1-18 15,-3 0-37-15,2-2-12 16,1 0-9-16,1-1 2 15,-2 1 6-15,1 0-1 16,-5 2-13-16,-1 2-8 0,-2 1-13 16,0 1-2-16,1-1-2 15,-3 0-2-15,5 0 0 16,-2 0 11 0,2-1 13-16,1-2 1 15,1-1 4-15,2-2-8 0,2 3-2 16,0-1 1-16,0-4 0 0,2 4-2 15,2 0 0-15,0 0 13 0,0 1 19 16,1 3 9-16,1 0 6 31,-1 1-8-31,4-2-2 0,2-3 3 16,8-3 11-16,5-3 6 0,9-4-7 31,5-2-1-31,5-3-12 16,-2-1-9-16,-3 1-14 15,-7 2-12-15,-6 4-13 16,-4 3-1-16,-5 4 0 16,0 2-1-16,-6-1-8 15,-1 1-16-15,-1-2-47 0,-1-2-36 16,0-3-88-16,-2-1-66 16,0-3 140-16</inkml:trace>
  <inkml:trace contextRef="#ctx0" brushRef="#br0" timeOffset="-203086.04">11737 13056 241 0,'0'-2'69'0,"0"-2"78"16,0 2-10-16,1 0-21 16,0 1-16-1,3 1-11-15,-3 0 0 0,2 3 11 32,0 1-3-32,0 1-16 15,1-1-4-15,1 1-11 16,1-2-2-16,2-2 3 0,1 1-3 0,-1-3-3 15,3 0-3-15,2-2-19 32,1-1-9-32,1 1-11 15,-2 2-3-15,-4 2-1 0,-1 4 0 16,-4 5-4-16,-4 2-1 0,-4 10-2 31,-4 3 0-31,-9 9 0 0,-3 6-1 16,-2 3-5-16,-5 1-23 15,5-2-72-15,-2-3-71 16,1-4 81-16</inkml:trace>
  <inkml:trace contextRef="#ctx0" brushRef="#br0" timeOffset="-198866.31">14130 9901 334 0,'-5'2'98'16,"-1"1"65"-16,1 3-3 15,-2 2-19-15,-1 3-24 16,3 3-7-16,-3 8-13 16,-2 5-12-16,1 12-28 0,-2 8-18 15,-3 8-29 1,2 1-5-16,3-6-1 0,-3-7-1 16,6-12 0-16,-1-4 0 0,3-10 1 31,2-4 0-31,2-12 13 15,-1-2 10-15,4-13 9 16,1-6 0-16,4-17-11 16,3-5-10-16,4-13-9 15,3-3 10-15,4-4 8 0,3-1 2 16,0 9 6-16,-1 5-9 16,1 15 5-16,-1 10 8 15,-3 12 9-15,0 10 6 0,-5 11-3 16,-3 8-8-16,1 15-13 15,-1 6-6-15,-3 14-12 16,-3 6-2-16,-4 2-1 16,0 0 2-16,-3-10-1 15,-1-5 3-15,0-9-1 16,0-5-6-16,0-7-40 16,1-6-38-16,-1-9-105 15,-2-4-95 1,-1-7 152-16</inkml:trace>
  <inkml:trace contextRef="#ctx0" brushRef="#br0" timeOffset="-198684.79">14038 10120 556 0,'-8'-4'137'0,"3"1"178"16,5 3-81-16,12 1-42 15,5 3-16-15,9-3-60 16,5-1-33-16,0-1-50 15,0-5-14-15,-5-3-15 0,2-2-44 16,-8-7-166-16,0-2 133 16</inkml:trace>
  <inkml:trace contextRef="#ctx0" brushRef="#br0" timeOffset="-198458.14">14027 9580 1098 0,'3'4'115'0,"5"-3"85"16,4-2-5-16,12-3-44 16,4-5-35-16,6 0-58 15,2 0-23-15,-2 1-24 16,-2 2-5-16,-1 3-33 15,1 2-62 1,8 7 54-16</inkml:trace>
  <inkml:trace contextRef="#ctx0" brushRef="#br0" timeOffset="-198225.39">14707 10271 1632 0,'-2'7'69'0,"0"-3"45"0,-1-2-64 0,-1-2-4 16,1-3-3-16,3-2-23 16,-1-1-24-16,5-1-179 15,-2-3 130-15</inkml:trace>
  <inkml:trace contextRef="#ctx0" brushRef="#br0" timeOffset="-197965.02">15074 9890 1154 0,'1'2'114'0,"-2"5"93"0,1 5-46 16,-1 10-22-16,-3 6-31 15,2 11-36-15,1 7-18 16,0 10-23-16,1 2-8 16,-3-2-15-16,-2-1-2 15,-1-7-21-15,3-1-33 0,3-9-84 31,2-4-71-31,2-12 104 16</inkml:trace>
  <inkml:trace contextRef="#ctx0" brushRef="#br0" timeOffset="-197528.99">15054 9900 960 0,'15'-13'114'0,"1"1"119"16,-3 0-61-16,6-1-23 16,-1 0-25-1,4 0-44-15,4 1-20 0,0 4-27 16,2 5-9-16,-5 8-15 16,-4 4-2-16,-15 11 0 15,-6 6 0-15,-15 7-1 16,-5 5-1-16,-2 4-5 15,-2-1 0-15,6-4-1 16,1-5 0-16,9-11 0 0,8-5 0 0,8-6-2 16,4-1 0-1,5-2 1 1,1-2 2-16,6 0 3 0,5 0 1 16,2 3 3-16,2 4-2 15,-6 3 1-15,-5 2 0 0,-15 9 2 16,-7-2 1-16,-15 4-1 31,-7 3 0-31,-5-1-1 16,1-1-13-16,2-6-47 15,-1-3-29-15,2-12-93 16,3-8-96-16,-1-14 158 0</inkml:trace>
  <inkml:trace contextRef="#ctx0" brushRef="#br0" timeOffset="-197211.86">14986 9388 958 0,'-1'2'137'0,"2"-1"78"16,0 1-35-16,5-2-16 16,10-1-42-16,0-3-12 15,8-5-31 1,3 0-15-16,3-2-32 0,-1 0-16 0,5 3-12 16,-2 2-1-16,4 3-37 31,2 2-46-31,2 4-189 0,0 7 156 15</inkml:trace>
  <inkml:trace contextRef="#ctx0" brushRef="#br0" timeOffset="-196960.22">15929 10243 1318 0,'-5'-6'33'0,"4"-1"-20"15,0 2 1-15,3 0-1 0,3 1-3 16,-1 2-28-16,1 1-92 15,-2 3 72 1</inkml:trace>
  <inkml:trace contextRef="#ctx0" brushRef="#br0" timeOffset="-195613.56">16413 9705 249 0,'17'-4'83'0,"-1"2"71"0,-5-4 3 16,-3 2 4-16,-3 1 8 15,-4-2-4-15,-1 3-34 16,-1 0-15-16,-7 1-24 16,0 1-6-16,-7 3 0 15,-2 3 0-15,-14 4-11 0,-3 4-9 32,-11 4-23-32,-2 2-14 15,3 9-14-15,2 3-7 16,13 10-6-16,2 9-1 15,9 13-4-15,2 4 0 0,11 3 1 16,5-2 1-16,7-14 0 16,4-6 0-16,7-10-1 15,3-5 0-15,4-6 0 16,2-6-2-16,13-8-43 0,-3-6-34 0,8-8-103 16,-7-4-113-1,-5-7 168 1</inkml:trace>
  <inkml:trace contextRef="#ctx0" brushRef="#br0" timeOffset="-195390.21">16525 10257 1064 0,'-2'5'86'0,"-1"3"57"16,0 1-1-16,1 5-46 15,-1 2-13 1,3 2-39-16,0 1-17 0,3-2-22 16,1-1-2-16,0-4-13 31,3-3-32-31,4-5-133 0,1-3-139 16,0-6 164-16</inkml:trace>
  <inkml:trace contextRef="#ctx0" brushRef="#br0" timeOffset="-195261.15">16488 10100 842 0,'0'0'22'0,"0"-1"-61"16,1 0-98-16,6-1 78 15</inkml:trace>
  <inkml:trace contextRef="#ctx0" brushRef="#br0" timeOffset="-194884.43">16744 10310 688 0,'17'16'83'16,"-2"2"78"-16,-6-4-61 15,-2 0-12-15,-7-3-26 16,0-1-24-16,-4-4-17 15,2-1-1-15,1-4-5 16,-6 1-2-16,7-2-6 0,0 0 6 16,-2-6 22-16,6-1 11 15,1-5 27-15,1-4 5 16,2-4 0-16,2-1-1 0,5 1-12 16,-3 3-8-16,3 5-19 15,-6-1-12-15,1 7-17 0,1 1-5 16,-2 6-5-1,5 6-2-15,-2 4 1 16,2 4-1-16,-1 4 1 16,2 3 1-16,-1 6 0 15,-3 0 1-15,-1 2-20 16,-3 0-44-16,-2-3-207 16,-1-1 170-16</inkml:trace>
  <inkml:trace contextRef="#ctx0" brushRef="#br0" timeOffset="-169428.82">13108 14473 423 0,'0'-6'52'16,"-4"2"54"-16,0 3 3 16,-4 6 16-16,-5 6 13 0,-2 4 11 15,-4 4 2-15,1 1-24 16,-2-1-18-16,-1-3-35 15,-4-2-18-15,-1 0-14 16,1-3-5-16,-3 8-3 16,3 1 0-16,4 8-6 15,2 4-7-15,8 13-11 16,4 6-6-16,9 17-2 16,5 6 0-16,10 4-1 15,8-3 0-15,11-12-5 16,0-9-3-16,4-18 0 15,0-8-1-15,0-20 2 16,2-9 2-16,7-23 8 16,6-9 4-16,-3-22 17 0,-2-9 6 15,-15-18-6-15,-9-5-1 16,-14-1-11-16,-10 6-4 16,-14 10 5-16,-14 3 2 15,-18 7-2-15,-7 2-3 0,-5 11-7 16,5 8-19-16,11 20-37 31,6 12-29-31,10 27-72 0,6 15-47 0,2 26 110 16</inkml:trace>
  <inkml:trace contextRef="#ctx0" brushRef="#br0" timeOffset="-168953.08">12874 16141 1205 0,'-25'-5'119'0,"1"0"92"0,1 3-99 16,4 6-61-16,-1 9-26 16,4 14-25-16,3 7-3 15,6 18-2-15,4 4 0 16,9 11 0-16,10 3 0 0,19-8-1 16,6-5 1-16,13-19 0 15,-2-10 1-15,-6-20 2 31,-1-8 4-31,0-17 26 16,0-12 26-16,0-16 31 0,0-11 11 0,-12-16-1 31,-8-2-21-31,-17-9-25 0,-14 0-14 16,-21 4-17-16,-9 5-5 0,-14 13-4 16,1 9-18-16,3 24-54 31,4 12-35-31,4 29-90 0,4 14-29 0,5 23-101 15,4 7 164 1</inkml:trace>
  <inkml:trace contextRef="#ctx0" brushRef="#br0" timeOffset="-168494.12">13009 16856 697 0,'-8'-12'130'0,"-2"2"142"0,1 4-123 15,-1 8-54-15,-2 6-34 0,-5 16-38 16,-1 8-3 0,3 17-5-16,0 8-2 0,11 11-5 15,4 3-4-15,14 0-6 16,8-6-2-16,5-16-3 31,6-11 0-31,2-24 0 16,3-14 0-16,6-20 6 15,4-13 13-15,4-18 44 0,1-4 24 16,-17-13 33-16,-7-5 0 16,-19-3-32-16,-12 0-18 0,-21 7-31 15,-10 5-10 1,-17 11-10-16,-3 4-3 0,1 16-49 16,3 9-51-16,7 25-163 31,8 14-219-31,-1 23 266 0</inkml:trace>
  <inkml:trace contextRef="#ctx0" brushRef="#br0" timeOffset="-168054.79">12842 17505 1387 0,'-2'0'30'0,"-10"0"8"16,-19 6 36-16,0 6 9 0,-1 14-15 0,4 10-19 0,2 18-28 16,5 9-10-16,10 16-12 15,6 9-4-15,13 15-10 16,9 5-3-16,18-8-1 0,11-7 1 31,18-28 6-31,2-17 2 0,-1-19 0 16,-7-17 0-16,-7-15 3 15,0-15 9-15,-3-19 43 16,0-9 28-16,-15-30 56 0,-6-9 13 16,-21-24-26-16,-12-4-20 15,-27 1-43 1,-14 5-20-16,-17 10-8 15,-10 9-5-15,-11 21-54 16,-3 18-54-16,-2 37-495 16,1 26 378-16</inkml:trace>
  <inkml:trace contextRef="#ctx0" brushRef="#br0" timeOffset="-166664.7">23408 12006 178 0,'-11'0'17'0,"-1"-1"71"16,-2-1 22-16,3 2 74 15,-4 1 40-15,2 4 9 16,-1 1-1-16,-2-2-36 16,3-1-27-16,5-3-48 15,6-4-20-15,8-2-21 0,4-6-3 16,10-1 0-16,4-1-4 0,4 1-17 16,-3 4-9-16,5 4-19 31,3 4-10-31,7 7-7 15,7 7-7-15,-2 9-3 0,-6 4 1 16,-10 8-4-16,-12 7 0 16,-23 12 2-1,-9 9 4-15,-18 13 5 0,-4 5-5 16,1 0 0-16,7-5-5 0,6-6-3 16,6-3 4-16,11-5-3 31,7-1 2-31,10-9 0 0,5-6 0 15,8-9 0-15,4-4 0 0,8-4 1 16,4-2 3-16,-7-1 4 16,-7-1 3-1,-22 3 1-15,-12 5 0 16,-21 14-2-16,-9 4-3 16,-8 9-1-16,4 1-1 0,11-10-2 15,11-3 1-15,14-5 3 16,6 1 1-16,14 6 2 15,4 5 2-15,6 4-5 16,3 4-1-16,2 3-2 16,0 2 0-16,-4 19 0 15,-4 10 0-15,-6 17-1 0,-6 8 0 16,-7 9-2-16,-2-5 0 16,-7-8 0-1,-4-8 4-15,-8-22 27 16,-3-7 19-16,-10-18 38 0,-1-8 9 0,-9-20-13 15,-3-10-16-15,-8-16-50 32,-10-11-37-32,-21-28-105 15,-8-9-69-15,-3-13 94 0</inkml:trace>
  <inkml:trace contextRef="#ctx0" brushRef="#br0" timeOffset="-152845.33">20079 15198 189 0,'21'-12'31'16,"2"2"38"-16,0 3-5 16,-3 3 21-16,-7 4 84 15,-5 1 44-15,-15 4 42 0,-2 0 2 16,-8 0-44-16,-1-1-39 16,-2-1-73-16,1-1-32 15,-1 0-46-15,1 0-11 16,-3-1-5-16,-3 0 0 15,-5 2-4-15,0 0-7 16,-6 2-28 0,-11 2-4-16,-13 4 1 15,-8-1 10-15,4 1 23 16,4 0 6-16,19-1 2 16,7-1 0-16,7-3 1 0,6-1 1 15,8-5 2-15,0-1 1 16,8-4 4-16,-1-1 0 15,1-1 2-15,0 0 1 16,-3 2 6-16,-2 2 2 16,-3 5-3-16,1 5-3 0,-2 5-7 15,-2 3-3-15,1 4-3 16,3 4-2-16,3 4-4 16,3 7-1-1,6 4-1-15,1 4-1 0,1 6 0 16,4 4 0-16,2 11 1 0,-3 10-1 15,2 25 0 1,0 11-1-16,1 19-4 16,-2 12 3-16,2 5-3 15,0 0 0-15,1 4 5 16,6-10-1-16,-1-11 3 16,0-1 0-16,-5-15-2 15,-1-6 2-15,0-10-4 16,-2-6 2-16,-3-5-7 15,1 1-2-15,-7-2 6 0,0-6 1 16,2-13 6-16,0-9 2 16,2-15 1-16,3-6 0 0,4-11-2 15,4-7 2 1,5-9-3-16,1-2-1 0,8-4 0 16,4 0-1-16,13 0-1 15,7 1 1 1,10 1 0-16,1 1 0 15,-3 2 0-15,-1 3 0 16,1 5 0-16,7-2 0 0,16-3-1 16,-1-2 0-16,2-6 2 15,0-2 1-15,4-10 0 0,8-2 1 16,6-7 1 0,-3 0-3-16,-5 1 2 15,1 2-2-15,0 7-1 16,1 3 0-16,-7 6 0 15,-6 0 2-15,3 1-4 16,3-2 0-16,-9-8 11 16,-7-4 3-16,-20-8 7 0,-3-3 1 15,-5-2-11 1,7-3-2-16,5 4-3 0,5 1-2 16,-5 5 0-1,-5 0 0-15,-10 2 0 16,-5 3-2-16,-3 2 0 0,0 3 0 0,1-3 0 15,-1 0 2-15,0-8 0 32,2-3 1-32,1-3-1 15,-2-1 0-15,3-2 0 16,-3 2-2-16,-4 1 1 0,3 2-1 0,-11 1 0 16,0 2 0-1,-2 1 0-15,1 0 2 16,-3-2-2-16,0-1 2 15,-5 0 1-15,-1 0-1 0,-5-3 2 16,-2-5 1-16,-3-5 2 16,-2-6 1-16,-5-10 12 0,-2-4 1 15,-2-12-2-15,1-8-1 16,-3-16-12 0,3-4-3-16,0-2-2 15,2 2 0-15,0 2 1 16,0-1 0-16,-1 0 1 15,0 1-2-15,0 3-1 0,0-1 0 0,2 4-3 32,0 3-1-32,2 14-1 0,-3 10 1 15,3 8 0-15,0 3 2 16,2-1-1 0,2 0 1-16,-5 4 1 15,3 5 1-15,-2 7-1 16,0 7 0-16,0 7-1 0,-1 0-1 15,-4 4-3-15,2 2-4 16,0 1-3 0,1 0 3-16,1 0 2 0,-2 0 6 15,-1-4 3-15,2 1 1 0,-4 0 0 16,1 1 3-16,-8 4 0 16,-7 3-1-16,-4 4-4 15,-5 0-6-15,-5 8-1 16,-1 2-1-16,0 1 5 15,3 3 2-15,5-2 2 16,-2-3 2 0,2-3 0-16,-5-2 1 0,-10-3-1 15,0 0-1 1,-8 0-1-16,2 0 0 0,6 1-1 16,2 0 0-16,1 1 0 15,-1 1-1-15,-10 2 0 16,-4 3 0-16,-5-1-1 15,-1 1 0-15,11 0 0 16,2 0 1-16,5-1 1 16,-2-1-1-16,-12 1 1 0,-5-2-2 0,-8 2 1 31,3 2-12-31,5 0 0 16,0 2-11-16,-9-3-8 0,-7-1 12 15,0-2-4-15,1-1-4 0,15 0-44 31,7 0-63-31,4 4 71 16</inkml:trace>
  <inkml:trace contextRef="#ctx0" brushRef="#br0" timeOffset="-144672.89">13520 1523 475 0,'-1'0'91'0,"-4"2"96"16,1 2 2-16,-3 6 11 16,-4 3-45-16,-1 6-58 15,-2 5-18-15,-1 9-30 0,1 5-12 16,0 9-19-16,1 1-7 15,3-1-5-15,2-2-1 16,1-9 1-16,2-6-1 0,5-13 1 16,0-6 1-16,3-11-2 31,2-7 2-31,0-14 1 0,1-8 0 0,0-17-2 16,4-5-1-16,1-10-3 15,2-3-1-15,4-1 1 16,-2 3-1-16,3 10-1 15,-1 5 8-15,0 11 13 0,1 6 4 16,-2 11 15 0,0 3-1-16,-3 16-6 15,-2 8 1-15,1 15-5 0,-3 12-4 16,0 13-6 0,1 7-5-16,-1 8-4 15,0-3-1-15,3-5-5 16,0-7 0-16,1-7-4 0,-1-6 0 0,-4-8-32 31,-3-3-26-31,-6-10-75 16,-9-4-92-16,-4-8 129 15</inkml:trace>
  <inkml:trace contextRef="#ctx0" brushRef="#br0" timeOffset="-144493.14">13421 1707 931 0,'-6'-1'134'15,"3"0"124"-15,6-1-40 0,5-4-21 16,8-1-37 0,13-4-57-16,6-2-29 0,7 2-44 15,-1 0-11-15,8 2-8 16,-1 0-13-16,-1 1-83 16,1 1-82-16,-10 3 87 15</inkml:trace>
  <inkml:trace contextRef="#ctx0" brushRef="#br0" timeOffset="-144338.02">14062 1689 1286 0,'5'12'135'16,"-2"0"33"-16,3-4-62 15,0-3 18-15,-1-4-95 0,3-2-21 16,-1-3-137-16,-1-1 94 0</inkml:trace>
  <inkml:trace contextRef="#ctx0" brushRef="#br0" timeOffset="-144084.2">14375 1459 1051 0,'2'-3'121'16,"-1"2"43"-16,-1 8-32 15,-1 5 12-15,-1 13-68 16,1 6-18-16,0 9-29 16,-1 4-12-1,2-1-10-15,2 2-3 0,0-3-39 16,5 0-55-16,-2-4-184 15,1-2 157-15</inkml:trace>
  <inkml:trace contextRef="#ctx0" brushRef="#br0" timeOffset="-143654.97">14408 1467 714 0,'9'-30'118'0,"1"3"100"16,4 3-7-16,2 3-27 0,1 6-47 16,7 5-55-16,0 5-19 15,1 8-27 1,-1 4-11-16,-6 8-14 0,-2 1-4 16,-9 5-1-16,-10 1 1 15,-10 0 0-15,-11 2-1 0,-12 1-9 16,-2-2-6-16,4-5-4 15,4-5 0 1,15-7 5-16,13-5 2 16,1 2 1-1,13-3 2-15,12 1 10 16,10-1 10-16,7 4 14 0,3 3 0 16,1 5-2-16,-7 1-5 15,-6 6-14-15,-7 0-2 16,-12 5-4-16,-5 2 2 15,-12 3 7-15,-12 2 0 0,-15 3-1 0,-5 1-1 32,-16-2-8-32,-1 1-8 0,3-7-31 15,3-5-27-15,16-11-71 16,7-6-78-16,15-13 117 16</inkml:trace>
  <inkml:trace contextRef="#ctx0" brushRef="#br0" timeOffset="-143424.7">14897 1736 1502 0,'3'13'125'0,"-5"3"26"0,-3-10 3 15,-3-4-83-15,-1-1-37 16,1-10-35-16,1-2-45 0,4-1-291 16,1-1 225-16</inkml:trace>
  <inkml:trace contextRef="#ctx0" brushRef="#br0" timeOffset="-141716.3">15611 1297 748 0,'0'0'71'0,"0"-1"-1"0,-2 3 65 0,-4-2-2 0,-2 3-28 15,-2 0-24-15,-4-4-26 16,4 2-6-16,-1-3-6 16,-5 0-2-16,1 3-7 15,-1-1-4-15,-14 5 2 0,-5 1-1 16,-12 4-2-16,-6 5-1 15,7 3-8 1,0 6-3 0,5 8-4-16,4 5-4 0,8 15-9 0,4 6-2 0,13 10-2 15,5 1-1-15,12-7 3 16,6-4-1-16,11-10 1 16,6-7-1-16,7-13-5 15,3-6-14-15,8-14-53 16,2-7-37-16,12-8-161 15,-1-8-143 1,-11-5 233-16</inkml:trace>
  <inkml:trace contextRef="#ctx0" brushRef="#br0" timeOffset="-141544.56">15608 1790 561 0,'-7'-5'165'0,"2"5"171"16,0 5-45-16,2 7-88 15,0 5-47-15,2 2-76 16,2 3-27-16,2-2-31 0,4-2-9 15,3-5-8-15,0-3-1 16,4-8-27-16,0-4-40 16,3-8-185-16,4-4 150 0</inkml:trace>
  <inkml:trace contextRef="#ctx0" brushRef="#br0" timeOffset="-141389.45">15615 1589 1053 0,'-4'0'38'0,"1"-2"-10"16,2 0-5-16,1-1-27 31,4-1-113-31,5 2 74 0</inkml:trace>
  <inkml:trace contextRef="#ctx0" brushRef="#br0" timeOffset="-141074.84">15847 1832 947 0,'21'36'97'0,"-6"-6"37"15,-1-3-4-15,-5-8-33 0,-1-2-37 16,-2-8-28-16,-3-3-5 16,0-6-13-16,-3 0-1 0,0-5-3 31,-3-1 0-31,-5-5-2 15,-4-5 0-15,0-6 0 16,0-4-3-16,6-3 18 0,5 2 12 16,9 8 22-16,6 6 9 15,3 8-11 1,1 3-10-16,-2 8-22 16,1 5-8-16,-1 5-9 15,0 3-1-15,-2 2-3 0,-1-2 0 16,1-1-31-16,2-1-45 15,2-1-315-15,4 1 249 16</inkml:trace>
  <inkml:trace contextRef="#ctx0" brushRef="#br0" timeOffset="-140605.4">17033 1511 775 0,'0'4'95'0,"0"1"96"15,1 2-36 1,0 3 24-16,2 3-41 16,0 11-52-16,2 5-17 0,1 11-33 15,1 2-11-15,-3-1-16 16,-2 2-1-16,0-7-15 16,-2 0-30-16,0-6-81 15,-1-5-80 1,-5-5 99-16</inkml:trace>
  <inkml:trace contextRef="#ctx0" brushRef="#br0" timeOffset="-140397.95">16844 1726 1240 0,'0'2'94'0,"8"-2"49"0,8 0 21 15,11-6-30-15,9-1-29 16,13-3-54-16,6-1-18 0,14 0-14 31,-1-1-40-31,1-2-442 0,-1-2 335 16</inkml:trace>
  <inkml:trace contextRef="#ctx0" brushRef="#br0" timeOffset="-139005.31">18304 1512 950 0,'-6'15'58'16,"0"2"8"-16,-1 9 12 16,0 5 6-16,0 10-29 15,-1 8-17-15,1 5-25 16,-1 3-7-16,0-1-2 0,0-8 2 16,0-12 2-16,1-7 3 15,1-17 5-15,3-6 2 16,1-11 6-16,-1-7-1 0,3-15-5 15,4-6-3 1,3-15-9-16,1-8-2 0,1-12-1 16,0-3 1-16,1-1 3 15,2 3 9-15,0 14 5 16,3 10 1-16,2 15 14 16,1 6 2-16,-2 16 6 15,-1 6 8-15,-1 13-7 16,3 13-10-1,0 14-10-15,2 9-10 0,5 9-10 16,1 5-1-16,0-3-1 0,-2-2 0 16,-6-11-16-16,-3-6-37 15,-5-9-91-15,-2-6-96 32,-7-6 123-32</inkml:trace>
  <inkml:trace contextRef="#ctx0" brushRef="#br0" timeOffset="-138843.7">18205 1723 1394 0,'1'10'80'0,"3"-1"26"0,5-3 4 16,9-6-15-16,3-3-25 15,12-10-36-15,5-2-22 16,11-5-101-16,9 0-97 15,8 1 102 1</inkml:trace>
  <inkml:trace contextRef="#ctx0" brushRef="#br0" timeOffset="-138684.18">18897 1738 1274 0,'-1'25'119'0,"-3"-3"64"15,1-3-43-15,-2-8-21 0,1-4-51 16,1-9-45-16,1-6-41 31,4-5-189-31,4-3 138 16</inkml:trace>
  <inkml:trace contextRef="#ctx0" brushRef="#br0" timeOffset="-138490.96">19122 1526 1260 0,'3'5'95'0,"-1"3"50"0,1 3-2 0,1 6 10 16,2 6-56-16,0 7-60 15,1 2-18-15,0 6-14 16,1-2-10-16,2 1-93 16,0-2-102-1,2-1 108-15</inkml:trace>
  <inkml:trace contextRef="#ctx0" brushRef="#br0" timeOffset="-138026.7">19148 1454 1244 0,'0'-15'97'0,"3"-3"53"16,5 2-6-16,5 1-9 15,6-1-34 1,10 5-44-16,9 2-19 0,6 4-25 16,5 5-7-16,-3 6-5 15,-5 4-1-15,-19 8-2 16,-6 1-3-16,-17 5-13 16,-10 3-4-16,-15 4-3 15,-14 0 4-15,-9-2 14 16,-1-3 6-16,10-8 5 15,9-5 1-15,21-7-7 16,8-2-2-16,12 2-3 16,10 2 0-16,11 2 13 15,7 5 3-15,4 1 6 16,0 1 1-16,-2 1-5 16,-5-2-2-16,-4 1-4 15,-4 2 0-15,-8 0-2 16,-5-1 1-16,-15 3 2 15,-8 2 3-15,-17 2 1 16,-5-2 0-16,-12-1-10 0,-7-3-10 0,-4-7-32 31,-3-5-26-31,13-9-63 0,3-5-55 0,17-4 102 16</inkml:trace>
  <inkml:trace contextRef="#ctx0" brushRef="#br0" timeOffset="-137576.5">20018 1804 1475 0,'-4'-1'103'0,"0"0"17"31,2 1 2-31,1-2-32 0,1 0-45 16,1-2-28-16,1-2-6 15,-1 1-91-15,1-1-100 0,-1 1 105 16</inkml:trace>
  <inkml:trace contextRef="#ctx0" brushRef="#br0" timeOffset="-136560.23">20771 1486 413 0,'1'-6'115'0,"0"-2"189"15,-1 1-71-15,-2-2 38 16,-4-1-45-16,-5 0-82 0,-4 0-25 15,-11 4-39-15,-7 2-15 16,-14 7-27-16,-3 5-12 16,-2 11-18-16,0 8-8 15,8 18-7-15,6 8-1 16,11 11-2 0,8 3 2-16,13-2 3 15,5-5 0-15,12-7 1 16,6-5 1-16,12-11 0 15,7-6-8-15,11-12-53 0,9-6-49 16,3-11-247 0,3-5 211-16</inkml:trace>
  <inkml:trace contextRef="#ctx0" brushRef="#br0" timeOffset="-136391.73">20877 1865 731 0,'-2'11'174'15,"-1"3"140"-15,0 10-148 0,0 4-12 16,2 8-86-16,0-2-15 16,5-2-28-16,0-3-11 15,7-10-14-15,2-4-23 16,4-9-142-16,4-3-193 16,-3-7 198-16</inkml:trace>
  <inkml:trace contextRef="#ctx0" brushRef="#br0" timeOffset="-136259.02">20858 1813 1005 0,'-1'-1'23'0,"0"-3"-38"16,5-2-23-16,5-3 22 15</inkml:trace>
  <inkml:trace contextRef="#ctx0" brushRef="#br0" timeOffset="-135945.24">21134 1977 515 0,'10'42'62'16,"-1"0"31"-16,0-9 23 0,-3-3 4 16,-1-12-31-16,-3-5-8 15,-1-9-52 1,-2-4 1-16,0-10 4 15,0-3 0-15,-4-7-5 0,3-3 3 16,1-9 12-16,1-6 13 16,5 0 20-16,4 1 6 15,6 10 5-15,1 8-6 0,4 12-19 16,-5 7-12-16,0 10-21 16,-1 5-10-16,1 9-10 31,0 2-2-31,-2 2-5 0,2 0 4 0,-6-1-72 15,1-4-31 1,0-8-296-16,-1-2 227 16</inkml:trace>
  <inkml:trace contextRef="#ctx0" brushRef="#br0" timeOffset="-135605.29">20446 914 617 0,'-18'-2'142'0,"2"0"97"16,9 7-64 0,4 3 11-16,10 6-37 0,9 0-4 15,10 0-26-15,14-3-24 16,21-5-46-16,10-3-19 0,13-5-22 16,0-1 5-16,-2-2-98 15,7 1-41 1,-4 7 67-1</inkml:trace>
  <inkml:trace contextRef="#ctx0" brushRef="#br0" timeOffset="-133828.02">20361 11915 698 0,'-7'-3'-75'0,"3"-2"112"16</inkml:trace>
  <inkml:trace contextRef="#ctx0" brushRef="#br0" timeOffset="-133105.03">20298 11816 333 0,'6'-10'94'16,"0"-1"95"-16,2 0-92 15,-3-2-32-15,1-1-37 16,0 1-14 0,-5 1-9-16,-1 2-3 0,-2 3-2 0,-2 1 0 15,1 3 0-15,2 3 8 16,1 0 58-16,-2 0 35 16,2 0 68-16,2 2 23 0,1 1-15 15,0-1-21-15,0 1-49 16,-3-3-23-16,1 1-31 31,0 0-11-31,0-1-16 16,-2 1-7-16,-4 0-11 15,0 2-3-15,-4 4-4 16,-2 2 0-16,-7 5 0 0,-9 3 0 16,-12 7-1-16,-6 3 0 0,-7 10-1 31,0 4 0-31,9 2-1 15,1 1 1-15,9-4 0 0,5 1 0 16,0-4 1-16,2 1 0 0,-4 2 0 16,3 0 0-1,-4 8 0-15,3 0-1 16,1 5 1-16,1-2-2 0,9 1 0 16,3-2 0-16,5 1 0 15,2 5 0-15,1 10 2 16,-1 5 0-1,-2 5 0-15,-2-1-9 16,-3-2-25-16,-2 2-11 0,3 4-18 16,2-3 9-16,5-16 24 15,3-9 10-15,6-20 18 16,5-4 2-16,7-8-2 0,5-4 0 16,8-5 1-16,6-2 1 0,10-1 0 15,2-2 1-15,0 0 1 31,-3-1-1-31,-7-1 0 0,3-1 0 0,3 1-1 32,9-1 0-32,22-1 0 0,10 1-2 0,8 1 1 15,7-2 0-15,14 0 0 32,-2 0 1-32,8 2-1 15,-1 1-15-15,-2 3-59 0,-3 1-90 16,-4 3 88-16</inkml:trace>
  <inkml:trace contextRef="#ctx0" brushRef="#br0" timeOffset="-131094.77">19701 12804 778 0,'-7'1'72'0,"0"-1"40"16,0-3-50-16,-1-2-34 15,0 1-18-15,-2-2 29 16,0 0 17-16,-2 1 28 16,0 1 10-16,-4 2-24 15,0 2-17-15,-3 3-29 0,-4 5-9 16,-7 3-10-16,-2 4-2 15,-13-2-1 1,-5-3 1-16,-14-2 1 0,-2-4 1 0,-1-3 2 16,2-1 8-16,6-1 14 15,-6-2 4 1,-16 2 10-16,-3 1 0 16,-6 0 9-16,1 5 8 15,-9 2-1-15,-4 0-6 16,-8 1-21-16,1 0-8 0,-6-4-11 15,1-1-3 1,0-6-5-16,0-4-2 0,5-5-2 16,2-4 0-16,6-6 1 15,1-4 3-15,6-5 9 16,1-2 2-16,-3-6 1 0,2 1-3 16,12-4-9-16,2-2-4 15,0-9-3 1,5-5-3-16,6-20-7 0,11-6-2 0,19-9-2 15,4-7 1 1,11-8 5 0,1-7 3-16,8-13 0 15,5-3 1-15,11-9 0 16,5-3 1-16,7-14 2 16,5-3-1-16,1-7 1 15,3-8 0-15,4 1 2 0,2-2 1 16,3-5 1-1,4 2 0-15,2-9 0 0,5 2 0 16,-2-2 0-16,1-2-1 16,-3 1 2-16,-1-6 0 0,-3 2 4 15,-2-5 3 1,1 1 5-16,0-4 4 0,-2 5 5 16,-4 1 10-16,0 2-5 31,-2 5-2-31,-3-1-10 0,1 7-11 0,-1 1 2 0,-5 3-4 15,-2 3 2-15,-2-4-2 32,-9 9 1-32,3 1-1 15,-7 5 0-15,-3 5 1 16,-1-2-1-16,-1 4-1 0,2 5-2 16,0-4 1-16,0 10-1 15,-2 2 1-15,-1 3 2 16,1 4 1-16,-1 12 0 15,0 1 0-15,2 1-3 16,-3 2-1-16,5 1-2 0,-1 0-1 16,-1 10-2-16,-3 6-1 15,-1 16-3-15,-5 10-1 16,0 19-6-16,-2 7-2 0,2 7-5 31,0 6 2-31,5 5 6 16,2 3 5-16,2 5 17 0,-1 3 3 15,3 4 1-15,1 1 2 0,-2 2-11 16,1 0 0-16,-1-1 0 31,0 1 0-31,-2 3-1 0,-2 1 1 16,-1 3-3-16,-4 2-4 16,-2 6-4-16,-2 2-1 15,-1 7-1-15,2 5 2 16,-3 7 2-16,-3 5 3 0,-2 5 2 15,1 3 2-15,-2-1 0 16,3-3 2-16,5-9 1 16,2-4 1-16,7-10 3 15,1-5 0-15,4-7-1 16,2-7-1-16,8-8-3 0,4-3-1 16,7-4-1-16,2-2-2 0,4-1 0 15,5-1 0 1,3-2 1-16,-3 0 1 15,-1 2 1 1,-3 2 0-16,-8 10-1 16,-3 4-1-16,-7 13-4 0,-1 6-2 0,2 14-1 31,2 8-1-31,12 13 2 16,9 2 1-16,15 2 5 15,8 0 1-15,5-3 0 16,2 2 1-16,7-1 359 15,6 3-264-15</inkml:trace>
  <inkml:trace contextRef="#ctx0" brushRef="#br0" timeOffset="-128744.28">18782 2517 226 0,'-5'2'61'0,"1"0"115"16,-1-2-10-16,2 0 57 16,0 0-15-1,0-2-42 1,0 1-25-16,2 1-47 15,1 0-12-15,1-2-25 16,4 1-10-16,8-5-9 0,7 1-2 16,16-2-7-16,7-2-3 0,0 2-10 15,2 0-4-15,-18 1-5 16,-3 2-1-16,-8 1-21 16,0-1-47-1,-8 3-246-15,-2 0 198 0</inkml:trace>
  <inkml:trace contextRef="#ctx0" brushRef="#br0" timeOffset="-128545.43">18744 2707 837 0,'-11'14'74'16,"4"-5"60"-16,4-2 12 15,9-7-16-15,7-3-23 31,13-9-49-31,11-4-24 0,10-3-22 16,6-2-5-16,-3 3-15 16,-3 1-26-16,-11 3-147 15,-1 6-189-15,1 3 203 16</inkml:trace>
  <inkml:trace contextRef="#ctx0" brushRef="#br0" timeOffset="-128105.08">19488 2572 616 0,'5'9'97'0,"-2"2"86"0,-2 4 7 0,-3 9-68 16,-4 3-29-16,-2 5-61 16,-2 1-14-16,-1 0-10 15,-3-3-1-15,3-1-1 16,0-4 0-1,0-8 2-15,7-5 0 16,0-7 3-16,4-5 2 0,1-5 2 16,-2-7 2-16,9-9-4 15,-2-7-1-15,8-8-4 16,1-4-2 0,0-11-1-16,-1-1-1 0,-3-4 0 15,0 1 0-15,2 15 3 16,-2 7 4-16,0 18 11 0,1 6 4 15,-2 10 1 1,1 9 5-16,2 13-2 0,2 8 0 16,2 14-4-1,1 3-7-15,0 2-9 0,0-5-1 16,-2-8 0-16,2-5 0 0,-4-10-36 31,-1-2-35-31,-1-7-118 16,-5-4-149-16,-10-4 186 15</inkml:trace>
  <inkml:trace contextRef="#ctx0" brushRef="#br0" timeOffset="-127924.95">19515 2638 923 0,'0'6'101'0,"0"0"81"15,0-4-24-15,7-1-30 16,4-3-33-1,10-5-47-15,8-2-18 0,8-3-19 16,0-1-8-16,10 1-116 0,4 2-182 16,-5-2 171-16</inkml:trace>
  <inkml:trace contextRef="#ctx0" brushRef="#br0" timeOffset="-127761.54">20038 2661 743 0,'3'8'176'16,"0"0"135"-16,0-3-128 16,-1-1-5-16,0-5-96 15,2-2-24-15,-3-6-42 0,5-4-53 16,-1-3-398 0,2 1 302-16</inkml:trace>
  <inkml:trace contextRef="#ctx0" brushRef="#br0" timeOffset="-127551.08">20321 2536 640 0,'0'3'82'0,"1"3"89"16,5 4-8-16,0 9 31 15,2 8-54-15,-2 11-71 16,1 1-30-16,-3 2-30 15,-2-2 0-15,-2-5-11 16,0-1-40-16,1-7-161 0,3-3 130 31</inkml:trace>
  <inkml:trace contextRef="#ctx0" brushRef="#br0" timeOffset="-127142.27">20329 2626 718 0,'6'-23'136'16,"2"3"72"-16,8 3-20 0,4 5-9 0,3 2-62 15,4 1-18-15,1 6-46 16,-2 3-14-16,-6 5-22 31,-4 5-7-31,-9 3-4 0,-5 1 0 0,-7 4 3 16,-10 0 0-16,-8 5-1 31,-3-2-4-31,3-7-3 0,4-3-1 16,12-10-6-16,7-1 1 15,11-3-3-15,9 1 0 0,7 1 3 16,4 1 4-16,10 4 5 16,3 2 1-16,4 3 2 15,0 1-1-15,-12 3-1 16,-7-1 0-16,-14-2 1 15,-8 2 4-15,-16 1 4 16,-13 2 0-16,-21 1-2 16,-9 2-3-1,-6-3-26-15,4-2-26 16,16-6-86-16,8-5-96 0,21-6 123 16</inkml:trace>
  <inkml:trace contextRef="#ctx0" brushRef="#br0" timeOffset="-126349.3">20964 2818 723 0,'0'0'99'0,"0"-1"95"16,-1 0-18-16,0-3 20 31,1-1-48-31,1-2-61 16,4 0-32-16,0 0-39 16,3 0-8-16,4 2-8 0,0 1 2 15,2 1-94-15,0 1-181 0,-5 2 169 16</inkml:trace>
  <inkml:trace contextRef="#ctx0" brushRef="#br0" timeOffset="-125945.42">21723 2369 664 0,'-14'0'148'0,"-4"0"92"16,-6 0-20-16,-2 4-14 16,-11 5-78-16,0 5-29 15,-12 13-62-15,-3 10-13 16,6 15-4-16,5 8 1 0,18 7 1 16,10-2-1-16,17-4-4 15,8-6-3-15,20-9-3 31,13-5-1-31,10-10 1 0,6-6-23 16,0-11-88-16,-6-6-96 0,1-12 95 16</inkml:trace>
  <inkml:trace contextRef="#ctx0" brushRef="#br0" timeOffset="-124980.09">22299 2502 337 0,'4'-1'131'16,"1"-1"98"-16,-1-1-47 15,0-1-18-15,-4 1-45 0,0-1-16 16,-8 1-15-16,-3 0-12 16,-8 1-26-16,-6 1-13 0,-2 1-23 31,-3 3-1-31,-1 5-6 15,3 6-2-15,2 7-1 16,3 7-3-16,6 5 5 0,4 0 9 16,8 1 14-1,4-4 4-15,2-5-2 0,7 1-8 16,2-8-10-16,6 0-5 16,1-8 1-16,1-2-11 0,4-7-61 31,2-3-46-31,5-5-212 0,-1-2 183 15</inkml:trace>
  <inkml:trace contextRef="#ctx0" brushRef="#br0" timeOffset="-124804.09">22439 2685 639 0,'1'12'112'0,"0"2"98"16,-2 3-13-16,1 2-51 15,0 0-35-15,2-1-46 0,5-3-22 16,1-3-23-16,3-4-5 15,3-5-13-15,-2-2-31 16,4-5-123-16,0-3-133 16,4-4 147-16</inkml:trace>
  <inkml:trace contextRef="#ctx0" brushRef="#br0" timeOffset="-124664.71">22492 2555 703 0,'-2'1'18'0,"2"2"-7"16,1-3-5-1,7-1-24-15,0-4 16 0</inkml:trace>
  <inkml:trace contextRef="#ctx0" brushRef="#br0" timeOffset="-124280.36">22633 2712 659 0,'-1'25'98'0,"-2"-2"72"15,2-1-5-15,0-5-26 16,-1-1-36-16,2-6-35 16,2-2-31-16,-1-4-21 15,-1-3-2-15,0 0 0 16,0-1 0-16,1-6-1 15,-2-1 0-15,0-5-2 0,-2-4-1 16,1-1 10-16,1-3 2 16,1 0 2-16,4 1 3 0,3 2-10 31,5 3 0-31,1 8 0 16,0 2-3-16,3 5-5 0,-1 4-4 15,7 1-5-15,6 1 0 0,7 2-1 16,4 0 1-1,-4 1 1-15,-4 0-1 16,-14 1 1-16,-5 1-9 0,-11 1-40 16,1 0-19-16,-2-3-105 15,-6-2-123 1,6-7 175-16</inkml:trace>
  <inkml:trace contextRef="#ctx0" brushRef="#br0" timeOffset="-123948.61">23180 2375 608 0,'-1'5'99'0,"-2"2"86"32,0 2-2-32,1 7-16 0,1 5-28 0,-2 7-33 15,1 3-26-15,0 5-28 16,2-2-14-16,1-2-19 16,3-4-5-16,7-6-6 15,-2-1-1 1,2-7-11-16,1-2-48 0,-7-4-113 15,1-4-172-15,-6-3 176 16</inkml:trace>
  <inkml:trace contextRef="#ctx0" brushRef="#br0" timeOffset="-123761.56">23025 2584 830 0,'8'7'122'31,"2"-3"68"-31,10-4-2 16,3-3-47-16,15-7-52 15,10-1-26-15,8-5-47 16,-3-2-8-16,-4 0-33 16,-10 3-61-16,-7 2 52 0</inkml:trace>
  <inkml:trace contextRef="#ctx0" brushRef="#br0" timeOffset="-123404.79">23816 2260 763 0,'-1'1'61'0,"-7"0"20"0,-17 4 77 0,-2 5 7 0,-14 7-6 15,0 2-46-15,0 8-39 16,1 3-20-16,15 10-27 16,6 6-4-16,12 6-11 15,8-1-4-15,13-4 1 16,5-3 1-16,15-11 1 15,1-3 0 1,8-8-1-16,-5-5-1 0,-6-7-32 16,-1-3-42-1,-7-7-108-15,1-4-73 0,-4-5 123 16</inkml:trace>
  <inkml:trace contextRef="#ctx0" brushRef="#br0" timeOffset="-123246.99">23936 2653 671 0,'-1'5'168'0,"-4"2"165"15,-2 4-133-15,0 3-36 16,-1 3-42-16,0 2-19 16,7-1-35-16,1-1-13 15,5-4-28-15,5-2-11 0,3-5-9 16,0-3-28 0,4-3-84-16,3-1-76 15,4-5 85-15</inkml:trace>
  <inkml:trace contextRef="#ctx0" brushRef="#br0" timeOffset="-123098.41">23999 2638 908 0,'-6'-2'45'0,"-2"-2"0"16,3-6-11-1,7-7-61-15,4-2-72 16,7-9 61-16</inkml:trace>
  <inkml:trace contextRef="#ctx0" brushRef="#br0" timeOffset="-122828.14">24207 2714 453 0,'0'31'79'0,"0"-3"63"16,0-7 27-16,-8-4-35 15,3-8-8-15,2-4-24 16,2-6-38-16,1-3-12 15,2-8-26-15,2-3-19 16,3-6-8-16,2-2-2 0,5-3 3 16,-1 1 12-16,1 7 17 15,2 6 8-15,-3 11 6 16,1 4-5 0,-3 10-10-16,0 1-7 15,2 5-6-15,-1-1-4 0,1 0-6 31,2 0 0-31,-1-3-18 0,2 0-44 16,-3-3 36-16</inkml:trace>
  <inkml:trace contextRef="#ctx0" brushRef="#br0" timeOffset="-122513.04">23684 1943 809 0,'-17'9'101'31,"3"0"55"-31,14-4-13 16,10-4 8-16,9-3-42 16,8-3-8-16,7-3-69 15,2 0-12-15,5 2-16 0,5 1-3 16,4 2-52-16,3 3-92 0,5 1 86 16</inkml:trace>
  <inkml:trace contextRef="#ctx0" brushRef="#br0" timeOffset="-122042.89">24516 2023 471 0,'-2'4'91'16,"1"-2"124"-16,1 0-36 0,15-2 9 15,5 1-25-15,14 7-51 16,2 5-37-16,7 15-38 16,1 8-11-16,5 13-11 15,5 8-7-15,6 13-6 16,-1 10 1-16,-9 18 0 15,-10 4 1-15,-20 2-10 16,-14-3-22 0,-20-4-87-16,-17-3-46 15,-20-4-157-15,-11-2 163 16</inkml:trace>
  <inkml:trace contextRef="#ctx0" brushRef="#br0" timeOffset="-116663.08">18967 3635 471 0,'0'0'132'31,"0"0"131"-31,-3 0-81 0,0 2-1 16,-7-1-32-16,3-1-11 15,2-2-37-15,3-4-14 0,11-2-27 16,7-1-18-16,4 1-22 15,3 1-10-15,-1 4-7 16,0 1-2-16,3 3-44 16,0 2-43-16,-2 2-156 15,-1 1-191-15,-7 4 245 16</inkml:trace>
  <inkml:trace contextRef="#ctx0" brushRef="#br0" timeOffset="-116478.92">18914 3913 821 0,'7'8'79'31,"3"-3"59"-31,13-8 3 0,3-6 5 0,8-10-40 32,5-2-40-32,9-4-50 0,2 1-21 0,10 3-152 31,5 3 111-31</inkml:trace>
  <inkml:trace contextRef="#ctx0" brushRef="#br0" timeOffset="-116032.99">19743 3709 1053 0,'2'4'94'16,"-2"2"32"-1,-2 6-35-15,-6 5 13 0,-5 12-58 16,1 7-11-16,-6 8-23 16,2 2-5-1,-2 1-2-15,0-2-1 16,6-12 0-16,4-2-1 0,5-18-1 16,3-6 2-16,4-11 3 15,3-5 1-15,3-11 1 16,1-6 0-16,2-12-3 15,1-8-1-15,-1-11-1 16,7-3-1-16,1 4-2 16,4 6 1-16,1 15 10 0,-3 8 7 15,-5 12 17-15,-2 3 6 0,-3 8-6 16,1 4-2-16,-5 7-2 16,-1 8-2-16,1 8-2 15,0 8-4-15,1 11-12 16,-2 6-4-16,1 2-3 15,4 3 0-15,3-8 0 16,2-4-10-16,6-10-43 31,-3-7-31-31,0-9-126 16,-2-3-165-16,-6-4 217 0</inkml:trace>
  <inkml:trace contextRef="#ctx0" brushRef="#br0" timeOffset="-115839.23">19664 3840 776 0,'-10'11'131'16,"4"3"190"-16,12-4-191 0,5-4 16 16,17-5-21-16,9-2-20 15,9-6-56-15,3 0-23 0,-5-3-49 31,-4 1-59-31,-6 4-215 0,3 1 178 0</inkml:trace>
  <inkml:trace contextRef="#ctx0" brushRef="#br0" timeOffset="-115680.75">20291 3843 1059 0,'-5'10'117'0,"1"-1"88"15,0-3-86-15,4-4-27 16,-4-4-45-16,4-10-38 16,5-3-51-16,6-3 26 0</inkml:trace>
  <inkml:trace contextRef="#ctx0" brushRef="#br0" timeOffset="-115414.2">20599 3674 1322 0,'1'2'94'0,"0"3"51"16,0 5 14-16,5 9-27 15,0 5-25-15,3 13-49 16,-2 1-17-16,-1 8-29 15,-1-1-2-15,-5-3-1 0,0-2-21 16,-3-9-69-16,3-1-55 16,0-8-273-16,3-3 238 15</inkml:trace>
  <inkml:trace contextRef="#ctx0" brushRef="#br0" timeOffset="-114978.58">20617 3692 775 0,'5'-22'132'16,"3"-2"112"-16,12 1-57 31,6 2 9-31,3 5-42 0,4 3-24 0,3 6-64 16,0 6-25-1,-5 6-23 1,-2 6-7-16,-9 3-7 15,-4 3-1-15,-11 2 1 16,-6 1 1-16,-14 4 5 0,-9-2 0 0,-11 3-2 16,-2-1-2-1,2-4-3-15,8-4-2 16,14-10-3 0,7-3-2-16,13-3-2 0,5-1 2 0,11 0 8 15,5 0 9 1,8 2 6-16,5 3 3 0,4 7 4 15,5 1-7 1,0 8-3-16,-2 3-5 16,-10 4-6-16,-11 2 1 15,-21 0 3-15,-11 1 3 16,-29-4 4-16,-12 2 1 16,-18-1-4-16,-6-2-3 0,-3-3-41 15,-5-2-41-15,-10-5-174 16,-1 1 143-16</inkml:trace>
  <inkml:trace contextRef="#ctx0" brushRef="#br0" timeOffset="-112714.62">20063 16049 1521 0,'-8'5'137'0,"3"-2"98"0,7-2-157 15,4-1-33-15,4-6-39 32,2-1-4-32,1 0-2 15,-4 1-2-15,-4 7 2 16,0 5-1-16,-4 6 1 0,-1 1 1 0,4 1 6 16,4-1 6-16,13-2 14 15,7 0 5-15,14-8 2 16,2-2-3-16,5-7-11 15,2-2-4 1,11-2-9-16,11 0-2 16,14 4-3-16,0 0 0 15,-7 2-1-15,-8 3 0 0,-6-1 11 16,3-1 17-16,2-1 34 0,2-4 11 16,-9-4 4-16,-12 2-14 15,-11 0-32-15,-7 0-10 16,-10 4-16-16,-2 2-6 15,-21 4-5-15,1 3-4 16,-19 5 2-16,-6 1 4 16,-10 4 4-16,-3-2 5 0,-6-3 4 15,-10-3-1 1,-10-7-2 0,-7-4-1-16,-3-6-15 15,4-1-10-15,-3-1-29 16,-11 0-17-16,-10 9 7 0,-3 3 10 15,11 7 29-15,12 2 16 0,13 1 5 16,3-1-1 0,4-1 0-1,3-2-1-15,16-4 2 16,10 2-1-16,14-2 9 0,7-1 4 0,9 1 2 16,6-3 3-1,16 3-11 1,4 1-4-16,12 5-5 0,0 1-1 15,0 1 3-15,2 1 7 16,7-4 10-16,12-1 3 16,20-4 2-16,6-2-4 0,3-4-7 15,-2-3-2-15,-3 2-5 16,0-1 0-16,-8 5-1 16,-12 2 1-16,-28 2 1 15,-10 5 2 1,-17 1 3-16,-5 3 2 0,-12 0 5 15,-6 0 0-15,-14-3-2 0,-6 0-3 16,-19-3-10 0,-12-2-4-16,-15-3-12 15,-3-3-9-15,-4 0-13 16,1-1-8-16,-13 4-28 16,-4 1-16-16,2 2-50 15,7 4-18-15,23 2-5 16,11 2-396-16,0 2 384 15</inkml:trace>
  <inkml:trace contextRef="#ctx0" brushRef="#br0" timeOffset="-95994.23">16374 14238 1130 0,'-2'5'59'15,"-3"-2"39"-15,2-6-85 16,-2 3-4-16,2-1-9 16,-3 0 0-16,1 1 19 15,-2 1 16 1,0 3 34-16,-1 1 12 16,0 0 3-16,4 2-6 0,2 0-14 15,2 0-7-15,6 1 2 16,4-2-4-16,6 0-11 15,7 0-1 1,3 1-13-16,0 0-3 16,-4 5-8-16,-3 5-9 0,-1 10-8 15,-2 6-1-15,-2 14 0 16,-5 4 8-16,-3 12-4 16,-4 0 0-16,-3 2 5 15,0 1-7-15,-7 1 4 16,-3 3 6-16,-2 8-1 15,-5-1 3-15,-10-1 1 16,-4-2-5-16,-17-5-3 0,-5 2-2 16,-8-1-1-1,3-3-1-15,7-14-1 0,6-9-5 0,14-20-35 16,5-11-34-16,17-19-161 31,9-13-105-31,19-32 176 16</inkml:trace>
  <inkml:trace contextRef="#ctx0" brushRef="#br0" timeOffset="-95315.89">16498 14245 725 0,'-6'7'55'16,"-5"-2"23"0,2-1-35-16,-4-2-27 15,0 1-11-15,0 0-1 16,2 1-1-16,-5-2 37 16,0 1 17-16,1 0 26 15,-4 1 13-15,12-1-13 0,1 0-8 0,5-1-14 16,6-2-5-16,1 0-10 15,4-2-4-15,3-3-8 16,2-1-5-16,7-4-13 16,2 0-4-1,0 0-5-15,6 2-3 0,-1-1-2 16,5 3 1-16,6 1 7 16,2 1 5-1,8 4 8-15,0 0 2 0,6 2 3 16,-6 0 1-16,6-1-3 15,-1 1 1-15,13 2 6 0,16 5-1 16,-3 6 1-16,-6 5-5 31,-9 12-13-31,-15 9-4 0,-3 23-5 16,7 11-1-16,-4 11 3 16,1-2-1-16,-2-14 1 15,-9-10 1-15,-9-13-2 16,-3-7-1-16,-10-11-11 15,-2-6-29-15,-7-14-148 16,-2-6-104-16,-3-9 143 0</inkml:trace>
  <inkml:trace contextRef="#ctx0" brushRef="#br0" timeOffset="-94795.89">16183 15621 1193 0,'-12'19'64'0,"2"-2"25"16,5 0-64-16,5-7-32 16,3-2-14-16,6-3-2 15,2-3 4-15,10 2 38 16,6 0 27-16,15 2 45 0,11 2 10 0,5 2-12 15,0 0-20-15,9-3-33 16,6-3-10-16,17-5-4 31,3-6 5-31,3-7-1 16,-2-4-4-16,2-13 13 16,4-6 1-16,-3-6 3 0,-5-8 5 15,-7-7-8-15,2-5-6 0,-1-5-10 31,-7 2-5-31,-20 3-7 16,-14 4-2-16,-20 1-26 16,-8 1-28-16,-8 7-123 0,-6 4-99 0,-6 14 144 15</inkml:trace>
  <inkml:trace contextRef="#ctx0" brushRef="#br0" timeOffset="-94084.12">14986 14442 717 0,'-42'21'77'0,"7"-2"58"31,14-8-85-31,6-3-24 16,10-9-29-16,5-2-4 16,2-5 4-16,5 0 11 0,4 3 36 15,2 2 19-15,8 5 25 0,6 4 6 16,11 5-5-16,6 1-2 16,7-1-3-16,1 1-5 15,10-3-9 1,9-4-5-16,22 1-18 0,7-2-9 0,3 0-13 31,0 0-9-31,3 1-9 16,-8 1-1-16,-11 3 1 15,-6 1-1-15,-30 4 3 16,-2 0-1-16,-11 2 0 16,-6-3 1-16,-14-5-10 15,-1-2-22-15,-6-4-66 0,-1-4-60 16,-2-7-161-16,-5-4 168 0</inkml:trace>
  <inkml:trace contextRef="#ctx0" brushRef="#br0" timeOffset="-93659.14">15107 15021 830 0,'-8'7'102'0,"1"-4"88"16,8-6-111-16,5-4-31 0,9-5-25 15,4-2-3-15,7 1 2 16,-1 0 6-16,6 6 13 16,5 3 7-16,11 7 1 15,15 6-5-15,10 10-10 32,5 2 0-32,7 1 6 15,1-3 0-15,18-10 0 0,-4-5-6 16,2-4-14-16,-6-4-3 0,-15 3-6 15,4 0-2-15,-20 2-3 32,-5 2-1-32,-29 1-32 15,-18 0-45-15,-20 4-139 0,-21 4-153 16,-24 10 196-16</inkml:trace>
  <inkml:trace contextRef="#ctx0" brushRef="#br0" timeOffset="-93327.61">14741 15487 1024 0,'-9'5'113'0,"5"-1"69"16,4-1-92-16,10-5-58 0,4-1-25 0,9-1 13 31,8 0 20-31,15 5 26 16,16 4 11-16,17 7 3 16,4 2-18-16,5 6-25 15,0 2-12-15,15 4-16 16,2-1-1-16,5-6-32 0,4-2-57 15,3-6 48-15</inkml:trace>
  <inkml:trace contextRef="#ctx0" brushRef="#br0" timeOffset="-91110.88">14502 14087 372 0,'-3'3'127'16,"-1"4"118"-16,-1 0-58 15,-3 1-19 1,0-4-22-16,0 1-9 0,2-2-35 16,2 1-14-16,4 2-27 15,0-2-12-15,2-4-14 16,2 2-8-16,-1 4-10 0,-1-8-5 15,-2 14-6-15,1 7 0 16,-4 6-2 0,-2 14 0-1,-3 9 0-15,-4 1-1 16,1 4-2-16,3 5 0 16,2-9 1-16,1-5-23 0,7-12-102 15,2-15-219-15,3-22 195 16</inkml:trace>
  <inkml:trace contextRef="#ctx0" brushRef="#br0" timeOffset="-90345.66">14583 14069 326 0,'-12'1'103'0,"4"2"107"0,2 0-56 16,1-3-68-16,1 0-13 15,2 0-8-15,-6 0 1 16,-2 1 22-16,0 2 10 16,-2-2 18-16,0-1 6 31,12 0-17-31,-1 1-17 16,2-6-38-16,6 2-17 0,1-4-22 0,0-2-2 15,7 4-3-15,0-2-2 16,-5 1 0-16,9 5 0 15,-5-1 0-15,1 5 2 16,4 2 2 0,-10 2 0-16,5-1 6 15,1-1 2-15,7 0-1 16,2-1 2-16,3 1-3 16,-6-2-1-16,1 2 1 15,2 5-1-15,-3 1-2 16,0 6-1-16,-2 4 0 15,-4-4-1-15,-3 6 11 16,0 3 1-16,-2 0 1 16,2 6 1-16,5-3-8 0,-7-5-3 0,0-3-3 15,0-2 0-15,-5 0 0 16,-5-2 1-16,-1 0 1 16,-11-1-1-16,-14 1-1 15,6 0-2-15,-9 0-3 16,0 1 0-16,0-4-2 15,2 1 0-15,2 1 0 16,-5-5-1-16,-7-1-1 0,-7-2 1 31,-5-2-1-31,-1 5 1 0,8-1 0 16,2-5 1 0,5-4-33-16,8-5-17 0,8-6-58 15,6 0-66-15,13-3-169 0,7-5 192 16</inkml:trace>
  <inkml:trace contextRef="#ctx0" brushRef="#br0" timeOffset="-88847.35">14164 14042 775 0,'-4'-6'25'0,"-2"-3"-12"16,-3-2-8-16,1 0-9 15,0 0 0-15,0 2 35 16,3 2 33-16,0 3 47 16,0 2 22-16,1 3 1 15,-2 2-14-15,5 3-22 16,0 0-15-16,2 3-23 15,12-1-10-15,7 0-9 0,5 2-3 16,11-3-6-16,1 0-7 16,1 0-15-16,2 1-6 0,-3 0-1 31,-3-1 0-31,-1-1 0 16,-6 1-1-16,-5 1-2 15,-6 0-11-15,-9-2-54 16,-6-3-53-16,-6-3-261 15,-3 0 226-15</inkml:trace>
  <inkml:trace contextRef="#ctx0" brushRef="#br0" timeOffset="-88575.05">13990 14378 938 0,'7'-5'126'15,"2"-2"102"-15,8-2-112 0,6-1-51 16,-2 5-31-16,11 1-8 16,5-2 5-16,-2 5 1 15,5-2-4-15,-4 0-11 16,-5 2-7-16,0-1-15 15,-5 0-34-15,-2-3-143 16,-1 2-225-16,-4 1 225 16</inkml:trace>
  <inkml:trace contextRef="#ctx0" brushRef="#br0" timeOffset="-87946.96">13892 13774 1320 0,'-11'10'50'0,"3"-2"-4"16,-1-1-23-16,4 3-17 16,-1-4-4-16,1 3 0 15,-2-1 1-15,-2 1 0 16,1 3-1-16,-1 8 0 15,1 5-1-15,-4 1-1 16,3 2 1-16,3-4 0 16,1-4-2-16,4-11 18 15,-3-6 3-15,5-12 4 16,2-9 4-16,9-12-19 0,5-8-4 16,3-8-4-16,-1-3 0 15,3-2 7 1,-3 0 6-16,-3 2 12 15,2 3 8-15,-4 13 14 16,-2 6 5-16,0 16 7 16,-3 7-4-16,-2 11-11 15,1 11-7-15,-4 14-14 0,2 6-6 16,0 12-9-16,-4-4-2 16,0-3-3-16,0-4 0 0,1-9-2 15,1-1-12-15,3-5-42 16,-1-7-32-16,0-9-76 15,2-5-31-15,0-12-161 16,2-4 199-16</inkml:trace>
  <inkml:trace contextRef="#ctx0" brushRef="#br0" timeOffset="-87784.79">13958 13776 1022 0,'-15'1'139'16,"3"2"111"-16,6-3-135 15,0-1-44-15,6-3-54 16,0-5-12-16,4 3-8 16,4-5-2-16,7 3 1 15,4 3 0-15,5-6-73 16,8 5-56-16,5-5 72 16</inkml:trace>
  <inkml:trace contextRef="#ctx0" brushRef="#br0" timeOffset="-87383.6">13576 14274 1004 0,'1'-1'74'16,"-1"1"41"-16,2-1-75 15,-1 1-12-15,1 6-18 16,0-1-1-16,-4 8 1 16,0 6-1-16,-1 9-3 15,-1 7-1-15,0 5-3 16,0 0 0-16,2-7-17 0,1-2-42 0,3-12 36 16</inkml:trace>
  <inkml:trace contextRef="#ctx0" brushRef="#br0" timeOffset="-86945.98">13634 14292 1090 0,'0'-15'133'16,"9"0"99"-16,1-1-83 16,8 1-85-16,0 1-28 15,-4 6-23-15,-1 2-6 16,2 6-4-16,1 2-1 0,6 2-1 15,0 1 1-15,-3 2-2 16,-1 1 2-16,-8 1 0 16,-2-1 1-16,-5 3 3 15,1 1 1-15,-8-1 0 16,-2 5 1-16,-8-3-2 16,-1-1-2-1,0 1-1-15,1-2-1 0,11-5-4 16,0-3-1-16,12-6 0 15,5 2 2-15,3-1 6 16,-2-1 6-16,-1 4 7 0,-5 1 0 16,-1 4 0-1,1 6-3-15,-5 4-2 16,-1 3 0-16,-4 5 2 16,-6 3 1-16,-2 1 0 0,-5-2-1 15,-4-1-2-15,-5-4-1 16,-4-7-4-1,-3-5 0-15,0-9-3 0,0-5-26 16,5-14-145-16,4-3-121 0,1-10 143 16</inkml:trace>
  <inkml:trace contextRef="#ctx0" brushRef="#br0" timeOffset="-85522.69">14584 14810 859 0,'0'0'97'0,"0"0"91"0,2 5-107 15,1 3-27-15,-3 12-22 16,0 5-8-16,-4 11-18 0,1 5-1 31,-3-1-4-31,1 0-3 0,2-7-106 16,-2-5-128-16,0-6 133 16</inkml:trace>
  <inkml:trace contextRef="#ctx0" brushRef="#br0" timeOffset="-85080.84">14522 14829 1155 0,'-3'-2'81'0,"4"-2"46"15,2-1-78-15,6-4-40 16,0 1-7-16,5-1 0 15,4 1-1 1,6 1 23-16,-5 3 14 0,6 4 20 16,0-1 11-16,5 3-2 15,6 0-4-15,-2 2-10 16,4 3-6 0,-2 1-17-16,3 3-6 0,2 1-10 15,-2 2-3-15,-5 0-2 16,-3 1 2-16,-10 2 3 0,-7 1 3 31,-2 3 8-31,-7 1 2 0,-7-1 0 16,2 2-2-16,-11 4-9 15,-5-2-3-15,-11 2-5 16,-7-4 0-16,-10-2-3 16,0-2-1-16,0-4-1 15,8 0-2-15,0-10-3 16,2-4-17-16,2-10-56 15,0-2-35-15,2 1-76 16,5 1-56-16,4 0 141 16</inkml:trace>
  <inkml:trace contextRef="#ctx0" brushRef="#br0" timeOffset="-84575.12">14224 14876 894 0,'7'12'93'0,"5"-4"61"0,4-4-71 15,3-6-59-15,9-3-15 0,3-2-5 16,6 1-1-16,4 3-1 16,-4 3 1-16,1 5-44 15,-8 3-26 1,-4 4-32-16,-6 2-22 0,-10 0-75 15,-4-3 121-15</inkml:trace>
  <inkml:trace contextRef="#ctx0" brushRef="#br0" timeOffset="-84317.11">14193 15077 1247 0,'20'1'93'0,"-2"-4"46"0,5-2-71 16,2-6-35-16,4 2-22 16,2 3-7-16,4 3-2 15,-4 5 0-15,-2 3-2 16,-4 8-24-16,-3-1-30 15,-3 4-130-15,-4 0-124 16,-5-3 165-16</inkml:trace>
  <inkml:trace contextRef="#ctx0" brushRef="#br0" timeOffset="-83964.07">13828 14770 1306 0,'-5'12'77'0,"-6"5"23"16,11 5-44-16,0 6-44 16,-1 1-9-16,4 4-3 15,-7-4 0-15,5-4 3 16,4-2-30-16,2-11-77 15,-6-9-68-15,9 0 76 16</inkml:trace>
  <inkml:trace contextRef="#ctx0" brushRef="#br0" timeOffset="-83585.74">13860 14810 550 0,'2'-13'153'0,"2"1"152"0,0 0-61 0,1 3-87 15,6 5-32-15,0 2-52 16,6 3-24-16,-1 5-33 15,-4 1-8-15,-3 8-2 16,-4 2 1-16,-5 7-1 16,-4-3 1-16,-2-1-1 15,-4-2-1-15,4-4-2 16,-2-3-4 0,0-6-15-16,2-2-3 15,1-4-4-15,5-1 2 0,2-2 13 16,3-1 3-16,7-3 7 15,-1 1 7-15,5 2 14 0,1 0 7 16,4 1 7-16,-1 3-3 16,-1 0-12-1,-3 1-5-15,-8 6-3 16,-8 1 1-16,-9 8 0 0,-7 7-1 16,-6 4-7-16,-4 4-12 15,-3 1-46 1,1-5-33-16,3-4-108 15,4-4-104-15,9-5 168 0</inkml:trace>
  <inkml:trace contextRef="#ctx0" brushRef="#br0" timeOffset="-83302.85">13853 15180 716 0,'9'-12'67'0,"2"-3"55"16,0-3-80-16,2-1-26 15,-3-1 10-15,-4 6 76 16,-5 1 36-16,-8 9 28 16,-2 6-16-16,-6 7-75 15,-3 6-36-15,1 10-29 0,-5-1-5 16,5 3-3-16,4 2-3 15,8-4-4-15,7-1-4 16,11-4-30-16,7-3-57 16,11-7 59-16</inkml:trace>
  <inkml:trace contextRef="#ctx0" brushRef="#br0" timeOffset="-82507.95">14526 15432 856 0,'5'0'91'0,"-3"4"65"16,-3-1-47-16,-7 4-57 16,-1 3-13-16,-5 1 3 15,0 4 13-15,2 2 24 16,3 2 5-1,7 9-19-15,2 4-20 0,3 8-30 16,3 5-9-16,2 5-6 16,2 2-8-16,-3-4-35 15,1-4-22-15,0-8-69 16,-4-8-43-16,2-10-183 16,3-8 204-16</inkml:trace>
  <inkml:trace contextRef="#ctx0" brushRef="#br0" timeOffset="-82131.24">14492 15442 1352 0,'-8'5'131'0,"5"-1"146"15,11-4-230 1,6-4-17-16,9-4-27 0,5 0-1 0,6-3 0 15,-2 2-1-15,4 3 0 16,3 2 2-16,1 6 2 16,-1 6 1-16,-3 7 3 31,0 3-1-31,-6 7 5 0,-5 3 2 16,-13 6 3-16,-7 1 2 0,-13 3 1 15,-7 1-1-15,-12 2-3 16,-2 1-2-16,-5-1-9 15,-2-5-2-15,0-1-1 16,0-2-2-16,-2-8-1 16,3-6-7-16,2-11-21 15,2-6-31-15,10-9-51 0,5-5-39 16,8-9-195-16,4-8 207 16</inkml:trace>
  <inkml:trace contextRef="#ctx0" brushRef="#br0" timeOffset="-81674.83">14096 15537 1080 0,'-6'4'95'0,"4"0"55"16,2-2-68-16,6-2-59 0,3 1-13 15,7 1-4 1,5 2 3-16,8 5 19 16,0-3 7-16,8 5 2 0,-5-2-5 15,3-2-19-15,-1 3-7 16,0-4-4-1,1 2-1-15,-5 0-16 16,-3 1-20-16,-11-1-66 16,-4 1-60-16,-12-1-171 15,-6 1 181-15</inkml:trace>
  <inkml:trace contextRef="#ctx0" brushRef="#br0" timeOffset="-81456.38">14030 15871 1508 0,'35'-2'68'0,"13"-3"-8"16,3-5-6-1,3-2-45-15,-7 0-5 0,-4 4-11 16,-2 3-29-16,-3 7-78 15,1 4-56-15,-6 9 81 16</inkml:trace>
  <inkml:trace contextRef="#ctx0" brushRef="#br0" timeOffset="-80119.88">13648 15542 1382 0,'-3'1'77'16,"1"0"28"-1,-1 1-57-15,3 3-41 0,-2-1-8 0,-2 8-8 16,-4 4 0-16,0 7 1 16,-1 4 5-16,1 0 4 15,0 1 0 1,2-7-1-16,4-5 0 0,2-9-7 15,0-6 0-15,2-10 0 0,4-5 1 16,-3-10 6 0,4-3 2-1,0-6 5-15,-2 4 3 0,1 0 9 0,0 1 5 32,1 5 5-32,-1-2 3 15,5 9 4-15,-2 5 3 0,0 6 5 16,6 5 4-16,0 1-1 15,2 4-5-15,2 6-13 0,3 6-8 16,-5 8-12 0,-3 1-2-16,1 6-2 0,-10-7-2 15,4-1 0 1,-2-3-2-16,-1-5 1 0,5 0-31 0,-3-8-113 16,-3-4-100-16,0-6 116 31</inkml:trace>
  <inkml:trace contextRef="#ctx0" brushRef="#br0" timeOffset="-79906.62">13661 15593 1071 0,'0'0'89'16,"9"-6"60"-16,7-4-79 15,14-4-63-15,-4-3-3 16,4 4-3-16,-2 1-32 16,-5 7-54-16,-2 8-26 0,-5 9-64 15,-2 2-13-15,1 7 111 16</inkml:trace>
  <inkml:trace contextRef="#ctx0" brushRef="#br0" timeOffset="-79572.25">13853 15915 1281 0,'-3'-6'103'0,"-1"0"57"16,4 0-21-16,-3 1-55 15,-5-2-18-15,-8 3-32 16,-2 4-10-16,-7 10-10 16,-2 5-3-16,0 14-2 31,-2 3 0-31,11 6-4 0,10 3-4 16,14-1-3-16,10-6-1 15,12-10-3-15,8-5 1 16,2-17 0-16,3-9-1 15,4-13-205-15,4-8 153 16</inkml:trace>
  <inkml:trace contextRef="#ctx0" brushRef="#br0" timeOffset="-75078.26">17915 14981 1139 0,'-8'2'104'0,"2"1"52"16,-1 0-32-16,3 0-70 16,-1-1-18-16,0 0-10 15,2 0 1-15,-1-1 22 16,3 0 3-16,1 3 0 16,7-1-2-1,16-2-8-15,15 0 0 16,25-5-6-16,8-4-4 15,10-3-23-15,-2 0-4 0,8 2-67 16,5 1-88-16,4 8 87 16</inkml:trace>
  <inkml:trace contextRef="#ctx0" brushRef="#br0" timeOffset="-74247.72">19515 17173 764 0,'-3'1'132'0,"-1"-1"143"15,-1 1-103-15,-2 1-39 16,-2 0-23-16,-5 3-18 16,1 1 9-16,-8 0 19 15,-5 1 5 1,-12-1-5-16,-6-4-11 0,-12-2-28 16,-6-3-12-16,-1-4-21 15,-5-4-9 1,-20-8-20-16,-7-3-8 15,-6-10-9-15,-1-4-2 0,7-4 0 16,4-3-1-16,6-1-2 16,7-1 0-16,27-3-2 15,10 1-1-15,17 3-22 0,7 3-22 16,9 8-74 0,2 6-42-16,7 8-103 15,4 4-179-15,10 12 272 0</inkml:trace>
  <inkml:trace contextRef="#ctx0" brushRef="#br0" timeOffset="-73880.78">19578 17116 1874 0,'-25'3'149'0,"-3"-4"93"0,-1-10-169 16,-4-6-23-16,-25-7-71 16,-7-4-10-16,-21-7-4 15,-3-2 5 1,3-2 24-16,-6-3 10 0,1-2 15 15,1-1 3-15,10 1 10 16,14 0-1-16,16 7-12 16,2 1-4-16,4 3-12 0,2 2-3 31,1 3-21-31,8-1-28 0,8 7-90 16,5 2-64-16,10 9 102 15</inkml:trace>
  <inkml:trace contextRef="#ctx0" brushRef="#br0" timeOffset="-73251.73">18194 16501 1720 0,'-6'0'75'15,"0"3"-5"-15,1 3-22 16,0 8-47-16,-1 6-5 0,-2 12-18 16,1 10-12-16,-4 21-15 15,0 10 1-15,-1 10 16 16,1 1 14-16,3-15 20 15,1-9 2-15,7-18 0 16,0-9-1 0,8-18 0-16,-3-10 9 0,2-22 9 15,2-11 1-15,3-22 0 16,0-9-10-16,0-11-8 16,0-5 0-16,-7-3 13 15,-1 3 6-15,-6 12 16 16,-4 6 12-16,-5 9 10 15,-3 5 2-15,-3 6-3 16,-3 1-3-16,0 9-17 16,0 4-9-16,2 6-13 0,2 3-9 15,4 5-8-15,4 1-2 0,6 3-3 16,3 1-1 0,6 3-3-16,3 1 1 15,5 1 1 1,3 3 1-16,9 2 7 15,2 1 3-15,8 0 13 0,3 3 9 16,13 0 3-16,13 1-1 0,23 2-10 16,3-4-6-16,5-5-6 15,-2-4-1-15,9-10-38 16,2-3-38 0,4-8 38-16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7:26:05.0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22493 5471 703 0,'-9'1'62'0,"-2"1"55"16,-3 3-85-16,2-3-12 16,0-2 39-16,3-5 20 0,10-4 24 15,6-2 8-15,10-2-35 16,7 0-14-1,3 0-21-15,1 4-10 16,5 3-17-16,-4 3-5 0,4 6-7 16,-1 2 0-16,-7 3-2 15,-1 3 2-15,-10 2-2 16,-4 3 1-16,-11 3 0 16,-7 4 1-16,-15 8 1 15,-5 7-1-15,-9 13-2 16,0 6 0-16,5 0-2 15,0 0-1-15,10-5 0 16,5-1-3 0,5 2 18-16,4 3 2 0,5 4 19 15,2 1 5-15,4-1-16 0,5-3 1 16,0-4-18 0,2-3 0-16,1-5 0 0,-2 0-1 15,-1-2 1 1,-4 0-1-16,-4-1 2 15,-1-2 5-15,-4-2 12 16,-1-2 3-16,2-4 3 16,2 2-5-16,3-2-11 0,6 1-4 0,4 5-6 15,6 2-1-15,7 8-1 32,1 4 0-32,3 2 1 0,0 0 1 15,-6-2 0-15,-3-2-1 16,-12 1 0-16,-7 2 0 0,-13 5 2 15,-5 5 1-15,-5 2 2 16,1-2-1 0,4-5-2-16,3-2-2 0,7 7-1 15,5 9 1-15,12 16-2 16,6 4 0-16,13 7 0 16,8 4 0-1,5 2 1-15,4-2 1 0,-7-12 33 16,-9-8 23-16,-25-13 42 15,-18-3 12-15,-36-2-13 16,-15-6-22-16,-19-13-24 0,-14-6-45 16,-27-8-3-1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7:25:02.1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1511 2744 356 0,'0'6'84'15,"3"0"103"-15,1 0-16 16,4-1-34-1,7-2-15-15,6-3-34 16,8-1-6-16,5-4-6 0,0 0-6 16,5 0-15-16,-4-1-9 15,6 3-7-15,3 1-6 16,11 2-7-16,10 3-3 0,13 1-8 31,1 1 0-31,4-3 7 0,4-1 3 0,12-1 9 16,2-2 5-16,11 0-3 15,0 0-3-15,10 3-8 16,0 2-5-16,7 1-5 16,8 0 1-1,-8-2-5-15,2-2 0 0,8 0-8 16,-9-3-3-16,2-3-1 16,2 1-1-16,-3-3 4 15,-2-1 3 1,3 0 2-16,-5-3-1 15,-12 2-1-15,-2 0 0 0,-14 4-6 16,-1 1-1-16,-5 2 2 16,-6 2 1-16,-14-2 10 15,-14-1 1-15,-9 0 1 16,-2-2 1-16,-6-2-2 16,-2 1-4-16,-12-2 4 15,-6 0-1-15,-10 3 2 16,-6-2 8-16,-11 1-1 15,-9 2 4-15,-19 3-4 16,-8 2-3-16,-16 3-5 0,-3 3-2 16,-9-1-3-16,-7 3-1 15,-19-2-1-15,-5 1 0 16,-13 0-1-16,-7-1 0 0,-4 3-1 16,-7-2 0-16,-14 1-1 15,5 3 0-15,-1-1-1 31,-4 0 0-31,6 0 1 16,6 0 0-16,-8-4 0 16,3 1 0-16,11-3 0 0,-6 1-1 15,2 0-1-15,4 2-1 0,-1 0 0 16,5 0 1-16,8 1 0 16,3-2 1-1,11-1 0-15,5 0 0 0,11-4-1 16,-1 0 0-16,13-2 0 15,9-2 0-15,17-2-1 16,12 1 0-16,11-1-3 16,4 0-1-16,12 3-5 15,7 2-6 1,2-2-7-16,8 5-2 0,12 5 0 0,10 3 6 16,13 5 5-1,15 1 3-15,27 2 1 16,13-1 1-16,24-3 11 15,18 1 8-15,21-2 16 16,25-3 4-16,21-7-3 16,15-4 4-16,28-5-13 15,2-4-5-15,21-1-3 16,-4 3-6-16,1 4-11 16,4 5-54-16,-14 2 39 0</inkml:trace>
  <inkml:trace contextRef="#ctx0" brushRef="#br0" timeOffset="2684.02">4512 720 702 0,'5'-7'138'16,"-4"1"106"-16,0 1-52 16,-1 1-28-16,-1 6-54 15,-3 7-24-15,2 8-30 0,0 8-4 16,0 13-19-16,-2 6-12 15,1 8-14-15,-1 1-3 16,3 1-1-16,1-2 1 16,1-9-1-16,3-5 0 0,-1-17 1 15,2-9 1-15,-3-16 3 16,5-12 0-16,-1-19 0 16,0-11-1-16,6-17-3 15,2 0-1-15,1-15 0 16,1-5-2-16,0 0 10 15,0-1 7-15,1 18 20 16,-1 3 15-16,2 25 19 0,-5 7 1 16,1 25-16-1,-1 12-13-15,0 13-18 16,1 12-8 0,0 3-1-16,2 14-4 0,3 6-2 0,2 5-4 15,-1 3 0 1,-3-2 4-16,-3-6-29 15,-2-6-26-15,-8-8-78 0,0-5-70 0,-8-6 101 32</inkml:trace>
  <inkml:trace contextRef="#ctx0" brushRef="#br0" timeOffset="2889.67">4530 922 1235 0,'12'-2'107'0,"5"-2"109"16,9 0-52-16,8-7-12 16,-2-2-33-16,6-3-64 15,0-3-29-15,1 0-8 16,5 3-47 0,2 0-171-16,4 3-253 0,9 5 234 0</inkml:trace>
  <inkml:trace contextRef="#ctx0" brushRef="#br0" timeOffset="3399.82">5194 861 800 0,'0'10'78'0,"-1"2"71"15,3 5 9-15,1 6-19 16,1 0-35-16,0 5-69 15,2 4-17-15,2-4-12 16,1-2-2-16,0-6 37 16,-1-7 15-16,-5-5 24 0,-3-7 12 15,-3-4-31-15,-5-8-17 16,-3-7 2-16,-2-5-5 16,1-6 8-16,1-4 4 15,-4-2-20-15,5-3-7 0,3-2-18 16,6 6-5-1,6 5-10-15,4 8-1 0,7 6 0 16,4 1 1-16,5 1 3 16,3 1 2-1,9 4-21-15,2 2-40 0,6 2-102 16,3 1-66 0,-4 3-113-16,-4 4 3 15,-9 4 94-15,-9 4 64 16,-9 3 231-16,-4 3 90 0,-6 2 100 15,1 1 39-15,-4 2-35 16,-1-1-35-16,1 2-79 16,-4 2-28-16,4-3-53 15,0 0-15-15,5-4-12 16,4-4-7-16,5-5-5 16,3-4 1-16,7-12-49 0,1-4-69 15,5-7 64-15</inkml:trace>
  <inkml:trace contextRef="#ctx0" brushRef="#br0" timeOffset="3555.53">5619 533 1531 0,'-14'1'48'0,"3"-2"-11"15,1-3-17-15,12-6-141 16,3-2 93-16</inkml:trace>
  <inkml:trace contextRef="#ctx0" brushRef="#br0" timeOffset="3731.32">6001 430 1315 0,'0'33'114'16,"-2"3"82"-16,0 10-29 0,2 10-30 15,0 9-44-15,1 9-57 16,3 0-16-16,0-5-4 16,1-3-26-16,3-10-107 15,-1-4-93-15,5-9 99 16</inkml:trace>
  <inkml:trace contextRef="#ctx0" brushRef="#br0" timeOffset="4163.46">5940 877 1382 0,'1'-7'89'0,"7"-4"48"32,0-4 3-32,12-9-7 0,3-4-26 0,6-6-39 15,3-4-3-15,5-2-7 16,3 0-8-16,-2 7-4 15,0 7-3-15,-5 15-2 16,-3 8-5-16,-9 19-19 16,-2 11-5-1,-9 23-2-15,-5 6-4 0,-5 5 5 16,-2-1 1-16,2-13-9 16,0-3 2-16,6-18-2 15,0-7 0 1,2-11 8-16,-3-8 1 15,7-12 6-15,1-7-1 0,7-14-5 16,3-5-3 0,4 6-10-16,-2 1-4 0,-1 19-5 15,1 11-1-15,-5 18 2 16,0 9 3-16,-4 9 6 16,-2 3 1-16,2-2-13 15,4-2-47-15,6 0-173 0,7-2 144 16</inkml:trace>
  <inkml:trace contextRef="#ctx0" brushRef="#br0" timeOffset="4699.93">7559 686 1179 0,'0'0'54'0,"-4"-3"12"0,-3 4 93 0,2 6-7 0,-3 12 2 0,1 9-29 16,5 9-53-16,-1 5-22 16,6 1-23-16,1-3-8 15,5-3-10-15,2-6 0 16,-1-7-1-16,-2-3 2 31,-6-10 3-31,-3-3-10 16,-9-7-19-16,-6-2-4 0,-7-7-5 15,-3-3 10-15,-3-5 16 0,1-2 1 32,7 3 4-32,5 2 9 0,12 4 8 15,4 3 8-15,13 2 6 16,8 1-8-16,14 1-9 15,7 0-6-15,15-1-10 0,1 3 17 0,5-3-94 32,0 0-86-32,-2-1 95 15</inkml:trace>
  <inkml:trace contextRef="#ctx0" brushRef="#br0" timeOffset="5262.72">8317 446 1023 0,'-2'-3'186'16,"-4"2"293"-16,3 11-341 15,-4 6 10-15,-4 13-34 16,-2 5-30-16,-4 20-32 16,-2 8-9-16,3 10-23 15,-1 4-9-15,7-9-9 16,3-7-1-16,9-14-1 15,3-5 0-15,9-14 0 16,7-7 0-16,7-14 3 16,8-9 1-16,10-15 0 0,6-7-1 31,8-8-2-31,-2 4-1 0,-7 2 1 0,-9 3 1 16,-15 12-1-16,-9 1-2 15,-12 10 0 1,-4 5-1-16,-7 9 2 15,-7 7 0-15,0 7 1 16,3 1-1-16,3 8 1 16,10 1 0-16,8-2 0 15,8-1 0-15,8-12 0 0,6-8 3 0,3-11 3 16,1-5 2-16,1-8 6 16,-6-4 4-16,-6-5 8 15,-8-2 6 1,-15-4 7-16,-7 0-1 15,-18-3-7-15,-9-2-7 0,-5 2-17 16,-3 2-7-16,8 8-9 16,3 6-22-16,10 10-52 15,4 5-44-15,13 8-122 16,4-2-91-16,17 2 186 0</inkml:trace>
  <inkml:trace contextRef="#ctx0" brushRef="#br0" timeOffset="5639.97">9270 932 1031 0,'29'-13'151'0,"-7"-2"149"15,-9-2-16-15,-18 0-81 16,-6 2-38-16,-17 7-90 16,-4 7-37-16,-1 8-36 15,0 8-5-15,11 4-1 16,2 0-3-16,17-3-2 15,6-4 2-15,14-8 2 16,8-1 3-16,6-5 7 0,3-4 5 16,6-4 6-1,-2 0 1-15,-5-4 6 0,-6 2 6 16,-11 3 2-16,-6 0-2 16,-8 9 5-16,-2 9-9 0,-6 10-2 31,0 7-2-31,0 9-9 15,3 2-5-15,4 9-6 16,4 1-1-16,3 1 5 0,-2-3 3 16,0-6 2-16,-3-4 2 0,-11-6 0 15,-7-2 2-15,-17-8-35 16,-6-6-30-16,2-10-108 16,0-5-86-1,12-11 133-15</inkml:trace>
  <inkml:trace contextRef="#ctx0" brushRef="#br0" timeOffset="5823.46">9747 1006 2423 0,'1'0'-1'0,"-1"1"1"0,7-1-44 0,0-3-56 0,5-6-283 0,6-4 225 0</inkml:trace>
  <inkml:trace contextRef="#ctx0" brushRef="#br0" timeOffset="5973.07">9717 633 1018 0,'-23'-7'221'0,"1"1"227"16,6 6-281-16,1 0-24 0,9 0-105 15,5 0-27-15,7-4-57 16,9 2-59-16,11-1-246 16,11 1 208-16</inkml:trace>
  <inkml:trace contextRef="#ctx0" brushRef="#br0" timeOffset="6623.57">10134 715 1058 0,'7'14'208'16,"-5"0"127"-16,-10 3-54 31,-7-8-45-31,-11 14-92 0,-1 6-43 16,-4 5-61-16,0 11-17 15,10-4-16-15,6-6-1 0,15-8-10 16,12-4-3-16,17-15-6 16,12-4 1-16,15-8 11 15,5-9 1-15,6-2 1 16,-3-5 2-16,-11 1-1 15,-8 0 2-15,-13-5 4 16,-9 8-1 0,-13 0 5-16,-6 4 3 0,-9 11-4 15,-9 1-2-15,-10 11-7 16,-4 3-3-16,-2 8-2 16,2 0 0-16,9-4 1 15,7-2-2-15,14-7 0 16,8-5 0-16,11-5 1 15,3-4 3-15,4-8 1 16,2-2 0-16,1-3 1 0,-1-2-1 16,-2 5-1-1,-3 2 0-15,-12 10 0 16,-7 5 0-16,-8 11 1 16,-7 4 1-16,-2 3 0 0,2 0-1 15,8-5 0 1,6-5 1-16,12-9 1 15,7-6 1-15,13-10 4 0,2-3 8 0,3-10 13 16,-2-5 10-16,-4-12 8 16,-2-8-3-16,-6-12-3 31,-3-6-9-31,-6-3-15 0,-3 6-2 0,-9 26-3 16,-7 8-3-1,-10 33 3-15,-8 11-3 0,-8 20-11 16,-2 21-1-16,0 18 1 15,3 10 0 1,11 8 2-16,10-4 0 0,19-14 2 16,10-11 8-16,13-15-22 15,9-6-38-15,14-10-70 16,18-5-92 0,22-16 111-16</inkml:trace>
  <inkml:trace contextRef="#ctx0" brushRef="#br0" timeOffset="7393.46">11714 668 560 0,'-3'-4'178'16,"-1"-1"162"-16,0 0-98 0,3-2 3 16,-2 2-88-16,3-1-37 0,0 1-46 15,0 4-12-15,0 1-24 16,1 0-11-16,-1 15-15 16,-2 9-3-16,-5 20-1 15,1 10-3-15,-5 11-3 16,4-1-1-16,7-8 2 15,5-5 0-15,11-18-1 0,3-6 0 16,7-13 5-16,2-9 9 16,6-11 22-16,3-11 12 31,0-10 2-31,3-10-3 0,-2-8-14 16,-4-1-2-16,-6-11 6 0,-3-2 1 15,-11 1 12 1,-1 5-7-16,-10 22 6 15,-3 11-4-15,-5 20-18 16,-6 10-5-16,-2 16-21 16,3 11-3-16,-1 15-1 15,4 0 0-15,7 8 1 16,0-6 2-16,12-7-31 0,5 0-46 16,6-12-97-16,-2-3-83 15,14-11 129-15</inkml:trace>
  <inkml:trace contextRef="#ctx0" brushRef="#br0" timeOffset="7865.68">12357 902 1980 0,'-1'1'1'0,"-3"11"20"0,-5 11 2 0,-2 1-4 0,3 2-10 15,4-2-3-15,4-5 5 16,0-4-1-16,7-8 3 16,1-3 1-16,8-11-1 15,2-6 0-15,8-7-4 0,1-4-1 16,1 0-2-16,-2-2-2 0,0 5-4 31,0 2-3-31,-5 12-1 16,-2 7 1-16,0 13 3 0,-4 4 0 0,-2 7 3 15,-3 0 1-15,1-3 0 32,1-4 1-32,5-9 9 0,4-5 19 15,6-9 19-15,-1-6 15 0,2-8 8 16,1-2-8-16,-7-3 1 16,-1-4-4-1,-5 2-18-15,-4 5-3 16,-7 9-12-16,-4 12-13 15,2 3 1-15,-5 13-8 0,1 6-9 16,-2 5 0-16,7-5 1 16,5-3 1-16,7-5-19 15,2-3-36-15,-2-4-112 16,4-6-65-16,7-3 110 16</inkml:trace>
  <inkml:trace contextRef="#ctx0" brushRef="#br0" timeOffset="7997.69">12861 517 1606 0,'-12'-13'38'0,"7"6"-15"0,3-5-154 16,10-3 103-16</inkml:trace>
  <inkml:trace contextRef="#ctx0" brushRef="#br0" timeOffset="8237.28">13249 372 1239 0,'-1'37'309'0,"-6"3"-112"0,-9 9 5 16,-3 8-51-16,-7 13-77 16,0 5-18-16,4 4-26 15,2-2-5-15,13-15-16 31,10-9-2-31,15-14-2 16,9-9-5-16,19-12 5 16,5-6 1-16,5-12-33 0,-2-8-25 0,-5-9-108 15,-3-3-94-15,-4-7 142 16</inkml:trace>
  <inkml:trace contextRef="#ctx0" brushRef="#br0" timeOffset="8377.84">13191 680 1529 0,'-16'8'143'0,"10"1"102"0,28-8-132 31,15-3 4-31,20-9-67 16,8-5-13-16,8-5-32 16,1-1 4-16</inkml:trace>
  <inkml:trace contextRef="#ctx0" brushRef="#br0" timeOffset="22123.74">12349 4957 509 0,'-5'7'114'15,"-3"3"120"-15,-7 6-110 0,0 4-4 16,2-1-27-16,6-2-8 0,11-6 22 15,10-4 14-15,26-4 15 16,3-1 2-16,18 4-36 16,5 3-28-1,-1 6-36-15,7 1-13 16,9-3-18-16,0-1-1 16,-12-6-2-16,-14-3 15 0,-28-2 20 15,-11-1 8 1,-22-3 11-16,-11-1-14 15,-24-2-19-15,-14 0-9 0,-17 1-11 16,-7-1-1-16,-2 3-3 16,1-1 4-16,-13 2-4 15,3 0-1-15,13 2 0 16,14 1-5-16,33 1 1 16,10-2-5-16,23 0-7 15,11-2 6-15,25 0 10 16,20 0 11-16,21 1 23 0,9-2 1 15,13-4-6-15,8 0-4 16,1-4-13-16,-6 1-6 16,-24 2 3-16,-24 3 0 0,-40 5 12 15,-12 6-5-15,-27 12 75 32,-27 7-59-32</inkml:trace>
  <inkml:trace contextRef="#ctx0" brushRef="#br0" timeOffset="27143.86">13749 5208 234 0,'1'0'110'0,"1"-2"119"16,4 1-11-16,2-1-58 0,-2-1-31 16,-1 1-53-1,1 1-16-15,-3 0-20 0,1 1-5 16,1 2-3-16,2 1-1 16,6 0 7-16,4 1 8 0,7 0 11 31,1 1 0-31,7 0-9 15,4 0-10-15,3-3-15 16,6 0-5-16,0 0-7 16,-1-2-1-16,-9 0 0 15,-7 0 1-15,-20-3 16 16,-7 0 3-16,-14 0-1 0,-13-1-3 16,-17 3-16-16,-7 1-5 0,-11 2-4 15,1 2 0 1,2 0-1-16,-1 0-1 0,4-1-1 15,10 2 0 1,12 3 0-16,13-2-3 0,25 0-1 16,8-3 1-16,23-2 8 15,9-2 8-15,4-6 11 16,5-2 1 0,1-6-6-16,2-1-4 0,6 2-19 15,0 0-54-15,-13 6 41 16</inkml:trace>
  <inkml:trace contextRef="#ctx0" brushRef="#br0" timeOffset="28438.87">15029 5102 393 0,'-13'6'61'0,"-4"-1"84"0,2-1-9 16,5 0 24-1,2-2-6-15,11-1-22 0,4-1-14 16,11 1-34-16,8 3-7 15,3 1-19-15,8 2-13 16,4-1-9-16,-1 0-2 0,6-4-9 31,4-3-1-31,4-2-2 0,4-4-5 16,-4-2 0-16,-2 1 0 0,-22-2-3 16,-6 3-2-16,-17 1 2 15,-12 1-1 1,-21 4-3-16,-10 1-2 15,-28 3-5-15,-3 3-2 0,-5 0 0 16,4 2-1-16,8 1-1 16,10 0-2-1,17 2-1-15,8-1-2 16,26-4 1-16,11-2 2 0,22-8 17 16,11-3 12-16,16-8 25 15,9-3 7 1,17-2-9-16,1 0-3 15,-8 3-25-15,-8 1-5 0,-29 8-63 16,-11 4 56-16,-20 10-23 16</inkml:trace>
  <inkml:trace contextRef="#ctx0" brushRef="#br0" timeOffset="35633.37">10866 9010 875 0,'0'-6'101'0,"1"-2"127"0,0 2-106 15,0 2-12-15,-1 3-5 0,-3 3-16 16,0 6-8-16,-5 9-20 31,-2 6-11-31,-2 10-22 16,-1 6-11-16,-1 7-11 0,0 1-3 0,1 0-1 16,2-5 0-16,3-11 1 31,1-5 1-31,0-16 2 0,-2-5 8 0,5-9 16 15,0-10 6 1,8-17 8-16,5-9-7 16,6-18-12-16,-2-5-6 15,7-2 0-15,-2 5 5 0,1 13 5 16,1 9 3-16,-4 13-2 16,1 6-6-16,-3 14-4 15,2 7 1-15,0 14-3 16,1 4 0-16,-3 10-3 15,-1 2-5-15,0 11-4 16,0 2-1-16,-3 10 0 0,2 0 0 16,-6-5-16-16,-1-4-25 15,-3-11-74 1,-2-5-47-16,-1-6-126 16,-4-1-174-16,-5-10 271 15</inkml:trace>
  <inkml:trace contextRef="#ctx0" brushRef="#br0" timeOffset="36202.18">10828 9154 1164 0,'-3'-4'129'0,"0"-1"103"0,5 1-70 16,2 0-12-16,7-2-39 16,2-2-24-16,8-5-54 15,6-1-18-15,4-3-4 16,8-2-29-16,9-2-58 15,4 1-27-15,0 3-48 16,-5 1 24-16,-14 6 54 0,-8 4 27 31,-10 7 42-31,-5 7 13 16,-6 10 30-16,0 7 18 0,0 8 18 16,-1 4-5-16,0 5-17 0,0-1-14 31,-3-3-13-31,0-8-4 0,-1-14-1 15,0-14 6-15,-2-2 4 0,2-15 0 16,1-16-3 0,0-8-4-16,3-8 11 0,2-1 12 0,1 4 12 31,1 4-4-31,1 11-16 16,1 7-13-16,-1 14-18 15,0 9-4-15,-1 17-4 0,1 9-2 16,4 17 0-16,2 2 2 15,2 3 3 1,2-6-2-16,3-10 3 0,1-10 0 16,-2-15 6-16,-1-6 12 15,-4-14 23-15,1-8 8 0,-1-13 9 16,-2-6-9-16,0-6-20 16,-5 1-10-16,-8 1-13 15,-1 3-5 1,-4 8-30-16,0 5-25 15,2 10-68-15,3 5-51 0,6 6-112 16,7 1-138 0,9 0 240-16</inkml:trace>
  <inkml:trace contextRef="#ctx0" brushRef="#br0" timeOffset="36348.29">11764 8893 1012 0,'8'27'141'16,"0"1"127"-16,-2 2-96 0,-2 9-83 15,-1-1-29-15,-3 2-31 16,1 0-14-16,0-10-17 16,1-2-48-16,2-12-172 0,-1-4 140 15</inkml:trace>
  <inkml:trace contextRef="#ctx0" brushRef="#br0" timeOffset="36600.71">11723 8863 877 0,'4'-14'127'0,"-3"2"111"0,10 13-58 16,0 3 2-16,8 4-17 31,6 2-12-31,16-5-43 16,7 0-17-16,14-2-29 0,-1 1-13 0,-5 5-23 15,-8 2-8-15,-19 7-8 16,-12 1-1-16,-18 7 3 15,-11 4 2 1,-16 12-1-16,-10 3-2 16,-15 10-18-16,-5-2-24 15,-8 0-79-15,8-6-70 0,9-10 93 0</inkml:trace>
  <inkml:trace contextRef="#ctx0" brushRef="#br0" timeOffset="38379.93">10894 11843 1029 0,'-4'-5'115'0,"-2"1"90"16,2 1-101-16,-4 3-15 16,2 4-31-16,-1 1-9 15,0 6-11-15,2 5-6 16,-1 11-15-1,2 7-3-15,4 15-14 0,2 3-3 0,6 0 0 16,2-6-1-16,9-15-1 31,5-9 7-31,3-16 36 16,2-6 28-16,2-14 48 16,-4-6 8-16,-4-9-14 15,-7-2-19-15,-13-3-34 16,-6-4-11-16,-14-1-17 15,-5 0-1-15,-8 3-5 0,-4 5-4 16,0 12-8-16,1 7-9 16,5 14-14-1,4 7-11-15,0 9-27 0,3 0-22 16,4-1-73-16,-3-7-69 16,20-3 121-16</inkml:trace>
  <inkml:trace contextRef="#ctx0" brushRef="#br0" timeOffset="38584.29">11233 11716 1213 0,'12'0'120'0,"-1"3"88"0,-2 4-74 16,-6 10-48-16,-3 7-12 15,-1 12-15-15,1 6-18 16,-4 10-17-16,1 4-15 15,-1 3-29 1,1 1-42-16,3-8-117 16,3-3-95-16,5-12 137 0</inkml:trace>
  <inkml:trace contextRef="#ctx0" brushRef="#br0" timeOffset="38912.4">11221 11884 1250 0,'7'-34'117'0,"4"7"102"16,6 4-30-1,5 7-20-15,0 5-19 0,8 2-41 16,2 2-20-16,1 4-32 16,2 2-15-16,-13 4-24 15,-5 5-3-15,-13 4-2 16,-9 3 0-16,-14 8 5 15,-8 2 1-15,-9 6-19 16,-2-1-2-16,2-3-7 16,7-3-4-16,9-6 7 15,8-2-3-15,15 0-7 16,6 1 0-16,12 3 4 16,5 4 4-16,13 1 7 15,7 1 1-15,17-2 2 16,1 0-51-16,7-5-149 0,0-1 129 0</inkml:trace>
  <inkml:trace contextRef="#ctx0" brushRef="#br0" timeOffset="45424.13">11197 14387 669 0,'8'-1'138'0,"-1"2"136"0,-4 6-136 16,-5 5-40-1,-5 7-52-15,-2 6-18 16,-3 8-22-16,3 2-6 15,-7 5-3-15,7-1-9 16,-1-6-7-16,4-7 1 0,5-10 4 16,2-8 9-1,4-9 13-15,2-6 8 0,1-15 10 16,3-5 2-16,0-17-5 16,-3-5-8-1,2-8-12-15,0-1 11 0,5 5 23 16,2 4 14-16,2 10 41 15,1 6-3-15,-4 13-8 16,0 10 3 0,-2 18-24-16,1 14 2 15,-1 16-8-15,1 8-12 0,-4 15-19 16,-3 4-11-16,-3 4-8 16,-2-2-2-16,-1-11 2 15,-1-7-7-15,1-14-57 16,-1-3-43-1,0-11-120-15,0-3-105 0,-2-6 184 16</inkml:trace>
  <inkml:trace contextRef="#ctx0" brushRef="#br0" timeOffset="45640.4">11114 14560 1562 0,'14'4'91'0,"2"-3"37"16,6 0-21-16,0-3-53 15,2-3-14-15,3-1-32 0,1 1-4 16,1 1-13-16,1 1-35 16,3 1-179-16,0-1 144 15</inkml:trace>
  <inkml:trace contextRef="#ctx0" brushRef="#br0" timeOffset="45811.34">11664 14313 1054 0,'-1'5'159'16,"-3"3"150"-16,0 13-149 16,-3 6-19-16,1 13-61 15,2 8-21-15,-4 8-40 16,6 2-10-16,-4-5-6 15,3-5 8-15,4-11-78 16,0-3-80-16,2-9 88 16</inkml:trace>
  <inkml:trace contextRef="#ctx0" brushRef="#br0" timeOffset="46143.87">11511 14331 1148 0,'13'-3'134'16,"2"1"115"-16,5 4-68 0,3 6-35 16,3 0-16-16,6 1-22 31,-2-3-10-31,3 0-32 0,0 1-13 16,0 1-17-16,-1 3-14 0,-7 5-10 15,-4 3-4-15,-12 8-4 16,-7 1 5-16,-14 9-2 31,-4 2 0-31,-7 1-4 0,-2 0-2 0,0-6-7 16,-2-3-4-16,0-5-11 15,-1-5-17-15,6-8-43 16,-1-4-32 0,8-9-122-16,4-3-94 0,12-10 184 15</inkml:trace>
  <inkml:trace contextRef="#ctx0" brushRef="#br0" timeOffset="46345.04">11966 14381 1040 0,'16'1'206'16,"1"1"239"-16,-1 8-265 15,-5 4-22-15,-1 10-52 16,-3 4-14-16,-2 9-41 15,-1 2-16-15,-3 5-23 16,0 2-7-16,-1-2-44 16,2 1-51-16,2-2-218 0,-4-3 181 15</inkml:trace>
  <inkml:trace contextRef="#ctx0" brushRef="#br0" timeOffset="46647.03">11958 14361 1286 0,'5'-9'172'15,"0"2"108"-15,5 9-82 16,-1 5-31-16,11 7-51 16,1 2-18-16,8 5-30 0,5 1-14 15,6 1-26-15,4-1-10 31,4-1-8-31,-2-1-1 0,-10 2 0 16,-5 1 1-16,-22 5 4 16,-9 3 1-16,-22 6-1 0,-12 3-3 15,-9 3-12-15,-7 0-18 0,-8 0-53 16,-2-3-28-16,-11-9-81 31,0-4-53-31,7-13 136 0</inkml:trace>
  <inkml:trace contextRef="#ctx0" brushRef="#br0" timeOffset="93305.31">5643 9174 718 0,'0'-9'102'0,"0"0"104"16,-4 1-8-16,0 2-37 16,-2 3-11-16,0 4-34 0,1 4-18 15,3 13-25-15,-1 4-18 16,3 13-25 0,2 3-14-16,3 5-11 0,3 2-2 0,3 2-2 15,-1-1 11-15,3 1-58 31,-2-5-61-31,1-6-300 0,5-3 232 0</inkml:trace>
  <inkml:trace contextRef="#ctx0" brushRef="#br0" timeOffset="93782.36">6133 9003 871 0,'0'10'69'16,"2"8"70"-16,3 7-52 0,2 12 9 15,2 6-7-15,4 2-24 31,-1 4-18-31,3-4-31 0,0 0-5 0,2-6-3 32,-5-5 0-32,0-10-1 0,-4-4 0 15,-5-10-2-15,-1-3 0 0,-2-9-1 32,0-6-1-32,0-8-1 15,0-3 1-15,3-5-3 16,3 1 0-16,7 4-2 15,5 5 5 1,6 8 11-16,1 4 1 0,4 8 2 0,-4 3-7 16,0 5-5-16,-7 2-1 0,-8 5 3 15,-5 0 3-15,-12 5 3 16,-5 3-1 0,-9 4-6-16,-3-1-32 0,-2-7-216 15,1-8 165 1</inkml:trace>
  <inkml:trace contextRef="#ctx0" brushRef="#br0" timeOffset="93962.93">6569 9243 1085 0,'0'29'107'0,"-2"5"80"0,-5 1-101 16,-1 0-24-16,4-6-34 15,4-5-7-15,6-11-18 16,5-4-3-16,8-9-15 16,3-4-52-16,4-9 45 0</inkml:trace>
  <inkml:trace contextRef="#ctx0" brushRef="#br0" timeOffset="94085.96">6533 9080 899 0,'-4'-4'25'0,"0"-3"-10"16,4 0-16-16,7-4 0 15</inkml:trace>
  <inkml:trace contextRef="#ctx0" brushRef="#br0" timeOffset="94271.48">6812 8983 1108 0,'4'27'150'0,"3"4"122"0,-2 7-103 16,-4 6-85-16,3 4-36 15,-1 3-33-15,-3-4-3 0,9-3-1 32,1-6-28-32,6-5-158 15,7-1 123-15</inkml:trace>
  <inkml:trace contextRef="#ctx0" brushRef="#br0" timeOffset="94450.25">6788 9304 1199 0,'-2'-9'88'0,"1"0"57"15,4 4-39-15,9-6-25 16,7-2-12-16,12-10-21 0,4-5-13 15,7-7-14-15,2 2-9 16,-3 5-62 0,0 4-88-16,-9 17 82 0</inkml:trace>
  <inkml:trace contextRef="#ctx0" brushRef="#br0" timeOffset="94804.69">5592 10119 1158 0,'2'1'0'0,"0"10"2"0,5 17 0 0,1 8 15 0,0 1 1 0,2 0 1 15,0-5-1-15,3-10-27 31,-1-2-37-31,0-9 28 0</inkml:trace>
  <inkml:trace contextRef="#ctx0" brushRef="#br0" timeOffset="94964.59">5570 9970 622 0,'-2'-5'17'16,"4"1"-46"0,1-2-48-16,8-3 43 0</inkml:trace>
  <inkml:trace contextRef="#ctx0" brushRef="#br0" timeOffset="95236.22">5927 10130 802 0,'14'49'126'0,"-5"-2"115"0,-7-12-83 0,-1-4-30 16,-4-15-19-16,-2-6-12 16,-4-13-42-16,-4-7-14 15,0-10-26-15,2-6-8 16,4-9-7 0,6 0-3-16,11 1 7 15,6 3 17-15,9 11 27 16,2 8 13-16,-3 13 0 0,-3 8-15 15,-3 13-23-15,-3 5-7 0,-4 4-7 32,-1 0-1-32,2-1-61 0,4-4-58 15,4-6-184-15,5-6-157 16,3-11 243 0</inkml:trace>
  <inkml:trace contextRef="#ctx0" brushRef="#br0" timeOffset="95603.29">6311 10158 646 0,'20'-28'210'0,"-5"6"199"15,-1 8-66-15,-7 16-116 16,-2 10-62-16,-4 17-80 16,-4 7-18-16,-3 8-38 15,-3 2-10 1,5-1-12-16,-1 1-2 0,9-2-3 16,3 0 3-16,5-5-26 15,5-4-11-15,-1-11-5 16,-2-10-3-16,-4-14 26 15,-3-12 9-15,-7-24 5 16,1-9 2 0,-5-17 2-16,-3-7 1 0,1-2 7 15,1 0 6-15,10 11 10 16,3 11 2-16,4 17-1 16,1 9-8-16,-1 14-11 15,1 7-5-15,2 9-4 0,-2 5-1 16,-1 10 5-1,-3 3 1-15,-9 6 0 0,0 5 3 16,-7 3-28 0,-3 4-18-16,-5-2-80 15,1-4-76-15,9-14 108 16</inkml:trace>
  <inkml:trace contextRef="#ctx0" brushRef="#br0" timeOffset="96437.23">6705 9918 1167 0,'-1'33'80'0,"-6"10"60"15,3 6-52-15,-1 6-9 16,0-3-16-16,6-19-25 16,7-11-16-16,12-18-12 15,2-8 5-15,9-16 4 0,3-7 1 16,-1-14-3-16,1-4-6 15,-6-1 7-15,-9 1 15 16,-5 5 28-16,-3 7 9 31,-4 11-4-31,-1 9-16 0,-5 15-30 0,-1 10-9 32,-1 16-8-32,-2 7-1 0,3 8 1 15,3 0 0-15,5-8-2 16,3-8-1-16,9-17-3 15,2-9-2-15,2-16 1 16,5-10 1-16,0-16 4 16,4-6 1-16,2-10 1 0,-3-3 0 0,-8-4 4 31,-11-5 3-31,-11 8 20 0,1 5 5 16,-5 23-3-16,3 15-4 0,-5 30-23 15,-7 11-5-15,4 26-7 31,-5 9 1-31,5 13 3 0,5 3 0 0,4 1-5 16,10 1-47-16,13-8-101 31,2-7-185-31,7-19-6 0,-3-10 34 16,-6-19 38-16,-2-7 148 16,-8-9-11-16,-6-7 16 15,-7-11 137-15,-1-6 92 16,-3-13 116-16,-2-2 36 0,2-6-26 15,1 2-39-15,4 8-58 16,4 6-24-16,5 9-33 16,4 4-9-16,5 5-25 15,4-1-12-15,5 2-17 16,1 1-5-16,3 3 3 16,-2 2 3-16,-7 5 4 15,-7 2 1-15,-18 6-6 16,-10 5-3-16,-14 13-5 15,-6 6-4-15,1 7-4 16,1-1-1-16,16-4-3 16,6-6-3-16,15-10-1 15,9-3 0-15,15-6 4 16,7 1 6-16,6-2 12 16,-5-2 6-16,-8 2 5 15,-8 1-1-15,-16 8-3 0,-9 5-1 16,-23 13-19-1,-17 5-23-15,-29 13-115 0,-11 9-301 16,-37 7 266-16</inkml:trace>
  <inkml:trace contextRef="#ctx0" brushRef="#br0" timeOffset="109102.27">13704 8705 560 0,'-1'5'139'16,"-1"-1"117"-16,1-2-70 15,1-1-34-15,-4-1-60 16,0 0-30-16,-1 0-38 15,-2-1-11 1,3-4-5-16,3 1-2 0,-1-3-2 16,4 1-1-16,0-1 22 15,2 0 16 1,-1 2 27-16,-3 1 10 0,-8 3-6 16,-3 1-8-16,-10 2-18 15,-1 1-6-15,-3 3-19 16,-1-1-7-16,4 4-11 15,-2 3-4-15,5 6 0 0,3 5-1 16,4 8 0-16,0 3 0 0,7 4-1 31,1-4 2-31,9-6-1 16,5-5-1-16,7-11 3 16,4-6 0-16,1-7 9 15,3-5 5-15,-3-10 7 0,1-1 0 0,-5-5-3 31,-1-2 1-31,-6-2-3 16,-2-4-2-16,-4-3-4 0,1 2-5 16,4 0-4-16,1 4 8 15,-4 9 24 1,7 5 11-16,-5 14 13 0,-3 7-6 0,-2 12-23 31,-8 4-11-31,-4 12-11 0,2 1-2 0,3 3-3 16,3-1 0-16,6-5-1 15,1-3-1-15,8-9-25 16,0-5-35-16,4-11-107 16,2-5-116-16,3-3 153 15</inkml:trace>
  <inkml:trace contextRef="#ctx0" brushRef="#br0" timeOffset="109286.54">13932 8829 1553 0,'1'1'130'0,"-1"1"110"0,0 1-109 0,-1 0-42 16,-3-3-32-16,1-2-43 15,1-3-11-15,2-3-112 16,1 2-129-16,7-1 134 15</inkml:trace>
  <inkml:trace contextRef="#ctx0" brushRef="#br0" timeOffset="109615.16">14224 8376 1025 0,'2'3'207'16,"-5"6"221"-16,-5 9-220 16,-3 7-1-16,-6 7-81 15,3 3-38-15,1 7-48 16,2 2-9-16,9 6-20 15,0 0-1-15,6 3-6 16,2-2-11-16,2-4-66 0,-1-3-42 16,0-11-141-16,-4-4-198 15,2-7 267-15</inkml:trace>
  <inkml:trace contextRef="#ctx0" brushRef="#br0" timeOffset="109852.4">14162 8800 1293 0,'6'-13'100'15,"0"1"95"-15,5 0-33 16,6 4 0-16,0 1-31 16,-1 7-60-16,3 3-21 0,-6 9-15 15,-1 5-9-15,-3 6-13 16,-5 1-3-16,-4 1-5 15,-5 0 1-15,-7 0 0 16,-4 1 0-16,-15-6-19 0,-3-3-17 16,-3-10-62-16,0-4-64 15,14-7 87-15</inkml:trace>
  <inkml:trace contextRef="#ctx0" brushRef="#br0" timeOffset="111398.92">13538 11680 590 0,'3'-2'27'0,"1"-2"80"16,0-1-3-16,2-2 37 0,0 0 14 15,-1-2-31 1,2-1-13-16,-3 1-5 0,-2 0-2 16,-2 1-16-1,-3 1-15-15,-8 0-27 0,-1 3-12 0,-8 1-18 16,-2 1-6-16,-3 2-9 16,0 1-1-16,1 6-2 15,3 3-4-15,9 6-1 16,0 5-1-16,7 7 2 15,3 0 1-15,5 1 0 16,4-3 1-16,5-4-6 31,2-6-2-31,2-10 1 16,3-4 1-16,-1-8 9 0,-1-5 3 16,0-11 3-16,0-1 2 15,-1-7 9-15,-1-2 5 0,-2 1 15 16,-4-1 5-1,-3 6 5-15,-4 4-2 0,-3 11-2 16,0 9-5-16,-6 14-11 16,0 10-6-16,0 8-14 15,2 4-4-15,5 0-2 16,5-3 0-16,5-4-2 16,4-4-18-16,6-6-61 15,3-5-53-15,6-7 63 0</inkml:trace>
  <inkml:trace contextRef="#ctx0" brushRef="#br0" timeOffset="111666.42">13872 11494 934 0,'1'2'136'0,"-1"2"183"16,3 4-132-16,1 5-18 16,-3 2-27-1,2 9-67-15,-2 3-24 0,-1 3-32 16,1 4-10-16,1-1-8 16,0-2-13-16,1-3-71 15,1-2-62-15,-2-8-271 16,0-1 239-16</inkml:trace>
  <inkml:trace contextRef="#ctx0" brushRef="#br0" timeOffset="111876.76">13783 11635 1283 0,'8'1'121'0,"2"0"66"0,0 1-17 0,3 0-70 32,-1-1-31-32,2-1-41 15,1 0-7-15,2 0-14 16,1 1 5-16,1-1-86 0,-2 0-97 16,-1 0 101-16</inkml:trace>
  <inkml:trace contextRef="#ctx0" brushRef="#br0" timeOffset="112125.49">14062 11282 1206 0,'0'2'150'16,"0"5"117"-16,3 5-114 15,2 4-3-15,1 11-60 16,1 6-29-16,-1 13-35 16,0 5-7-16,-4 4-15 15,0 0-15-15,2-6-65 16,-3-4-58-16,10-7-162 16,1-6 158-16</inkml:trace>
  <inkml:trace contextRef="#ctx0" brushRef="#br0" timeOffset="112445.18">14140 11611 1318 0,'4'-2'157'15,"-3"-2"84"-15,7 1-57 0,-3 0-27 16,7-1-47-1,5 1-22-15,4 3-32 0,-2 1-13 16,-1 7-29-16,-3 2-7 16,-6 3-3-16,-2 4-1 15,-4 3 1-15,-4 1 0 0,-7 2 2 16,-3 0 0-16,-5-3-3 31,-4 0-3-31,-1-7-12 0,-1-4-9 0,2-6-24 16,-1-3-10-16,7-6-45 15,1-3-56-15,9-3 92 0</inkml:trace>
  <inkml:trace contextRef="#ctx0" brushRef="#br0" timeOffset="115665.47">13395 14468 473 0,'0'0'132'15,"0"0"141"-15,-4-1-35 16,3-2-53-16,-1-1-20 16,-1 1-36-1,-1 2-21-15,-4 1-41 16,-1 4-17-16,-14 6-29 15,-2 2-7-15,-12 4-8 0,-2 2-1 16,5 4-2-16,4-1-2 16,14 0-1-16,5 1-2 0,7-2-1 15,7-3 0-15,10-4 0 0,6-2-1 32,16-6 2-32,6-1 1 0,3-2 1 0,0-1 0 31,-8 0 10-31,-10 0 6 0,-9 4 15 15,-6 3 8-15,-11 5-3 16,-4 5-3-16,-11 4-12 16,-5 2-7-16,-12 5-8 15,-6 0-1-15,-5-2-4 16,1-3-1-16,6-7-18 0,8-2-19 0,13-11-66 16,5-4-55-1,13-8-116-15,7-5-80 16,10-5 191-16</inkml:trace>
  <inkml:trace contextRef="#ctx0" brushRef="#br0" timeOffset="116386.31">13533 14599 797 0,'8'-8'108'16,"-2"1"103"-16,0 0-33 15,-5 6-48-15,0 2-19 16,-1 6-42-16,0 4-14 16,-1 7-20-16,1 2-6 15,3 2-8-15,2 1-10 0,3-4-9 16,2 2 0-16,3-5 0 16,-1-3-1-16,4-6 1 15,5-4 0 1,-2-5 4-16,1-5 4 15,-1-9 9-15,-2-4 4 0,1-6 9 16,-3-3 7-16,-5 0 8 0,-2-2 5 16,-2 8-4-1,-2 7-8-15,-2 10-9 16,-2 6-6-16,-2 11-9 16,1 7-2-16,2 6-8 15,3 4-1-15,1-5-3 16,1-6 0-16,3-7-1 15,0-6-1-15,4-6 2 16,-1-3 0-16,0-6 3 0,0-3 3 16,1-2 3-16,-4 1 0 0,1 2-1 15,-2 7-5-15,-2 7-4 16,2 4 1-16,-4 12-3 16,1 2-2-16,-5 3 1 15,0-1 3-15,0-5 3 16,0-5 2-16,2-10-1 15,1-4-3-15,2-7-2 16,1-4 2 0,2-4-2-1,1-2 1-15,4-3 0 0,0 1 0 16,-3 6-1-16,1 4 0 16,-5 11 0-16,0 4 0 15,-3 7-4-15,0 4-2 0,-3 0 0 16,0-1 1-16,2-6 3 15,-1-6 2-15,5-9 0 16,-1-6 0-16,6-5 1 0,5 1 7 16,4 4 7-1,1 6-1-15,7 18 2 16,-3 13-8-16,-3 20-2 0,-3 6-16 16,-4 6-46-16,1-2 38 15</inkml:trace>
  <inkml:trace contextRef="#ctx0" brushRef="#br0" timeOffset="128893.15">12889 7457 202 0,'-6'1'63'0,"-1"1"55"15,-6 1-49-15,0-3-13 0,2 1-5 16,1-1 16-16,5 0 42 16,-1 0 9-16,2 2-10 15,-3 2-22-15,2 4-44 32,2 2-10-32,4-3 17 0,7 0 14 0,13-2 25 15,4 0 3 1,9-2-18-16,3 3-12 15,1-1-28-15,3 0-10 0,9-1-11 16,5-3-3 0,19 0 0-16,7-4 3 15,-3-2 15-15,4-1 0 0,-6-1-3 16,5 1-3-16,5 4-15 16,-9 2-1-16,-14 0 13 0,-13 5 7 15,-21-1 10-15,-7 0 3 31,-10 4-6-31,-6-3-4 0,-10 3-2 16,-8 0 0-16,-7-3-1 16,-2 2-3-16,-7-7-5 15,-4-1-4-15,-10-7-3 16,-10-4-2-16,-5-3-3 16,-9-5 0-16,3 5-5 15,5-1 0-15,-4 7-16 16,-1 6-12-16,-7 3-6 0,0 1-3 15,4 2 6 1,9-3 9-16,17-2 9 16,7-1 4-16,10-4 6 15,3 2 2-15,6-1-3 16,5 1-1-16,5 0-2 0,4 0-1 16,6 0 7-16,7 3 1 15,5 3 6-15,2 4 1 16,8 4-2-16,5 2 1 0,12 1 1 15,12 2 2 1,9-2 5-16,2-3 6 16,-2-4 5-16,-4-2 0 15,-2-4-5-15,2-5-5 0,5-4 5 16,2-3 0 0,-8 0 2-16,-9 2-1 15,-22 3-8-15,-12 2-2 0,-17 6 3 16,2 2 0-16,-20 6 1 15,-9 1-2-15,-19 4-5 16,-13 1-2 0,-8 0-13-16,-5 0-11 0,3-4-15 0,1-1-8 0,-12-4-13 31,-2-3 2-31,-2-2 8 16,4 0 5-16,24 0 23 15,8 0 5-15,17-2 5 16,8 1 0-16,8-4-1 15,12 3 2-15,14 2 15 16,10 2 9-16,13 4 16 16,8 1 0-16,21 0-12 15,14 0-7-15,16-5-11 16,6 0-2-16,7-6 2 0,4 1 0 16,-5 1-25-16,-8 1-50 15,-18 12 42-15</inkml:trace>
  <inkml:trace contextRef="#ctx0" brushRef="#br0" timeOffset="161094.32">14696 15982 480 0,'-7'-4'89'16,"1"-2"71"-16,2-2-19 15,-1-2 4-15,2 0 12 32,1 1 4-32,2 1 9 15,0 7-3-15,0 0-11 0,0-3-12 16,-3 14-43-16,3 6-19 15,-4 16-39-15,-1 2-15 16,2 7-15-16,-2-2-6 16,3-3-5-16,4-3 0 0,2-7 0 15,-1-3 0-15,2-10 0 16,-5-4 1-16,1-9 1 16,-1-2-1-16,0-16 2 15,0-7 0-15,1-16-3 16,2-6 1-16,3-7-1 15,1-3 0-15,1 4 11 16,0 3 6-16,1 14 11 16,-2 13 1-16,-2 16-8 15,0 9-6-15,2 15-5 0,0 6-6 16,2 8-3-16,1 3 0 16,2-2-6-1,1-5 4-15,1-9 1 16,-2-8-1-16,3-9 2 0,1-3 4 15,-1-9-1-15,2-2 3 0,-4-9-1 32,3-4-3-32,1-5 12 15,2-2 1-15,-2 2 11 16,2 4 3-16,-8 12-4 0,0 7-2 16,-5 15-6-16,-4 12-6 0,2 21-4 15,-4 7-4 1,1 13-3-16,0 1-1 15,2-2-2-15,1-4-10 0,5-9-42 16,3-7-36-16,3-14-82 16,3-7-53-16,-2-12 120 15</inkml:trace>
  <inkml:trace contextRef="#ctx0" brushRef="#br0" timeOffset="161439.43">15218 15892 1599 0,'-1'3'98'0,"0"8"56"15,0 2-21-15,-1 6-34 16,2 7-13-16,0 1-39 0,0 3-20 16,0 6-19-16,0-2-3 15,1 3-4-15,5 1 0 16,3-9-1-16,4-4-1 15,7-11-1 1,0-4 4-16,1-11 24 16,-1-6 13-16,3-9 23 15,-2-4 6-15,-3-9-6 0,-1-4-3 16,-5-2-11-16,-4 0-7 0,-7 1-15 16,-6 0-8-16,-4 5-13 31,-1 2-4-31,5 11-34 0,4 4-29 15,2 8-102-15,1 0-89 16,15 1 138-16</inkml:trace>
  <inkml:trace contextRef="#ctx0" brushRef="#br0" timeOffset="161649.12">15813 15783 1660 0,'-6'15'105'0,"-4"4"36"16,-3 6-15-16,-3 10-44 15,-1 5-24-15,-1 8-28 16,-2 0-12-16,-3 7-15 16,2-2-1-16,2-1-32 15,4-3-43-15,4-8-143 0,3-9-243 16,8-16 262-16</inkml:trace>
  <inkml:trace contextRef="#ctx0" brushRef="#br0" timeOffset="161861.09">15569 15862 1601 0,'2'10'209'0,"1"7"195"15,6 3-229-15,3 2-31 0,5 7-64 16,11-4-20 0,5 7-33-16,8 4-10 15,12 1-22-15,5 2-34 0,-1 4-113 16,-1 2-219-16,-12-1 211 16</inkml:trace>
  <inkml:trace contextRef="#ctx0" brushRef="#br0" timeOffset="167296.47">14798 6663 310 0,'-8'5'112'0,"0"2"93"16,-1 0-25-16,2-1-15 15,9-6-17-15,2 0-6 0,10-5-4 16,5 0-2-16,10 1-27 15,6 1-19-15,20 4-40 16,7 0-15-16,10 6-21 16,1-4-7-16,5 0-6 15,10 0-1 1,8-4 1 0,0-1 1-16,-7-1 6 0,-11-1 3 0,-10 2 3 31,-2 0 1-31,-13 2-2 15,-10 3 0-15,-26 1 4 0,-17 3 2 0,-31-1-1 16,-11-1 0-16,-17 2-7 16,-9 0-2-1,2-2-2-15,-2-2-1 0,-16-5-2 16,0-4-1-16,-3-1-1 16,1-1-2-1,14 4 0-15,1 0-2 0,2 5-2 16,6 3 1-16,12 1 0 15,11-1 0-15,22-1-2 16,6 0-1 0,16-3-1-16,7 0 2 0,13 3 2 15,7 0 2-15,18 2 1 16,9-2 1-16,15 0 3 16,2-1 2-16,9-1 1 0,11 0-2 15,3 1 1-15,-1 0 0 0,-10 1 1 31,-10 1 2-31,-7 1 0 0,-9 1 1 0,-23 1 1 32,-13 2 3-32,-35 0 3 15,-15 3 1-15,-25 1 5 0,-11 1-3 16,-4-3-5 0,-2-2-2-16,-11-4-8 0,-8-3-2 0,-3-5-1 15,2-3-1-15,20-4-1 16,6 0-2-1,19 0-1 1,8 3-3-16,18 4-6 0,13 2-3 0,14 1-2 16,5 2 7-16,15 4 10 15,4 2 4-15,12 0 7 16,8 1-5 0,19-1-3-16,10-1 0 0,4-1 0 15,2 0 5-15,-9-1-60 16,0 0-94-1,-3-5 88-15</inkml:trace>
  <inkml:trace contextRef="#ctx0" brushRef="#br0" timeOffset="180638.77">15960 12234 289 0,'-15'2'76'31,"1"-2"87"-31,-2-2-5 0,4-3-11 16,4-1-3-16,0-1-7 15,2 2-9-15,5 1-13 16,0 1-5-16,5 3-8 16,2 0-3-16,5 4-12 15,5 2-8-15,5 2-15 0,4 0 1 16,10-3 0-16,9-2 1 16,22-3-6-1,17-2-9-15,18 0-19 0,-1 1-12 16,5 1-10-1,-5 0-3-15,-3 1-2 0,-3-1-1 16,-20 2 2 0,-17 0 12-16,-18 2 10 15,-10 1 6-15,-16-1 12 16,-5 1-9-16,-15-2-8 16,-10 1-4-16,-17 3-13 15,-8-1-2-15,-24 5-5 16,-12-1-3-16,-14 3-17 15,-4-4-13-15,-6-6-13 0,-4-2-2 0,11-8 8 16,-2-3 7-16,27 1 8 16,18-1 2-16,21 4 7 15,10 1 4-15,15 0 7 16,8 1 7-16,12-1 19 0,10 0 10 31,16-1 6-31,11-2 2 0,32-1 4 16,7 0-1-16,12 0-2 15,6 0-6-15,1 1-15 16,-1 2-6 0,-10 2-8-16,-7 2-2 0,-26 2 0 0,-11 4 0 15,-17 5 1-15,-12 1-8 16,-20 6-38-16,-7 2-37 0,-8 0-123 31,0-1-77-31,6-5 145 16</inkml:trace>
  <inkml:trace contextRef="#ctx0" brushRef="#br0" timeOffset="181476.67">16875 11962 829 0,'-1'-2'154'15,"0"2"121"-15,-1-1-87 16,1 1-32-16,4 0-39 16,-1 2-13-16,6 7-29 15,3 2-12-15,4 9-19 16,4 1-9-16,11 4-12 0,4 3-4 16,15-1-8-16,9 0-2 15,5-1 4-15,-6-2 1 16,-8-3 1-1,-15-1-1 1,-13 1-1-16,-5 0 0 0,-11-2 1 16,-3 1 1-16,-9 0 1 15,-5 2-2-15,-9-1-5 16,-4 1-2-16,-16-3-4 0,-5-3 0 16,-3-2 2-1,-1-3-2-15,11 0 3 16,4 0 0-16,10-1-2 15,1-2-1-15,8-1-3 0,0 0-1 16,6 0-4-16,3-1-1 16,1-1 0-16,1-2 0 15,5-2 3-15,2 1-1 0,1-5 0 16,5-1-1-16,6-7 1 16,4-2 5-16,9-1 9 15,6-3 4-15,15 1 4 16,4-4-3-16,9-1-12 15,-5-4 2-15,-11-1-4 16,-7-1 2-16,-8 1 3 16,-5 2-2-16,-6 1 5 0,-3 3 6 31,-12 5 7-31,-4 2 0 0,-8 4 2 0,-4 1-8 16,-11 2-3-1,0 0-3-15,-13-2-3 16,-5 0-1-16,-23-5-1 0,-5-5-3 0,-3-9-8 15,1-7-13-15,18-9-55 32,6-2-43-32,12 1 61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7:29:07.8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13388 8429 370 0,'-8'10'83'15,"1"0"77"-15,-2 2-14 0,-3-1-25 16,3 0-13-16,5-8-11 16,4-3 3-16,9-6 6 15,-2-6 6-15,4 0-3 0,-1 0-12 16,-3 5-37-16,-5 6-12 15,1-3-14-15,-10 5-7 16,1 2-5-16,0 2-2 16,1-3 3-16,0-1 3 15,5 0-1-15,-3 2 2 16,4 5-5 0,6 3-3-16,-4 7-3 0,3 4-4 15,0 13-8-15,-2 9 0 16,-5 19 0-1,0 8-1-15,-1 12 0 16,-2-1 0-16,6 3-1 16,1 1 1-16,1-5 1 15,2 1-1-15,0-17 1 16,-3-10 1-16,2-18-1 16,-5-7 1-16,-3-14 1 0,2-4 2 0,-3-12 0 31,0-9 0-31,0-15-2 0,-1-9-3 15,2-19-4-15,-2-15-2 16,2-20-2 0,2-6 1-16,-1-7 2 0,1 2 2 15,1 9-1-15,0 3 0 0,3 22 0 16,-2 11 0-16,1 23 4 16,-2 10 3-16,1 13 8 0,3 7 8 31,-3 15 6-31,-1 6 4 15,0 20-1-15,0 10-7 0,-8 23-8 16,2 5-8-16,-2 12-4 16,-1 6 1-16,-1 7-1 15,-2 2 0-15,-1-10-1 16,2-9-3-16,2-22-4 16,7-11 0-16,1-23-3 15,5-13 3-15,6-28 2 16,-6-14 1-16,8-28 1 0,-6-10 3 15,-1-25 0-15,4-10-1 16,-8-6 0-16,-2 0-1 16,-2 7 1-1,-2 6 0-15,5 8 3 16,-2 7 0-16,3 19 1 16,0 12 0-16,5 17-3 0,3 7-1 0,0 15-2 15,2 7 1-15,1 20 7 31,-2 11 1-31,-4 29 2 0,-6 14 1 0,-5 17-1 16,-2 5 1 0,-4 5-3-16,-1-1-2 15,-2 3-26-15,-2-4-30 16,-1-12-76-16,4-9-60 0,6-22-320 16,6-10 302-16</inkml:trace>
  <inkml:trace contextRef="#ctx0" brushRef="#br0" timeOffset="345.6">13038 9300 785 0,'-6'5'114'0,"1"1"95"16,3-1-1-16,3 3-35 16,5-1-24-16,8 3-45 15,8 4-24-15,6 7-38 16,8 7-13-16,4 5-13 15,6 4-3-15,-3 6-2 0,-4 0 1 32,-9 1 1-32,-11-6-1 0,-7-5-20 15,-1-4-44 1,-7-8 33-16</inkml:trace>
  <inkml:trace contextRef="#ctx0" brushRef="#br0" timeOffset="753.63">13695 9280 593 0,'-4'-4'130'15,"-3"6"223"-15,-1 6-175 16,-11 7 27-16,1 6-15 0,-6-1-43 15,2 1-16-15,1-1-37 16,1-2-19-16,-3 0-36 16,1 0-13-16,-3 5-18 15,2 4-4-15,-2 5-1 32,-1 2-1-32,6 6 0 15,-4-3-1-15,-1-6 0 0,8-3-2 0,5-14-4 16,10-12-2-1,-3 3-2-15,10-10-1 0,3-7 2 16,6-4 2 0,-1-7 4-16,3-3 1 15,-1-3 1-15,-1-2 0 0,-2 1 2 16,0 0-2 0,-3 8-30-16,-1 3-44 0,-3 10-176 15,-1 5 146-15</inkml:trace>
  <inkml:trace contextRef="#ctx0" brushRef="#br0" timeOffset="5970.68">10823 8149 365 0,'-8'7'89'0,"-3"1"88"16,0 1-18-16,3 0-27 16,-3-1-5-16,8-3-8 15,2-2 1-15,9-3-8 16,9 0-4-16,11-1-7 15,9 0-8-15,19-1-16 16,17 0-12-16,21-3-24 0,2-2-11 16,2-1-19-16,-4 1 4 0,0 1-108 31,1 4 72-31</inkml:trace>
  <inkml:trace contextRef="#ctx0" brushRef="#br0" timeOffset="7529.66">10894 11554 481 0,'-11'5'45'0,"2"-3"65"16,7-2-23-16,6-4 57 16,9 0 16-16,12-3-4 15,11 4-23-15,30 0-68 0,9-1-27 16,14 3-24-16,4 0-21 15,9-1 6 1</inkml:trace>
  <inkml:trace contextRef="#ctx0" brushRef="#br0" timeOffset="26491.05">14123 4903 619 0,'21'-2'86'0,"0"-1"68"15,-2 0 3-15,5-1-41 0,-4-5-10 16,4 2-11 0,5-2-7-16,-1 0-18 0,1 5-18 15,-1-4-34-15,0 4-9 0,-6 0-24 16,-5 1-49-16,-9 3-205 16,-6 2 170-16</inkml:trace>
  <inkml:trace contextRef="#ctx0" brushRef="#br0" timeOffset="26756.84">14131 5070 496 0,'4'3'111'0,"0"2"141"15,5-1-67-15,6 0-9 16,0 0-36-16,5-2-54 16,1 0-20-16,-1 2-26 15,1-2-11-15,3 2-16 0,1 0-7 16,0-4-5 0,4-2-24-16,4-6-161 0,-1-4 127 15</inkml:trace>
  <inkml:trace contextRef="#ctx0" brushRef="#br0" timeOffset="27210.3">14768 4850 1009 0,'3'-1'71'0,"-3"1"45"16,-5 4-45-16,-4 2 8 15,-2 3-12-15,0 1-6 0,-2 3-7 16,3 0-4-16,-1 1-2 16,5 2 1-16,-2 3-10 15,4 2-3-15,4 5-5 16,3 2-4-16,6-1-15 15,5-2-3-15,5-4-4 0,1-5 0 32,4-8 16-32,1-6-16 15,4-7 4-15,0-8 0 0,6-8-9 16,1-4 10-16,5-6-1 16,-5-5 0-16,-7-4-6 15,-4 2 8-15,-19-4-1 16,-6 3-1-16,-16 7-3 15,-8 6-3-15,-16 20-3 16,-10 6-3-16,2 16-9 16,-2 3-29-16,12 2-141 15,4-5-169-15,17-1 189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6:18:01.3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19006 12994 1124 0,'1'2'380'0,"3"2"-98"0,-4 3-129 0,0 1-93 16,-7 1-33-1,-7 2-22-15,-1 0-3 0,-2-2 3 16,3-2-2-16,7-3-2 15,7-1-1-15,10-2-4 16,9 0 3-16,13-1 1 16,5 0 2-16,14-5 3 15,9-1 0 1,19-7 0-16,10-1 0 0,-3-3-2 16,-5-2 0-1,-14 3 0-15,-9 2-2 0,-6 3-47 31,-5 2-74-31,-12 3 71 0</inkml:trace>
  <inkml:trace contextRef="#ctx0" brushRef="#br0" timeOffset="436.2">19020 12854 1253 0,'0'-1'129'15,"-2"1"171"-15,2 0-263 0,0 3-14 0,-4 3-19 16,-3 1-1-16,-5 8 1 15,-9 0 1-15,-21 9-2 16,-5 1 0 0,-14 6-3-16,1 8-2 0,8 2-16 15,9 4-6 1,8 0-4-16,6-1 2 16,9-7 15-1,2-3 9-15,11-6 27 16,7-5 16-16,15-3 21 0,5-2 8 15,15-4-13-15,12-2-12 0,24-5-20 16,15-6-9-16,9-2-17 16,3-6-58-16,4 2-308 15,6 5 247 1</inkml:trace>
  <inkml:trace contextRef="#ctx0" brushRef="#br0" timeOffset="25080.39">22564 8954 767 0,'-1'-6'142'0,"1"2"98"16,-1-1-47-1,1 2-33-15,0 0-25 16,1-1-2-16,1 3-12 16,0-2-5-16,2 2-26 15,1 1-13-15,-1 1-10 16,2 8-5-16,-2 12-2 16,1 7-7-16,3 24-24 15,-3 4-6-15,3 12-17 0,1 1-2 16,6-8-3-1,3-6 1-15,-2-11 0 16,0-6 1-16,-5-6 1 16,-6-3 0-16,-4-8-1 15,-2-2 2-15,-3-8-2 16,-1-4 0-16,-2-5 2 16,-2-3-1-16,-3-5 1 15,-4-1 1-15,-8-2-1 0,-1-2-1 0,-7 0-2 16,-5-2-2-16,-10 0 1 15,-10 0 0 1,-17 0-1-16,-3 0 0 16,2 1 0-16,10 3 0 15,12 0 1-15,2 2-1 16,-1 2 1-16,1 1-1 0,6 3 0 16,7 1 0-16,13 3-1 15,4 0 0-15,6 1 1 16,4 1 4-16,3 0 10 15,0 1 8-15,2 1 5 16,-1 1-3-16,3-1 7 16,1 0-10-16,2 1 9 15,0 1-4-15,1 4-3 16,0 6 2-16,0 6-18 16,0 7 2-16,-2 12-7 15,-1 5 0-15,0 11 4 16,-3 5-1-16,1 4-5 15,0 5 0-15,-1 3-2 0,3 0-2 16,-1-9 4-16,2-5 1 16,5-13 3-16,1-7 3 15,1-8-5 1,2-2-5-16,0-10 0 0,0-3 1 16,-1-9 2-16,-3-3 6 15,-2-7 1 1,-1 0 0-16,0-1-3 0,0 0-2 0,0 0-2 15,0 0-3-15,0 0-1 16,5-3-1-16,0 2 0 16,3 0 0-16,6 0 0 0,3 1 0 31,13-1 0-31,8 0-1 16,15-1 4-16,2-1-1 15,6-2 2-15,3-2-1 16,14 0 1-16,16 1 0 0,5 0 1 15,-5 2 3-15,-8 0 7 16,-12 2 4-16,-8 1 3 16,-3 1-1-16,-18 0-3 15,-12 0-3-15,-14 1-3 0,-5-1 0 16,-9 1-3 0,1 0-1-16,-1 1-2 0,-3 0-1 15,3 1 0-15,-2 1 0 0,-2 0 0 16,4 0 1-16,-5-1 1 15,3-1 0 1,-3 2 2-16,-3 0 2 0,2-1 0 16,-3 2 1-16,1 2-3 31,-1 0-1-31,-1 8-3 16,-5 3 0-16,5 10-1 0,-3 7 0 0,1 10 0 15,-1 4 1-15,-3 5 0 16,-1 2 0-16,2 2 0 15,5 1 0 1,7 1-3-16,3-2 1 16,9-7-13-16,0-8-12 0,-1-12-49 15,1-3-39-15,-10-16-106 16,-2-1-96-16,-6-8 176 16</inkml:trace>
  <inkml:trace contextRef="#ctx0" brushRef="#br0" timeOffset="25785.46">21495 9533 743 0,'10'-4'165'15,"1"-2"102"-15,-1 1-38 16,-1 0-33-16,-4 1-48 0,-3 2-15 15,-5 2-37-15,-5 4-13 16,-3 9-21-16,1 5-3 16,-2 19-6-16,3 8-6 15,5 20-19-15,1 8-10 0,8 17-14 16,2 7-4-16,5 10-1 16,1-3-1-16,-5-10 2 15,0-10 3 1,-5-16-23-16,-3-5-23 15,-7-14-69-15,-1-6-51 0,-8-18-347 16,0-10 317-16</inkml:trace>
  <inkml:trace contextRef="#ctx0" brushRef="#br0" timeOffset="26377.34">21288 9937 833 0,'9'3'137'0,"-2"0"130"16,-5 1-16-16,-4-1-43 16,-5 2-20-16,-3-1-29 15,-2 0-13-15,-6-1-19 16,-6-2-12-16,-16-1-32 15,-13-3-13 1,-29-2-28-16,-7-1-14 0,-12 0-13 16,-10 1 3-1,-7 2-3-15,3 3-1 0,13 3-3 16,14 3-11-16,18 2-4 16,9-1-3-16,12-2-10 0,12-1-21 0,25-5-90 31,12-2-55-31,26-5 90 15</inkml:trace>
  <inkml:trace contextRef="#ctx0" brushRef="#br0" timeOffset="28277">22563 8956 1107 0,'0'2'98'0,"1"0"39"0,0-1-22 16,0-1-20-16,4-3 6 16,-3-3 11-16,4 0-8 15,-2 0-14-15,-3 0-34 16,-2 1-16-16,-4 1-24 16,-2 1-5-16,-4 0-1 15,1 1 6-15,3-5 13 0,2 0 8 16,4-5 7-1,-2-4 1-15,6 0-14 0,3-1-5 16,4-6-5-16,-1 1-4 16,-6-6 0-16,-3-4 3 0,-3 0 3 31,-4 0-1-31,-2-2 5 16,-3-2-2-16,3 1 0 15,4-1 0-15,1 0 0 16,8 6-3-16,-2-1-3 15,1 0 1-15,1 5-1 16,-4-4 9-16,1 6-5 0,2 4-3 0,-2 7-6 16,-1 5-10-16,0 8-5 15,-2 2-3-15,-1 10-3 16,0 4-1 0,2 12 3-16,1 4 0 0,2 7 1 15,4 6-3-15,7 6-2 16,4 6 1-16,6 11 1 0,0 2 5 31,-1 3 2-31,0-1 0 0,-13-5 0 0,-2 1-6 31,-11 2-14-31,0-2 2 0,1-9 0 16,3-5 6-16,8-15 14 0,0-8 1 16,-2-10 1-1,0-7 0-15,-5-13-4 16,1 0-2-16,-3-15 0 15,-4-8 1-15,-1-21 1 0,-4-9 0 16,-2-24-2-16,-2-6 0 16,0-10 1-1,-4-3 1-15,-3 1 0 0,-1 1 0 16,-1 13-1 0,4 8-1-16,7 10-1 15,0 4-1-15,6 8 1 16,2 5 3-16,3 13 11 0,1 8 6 0,-1 7 6 15,-1 6 0-15,0 6-9 32,-1 3-2-32,-6 10-2 0,2 9-8 15,-2 16-3-15,1 12-5 16,14 20-7-16,-5 8 5 16,13 17 2-16,2 7 0 0,5 7 3 15,2 0 1-15,3-10-9 16,2-5-10-16,-7-11-31 15,-5-4-20-15,-8-12-38 16,-5-10 1-16,-2-18 22 16,-1-10 16-16,-3-17 0 15,-2-7-16-15,-4-26-51 16,-1-15-20-16,-3-31 15 16,2-14-8-16,3-24 45 15,2-14 26-15,9-10 70 16,0 2 69-16,5 6 89 0,0 11 24 15,-4 18 9-15,-2 10-13 16,-2 26-29-16,-7 16-12 16,1 24-23-16,-2 9-9 15,-1 19-27-15,-1 10-3 0,1 25-23 16,0 15-11-16,1 25-17 31,4 9-9-31,4 9-3 16,4 1-2-16,7 2 1 15,6-2 0-15,2-7 2 16,-2-6 2-16,-5-15-13 0,-4-6-8 16,-4-13-4-16,-1-11 2 0,-3-21 17 15,0-14 2-15,-6-26-4 16,-2-15-7-16,-3-26-5 16,-2-12 5-16,1-20 10 15,0-8 9 1,1-5 17-16,2 3 12 0,0 16 17 15,1 16 6-15,1 30 9 16,0 12-8-16,6 27-19 16,-4 11-8-1,1 22-20-15,0 15-4 0,0 28-5 16,0 17-4-16,4 15-3 16,3 7-2-16,6 2 0 0,2-4-6 15,5-8-18-15,0-9-23 16,1-20-60-1,-3-9-30-15,-1-17-123 16,-2-3-101-16,-3-20 209 0</inkml:trace>
  <inkml:trace contextRef="#ctx0" brushRef="#br0" timeOffset="29367.22">23360 7459 1053 0,'11'-4'88'0,"-1"-1"49"16,-2 1-44-16,-5-1 11 15,-3 0-17-15,0 1 17 16,-4 0-10-16,0 1-10 16,-3 1-11-16,-2 1-27 0,-2 1-11 15,0 3-13-15,-5-3-1 16,-3 0 6 0,1 0 0-16,-8-3-2 0,5 5-7 15,-6 0-10-15,-1 1-1 16,1 4-5-16,0-3 2 15,-1 7-4-15,4 4 0 0,3 4-2 16,0 2 0-16,10 0-7 16,-1 0-2-16,12 0-2 15,2 1-1-15,13-2 7 16,7 0 2-16,11 1 11 16,10 2 9-1,12 0 12-15,3 2 6 16,-2 2 3-16,-5 2-4 15,-14 2-2-15,-1 3-10 16,-11 0 8-16,-3 1 12 0,-14-6 23 16,-8-4 26-16,-19-5 5 15,-7-7-10-15,-17-4-27 0,-9-2-23 0,-28-7-22 32,-8-3-5-32,-2-3-25 15,7-3-23-15,22-1-88 16,10-1-92-16,8 0 123 0</inkml:trace>
  <inkml:trace contextRef="#ctx0" brushRef="#br0" timeOffset="30766.28">22816 10421 806 0,'1'13'73'15,"-1"-2"36"-15,-6 1 18 16,0-1 19-16,-3-2 34 16,3-2 13-16,0-2-8 15,-1-4-4-15,7-1-26 16,4 1-17-16,0 1-30 0,5 5-20 15,-5 11-42-15,-1 11-14 16,-3 20-24-16,-1 12-5 16,-3 18-3-16,-4 4 0 15,1-3-1 1,4-1 0-16,1-14-1 0,2-7-3 0,0-15-7 16,-4-8-4-1,0-13-26 1,-1-10-15-16,2-15-6 0,2-12 0 15,5-25 21-15,4-14 18 16,13-28 13-16,-2-12 4 16,3-13 8-16,-4-1 7 0,-10 3 17 15,2 7 2-15,-4 20 14 16,1 16 8-16,-1 31 27 16,-2 14 10-1,-5 30-12-15,-4 16-13 0,-11 27-43 16,-2 16-12-16,-4 20-5 15,0 3-1-15,7 5-1 16,1-6-1 0,11-9-10-16,3-6-8 0,5-20-9 15,4-6-1-15,2-21 9 0,-1-9 4 16,3-22 4 0,-3-13-7-16,1-26-9 15,3-15-11-15,-7-30 6 16,-5-11 9-16,-3-14 16 0,-4-6 15 0,-2 3 11 15,0 7 2-15,2 21 5 32,-3 18 10-32,1 34 27 15,-2 16 0-15,-6 27 3 0,1 15-4 16,-7 28-36-16,-1 13-3 0,2 19-11 31,0 6-9-31,9 4-2 16,4 0-1-16,5-3-15 15,3-7-8-15,1-16-19 0,2-8-6 16,-1-22 3-16,2-8-1 16,0-21 1-16,1-12 8 0,7-22 11 15,0-17 12-15,4-30 18 16,-2-15 10-16,-8-20 14 16,-5-6 10-16,-11-1 18 0,-2 7-2 31,-6 25 4-31,1 17 8 0,2 36-12 15,-1 20-3-15,-2 34-31 16,0 16-20-16,-1 30-13 16,3 11-4-1,7 16-7-15,4 2-15 0,6-5-3 16,7-9 1-16,6-23 19 16,3-15 17-16,-3-23 1 0,1-8-6 15,-6-24-25 1,-2-14-13-16,-1-23-38 15,-3-14-44-15,-8-15-83 16,0 0-72-16,-5 11 148 16</inkml:trace>
  <inkml:trace contextRef="#ctx0" brushRef="#br0" timeOffset="31284.14">23187 11099 1668 0,'7'-7'132'0,"-2"8"89"0,-3 0-10 16,3 11-56-16,4 6-23 16,6 9-44-16,3 13-24 15,1 15-32-15,-3 5-11 16,-3 5-18-1,-3 0-14-15,-6-8-62 16,-1-6-39-16,-2-7-128 0,-1-9-77 16,0-13 173-1</inkml:trace>
  <inkml:trace contextRef="#ctx0" brushRef="#br0" timeOffset="31581.68">23139 10993 1805 0,'26'-17'125'0,"8"7"76"16,6 7 0-16,4 9-56 15,4 7-18-15,0 14-56 16,7 5-23-16,10 13-7 16,7 5-14-16,5 7-8 0,-9 1-2 15,-21 5-13-15,-14 0 4 16,-25-4 15-16,-9-3 5 15,-29-7 13 1,-19-5-3-16,-31-8-16 16,-7-4-10-16,-7-13-27 0,4-7-12 15,0-12-26-15,2-8-20 16,6-9-77-16,12-2-67 0,30-8 115 16</inkml:trace>
  <inkml:trace contextRef="#ctx0" brushRef="#br0" timeOffset="32680.92">20083 9933 916 0,'-40'2'93'15,"-2"1"51"-15,10-2-12 16,7-1 14-16,12 0 1 15,6-1 9-15,12 0 11 16,7 1-8-16,16 0-28 0,10 0-28 16,32 4-58-16,15 1-18 0,15 2-21 15,14 2-2 1,12-2-2-16,-1-2 7 0,2-2 24 16,-8-2 15-16,-21-1 20 15,-17-1 13 1,-26-1-7-16,-13 0-6 0,-42 2 0 15,-7-1-12-15,-44 1-16 16,-15-1-9 0,-23 1-29-16,-6 0-14 0,-17 0-20 15,-4 0-9 1,-6 2-6-16,2 3-1 0,11 3 14 16,10 3 7-16,16 3 15 15,12 2-1 1,38-2-2-16,13 1-6 15,25-5 5-15,14-2 9 16,31-2 8-16,25-1 7 16,23-2-4-16,13-3-2 0,24 0-1 15,-6-2 1-15,-9-3 9 16,-12-2 8-16,-35-1 15 16,-18-1 13-16,-28-1 12 15,-13 3-2-15,-34-2-16 16,-12 2-20-16,-26-1-21 15,-12-1-12-15,-37 3-11 0,-13 1 1 16,-15 2 3-16,-12 2 0 16,15 5 9-16,16 4 6 15,27 4-3-15,31 2 0 16,43-2-2 0,15 1 1-16,44-8 8 15,21-4 6-15,52-4 7 0,13-4-3 16,35-1-1-16,3 3-1 0,-25 2-3 31,-3 1-2-31,-37 2 6 0,-21 0 5 16,-36 1 22-16,-18 0 1 15,-52-2-24-15,-18 0-14 0,-36 0-33 16,-14-1-8-16,-23 3 13 16,-6 3 8-16,10 5 15 15,8 5 3 1,44 1 0-16,19 0-5 0,36-3-9 15,15-2-1-15,36-6 4 16,20-7-23-16,38-10-95 16,7-5-92-16,1-14 108 15</inkml:trace>
  <inkml:trace contextRef="#ctx0" brushRef="#br0" timeOffset="33196.05">19787 9122 565 0,'0'-24'112'16,"-4"0"142"-16,-4 4 28 15,-8 6 13-15,-8 4-26 16,-10 8-84-16,-4 4-30 31,-8 11-63-31,-1 6-15 0,-2 12-25 16,-4 10-17-16,0 15-19 16,-2 7-6-16,10 8-8 15,10 2-3 1,28 1-10-16,17 0-4 0,30-3-3 15,10-7 3-15,8-17 5 16,2-9 4-16,5-17 0 0,0-6-10 16,7-15-56-16,-4-6-47 15,-12-17-234 1,-7-16 206-16</inkml:trace>
  <inkml:trace contextRef="#ctx0" brushRef="#br0" timeOffset="33377.79">19700 9400 1708 0,'-11'24'177'0,"4"1"198"16,6 5-209-16,5 5-33 15,0 1-39 1,4 8-54-16,1 0-15 0,-1-1-20 16,2-1-2-16,-2-7-23 15,-3-3-31-15,4-6-99 16,-4-8-85-16,4-4 122 15</inkml:trace>
  <inkml:trace contextRef="#ctx0" brushRef="#br0" timeOffset="33586.01">19594 9453 2176 0,'13'2'118'0,"7"1"38"16,2-3-9-16,14-2-32 16,2-1-30-16,6-5-48 15,-3-1-13-15,-8 1-46 16,-3-2-73-16,3 3-597 16,8 3 466-16</inkml:trace>
  <inkml:trace contextRef="#ctx0" brushRef="#br0" timeOffset="48856.09">16690 1513 355 0,'-5'0'148'0,"-1"-1"121"16,0 1-48-1,1 1-32-15,-2 1-58 16,5 1-22-16,-1-1-33 15,3-2-9-15,0 1-8 16,3 4-7-16,-2-1-10 16,1 0-4-16,1 1-3 15,0 0 3-15,3 1 2 16,-1-2 1-16,10 1 6 16,2-2 1-16,5-3 14 15,4 0 7-15,8-4 9 0,5-1 1 16,16-4-4-16,10 0-5 15,33-1-22-15,6-1-13 16,19 1-23-16,7 0-10 0,-4 2 0 31,-4 2 1-31,-19 3 0 16,-12 1 1-16,-22 5-8 0,-7 2-16 0,-17 0-70 31,-13 0-58-31,-16-3-287 16,-11 0 254-16</inkml:trace>
  <inkml:trace contextRef="#ctx0" brushRef="#br0" timeOffset="49597.19">18205 1064 430 0,'0'-5'180'0,"-3"1"123"16,-1-2-43 0,-4 1-47-16,-2 0-80 15,1 2-27-15,-1 3-48 16,4 0-16-16,3 4-18 16,2 4-3-16,6 11 7 15,0 6 9-15,7 17 20 0,0 9 11 16,1 14-6-1,-4 10-9-15,-2 13-18 0,-5 9-14 16,1 7-9-16,0-1-5 0,0-15-1 16,2-10 0-16,-1-19 2 31,-3-4 3-31,-2-10-32 0,-2-5-34 0,-1-12-102 16,2-7-103-16,2-16 141 31</inkml:trace>
  <inkml:trace contextRef="#ctx0" brushRef="#br0" timeOffset="50272.7">18221 1029 318 0,'-7'0'47'0,"0"-1"60"15,5 1-8-15,2 2 11 16,0-1 13-16,2 0 10 15,-1 1 3-15,-1-2-7 16,1 0-6-16,1 5-19 16,-2-5-4-1,0 4-13-15,0 1-11 16,-2 0-19-16,1 6-9 16,1 2-14-16,3 1-5 15,7 4-3-15,2 0-1 0,11 4-6 16,8-1-4-16,11 6-9 0,12 1-1 15,10-1-3-15,2 1 0 32,-2-2 1-32,-1-4 1 0,-4-2 0 15,1-4 2-15,7 0-2 16,-3-1 1-16,-13-2 0 16,-6 0-1-16,-26-3 0 0,-4 2 2 0,-14-2 0 31,1 1 1-31,-6 2 2 15,-8-1-2-15,-5 3-1 16,-3 2-1-16,-13 5-3 16,-3 4 0-16,-9 9-1 15,-8 2-1-15,-6 13 0 16,0 3-1-16,-9 7 1 0,-7 5 0 16,-7-3 0-1,2 1 0-15,12-8 0 16,14-7-3-16,22-13-12 15,7-7-15-15,12-15-53 0,3-4-43 16,10-9-264-16,6-6 236 0</inkml:trace>
  <inkml:trace contextRef="#ctx0" brushRef="#br0" timeOffset="50872.84">19104 1345 448 0,'1'5'156'16,"-1"1"93"-16,-3 2-18 15,-5 4-41-15,-2 6-61 0,-3 1-21 16,2 5-39 0,0 4-19-16,6 2-26 15,5 1-6-15,8 0-6 0,4-1 1 0,9-7 16 16,4-4 6-16,7-10 8 15,1-3 6 1,1-10 4-16,3-6 0 16,-1-10-10-16,-2-4-5 0,-10-5 2 15,-8 1-3-15,-19 2 9 16,-10 1-5-16,-20 3-22 16,-4 4-9-1,-9 10-19-15,3 6-2 16,2 10-20-16,4 5-27 15,13 3-110-15,6 0-124 0,13-5 156 16</inkml:trace>
  <inkml:trace contextRef="#ctx0" brushRef="#br0" timeOffset="51349.8">19485 1479 690 0,'3'1'125'0,"-2"-1"91"15,5 0 15-15,-1-2-70 16,1 1-27-16,8-3-31 0,-5 3-17 0,10-2-24 16,4-1 1-16,17 0-4 31,11 0-3-31,23-1 13 15,7 1-8-15,18 1-11 16,11-1-5-16,12 0-12 0,8 0-2 16,1 0-8-16,-8 0-4 15,-16 1-14-15,-9 1-4 16,-30-2 2-16,-13 1-18 0,-26 0-83 16,-9-3-90-16,-20 6 92 15</inkml:trace>
  <inkml:trace contextRef="#ctx0" brushRef="#br0" timeOffset="53328.56">18628 2493 1419 0,'0'1'83'0,"0"-4"-12"0,0 11 85 0,-3 3-41 16,2 13-26-16,-4 4-29 16,0 9-39-16,2 5-12 15,0 0-67-15,0-2-57 16,6-6-227-16,1-5 192 16</inkml:trace>
  <inkml:trace contextRef="#ctx0" brushRef="#br0" timeOffset="53541.99">18668 2174 1743 0,'-2'3'102'0,"-2"-3"29"16,2-1-44-16,2-6-6 15,0-1-51-15,2-3-123 16,5-4-136-16,7 0 130 16</inkml:trace>
  <inkml:trace contextRef="#ctx0" brushRef="#br0" timeOffset="54054.98">18954 2473 1320 0,'-9'7'69'31,"2"-1"13"-31,2 2 5 0,8 5 26 16,-3 7-39-16,1 10-37 16,0 5-9-16,-1 9-18 15,-1-2-5-15,-6-3 1 16,3-5 0-16,3-13 13 16,1-6 12-16,0-14 26 0,-1 2 8 0,-2-16 2 15,0-6-8 1,2-8-26-1,1-7-8-15,0-4-16 0,1-5-3 0,4 0-5 32,3 4-2-32,5 6-6 0,-1 10-2 15,3 12-4 1,-3 5 0-16,2 8 0 16,1 5 2-16,3 8 2 15,6 2 3-15,3 10 3 16,1 1 1-16,5 5 1 0,-5 3 0 15,-2 1 0-15,-4-1 0 16,-5 2-11-16,-5-3-11 16,-4-6-41-16,-1-4-39 15,0-11-291-15,6-7 250 0</inkml:trace>
  <inkml:trace contextRef="#ctx0" brushRef="#br0" timeOffset="54533.21">19410 2444 840 0,'-5'-1'160'15,"3"-1"53"-15,5 1-11 16,-4 0-14-16,1 3-89 16,3 5-20-16,2 7-17 15,7 6-14-15,1 9-16 16,-2 7-6-16,3 1-13 15,0 2-5-15,5-6-2 0,1-7 1 16,2-7 3-16,-2-6 9 16,0-6 26-16,0-6 11 0,1-7 27 31,-4-7 6-31,0-9-15 16,2-7-2-16,1-11-20 15,-2-5-7-15,-2-4-10 0,-7 3-11 16,-7 9-12-16,-3 6-10 15,-8 16-55-15,0 7-43 0,-5 9-123 16,4 3 110 0</inkml:trace>
  <inkml:trace contextRef="#ctx0" brushRef="#br0" timeOffset="56272.25">16630 1920 709 0,'-7'-5'130'15,"0"-2"34"-15,2-3 18 16,-1 0 20-16,1-1-60 16,-1 3-7-16,-2 2-4 15,-1 3-7-15,-7 9-28 0,0 7-20 16,-1 17-36 0,0 10-15-16,4 18-12 0,6 6-3 15,9-3-4 1,6-6-2-16,16-14 0 0,8-10-1 15,15-16 8-15,4-6 10 0,3-14 27 32,-5-9 8-32,-8-15 12 15,-6-7-2-15,-4-6-13 0,-9-6 0 0,-11 1-6 32,-9 0-7-32,-19 5-8 15,-10 6-13-15,-18 8-15 16,-13 4-4-16,-3 8-41 15,-4-1-20-15,16 8-54 0,13 3-42 16,25 7-172-16,12 6 191 16</inkml:trace>
  <inkml:trace contextRef="#ctx0" brushRef="#br0" timeOffset="56920.01">21341 1451 672 0,'0'0'101'0,"-1"-1"-23"0,-2 1 203 0,-1 1-61 0,2 1 45 0,2 0 1 15,6 5-93-15,4 6-20 16,7 19-39-1,3 10-15-15,1 21-29 0,-1 8-15 16,-5 3-30-16,0 3-12 16,-5 0-50-16,1 3-67 0,-6 0 59 31</inkml:trace>
  <inkml:trace contextRef="#ctx0" brushRef="#br0" timeOffset="64994.7">12226 8759 249 0,'-3'-7'49'0,"1"-1"29"15,-3-2 5-15,2 0 13 16,-3 0 20-16,0 2 13 0,1 1 36 16,1 0 7-16,-1 0-16 15,2 1-23-15,2-1-37 16,1 0-4-16,5 1-3 15,3 0 7-15,9 0 9 16,7 1-6-16,17-1-11 16,10-1-1-16,15-4-17 15,6-1-11-15,5-2-28 0,2 0-15 16,-4 3-14 0,-2 3-3-16,-19 5-36 15,-12 3-46-15,-21 3-151 16,-11 2-236-16,-18 4 266 15</inkml:trace>
  <inkml:trace contextRef="#ctx0" brushRef="#br0" timeOffset="67153.09">12513 8598 217 0,'3'0'121'16,"-1"-1"130"-16,-1 1 0 0,2 0-65 15,-1 2-35-15,-2 2-61 16,0 0-21-16,-3 2-11 15,2 2-3-15,3 1-5 16,-2-1-3-16,3 2-11 16,0 1-5-16,-2 5-5 15,3 1-5-15,1 5-10 16,-3 3-4-16,-1 0-3 16,-1 0 0-16,1 1-2 15,-1-3 1-15,0 0-1 16,1-1-1-16,-3-4 0 0,2 0 0 0,0-8 1 31,0-2-1-31,1-7 1 16,4 0 0-16,-1-3 1 0,2-3 2 15,0 3-1-15,-3-3 1 0,-2 5-1 32,-1-1 0-32,-1 1-1 15,-3-1-1-15,-3 4-1 16,-1 1 0-16,-2 3 0 15,-5 0-1-15,-4 3 0 16,-6-1 1-16,-2 1-1 0,-3 2 1 16,2-1-1-16,3 2 1 0,5-4-1 15,8-2 1-15,9-1-2 16,3-2 1-16,8 0 6 16,5-1 3-16,9 2 4 15,3-1 2-15,3 2 5 16,2-1 10-16,-5 1 4 15,2 1-1-15,-3 1-12 16,-5 1-10 0,-4 2-4-16,-6-1-1 15,-11 3 2-15,-4 0-1 0,-11 5 0 16,-3 2-1-16,-8 3-4 16,-6-1 0-16,1-2-2 15,4-3 0-15,6-8 0 16,11-2-1-16,14-6 1 15,7-2-1-15,13-1 12 0,3 0 8 0,1 0 8 32,-1 2 8-32,-3 2-10 15,-6 2-7-15,-4 5-7 0,-4 2-7 16,-8 0 1-16,-4 2-5 0,-4 2 0 16,-4 0-1-1,-4 2-1-15,-2 1 2 16,2-3 1-16,-1-2 0 0,10-5-1 15,7-3 0 1,4-3-1-16,10-2 1 0,4-2 4 16,4-1 8-16,-2 1 0 15,-1 1 0-15,-10 2-3 16,-3 2-5-16,-4 2-1 16,-2 0 2-1,-4 3-2-15,0-2-1 0,1-2 0 16,1 0-1-1,1-2 0-15,4-1-1 0,0-1 0 16,1 1 0-16,-3-1 0 16,0 1 0-16,1 0-2 15,-2 0-7-15,-4 3-3 16,3-4-1-16,1 0 2 16,-2 1 6-16,4 0 3 15,-1 0 1-15,0 0 1 16,-1 0 0-16,0 0 1 15,0 3 0-15,0-2-1 0,0 0 1 16,0-2-1-16,-1 1 0 16,1 0 0-16,0 0 0 15,0 0 1 1,0 0 0-16,-3 6-1 0,0-4 1 0,1 1-1 16,-1 2 0-16,2 0 0 31,0 0 0-31,1 1 0 15,0 1-2-15,2 0 2 0,1 1 0 16,-2 3-1-16,2-1 1 16,-5 4 0-16,1 0 0 15,-2 3 0-15,1 4-1 0,2 9-1 16,-1-1 0-16,1 4 0 16,1 0 0-16,1-4 1 15,1-1 1-15,1-4 0 16,0-3 2-16,-3-6-1 15,-1-2 0 1,0-3-1-16,-3-2 0 0,2 1-5 0,0 2-2 16,1 6-2-16,1 3 0 15,0 5 0-15,-1 3-5 16,0 2-10 0,0-2-4-16,-1-5 6 15,-1-1 5-15,2-5 14 16,-4-5 4-16,3-1 1 15,1 0 1-15,-1-1-2 16,1 4 0-16,0-1 0 16,-1 0 0-16,0 2-1 15,0-1 0-15,1 1 0 16,-3 1 0-16,0-1 0 0,-2-2 1 16,1-3 0-16,-1-2 0 15,2-2 0-15,3-3 0 16,0-3 0-16,0 0 0 0,0 0 0 15,0-1-1-15,1 0 1 16,-1 1-1-16,0 0 1 31,-2 3 0-31,-3-1 0 0,3 0-1 0,-2 0 1 16,1-1 0 0,3-2 0-16,0 1 1 0,-1 0 2 15,-4 2 1-15,-6-1 1 16,-3 0 1-1,-12 0-1-15,-9-1-2 16,-9-3-2-16,-5-2-2 16,2-1-1-16,5-1-2 0,7 0 0 15,7 0 1-15,7 2 1 16,2 0 1-16,8 2 0 16,2 0 0-16,8 2 8 15,-1 0 5-15,1 0 10 16,-3 3 5-16,4 3-5 0,0-1-3 15,-3 2-10-15,3 1-2 16,-3 2 3 0,1 1 1-16,-1 3 1 15,2 2 0-15,1 5-3 0,0 2-1 0,0 13-3 32,0 5-2-32,-2 12-3 15,-1 4-2-15,0 7-2 0,-1-2-3 0,5-5-2 31,2-4 1-31,3-11 2 16,1-7 2-16,2-7 4 16,-1-6 2-16,-1-11-1 0,1 2 1 15,0-6-1-15,1 1 1 16,4 2 6-16,-2-5 1 0,5 1 6 16,0-3 5-16,10 2 2 15,7-2 4 1,11-5-6-16,9-4-3 0,-1-3-15 15,-4 1-6-15,-15 1-63 16,-8 1-64-16,-14 2-399 16,-3 0 326-1</inkml:trace>
  <inkml:trace contextRef="#ctx0" brushRef="#br0" timeOffset="67535.75">11825 10406 848 0,'-3'4'158'0,"1"4"207"15,2 5-135-15,0 7-49 16,3 4-27-16,2 15-65 0,2 7-28 31,2 17-38-31,-2 5-10 0,1 13-10 0,-3 4 0 31,0 0-57-31,-1-6-11 16,-1-17-14-16,0-11-37 16,-1-24-40-16,0-7-85 0,-5-13 121 15</inkml:trace>
  <inkml:trace contextRef="#ctx0" brushRef="#br0" timeOffset="67809.64">11752 10766 1413 0,'0'-18'89'15,"-5"1"59"1,-3-1-14-16,-10 4-5 16,-5 2-11-16,-17 4-29 0,-14 2-28 15,-13 8-32-15,-5 6-7 0,6 7-12 16,8 5-4-16,14 0-8 15,6-1-1-15,10-1-10 16,6-3-16-16,14-4-62 31,10-2-56-31,16-4 75 0</inkml:trace>
  <inkml:trace contextRef="#ctx0" brushRef="#br0" timeOffset="69090.23">12543 11222 1131 0,'-2'0'45'15,"-1"0"-3"-15,-3-2-4 16,0-2 3-16,2 0 1 0,1-1 8 16,3 0-5-16,1 2 9 15,-1 3 5 1,0 0 14-16,1 2 5 0,-1 7-1 16,1 3 0-16,-2 6-12 15,0 2-9-15,1 8-26 16,-1 3-11-16,3 10-15 15,3 5-3-15,-2 7-1 0,3 6-2 16,-1-3-5 0,-4-4-3-16,0-7 2 0,-1-6 2 15,0-9 5 1,0-2 3-16,-1-7 2 0,1-4 0 0,-4-1 0 31,0-2 1-31,0-2-1 16,0 0 0-16,-3-6-2 15,1-2 0-15,0-4 1 0,1 1-1 16,-1-3 0-16,-1-1 0 16,2 0-1-16,-2 0 0 15,2 1 0-15,1 2-1 16,-2 4 2-16,1 1 0 16,1 3 0-16,2 0 0 15,0 0-1-15,5-1 0 0,-3-3-1 16,0 0 0-16,1-1 2 15,-1-1 0-15,-1 2 2 16,1-1-1-16,-5-1 0 16,2 0 1-1,-6-2 15-15,-7-4 9 0,-4-2 3 16,-9-7 3-16,0 2-15 16,1 2-9-16,-5 0-6 15,5 5-8-15,1 2 0 16,2 2-2-16,5 5-1 0,0 4 4 15,1 3-1 1,1 0 1-16,3 2 0 16,5-1 1-16,6-1-1 15,2 2 0-15,1 0 0 16,1 3-1-16,0 2 1 16,1 2 1-16,4 5 0 0,-4 1 2 15,-1 6 0-15,2 4 0 0,-4 5 0 16,-2 5 0-16,-3 5-1 15,-2 1-1-15,0-3-4 32,2-3 1-32,2-9 1 15,-2-5 1-15,2-10 3 16,3-5 2-16,3-8-2 0,5-3 0 0,4-3 7 16,4-1 2-16,9 2 9 15,1 0 4-15,10 1-1 16,-3 1-1-16,10 0 9 15,4 0 7-15,9-3-2 0,3-1-4 32,-7-4-14-32,-7-2-6 15,-9-3-4-15,-8-1-11 0,-3-1-78 16,-4-1-64-16,-5-3-412 16,-4-1 341-16</inkml:trace>
  <inkml:trace contextRef="#ctx0" brushRef="#br0" timeOffset="69476.92">11889 11851 1345 0,'-5'1'126'0,"-1"11"68"15,-3 6-10-15,-1 15-65 16,2 12-34-16,-1 15-40 16,1 10-15-16,0 17-16 0,3 6-6 15,1 5-39-15,0-3-36 16,2-14-70 0,0-13-25-16,0-23-89 0,2-12-108 0,2-23 220 31</inkml:trace>
  <inkml:trace contextRef="#ctx0" brushRef="#br0" timeOffset="69750.89">11704 12189 1604 0,'-10'1'85'0,"-7"4"41"16,-9 0-2-16,-16 3-17 0,-8 0-19 15,-12 0-43-15,-8 0-7 16,9-2-15-16,3 3-4 16,10-1-14-16,7 2-7 0,9 4-40 15,5-2-32-15,13 1-157 16,9-1 134-1</inkml:trace>
  <inkml:trace contextRef="#ctx0" brushRef="#br0" timeOffset="70204.44">12522 12572 1411 0,'3'0'160'16,"-1"5"114"-16,-2 4-28 15,-2 14-98-15,-1 10-35 16,-2 15-64-16,-1 9-19 16,-2 2-21-16,-2 2-7 0,1-8-26 15,4-6-27-15,2-9-87 16,3-7-82-16,3-11 120 16</inkml:trace>
  <inkml:trace contextRef="#ctx0" brushRef="#br0" timeOffset="70607.64">12090 13212 588 0,'2'3'131'0,"5"0"148"16,0-2-12-16,9-2-33 15,-2-3-29-15,5-3-68 16,3 1-39-16,5 0-52 0,8 1-13 15,12 4-5-15,11-2-2 16,4 2 0-16,-1-1-1 16,-3 1-4-16,-8-1-6 15,-7-1-4 1,-6 0 5-16,-12 0-11 16,-6-1 7-16,-9 1-36 15,-9 3-70-15,-4-3-282 16,-6 3 232-16</inkml:trace>
  <inkml:trace contextRef="#ctx0" brushRef="#br0" timeOffset="71233.45">12403 13308 1060 0,'-1'-3'94'0,"1"-2"69"16,-5 3-70-16,1 1-8 15,-3 3-22-15,0 3-11 16,5 2-5-16,1 1-3 16,6-2 3-16,7-1 4 0,9-1 4 15,1-2 5-15,5 0-2 16,-2-2-12-16,-2-1-17 15,-5 0-8-15,-5 1-8 16,-4 3 2-16,-7 1 2 16,-4 1-1-16,-8 2-17 0,-3 3-20 15,-6 5-33-15,-6 4-12 0,0 1-3 32,-3 0 16-32,6-2 27 0,2-2 11 15,12-5 15-15,7-3 6 0,13-4 18 16,3-2 8-16,9-2 13 15,1-2 2-15,-6 0-17 32,0-1-6-32,-8 3-8 15,-6 3-2-15,-3 3 5 16,-4 2-2-16,-6 3-5 0,1 4-5 16,-5 3-9-16,-1 2-4 15,1 1-1-15,-2-1 0 16,9-3 3-16,3-1-1 15,9-4 1-15,4 1 2 0,1-2 3 16,-1 0 3-16,-4 4 4 16,-5 2 0-16,-2 7 0 15,-2 5-2-15,-7 2-2 16,0 3-1 0,1 3-3-16,-4-1-1 0,8 1-21 0,-7 0-38 15,-3-2-96-15,-10 5 88 16</inkml:trace>
  <inkml:trace contextRef="#ctx0" brushRef="#br0" timeOffset="74604.24">10750 10300 1001 0,'-2'-1'88'0,"-4"0"59"31,2-1-30-31,2 1-7 16,-1-2-10-16,3-1-2 16,3 1 1-16,2 3-17 0,4 6-11 0,-2 13-29 15,1 7-15-15,-5 11-17 16,-1 4 0 0,2 8-61-16,1 0-54 15,9 8 59-15</inkml:trace>
  <inkml:trace contextRef="#ctx0" brushRef="#br0" timeOffset="75060.42">10621 11886 901 0,'-4'-5'124'0,"-3"1"136"16,0 1-29-16,0 3-7 15,-1 5-27-15,4 6-46 16,0 5-26-16,5 9-45 15,4 8-21-15,6 12-38 16,2 6-10-16,3 9-15 16,0 5-43-1,-3 3-155-15,6 1 129 0</inkml:trace>
  <inkml:trace contextRef="#ctx0" brushRef="#br0" timeOffset="77844.25">12631 9971 310 0,'2'0'117'0,"2"1"159"0,2-1-36 16,-1 1-11-16,0 0-19 0,-1 1-48 31,2 0-25-31,-3 3-50 0,3 1-19 0,4 4-29 16,6 1-7-1,14 1-3-15,14 0 2 0,23-3 0 32,5-4-6-32,6-2-9 15,2-3-5-15,4-6-7 0,2 3 0 16,-17 4-35 0,-12 3-68-16,-30 9 61 15</inkml:trace>
  <inkml:trace contextRef="#ctx0" brushRef="#br0" timeOffset="78428.33">13877 9879 736 0,'-5'-1'118'0,"-2"-2"77"16,2 0-28-16,2 0-3 0,-3 1-34 16,1 2-18-16,-1 5-43 15,-2 4-23-15,0 12-32 16,-1 4-10-16,2 8-6 15,7 1-2-15,4 0 0 16,10-2 0-16,5-7 1 16,3-2 3-16,9-15 18 15,2-5 8-15,3-11 18 16,0-9 8 0,-1-10 11-16,-6-6 4 0,-7-2 3 15,-4-3 0-15,-18 3-5 16,-13 4-6-16,-19 3-24 15,-9 3-12-15,-9 6-43 16,2 8-36-16,-1 13-73 16,4 10-64-16,3 16 101 15</inkml:trace>
  <inkml:trace contextRef="#ctx0" brushRef="#br0" timeOffset="92006.02">13272 10967 813 0,'1'3'118'0,"0"1"104"15,-1 0-41-15,3 3-31 16,-2-2-29 0,3 5-26-16,-1 2-7 0,-3 5-22 15,-1 4-13-15,-2 10-24 16,-5 7-13-16,-4 3-12 0,1 5-2 31,1-6-2-31,3-2 1 0,6-7 1 16,1-6 0-16,2-11 1 15,4-6 10-15,2-10 21 16,-3-8 10-16,2-11 8 16,-3-4-8-16,-3-9-16 15,-1-1-7-15,-7-2 0 16,1-1-5-16,2 5 4 15,4 2-4-15,9 6-1 16,10 10 3-16,-6 1-3 0,4 5-6 16,2 9-5-16,-7 0-3 15,9 15-3 1,-5 3 3-16,1 14-1 16,0 2-1-16,-2 8 1 0,1 4 0 0,1-2 0 15,1-2 0-15,2-8 1 16,0-6 1-16,-1-9 2 15,1-6 1-15,-7-11 8 32,-2-5 21-32,-6-11 22 15,-2-7 12-15,-3-5 12 0,-1-2-20 16,-4-5-23-16,0 1-13 0,1 4-25 16,3 0 1-1,1 10-10-15,0 2-23 0,3 4-74 16,2 2-58-16,5 4-152 15,4 2-178-15,3 1 287 16</inkml:trace>
  <inkml:trace contextRef="#ctx0" brushRef="#br0" timeOffset="92406.36">13836 11102 894 0,'8'6'117'15,"-3"2"117"-15,0 3-44 16,-2 7-29-16,-3 3-35 0,0 11-58 31,-3 2-19-31,-2 8-26 16,0 6-9-16,-3-3-10 15,2-2-2-15,0-12 0 16,-1-8 2-16,1-13 4 16,1-10 10-16,1-11 21 15,3-9 6-15,-1-16 15 0,3-7-6 16,6-11-13-16,0-5 1 15,7-2-6-15,0 5 0 16,2 6-9 0,6 4 5-16,0 18-4 0,1 5-2 15,-2 19 4-15,-3 10-6 0,-2 14-9 16,-4 5-5-16,0 9-4 16,0 5-6-16,-3 3 1 15,1 3 0 1,0 0-18-16,-1-1-21 15,1-2-55-15,-1-5-41 16,4-3-79-16,-5-8-81 16,-8-14 166-16</inkml:trace>
  <inkml:trace contextRef="#ctx0" brushRef="#br0" timeOffset="92591.2">13873 11252 1501 0,'4'3'77'16,"4"-3"50"-16,5-4-20 16,11-6 11-16,2-2-18 15,5-4-50-15,-1 0-10 16,3-5-130-16,-1 3-117 16,6-2 118-16</inkml:trace>
  <inkml:trace contextRef="#ctx0" brushRef="#br0" timeOffset="93003.31">14278 11202 723 0,'1'27'93'0,"0"-1"68"0,-1 0-18 0,-2-1-13 16,-1-3-38-16,-5-5-20 16,1-5 10-16,2-7 26 15,2-6 9-15,-2-8 1 16,3-6-5-16,-1-8-17 15,1-6-10-15,2-4-15 16,2 0-10 0,0 2-13-16,1 4-12 0,4 8-17 15,-1 5 1-15,4 11-14 16,0 4-2 0,4 13-2-16,5 5-5 0,2 5 1 15,5 5 0-15,1-5-3 0,2-2 1 16,-4-7 7-16,-2-5-1 15,-7-5 35-15,-3-5 17 16,-5-10 42 0,-2-7 14-16,-5-7-9 15,0-4-10-15,-4-8-44 16,-4 2-5-16,-2-4-26 16,-1-1-6-16,3 10-14 15,0 5-29-15,5 7-67 0,2 8-54 16,2 6-165-16,6 0-207 0,9 0 302 15</inkml:trace>
  <inkml:trace contextRef="#ctx0" brushRef="#br0" timeOffset="93163.91">14690 10964 1296 0,'11'14'150'0,"0"3"118"0,0 4-74 15,2 5-53-15,-4 4-42 16,0 6-49-16,-2-2-15 0,-5-1-19 15,0-1-19-15,-2-9-81 16,0-2-67-16,0-6-298 16,3-4 256-1</inkml:trace>
  <inkml:trace contextRef="#ctx0" brushRef="#br0" timeOffset="93437.69">14684 10940 1620 0,'-1'-20'142'16,"2"8"91"-16,3 5-20 0,7 10-44 16,5 7-16-16,7 3-31 15,7 4-21-15,7 4-39 0,5 2-21 16,8 2-24-16,-2 0-4 16,-6 3-3-16,-8-1 0 0,-21 4 1 31,-12-2 2-31,-20 2 0 0,-13 2 0 0,-15 1-4 15,-4 0-1-15,-1-2-21 16,4-4-18-16,5-8-74 16,4-3-66-1,1-3-112-15,-5-6 139 16</inkml:trace>
  <inkml:trace contextRef="#ctx0" brushRef="#br0" timeOffset="109604.79">1805 8752 671 0,'-1'1'114'16,"-1"0"99"-16,2 1-35 15,2-1-74-15,3-2-25 0,6 0-36 16,4 0-4-16,13-2 6 15,6 1-1-15,16-3-3 32,11 0-9-32,7-4-13 0,2-3-5 15,-5-3-4-15,-2 1-2 16,-9 4-2-16,-2 2-1 16,-17 7-37-16,-6 2-114 0,-23 7 93 15</inkml:trace>
  <inkml:trace contextRef="#ctx0" brushRef="#br0" timeOffset="110581.81">2192 8707 550 0,'-1'-3'110'0,"1"1"116"16,-1 1-56-16,1 2-37 16,3 4-35-16,1 9-48 0,3 5-16 15,-3 11-20-15,1 3-4 16,-2 6-4-16,-2-1-1 0,1-5 0 15,2-4-1-15,-2-9 1 16,1-5 2-16,1-4-2 16,-2-1 1-1,1 0 0-15,-2-1-1 0,-1 0 1 16,-1 0-1-16,-1-2 2 16,1-1 2-16,1-5 13 15,-1 0 7-15,-6 0 2 16,1-3 0-16,-5 1-16 15,-3-1-5-15,-6 2-7 16,-4 1-1-16,-6 4-2 0,2 3-2 16,-5 6 0-1,2 2 0-15,4 4-1 16,5 0 1-16,11-2-1 16,3-1-1-16,13-3 4 15,8-3 4-15,11-1 11 0,5-4 5 16,7-3 9-1,-2 1-1-15,-5 0-6 16,-1 1-2-16,-12 5-10 16,-5 2-1-16,-5 2 0 15,-5 1 0-15,-7 3 0 0,-1 4-1 16,-9 1-3 0,-1 2-3-16,-4-3-1 0,-1-5 0 15,7-5-1-15,4-3 0 0,6-4-2 31,8-1-1-31,5-2-1 0,5 0 1 16,8 0 3-16,-2-1 2 16,4 1 1-16,-4 0 0 15,-3 2 0-15,-2 2 0 16,-7 2 2-16,-3 4 1 16,-8 6 1-16,-5 3-2 0,-8 4-1 15,-5 4-1-15,-2-2-2 16,1-4 0-16,10-6-1 15,1-4 0-15,12-5-3 16,5-2 0-16,5-1 2 0,4-1 3 16,3 3 7-1,-1-1 0-15,1 3-2 16,-1 0-1-16,-3 5-3 16,-1 2 1-16,-5 0 2 0,-3 0 2 0,-2 0 5 15,0-1 0-15,-2 2 0 31,0 0-2-31,-4-3-5 16,2-2-3-16,1 0-2 16,0-2-2-16,1-1-2 15,1 0-17-15,2-1-46 16,3 0-53-16,3-1-205 0,0-3 192 0</inkml:trace>
  <inkml:trace contextRef="#ctx0" brushRef="#br0" timeOffset="111512.63">2290 9831 392 0,'0'5'130'15,"-4"2"101"-15,-1 3-8 16,-2 3-12-16,-2 1-49 16,1 2-37-16,3 0-50 15,3 1-21-15,3 2-25 16,5 3-5-16,4 3-9 15,5 5-5-15,0 9-6 0,-1 0-2 16,-2 3 0-16,-2-4 1 16,-6-5 1-1,-1-4 0-15,-3-7-1 0,0-1-1 0,-4-5-1 16,1-2-1-16,-2-4 0 16,2 0 0-16,0-2 0 15,1-1 2-15,-1-2 0 16,0 0 2-16,-2-1 0 15,2 0 0-15,-3 0 0 16,3 0-1 0,-2 0 0-16,0 0-1 15,0-2 1-15,-1 0 1 0,-1-1 4 16,-1 1 0-16,-2 0 1 16,-1 0-2-16,-5 1 0 15,0 0-1-15,-5 1-1 16,1 0 0-16,-4 1-2 15,2 0-2-15,-1 1 0 16,2 1-1-16,-1 0 0 16,-3 0 0-16,1-2 0 15,-2 0 0-15,1-2 1 0,0-1 0 16,0-2-1 0,-1-2 0-16,1-2 0 15,1-1-1-15,4 0-2 0,0 1 1 0,4 3 0 31,-1 1-1-31,4 2 2 16,1 1-1-16,4-1 1 16,-1-1 1-16,2-1-1 15,0 0 1-15,-4-1 0 16,3-1 0-16,-4 0 0 16,2-1 0-16,-1 2 0 0,1 0 0 15,0 0-1-15,-2 0 1 16,5-1-1-16,-1 0 0 0,0 0 0 15,3 0 0-15,-1 0-1 16,6 2 1-16,0 0 0 31,-2 0-1-31,1 0 1 0,0 0 1 0,0 0-2 16,0 0 0-16,0-1-4 0,0 1 0 31,1-1-37-31,0 0-26 16,0 0-60-16,0 1-53 0,1-3-105 15,2 3 155-15</inkml:trace>
  <inkml:trace contextRef="#ctx0" brushRef="#br0" timeOffset="112580.59">1617 10423 587 0,'-1'-2'130'15,"-3"0"136"-15,0 4-135 16,-4 2-27-16,-3 5-36 15,2 2-16-15,-1 1-18 0,3 0-6 16,4 2-3 0,3 2 2-16,3 2 2 0,3 6 1 15,6 9-11-15,-2 3-4 0,-1 11-6 16,-2 3-4-16,-7 3-2 31,1 1 0-31,-5-7 1 16,-1-3 2-16,-5-9 3 15,2-4 0-15,1-8-1 0,-2-4 0 0,3-9-3 32,0-4 0-32,5-6-3 0,0 0-2 15,0 0-1-15,0-4-19 16,1 0-116-16,0 0-211 16,-3 1 198-16</inkml:trace>
  <inkml:trace contextRef="#ctx0" brushRef="#br0" timeOffset="113382.7">1512 10961 433 0,'0'1'110'16,"1"2"101"-16,0 2-48 15,1 0-30-15,-1 0-50 16,1 1-19-16,0-2-10 16,-1 0 13-16,-1-1 31 15,1 0 6-15,1 0 0 16,-2-2 2-16,0 0-1 15,0-1-6-15,-6 2-15 16,-3-2-16 0,-8 2-29-16,-8 0-11 0,-6 3-17 15,-1-1-4-15,-4-1-6 16,-2-1-3-16,5-2-3 16,-2 1-3-16,10 0-5 15,-3 2-1-15,6 1 2 16,6-1 1-16,2 1 5 15,6 0 1-15,6 2-1 16,1 2 0-16,1 2 2 0,2 3 0 0,-1 5 0 16,0 3 1-16,0 9-2 31,2 7 0-31,3 14-5 16,-3 6-2-16,6 10-16 0,-2 5-13 0,-4-4 2 31,2-5 4-31,-5-12 20 15,0-10 14-15,3-10 5 16,-3-7 1-16,5-10-2 0,-1-3-1 0,8-5 1 16,5-2 4-16,4-4 14 15,8-3 5-15,7-5 10 16,2-2-4 0,7-1-11-16,0 0-4 0,-3 2-10 15,-4 1-5-15,-9 2-59 16,-5 0-67-16,-9 2 69 15</inkml:trace>
  <inkml:trace contextRef="#ctx0" brushRef="#br0" timeOffset="113764.75">1007 11067 697 0,'-13'10'103'15,"2"5"112"-15,-1 2-12 0,7 5-37 16,0 2-22-16,7 6-53 16,3 5-32-16,6 8-33 15,2 5-7-15,2 8-12 16,-2 2-3-16,-1 6-1 31,-2-2 0-31,-4 0-1 0,-5-1-1 0,-6-10-31 16,-2-5-31-16,-1-14-126 0,2-8-134 31,-1-17 177-31</inkml:trace>
  <inkml:trace contextRef="#ctx0" brushRef="#br0" timeOffset="114049.93">872 11407 555 0,'-5'10'169'0,"-3"1"188"16,-5 2-78-16,-6 2-62 15,-6-1-32-15,-13 3-50 16,-6-4-30-16,-5-4-52 15,-2-1-19-15,6-1-29 16,10-2-6-16,9 0-16 16,6-1-25-16,12 0-97 0,4 1-101 15,14 5 126-15</inkml:trace>
  <inkml:trace contextRef="#ctx0" brushRef="#br0" timeOffset="114516.04">1619 11742 94 0,'-8'4'3'0,"2"0"1"32</inkml:trace>
  <inkml:trace contextRef="#ctx0" brushRef="#br0" timeOffset="114913.81">1605 11760 341 0,'3'2'65'0,"-3"1"67"16,0-1 2-16,-1-1-16 0,-4 1-15 15,2-2-35-15,1-1-14 16,0-2-21-16,-1-1-4 16,0 1-1-16,2 3-2 0,0-1-2 15,1 1 0-15,-1 0 13 16,0 0 6-16,0 0 6 16,-2 1 2-16,2 2-6 15,1 2-1-15,3 0-1 16,-3-1-4-16,1 0-9 15,-1-1-3 1,-1 0-6-16,-2-1-3 0,1 2-10 16,2 2-2-16,1 6-6 15,3 7-1 1,4 15 2-16,0 7 1 16,1 15 2-16,-1 2 0 0,-6 2 1 15,1-4 1-15,-3-12 0 16,-3-7 1-16,0-13-2 15,-2-6-2-15,2-10-21 16,4-5-39-16,2-5-118 16,-1-5-106-16,1-1 145 0</inkml:trace>
  <inkml:trace contextRef="#ctx0" brushRef="#br0" timeOffset="116275.89">1734 12225 491 0,'0'4'69'0,"0"-1"45"16,-3 1-40-16,3-2-60 16,-1-1-10-16,-1 1-4 15,2-2-2-15,3 0-1 16,-3 0 0-16,3-2 3 0,-2 2 1 16,0 0 27-16,1 0 21 15,-1 0 27 1,-1 0 8-16,0 0-22 0,0 0-23 15,1-1-46-15,-1 0-56 16,0 0 38-16</inkml:trace>
  <inkml:trace contextRef="#ctx0" brushRef="#br0" timeOffset="117242.07">2352 10355 298 0,'3'-1'78'0,"-1"0"86"15,2-1-10-15,3 1-9 16,-1 0-20-16,1 1-41 0,0 0-21 15,-3 1-37-15,1 1-8 16,3 1 11-16,2-1 9 16,5 2 17-16,1 0 4 15,5 1-12-15,2 1-5 0,2 1-12 16,5-1-8 0,2-2-6-16,0-1-5 0,3-3-6 15,-1 0 0-15,0-3-1 16,-2 0 1-16,-4 2 2 15,-4 0 1-15,-7 3 5 16,-4 2 13-16,-6 3 12 16,-6 1 4-16,-2 2-4 15,-3 2-13-15,-1 0-14 16,-2 1-4-16,2 2-4 16,1 1 0-16,0 1 8 15,3 3 4-15,1 1 7 16,-1 4 1-16,0 4-5 15,-1 3-4-15,-4 10-7 16,1 4-2-16,0 9-3 16,-1 3-1-16,3-5 0 15,0-4 2-15,2-11 1 0,1-5 1 16,0-12-1-16,1-3 0 0,0-8-1 16,2-3 0-16,-2-4-2 31,-1-2-4-31,0-1-75 0,0 1-71 0,1 2 80 15</inkml:trace>
  <inkml:trace contextRef="#ctx0" brushRef="#br0" timeOffset="118324.56">2878 10954 215 0,'15'-7'85'0,"-1"-1"80"16,1 2-20-16,-5 1-44 0,1 3-16 15,3 2-13-15,-4 0-4 16,3 2 3-16,-1-1-7 16,2 0-8-16,3 0-2 15,5-2-9 1,1-3-7-16,6-3-7 0,2-3-5 16,-3-1-2-16,3 1 2 15,-10 5-1-15,-5 2 5 0,-8 7 4 16,-5 4-2-16,-5 9-5 15,-2 3-7 1,2 9-17-16,-3 4-2 0,4 7-3 16,1 3-3-16,2 6-2 15,3 2-7-15,2 6-11 16,-1 1 1-16,-2-1 8 16,-2 0 6-1,-2-5 16-15,-1-3 1 0,1-6-1 16,2-2 0-16,1-10 2 15,-2-3 0-15,0-2 3 16,-1-3 0-16,-2 1 0 16,-2 0-2-16,0-1-1 15,-3-3-3-15,-1-4 28 0,-1-1 10 16,-4-4 27-16,-2-3 18 16,-7-1-7-1,-2-3-2-15,-6-2-13 16,-4-2-10-16,-2-6-19 0,-3-3-8 0,-11-4-18 31,-2-2-8-31,5 2-7 16,6-1-4-16,13 3-5 0,11 2-20 0,13 2-88 31,3 2-72-31,6 3 96 0</inkml:trace>
  <inkml:trace contextRef="#ctx0" brushRef="#br0" timeOffset="118724.29">3526 10901 755 0,'-3'11'158'16,"-5"2"99"-16,0 5-31 16,-1 3-38-16,-3 2-74 15,3 2-36-15,1 3-39 0,4 4-8 31,3 12-9-31,1 6-2 16,1 17-12-16,7 8-4 0,1 13-8 31,-1 7-5-31,1 2-91 0,-1-5-37 0,0-18-29 16,0-11-19-16,-1-26 24 16,-5-9-44-16,0-20 117 15</inkml:trace>
  <inkml:trace contextRef="#ctx0" brushRef="#br0" timeOffset="119029.51">3541 11312 428 0,'-6'5'150'0,"-1"3"165"16,-1 1-57-16,3 1-68 15,-2 0-38 1,6-4-52-16,1-2-22 0,7-3-27 16,3-1-5-1,13-2-11-15,5-1-6 0,19-3-14 16,11-1-4-16,4-1-7 15,4-2-1-15,-6 0-25 16,-9 0-64 0,-6 7 54-16</inkml:trace>
  <inkml:trace contextRef="#ctx0" brushRef="#br0" timeOffset="119379.49">2893 11782 118 0,'-11'0'20'0,"-5"2"5"15,-4 1-17 1</inkml:trace>
  <inkml:trace contextRef="#ctx0" brushRef="#br0" timeOffset="119943.14">2763 11792 373 0,'0'0'90'0,"0"0"104"16,0 1-6-16,-1 2-27 15,0 1-15-15,-1 4-46 16,2 1-21-16,0 2-38 0,1 3-15 31,2 2-16-31,1 3-8 16,4 6-2-16,0 4 0 0,2 9 0 15,1 2 0-15,-2 3 1 16,-1-2 0-16,-2-2 0 16,0-2 1-16,-6-9 3 15,0-5 1-15,-5-8 2 16,-1-1 0-16,-4-4-1 15,-1-2 0-15,3-1-2 16,-2-3 0-16,2 0 2 16,0-1 7-16,-1-2 10 0,-2 0 2 0,1-1 0 15,-1 0-7-15,-2 0-10 16,-2 0-4-16,-1 1 0 16,-2-1 1-16,-2-1 1 15,-1 0 0-15,-6 0 5 16,-2 1 2-16,-1 0 2 15,-4-1 1-15,-2 0-4 16,0 2-3-16,-5 3-2 16,2 0-2-16,1 2-3 15,1 0-1 1,5 0 0-16,-2 0 0 0,1-2-1 0,-6 1 0 31,-5-3 0-31,-5-2 3 0,-5-4 5 16,0-6 3-16,6-5 0 15,5 2 0-15,12 2-9 16,6 3-3-16,9 8-7 16,1 0-21-16,5 5-80 15,3 1-98-15,1 6 108 16</inkml:trace>
  <inkml:trace contextRef="#ctx0" brushRef="#br0" timeOffset="120381.42">2229 12372 495 0,'-1'2'110'15,"-1"-1"127"-15,0 1-37 16,1-1-18-16,-1 0-18 16,1 2-36-16,2 2-24 0,1 8-44 15,-1 4-17-15,0 10-25 16,0 7-8-16,-1 3-4 31,0 4-3-31,0-2-1 0,0-2-1 0,1-5-26 16,1-2-36-16,1-4-154 15,-2-4 129-15</inkml:trace>
  <inkml:trace contextRef="#ctx0" brushRef="#br0" timeOffset="120802.05">2034 12814 511 0,'3'-6'138'16,"2"2"120"-16,2 3-79 15,5 2-39-15,6 3-54 16,6 1-24-16,9 3-23 16,7-2 4-16,8 2 20 0,3-4 9 15,6-6-4-15,-1 0-10 16,-10-5-22-16,-8 4-10 15,-19 1-5-15,-7 0 0 0,-12 3-17 16,-8 3-26-16,-11 5-83 16,-6 2-68-16,-14 1-180 15,-2 1-75-15,-6 6 223 16</inkml:trace>
  <inkml:trace contextRef="#ctx0" brushRef="#br0" timeOffset="121258.32">2153 12978 433 0,'-1'4'117'0,"5"-2"138"15,3 0-31-15,8-1-42 16,1-1-20-16,2 0-52 16,2-1-30-16,-2 0-42 0,-3 1-14 15,-6 3-10-15,-1 3 0 16,-8 5-1-16,-1 2 0 0,-7 4-5 16,-3 3-2-16,0 0-5 15,2 0 0-15,1-2 0 16,3-4 0-16,5-4-1 31,2-2 3-31,4-3 9 0,2-1 2 0,0 0 7 16,0 0-2-16,-4 4-5 31,-1 4-2-31,-4 7 0 0,-3 1-1 0,-2 5-3 16,1 1 6-16,-1 0 15 31,2-1 6-31,2-2 15 0,0-3 0 15,2-1-8-15,2-3 1 16,0-1 5-16,2 2 7 16,1 7 23-16,1 4 9 15,-3 8 7-15,2 3-12 16,-5 5-22-16,-3 1-16 0,-2 2-26 0,-3-1-4 16,-1 5-8-1,-4-4 0-15,2 3-57 16,3-2-58-16,0-3 63 0</inkml:trace>
  <inkml:trace contextRef="#ctx0" brushRef="#br0" timeOffset="137019.06">3372 12495 658 0,'-2'3'123'0,"-2"-1"99"0,0-1-61 16,1 0-26-16,0-1-40 15,-2 0-15-15,4 5-31 16,-2 2-9-16,5 13-17 16,-1 3-9-16,1 12-9 0,-1 6-2 15,-1 3-2 1,2 0 1-16,2-10-1 0,0-6 1 16,3-16-2-1,1-6 1 1,-1-15 7-16,0-8 8 0,-2-9 18 15,1-6 9-15,-1-7 4 16,-1 0 1-16,0 0-4 16,0 4-2-16,-2 3-4 15,-2 0-5-15,7 9-8 16,-2 2-3-16,4 12-5 0,5 7-6 16,-4 6-5-1,5 8-2-15,1 9-2 0,-2 2 2 0,-1 7-1 16,2-1 0-16,-2 1 0 15,2 1-2 1,-2-5 2-16,3-1 0 16,-3-8-1-1,4-4 0-15,1-11 3 0,0-5 13 0,-2-10 22 16,0-6 15 0,-6-8 11-16,-2-6-5 0,-5-6-11 15,0-1-9-15,-7-2-20 16,-3 2-6-16,-1 4-13 15,0 5-26-15,1 8-102 0,4 6-77 16,3 7 95 0</inkml:trace>
  <inkml:trace contextRef="#ctx0" brushRef="#br0" timeOffset="137368.37">3920 12353 648 0,'-1'4'124'0,"-1"2"106"0,-3 4-99 16,-2 3-7-16,2 6-38 15,-1 3-10 1,5 8-17-16,1 0-11 16,4 3-14-16,3-2-9 0,4-10-10 15,1-6 9-15,3-13 26 16,3-6 14-16,-2-13 29 15,1-7 1-15,-6-11-13 32,-2-3-9-32,-6-2-17 0,-4 0-9 0,-10 6-15 15,-1 1-6 1,-8 10-12-16,1 4-5 16,0 13-40-16,2 6-36 0,6 11-119 15,3 6-175 1,10-1 208-16</inkml:trace>
  <inkml:trace contextRef="#ctx0" brushRef="#br0" timeOffset="137533.5">4252 12211 1234 0,'6'3'83'0,"2"7"39"16,-1 8-15-16,0 15-38 15,0 8-15-15,-3 12-24 16,1 1-14-16,-2 2-25 0,2-2-62 0,3-8 46 16</inkml:trace>
  <inkml:trace contextRef="#ctx0" brushRef="#br0" timeOffset="137916.69">4345 12241 1274 0,'1'-25'131'0,"2"5"101"16,2 3-35-16,3 7-61 0,0 1-27 16,4 3-58-16,2 1-22 15,5 0-20-15,4 2-6 16,0 2 2-16,1 1 1 15,-9 10 2-15,-6 5 3 16,-13 11 4-16,-6 7 0 0,-13 8-1 16,-4 2-2-1,-3-4-8-15,0-6-4 0,0-8-5 16,5-7-2-16,7-8-2 16,9-1-4-16,13-7-4 15,8 1-2-15,15 0 9 16,2-2 7-16,15 5 7 15,10 0 3-15,9 5-3 16,2 2 0-16,-1 2-31 16,-9 5-75-16,-11 5 63 15</inkml:trace>
  <inkml:trace contextRef="#ctx0" brushRef="#br0" timeOffset="-191261.29">7075 9056 425 0,'5'-7'87'0,"-2"-1"94"16,-1 1-10-16,0-1-24 15,1 0 3-15,-1 0 10 16,1 0-4-16,-1 4-9 15,-2 1-9-15,-6 5-33 16,-2 3-13-16,-5 1-8 16,1 1-9-16,-2-3-9 0,-1-1-10 31,-4-3-20-31,-1-1-3 0,-4 1-9 0,-2 3-3 16,-8 4-8-16,-6 4-6 15,-2 7-5 1,-3 5-2-16,4 7 0 15,8 1 0-15,5 1-3 16,11-1-1-16,17-10-3 16,8-1-1-16,19-11 8 0,8-1 3 15,15-2 16-15,5-2 8 16,1 2 2-16,-2-4 0 16,-4 6-9-16,-6-1-5 0,-10 5-5 15,-11 4 4-15,-18 5 9 16,-7 3 0-16,-21 7 1 15,-7 0-6-15,-7 2-8 16,-3 2-4-16,-1-3 0 16,4-4-14-16,4-9-41 31,7-4-33-31,11-11-91 0,9-4-46 16,14-5-127-1,4-6-131-15,20-8 273 0</inkml:trace>
  <inkml:trace contextRef="#ctx0" brushRef="#br0" timeOffset="-190497.22">7436 9321 977 0,'15'-6'100'0,"-3"2"86"16,0 1-49-16,-5 2-4 15,-1-2 4-15,-1-2 15 16,-1 0-9-16,1 3-39 0,-2 2-20 15,2 7-41-15,-2 6-19 16,1 11-15-16,-1 6-4 0,1 12-2 16,3 1-1-16,6 0-1 15,5-3 0-15,9-13 0 32,2-7 0-32,5-13 9 15,0-8 9-15,-3-15 8 16,-2-4 4-16,-5-12-6 15,-4-1-6-15,-4-4 13 16,-3 3 7-16,-5 4-3 0,0 3 1 16,-3 13-25-1,-2 7-10-15,-3 17 1 0,-2 9-3 0,-1 8 4 16,-1 2-2 0,5-6-1-16,2-5 0 0,12-10 0 15,5-5-1-15,6-7 1 16,5-5 0-16,6-7 0 15,2-2 1-15,4-2 1 16,-1 0 4-16,-4 0 4 16,-6 4 2-16,-8 8-3 15,-5 8-3-15,-4 15-4 16,-7 10-1 0,-7 14 0-16,-1 7 1 0,-3 14-1 15,-3 6 0-15,1 2-11 16,1 0-7-16,-1-12-4 0,0-10 2 15,0-13 11 1,-2-11 6-16,2-14 6 16,-1-8 2-16,0-18-1 15,2-13 0-15,4-24-3 16,-3-14 0-16,3-23 2 0,4-2 3 16,3 0 5-16,3 9 2 0,9 21 2 31,4 8-2-31,2 22-6 0,1 8-5 15,5 21-4-15,1 9-3 0,-3 13 1 16,-2 4 2-16,-10 8 2 31,-7 3 2-31,-14 6 3 16,-10 4 1-16,-16 2-7 16,-5-2-19-16,-4-5-82 15,4-8-62-15,13-17-233 0,5-9 220 0</inkml:trace>
  <inkml:trace contextRef="#ctx0" brushRef="#br0" timeOffset="-190117.25">8590 9303 1120 0,'27'19'113'0,"-8"10"95"16,-7 9-31-16,-12 9-54 15,-1 5-26-15,-6 4-54 16,-2 2-18-16,0 0-18 0,0-2-4 0,0-11-2 15,5-4 0 1,4-14-1 0,0-6 0-16,1-13-1 0,2-6 0 15,-3-21 6 1,1-9 7-16,-1-20 32 16,3-10 20-16,2-12 8 15,1-2-6-15,8 7-22 16,-2 5-6-16,6 24-1 0,1 7 3 15,-3 15-7-15,1 8-15 16,-2 8-15 0,0 7-1-16,-3 10-1 0,-2 2 3 15,-9 6 3 1,-7 3 2-16,-9 8 0 0,-5 2-1 16,-8 3-35-16,0-5-40 15,1-12-136-15,-1-10-128 0,9-19 176 16</inkml:trace>
  <inkml:trace contextRef="#ctx0" brushRef="#br0" timeOffset="-189616.32">8880 8969 1160 0,'33'-5'118'15,"-10"7"78"-15,-8 11-31 0,-13 21-42 16,-6 10-19-16,-8 23-21 31,-2 6-14-31,-4-1-26 16,5-3-15-16,10-20-15 0,7-10-4 0,12-15-9 15,3-7 2-15,6-12 1 32,3-5 1-32,-5-7 1 15,5-5 0-15,-3-4 4 0,-1 0 3 0,-3 2 3 16,-4 1 4-16,-5 12-6 31,-2 5-3-31,-5 15-3 0,-2 7-1 0,1 5-1 31,-2-1 0-31,6-11-2 0,6-8 0 0,5-14 17 32,5-6 13-32,2-11 14 15,3-5 4-15,-1-3-4 0,0-1-3 16,-4 1 1-16,-3 1 7 0,-10 10-2 15,-2 7 1 1,-4 19-16-16,-3 11-3 16,-2 20-19-16,1 9-8 0,-4 15 0 15,-2 5-5-15,-6 2 4 16,-6 1 2-16,-13-4 2 16,-8 4-1-16,-16 8-20 15,-5 9-39-15,-28 17 285 16,-20 7-196-16</inkml:trace>
  <inkml:trace contextRef="#ctx0" brushRef="#br0" timeOffset="-187680.22">8414 16827 963 0,'-2'1'113'16,"0"-3"84"-16,1-7-61 15,-2-4-20-15,0-3 0 0,0-1 5 16,-3-1-5-16,-1 2-4 16,-6 8-26-16,-4 3-17 15,-6 6-32-15,-5 6-13 0,-4 5-12 16,-4 5-2-16,-2 6 1 15,-1 6 2-15,-4 6 1 32,2 4 0-32,2 8-7 15,4 3-3-15,13 14-4 16,6 3 0-16,13 7-3 0,3-1 0 16,9-8 0-16,4-8-1 0,13-18-1 15,5-7-1-15,9-18 0 16,5-7 3-16,-3-13 6 15,-1-5 1 1,-3-8 3-16,-2-5-2 0,-3-3-3 16,-6-4-5-16,-6 0-23 15,-8 0-12 1,-8-3-13-16,-4 0 4 16,-5 4 23-16,-2 3 12 15,-2 15 17-15,1 8 14 0,1 18 19 16,3 12 5-16,0 14-2 0,3 7-11 15,3 5-22-15,1 0-4 0,5-6-39 32,1-4-40-32,-1-9-120 15,1-8-70-15,-3-11 135 16</inkml:trace>
  <inkml:trace contextRef="#ctx0" brushRef="#br0" timeOffset="-186997.38">8225 17190 946 0,'-16'-5'215'0,"5"2"173"0,8 3-156 31,3 0-43-31,11-2-66 16,5-5-15-16,9-7-12 0,4-3-15 16,7-5-26-16,3-3-13 0,4 4-21 15,3 3-7-15,-1 9-9 16,0 5-2-1,-10 9 0-15,-5 7-1 16,-8 14-7-16,-3 9-4 0,-5 10-11 16,-1 6-5-16,-3 1-3 15,-3 0 3-15,0-8 9 16,-3-4 7 0,-1-14 8-16,-3-6 2 0,-4-11 2 15,-4-6 0-15,-1-11 0 16,-3-11 1-16,3-15 11 15,2-9 6-15,7-8 26 16,1-2 13-16,7 4 7 16,4 2 2-16,4 8-19 15,4 3-11-15,5 11-20 16,0 4-6-16,6 8-10 0,-1 3-1 16,-4 7-1-16,-2 5 0 15,-5 9 2-15,-2 5 0 16,-5 10-1-16,-3 2-3 0,-4 11-7 15,-2 1-4-15,-3 3-4 16,2 0-6-16,4 0-13 16,1-3 0-1,7-9 3 1,2-3 9-16,4-12 17 16,2-6 2-16,-2-10 0 15,0-6 2-15,0-12 2 16,-3-5 1-16,1-9 4 0,-3-5 1 15,-5-8 5-15,-3-1 5 16,-7-1 6-16,-3 4 1 0,-9 7-2 16,-3 5-4-16,-9 12-8 15,-3 6-6-15,-1 12-27 16,-1 5-22 0,7 8-66-16,1 1-54 0,13-1-162 0,7-2-207 15,16-3 304-15</inkml:trace>
  <inkml:trace contextRef="#ctx0" brushRef="#br0" timeOffset="-186176.97">9231 17039 1100 0,'16'-2'132'0,"-2"2"112"16,-1 2-42-16,-2 10-73 15,-2 6-23-15,-3 12-49 16,1 3-22-16,-1 5-25 0,2-2-4 15,5-5-4-15,1-5-1 16,8-13-3-16,-3-3 7 16,4-10 31-16,-1-3 21 15,-1-2 33-15,5-4 5 0,-5-5-13 32,1-2-14-32,-3-7-21 15,-1-1-9-15,2-1-14 0,-3 2-1 0,-1 7 1 16,-2 4-2-1,-3 12 1-15,0 7-5 0,-2 12-9 16,-2 5-2-16,-1 10-3 16,-1 2-3-16,1-3-1 15,1-4 0-15,1-13-2 16,0-8 1-16,2-12 0 16,0-5 0-1,6-9 0-15,5-4 1 0,3-2 0 16,1-1 0-16,4 3 0 15,-5 2 0-15,-1 9-1 0,-1 4 1 16,-1 10-1-16,-1 5 1 16,-3 10-18-16,-4 6-8 15,0 4-32 1,2 0-6-16,3-4-2 16,3-4 2-16,7-12 27 0,4-6 6 15,10-9 20 1,2-8 9-16,5-9 20 0,1-3 12 0,-6-7 19 15,-8-1 9-15,-11 1 11 32,-3 4 0-32,-13 4 11 15,-9 6-3-15,-8 13-21 16,-7 8-11-16,-7 18-29 16,2 11-10-16,0 12-6 0,2 7-2 15,7-1-15-15,9-4-11 0,7-17-12 16,8-8-1-16,11-19 14 15,0-6 12-15,1-14 15 16,-1-6 3-16,-7-14 3 16,-2-4 2-1,-5-14 6-15,0-8 4 0,-4-8 7 16,-5-8-2 0,-5-8 3-16,-5-1 1 0,-1 8-2 0,1 13 4 31,3 30 7-31,2 16-2 0,-1 30-4 0,2 17-4 15,0 31-17-15,2 17-4 16,5 22-8 0,-1 11-8-16,7 19-65 15,5 4-53-15,14 13 69 16</inkml:trace>
  <inkml:trace contextRef="#ctx0" brushRef="#br0" timeOffset="-147964.29">2336 15368 1132 0,'-9'-18'69'15,"0"-3"65"-15,0-3-35 0,1-3 39 16,1 2 6-16,3 4 3 15,-1 2-13-15,2 10-30 16,0 6-12-16,2 15-27 16,1 7-15-16,3 12-24 15,-1 6-9-15,4 6-10 16,-1 4-3-16,1 1 5 16,0 3-1-1,-2-1-3-15,1-2-9 0,2-7-56 16,-2-6-40-16,5-11-109 15,0-6-86-15,2-14 161 16</inkml:trace>
  <inkml:trace contextRef="#ctx0" brushRef="#br0" timeOffset="-147768.52">2249 15005 1837 0,'-8'9'76'0,"-2"0"-1"15,-1 0-29-15,3-4-40 16,1-4-44-16,4-6-196 16,3-5 155-16</inkml:trace>
  <inkml:trace contextRef="#ctx0" brushRef="#br0" timeOffset="-147369.44">2492 15313 967 0,'5'12'112'15,"1"3"53"-15,0 2-25 16,2 4-24-16,4 7-52 15,-4 1-22-15,5 3-26 0,-1 1-6 16,-1-3-3-16,1-1-2 16,-7-9 1-1,-2-5 18-15,-6-10 21 16,-1-6 10-16,-7-9 7 0,1-3-16 16,-2-16-20-16,-1-7-6 0,4-10 4 15,2-5 10 1,7 1 19-16,6 3 10 0,6 8 2 15,5 7-8-15,4 11-24 16,1 5-13 0,1 10-16-16,-4 6-3 15,-1 15 1-15,0 10 2 16,-3 16 3-16,-1 10-3 0,-2 10-38 16,-3 3-28-16,-4 8-82 15,1-2-57-15,-2-7-205 16,4-7 230-16</inkml:trace>
  <inkml:trace contextRef="#ctx0" brushRef="#br0" timeOffset="-146943.07">2972 15338 1072 0,'3'-2'179'0,"1"6"102"15,-1 16-82-15,-1 8-43 16,3 11-80-16,4 3-17 0,0 8-29 15,2 6-11-15,4 8-9 32,-2 5-1-32,3-2-42 15,0-4-11-15,-6-12-6 16,1-9-3-16,-6-12 40 0,-3-12 13 16,-4-18 5-16,-6-13 3 0,-5-26 8 15,-3-8 2-15,-2-23 12 16,-2-9 4-16,-2-11 7 15,6-4 0 1,9 7-1-16,7 6 4 16,13 12-3-16,1 7-2 0,5 14-12 15,1 6-8-15,1 14-14 16,-2 7-3 0,2 15-2-16,-6 4 0 15,-3 14 6-15,-5 9 3 16,-10 18 3-16,-5 12 1 15,-8 14-36-15,-2 5-30 0,-3 4-66 16,2-2-48-16,4-8-117 16,1-8 156-16</inkml:trace>
  <inkml:trace contextRef="#ctx0" brushRef="#br0" timeOffset="-146384.73">3289 15249 925 0,'7'18'143'0,"-2"8"123"16,-4 5-74-16,-1 7-52 15,-1 4-43-15,1 1-38 16,1 1-26-16,7-8-18 31,-1-7-6-31,7-15-4 0,0-9 3 0,2-17 18 31,2-9 6-31,-2-15 8 16,-3-5 7-16,3-4 10 0,-4 1 4 16,-3 9 2-16,2 6-8 0,-7 13-28 0,2 7-7 31,-2 19-7-31,0 8-1 0,-1 17-1 16,0 7 1-16,3 10-7 15,4 3 1-15,3-7-7 16,2-5-6-16,2-21 0 15,1-13 0-15,-1-19 7 16,0-10 1-16,-1-18 3 0,-1-6 0 31,1-15 0-31,-1-2-2 0,1-10 2 16,-5 0-1-16,-2 3-1 16,0 6-2-16,-1 19 13 0,0 14 3 15,0 26 24 1,-2 11 10-16,0 24-10 15,-2 12-4-15,1 19-18 0,3 11-4 0,2 8-5 32,0 2 0-32,7-5-7 15,1-5-12-15,4-16-38 16,2-8-16-16,-1-22-30 0,-5-9-18 16,-3-17-60-16,0-8-59 15,-10-16 123-15</inkml:trace>
  <inkml:trace contextRef="#ctx0" brushRef="#br0" timeOffset="-146185.23">3663 15410 1524 0,'14'2'106'0,"13"-6"85"16,7-6-39-16,18-16-40 0,2-8-16 16,6-17-53-1,5-4 1-15,10-6-458 0,5-8 312 31</inkml:trace>
  <inkml:trace contextRef="#ctx0" brushRef="#br0" timeOffset="-144950.92">7721 12427 802 0,'3'-5'135'16,"-3"-1"127"-16,-1 5-67 0,-7 1-79 16,-3 2-35-16,-1 9-50 15,2 4-16-15,-4 12-10 16,5 4-3-16,5 7-2 15,5 0-1-15,11-7-1 16,6-3-1-16,7-13 0 16,1-8 13-16,1-15 47 15,-4-7 19-15,-3-12 32 0,-2-3 4 16,-3-2-16 0,-5-3 1-16,-9 5-19 15,-3 2-12-15,-11 7-24 16,-2 2-15-16,-8 8-23 0,-4 6-28 0,-7 8-66 31,-1 7-37-31,0 6-164 16,3 0 166-16</inkml:trace>
  <inkml:trace contextRef="#ctx0" brushRef="#br0" timeOffset="-144436.04">7987 12338 234 0,'0'26'79'16,"0"0"90"-16,0 2 7 15,5-1-31 1,6-2-22-16,6-4-52 0,5-5-15 16,5-8 13-16,-2-6 22 0,-2-8 49 15,-2-7 14 1,0-8-6-16,-3-2-12 0,-2-7-32 15,1 4-19-15,-6 3-35 16,-4 6-17 0,0 13-23-16,-3 7-6 0,0 20-3 31,0 10 0-31,2 18 1 16,2 3 0-16,6-2-2 15,4-8 0-15,8-19 0 16,1-12-1-16,1-20 2 0,-2-9 10 15,-3-15 14-15,-1-7 4 16,-1-10 7-16,-2-6-1 16,-3-16-3-16,-2-5-1 0,-6-8-3 15,-1 2-9-15,0 8 3 16,-1 9 1-16,0 19 8 16,1 12-1-16,-6 31-13 15,4-1-3 1,-4 32-11-16,1 7-2 15,0 21 4-15,-2 7-2 0,3 14-1 16,1 9-10-16,9 7-101 16,5 3-146-16,6-8 141 0</inkml:trace>
  <inkml:trace contextRef="#ctx0" brushRef="#br0" timeOffset="-143956.78">8583 12445 1000 0,'0'-21'126'0,"1"1"97"15,2 3-47-15,7-2-26 16,0 3-9-16,6 0 9 0,3-2-18 16,2 1-43-16,4 0-21 15,6 6-43-15,-2 5-8 16,6 14-11-16,0 12-1 15,-3 19 2-15,-2 11 1 0,-9 18 0 32,-6 4 0-32,-12 19-17 0,-2 8-18 15,-5 1-33-15,-4-6-3 16,0-24 12-16,0-12 18 16,0-25 35-16,-5-12 9 15,0-24 7-15,-2-14 2 0,-2-23-4 16,-3-11-3-16,1-26-2 15,4-10 2-15,11-10 12 16,4 3 8-16,17 19 16 16,8 17 5-16,8 22-7 15,6 8-8-15,4 17-21 16,1 7-8-16,-6 6-6 16,-5 7-2-16,-12 6 3 15,-6 2 3-15,-10 9-2 16,-5 3-13-16,-13 6-61 15,0 0-45-15,-2-2-292 0,3-5 247 0</inkml:trace>
  <inkml:trace contextRef="#ctx0" brushRef="#br0" timeOffset="-143484.73">9213 12386 1078 0,'7'7'167'16,"1"4"157"-16,-6 14-150 15,0 5-25-15,-3 4-53 16,0 0-24-16,1-10-41 16,3-4-14-16,8-14-11 15,2-6 1 1,9-14 2 0,5-6 2-16,6-10 0 0,1 2-7 15,-1 4 16-15,-5 3 4 16,-7 14 5-16,-2 5 4 0,-8 12-18 15,1 7-4 1,-4 7-3-16,-2 1-2 0,0-2 1 16,1-6-2-16,1-14-2 0,2-4 3 15,3-13-1-15,1-6 0 16,0-10 3 0,0-9-1-16,-4-17 1 15,0-9 9-15,-4-13 15 16,-3-1 5-16,1 9 12 15,-1 5 0-15,3 30-8 16,2 10-5-16,-4 21-17 16,1 15-9-16,-2 19-8 0,-2 13-2 15,-1 22 3-15,1 10-1 0,2 12-1 16,1 2 2 0,9-7-39-1,3-11-54-15,8-20-51 0,3-13-52 16,-1-20-339-16,4-11 353 0</inkml:trace>
  <inkml:trace contextRef="#ctx0" brushRef="#br0" timeOffset="-143347.55">9612 12163 1283 0,'13'-4'100'15,"3"0"78"-15,13-2-129 16,8-4-10-16,16-3 0 15,8-2-418-15,12-12 279 16</inkml:trace>
  <inkml:trace contextRef="#ctx0" brushRef="#br0" timeOffset="-87614.46">6786 11219 1124 0,'9'-7'102'0,"-9"3"64"16,-3 4-31-16,-3 6-28 15,-2 4-29-15,-1 5-21 16,1 2-4-16,4 6 1 16,4 5 7-16,6 10-10 15,4 6-12-15,0 10-23 16,2 4-9-16,-6 2-8 0,0 2-18 16,-1-3-44-1,-5-5-24-15,1-5-72 16,-2-7-37-16,-5-14 113 0</inkml:trace>
  <inkml:trace contextRef="#ctx0" brushRef="#br0" timeOffset="-87214.18">6671 11444 1192 0,'6'-34'92'0,"5"-1"75"0,2 3-16 0,3 4 7 15,2 5-11-15,6 6-27 16,0 4-24-16,2 7-43 16,0 4-13-1,-1 5-24-15,0 5-7 16,-3 6-4-16,-2 3-1 0,-10 2 1 16,-3 0 0-16,-5 2 2 15,-4 1 4-15,-5 1 1 16,-2 4 0-16,-15-1-2 15,-4-2-5-15,-10 1-2 16,-3-6-1-16,6-4-1 16,5-1-1-16,14-4-3 15,9 2-1 1,15 1-2-16,9 2 0 0,14 2 7 16,3 0 2-16,5 4 4 15,-3-1-1-15,-2-4-1 0,0-2-6 16,-5-8-74-16,1-3-48 15,-4-4-161-15,-2-4 143 16</inkml:trace>
  <inkml:trace contextRef="#ctx0" brushRef="#br0" timeOffset="-86873.55">7109 11535 1179 0,'4'9'122'16,"0"2"82"-16,5 1-87 15,1 2-3-15,3-8-54 16,3-2-15-16,6-10-6 16,-1-4 9-1,1-10 8-15,-1-2 1 16,-7-3-24-16,-1-1-17 0,-10 4-7 16,-4 5-2-16,-7 9-2 0,-9 4 3 15,-8 9-5 1,-7 5-2-16,-1 13-2 15,4 9-1-15,8 9 0 16,3 4 0-16,11 0 1 16,3-3-1-16,13-10 0 15,6-5 0-15,14-10 0 0,2-7 2 16,9-13-44-16,5-8-41 0,-2-11-164 31,-4-6-138-31,0-7 210 16</inkml:trace>
  <inkml:trace contextRef="#ctx0" brushRef="#br0" timeOffset="-86619.19">7577 11346 987 0,'-12'3'139'16,"-3"3"126"-16,-5 5-48 16,0 7-53-16,0 3-26 0,3 0-50 31,5-1-24-31,6-3-35 0,7-3-10 15,12-3-7-15,3-5 3 0,5-2 5 16,2 0 1-16,0 3-2 16,0 3-3-16,-11 6-5 0,-7 0-2 31,-12 9 1-31,-10 2 3 16,-13 2-25-16,2 2-21 15,-5-5-74-15,1-6-63 0,12-10-207 0,6-8 211 16</inkml:trace>
  <inkml:trace contextRef="#ctx0" brushRef="#br0" timeOffset="-86444.43">7782 11320 1283 0,'11'18'94'0,"-3"10"65"15,-3 10-10-15,-4 7-44 31,0 3-19-31,1-7-48 16,2-7-20-16,1-12-47 0,2-7-64 16,2-14 55-1</inkml:trace>
  <inkml:trace contextRef="#ctx0" brushRef="#br0" timeOffset="-86310.39">7784 11190 926 0,'-9'1'40'16,"-1"1"18"-16,9 0-65 15,-2-4 4-15</inkml:trace>
  <inkml:trace contextRef="#ctx0" brushRef="#br0" timeOffset="-86016.84">8097 11215 1162 0,'-15'13'103'15,"-4"1"64"-15,-3 0-97 0,-2 0 0 16,4 0-48-16,5 1-9 16,11-3-13-16,4 0 1 15,11-2 5-15,8-2 2 16,11-2 6-16,4 1 11 0,-1-1 8 15,-3 0 12-15,-9 2 1 16,-6 2-8-16,-11 6-3 31,-6 2-10-31,-15 8-8 16,-8 2-7-16,-16 3-69 16,-4-2-61-16,0-7-334 15,7-4 272-15</inkml:trace>
  <inkml:trace contextRef="#ctx0" brushRef="#br0" timeOffset="-85784.72">8266 10756 1178 0,'8'4'124'0,"-5"13"95"16,-1 11 0-16,-2 20-62 15,1 8-29-15,-1 9-65 16,2 2-23-16,-1-2-27 0,1-2-5 16,4-6-3-16,-2-4-20 0,2-3-87 31,1-5-76-31,2-6 86 16</inkml:trace>
  <inkml:trace contextRef="#ctx0" brushRef="#br0" timeOffset="-85571.42">8258 11154 1312 0,'2'-4'83'15,"5"-3"36"-15,4 0 14 16,10-6-47-16,4-2-13 0,8-2-40 15,0-2-16-15,9 3-76 16,-2 0-100-16,7 5 93 16</inkml:trace>
  <inkml:trace contextRef="#ctx0" brushRef="#br0" timeOffset="-85024.8">8636 11163 612 0,'-15'7'141'16,"0"2"156"-16,3 5-157 16,-1 0 0-16,5 4-39 0,6 1-14 15,6-2-16-15,3-1-6 16,6-5-17-16,-1-6-7 0,4-6-8 15,3-5 0-15,1-6 6 16,-1-3 9-16,-4-2 13 31,-3 0 1-31,-7 2-3 0,-5 2-8 0,-3 2-19 16,-11 1-11-16,-5 3-10 31,-2 3-5-31,-4 0-4 16,5 3-1-16,4-3-4 0,8-1-2 15,16-4-3-15,10-1-1 0,9-4 4 16,4 1 4-16,5 4 4 16,1 4 2-1,5 9 0-15,5 6 0 16,-3 4-2-16,3 2-1 0,-14 0 1 16,-8 0 0-16,-12 2 2 15,-7 2 0-15,-6-4 2 0,-3-2 0 31,-3-5 2-31,-2-6-2 16,7-10-1-16,0-8-2 0,6-13 16 16,6-8 5-16,7-9 3 15,7-3 1-15,6 2-19 16,2 2-9-16,0 8-24 16,-1 3-49-16,1 4 43 15</inkml:trace>
  <inkml:trace contextRef="#ctx0" brushRef="#br0" timeOffset="-68566.57">9681 505 1043 0,'-1'1'18'0,"2"-4"38"0,3-7 119 0,1 7 11 16,2 3 37-16,-2 8-21 0,0 2-69 15,0 4-25 1,-3 7-29-16,1 10-22 16,1 15-30-16,-2 4-10 0,0 15-9 15,-2-1-3-15,0-3-3 16,0-2 1-16,1-6-33 15,2-8-32-15,3-11-84 16,5-6-73-16,3-19 118 16</inkml:trace>
  <inkml:trace contextRef="#ctx0" brushRef="#br0" timeOffset="-68177.68">10091 481 1281 0,'-11'8'160'0,"-2"4"35"0,-11 6-33 16,-2 7 12-16,-4 5-109 15,0 1-25-15,-3 5-20 16,3 0-8-16,2-6-11 16,3 4-1-16,12-8-2 15,9-2-2-15,12-2-1 16,13-6 1-16,8-6 1 15,2-4 2-15,8-5 2 16,-4-1-1-16,5-6 2 16,-1-2 1-1,-5-1 2-15,-1-2 0 0,-14 6-1 16,-3 2-1 0,-10 8 9-16,-5 5 2 0,-3 14 3 15,-3 7 2-15,2 8-9 16,3 3-4-16,12-10-2 15,5 1 0 1,10-14-5-16,1-6 5 0,3-13-9 16,-5-7-38-16,0-13-333 15,4-3 256-15</inkml:trace>
  <inkml:trace contextRef="#ctx0" brushRef="#br0" timeOffset="-68018.59">10178 556 1867 0,'-3'2'56'0,"2"-2"-35"16,1-2-13-16,2-6-104 0,7 0-143 0,3 1 128 16</inkml:trace>
  <inkml:trace contextRef="#ctx0" brushRef="#br0" timeOffset="-67747.52">10464 774 1137 0,'13'38'103'0,"-1"-1"63"0,3-3-39 16,-1-4 21-16,-1 0-75 15,0-6-61-15,-1-1-4 16,0-8 1-16,-1-3 0 0,-4-10 8 15,0-2 4-15,-6-10 11 16,-2-3 2-16,-4-7 15 16,1-3 6-16,-2-5 7 15,3-5-3-15,3 1-23 16,5-1-11 0,12 1-23-16,3 6-3 0,7 3-4 15,7 1-5-15,4 4-94 16,-1 0-86-16,2 1 102 15</inkml:trace>
  <inkml:trace contextRef="#ctx0" brushRef="#br0" timeOffset="-66979.13">11070 691 931 0,'-31'21'217'15,"0"3"193"-15,-2 5-231 16,-3 1 10-16,11 1-128 15,2 0-35-15,14-2-18 16,9-1-6-16,13-8-1 0,8-6-6 16,10-8-14-16,9-8-9 15,6-9-38-15,4-4-13 16,-1-13-27-16,-3-3-13 0,-11-10 22 16,-6-8 21-16,-11-5 41 15,-1-4 26-15,-11-2 19 16,-4 2 9-1,-3 4 26-15,-4 8 23 0,2 15 43 16,-2 9 10-16,1 22-7 16,-3 8-14-16,-1 20-30 15,2 11-14-15,1 15-17 16,1 11-11-16,5 10-17 16,0 0-2-16,3-6-4 15,2-6 0-15,-4-16 2 16,1-10-2-16,3-14 3 15,-2-9-5-15,5-13 3 16,2-8 4-16,2-12-1 0,2-4 0 16,3-6-4-16,2 0-6 0,3 6-9 15,-3 6-1-15,-4 14-2 32,-1 10 2-32,-1 12 6 0,0 0 3 0,4 0 2 31,6-10 0-31,4-8 0 15,5-4 2-15,-5-9 2 0,-2 3 2 0,-3-6 1 32,-4-3 4-32,-5 1-2 15,-1-3 4-15,-8 3 1 0,-2 8-2 16,-3 8 10-16,-4-2-3 0,2 19-3 16,0 4-2-1,3 5-9-15,6-2-2 0,6-10 0 16,3-4 1-16,7-8-2 15,0-1 0-15,-2-5 9 16,-2-3 8-16,-5-3 15 16,-3-4 5-16,-11 2-2 15,-4-2-9 1,-9-3-11-16,-4-2-7 0,-6-1-8 0,2 3-4 16,0 0-31-16,4 2-28 15,10 4-87 1,3 0-85-16,12 3-354 15,6 4 348-15</inkml:trace>
  <inkml:trace contextRef="#ctx0" brushRef="#br0" timeOffset="-66783.91">12155 487 1351 0,'5'-13'167'0,"-6"5"81"16,-6 1-21-16,-12 9-60 15,-4 9-65-15,-4 10-48 16,0 7-15-16,3 12-35 16,3 4-5-16,14 9-4 0,6-1-37 15,12 1-70-15,2-3-76 16,5-5 86 0</inkml:trace>
  <inkml:trace contextRef="#ctx0" brushRef="#br0" timeOffset="-66603.8">11983 837 1146 0,'15'-8'55'16,"6"-3"45"-16,4-1-34 16,7-6 3-16,6 2-21 0,2-4-88 15,2-3-57-15,4-2-273 16,3-1 223-1</inkml:trace>
  <inkml:trace contextRef="#ctx0" brushRef="#br0" timeOffset="-66454.54">12483 460 870 0,'-19'-10'176'16,"0"4"115"-16,-4 15-55 16,3 12-39-16,-5 13-62 15,5 10-24-15,7 10-46 16,2 3-21-16,6 1-27 15,4 3-5-15,1-10-69 0,0-3-78 16,1-10 79-16</inkml:trace>
  <inkml:trace contextRef="#ctx0" brushRef="#br0" timeOffset="-66294.36">12213 776 1118 0,'16'-10'85'16,"4"-4"64"-16,6-1-50 16,10-5 11-16,1-4-58 15,1-2-207-15,-1 0 111 0</inkml:trace>
  <inkml:trace contextRef="#ctx0" brushRef="#br0" timeOffset="-66121.63">12625 298 1018 0,'0'5'133'0,"2"12"175"15,0 3-118-15,-3 0 44 16,-1 7-74-16,-4 3-99 16,1 0-20-16,-1-2-27 15,4-4-39-15,4-4-153 16,5-1 120-16</inkml:trace>
  <inkml:trace contextRef="#ctx0" brushRef="#br0" timeOffset="-65771.77">12986 685 1136 0,'-7'1'70'0,"-12"4"30"0,-5 3 72 0,-13 1-39 16,-6 5 1-16,3 2-78 16,3 0-40-16,15 2-18 15,12 0-6 1,21 1-5-16,13 1 2 16,14 3 7-16,1 0 3 15,2 0 14-15,-5 3 9 16,-13-3 19-16,-8 1 9 15,-17-2-4-15,-11-2-6 0,-15 1-15 16,-14-3-23-16,-15-3-119 16,-3-3-292-1,2-11 246-15</inkml:trace>
  <inkml:trace contextRef="#ctx0" brushRef="#br0" timeOffset="-65382.27">13478 432 2291 0,'-15'42'18'0,"-3"11"-10"0,-5 5-1 0,1 5-3 15,2 5-2-15,4-10-1 16,1-1 0-16,8-14-1 16,3-10-1-16,13-9 4 15,1-8-1-15,15-9 3 16,8-5-5-16,17-8-22 16,6-6-27-16,16-5-132 15,-5-6-100-15,6 2 144 16</inkml:trace>
  <inkml:trace contextRef="#ctx0" brushRef="#br0" timeOffset="-64634.67">13972 694 1014 0,'-11'-3'155'0,"-4"-8"-23"0,-5-2 176 0,-3 1-92 16,0 6-34-16,-3 5-70 15,-4 13-92-15,-2 7-12 16,-6 12-8-16,-2 8-6 15,10-2-3-15,8-1-5 0,20-9-17 16,12-7-2-16,20-9-2 16,5-7 4-16,4-9 22 15,1-5 5-15,-5-6 6 16,-1 0 5-16,-4-2 1 16,-4-4 8-1,-7 5 13-15,-5 1 2 16,-7 9 0-16,-6 7-6 0,-9 13-14 15,-3 6-3-15,-3 9-5 16,0 3-2-16,8-5 0 16,5-5-1-16,13-7 2 15,5-7 5-15,8-9 2 16,4-3 3-16,3-10 6 16,5-4 4-16,-1-2 8 0,-1-3-4 15,-4-1-4-15,-5 3-8 16,-9 6-6-1,-5 6 3-15,-4 9-4 16,-8 6-1-16,0 15-3 16,-3 7 0-16,3 2-2 15,4-4 0-15,8-8 0 16,2-6 1-16,7-8 4 16,1-2-1-16,0-4 3 15,1-3 0-15,-3 0 0 16,1-1 0-16,-7-2-2 0,-1 4-2 15,-5 5-2-15,0 1-2 16,0 8 0-16,3 0 1 16,6-2 0-16,4-1 2 15,8-6 11-15,-1-6 7 0,5-2 10 16,-2-1 5-16,-11-1 3 16,3-2 5-16,-7-8-4 15,-4-4-2-15,0 1-13 16,-8 1-9-16,1 5-11 15,-3 2-3-15,0-1-36 0,2 0-38 32,4-6-149-32,8-6 126 0</inkml:trace>
  <inkml:trace contextRef="#ctx0" brushRef="#br0" timeOffset="-58269.26">11450 1817 356 0,'-2'-5'161'0,"-2"-1"79"15,0 3 14-15,-3 2-35 0,2 3-63 16,0 4-20-16,2 1-24 15,3 1-13-15,10 0-21 16,5-2-3-16,21-2-2 16,5-1-2-16,16-4-11 31,-2-1-11-31,2 0-21 16,-4 0-7-16,-3 3-10 0,-1 2-5 15,-8 4-1-15,-5 1 0 0,-13 2-2 16,-7 0 2-1,-13-2 1-15,-2 1 1 16,-2-4 3-16,-2 1-3 16,3-3-1-16,0 0-1 0,0-3-1 15,0 1 4-15,1-3 3 16,2-4 0 0,3-8 3-16,3-6-3 0,2-10-7 15,7-3 1-15,0-4-1 16,0 0-2-1,3 7 8-15,-5 4 4 0,-4 12 5 0,0 7 2 16,-6 10-3 0,3 5-4-16,-2 8-8 15,0 0-2-15,-1 6-2 0,-1 6 0 16,0 5 0 0,-3 5-1-16,-2 4 3 15,0-3-1-15,-1-5 3 16,0-5 0-16,3-12-4 15,3-6 1-15,2-12 4 16,1-8-1-16,1-12 5 16,2-7-1-16,-1-8 0 15,2-1 1-15,-3-4-3 0,0 2 0 0,5 3-7 16,-2 4-1-16,3 12 2 16,0 5 0-16,-2 13 0 31,1 6 1-31,0 10-7 0,2 6-1 15,1 7 0-15,1 3 0 0,5 3 5 16,-1 0 0-16,1-3 2 16,1-3 0-1,-1-9 1-15,-1-4 2 16,-3-9 3-16,-1-5 3 0,-1-10 2 16,3-5-4-16,-3-5-1 15,-1-2-3-15,-4-5 2 16,-2 0 4-16,0 1-3 15,-1 3-1-15,-1 7-10 16,2 9-4-16,-3 9-4 16,1 8 0-16,-2 13 3 15,2 1 4-15,2 7 4 16,0-3 1-16,9 0 0 16,2-5 0-16,7-7 2 15,2-3 0-15,-4-9 2 16,2-4 1-16,-4-9 0 15,-3-5 1-15,0-8 0 0,-1-3 0 16,-4-8-2-16,1-1 0 16,-2-3-2-1,-2-1-1-15,2 10-3 16,2 4-3-16,-3 19-3 16,-1 6 0-16,-2 13 1 0,-2 7 2 0,1 6 1 15,-1 3 1-15,1 0 1 31,2-3 1-31,2-4 0 0,0-1 1 0,3-7 2 16,2-4-1 0,0-7 3-16,4-4 0 15,-1-13 1-15,2-2-2 0,-1-11-2 16,0 1 0-16,-2-1-2 16,-2 2 1-16,-3 7-2 15,-4 6-3 1,-2 11-3-16,-2 7 1 0,-2 16 2 15,0 4 2-15,-4 6 3 16,0 2 1-16,4-4-1 16,2-1 2-16,4-6-1 0,2-1 1 15,0-8 0 1,0-2 0-16,-3-6-1 16,1 0-1-16,-1-1-1 15,-2-2-3-15,-1 3-2 16,-4 0 0-16,0 2 1 15,-2-1 2-15,-1-2 2 16,1-2-2-16,-2-4-17 16,2 0-12-16,-1 0-33 15,-1-1-15-15,3-6-23 0,-2 3-11 16,0-5-103-16,2 2-111 16,6-6 185-16</inkml:trace>
  <inkml:trace contextRef="#ctx0" brushRef="#br0" timeOffset="-57130.66">13664 2025 551 0,'-8'3'160'0,"1"0"109"0,0 0-70 15,-3-1-57-15,4-2-58 16,-1-2-16-16,7-5-21 16,2-2-3-16,6-7-4 15,1-2 6-15,2-5 17 16,1-3 3-16,3 2-6 16,-4-2-7-16,2 3-16 15,-4 2-6-15,-1 2-11 16,-1 4-6-16,-2 5-7 15,0 2-4 1,-5 7-2-16,0 1-1 0,1 0 0 0,-2 2-1 16,1 2 0-1,1 0 1-15,5 1 0 16,0 0-1-16,1 0 1 16,-2 0 1-16,-3-1 1 0,-1-1 0 15,-1-1 2 1,0-1 1-16,0-1 0 15,0 0 0-15,4-4-3 0,1 0 0 16,3-1-2-16,0 1-1 16,3 0 1-16,-2 1-1 15,0 2 0-15,0 0 0 16,-1 1 0-16,-1 2 0 16,-2 2 0-16,0 3 0 0,2 2 1 15,-5-2-1 1,3 1 1-16,0-1 1 15,1-2 0-15,0 0 1 16,-4-1-1-16,-1-3 1 0,4 3-1 16,-3-1 1-16,-2-1-1 15,0 1 1-15,0 0 0 16,-1-1-1 0,0 0 0-16,1 1-1 15,1-1 0-15,4-1 0 16,1 1 0-16,1-2-1 0,-1 2 1 15,0 0 0-15,-2 1 0 16,-2 1 1-16,0 1-1 16,1 1 0-16,-2 0 0 15,3 1-1-15,2-1 1 0,1 0-1 16,4-2 1-16,2-3 0 16,4-1-1-1,6-3 1-15,10-3 0 0,7 0 2 0,13 0 3 16,0 0 1-16,3 2 1 15,5 1-1-15,7 2-4 32,15 0 1-32,5 1-1 0,-3-1 0 15,-4 0 1 1,-6 0 0-16,-5 0 1 16,0 0 3-16,-12 1-26 0,-11-1-84 15,-16 1 67 1</inkml:trace>
  <inkml:trace contextRef="#ctx0" brushRef="#br0" timeOffset="-51324.69">12160 2419 239 0,'-4'-9'122'0,"0"1"143"16,3 2 1-16,-1 4-32 15,1 2-25-15,2 1-40 0,2 0-20 31,5-1-26-31,6 0-6 16,8-2-11-16,6-1-5 16,15 3-16-16,14 0-9 15,12 2-25-15,6 3-17 16,14 0-14-16,4 1-8 16,19-3-9-16,2 0 3 0,3-3-6 15,-1-2-3-15,-10-1 0 16,-7-3 1-16,-17-2 0 15,-16-1-18-15,-18 0-84 16,-6-1-75-16,-17 2 86 0</inkml:trace>
  <inkml:trace contextRef="#ctx0" brushRef="#br0" timeOffset="-51023.15">13459 2261 886 0,'-9'2'172'16,"-1"-1"63"-16,7-1-21 16,2 0-20-16,4 0-98 31,6 0-22-31,1 2-12 16,3 0-3-16,3 4-6 15,0 2 1-15,4 2-3 0,3 1 0 16,2 2-4-16,5-2-2 0,3 3-21 15,-3-3-3-15,-7 1-10 16,-7 1-3-16,-17 2-1 16,-9 2-1-16,-15 2 0 15,-6 3-8-15,-6-1-42 16,0 0-32 0,5-3-122-16,5 0-104 15,4-3 167-15</inkml:trace>
  <inkml:trace contextRef="#ctx0" brushRef="#br0" timeOffset="-50524.34">12732 2712 443 0,'7'0'155'0,"2"0"93"0,11-1-11 15,6-2-17-15,9-1-57 16,5 0-17-16,1 2-46 15,-2 2-19-15,-3 0-35 16,-7 0-14-16,-1 0-17 16,-2-1-5-16,0-4-8 15,0 1-1-15,-2-4-29 16,-1 0-35-16,-7 3-135 16,-4-3-126-16,-12 8 174 15</inkml:trace>
  <inkml:trace contextRef="#ctx0" brushRef="#br0" timeOffset="-50243.72">13029 2698 940 0,'5'-1'111'0,"-2"2"50"15,-2 3 5-15,-2 5-69 16,-2 4-28-16,-3 4-17 0,1 3 0 31,0 2-4-31,4-1-8 0,-1 0-20 16,1-3-7-16,2-1-9 16,2-2-3-16,-1-1 5 15,1 0-40-15,-1-3-174 16,-2-2-232-16,0-4 231 15</inkml:trace>
  <inkml:trace contextRef="#ctx0" brushRef="#br0" timeOffset="-49991.26">12818 2939 351 0,'-17'5'74'0,"3"1"97"31,0-3 5-31,12-1 25 16,6-1-30-16,17-4-31 15,6-1-9-15,13-3 8 16,8 2-7-16,-3 2-36 16,1 3-23-16,-4 3-38 0,-1 1-17 15,-5 0-44-15,1 1-85 0,-7 1 70 16</inkml:trace>
  <inkml:trace contextRef="#ctx0" brushRef="#br0" timeOffset="-47926.43">13281 1226 480 0,'0'-1'51'0,"2"-3"57"0,5-3-29 16,0 2-3-16,-1-2 9 15,0 3 12-15,-2 2 10 16,-2 1 15 0,-2 4-3-16,-1 8-26 0,-3 4-11 15,1 6-36 1,-2 4-15-16,3 2-15 15,1-2-8-15,1 3-6 0,4-3-1 16,-1 2-1-16,1-2-16 16,-4-2-121-16,-2-2-122 0,-5 0 135 15</inkml:trace>
  <inkml:trace contextRef="#ctx0" brushRef="#br0" timeOffset="-47394.91">13281 1277 876 0,'3'-3'152'0,"3"-1"45"0,3-3-13 15,3 0-46-15,3-2-63 16,1 0-8-16,3 0-1 0,0 0-8 16,-2 1-8-16,1 0-1 15,-2 5-20-15,2 3-8 16,-4 8-12 0,-4 4-3-16,-2 6-1 0,-2 0 1 15,-3 1 0-15,2 4-2 16,-4-4-1-1,0 2 0-15,-3-4 1 16,-3-2 1-16,-6-1 2 16,-4-1-2-16,-4-1-1 0,-5-3 0 15,-1-2-3-15,0-2 4 16,-4-2-2-16,4 0-1 16,6-2-2-16,5 0 0 15,9 1-3-15,4 1-2 0,6 2 1 16,4 2 0-16,5 3 3 15,2 3 1-15,0 4 0 16,1 2 1 0,0 4 0-16,0 2 0 0,6 4 0 15,-1-3-1 1,6-2 1-16,-2 2-3 0,-2-6-131 16,-1 1-228-1,-12 3 213-15</inkml:trace>
  <inkml:trace contextRef="#ctx0" brushRef="#br0" timeOffset="-46342.96">13360 1450 210 0,'12'-1'40'0,"-1"-1"45"15,-2 0-51-15,-4 1 5 16,-3 0 4-16,-2 1 2 0,-3 0-3 16,-4 0-14-1,0 1-19-15,2 0-4 16,4-1-22-16,-9 3-43 0,8-2 37 15</inkml:trace>
  <inkml:trace contextRef="#ctx0" brushRef="#br0" timeOffset="-45859.2">13341 1418 93 0,'-6'0'33'15,"2"0"77"-15,2 0 30 16,2-1 36-16,2-3 0 0,5 1-37 15,-1 0-33-15,-1 0-40 16,-2 1-9-16,-5-1-16 16,-1 2-2-16,-6 1-6 15,-2 2-8-15,3 1-4 0,0-1 6 16,8-1 4 0,4 1 5-16,3-3 0 15,2 1-5-15,1 0-3 16,-1 0 0-16,0 4-5 15,-3 0-1-15,-5 3-3 0,-2 2-2 16,-4 3-3-16,1 3-1 16,-3 5-3-1,-1 0-1-15,0 1-1 0,-3-2-1 0,5-2-1 16,-1-1-1-16,1-4-1 31,2-1-1-31,-3-3-3 0,4 0-20 0,-3 3-88 16,1 2-72-16,-1 2 89 15</inkml:trace>
  <inkml:trace contextRef="#ctx0" brushRef="#br0" timeOffset="-44276.29">11423 3539 907 0,'0'-4'91'16,"0"-2"37"-16,0 3-6 0,1-1-25 15,0 0-23-15,1 2-5 16,1-1 7-16,0 2 1 16,2 1-7-16,0 9-13 15,6 7-10-15,3 10-24 16,3 6-7-16,7 3-9 15,1 0-1-15,5-1-2 16,-1-2 0-16,-6-5 1 16,-1-2 1-16,-6-5 12 15,-5-3 15 1,-1-9 14-16,-3 1 0 0,-2-7 10 16,-4-2 4-16,1-2 2 15,-3-10 15 1,-2-9-15-16,0-6-8 0,6-12-14 15,5-2-15-15,4-7-9 16,6 1-12 0,1 1-4-16,-5 4-2 0,0 13 0 15,-3 3-28-15,-3 12-88 0,0 3-79 16,-1 10 92 0</inkml:trace>
  <inkml:trace contextRef="#ctx0" brushRef="#br0" timeOffset="-43964.65">11982 3662 687 0,'-8'0'163'0,"0"0"244"16,0 2-201-16,7-2-24 0,1 0-46 15,10 0-65-15,5 0-1 16,7 0 10-16,6 1-7 16,0-1-14-16,3 0-14 15,0 1-25-15,-5-1-7 0,-1-1-8 16,-6-2-8-1,-3-2-67-15,-3 0-64 0,-6 2 70 16</inkml:trace>
  <inkml:trace contextRef="#ctx0" brushRef="#br0" timeOffset="-43743.96">11916 3817 1056 0,'-8'11'115'0,"5"-4"81"15,8 0-28-15,15-7 17 16,7-2-37 0,10-6-32-1,8-2-16-15,1-1-46 0,2 1-18 16,-2 2-22-16,-1 1-9 16,-5 2-46-16,0 0-58 15,-4 2-294-15,-5 0 240 16</inkml:trace>
  <inkml:trace contextRef="#ctx0" brushRef="#br0" timeOffset="-43260.32">12722 3539 546 0,'0'-5'153'0,"0"0"183"16,-4 3-78-16,0 2-44 0,0 2-41 15,0 4-61-15,1 3-16 16,0 9-18-16,1 6-9 15,-2 10-22-15,0 4-11 0,1 8-21 32,0-1-6-32,3 2-5 0,0-1 0 0,3-7 2 15,3-3 9-15,0-12-63 16,1-6-55-16,2-8-313 16,2-5 240-1</inkml:trace>
  <inkml:trace contextRef="#ctx0" brushRef="#br0" timeOffset="-43012.11">13017 3520 1101 0,'0'9'136'16,"-2"4"70"-16,1 4-9 0,-1 8-31 15,0 3-56-15,2 9-39 16,-3 4-11-16,2 3-31 31,-2-1-5-31,3-3-16 0,-1-4-2 16,0-5-20-16,1-5-30 16,0-10-134-16,0-5-170 15,3-7 193-15</inkml:trace>
  <inkml:trace contextRef="#ctx0" brushRef="#br0" timeOffset="-42575.2">13011 3561 1226 0,'1'-25'180'0,"2"1"45"15,4-4-13-15,3 1-30 0,6-1-78 16,3 1-12-16,3 9-6 15,1 4-16-15,3 13-29 16,3 3-11-16,-1 7-21 16,2 7-4-16,-3-1-3 15,-7 0 1-15,-10 2 1 16,-10-3 2-16,-10 2 1 16,-9 2 1-16,-13-3-1 15,-3-2-1-15,-7 0-3 16,4-1-1-16,5-5-2 15,4 0-2 1,11-6-1-16,2-1 0 0,10 2 0 16,4-1-3-16,4 5-2 15,4 3 1-15,5 2 3 16,5 4 3-16,11 3 6 16,5 1 1-16,12 4 1 15,7 1-1-15,1 2-3 16,3 0-1-16,-11 0-1 15,-4 0-1-15,-12-3-67 0,-2-1-59 0,-4-1 68 16</inkml:trace>
  <inkml:trace contextRef="#ctx0" brushRef="#br0" timeOffset="2323.32">13837 2704 367 0,'1'3'99'0,"2"1"103"15,-3-3-4-15,0-1-23 16,-3 0-18-16,-1-3-40 16,2 0-16-16,-2-1-32 15,3 3-9-15,-7-5-6 16,3 5-10-16,-7 1-16 16,1 0-7-16,-8 3-12 0,-2 4-1 15,-1 5-4 1,-3 1-2-16,5 3 2 15,6-1 7-15,8 0 5 0,6 1 2 0,11-1 17 16,3 0-4-16,13-1 8 31,0-3 2-31,2-4-15 0,0-2-3 0,-5-6-10 32,2-3-3-32,-2-6 0 15,-4-2-2-15,-1-3 2 16,-3-2 3-16,-10 1 7 15,0 0 7-15,-7 5 2 0,-2 2-5 16,-3 6-8-16,0 2-4 0,2 6-3 16,1 5-1-16,2 4 0 15,2 2-3-15,6 0-3 16,2 0-1-16,4-5 0 16,2-2 0-16,-1-3 2 15,2-4 1-15,-2-3 1 16,2-4 1-16,0-6 1 0,0-2 1 15,1-6 5-15,-3 0-5 16,-3-2 3 0,-1 1 0-16,-8 6-6 15,1 2 4-15,-3 12 5 16,-8 3 1-16,4 10-4 16,0 5-1-16,3 4-9 15,2-1-1-15,6-3 1 16,4-3 0-16,8-5 1 15,1-2 0-15,5-7 1 16,-1-1 0-16,-4-7-10 0,0-3-11 16,-6-4-33-16,-2-2-22 15,-1 1-25 1,-3 0 3-16,-2 3 28 0,1 1 22 0,-6 7 33 16,2 4 8-16,-2 4 11 15,3 5 12-15,-2 2 14 31,1 0 6-31,1 3 0 0,1-1-8 16,2 2-10-16,-1-1-7 16,0-1-7-16,-1-1-1 0,-2-3-2 15,1-2 2-15,0-3 1 0,-4-4 2 16,0 0 1 0,-4-4 0-16,2-2-3 15,0-3-1-15,1-4-2 16,1-2 0-16,1-8-2 15,2 0-1 1,6-2-1-16,2 1-1 0,2 3-1 16,3 4-1-16,-2 6 3 15,-2 2-23-15,-1 5-33 16,-2-2-14-16,-3 5-29 0,1 0 10 16,-2 3 24-1,2 3 14-15,0 5 26 0,2 2 14 16,1 5 8-16,2 4 0 15,3 2 2-15,2-1 1 16,3-1 3-16,-4 0 1 0,1-7-1 16,-6-2 1-16,-5-4 2 15,-5-2 2-15,-6-4 2 32,-6-2 2-32,-5-4-3 15,-4-3 9-15,-1-5 22 0,4-2 11 0,8-4 11 16,5 0-8-1,11-2-24-15,6 0-15 16,11 2-12-16,3-1-3 0,0 4-1 0,1 2 0 31,-3 4-81-31,-3 0-99 16,3 1 104-16</inkml:trace>
  <inkml:trace contextRef="#ctx0" brushRef="#br0" timeOffset="3151.48">14794 2725 996 0,'0'7'116'16,"0"-2"38"-16,0-1-3 15,3-2-45-15,4-1-48 0,5-4-22 16,3-1-6-16,6-4-16 16,4 1-2-16,0-2-3 31,0-1 0-31,-1-1 1 15,-1-1 1-15,-10 1 21 16,-7 3 11-16,-13 2 10 16,-8 1 3-16,-12 4-23 0,0 1-11 15,-9 11-15-15,1 3-4 0,5 8-3 16,1 1 0-16,8 0-1 31,7-2-2-31,11-5 2 0,4-3 1 0,11-4 4 16,4-2 2-16,8-2 3 15,1-3 0-15,3-3-3 16,5-4 1 0,0 0-2-16,0 0-2 0,3 0 1 15,-8 2-2-15,-5 2-1 16,-2 1 1 0,-9 2-2-16,-4 2 0 0,-6 3 0 15,-2 3-1-15,-5 0 0 16,0 0 1-16,-3-3 1 0,1-2 0 15,8-4-1 1,0-3 0-16,3-5 0 16,5-2 0-16,3-4-1 15,5-2-1-15,0 2 0 16,2 3-1-16,-3 3 1 0,-3 3 0 16,1 5-2-16,-4 3 0 15,-3 8 0-15,-1 2-1 16,-1 4 4-16,1 0 0 0,4-5 1 15,5-1 3-15,7-8-1 32,1-3 2-32,-1-7 1 0,0-4 1 0,0-6 4 15,-4-2 5-15,0-9 7 16,-3-1 3 0,1-10 5-1,-1-3-4-15,-8-4-4 16,1 0-3-16,-5 10 3 15,-2 8 3-15,-1 15 8 16,1 11 3-16,0 4-4 0,-2 12-2 16,1 13-7-16,-1 6-4 0,1 11-6 15,0 2-4-15,3 1-6 16,2 0 1-16,4-5-1 16,4-3 0-16,-2-9-35 15,1-3-27-15,0-13-78 16,-1-5-80-16,2-11 123 15</inkml:trace>
  <inkml:trace contextRef="#ctx0" brushRef="#br0" timeOffset="3277.11">15436 2697 1068 0,'-8'8'154'0,"6"0"99"15,20-2-134-15,7-3 12 0,11-3-94 16,6-3-21-16,-3-2-13 31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6:23:56.5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10291 9666 490 0,'-7'6'113'31,"-3"-2"113"-31,-5 1-129 16,0 1-15-16,-4-4-18 16,0 0 11-16,3-2 22 15,3-1 0-15,5-2-10 0,4-1-12 0,4 0-32 32,0 1-13-32,6 2-18 0,1 1 1 15,9 3 13-15,5-2 5 16,12-1 18-16,2 0 0 15,11-2-5-15,-3-1-1 16,6 0-3-16,2 3-7 0,12 2-1 16,9 2-5-16,7 2-15 15,0-1-2 1,-3 0-9-16,2 0 0 16,12 0-2-16,6-1 1 0,3-2-1 15,2 0-1-15,5 0 2 16,2 2-3-16,3 3 3 15,4 4 4-15,0 1 9 16,6-1 11-16,6 0 15 16,10-5 6-16,-1-3 2 15,3 0 1-15,17-1-6 16,-6-5-3-16,15 0 1 16,4-3-5-16,-11 0-8 15,13 2-6-15,-11 2-12 16,-2-1-4-16,8-2-3 15,-10 1 0-15,1-1 0 0,5 2 0 0,-16 2 7 16,3-1-33-16,-6 4-166 16,-6 2-366-16,-13 1 321 15</inkml:trace>
  <inkml:trace contextRef="#ctx0" brushRef="#br0" timeOffset="15222.87">10441 12634 749 0,'3'-5'90'0,"-2"0"50"15,2-1-12-15,2 2-58 0,-2 0-23 32,6 1-16-32,3 0-5 0,4 2-3 15,4 1-1-15,7 4-7 16,5 1-6-16,15 3-8 15,8 2 5-15,11 0 22 16,2-1 15-16,15 0 28 16,13-3 13-16,19-4 12 15,6-2 2-15,26-4-4 16,-4-2-10-16,14 0-32 16,11 1-14-16,-8 4-23 15,8 6-8-15,-3 13-5 16,-11 9-8-16,1 7-23 0,-13-3-21 15,-21-7-111-15,-7-6-151 16,-31-18 180 0</inkml:trace>
  <inkml:trace contextRef="#ctx0" brushRef="#br0" timeOffset="16371.32">8477 13785 913 0,'49'-11'131'0,"-1"0"95"0,2 1-103 31,-2 4-34-31,6 3-32 0,4-1 3 0,24 1-4 16,3-1 3-16,4-1-2 16,1 1-7-1,-3-1-13-15,2 2-7 0,-5-2 7 16,-6 0 6-16,-19-1 9 16,-9-4 4-16,-13 0-15 15,-7 0-4-15,-16-2 1 16,-8 1-1-1,-17 1-1-15,-16 2-5 0,-24 6-34 0,-15 3-21 32,-37 11-28-32,-4 2-6 0,-15 3 19 0,-8-1 11 15,15-2 21-15,3-2 7 16,22 2 0 0,15 2 0-16,17 1-2 15,8 3 1-15,13-1 1 16,9-2 1-16,26-3 0 0,7 0 2 0,28-5 1 15,11 0-1-15,17-5 4 32,12-2-1-32,26-3-2 0,6-3 2 15,7-3-1-15,0-1 1 0,-6-1 12 16,-8-1 11-16,-12-1 19 16,-12 2 6-1,-30 0 0-15,-11 4-9 16,-24 2-6-16,-10 3-4 15,-27 5-21-15,-10 5-17 16,-43 7-39 0,-11 6-17-16,-22 5-7 0,-15 1 10 15,4 5 25-15,5-1 2 0,12-3 18 0,16-2 2 32,22-7 1-32,11-5 10 15,24-9 3-15,17-3-2 0,39-5 0 16,19-5 2-16,29-4-5 15,14-4 1-15,33-8-1 16,10-3-1-16,20-5-1 16,14-3-8-16,-8 5-139 15,-3 4 107-15</inkml:trace>
  <inkml:trace contextRef="#ctx0" brushRef="#br0" timeOffset="32247.48">16512 11076 857 0,'0'-6'100'0,"1"2"96"15,-1 0-8-15,0 1-31 16,1 2-14-16,2 1-38 15,2 3-18-15,1 6-35 16,0 6-18-16,1 10-27 16,-1 2-6-16,-1 5-17 15,-2 2-16-15,0-3-16 16,1-3-6-16,2-7 12 31,-1-3 15-31,0-10-9 0,-5-7-31 0,2-3-57 16,-3-8-25-1,-1-11 7-15,-5-3 37 16,0-9 61-16,-1-3 33 16,-1-1 68-16,-1-3 22 15,2 2 28-15,1 2 10 0,6 7-11 0,2 4-5 16,6 9 0 0,3 3-1-16,4 3-10 15,3 1-6-15,4 2-20 16,1 0-16-16,5 1-28 15,2-1-10-15,4 1-9 16,-4 0-16-16,-2 2-93 16,-1 1-71-16,-8 0 88 15</inkml:trace>
  <inkml:trace contextRef="#ctx0" brushRef="#br0" timeOffset="32414.24">16542 11113 953 0,'0'12'150'0,"4"-3"198"16,6-2-232-16,7-6-55 15,5-2-19 1,4-3-33-16,6-4-49 0,8 0-226 16,0-1 175-16</inkml:trace>
  <inkml:trace contextRef="#ctx0" brushRef="#br0" timeOffset="32588.24">16992 11019 1393 0,'-3'15'73'16,"-3"4"33"0,3 4-57-16,-4 7-14 15,2 4-17-15,3 1-14 16,-2 1-20-16,4-4-184 15,3-4 141-15</inkml:trace>
  <inkml:trace contextRef="#ctx0" brushRef="#br0" timeOffset="32987.32">17216 11109 1264 0,'3'18'61'15,"-6"5"18"-15,-2 2-23 0,-4 5-7 16,1-1-4 0,0-5 32-16,2-5 17 15,4-10 17-15,2-6-5 16,2-1-32-16,1-10-14 16,1-8-6-16,2-5-4 0,0-6-17 15,2-3-7 1,4 5-14-16,0 1-2 15,0 11-3-15,-2 5-4 16,0 9-6-16,0 8-1 16,3 4-3-16,2 0 3 15,4 0 4-15,4-2 0 0,1-4 3 0,1-2 12 16,-4-5 39 0,0-1 18-16,-6-9 30 0,-5-2-2 15,-4-4-26 1,-6-3-17-16,-10-4-29 15,-1-3-31-15,-3 0-88 16,0 1-53-16,3 5-163 16,5 4-237-16,7 1 324 0</inkml:trace>
  <inkml:trace contextRef="#ctx0" brushRef="#br0" timeOffset="33155.24">17736 11043 1777 0,'11'5'79'0,"-2"6"15"16,-3 4-14-16,-5 12-41 0,-1 3-10 15,-2 7-40-15,2 2-41 0,1-2-176 16,6-3 145-16</inkml:trace>
  <inkml:trace contextRef="#ctx0" brushRef="#br0" timeOffset="33327.57">18197 11078 1785 0,'1'29'75'0,"-2"4"13"16,-3 5-28-16,-1 6-19 15,1 0-12-15,2-2-16 16,2-4-13-16,1-6-74 15,4-4-75-15,0-9 81 16</inkml:trace>
  <inkml:trace contextRef="#ctx0" brushRef="#br0" timeOffset="33555.4">18076 10991 1300 0,'-27'-10'105'0,"2"3"75"16,4 5-37-16,9 3-9 16,7 2-3-16,15 1-5 0,11-2-16 15,11-2-41-15,5 0-22 0,8-3-38 16,-1-1-36-16,8-3-75 16,2 0-42-16,13-2-92 15,1 0-59-15,3 1 172 16</inkml:trace>
  <inkml:trace contextRef="#ctx0" brushRef="#br0" timeOffset="33779.12">18750 10862 1180 0,'5'-10'150'0,"-5"1"126"16,-5 1-44-16,-11 4-83 16,-2 5-39-16,-5 9-50 15,-1 7-18-15,3 12-20 16,-2 8-2-16,3 14-15 15,0 6-3-15,4 2 0 16,3 0-2-16,12-10-4 16,4-6-1-16,12-13 0 15,1-4 0-15,3-13-17 0,3-6-24 16,6-10-64 0,5-8-69-16,2-11 95 0</inkml:trace>
  <inkml:trace contextRef="#ctx0" brushRef="#br0" timeOffset="33948.68">18576 11156 1502 0,'15'3'138'0,"3"-1"101"0,14-9-106 16,9-6-7-16,11-6-58 15,11-5-30-15,9-7-63 16,0-1-76-1,5-6 62-15</inkml:trace>
  <inkml:trace contextRef="#ctx0" brushRef="#br0" timeOffset="34393.85">19932 10905 1264 0,'0'-9'129'0,"-1"2"102"15,-3 2-20-15,1 4-59 16,-5 0-25-16,-9 4-53 16,0 3-32-16,-14 5-19 15,-4 4-9-15,-5 1-8 16,1 1 4-16,14 0-4 16,10 0-3-16,23 3-2 15,11 1-1-15,16 3 0 16,3 0 2-16,6 2 2 0,-6-3 0 15,-1-1 2-15,-8-2 0 0,-9-4 6 16,-8-1 4-16,-16-3 3 16,-10 0 1-16,-12 1-42 15,-7 0-54-15,-18 2-139 16,-6-2-132-16,-4-1 184 31</inkml:trace>
  <inkml:trace contextRef="#ctx0" brushRef="#br0" timeOffset="34567.58">20268 10931 1290 0,'29'14'158'0,"-8"5"214"32,-18 14-314-32,-9 6-8 0,-13 2-64 15,-5-1-26-15,0-8-93 16,1-3-127-16,-3-5 153 15</inkml:trace>
  <inkml:trace contextRef="#ctx0" brushRef="#br0" timeOffset="34987.14">19995 10888 1968 0,'21'-18'76'16,"4"1"5"-16,5 1 16 15,20 3-13-15,3 2 0 16,11 3-10 0,-1 4-17-16,-5 6-19 15,-1 7-8-15,-8 9-21 0,-4 6-7 16,-18 10-3-16,-8 5-8 16,-17 4-14-16,-7 1-4 0,-8-7 3 15,-3-4 9-15,1-12 18 16,2-6 3-16,8-13 6 15,-1-5 0-15,6-15 5 16,6-9 1-16,5-18-4 16,6-10 0-1,12-5-1-15,7 3 2 0,2 19 7 0,0 10 3 16,-8 21-4 0,-7 9-2-1,-6 18-12-15,-2 9-5 0,-5 15-2 16,0 6 0-16,-2 4 1 15,0 1-6-15,-1-11-36 16,0-3-33-16,-2-15-108 16,0-5-67-16,0-10 132 15</inkml:trace>
  <inkml:trace contextRef="#ctx0" brushRef="#br0" timeOffset="35268.49">20578 10913 1122 0,'-2'8'190'0,"10"-2"242"16,7 0-325-16,13-4-72 16,6-2-17-16,5-2-7 15,0-4-1-15,6-3-35 16,-2-1-27-16,2-2-86 31,1 1-54-31,3 1-41 0,-2 3 25 16,-7 5 108-16,-7 4 120 0,-14 8 165 15,-10 6 27-15,-8 11 7 16,-1 3-54 0,-2 4-75-16,-4 1-21 0,2-3-25 15,0-5-12-15,2-3-57 16,-2-7-60-16,1-4 50 16</inkml:trace>
  <inkml:trace contextRef="#ctx0" brushRef="#br0" timeOffset="35487.26">20844 10786 1623 0,'2'-11'114'0,"6"2"83"16,7 2-92-16,6 4 1 16,9 2-15-16,7 1-11 15,14 2-43-15,2 1-16 0,4 3-18 16,-1 1-22-1,-6 0-94-15,-1 0-59 0,-2-2-175 32,-2-2-158-32,-4-2 290 15</inkml:trace>
  <inkml:trace contextRef="#ctx0" brushRef="#br0" timeOffset="35678.47">21535 10749 1109 0,'-4'4'130'16,"-7"2"103"-16,-12 1-66 0,-6 7-80 15,-6 6-25-15,-3 11-26 16,4 8-7-16,-2 12-7 16,4 5-3-16,11 4-10 31,8-6-5-31,11-10-6 16,5-11-4-16,14-14-7 0,5-5-10 15,13-12-39-15,4-5-53 16,8-9-272-16,2-1 238 15</inkml:trace>
  <inkml:trace contextRef="#ctx0" brushRef="#br0" timeOffset="35858.91">21275 10992 1568 0,'17'8'101'0,"12"0"56"16,12-5-17-16,17-6-44 15,2-6-23-15,3-6-44 16,-3-3-11-16,-6-5-107 16,-2-1-130-16,-2-4 128 15</inkml:trace>
  <inkml:trace contextRef="#ctx0" brushRef="#br0" timeOffset="36559.14">22283 10887 1413 0,'-3'0'165'16,"2"0"112"-16,1 3-122 0,1 2-27 0,-1 10-51 15,1 4-9-15,1 11-19 16,-2 6-11-16,-4 3-17 16,-5-2-5-16,-3-2-10 15,-4-6 6-15,-1-6 1 16,0-4-1-16,3-12 1 16,4-3-4-16,4-15-10 15,4-8-6-15,13-16-7 16,6-10 4-16,9-11 12 0,6-3 9 31,6 4 13-31,-3 4 2 0,-4 21-2 16,-5 8-9-16,-14 19-15 15,-7 8-5-15,-7 17-4 16,-3 4 0-16,-2 5 8 16,3-2 1-16,8-9 1 15,10-5 2-15,10-13 0 16,7-5 1-16,5-13 2 15,1-6-1-15,9-5-1 16,1 0 0-16,3 7 3 0,-3 5 6 16,-9 12 5-16,-7 7 5 15,-18 16-12-15,-13 8-5 16,-15 14-6-16,-9 4-5 16,-7 6-16-16,1-2-18 0,2-3-105 15,4-6-68-15,10-6 111 16</inkml:trace>
  <inkml:trace contextRef="#ctx0" brushRef="#br0" timeOffset="36878.81">22992 10915 1660 0,'-10'32'63'0,"-5"2"26"16,-3 11-85-16,-4 0-1 15,-2-1 0-15,4-4 1 16,0-13 2-16,9-7 0 0,9-13 21 16,4-7 5-16,10-13-2 15,2-9 0-15,7-13-22 16,-1-10 8-16,3-12 37 16,-3-6 24-16,4-1 36 15,-2 3 3-15,2 21-8 16,0 9-9-16,-11 21-33 15,0 11-22-15,-7 15-30 0,0 13-18 16,0 16-6 0,0 10 4-16,2 4-20 15,2 0-37-15,4-6-99 16,-2-5-72-16,-3-12 114 16</inkml:trace>
  <inkml:trace contextRef="#ctx0" brushRef="#br0" timeOffset="37066.87">22976 10963 1183 0,'7'3'114'0,"3"0"183"16,10-2-284-16,6 0-22 16,6-4-87-16,4-3-63 15,13-5-167-15,4-1 169 0</inkml:trace>
  <inkml:trace contextRef="#ctx0" brushRef="#br0" timeOffset="37231.6">23429 10844 1131 0,'-11'10'206'16,"-5"1"180"-16,-1 6-173 16,0 4-31-16,-4 8-68 15,2 4-11-15,1 5-49 16,2-1-15-16,12-5-28 0,5-2-18 15,10-8-43-15,7-6-34 16,6-8-74-16,1-6-56 16,7-10 115-16</inkml:trace>
  <inkml:trace contextRef="#ctx0" brushRef="#br0" timeOffset="37409.33">23667 10799 1433 0,'-4'25'142'0,"-4"8"118"16,-8 7-134-16,-4 11-41 16,3 4-32-16,-1-3-27 15,4-4-5 1,4-9-36-16,2-5-47 0,5-9-295 0,0-3 233 16</inkml:trace>
  <inkml:trace contextRef="#ctx0" brushRef="#br0" timeOffset="37599.26">23789 10812 1551 0,'-8'11'158'0,"2"9"174"16,-4 7-250-16,2 14-21 15,5 6-15-15,-2 3-4 16,2 0-8-16,3-7-25 0,0-6-11 15,0-11-84-15,3-5-65 16,-3-6 79 0</inkml:trace>
  <inkml:trace contextRef="#ctx0" brushRef="#br0" timeOffset="37740.48">23562 11035 1651 0,'17'-5'110'0,"11"0"95"16,2-2-170-16,7 3-26 16,3 0-10-16,-7 1-55 15,-1-2-55-15,-2-3 62 16</inkml:trace>
  <inkml:trace contextRef="#ctx0" brushRef="#br0" timeOffset="37907.62">23955 10984 1714 0,'-3'19'194'0,"-5"8"-66"15,-5 5-109 1,-4-3-35-16,-2-2-143 0,1-4-147 16,7-4 155-16</inkml:trace>
  <inkml:trace contextRef="#ctx0" brushRef="#br0" timeOffset="38327.55">24149 10969 1332 0,'4'17'150'16,"0"6"180"-16,-12 6-270 16,-3 4-1-16,-5 0-41 15,2-5-3-15,2-7 9 16,5-4 17-16,7-9 25 15,3-2 7-15,5-9 7 16,0-3-12-16,-1-11-2 16,-1-4-8-16,2-8-9 15,1-8-5-15,5 3-21 16,0 4 0-16,0 10-16 0,-1 11-6 31,1 13-8-31,-4 6-5 16,1 9-1-16,0 1 2 15,2 1 8-15,5-1 2 0,6-3 3 16,4-3 4-16,0-8 11 16,2-3 17-16,-9-7 32 15,-3-5 10-15,-9-7 7 16,-6-5-14-16,-5-8-34 16,-4-1-15-16,-6-8-30 0,-2 3-22 15,0 4-62 1,2 4-39-16,4 10-115 0,2 3-113 15,12 7 205-15</inkml:trace>
  <inkml:trace contextRef="#ctx0" brushRef="#br0" timeOffset="38547.31">24751 10836 2027 0,'-13'0'102'0,"-6"2"19"0,-5 5-27 0,-8 9-65 15,-2 7-8-15,-8 13 7 16,1 7-8-16,3 7 6 16,3-1 0-16,19-4-20 15,5-8 0-15,19-9-7 0,11-2-10 16,10-10-36-16,3-3-28 16,4-8-113-16,-1-4-73 15,-4-8 140 1</inkml:trace>
  <inkml:trace contextRef="#ctx0" brushRef="#br0" timeOffset="38975.01">24595 11027 1050 0,'-29'6'225'16,"2"1"198"-16,17 1-216 0,9 1-61 0,15-1-55 16,8-2-17-16,6-4-26 31,0-3-16-31,6-5-74 15,4-1-31-15,6-2-104 16,5-2-69-16,9-2-162 16,1-3-43-16,2 2 58 15,-4 2 84-15,-13 5 364 0,-11 3 165 16,-19 2 190-16,-9 2 34 0,-13-1-92 16,-7 1-78-16,-15 2-103 15,-5 1-30 1,-12 11-63-16,2-3-13 15,6 7-31-15,7 1-16 0,18-2-5 16,10 5-4-16,13 1-6 16,5-1 1-1,13 2-4-15,1 1 1 0,6 1 1 16,-2 1-1 0,-9-3 4-16,-4-2 0 15,-15-3 1-15,-8-4 2 0,-17-5-2 16,-12-1-1-16,-19-2-22 15,-5-1-28-15,-15 0-93 16,-8 2-98-16,-28-2 128 16</inkml:trace>
  <inkml:trace contextRef="#ctx0" brushRef="#br0" timeOffset="48887.52">5417 15831 532 0,'-8'8'78'16,"1"-2"57"-16,7-5-66 15,0-1-24-15,1-2-7 0,3 1 4 0,-2 0 2 16,2 0-1-16,1 2-12 15,1 0-5-15,7 1-8 16,4 2-1-16,9 1 7 16,2-1 10-16,9 3 29 15,2-5 13-15,5-2 17 16,9-2 2-16,17-6-15 16,19 3-11-16,14-2-25 15,11-1-13-15,27 2-16 16,3 0-7-1,40 6-2-15,10 6 1 0,17 5-4 16,7 4 0-16,7-2-3 16,-2-4-1-16,-2-8 2 15,1-6-12-15,-2-13-153 16,0-6 117-16</inkml:trace>
  <inkml:trace contextRef="#ctx0" brushRef="#br0" timeOffset="49564.8">12952 15696 811 0,'-8'3'103'16,"0"-1"90"-16,5-1-101 15,2-1-58-15,2 0-19 0,2 1-13 16,-3-1 0-16,5 2 0 15,0 0 5-15,3 2 7 16,7 1 2-16,6 3 5 16,7 2 1-16,19 2 6 15,13 3 6-15,19 1 10 16,9 1 1 0,4-5-3-16,-1-1-7 0,10-3-15 15,-1-2-6-15,-1-1-103 16,0-3 66-16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6:25:37.2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8681 9534 392 0,'-4'5'76'16,"-2"3"54"-16,3 1-42 0,-3 2-64 16,5 0 5-16,1-4 44 15,2 0 21-15,4-2 36 16,1-2-6-16,2 2-33 16,2 1-18-16,4 2-26 15,2 1-10-15,6 0-4 16,2 0 9-16,8-1 9 15,4-1 6 1,12-1 4-16,4 0-4 0,0-1-5 16,-1-2-5-16,-6-1-13 15,0 2-7-15,5-1-15 0,6-2-3 16,13-1-5 0,3-1-1-16,-2-2-3 0,-3 1 0 0,-4 2 0 15,5-1 0-15,11 1 0 31,-1 0 0-31,-3-3-1 16,-2 0 1-16,-1-5-2 0,4 0 1 16,12-2 0-16,0-1 0 15,-2 0-1-15,-1 1-1 16,5 1 2-16,1 3 0 0,-3 1 1 16,-2 0 1-16,-8 4 0 15,3-1 1-15,7 1-1 16,1 1 1-16,-8 0-1 15,-3 0-1-15,8 3 0 16,1 3 0-16,0 2 0 16,-1 4-1-1,-4-1 0-15,9-2 0 0,8-1 17 16,1-4 4-16,8 0 4 16,3 1 1-16,4-1-14 15,3 5 0-15,14-1 3 16,-4 1 0-16,2 4-2 15,7-3-3-15,-3 2-1 16,1-4-1-16,17-3 1 16,-2-1-2-16,0-4-3 15,13 0 0-15,-7-3-1 16,5 0-1-16,17 0 1 16,-14 2-12-16,10 3-255 0,-1 4 191 15</inkml:trace>
  <inkml:trace contextRef="#ctx0" brushRef="#br0" timeOffset="3192.23">16989 8964 707 0,'-4'7'133'0,"0"0"151"32,1-1-81-32,-2-1-22 0,2 0-29 15,1-1-43-15,4 0-17 16,10-4-14-16,5-3 0 0,18-2 8 16,14-2-7-16,15-1-22 15,0 0-14-15,5 3-28 16,-5 0-6-16,-7 3-11 15,8 2 2 1,-11-1-58-16,-2 1-45 0,-9 1-176 16,-11-2 146-16</inkml:trace>
  <inkml:trace contextRef="#ctx0" brushRef="#br0" timeOffset="3413.27">18082 8651 1504 0,'-1'10'118'15,"-3"11"47"-15,1 11 5 16,-5 10-74-16,1 6-29 0,1 7-37 16,-1-4-16-16,10 0-14 15,0-3 0-15,7-7-46 16,2-1-56-16,4-3-409 15,0-6 324-15</inkml:trace>
  <inkml:trace contextRef="#ctx0" brushRef="#br0" timeOffset="4319.2">15550 9736 555 0,'-2'-2'77'0,"2"1"92"0,0 2 19 15,-2 2 25-15,1 2-10 16,0 4-29-16,1 1-31 16,2 9-54-16,0 3-28 15,0 8-45-15,2 5-9 16,-4 4-6-16,1 0 0 16,2-1 0-16,-3-3-1 0,1-10 2 15,0-6 0 1,-2-9 4-16,1-5 0 0,-7-10-11 15,0-4-6 1,-2-11-14-16,-3-3-5 0,-1-6 10 0,3-4 5 31,-4-4 13-31,3 1 3 0,3 2 1 16,3 4 1-16,10 7 2 16,8 4 6-16,2 4 15 15,6 2 10-15,0-1 6 16,0 1-4-16,4 1-16 15,-2-4-8-15,3 2-6 16,0 3-34-16,0 3-110 0,-1 3-120 16,-4 6 123-16</inkml:trace>
  <inkml:trace contextRef="#ctx0" brushRef="#br0" timeOffset="4500.5">15600 9862 1124 0,'-1'4'138'0,"1"-3"193"0,6-1-269 0,5-3-27 31,3-3 5-31,4 0-2 0,0-1-3 16,7 1-65 0,7-1-68-16,9 3-271 0,8 0 224 15</inkml:trace>
  <inkml:trace contextRef="#ctx0" brushRef="#br0" timeOffset="5115.35">16081 9815 985 0,'-4'4'185'0,"-5"0"152"16,-7 0-73-16,-7 0-130 15,-4-1-56-15,-2 7-60 16,-2 3-13-16,1 5-9 16,5 3-4-16,9-5-6 15,11-3-2-15,18-5 0 16,6-4 1-16,8-5 6 0,2-2 4 15,-2-3 5-15,-1-1 3 32,-4 0 9-32,-4 0 0 0,-3 6-1 15,-4 3 0-15,-7 10-7 16,-3 5-1-16,-3 8-6 16,-2 0-2-16,5-6-3 0,6-5-1 15,7-11 5-15,4-5 2 16,4-11 12-1,2-7 12-15,8-12 21 0,4-8 15 16,8-10 19-16,2-3 5 0,-7-6-4 16,-3 0-7-1,-17 7-22 1,-7 7-14-16,-8 23-14 0,-7 11-8 16,-7 29-11-16,-3 10-2 0,-4 20-4 15,0 8-2-15,6 9 1 16,5-1 0-16,14-5 0 15,7-6 0 1,9-18 2-16,-1-7 0 16,0-16 3-16,1-8 0 15,-2-15 3-15,-1-6 2 16,2-14 0-16,0-4 1 0,-1-2 2 16,-5 0-1-16,-7 8-1 15,-3 8-2-15,-6 17-4 16,-2 13 0-16,-2 17-1 15,-2 8 0-15,4 4 0 16,2-1 0-16,2-6 1 16,2-4 0-16,-2-5 1 15,-3-3-1-15,-4-7-33 0,-6-3-36 16,-4-9-124-16,-1-5-117 16,6-20 168-1</inkml:trace>
  <inkml:trace contextRef="#ctx0" brushRef="#br0" timeOffset="5400.64">16753 9853 1320 0,'13'20'127'31,"-4"-3"77"-31,8-8-67 16,0-3-32-16,3-9-9 0,2-5 3 0,0-7-6 15,-5-3-4-15,-7-2-25 16,-4 1-14-16,-12 3-22 15,-2 5-4-15,-10 11-5 16,-4 4-3-16,-2 15-6 16,-2 3-4-16,4 9-4 15,3 3 0-15,9 3-2 16,8 1-2-16,7-5-5 16,8-4-1-16,12-8-19 15,-1-7-28-15,11-14-84 16,8-6-64-16,7-13 103 15</inkml:trace>
  <inkml:trace contextRef="#ctx0" brushRef="#br0" timeOffset="5579.97">17374 9811 1602 0,'-6'3'98'16,"4"1"64"-16,7-6-118 0,7-1-11 15,8-6-15-15,10-3-2 16,3-4-3-16,7-1-50 0,17 6-326 16,-3-4 256-16</inkml:trace>
  <inkml:trace contextRef="#ctx0" brushRef="#br0" timeOffset="5895.84">18153 9574 801 0,'-8'2'150'0,"-2"2"95"16,-9 8-9-16,-2 5-22 0,-8 7-65 16,-2 6-39-16,2 9-58 15,1-1-13-15,14 4-24 16,9-4-4-16,15-8-13 15,14-3-6-15,18-15 5 16,1-7 4-16,6-9 13 16,-4-7 3-16,-3-8 31 15,-1-1 17 1,-5-4 17-16,-5 1 9 16,-14 1-1-16,-11-3-9 15,-22 1-20-15,-14-3-27 0,-18 1-80 16,-11 5-50-16,-26 13-128 15,-11 5 122-15</inkml:trace>
  <inkml:trace contextRef="#ctx0" brushRef="#br0" timeOffset="23676.32">3523 9884 291 0,'-8'7'16'0,"0"1"20"15,-1 0 16-15,2-1 6 16,3-3 10-16,7-6 29 16,2-3 22-16,9-4 48 15,1-2 14-15,5 3-15 16,0 0-29-16,2 3-57 16,0 5-21-16,-1 5-31 15,-4 4-12-15,-6 6-8 16,-4 1-1-16,-13 6-4 0,-4 2 3 15,-8 5-1-15,-3 1 0 16,0 2-4 0,-4-1 0-16,2-7-1 15,2-5 0-15,9-7 0 16,0-3 0-16,11-3 8 16,6 0 14-16,7-4 22 0,8 1 7 0,6-4-5 15,6-3-13-15,13-2-22 16,5-4 3-16,7 0-77 15,2 1-64-15,-5 1 73 16</inkml:trace>
  <inkml:trace contextRef="#ctx0" brushRef="#br0" timeOffset="23990.78">4681 9893 729 0,'-3'4'149'0,"0"0"126"16,-4 1-22-16,-1 2-81 15,-2 1-44-15,-4 4-52 16,-2 1-19-16,-8 5-25 16,-5 3-7-16,-1 5-15 15,-1 0-9-15,5 2-56 16,4-2-43-16,5-5-155 16,3-5-138-16,6-6 217 15</inkml:trace>
  <inkml:trace contextRef="#ctx0" brushRef="#br0" timeOffset="24176.61">4477 9931 881 0,'3'7'135'0,"2"3"119"0,3 5-57 16,10 2-56-16,8 2-35 16,9-2-45-16,5 0-20 15,2-3-26-15,-1 2-5 0,3-2-46 16,-5 1-57-16,4 1-354 15,-1 4 279 1</inkml:trace>
  <inkml:trace contextRef="#ctx0" brushRef="#br0" timeOffset="24577.36">5624 9854 609 0,'-1'-4'135'0,"1"0"87"16,0 2-28-16,2 1-18 15,6 0-40-15,3 1-18 16,6-2-25-16,4-1-17 0,2 1-26 15,1 1-11-15,-6 5-22 16,-3 2-6-16,-15 7-6 16,-3 3 1-16,-21 7-1 15,-2 6-1-15,-6 7-1 16,-2-1-2 0,10 2 1-1,5-1-2-15,13-8 0 0,6-2-2 0,10-9 5 16,7-2 2-16,14-8-1 15,8-7-1-15,15-6-5 32,11-8-6-32,10-7-79 0,1-3-91 15,7-2 98-15</inkml:trace>
  <inkml:trace contextRef="#ctx0" brushRef="#br0" timeOffset="25011.21">7053 9862 1092 0,'2'7'105'0,"-3"4"59"0,-3 4-28 16,-12 10-60-16,-5 7-30 16,-7 11-31-16,-2 4-20 15,-4 4-81-15,-1-2-90 16,-3-5 93-16</inkml:trace>
  <inkml:trace contextRef="#ctx0" brushRef="#br0" timeOffset="25205.49">6853 9949 725 0,'37'14'92'0,"-1"7"67"0,-3 7-15 15,2 8-49-15,1 5-31 16,0-2-40-16,3 0-11 16,-2-11-24-16,3-3-61 15,0-11 46-15</inkml:trace>
  <inkml:trace contextRef="#ctx0" brushRef="#br0" timeOffset="25565.05">7576 9863 900 0,'14'-10'83'0,"6"0"78"0,2-1-17 31,6-2 8-31,-1 4-24 16,2 0-44-16,0 4-17 15,-4 5-23-15,0 3-7 16,-6 6-9-16,-3 4-9 0,-11 3-8 0,-4 2-2 16,-6 7-3-1,-5 2 4-15,-8 6-2 0,-1 5-3 16,2 1-3-16,3-1 1 16,12-5 2-1,4-5 4-15,14-8 10 0,5-3 6 16,14-12 0-16,8-5-2 15,12-8-13 1,9-9-2-16,4-6-75 16,-1-6-61-16,4-6 72 15</inkml:trace>
  <inkml:trace contextRef="#ctx0" brushRef="#br0" timeOffset="26030.97">8735 9970 606 0,'-1'2'116'0,"-1"2"139"16,2 1-81-16,4 1-22 15,3-1-26-15,7-2-25 16,5-3-8-16,7-4-28 16,5 0-11-16,6-1-31 15,2 2-14-15,-6 3-64 0,-2 1-63 16,-14 3-258-16,-8 3 216 15</inkml:trace>
  <inkml:trace contextRef="#ctx0" brushRef="#br0" timeOffset="26180.14">8779 10183 1220 0,'32'2'74'16,"7"-2"19"-16,3-5-10 15,4-2-40-15,3-4-13 0,-5-1-93 16,-1-3-100-16,-4 2 98 16</inkml:trace>
  <inkml:trace contextRef="#ctx0" brushRef="#br0" timeOffset="26639.83">9562 9948 1067 0,'4'-8'105'0,"-4"2"86"0,-4 2-3 0,-9 3-13 15,-7 1-11-15,-6 2-42 16,-1 1-17-16,-10 1-30 16,-1 2-24-16,0 2-23 15,2 2-2 1,8 3-19-16,8 1-4 0,10 3-7 15,1 0-2-15,9 4-5 16,1 0 0-16,10 1-1 16,5 0 5-1,11-2 4-15,3 0 0 0,6-1 2 16,-3 2-5-16,-6 0 4 16,-5 1 1-1,-9 0 1-15,-5-3 3 16,-8-1 1-16,-6-2-2 0,-14-5-4 15,-9-2-7-15,-13-8-9 16,-3-3-1 0,1-11 3-16,7-5 2 0,18-11 6 0,9-8 1 15,22-7 6 1,10-4 4-16,22 0 9 16,9 1 1-16,3 8-4 0,-3 4-5 0,-4 6-67 31,-5 5-54-31,-10 10 63 15</inkml:trace>
  <inkml:trace contextRef="#ctx0" brushRef="#br0" timeOffset="32958.48">3389 12100 564 0,'-8'6'149'0,"-3"2"141"16,3 1-154-16,-2 0-24 0,-3 1-34 15,3 1 4-15,-1 2 1 16,3 2-10-16,4 9-30 0,0 5-16 15,7 15-18-15,3 1-7 0,9 0-1 32,4-7-1-32,5-13 0 15,3-8-1-15,-3-16 1 16,1-2 10-16,-2-14 22 16,-1-7 10-16,-2-9 22 15,-4-6 7-15,-3-8 0 16,-5 1 6-16,-4 2 2 15,-3 4-13-15,-10 7-8 16,-4 7-19-16,-11 9-25 16,-8 6-5-16,-8 12-63 0,-2 8-38 15,-7 12-117-15,4 4-252 0,8 2 280 16</inkml:trace>
  <inkml:trace contextRef="#ctx0" brushRef="#br0" timeOffset="33603.69">5977 12126 912 0,'1'-11'155'0,"-3"0"136"15,1 5-54-15,-9 5-94 16,-1 5-45-16,-6 10-63 15,-1 6-21 1,2 13-16-16,3 6-4 0,10 9 1 16,9 2-1-16,17-8 2 0,9-8 0 15,5-15 0-15,1-11 1 32,5-13 6-32,-1-7 16 15,-3-13 37-15,-2-5 18 0,-14-9 17 16,-7-1-5-16,-12 2-28 15,-11 3-13 1,-14 10-17-16,-11 3-12 0,-11 10-15 16,0 6-25-16,1 15-68 15,-2 9-38-15,3 15-200 16,3 8 192-16</inkml:trace>
  <inkml:trace contextRef="#ctx0" brushRef="#br0" timeOffset="34168.94">8362 12130 696 0,'-17'20'141'0,"2"4"99"16,0 4-58-1,4 9-111-15,6 2-38 16,7 1-23-16,7 0-1 15,9-10 9-15,4-6 10 16,7-11 12-16,6-7 10 0,0-13 28 16,3-7 9-16,-3-9 21 0,-7-4 7 31,-8-7-15-31,-9 2-16 16,-13-1-25-16,-7 1-12 15,-19 5-22-15,-9 3-6 0,-12 6-15 16,-6 5-16-16,7 9-46 15,3 5-42-15,11 9-221 16,3 2 194-16</inkml:trace>
  <inkml:trace contextRef="#ctx0" brushRef="#br0" timeOffset="34901.28">3279 12939 828 0,'1'0'110'0,"-1"0"95"31,-3 2-28-31,-3 8-73 16,-2 4-31-16,2 13-56 0,1 8-13 16,5 10-4-16,3 6 0 15,7-3 0-15,9-4-1 0,4-19-2 16,6-10 1-1,5-17 0-15,-1-12 8 16,-2-14 30-16,-5-8 10 0,-2-9 24 16,-4 0 4-1,-8 5-2-15,-5 4 4 0,-12 7-7 16,-6 6-9-16,-12 6-22 16,-5 4-15-1,-12 8-34-15,-8 5-23 16,-3 7-77-16,1 8-61 0,13 14 90 15</inkml:trace>
  <inkml:trace contextRef="#ctx0" brushRef="#br0" timeOffset="35447.41">5872 13082 998 0,'-1'17'53'15,"1"4"32"-15,3 12-71 0,1 8-2 16,9 4-11-16,0-4-1 16,14-9-2-16,6-10-1 15,0-12 13-15,5-5 15 16,4-12 29-16,2-8 12 16,0-10 23-16,-5-7 8 0,-15-6 34 15,-11 0 15-15,-14-3-2 16,-8 0-11-16,-17 2-54 15,-12 3-22-15,-9 8-33 16,-6 5-21-16,-7 16-82 16,-1 8-81-16,-3 26 84 15</inkml:trace>
  <inkml:trace contextRef="#ctx0" brushRef="#br0" timeOffset="35851.49">8389 12931 1244 0,'9'8'56'0,"0"5"42"16,2 5-49-16,-2 10 6 16,-2 9-10-1,-2 13-23-15,-5 5-17 0,0 12-157 16,0 3 110-16</inkml:trace>
  <inkml:trace contextRef="#ctx0" brushRef="#br0" timeOffset="44485.1">3351 13757 418 0,'-9'4'79'0,"-4"0"78"0,2-4-36 0,-3-3-22 31,4-1 14-31,3-3 29 16,-1 2-1-16,4 3-27 16,-3-2-26-16,-1 5-44 0,0 1-15 15,-5 3-5-15,1 3 2 0,3 1 6 16,-2 1 0-16,6 1-6 15,-2 1-6-15,4 9-12 16,1 1-5-16,4 12-2 16,2 4-1-1,8 2-2-15,6 0 1 0,12-10-1 32,7-9-3-32,4-18 1 15,0-6 0-15,-8-14 12 16,-1-5 16-16,-11-10 28 15,0-4 7-15,-8-4-1 0,-7-4-10 0,-6 5-8 16,-6 2 8-16,-10 4-4 16,-4 5-1-16,-9 11-22 15,-2 6-6-15,-6 19-82 16,3 11-61-16,4 14 73 16</inkml:trace>
  <inkml:trace contextRef="#ctx0" brushRef="#br0" timeOffset="45059.07">6149 13691 902 0,'-7'3'176'16,"0"1"211"-16,0 2-177 0,-3 4-60 16,4 2-39-16,-1 9-56 15,2 5-18-15,4 9-26 16,0 6-7-1,2 12-11-15,5 3-38 0,6 1-198 32,6 0 160-32</inkml:trace>
  <inkml:trace contextRef="#ctx0" brushRef="#br0" timeOffset="45588.21">8263 13767 890 0,'1'-8'132'31,"1"0"114"-31,2 6-126 0,1 2-10 15,-1 9-40-15,0 10-12 16,-1 11-20-16,2 5-12 16,2 9-17-16,3 0-3 0,10-8 1 15,2-7 0-15,6-18 13 16,5-9 13-16,3-14 32 16,1-7 12-16,-4-11 12 15,-8 0 3 1,-16-2-9-16,-10 1 3 0,-18 1-4 15,-11 2-15-15,-12 6-27 16,-1 4-17 0,-4 17-79-16,4 8-49 0,0 17-163 15,9 11 140-15</inkml:trace>
  <inkml:trace contextRef="#ctx0" brushRef="#br0" timeOffset="46245.11">3269 14625 836 0,'-6'-1'142'0,"0"-3"131"0,2 4-47 16,-3 0-74-16,1 7-46 16,-2 7-68-16,0 8-19 0,5 14-16 15,3 5-3-15,11 7-5 16,10 4 0-16,16-7 0 16,6-3-1-16,3-17-4 15,-1-10 0-15,-4-17 15 16,-3-10 18-16,-5-15 40 15,-4-6 16-15,-6-10 16 16,-6-2-1-16,-11-1-13 16,-6 0-10-16,-11 5-19 15,-8 4-13-15,-14 8-15 16,-5 8-26-16,-7 18-89 16,0 10-70-16,-4 31 74 15</inkml:trace>
  <inkml:trace contextRef="#ctx0" brushRef="#br0" timeOffset="46702.29">6047 14466 1111 0,'0'-3'172'0,"0"3"128"0,5 9-92 15,3 8-32-15,0 18-62 0,0 7-32 16,-1 12-43-1,-3 4-13 1,-3 5-27-16,-1 1-39 16,7 3-133-16,5 0 109 0</inkml:trace>
  <inkml:trace contextRef="#ctx0" brushRef="#br0" timeOffset="47059.98">8514 14446 1932 0,'1'42'130'0,"-5"18"-17"0,-9 4-44 15,-3 5-78-15,-3-3-55 16,3-7-202-16,1 1 165 16</inkml:trace>
  <inkml:trace contextRef="#ctx0" brushRef="#br0" timeOffset="48111.54">3399 15269 140 0,'1'-1'18'0,"0"0"15"15,0 1-15-15,-1 3-9 0,1 1 13 16,0 1 46-16,0-1 22 16,1 0 29-16,-2-2 9 15,3 0-13 1,-1-1-4-16,-2-1 8 0,1 0 7 16,1 1 11-16,-2 0 2 0,0 0-13 31,1 0-17-31,1 6-29 0,4-3-13 0,0 2-22 15,4 5-9-15,-1 9-16 16,0 6-6 0,-1 13-4-16,0 5-2 15,-7 9-16-15,0 3-33 16,-1 6-144-16,1 1-159 0,4-3 183 16</inkml:trace>
  <inkml:trace contextRef="#ctx0" brushRef="#br0" timeOffset="48722.88">6000 15357 965 0,'-10'-1'165'0,"-2"0"141"15,0 3-174-15,-2 5-36 16,-3 10-74-16,5 8-18 16,6 12-11-16,6 5-3 0,14 1 0 15,8-3 0-15,6-10 1 16,2-9-1-16,2-15 2 16,-2-8 6-16,3-14 35 15,1-5 21 1,-7-12 46-16,-5-3 16 0,-14-2 2 15,-8-4-11-15,-14 4-19 16,-11 1-18-16,-12 8-35 0,4 8-10 0,-3 16-65 31,5 10-48-31,4 20-123 16,-2 10 110-16</inkml:trace>
  <inkml:trace contextRef="#ctx0" brushRef="#br0" timeOffset="49256.13">8241 15406 1098 0,'-20'-12'86'0,"-1"0"33"16,-1 7-48-16,-2 5-6 0,-2 11-17 15,1 3 2-15,5 9-15 16,6 5-12-16,14 12-20 16,8 5-7-16,16 3-5 15,4-3 1-15,7-12-2 16,1-10 1-16,6-19 0 0,2-9 3 15,3-17 48 1,-3-6 30-16,-3-10 46 0,-7-2 19 16,-15-3-19-16,-13 0-12 0,-22 5-26 15,-14 2-16-15,-20 3-25 16,-2 5-14-16,-3 13-57 16,-2 11-61-16,4 21-168 15,-5 16 145 1</inkml:trace>
  <inkml:trace contextRef="#ctx0" brushRef="#br0" timeOffset="68302.23">1665 12076 606 0,'-9'1'105'0,"-2"0"106"0,5-1-22 0,-1-1-34 16,0-6-15-16,7 0-31 15,1-1-8-15,6-1-10 16,6 5-9-16,-2 4-11 16,5 4-14-16,4 12-33 15,1 0-9-15,12 6-14 16,1 2-3-16,11-1 1 16,9-2-1-1,12-8 1-15,6-4-1 16,-4-7 0-16,-1-1 1 0,-12-3 1 15,-4-1-12-15,-4-1-99 16,-3 0-120-16,-11 3 124 16</inkml:trace>
  <inkml:trace contextRef="#ctx0" brushRef="#br0" timeOffset="68692.56">2385 11973 596 0,'-12'-5'81'0,"3"-2"78"15,1 1 6-15,3-5-41 16,4 2-13-16,4 0-35 0,4-1-15 16,4 5-1-1,1 0 1-15,2 8-3 16,-1 4 1-16,0 6-1 15,2 2 1-15,-1 2 3 0,2 0-2 16,3 0-10 0,3 0-8-16,5-2-17 15,-2 1-7-15,0 3-7 16,-8-2-3-16,-5 7 3 16,-8 1 5-16,-8 4 1 15,-2 1 1-15,-14 1-1 16,2 3-5-16,-9 2-4 15,-10-1-1-15,-8-1-3 0,-11-3-12 16,-1-5-72-16,0-2-72 16,11-1 78-16</inkml:trace>
  <inkml:trace contextRef="#ctx0" brushRef="#br0" timeOffset="70442.06">8780 9484 446 0,'-5'1'84'16,"-2"0"82"-16,1 0-14 0,0 1-27 31,-2 0-14-31,0 1-15 16,0 1-7-16,0 1-10 15,3-1-6-15,0 1-22 16,3-1-11-16,2 0-15 0,1 2-5 15,5 2 4-15,2 0 7 16,8 1 14-16,3-1 3 0,17-4 7 31,10-2-1-31,19-3-5 0,8-3-1 16,4-1-13-16,2-1-8 16,11 1-12-16,1 2-6 15,4 3-6-15,0 1-2 0,-6 2 0 16,4-2 0-16,7-2-1 15,0-4 0-15,6-4 0 16,1-1 0-16,8 0-1 0,0 1 0 31,7 3 1-31,1 2 1 0,-6 3 1 0,4 1 1 16,4 0 2 0,-4 0-1-16,6-3 0 15,3 0-1-15,2-2 10 16,-3-2 1-16,10 2 1 15,2 3 0-15,-12 1-9 16,3 2-1-16,-6 6 7 16,-9 2-61-16,-6 4 38 15</inkml:trace>
  <inkml:trace contextRef="#ctx0" brushRef="#br0" timeOffset="76381.25">12167 12053 586 0,'-4'4'135'0,"-3"-1"154"15,-1 3-135-15,-1 1-6 0,0 0-3 16,1 2 0 0,0 1-20-16,0 1-13 0,-1 3-39 15,1 5-19-15,0 6-32 16,4 3-11-16,8 5-13 16,5 3-3-16,10 0-1 15,7-5-1-15,6-6 2 16,6-10 0-16,10-11 7 15,2-7 10-15,7-13 24 16,-5-7 16-16,-16-8 23 16,-9-2 1-16,-21 0-3 15,-6 2-8-15,-13 7-17 0,-15 4-10 16,-22 7-19-16,-7 5-6 16,-5 8-72-16,4 5-45 15,8 7-143-15,6 4 122 0</inkml:trace>
  <inkml:trace contextRef="#ctx0" brushRef="#br0" timeOffset="81248.25">12226 12878 472 0,'0'-1'90'0,"0"1"86"0,-3 4-31 16,0 3-19-16,-3 1-6 16,0 1-6-16,-1-1-8 15,2-3-33 1,-2-2-3-16,5-3-7 16,-3-2 1-16,2-2-2 15,0 2-10-15,-3 3-19 16,-4 3-7-16,-2 6-15 0,-1 5-3 15,-2 4-4-15,1 4-1 16,5 6-2-16,1 1-1 16,9 2 0-16,6 2-2 15,10 1-1-15,3-2 1 0,5-4 1 16,3-5-1-16,14-12 1 31,2-9 4-31,16-13 18 0,4-8 18 0,-10-13 44 16,-4-2 11-16,-21-7 8 15,-8-2-13-15,-7 3-40 16,-10 0-13-16,-11 6-19 0,-6 2-5 31,-17 0 0-31,-6 4-3 16,-19 3-7-16,-5 4-13 0,-5 8-63 16,3 6-36-16,16 20-120 15,5 4-345-15,6 18 364 16</inkml:trace>
  <inkml:trace contextRef="#ctx0" brushRef="#br0" timeOffset="83552.92">12091 13735 791 0,'3'-2'134'0,"0"-2"93"16,-3 4-47-16,0-1-31 16,-4 3-39-1,1 2-17-15,-1 2-18 0,-1 3-7 16,-3 7-22-16,-1 1-12 16,1 9-22-1,0 3-6-15,8 11-6 0,0 2-2 0,14 3-2 31,4-5 0-31,11-11 1 16,4-8 0-16,2-17 2 0,4-8 1 0,0-14 5 16,1-5 4-16,2-8 12 15,-2-4 8 1,-10-2 12-16,-7 2 4 16,-19 1 12-16,-9 5 1 0,-20 9-9 15,-11 4-6-15,-13 9-25 16,-6 3-17-16,3 9-69 15,-3 5-49-15,5 12-160 0,3 6-206 32,2 9 279-32</inkml:trace>
  <inkml:trace contextRef="#ctx0" brushRef="#br0" timeOffset="87449.52">12218 14362 363 0,'-3'-4'27'15,"1"-3"30"-15,1 1-46 16,-1-2-10-16,2 1 84 16,0 3 52-16,0 1 91 15,0 3 42-15,0 0-14 16,0 4-13-16,0 1-36 16,0 3-21-16,-1 1-31 15,0 0-19-15,0 8-39 16,-2 2-16-16,3 12-41 0,-1 6-17 15,1 11-17 1,0 8-10-16,-2 11-62 16,0 2-50-16,1 11-201 0,2 7 176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6:28:15.7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10791 7643 283 0,'-3'0'97'16,"0"0"79"-16,1 1-8 31,-3 0-11-31,3 0-4 16,1-1-6-16,0 1-25 0,1-1-12 16,-4 1-15-16,-1 1-9 15,4 3-9-15,-4 0-4 16,5 11-15-16,-1 3-5 15,1 13-11-15,0 9-10 16,0 12-14-16,1 7-6 0,-1 0-9 16,0-1-2-16,-2-11-16 15,1-2-16-15,-4-10-38 16,0-2-23-16,1-7-51 16,2-5-37-16,-3-8-125 15,5-12 165-15</inkml:trace>
  <inkml:trace contextRef="#ctx0" brushRef="#br0" timeOffset="397.59">10756 7671 1034 0,'-8'11'74'16,"-2"2"48"-16,-1 3-43 0,-4 1 4 0,-2 2-23 16,-3 1-17-16,-2-1-29 15,3-1-5-15,3-5-6 16,8-2-1-16,8-10-2 16,1-3 0-16,14-11 0 15,2-6 0 1,10-6 4-16,2-5 1 15,-3-2 4-15,0 0 7 0,-4 1 21 16,-1 5 10 0,-5 8 11-16,-4 3-1 15,-7 15-6-15,1 8-9 0,0 18-13 16,-3 10-7-16,3 14-15 16,-1 2-5-16,5 1-80 0,3-3-106 15,11-11 105-15</inkml:trace>
  <inkml:trace contextRef="#ctx0" brushRef="#br0" timeOffset="2240.83">10895 9483 788 0,'2'0'69'0,"-1"2"51"16,-1 4 5-16,-1 9-13 15,-4 6-3-15,3 12-20 16,1 8-14-16,1 12-33 0,0 5-14 15,0 8-18-15,0 2-6 0,1 5-8 32,1 3-11-32,0-4-19 15,1-4-18-15,-1-12-18 16,0-5 2-16,2-11-19 16,-3-5-19-16,3-10-130 0,0-8 136 15</inkml:trace>
  <inkml:trace contextRef="#ctx0" brushRef="#br0" timeOffset="2613.76">10749 10116 576 0,'-1'2'130'16,"-1"2"109"-16,5 6-80 16,4 5-15-16,1 5-43 15,3 2-15-15,5 4-27 16,1 1-11-16,1-1-20 0,-2 0-6 0,0-2-10 31,-2-2-2-31,0-5-3 16,-1-2-1-16,1-5 1 15,-3-4 8-15,-2-4 25 0,-1-2 8 16,-2-6 20-16,1-5 1 16,1-7-19-16,1-3-7 15,4-5-15-15,6 0-6 0,3-2-8 16,6 0-3-16,0 0-78 16,-4-2-308-1,-13-13 244-15</inkml:trace>
  <inkml:trace contextRef="#ctx0" brushRef="#br0" timeOffset="15534.77">19052 14699 152 0,'0'1'44'0,"1"0"89"15,-1 0 13-15,0-1 44 0,0 0 14 16,0 0-7-16,0 0-2 15,0 0-18-15,0 0-16 16,0 0-31-16,3-1-9 16,1 1-14-16,-3 2-8 15,0 2 3 1,1 4 4-16,0 7-1 0,-2 0-10 16,-1 11-34-16,-2 4-22 15,-6 17-31-15,-5 7-19 0,-12 10-102 31,-9 5-94-31,-19 1 107 0</inkml:trace>
  <inkml:trace contextRef="#ctx0" brushRef="#br0" timeOffset="17043.74">18526 15330 657 0,'13'-16'87'16,"-4"1"73"-16,-4 1-102 16,-5 5-20-16,-5 7 5 15,-1 2 20-15,-2 5 14 0,0 0 0 16,0 2-34-16,0-1-23 16,2-2-25-16,0-1-7 0,3-1 1 31,2-2 1-31,0 1 87 0,1 0 47 15,-4 6 65-15,4-1 28 0,-1 3-43 16,-2 5-32-16,-4 11-49 16,-9 5-27-1,-2 16-35-15,-5 5-10 16,0 9-18-16,2 6-3 0,1 1-3 16,2-2-5-16,1-6-2 31,3-5-1-31,4-16-6 0,3-8 2 0,5-17-7 15,3-12 2 1,5-25 11-16,5-14 4 0,7-25 11 31,4-11 5-31,8-11 4 0,4-6 5 16,0-1 8-16,5 4-1 0,-5 11 0 16,-5 11-4-16,1 18-3 15,-6 10 6 1,-1 18 10-16,-5 8 12 0,-2 17 14 15,0 8 7-15,0 17 10 16,-4 10-5-16,0 18-16 16,-4 10-14-16,-5 9-22 0,-1 0-10 15,-1-3-7-15,-1-6-2 16,3-5-3-16,-1-4-4 16,4-7-21-16,-2-2-13 15,1-10-40-15,-2-3-30 16,-1-8-72-1,-2-8-60-15,-1-10-261 16,1-9 285-16</inkml:trace>
  <inkml:trace contextRef="#ctx0" brushRef="#br0" timeOffset="17250.52">18415 15625 1488 0,'-23'8'174'15,"1"-1"125"-15,10-1-132 16,6-2-40-16,8 0-50 16,8-1-13-16,16-3-26 15,9 0-8-15,9-2-16 16,5 1-18-16,-1-2-107 16,-5-3 79-16</inkml:trace>
  <inkml:trace contextRef="#ctx0" brushRef="#br0" timeOffset="20636.45">19512 15438 1482 0,'2'0'117'0,"5"-4"68"15,-1 0-30-15,9-3-48 16,0-1-15 0,8 3-36-1,2 0-11-15,6 2-28 0,2 3-11 0,1-1-5 16,2 1-3 0,-4 0-32-16,-4 0-29 15,-10 3-88-15,-8-1-77 0,-7 4 123 16</inkml:trace>
  <inkml:trace contextRef="#ctx0" brushRef="#br0" timeOffset="20833.57">19546 15596 1414 0,'-8'14'176'0,"2"-2"139"15,9-7-143 1,5 0-22-16,11-5-49 0,5-3-27 0,10-2-37 15,7-3-13-15,14-3-107 16,4-2-63-16,4 0-345 16,-1-9 277-16</inkml:trace>
  <inkml:trace contextRef="#ctx0" brushRef="#br0" timeOffset="21320.05">20564 15280 1497 0,'-8'16'145'16,"-3"3"90"-16,-2 7-137 0,-2 6-25 0,-3 10-52 0,-3 3-9 16,0 6-4-16,-1-1-1 15,4 3-4-15,-2-1-2 16,7-2-5-16,0-5-6 31,5-11-13-31,4-10-4 16,3-14-3-16,1-8 4 15,1-14 21-15,3-10 9 0,4-21 38 16,2-11 9-16,10-13 37 16,4-6 10-16,4-6 0 15,6 3-2-15,0 5-35 16,4 8-15-16,4 21-21 15,-2 10-5-15,-6 21 3 16,-5 11 7-16,-10 20 16 0,-4 11 2 16,1 17-10-1,-3 9-8-15,0 9-22 16,2 1-4-16,1-2-2 0,1-2-2 0,3-5-1 16,3 0-11-16,3-6-36 15,0-5-21-15,-2-13-55 16,-3-7-26-1,-11-10-58-15,-4-7-57 0,-11-12-251 16,-5-7 295-16</inkml:trace>
  <inkml:trace contextRef="#ctx0" brushRef="#br0" timeOffset="21471.65">20493 15629 1659 0,'6'-7'129'0,"6"-4"71"16,12 2-66-16,17-5-70 16,2 1-27-16,5 0-34 15,-8 0-38-15,-8 5-119 16,-3-1-106-16,-3 1 128 0</inkml:trace>
  <inkml:trace contextRef="#ctx0" brushRef="#br0" timeOffset="21743.93">20367 14900 1515 0,'13'-15'142'16,"2"-2"80"-16,14-2-95 16,2 3-28-16,12 5-60 15,4 4-21-15,6 1-21 16,1 2-39-16,-4 1-165 16,-6-1 137-16</inkml:trace>
  <inkml:trace contextRef="#ctx0" brushRef="#br0" timeOffset="43858.84">19184 3699 69 0,'0'-1'1'0</inkml:trace>
  <inkml:trace contextRef="#ctx0" brushRef="#br0" timeOffset="43942.63">19197 3689 83 0,'3'5'16'16,"-2"0"13"-1,0-1-18-15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6:28:54.1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17165 1455 1116 0,'0'0'46'0,"0"4"20"16,-2 7 31-16,-2 4 23 0,-1 10 18 16,1 5-3-16,4 19-46 15,1 8-22-15,1 23-28 16,-2 12-13-16,-2 23-26 16,0 10 3-16,1 6-53 15,1-4-27-15,2-16-74 16,4-12-53-16,1-27-168 0,3-13 210 15</inkml:trace>
  <inkml:trace contextRef="#ctx0" brushRef="#br0" timeOffset="532.25">17079 1611 1262 0,'0'-22'95'0,"5"2"73"16,4 2-1-16,12 3-1 15,1 0-20-15,8 2-39 16,4 2-29-16,0 4-44 16,2 2-11-16,6 3-21 0,5 1-3 15,14 1 1-15,14 0 0 16,16 0 1-16,2 2 1 15,-9 2 0-15,-6 0 0 16,-17 4-1-16,-4 2 0 16,-14 2 1-16,-9 0 4 15,-13 1-3-15,-7-1 0 0,-8 5-1 16,-1 0-3-16,-5 7 1 16,0 5-1-16,0 7-1 15,0 4 2-15,7 10-3 16,-1 4 0-16,3 16 0 15,5 11-1-15,0 10 2 16,4 6 0-16,0-2 2 16,-2-6 1-16,-1-8 3 15,-4-5-1-15,-8-10 3 0,-5-3 2 0,-17-10 2 16,-9-4 3 0,-27-7 4-16,-16-4 2 15,-19-7 0-15,-7-5-1 0,-16-8-7 16,0-4-10-16,0-10-35 15,9-5-22-15,25-11-43 32,18-3-43-32,21-8-286 15,12-7 273-15</inkml:trace>
  <inkml:trace contextRef="#ctx0" brushRef="#br0" timeOffset="1101.46">17942 2176 305 0,'-8'-2'112'0,"2"0"122"15,4 1-5-15,2 1-11 16,5 0-10 0,14-1-17-16,6 0-12 15,20-4-42-15,6-1-17 0,11-2-40 16,3-2-22-16,9 0-36 16,12 2-9-16,3-1-8 15,-3 0 0 1,-18 0-35-16,-12 0-65 0,-15-1 58 15</inkml:trace>
  <inkml:trace contextRef="#ctx0" brushRef="#br0" timeOffset="1613.18">19543 1851 1034 0,'0'-3'71'16,"-1"0"-10"-16,-4-3 73 15,-3 1 17-15,-9 0 32 16,-3 1-28-16,-10 2-28 15,-8 3-33-15,-12 9-43 0,-6 8-14 16,1 19-22 0,3 7-4-16,18 12-7 0,12 1 0 15,21-4 0 1,12-4 0-16,23-12 1 0,14-7 1 16,17-12-37-16,7-7-53 0,2-11-173 15,-6-2 147-15</inkml:trace>
  <inkml:trace contextRef="#ctx0" brushRef="#br0" timeOffset="2103.66">16750 1726 805 0,'-3'4'92'0,"-2"3"33"15,6-1 29-15,6-1 29 0,6 0-11 32,9-1-13-32,5-5-45 0,3 1-30 0,15-3-54 15,3-1-16-15,18 2-13 16,12-4 0-16,6 0-21 31,-3 2-39-31,-15 3-140 0,-10 3-150 16,-19 4 185-1</inkml:trace>
  <inkml:trace contextRef="#ctx0" brushRef="#br0" timeOffset="2369.73">16742 2355 1048 0,'7'9'114'0,"1"0"109"15,13-1-72-15,1-2 23 16,15-1-39 0,9-3-28-16,19-5-69 0,16-4-18 15,11-4-12-15,1-1-1 16,-6-4-52-16,-9-2-59 15,-14-1 59-15</inkml:trace>
  <inkml:trace contextRef="#ctx0" brushRef="#br0" timeOffset="2893.09">15842 1507 1294 0,'0'0'-7'0,"3"0"3"0,-1 8 12 0,-2 3 28 0,-2 7 35 0,-4 4 15 16,4 9 10-16,-4 0-13 0,-1 7-28 15,1 1-12-15,-3-3-25 16,4 0-6-16,0-14-3 16,2-5 0-16,3-16 4 15,0 1-7 1,5-18-6-1,4-8-3-15,11-15-10 0,4-8 6 16,1-10 3-16,4 0 3 16,0-2 5-16,-11 4 4 15,-1 14 10-15,-4 9 11 0,-7 15 24 16,5 12 0 0,-3 20-6-16,-2 8-13 0,4 20-25 15,1 11-2-15,4 8-4 16,4 3 0-1,-1-7-23-15,0-10-33 16,-6-11-90-16,-4-9-112 0,-7-10 140 16</inkml:trace>
  <inkml:trace contextRef="#ctx0" brushRef="#br0" timeOffset="3090.41">15785 1576 1144 0,'2'13'84'0,"7"0"181"16,8 2-164-16,13-4 44 16,6-2 14-16,6-7-48 0,-1-2-40 15,3-3-46-15,2 0-39 0,3 3-116 16,5 2-116-16,4 7 121 16</inkml:trace>
  <inkml:trace contextRef="#ctx0" brushRef="#br0" timeOffset="3349.56">15945 2525 1616 0,'-4'5'42'32,"-1"4"28"-32,-1 9-38 0,1 7 18 15,0 4 8-15,5 5-28 0,0-6-15 16,5-1-11-16,1-2-14 16,0-6-102-16,-1 0-135 0,0-9 135 15</inkml:trace>
  <inkml:trace contextRef="#ctx0" brushRef="#br0" timeOffset="3730.79">15923 2554 1141 0,'6'-36'89'0,"1"2"123"0,6 5-95 0,4 5 29 16,0 1 12-16,2 7-18 15,3 4-29-15,5 6-52 16,0 4-21-16,4 7-23 31,-4 3-8-31,-9 7-4 0,-5 1-5 16,-10 4-2-16,-6 0-2 15,-12 1-21-15,-4 1-2 0,-10-4-8 16,1-2-2 0,7-7 12-16,5-5 8 0,15-4 4 15,-1 0 6 1,14-1 11-16,5-1 4 0,9 3 12 15,2 2 1 1,3 8 13-16,-2 5 3 0,0 4 1 16,-3 2 2-16,-9 3-10 0,-4-2 2 15,-21 2-1-15,-13 0 6 16,-17-1-3 0,-12-1-6-16,-9-4-25 0,-2-1-30 15,-25-7-114 1,-8-3 72-16,-10-6 3 0</inkml:trace>
  <inkml:trace contextRef="#ctx0" brushRef="#br0" timeOffset="8460.98">19153 3729 172 0,'0'-1'104'0,"0"1"75"0,0 1 39 16,2 0-6-16,2 0-22 16,-1 1-19-16,2 0-25 15,-3 0-1-15,-2-1-19 16,-1 1-16-1,-6-2-42-15,-1 0-19 0,-3-3-10 16,-4-2-2-16,-3-5-2 16,1-1-5-16,-5-1-14 0,2 1-5 15,-2 4-6-15,0 4-1 16,-4 10-4 0,-5 6-1-16,-9 13-2 15,0 8 1-15,2 14-1 16,6 3 1-16,17 1 0 15,6-2-1-15,15-6 1 16,6-4-1-16,17-3 1 16,9-5 0-16,7-5 0 15,4-2 0-15,-6-7-17 0,-3-2-22 16,-1-5-60-16,-5-2-53 16,-1-8-284-1,-4-1 266-15</inkml:trace>
  <inkml:trace contextRef="#ctx0" brushRef="#br0" timeOffset="8802.44">19535 3970 678 0,'2'-1'159'15,"3"-1"174"-15,6 0-147 0,1 1 22 16,5 0-60-1,5-2-21-15,10 0-68 0,2-2-25 0,8-2-21 16,1 3-6 0,-7 1-26-16,-6-2-50 0,-13 5-191 31,-8-1 160-31</inkml:trace>
  <inkml:trace contextRef="#ctx0" brushRef="#br0" timeOffset="8986.18">19496 4203 1079 0,'4'11'117'15,"4"1"76"-15,13-6-72 16,4-4 11-16,10-5-56 16,8-5-8-16,10-6-59 15,5-3-43-15,-7-2-141 16,-1 1 114-16</inkml:trace>
  <inkml:trace contextRef="#ctx0" brushRef="#br0" timeOffset="9623.25">20702 3778 814 0,'14'-4'116'16,"-2"2"65"-16,-3 3 8 15,-5 6-24-15,-3 9-31 16,-1 5-21-16,-3 10-50 16,-3 4-14-16,-1 4-25 15,-1 2-9-15,-3 1-11 16,0 2 0-16,-2-4-2 15,1-2 0-15,-1-7-2 0,1-7 0 0,5-9-5 32,2-7-1-32,4-11 0 15,1-8 2-15,7-11 4 0,3-7 1 16,4-11 2 0,2-6 5-16,3-14 14 0,-3-7 10 15,2-7 15-15,-2 2 4 0,3 12-8 16,0 9-3-16,-1 19-3 15,-3 10-1 1,-4 14-3 0,-1 8-8-16,-1 15-9 0,-1 8-4 15,0 14-5-15,3 6 2 0,5 11-6 32,0 2-2-32,3-1-2 0,1-3 0 15,-3-8-6-15,-3-7-26 0,-2-8-76 16,-3-6-49-16,-5-9-208 15,2-4 205-15</inkml:trace>
  <inkml:trace contextRef="#ctx0" brushRef="#br0" timeOffset="9807.16">20696 3935 930 0,'-8'4'174'16,"4"0"196"-16,10 3-197 15,4-2 14-15,11-5-49 16,5-4-15-16,13-4-63 16,0-3-27-16,8-3-41 15,-1-1-35-15,4-2-144 16,-2-1-159-16,2-4 187 16</inkml:trace>
  <inkml:trace contextRef="#ctx0" brushRef="#br0" timeOffset="10039.46">21434 3782 1481 0,'5'6'69'0,"0"2"38"0,0 4 30 15,0 4-14-15,1 5-12 16,-1 9-45-16,-1 0-29 15,-1 3-26-15,-4 0 4 0,-1-7-53 16,-3 0-49-16,-2-7-150 16,-2-3-231-16,-3-1 268 31</inkml:trace>
  <inkml:trace contextRef="#ctx0" brushRef="#br0" timeOffset="10219.95">21260 3937 1289 0,'3'1'88'0,"6"-1"62"16,4-1 23-16,15-1 0 15,6-3-14-15,11-3-50 16,8 0-39-16,-1-3-42 16,-6 0-23-16,-8-1-108 15,-5-1-76-15,-5-5 90 0</inkml:trace>
  <inkml:trace contextRef="#ctx0" brushRef="#br0" timeOffset="10406.5">21888 3844 1453 0,'0'28'68'0,"-3"1"-21"15,1 6 24-15,-1 1-10 16,2-2-22-16,1-3 3 0,2-4-33 15,4-4-13-15,-3-6-108 32,0-4-195-32,-3-2 179 15</inkml:trace>
  <inkml:trace contextRef="#ctx0" brushRef="#br0" timeOffset="10808.45">21830 3874 1290 0,'3'-53'112'0,"4"7"47"16,8 13-7-16,2 8-11 16,8 8-20-16,1 3-4 15,7 6-45-15,0 1-14 16,-3 7-30-16,0 2-15 16,-7 7-13-16,0 2-1 0,-11 4-4 15,-7 3-2-15,-9 2-2 16,-9 3 0-16,-10-1 3 15,-4-2 3-15,-4-3 3 16,6-3 0 0,6-6 0-16,8-2-3 15,14 2-1-15,4-3 1 0,13 3 3 16,4 5 5-16,7 3 1 16,-1 2 1-16,1 3-2 15,-1 0 0-15,-6-2-2 16,-4 2 1-16,-14 0 3 15,-11 2 2-15,-20 0 3 16,-7 0 0-16,-12-4-2 16,-2-2-3-16,-3-3-28 0,0-5-25 15,2-7-85-15,3-4-76 0,11-7 113 16</inkml:trace>
  <inkml:trace contextRef="#ctx0" brushRef="#br0" timeOffset="11305.05">20639 3362 661 0,'-7'-4'62'0,"-1"5"39"0,1 3 59 0,3 4 51 0,-3 4 13 0,9 5-28 32,8-1-14-32,19 5-38 0,11-2-16 0,18-7-24 15,12-1-7-15,35-12-37 16,16-4-13-16,23-3-27 31,17-2-7-31,-5-1-8 0,5-2-1 0,-2 2 1 16,-20 1-16-16,-19 1-114 15,-12 4 107-15,-40-11-34 16</inkml:trace>
  <inkml:trace contextRef="#ctx0" brushRef="#br0" timeOffset="25027.28">7067 5593 236 0,'-15'15'64'16,"1"-1"71"-16,-2-1 10 0,3-5 15 16,2 0 6-16,2-5-2 15,3 0-7-15,2-3-39 16,4-3-17-16,4-4-17 16,3-1-5-16,7-3-4 15,2 0-4-15,6-1-20 16,3 1-12-16,9 1-21 15,7 1-7-15,8 2-8 16,2 2 0-16,4 3-3 16,-5 0 1-1,4 1 3-15,5 1 0 0,10 0 0 16,7 1 0 0,2 2-4-16,-4 1 0 15,-4 3 0-15,-1 2 0 0,6-1 0 0,1 2 0 31,-5 0-1-31,0-2 1 16,-2-2 0-16,-3-4 0 0,11-2-1 16,3-1-2-16,1-1 1 15,-1 0-1-15,-6 2 2 0,3 2 0 16,6 1 1-16,5 1 1 16,-5-2 1-1,-1-1-1-15,0-1-1 16,3-3-1-16,4-1 1 15,-4-1 0-15,-5 0 0 16,-5 0 2-16,5 3-32 0,-1 2-41 16,-5 4 41-16</inkml:trace>
  <inkml:trace contextRef="#ctx0" brushRef="#br0" timeOffset="42201.25">11332 5638 727 0,'-6'13'85'0,"1"0"55"15,0 0 3-15,2-5-14 0,0-3-4 0,5-3-1 16,2-2-7-16,2 0-31 31,4-1-20-31,1 1-27 16,4 1-5-16,3 4 1 16,4 1-1-16,5 0-1 0,7-1-7 15,16 0-9 1,4-2 1-16,7-2-1 0,5 2-1 0,4-3-3 15,13 0-5-15,13 0-3 16,7-3-2 0,10-1-1-16,2-3 0 0,0-2 0 31,1 2 0-31,-10-1 2 0,-8 4 2 0,-15 2-39 16,-12 2-62-16,-18-5 56 15</inkml:trace>
  <inkml:trace contextRef="#ctx0" brushRef="#br0" timeOffset="50727.25">12541 3725 893 0,'0'1'87'0,"-3"2"65"0,0 2 7 15,-2 5-3-15,3 1-30 16,1 7-39-16,1 5-13 16,1 12-29-16,-1 9-12 0,1 10-22 15,0 1-7 1,2-2-45-16,-1-5-39 0,3-9-83 16,-1-3-54-16,2-8-180 15,2-5 224 1</inkml:trace>
  <inkml:trace contextRef="#ctx0" brushRef="#br0" timeOffset="50960.31">12451 4154 639 0,'7'3'130'0,"-3"1"127"15,1 1-23-15,-5 4-37 16,3 4-51-16,-3 5-75 0,1 4-24 15,4 5-30 1,2-1-8-16,5-3-7 16,1-3 0-16,5-6 2 15,3-3 0-15,1-8 3 16,3-3 1-16,-4-9 2 16,-2-6 0-16,-2-8-32 15,1-5-63-15,3-7 51 0</inkml:trace>
  <inkml:trace contextRef="#ctx0" brushRef="#br0" timeOffset="80332.16">9493 7490 216 0,'-2'2'56'16,"-3"2"40"-16,0-3 26 15,-2 1 13-15,1-2 7 16,0 2-5-16,3-1-22 16,-1 0-20-1,0 4-32-15,2-3-13 0,0 3-22 16,1 0 7-16,1 0 19 16,4-1 7-16,-3-1 6 0,6 1-9 15,-1-2-19-15,1 1-5 0,5-1-6 16,1-1-1-16,4 1-9 31,2 1-4-31,7-2-6 16,0-1-3-1,4 0-2-15,3-2-2 0,1 0 0 16,9 2 0-16,11 0-1 16,2 0 0-16,3 1-1 15,-4 1 1-15,-2 1-1 0,1 1 0 16,6 1 1-16,2 0-1 15,3-1 1 1,-1 0-1-16,-4 0 1 0,-2-3 0 16,0 1 2-16,6 0 0 15,8 0 0 1,2 1 0-16,-5 0 1 16,-2 1-1-16,-5-1-1 0,2 1 0 15,14 2-1-15,1-2 0 0,0 1 0 16,-2-2 0-16,-6 0 10 15,6 0 6-15,7 0 7 16,4 0 3 0,-6-1-1-16,-5 0-3 0,-4-1 0 15,5 0-3 1,-5 0-6-16,-6 0-2 0,-15 1-5 16,-9 2 13-1,-16 2-107-15,-3 2-133 0,-11 7 133 16</inkml:trace>
  <inkml:trace contextRef="#ctx0" brushRef="#br0" timeOffset="81035.97">13252 7610 802 0,'13'0'69'0,"3"-2"61"31,4 2-54-31,10-3 5 0,4 1-8 15,7-1 1-15,6-2-7 16,5 1-13-16,13 0-2 16,16 2-10-1,2 1-9-15,11 1-15 16,2 0-8-16,15-4-8 0,7 0-2 0,21-3 0 16,14-1-1-16,4-2 0 15,18 2 0-15,-2 1 1 16,3 2 0-16,9 5 3 15,-13 0 0 1,1 2 0-16,-13 1-2 0,-21 1-21 16,-2 2-49-1,-20 6 42-15</inkml:trace>
  <inkml:trace contextRef="#ctx0" brushRef="#br0" timeOffset="102011.32">7509 9779 87 0,'-6'2'44'0,"-1"0"40"0,-3 5 19 16,-3 0 21-1,-4-1 1-15,2 0-3 0,2-3-24 16,4-1-13-16,7-1 3 15,1-1 1-15,0 0 14 16,0 1 5-16,8-2 8 16,4-2 4-16,9-1-3 15,8 0-4-15,18-2-21 16,12 1-15-16,18-2-27 16,1 0-15-16,16-1-21 15,5-2-6-15,8 1-6 16,4 0 0-16,-2 4 9 15,-3 1-43-15,3 6-259 16,0 4 205-16</inkml:trace>
  <inkml:trace contextRef="#ctx0" brushRef="#br0" timeOffset="102665.94">10967 9886 649 0,'-5'0'87'16,"-2"-2"56"-16,7-1-40 31,2 1-8-31,6 1-13 16,8 1 4-16,15 3-10 0,11 3-6 16,22 2-19-16,5 0-8 0,16-2-9 15,12-2-4-15,22-4-7 16,5-6-5-16,17-5-9 15,1-5 5-15,-5-4 2 16,2-1 1-16,-5 3-3 0,-8-1-4 31,-8 6-215-31,-4 4 153 0</inkml:trace>
  <inkml:trace contextRef="#ctx0" brushRef="#br0" timeOffset="126398.44">18193 11752 611 0,'-9'7'122'0,"1"1"117"16,-1-2-16-16,5-3-35 15,4-2-9-15,8-2-12 32,6-3-13-32,18-4-38 0,11-2-24 0,34 0-46 31,14 3-20-31,18 2-24 15,7 3-4-15,7 2 0 16,-7 0-32-16,-5 6-87 0,-9 2-73 16,-21 10 86-16</inkml:trace>
  <inkml:trace contextRef="#ctx0" brushRef="#br0" timeOffset="127012.32">18121 13624 529 0,'-2'2'95'0,"-2"1"78"0,-2 1 8 16,4 0 5-16,2-1 7 16,4 1-3-16,11-5-21 15,8-3-13-15,20-8-23 16,14-7-25-16,39-6-54 15,11-4-21-15,18-3-81 16,7 1-82-16,-1 7 76 16</inkml:trace>
  <inkml:trace contextRef="#ctx0" brushRef="#br0" timeOffset="134293">18213 17262 1060 0,'-14'0'89'0,"1"-4"88"16,4 0-148-16,4-7-72 15,-3-3-15-15,3 2-3 16,1-1 17-16,-1 4 98 15,5 2 48-15,6 5 59 16,3 2 19-16,11 3-22 0,4 0-25 16,15-1-30-16,11-1-10 15,25-6-8 1,12 1 1-16,9-5-16 16,6-1-13-16,7 2-33 15,-5 0-12-15,-6 5-9 0,-7 3-1 16,-25 4-1-16,-1 3 0 15,-9 2-1-15,-3 0-1 16,-11-1-6-16,-4-4-11 0,-16-5-55 16,-6-5-48-16,-6-8-194 15,-12-1 179-15</inkml:trace>
  <inkml:trace contextRef="#ctx0" brushRef="#br0" timeOffset="134812.88">18452 16906 653 0,'-4'-6'131'0,"2"-1"119"16,2 1-79-16,-2-1-79 16,-1 4-29-16,-3 3-12 15,-4 5 6-15,-3 8 18 16,-4 4 10-16,-5 5-1 15,-2 2-8 1,-1 4-12-16,-1 1-11 16,0-2-17-16,2 1-8 15,0-2-18-15,3 0-3 0,0-5-4 16,3-3 0-16,2-3-1 16,3-3-1-16,5-1 0 15,2-2 0-15,6 0 6 16,0 1 4-16,3-2 12 15,5 2 6-15,7 2 4 16,2 2 4-16,10 8-4 16,4 2-6-16,11 4-12 15,12 1-8-15,19 0-57 16,10 1-68-16,5-1 68 0</inkml:trace>
  <inkml:trace contextRef="#ctx0" brushRef="#br0" timeOffset="201529.3">8892 7773 279 0,'-8'0'49'0,"-4"0"38"16,2-2 34-16,-1 1 28 0,-1 0 16 16,-1-1-4-16,-2 0-17 15,0-1-13-15,-1 1-37 16,-1 1-20-16,1 0-42 16,-2 0-17-1,-3 2-13-15,-1 3 13 0,-7 6 14 16,-2 1 4-16,-9 7 11 15,-5 3-12 1,-3 7-9-16,2 4-5 0,0 3-5 16,6-1-5-1,7 4-1-15,3 2 0 0,2 3 1 16,5 1 0 0,3 8-1-16,2 3 2 0,4 10 1 15,2 3 1-15,4-1-1 16,0-2-2-16,5 1 1 0,3 3-1 15,1 10-1 1,1 3-3-16,0-1-1 16,4 0-1-1,3-7-2-15,4 0 1 0,4-4-1 0,5-3-2 16,5-9 1-16,5-6 0 16,7-3 0-1,2-2 1-15,12-2 0 16,2-1 0-16,1-6 1 15,-4-1-1-15,-9-7-6 16,-7-4-3-16,-2-8-2 0,-2-7-1 0,2-15 4 16,3-8 2-16,8-17 6 31,7-9 2-31,5-13 4 16,2-5 2-16,-4-8 17 15,-7-2 7-15,-1-11 16 16,-4-6 3-16,-1-9-7 0,0-5-7 15,-5-6-11-15,-5-4-4 0,-16-6-7 16,-6-3-1 0,-17-7-4-16,-10 0-1 0,-9 1 0 15,-6-2-1-15,-3 9 8 16,-4 6 8-16,4 14 6 16,1 12 0-16,2 20-8 15,1 15-8-15,-10 22-11 16,-6 17-6-16,-18 27-26 0,-2 13-20 15,-7 22-59-15,7 6-39 16,9 4-238 0,10-2 230-16</inkml:trace>
  <inkml:trace contextRef="#ctx0" brushRef="#br0" timeOffset="201965.51">9347 8407 1024 0,'22'-12'87'0,"3"2"65"15,6 3-53-15,6 2-9 16,3-1-24-16,11-8-3 16,7-8-5-16,20-8-5 15,7-2-5-15,-5-2-27 16,-6 3-6-16,-23 6-12 0,-9 3-38 16,-8 3-153-1,-6 2-123-15,-12 4 151 16</inkml:trace>
  <inkml:trace contextRef="#ctx0" brushRef="#br0" timeOffset="202183.89">10001 7995 863 0,'0'2'124'0,"4"0"117"16,8-2-35-16,14 2-31 0,8 0-11 0,16 5-37 16,8 2-25-16,-1 3-54 15,-2 3-19-15,-14 2-15 16,-14-1-1-16,-13 2 1 15,-7 1 3-15,-13 1 0 16,-8 3 0-16,-18 5-37 0,-12 1-37 31,-12 3-77-31,1-2-65 0,13-9 105 16</inkml:trace>
  <inkml:trace contextRef="#ctx0" brushRef="#br0" timeOffset="202428.57">10823 8203 1499 0,'0'15'85'0,"-5"7"34"15,1 3 0-15,-8 8-25 31,1 2-28-31,4 0-43 16,1-3-14-16,7-7-8 16,4-5-1-16,9-8-34 15,-1-6-49-15,7-8-243 0,1-10 201 16</inkml:trace>
  <inkml:trace contextRef="#ctx0" brushRef="#br0" timeOffset="202596.73">10777 8102 1479 0,'-12'8'62'15,"4"0"29"-15,2-6-204 16,4-3-63-16,10-9-101 16,4-4-62-16,14-6 202 0</inkml:trace>
  <inkml:trace contextRef="#ctx0" brushRef="#br0" timeOffset="202851.54">11102 8135 704 0,'14'55'143'15,"0"5"151"-15,-4 0-83 0,-5-2-63 16,-3-7-22-16,-2-13-41 0,0-11-26 0,0-13-35 31,1-6-8-31,6-14-8 16,2-9-2-16,7-11-4 0,2-9-2 15,6-4-1-15,4 3 1 16,1 4 21-16,0 10 7 0,-1 15 6 31,1 7 1-31,-6 17-19 0,-2 5-3 16,-7 7-3-16,-6 0-2 16,-3-4-16-16,-1-3-37 15,4-9-137-15,0-5-139 16,5-10 167-1</inkml:trace>
  <inkml:trace contextRef="#ctx0" brushRef="#br0" timeOffset="203213.68">11698 8165 1310 0,'5'3'89'0,"-5"3"31"0,0 4-16 31,-5 3-54-31,1 1-9 0,1 2-11 16,3 3-8-16,3-1-11 15,0 2-5-15,7 1-6 16,2-1 0-16,6-3-1 16,3-5-1-16,3-7 0 0,4-5 2 0,5-8 1 31,-3-3 4-15,-3-7 18-16,-3 1 11 0,-15-4 22 15,-9 1 4-15,-16-4-11 0,-5-2-12 16,-7 2-22-1,3 2-7-15,7 7-8 16,3 2 2-16,12 4 2 16,6 1 2-16,12 1 5 15,6 0-2-15,14 2-2 0,5-1-1 16,8-3-4-16,-3-2-5 0,-6-5-108 16,-3-4 80-1</inkml:trace>
  <inkml:trace contextRef="#ctx0" brushRef="#br0" timeOffset="203711.48">12919 8019 927 0,'0'9'92'16,"-6"4"98"-16,4 6-109 0,-7 6-20 15,-4 2-26-15,4 3-30 16,1 2-2 0,8-6-1-16,7-3 5 0,9-12 13 15,9-5 8-15,7-15 8 16,-1-5-1-16,-2-6-6 15,-2-2-4-15,-4-1-5 16,-1-2 18-16,-10 4 40 0,-6 2 16 31,-15 5 7-31,-8-1-20 0,-12 7-52 16,-3 2-25-16,-8 9-46 16,0 7-34-16,-3 2-154 15,6-2 134 1</inkml:trace>
  <inkml:trace contextRef="#ctx0" brushRef="#br0" timeOffset="203917.66">13505 7781 1689 0,'3'-7'108'31,"-6"3"46"-31,-14 11-104 16,-5 9 5-16,-11 13-17 15,4 6 3-15,5 9 0 16,0 1-8-16,10 2-25 16,2-1-5-16,5-5-80 0,3-2-81 15,4-3 89-15</inkml:trace>
  <inkml:trace contextRef="#ctx0" brushRef="#br0" timeOffset="204098.59">13314 8060 1711 0,'42'-21'43'16,"-2"-2"-25"-16,3 0-12 16,1-4-2-16,1-3 0 15,12-5 9-15,5-1-45 0,5-1 27 16</inkml:trace>
  <inkml:trace contextRef="#ctx0" brushRef="#br0" timeOffset="204514.34">14250 8052 1812 0,'-5'14'15'16,"-12"28"-4"-16,-7 3 2 15,-3 0 0-15,-1-6-4 0,3-1-6 16,8-15-23-16,5-8-11 0,9-15-15 31,5-9-2-31,8-18 22 0,6-7 11 16,5-14 35-16,6-5 18 15,-3-7 25-15,-1-5 9 16,0 4-1-16,-2 6-4 16,0 23-8-16,1 12-4 0,-4 25-7 15,-1 11-5-15,0 14-15 16,3 7-7-16,0 6-10 16,2 1-4-16,2 0-3 15,-3-2 0 1,0 0-2-16,1-2 1 0,-4-5-39 15,-2-2-38-15,-6-8-96 16,-2-4-66-16,-2-9 125 0</inkml:trace>
  <inkml:trace contextRef="#ctx0" brushRef="#br0" timeOffset="204695.44">14158 8084 1565 0,'18'-1'60'16,"8"-1"24"-16,3-4-71 0,12-3 1 15,3 0-3-15,6-3-16 16,2 0 52-16,-8 4-39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6:33:41.0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3506 5674 355 0,'1'-11'80'0,"-1"1"82"16,1 0-4-16,-1 3-18 16,-1 2-8-16,-3 3-13 15,2 2-13-15,-1 0-8 16,-2 0-7-16,5 5-22 16,-2 3-13-16,4 8-28 0,4 9-7 15,1 7-2-15,1 5-3 16,-2 9-6-16,0-2-2 0,-1 2-3 31,-1-3-26-31,0-5-91 16,-2-3-99-16,-2 0 103 0</inkml:trace>
  <inkml:trace contextRef="#ctx0" brushRef="#br0" timeOffset="371.93">3500 5570 460 0,'-13'20'35'0,"0"0"26"15,-3 2-18-15,1-4-6 0,5-2-5 16,4-3-4-16,1-7-21 15,5-5 1-15,0 6 1 16,2-7 3-16,6-5 16 16,1-2 17-16,1-11 42 15,-2-2 14-15,6-9 15 16,-3-2 0-16,3-3-15 16,0 4-11-16,-3 7-27 15,-1 5-19-15,-3 8-29 16,-2 5-8-16,-2 5-5 0,0 3 0 15,2 4-2-15,3 3 0 16,1-1 1-16,4 1-1 0,3 0-57 16,4 0-113-16,3-2 102 15</inkml:trace>
  <inkml:trace contextRef="#ctx0" brushRef="#br0" timeOffset="1067.41">3550 6253 373 0,'-2'1'114'0,"-2"0"126"16,1 3-26-16,1 2-33 15,-4 3-42-15,3 8-67 32,-3 3-26-32,1 7-32 0,1 1-7 0,-1-2-3 31,3-3 0-31,1-8 0 0,1-7 8 0,2-9 19 31,1-6 5-31,1-11 3 16,0-3-4-16,0-5-1 0,-1-3 1 15,1-1 8-15,-2-1 1 16,3 4-11-16,-1 2-4 0,2 6-8 16,2 6-6-1,3 10-6-15,2 5-3 0,4 12-6 16,2 3-2-16,7 5-1 16,5-2 0-16,2-3 3 0,0-3 1 15,-1-5 2-15,-6-5-4 31,-3-4 32-31,-7-4 15 0,-5-6 25 0,-1-5 15 32,-7-5-23-32,-1-4-8 0,-4-1-28 15,-5-2-11-15,0-2-13 16,0 2-6-16,0 4-65 16,4 5-49-16,2 4-136 0,4 2-179 15,12-1 249-15</inkml:trace>
  <inkml:trace contextRef="#ctx0" brushRef="#br0" timeOffset="1374.96">4028 6117 750 0,'-3'21'75'0,"-1"2"76"0,-1 2-30 0,-1-2 16 15,3 2-27-15,4-2-41 16,4 0-27-1,7-5-30-15,4-3-3 16,3-6 3-16,2-6 2 16,2-5 23-16,3-6 11 0,-2-9 21 15,0-4 7-15,-5-8 1 16,-4-2 3-16,-11 2-1 16,-4 2-4-16,-19 0-25 15,-5 2-18-15,-12 6-28 16,-3 6-7-16,6 12-32 15,0 7-24-15,8 7-62 16,2 0-55-16,10-3-203 0,11-9 219 16</inkml:trace>
  <inkml:trace contextRef="#ctx0" brushRef="#br0" timeOffset="1548.73">4407 5957 440 0,'21'6'151'15,"-5"9"159"-15,-5 8-71 0,-9 18-93 32,-5 8-27-32,-6 5-44 15,0 0-22-15,1-9-22 0,1-5-15 0,5-11-12 16,2-5-2 0,4-11-63-16,1-6-59 0,-1-9 67 15</inkml:trace>
  <inkml:trace contextRef="#ctx0" brushRef="#br0" timeOffset="1858.63">4436 5980 770 0,'11'-7'134'16,"2"0"82"0,6 3-21-16,3 0-24 15,9 2-35-15,0 0-14 0,0 0-45 16,-1 1-20-16,-13 2-29 15,-7 3-6-15,-10 4-4 0,-8 2-1 32,-11 4-1-32,-10 1-5 0,-7 2-5 0,3 0-2 15,4 1-5 1,11-1-2-16,15 0-5 16,5 1-1-16,17 5-1 15,10 1 7-15,11 1 3 16,3 0 5-16,-1-6 2 0,-3 1-3 15,-5-5-15 1,-2-1-41-16,-5 2 32 16</inkml:trace>
  <inkml:trace contextRef="#ctx0" brushRef="#br0" timeOffset="2431.94">3261 8663 1307 0,'0'1'82'15,"0"0"-23"-15,0 2 79 0,1 5-39 0,2 8-16 0,4 8-12 16,3 9-26-16,2 6-9 0,3 6-19 16,-6-1-5-16,3 1-7 15,-1-2-1 1,-5 0-21-16,3-4-24 0,-7-7-94 16,-1-4-99-16,-2-13 127 15</inkml:trace>
  <inkml:trace contextRef="#ctx0" brushRef="#br0" timeOffset="2804.05">3205 8628 914 0,'-6'0'148'16,"-1"4"140"-16,-3 11-144 15,-1 6-26-15,-5 10-48 16,-1 5-13-16,0 1-29 0,3-4-8 0,5-7-12 31,1-9-6-31,6-11-6 0,2-8-2 16,5-16 1-16,1-10 0 0,7-12 5 15,4-2 0 1,4-3-1 0,6 2 4-16,1 7 17 15,2 6 7-15,-2 12 9 16,-1 6-1-16,-5 12-7 0,-5 5-2 0,-4 12-4 15,-5 5-3 1,0 5-8 0,3-1-6-16,4-9-3 0,3-5-1 0,2-8 0 15,3-4 0 1,6-8-3-16,0-5-29 16,7-7-125-16,3-2-201 0,2 4 199 15</inkml:trace>
  <inkml:trace contextRef="#ctx0" brushRef="#br0" timeOffset="3487.52">3121 9518 671 0,'-3'-9'118'0,"0"1"116"15,1 1-26-15,1 4-61 16,0 3-32-16,1 7-53 0,0 4-19 16,1 13-22-16,1 6-6 0,-2 12-7 15,0 3-4-15,-1 2-1 16,-4-7 0-16,1-10 0 15,-1-8 2-15,-1-15 3 16,2-2-1 0,-1-15 1-16,2-7-2 0,2-18-4 15,1-9 0-15,3-11 4 16,2-3 9 0,5 5 21-16,1 6 6 0,3 15-4 15,2 11-12 1,2 16-24-16,2 8-7 0,2 17-2 15,6 8 2-15,5 6 5 16,2 0 3-16,0-9 2 16,-7-5 1-16,-2-10 5 15,-10-5 14-15,-4-8 28 0,0-4 16 16,-7-12 21 0,0-4-6-16,-2-7-23 15,-3-4-17-15,-1 0-24 16,-2 0-9-16,3 3-11 0,2 2-16 15,0 7-60-15,4 6-49 0,3 6-181 32,-1 3-216-32,14 10 297 15</inkml:trace>
  <inkml:trace contextRef="#ctx0" brushRef="#br0" timeOffset="3833.58">3643 9388 857 0,'20'22'148'16,"-4"4"130"-16,-3 3-71 0,-7 2-71 15,-5 0-36-15,-3-4-32 16,-5-3-9 0,0-13-11-16,-2-4 0 0,0-8-12 15,-2-6-8-15,0-5-18 16,0-6-4-16,1-5-4 0,1-4-2 31,6-5 1-31,1-2 5 0,7-4 12 16,5 0 7-1,8 6 14-15,4 2 0 0,5 10-10 16,2 8-7-16,0 10-12 16,1 10-3-16,-2 13-1 15,-2 3 0-15,-3 5 0 16,-4-3-1-16,-3 2 0 16,-3-3-17-16,-3-4-44 15,-1-2-33-15,-4-5-124 16,2-5-90-16,-4-7 166 15</inkml:trace>
  <inkml:trace contextRef="#ctx0" brushRef="#br0" timeOffset="4325.58">3754 9383 1108 0,'-12'10'129'0,"0"0"83"15,4-1-96-15,3-3-39 16,9-7-39-16,5-4-3 0,7-9-3 15,4-6-3-15,8-4-10 16,2-3-10-16,6 1-8 16,-2 3-1-16,-2 11-3 31,-4 9 0-31,-3 13-1 0,-2 8 2 16,-8 8 3-16,-2 1 3 15,-7 1 2-15,-1-1 1 0,-5-7 1 16,-3-4 2-16,0-9 1 15,0-5 0 1,-1-7-2-16,0-6 1 0,0-7-4 0,2-3-2 16,2-2 5-1,3 3 1-15,4 5-1 16,3 2 0-16,4 6-7 16,2 3-3-16,6 6-4 15,2 4 1-15,5 6 2 16,2-2 1-16,-1 1 3 15,-3-5 1-15,-3-4-3 16,-8-4 24-16,-4-3 31 16,-3-3 14-16,-8-7 28 0,-1 1-16 0,-6-7-29 15,-2-4-17-15,0-3-24 32,-1-3-11-32,-2-1-41 0,1 3-38 15,5 7-108-15,3 4-78 16,7 7-278-16,0 4 305 15</inkml:trace>
  <inkml:trace contextRef="#ctx0" brushRef="#br0" timeOffset="4457.96">4359 9145 684 0,'18'34'209'0,"-2"2"188"31,-3-2-179-31,3-1-63 16,-2-6-92-16,-2-7-24 15,0-5-25-15,-4-5-25 16,1-5-254-16,-2 2 190 15</inkml:trace>
  <inkml:trace contextRef="#ctx0" brushRef="#br0" timeOffset="4701.51">4320 9182 1303 0,'6'0'102'0,"5"1"66"16,2 0-11-16,10 0-8 0,6-1-10 15,6-3-25 1,5-3-22-16,9 3-38 16,-7 0-15-16,-3 7-24 15,-8 6-7-15,-16 11 0 16,-5 4-2-16,-16 7 7 16,-11 4-1-16,-27 4-20 15,-4 1-2-15,-8 1-26 0,-5-2-27 0,7-4-100 16,-7-4-156-16,-19-9 179 15</inkml:trace>
  <inkml:trace contextRef="#ctx0" brushRef="#br0" timeOffset="9132.28">6767 5894 628 0,'-10'21'53'0,"-2"9"54"0,-2 5-64 0,-1 11-5 16,4 3 1-16,-1-1-6 15,6-1-2-15,1-11-20 16,0-5-2-16,0-6 2 16,0-6-1-1,-2-7 1-15,1-5-1 0,-1-9 1 16,1-8 5-1,5-12 20-15,1-8 12 0,7-9 15 0,1-7 16 16,4-9 4-16,4 0 3 31,6 5 11-31,3 6-10 0,4 15-5 0,-1 7-10 32,-1 12-26-32,-4 6-11 0,-7 12-18 15,-3 7-6-15,-2 12-3 16,-3 8 0-16,1 6-2 15,-4 4 0-15,1-4 2 16,0-2-15-16,1-8-76 16,1-5-62-16,-3-9 70 15</inkml:trace>
  <inkml:trace contextRef="#ctx0" brushRef="#br0" timeOffset="9651.37">6666 6103 1014 0,'-3'7'61'0,"3"-7"52"16,5-6-11-16,16-15 10 15,11-7-8-15,12-13-34 16,10-1-24-16,0 0-30 16,1 4-7-16,-2 11-6 15,-4 6-1 1,-8 15-2-16,-4 8-1 0,-16 18-2 15,-6 4 0-15,-11 11 3 16,-4 5 0-16,-5 1 1 16,-1-2 2-16,1-5 1 15,-2-7 0-15,5-10 2 16,-2-4 1-16,4-12 3 16,-1-1 1-16,1-13 0 15,2-5-1-15,2-6-2 16,1-1 2-16,6 1 2 15,0 2 0-15,4 6-2 16,1 3-5-16,0 6-5 16,1 3-1-16,7 6-3 15,-4 6 0-15,5 8 2 16,-4 2 2-16,0-3 1 0,1-4 1 16,-3-9 0-1,-2-4 23-15,-5-9 28 16,-5-5 14-16,-4-7 16 0,0-4-19 15,-1-5-22-15,-2 1-13 16,-2 4-15-16,-3 0-3 0,-3 6-8 16,0 3-16-16,4 6-63 15,3 3-57 1,7 5 66 0</inkml:trace>
  <inkml:trace contextRef="#ctx0" brushRef="#br0" timeOffset="9808.41">7688 5924 1076 0,'17'32'58'15,"-3"0"57"-15,1 5-104 16,-6 1-2-16,0-3 0 16,-1-2 0-16,-1-6-52 15,-1-4-191-15,3-3 151 16</inkml:trace>
  <inkml:trace contextRef="#ctx0" brushRef="#br0" timeOffset="10068.68">7594 5891 1064 0,'9'-4'128'0,"2"-2"65"0,10 3-16 15,6 0 13-15,6 2-52 16,4 1-26-1,4 4-49-15,3 0-22 0,6 3-26 16,1 1-6-16,-2 5-3 16,-10 2 0-16,-22 7 4 31,-13 5 1-31,-25 7 2 0,-12 2 1 16,-16 2-32-16,2-3-34 15,3-7-86-15,6-8-65 0,16-11 107 16</inkml:trace>
  <inkml:trace contextRef="#ctx0" brushRef="#br0" timeOffset="10418.25">8708 5897 853 0,'-6'8'140'16,"-5"1"144"-16,2 3-174 31,0 1 4-31,4 4-59 16,5 2-19-16,4 2-15 16,6 1-5-16,6-4-2 0,2-2-2 0,3-10 19 31,2-5 9-31,1-6 18 15,-3-7 10-15,-5-4-3 16,-3-3-5-16,-12 0 1 0,-5 1-4 16,-13-2-16-16,-5 3-9 15,-8 0-23-15,2 2-27 16,1 4-36-16,5 2-33 0,14 2-175 16,5-1 162-16</inkml:trace>
  <inkml:trace contextRef="#ctx0" brushRef="#br0" timeOffset="10631.53">9327 5593 1155 0,'4'-6'133'0,"-6"5"193"16,-9 5-214-16,-13 14-16 0,-3 7-8 15,-1 11-34-15,4 1-8 16,12 6-25-16,2 2-10 15,10-2-7 1,5 5-1-16,4 0-28 16,3 1-37-16,-3-1-401 15,3 0 309-15</inkml:trace>
  <inkml:trace contextRef="#ctx0" brushRef="#br0" timeOffset="10798.98">9084 5895 1267 0,'10'0'82'16,"1"0"13"-16,6-3-38 15,6-3 1-15,12-5-38 16,9-3-39 0,20-5-189-16,5 1 146 0</inkml:trace>
  <inkml:trace contextRef="#ctx0" brushRef="#br0" timeOffset="10963.97">9926 5810 1178 0,'-8'29'119'0,"-3"4"160"16,-2 2-215-16,1-1 0 0,8-6-27 15,4-8-21-15,11-13-23 16,5-7-34-16,5-11-272 15,1-4 212-15</inkml:trace>
  <inkml:trace contextRef="#ctx0" brushRef="#br0" timeOffset="11119.78">9803 5621 1574 0,'-23'2'57'0,"3"-2"9"15,6-2-51-15,5-9-57 16,9-5-41-16,13-8-258 16,10 0 201-16</inkml:trace>
  <inkml:trace contextRef="#ctx0" brushRef="#br0" timeOffset="11415.61">10206 5821 825 0,'19'36'91'0,"-3"-4"152"15,-4-5-137-15,-7-11-2 16,-4-4 8-16,-7-9-26 16,-4-3-19-16,-5-4-31 15,-2-4-10-15,1-3-13 32,4-2-7-32,6-4-1 0,6-2 6 15,9-4 14-15,6-2 9 16,13 4 22-16,1 2 1 15,3 5-7-15,0 5-9 16,0 6-23-16,-5 4-10 16,1 12-7-16,-4 2-1 0,-4 7 0 15,-2 2 0-15,-1 2-4 16,1-3-26-16,-3-4-130 16,0-2-119-16,2-7 144 15</inkml:trace>
  <inkml:trace contextRef="#ctx0" brushRef="#br0" timeOffset="11684.59">10778 5737 1448 0,'1'19'52'0,"1"-1"11"16,0 1-48-16,5-2 24 15,3-1 17-15,6-1 28 16,2-2-2-16,1-1-21 0,3-5-15 15,3-4-24 1,0-2 11-16,0-6 33 16,1-4 17-16,1-8 24 0,1-1-6 15,2-8-11-15,-2-3-13 0,-3-6-26 32,-4 0-15-32,0 4-30 0,0 2-18 0,-4 10-74 15,-1 2-59-15,1 6 73 16</inkml:trace>
  <inkml:trace contextRef="#ctx0" brushRef="#br0" timeOffset="16799.68">6919 9075 1297 0,'-5'0'68'15,"-5"1"28"-15,-3 3-73 0,-4 5 15 16,3 3-9-16,-1 7 23 16,0 8 8-16,2 14-19 15,0 10-7-15,10 6-27 16,6-4-7-16,13-7-6 16,8-12-1-16,4-16-2 15,4-6 0-15,-1-15 22 0,1-9 18 0,-4-15 34 16,-2-9 26-16,-6-13 15 15,-8-1 3-15,-10-3-2 16,-4 3-25 0,-16 10-29-16,-6 4-17 15,-10 14-34-15,-4 8-3 16,-6 14-25 0,-2 5-15-16,1 10-74 15,3 2-57-15,17-3 93 0</inkml:trace>
  <inkml:trace contextRef="#ctx0" brushRef="#br0" timeOffset="17292.08">7328 9106 1601 0,'5'55'45'0,"-4"6"-20"15,-7 8-17-15,-2 2-1 16,-5-4-3-16,7-4 0 15,2-12 3 1,0-6-25 0,3-19-65-16,-1-9-83 15,1-17-157-15,0-10-5 0,1-19 71 16,0-10 122-16,2-11 274 16,4-4 107-16,-2-4 91 15,1-1-10-15,2 5-83 16,1 7-56-16,5 12-63 15,2 8-21-15,5 12-33 16,-1 2-17-16,6 6-32 16,2 2-9-16,3 3-7 0,-4 3-2 15,-9 6 2-15,-5 3 2 0,-12 6 4 32,-5 1 1-32,-11 3 1 15,-6-3-1-15,-3-3-4 0,0-1-2 16,5 0-5-16,5 3-2 15,8 4 0-15,4 6 3 0,7 5 3 16,4 0 0 0,11 4-2-16,7-5-4 0,9-2 0 15,6-1-10-15,17-6-86 16,5-2-73-16,7-9 86 16</inkml:trace>
  <inkml:trace contextRef="#ctx0" brushRef="#br0" timeOffset="17595.14">8406 9318 1587 0,'-4'2'55'16,"-4"6"5"-16,-3 5-26 0,-2 11 10 16,1 4-5-16,7 2-9 15,5-2-17-15,8-7-14 16,6-4-1-16,10-11-1 31,8-5 2-31,6-10 2 0,4-6 2 0,-4-6 3 16,-5-3 0-1,-12-4 5-15,-9 0 1 0,-8 2 19 32,-10 0 9-32,-10 3 1 0,-10 3-1 0,-12 7-32 15,-5 5-28-15,1 7-69 31,8 3-52-31,14-2 72 16</inkml:trace>
  <inkml:trace contextRef="#ctx0" brushRef="#br0" timeOffset="17794.75">9113 8871 1518 0,'8'-18'150'16,"-6"4"123"-16,-15 14-177 0,-8 8-18 15,-12 15-44-15,1 7-7 16,3 9-3-16,4 6-3 16,15 15-10-16,4 5-5 15,9 7-17 1,6 2-44-16,4-8-109 0,0-6-214 0,5-10 208 16</inkml:trace>
  <inkml:trace contextRef="#ctx0" brushRef="#br0" timeOffset="17980.25">8765 9250 1776 0,'15'-16'73'16,"8"1"6"-16,4 0-14 0,14 0-19 15,6-1-8-15,7-5-14 16,4-3-12-16,1-5-18 15,2-2-50-15,12 0-232 16,11 1 189-16</inkml:trace>
  <inkml:trace contextRef="#ctx0" brushRef="#br0" timeOffset="18261.24">9902 8902 819 0,'-7'8'184'16,"-1"2"160"-16,2 8-131 15,2 3-53-15,4 10-66 16,2 3-25-16,7 4-39 0,1 2-8 15,3-7-14 1,2-2-3-16,-1-12-10 0,3-5-36 16,-2-14-151-16,1-9-226 0,4-15 229 15</inkml:trace>
  <inkml:trace contextRef="#ctx0" brushRef="#br0" timeOffset="18388.47">9898 8810 1316 0,'-18'-15'115'0,"0"1"104"16,3 3-148-16,6 2-65 0,-1-3-56 15,12-3-168-15,9-2-159 16,12-3 187-16</inkml:trace>
  <inkml:trace contextRef="#ctx0" brushRef="#br0" timeOffset="18712.21">10165 8914 1416 0,'17'46'88'0,"-5"-2"52"16,-4-5-56-16,-8-8-23 0,-3-5-11 15,-5-13-9 1,1-5-5-16,-2-13-9 0,0-5-5 16,-2-10-10-16,0-3-5 0,1-4-6 15,2-2 5-15,7-2 15 31,5 1 5-31,10 3 26 16,6 4 9-16,10 9 5 16,3 3 0-16,2 13-20 0,-3 4-13 0,-3 9-20 31,-3 8-5-31,-3 2-4 16,-5 0-2-16,1 4-38 0,-5-1-29 15,-4-3-88-15,2-2-71 0,-3-9 125 16</inkml:trace>
  <inkml:trace contextRef="#ctx0" brushRef="#br0" timeOffset="19008.73">10597 8815 1446 0,'1'2'95'0,"-1"6"84"15,-2 4-75-15,0 8 13 16,1 4-13-16,4 4-24 15,5 0-17-15,8 4-27 16,1-2-10-16,4 1-16 16,-2-3-3-1,4-4-3-15,-4-3-1 0,3-9-1 0,-4-3 0 16,-1-9 26 0,1-5 15-16,-1-12 30 0,3-7 17 15,2-9-4 1,6-5-8-16,1-10-28 15,6 1-15-15,3 0-24 16,0 0-1-16,2 8-81 16,2 2-15-16,-9-1 42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6:35:00.8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17235 13827 1245 0,'-9'11'116'0,"-4"1"78"16,-2-2-108-1,-5-2-56-15,-2-1-22 0,1-3-6 16,3-2 11 0,10-3 31-16,3-2 15 0,5-6 20 15,0-3-6-15,0 0-25 16,1 0-13-16,-2 4-11 16,-5-7-5-16,-3-6-2 15,-1-9 0-15,-4-22 3 16,1-6 3-16,-1-18 6 15,2-5 3-15,0-13 0 16,3-1-1-16,3-6-9 16,3-1-6-16,9 3-11 15,7-1-3-15,17 4-2 16,9 3-2-16,12 12 0 16,2 12-1-16,-6 17-1 15,-8 10-17-15,-15 11-67 0,-6 5-70 0,-7 10 80 16</inkml:trace>
  <inkml:trace contextRef="#ctx0" brushRef="#br0" timeOffset="371.57">16977 12565 1498 0,'-2'2'0'0,"-5"3"7"0,-10 6 7 0,2-2-4 0,5-5 20 16,3-3 9-16,11-10 23 15,4-7 13-15,12-12-3 16,10-7-8-16,12-5-14 16,11-5-10-1,10 0-10-15,1 2 4 16,-11 5 4-16,-9 7 2 0,-19 10 20 15,-6 4 4-15,-11 12 11 16,-4 5 2-16,-5 14-32 0,-1 11-14 31,-3 14-23-31,2 8-8 0,3 5-3 16,5 2-7-16,6-7-32 16,6-2-26-1,5-7-81-15,3-6-58 0,4-4-276 0,2-7 280 0</inkml:trace>
  <inkml:trace contextRef="#ctx0" brushRef="#br0" timeOffset="1459.6">18038 11753 700 0,'5'-7'109'0,"-4"2"112"32,-1 3-19-32,-7 6-29 0,-3 6-25 15,0 8-51-15,-5 4-25 16,1 8-36-16,1 3-11 0,0 5-16 0,1-2-3 15,2-5-3 1,3-5 1-16,0-10-1 0,2-6 2 31,4-9 5-31,-1 0 10 0,2-15 23 16,0-5 9-16,5-17 10 16,1-6-2-16,3-5 4 0,0 1 3 31,3 7-3-31,0 4-9 15,2 14-21-15,4 6-11 0,0 15-17 16,-2 6 0-16,5 16-8 0,-2 5-2 16,3 8 4-1,0 2-5-15,2-4 3 16,-1-5-1-16,3-8-2 16,-7-9 28-16,-6-6 27 15,1-10 12-15,-5-12 23 16,1-4-11-16,-4-14-9 15,-1 1-6-15,-8-5-19 16,-1-2-11-16,-4 5-19 16,-1 2-8-16,3 10-11 15,0 6-14-15,3 9-60 16,2 1-51-16,4 3-146 0,3-6-120 16,11 8 217-16</inkml:trace>
  <inkml:trace contextRef="#ctx0" brushRef="#br0" timeOffset="1764.07">18538 11629 712 0,'-3'9'330'32,"-2"0"-160"-32,-3 3 183 0,-4 4-202 15,-3 2-43-15,0 4-72 16,0 1-15-16,11-2-17 16,7-1-4-16,18-9-3 15,3-3 5-15,5-7 30 0,4-3 13 31,-7-6 27-31,-1-1 2 0,-6-4 5 0,-9-3 4 16,-2-1 4-16,-6-3 2 0,-7 0-20 31,-3 1-17-31,-13 0-32 0,-2 3-11 16,-6 7-43 0,-5 1-30-16,-1 8-78 15,6 3-62-15,8 2-391 16,9 3 367-16</inkml:trace>
  <inkml:trace contextRef="#ctx0" brushRef="#br0" timeOffset="2008.11">18806 11492 676 0,'-11'-2'144'0,"1"-2"109"16,6 1-22-16,4 1-7 0,1 2-19 16,8 2-15-16,6-1-38 15,6 0-17-15,15-1-45 16,-2-4-23-16,8-2-37 16,-1 2-13-16,-6-3-13 15,2 0-3-15,-4-3-29 0,1-1-34 16,1-1-115-1,-2 2-105 1,-11-1 151-16</inkml:trace>
  <inkml:trace contextRef="#ctx0" brushRef="#br0" timeOffset="2219.96">19028 11436 984 0,'-1'0'161'0,"0"2"-37"16,-1 5 157-16,-2 9-134 0,0 6-13 0,0 8-32 15,0 5-26-15,4 6-44 16,2 1-18-16,2 2-33 16,2-1-56-1,1-3 47-15</inkml:trace>
  <inkml:trace contextRef="#ctx0" brushRef="#br0" timeOffset="10513.03">20321 14250 1040 0,'-1'3'67'0,"0"-3"17"16,0 0-23-16,-3-4-10 15,3 0 9-15,0-2 40 0,1 1 20 16,-1 0 5-1,0 0-6-15,0-1-27 0,1-7-18 16,3-12-4-16,5-8-9 0,8-21 8 16,3-7-2-16,12-10-25 15,4-4-10-15,4 2-19 16,2 0-7-16,-2 8-6 16,-3 4-4-16,-9 14-65 15,-6 13-44-15,-15 17-128 16,-8 6-112-16,-1 8 196 15</inkml:trace>
  <inkml:trace contextRef="#ctx0" brushRef="#br0" timeOffset="10889.26">20672 13380 1224 0,'-18'2'76'0,"-11"5"23"0,-2 4-29 16,-10 5-35-16,0 3-9 16,4 3 2-1,2 1-6-15,8-3-6 0,7-2-4 16,11-9 1-16,8-5 0 16,10-13 4-16,8-6-1 0,14-11 0 31,5-3 8-31,14-1 28 15,6 0 16-15,3 1 28 16,-2-1 2-16,-10 1-7 16,-5-1-11-16,-10 4-18 15,-2 5-8-15,-10 8-12 0,-2 4-4 16,-6 13-13-16,-1 10-9 16,-6 17-11-16,-2 9-3 0,-7 10-2 15,0 0 2-15,-3-4-11 31,5-3-32-31,3-11-105 0,4-7-66 16,9-15 102 0</inkml:trace>
  <inkml:trace contextRef="#ctx0" brushRef="#br0" timeOffset="11363.7">21283 12831 1015 0,'-3'36'160'0,"3"-10"245"16,0 1-324-16,0-1-57 16,-5 0-4-16,-2-7-10 15,-1-2 5-15,1-7 30 0,1-5 13 16,-1-8 15-16,5-4-6 15,-1-10-28 1,3-3-15-16,4-10-16 16,1-2-3-16,3-8 21 0,3-1 13 15,1 4 14-15,1 3 9 16,0 16-13-16,1 8-13 0,1 15-17 16,-2 8-9-16,3 9-10 0,1 4-1 15,9 2 0-15,3-2 2 31,9-7 1-31,-3-5 2 0,-1-8 18 16,-7-6 6-16,-13-10 28 16,0-5 6-1,-7-10-11-15,1-8-4 0,-7-6-27 16,-7-4-8-16,-4-2-21 16,-3 5-29-16,0 9-80 15,-3 7-43-15,4 11-112 16,3 3-143-16,14 8 249 15</inkml:trace>
  <inkml:trace contextRef="#ctx0" brushRef="#br0" timeOffset="11664.6">21740 12591 1241 0,'6'7'127'16,"0"2"78"-16,0 3-85 0,0 5-69 15,-2 1-26-15,2 0 3 16,2-1 14-16,8-4 28 15,1-3 11-15,9-5 1 16,2-5-8-16,5-8-17 16,-2-4-5-16,-5-5-9 15,-7-2 7-15,-13-2 0 16,-7 0 2 0,-18 0-3-16,-5 2-13 0,-14 3-18 15,-5 1-14-15,3 8-25 16,2 5-25-16,10 5-70 15,7 3-64-15,9 1-276 16,8-2 267-16</inkml:trace>
  <inkml:trace contextRef="#ctx0" brushRef="#br0" timeOffset="11887.02">22096 12400 1174 0,'-2'-8'175'0,"-1"0"211"16,3 5-254-16,2 1-37 15,3-1-11-15,10-1 23 16,7-1 4-16,13-2-20 16,9-2-14-16,8-1-44 15,3 1-12-15,-2 0-16 16,-5 1-32-16,-14 0-106 0,-5-2-81 15,-9 2-386-15,-7 0 350 16</inkml:trace>
  <inkml:trace contextRef="#ctx0" brushRef="#br0" timeOffset="12079.33">22318 12347 1519 0,'-15'11'144'0,"1"1"98"15,5 2-139-15,-2 4-26 16,4 5-41-16,3 7-3 16,4 7-16-1,0 4-7-15,7 5-14 0,-2 3-38 16,0 3-199 0,-2 2 158-16</inkml:trace>
  <inkml:trace contextRef="#ctx0" brushRef="#br0" timeOffset="20668.15">19317 6110 621 0,'5'-14'58'16,"-4"3"64"-16,1 0-53 15,-15 5 5-15,-9 3 8 16,-16 3-2-16,-7 3 1 16,-8 1-30-16,-3 0-16 0,-7-3-22 15,-10-2-6 1,-10 0-3-16,-5-1-2 16,4 1-1-16,4 1-1 0,-4 4 0 15,2 2 0-15,-1 3-1 16,10 3 0-16,20 3 17 15,7 1 14 1,13 2 24-16,4-2 8 0,8 0-7 16,2-2-11-16,6 1-22 15,5 1-7-15,2 1-10 0,4 2-3 16,3 4-1 0,2 3-1-16,3 8 0 15,2 6 0-15,-1 15 0 16,0 10-1-16,-2 16 0 0,-2 4 0 15,-3 8 1 1,-1 4-1-16,-4 11 1 16,-1 3 0-16,-4 11 0 15,1 4 1-15,-8-1 0 16,-2 3 2-16,-7 5-1 0,-4-3 0 16,4-1 0-16,-3-1-1 15,4-9 1-15,0-9 1 16,7-11 1-16,3-8-14 0,7-18-11 15,5-5-4-15,4-6-6 16,2-8 15 0,6-8 7-16,0-7 2 0,8-5 3 15,2-2-1-15,13-4-3 16,5 0-1-16,10-7 0 16,3 0 1-16,7-5 4 15,-1-3 2 1,10-8 5-16,9-5 7 15,19-8 10-15,6-4 1 16,11-5-2-16,11-2-7 16,2-1-9-16,6 1-2 0,14 1 0 15,-6 0-1-15,0-1 0 16,5-1 0-16,-6 4 0 16,-6-2 1-16,1 0-1 15,-1 0 1-15,-22-4 2 16,-5 2-1-16,-19 2 2 15,-14-1 0-15,-5 0 2 0,-2-1 0 16,-12-1 1-16,-8 0 0 16,-14-1-1-16,-10-1-1 0,-7-1-6 15,-2 1-1-15,-3-3-2 16,-8-6-1 0,5 2 4-16,-5-3 0 0,-3-5 1 15,4 1 1-15,-3-10 21 16,-1-2 14-16,-9-6 33 15,2-1 8-15,0-4 2 32,0-4-5-32,3-12-16 15,-5-9 3-15,-2-5-9 0,-1 0-4 16,-2 0-8-16,0-3-7 0,2-4-11 16,2-3-3-16,8 3-14 15,-1 2-3-15,6-2 0 16,-2 1-2-16,-3 5 0 15,-2 3 0-15,-3 7 2 16,0-2 1-16,3 3-2 16,-1 6-1-16,0 10-4 0,1 10-1 15,-1 10 1-15,1 3 0 16,2 5-1 0,0-1 1-16,2 6-1 15,-2 3-6-15,1 3-3 16,-3 6-1-16,-2 4-2 0,-3 6 2 15,-2 7 3 1,-2 1 1-16,1 2 5 16,1 0 2-16,4 0 4 15,0 1-2-15,2-1 1 16,1 1 1-16,0 0 0 16,-1 0 0-16,1 0 1 0,-1-2 0 0,-2 0 0 31,-4-2 0-31,-8 1-1 0,-8 1 0 15,-21 3-3-15,-13 1 0 16,-19 7-10-16,-8 1-21 16,-32 6-89-16,-14 2-101 0,-47 8 120 15</inkml:trace>
  <inkml:trace contextRef="#ctx0" brushRef="#br0" timeOffset="28376">15913 16653 1054 0,'0'-3'93'0,"1"1"70"0,0-1-48 15,0 1-12-15,-1 2-4 16,-4 1 1-16,-3 2-1 16,2 4-7-16,0 1-7 15,-3 4-20 1,0 3-10-16,-3 5-24 0,0 4-9 0,1 6-11 15,1 4-4-15,1 4-4 32,1-2-1-17,-2-1-2-15,1-2 0 0,-1-8 0 16,1-2 0-16,1-6 1 16,0-4 1-16,3-6 1 15,-2-4 0-15,4-5 0 0,-1-6 2 16,2-8 5-16,1-4 5 15,5-12 10 1,3-7 2-16,7-16-4 16,3-5 2-16,11-5 8 0,2 0 6 15,1 9 5-15,1 6-4 0,-8 9-11 16,-5 10-3-16,-5 10 8 31,-3 9 6-31,-3 10 8 16,-6 0 5-16,2 12-6 0,2 5-6 15,-3 7-5-15,3 11-10 0,-1 4-9 16,0 7-2-16,5 15-11 16,2 6-2-1,6 0-2-15,-1 0-2 0,2-9-1 16,0-8-4-16,-1-6-17 16,-1-7-11-1,-2-9-35-15,-3-6-28 16,-7-10-79-16,-3-7-76 0,-8-12 138 15</inkml:trace>
  <inkml:trace contextRef="#ctx0" brushRef="#br0" timeOffset="28616.73">15819 16752 1429 0,'-12'1'128'15,"1"-1"108"-15,4 0-143 16,1-1 4 0,4 0-3-16,2 0 3 0,10 0 0 15,6 0-8-15,19-1-33 16,5 0-16-16,4-3-24 16,-1 0-27-16,-8-2-113 15,2-1-63-15,-1-2 88 16</inkml:trace>
  <inkml:trace contextRef="#ctx0" brushRef="#br0" timeOffset="31341.17">15719 15957 732 0,'-9'-1'139'0,"-2"1"130"0,1 1-56 16,0 0-43 0,1-1-21-16,4-1-12 15,-1-5-2-15,5 0-8 16,2 0-4-16,5-1-18 15,6 4-14-15,12 3-35 16,10 4-15-16,25 8-23 16,9 1-8-16,6-1-8 15,1-1 0-15,-5-5-5 16,3-4-19-16,10-4-53 0,-4-2-37 0,-12-6-310 31,-4-7 266-31</inkml:trace>
  <inkml:trace contextRef="#ctx0" brushRef="#br0" timeOffset="33439.36">16984 16553 209 0,'-1'-2'18'0,"-1"1"54"16,1 1 15-16,-4 2 34 16,2 0 25-16,-2 2 15 15,0-1-13-15,2 0-33 16,0-1-28-16,3-2-54 0,-6-3-12 16,6-3 5-16,2-1 10 15,2-2 17-15,0-2 6 16,0 0 9-1,-1 1 5-15,-1 3 24 16,-2 2 14-16,-2 2 24 0,-1 1 4 0,-2 2-10 31,-1 1-12-31,3 3-30 0,0 3-13 0,-1 5-24 32,2 3-12-32,1 8-17 15,1 7-9-15,2 15-9 16,2 6-1-16,-1 15-3 0,1 1-3 0,0-4-28 15,-2-4-10-15,0-15-39 16,1-7-27-16,-2-14-37 16,1-8-46-16,1-14-249 15,0-5 264-15</inkml:trace>
  <inkml:trace contextRef="#ctx0" brushRef="#br0" timeOffset="33708.12">16726 16714 931 0,'12'-1'163'0,"4"-1"155"15,5 1-53-15,4 0-46 16,4 1-21-16,4-1-44 16,3-1-30-16,2-1-66 15,3 1-31-15,1-1-25 16,2 1-30-16,2-1-88 0,3 0-72 16,-3-2 90-1</inkml:trace>
  <inkml:trace contextRef="#ctx0" brushRef="#br0" timeOffset="34901.44">17786 16451 675 0,'-1'5'115'0,"-3"0"116"0,3 0-24 0,-1-3-28 16,2 1-11-16,0-1-23 16,0 0-11-16,0 3-27 15,2 3-17-15,1 8-35 16,1 7-17-16,0 10-28 16,0 4-5-16,2 13-3 15,-3 4-1-15,3 9-28 0,-5 2-39 31,0-4-117-31,-1-4-69 16,0-15-174-16,-1-6 217 0</inkml:trace>
  <inkml:trace contextRef="#ctx0" brushRef="#br0" timeOffset="35475.65">17754 16477 1118 0,'0'-13'112'0,"4"-3"106"16,2-3-63-16,2 0-15 15,6 5-12-15,-1 1-16 16,4 2-11-16,11 2-9 15,4-2-6-15,18 4-22 0,2-5-7 16,5 7-31-16,-5 5-10 16,-15 3-9-16,-11 10-5 15,-15 3 5-15,-6 1 0 0,-11 7-9 16,-6 1-6-16,-11 3-6 16,-6 2-1-1,-10-1 8-15,-1-1 3 16,-3-5 4-16,5-2 1 0,12-5 1 15,6-3-1-15,12-5-3 16,7-7 1-16,6 2 10 16,9-5 1-1,13 0 14-15,9-2 2 0,11 1-6 0,2 1 1 32,1 2-7-32,-4 4-2 0,-8 9 0 0,-1 4 2 15,-12 11 0-15,-2 6 2 0,-13 9 2 31,-8 1 0-31,-13 2 0 16,-6-1-2-16,-11-2 3 16,-5-3-1-16,-9-3-9 0,-7-7-1 15,-17-8-16 1,-3-5-13-16,-5-15-45 16,4-8-22-16,4-16-109 0,-4-7-454 15,-11-7 427-15</inkml:trace>
  <inkml:trace contextRef="#ctx0" brushRef="#br0" timeOffset="42369.99">15632 15588 526 0,'-8'10'106'15,"2"1"93"-15,0-2-81 16,1-3-19-16,5-5-13 16,-2-1 0-1,2-4 8-15,3-2-4 0,1 0-29 32,-1 0-14-32,1 1-24 0,0 4-1 0,0 3 12 15,1 4 5-15,-2 3 6 16,2 3 4-16,-3-2 1 15,4 2-3-15,-1-5 3 16,1-3-1-16,4-4-3 16,3-3 3-16,4-5-13 0,6 2-13 15,2 0-15 1,3 2-7-16,5 3-1 0,0 0 1 16,1 1 1-1,-1 1 0-15,-4 2-2 16,-4-1 2-16,-4-2 3 15,-1-3-4-15,7-4-1 16,3-2-1-16,7-1-4 0,4-2 3 0,4 2 2 16,5 2 0-16,0 1 0 15,1 4 0-15,-5 4 1 32,-7 3 1-32,-9 7 2 15,-5-2 1-15,-1 0 1 0,1 0-2 0,4-5-1 16,2-1-2-16,5-3 12 15,-1-1 3-15,5-3-3 16,-1 1 0-16,0 0-12 16,-3-1-2-16,-3 5 1 15,1 2-1-15,-5 6 0 16,0 4 1-16,-2 1 5 16,1 2 2-16,-1-1 0 15,1-4-3 1,5-2-5-16,3-2-1 0,3-4 0 15,1 0 5-15,-4 0 2 16,0-1 1 0,-5 4-6-16,-3 2-1 0,4 3-4 15,-2 1 0-15,3 2 5 16,2 0 0-16,3-3 0 16,5 0 1-16,5-5-1 15,-1-1 0-15,-2-3 0 16,-1 0 0-16,-7 0 1 15,0-1 0-15,-1 1 0 0,0 1 2 16,4 1-2-16,7 0-1 0,3 2 2 16,-2 1-2-1,-6 2 3-15,-3 1-2 16,-8 2 1-16,-3 0-1 16,0-1 0-16,0-1-1 0,4-3 1 15,4-2-1-15,-3-4-6 16,-3-3 88-1,-17-12-61-15</inkml:trace>
  <inkml:trace contextRef="#ctx0" brushRef="#br0" timeOffset="49260.82">13893 16666 437 0,'-5'-7'93'0,"-2"0"74"16,0 2-53-1,-1 2-31-15,2 3-36 16,-2 3-12-16,-2 4-14 16,0 2 0-16,-3 4 14 0,1 0 3 0,3-1 4 15,-1-2 0-15,0-1-7 16,2-3 1-16,3-2 8 16,-2-2 1-1,7 1 5-15,3-1 2 16,4 0 8-16,3 0 9 15,6 0-5-15,2-2-9 0,6-1-9 16,5-2-6-16,8-2 7 16,10-1 5-16,22-1 4 15,9-3-1-15,4 0-13 16,0-1-7 0,-8 0-16-16,-3 1-6 0,2 4-4 15,-2 3 1-15,-16 3 1 16,-13 3-8-16,-24 5-66 15,-10 1-73-15,-6 0 71 16</inkml:trace>
  <inkml:trace contextRef="#ctx0" brushRef="#br0" timeOffset="49697.31">13913 16307 1182 0,'-8'13'108'0,"-2"6"57"0,-1 2-46 15,-4 8-53 1,-4 2-29-16,-5 6-22 16,-6 0-5-16,-12 3-6 15,-6 0-2-15,-6-2-5 16,3 1-5 0,10-4-2-16,5-2 1 15,11-3 3-15,5-4 4 0,8-4-1 16,4-1 0-16,11-8 23 15,7-2 17-15,10-2 29 0,7-1 11 16,12 0-12 0,9 0-14-16,18 4-24 15,0 0-9-15,-1 5-21 16,-3 3-49-16,-9 7 35 16</inkml:trace>
  <inkml:trace contextRef="#ctx0" brushRef="#br0" timeOffset="52413.3">10248 16846 229 0,'-1'-9'101'0,"-2"-1"122"15,1 0 2-15,-1-2-20 16,-2 3-15-16,-1 3-40 15,-1 2-19-15,1 4-35 16,-3 2-17-16,1 2-29 16,-1 1-10-16,2 3-15 15,1 3-7-15,4 4-6 16,2 3-2-16,4 3-6 16,5-1-2-16,6-5-2 15,6-5-1-15,-2-10 1 16,2-4 0-16,-1-8 16 15,-3-4 13-15,-1-5 13 16,-2-3 6-16,-10-5-8 16,1 2-10-16,-6 2-6 15,-4 2-1-15,-6 9-3 0,-5 3-3 16,-2 11-7-16,-5 6-7 0,0 17-7 31,4 5-4-31,3 11-17 0,6 0-3 16,10-11 0-16,3-7 3 15,15-17 17-15,3-6 6 0,5-12 2 16,-1-7 4 0,-1-7 4-16,0-5 1 15,-7-3 3-15,-1 3-1 0,-7 4-1 0,-6 7-1 32,-8 10 3-32,-8 5-2 0,-6 8-3 0,-4 4-2 15,-2 7-5-15,2 3-1 16,4 1 0-16,0-1-2 15,7-3-6 1,5-4-26-16,7-5-130 0,5-3 108 16</inkml:trace>
  <inkml:trace contextRef="#ctx0" brushRef="#br0" timeOffset="57179.41">9077 16792 766 0,'-3'0'129'16,"1"0"99"-16,-1-1-113 31,1 1-25-31,0 4-59 0,-7 4-13 0,2 10-13 0,-1 4-2 16,-2 9-2-16,2 5-1 31,-4 5 0-31,-1 0-3 0,2 1-2 15,1-1-1-15,1 0 2 16,2 0 0-16,2-4 3 16,-1-3-1-16,1-10 1 15,2-8 1 1,3-15 0-16,-4-2 0 0,2-19 5 0,0-8 3 16,3-17 20-1,1-5 9-15,4-11 14 0,5-3 1 16,3 0 7-1,4-1 6-15,2 2 15 16,-1 4 8-16,-1 9 1 16,-1 6-5-16,0 14-15 15,-4 5-8-15,-5 14-15 16,0 6-10-16,-1 11-13 16,1 9-4-16,0 17-6 0,1 8-1 15,2 20-4-15,2 2-3 16,2 4-2-16,0-3-2 15,0-10-1-15,1-1-4 0,-3-9-25 16,-5-4-22 0,-3-11-59-16,-2-7-50 0,-7-11-232 31,-2-5 233-31</inkml:trace>
  <inkml:trace contextRef="#ctx0" brushRef="#br0" timeOffset="57358.95">8913 16950 1024 0,'6'3'133'0,"7"-4"123"0,5-1-102 15,9-3-52 1,2-3-23-16,3 0-32 16,2-2-15-16,-2-4-34 15,-2-1-53-15,-5-1 34 16</inkml:trace>
  <inkml:trace contextRef="#ctx0" brushRef="#br0" timeOffset="57965.16">8918 16345 460 0,'1'-4'117'0,"-1"-4"124"0,2 1-117 0,-3 2-61 16,0 2-20-16,-2 3-12 15,-2 0 4-15,2 3 20 16,2 0 13-16,1 3 24 16,0 2 3-1,0 0-17-15,0 0-11 16,0-1-21-16,0-3-3 0,2-3-6 16,5 1-2-16,9-2 5 15,4 0 4-15,9 0 6 16,0-2 2-16,8 1-9 15,2 0-9-15,-2 1-17 16,2 0-7-16,-1 1-6 16,-1-2-1-16,-2-1-6 15,-2 1-18-15,-7 0-70 16,-6 1-63 0,-10-4 78-16</inkml:trace>
  <inkml:trace contextRef="#ctx0" brushRef="#br0" timeOffset="58641.93">8867 15956 565 0,'4'12'92'0,"-1"-1"87"16,0 0-38-16,0-3-37 0,2 0-14 15,4 0-2-15,5-4-5 16,10 0 1-16,2 1 0 16,14-3-18-16,0 2-1 15,6-3-9-15,2 0-12 0,2-2-16 16,3-3-10-16,1-3-18 15,0 1-57-15,-8 2 39 16</inkml:trace>
  <inkml:trace contextRef="#ctx0" brushRef="#br0" timeOffset="60692.04">10903 16438 29 0,'-2'0'3'0,"-2"3"2"0,-3 3-6 16</inkml:trace>
  <inkml:trace contextRef="#ctx0" brushRef="#br0" timeOffset="60929.8">10866 16511 216 0,'2'-1'89'15,"1"0"75"-15,-2 1 24 16,-1 0 14-16,1 1 27 0,-1 3 2 16,0 0-29-1,-1 1-17-15,1 3-54 16,-1 0-27-16,1 3-46 16,1 5-20-16,1 7-27 15,2 7-4-15,-2 16-3 16,-1 7-1-16,-1 13-1 0,-1 5 0 15,-6 1-11-15,3-5-23 16,-1-11-66-16,1-7-50 0,1-20-163 16,2-10-93-16,1-19 218 15</inkml:trace>
  <inkml:trace contextRef="#ctx0" brushRef="#br0" timeOffset="61477.58">10894 16516 1069 0,'3'-8'115'16,"0"1"85"-16,0 2-24 0,0 1-48 0,2 0-12 0,6 0-28 31,4-3-7-31,4 0-14 16,7-2-5-16,5 0-9 15,3 3-7-15,2 3-15 16,0 4-3-16,-14 4-11 16,-6 3-2-16,-12 7-2 15,-10 4-6-15,-14 8 3 16,-8 4-2-16,-14 2-10 0,1 1-8 16,4 0-11-1,0-3 0-15,13-6 3 0,4-5 8 16,8-8 5-16,7-4 0 0,8-6-1 31,7-2 1-31,9-1 5 0,3 1 6 16,15 2 6-16,5 2 2 15,11 5 3 1,1 3-2-16,-2 6 8 16,-10 4 3-16,-15 5 8 0,-8 4 2 15,-17 5-4-15,-5 3-4 16,-16 2-8-16,-7 2-5 15,-15-2-5-15,-7 0-2 16,-8-5-4-16,0-6-1 16,9-13-3-16,5-9-7 15,12-21-31-15,2-8-22 0,10-16-52 16,5-4-28-16,8 0-116 16,3 0-282-16,9 1 330 15</inkml:trace>
  <inkml:trace contextRef="#ctx0" brushRef="#br0" timeOffset="61743.14">10761 16129 1120 0,'-9'-15'131'0,"5"0"130"0,2 2-86 16,13 6-42-16,2 4-10 15,12 3-28-15,4 0-13 16,14-2-29-16,5-3-18 16,18-7-27-16,6-4-4 15,3-3-25-15,-1-4-45 16,-17 0-136-16,-8 0 117 15</inkml:trace>
  <inkml:trace contextRef="#ctx0" brushRef="#br0" timeOffset="62985.76">6934 16782 624 0,'-11'5'125'0,"1"2"109"0,-1 3-95 16,3 3-27-16,1-2-31 31,5-1-3-31,5 1-13 0,7-1 1 15,8-1 12-15,4 0 7 0,15-2 5 16,12-1 1-16,26-3-17 16,11-3-13-16,7-5-18 15,3-4-13 1,-3-5-14-16,1 2-5 0,-5 0-2 16,-13 4-7-16,-20 7-47 15,-17 0-32 1,-16 6-83-16,-7 2-84 15,-12-1 142-15</inkml:trace>
  <inkml:trace contextRef="#ctx0" brushRef="#br0" timeOffset="63380.59">7035 16506 1052 0,'1'-5'137'0,"-1"6"101"16,-3 9-92-16,-5 13-61 15,-8 6-41-15,-5 11-27 16,-4 3-3-16,-3 4-7 15,-2 2-2-15,-3-7-5 16,-1-3-2-16,3-10-1 16,2-5 1-1,6-7 0-15,9-2 5 0,13-1 10 16,8 0 6-16,16 1 6 16,7 1-6-16,10 2-9 15,5 3-4-15,9 2-5 16,3 3-14-16,8 1-90 15,9 1-102-15,1-4 107 16</inkml:trace>
  <inkml:trace contextRef="#ctx0" brushRef="#br0" timeOffset="64427.35">3214 16778 743 0,'-3'0'145'0,"-2"3"139"15,1-2-87-15,-3 6-73 16,1 0-32-16,-2 4-38 16,1 2-18-16,1 1-25 15,-1 5-7-15,1 8-5 16,0 5 0-16,2 8 0 15,-1 3 0-15,2 3 0 0,2-1-2 32,1-3-1-32,0-4 0 0,1-6 1 15,-1-5 2-15,0-8 1 16,-1-7-2-16,-1-16-4 0,1-10 0 16,0-21 1-16,1-13 2 15,4-14 6-15,2-6 8 0,5-6 27 16,2-3 17-16,2-1 32 15,2 3 8-15,1 7-7 16,3 7-9-16,6 15-22 31,3 4-12-31,-2 14-15 16,0 7-6-16,-4 14-12 16,-3 8-2-16,0 15-3 15,-1 8-1-15,4 12 1 16,1 9 0-16,1 9-1 0,1 3 1 15,-1 7-1-15,-1-3-1 16,-5-5-19-16,0-6-27 0,-3-9-91 16,0-5-47-16,-3-5-146 15,-3-4 165-15</inkml:trace>
  <inkml:trace contextRef="#ctx0" brushRef="#br0" timeOffset="64675.18">3314 16865 1483 0,'3'-1'105'0,"-10"3"-26"16,0 3 99-1,2-1-92-15,2-1-33 0,3 0-28 16,1-1-29-16,5-2-4 15,12-1-3-15,5-2 1 0,12-3 20 16,3 0-36-16,4-2-89 16,4 0-112-16,8-3 101 31</inkml:trace>
  <inkml:trace contextRef="#ctx0" brushRef="#br0" timeOffset="64976.59">4337 16599 1677 0,'-1'5'100'0,"-6"4"26"15,2 5-23-15,0 11-61 32,-1 5-14-32,4 13-20 15,0 3-4-15,2 6-4 0,3-1 4 0,2-3-72 16,4-5-55-16,-2-8-272 16,1-4 219-16</inkml:trace>
  <inkml:trace contextRef="#ctx0" brushRef="#br0" timeOffset="65189.98">4092 16927 1376 0,'6'-3'102'31,"8"1"49"-31,5 2-40 16,10 3-46-16,4 1-20 15,9 1-21-15,2-1-10 16,1-4-10-16,3-2-3 0,1-4-17 16,7-2-31-16,4-1-115 0,3-2-176 15,2-6 190-15</inkml:trace>
  <inkml:trace contextRef="#ctx0" brushRef="#br0" timeOffset="65392.23">4949 16629 1213 0,'0'5'173'0,"-3"2"216"15,2 3-256-15,-2 9-58 32,1 6-19-32,2 17-20 0,2 7-7 0,3 11-13 15,1 3-7-15,2 2-49 16,1 2-45-16,6-1-263 15,4-4 211 1</inkml:trace>
  <inkml:trace contextRef="#ctx0" brushRef="#br0" timeOffset="65892.48">4909 16715 1642 0,'9'-33'142'16,"4"1"76"0,4 1-49-16,6 6-91 15,3 1-22-15,8 6-26 16,-1 3-12-16,5 7-5 16,0 2-1-16,-8 8 0 15,0 5 2-15,-10 6-3 0,-4 5 0 16,-10 9-4-1,-4 5-5-15,-10 10-8 0,-6 3-5 16,-5 3-1 0,-3-3 4-16,-1-10 5 15,3-9 2-15,4-15-1 0,4-3 0 0,8-7-5 16,3-2 0-16,9-3 6 31,8-1 3-31,6-1 12 0,2 2 2 0,5 0-4 16,0 1 0-16,4 3 0 15,2 3 0 1,-2 7 4-16,-2 2 2 0,-5 9-1 16,-7 2 1-16,-10 8 0 15,-6 2-1-15,-12 6-2 16,-6 2 0 0,-10 0-2-16,-5-3-1 0,-1-7-4 15,-3-5-3-15,-1-14-19 16,-2-8-24-16,-9-19-69 15,-4-10-37-15,-8-16-90 16,3-5-79-16,16 0 184 16</inkml:trace>
  <inkml:trace contextRef="#ctx0" brushRef="#br0" timeOffset="66184.87">4798 16192 1604 0,'-1'0'120'0,"1"0"67"16,4 0-65-16,5 0-54 31,6 0-20-31,14-2-9 15,8-1-10-15,23-3-6 0,6-3-4 16,5-3-11-16,-3-2-2 16,-13 0-22-16,-7 4-39 15,-6 5-146-15,-6 5-236 0,-12 10 247 16</inkml:trace>
  <inkml:trace contextRef="#ctx0" brushRef="#br0" timeOffset="66665.46">4391 16910 501 0,'-5'-1'37'16,"-1"0"29"0,-2 1-43-16,-1 0-18 0,0 1-2 15,3 0 13-15,3-1 31 0,0 0 60 32,3 0 33-32,3 2 36 15,0 2-13-15,3 4-35 0,-1 5-22 16,-1 9-41-16,-1 4-16 15,-3 12-24-15,-2 4-11 16,-1 7-14-16,-3 0-35 16,4-2-254-16,0-6 198 0</inkml:trace>
  <inkml:trace contextRef="#ctx0" brushRef="#br0" timeOffset="80789.22">4312 16877 1380 0,'-1'-22'50'0,"-1"-9"-8"0,2-8-18 16,3-7-20-16,4-2 11 15,7 3 33-15,1 1 20 16,3 11 27-16,-1 5-5 16,-6 14-25-16,0 8-16 15,-8 20-22-15,-3 10-6 0,-8 22-11 16,-6 12-3-16,-10 20-5 16,-6 5-2-1,-9-1 0-15,2-4 1 16,2-16-3-16,4-6-3 15,15-19-1-15,6-10-3 0,12-22 0 16,9-13 2-16,9-20 7 16,6-8 11-16,6-12 30 15,-2-3 16-15,5 0 10 16,-4-5-2 0,-4 7-25-16,-6 5-14 0,-10 16-10 15,-5 13-3-15,-9 21 2 0,-4 11-4 31,-6 23-9-31,-8 8-12 0,-5 14-14 0,-1 1-3 32,3 0-14-32,3-4 3 0,11-18 8 15,6-9 2-15,7-21 15 16,5-12 6-16,9-24 6 0,4-9 9 16,8-16 20-1,0-1 10-15,-2-1 16 16,2 5 1-16,-6 8-9 15,-3 10-9-15,-9 19-14 16,-3 10-5-16,-14 25-7 0,-5 13-2 0,-9 21-13 31,-1 10-11-31,-1 5-9 16,5-5 0-16,10-19 5 16,4-15 2-16,10-26 5 0,3-12 2 0,8-20 8 15,4-8 7-15,3-13 14 16,5-1 5-16,8 2 7 31,0 3-5-31,-4 12-7 0,-6 10-3 16,-18 11 2-16,-5 10 2 15,-11 19-4-15,-9 10-3 0,-19 26-22 16,-3 7-10 0,-11 8-1-16,3-2-1 15,17-22 11-15,6-11 4 0,14-29-5 16,6-14-1-1,8-24 8-15,5-13 9 16,10-23 26-16,0-4 17 16,10-10 1-16,4 3-4 0,-6 13-8 15,-4 13-15-15,-21 18-1 16,-13 9 0-16,-19 20-18 16,-8 8-4-16,-6 26-17 0,0 10-7 0,-1 19 6 15,1 2 6 1,6-5 7-1,4-10 4-15,15-29-4 16,10-18-3-16,10-34-2 16,6-11 1-16,8-23 12 15,3-6 6-15,0-11 8 16,3 0 1-16,-4 8-3 16,-4 8-2-16,-7 29-3 0,-3 14 3 15,-10 24-4-15,-5 12-1 16,-11 30-9-16,-7 14-9 0,-4 19-7 15,-3 3 3-15,4-11 4 16,6-15 4-16,15-27-1 16,14-14 1-16,15-30 1 15,4-13 6-15,13-24 12 32,-3-10 4-32,3-6 1 0,-2 1-3 15,-10 18-4-15,-3 12-2 0,-10 25-1 16,-5 13 0-1,-12 26-1-15,-6 15-2 0,-12 33-12 0,-3 13-6 16,-9 10-4-16,0-3 1 31,5-21 9-31,8-15 5 16,16-31-3-16,5-14-2 0,14-24 4 16,3-9 4-16,9-8 12 15,5 0 4-15,-1 9-2 16,-2 6-3-16,-6 16-6 15,-7 5 0-15,-5 18-28 0,-5 5-40 16,-5 10-109-16,-2 1-21 16,2-8 85-16</inkml:trace>
  <inkml:trace contextRef="#ctx0" brushRef="#br0" timeOffset="82000.71">4101 16561 591 0,'-3'0'117'16,"-4"-1"123"0,-1 0-47-16,-1-1-43 0,-4 1-15 0,2 1-25 31,2 0-25-31,0 5-39 0,1 3-17 16,2 8-24-16,3 4-5 15,1 6-3-15,4-2-1 16,4-6-1-16,5-6-1 15,4-10 9-15,3-4 16 16,0-10 32-16,3-2 13 0,-3-5 7 16,-6-3-6-1,-4 0-12-15,-7 2-5 16,-8 3-6-16,-4 4-2 0,-10 6-8 16,-1 3-5-16,-5 5-10 15,1 8-11-15,5 12-10 16,1 3-3-16,9 8-3 15,2-4 3-15,9-7-2 16,5-4-1-16,9-11 3 16,3-6 1-16,4-11 5 15,4-3 1-15,-5-6 5 16,0-2 1-16,-8-3 5 16,-3 2 0-16,-8 2 3 0,-5 2 0 15,-6 5 0-15,-5 2 4 16,-5 6 1-16,-2 3 0 15,1 9-6-15,1 7-8 0,5 11-8 16,3 2-3-16,6 4-1 16,1-1 1-16,7-5-1 31,4-5 0-31,7-11 2 16,1-6 0-16,5-8 5 15,0-6 10-15,0-7 11 16,-2-2 6-16,-5-2 8 0,-3 1-5 15,-9 4-2-15,-5 4-1 16,-8 5-8-16,-7 4-2 16,-4 8-11-16,2 4-6 0,0 8-5 15,3 4-2-15,6 4-2 16,3 0 1-16,9-4 0 16,3-4-2-16,8-8 3 15,2-5 1-15,5-8 4 16,0-6 1-16,2-7 1 15,2-2 3-15,-8 1 0 0,-1 1 3 16,-8 5 3-16,-3 3 1 16,-7 7 1-16,-5 4-3 15,-2 6-7-15,-4 5-2 16,3 8-5 0,3 3-1-16,4 3-1 15,1-1-1-15,6-7-19 16,2-6-14-16,7-11 37 15,6-6-15-15</inkml:trace>
  <inkml:trace contextRef="#ctx0" brushRef="#br0" timeOffset="94404.63">18522 1436 347 0,'1'-1'98'0,"2"-1"42"0,-1-3 24 31,4 0 10-31,2-4-42 16,-3 1-15-16,1 1-29 15,2-1-4-15,-2 5-13 16,-1-1-6-16,-4 3-12 0,2 0-7 15,5-7-7-15,-5 5-1 16,3-3 5-16,1 1 0 16,-4 2 4-16,2 0 1 15,-4 3 4-15,0 0 2 0,0-1 1 16,0 0-1-16,0 0-8 16,6-1-4-1,-7 2-17-15,1 0-2 0,0 0-9 16,5 4-5-16,-1 3-3 0,-1 2-6 31,2 14-1-31,0 4 1 16,2 19 0-16,-3 15 1 0,0 24 1 15,-2 12-2 1,-1 9 1-16,0 1 0 0,3-9 2 16,1-6 3-16,2-20 1 15,0-11 2-15,0-20 3 16,-1-10-3-16,-1-11-7 15,-2-8-15-15,-1-12-88 16,1-7-76-16,2-13 93 16</inkml:trace>
  <inkml:trace contextRef="#ctx0" brushRef="#br0" timeOffset="95747.23">18644 1384 347 0,'-2'-1'57'0,"0"-2"59"16,-3 2-12-16,2 0-26 16,1 0 0-16,0-1 5 15,2 1 3-15,0-1 0 0,4 0-3 16,0 1-23-16,2-2-15 16,1 1-11-16,1-1-1 0,1-1-5 15,-1 1-2-15,1 0-6 16,2 0 3-16,4 1 11 31,1-3 4-31,4-2 7 16,4 0-6-16,5-1-3 15,3 1-4-15,6 2-7 16,0 1-4-16,0 0-11 16,-4 2-2-16,-6 1-4 15,0 0-2-15,1-1 0 0,1 0 0 0,3 0 0 16,2 1 0-16,-1 0 8 15,0 1 6-15,3 0 2 16,-3 0 0-16,3 6-8 31,-4 1-5-31,-4 2-3 0,0 1-1 0,-3-1 0 16,-3 0-1-16,4 1 1 16,0 0 1-1,1-1-1-15,2 1 0 0,1 1-1 16,2-1 1-1,2 1-1-15,1 1 0 0,-2 1-2 16,-3 3 0 0,-10 2-2-16,-3 3 1 15,-5 2 1-15,-5 2 1 0,2 1 1 16,-3 5 0-16,1 0 1 16,1 2-1-16,0 4 1 15,3-3 0-15,0 2-1 16,-2-2 0-16,0-3 1 15,-1 1 0-15,-2-2 0 16,-3 1 0-16,-3 2-1 0,0 1 1 16,-3 2 1-1,-2 1 1-15,0 0 0 0,0-2 0 16,0-2-1 0,0 0 0-16,0-6 2 15,0 1 0-15,0-7 1 0,-2-1 1 0,-4-4 0 16,1-1 0-16,-3-2 3 31,-1-4 0-31,-2-1 1 16,-6 0-1-16,-8-1-2 0,-9 1-2 15,-6-2-1-15,-4 0-2 16,-2-2 0-16,0-1 1 16,0-3-2-16,-4 1 1 15,-5 0-1-15,-1 1-1 0,-6 1 0 16,1-1 1-16,4 1 0 15,6-1 0-15,4-1 1 16,1-1-2-16,-3 0 0 16,-4 1 0-16,0 0 0 15,2 0 0-15,8-1-4 16,8-1-3 0,9-4-8-16,4-1-18 0,10-2-48 15,4-1-22 1,1 0-192-16,7 1 176 0</inkml:trace>
  <inkml:trace contextRef="#ctx0" brushRef="#br0" timeOffset="97021.52">19975 1814 235 0,'0'0'66'0,"0"0"56"15,0 0-21-15,0-2-33 16,0 1-13-16,0 1-6 0,0 0 3 16,0 2-1-16,0-1 9 15,0 0 20-15,0 0 1 0,0 0 2 16,0 0-6-16,0-1-16 15,0 0-5-15,1 0-9 16,0 0-5-16,0 0-13 16,1-1-4-16,-2 0-11 15,0 0-4-15,0 0-3 16,0-1-2-16,0 1-1 16,0 0-1-16,0 0 3 15,2-4 5-15,1 5 9 16,2 0 0-1,0 1 0-15,-1 2-6 16,0-2-9-16,0 2-1 0,-1-2-2 16,1 1 0-16,1-1 0 15,1 0 0-15,0-1 1 16,2 0 10-16,-1-1 11 16,1-2 4-16,1 0 2 15,0 0-7-15,4 1-8 16,6 1 1-16,5 1 2 15,6-2 0-15,15 1 2 0,1 0-1 16,7 2 0-16,-1 1-2 0,10 3 4 31,6 1 4-31,16 0 0 16,0 1-1-16,3-3-8 16,-1-1-6-16,-1-1-3 15,3 0-2-15,-6-1-1 16,-8-1 0-16,-20 2 0 0,-10-1-22 0,-19 2-81 31,-6 2-59-31,-18 1 71 16</inkml:trace>
  <inkml:trace contextRef="#ctx0" brushRef="#br0" timeOffset="97981.95">17104 1633 706 0,'0'-2'62'0,"0"0"38"0,3 0 16 16,5-1-6-16,5 0-21 0,9-1-25 15,6 0-10-15,8 1-12 16,5-2 2-16,8 1-6 15,7 1 2-15,25 3 0 16,13 2-8-16,18 2-9 16,7 2-7-16,15 0-7 15,-6-1-2-15,4-2 2 16,4 1 1-16,-21-3-1 16,-7-1 2-16,-21-3-2 15,-18-1-9-15,-30-4-136 16,-12-1 99-16</inkml:trace>
  <inkml:trace contextRef="#ctx0" brushRef="#br0" timeOffset="98641.65">16196 1296 1144 0,'11'0'68'0,"-2"-3"23"0,-3 5-40 31,-4 2 10-31,-9 7-20 0,-3 7-3 16,-10 9-20 0,-1 8-8-16,-3 9-8 0,0 3 0 15,0 0 1-15,6-6 1 16,7-11 1-16,6-7 1 15,5-14 1 1,1-2 1-16,9-13 4 0,5-7 1 16,6-13 1-1,2-9-3-15,5-7-4 0,2-5-1 0,9-1 9 16,-1-3 10 0,-2 0 19-16,-3-3 13 0,-7 3-3 31,-5 4-5-31,-2 12-5 15,-4 9-8-15,-5 14-1 0,2 7-8 16,-6 16-10-16,2 9-5 16,-2 18-7-16,0 9 2 15,1 11-4-15,-1 2-1 0,5-4 1 16,-2-1 2-16,7-7 1 16,-2-4 2-16,2-6 2 15,-1-5 0-15,-8-8-25 16,-2-7-38-16,-5-8-95 15,-1-4-97-15,-9-11 127 16</inkml:trace>
  <inkml:trace contextRef="#ctx0" brushRef="#br0" timeOffset="98811.85">16061 1403 1270 0,'-13'10'113'0,"3"0"34"15,7 0 11-15,12-2-36 16,9 0-29-16,17-6-27 0,10-2-13 31,16-2-66-31,6-4-58 16,11 1 41-16</inkml:trace>
  <inkml:trace contextRef="#ctx0" brushRef="#br0" timeOffset="99980.65">16187 2214 423 0,'-3'0'67'16,"-2"1"145"-16,1 2-32 0,-1 0 44 15,1 3-17-15,0 7-68 16,3 2-24-16,0 13-28 16,1 5-17-16,1 12-34 15,1 4-13-15,1 9-16 16,1 2-1-16,3-4-13 16,0-4-28-16,1-16-87 15,2-6-91-15,0-12 111 31</inkml:trace>
  <inkml:trace contextRef="#ctx0" brushRef="#br0" timeOffset="100422.21">16147 2325 1098 0,'-5'-19'107'15,"-1"2"116"-15,4 3-42 0,4 3-6 16,6 3-28-1,9 3-60-15,5 1-21 0,15 2-28 16,7 2-9-16,4 5-17 16,-2 3-6-16,-8 5-5 15,-12-1-1-15,-11 2 0 0,-6-1 1 16,-12 2 1-16,-6 0 2 0,-12-2 1 31,-8 0 0-31,-2-2 2 0,2-1-2 0,8-3-3 31,8 0-2-31,13 1-6 16,3 0 0-16,16 3 0 0,7 3 4 0,8 1 5 31,3 3 2-31,2 3 0 16,1 3 0-16,-6 2-2 16,-2 0 0-16,-13-2 2 15,-10-2 4-15,-25 1 5 0,-10-2 2 0,-15-1-1 16,-8-1-4-16,-10-4-9 15,-1-5-18-15,-1-8-56 16,8-5-40-16,20-14-167 16,12-7-229-16,24-19 297 15</inkml:trace>
  <inkml:trace contextRef="#ctx0" brushRef="#br0" timeOffset="101100.94">16956 2345 471 0,'3'0'129'15,"3"-1"109"-15,1-1 20 0,1 0-63 16,1-2-49-16,1-1-59 16,3 0-19-16,1 1-21 0,5 0-8 15,7 2-14-15,6-1-3 16,11 1-6-16,2 0-1 15,8 0 3-15,-2 0-2 16,7-2 0 0,2 1-3-16,14-3-5 15,4 2-2-15,-2-1 1 16,0-1 4-16,-12 0 11 16,-1-2 2-16,2 4 0 0,-2 1-3 0,0-2-10 31,-5 2-1-31,-7-3 9 15,-4 1 3-15,-3 2 4 16,1 1 1-16,-1 1-7 16,1-1-2-16,-3 1-2 15,0-3 0-15,-1 1-4 16,-7-2-2-16,-9 0-2 16,-5 3-1-16,-13-2-25 0,-6 1-36 15,-6 1-102-15,-8 0-104 0,-7 1 137 16</inkml:trace>
  <inkml:trace contextRef="#ctx0" brushRef="#br0" timeOffset="102482.2">18559 2133 244 0,'0'0'107'0,"-1"-1"121"16,-5 0-11-16,0-1-12 16,-3-1-21-16,1 2-43 31,-1-2-16-31,2 1-38 15,1 1-11-15,1-3-10 0,5 4-9 16,0-1-16-16,-1 0-8 16,-9 0-12-16,4 4-7 15,-3 6-10-15,-2 3-3 0,0 6 2 16,3-1 2 0,5 4 3-16,-1-2 0 15,9 0 4-15,4 0 3 0,8-8 13 16,6-1 6-16,2-7 4 15,-1-3-3 1,-2-3-8-16,2-2-5 0,-6-3-5 16,-3-1 0-16,-3-3-2 15,-3 1 2-15,-5-4 3 16,-2-2 1-16,-6-5-1 0,-2-3-3 16,-2-3-8-16,0 2-4 15,2 6-7 1,-2 5-4-16,-1 5-4 0,1 5 0 15,-3 4-1 1,0 1 0-16,-7 8 1 16,1-1 1-16,-7 6 3 15,-1 2 1-15,0 1 4 0,1 2 1 0,7 0-2 32,4-1 0-32,9 0 0 15,2 0-1-15,8 2 2 0,6 2-1 0,5 3 2 31,1-1 0-31,3 0 2 0,-2-2 0 16,-1-4 3-16,1-4 1 0,-3-6 4 16,0-4 0-16,1-5 3 15,-1-4 0 1,2-8-1-16,2-1-2 0,-4-5-1 16,-3-2-1-16,-1-1 1 15,-7-3-1-15,-4 4-2 0,-3 2-3 16,-6 4-2-16,-3 0-1 31,-4 4 0-31,-2-1 0 0,-4 1-1 16,-1 3 0-16,-3 2-1 15,3 0 0-15,-1 4 0 16,0 1 0-16,2 2 0 16,2 2-4-16,1 5-5 15,4 5 0-15,3 4 1 16,3 4 3-16,4 1 5 15,4-1 1-15,6 1 1 16,4-2 0-16,11 0 1 0,5-3 3 16,8-4 0-16,0-1 0 15,-2-5 1-15,-2-1 1 0,-7-4 1 16,-6-3 3-16,-4-4 4 16,-4-5 1-16,-4-8 2 15,-4-3-2 1,-4-9-7-16,-3-1-2 0,-8-5-6 15,-2 2-4-15,-5 8-9 16,0 5-4 0,-8 14-2-16,3 8 1 15,-1 11 6-15,0 5 2 16,1 6 2-16,4 3 1 16,2 5 3-16,4-2 1 15,10-2 2-15,4-2-1 16,13-3-1-16,5-4 1 15,11-8 2-15,6-2 2 0,7-7 2 16,0-4 0-16,-2-7 1 16,-4-4-1-16,-10-5 4 15,-5-2-1-15,-10-7 0 16,-8 1-3-16,-16-7-11 0,-5 3-10 16,-19 10-20-1,-11 8-9-15,-13 16-25 16,-1 10 37-16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16T16:35:29.9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15766 16082 1140 0,'2'0'200'0,"-1"-2"171"15,2 1-130 1,-3 1-27-16,-1 5-41 16,-2 2-25-16,3 2-43 15,5 0-17-15,11 0-33 0,11-1-8 0,19-1-13 16,4-3-6-16,7-4-18 31,3 0-3-31,0-7-57 16,5-2-6-16,-9 3 24 15</inkml:trace>
  <inkml:trace contextRef="#ctx0" brushRef="#br0" timeOffset="147812.59">4133 11771 691 0,'-13'-9'102'0,"1"2"111"15,0 0-24-15,2 2-30 16,2 2-12-16,0 4-41 16,-1 5-24-16,1 7-39 15,-2 3-15-15,2 1-13 0,2-1 2 0,9-4 16 31,7-3 17-31,19-6 36 16,15-5 11-16,25-6 7 16,11-5-7-16,20-5-28 0,13-4-17 15,12-6-28-15,8-2-9 16,14-1-12 0,-9-1 2-16,-12 2-26 15,-3 5-65-15,-13 13 54 0</inkml:trace>
  <inkml:trace contextRef="#ctx0" brushRef="#br0" timeOffset="149802.88">7036 11744 512 0,'7'-1'48'15,"0"1"52"-15,-3 3 5 0,-3 6 22 16,-1 2 14-16,-1 2 16 16,-1-2-13-16,1 0-38 15,2-2-22-15,7-2-23 16,8 0 9-16,20-3 23 15,12-2 12-15,23 0-9 16,6-2-13-16,20 0-35 16,16-2-18-16,3-6-19 15,12-2-9-15,0-4-44 16,-12-1 172 0,-2-3-106-16</inkml:trace>
  <inkml:trace contextRef="#ctx0" brushRef="#br0" timeOffset="151331.92">9720 11754 518 0,'-10'8'39'0,"1"1"54"0,2-2-82 16,4-1 2-16,4-4 61 15,7-1 35-15,14-1 47 16,12 0 16-16,19 3-31 16,8 1-21-1,13 6-46-15,8 2-16 16,21-1-23-16,9-2-4 16,10-9 8-16,8-3-2 0,-8-7-7 15,-9-2-8-15,-10 2-348 16,-17 1 242-16</inkml:trace>
  <inkml:trace contextRef="#ctx0" brushRef="#br0" timeOffset="193143.71">12131 11835 381 0,'-5'0'83'0,"-2"2"83"0,2-2-39 15,-1-1-33 1,-1-2-4-16,2-1 13 16,0 1 9-16,2-1 7 15,-1 0-10-15,3 1-33 0,0-1-18 16,8 1-29 0,1 0-10-16,9 0-2 15,3 0 7-15,4 0 16 16,2-1 7-16,11 0 4 15,0 2-9-15,13 0-14 16,4 1-5-16,2 1-8 16,-4 0-1-16,-1 1-4 15,-2 0-1-15,5-2-5 0,8-2-1 16,15 0-3-16,4-2 0 0,2 1-1 16,1 0 0-16,5 1-1 15,6 2 1-15,8 1 1 16,1 4 0-16,6-1 1 15,3 2-1-15,-1-1 1 16,2 0 1-16,1-1-1 16,-2-2 0-16,1-1 1 31,4 0-2-31,-3 0 1 0,-2 0 1 0,-2 2 3 16,-3 0 2-1,-6 2 1-15,-1 0 0 16,-11 0-1-16,-8-1 1 0,-23-1 1 15,-12-1 1-15,-14-1 4 0,-7-1 0 32,-13-1 5-32,-9 0 2 15,-12-2 0-15,-11 0-3 0,-12-1-5 16,-8 1-4-16,-10 3-4 16,-6 1-1-16,-23 2-4 15,-5 2 0-15,-10 2-4 16,-2 1-2-16,-13 2-6 15,-3 1-6-15,-7 2-3 0,-1 0 2 16,-5 4-1-16,1-4 2 16,-4 1 4-1,-6 0 0-15,15-3 11 0,3 2 1 16,1-1 2-16,3 2 0 16,6 0 1-16,1-2 1 0,5-1 0 15,0 2-1-15,-1 1-1 31,-5 0 0-31,5 3 0 0,4-2 0 0,2 3-2 16,0 0 0 0,12-3-1-16,12 0 1 0,22-5-1 15,15-2 0-15,15-7 6 0,13 0 3 32,27-9 6-32,8-1 5 0,38-4-2 15,19-4-1-15,32 3-5 16,13-2-5-16,29 5-2 15,-5 3-2-15,25 7 0 16,0 3 1-16,3 9-11 16,7 0-7-16,-15 1-53 15,8 0-52-15,-12 1 69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C0A455D-CAC0-47BC-8CBB-72595C84F7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3F79317-F7CB-4429-9CA6-08713BEB41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DBECB90-D472-4E83-9A54-360B53C827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44DD5B33-558C-4F4B-A4B6-F781C8E42DC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A921DA79-BC4A-45FC-8291-0BF685144B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F7128053-7221-4981-8027-548DCFB00A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343A1E-AFEA-4545-9EE1-FC564672D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057A735-DFE2-4AAB-8451-2F7A0D0831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B88AEC-F7AA-4FDE-9A84-FBFFEC597E11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7ADB786-E7CD-408E-8CFD-C19A6A5EA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56538EA-32D4-43BC-8115-C56123870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4E8B301-4FDF-4E03-AE56-E164777777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1B5FF3-7287-4EA7-8334-CDD2D3C4B7FB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AF36F89-51AA-4E6F-8C15-E224D30319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70122D2-D461-4BDC-9279-82821936F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4556318-91D6-4969-AFD3-D3FD7752F3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C5A9EE-5A7D-40D0-BC95-7D7BE1699347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84C1DBF5-8C74-4449-A008-579D1E14B1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ACDD381-0F1D-4F42-AC75-B702465B2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7BCB4AD-A7AF-426A-B602-0A7C21751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401DB5-898E-4B84-8768-56247AD46B0C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4D383F3-E39A-4FAD-A900-B45CA0C8D1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8AC5854-1A57-45B3-BAA3-124F126F9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39C1EB5-C7E3-40C3-A1B6-678AD98D02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9B1FBF-643C-4FE1-B46B-6197876DA13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FB5A737-FB90-4BF6-872C-2FE723E4E5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C376933-1498-4328-A6FF-5BFABE1ED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9D79C7A-21A1-40CE-A4EE-462DC1C5EF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1030E1-319A-4ED0-A210-EE4F6C46D0E8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E525C00-CCCB-44A1-8F00-9AA2E718A8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FFDB864-B967-4CB7-A38B-C0781122B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BE3303A-605A-4E3D-B8BB-2F098BF9BA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8B0910-B6F0-4AB8-9D5C-6930FEEA60F2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A85FED4-0BAE-44D6-81AD-E342046E5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8ECD442-59E0-4DFE-9C59-97D24BF5F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8395763-F493-470D-8D8C-AD739C19F3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DD9A91-F543-40F1-BDCA-AC4907D661D5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56B992-A0DC-4C36-8209-D552B7F6F7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1362B196-4795-4860-9974-18632F9C0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5E758BB-5D6B-4A6D-B2FA-769E96B121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28C287-DD49-453C-8C9B-28437E5FBD0E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20CE86-DB91-4D11-8C12-E915383181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76A356D-E6B8-4AFB-BF8C-B3B9137B4E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3DDB216-C30C-40F9-8C0B-E4FE7E8D8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8D42-3488-4F08-BB81-A163C53AB778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460C30B-AFAE-4108-BA94-6D2B13349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ED68E3A-2ECD-4300-9417-7E17E178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27EF29C-4C5E-454C-BCCE-BCF220651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79FD4D-D469-41BD-9596-DF84F9723B73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5D4E289-80F7-4D74-A160-4529832C1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624C75D-A088-4613-BED7-405FBB2E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56A0056-6CB6-4DDF-B4CD-8D40274C9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6E5189-BB2A-4276-8787-403476791E1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2B53DD3-17B2-4460-90D9-BFE671DF8E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16C4123-3F6E-4C2C-8FD2-79A09653E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0C6AEF6-2D70-4023-B3A1-5639D8258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C5754C-45D9-443F-875A-E8234FE2C79D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ADA7163-29F3-48DF-B0C4-01D42C430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F52FF76-163C-4E4C-AFC6-657D4334B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D0C6C22-A441-4FE7-93A7-28AF1437B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48B258-4133-4622-AF32-B7F5769A22FC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8733FC4-3B1C-4506-8726-86A400F33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33BF35F-3321-4E4C-B029-76F3A6773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243BE6B-80F7-4D73-807F-C099BF4DC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AAF42F-FD2A-4B85-BEA1-93FD06064658}" type="slidenum">
              <a:rPr lang="en-US" altLang="en-US" sz="1200" smtClean="0"/>
              <a:pPr/>
              <a:t>22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DC5A82F-FEF5-4D4A-AF21-5B5E160C21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1C33038-36CB-469A-A277-1515996DD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469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92ECDFE-E151-4048-8D64-21F675B7B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EF18C-B86C-401D-BDF3-12C3F97B78CB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51CC00B-A19E-4594-97F4-7E658C1EE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0F1054-3B73-4996-BEF9-B39261CC6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048EE0C-7E4F-4DCE-917F-8E7ECC00E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BC5963-FB06-4C40-9C15-513E9D9BA4C2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2BE05E6-C58E-49CA-B91E-94DA05CEF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382A1-E730-493F-9506-3464CDA8F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63FE2E3-902A-4BA3-BBC6-451A05F07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68013-1CFA-4BCE-838E-7093AA99DCD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622F3E9-D5D8-4368-93D3-4817361EE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6533470-BB26-44DC-914E-1A30D1E49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753B5D7-BA3E-4603-9D73-7E556FF83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60F591-330C-4A08-B0B6-ED6EF4F3EB2D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A843E96-2872-4D6F-BA70-4648C5CA2D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94FACB2-919D-4254-BFB9-48837E424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B290E5-A2B9-407E-8BE2-36CBCBC81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44ADFC-697F-41E9-A989-F3E152C18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50CFB4-A7BE-46B4-B9C3-52B63EBAF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EDDB5-999D-4184-96F4-2A73751EC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50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D01425-41EC-41AA-A80D-2432864556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5EFC55-5DC9-43AA-ADFF-ECCB59E930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07ED07-B19C-44C8-B8B5-4009DAB803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39462-5E1B-46A9-9BD4-79251D9A7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51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183F5-1C87-4FA6-A5EE-D13C063C6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E7C685-F728-4B52-98D1-914E9ACF4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3C9058-6EAB-4C81-883A-B81DEEED7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A0A65-A8A1-423C-B8F5-1143F67DF2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05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6D4968-5C01-47B1-9D8A-26DB275D5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F80693-3C1C-425B-AFC0-5C7359305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97C52A-9C8E-4207-B342-E7D69D49F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CCA15-7E11-4A60-BD21-B9EE827FBD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3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546F7D-5FCB-4F63-9155-159BDC233B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B3F677-6DC0-43A3-9704-3CA211B26C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8FA50A-F05D-4D1C-8B61-E42ED2AE3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1E066-742B-481A-96AC-C2A982408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08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76B24-7D6D-4D77-BF63-A0902A65DD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ACEAD3-9C3C-4E76-81FE-2BEA42001B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08FBF3-AED3-4985-8466-3DA4D9384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0C66A-B4A4-42BC-A7B6-A1A90B835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53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B42CDA-564C-4EA0-9434-A09E73E4A4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DA2890-814F-4DB7-82A1-B412F2766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8318F0F-D011-4938-A1CB-4001B44AD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72847-1BA5-4207-9688-8FC3E11CB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30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C1E789-21CC-4D48-BC82-52C3FA0D8D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9FB4EC-9A4B-495D-858E-A9907B83B2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728FDA-3859-45EE-AFA4-92C4FE85E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1B1DA-48EE-4271-A8F8-ABB5FDF865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62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04CEA7-FE6C-41AF-924B-A8323EBA9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986D55-6E5E-4E4C-9AC6-D5B8523D3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FC8C0A-FEDC-4C20-A0BA-6857B03EC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7DF48-D5DE-4EEC-B2AF-C761961FC4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72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C64F7-6F04-4F20-AB06-9A617DF58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B52684-CBF9-4BFE-8809-B094F4A50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A30E92-B604-43F6-92C1-F87E2A011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6B794-8AB8-4669-B38E-F2765C670A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04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E7C31F-579A-49A5-8232-A3BCFD463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C6BBC0-2E56-4828-8362-F7D46CFB5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5FEF15-D23C-4DAE-B930-E9387167A4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FD97-4F6D-4C6A-95DD-B647E04AB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95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0E8DED-69CD-4D78-B976-0DEE61A80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96B526-50A1-4EEB-B690-7DA9AC3E9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42AE73-B46A-4672-AD9A-9689C5DC3F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CF562F-F3D3-4B6E-8ADF-0512F1295F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42ACE86-999A-4FC2-84A9-DAE5598E95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8E7FB0DC-FB92-459B-912B-BD9EB4A21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customXml" Target="../ink/ink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customXml" Target="../ink/ink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customXml" Target="../ink/ink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customXml" Target="../ink/ink8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5B07AE8-23B8-4CF6-A206-353FEC7D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AE5E2-06A0-453B-9E38-F91F3914972E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0D165E6A-C409-4BDB-85BF-B74BC42FE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2025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12: Hardware for Arithmetic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236CA47-D513-410A-A6C3-2BB13F1B8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1FC4904B-7C34-4970-9D8D-8C37C72E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6990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Digital logic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Logic for common operations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Designing an ALU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7CA28A-16C8-6E5D-E0AE-37516364714B}"/>
                  </a:ext>
                </a:extLst>
              </p14:cNvPr>
              <p14:cNvContentPartPr/>
              <p14:nvPr/>
            </p14:nvContentPartPr>
            <p14:xfrm>
              <a:off x="5001120" y="1683000"/>
              <a:ext cx="360" cy="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7CA28A-16C8-6E5D-E0AE-37516364714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91760" y="167364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BF40320-66C0-4D88-95B9-E6C8CA71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87DB-1643-4CC3-9E77-4E570482E1F1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0C1C937-9ED2-416E-BBFC-C2928B497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30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Equation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54E1051-87A4-4A21-93BF-F64A0731A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72D0B485-F372-4234-A3C9-7618285E1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0843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logic block that has an output E that is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if exactly two of the three inputs A, B, C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Multiple correct equations: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Two must be true, but all three cannot be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 = ((A . B) + (B . C) + (A . C)) . (A . B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Identify the three cases where it is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 = (A . B . C) + (A . C . B) + (C . B . A)</a:t>
            </a:r>
          </a:p>
        </p:txBody>
      </p:sp>
      <p:sp>
        <p:nvSpPr>
          <p:cNvPr id="8198" name="Line 5">
            <a:extLst>
              <a:ext uri="{FF2B5EF4-FFF2-40B4-BE49-F238E27FC236}">
                <a16:creationId xmlns:a16="http://schemas.microsoft.com/office/drawing/2014/main" id="{E5BF304F-519A-46BC-9A64-A62CC91E1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810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6">
            <a:extLst>
              <a:ext uri="{FF2B5EF4-FFF2-40B4-BE49-F238E27FC236}">
                <a16:creationId xmlns:a16="http://schemas.microsoft.com/office/drawing/2014/main" id="{F549F8E2-296D-472D-9BCA-762FBAAD0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7">
            <a:extLst>
              <a:ext uri="{FF2B5EF4-FFF2-40B4-BE49-F238E27FC236}">
                <a16:creationId xmlns:a16="http://schemas.microsoft.com/office/drawing/2014/main" id="{A6E378CF-E255-46C0-89AD-19AF8241D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8">
            <a:extLst>
              <a:ext uri="{FF2B5EF4-FFF2-40B4-BE49-F238E27FC236}">
                <a16:creationId xmlns:a16="http://schemas.microsoft.com/office/drawing/2014/main" id="{50792397-00D3-462A-8F61-E205F9957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EEE716F-4110-3340-2F75-D3B7ABC1F071}"/>
                  </a:ext>
                </a:extLst>
              </p14:cNvPr>
              <p14:cNvContentPartPr/>
              <p14:nvPr/>
            </p14:nvContentPartPr>
            <p14:xfrm>
              <a:off x="1450440" y="4169520"/>
              <a:ext cx="4385520" cy="1640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EEE716F-4110-3340-2F75-D3B7ABC1F0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1080" y="4160160"/>
                <a:ext cx="4404240" cy="1658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5AFD19B7-33A8-4FFA-905A-F14A7DFA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B32C6-0296-424E-9FCF-FEDB042220B3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B256EA61-7B1F-4922-AFF3-E880EFF80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43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of Products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62D4B375-26BD-4798-8D92-41C4ED8C6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3AB7CB6-6BA5-410F-B4E7-95EF5AAB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428273"/>
            <a:ext cx="7606634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Can represent any logic block with the AND, OR, NOT operators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Draw the truth table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For each true output, represent the corresponding inputs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as a product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 final equation is a sum of these products</a:t>
            </a: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28C97AC5-E752-4630-9541-E8EC8802B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05200"/>
            <a:ext cx="415370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     B            C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1            1            1                   0</a:t>
            </a:r>
          </a:p>
        </p:txBody>
      </p:sp>
      <p:sp>
        <p:nvSpPr>
          <p:cNvPr id="10247" name="Line 6">
            <a:extLst>
              <a:ext uri="{FF2B5EF4-FFF2-40B4-BE49-F238E27FC236}">
                <a16:creationId xmlns:a16="http://schemas.microsoft.com/office/drawing/2014/main" id="{CC073D25-6B40-44CF-A265-04AA97520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886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5756B77C-D57E-4F9E-BFBB-DA27FF196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5052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8">
            <a:extLst>
              <a:ext uri="{FF2B5EF4-FFF2-40B4-BE49-F238E27FC236}">
                <a16:creationId xmlns:a16="http://schemas.microsoft.com/office/drawing/2014/main" id="{314B19F8-E6D0-43D6-8313-DB503B379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114800"/>
            <a:ext cx="395659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(A . B . C) + (A . C . B) + (C . B . 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Can also use “product of sums”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Any equation can be implemented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with an array of ANDs, followed 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an array of ORs</a:t>
            </a:r>
          </a:p>
        </p:txBody>
      </p:sp>
      <p:sp>
        <p:nvSpPr>
          <p:cNvPr id="10250" name="Line 9">
            <a:extLst>
              <a:ext uri="{FF2B5EF4-FFF2-40B4-BE49-F238E27FC236}">
                <a16:creationId xmlns:a16="http://schemas.microsoft.com/office/drawing/2014/main" id="{50857E3A-E15B-4F21-BCC8-541C2F296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0A3022F6-EADA-4895-A8AE-F282122D1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1">
            <a:extLst>
              <a:ext uri="{FF2B5EF4-FFF2-40B4-BE49-F238E27FC236}">
                <a16:creationId xmlns:a16="http://schemas.microsoft.com/office/drawing/2014/main" id="{3EDEDDC1-E634-4FFC-97D6-3FA584EEA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943D04-8C3D-BC10-9896-0A9B5255D0D5}"/>
                  </a:ext>
                </a:extLst>
              </p14:cNvPr>
              <p14:cNvContentPartPr/>
              <p14:nvPr/>
            </p14:nvContentPartPr>
            <p14:xfrm>
              <a:off x="736200" y="119520"/>
              <a:ext cx="8216280" cy="6326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943D04-8C3D-BC10-9896-0A9B5255D0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6840" y="110160"/>
                <a:ext cx="8235000" cy="6345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27311C3-0F69-4D62-99C5-2112E9C8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B57F6-9EA2-449E-8FE5-C62412503547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444EB88-64D3-4D76-AB97-AC167A108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799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and NOR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586CD74-8246-4D5F-81B4-1F3734799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92D41BD1-F4B3-42F8-959C-448D93E1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89098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:  NOT of AND :  A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nand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  =  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NOR : NOT of OR :  A  nor 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and NOR are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universal gates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i.e., they can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used to construct any complex logical function</a:t>
            </a:r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4E566F35-2A43-402A-BC94-C36AD04E95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1600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B40FCED3-9041-4999-A914-DB4F40523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286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6D0EFA3-2F04-7C3D-1305-5AC85A360806}"/>
                  </a:ext>
                </a:extLst>
              </p14:cNvPr>
              <p14:cNvContentPartPr/>
              <p14:nvPr/>
            </p14:nvContentPartPr>
            <p14:xfrm>
              <a:off x="3328200" y="3463560"/>
              <a:ext cx="1662480" cy="53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6D0EFA3-2F04-7C3D-1305-5AC85A3608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18840" y="3454200"/>
                <a:ext cx="1681200" cy="72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04D9721-BBEB-4AB4-963C-4EF99BE9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5E9C07-5F93-400F-9FC4-1C7278112936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2840BFD-A017-454E-9E65-8864B6465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940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Decoder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F37B55D-00A5-461B-90A9-97AD75193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19A93EB7-B19C-458D-92B1-3BEC616DF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263446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Takes in N inputs and activates one of 2</a:t>
            </a:r>
            <a:r>
              <a:rPr lang="en-US" altLang="en-US" sz="2400" baseline="3000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outputs</a:t>
            </a:r>
          </a:p>
          <a:p>
            <a:pPr eaLnBrk="1" hangingPunct="1">
              <a:buClr>
                <a:srgbClr val="CC0000"/>
              </a:buClr>
              <a:buFontTx/>
              <a:buChar char="•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altLang="en-US" sz="18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0    0     0                  1     0     0     0     0     0     0      0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0    0     1                  0     1     0     0     0     0     0      0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0    1     0                  0     0     1     0     0     0     0      0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0    1     1                  0     0     0     1     0     0     0      0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1    0     0                  0     0     0     0     1     0     0      0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1    0     1                  0     0     0     0     0     1     0      0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1    1     0                  0     0     0     0     0     0     1      0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1    1     1                  0     0     0     0     0     0     0      1</a:t>
            </a:r>
          </a:p>
        </p:txBody>
      </p:sp>
      <p:sp>
        <p:nvSpPr>
          <p:cNvPr id="14342" name="Line 5">
            <a:extLst>
              <a:ext uri="{FF2B5EF4-FFF2-40B4-BE49-F238E27FC236}">
                <a16:creationId xmlns:a16="http://schemas.microsoft.com/office/drawing/2014/main" id="{1C9AA0C7-1A18-4513-80A9-D1879D962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7432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E8B8DE1-F9C6-427F-9CF2-A4D8F3806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362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C9D6BDCC-8280-4632-A548-70DB8FB27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10200"/>
            <a:ext cx="1066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3-to-8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Decoder</a:t>
            </a:r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81917366-5389-4C71-A9D8-395445F62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715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B2F2D09F-BB86-4F60-BCD5-52CF7358D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019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ED5C7D74-4E6D-4890-9C22-C1FB05B8D1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324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952200FD-2E4F-4953-892F-7003FDA96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486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E52F5A3B-9AEA-4C69-95D4-257DC6D3D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638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33060C60-37AD-48FD-8077-0DFC097B3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791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EEC7783C-4514-4869-8D75-0985F398D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943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631DE07A-E390-4F96-AC80-3DEDE5E8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096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EF868A38-FC8F-4F7E-9D8C-346A8F1DF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248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E4C2B1CD-A12C-4D3A-8A6A-1D5C7E6AA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400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BB2261F0-879A-4B1C-9EC4-0F31AC195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553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24F59DB4-8730-4863-B850-67002E954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5726113"/>
            <a:ext cx="493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0-2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08B197EE-22BE-4E89-9F66-B257AEB8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91200"/>
            <a:ext cx="5806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0-7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80A5DD1-975A-8353-4F5A-4C5336DC70EB}"/>
                  </a:ext>
                </a:extLst>
              </p14:cNvPr>
              <p14:cNvContentPartPr/>
              <p14:nvPr/>
            </p14:nvContentPartPr>
            <p14:xfrm>
              <a:off x="581760" y="1925640"/>
              <a:ext cx="8412120" cy="4448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80A5DD1-975A-8353-4F5A-4C5336DC70E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2400" y="1916280"/>
                <a:ext cx="8430840" cy="4467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3EE81AD-39C1-43F8-A15F-BDEDDFD6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E19E0-1915-48C4-8693-2C2B13DD78A2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CF0CA1D-11C1-477C-90AA-365154781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171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Multiplexor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320A761-7374-4D3A-AB9A-4CE7DE650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7FA89B-C493-4775-BF01-6861DC893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5267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Multiplexor or selector: one of N inputs is reflected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output depending on the value of the log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 selector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2-input mux</a:t>
            </a:r>
          </a:p>
        </p:txBody>
      </p:sp>
      <p:pic>
        <p:nvPicPr>
          <p:cNvPr id="16390" name="Picture 6" descr="5">
            <a:extLst>
              <a:ext uri="{FF2B5EF4-FFF2-40B4-BE49-F238E27FC236}">
                <a16:creationId xmlns:a16="http://schemas.microsoft.com/office/drawing/2014/main" id="{92D5154F-EE8A-45C8-91AA-4A35B2BDA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6419850" cy="238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3955A376-A884-453C-8989-C78F317D8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906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A31D0BB-3BBA-1F21-6AFB-67A52F984966}"/>
                  </a:ext>
                </a:extLst>
              </p14:cNvPr>
              <p14:cNvContentPartPr/>
              <p14:nvPr/>
            </p14:nvContentPartPr>
            <p14:xfrm>
              <a:off x="401400" y="225360"/>
              <a:ext cx="8512560" cy="620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A31D0BB-3BBA-1F21-6AFB-67A52F98496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2040" y="216000"/>
                <a:ext cx="8531280" cy="6219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1AE6B615-69AF-41F0-8630-B9481B67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E80B4-544F-4B16-B120-156C324F8A5C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B0A5170-13B7-457C-92DD-4F9C3ACDB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9D8C2A5-7F59-46DB-939D-41932E40A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974CE9B-2FDC-48B3-9C07-F4D558A2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61703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 0          1</a:t>
            </a:r>
          </a:p>
        </p:txBody>
      </p:sp>
      <p:sp>
        <p:nvSpPr>
          <p:cNvPr id="18438" name="Line 5">
            <a:extLst>
              <a:ext uri="{FF2B5EF4-FFF2-40B4-BE49-F238E27FC236}">
                <a16:creationId xmlns:a16="http://schemas.microsoft.com/office/drawing/2014/main" id="{513FE994-8C9D-454C-B59C-0247FC8135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58E3A489-31BB-4E9B-AAFB-64AD976DF4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7">
            <a:extLst>
              <a:ext uri="{FF2B5EF4-FFF2-40B4-BE49-F238E27FC236}">
                <a16:creationId xmlns:a16="http://schemas.microsoft.com/office/drawing/2014/main" id="{082AC97B-7686-4292-9A20-B7E5EC6294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8">
            <a:extLst>
              <a:ext uri="{FF2B5EF4-FFF2-40B4-BE49-F238E27FC236}">
                <a16:creationId xmlns:a16="http://schemas.microsoft.com/office/drawing/2014/main" id="{F1C446AD-6032-471A-9837-702D5693B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Text Box 9">
            <a:extLst>
              <a:ext uri="{FF2B5EF4-FFF2-40B4-BE49-F238E27FC236}">
                <a16:creationId xmlns:a16="http://schemas.microsoft.com/office/drawing/2014/main" id="{302623D9-4E64-4784-92AF-4D1E4EBC6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95840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3" name="Line 10">
            <a:extLst>
              <a:ext uri="{FF2B5EF4-FFF2-40B4-BE49-F238E27FC236}">
                <a16:creationId xmlns:a16="http://schemas.microsoft.com/office/drawing/2014/main" id="{960D6446-848B-4111-93B1-C881A9EE6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1">
            <a:extLst>
              <a:ext uri="{FF2B5EF4-FFF2-40B4-BE49-F238E27FC236}">
                <a16:creationId xmlns:a16="http://schemas.microsoft.com/office/drawing/2014/main" id="{01A5697A-42F3-49C0-A47C-9BA874349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Text Box 12">
            <a:extLst>
              <a:ext uri="{FF2B5EF4-FFF2-40B4-BE49-F238E27FC236}">
                <a16:creationId xmlns:a16="http://schemas.microsoft.com/office/drawing/2014/main" id="{C2665CB4-E289-454A-9412-326BBB0B4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FCC2D2-80C3-AEF1-3B99-3FCB472C0EA2}"/>
                  </a:ext>
                </a:extLst>
              </p14:cNvPr>
              <p14:cNvContentPartPr/>
              <p14:nvPr/>
            </p14:nvContentPartPr>
            <p14:xfrm>
              <a:off x="651240" y="443880"/>
              <a:ext cx="4473360" cy="3996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FCC2D2-80C3-AEF1-3B99-3FCB472C0EA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1880" y="434520"/>
                <a:ext cx="4492080" cy="4015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671407D6-6540-4EF2-B1D8-602D4FC62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99F86-2573-4465-8C90-3498FA0EE121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B186FB6-DA74-4116-9610-5924915C9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6C370CAC-D125-48AE-BE1E-264D59E7B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C25529F0-86C4-4432-A800-1AF66249B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53848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0           1</a:t>
            </a:r>
          </a:p>
        </p:txBody>
      </p:sp>
      <p:sp>
        <p:nvSpPr>
          <p:cNvPr id="20486" name="Line 5">
            <a:extLst>
              <a:ext uri="{FF2B5EF4-FFF2-40B4-BE49-F238E27FC236}">
                <a16:creationId xmlns:a16="http://schemas.microsoft.com/office/drawing/2014/main" id="{447131CE-9D51-4D7D-9F90-2A56FD438A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76F666D6-7B1E-487D-8B05-486AFE1A53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EAC7EA9-D51C-481B-A3B9-BE08251527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23B99386-E2DF-4301-99A9-30D50D0A9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38A93DE1-954E-4797-8531-4673CDA9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8894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0            0            0                          0           0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1            1            1                          1           1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A1F88893-C905-49E2-ACC6-455652B49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1">
            <a:extLst>
              <a:ext uri="{FF2B5EF4-FFF2-40B4-BE49-F238E27FC236}">
                <a16:creationId xmlns:a16="http://schemas.microsoft.com/office/drawing/2014/main" id="{46FDAE3B-451D-484F-8EF9-F0AB28E6D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Text Box 12">
            <a:extLst>
              <a:ext uri="{FF2B5EF4-FFF2-40B4-BE49-F238E27FC236}">
                <a16:creationId xmlns:a16="http://schemas.microsoft.com/office/drawing/2014/main" id="{F4927CD0-7FFA-4D50-BCFD-682ACC6A4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CF38F350-1890-48E8-BED4-9E1B3CEEF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2373313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0495" name="Line 14">
            <a:extLst>
              <a:ext uri="{FF2B5EF4-FFF2-40B4-BE49-F238E27FC236}">
                <a16:creationId xmlns:a16="http://schemas.microsoft.com/office/drawing/2014/main" id="{23CA4709-C7E9-4C6C-B49E-9847C25E5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5">
            <a:extLst>
              <a:ext uri="{FF2B5EF4-FFF2-40B4-BE49-F238E27FC236}">
                <a16:creationId xmlns:a16="http://schemas.microsoft.com/office/drawing/2014/main" id="{A346FAD9-1B32-4BDF-9858-DB08C5A24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6">
            <a:extLst>
              <a:ext uri="{FF2B5EF4-FFF2-40B4-BE49-F238E27FC236}">
                <a16:creationId xmlns:a16="http://schemas.microsoft.com/office/drawing/2014/main" id="{120BF748-8948-499B-B7DD-1FFBB3DB7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7">
            <a:extLst>
              <a:ext uri="{FF2B5EF4-FFF2-40B4-BE49-F238E27FC236}">
                <a16:creationId xmlns:a16="http://schemas.microsoft.com/office/drawing/2014/main" id="{2AEF3DFD-B707-4EA2-A637-11F0BFF1F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8">
            <a:extLst>
              <a:ext uri="{FF2B5EF4-FFF2-40B4-BE49-F238E27FC236}">
                <a16:creationId xmlns:a16="http://schemas.microsoft.com/office/drawing/2014/main" id="{1F24ACBE-9755-42B4-BD0B-420E85C5A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9">
            <a:extLst>
              <a:ext uri="{FF2B5EF4-FFF2-40B4-BE49-F238E27FC236}">
                <a16:creationId xmlns:a16="http://schemas.microsoft.com/office/drawing/2014/main" id="{BBAE9E27-8A6F-4BA1-BBC7-9E51557D0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0">
            <a:extLst>
              <a:ext uri="{FF2B5EF4-FFF2-40B4-BE49-F238E27FC236}">
                <a16:creationId xmlns:a16="http://schemas.microsoft.com/office/drawing/2014/main" id="{D6E9591B-D872-4E98-ADA5-BAE3FAD95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572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1">
            <a:extLst>
              <a:ext uri="{FF2B5EF4-FFF2-40B4-BE49-F238E27FC236}">
                <a16:creationId xmlns:a16="http://schemas.microsoft.com/office/drawing/2014/main" id="{B71CDE18-6A07-4B9F-A85A-C5DB81AC2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876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2">
            <a:extLst>
              <a:ext uri="{FF2B5EF4-FFF2-40B4-BE49-F238E27FC236}">
                <a16:creationId xmlns:a16="http://schemas.microsoft.com/office/drawing/2014/main" id="{4492ADE6-8955-467F-A483-2E7545AD7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181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46F9216-4DB9-0205-5C17-AB611D253804}"/>
                  </a:ext>
                </a:extLst>
              </p14:cNvPr>
              <p14:cNvContentPartPr/>
              <p14:nvPr/>
            </p14:nvContentPartPr>
            <p14:xfrm>
              <a:off x="1610640" y="327600"/>
              <a:ext cx="7405200" cy="6306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46F9216-4DB9-0205-5C17-AB611D2538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01280" y="318240"/>
                <a:ext cx="7423920" cy="6325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E86A994-B215-4D94-8FA3-01255F1A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009F-7454-4C8B-A69B-6C3A08FA2000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CB184CE-DDB7-4737-8256-BA465BA3E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86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Out Logic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B248F62-1413-4067-B426-3B3C2B9F8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5903269F-148C-4DE6-9153-557A140A1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600200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2534" name="Line 7">
            <a:extLst>
              <a:ext uri="{FF2B5EF4-FFF2-40B4-BE49-F238E27FC236}">
                <a16:creationId xmlns:a16="http://schemas.microsoft.com/office/drawing/2014/main" id="{35943B79-BC91-44CF-A273-E3882A1DB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8">
            <a:extLst>
              <a:ext uri="{FF2B5EF4-FFF2-40B4-BE49-F238E27FC236}">
                <a16:creationId xmlns:a16="http://schemas.microsoft.com/office/drawing/2014/main" id="{1210737F-F44D-4850-B60C-CEFD23C8FD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9">
            <a:extLst>
              <a:ext uri="{FF2B5EF4-FFF2-40B4-BE49-F238E27FC236}">
                <a16:creationId xmlns:a16="http://schemas.microsoft.com/office/drawing/2014/main" id="{1F72CA99-13FD-4589-A43A-1721963D3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0">
            <a:extLst>
              <a:ext uri="{FF2B5EF4-FFF2-40B4-BE49-F238E27FC236}">
                <a16:creationId xmlns:a16="http://schemas.microsoft.com/office/drawing/2014/main" id="{90302820-3F4F-44F4-950C-C73A12860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1">
            <a:extLst>
              <a:ext uri="{FF2B5EF4-FFF2-40B4-BE49-F238E27FC236}">
                <a16:creationId xmlns:a16="http://schemas.microsoft.com/office/drawing/2014/main" id="{C8A724AE-6723-49A4-952F-35BAB24F8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6F24ECA0-2FD8-4D14-A1BE-3E49E2B7C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>
            <a:extLst>
              <a:ext uri="{FF2B5EF4-FFF2-40B4-BE49-F238E27FC236}">
                <a16:creationId xmlns:a16="http://schemas.microsoft.com/office/drawing/2014/main" id="{792C1EE6-FD3D-4F70-B558-720329DC1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798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4">
            <a:extLst>
              <a:ext uri="{FF2B5EF4-FFF2-40B4-BE49-F238E27FC236}">
                <a16:creationId xmlns:a16="http://schemas.microsoft.com/office/drawing/2014/main" id="{8B69B64D-0C67-415A-91BA-B67C5D701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103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5">
            <a:extLst>
              <a:ext uri="{FF2B5EF4-FFF2-40B4-BE49-F238E27FC236}">
                <a16:creationId xmlns:a16="http://schemas.microsoft.com/office/drawing/2014/main" id="{1149D594-1251-4036-ADA5-B76B120AD4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4084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43" name="Picture 6" descr="17">
            <a:extLst>
              <a:ext uri="{FF2B5EF4-FFF2-40B4-BE49-F238E27FC236}">
                <a16:creationId xmlns:a16="http://schemas.microsoft.com/office/drawing/2014/main" id="{77FB36E9-B229-401A-841D-08D5B2A41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481138"/>
            <a:ext cx="4919663" cy="463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44" name="Text Box 5">
            <a:extLst>
              <a:ext uri="{FF2B5EF4-FFF2-40B4-BE49-F238E27FC236}">
                <a16:creationId xmlns:a16="http://schemas.microsoft.com/office/drawing/2014/main" id="{1FAF09AC-1654-429C-BA1B-8CD0786B2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842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72DA86D-6EFC-2F93-9842-027A5C68E72D}"/>
                  </a:ext>
                </a:extLst>
              </p14:cNvPr>
              <p14:cNvContentPartPr/>
              <p14:nvPr/>
            </p14:nvContentPartPr>
            <p14:xfrm>
              <a:off x="8060400" y="1943640"/>
              <a:ext cx="157320" cy="1274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72DA86D-6EFC-2F93-9842-027A5C68E72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51040" y="1934280"/>
                <a:ext cx="176040" cy="1292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02F32C-10C2-4CD6-A831-F37F01CE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07153-5DFC-4D4A-8CA0-4B71D404E3EC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E28452-C8A0-4B7E-AA00-E541421C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00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1-Bit ALU with Add, Or, And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332943C-96FA-46F4-8559-463A30CBF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946F8513-35EB-454A-AD01-2028783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5877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Multiplexor selects between Add, Or, And operations</a:t>
            </a:r>
          </a:p>
        </p:txBody>
      </p:sp>
      <p:pic>
        <p:nvPicPr>
          <p:cNvPr id="24582" name="Picture 6" descr="18">
            <a:extLst>
              <a:ext uri="{FF2B5EF4-FFF2-40B4-BE49-F238E27FC236}">
                <a16:creationId xmlns:a16="http://schemas.microsoft.com/office/drawing/2014/main" id="{5D5B277F-CF6D-4A3D-B904-BF68E99A3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55825"/>
            <a:ext cx="4289425" cy="439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879D8F1A-6DFE-463F-A359-15AF85423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4E06667-31C8-3133-D8C6-ABCF67FC66FA}"/>
                  </a:ext>
                </a:extLst>
              </p14:cNvPr>
              <p14:cNvContentPartPr/>
              <p14:nvPr/>
            </p14:nvContentPartPr>
            <p14:xfrm>
              <a:off x="543960" y="133920"/>
              <a:ext cx="5724360" cy="5738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4E06667-31C8-3133-D8C6-ABCF67FC66F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4600" y="124560"/>
                <a:ext cx="5743080" cy="5757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B5EB4D-53D4-4650-9870-7B757F4C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F9C48-D4E6-46C2-8A41-6C177A57E988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8EA889A-4D85-479C-BC2B-7CBC1B0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8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32-bit Ripple Carry Adder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F642E55D-8B45-4D80-B54C-395863CA5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C2CAA911-2A3E-436E-A8C1-923294872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296972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1-bit ALUs are connected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“in series”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carry-out of 1 box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going into the carry-in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of the next box</a:t>
            </a:r>
          </a:p>
        </p:txBody>
      </p:sp>
      <p:pic>
        <p:nvPicPr>
          <p:cNvPr id="26630" name="Picture 6" descr="19">
            <a:extLst>
              <a:ext uri="{FF2B5EF4-FFF2-40B4-BE49-F238E27FC236}">
                <a16:creationId xmlns:a16="http://schemas.microsoft.com/office/drawing/2014/main" id="{39D18DE3-E7F6-443E-870A-C7482B0F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17625"/>
            <a:ext cx="3417888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0A5B3317-AB28-4B77-913B-7AFC02DE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5405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C98BC82-02EF-AA2E-B25B-2EB76FFC1322}"/>
                  </a:ext>
                </a:extLst>
              </p14:cNvPr>
              <p14:cNvContentPartPr/>
              <p14:nvPr/>
            </p14:nvContentPartPr>
            <p14:xfrm>
              <a:off x="3877200" y="1718280"/>
              <a:ext cx="1545840" cy="2444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C98BC82-02EF-AA2E-B25B-2EB76FFC132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67840" y="1708920"/>
                <a:ext cx="1564560" cy="2462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3087BD62-DB08-4E15-9E75-AC553034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8358-6059-4295-AC80-567D975FA65E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B43CD18-9FD4-41C3-85DF-0C3417E2F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20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Design Basics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66E5FBA-8DE6-437B-8084-FD78D732F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938527CA-973C-4258-8B39-2B7AE8C1E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34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Two voltage levels – high and low (1 and 0, true and false)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Hence, the use of binary arithmetic/logic in all computers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transistor is a 3-terminal device that acts as a switch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3AC4E145-167B-4AD7-ABB3-8EA474841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05E81A6A-35E8-425C-9BB7-8F5707ECC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F3BB3668-1C44-48A1-8D64-E1DAA0DCF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C424C9C8-CBB5-48B3-98D7-176C8E857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DC21E816-B00C-419A-B305-43C0FA124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0">
            <a:extLst>
              <a:ext uri="{FF2B5EF4-FFF2-40B4-BE49-F238E27FC236}">
                <a16:creationId xmlns:a16="http://schemas.microsoft.com/office/drawing/2014/main" id="{EF479552-5A29-45ED-A263-BFB185E20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1">
            <a:extLst>
              <a:ext uri="{FF2B5EF4-FFF2-40B4-BE49-F238E27FC236}">
                <a16:creationId xmlns:a16="http://schemas.microsoft.com/office/drawing/2014/main" id="{BC61279A-642C-459C-9D02-D4CB6DFD21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96597960-DADB-4008-8BD5-A42334490B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24FFF80-3FC8-4358-916E-36D3C97460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8EB2553A-F62E-4484-A08F-5AA690DB79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389F45EC-BC3F-4DBB-A3E6-6A0D34A4D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B70D77F5-4448-454C-ADD5-50944EC37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5040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0" name="Text Box 17">
            <a:extLst>
              <a:ext uri="{FF2B5EF4-FFF2-40B4-BE49-F238E27FC236}">
                <a16:creationId xmlns:a16="http://schemas.microsoft.com/office/drawing/2014/main" id="{D0318B5B-B8C5-4976-BDCE-08E64DF4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1" name="Text Box 18">
            <a:extLst>
              <a:ext uri="{FF2B5EF4-FFF2-40B4-BE49-F238E27FC236}">
                <a16:creationId xmlns:a16="http://schemas.microsoft.com/office/drawing/2014/main" id="{C4CE0C00-143D-40F8-91F6-39ACAC9FD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F3D2D773-37BF-4168-8A1A-8973C66C9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A62117C-8D75-4EA4-B1B0-60F342F9A1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4BDD6DC-7E05-4B82-9B52-FDE93A898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173E38F3-0EAC-40BB-970D-3CD055A1E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36F23CE9-AB63-4BDE-8DC0-1D4BBE759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4">
            <a:extLst>
              <a:ext uri="{FF2B5EF4-FFF2-40B4-BE49-F238E27FC236}">
                <a16:creationId xmlns:a16="http://schemas.microsoft.com/office/drawing/2014/main" id="{ABCB757B-28C1-45A4-9F79-F5E9FEC5A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5">
            <a:extLst>
              <a:ext uri="{FF2B5EF4-FFF2-40B4-BE49-F238E27FC236}">
                <a16:creationId xmlns:a16="http://schemas.microsoft.com/office/drawing/2014/main" id="{E992782B-0380-49E1-B067-EE1C69418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6">
            <a:extLst>
              <a:ext uri="{FF2B5EF4-FFF2-40B4-BE49-F238E27FC236}">
                <a16:creationId xmlns:a16="http://schemas.microsoft.com/office/drawing/2014/main" id="{06F85052-A301-4B77-A37E-CFAD358B7A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CBC803EC-B7A1-4A9D-9D25-DC10707E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72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01" name="Line 28">
            <a:extLst>
              <a:ext uri="{FF2B5EF4-FFF2-40B4-BE49-F238E27FC236}">
                <a16:creationId xmlns:a16="http://schemas.microsoft.com/office/drawing/2014/main" id="{A0653415-E1CD-4BB9-853B-FF665E23C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C519040C-4F88-482A-84A0-9E106546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105400"/>
            <a:ext cx="13692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Conducting</a:t>
            </a:r>
          </a:p>
        </p:txBody>
      </p:sp>
      <p:sp>
        <p:nvSpPr>
          <p:cNvPr id="28703" name="Line 30">
            <a:extLst>
              <a:ext uri="{FF2B5EF4-FFF2-40B4-BE49-F238E27FC236}">
                <a16:creationId xmlns:a16="http://schemas.microsoft.com/office/drawing/2014/main" id="{AF5F0B43-7328-4664-9F02-CEECCB20F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1">
            <a:extLst>
              <a:ext uri="{FF2B5EF4-FFF2-40B4-BE49-F238E27FC236}">
                <a16:creationId xmlns:a16="http://schemas.microsoft.com/office/drawing/2014/main" id="{175FBF13-6AAD-4EAB-8841-802DA7173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2">
            <a:extLst>
              <a:ext uri="{FF2B5EF4-FFF2-40B4-BE49-F238E27FC236}">
                <a16:creationId xmlns:a16="http://schemas.microsoft.com/office/drawing/2014/main" id="{D8ED67EE-E815-4526-8A38-1C5B94171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3">
            <a:extLst>
              <a:ext uri="{FF2B5EF4-FFF2-40B4-BE49-F238E27FC236}">
                <a16:creationId xmlns:a16="http://schemas.microsoft.com/office/drawing/2014/main" id="{30391BDA-FC97-43F2-94E3-F529399D5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4">
            <a:extLst>
              <a:ext uri="{FF2B5EF4-FFF2-40B4-BE49-F238E27FC236}">
                <a16:creationId xmlns:a16="http://schemas.microsoft.com/office/drawing/2014/main" id="{489022A5-AF02-49A2-8B45-7D3BC95DE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5">
            <a:extLst>
              <a:ext uri="{FF2B5EF4-FFF2-40B4-BE49-F238E27FC236}">
                <a16:creationId xmlns:a16="http://schemas.microsoft.com/office/drawing/2014/main" id="{C76BAEEC-6DE3-4934-BB2A-4006F429B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6">
            <a:extLst>
              <a:ext uri="{FF2B5EF4-FFF2-40B4-BE49-F238E27FC236}">
                <a16:creationId xmlns:a16="http://schemas.microsoft.com/office/drawing/2014/main" id="{98EA9439-2432-4C3F-AB3B-D62383A03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7">
            <a:extLst>
              <a:ext uri="{FF2B5EF4-FFF2-40B4-BE49-F238E27FC236}">
                <a16:creationId xmlns:a16="http://schemas.microsoft.com/office/drawing/2014/main" id="{8DB807EF-8E45-4C46-989B-6E98D2205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38">
            <a:extLst>
              <a:ext uri="{FF2B5EF4-FFF2-40B4-BE49-F238E27FC236}">
                <a16:creationId xmlns:a16="http://schemas.microsoft.com/office/drawing/2014/main" id="{86003222-4ED9-463B-B8DB-C79D4C57C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39">
            <a:extLst>
              <a:ext uri="{FF2B5EF4-FFF2-40B4-BE49-F238E27FC236}">
                <a16:creationId xmlns:a16="http://schemas.microsoft.com/office/drawing/2014/main" id="{1B6E07D5-7880-42D4-BE46-58378B6374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40">
            <a:extLst>
              <a:ext uri="{FF2B5EF4-FFF2-40B4-BE49-F238E27FC236}">
                <a16:creationId xmlns:a16="http://schemas.microsoft.com/office/drawing/2014/main" id="{B57D420C-9785-4EEB-8362-31CEB25211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Text Box 41">
            <a:extLst>
              <a:ext uri="{FF2B5EF4-FFF2-40B4-BE49-F238E27FC236}">
                <a16:creationId xmlns:a16="http://schemas.microsoft.com/office/drawing/2014/main" id="{66F22996-6369-4793-81B7-28975F703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04031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5" name="Text Box 42">
            <a:extLst>
              <a:ext uri="{FF2B5EF4-FFF2-40B4-BE49-F238E27FC236}">
                <a16:creationId xmlns:a16="http://schemas.microsoft.com/office/drawing/2014/main" id="{F4D23E83-5C30-4889-A69C-A2943297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16" name="Text Box 43">
            <a:extLst>
              <a:ext uri="{FF2B5EF4-FFF2-40B4-BE49-F238E27FC236}">
                <a16:creationId xmlns:a16="http://schemas.microsoft.com/office/drawing/2014/main" id="{49113DD7-D940-4878-BA88-4B44AB33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7" name="Line 44">
            <a:extLst>
              <a:ext uri="{FF2B5EF4-FFF2-40B4-BE49-F238E27FC236}">
                <a16:creationId xmlns:a16="http://schemas.microsoft.com/office/drawing/2014/main" id="{46D8813D-85F2-4309-8EED-0F1154FB0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5">
            <a:extLst>
              <a:ext uri="{FF2B5EF4-FFF2-40B4-BE49-F238E27FC236}">
                <a16:creationId xmlns:a16="http://schemas.microsoft.com/office/drawing/2014/main" id="{70BAA715-69A8-4A46-B9BA-8C91843A7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6">
            <a:extLst>
              <a:ext uri="{FF2B5EF4-FFF2-40B4-BE49-F238E27FC236}">
                <a16:creationId xmlns:a16="http://schemas.microsoft.com/office/drawing/2014/main" id="{7D570C80-DFD2-48E8-82F5-60EECC64D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47">
            <a:extLst>
              <a:ext uri="{FF2B5EF4-FFF2-40B4-BE49-F238E27FC236}">
                <a16:creationId xmlns:a16="http://schemas.microsoft.com/office/drawing/2014/main" id="{167F0FD5-2A1D-41DB-AA10-7B34D47051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48">
            <a:extLst>
              <a:ext uri="{FF2B5EF4-FFF2-40B4-BE49-F238E27FC236}">
                <a16:creationId xmlns:a16="http://schemas.microsoft.com/office/drawing/2014/main" id="{19C41CA7-F759-4E1E-8484-13EB238BE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9">
            <a:extLst>
              <a:ext uri="{FF2B5EF4-FFF2-40B4-BE49-F238E27FC236}">
                <a16:creationId xmlns:a16="http://schemas.microsoft.com/office/drawing/2014/main" id="{89C15E91-BAAB-43EE-AFCD-87DD2B30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50">
            <a:extLst>
              <a:ext uri="{FF2B5EF4-FFF2-40B4-BE49-F238E27FC236}">
                <a16:creationId xmlns:a16="http://schemas.microsoft.com/office/drawing/2014/main" id="{E2BBA126-1139-4820-89EE-498F60806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1">
            <a:extLst>
              <a:ext uri="{FF2B5EF4-FFF2-40B4-BE49-F238E27FC236}">
                <a16:creationId xmlns:a16="http://schemas.microsoft.com/office/drawing/2014/main" id="{4B70EEA9-9F5B-4598-96FB-6E5AFE3C5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Text Box 52">
            <a:extLst>
              <a:ext uri="{FF2B5EF4-FFF2-40B4-BE49-F238E27FC236}">
                <a16:creationId xmlns:a16="http://schemas.microsoft.com/office/drawing/2014/main" id="{09375252-7882-426D-B69D-E3E20FB2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26" name="Line 53">
            <a:extLst>
              <a:ext uri="{FF2B5EF4-FFF2-40B4-BE49-F238E27FC236}">
                <a16:creationId xmlns:a16="http://schemas.microsoft.com/office/drawing/2014/main" id="{5EA8A369-7169-4262-9404-58FB7CF06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Text Box 54">
            <a:extLst>
              <a:ext uri="{FF2B5EF4-FFF2-40B4-BE49-F238E27FC236}">
                <a16:creationId xmlns:a16="http://schemas.microsoft.com/office/drawing/2014/main" id="{66E629A0-82DC-4F82-9900-B87B95395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18528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Non-conducting</a:t>
            </a:r>
          </a:p>
        </p:txBody>
      </p:sp>
      <p:sp>
        <p:nvSpPr>
          <p:cNvPr id="28728" name="Line 55">
            <a:extLst>
              <a:ext uri="{FF2B5EF4-FFF2-40B4-BE49-F238E27FC236}">
                <a16:creationId xmlns:a16="http://schemas.microsoft.com/office/drawing/2014/main" id="{53794058-DB90-47D4-A08D-7DC47D34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9" name="Line 56">
            <a:extLst>
              <a:ext uri="{FF2B5EF4-FFF2-40B4-BE49-F238E27FC236}">
                <a16:creationId xmlns:a16="http://schemas.microsoft.com/office/drawing/2014/main" id="{406333F2-D28A-439D-A6E7-81D800678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9A53419-B8C0-B020-ED67-417870A6DD56}"/>
                  </a:ext>
                </a:extLst>
              </p14:cNvPr>
              <p14:cNvContentPartPr/>
              <p14:nvPr/>
            </p14:nvContentPartPr>
            <p14:xfrm>
              <a:off x="173520" y="107280"/>
              <a:ext cx="8396280" cy="6209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9A53419-B8C0-B020-ED67-417870A6DD5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4160" y="97920"/>
                <a:ext cx="8415000" cy="6228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C2A18AE-3931-4390-853F-1203C574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9F25E-C151-4CAF-BE3D-1578CC743BF0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711423DB-A98C-4E32-A198-E5EB947BE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581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Subtraction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A076C708-0F80-45CC-BFFA-4F2E6DF6A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38649C2D-C50A-4532-9DD2-31D70126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0800"/>
            <a:ext cx="3565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invert bits of B and add a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Include an inverter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CarryIn for the first bit is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CarryIn signal (for the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first bit) can be the same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as the Binvert signal</a:t>
            </a:r>
          </a:p>
        </p:txBody>
      </p:sp>
      <p:pic>
        <p:nvPicPr>
          <p:cNvPr id="28678" name="Picture 6" descr="20">
            <a:extLst>
              <a:ext uri="{FF2B5EF4-FFF2-40B4-BE49-F238E27FC236}">
                <a16:creationId xmlns:a16="http://schemas.microsoft.com/office/drawing/2014/main" id="{3E18B999-4954-42FB-90FD-3F636DDAA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28800"/>
            <a:ext cx="4816475" cy="394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0B87E272-03CE-4470-843B-2994601CA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58007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51978A4-62E1-4CFD-9E2C-0B200EE6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6FA8F-F3EA-40D7-B66E-CF2F8C53AEDE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B8CE946A-DDF7-4643-95F4-03E364364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255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NOR and NAND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1B723546-7455-482E-B399-4139BBAC1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21">
            <a:extLst>
              <a:ext uri="{FF2B5EF4-FFF2-40B4-BE49-F238E27FC236}">
                <a16:creationId xmlns:a16="http://schemas.microsoft.com/office/drawing/2014/main" id="{E025FA4E-085E-49F4-909A-4D564123C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3" y="1581150"/>
            <a:ext cx="577373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46929102-10E6-4603-A9B2-502C48889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64611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077A31D-4387-4F35-835F-C0B98109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D6CD9-ED46-4831-BBFD-914E10646870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0F0EF60C-8B64-4CA0-AB2E-0FBF8E360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0574FC65-920D-460E-A247-DBD347726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737152EF-3D6C-4814-A67B-7549E9BF1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5" y="1676400"/>
            <a:ext cx="261321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1     01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48C18489-E8AE-48CA-A935-A2B21D13A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3FEBD81A-4EE1-4F34-9FF7-17F083ED8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  <p:extLst>
      <p:ext uri="{BB962C8B-B14F-4D97-AF65-F5344CB8AC3E}">
        <p14:creationId xmlns:p14="http://schemas.microsoft.com/office/powerpoint/2010/main" val="107849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8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303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basic logic block is termed a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We will only deal with combinational circuits today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E05E862-8D34-9C3D-22DE-E4754A846871}"/>
                  </a:ext>
                </a:extLst>
              </p14:cNvPr>
              <p14:cNvContentPartPr/>
              <p14:nvPr/>
            </p14:nvContentPartPr>
            <p14:xfrm>
              <a:off x="1944720" y="3479760"/>
              <a:ext cx="7097400" cy="2237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E05E862-8D34-9C3D-22DE-E4754A8468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35360" y="3470400"/>
                <a:ext cx="7116120" cy="2256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   B           C                 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5A3A20-16D4-3A18-B8D9-ADE7AD5E442A}"/>
                  </a:ext>
                </a:extLst>
              </p14:cNvPr>
              <p14:cNvContentPartPr/>
              <p14:nvPr/>
            </p14:nvContentPartPr>
            <p14:xfrm>
              <a:off x="585000" y="3114360"/>
              <a:ext cx="6019560" cy="2554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5A3A20-16D4-3A18-B8D9-ADE7AD5E44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5640" y="3105000"/>
                <a:ext cx="6038280" cy="2573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B         C               E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90335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0264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have an output of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AAE3AEA-741B-4D96-8ADD-28BED356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B305E-5A4C-4DA3-8940-200D6F6FBD3C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9B48EA92-1AB4-4551-A94E-4E9B30685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8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46601823-8B46-4F9D-BE42-DD94B1C18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0652E564-D801-4351-89E8-DE80F7E2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921271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Equations involving two values and three primary operators: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 : symbol +  , X = A +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at least one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or B is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AND : symbol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, X = A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both A and 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are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NOT : symbol    , X = A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the inverted value of A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0" name="Line 5">
            <a:extLst>
              <a:ext uri="{FF2B5EF4-FFF2-40B4-BE49-F238E27FC236}">
                <a16:creationId xmlns:a16="http://schemas.microsoft.com/office/drawing/2014/main" id="{089EFEA4-F7D0-407E-97B1-985569143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6">
            <a:extLst>
              <a:ext uri="{FF2B5EF4-FFF2-40B4-BE49-F238E27FC236}">
                <a16:creationId xmlns:a16="http://schemas.microsoft.com/office/drawing/2014/main" id="{EC03CF33-CE98-427C-9465-2823FF95F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2227506-06C6-85A9-B723-CD1214081114}"/>
                  </a:ext>
                </a:extLst>
              </p14:cNvPr>
              <p14:cNvContentPartPr/>
              <p14:nvPr/>
            </p14:nvContentPartPr>
            <p14:xfrm>
              <a:off x="3819600" y="1328040"/>
              <a:ext cx="3735000" cy="4434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2227506-06C6-85A9-B723-CD12140811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10240" y="1318680"/>
                <a:ext cx="3753720" cy="4453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41DBB5B-2301-47DB-9CD3-472DE71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E98BA-3575-41D1-B99E-80412A476F0A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8D92553-595F-4DCC-A44D-1049018C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094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 Rules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DC46BE3-2413-4441-8A60-BB2E55D03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C9A6BED-387C-4D6F-BC2B-42E6EDCF0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47318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Identity law : A + 0 = A   ;   A . 1 =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Zero and One laws :  A + 1 = 1  ;  A . 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Inverse laws :  A . A = 0  ;  A + A =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Commutative laws :  A + B = B + A   ;   A . B = B .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Associative laws :  A + (B + C) = (A + B) +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A . (B . C) = (A . B) .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Distributive laws : A . (B + C) = (A . B) + (A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A + (B . C) = (A + B) . (A + C)</a:t>
            </a:r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0BDE629B-34BB-4955-8A04-24C7AD2C5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01098E92-C11B-4C6F-805A-0FE625CC9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4684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96C2246-33CA-877A-0A04-0E4CCCF93E1D}"/>
                  </a:ext>
                </a:extLst>
              </p14:cNvPr>
              <p14:cNvContentPartPr/>
              <p14:nvPr/>
            </p14:nvContentPartPr>
            <p14:xfrm>
              <a:off x="2512440" y="493200"/>
              <a:ext cx="5500440" cy="5793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96C2246-33CA-877A-0A04-0E4CCCF93E1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03080" y="483840"/>
                <a:ext cx="5519160" cy="5812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05D3492-6B23-4568-B4CF-148A30D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77801-B3A0-4419-8140-15185E318DF6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21FCDF0F-9683-4792-8076-E00712CC6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4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DeMorgan’s Laws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C9F7CDAB-2087-447E-A146-754E19B47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3C4A7BC0-A9AB-47E6-B1FD-0502B627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75412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+ B = 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. B  = 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Confirm that these are indeed true</a:t>
            </a:r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52A0A8E2-FAB6-4A9B-B00D-5A8BF0839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00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0ADCDE47-31C4-4D96-8CB9-69B44EB67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67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4B5017A5-8301-4F63-A553-62C1C9F83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1808CA77-7B43-4D06-BA0E-2DBB959B4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2426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C32A163E-3C51-4D0B-A020-C91440226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>
            <a:extLst>
              <a:ext uri="{FF2B5EF4-FFF2-40B4-BE49-F238E27FC236}">
                <a16:creationId xmlns:a16="http://schemas.microsoft.com/office/drawing/2014/main" id="{F9858C6E-29E0-4167-BD2F-7E0337325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5BE8A74-47C1-7844-57B3-A8D47551A8AD}"/>
                  </a:ext>
                </a:extLst>
              </p14:cNvPr>
              <p14:cNvContentPartPr/>
              <p14:nvPr/>
            </p14:nvContentPartPr>
            <p14:xfrm>
              <a:off x="1108800" y="1966680"/>
              <a:ext cx="2933280" cy="1562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5BE8A74-47C1-7844-57B3-A8D47551A8A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9440" y="1957320"/>
                <a:ext cx="2952000" cy="1580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7428512-3F4E-4B9D-B4FB-B8ADBA1A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2BC7D-3A80-4DE2-9727-4A6F2CC0D672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7BA4864-196D-41E0-AA06-4E3563527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408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Pictorial Representations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0DF06835-4D05-48D6-A6A1-4EFF536A78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9">
            <a:extLst>
              <a:ext uri="{FF2B5EF4-FFF2-40B4-BE49-F238E27FC236}">
                <a16:creationId xmlns:a16="http://schemas.microsoft.com/office/drawing/2014/main" id="{BEE7457D-72AE-4763-87F5-CD86778E7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55763"/>
            <a:ext cx="52498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AND                       OR                         NOT</a:t>
            </a:r>
          </a:p>
        </p:txBody>
      </p:sp>
      <p:sp>
        <p:nvSpPr>
          <p:cNvPr id="6150" name="Text Box 10">
            <a:extLst>
              <a:ext uri="{FF2B5EF4-FFF2-40B4-BE49-F238E27FC236}">
                <a16:creationId xmlns:a16="http://schemas.microsoft.com/office/drawing/2014/main" id="{2C9C1BAF-D9F0-446D-8901-86191B84A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143375"/>
            <a:ext cx="35544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logic function is this?</a:t>
            </a:r>
          </a:p>
        </p:txBody>
      </p:sp>
      <p:pic>
        <p:nvPicPr>
          <p:cNvPr id="6151" name="Picture 7" descr="2">
            <a:extLst>
              <a:ext uri="{FF2B5EF4-FFF2-40B4-BE49-F238E27FC236}">
                <a16:creationId xmlns:a16="http://schemas.microsoft.com/office/drawing/2014/main" id="{AD4C0DB5-93D1-411E-B48C-A68488827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2333625"/>
            <a:ext cx="641985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6" descr="3">
            <a:extLst>
              <a:ext uri="{FF2B5EF4-FFF2-40B4-BE49-F238E27FC236}">
                <a16:creationId xmlns:a16="http://schemas.microsoft.com/office/drawing/2014/main" id="{B671F85A-32AF-44DB-B325-FACA075A4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4832350"/>
            <a:ext cx="641985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3" name="Text Box 5">
            <a:extLst>
              <a:ext uri="{FF2B5EF4-FFF2-40B4-BE49-F238E27FC236}">
                <a16:creationId xmlns:a16="http://schemas.microsoft.com/office/drawing/2014/main" id="{89DCBE75-6976-4B34-AAD5-8107FD6EF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31083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p:sp>
        <p:nvSpPr>
          <p:cNvPr id="6154" name="Text Box 5">
            <a:extLst>
              <a:ext uri="{FF2B5EF4-FFF2-40B4-BE49-F238E27FC236}">
                <a16:creationId xmlns:a16="http://schemas.microsoft.com/office/drawing/2014/main" id="{DCC4D4B3-9184-4F17-A13E-3E1274A48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569595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CDD4B5F-C4B3-1696-C5EA-C9F9BC411230}"/>
                  </a:ext>
                </a:extLst>
              </p14:cNvPr>
              <p14:cNvContentPartPr/>
              <p14:nvPr/>
            </p14:nvContentPartPr>
            <p14:xfrm>
              <a:off x="1127520" y="392040"/>
              <a:ext cx="6979320" cy="5882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CDD4B5F-C4B3-1696-C5EA-C9F9BC41123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18160" y="382680"/>
                <a:ext cx="6998040" cy="5900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57510</TotalTime>
  <Words>1594</Words>
  <Application>Microsoft Office PowerPoint</Application>
  <PresentationFormat>On-screen Show (4:3)</PresentationFormat>
  <Paragraphs>305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280</cp:revision>
  <dcterms:created xsi:type="dcterms:W3CDTF">2002-09-20T18:19:18Z</dcterms:created>
  <dcterms:modified xsi:type="dcterms:W3CDTF">2023-02-16T17:53:24Z</dcterms:modified>
</cp:coreProperties>
</file>