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675" r:id="rId3"/>
    <p:sldId id="677" r:id="rId4"/>
    <p:sldId id="678" r:id="rId5"/>
    <p:sldId id="664" r:id="rId6"/>
    <p:sldId id="683" r:id="rId7"/>
    <p:sldId id="676" r:id="rId8"/>
    <p:sldId id="648" r:id="rId9"/>
    <p:sldId id="666" r:id="rId10"/>
    <p:sldId id="682" r:id="rId11"/>
    <p:sldId id="649" r:id="rId12"/>
    <p:sldId id="650" r:id="rId13"/>
    <p:sldId id="651" r:id="rId14"/>
    <p:sldId id="679" r:id="rId15"/>
    <p:sldId id="680" r:id="rId16"/>
    <p:sldId id="668" r:id="rId17"/>
    <p:sldId id="669" r:id="rId18"/>
    <p:sldId id="670" r:id="rId19"/>
    <p:sldId id="671" r:id="rId20"/>
    <p:sldId id="672" r:id="rId21"/>
    <p:sldId id="673" r:id="rId22"/>
    <p:sldId id="674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11:31.0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13972 4479 459 0,'0'-4'117'0,"0"1"119"0,0 2-28 16,-4 2-30 0,-3 5-37-16,-2 1-47 15,-1 2-13-15,-1 2-11 16,2 0-7-16,1 3-7 16,1 1-2-16,6 9-14 0,1 4-5 15,1 15-9-15,1 4-9 16,-2 11-10-16,0 0-2 15,-3 0-6-15,0-2 1 0,-2-11 3 16,0-2 0-16,0-11 2 16,-3-6 0-16,2-12 1 15,0-7 12-15,3-14 6 16,3-12 1-16,0-16-3 16,4-11-9-1,4-13-4-15,4-8 2 0,4-9 7 0,1 1 6 16,2 7 4-16,0 7-4 15,1 19 9-15,-3 10-4 32,-1 20-10-32,-6 10 1 0,-1 19-17 15,-3 13-2-15,-3 20-1 16,2 11-2-16,-1 8-11 16,4 0 0-16,8-12-1 15,5-14 4-15,8-21 11 0,0-12 9 0,3-22 10 31,-1-9 6-31,-4-20 0 16,-2-9-3-16,-1-11-9 0,-2-5-4 16,-2 3-3-16,-2 3-1 15,-2 6 0 1,1 9 2-16,0 12 6 16,0 11 4-16,-3 26 5 0,-1 12-6 0,-6 26-7 15,-2 11-4-15,-4 20-6 16,-1 11 1-1,0 10-16 1,0 0-30-16,6-11-92 16,5-12-51-16,13-22-199 0,6-12 210 15</inkml:trace>
  <inkml:trace contextRef="#ctx0" brushRef="#br0" timeOffset="1473.24">14704 4842 732 0,'2'20'188'16,"1"1"200"-16,3-3-209 0,7 3 0 15,-4-12-84-15,6-3-24 16,6-7-30 0,-1-8-5-1,2-5 0-15,-1-6 4 0,-4 2 5 16,-2-2 2-16,-15 1-1 15,-6 1-6-15,-13 3-13 0,-8 5-9 16,-3 14-18-16,-4 11-8 16,3 21-7-1,3 7-1-15,5 12 5 0,7 3 1 16,10-7 2 0,6-3-2-16,14-16 0 0,7-9-1 15,9-15 6-15,3-7 4 16,8-12 7-16,2-8 7 15,11-10 10-15,3-5 8 16,1-6 11-16,-3 0 4 0,-12 4 4 16,-9 4-6-16,-10 13-12 31,-7 6-4-31,-4 18-21 16,-6 9 2-16,-2 8-6 0,-5 5-7 0,0 0 0 15,0 1-4 1,0-10 0-16,4-5 4 15,1-13 4-15,3-9 0 0,6-10 3 16,1-7 0 0,9-4 1-16,4-1 0 0,5 2-2 15,3 7-1-15,4 11 0 16,0 9-1-16,-6 11-1 16,-3 8 0-16,-7 10-6 15,-6 2-1-15,-7-2 2 16,-2-2-1-16,-2-12 7 15,-1-6 5-15,1-10 0 16,1-6 1-16,1-10 0 16,1-3-2-16,5-2-3 0,-2-1-1 0,3 5-1 15,1 4-2 1,2 11 0-16,-2 6 0 0,1 11 2 31,-1 3 0-31,-1 2 1 16,3-4-1-16,10-5-5 15,4-6-1-15,8-11-1 0,1-7 1 0,-9-11 5 32,-2-2 2-32,-7-6 1 15,-5 0 2-15,0 7 0 0,0 2 0 16,-7 15-1-16,-2 6 0 16,-5 19-2-16,-5 11 0 0,-1 20 0 15,-5 7 0-15,3 2-1 16,4-4 1-16,9-13-2 15,6-9 0 1,10-16 2-16,4-8 1 0,7-11 7 16,3-6 3-1,0-7 7-15,-5-5 4 0,-13-1 2 16,-11-4 0-16,-15-1-1 16,-9 0-1-16,-18 1-11 15,-3 4-6-15,1 11-16 16,4 7-8-16,13 13-2 0,6 3 2 0,8 2 5 15,7 0 4-15,17-7 2 32,7 0 2-32,13-4 4 15,6 1 2-15,-2 1 1 16,-4 3 2-16,-11 5 1 16,-6 5 0-16,-7 7 0 15,-6-1 0-15,-7 3-14 0,-3-3-9 16,-5-8-8-16,-3-2-3 15,3-10 9-15,0-7 4 0,7-10 3 32,6-3 2-32,12-4 9 0,6 1 3 0,11 4 7 15,3 4-1-15,6 8-1 16,1 7 0-16,-7 7 2 16,-5 1 0-1,-6 0 0-15,-2-2 0 16,-6-6 4-16,-1-1 2 15,-5-6 7-15,1-3 4 16,-6-3 0-16,-4-3 2 16,-4 5-2-16,-1 2-2 15,-2 6 2-15,2 6-2 16,-1 9 5-16,1 5 3 0,-1 14-3 16,1 5-1-16,1 14-11 15,0 4-7-15,1 7-5 16,-1 2-2-16,-2 0-10 15,-2 0-22-15,-13-1-42 16,-6 0-30-16,-14-1-56 0,-9 0 18 16,-11-6 51-1,-5-2 48-15,-4-15 134 0,5-10 29 0,11-24 5 16,16-15-19-16,30-26-64 31,18-11-27-31,33-12-18 16,13-4 1-16,14 2-116 0,4-7-141 0,-2-13 150 31</inkml:trace>
  <inkml:trace contextRef="#ctx0" brushRef="#br0" timeOffset="2387.17">14555 7276 822 0,'0'-2'123'0,"-5"2"78"31,2 1 17-31,-2 5-59 0,-1 2-20 16,1 3-20-16,-3 1-1 15,3 4-27-15,2 7-19 0,10 15-29 0,2 8-16 32,10 15-10-32,8 4-8 0,3 1-5 15,0-2-3-15,0-8-4 16,-4-1 5-16,-10-4 3 16,-4-4 2-16,-12-4 55 15,-1 1 19-15,-14-4 41 0,-3 3 20 16,-20 0-38-16,-12-4-15 15,-15-5-43 1,-7-4-20-16,1-11-54 16,2-7-39-16,7-15-94 0,1-10-88 15,4-16 134 1</inkml:trace>
  <inkml:trace contextRef="#ctx0" brushRef="#br0" timeOffset="2617.06">14325 6846 1229 0,'-2'0'196'0,"-2"12"-12"0,-6 9 206 16,-3 7-144-16,-2-1-46 0,4-7-85 15,2-6-59-15,5-9-120 16,2-5-62-16,8-8-321 16,9-7 262-16</inkml:trace>
  <inkml:trace contextRef="#ctx0" brushRef="#br0" timeOffset="3232.18">15205 7437 854 0,'-3'1'110'16,"-2"-3"67"-16,-2-2 12 15,-3-5-72-15,-1-2-18 16,-2-4-23-16,-4-3-7 0,0 0-16 0,-3 2-14 31,-1 4-22-31,-3 5-13 0,-8 11-31 16,0 9-30-16,1 18-91 15,2 9-65-15,10 16-106 16,7 2 15-16,12-7 121 16,7-7 107-16,14-22 238 15,7-9 68-15,9-13 32 16,-1-7-12-16,-5-9-62 15,-3-3-33-15,-7-4-22 16,-1 0-10-16,-10 2-22 16,-3 0-13-16,-7 3-30 15,-2-1-11-15,-1 10-17 16,2 5-10-16,1 15-7 16,4 11-4-16,-1 11-7 15,4 6-1-15,4 3-9 16,2-1-11-16,4-8-38 15,-1-6-27-15,7-15-60 0,4-8-51 0,4-18-324 16,2-11 320-16</inkml:trace>
  <inkml:trace contextRef="#ctx0" brushRef="#br0" timeOffset="3491.9">15613 6630 1796 0,'-4'-4'149'0,"2"10"52"16,-5 9-22-16,0 18-119 0,2 15-28 31,-1 18-30-31,0 14-3 0,5 19-1 16,1 7-1-16,4 7-24 15,4-5-7-15,8-13-18 0,4-10-11 16,6-23 9-16,4-9-5 15,1-19-26 1,4-8-20-16,1-16-137 0,8-5-244 0,7-20 290 31</inkml:trace>
  <inkml:trace contextRef="#ctx0" brushRef="#br0" timeOffset="23884.07">18192 9231 565 0,'3'28'124'16,"1"2"87"-16,2 3-18 16,-1 5-8-16,-1 6-11 15,-1 5-3-15,-3 10-35 0,0 5-32 16,-2 8-52-16,0 4-22 0,-2 4-29 31,1 2 2-31,-2 11-4 16,2 6-3-16,-1 11-4 0,0 4-1 15,-3 7 2-15,-1 7 1 0,-3 9 5 32,-1 5 1-32,-1 11 1 15,-2 1 1-15,0 5 0 16,2-4-2-16,4-5-7 15,4 2-2-15,2-7 1 16,5-3 2-16,2 0 6 0,2-5 2 16,3-7-1-1,-2-3-1-15,0-6-5 0,-2-4-8 16,0-9-8-16,-1-8-5 16,2-11 1-16,-1-9 8 15,0-8 10-15,2-5 7 0,-2-13 11 16,-1-6 1-16,1-6 1 15,-1-5-1-15,0-4-5 16,1-2-3-16,-2-7-1 16,0 0-1-16,1-7-1 15,-1-2 0-15,4-5-2 0,1-3-1 16,2-3 6-16,4-2 2 16,2-1 1-16,5 1 0 15,11-2-7-15,6-1 0 16,20-1 3-16,6-1 1 15,7 0 0 1,3-3-2-16,5 0-2 16,15-1-4-16,12-1 0 15,8 1 1-15,16-1 0 16,0 0 3-16,2-1-1 16,6 0 1-1,4-2 1-15,-6 0 1 0,13-1 1 16,3 4-1-16,-17 4 0 0,5 4-1 0,-6 7 1 15,-11 5 0-15,-12 4 0 16,-3 0 1-16,-12-1 0 31,-4-4 0-31,-9-8-12 16,-8-5-2-16,-20-10-6 0,-6-6-1 16,-7-11 16-16,-3-7 3 0,-3-9 25 0,-6-8 14 15,-4-9 13-15,-5-8 5 16,-8-16 3-16,-3-6-4 15,-4-13-18-15,1-8 1 32,-2-14-21-32,-1-6-3 0,-1-20 13 15,1-6-4-15,0-18 0 16,2-10-3-16,2-11-15 16,-3-5-4-16,2-5-5 0,-6-3-3 15,-1 1 4 1,-3 1-1-16,-3 5 4 15,-2 10 1-15,-3 7-2 16,3 10-1-16,4 9-4 0,-1 6-6 16,4 20-2-16,0 3 0 15,-1 15 0-15,2 6 1 0,-3 11-2 16,2 6-1-16,-2 15-3 31,-1 9-1-31,-1 15 6 16,-1 11 2-16,-4 15 10 15,0 7 4-15,-1 12 7 0,-3 3 5 0,-5 8 9 32,-2 2 7-32,-9 5-3 15,-1 4-5-15,-6 6-10 0,-6 3-3 16,-10 7-3-16,-6 1 3 16,-25 8 0-16,-5 1-5 15,-11 6-6-15,-6 2-4 0,-13 4-7 16,-7 1 1-16,-7-3 4 15,-9-1 1-15,11-6 1 16,8-4 0-16,-18-2 0 0,7-1 1 16,-1-4-3-16,-14-1-8 15,6 0-3-15,7-4 0 16,-13-3 9-16,10 0 6 16,11-3 3-16,-4-1 0 0,6 1 1 15,5 1 2-15,6 0 0 16,6-2-1-16,15-4-9 15,5-1-21-15,9-5-61 32,14-1-55-32,20-1-400 15,3-8 341-15</inkml:trace>
  <inkml:trace contextRef="#ctx0" brushRef="#br0" timeOffset="25259.49">18332 9768 629 0,'18'-4'71'0,"3"-1"59"0,3 2-66 16,0 2-18-16,1 3-4 15,-1-2-2 1,1 4-14-16,-1 0-12 0,1-1 0 16,3 0 19-16,2-1 41 15,3 0 17 1,8-2 17-16,8 0-8 0,22-5-14 15,9-1-2-15,7-1-11 16,1-5-3-16,7 1-17 16,6-5-4-16,12-4 1 31,4 1 1-31,16-6 14 0,-2-1 0 16,5-4-1-16,13-2-3 15,-15 1-17-15,6 2-13 0,9 4-16 16,-15 1-1-16,-11 9-6 15,-8 2 4-15,-22 8-4 16,1 3-25-16,-18 5-80 16,-12 2-64-16,-23 2-429 15,-9-1 364-15</inkml:trace>
  <inkml:trace contextRef="#ctx0" brushRef="#br0" timeOffset="26161.44">18254 12033 963 0,'0'8'91'15,"-2"2"80"-15,1-3-124 16,-1 0-13-16,-3-1-47 15,-1-1-27-15,0-1-34 16,1 0-3-16,2-1 18 16,3-2 22-1,1 1 57 1,4-2 20-16,3 0 48 0,0 0 22 0,9 0 6 16,7-1-6-1,11-3-30-15,12-1-18 0,21-4-24 16,5 0-10-16,4-3-13 15,3-1-4 1,14-1-8-16,6 1 0 0,9-1 17 16,5 1 15-16,7-2 25 15,3-2 13-15,10-1 0 16,14 0-5-16,-6-1-3 16,5 2-6-16,15 1-15 0,-17 0-6 15,8 4-20 1,4 1-4-16,-24 4-4 0,3 1-1 0,-8 2 3 15,-13 1-2-15,-11 2 1 16,-6 0-7-16,-20-1-17 16,3-2-11-16,-3-1-31 31,-7-1-13-31,-22-2-93 16,-12-2-111-16,-18-9 158 15</inkml:trace>
  <inkml:trace contextRef="#ctx0" brushRef="#br0" timeOffset="26974.45">18078 12614 948 0,'15'0'90'16,"2"0"49"-16,1 0-38 0,6 0-60 15,4 0-16-15,6 2-15 16,4 0-3-16,15 3-7 16,14-2 0-16,15 3-3 15,0 1 19-15,3 2 36 16,-4 1 19-16,17 1 29 16,6-1-9-16,6-2-17 0,10-2-7 15,4-5-4-15,2-3-8 16,21-6 0-1,-1-4-6-15,-2-1-14 0,12-1 0 0,-5 1-14 16,-3 1-5 0,14 3-8-16,-9 0-2 0,-7 2-3 15,7-1 0-15,-16-3 0 32,-4 1-1-32,4-3 2 15,-8 1 0-15,-16 0 0 0,-7-2 2 16,-23 2 2-16,-11 0-12 0,-13-3-136 31,-6-5 102-31</inkml:trace>
  <inkml:trace contextRef="#ctx0" brushRef="#br0" timeOffset="29704.57">19311 12156 236 0,'8'0'98'0,"2"0"74"15,-2-1-5-15,0 0-6 0,-2 1-24 16,-3 2-14-16,0 4-18 15,-3 0-5-15,-3 2-11 16,1-1-1-16,-4-2-13 31,2-1-6-31,-6-3-23 0,1-1-13 0,-6-1-18 32,-2-1-7-32,-4 1-9 15,1 0-15-15,-1 2-35 0,2 3-22 16,5 6-28-16,3 4-5 15,5 7 12-15,4 3 21 16,4-3 32-16,5-3 17 0,4-8 24 16,2-4 10-16,4-7 46 15,1-4 21-15,2-8 30 16,-1-2 4-16,-2-6-26 16,-2-2-13-16,-5 2-24 15,-3 0-6-15,-5 7-11 16,-2 5 1-16,-3 8 2 0,3 5-2 31,-1 11-7-31,2 7-6 0,7 10-15 0,0 3-5 16,4 5-3-16,0-1-1 15,-3-3-1 1,-4-3-11-16,-7 0-21 16,-5 0-13-16,-9-2-58 15,-4-1-36-15,-12-5-74 16,0-3-40-16,1-8-101 15,2-2 191-15</inkml:trace>
  <inkml:trace contextRef="#ctx0" brushRef="#br0" timeOffset="30192.22">19477 12012 1413 0,'0'17'152'31,"-4"6"112"-31,-1 2-110 16,-6 7-84-16,0 5-35 0,-3 4-32 16,-1 0-3-16,7 4-29 15,4-2-25-15,10-5-31 16,8-6-8-16,4-15 22 15,4-5 23-15,1-12 35 16,-3-6 13-16,1-5 25 16,-7-5 11-16,-3-3 22 0,-4 0 10 15,-6-3-8 1,0 4-8-16,-2 4-21 0,-2 4-11 16,3 10-10-1,-2-1-3-15,3 14-4 0,3 3 0 0,3 4-4 16,1 1-1-16,3-11-1 15,4-5 0-15,4-9 15 32,-2-5 10-32,-2-3 20 15,-4-1 6-15,-8 1-9 16,-6 2-8-16,-10-1-27 16,-3 1-26-16,-6 3-88 15,-2 0-61-15,4 3-341 16,4-1 304-16</inkml:trace>
  <inkml:trace contextRef="#ctx0" brushRef="#br0" timeOffset="30553.74">19833 12029 1358 0,'8'3'174'16,"-7"4"121"-16,-5 9-160 15,-8 5-50-15,-5 9-66 0,3 3-9 16,2 5-15-16,4-1-22 15,6-2-42-15,2-3-13 16,3-9-3 0,5-5 18-16,1-9 43 15,2-6 15-15,-1-4 10 16,1-4 10-16,0-5 15 16,0-1 4-16,0-1 8 15,2 0-3-15,-1 5-14 16,0 2-4-16,1 5-8 0,-4 4-3 15,-3 4 0 1,-4 5 1-16,-3 3 2 0,-4 2-1 16,-6 3-2-16,-3-2-3 0,-6-2-28 15,-3-4-20 1,-1-6-71-16,-2-5-41 16,5-11-59-16,4-7-34 0,14-13 142 15</inkml:trace>
  <inkml:trace contextRef="#ctx0" brushRef="#br0" timeOffset="31108.16">20182 12193 1080 0,'13'8'175'0,"-13"-3"150"15,-4 1-73-15,-17-3-117 16,-7-2-46-16,-1-1-63 15,-5-1-15-15,4 1-20 16,5 1-9-16,7 6-12 16,4 2-7-16,10 7-12 15,2 2-1-15,6 3 11 16,6 0 6-16,4-3 21 16,2-3 5-16,1-7 6 0,-1-7 1 15,-3-5 4-15,3-4 6 0,-2-8 13 16,1-3 8-16,2-6 8 31,-1-1-2-31,1 3-6 0,0 6-6 0,-2 10-8 31,-3 7-4-31,1 13-14 16,-5 8-13-16,-1 12-38 16,-2 1-1-16,3-4 7 0,4-8 9 0,6-14 48 15,5-8 22-15,2-14 37 16,3-7 22-16,2-10 19 15,0-4-9 1,-3-9-19-16,-1 0-18 0,-9-2-29 16,-6 3-7-16,-10 2-12 15,-4 1-1-15,-5 17-5 16,0 8-2-16,0 22-9 16,0 18-8-16,-2 19-19 0,3 12-9 31,5 11-10-31,4 1 2 0,9-6-4 0,6-5 8 15,10-21-27 1,7-10-22-16,12-18-40 0,2-10-55 16,4-17 106-1</inkml:trace>
  <inkml:trace contextRef="#ctx0" brushRef="#br0" timeOffset="31869.31">16775 12592 860 0,'-18'10'109'0,"2"0"84"0,-4 1-80 16,0-2-33-16,3 2-37 0,-6 0-15 15,7 2-20-15,3 2-5 16,4 2-2-16,5 2 0 16,7-4 2-16,6-1 12 0,13-1 40 15,7-2 19-15,6 0 29 16,2 3 0 0,-2-1-15-16,-3 4-16 0,-8 3-16 15,-3 0-10-15,-13 4-20 31,-8 3 0-31,-12 3-22 0,-12 4-17 0,-11 5-73 16,-9 0-52-16,-6-2-207 16,-2-2 195-1</inkml:trace>
  <inkml:trace contextRef="#ctx0" brushRef="#br0" timeOffset="32119.24">16598 12537 1009 0,'10'-23'151'0,"-4"5"138"15,-1 5-26-15,-4 16-80 16,1 5-27-16,0 13-49 16,1 10-30-16,1 10-37 15,1 8-12-15,2 17-21 16,1 6-8-16,2 6-20 15,3 0-21-15,0-4-72 16,1-4-50-16,4-5-210 16,-3-6 212-16</inkml:trace>
  <inkml:trace contextRef="#ctx0" brushRef="#br0" timeOffset="32617.6">17247 12706 1197 0,'0'-4'163'0,"0"-1"106"0,-7 0-80 15,-6 2-28-15,-12 3-76 16,-7 2-25-16,-10 8-42 15,2 8-12-15,6 13-50 0,3 5-38 16,13 12-39-16,7-2-7 16,11-10 45-1,7-7 29-15,13-20 46 16,5-8 12-16,8-12 24 16,0-4 13-16,0-8 21 15,-1 0 4-15,-9-2 7 0,-4-2 0 16,-14-2-5-1,2 5-6-15,-4 9-9 16,-3 3-2-16,4 14-4 0,-4 6-1 16,-1 10-14-16,1 7-10 0,6 9-16 15,-1 4-6-15,7 8-4 16,-1 2 1 0,-1 5-1-16,2 1-3 15,-4 0-19-15,-5 1-9 0,-5-4-29 16,-6-4-14-1,-8-6-39-15,-6-8-15 0,-7-10-48 16,-5-4-36 0,-1-13-136-16,0-9 193 15</inkml:trace>
  <inkml:trace contextRef="#ctx0" brushRef="#br0" timeOffset="33053.42">17337 12769 381 0,'29'7'143'0,"-6"8"148"15,-4 12-30-15,-7 12-114 0,-5 5-39 16,-1 10-74 0,-3 1-36-16,-1-2-55 0,2 0-27 15,-1-9-54-15,1-6-9 16,-2-11 40-16,0-7 25 15,-1-11 90 1,-1-8 55-16,-3-15 79 0,-1-9 36 0,-2-19 34 16,-2-6 1-1,0-11-16-15,1-2-9 0,0 1-20 16,3 2-12-16,2 8-40 16,5 7-19-16,5 12-48 31,4 8-17-31,7 15-11 15,0 2-7-15,5 11 1 0,0 2-1 16,2 6-8-16,-3 1 1 16,-8 4 2-16,-4 3 2 0,-12 1-5 15,-9 1-8-15,-15 0-37 16,-5 0-28-16,-4 3-83 16,-2-3-62-16,3-7-264 15,4 0 271-15</inkml:trace>
  <inkml:trace contextRef="#ctx0" brushRef="#br0" timeOffset="33355.19">17730 12782 658 0,'-7'1'162'0,"0"1"127"0,3-2-105 16,4-1-35-16,5-1-41 15,2 1-10-15,5-2 2 32,3 1-1-32,6-1-36 0,5-2-16 0,8 1-28 15,2-4-15-15,8-1-7 16,0-3-37-16,3-3-95 15,-5-3-88-15,-8-2 107 16</inkml:trace>
  <inkml:trace contextRef="#ctx0" brushRef="#br0" timeOffset="33618.82">17893 12537 941 0,'7'5'166'16,"3"1"117"0,6 3-78-16,4 2-27 0,13 2-61 15,5 0-22-15,3 2-31 0,0 2-3 16,-7 0-8-16,-6 2-3 16,-6 4-4-16,-4-1-3 0,-12 5-13 15,-6 3-5-15,-13 0-16 31,-8 2-20-31,-11-4-81 16,-6-1-66-16,-14-4-287 0,1 3 257 16</inkml:trace>
  <inkml:trace contextRef="#ctx0" brushRef="#br0" timeOffset="43463.27">18255 10195 409 0,'-9'11'101'16,"1"2"80"-16,0-3-53 16,2-1-5-16,4-2-9 15,-1-4 0-15,3-3-7 16,0 0-8-16,3 0-13 16,1 1-1-16,2 3-11 15,-1-3-11-15,0 3-15 0,1-2-1 16,1 0-6-1,4 4-2-15,5-4 5 16,6 2 3-16,11 0 6 0,5-5 7 0,14-3-1 16,5-2-5-1,0-3-11 1,-4 0-9-16,1-4-13 0,0 1-9 16,14-1-8-16,7-1-3 15,0-2 0-15,0 0-1 16,-8-2 0-16,-1 2 0 0,9 1 0 15,4 1 1-15,-2 2 1 16,-4 0-1-16,-12 2 1 16,-3 0-1-16,3-2 0 15,8 1 0 1,5-1-1-16,-2 0 0 0,-5 0 1 16,-5 0 0-16,0 0 0 0,7 1 0 15,7 3-1 1,-1-1 0-16,-7 5 0 15,-5 1 0-15,-6 2 2 16,5 1 0-16,8 2-1 0,-1 3 0 0,-5 4 1 16,-8 1-1-1,-14 1 1 1,-6 0 1-16,-4-3-1 16,-1 0-1-16,0-3 0 15,4-1 0-15,7-1 0 16,4-1-1-16,0 1 1 15,0 2-1-15,-7 0 1 16,-1 1 1-16,-2-1 0 0,-2 0 1 16,2 0 0-16,1-1-1 0,-3-2 1 15,-2-2 0-15,-12 0-30 16,-3 0-30-16,-8-1-70 16,-3 0-43-1,3-1-66 1,3-3-8-16,5-1 46 0,2-1 44 15,4-5-55-15,-2-2 149 16</inkml:trace>
  <inkml:trace contextRef="#ctx0" brushRef="#br0" timeOffset="44387.26">16968 10224 840 0,'6'1'116'0,"0"2"101"16,0 2-36-16,4 3-67 16,3 2-24-16,13 1-30 31,11 0-2-31,21 2 9 16,8 0 1-16,9-4 4 0,5 2-15 15,10-6-7-15,10-2 4 16,5-3-21-16,-6-4 5 15,-15-3-14-15,-13 0-11 16,-15 1-7-16,-7 3-32 0,-26 1-168 16,-13 2 131-16</inkml:trace>
  <inkml:trace contextRef="#ctx0" brushRef="#br0" timeOffset="44666.53">17954 10055 878 0,'-3'-11'190'31,"-3"2"139"-31,-1 10-72 0,0 6-27 0,2 7-78 31,0 2-27-31,9 2-51 16,5-1-14-16,13-1-12 16,7-3 1-16,10 3-6 15,-2-1-10-15,-8-1-8 16,-4 3-6-16,-15-2 1 15,-7 3 6-15,-14 5 1 0,-13 2-3 16,-17 3-20-16,-8-3-14 16,-3-2-30-16,2-4-13 15,12-7-24 1,5-3-13-16,10-7-47 0,2-2-36 0,0-7-153 31,7-3 180-31</inkml:trace>
  <inkml:trace contextRef="#ctx0" brushRef="#br0" timeOffset="45319.61">16068 10149 351 0,'-11'7'120'16,"1"0"152"-16,1-1-41 15,2-2-21-15,0 1-29 0,2-3-45 16,-2-1-18-16,-2-2-22 16,2 1-8-16,-2 0-16 15,0 1-16-15,-3 2-24 16,-2 1-11 0,-9 3-17-16,-3 2 0 0,-4 5-5 15,3 2-2-15,11 0-6 16,8 0-3-16,16-1 5 15,8 0 4-15,14 3 17 16,6-1 15-16,-3 1 7 0,0-2 2 0,-7-2-2 31,-2 0-7-31,-7 2-3 16,-6 1-1-16,-10 5-3 16,-6 0-2-16,-12 5-18 0,-3-1-21 15,-10 0-69-15,-2-3-53 16,-9-9-187-16,-5-3 185 0</inkml:trace>
  <inkml:trace contextRef="#ctx0" brushRef="#br0" timeOffset="45563.86">15969 9966 1634 0,'2'8'139'16,"-2"5"69"-16,-1 5-31 0,-5 10-83 16,5 5-33-16,-1 9-41 15,1 7-9-15,-3 9-8 16,1 6-1 0,-3 6-18-16,4 0-31 0,-2 0-98 15,4-1-68-15,4-7 106 16</inkml:trace>
  <inkml:trace contextRef="#ctx0" brushRef="#br0" timeOffset="45962.11">16357 10161 1632 0,'-6'3'114'15,"-6"0"40"1,-8 2-12-16,-7 3-75 16,-6-1-22-1,0 6-36-15,7 3-4 0,3 3-6 16,9 3-8-16,10 1-3 15,4-1 1-15,12 2 8 0,5 2 2 16,12 1 12-16,4 0 4 16,3 1 3-1,-3-1 5-15,-10-3 1 16,-8 0 2-16,-14 2 1 16,-7-3-3-16,-15 4-12 0,-7-2-19 15,-10 0-50-15,-1-4-33 16,3-8-92-1,4-5-63-15,10-10 135 16</inkml:trace>
  <inkml:trace contextRef="#ctx0" brushRef="#br0" timeOffset="46171.7">16496 10286 1268 0,'0'23'186'15,"-4"4"138"-15,-4 9-145 16,0 3-49 0,-1 7-81-16,1 3-25 15,3 9-22-15,0 2-6 16,7 8-34-16,1 2-38 0,-3-6-193 16,4-2 160-16</inkml:trace>
  <inkml:trace contextRef="#ctx0" brushRef="#br0" timeOffset="46478.98">16509 10435 1503 0,'12'-34'129'0,"3"5"81"16,-2 5-26-16,1 7-60 15,1 4-20-15,1 7-42 0,2 3-14 16,8 5-27-16,6 3-8 16,8 5-8-16,4 3-1 15,-6 2 1-15,-7 2 4 16,-21 4 14-16,-8 2 5 16,-18 7 2-16,-11 0-9 0,-23 1-31 15,-7-4-24-15,-5-10-48 16,2-5-29-16,17-15-84 15,3-7-33 1,11-11-140-16,5-3 190 16</inkml:trace>
  <inkml:trace contextRef="#ctx0" brushRef="#br0" timeOffset="50494.94">18786 9826 388 0,'-5'5'62'0,"-1"1"77"31,-2 0 22-31,1 2 5 0,-1-4 11 16,1 2-9-16,1-2-4 16,-2 0-36-16,0 0-29 0,-4 0-51 15,0 1-21-15,-2 2-24 16,-1 3-4-16,1 7-17 0,0 4-7 31,2 7-18-31,4 0-12 16,5-3 9-16,3-2 6 15,6-9 22-15,2-5 18 0,1-9 31 16,2-4 12-16,3-8 22 16,-1-3 5-16,0-4-5 15,1-2-4-15,-5 2-9 16,-2 4-4-16,-5 6-6 0,-2 6-2 16,-5 8-12-16,0 6-9 15,-2 11-17-15,2 2-5 16,5 4-3-16,4-1 0 0,4-6-33 31,3-4-32-31,5-8-116 0,7-6-106 0,4-10 160 16</inkml:trace>
  <inkml:trace contextRef="#ctx0" brushRef="#br0" timeOffset="50914.5">19092 9593 1464 0,'-4'4'145'0,"0"6"93"15,-2 5-42-15,-1 4-55 16,-3 9-42-16,-1 6-47 16,-2 3-18-16,3 10-32 15,2-2-1-15,0-2-5 16,2-1-20-16,3-6-27 0,0-3-9 15,2-10-5 1,1-6 16-16,4-12 27 0,-1-6 8 16,3-11 8-16,1-6 7 31,2-7 21-31,0-2 5 0,3 5 6 16,0 4-1-16,-1 8-12 15,3 6-4-15,2 7-6 16,-2 6-2-16,0 7 0 15,-1 4 0-15,-10 5 1 16,-2 1 2-16,-11 0-6 16,-5 1-4-16,-5-4-29 15,-1-4-22-15,-1-9-61 16,2-7-49-16,1-8-195 0,3-4 204 16</inkml:trace>
  <inkml:trace contextRef="#ctx0" brushRef="#br0" timeOffset="51347.21">19562 9659 882 0,'0'-4'144'0,"0"0"152"16,-6-2-60-16,-1 6-42 0,-4 3-39 0,-4 7-69 16,-3 11-30-16,0 6-36 15,-2 6-12-15,3 6-12 16,6-1-2-16,7-5-5 16,7-3-1-16,11-10-3 31,5-5 0-31,6-8-3 15,3-5-22-15,2-7-76 0,-1-2-79 16,4-7 98-16</inkml:trace>
  <inkml:trace contextRef="#ctx0" brushRef="#br0" timeOffset="101956.44">7449 9848 1215 0,'-4'7'159'0,"-2"4"97"16,2 0-58-16,-3 0-30 31,2 1-37-31,1-1-6 0,-1-3-35 16,2 1-24-16,1-2-33 15,1-1-18-15,1-3-15 16,0-3-16-16,1 1-87 15,2-1-80-15,5-2 91 16</inkml:trace>
  <inkml:trace contextRef="#ctx0" brushRef="#br0" timeOffset="102604.02">7959 9812 755 0,'-5'2'111'0,"0"0"105"0,-1 3-16 16,-2 1-37-16,-1 2-15 15,0 0-44-15,-1-3-13 16,-1-2-28-16,-2-1-12 16,-2-2-13-16,0 0-7 15,0 1-16-15,1 1-5 16,3 8-7-16,-3 4-2 0,2 7-4 16,2 3-2-16,4 4-6 15,5 1-4 1,8-4-1-16,2-3 2 15,8-9 4-15,1-4 4 0,5-10 4 16,5-9 1-16,-1-14 2 16,4-7 1-1,-2-14 1-15,-1-4 0 0,-1-10 1 16,-1-5 3-16,-4-6 4 16,-6-2 3-16,-9 1 7 15,-5 5-1-15,-12 3 2 16,-3 6-1-16,-6 14-2 15,-3 11 8-15,4 18 7 16,2 10-2-16,3 20-5 16,2 9-11-16,5 16-13 0,5 12-3 15,6 16-2-15,6 7 0 0,7 10 1 16,1 2 0 0,6-3-10-16,-4-4-13 15,-1-11-38-15,1-7-26 0,-1-14-38 16,-2-11-17-16,1-19-72 31,-3-13-189-31,5-28 248 0</inkml:trace>
  <inkml:trace contextRef="#ctx0" brushRef="#br0" timeOffset="103177.62">8353 9822 1331 0,'-12'0'117'0,"-5"0"77"16,-1-3-33-16,-3 0-86 16,0-2-20-16,2 5-43 15,0 6-11-15,2 12-9 16,3 8-4-16,6 9-9 0,5 2-1 16,6-5 1-16,5-8 1 15,7-15 12-15,4-7 3 16,2-12 12-1,-1-7 7-15,2-10 11 16,1-1 9-16,-5-5 7 0,-2 0 2 0,-7 2 0 31,-2 2-4-31,-5 7-11 16,-1 3-6-16,-1 13-8 0,0 6-7 16,2 19-4-16,1 6-1 0,0 12-3 31,2 5 1-31,4 1-2 15,4-3-2-15,9-10-15 0,6-8-4 16,2-16-8-16,4-7-1 16,-3-18 14-16,-5-8 0 15,1-17-8-15,-3-7-2 0,-1-16 1 16,-2-10 5-16,-2-13 17 16,-2-4 6-16,-8 1 8 15,-2 4 14-15,-2 14 26 0,-4 13 9 31,1 25 13-31,0 18-1 0,-4 29-11 16,-1 15-8-16,-4 21-15 0,0 12-15 31,2 14-15-31,2 9-3 16,3 7-3-16,3 0 0 0,3-6-62 16,3-8-53-16,3-19-201 15,-1-8-183-15,0-19 273 16</inkml:trace>
  <inkml:trace contextRef="#ctx0" brushRef="#br0" timeOffset="103373.57">8630 9643 1176 0,'6'-4'172'16,"6"0"151"-1,1 1-116-15,10-1-70 0,0 1-45 0,6-1-45 16,10 1-19-16,6 2-22 15,6-1-9-15,6 0-87 32,-4-2-83-32,-2 0-323 0,-3 1 277 0</inkml:trace>
  <inkml:trace contextRef="#ctx0" brushRef="#br0" timeOffset="103703.94">9229 9647 699 0,'-12'22'175'0,"-2"-5"173"16,-6-2-77-1,-7-5-83-15,-2-2-37 0,-7 0-60 16,-5-1-31-16,-6 6-60 16,2 6-18-16,5 5-19 15,7 4-6 1,19-1 9-16,9-2 6 0,18-8 22 16,10-5 15-16,7-8 35 15,3-4 21-15,-4-8 16 16,0-4 0-16,-5-8-20 0,-5-4-14 15,-1-5-12-15,-3-2-7 0,-1-2-3 32,-5-1-1-32,0 8-2 0,-2 2 1 0,-2 18-1 15,-1 11-5-15,0 24-7 32,0 9-4-32,3 20-7 15,-2 5 5-15,9 10-43 16,3 0-42-16,14-9-224 0,10-18 178 15</inkml:trace>
  <inkml:trace contextRef="#ctx0" brushRef="#br0" timeOffset="110174.31">8861 10686 209 0,'-1'4'77'15,"-1"0"67"-15,-2 0-41 16,0 0-11-16,-1-1-7 16,1-2-3-16,0-1 8 0,3 0-1 31,0-1-6-31,0 0-5 0,1 0-5 0,-1-1 1 31,-1 1-5-31,-6-5-4 0,2 6-14 0,0 0-7 31,-1 0-6-31,0 0 0 0,-1 0 0 16,0 0-4-16,0 0-5 16,-1 0-4-16,-3 3-5 15,-1 0-2-15,-2 2-5 16,1 1-3-16,0 2-6 0,0 1 0 16,2-1-2-1,2 1-1-15,-3 1 0 16,0 3-1-16,-2 5-2 0,0 5-1 15,-2 7-2-15,3 1-1 16,6 6 0-16,1-3-1 16,10-3 2-16,6 1-2 0,5-10 0 31,7-1 1-31,2-8-33 0,-2-3-40 0,6-9-203 31,0-5 169-31</inkml:trace>
  <inkml:trace contextRef="#ctx0" brushRef="#br0" timeOffset="110473.68">9004 10864 681 0,'-11'5'141'0,"-7"5"132"16,-3 2-69-16,-3 6-93 16,-1 0-34-16,5 2-48 15,5 0-17-15,11 1-15 16,5 2-4-16,14-3-3 15,6-2 0 1,11-9 11-16,5-4 11 0,-2-7 25 16,-3-3 15-16,-7-6 18 0,-4 0 2 15,-6-4-7-15,-5-2-5 16,-7-2-16 0,-2-1-7-16,-3 0-11 0,-6 1-4 0,-2 3-10 15,-3 1-3-15,-5 5-38 16,-1 2-40-16,-2 7-123 31,2 2-205-31,2 7 231 16</inkml:trace>
  <inkml:trace contextRef="#ctx0" brushRef="#br0" timeOffset="111118.53">9279 10813 836 0,'15'6'145'15,"-3"3"130"-15,-7 7-139 16,-2 5-46-16,-4 8-49 16,-2 5-12-16,-5 9-21 15,0 3-3-15,0-5-4 16,4-5-1-16,8-15-6 16,4-10-2-1,11-14 13-15,5-7 13 16,4-12 31-16,2-1 12 15,-3-3 8-15,0 1-4 16,-6 5-10-16,-2 4-6 0,-3 8-14 16,-2 5-6-16,-2 7-13 0,-3 6-2 15,0 3-4 1,-5 2-3-16,1-2-2 16,2-3-3-16,-3-2-1 15,3-6 0-15,-1-5-1 16,2-2 1-16,0-9 1 0,0 0 0 15,0-1-1-15,0-1 1 16,1 6-1-16,0 1-1 16,6 6 0-16,-1 5 0 0,8 10-3 15,4 4 0-15,12 10-4 16,2-1 1-16,5-5 1 16,-3-4-1-16,-5-14 6 15,-4-7 0 1,-9-10 22-1,-5-6 12-15,-5-10 6 16,-4-7 2-16,-3-10-14 0,-2-7 0 16,-8-10 11-16,0 6 5 0,-6 1 11 15,-4 6-3 1,8 16-12-16,1 6-5 0,3 17-14 16,3 11-7-16,1 16-5 15,1 8-3-15,3 18-4 16,1 6-2-16,2 14-5 15,2 5-26-15,2 8-76 16,1 2-39-16,1-6-170 16,2-2-199-16,0-21 307 0</inkml:trace>
  <inkml:trace contextRef="#ctx0" brushRef="#br0" timeOffset="111634.15">9971 10887 1182 0,'6'7'112'0,"1"-1"63"31,4 3-19-31,8-5-71 16,3-4-14-16,12-8-17 0,4-4 8 16,11-4 14-16,0-4 2 15,1-3-1 1,-9-1-9-16,-12 0-19 0,-7 4-7 0,-13 8-1 15,-6 3-3-15,-9 8-7 32,-9 1-3-32,-8 8-17 0,0 5-8 0,-3 13-10 15,4 8-6 1,8 9-11-16,3 3-3 16,16-3-10-16,10-5-6 15,17-16 10-15,4-11 5 16,4-15 15-16,-1-6 11 15,-8-7 3-15,-1 0 2 16,-1 2-1-16,-3 3 1 0,-2 6 0 16,-5 4 0-16,-9 5-53 15,-4 6-42-15,-7 5-91 16,-4 1-14-16,-2-3 56 16,1-3 58-16,3-13 155 15,4-7 51-15,9-12 59 0,3-6-2 16,12-8-47-16,7-1-31 0,7-1-57 15,1 1-16 1,-4 5-20 0,-4 4-31-16,-2 4-131 0,-11 0-93 0,4 11 118 15</inkml:trace>
  <inkml:trace contextRef="#ctx0" brushRef="#br0" timeOffset="111936.59">10878 10768 1292 0,'-6'5'92'15,"1"4"49"-15,2 5-22 0,5 12-62 16,0 4-12-16,3 8-26 16,4 2-13-16,2-6-7 15,3-6-1 1,4-11-2-16,0-8 29 15,-3-10 55-15,4-7 13 0,0-12 30 16,-2-5-21-16,7-7-39 16,-6-1-8-16,-3-1-33 15,-2 2-6-15,-5 6-25 0,3 4-28 16,-2 9-83 0,3 1-62-16,6 3-349 15,10 1 315-15</inkml:trace>
  <inkml:trace contextRef="#ctx0" brushRef="#br0" timeOffset="112454.45">11382 10705 822 0,'25'4'212'16,"-6"4"181"-16,-12 2-92 15,-6 1-44-15,-12-1-87 0,-5-3-47 16,-12-2-71-16,-2 1-23 0,-1 3-27 16,4 5-9-16,5 12-31 15,3 3-11-15,14 1-19 16,4-3-8-16,8-12 26 15,11-7 12-15,1-11 23 16,2-4 10 0,3-7 7-16,2-3 8 15,2-6 15-15,0-2 10 0,-3-2 14 16,0 2-1-16,-6 7-8 16,-1 5-10-1,-7 10-14-15,-7 7-4 0,-8 15-12 16,-3 7-9-16,-7 8-13 15,5-1 1 1,6-10 3-16,3-7 7 0,13-16 15 16,7-5 4-16,14-10 15 15,-1-5 7-15,0-3 2 16,3 1-4-16,-7 3-11 16,0 7-6-16,0 11-8 0,-7 3-3 15,-6 10-17 1,-2 4-15-16,-8 2-8 0,-3-1 4 15,-3-4 18-15,-2-3 16 16,-3-5 10 0,0-4 9-16,-2-5 21 15,2-5 4-15,5-9 3 16,5-5-7-16,12-8-20 0,7-3-5 16,16-3-5-16,4-2-5 15,11 1 3-15,-2-5-33 0,4-5-22 31,1-9 29-31</inkml:trace>
  <inkml:trace contextRef="#ctx0" brushRef="#br0" timeOffset="116470.77">13484 10539 476 0,'-4'0'113'0,"-1"0"125"0,0 1-80 16,-2 4-25-16,-1 1-10 16,0 7-13-16,-2 5-20 15,2 7-49-15,0 7-17 0,3 5-37 16,1 2-19-16,4 1-33 15,2-3-2-15,7-10 18 16,5-5 16-16,3-12 61 16,-1-4 22-16,0-9 28 15,-3-5 12 1,-1-7-2-16,-1-2-13 0,-2-1-24 0,0 2-13 16,-2 8-26-1,0 4-8-15,1 7-4 16,3 4-2-16,6 3 0 0,4-1 1 0,6-2 1 15,-2-4 12-15,-4-3 29 32,-3-4 11-32,-11-5 7 15,-3-3-9-15,-6-5-27 16,-4-3-12-16,0-1-7 16,-4-2-3-16,0 3-3 0,4 3-4 15,8 2-1-15,7 2-1 16,13 5 1-16,7 0 2 0,7 5 2 15,0 3 0-15,3 0 2 16,-3 6 1-16,-3 3-1 16,-2 2 1-16,-14 8 3 15,-7 2 0-15,-14 6 2 16,-5 3-5-16,-8 2-34 16,-1 2-26-1,1-1-51-15,6-5-2 16,9-6 30-16,6-6 25 0,11-9 58 0,3-5 22 31,6-7 40-31,0-5 15 16,0-5 16-16,-1-2-10 15,-7-6-31-15,-4-2-13 0,-10-5-23 16,-4-1-3 0,-7 2-6-16,-4-2-1 0,-2 6-2 15,1 7-3-15,3 6-2 16,3 7-3-16,8 6-4 15,5 3-1-15,12 4-10 16,9-1-6-16,19 2-18 0,9 0-5 16,2 1 10-16,0 0 8 15,-11 3 23-15,-5 1 7 16,-10 3 7 0,-7 0 4-16,-18 1 8 15,-8-2 0-15,-13-3-2 0,-6-1-3 0,-2-8-10 16,-1-1-2-16,3-3-4 15,3 0-2-15,9 1-3 16,6 3-1-16,7 5-1 31,7 1 0-31,6 1 3 0,2-2 2 16,9-5 3-16,-1-2 1 16,7-6-3-16,1-4 13 0,-3-8 10 15,-6-4 7-15,-9-8 24 16,0-2-3-1,-9-11 2-15,1-5 0 16,-4-14-5-16,4-2-12 0,-1-3 19 16,1 1 1-16,-4 11-2 15,-4 5 12-15,0 18-20 0,-3 10-1 16,3 22-9-16,1 13-10 16,-1 24-11-1,0 12-7-15,6 22-4 0,1 7-16 16,2 8-62-1,3-1-66-15,5-7-210 16,3-7-80-16,5-17 214 16</inkml:trace>
  <inkml:trace contextRef="#ctx0" brushRef="#br0" timeOffset="117121.62">15122 10644 318 0,'5'-1'111'15,"-1"0"102"-15,-2-2-15 16,5 3-2-16,0-1-13 31,5 1-16-31,2-1-38 16,1-2-20-16,2 3-36 15,-5 0-16-15,0 2-27 0,-2 4-8 16,-6 5-8-16,-1 4-2 16,-9 8-3-16,0 5-1 15,-3 8-3-15,-1 3-2 0,0 7-3 16,-2 2-6-16,2 4-36 15,0-1-24-15,2-1-78 16,0-5-75-16,8-6 124 16</inkml:trace>
  <inkml:trace contextRef="#ctx0" brushRef="#br0" timeOffset="117416.56">15510 10577 1224 0,'-1'5'162'15,"-6"3"115"-15,-10 15-130 16,-4 5-45-16,-9 4-58 16,1 0-13-16,5-4-19 15,8-4-5-15,16-9-7 0,8 0 6 16,14-1 17-16,4 4 9 15,6 0 12 1,-1 1-2-16,-3 1-13 0,-5 0-8 16,-8 4-7-16,-9 2 1 0,-12 2-15 15,-8 3-22-15,-11 0-95 16,-7 2-72-16,-7-9 94 16</inkml:trace>
  <inkml:trace contextRef="#ctx0" brushRef="#br0" timeOffset="117631.48">15555 10529 1349 0,'17'-8'128'0,"-5"7"79"15,-3 7-43-15,-3 6-89 16,-2 0-24-16,4-5-36 15,0-7-8-15,6-3-11 16,3-5-2-16,8-7-50 16,1-3-46-16,6-6-287 0,-1 1 234 15</inkml:trace>
  <inkml:trace contextRef="#ctx0" brushRef="#br0" timeOffset="117956.97">14937 10575 829 0,'-3'1'132'0,"3"-1"143"15,10-4-80-15,5 1-3 16,12 0-18-16,3 1-26 0,5 3-72 16,4 4-25-16,-4 1-31 15,1 0-26-15,-5-2-107 0,-1-2-213 16,0-1 188-16</inkml:trace>
  <inkml:trace contextRef="#ctx0" brushRef="#br0" timeOffset="141026.22">8235 13038 577 0,'0'-1'94'0,"-1"1"92"0,-4 3-36 31,-1 3-61-31,-3-1-23 0,4-3-24 16,-2-1 8 0,2-1 38-16,1 0 16 15,3 3 5-15,0 2-8 0,2 10-20 16,1 7-7-16,1 16-13 16,-2 8-12-16,-1 16-26 15,-3 7-9-15,-1 8-10 16,-2 5-2-16,-3 8-1 15,1 5-1-15,-3-1 6 16,1-4-23-16,6-11-74 16,2-9-42-16,4-19-71 0,4-8-3 15,5-23 27-15,-2-8 14 0,6-18 104 32</inkml:trace>
  <inkml:trace contextRef="#ctx0" brushRef="#br0" timeOffset="141690.75">8525 13723 763 0,'5'-7'88'0,"-4"-1"70"16,-1 0-31-16,-1 2-30 16,-3 1 5-16,3 2 10 15,1 0 4-15,-1 2 0 16,1 0-8-16,0 0-27 16,-2-2-17-16,-6 3-32 0,-6 1-12 0,-6 5-10 15,-2 3-4-15,-2 5-5 16,2 3-2-16,7 4-7 15,0 6-11 1,10 2-14-16,3 1-4 0,6-1 3 16,4-4 9-16,6-5 14 31,3-4 6-31,3-7 1 0,-1-2 0 16,3-7-1-16,-3-3 2 15,-1-8 1-15,-2-5 2 0,-2-6 0 16,-2-3 1-16,1-3 2 15,-1 1 9-15,0 4 6 16,-3 0 2-16,-1 6 0 16,-5 3-7-1,-3 7-4-15,-1 3-3 0,-1 6-1 16,-1 2-2 0,2 4-2-16,0 0-1 0,1 0-1 15,5 1-1-15,-2 0 1 0,3-1-1 16,1-1 2-1,-2-1 0-15,1-1 0 16,0 0 0-16,-1 0 1 16,0 1 0-16,-3 2 0 15,1 4-1-15,-2 4-16 16,0 4-13-16,6 1-41 16,0-2-31-16,4-8-76 0,6-4-53 0,6-13-179 15,4-7 220-15</inkml:trace>
  <inkml:trace contextRef="#ctx0" brushRef="#br0" timeOffset="142686.25">9912 13336 565 0,'-5'8'85'0,"0"-3"96"0,-1-2-10 15,4-1-16-15,-1-3-3 16,0-2-13-16,-3 0-4 15,-1-2-12-15,-2 3-7 0,-8 3-32 16,-7 4-20-16,-10 8-30 16,-2 4-15-16,-1 7-16 15,8 0-3-15,9 0-4 16,7-2 0 0,13-2-6-16,4-4-1 0,13-3 11 15,7-2 6-15,15-2 29 0,3 1 11 16,4-1 11-16,0 3-4 0,-10 4-17 31,-10 2-3-31,-14 7-12 16,-6 4 1-16,-15 11-4 15,-8 1-7-15,-16 4-41 0,-8 0-28 0,-8-3-82 32,3-4-35-32,5-9-42 15,8-4-20-15,12-17-124 16,4-6 207-16</inkml:trace>
  <inkml:trace contextRef="#ctx0" brushRef="#br0" timeOffset="142920.31">9886 12994 882 0,'8'-9'151'0,"-1"5"148"16,-5 8-39-16,-2 18-73 0,0 9-21 15,-1 18-62 1,-4 11-29-16,2 14-43 0,-1 4-18 16,1 8-12-16,-1 1-1 31,-4 5-37-31,2 2-41 0,-2-1-163 16,3-5-262-16,3-11 290 15</inkml:trace>
  <inkml:trace contextRef="#ctx0" brushRef="#br0" timeOffset="143243.67">10191 13153 963 0,'7'10'136'0,"-5"8"107"0,-2 8-76 16,-8 14-64-16,-3 8-29 31,-5 8-29-31,2 6-11 16,0 10-21-16,2 4-8 0,5 6-5 16,2 0-21-16,8-7-40 15,5-5-6-15,4-12-7 16,4-6 14-16,5-17 20 15,1-6-6-15,3-15-10 16,2-11-3-16,-5-16-23 16,0-10-55-16,-3-14 83 15</inkml:trace>
  <inkml:trace contextRef="#ctx0" brushRef="#br0" timeOffset="143403.56">10075 13633 979 0,'20'-5'136'0,"5"-4"102"15,6-1-105-15,8-6-69 0,2-2-39 16,0-7-54 0,3-2-68-16,-4-7 58 0</inkml:trace>
  <inkml:trace contextRef="#ctx0" brushRef="#br0" timeOffset="143573.81">10618 13217 1297 0,'1'25'158'0,"-3"6"113"15,-5 8-64-15,-5 11-108 16,-1 6-34-16,3 10-42 16,0 3-11-16,6 3-51 0,3-3-56 15,3-12-292 1,6-2 235-16</inkml:trace>
  <inkml:trace contextRef="#ctx0" brushRef="#br0" timeOffset="144055.41">11324 13906 1038 0,'5'6'135'0,"1"4"109"16,1 2-40-16,1 4-79 0,0 3-22 15,-1 0-47-15,-5 1-17 16,-3 3-23-16,-7 4-8 0,-5 6-57 16,0 3-74-1,-6 8 71-15</inkml:trace>
  <inkml:trace contextRef="#ctx0" brushRef="#br0" timeOffset="144894.2">12114 13618 287 0,'-10'-11'52'0,"-1"0"52"16,4 1-47-16,-1 0-16 0,0-1-20 31,2 1-12-31,-4-1-7 16,1 2-2-16,4 1-1 16,-3 0 0-16,8 4 0 15,0 1 0-15,1 0 22 16,2 1 34-16,1-1 73 15,-1-1 29-15,2-2 19 16,-1-1-12-16,1 0-33 0,0-1-10 0,-3 1-1 16,-2 1-2-1,-5 2-15 1,-1 2-15-16,-5 4-22 0,-4 1-16 0,-9 5-25 16,-2 6-5-16,-5 7-23 15,-3 5-9-15,7 10-43 16,3 5-23-16,11 5-56 15,8 0-15-15,9-5 37 16,8-4 22 0,9-14 62-16,7-7 27 0,11-13 31 0,4-6 20 31,-1-11 37-31,-2-3 12 16,-7-6 2-16,-5 0-7 0,-6 3-24 15,-6 4-13-15,-8 8-17 16,-8 7-7-16,0-1-12 15,-7 10-6-15,3 9-13 16,0 5-9-16,4 5-13 0,1 1-1 16,7-9-1-1,3-7 4-15,3-11 10 16,4-7 11-16,3-10 25 16,-1-5 15-16,1-1 22 0,-4-1-3 15,-8 0-10 1,-6 4-8-16,-10 0-12 15,-7 3-5-15,-8 8-6 0,-3 2-27 0,-1 5-93 16,-3 7-79-16,9 5-239 16,-1 5-169-16,17 1 315 31</inkml:trace>
  <inkml:trace contextRef="#ctx0" brushRef="#br0" timeOffset="145422.16">12275 13637 615 0,'47'-13'158'0,"-1"2"144"16,-1 2-74-1,-7 8-103-15,-6 4-36 16,-11 11-36-16,-8 5-11 0,-9 8-23 16,-4 3-3-16,-7-1-6 15,1-3-3-15,1-8-6 0,4-10 1 16,3-10 26-16,3-8 17 31,3-12 41-31,1-2 19 0,6-3-6 16,-1 1-8-16,0 7-24 0,0 5-20 0,1 8-19 31,-5 5-9-31,1 9-10 0,-2 7-3 16,-1 6-5-1,1 1-1-15,2-4-3 16,0-4 0-16,2-9 1 16,2-3 0-16,-1-3 1 15,2-1 1-15,2 0 0 16,3 2 0-16,4 1 0 0,4 3-1 15,2 3-2-15,1 0-2 16,0-3-2-16,-4-4-1 16,0-9 2-1,-3-8 3-15,-9-11 3 0,1-7 8 16,-4-13 6-16,-2-7 3 0,5-6 8 16,-4-3 0-16,0-1 15 15,-3 0 7-15,-5 1 7 16,-2 2-2-1,0 16-14-15,-1 10-7 16,-1 23-12-16,2 9-2 0,1 19-7 16,3 13-3-16,2 17-5 15,2 10-2-15,1 10-23 0,0 2-37 16,-3 2-95-16,-1-1-67 31,-3-11 110-31</inkml:trace>
  <inkml:trace contextRef="#ctx0" brushRef="#br0" timeOffset="146653.78">13010 13543 890 0,'9'-17'210'0,"4"1"174"16,11 6-158-16,8 3-41 0,13 3-83 15,5-2-17 1,4-4-21-16,0 0-5 15,-10-4-6-15,-3 3 2 0,-17-1-2 16,-6 1 1 0,-12 4 3-16,-6 0-5 15,-10 5-13 1,-7 3-7-16,-11 9-18 16,-7 5-18-16,-1 15-28 15,-2 5-7-15,12 6-14 16,13 0 7-16,19-8 14 0,10-8 5 15,22-11 12-15,-1-5 4 0,6-5 7 16,-2-3 3-16,-4 1 3 16,-1 1 2-16,-8 5-2 15,-4 1-16-15,-13 3-53 16,-5 2-33-16,-12 4-40 16,-3 0 11-16,-1-3 50 0,2-2 38 31,8-12 73-31,0-3 30 0,10-10 40 15,6-2 11-15,8-2-15 16,3 0-21-16,7-2-37 16,3-1-16-16,3-5-17 0,-5 0-14 15,-4-4-51 1,-5-3-32-16,-3 3-85 16,-3 0-51-16,-5 5-91 0,0 2 27 15,-7 4 113 1,-2 2 101-16,-4 8 230 0,-5 4 46 15,-2 8 28 1,-5 6-14-16,0 8-66 16,0 5-34-16,0 8-55 0,-2 3-24 0,7 8-27 15,5 1-8 1,3-3-7 0,8-7-2-16,3-12-4 0,2-10 1 15,2-11 13-15,0-2 8 16,1-9 25-16,0-2 13 0,-3-5 17 15,-2 0 6-15,-8-1-3 16,-3 1-8-16,-6 0-24 16,-3 2-10-16,-1 5-18 15,3 2-7-15,7 4-12 0,5-1-5 32,13-3-13-32,11-2 3 15,21-5 6-15,7-1 6 16,4-2 13-16,-3 0 2 0,-11 3 2 15,-4 3 4-15,-11 9 17 16,-5 3 11-16,-22 8 17 16,-10 4 2-16,-18 3-16 0,-7 2-13 15,-5 4-55-15,-2 4-28 16,5 7-41 0,5 4-31-16,12 4-19 0,4-3 4 15,10-14 29-15,8-8 30 16,6-15 76-1,5-6 36-15,1-7 55 16,1-4 20-16,1-7 14 16,-1-2-5-16,0-3-23 15,-4 2-10-15,-4 7-24 16,-3 7-12-16,-6 13-12 16,-4 7-14-16,-7 15-48 15,-3 7-30-15,-5 9-56 16,1 0 3-16,6-10 38 15,5-6 23-15,11-18 61 0,6-8 14 16,8-11 39-16,8-1 18 0,5-4 5 16,4 2-3-16,0 7-33 15,-3 6-13-15,-7 14-22 16,-9 6-26-16,-6 8-75 16,-4 4-35-16,-10 0-9 0,-2-3 16 31,-2-10 121-31,-4-4 65 0,4-13 69 15,1-8 22-15,3-15-16 16,9-11-17-16,10-15-43 0,12-5-18 16,15-5-31-16,6 1-12 15,10 2-32-15,8-1-105 0,-6-30 79 32</inkml:trace>
  <inkml:trace contextRef="#ctx0" brushRef="#br0" timeOffset="99742.65">13931 5684 712 0,'-1'10'33'0,"-1"-1"18"15,4-1-42-15,-1 0 2 0,1-4 55 16,4-1 26-16,2-2 38 16,1-1 11-16,8 2-28 15,2 0-17-15,12 2-27 16,8-1-13-16,18 2-16 31,1-3 0-31,8-1 15 0,7-1 11 16,11-3 14-16,15 2-6 15,12-5-23-15,7-1-15 0,15-6-22 0,7-3-3 32,24 0 0-32,7-3 3 0,5 8 4 15,13 3-1-15,-6 4-4 0,10 6-4 0,-10 2-7 31,-10 3 0-31,-2 1-3 16,-25 1-36-16,-6-2-462 16,-12-8 352-16</inkml:trace>
  <inkml:trace contextRef="#ctx0" brushRef="#br0" timeOffset="119523.37">14120 8534 414 0,'-37'24'106'0,"8"0"91"0,4 1-79 0,8-2-68 15,3-5-5-15,8-8 27 16,3-2 16-16,6-5 16 0,2-2-11 0,10-1-33 16,3 0-16-16,15-2-26 31,10-3-10-31,15-8-7 15,5-3-1-15,11-10 11 16,11-1 13-16,24-1 37 16,6-1 11-16,8-2 21 15,6-1-3-15,0-5-21 0,-1-4-11 16,13-4-28-16,-11-5-8 0,-14 0-4 16,-6 5 3-16,-26 7 7 31,-10 3 2-31,-17 10-4 15,-12 3-1-15,-29 9-13 16,-20 4-26-16,-35 8-59 0,-16 3-22 16,-15 8-43-16,-5 1 7 15,-16 4 30-15,-11 1 9 16,-8 3 41-16,-7 1 13 16,-4 5 12-16,1 1 6 15,4 3 2-15,-1 2 0 16,10-2 10-16,8-1 7 15,11-4 4-15,13-5 3 0,32-5-3 16,10-2-1-16,19-4-19 0,9-1-3 16,16-2 6-16,12-3 10 15,28-6 52 1,24-4 17-16,25-5 31 16,12-4 8-16,27-2-7 0,0-2-3 15,7-1-12 1,13-2-8-16,-14 0-6 15,1-2-9-15,6 2-16 0,-16 0-10 16,-16 0-20 0,-11 0-2-16,-27 0 8 0,-3-1-38 0,-19 0-261 31,-10-4 203-31</inkml:trace>
  <inkml:trace contextRef="#ctx0" brushRef="#br0" timeOffset="141088.14">14826 8327 597 0,'1'5'75'15,"-1"2"51"-15,0 0-56 0,-7 1-45 16,-2 4-15-16,-6 1-5 16,-2-1 28-16,-2-3 35 15,2-5 5-15,-1-7 2 16,4-2-28-16,-1-3-37 15,0 0-6-15,-4 6-2 0,-4 2 1 32,-14 6 6-32,-6 7 15 0,-10 5 27 15,-7 8 7 1,-1 4-3-16,-1 1-13 16,-11 5-30-16,-8 0-5 15,-5-4-5-15,0-2 0 16,14-10 3-16,12-7-2 0,5-9-1 15,3-4-2-15,-2-5 0 16,4-4 0-16,11-6 0 0,8-4 0 16,8-7-2-16,4-5-2 15,2-7 0-15,2-4 0 16,0-7 3 0,-1-6 1-16,3-9 4 15,3-2 7-15,8-8 17 0,2-3 9 0,5-8 16 16,3-3 8-1,0-3 17 1,3 1 6-16,-2 4-3 0,-1 2-12 0,0-1-32 16,-5 1-14-1,-2 3-14-15,-2 4-3 16,-2 7-2-16,0 4-2 16,2-1-2-1,2 2-1-15,3 6-3 16,2 2 1-16,1 14-2 15,1 6 1-15,3 13-1 0,-3 5-1 0,1 6-1 16,1 4-2 0,3 3 0-16,1 1-1 0,13 5 2 15,7-1 1-15,8-1 5 16,7-4-1-16,1-4 0 16,1-5 2-16,6-3-2 0,7 0 0 31,19-2 1-31,6 3-2 0,-3 2-1 15,5 3 1-15,4 0-1 16,5-2 0-16,7 0 2 16,0-4 1-16,7-4 2 0,1-2 0 15,7-4 0 1,-1 0 0-16,4 1 0 16,-4 0 0-16,1 2 0 15,3-2 1-15,-11 2-1 16,-5 3 1-16,-11 4 1 0,-11 2 1 15,-16 10 0 1,-1 3 0-16,-14 6 1 0,-7 4 0 16,-12 2-2-16,-7-2 1 15,-7-1 0-15,-3-3 0 0,-5 0 0 16,-1-1 0-16,1 3-1 16,-4 0 1-16,1 4-1 15,-2 2-1-15,-1 2 2 16,-4 3 0-16,-2 5 1 15,-1 3-1 1,0 7-2-16,2 8-1 0,1 10-1 16,2 9-1-16,5 9-1 15,-2 5 0 1,3 10 3-16,0 3 0 16,-4 11 1-16,0 3 1 0,-5 1 1 0,-3-2 0 31,0-10 0-31,2-1 1 15,2-14-2-15,1-9 1 0,2-13 1 16,2-9-1-16,1-7 3 0,2-6 2 16,-1-7 9-1,-2-5 7-15,-5-6 22 16,-4-2 13-16,-10-6 14 16,-7-1-1-16,-11-2-19 15,-12 0-16-15,-9-1-29 0,-6 1-27 16,-25 6-107-16,-17 5-84 0,-24 18 105 15</inkml:trace>
  <inkml:trace contextRef="#ctx0" brushRef="#br0" timeOffset="162344.55">14589 9023 542 0,'7'-2'149'0,"-2"2"143"0,-6 2-111 16,-3 2-25-16,-9 2-30 15,-4 0-10-15,2-3-15 31,-1-2-6-31,3-4-8 16,-2-3-3-16,-2 0-23 16,-1 2-10-16,-6 3-25 0,-6 3-11 15,-8 9-8-15,-1 4-6 16,-4 8-9-16,-1 4-7 16,3 6-2-16,1-1-1 15,14 1 1-15,9-5 2 0,23-5 1 16,11 0 1-1,15-3 5-15,4 2 2 16,4 0 6-16,2-1 7 16,5-1 7-16,3-1 2 0,0-2 7 15,-2 2 2-15,-21 3 14 16,-13 6 8-16,-28 6-5 16,-11 3-5-16,-18 5-27 15,-4-2-24-15,-2-3-72 0,-2-5-52 16,0-9-154-1,-9-8-145-15,1-2 245 16</inkml:trace>
  <inkml:trace contextRef="#ctx0" brushRef="#br0" timeOffset="162600.78">14347 8783 1431 0,'-5'7'84'16,"-4"7"29"-16,-4 7-15 16,-1 7-8-16,1 6-8 15,5 6-16-15,7 2-9 0,3 9-33 16,6 3-12-16,10 10-7 15,0 4-6-15,9 5-29 16,-1 2-50-16,3 2 48 16</inkml:trace>
  <inkml:trace contextRef="#ctx0" brushRef="#br0" timeOffset="163063.08">14785 8984 618 0,'1'3'135'0,"2"6"193"31,1 6-185-31,-2 11-40 16,4 6-32-16,-1 8-47 0,7 2-11 16,1 1-9-16,1-1-2 15,0-8 0-15,1-1 1 16,-4-10 0-16,-1-7 0 16,-5-4 3-16,-4-4 2 0,-8-8 36 15,-3-2 27-15,-7-10 43 16,-6-3 12-16,3-9-11 15,-1-9-25-15,4-13-37 16,0-6-8-16,8 1-21 16,4 5 3-16,5 14-10 15,5 7-4 1,3 8-9-16,2 4-5 16,3 3-1-16,3 2-32 0,6 4-79 15,5-1-64-15,12 4 78 16</inkml:trace>
  <inkml:trace contextRef="#ctx0" brushRef="#br0" timeOffset="163496.94">15448 8967 841 0,'-1'0'129'0,"-2"-1"164"15,-9-1-176-15,-5-2 12 16,-4-3-10-1,-4-1-3-15,1-4-25 0,-2-1-18 0,-2 3-27 16,0-1-13 0,-1 8-18-16,4 7-6 15,2 11-9-15,0 5-4 0,1 13-7 32,3 3-8-32,7 4-7 0,5-1-1 15,13-6 0-15,7-10 5 16,7-11 10-16,9-7 2 15,-4-12 4-15,5-4 5 16,3-13 13-16,3-4 15 16,-1-5 33-16,-1-1 13 0,-7 2 23 15,-5 3-2-15,-8 5-21 16,-4 5-17 0,-9 7-28-16,-1 9-12 0,-6 18-10 15,0 8-2-15,-1 18-5 16,1 6-2-16,11 2-22 15,8-1-21-15,16-9-53 16,5-5-30-16,6-18-75 0,-5-9-90 16,1-14 173-1</inkml:trace>
  <inkml:trace contextRef="#ctx0" brushRef="#br0" timeOffset="163731.96">15781 8855 1053 0,'-1'8'106'0,"2"-5"89"0,6 2-43 16,9-5 7-16,7-5-12 16,15-1-17-16,3-6-17 15,3-5-49-15,-3 2-19 0,2-3-25 16,-7 1-9-16,0 3-20 15,-3 0-46 1,-13 5-134-16,-4 0-121 16,-14 4 156-16</inkml:trace>
  <inkml:trace contextRef="#ctx0" brushRef="#br0" timeOffset="163903.87">16022 8928 1377 0,'31'-5'145'0,"8"-2"103"16,7-1-75-16,11-2-75 16,2-2-37-16,-3-4-35 15,-1 0-21-15,-10-4-120 0,-8-7-128 16,4-7 134 0</inkml:trace>
  <inkml:trace contextRef="#ctx0" brushRef="#br0" timeOffset="164463.54">16794 8463 918 0,'2'6'118'0,"2"5"97"15,0 11-76-15,-1 5 5 0,-1 11-50 16,0 4-18-16,3 9-50 31,-2 2-12-31,2-3-7 0,3-4-3 16,0-10-1-16,0-7-2 15,-4-9 1-15,-3-6-1 0,-5-10-16 16,-1-6-6-16,-5-10-2 16,1-6 8-16,1-14 38 15,2-8 26-15,3-15 39 16,2-6 13-16,-1-4 1 31,2 2-10-31,7 12-13 0,5 7-11 0,5 19-14 16,2 5-11-1,-2 12-23-15,0 8-8 0,-2 6-7 0,1 7 1 32,-3 7 1-32,-5 2 0 15,-7 5 3-15,-8 0 0 16,-8 4-7-16,-3-1-18 0,-4-6-54 16,6-3-23-16,4-15-50 15,4-9-32-15,15-13-90 0,3-8-111 16,14-1 207-1</inkml:trace>
  <inkml:trace contextRef="#ctx0" brushRef="#br0" timeOffset="164702.75">17351 8395 1218 0,'-4'6'147'15,"-4"0"88"-15,-12 5-61 16,-4 4-24-16,-9-1-53 15,-8 4-13-15,-2 4-46 32,0 1-20-32,9 5-12 15,12 2-9-15,17 4-4 0,7 2-3 16,18-1-7-16,6-2 3 0,11-5-30 16,1-6-17-1,3-10-37-15,-5-6-34 0,-1-13-132 31,3-6 156-31</inkml:trace>
  <inkml:trace contextRef="#ctx0" brushRef="#br0" timeOffset="164912.04">17798 8204 1351 0,'-3'28'112'0,"-3"5"63"0,2 12-60 16,-1 6-24-16,3-3-25 16,1 3-6-16,2-10-25 15,-1-4-11-15,4-5-8 16,-1-6-32-16,-1-5-94 16,4-2-92-16,-3-11 97 0</inkml:trace>
  <inkml:trace contextRef="#ctx0" brushRef="#br0" timeOffset="165133.38">17632 8403 1289 0,'7'-2'131'16,"1"2"97"-16,1 1-60 15,6 1-46-15,-3-5-32 0,9 0-39 16,1-4-15-16,5 0-20 15,6-1-10-15,1-8-48 32,8 2-54-32,7-9-317 15,3-2 257-15</inkml:trace>
  <inkml:trace contextRef="#ctx0" brushRef="#br0" timeOffset="165446.31">18318 7905 768 0,'-1'5'161'15,"-1"5"137"-15,-4 10-120 0,-1 8-10 0,-5 5-53 16,0 5-13 0,-4 5-40-16,0 1-19 15,-3 5-24-15,-2-2-8 16,-4 5-7-16,0-3-3 15,6-4-3-15,3-8-2 0,11-10-5 16,5-4-1-16,13-11-3 16,7 0 1-16,7-7 6 31,3-3 2-31,-1 2 5 0,1-2 0 16,2-2-1-16,-1-3-30 15,-4-5-114-15,-1-6-138 0,-10-3 144 16</inkml:trace>
  <inkml:trace contextRef="#ctx0" brushRef="#br0" timeOffset="165643.37">18360 8261 1548 0,'-11'5'156'15,"-1"3"98"-15,1 4-110 0,2 10-62 16,2 2-36-16,7 10-4 15,3-1 0-15,5 9-20 16,0-2-2-16,-1 3-38 16,-2 4-48-16,-1-3-188 15,-1 2 156-15</inkml:trace>
  <inkml:trace contextRef="#ctx0" brushRef="#br0" timeOffset="170911.88">1706 10252 568 0,'6'0'133'0,"1"1"21"0,-3 1 91 16,-4 7-5-16,-1 7-36 0,-7 10-79 16,-2 7-28-16,0 8-52 15,2 3-20-15,5 11-21 16,2 7-1-16,9 6-3 16,0 4 1-16,3 2-29 15,2-2-13-15,-7-11-14 16,1-7-3-16,-1-16 31 15,-1-10 13-15,-5-21 14 16,-2-9 1-16,-6-27 0 0,3-11-1 16,-6-21 14-16,1-8 11 15,1-12 8-15,-2-6 7 16,7-4 1-16,4 1 4 16,7 12 21-1,8 12 9-15,3 22-2 16,0 8-10-16,2 21-27 15,-3 5-11-15,0 17-13 16,-2 8 2-16,-10 13 5 16,-6 6 4-16,-15 16 0 0,-7 7-2 15,-15 7-21-15,-1-2-37 16,-12-13-104-16,3-11-74 16,9-24 104-16</inkml:trace>
  <inkml:trace contextRef="#ctx0" brushRef="#br0" timeOffset="171360.31">1860 10497 847 0,'19'42'143'0,"-3"3"97"16,-5 5-82-16,-6-3-106 16,-5-1-29-16,-4-15-9 15,0-8 1-15,-2-18 16 16,1-9-1-16,5-23-5 15,4-11-3-15,8-19-22 16,4-6-1-16,13 3 11 16,4 1 18-16,5 15 27 15,6 7 7-15,-9 14-7 16,-1 7-16-16,-4 13-21 16,-6 6-4-16,-10 16 2 15,-6 7 1-15,-8 15 0 16,-3 6-15-16,-4 6-41 15,0-1-15-15,5-11-26 16,3-10 6-16,9-20 30 0,6-10 17 16,11-14 54-16,3-9 24 15,10-12 33-15,5-4 9 16,-3-4-19-16,-1 0-12 16,-16 4-20-16,-8 2-8 15,-17 6-7-15,-6 3-2 16,-13 6-6-16,-9 3-10 15,-7 7-68-15,-1 4-54 16,4 6-178-16,6 1 156 0</inkml:trace>
  <inkml:trace contextRef="#ctx0" brushRef="#br0" timeOffset="171617.2">2763 10305 1181 0,'-15'4'112'0,"0"-1"71"0,-5-3-107 31,-1 0-25-31,1 6-10 0,1 5 2 16,4 13-3 0,1 7-15-16,5 11-23 15,4 7-6-15,7 2-31 16,6-1-7-16,7-13-12 0,2-6-12 0,9-19 5 15,5-10 3-15,10-16-58 16,5-12-34-16,11-15-134 16,1-7 144-1</inkml:trace>
  <inkml:trace contextRef="#ctx0" brushRef="#br0" timeOffset="171925.45">3132 10170 849 0,'0'-3'136'0,"-2"10"108"0,0 12-49 15,-6 16-85-15,0 8-36 0,-5 9-45 16,0 6-11-16,-2 6-11 16,-1-3-3-16,3-11-14 15,1-13-14-15,4-29-20 0,8-15-1 16,3-27 9-16,5-12 25 0,5-17 52 16,1-5 24-16,2-7 43 31,4-1 7-31,-2 9 0 15,5 4-11-15,-2 19-33 0,2 12-18 16,2 25-33 0,-1 15-9-16,-1 29-2 15,0 14 1-15,-6 20 1 16,-5 7 0-16,-6 2-32 16,0-7-40-16,-3-13-114 15,3-9-106-15,3-21 148 16</inkml:trace>
  <inkml:trace contextRef="#ctx0" brushRef="#br0" timeOffset="172102.2">3146 10379 1347 0,'31'0'67'0,"3"-2"0"16,3-4-5-16,9-6-53 15,-1-5-22-15,2-8-129 16,-4-1 97-16</inkml:trace>
  <inkml:trace contextRef="#ctx0" brushRef="#br0" timeOffset="172240.19">3696 10193 1852 0,'-16'28'120'0,"-1"0"57"15,-1-8-103-15,2-4-75 16,4-14-105-16,5-6-54 16,5-11 69-16</inkml:trace>
  <inkml:trace contextRef="#ctx0" brushRef="#br0" timeOffset="172377.3">3606 10562 1865 0,'-3'21'122'0,"1"-3"56"16,1-4-89-16,0-2-126 16,-1-6-65-16,1-6-172 15,-2-1-278-15,4-11 319 16</inkml:trace>
  <inkml:trace contextRef="#ctx0" brushRef="#br0" timeOffset="172676.76">3177 11709 1588 0,'0'1'45'0,"-2"-1"-20"0,2 0 26 0,-1 0-39 0,1-4-139 0,0-3-183 15,3-3 174-15</inkml:trace>
  <inkml:trace contextRef="#ctx0" brushRef="#br0" timeOffset="172802.27">3170 12270 1673 0,'-15'44'73'0,"1"-4"-26"15,2-10-92-15,4-9 14 16</inkml:trace>
  <inkml:trace contextRef="#ctx0" brushRef="#br0" timeOffset="172945.08">3076 12941 1671 0,'0'14'75'16,"3"-4"-238"-16,6-5 105 0</inkml:trace>
  <inkml:trace contextRef="#ctx0" brushRef="#br0" timeOffset="173093.23">3210 13102 1107 0,'-5'31'146'0,"5"-5"203"0,6-6-661 0,2-14 204 15</inkml:trace>
  <inkml:trace contextRef="#ctx0" brushRef="#br0" timeOffset="173787.76">3227 13925 1163 0,'-1'0'120'0,"-2"2"78"16,2 6-110-16,1 4-48 16,5 11-33-16,-1 5-2 15,4 10-2-15,1 7-1 0,2 5 2 16,-3 1-1-16,-4-1 1 31,-2-2 1-31,-6-4 0 0,-5 0 3 0,-8-5 2 16,-5 0 16-16,-4-4 35 15,-5 0 15 1,0-1 23-16,-1-5-8 16,2-7-28-16,-3-9-17 15,-4-13-29-15,-1-9-31 0,-9-16-82 16,2-6-58-16,9-16 72 16</inkml:trace>
  <inkml:trace contextRef="#ctx0" brushRef="#br0" timeOffset="173947.08">3087 13685 1764 0,'-4'17'184'0,"2"-1"117"0,1 1-136 16,0-5-140-16,1 0-92 15,0-11-162-15,1-7-142 16,11-12 186-16</inkml:trace>
  <inkml:trace contextRef="#ctx0" brushRef="#br0" timeOffset="174344.16">3516 13802 1018 0,'0'2'175'0,"0"4"120"0,0 11-149 16,1 6-53-1,0 8-74-15,0 2-8 0,2 5-6 32,-2 3-1-32,0-5-1 15,0-2 0-15,-1-9 1 16,-1-8 0-16,-3-8-1 15,2-4 0-15,-4-11 18 16,1-5 12-16,-6-11 46 0,1-6 22 16,3-8 25-16,2 1 2 15,7 1-40-15,4 2-20 0,5 6-44 16,4 2-13-16,5 0-9 16,5 2-2-16,11-2-54 15,5-1-42-15,13-1-109 16,9 1-92-16,6-2 165 15</inkml:trace>
  <inkml:trace contextRef="#ctx0" brushRef="#br0" timeOffset="174874.83">4707 13714 849 0,'-3'1'165'0,"-2"1"134"15,-4 4-87-15,-8 8-108 16,-9 1-45-16,-12 8-38 31,-2 0-8-31,0 2-8 0,3-1-2 0,13-1-3 16,5-4-1-16,11-5-2 15,7 0 0-15,8-3 7 16,7 0 7 0,9-4 12-16,6-2 6 0,8 4 8 15,-3-1-2-15,-1 6-3 16,-9 4-1-16,-14 6-3 16,-4 6 2-1,-17 7-3-15,-8 3-4 0,-17 3-11 16,-4-3-8-16,-2-7-41 15,1-6-28-15,10-16-64 0,4-7-32 16,4-20-115 0,1-12 152-16</inkml:trace>
  <inkml:trace contextRef="#ctx0" brushRef="#br0" timeOffset="175097.07">4605 13193 1515 0,'12'4'168'16,"-4"9"116"-16,-4 12-60 15,-7 18-81-15,-6 7-27 0,-9 24-40 16,-9 10-19 0,-1 18-36-16,2 7-7 0,5 1-6 15,8 0-11-15,6-5-59 16,6-1-57-1,9-8-128-15,6-5-111 16,17-13 194-16</inkml:trace>
  <inkml:trace contextRef="#ctx0" brushRef="#br0" timeOffset="175509.02">4925 13575 1116 0,'1'35'108'0,"2"3"75"16,0 5-104-16,2 5-45 16,0 1-23-16,2 1-7 15,-1 0-1-15,1-5-2 16,1-3 0-16,-5-10-1 15,1-7-1-15,-4-12 1 0,-3-5 0 16,-2-10 1-16,-3-8 13 0,-5-13 36 16,1-8 22-16,-1-15 30 15,4-4 0 1,9-4-20-16,3 0-12 0,11 4-30 31,5 4-12-31,17 4-16 16,3 5-8-16,10 7-4 15,0 3 1-15,-5 12-18 0,-2 5-22 16,-8 11-62-16,2 5-55 16,-1 8-221-16,-2 2-113 15,-5 3 255-15</inkml:trace>
  <inkml:trace contextRef="#ctx0" brushRef="#br0" timeOffset="175973.29">5493 13801 1105 0,'-1'-7'155'0,"-2"-5"125"0,-1 1-46 0,-8-6-75 31,-4-1-25-31,-4 5-33 16,-6 0-18-16,0 9-30 15,-1 6-16-15,2 10-25 16,2 9-19-16,6 13-52 16,2 4-24-16,8 12-43 0,6 0 0 15,9-4 36 1,4-8 23-16,2-16 43 0,5-10 11 16,-1-14 22-16,2-9 10 15,0-14 30 1,-3-8 17-16,-1-11 13 0,-3-2 4 15,0-3-3-15,-1 5-1 0,-5 6-15 16,1 9-13-16,-4 18-14 31,-4 10-12-31,1 24-15 0,-1 12 3 16,7 20-14-16,4 9-4 0,11 4 0 16,4-1-2-16,8-10-4 15,-2-11-2-15,3-18-19 16,3-10-12-1,2-18-52-15,2-9-42 16,7-26 77-16</inkml:trace>
  <inkml:trace contextRef="#ctx0" brushRef="#br0" timeOffset="187387.82">14482 9789 685 0,'-7'16'100'31,"-1"-1"71"-31,3 0-34 0,2-5-30 16,2-2-19-16,2-4 7 0,4-4 4 16,4-1-15-16,5-2-10 15,13-2-29 1,6 0-16-16,9 0-11 15,0-1-3-15,5 2-2 16,-2 0 0-16,7 0-2 16,8-1 1-16,19-3 4 0,6-5 2 15,3-5 1-15,1-5 3 16,0-2-1 0,3 1-1-16,3 0-1 0,-4 3-3 0,-4 1-5 15,6 3-2-15,3 3-3 16,-2-1-3-16,-4 1-1 31,-6-4 1-31,8-4-2 16,7-4 1-16,-4-4-2 15,2-4 0-15,-2 1 1 16,1 0-1-16,9 2 1 0,-6 5 0 16,-8 5 1-16,7 0-1 15,-2 0-1-15,0-3 0 0,-3-9 1 16,-6-4 0-16,4-5 1 15,4-4-1-15,-14 3 1 16,-4 2 0-16,-16 4-1 16,0 2 0-16,6 1-8 0,2 5-2 15,-8 5-5 1,-8 3 2-16,-17 9 7 16,-8 3 2-16,-11 9 3 15,-2 3 0-15,-12 5 0 0,-3 1 1 31,-8 5-9-31,-6 1-7 0,-11 3-10 0,-6 3-5 0,-15 2 0 32,-10-2 4-32,-11 0 10 15,-5 0 4-15,1 3 11 16,-1 3 0-16,-14 6-1 16,-5 3-1-16,-10 4-11 15,-1 1-4-15,-3-1-9 16,-3-4-1-16,-1-2 13 0,1-4 5 15,5-3 12-15,0 1 5 16,2-2 3-16,2 2 2 16,4 4 10-16,-4 1 5 0,2 4 10 15,-6 2 3-15,13 1-6 32,6-2-3-32,-8 0-11 0,-1-1-5 0,-1-5-5 15,7 0-3 1,11-7-3-16,-1-4 2 15,2-1-1-15,2-3 0 16,15-3-1-16,11-2 0 16,14-3-3-16,7-1 0 0,9-2-1 15,1-1 0-15,7-2-1 16,9-2-7-16,-2 0-9 16,10-1-2-16,16-7-1 15,1-5 3-15,27-9 8 16,16-5 7-16,29-8 21 15,17-3 8-15,37-5 7 16,3-1-4-16,26-1-17 16,15 0-6-16,-9 2-57 0,15 1 37 15</inkml:trace>
  <inkml:trace contextRef="#ctx0" brushRef="#br0" timeOffset="190235.32">3026 14822 396 0,'-2'13'139'16,"1"4"110"-16,0 1-67 0,4 3-109 31,1 1-42-31,-1-2-25 0,5-2-3 0,2-1-3 16,0-1-5-16,3-1 30 15,1-1 12 1,7-1 16 0,8 1 7-16,14-2-25 0,14-1-10 15,16-3-10-15,2 0-6 16,4-2-4-16,1 0-2 0,17-5-4 15,8-1-2-15,9 0-2 16,3-8-4-16,7-1 34 16,0-4 6-16,14-4 3 15,3 3 5-15,-11 0-34 16,3 1-1-16,8 0 1 16,-12 1 1-16,-6 3 0 15,0 0-1 1,-19 2 3-16,-2 0 0 0,-18-1 5 15,-11-2 3 1,-26-2 2-16,-9-1 1 16,-15-2 2-16,-9-1 5 15,-19 0 4-15,-12-1 8 0,-14 0 22 16,-10 0 1 0,-20 5 1-16,-14 3-11 0,-19 6-27 15,-5-1-6-15,-11 5-16 16,-7 2 1-16,1 2-5 0,-10 0-2 15,-9 1 3 1,8 1-3-16,1 4 1 16,3 3 0-16,2 3 2 0,4 0 3 15,5 0 6-15,3-1 14 16,6-1 24 0,1-2 2-16,10-1-5 15,7 0-12-15,25-4-28 16,4 0-4-16,1-3-3 0,9-2-5 0,12-1-1 15,13-1-12-15,21-1-16 32,13-2-4-32,23 0-3 0,7 2 9 15,15 3 15 1,1 3 5-16,11 4 7 16,12-1 1-16,19 4 3 0,5-2 1 15,12 0 1-15,7 2 0 16,1 5 3-16,7 2 1 15,16 7 2-15,-8 2 1 0,-5 1 1 16,5 0-2-16,-18-2 2 16,-9-3 0-1,-8-7-1-15,-13-4 1 0,-9-7 0 16,-3-6 1-16,-17-5 0 0,-8-5 1 31,-25-3 1-31,-4-2 1 0,-16-1 5 0,-5-1 7 16,-9 0 6-16,-8-2 2 15,-12 2-8 1,-7 0-8-16,-23-2-5 0,-11 1-23 0,-15-1 2 16,-7-2 0-16,-1-1-4 15,-7 0 18-15,-10 0-1 32,-3 2 1-32,-9 3 0 15,-2 5 1-15,1 4 2 16,3 4-1-16,0 0 0 15,6 1-1-15,7-4-1 0,3-2-1 16,15-2-1-16,11-1-1 0,12 0-2 16,3-1-1-1,7 1-4-15,6 0-2 16,20 1-15-16,14-1-6 0,32 2-8 31,14-2-1-31,27-1 13 0,6-1 8 0,17-4 11 16,13 0 5-16,24 0-53 15,8 0-76 1,36 3 77-16</inkml:trace>
  <inkml:trace contextRef="#ctx0" brushRef="#br0" timeOffset="-185448.83">19164 3744 1219 0,'5'-6'133'16,"-2"1"61"-16,1-1 2 16,-4 4-93-16,-3 1-28 0,1 3-33 15,0 4-10-15,1 6 20 16,0 4-4-16,1 14 6 0,-2 5-3 15,1 17-33-15,0 4-5 16,1 8-9 0,0-1-3-16,0-3-18 15,2 0-3-15,-2-8 0 16,0-4 2-16,-4-12 18 0,1-5 4 16,-3-15 2-16,1-7 1 0,-2-9 4 15,0-8 1-15,-3-8-1 16,-1-4 3-16,0-6 8 31,0-3 1-31,3-2 0 0,3 0 0 16,7 7-13-16,4 4 4 0,8 8 1 15,6 6 3-15,8 6 10 32,4 3-2-32,7 7 2 0,3 3-6 15,-3 5-11-15,-4 2 0 16,-12 7-2-16,-10-1 4 15,-16 2 1-15,-7 0 1 0,-22-4 4 16,-3-2-8-16,-5-5-2 0,-6-7 0 16,10-2-13-16,2-6-6 31,5-11-27-31,10 0-25 16,12-12-78-16,5 0-67 0,14-4 114 0</inkml:trace>
  <inkml:trace contextRef="#ctx0" brushRef="#br0" timeOffset="-185031.93">19538 4093 1438 0,'0'13'132'0,"-1"1"90"15,-1 2-65-15,-1 1-10 16,1-1-67-16,2 3-68 15,2-1-6-15,1 0 0 16,1 0-5-16,-1-4 1 16,1-1 1-16,-2-6-2 0,0-1 4 15,-2-6 2-15,-1-1 3 0,-2-5 1 16,-3-3 1-16,1-7 0 16,0-4 7-16,4-4 0 15,1-3-1-15,4 2 3 31,6 0-6-31,5 5 2 0,1 3 1 0,4 6 11 16,2 6-6 0,1 8-2-16,0 8-1 15,0 9-13-15,-2 4 1 0,0 7-4 16,-5 2-1 0,0 4-23-16,-2 0-25 0,-2-5-83 15,-1-1-70-15,1-6-302 16,5-4 291-16</inkml:trace>
  <inkml:trace contextRef="#ctx0" brushRef="#br0" timeOffset="-184650.69">19940 4191 982 0,'-1'-2'173'0,"-2"1"107"0,3 3-115 15,0 4 10-15,4 2-98 16,3 2-20-16,3-1-17 15,6-2-3-15,6-2 1 16,3-2 6-16,3-3 10 31,3-3 1-31,-1-3 13 16,-2-3 1-16,-4-2-8 16,-6-2-2-16,-10-3-17 15,-6-1-6-15,-16-1-11 0,-7-2-5 16,-8 4-11-16,-2 3-8 15,-3 11-2-15,2 7-4 0,2 15-2 16,-2 10-1-16,10 12 1 16,4 7 0-16,11 2 3 15,7-1 1-15,10-6 5 16,9-3 4-16,10-7 3 16,8-5 0-1,9-9 0-15,8-6-3 16,-1-5-2-16,1-6-8 15,-11-4-85-15,-9-6-76 0,-9-2 86 16</inkml:trace>
  <inkml:trace contextRef="#ctx0" brushRef="#br0" timeOffset="-182852.86">21288 4258 1117 0,'-11'8'113'0,"-1"1"62"16,3 0-9-16,0 2-48 0,0 0-18 0,2 2-11 15,4 0-4-15,5 2 6 16,4-1-5-16,13 0 5 16,10 0-3-16,34 1-11 15,18 1-5-15,27-3-24 31,13 0-10-31,21-6-20 0,-4-3-6 16,2 0-11 0,0 0 4-1,-32-2-29-15,-11 0-39 0,-30 0-177 0,-22 0 144 16</inkml:trace>
  <inkml:trace contextRef="#ctx0" brushRef="#br0" timeOffset="-181970.6">23360 3856 793 0,'8'0'157'0,"-1"0"154"16,-3 3-34-16,1-2-81 15,-5 2-35-15,0 0-49 0,-4 1-12 16,-3 6-24-16,-10-7-5 16,-4 4-30-16,-4 0-15 15,-12-2-14 1,2 6-10-1,-3-1-2-15,5 2-3 0,12 0-4 16,8 4-2 0,13 0 0-16,6 2 4 15,13 0 10-15,7 0 6 0,12 2 4 16,1-2-2-16,-3 1-3 16,-1 0-1-16,-14 1 3 15,-6 3 1-15,-11 0 6 16,-5 1 2-16,-11-1 2 0,-8 1-1 15,-16-3-8-15,-7-2-8 16,-9-4-31-16,4-4-23 16,6-9-67-1,10-2-42-15,14-12-100 0,6-6-97 16,13-15 200-16</inkml:trace>
  <inkml:trace contextRef="#ctx0" brushRef="#br0" timeOffset="-181736.02">23427 3627 998 0,'15'-22'225'16,"1"4"189"-16,-4 5-154 0,1 8-37 31,-3 13-104-31,-1 7-35 16,2 20-45-16,-5 8-13 0,-4 15-10 15,-2 11-4-15,-3 8-3 16,-2 0-4-16,0-6-9 15,-2-7-16-15,4-11-66 0,-1-3-48 16,3-14-118-16,1-6-175 16,6-21 249-1</inkml:trace>
  <inkml:trace contextRef="#ctx0" brushRef="#br0" timeOffset="-181354.45">23745 3862 1367 0,'-11'18'132'0,"-12"3"45"0,-9 1-1 0,-11 2-89 15,-3 0-38-15,9-3-30 16,8-1-12-16,13 1-11 31,8-1-6-31,13-1-5 16,7 0-2-16,13-4 0 0,8-1-4 15,11-2-14-15,2-3-8 16,-1-2-1-16,-6-5 10 16,-12-5 25-1,-3-3 26-15,-11-2 35 0,-5-2 19 0,-4 0 29 16,-3-2 1-16,-1 3-7 16,0 2-15-1,-1 6-24-15,-1 5-13 0,-4 9-25 0,1 5-5 31,-1 12-10-31,0 1-2 0,3 1-1 16,2 0-2-16,4-10-58 0,4-5-53 31,2-12-280-31,7-8 231 0</inkml:trace>
  <inkml:trace contextRef="#ctx0" brushRef="#br0" timeOffset="-181235.32">23809 3920 1414 0,'-8'1'92'16,"2"-1"10"-16,-2-1-38 15,4-5-174-15,4-3 76 0</inkml:trace>
  <inkml:trace contextRef="#ctx0" brushRef="#br0" timeOffset="-180854.41">23944 4049 1096 0,'2'31'142'0,"-2"2"107"0,0 4-77 0,-2-1-29 0,1 0-72 15,-2 1-57-15,2-2-9 0,1-4-21 32,0-3-9-32,2-8-2 15,1-6 0-15,-1-6 20 16,-1-7 7-16,-1-1 5 15,-3-9 4-15,-2-12 9 16,1-8 7-16,0-16 25 0,0-4 16 0,4-7 19 16,1 1-4-1,8 9-9-15,5 9-13 16,4 13-12-16,5 12 0 16,0 13-10-16,1 5-3 15,1 7-15-15,0 1-7 0,-9 3-5 31,-4-1-7-31,-12-1-15 0,-8-2-10 16,-12-2-33 0,-6-1-19-16,-3-5-78 15,-1-3-47-15,5-5-316 16,6-5 303-16</inkml:trace>
  <inkml:trace contextRef="#ctx0" brushRef="#br0" timeOffset="-180456.82">24285 3579 754 0,'-1'-1'215'0,"-2"-3"-60"16,-1 7 246-16,1 6-153 0,-2 8-13 15,-4 5-52-15,0 16-79 16,-1 9-27-16,1 15-37 15,3 6-17-15,3 4-15 16,2-5-5-16,3-13-8 16,6-7-13-16,7-15-23 15,4-5-10 1,5-12-1-16,3-6 13 0,2-10 24 16,0-6 11-16,-4-8 13 15,-3-2 2-15,-6-3 16 16,-5 0 6-16,-4 4 9 15,-4 3 1-15,-4 12-14 16,-1 7-8-16,-6 16-13 16,0 7-2-16,2 6-3 15,2-2 1-15,6-7-20 0,4-6-33 0,9-11-121 16,2-7-115 0,5-14 150-16</inkml:trace>
  <inkml:trace contextRef="#ctx0" brushRef="#br0" timeOffset="-179996.37">24514 3874 1405 0,'-8'-1'118'31,"2"0"51"-31,4 1-34 0,4 2-73 0,2 1-35 16,6 8-59-1,0 6-27-15,2 12-46 16,0 6-25-16,-2 5 18 0,-2 1 23 0,-1-6 49 31,-2-5 30-31,2-10 44 16,0-5 29-16,-5-11 51 15,5-4 29-15,1-9-10 0,1-2-29 16,7 0-50-16,-2 3-29 16,-1 8-24-16,1 4-1 15,0 8-2-15,0 3 0 0,3-2 3 16,0-3-1-16,3-7 0 15,-1-5 0-15,0-7 2 32,1-2 5-32,-3-7 6 0,-1 0-2 15,-5-5 22 1,-2-1 4-16,-8 0 37 16,-2 7 10-16,-10 12-29 0,-5 9-10 15,-7 20-43-15,1 4-9 16,4 10 2-16,7 2 2 15,15-3-2-15,12-2-2 16,17-7-33-16,8-6-37 0,11-6-160 0,5-4 137 16</inkml:trace>
  <inkml:trace contextRef="#ctx0" brushRef="#br0" timeOffset="-178738.84">17754 6435 612 0,'0'0'145'0,"0"-2"135"16,2 0-19-16,-2 2-80 16,-2 0-39-16,-7 6-51 15,-8 2-15-15,-19 3-23 16,-10 2-9-1,-15 5-23-15,-1-1-7 0,8 3-10 16,9-2-2 0,15-4-2-16,11-1-3 15,18-3 17-15,8 2 18 0,20 3 22 16,6 0 5-16,10 7-12 16,5 1-14-16,-4-1-24 15,-4 6-1-15,-16-4-5 16,-15 2-2-16,-23 3 7 0,-13 1 1 15,-16-2-1-15,-5-3-9 16,-1-4-64 0,1-4-48-16,7-8-183 0,7-6 163 15</inkml:trace>
  <inkml:trace contextRef="#ctx0" brushRef="#br0" timeOffset="-178504.33">17815 6003 1227 0,'21'-2'132'16,"-4"11"116"-16,1 8-64 16,-3 21-25-16,-4 7-42 15,-6 20-63-15,-5 7-18 0,-6 9-29 16,-3 5-6-1,-4 0 6-15,0-3-22 0,4-14-59 16,1-10-58-16,7-16-411 16,2-7 341-16</inkml:trace>
  <inkml:trace contextRef="#ctx0" brushRef="#br0" timeOffset="-178153.18">18131 6377 1292 0,'-15'21'119'0,"-10"5"48"16,-7 6-31-16,-9 4-67 31,-1 1-37-31,10-2-26 16,9-2-6-16,20-9-6 0,4-3-1 15,17-8-1-15,11-5 2 16,11-6 4-16,4-4 2 15,1-9 14-15,-6-2 11 16,-9-3 26-16,-4-1 20 0,-11 4 29 16,-6 3 6-16,-9 10-15 15,-6 3-12-15,-4 14-32 16,-5 6-14-16,-2 10-12 16,2 2-8-16,6-1-12 15,6-3-1-15,6-11-48 16,6-4-47-16,4-11-192 15,5-4 160 1</inkml:trace>
  <inkml:trace contextRef="#ctx0" brushRef="#br0" timeOffset="-178020.59">18239 6366 1520 0,'-9'-8'143'16,"-2"1"90"-16,6 5-146 15,-2 0-39-15,7 0-185 16,6-1-249-16,6 1 228 16</inkml:trace>
  <inkml:trace contextRef="#ctx0" brushRef="#br0" timeOffset="-177688.69">18518 6637 1070 0,'0'65'100'0,"-1"-4"46"16,-6-6-37-16,-1-11-28 15,-1-4-47-15,1-9-71 16,-1-7-46-16,5-11-14 16,1-7 10-16,4-14 88 15,1-10 70 1,-2-14 74-16,2-9 18 16,-8-11 15-16,6-4 1 15,1-2-27-15,4 2-16 0,12 14-32 16,4 8-18-16,1 14-30 15,2 10-13-15,2 10-24 16,-6 4-8-16,0 11-3 16,-6 5 1-16,-9-1-7 15,-5 4 0-15,-10 2-21 16,-11-2-27-16,-15 1-69 16,-9-2-68-16,1-8-330 15,-3-5 312-15</inkml:trace>
  <inkml:trace contextRef="#ctx0" brushRef="#br0" timeOffset="-177356.05">18685 6220 1006 0,'14'-16'217'16,"-4"5"246"-16,-4 14-273 16,-5 13-26-16,-6 18-72 0,-3 11-29 31,-4 22-34-31,-2 8-11 15,4 3-13-15,3-1-4 16,12-18-9-16,7-14-5 0,14-17-2 16,4-12 3-1,9-13 12-15,2-5 5 0,2-11 7 16,0-6 3-16,-8-4 15 16,-5-3 9-16,-15 5 18 15,-7 2 4-15,-8 19-10 16,-1 3-10-16,-12 21-15 0,1 7-6 15,-7 6-6-15,2 3-3 0,10-6-8 32,2-4-13-32,10-14-78 15,7-8-71-15,8-10 82 16</inkml:trace>
  <inkml:trace contextRef="#ctx0" brushRef="#br0" timeOffset="-177241.19">19064 6435 1206 0,'-11'-16'85'16,"-2"3"38"-16,2 2-72 0,4 3-241 15,1 0 138-15</inkml:trace>
  <inkml:trace contextRef="#ctx0" brushRef="#br0" timeOffset="-176865.38">19134 6619 870 0,'-7'19'164'16,"1"-5"137"0,0-5-24-16,4-10-92 0,2-2-53 0,6-9-72 31,5-2-18-31,9 0-23 16,0 5-10-16,3 11-7 15,3 2-1-15,7 12-1 16,2-3 1-16,9 0 0 15,1 0 0-15,4-7 26 0,0-3 17 16,2-9 36-16,-2-11 22 16,2-2 3-16,0-5-6 0,-9 2-15 15,-13 6-7-15,-21-2-1 16,-12 6-8-16,-23 12-15 16,-7 8-14-16,-4 20-28 15,-3 8-4-15,10 7-8 16,5-1-3-16,21-5-9 15,10-5-3-15,18-11-26 16,10 0-25 0,11-14-58-16,12-4-51 0,2-7-166 0,1-5-266 31,-2-3 356-31</inkml:trace>
  <inkml:trace contextRef="#ctx0" brushRef="#br0" timeOffset="-176624.79">20154 6361 1890 0,'3'8'178'0,"-2"0"62"0,-1-4-100 31,-4-3-45-31,-2-3-127 16,1-3-63-16,3 2 52 15</inkml:trace>
  <inkml:trace contextRef="#ctx0" brushRef="#br0" timeOffset="-176488.68">20259 6684 1629 0,'-7'20'234'16,"-2"-3"193"-16,-1-9-267 16,0-7-42-16,3-9-173 15,3-3-96-15,3-3 78 16</inkml:trace>
  <inkml:trace contextRef="#ctx0" brushRef="#br0" timeOffset="-176173.16">20998 6642 1911 0,'6'6'105'0,"-5"-1"-1"31,-1-4-2-31,-8-4-157 16,0-1-81-16,-5 3 72 15</inkml:trace>
  <inkml:trace contextRef="#ctx0" brushRef="#br0" timeOffset="-176042.17">20795 7401 1365 0,'0'-1'9'0</inkml:trace>
  <inkml:trace contextRef="#ctx0" brushRef="#br0" timeOffset="-175907.59">20734 7713 1917 0,'11'34'134'0,"2"-3"124"0,0-12-211 16,-5-6 203-16,-9-14-181 15</inkml:trace>
  <inkml:trace contextRef="#ctx0" brushRef="#br0" timeOffset="-171172.21">20432 5004 355 0,'2'-4'136'16,"-1"1"149"-16,-1 1-6 15,-3 3-49-15,-2 2-23 16,2 3-45-16,-2 0-14 16,3 3-28-1,1 2-14-15,-2 7-32 0,0 5-12 0,2 12-30 16,-3 4-13-16,7 11-15 31,-1 0-4-31,7 1 0 0,4-1 0 16,-4-5 2-1,0-3 0-15,-8-4 2 0,-6-2 1 16,-8-8 2-16,-3-4 1 16,-3-9 1-16,-1-7-6 15,-2-12-31-15,0-8-39 0,-3-12-152 16,-2-5-253-16,-4-7 273 15</inkml:trace>
  <inkml:trace contextRef="#ctx0" brushRef="#br0" timeOffset="-170993.8">20297 4860 1457 0,'-1'-6'45'16,"-4"-1"76"-16,0 0-102 0,-3-4-16 16,-6-1-43-16,6-4 27 15</inkml:trace>
  <inkml:trace contextRef="#ctx0" brushRef="#br0" timeOffset="-170289.23">20764 5009 1375 0,'10'-4'115'0,"-1"-2"78"0,-5 1-28 0,-7-1-7 16,-3 0-47-16,-10 2-43 31,-5 1-26-31,-11 6-26 0,-5 5-6 16,-9 13-21-16,2 5-13 15,6 9-27-15,10 3-15 0,19-3-23 16,7-4 3-16,17-7 26 0,8-6 19 31,15-10 36-31,-2-5 18 0,2-9 34 16,-3-6 18-16,-8-8 30 15,-2-1 4-15,-4-2-6 0,-5-1-4 32,-7 5-15-32,-2 2-15 15,-7 8-15-15,0 6-9 0,-5 12-20 0,-3 8 0 0,-2 14-11 32,0 6-4-32,2 6-5 0,5-2-4 0,9-6-9 15,5-2-2-15,10-8 0 16,3-3 5-16,4-8 11 31,3-5 3-31,2-11 2 0,1-8 4 0,7-10 2 16,-2-6 1-1,0-10 2 1,-6-7 0-16,-10-9 1 16,-4-4 0-16,-11-4 0 0,-5 3-2 15,-4 6-1-15,-4 7-2 0,1 20 12 16,-3 6 1-16,-4 21-3 15,-4 10 2-15,-7 17-16 16,2 9-2-16,3 17 0 16,2 7 2-1,12 6-1-15,3 2 0 0,15-8-1 0,6-7-6 32,9-10-18-32,1-5-15 0,6-10-40 15,-3-4-24 1,2-12-94-16,0-5-98 15,1-10 167-15</inkml:trace>
  <inkml:trace contextRef="#ctx0" brushRef="#br0" timeOffset="-169326.38">22434 5110 1071 0,'2'6'155'0,"1"6"161"31,-2 5-82-31,-1 5-38 0,-1 7-52 0,-3 5-69 16,2 3-27-16,1 8-33 16,0-3-6-1,1 4-56-15,1-5-28 0,0-6-83 16,-2-2-63-16,-1-8-210 16,-2-4 243-16</inkml:trace>
  <inkml:trace contextRef="#ctx0" brushRef="#br0" timeOffset="-169093.7">22406 5378 877 0,'4'-61'188'16,"0"-3"153"-16,7 4-97 0,3 7-38 15,2 16-56 1,1 9-24-16,1 17-38 0,0 8-17 0,3 12-26 31,4 8-12-31,-4 13-19 16,0 3-7-16,-11 4-7 0,-4 1 0 15,-13-5 0-15,-8-2-11 32,-8-8-25-32,-5-3-29 0,2-11-69 15,-2-6-43-15,7-8-288 0,3-9 280 16</inkml:trace>
  <inkml:trace contextRef="#ctx0" brushRef="#br0" timeOffset="-168441.32">22754 5217 915 0,'7'43'110'0,"0"-1"201"15,-3-5-199-15,-2-7 26 16,0-3-12-16,-4-13-49 16,0-2-25-16,-5-9-29 0,-2-3-1 15,0-5-3-15,-3-4 1 16,4-7 17-1,1-5 12-15,5-3 8 0,2-2 5 0,5-3-3 16,7-1-10 0,7 2-3-16,7 4-7 15,3 7-18-15,1 3-5 0,0 10-8 32,-6 2-4-32,-1 5-6 15,-4 4-1-15,-4 4 0 16,-3 0 0-16,-5-1 2 0,-3-1 0 15,-4-1 2 1,-4 0 3-16,0-3 7 16,-3 0 5-16,-1-5 8 0,0-1 1 15,-1-4-4-15,2-2-5 0,2 0-9 16,1-2-2-16,2 1-2 16,-3 0-1-1,-1 1-2-15,1 3-2 0,-2 4-4 16,-1 3 0-16,-1 7-3 15,1 4 0-15,-4 7 1 16,1 2-1-16,3 4 3 0,5-3 1 31,12-3 2-31,3 0 2 0,9-8 3 16,0-1 5-16,0-9 11 0,2-3 3 16,-10-5 11-1,-1-6 1-15,-7-3-4 16,-1-4-1-16,-4-2-12 0,-3-2-5 0,2-2-5 15,1 2-4 1,0 3-3 0,0 5-3-16,0 13-6 15,-2-3-2-15,0 7-14 16,1 1-15-16,1 2-70 0,1-1-49 16,7-1-165-16,0-1 173 0</inkml:trace>
  <inkml:trace contextRef="#ctx0" brushRef="#br0" timeOffset="-168208.18">23319 5181 984 0,'-13'0'213'16,"2"0"179"0,-10 3-147-16,-1 1-31 15,-11 5-83-15,-3-3-25 16,3 6-53-1,3 3-15-15,7 5-25 16,4 2-8-16,10 3-7 0,8-1-4 16,13-2 1-16,6-2-8 15,14-6-8-15,5-2-18 16,5-7-71 0,2-4-60-16,-7-6 89 0</inkml:trace>
  <inkml:trace contextRef="#ctx0" brushRef="#br0" timeOffset="-167628.35">23609 4998 885 0,'-1'9'205'0,"-7"6"274"0,-1 5-233 16,-7 10-29-16,-3 7-66 16,-5 6-85-16,-5 4-20 15,2-2-33-15,1-2-6 16,7-10-4-16,6-4-3 16,5-11-11-16,7-6-8 15,5-11-5-15,3-5 1 16,8-14 7-1,3-6 8-15,6-9 8 16,3-10 7-16,2-7 19 0,-2-6 9 16,2-4 25-1,-3 5 7-15,-2 10 1 0,-4 8 3 0,-7 19-16 32,-5 10-14-32,-4 17-14 0,-3 10-12 15,1 17-11-15,-2 8 2 0,1 12-4 0,3 4-3 16,6-1-24-1,1-3-26-15,1-11-78 16,1-8-54 0,-1-15-168-16,-2-1 189 15</inkml:trace>
  <inkml:trace contextRef="#ctx0" brushRef="#br0" timeOffset="-167473.28">23546 5179 1518 0,'-1'14'118'0,"5"1"60"16,7 2-21-16,12-2-63 0,6-3-18 15,7-7-87-15,0-4-50 16,-1-12 26-16</inkml:trace>
  <inkml:trace contextRef="#ctx0" brushRef="#br0" timeOffset="-124299.06">20807 5649 1075 0,'-13'22'108'0,"-3"1"64"16,-4 2-84-16,3-2-91 16,5-4-15-16,5-7 1 15,5-4 4-15,3-6 20 16,3-1-34-16,8-1 21 15</inkml:trace>
  <inkml:trace contextRef="#ctx0" brushRef="#br0" timeOffset="-124074.47">20787 6014 833 0,'4'-5'52'16,"0"1"35"-16,-1 0-68 15,-4 2-25 1,-1 1-26-16,-5 0-57 0,0 1-46 0,1 1 70 31</inkml:trace>
  <inkml:trace contextRef="#ctx0" brushRef="#br0" timeOffset="-123931.21">20757 6324 747 0,'-6'20'103'32,"4"-7"78"-32,2-4-53 0,10-10-71 15,2-6-22-15,6-6-18 16,1-5-47-16,1-1 21 15</inkml:trace>
  <inkml:trace contextRef="#ctx0" brushRef="#br0" timeOffset="-114381.54">20225 8013 871 0,'-1'9'93'0,"-3"2"61"16,-5-1-39-16,-3 2-45 15,1-1 8 1,-2-3 30-16,2 2 7 15,3-1 10-15,2 6-17 0,2 7-39 16,3 6-16-16,2 12-38 16,3 5-4-16,3 7-9 0,5 2-1 15,-2-6 1 1,-1-4 0-16,-3-10 0 0,-9-5 2 16,-11-4-1-1,-7-2 1-15,-10-4 0 0,-3-4-13 31,-8-6-83-31,2-7-57 0,3-13-310 16,6-8 264-16</inkml:trace>
  <inkml:trace contextRef="#ctx0" brushRef="#br0" timeOffset="-114229.12">19956 7772 1884 0,'11'7'67'0,"2"-3"-48"16,-2-3-92-16,4-6-159 15,2-6-171-15,7-8 227 32</inkml:trace>
  <inkml:trace contextRef="#ctx0" brushRef="#br0" timeOffset="-113685.54">21367 7736 1188 0,'3'-19'60'0,"-3"5"20"16,0 4 27-16,-2 10 15 0,-1 6 10 0,0 15 0 16,-4 9-25-16,-1 19-45 15,-1 7-23-15,-3 13-35 32,-1 4-14-32,4-2-60 15,0 0-75-15,5 3 78 16</inkml:trace>
  <inkml:trace contextRef="#ctx0" brushRef="#br0" timeOffset="-112968.8">21642 8171 1077 0,'3'-14'138'0,"-2"2"134"0,-10 0-148 15,-5 3-12-15,-13 2-38 16,-1 2-7-16,-9 5-31 0,-4 4-13 31,3 10-8-31,-2 5-5 0,15 1-32 16,8-2-16 0,15-5-7-16,6-5 1 0,15-3 25 15,4 0 15-15,7 0 5 16,-4 1 2-16,-2 3 3 15,-4 1 6-15,-11 0 16 16,2-1 7-16,-11-4 1 16,1-4-7-16,2-1-16 15,-1-4-8-15,6-3-4 16,3-2-1-16,0 0-1 16,5-2-1-16,1 1 1 15,2 1 0-15,3 1 0 16,1-2 0-16,4-4 0 15,4-4 0-15,6-8 13 16,2-3 12-16,1-6 26 16,0-8 15-16,-13-6 12 0,-1-4-1 15,-14-4-17-15,-5 3-10 16,-3 15-14 0,-5 8 7-16,-6 24-2 15,0 11-8-15,-9 24-13 0,-4 10-18 16,-4 20-5-16,-1 3 2 15,4-1 0-15,3-6-13 0,8-11-29 16,6-8-6 0,7-15 2-16,2-5 15 15,6-14 31-15,0-6 5 16,10-9-1-16,-1 0-1 0,7 3 0 16,1 4-1-1,-5 8 7-15,-4 3 0 0,-2 7 2 0,-7 2 0 16,-9 3-2-16,-1 0-1 15,-14-1-4 1,-6-1-8-16,-12 1-28 16,-6-1-19-16,-5-4-62 0,6-3-41 15,16-13-147 1,10-6-111-16,20-10 225 16</inkml:trace>
  <inkml:trace contextRef="#ctx0" brushRef="#br0" timeOffset="-112531.53">21957 8098 566 0,'49'-14'136'16,"-9"4"145"-1,-9 4-44-15,-10 10-26 16,-7 3-19-16,-7 6-45 16,0 0-30-16,-4-3-53 0,2-3-4 15,3-7 12-15,1-3 9 16,5-6 1-16,2-3-14 16,-3-2-24-16,-3 0-14 0,-6 2-13 15,-6 2 1-15,-8 5-2 16,-4 4-3-16,-7 11-6 15,-1 6-7-15,2 11-4 16,0 2-5-16,10 2-9 16,6-4-2-16,8-5-14 15,7-3-6-15,8-9-22 16,5-2 1 0,6-9 16-16,8-6 9 0,5-9 35 0,5-4 3 15,-2-8 9 1,0-5 8-1,-9-6 24-15,-10-3 11 0,-8-9 10 16,-8-4-5-16,-10 6-22 16,-1 8-9-16,-8 21-6 15,-4 18-7-15,-9 29-3 16,-4 13-5-16,-6 20-9 16,0 4-1-16,11-1-6 0,8-6-17 15,17-12-77 1,10-6-30-16,11-9-66 0,5-7-65 15,1-14 166-15</inkml:trace>
  <inkml:trace contextRef="#ctx0" brushRef="#br0" timeOffset="-112339.54">22821 7928 1776 0,'8'33'147'0,"-9"5"78"0,-10 22-132 0,-13 0-43 0,-1 5-43 32,0-2-6-32,6-15-16 15,7-5-57-15,9-14-17 16,3-7-55-16,2-9 64 16</inkml:trace>
  <inkml:trace contextRef="#ctx0" brushRef="#br0" timeOffset="-111201.16">17783 5543 594 0,'3'-3'149'0,"-3"3"91"0,0 6-26 16,-1 5-39-16,-1 11-71 15,5 5-31 1,-3 1-37-16,5 6-9 0,1-5-11 15,0-3-6-15,2-1-6 16,-3-5 1 0,-1 1 1-16,-4-3 0 0,-5-2 2 15,0 0-18-15,-10-10-48 16,-1-3-43-16,-2-7-212 16,-3-3 189-16</inkml:trace>
  <inkml:trace contextRef="#ctx0" brushRef="#br0" timeOffset="-111061.81">17664 5455 459 0,'0'2'37'0,"4"1"30"0,-1-6-68 15</inkml:trace>
  <inkml:trace contextRef="#ctx0" brushRef="#br0" timeOffset="-110137.03">18044 5636 598 0,'-17'-12'109'0,"-4"2"85"0,-5 9-71 16,1 3-4-16,1 6-49 31,3 2-13-31,4 7-36 15,4 3-12-15,9 7-9 16,4 1-5-16,4-6-7 0,8 0-4 16,6-10 1-16,0-3 2 0,7-9 16 15,0-9 20-15,5-10 36 32,3 0 21-32,-4-7 38 0,0 2 3 15,-9-1-4 1,-7-2-9-16,-11 8-24 0,0 8-7 0,-2 11-18 15,-2 9-12-15,0 13-21 16,-6-1-13-16,3 12-15 16,3-4-4-16,6-2-8 15,10 1 0-15,-1-15-5 16,3-5-7 0,2-12-23-16,1-5-12 0,1-11-9 0,-2-7 4 15,3-6 30-15,-1-6 15 31,1-8 20-31,-2-1 5 16,-9 2 24-16,-3 5 8 0,-4 15 16 16,-3 12 7-16,-1 21-10 15,-2 12-5-15,-5 19-15 16,-3 6-10-16,-2 8-10 16,-1 2-4-16,-1-5-5 15,3-3-31-15,4-6-112 0,4-8-12 16,4-16 5-16,3-8 29 15,6-17 114-15,1-8 10 16,13-9 3 0,1-2 5-16,4 4 32 0,4 6 17 15,-1 14 12-15,-1 4-1 0,-6 8-31 32,-4 3-13-32,-12 2-13 0,-7 2-1 0,-10-3 0 15,-8 2-14-15,-5-4-70 31,-4-2-39-31,8-6-269 0,2-7 223 16</inkml:trace>
  <inkml:trace contextRef="#ctx0" brushRef="#br0" timeOffset="-109720.81">18542 5701 658 0,'11'20'112'0,"5"-1"131"15,-1-4-25 1,3-5 6-16,2-4-8 0,-2-13-39 15,2 0-13-15,-3-9-77 16,-2 1-28-16,-4 3-27 0,-7-3-2 0,-9 7 6 16,-6 0 1-16,-9 10-17 31,-1 6-12-31,0 15-19 16,1 5-5-16,7 5-1 0,4-3 2 15,13-7 2 1,5-5 2-16,7-9 6 15,2-4 1-15,4-6 2 0,1-5-11 16,1-2-11 0,1-3-2-16,-1-4 2 0,-2 1 12 0,-2-6 5 31,-1-1 2-31,-5-5 3 16,-2-5 2-16,-8-6 7 0,-4-2 2 15,-5 2-2-15,-1 7-3 16,-2 19 5-16,-1 12-2 15,-4 25 0-15,0 13 1 0,-4 18-8 16,1 4-1 0,4 1 2-16,5-3-17 0,9-11-83 15,7-6-36 1,8-12-203-16,3-8 182 16</inkml:trace>
  <inkml:trace contextRef="#ctx0" brushRef="#br0" timeOffset="-109531.4">19077 5651 1262 0,'-6'47'71'16,"4"2"31"-16,-4-1 10 0,5-5-38 15,3-1-12 1,0-16-62-16,5-2-54 0,1-10 28 15</inkml:trace>
  <inkml:trace contextRef="#ctx0" brushRef="#br0" timeOffset="-108751.27">17779 5392 522 0,'1'-2'106'16,"-1"-1"108"-16,2 0-21 0,3-1-33 16,-2 1-6-16,1-1-25 15,-3 4-8 1,-2-2-35-16,-2 4-16 15,-2 3-11-15,-3 1-7 16,0 7-5-16,-3 1-4 0,5 11-17 16,2 7-10-16,4 13-14 15,5 7-2-15,2 8-5 16,2-2-4-16,1-9-34 16,-4-6-17-16,1-13-35 15,-2-6-27 1,0-9-8-16,-2-7 6 15,1-9 36-15,-4-8 30 0,-3-10 58 0,2-4 27 32,-3-8 42-32,-2-7 17 0,0-10 6 15,-1-8-8-15,1-6-20 16,0 3-1-16,0 4 17 0,2 8 0 16,2 13-6-16,-3 7-8 15,4 25-30-15,-1 1-12 16,2 28-13-1,2 11-10-15,1 15-1 0,-2 4-17 16,7 1-90-16,4 3-61 16,5-11 77-16</inkml:trace>
  <inkml:trace contextRef="#ctx0" brushRef="#br0" timeOffset="-108252.11">19424 5595 1408 0,'-3'9'58'16,"3"-1"9"-16,3-7-24 0,-3-4 8 31,4-7-3-31,-4-1 6 0,5-2-92 16,-4 2-121-16,0 11 96 15</inkml:trace>
  <inkml:trace contextRef="#ctx0" brushRef="#br0" timeOffset="-108101.97">19397 5902 861 0,'8'-1'100'0,"4"-1"16"0,1-5-2 0,-3-1-47 31,-3-2-50-31</inkml:trace>
  <inkml:trace contextRef="#ctx0" brushRef="#br0" timeOffset="22206.08">4239 5560 597 0,'-4'0'112'0,"-6"1"119"16,2 4-40-16,-5 4-27 16,-3 1-16-16,1 2-19 15,0 0-14-15,8 5-15 0,3 1 0 32,-1 7-12-32,4 7-14 15,1 19-27-15,2 10-12 16,4 17-22-16,-1 3-8 15,1-8-3-15,0-6-2 16,-5-13 5-16,-2-9 2 0,-7-15 2 16,-3-7 1-1,-6-19-1-15,-2-11-1 0,2-22-2 16,4-10-4-16,3-17 8 16,4-6 10-16,2-7 23 0,1-1 7 15,3 2-1 1,4 4-7-16,5 8-7 15,5 4-5-15,9 9-8 0,6 6 3 0,2 10-5 16,8 6-2 0,1 11 6-16,-2 6-13 0,6 4-4 31,-8 1 1-31,2-1-8 0,2 0 6 16,-3-4-18-1,5-1-26-15,-5-1-63 0,-4-1-46 16,-16 0-111-1,-5 0-138-15,-12 0 233 16</inkml:trace>
  <inkml:trace contextRef="#ctx0" brushRef="#br0" timeOffset="22398.42">4043 6002 1834 0,'8'34'118'15,"6"-2"70"-15,11-20-94 16,5-6-25-16,14-13-23 0,0-10-14 16,10-8-153-1,-4-4-152-15,5-4 152 0</inkml:trace>
  <inkml:trace contextRef="#ctx0" brushRef="#br0" timeOffset="22830.02">4863 5502 741 0,'-3'4'207'15,"0"1"176"1,-2 4-104-16,-3 4-35 15,0 9-57-15,-1 4-21 0,4 17-53 0,2 5-24 32,3 12-36-32,3 8-17 0,-2 4-26 15,2 4-5-15,1 3-20 16,-4-1-23-16,3-7-56 16,0-9-46-16,2-13-77 15,1-12-19-15,-1-17-96 16,5-10 178-16</inkml:trace>
  <inkml:trace contextRef="#ctx0" brushRef="#br0" timeOffset="23140.25">4901 5781 942 0,'-14'-59'159'0,"0"7"160"32,0 5-30-32,4 11-71 0,2 3-32 0,7 12-55 15,4 2-26-15,9 10-25 16,6 3-7-16,13 5-15 15,6 2-6 1,18 5-19 0,2 2-7-16,2 2-9 0,-8 3-1 15,-17 5 8-15,-10 4 2 16,-18 6 7-16,-7 6 0 16,-16 10-6-16,-9 0-3 0,-17 6-17 15,-4-4-11-15,-10-7-19 16,3-3-14-16,12-12-13 15,11-5-4-15,18-12-17 16,7-5-10 0,15-9-71-16,9-5-60 0,12-4-380 15,11-3 354-15</inkml:trace>
  <inkml:trace contextRef="#ctx0" brushRef="#br0" timeOffset="24025.62">6877 5372 1043 0,'7'-12'130'16,"3"1"94"-16,-5-3-61 15,0 2-7-15,-8 1-13 0,-5 0 0 16,-7 2-22-16,-1-1-12 16,-5 6-28-16,-3 2-13 15,-4 6-44-15,-2 6-12 16,0 10-12-16,-6 7-3 16,5 12 2-16,-1 8-2 0,3 21-6 15,5 8 0-15,5 16 3 31,1 6 2-31,10-1 7 16,2-1-22-16,6-7-57 16,3-2-47-16,1-10-102 0,-2-5-43 15,-2-10-198-15,-3-8 264 16</inkml:trace>
  <inkml:trace contextRef="#ctx0" brushRef="#br0" timeOffset="25572.86">6321 6179 1128 0,'-12'-39'111'0,"5"0"103"16,9 0-36-16,15 4-3 15,5 6-3-15,11 4-28 0,0 2-26 16,8 4-55-16,0 3-18 16,5 6-20-16,-2 5-6 31,-1 10 0-31,-8 6-1 0,-17 15 1 0,-7 7 0 15,-19 12-1 1,-6 6-3-16,-3 0-3 16,1-3-4-16,10-15-7 15,6-9-1-15,12-16-3 16,8-10-1-16,14-15 15 0,8-7 8 16,6-14 16-1,0-7 3-15,-8-4-9 16,-6 1-3-16,-18 10-6 0,-5 6 0 15,-16 14 2-15,-9 4-2 16,-11 11-31-16,-6 3-18 0,-5 10-23 16,1 1-2-16,8-1 15 15,16-2 10-15,24-9 12 16,12-6 1-16,20-4 10 16,3-1 9-1,11 6 23-15,4 3 8 0,5 8 1 16,6 5-5-1,-10 7-12-15,-6 3-5 16,-24 4 1-16,-13 1 2 16,-21 3 1-16,-7 2-1 0,-14-6-7 15,-8-4-4-15,-2-10-5 16,1-8 1-16,1-17 0 16,12-10 2-16,14-18 3 0,10-7 4 15,24-6 5-15,8 3 0 0,8 3-4 31,1 4-5-31,2 5-6 16,0 1-20-16,2 2-67 16,0 4-45-16,4 6-110 0,-5 5-54 15,-8 12-96-15,-7 7 7 16,-19 11 110-16,-6 11 106 0,-5 11 248 16,-6 5 84-16,-9 5 81 15,1-3 4-15,2 4-37 31,-3-5-24-31,-1-1-49 0,3 2-24 16,-8-7-44 0,2 0-18-16,2-3-29 0,0-5-9 15,2-9-2-15,9-5 3 16,2-10 6-16,8-8 11 16,4-12 5-16,2-7 5 15,3-10-2-15,3-2-10 16,3 1-7-16,-3 4-4 0,2 13-11 15,0 7 2-15,5 16-6 16,2 7-3-16,-3 10 0 16,2 6-17-1,-11 5-25-15,-2-1-10 0,-3-3-3 16,-2-3 16-16,0-12 27 16,0-6 9-16,6-11 4 15,-3-8 5-15,6-13 9 16,-1-6 1-16,1-6 1 0,4 0 1 15,-6 13-6-15,2 8-3 16,-6 25-3 0,-4 12-4-16,0 19-7 15,-2 8-10-15,1 7-43 16,5-2-67-16,8-13-7 16,8-10 4-16,12-20 37 15,7-8 67-15,7-12 12 16,0-4 7-16,-2-6 14 15,-10-1 21-15,-15-1 41 16,-6 3 20-16,-16 3 33 16,-8 1-5-16,-8 6-30 0,-9 2-18 15,-12 8-43-15,-5 8-17 16,-6 14-17-16,-1 6-15 16,5 10-16-16,9 0-5 15,21-9-10-15,14-5 8 16,20-15 17-16,10-10 5 15,5-12 17-15,0-5 3 16,-6-6 1-16,-4-1 2 16,-3-1 2-16,-6 1 3 0,-3 10 2 15,-2 6 1-15,-7 15-2 16,-4 12-2-16,-10 12-4 16,-1 8-4-16,-4 9-16 15,1-3-6-15,9-4-6 16,5-11 4-16,14-16 14 15,6-8 5-15,12-14 17 16,1-9 15-16,4-16 30 16,1-6 12-16,-5-19 16 0,0-9-4 15,-12-15-4-15,-1-6 4 0,-11-4-16 16,-4 3-5-16,-3 20-22 16,-3 15-7-16,-7 36-10 15,-3 19-6-15,-8 32-7 16,-5 16-10-16,-5 26-5 15,0 13 2-15,-2 25 4 16,-2 7-2-16,5-2-44 16,8-5-15-16,12-27-46 31,11-13-11-31,9-24 46 0,0-12 5 0,2-20-17 31,-6-10-35-31,1-17-112 0,-4-9-99 0,-6-18 186 16</inkml:trace>
  <inkml:trace contextRef="#ctx0" brushRef="#br0" timeOffset="25703.41">8892 5535 1595 0,'19'0'149'0,"13"0"110"16,8 0-50-16,13-3-65 0,3-4-40 16,2-8-62-16,4-5-15 15,1-9-74-15,2-5-42 16,-2-17 47-16</inkml:trace>
  <inkml:trace contextRef="#ctx0" brushRef="#br0" timeOffset="26075.73">8284 4019 842 0,'-4'-6'119'0,"-1"1"139"0,-3 3-163 16,-1 1-41-16,1 1-16 15,0-1 4-15,0-2 19 16,5 3 21-16,-1 0 8 15,3 9 29 1,1 8 1-16,0 15 2 16,0 14 11-16,3 25-32 15,2 10-21-15,-1 11-35 16,0 0-18-16,-1-7-16 0,2-7-15 16,-1-12-56-1,1-8-52-15,0-15-263 16,5-19 225-16</inkml:trace>
  <inkml:trace contextRef="#ctx0" brushRef="#br0" timeOffset="26454.38">9148 3894 1684 0,'22'15'111'0,"-13"2"118"15,-8 4-46-15,-16 3-6 0,-12-6-21 32,-17 1-74-32,-11-6-34 15,-18 1-38-15,1 3-7 0,4 0-7 16,9 3-9-16,22 5 1 16,10 8-2-16,12 12 0 15,9 7 2-15,8 7 3 16,4 4 3-16,6-2 3 0,0 1 1 15,2-2 0 1,3-5 0-16,5-11-1 0,4-9 0 16,8-16 1-16,2-11 2 15,10-17 2-15,-3-9-3 16,-5-19-35-16,-4-6-34 16,-10-8-121-1,-8-6-72-15,-5-1-243 0,-14-5 270 0</inkml:trace>
  <inkml:trace contextRef="#ctx0" brushRef="#br0" timeOffset="26807.72">8936 4186 696 0,'-33'0'248'32,"4"4"211"-32,10 11-115 15,8 2-51-15,12-2-98 0,6-2-34 16,16-10-72-16,7-5-24 16,14-12-27-16,5-6-15 15,5-11-39-15,7-3-41 0,6-7-88 16,14-1-47-16,6-6-60 15,4 0-20-15,-5-1-6 0,-9 4 35 16,-10 13 90 0,-7 8 50-16,-17 15 218 15,-15 6 60-15,-29 13 107 16,-18 6 34-16,-27 12-98 0,-10 1-38 16,-11 5-99-16,0 3-29 15,0 1-34-15,0 2-12 16,9 6-12-16,8 3-4 15,19 9-5-15,15 2-2 0,25-3-5 16,13-5 0-16,19-14 5 16,11-6 1-16,5-15 6 31,2-6-8-31,1-14-17 16,-1-8-28-16,-1-8-90 15,1-8-60-15,-9-12 108 16</inkml:trace>
  <inkml:trace contextRef="#ctx0" brushRef="#br0" timeOffset="26977.16">9449 4223 1672 0,'13'6'162'0,"5"-3"89"16,10-8-101-1,8-6-20-15,10-8-74 0,3-5-28 0,9-3-50 16,5-3-52-16,5-2-212 15,-3-2 172-15</inkml:trace>
  <inkml:trace contextRef="#ctx0" brushRef="#br0" timeOffset="27222.72">10399 3881 1379 0,'-4'7'60'0,"-20"-7"19"0,-1-1 50 0,-13-2 31 15,-4 2 10 1,-6 1-63-16,-1 5-33 0,0 14-53 16,3 8-14-16,10 19-9 31,4 5-7-31,19 5-3 0,8 1 0 16,15-4-1-16,10-3-1 15,14-11 9-15,7-6 4 0,15-13-1 16,1-8-21-1,-3-15-67-15,2-6-61 16,-12-17 73-16</inkml:trace>
  <inkml:trace contextRef="#ctx0" brushRef="#br0" timeOffset="27376.54">10130 4163 1745 0,'-3'15'124'16,"8"-2"99"-16,21-9-100 0,11-4-23 0,15-13-23 15,3-4-19-15,6-7-105 16,1-4-91 0,13-10 80-16</inkml:trace>
  <inkml:trace contextRef="#ctx0" brushRef="#br0" timeOffset="27907.11">11000 3758 902 0,'8'13'166'0,"1"-3"104"0,4-2-16 16,1-5-33-16,8-3-48 0,2-4-15 31,6-7-47-31,6-3-20 16,2-7-34-16,4 0-21 15,6-3-19-15,-2 2-4 0,6 2 1 16,0 5-3-16,-4 9 0 16,-8 6-4-16,-15 10-4 15,-10 8-1-15,-14 17-2 16,-8 9 0-16,-12 19 0 15,-4 8-1-15,-5 8-3 0,1-2-12 16,7-6-28 0,4-5-3-16,12-19-24 15,4-7-22-15,8-22-93 0,4-13-47 16,8-24 112-16</inkml:trace>
  <inkml:trace contextRef="#ctx0" brushRef="#br0" timeOffset="28426.12">12285 3542 1376 0,'3'12'189'0,"-5"-2"243"16,-18 3-295-16,-5-1 11 0,-11-6-59 15,-2-5-30-15,-4-8-35 16,-2-2-13-16,-2-6-10 16,3 0-5-16,10 5-3 15,5-1-2-15,15 9-7 16,6 4-1 0,12 9 7-16,4 5 1 0,-3 9 12 0,0 4 3 15,-7 4-1 1,-6 4-1-16,-7 0 0 15,-2-2 1-15,1-2-2 16,3-6-1-16,7-8-1 0,1-6-1 0,7-8-3 16,3-3 2-16,14-5 10 15,5-1 7-15,15-1 8 32,1 2 0-32,6 4-4 0,-3 5-5 15,0 5-5-15,-4 7-1 16,-4 5-3-1,0 2-2-15,-16 5 1 0,-3 3 1 0,-19 5 1 16,-11 3 2-16,-16 4-2 16,-10 5-6-16,-10 0-28 15,-4 1-16-15,-9-10-46 16,2-10-51-16,10-17-103 16,4-12-321-1,28-32 336-15</inkml:trace>
  <inkml:trace contextRef="#ctx0" brushRef="#br0" timeOffset="28724.93">12604 3437 1409 0,'25'7'119'0,"-3"4"63"15,-14 16-13-15,-6 5 10 16,-10 7-41-1,-10 6-36-15,-10 3-48 0,-6 2-20 16,-4 4-20-16,1 3-4 16,1-1-6-16,4-5-3 15,7-6-3-15,9-4-3 0,16-8-4 16,13-2 0-16,13-7 2 16,7-4 1-16,7-6 5 15,3-3 1-15,5-3-25 16,0-2-34-16,-1-6-108 15,-3-5-118 1,-3-4 155-16</inkml:trace>
  <inkml:trace contextRef="#ctx0" brushRef="#br0" timeOffset="28908.71">12726 3930 1895 0,'-10'17'134'15,"-1"12"30"-15,-2 4 9 0,3 13-48 16,2 4-49-16,3 6-41 16,2 4-15-16,1 4-25 15,-2 0-32-15,1 0-48 16,1 1-127-16,2 0 121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7:08:26.3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7161 5468 382 0,'-7'3'87'16,"0"2"98"-16,-3 3-68 16,4-2-2-16,-5 0 17 15,2-2 11 1,8-3-33-16,1-1-8 16,14 0-19-16,11 0-3 0,11 2-2 15,10 3-11-15,6 3-25 16,-3 0-12-16,6 1-19 15,-6-1-5-15,1-4-97 16,1 1 68-16</inkml:trace>
  <inkml:trace contextRef="#ctx0" brushRef="#br0" timeOffset="2740.34">11014 3674 1233 0,'-2'6'127'0,"-3"4"92"15,-4 3 18-15,-1 4-66 0,1 1-33 0,1-4-65 32,3-1-29-32,1-7-25 0,0-4-8 0,0-6-7 15,0-4-1 1,4-4-66-16,0-3-51 0,6 0-238 15,3 1 195-15</inkml:trace>
  <inkml:trace contextRef="#ctx0" brushRef="#br0" timeOffset="3360.28">11517 3778 770 0,'1'-4'112'31,"-4"-1"87"-31,-1 0 14 0,-8 0-41 0,-3 1-31 16,-7 3-41-16,-4 2-22 15,-3 7-32-15,-2 2-12 16,5 6-24-16,3 2-7 0,7 5-4 16,7 2-3-16,7 2-2 31,2 0-1-31,5-3 2 16,6-3 1-16,6-7 1 15,5-5 1-15,3-9 1 16,4-4 0-16,4-11 1 15,6-8 2-15,-3-12 2 16,-4-6 2-16,-7-7 11 0,-8 1 8 16,-8-1 14-16,-2 1 2 15,-10-4-4-15,-4 0-7 16,-10-3-11-16,-6-1-6 0,1 6-8 16,3 2-2-16,6 13-3 15,9 10-2-15,5 15-2 31,6 8 0-31,5 11 2 0,3 10-1 0,6 17 4 32,-2 9 0-32,-1 13-1 0,2 6 1 15,-3 8-1-15,2 2 0 0,0 2 2 16,-1 0 1 0,0-9-2-16,-3-9-1 15,0-17-32-15,1-10-22 0,-1-11-66 16,0-6-30-16,-1-11-76 15,2-4-74-15,4-11 178 16</inkml:trace>
  <inkml:trace contextRef="#ctx0" brushRef="#br0" timeOffset="4359.38">12472 3712 561 0,'-5'7'33'15,"-8"-1"58"-15,7-1-1 16,-2 0 24-16,7-5 31 15,1 1-16-15,9-3-52 0,5-1-18 16,3 2-11 0,10 1 4-16,7 3 10 0,7 5 7 0,23 3-1 31,15 4-5-31,15 0-16 0,-4-1-11 16,-7-1-17-1,-7 0-4-15,-18-3-3 16,2 1 1-16,-9-3-29 15,-10 0-51-15,-12-7-217 16,-10-2 174-16</inkml:trace>
  <inkml:trace contextRef="#ctx0" brushRef="#br0" timeOffset="4675.82">13331 3660 826 0,'-2'9'74'0,"2"-2"79"16,1 1 0-16,2-3 27 31,7 1-27-31,6-1-48 0,4 0-26 0,5 4-29 0,-1 1-14 32,3 6-20-32,-2 1-5 15,-2 5-2-15,-6 0 0 0,-10 4 8 16,-7 2 4-16,-12 6 3 0,-7 1-1 15,-11 0-6 1,-5-3-14 0,-6-2-45-16,-5-5-24 0,-4-5-58 15,3-4-34-15,9-9-191 0,9-3 208 16</inkml:trace>
  <inkml:trace contextRef="#ctx0" brushRef="#br0" timeOffset="5518.76">14284 3803 1112 0,'-13'-7'111'16,"-4"-1"103"-16,-2-2-60 0,-10-2-26 0,-1-3-32 31,-7 3-46-31,1 2-10 0,3 7-18 15,5 6-8-15,9 16-17 0,4 8-6 16,11 14-5 0,3 3 1-16,6-6-1 15,10-4-2-15,16-14-1 0,6-7 3 16,11-14 7-16,-2-9 4 16,-9-11 5-16,-5-4 10 15,-10-8 19-15,-2-6 9 0,-6-8 21 16,-2-6 4-16,-5-5-2 15,-2-3 2 1,-6-2-14 0,-3 5-10-16,0 12-11 15,-2 12-4-15,3 21-9 0,-1 12-7 0,0 22-13 16,0 13-7-16,3 23-2 16,1 7 5-16,5 9 7 15,4 1-14-15,8-10-3 31,10-10-2-31,13-20-4 0,4-14 14 0,11-17 5 32,0-4 3-32,-6-12 3 0,-6-3 3 15,-18-4 3-15,-2-1 4 0,-13 0 12 16,-6 2 1 0,-1 6-2-16,-9 5-4 0,4 13-18 15,-6 8-4 1,3 12-3-16,0 5 0 0,5 1 1 15,3-3 0-15,9-13 0 16,7-5 1-16,2-11 4 16,7-5 4-16,-4-6 10 15,-2-2 3-15,-2-2 9 16,-5-1 7-16,-7 1 5 0,-8-2 6 16,-12 1-10-16,-4-1-12 15,-7-1-17-15,-1-1-20 0,1 5-46 31,0 1-23-31,0 6-77 16,5 1-47-16,11 1-159 0,10 1-120 0,17 2 266 31</inkml:trace>
  <inkml:trace contextRef="#ctx0" brushRef="#br0" timeOffset="6522.58">14911 3714 674 0,'23'12'172'0,"1"1"161"16,-7 2-111-16,-2 3-39 0,-6-2-46 15,0-1-26-15,-1-3-45 16,2-2-15-16,0-5-30 16,1-2-8-16,1-6-1 15,0-5 2-15,1-5-1 16,1-3 1-16,-1 1-6 16,-2 2-1-1,1 4-3-15,-4 5-1 16,3 8-3-16,2 8 1 0,-5 8-1 15,3 5 0-15,-2 3 2 16,-1 0-2 0,8-11 0-16,3-6 0 15,9-17 0-15,4-9 1 0,3-15 4 16,4-4 1-16,-4-7 1 0,0-2 9 16,-8-1 21-1,-10-3 7-15,-10-2 7 0,-7-1-8 16,-3 4-20-1,-5 6 2-15,0 19-2 16,2 12-2-16,-9 21-4 16,2 9-12-16,0 15-6 0,0 3-1 15,10 0 1 1,6 0 0-16,6-10 1 0,5-4 0 16,1-6 2-16,-6-4 1 0,-1-5 2 31,-4-3 0-31,2-6 2 15,1-4 1-15,1-7-2 0,3-1-2 16,-4 0-2-16,6 1-1 16,-3 6-1-16,1 4 0 15,2 9 0-15,-4 3-3 0,1 7 3 16,5 3 0 0,0 1 1-16,-2 1 1 15,-1-2 0-15,-7-1 1 16,-5-2-11-16,-4-2-13 0,-5-4-28 15,-8-5-18-15,2-10-29 16,-2-9-17-16,1-15-34 16,7-8-7-16,5-14-14 15,9-2 21-15,7-7 51 16,5 3 22-16,4 1 52 16,-1 3 8-16,2 4 11 0,-4 4 3 15,-2 9 21-15,-1 7 24 16,-5 12 53-1,-2 7 19-15,-4 12 4 0,-1 10-15 0,-1 17-39 32,2 12-16-32,-2 12-16 15,0 5-10-15,2 0-11 16,-2-5-4-16,8-8-5 16,4-8-1-16,10-12-1 15,8-8-1-15,9-14 2 16,-1-6 1-16,-2-10 2 0,-6-4 0 15,-7-9 5-15,0-1 7 0,-9-1 27 16,-5 1 18 0,-8 1 21-1,-4 3 2-15,-13 10-29 0,-3 9-22 16,-8 18-28-16,-2 12-11 0,-3 14-2 16,7 2 1-16,12 0-1 15,12-5 2-15,19-7-2 16,0-7 2-1,12-10 1-15,-2-5 0 0,12-6-37 16,3-5-20-16,7-7-105 16,6-2-61-16,8-3 124 15</inkml:trace>
  <inkml:trace contextRef="#ctx0" brushRef="#br0" timeOffset="7180.91">16957 3645 970 0,'-1'-4'69'0,"3"-1"-45"0,1 3 99 0,0 2-11 15,1 9 56-15,0 6 9 16,0 14-44 0,1 8-39-16,-1 16-53 15,0 5-15-15,-3 8-16 16,1-2-3-16,2-6-2 16,-1-5-5-16,0-9-35 15,0-4-10-15,-2-12-11 0,-1-6 1 0,-2-17 33 16,-4-7 9-16,-2-18 14 15,-1-7 4 1,-3-16 16-16,0-7 11 16,-1-17 26-16,4-9 7 15,7-7-13-15,2 6-8 0,8 14-7 16,7 12 4-16,2 18 5 31,2 8 4-31,6 12-21 16,4 7-13-16,0 11-6 15,4 5-7-15,-3 9-1 16,4 1 1-16,-8 4 1 0,-16 2 3 16,-10 1-13-16,-14 1-19 0,-10-5-68 15,1-2-55-15,-1-13-263 16,4-6 243-16</inkml:trace>
  <inkml:trace contextRef="#ctx0" brushRef="#br0" timeOffset="7655.14">17355 3670 1012 0,'12'31'79'16,"-4"4"34"-1,-3 4-18-15,-2-2 5 16,-5-1-14-16,-1-9 22 16,-1-7-24-16,-1-11-14 15,5-8-8-15,-7-3-32 16,4-6-5-16,-1-9-15 15,0-4-5-15,4-5 2 16,0-5 3-16,3-1 15 16,3-2 8-16,10 5 7 15,3 5 3-15,-1 9-1 16,4 5-5-16,-5 9-11 16,-1 2-8-16,3 5-12 0,1 3-3 15,6-1 0-15,4-1 0 0,4-4 0 31,-1-3 0-31,0-5 1 16,-1-3-1-16,-6-4 4 0,-2 0 4 0,-8-2 1 16,-5-2 17-1,-5 3 22-15,-4 0 1 0,-8 3 13 0,-2 3-16 32,-7 7-29-32,-4 8-8 15,-7 15-15-15,3 6-5 16,-4 5 1-16,7 1-1 15,17-2-1-15,5 0-4 16,18-5-40-16,6-4-35 16,5-8-98-16,1-4-87 15,2-12-175-15,1-3 234 0</inkml:trace>
  <inkml:trace contextRef="#ctx0" brushRef="#br0" timeOffset="7889.75">18052 3651 1132 0,'-20'2'96'0,"-4"4"69"0,-2 0-1 0,0 5 14 15,4 1-33 1,9 4-45 0,6 3-34-16,11 3-41 15,8 3-6-15,13-1-8 16,8-3-1-16,12-3-1 15,4-3-7-15,-2-6-60 16,-5-2-26-16,-7-6-92 16,-6-4-170-16,1-7 219 15</inkml:trace>
  <inkml:trace contextRef="#ctx0" brushRef="#br0" timeOffset="15652.97">6022 5809 443 0,'2'-1'92'0,"3"0"93"0,-1-1-22 15,4 2-37-15,0 0-8 16,6 1-10-16,6 3-12 16,14 1-24-1,11 1-16-15,25 3-31 16,10-2-12-16,12-1-11 0,7-2-2 15,8-7-1 1,1-2 0-16,5-6 1 16,-1-2 2-16,-8-2-7 15,5 0-34-15,-8 5 26 16</inkml:trace>
  <inkml:trace contextRef="#ctx0" brushRef="#br0" timeOffset="37112.91">11147 7519 118 0,'-9'10'63'0,"1"-1"72"0,0-2 17 16,6-3 3-16,2-2-15 0,1-2-27 31,4 0-14-31,-2-1-21 16,5 1-2-16,1-2-5 0,2 2 4 0,1-1 1 15,-3 0-2 1,3 1 0-16,-1 0-6 0,1 0-13 15,1-2-9-15,0-2-10 32,2-1 1-32,2-1 8 15,3-1 1-15,1 0-10 0,4 1-5 16,7 3-19-16,2 1-4 0,13 5-3 16,2 1-2-1,6 5-2-15,-3 3 0 0,-5-2-3 16,-6 0 17-16,-5-1 9 15,-1-1 5 1,4 2 20-16,4-2-12 0,5 0-1 16,7-1-2-16,-7 1-10 15,2-1-4-15,-9-2-6 16,-2-2-1 0,-3-3-5-16,1-1-2 0,9 0-1 0,4 0-2 15,8 0 0-15,0 2 0 0,-5 2-1 31,-11 1 0-31,-3 1 0 16,-4-1 0-16,0 0 0 16,4-2 1-16,-1-2-1 15,6 0-1-15,8-1 1 16,3-2 0-16,-4 1-1 16,-3-1 1-16,-9 1 0 15,-5 2-1-15,-1 0 2 0,0 2 0 16,-3 2-25-16,-1 1-65 0,-2 1 55 31</inkml:trace>
  <inkml:trace contextRef="#ctx0" brushRef="#br0" timeOffset="47127.36">20099 4126 580 0,'-6'0'81'0,"-6"0"-1"0,1 0 71 0,-2 0-8 16,-1-1 3-16,-1 0-16 15,1 1-10-15,0-1-9 16,0 0-13-16,5 1-19 16,2 3-12-16,3 7-24 15,2 6-13-15,2 18-6 0,3 11-4 16,4 28-11-1,3 12-1-15,5 24-10 0,0 15-4 0,1 16 3 32,-3 10 1-32,-2 3 4 15,-5-7 1-15,-6-18 2 0,-3-12 4 16,-3-23 1-16,-1-12 1 16,2-19 1-16,-2-13 1 0,1-23-4 15,-1-11-26-15,1-25-61 16,-1-16-56-16,4-32-288 15,5-17 259-15</inkml:trace>
  <inkml:trace contextRef="#ctx0" brushRef="#br0" timeOffset="47840.69">20172 4193 786 0,'-11'-30'79'0,"-4"4"87"16,-1 5-42-16,1 7 16 16,1 2-2-16,2 4-19 15,2 1-11-15,4 2-34 16,4-1-18-16,6 1-26 0,8-4-5 0,16 0-3 16,11-1-1-16,10 1 14 31,10 1 3-31,11 2 9 15,9-1 4-15,33-4-11 16,3 1 0-16,11-4-2 16,12 0-5-16,-14 4 5 15,0-5-4-15,-1 2-9 16,-10-3 1-16,-13 3-8 16,-5 0-3-16,-24 3-4 15,-13 2-2-15,-17 6-2 0,-7 4-2 16,-12 6-3-16,-7 3-1 15,-14 8-1 1,-8 3 3-16,-7 7 1 0,-3 5 2 16,0 4-3-16,1 2-1 15,4 5-2-15,4 7 0 16,2 13-3-16,4 10 0 16,3 11 0-16,3 4-1 15,8 14 2-15,3 6-1 16,9 10-1-16,3 5-14 0,6 4-13 15,2 0-10-15,3-2 0 16,-5-6 16-16,-5-16 18 16,1-11 12-16,-11-15 12 15,-2-9 7-15,-7-18 7 16,-2-7 3-16,-7-17 6 16,-4-8 2-16,-9-15 0 0,-11-6-3 15,-26-10-13-15,-13-4-10 16,-11 0-11-1,-2 0-3-15,-7 3-2 16,-13 3 0-16,-19 8 7 16,-6 2 12-16,-26 10 34 15,4 0 6-15,0 2-40 16,-18 0-11-16,16-4-28 16,2-4-8-16,-6-10 12 15,18-6-32-15,18-12-151 16,10 1 186-16,-1 0-52 15</inkml:trace>
  <inkml:trace contextRef="#ctx0" brushRef="#br0" timeOffset="53415.92">20367 5020 311 0,'4'-3'141'0,"1"1"164"15,-2 1-18-15,1 3-54 16,-2 5-30-16,-1 5-72 15,-1 4-34 1,-2 7-53-16,-2 5-20 0,0 8-18 16,-4 4-4-1,1 4-24-15,2-1-40 0,2-5-176 16,2-4 147 0</inkml:trace>
  <inkml:trace contextRef="#ctx0" brushRef="#br0" timeOffset="53902.78">20597 5131 1107 0,'8'28'74'0,"-6"3"8"15,-3 8-7-15,-8 0-52 16,-2 1-15-16,1-6-4 15,0-7-1-15,3-9 1 32,1-7 0-32,3-12 31 15,2-7 14-15,0-11 33 0,3-4 18 16,3-8-3-16,0-2-3 16,2 3-7-16,-3-1-7 15,-2 10-26-15,0 6-10 0,-2 14-27 16,1 2-11-16,2 13-6 15,4 3-1-15,8 5-4 16,5-4 1 0,6-2 1-16,4-4 1 0,-1-5 2 0,-2-3 3 31,-3-4 10-31,-6-3 18 0,-5-7 34 0,-2-2 13 16,-5-9 2-16,0-2-16 15,-5-3-34 1,-1-2-13-16,-2 3-15 15,-3 2-2-15,3 5-47 16,-2 2-47-16,5 5-153 16,4 1-192-16,9 1 246 15</inkml:trace>
  <inkml:trace contextRef="#ctx0" brushRef="#br0" timeOffset="54048.36">20988 5075 859 0,'3'14'125'0,"-2"4"137"16,2 1-159-16,-3 6-15 16,-3 2-48-16,-2 6-31 15,-2 0-37-15,2-5-245 16,-1-2 190-16</inkml:trace>
  <inkml:trace contextRef="#ctx0" brushRef="#br0" timeOffset="54246.74">20855 5040 889 0,'11'-15'184'0,"2"0"152"16,12 3-109-16,5 2-21 15,12 0-94-15,6 2-38 0,3-2-58 16,-5 0-18-16,-2-1-163 0,-4-1 118 15</inkml:trace>
  <inkml:trace contextRef="#ctx0" brushRef="#br0" timeOffset="64828.66">22554 3976 147 0,'-13'11'70'15,"-2"-1"56"-15,1-2 46 16,-1-3 12 0,3-1 12-16,2-4-6 0,2 2-36 15,4-2-17 1,-3 0-26-16,6 0-9 0,-2 1-15 16,-2-1 1-16,5 6-20 15,3 4-16-15,3 7-15 16,8 7-8-16,-3 9-11 15,-1 10-3-15,4 19-12 16,-2 13-6-16,-2 19-2 0,-2 7 0 16,-3 7 5-16,-4-3-1 0,-1-4-18 15,-2-8-23 1,-2-14-60-16,-1-6-45 16,-1-12-206-16,-2-4 208 15</inkml:trace>
  <inkml:trace contextRef="#ctx0" brushRef="#br0" timeOffset="65729.72">22591 3815 873 0,'-2'0'117'16,"1"1"70"-16,-4 3-27 15,-3 4-73-15,0 5-32 0,-4 2-23 16,5 2-7-16,5-4-11 16,2-4 4-16,12-7 9 15,5-4 6-15,12-9 18 16,5-4 1-16,23-5 2 31,10 0 0-31,8-4-11 16,4 1-9-16,3-1-18 15,10-1-6-15,13 3-7 0,1 2-1 16,-4 4-1-16,-5 2 0 16,-6 9 0-16,-2 3 1 15,-21 7 1-15,-12 4 0 0,-27 4 4 16,-5 0 0-16,-9 0 5 16,-6 1 7-16,-8 0 7 15,-1 0-2-15,-5 0 6 0,-1-2-7 31,3-2-3-31,-3-1 3 16,4-1-5-16,-3 2-2 16,4 3-8-16,-1 3-6 15,-1 12-7-15,2 3-1 0,-1 14-2 16,1 8 4-16,-2 13 0 16,3 8 0-16,0 19 1 15,0 6 0-15,3 10 1 16,0-1 2-16,3 1 0 15,1-2 0-15,2-7 2 16,2-4 0-16,3-13 0 0,-3-3 0 16,1-7 1-1,-6-7 1-15,-2-10 0 0,-2-5 1 16,-2-9 1-16,-3-6 2 16,-3-10 2-16,-1-4 0 15,-4-12 1-15,-2-3-3 0,-6-6 0 16,0-3-2-16,-9-4-1 15,-4-1-1-15,-22 0-43 32,-12 0-6-32,-16 3-2 0,-6 1-1 0,-8-1 40 31,-13 1 4-31,-8 1 3 16,-2 2 0-16,-1 2 1 15,14 0-5-15,19-4-51 0,9-3-46 16,35-5-84-16,14-3-95 15,26-4 156-15</inkml:trace>
  <inkml:trace contextRef="#ctx0" brushRef="#br0" timeOffset="66730.39">22921 5918 423 0,'-6'-2'126'0,"0"-2"136"15,1-2-15-15,0-4-48 16,3-1-21-16,-3-1-51 15,0 1-27-15,-5 2-38 16,-6 3-15-16,-7 6-19 31,-3 4-9-31,-10 13-16 0,-1 6-7 16,0 16-6 0,1 8-2-16,11 11-9 0,7 4-7 15,15-6 0-15,6-8 1 0,14-20 11 16,10-9 12-1,12-15 19-15,7-4 12 16,-1-10 24-16,1-5 14 0,-12-7 8 16,-8 0 0-16,-12 2-20 0,-5 3-11 15,-9 7-14-15,0 5-11 16,-1 8-13-16,-3 5-9 0,6 17-12 31,0 5-13-31,8 7 2 16,7 0 2-16,7-12 2 0,6-7 14 15,7-14 16 1,0-6 14-16,-1-10 22 16,0-5 8-16,-9-6 14 0,-9-3 3 15,-17 2-4-15,-11 0-4 0,-15 6-19 32,-9 1-20-32,-7 3-43 15,3 4-21-15,5 3-52 16,6 0-35-16,11 2-91 0,7 1-203 0,13-5 255 31</inkml:trace>
  <inkml:trace contextRef="#ctx0" brushRef="#br0" timeOffset="66942.88">23401 6189 1414 0,'7'-3'53'0,"2"0"23"0,1-6-73 16,4-1 4-16,-1-2-4 0,5-4-113 16,1 2-96-16,6-2 112 15</inkml:trace>
  <inkml:trace contextRef="#ctx0" brushRef="#br0" timeOffset="67299.5">23771 6110 1138 0,'-3'19'92'0,"-1"9"52"32,3 0-32-32,-3 11-11 0,4 6-40 15,-1 3-37-15,-1 3-17 16,5 0-27-16,0 0-30 0,2-8-27 15,0-4 3-15,-1-19 23 16,0-7 36-16,-4-14 47 31,-1-11 4-31,-7-21 28 0,3-14 0 16,4-20-6-16,0-7 12 16,3-11 6-1,0-2 9-15,1 1 32 0,1 7-4 16,7 22-36-16,-1 10-13 15,3 27-39-15,2 11-9 16,0 16 0-16,2 7-4 16,1 13-14-16,-2 5-16 0,-7 5-45 15,-4 4-19-15,-10 3-72 16,-7 1-15-16,-9-2-125 0,0-4 158 16</inkml:trace>
  <inkml:trace contextRef="#ctx0" brushRef="#br0" timeOffset="67780">24072 6034 684 0,'30'37'111'0,"-11"-3"65"16,-2 4-23-16,-14-3-56 16,-3 0-44-16,-5-6-29 31,-4-9-9-31,1-10 6 15,0-7 11-15,-3-9 27 16,3-5 18-16,0-16-9 16,8-3-13-16,8-8-5 0,8-3-2 15,9 3 14-15,-1 1 3 16,2 11-14-16,-2 5-7 16,-4 13-10-16,0 5-2 0,-9 6-7 15,1 5-12-15,-6 7-5 16,-2 3-3-16,-3 9-7 15,-1 0-2-15,1 3-6 16,1-1-1 0,3-8 5-16,4-2-1 0,6-10 5 15,4-5 2 1,7-7 6-16,1-6 9 0,-3-11 27 16,-3 0 17-1,-7-8 13-15,-6 0 5 0,-12 1-11 16,-6-4-15-16,-11 2-18 0,-1 3-23 15,-5 8-40-15,0 4-22 0,4 13-89 32,2 3-44-32,7 8-236 15,8 1 235-15</inkml:trace>
  <inkml:trace contextRef="#ctx0" brushRef="#br0" timeOffset="67982.5">24683 5999 1192 0,'-15'8'182'31,"-2"3"144"-31,-15 8-183 16,-3 9-35-16,-9 6-76 0,4 2-13 0,19-1-24 16,15-4-7-16,28-5-16 15,13-4-19-15,14-6-100 16,-2-5-87-16,-2-5 124 15</inkml:trace>
  <inkml:trace contextRef="#ctx0" brushRef="#br0" timeOffset="68680.5">22968 6723 1147 0,'5'23'95'0,"0"7"33"16,0 5-22-16,-1 12-55 16,-1 6-27-16,-1 5-21 15,0 1-14-15,-1-4-79 31,-1-5-47-31,2-14-66 16,-1-6-15-16,-1-19 38 16,0-9 32-16,0-7 41 0,-4-14 29 15,0-14 82-15,-1-8 60 16,-1-13 128-16,1-3 44 0,-1-6 22 16,-2 0-15-16,6 10-42 15,1 5-26-15,4 15-35 16,4 7-14-1,7 5-42-15,2 1-11 16,9 2-33-16,8-1-13 0,6-1-19 16,10 4-7-1,4 4-8-15,0 3-33 16,-12 8-133-16,-11 3-234 16,-26 12 231-16</inkml:trace>
  <inkml:trace contextRef="#ctx0" brushRef="#br0" timeOffset="68862.08">23020 6944 1654 0,'-4'16'112'0,"2"-5"30"16,3-3-52-16,4-5-13 15,10-8-47-15,6-2-9 16,11-13-27-16,10-2-48 15,17-6-182-15,2 0 152 0</inkml:trace>
  <inkml:trace contextRef="#ctx0" brushRef="#br0" timeOffset="69058.39">23542 6823 1351 0,'-4'14'164'31,"0"4"178"-31,2 3-190 16,-2 10-45-16,2 2-38 0,-2 8-42 15,2 1-11 1,1-1-87-16,0 2-75 0,3-6 81 16</inkml:trace>
  <inkml:trace contextRef="#ctx0" brushRef="#br0" timeOffset="69333.66">23488 6829 1455 0,'5'-46'179'0,"2"3"69"0,5 10-36 15,0 8-40-15,2 11-81 0,6 8-14 16,9 5-38-1,7 2-12-15,6 8-13 16,2 1-7-16,-5 7-6 16,-5 3-1-16,-11 3 0 15,-6 2-8-15,-11 1-19 16,-9 2-19-16,-14 2-50 16,-10 1-24-16,-23 0-52 0,-9-5-41 0,-6-10-306 31,-1-7 318-31</inkml:trace>
  <inkml:trace contextRef="#ctx0" brushRef="#br0" timeOffset="83154.48">11070 7538 149 0,'-1'-1'75'0,"-2"1"60"0,0-2 10 15,1 3 11-15,2 1-28 16,1-1-21-16,12 2-25 31,6-3-11-31,11-4 13 16,6-3 13-16,3-3-1 0,1 1-3 16,-4 3-33-16,-4 2-18 15,-6 4-22-15,-6 3-8 16,-7 5-2-16,-8 4 0 15,-14 4 2-15,-5 3 0 0,-10 0-2 16,-4-2-1-16,-7-6-3 16,-5-3-3-16,-11-5-3 15,-4-3-3-15,1-4-3 16,5-1 1 0,13 1 2-16,6 1 0 0,14 2-2 15,3 1-1-15,12 4-3 16,4 2-1-16,10 0 2 0,4 1 2 15,13-2 3 1,2 0 2-16,9-2 1 0,2-2 0 16,-3-1 2-16,-6-1 0 0,-14-2 2 31,-6 2 3-31,-13-2 3 16,-4 0 0-16,-14 1-1 15,-8 0-2-15,-13 2-4 16,-1 2-1-16,-1 4-2 15,7 2-1-15,16 1-4 16,6 2-1-16,18-1 0 0,11-3 0 16,23-6-106-1,16-4 82-15</inkml:trace>
  <inkml:trace contextRef="#ctx0" brushRef="#br0" timeOffset="85423.58">11624 14563 350 0,'-12'5'47'16,"4"1"64"-16,0-2-19 15,3 0 15-15,3-2 23 0,6-2 24 16,7 0-4-16,8 0-25 15,11 3-23-15,0 4-45 16,5 2-14-16,-1 0-5 16,2-1 7-16,7-5 13 15,6-1 6-15,4-5-8 16,-8-3-9-16,-8 1-20 0,-11-1-4 16,-13 5-5-16,-8 1 1 15,-13 5-2 1,-4 6-2-16,-23 2-20 0,-4 3-15 0,-17 0-20 15,-1-2-6 1,1-3 9 0,4-7 10-16,-5-7 15 15,1-6 5-15,5-2 2 0,3 2 1 16,21 1-1-16,12 3 1 16,22 3 6-1,9 2 4-15,18 1 4 0,7 2 2 16,2 1-6-16,4-3-4 15,1 0-1-15,-4-1 0 16,3 0 0-16,-1-2 2 0,-5 2 2 16,-4 0 2-16,-17-2 2 0,-7 2 0 15,-11-9-265 1,-8-11 189-16</inkml:trace>
  <inkml:trace contextRef="#ctx0" brushRef="#br0" timeOffset="113209.46">9614 11415 710 0,'-8'13'94'0,"0"4"86"16,0 0-17-16,1 1-41 16,-1-5-2-16,7-7-10 15,3-3-6-15,4-8 5 16,5 2-7-16,3-6-17 15,2-1-8-15,6-1-29 16,3 1-11-16,10 1-8 16,6 0-8-16,4 6-6 15,5 2-2-15,-5 4-8 16,-3 3-5-16,-5 4-2 0,-2 0 3 16,7-1 10-16,4 0 8 0,17-6 5 31,9-2-3-31,4-1-8 15,-2 0-2-15,1 1-6 16,5 4 4-16,7 3 5 16,3 2 0-16,-9 4-1 15,-7 0-2-15,-3 0-7 16,6-2-2-16,11-5 1 0,1-3-3 16,-1-6-4-16,0-3 4 15,13-5 13-15,1-1 11 0,4-2 16 16,2 5-9-16,0 1-9 15,6 6-8 1,4 5-7-16,0-1 3 16,-9 5-6-16,-2-3-1 0,-5 6-4 0,-8 3 1 31,-3 2 4-31,-4-2-7 16,-10-4-46-16,-10-5-38 0,-19-5-109 15,-7-7-85-15,-4-21 153 16</inkml:trace>
  <inkml:trace contextRef="#ctx0" brushRef="#br0" timeOffset="132616.04">16063 11546 780 0,'12'-14'87'0,"-6"4"59"16,-1 7-13-16,-4 5-9 15,-1 6 19-15,4-3 7 0,0 1-19 16,6-3-1-16,5 0-13 16,7-2-8-16,8 1-6 15,14-2-12-15,13 4-31 16,9 6-13-1,10 4-27-15,6 2-11 0,24 2-9 16,8 1 1-16,22-4-1 0,24-4 8 31,4-11 23-31,14-4 7 0,16-8 19 0,-1-3-4 16,11 1-16 0,-1 3-8-16,-3 3-18 15,-12 7-4-15,-7 10-21 0,-20 2-47 16,-34 13-272-1,-13 5 217-15</inkml:trace>
  <inkml:trace contextRef="#ctx0" brushRef="#br0" timeOffset="133232.92">19460 10082 597 0,'0'-7'148'16,"-4"1"157"-16,-1 3-40 15,-6 2-31-15,1 2-8 16,-7 3-22-16,2 3-21 0,-8 2-55 16,-4 0-35-16,-9 4-47 15,-2 1-14 1,0 6-19-16,-1 7-8 0,5 10-9 16,2 6-3-16,6 11-5 15,6 6 1-15,11-3 0 16,5-2-3-1,16-14-4-15,5-10-1 0,9-13 4 16,5-8 5 0,-3-10 14-16,2-5 7 0,-10-8 12 15,-5-2 5-15,-11-5 4 16,-6 2 0-16,-13 1-7 16,-6-1-8-16,-5 7-15 15,-5 3-14-15,1 14-33 16,1 7-28-16,4 11-100 15,3 1-112-15,14-6 160 16</inkml:trace>
  <inkml:trace contextRef="#ctx0" brushRef="#br0" timeOffset="133580.67">19597 10120 1522 0,'2'4'80'0,"-3"4"25"16,-3 5-47-16,-7 8-27 31,-2 5-12-31,-6 5-9 0,1 3-4 0,-1-3-4 16,3-3-2-16,9-6-22 16,5-5-7-16,9-9-4 15,4-3 2-15,9-8 20 16,6-2 8-16,2-5 17 15,5 0 14-15,-4 2 22 16,-4 2 8-16,-9 6 5 16,-7 3-10-16,-9 12-17 0,-5 5-9 15,-10 14-20 1,-1 7-8-16,-1 5-51 16,2-1-48-16,12-12-150 15,4-9-169-15,15-18 232 16</inkml:trace>
  <inkml:trace contextRef="#ctx0" brushRef="#br0" timeOffset="133984.5">20063 9953 1392 0,'0'8'125'0,"2"6"76"16,-4 19-101-16,-3 7-25 15,-2 14-39-15,-1 0-7 0,4-6-13 16,-2-3-4-16,4-12-5 16,2-5-1-16,0-8-5 15,2-4-5-15,3-8-13 16,-2-5-2-16,3-9-1 16,2-6 5-1,1-6 11-15,4-2 1 16,7 2 16-16,3 6 8 0,3 7 11 15,5 5 7-15,-2 12-18 16,1 5-4 0,-11 5-6-16,-2 3-9 0,-4 1 6 15,-12-2 3-15,-1 0 10 16,-15-1 11-16,-12-6-2 16,-12-4-4-16,-11-9-18 0,4-5-23 15,5-14-56-15,9-6-21 16,12-9-58-1,5-2-39-15,13 4 116 0</inkml:trace>
  <inkml:trace contextRef="#ctx0" brushRef="#br0" timeOffset="135670.07">21746 10027 116 0,'-3'-1'6'0,"0"0"8"0,-1 0-14 16,1 1 0-16,-1-2 4 15,1 1 45-15,2-1 27 16,0 2 43-16,0 1 13 0,-3 1-18 16,1 2-17-16,-2-1-16 31,1 1 8-31,-2-2 15 15,3-1 17-15,0-1 30 0,3 0 0 16,0 0-9 0,0 0-14-16,3-5-30 15,2-1-6-15,3-2 11 16,5-2 2-16,3-2 5 0,6-1-8 16,10 2-37-16,8 1-13 15,8 6-32-15,4 3-8 0,-5 7-7 0,-5 4-3 31,-11 6-2-31,-6 3 0 16,-7 6 1-16,-5 2 3 16,-12 4-4-16,-5 2-9 0,-10 3-24 15,-6 1-10 1,-12-1-10-16,-5 0 9 0,-13-6 22 16,1-3 8-16,4 1 13 0,10-4 2 15,18 0 3-15,8-2 8 0,18-1 15 16,11-4 11-16,23-6 19 31,8-1-5-31,6-7-12 0,0-1-13 0,-7-3-37 31,-4-2-39-31,7-3-129 16,-1-3-300-16,-1-6 282 16</inkml:trace>
  <inkml:trace contextRef="#ctx0" brushRef="#br0" timeOffset="136269.32">23026 9977 1314 0,'-1'-5'125'0,"2"1"79"16,5-1 12-16,6 1-33 15,5 4-14-15,5 2-24 16,4 3-32-16,3 4-44 16,3 2-21-16,-2 1-30 15,-1 2-6-15,-11-1-6 16,-5 0 0-16,-16 3 0 0,-8 0-1 0,-16 2 0 31,-6 0-2-31,-4 0-3 0,4-2 1 0,10-6-1 16,5-2 1-16,11-6-2 15,7-1 1-15,14 1 8 32,8-2 5-32,12 2 11 0,8 3 2 15,3 0-8-15,-1 2-3 16,-10 3-6-16,-8 0-3 16,-12 4 6-16,-9 3 2 15,-5 7-6-15,-9 0 0 0,-7 3-6 16,-10 1-5-16,-13-4-20 15,-4-2-18-15,1-5-61 16,7-3-50 0,11-10-168-16,10-4 180 0</inkml:trace>
  <inkml:trace contextRef="#ctx0" brushRef="#br0" timeOffset="136590.85">23378 9996 1278 0,'3'-2'164'32,"2"-2"110"-32,1-1-85 0,3 0-8 0,5 2-49 15,4 2-5-15,3 4-57 16,3 5-21-16,-1 5-29 31,0 4-12-31,-12 5-7 16,-3 4 0-16,-10 4-1 0,-6 2-3 15,-11 2 3-15,-4 0-1 16,0-2 2-16,5-2 3 16,6-5-2-16,7-3 0 0,9-9 0 15,6-4 0-15,10-7 1 16,4-5 1-16,9-9-22 16,2-5-27-1,10-11-100-15,1-5-77 16,2-10 115-16</inkml:trace>
  <inkml:trace contextRef="#ctx0" brushRef="#br0" timeOffset="136932.95">23899 9749 1260 0,'-14'6'150'16,"-1"10"91"-16,0 6-47 0,2 14-60 15,1 7-33-15,4 9-27 16,4 5-23-16,3 4-43 15,2 0-7-15,2-7-2 16,-1-8-15-16,1-13-9 16,2-6-4-16,-3-16-2 0,-1-9 5 15,2-1 13 1,-2-12 6-16,3-10 9 0,2-8 10 16,6-4 16-1,1 4 9-15,8 3 13 16,0 7 3-16,5 14-13 15,2 6-10-15,0 15-16 0,0 8-6 0,-9 4 0 32,-3 2 3-32,-10 1-4 15,-10 0 2-15,-12-3 5 16,-7-3-10-16,-8-5-33 0,-5-6-33 16,-2-11-133-16,1-3-159 15,6-7 203-15</inkml:trace>
  <inkml:trace contextRef="#ctx0" brushRef="#br0" timeOffset="137879.39">23542 10590 1094 0,'-6'42'70'15,"-3"1"10"-15,1-3-38 0,-1-1 0 16,2-9-19-16,3-5 18 0,3-9 21 16,-1-6 6-16,2-10 19 31,-3-3-11-31,2-12 3 16,0-6 4-16,2-10-13 15,2-5-1-15,6-6 1 0,4 2 1 16,5 5-12-16,3 6-8 0,4 15-30 15,3 5-14 1,3 11-18-16,3 6-26 16,1 1-48-16,-3 0-20 0,-2-3-33 31,-4-2 18-31,-3-6 48 0,-3-2 23 0,-6-3 44 16,-4 0 13-1,-6 3 50-15,-6 2 24 0,-4 2 45 16,-2 0 12-1,-3 3-34-15,3-1-21 0,1 1-40 16,1 4-11 0,3-1-10-16,1 3-4 15,3 1-7-15,1 0-7 16,4 0-6-16,-1-5 1 0,6-2 6 16,3-3 3-16,6-6 8 0,2-3 3 15,1-8 11-15,-4-5 9 16,-5-2 8-16,-2 0-2 15,-8 1 3-15,-4 7-4 16,-9 8-9 0,-7 4-5-16,-8 14-19 15,-1 7-10-15,-1 12-7 0,3 4-1 16,10 0-1 0,7 0-1-16,9-8 2 0,5-5 2 0,8-7 2 31,4-5 3-31,5-8 2 0,1-2 1 0,-3-10 2 31,1 0 1-31,-2-3-1 16,-5 0 1-16,-5 3 0 0,-5-1 1 0,-8 3 1 31,-6 1-2-31,-8 8-5 0,-1 2-1 16,-4 7-5-16,2 5 0 15,3 2 1-15,1 2 0 0,3 1-1 16,2 1 1-1,2-3 1-15,1 0-1 0,1-4 1 0,3-3-1 16,2-2 1-16,0-3-3 16,0-3-6-1,0 0-2 1,0 0-2-16,2 0-1 0,-2 0-5 16,2 0-4-1,3 0-5-15,-2-3-2 0,0 0-12 0,-1-2-4 16,2-2-3-1,-1 0-12-15,2-1-68 0,-1 0-54 16,3-7 94 0</inkml:trace>
  <inkml:trace contextRef="#ctx0" brushRef="#br0" timeOffset="138447.16">23940 10585 1003 0,'0'1'140'0,"0"3"101"16,1 2-53-16,1-1-81 15,2-3-10-15,4-5-6 16,5-3-2-16,4-7-28 15,-1-2-17-15,-2-2-28 16,-2-1-5-16,-6-2 2 16,-6 3 1-16,-10 1 12 0,-3 0 2 15,-5 5 3-15,-5 4-8 16,1 12-9-16,-1 7-5 16,-4 15-9-16,-1 8 2 15,4 11-6-15,4 5 0 0,12 2 6 16,6-2 11-16,7-9 32 31,5-5 9-31,9-8 10 0,3-6-9 16,9-7-25-1,-2-6-12-15,3-10-11 0,4-5-2 16,6-14-53-16,1-5-42 0,0-11-181 16,-1-4 148-1</inkml:trace>
  <inkml:trace contextRef="#ctx0" brushRef="#br0" timeOffset="138956.98">24374 10542 1620 0,'-11'0'153'0,"-9"-1"78"16,0 1-34-16,-4 4-106 15,-1 4-25-15,1 11-33 16,2 5-9-16,3 8-15 16,4-2-10-16,11-6-9 15,4-6 0-15,10-13 4 16,7-4 3-16,2-9 8 16,1-3 5-16,-2-8 11 15,-3-1 4-15,-2-1 9 0,-1-1 6 16,-3 6 6-16,-1-1 4 0,-6 8-5 15,-2 8-3-15,-3 4-15 16,-4 14-6-16,-1 9-9 31,-1 4-6-31,4 7-4 16,2 1-1-16,3 7-1 0,0 2-2 0,2 6 1 16,0 0 0-16,-1-4-5 31,1-1-4-31,-5-9-16 0,0-6-11 0,-5-6-14 15,-2-6-3 1,-2-9-2-16,-1-3-6 16,-3-10-26-16,0-7-19 0,-1-10-46 15,-5-8 13 1,3-12-5-16,10-5-16 16,8-8-66-16,4 3-53 0,15 5-23 15,-3 4-45-15,12 2 224 16</inkml:trace>
  <inkml:trace contextRef="#ctx0" brushRef="#br0" timeOffset="139231.15">24638 10519 681 0,'28'-14'179'15,"-9"3"163"-15,-8 4-27 16,-11 7-67-16,-3 4-38 16,-13 8-36-16,-2 3-46 15,-8 7-58 1,2 0-18-16,7-1-27 0,3-2-3 0,15-2 7 15,8-1 4 1,8 0 3-16,4 3-4 16,3 4-12-1,-6 2-8-15,1-2-6 16,-2-2-2-16,-6-4-2 16,-6 1-2-16,-10 1-11 0,-7-3-14 15,-11 0-31-15,-5 0-18 0,-19-3-73 16,-14-3 21-1,-14-7 58-15</inkml:trace>
  <inkml:trace contextRef="#ctx0" brushRef="#br0" timeOffset="141679.22">19876 12646 969 0,'-29'19'107'0,"-1"-3"72"15,-3 0-92-15,-1-3-72 16,3-3-17-16,5-6-1 16,7-4 2-16,13-3 25 15,3-4 27-15,8 2 36 16,5 1 11-16,20 2-3 15,6 2-17-15,12 4-27 0,5 2-7 16,5 1 3-16,1-2 1 16,24-4-4-16,12-1-6 15,4-1-19-15,4 0-7 0,-2 1-8 32,1 1-1-32,-3 1 0 15,-8 1 4-15,-18 2 23 0,-14 0 7 16,-21 2 26-16,-9 0 5 0,-19 2-8 31,-16 1-3-31,-23 1-35 16,-12 0-22-16,-26-2-57 0,-21 0-35 15,-21-1-41-15,-6-1 13 16,-8 4 44-16,7 0 31 16,11 0 51-16,6 2 7 0,24-2 16 15,15-1 5-15,13-3 10 16,9 0-1-16,11-5 3 15,10 0-9-15,19-3-11 16,11 0-2-16,16 1-17 16,6 0 2-1,19 5-2-15,10 4-2 0,30 3-4 16,10 0-1 0,10-4 2-16,-2-2 7 15,-2-5 16-15,-8-1 8 16,-14-2 6-16,-14-1 1 0,-38 1-4 15,-12 0 1-15,-27 3-4 16,-17 3-20-16,-32 0-46 16,-28 1-26-16,-30 3-50 15,-15-2-6-15,-23 1 30 16,1 0 20-16,11 2 105 0,1 0 42 16,35-1 27-16,15-3-4 15,33-2-60-15,22-2-33 16,34-1-25-16,17 0 5 0,35 0 17 31,13 2 13-31,15 2 8 16,8-1-5-16,13 3-17 0,5 0-21 15,9 3-60-15,-2 0-47 16,2-1-170 0,1 0 161-16</inkml:trace>
  <inkml:trace contextRef="#ctx0" brushRef="#br0" timeOffset="160442.18">10425 12736 661 0,'-3'-8'167'31,"1"1"121"-31,2 1-87 16,2 2-33-16,6 6-57 15,2 5-11-15,11 9-4 16,8 6-14-16,21 8-16 0,20 4-14 15,15-2-31-15,8-5-4 16,25-5 13-16,4-5 21 16,13-11 34-16,13-6 11 0,6-12-11 15,-8-6-21-15,22-6-30 16,-10-3-6-16,-21-6 19 16,4-10-29-1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7:13:25.7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8695 5432 195 0,'0'-3'75'0,"2"0"75"16,0 1-10-16,-2 2-17 0,1 2-10 15,-3 4-5-15,1 1 0 32,-2 1-14-32,0-4-10 0,3-4-9 15,3 1-6-15,2-5-3 0,0-2-1 16,2 0-6-16,2 1-8 0,3 1-12 31,2 1-3-31,4 2-7 0,2-2 1 16,7 3-3-1,6 0-2-15,14 1-4 0,2 1-1 16,3-2 1 0,2 1 1-16,-6-3 11 15,3 1-2-15,12 4 0 16,7-1 6-16,13 1 2 15,-1-3-3-15,2-2-1 0,3-1-10 16,15-3-15-16,6 0 0 0,5-3-5 31,4 0 0-31,0-4-2 0,-3 0-2 0,-1 1-1 16,1 0 0-16,-9 2 0 16,-4 5-42-1,-11 7-431-15,-12 7 331 0</inkml:trace>
  <inkml:trace contextRef="#ctx0" brushRef="#br0" timeOffset="8176.24">9069 7099 525 0,'7'-2'78'0,"-1"2"77"16,0 0-24-16,-4 1-23 0,1 2-2 31,1-1-5-31,-2-1-7 0,1-1-15 0,2-3-12 16,1 0-24-1,2 0-12-15,6 3-6 16,1 4 9-16,14 4 19 16,7 2 6-16,28 4 2 15,12 3-8-15,16 2-21 16,6 2-9-16,21 2-13 15,1-4-5-15,9-7-3 16,12-6 10-16,-6-11-74 0,-2-6-79 16,9-7 84-16</inkml:trace>
  <inkml:trace contextRef="#ctx0" brushRef="#br0" timeOffset="16906.5">9524 11181 877 0,'0'13'84'0,"0"0"51"0,0 0-12 0,4-1-39 0,1-1 5 16,11-2 19-16,1-3 1 16,12-2-5-16,12 1-12 0,28-3-29 15,10 1-20-15,14-1-22 32,1-1-7-32,2 0-12 15,2 1 4-15,0 3-1 16,-9 1-18-16,-19 0-55 0,-10 0-44 0,-11-3-178 31,-2-3 168-31</inkml:trace>
  <inkml:trace contextRef="#ctx0" brushRef="#br0" timeOffset="17263.91">9887 12043 876 0,'59'-8'110'0,"8"-2"66"0,29-3-90 15,12 0-35-15,9-1-38 16,3 1-28-16,10 5 13 15</inkml:trace>
  <inkml:trace contextRef="#ctx0" brushRef="#br0" timeOffset="19693.89">9170 8243 1266 0,'-5'0'135'16,"1"3"82"-1,-3 3-33-15,-2 3-67 0,-2 1-24 0,0 2-29 31,-2-1-16-31,1 1-23 16,2-2-10-16,-1-4-21 16,2-4-60-16,6-10-381 0,7-7 300 15</inkml:trace>
  <inkml:trace contextRef="#ctx0" brushRef="#br0" timeOffset="20198.5">9830 8052 788 0,'2'2'161'16,"-6"4"172"-16,-10 5-138 0,-13 5-67 15,-5 2-39-15,-8 4-44 16,3 1-13-16,4 2-22 16,2 2-6-16,12 6-5 15,5 2-2-15,11-3-3 16,9-3-1-16,11-11 0 16,5-6 0-16,8-13 4 15,1-8 1-15,2-15 2 0,2-6 2 16,-6-9 6-16,-1-4 11 0,-8-6 16 15,-2-5 6 1,-3-8 12-16,-3-5 4 16,-1-3 4-16,-8 0 1 0,-5 9-8 15,-5 5-11-15,-2 18-10 16,-4 4-4-16,1 20-7 31,1 10-3-31,2 15-13 16,6 15-5-16,6 17-8 15,4 14 0-15,8 22 1 0,5 9 4 16,4 7-97-16,4-3-41 0,5-14-87 16,-1-9-55-16,5-22 11 15,3-11-36-15,4-21 180 16</inkml:trace>
  <inkml:trace contextRef="#ctx0" brushRef="#br0" timeOffset="20706.84">10436 8118 645 0,'-8'-19'195'0,"-6"2"148"16,-11 9-109-16,-2 6-56 16,-9 13-101-1,-2 8-35-15,2 10-34 0,2 5-6 16,13 9-5-16,6 1-3 0,19 0 0 31,12-4-1-31,15-17 1 16,5-7 1-16,4-19 1 15,-1-8 8 1,-3-17 26-16,-3-7 9 0,-5-7 25 0,-6-2 4 0,-4 6-4 31,-4 1-3-31,-8 11-18 16,-3 5-10-16,-4 11-19 0,-2 7-5 16,2 17-8-16,0 8-1 0,2 18-1 15,3 5 0-15,8 3-1 16,5-3-2-16,8-16 0 15,7-11-1-15,4-23 3 16,3-13 3 0,1-19 3-16,-5-8 1 0,-3-12 0 15,-5-8 5-15,-4-8 14 0,-1-5 9 32,-9-5 24-32,0 1 5 15,-5 10-11-15,-3 8-7 16,0 25-18-16,-3 13-9 15,0 23 0-15,0 14-4 0,-6 20-5 16,2 14-2-16,-1 23-5 16,-1 11 0-16,4 14-60 15,1-2-50-15,7-9-501 16,5-7 390-16</inkml:trace>
  <inkml:trace contextRef="#ctx0" brushRef="#br0" timeOffset="21173.98">10771 7951 1130 0,'12'1'102'0,"4"3"57"16,2 0-11-16,13-2-61 31,3-2-15-31,14-7-29 16,9-4-16-16,10 1-19 15,2-1-3-15,-4 8-1 0,-11 2 1 16,-19 5 2-16,-8 3 0 16,-16 1 36-16,-10 3 7 15,-12 2 4-15,-8 2 3 0,-16 4-37 16,-7 2-10-16,-7 5-11 16,-1 5-7-16,12 7-11 15,10 4-3-15,21-3 0 16,10-5 1-1,22-13 9-15,10-10 2 0,8-16 17 16,-1-11 14-16,-6-10 24 0,-2-3 15 16,-8-4 15-1,-5-1 0-15,-7 1-4 0,-6 1-9 16,-2 10-25-16,-2 5-10 0,-1 17-18 31,0 11-4-31,-2 16-3 0,3 6-1 0,4 10-2 31,2 4-3-31,5 1-53 16,5-3-48-16,6-7-211 0,8-7 178 16</inkml:trace>
  <inkml:trace contextRef="#ctx0" brushRef="#br0" timeOffset="25005.32">11301 8865 553 0,'0'-2'132'0,"-1"0"109"15,-2-1-70-15,1 1-16 0,-1 1-43 32,-3 1-19-32,-3 4-30 0,-1 2-11 15,-10 7-20-15,-1 1-8 0,-9 10-11 16,-5 1-5-16,-3 4-8 31,1 6-1-31,5 3-6 0,9 2-2 0,15 2-3 16,8-4 0-16,18-8 3 15,11-7 1 1,8-12 3-16,3-7 2 16,5-10 7-16,-8-7 5 15,-4-9 10-15,-4-2 6 0,-10 0 5 0,0 1 4 31,-11 6 7-31,-3 3 7 16,-6 9-3-16,-5 5-5 16,-1 9-19-16,0 7-11 0,2 13-10 15,1 7-2-15,4 10 0 16,3-3-2-16,10-10 0 16,8-11-1-16,10-20 5 0,6-8 15 15,6-16 41 1,-1-7 18-16,-4-9 18 15,-3-4-5-15,-14 1-28 16,-6 0-10-16,-14 8-21 0,-6 5-6 0,-14 9-6 16,-6 5-7-1,-6 8-7-15,0 5-7 0,5 11-23 32,4 4-12-32,5 7-21 15,4 0 0-15,9-3-4 16,5-3 11-16,9-11 21 15,2-4 8-15,11-8 20 16,3-3 2-16,7-4 2 0,-2-1 1 16,-1-1 8-16,-3 1 2 0,-6 5 3 15,2-1-2 1,-6 9-6-16,-1 3-2 16,-2 11 0-16,-1 4-2 0,-2 3-1 15,2 0-1-15,1-9-2 16,1-6 0-16,1-8 3 15,3-6 0-15,0-5 2 16,3 0 3-16,1 2 4 16,0 2 0-16,-1 7 0 15,2 5-2-15,-1 4-4 16,-1 3 0-16,0 0-1 0,2-3 0 16,-4-5 0-16,-1-4-1 15,3-8 1 1,-5-3 0-16,1-4 13 0,-2 2 10 15,-6 2 10-15,0 0 2 0,-3 16-8 32,-3 8 0-32,0 17-5 15,-2 10-1-15,0 10-5 16,2 3-12-16,3 2-6 0,2-4-9 0,-1-7-23 31,-2-7-19-31,-5-14-75 16,0-7-48-16,0-19 91 15</inkml:trace>
  <inkml:trace contextRef="#ctx0" brushRef="#br0" timeOffset="25177.59">12352 8702 758 0,'27'-27'199'16,"1"6"168"-16,-8 21-102 16,-3 14-49-16,-7 24-59 0,-3 12-22 31,-4 17-62-31,-1 2-22 15,-5 4-27-15,0-3-25 0,3-12-105 0,0-4-58 32,6-17-348-32,3-10 293 0</inkml:trace>
  <inkml:trace contextRef="#ctx0" brushRef="#br0" timeOffset="25343.54">12307 8959 1245 0,'-7'-4'129'15,"4"-1"122"-15,14 0-80 16,9 0-13-16,12-3-34 16,7-3-29-1,5-6-62-15,-3-4-14 0,1-5-87 16,0-1-88-16,7-6 87 31</inkml:trace>
  <inkml:trace contextRef="#ctx0" brushRef="#br0" timeOffset="25724.49">12873 8625 915 0,'-3'4'156'16,"3"0"99"-16,0 2-31 16,0 0-32-16,0 5-52 15,-5 1-28-15,-6 7-48 0,-3 4-20 16,-4 9-26-16,1 2-7 16,2 2-9-16,5-5-2 15,10-4-3 1,8-5-2-16,14-4 2 0,6 1 6 0,10-5 16 31,0-1 8-31,-5 1 4 0,-2-2-4 16,-11-2-9-16,-6 2-1 0,-8-1 6 15,-4 1-13-15,-5 4-86 32,-9 2-74-32,-6-1 71 0</inkml:trace>
  <inkml:trace contextRef="#ctx0" brushRef="#br0" timeOffset="25889.27">12921 8677 1281 0,'30'-14'154'16,"-1"-1"105"-16,1-3-108 15,6-4-48-15,10-7-58 0,6-5-9 31,19-15-217-31,8-16 138 0</inkml:trace>
  <inkml:trace contextRef="#ctx0" brushRef="#br0" timeOffset="27086.64">14967 8533 658 0,'-14'5'192'15,"4"1"148"-15,3-2-68 16,4-1-36-16,0-2-46 31,0 0-22-31,-2-1-47 0,-1 0-23 16,-8 0-50-16,-1 0-16 15,-3 1-20-15,-4 2-6 16,4 6-5-16,0 3-1 16,2 13-4-16,1 8 0 0,-2 16-3 15,4 10 1-15,-1 14-1 16,6 3 1-16,-3 6-6 15,3 2-22-15,5-8-49 16,1-3-35 0,2-17-52-16,0-10-6 15,0-17-48-15,-11-11-128 0,-1-18 218 16</inkml:trace>
  <inkml:trace contextRef="#ctx0" brushRef="#br0" timeOffset="27603.22">14625 9094 743 0,'4'-16'165'0,"-1"3"151"0,7 6-108 15,3 1-20-15,6 2-34 16,11-1-14-16,3-6-26 31,8-4-16-31,7-8-36 16,6-6-15-16,11-6-21 0,5-4-1 16,-12-8 5-1,-9 2 7-15,-20 5 6 0,-11 5-3 16,-9 14-7-16,-7 5-8 15,-4 12-13-15,-2 7-7 16,-2 17-7-16,-4 10-3 0,-6 19 0 16,2 9 1-16,-4 7-21 15,-1 5-17-15,9-2-23 16,-1-3-3-16,9-13 20 16,5-10 14-16,7-19 22 15,-1-10 2-15,2-14 5 16,5-8 4-1,0-10 7-15,2-3 7 0,-3 0 7 0,-5 3 1 32,-3 7-4-32,-2 5-6 0,-3 11-8 0,0 9-2 15,3 15-2 1,-1 4 0-16,8 0-2 16,5-7-2-16,11-15 2 15,5-6 5-15,7-13 27 16,-1-5 15-16,-2-5 27 0,-5-3 4 15,-22 1-11 1,-5 0-9-16,-21 3-23 0,-13 3-7 16,-7 3-25-16,-5 2-19 0,4 5-48 15,5 3-28 1,10 2-86-16,7 2-61 0,15-2 135 16</inkml:trace>
  <inkml:trace contextRef="#ctx0" brushRef="#br0" timeOffset="28138.75">15742 9093 1086 0,'13'3'191'16,"-7"0"207"-16,-6-3-86 16,-9-4-99-16,-6 0-54 0,-8-3-101 15,-2 0-30-15,1 7-28 16,0 4-10-16,7 14-24 15,3 3-15 1,3 4-19-16,10-3 0 0,6-8 19 16,7-7 16-16,9-9 25 15,1-5 7-15,1-5 15 16,-1-4 10-16,-6-1 20 0,0 2 8 0,-7 2-5 31,-4 3-9-31,-4 9-21 16,2-2-10-16,-3 12-9 0,3 6-6 15,1 11-19-15,4 2-23 0,11-4-3 32,3-6 2-32,18-16 19 0,-1-8 26 0,3-15 16 31,-7-6 12-31,-11-8 30 0,-1-5 15 0,-4-3 22 31,3-3 4-31,-2-3-13 0,-1-3-12 16,-4-4-17-16,-5-3-8 15,-8 2-14-15,-2 4-1 16,-1 16-11-16,-2 9-5 0,1 21-6 31,0 8-6-31,0 21-8 0,2 12-3 0,0 28 1 32,-2 11-3-32,1 17-21 0,-2 5-17 0,5-1-112 15,4-8-67 1,8-19-179-16,2-14-126 15,3-29 298-15</inkml:trace>
  <inkml:trace contextRef="#ctx0" brushRef="#br0" timeOffset="28322.06">16079 8876 1273 0,'27'2'117'15,"3"-2"65"-15,10-3-52 16,11-6-67-16,5-4-26 16,6-8-26-1,-2-6-61-15,-6-11 35 16</inkml:trace>
  <inkml:trace contextRef="#ctx0" brushRef="#br0" timeOffset="30690.97">17879 8534 260 0,'5'-4'94'16,"-1"-2"106"-16,1 3-5 0,-4 0-31 16,-1 1-16-16,0 2-30 15,-1 0-13-15,0 1-9 16,-3 1-6-16,0 1-10 15,0 1-4 1,-3-1-9-16,2 1-7 0,-4 3-10 16,-1 1-5-1,-1 3-17-15,1 3-7 16,-2 4-14-16,-1 2-2 0,4 2-4 16,3-3-1-16,5-2 0 0,1-3-2 31,7-3 4-31,0-1 5 0,3-2 7 15,1 0 4-15,6 0 11 16,3-1 2-16,2 0 7 16,7 1 2-16,0 1-1 15,7 3-5-15,-2 3-9 16,-2 0-5-16,-8 4-10 0,-10-1 2 16,-7 1-1-16,-9 5 0 15,-15 3 0 1,-6 1-2-16,-12 1-3 0,-3-1-2 0,1 0-23 15,3-2-15-15,6-4-35 32,4-4-34-32,8-9-48 15,3-5-49-15,5-13 109 0</inkml:trace>
  <inkml:trace contextRef="#ctx0" brushRef="#br0" timeOffset="30934.67">17992 8470 898 0,'0'-2'101'0,"-1"0"104"16,-7 2-39-16,4 2 1 15,0-1-38-15,7 0-45 0,12 0-19 16,13-2-28-16,8-3-4 15,5-1-17-15,0-1 2 16,-3 1-111 0,-1 2-155-16,0 0 152 0</inkml:trace>
  <inkml:trace contextRef="#ctx0" brushRef="#br0" timeOffset="31100.3">18344 8951 2048 0,'-3'6'54'0,"-1"-3"-37"31,-2-5-2-31,4-11-108 0,2-3-129 0,8-10 124 16</inkml:trace>
  <inkml:trace contextRef="#ctx0" brushRef="#br0" timeOffset="31444.06">18691 8602 1239 0,'-8'-4'118'0,"0"5"106"16,2 7-70-16,-2 13-23 15,1 8-42-15,2 16-58 16,-1 10-16-16,5 8-14 16,1-1-2-16,10-13-4 15,7-13 0-15,9-21 0 0,6-9 20 16,6-11 50 0,-6-6 27-16,-2-9 40 15,0-1 0-15,-15-16-23 0,-2-3-15 0,-15-10-29 16,-12-6-16-16,-13 0-22 15,-2 2-10-15,-8 11-14 16,0 9-4-16,5 17-30 16,2 10-31-1,4 15-100-15,2 8-34 16,-14 12 93-16</inkml:trace>
  <inkml:trace contextRef="#ctx0" brushRef="#br0" timeOffset="40913.1">6656 12917 468 0,'-5'6'109'16,"1"1"117"-16,-4 5-16 0,0 2-53 31,-1 4-30-31,-2 1-53 16,1 0-18-16,3-5-16 0,2-2-10 0,7-10-16 31,5-3-4-31,10-10 1 16,7-3 13-16,13-3 22 15,11 4 2-15,13 0-6 0,1 3-13 16,1-2-12-16,-5-6-3 0,0 4-28 15,3 0-58-15,6 3 44 16</inkml:trace>
  <inkml:trace contextRef="#ctx0" brushRef="#br0" timeOffset="41552">6863 14822 476 0,'-8'6'94'16,"-2"-2"93"-16,1-1-19 15,0-2-24 1,-1 1-5-16,2-1-15 16,3-1-20-16,5 0-49 15,4-1-20-15,12 0-29 16,5 0-6-16,15 2-1 15,4 2 1-15,11-1 0 0,7-1 5 16,11-4-133-16,11-4 95 16</inkml:trace>
  <inkml:trace contextRef="#ctx0" brushRef="#br0" timeOffset="58692.61">13939 7060 171 0,'-3'0'91'0,"2"0"132"0,1 0 20 16,5-3 3-16,4-1-20 15,8 2-66-15,6 1-35 0,18 6-60 16,12 6-22 0,16 11-31-16,3 4-9 0,8 5-32 15,4 0-104-15,25-1 86 16</inkml:trace>
  <inkml:trace contextRef="#ctx0" brushRef="#br0" timeOffset="60407.23">9616 13781 524 0,'-1'-3'118'0,"-2"2"93"31,-2 5-67-31,-4 10-87 0,-5 2-30 16,-1 6-19-16,-1-1-4 15,4-4-2-15,4-5 0 0,7-11 16 16,-2-1 21-16,10-6 46 0,7-2 21 31,10 5 10-31,6 4-16 0,21 8-43 31,15 5-19-31,24 4-31 0,8 2-6 0,28-5-2 16,7-2-5 0,5-9 2-16,14-4 0 0,-6-3 2 0,-16 0 2 0,-3 3-4 31,-6 3-27-16,-15 3-167-15,-4 0 132 0</inkml:trace>
  <inkml:trace contextRef="#ctx0" brushRef="#br0" timeOffset="115164.64">9549 14633 367 0,'-7'-10'101'0,"4"0"87"0,-3 7-72 0,-2 0-31 15,2 12-46 1,-4 4-17-16,0 5-9 16,-4 4 9-1,1-3 10-15,3-1 4 0,-2-2 10 16,0-5-6-16,3-9 16 16,0-2 14-16,-1-3 18 15,10-6 11-15,0 0 2 16,1-1-7-16,11-5-20 15,-2 9-14-15,7 1-25 16,3 5-10-16,6 5-14 16,5 0-4-16,7 1-4 15,3 1-2-15,14-3-1 16,6-4 0-16,14-5-2 16,-2-10-1-16,-7-3 10 0,-2-1 5 15,-9-3 9-15,6 0 5 16,2 5-4-16,-2-2-5 0,-13 9 0 15,-12 5-3-15,-19 7 3 32,-11 7 2-32,-10 4 0 15,-9 3-1-15,-17-1-4 0,-6-3-3 16,-14-2-6-16,-9-6-5 16,-3-9-14-16,3-4-5 0,-8-8-2 15,-6 1 3 1,-6 4 14-16,1 0 1 15,10 6 3-15,9-1 0 0,19 5 0 16,2 0 0 0,13 2-2-16,5 0 1 0,9 0-1 15,10 0 2-15,6-2 4 16,8 2 0-16,15 0-2 16,10 0-2-16,15-7-9 15,23 0 0-15,12-12 7 16,6-2-1-16,-5-3 10 15,-11-4 1-15,0 2-66 0,-2 1-155 16,-3 7 133-16</inkml:trace>
  <inkml:trace contextRef="#ctx0" brushRef="#br0" timeOffset="116556.53">7810 15622 655 0,'-12'-12'106'0,"-2"0"86"0,3 1-110 16,0-1-16-16,0 7-19 15,5 4 8-15,-7 3 21 32,5 7 4-32,1 7 3 15,3 4-4-15,8-4-7 0,3 2-1 16,9-10-4-16,2-2 1 15,7-2 0-15,3 0-4 0,16-3-15 16,5 0-9-16,15 0-18 16,4-1-6-16,-2 1-8 15,-5 0-1-15,-15-1 0 16,-4 1 0-16,-14-2 1 16,2 0 0-16,-6 0 1 15,-6 1 1-15,-10 0 6 0,-9 0 1 16,-14-1 2-16,-6-3-1 15,-11-3-8-15,-8-2-3 0,-8-2-10 32,-9-5-9-32,-10-5-6 15,0 5-1-15,2-8 7 16,9 8 5-16,22 6 2 16,6-1-1-16,19 11-4 0,5 0-2 0,11 7-3 31,4 1 0-31,19 7 3 15,5 2 4-15,16-7 5 16,8-2 2-16,4-17-24 16,2-8-55-16,-1-8 49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7:16:31.5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10951 502 377 0,'6'1'135'0,"-3"4"187"16,0-4-43-16,-3 2-28 0,-3 6-18 16,-1 1-65-16,-1 4-25 15,3 7-45-15,2 3-30 16,2 14-37-16,1 6-9 16,2 7-19-16,1 7-1 15,0 0-2-15,2 0 0 16,-4-4 9-16,1-3-4 0,-1-7-1 15,-1-7 0-15,-3-6 1 16,0-9 4-16,-3-16 6 16,-1-9-3-16,0-22-1 15,1-13 0-15,1-16-8 16,-2-6 1-16,-1-9 1 16,-5 3 7-16,-1 2 9 0,0 2 1 15,3 15 2-15,7 5-10 16,10 10-7-1,4 7 1-15,10 5 4 0,1-2 2 16,7 6 20-16,2 4 5 0,8 4-11 16,-1 8 2-16,-4-3-18 15,-1 2-4-15,-3-2-1 32,0-9-9-32,1 5-73 0,-1-2-56 15,-2 0-180 1,-4 7-206-16,-9 7 294 15</inkml:trace>
  <inkml:trace contextRef="#ctx0" brushRef="#br0" timeOffset="187.61">11004 742 1295 0,'-16'19'123'15,"2"-2"94"-15,20-12-78 16,10-7 0-16,14-13-50 15,8-3-30-15,8-7-44 0,-4 2-5 16,2 3-73 0,-2-1-106-1,6 4 99-15</inkml:trace>
  <inkml:trace contextRef="#ctx0" brushRef="#br0" timeOffset="553.37">11694 588 831 0,'-8'29'140'0,"-5"5"204"0,-2 8-182 16,-4 5-57-16,0 4-29 16,-1 4-62-16,4 0-7 0,6-3-7 15,4-1-7-15,9-10-4 16,2-9 0-16,2-11 4 16,-2-10 7-1,-1-13 35 1,0-9 13-16,-2-18 17 0,0-8 9 15,5-18-16 1,-1-2-6-16,3-19 6 16,5-9-4-16,4-3 2 0,3-1 0 15,7 22-2-15,5 13-6 16,-1 26-16-16,3 1-6 16,4 26-20-16,-3 3-2 15,2 14 0-15,-5 11 1 16,-19-6 4-16,-7 12 4 0,-25-1 6 15,-10 2 0-15,-15 0 1 16,-1-1-6-16,5-8-91 16,7-8-75-16,11-14 80 15</inkml:trace>
  <inkml:trace contextRef="#ctx0" brushRef="#br0" timeOffset="1001.21">10861 1624 1262 0,'-13'61'77'0,"-2"2"29"31,-3 3-41-31,-3 2 2 0,0-3-34 0,-3-11-22 16,2-8 0-16,0-17-1 15,-1-12 3-15,3-17 39 16,4-10 18-16,5-27 19 16,7-11 8-16,9-25-25 15,9-7-3-15,10-4-5 16,5 4 1-16,3 12 2 15,-1 8-7 1,-1 21-10-16,-4 10-9 16,-5 21-17-16,1 10-8 15,2 22-7-15,0 12-2 16,-2 17 1-16,-2 5 1 0,-4 4-21 16,1-3-32-16,-2-7-78 15,-2-7-55-15,-5-15-175 16,-4-8 197-16</inkml:trace>
  <inkml:trace contextRef="#ctx0" brushRef="#br0" timeOffset="1285.26">10787 1788 1532 0,'4'13'107'16,"8"-5"59"-16,0-2 1 15,6-10-46-15,6-8-31 0,9-9-55 16,6-5-16-16,12-4-13 15,8 2-6-15,5-2-24 32,-1 2-5-32,-11 4 0 0,-10 4 3 15,-15 10 20-15,-6 5 3 16,-7 14 6-16,-3 8 8 0,-4 14 7 0,-3 7 3 31,-4 12-4-31,-1 5-6 16,-4 3-3-16,0 4-14 15,2-8-113-15,2-2-100 0,5-15 112 16</inkml:trace>
  <inkml:trace contextRef="#ctx0" brushRef="#br0" timeOffset="1537.32">11267 1685 1090 0,'-6'-8'144'16,"1"-1"167"-16,8 0-96 15,5-2-31 1,2 4-34-16,8 1-58 16,3 2-14-16,9 6-20 0,8 1-15 15,9 6-22-15,3 3-7 0,-6 13-7 16,-4 0 0-16,-17 13 3 31,-11 6 2-31,-23 5 2 16,-12 5-9-16,-14-1-40 15,-9 0-35-15,3-9-98 0,9-7-46 16,7-21 110-16</inkml:trace>
  <inkml:trace contextRef="#ctx0" brushRef="#br0" timeOffset="1714.79">11831 1542 1594 0,'12'59'136'16,"-8"3"48"-16,-8 6-9 0,-10 2-93 16,-1-2-34-16,2-8-24 0,1-6-29 31,7-14-102-31,-2-8-80 16,7-19 86-16</inkml:trace>
  <inkml:trace contextRef="#ctx0" brushRef="#br0" timeOffset="1966.09">11736 1600 1328 0,'13'-14'188'16,"1"2"106"-16,9 6-72 31,5 4-10-31,12 6-75 0,6 5-23 16,7 6-36-16,0 7-20 0,-5 9-27 15,-8 6-11-15,-10 3-10 16,-11 2 1-16,-16 3 4 15,-9 4 1 1,-17 3 1-16,-9 0 0 0,-20-4-25 16,-10-5-28-16,-9-9-96 31,1-8-80-31,11-19-462 0,8-5 410 0</inkml:trace>
  <inkml:trace contextRef="#ctx0" brushRef="#br0" timeOffset="2864.52">15254 520 1325 0,'-5'-2'166'0,"2"2"144"0,0 0-131 16,2 2-5-16,-1 5-86 16,-2 3-42-1,-3 17-44-15,1 12-5 0,0 20 3 16,2-2 0-16,1 8 2 15,2-8-1-15,1-11 0 16,0-3 0-16,1-21 1 16,1-4 4-1,-5-19-5-15,-1-5-3 16,-4-23-5-16,-1-4-4 0,1-11 5 16,-5-14 3-1,2-3 3-15,-3-9 1 0,4 3 0 16,5 3 2-16,9 16 10 15,4 4 6-15,9 20 16 16,0 5 4-16,1 3 4 0,4 11-3 16,4-17-13-16,7 10-8 15,14 8-11 1,3-13-3-16,11 11-18 0,-2 6-39 16,-13-16-138-16,-5 13-190 15,-16 0 208-15</inkml:trace>
  <inkml:trace contextRef="#ctx0" brushRef="#br0" timeOffset="3047.5">15241 537 1477 0,'-2'14'121'0,"6"-4"206"15,8-3-181-15,6-7-14 0,5-8-4 16,4-7-75-16,3 0-21 15,10-6-85-15,4-2-69 0,3-2-154 16,5-3-141-16,-3-5 224 16</inkml:trace>
  <inkml:trace contextRef="#ctx0" brushRef="#br0" timeOffset="3397.15">15756 374 701 0,'19'17'207'16,"-4"14"197"-16,-7 5-98 0,-8 14-145 15,-2 8-60-15,-5 0-71 16,-1 2-12-16,1-10-8 15,0-2-2-15,0-11-6 0,0-8-2 16,2-12 1-16,-3-9 2 0,1-11 8 31,0-8 3-31,-4-9 28 16,4-8 9-16,4-16 20 16,-2-4 16-16,6-16-9 0,3-4-5 15,5-5-18-15,8 11-17 16,8 1-8-16,4 15-5 15,8 20-6 1,0 2-1-16,4 23-11 0,-4 1-4 16,-6 16 0-16,-3-3-2 15,-5 15 0-15,-6 0 1 0,-7-2 2 16,-10 15 1-16,-11-7 1 16,-6 3-9-16,-14 4-62 31,-4-5-30-31,-12-1-103 0,2-6-118 0,4-5 189 15</inkml:trace>
  <inkml:trace contextRef="#ctx0" brushRef="#br0" timeOffset="3949.63">14941 1662 1647 0,'5'3'115'0,"0"5"15"16,-4 11-58-16,-2 8 11 16,-6 9-64-1,-2 5-9-15,-1 3-4 0,1-1-1 0,3-11-1 16,4-7-1-16,2-16 5 31,3-8 11-31,3-18 20 0,2-9 5 16,1-19 9-16,3-10-1 15,5-13-4 1,2-2-1-16,1-1-7 16,-1 7-9-16,-3 21-11 0,-2 10-4 0,-4 24-7 15,-5 10-3-15,-2 16-4 16,1 10-2-16,-3 8 1 31,4-1 1-31,6-7-2 0,2-7 1 16,9-17 4-1,1-7 1-15,4-13 4 0,-2-8-1 16,5-6-3-16,4-1-2 16,-1 6-4-16,2 3 1 0,-9 15 1 15,-5 10 2-15,-4 19 2 16,-6 12 2-16,-11 17 0 15,-1 8-2-15,-12 9 0 16,-5 1-8-16,10-6-61 16,2-3-20-16,14-19-148 15,9-10-101 1,16-22 194-16</inkml:trace>
  <inkml:trace contextRef="#ctx0" brushRef="#br0" timeOffset="4252.79">15692 1582 870 0,'1'7'149'0,"1"4"236"16,0 5-204-16,-2 10-4 15,-3 5-47-15,-1 11-86 0,-1 7-17 16,2 6-17-16,-1 2-4 16,8-6-6-1,4-6 0-15,10-17-6 0,5-7 0 16,4-16 14-1,4-5 17-15,6-10 40 0,0-7 13 0,-5-5 32 16,-7-6 3 0,-8-4-19-1,-7-2-7-15,-5-6-36 16,-3-1-16-16,-3-6-16 0,-4 0-8 0,1-3-45 31,0 5-31-31,4 7-94 0,6 4-75 16,13 9-259-16,1 3 278 0</inkml:trace>
  <inkml:trace contextRef="#ctx0" brushRef="#br0" timeOffset="4482.49">16257 1521 1243 0,'16'23'194'16,"-3"1"86"-16,-7 0-40 16,1 1-52-16,-7 2-87 15,-4 2-27-15,-7 4-40 16,-7 2-10-16,1 6-18 0,3 2-4 15,12-1-3 1,7-3-1-16,17-7-2 0,10-3 1 16,7-5 2-16,2-2 2 15,2-8 4 1,-2-4 2-16,10-10-12 16,2-6-22-16,9-11-52 15,9-5 43-15</inkml:trace>
  <inkml:trace contextRef="#ctx0" brushRef="#br0" timeOffset="6914.65">6439 395 722 0,'2'-4'171'15,"-1"1"184"-15,-1-2-163 16,3 4-26-16,-1 3-54 0,1 3-24 16,-1 11-37-16,-3 2-9 15,-1 15-17-15,-4 6-8 0,0 11-7 16,0 4 1-16,1 7-26 15,2 0-40-15,5-9-104 16,2-3-89-16,3-17 126 16</inkml:trace>
  <inkml:trace contextRef="#ctx0" brushRef="#br0" timeOffset="7353.15">6611 506 838 0,'8'0'142'0,"-1"4"102"0,-3 13-75 16,-3 6-31-16,-5 16-70 15,-1 6-29-15,-6 2-25 16,1 1-2-16,1-11-2 16,3-7-2-16,5-14-1 15,1-10 4-15,6-16 1 16,3-11 10-16,5-16 27 15,3-6 12-15,-1-8 25 16,0 0 5-16,1 3-20 0,-2 6-13 16,-5 16-29-1,2 0-17-15,-2 24-19 16,2 5-6-16,4 12-1 16,6 12 3-16,4 3 10 15,1-1 1-15,5 1 2 16,-1-5 0-16,-4-12-2 15,-4-3 18-15,-6-13 37 0,0-5 19 0,-1-15 24 32,-1-11-14-32,-1-10-33 15,-1-2-17-15,-5 4-21 16,-1-3-3-16,-6 4-36 0,0 0-42 16,0 14-130-16,3 1-127 15,5 12 173 1</inkml:trace>
  <inkml:trace contextRef="#ctx0" brushRef="#br0" timeOffset="7513.85">7346 314 1006 0,'3'32'151'0,"-3"2"104"0,-1 8-94 16,-4 5-30-16,-4 9-72 15,1 2-28-15,2-2-81 0,1-3-82 31,7-11 75-31</inkml:trace>
  <inkml:trace contextRef="#ctx0" brushRef="#br0" timeOffset="7715.51">7099 350 1447 0,'9'-5'117'15,"7"0"95"-15,7-1-32 0,12-4-27 16,9-7-45-16,5-2-69 16,1-3-22-16,3-4-13 15,-3 10-29-15,0 7-120 32,2 1-115-32,-9 24 132 15</inkml:trace>
  <inkml:trace contextRef="#ctx0" brushRef="#br0" timeOffset="8226.66">6641 1287 947 0,'-2'15'97'16,"1"4"86"-16,-1 3-46 0,1 6-37 16,0 4-34-16,-2 4-47 15,-1 4-10-15,-1 0-1 16,-3 0-2-1,0-7 0 1,-1-7 1-16,2-12 3 16,0-8 4-16,2-11 5 15,2-10 2-15,3-15 1 16,1-9-2-16,8-11-1 16,3-8 1-16,3-4 0 0,5-3-2 15,6 4 12-15,3 9 10 16,1 17 8-16,-1 14 2 15,-9 21-15-15,0 13-15 0,-3 22-13 16,-1 6-2-16,-5 10 0 16,2 2-2-1,-4-3-24-15,0-3-39 0,3-7-112 16,-3-4-162-16,0-13 185 16</inkml:trace>
  <inkml:trace contextRef="#ctx0" brushRef="#br0" timeOffset="8515.2">6638 1456 1235 0,'11'-5'84'0,"6"-5"27"16,7-5 3-16,11-8-27 0,2-3-40 15,9-3-40-15,-1 0-3 16,-2 0-2-16,-1 0-1 15,-7 7-1-15,-3 4 0 16,-9 12 1 0,-5 5 13-16,-6 10 37 0,-4 6 15 0,-1 9 14 15,0 2-16-15,-2 7-35 16,1 2-14-16,-3 7-11 16,-1-1 5-16,-1-1-21 15,1-4-25-15,0-12-79 31,0-7-67-31,2-17 95 0</inkml:trace>
  <inkml:trace contextRef="#ctx0" brushRef="#br0" timeOffset="8744.27">7002 1251 1169 0,'4'2'161'15,"3"-2"116"-15,10 5-93 16,6-1 0-16,14-3-60 0,2 3-25 15,8 0-39 1,-3 0-17-16,-9 11-23 0,-8 1-6 16,-12 6-3-16,-6 5-1 0,-14 2 3 31,-13 3-3-31,-18 2-36 16,-4 2-31-16,-5-6-87 15,9-5-57-15,11-15 107 16</inkml:trace>
  <inkml:trace contextRef="#ctx0" brushRef="#br0" timeOffset="8909.14">7386 1266 1343 0,'9'26'146'16,"-1"7"106"-16,-4 4-57 15,-4 8-96-15,-3-1-34 0,0 0-41 16,1-3-38-16,2-8-102 15,2-3-70-15,4-16 78 16</inkml:trace>
  <inkml:trace contextRef="#ctx0" brushRef="#br0" timeOffset="9144.62">7478 1250 1462 0,'11'-4'137'31,"6"7"89"-31,4 1-12 0,14 5-70 16,1 3-27-16,3-1-55 16,-1 6-21-16,-14 4-18 15,-5 4-9-15,-13 5 1 16,-6 3 0-16,-15 4-1 16,-10-1 1-16,-14 2-12 0,-2-1-19 0,-8-4-68 31,3-4-66-31,4-11-197 0,3-2 193 15</inkml:trace>
  <inkml:trace contextRef="#ctx0" brushRef="#br0" timeOffset="9516.19">8556 548 966 0,'-2'0'128'0,"-1"0"152"0,-2 1-101 16,-1 7-33 0,-2 8-48-16,-2 14-74 15,-5 8-16-15,-4 13-5 16,-1 3-4-16,3 0-91 15,2 1-112-15,10-11 113 16</inkml:trace>
  <inkml:trace contextRef="#ctx0" brushRef="#br0" timeOffset="9932.21">8749 587 911 0,'-3'5'140'0,"-3"4"65"0,-3 18-80 15,-2 6-13-15,1 9-86 16,-1 2-17-16,6-6-5 16,-1-4 1-16,6-19 3 15,6-7 6-15,0-13 16 16,2-8 10 0,0-11 19-16,0-3 5 0,0-7-2 0,-1 2-8 31,0 7-17-31,1 5-12 15,-1 11-20-15,2 6-5 0,1 15-13 16,4 7 1-16,4 6 4 16,4 2 2-16,5-8 7 15,4-4-2-15,1-4 45 16,-3-9 25-16,-13-1 54 16,-2-9 27-16,-8-5-15 0,-6 1-15 15,-4-8-50 1,0 1-23-16,-9-6-29 0,-1 1-16 0,1 4-59 31,-2-2-43-31,10 9-105 16,7 1-64-16,9 1 146 0</inkml:trace>
  <inkml:trace contextRef="#ctx0" brushRef="#br0" timeOffset="10075.64">9227 542 1043 0,'4'17'163'0,"-2"4"114"0,-2 4-50 16,-5 10-118-16,-1 3-42 0,0 3-40 16,-2 2-4-16,4-5-81 15,1-5-70-15,5-5 74 16</inkml:trace>
  <inkml:trace contextRef="#ctx0" brushRef="#br0" timeOffset="10276.36">9139 576 1206 0,'1'-6'126'0,"5"-2"139"0,5 2-93 16,11-3-5 0,2-3-46-16,6 0-68 0,6 1-25 0,0 4-12 15,1 6-31-15,-2 6-125 16,-4 7-117-16,-13 17 123 15</inkml:trace>
  <inkml:trace contextRef="#ctx0" brushRef="#br0" timeOffset="10913.42">8458 1453 539 0,'1'0'177'0,"-1"-1"119"15,1 1-42-15,-1 0-24 0,0 1-70 0,1 1-26 16,2 7-40 0,-2 7-19-16,0 11-38 15,-2 8-17-15,-5 10-14 16,-3 1 0-16,0-1 0 16,0-4 1-16,3-12 0 15,3-6 0-15,0-12 5 16,3-10-2-16,-2-2 3 15,2-13 0-15,-1-13-3 0,1-7 0 16,1-13-3-16,3-3-1 0,1-6-3 16,4 2-2-1,6 10 0 1,5 9 0-16,-1 17 1 16,1 11 2-16,-5 14-2 15,-2 8 0-15,-4 14-2 16,2 6 2-16,1 1 1 0,-3-2-1 0,4-9 0 15,1-10 1-15,1-15 5 16,2-8 9-16,2-14 11 16,1-4 0-1,1-5 1-15,1-1-7 0,-2 4-10 16,-1 6-1-16,-7 10-6 16,-2 8-3-16,-5 13-1 15,-1 9-1-15,-5 15 0 16,-4 7 0-16,0 10-27 15,1 2-37-15,4-3-103 16,3 1-210-16,13-17 219 16</inkml:trace>
  <inkml:trace contextRef="#ctx0" brushRef="#br0" timeOffset="11230.93">9025 1536 881 0,'-1'14'147'15,"-3"1"78"-15,-1 6-86 16,-3 4-1 0,-6 9-95-16,2 4-20 15,-5 9-15-15,3 2-3 0,5-6-2 16,6-1-1-16,11-15-9 16,5-5 27-1,13-10 28-15,1-4 19 16,2-8 36-16,4-4-18 15,-5-5-11-15,-3-3-13 0,-4-3-19 16,-2-1-8 0,-6-7-9-16,-1 0-3 0,0-5-6 15,-4-3-3-15,0-4-12 16,0-4-27-16,-4-5-130 16,4 1-137-16,6 1 151 15</inkml:trace>
  <inkml:trace contextRef="#ctx0" brushRef="#br0" timeOffset="11493.58">9467 1487 945 0,'4'13'165'16,"0"1"158"-16,1 3-170 16,1 2-11-16,-1 5-79 0,-1 2-28 15,-3 6-25-15,-1 4-3 16,-5 3-1-16,-3 3-4 15,-1 4-2-15,-2-3 1 16,7-3-1-16,4-7 1 16,3-11 2-16,7-3 0 15,5-6 5-15,2-4 3 0,5-6 0 32,4-5 0-32,5-7-62 15,3-5-70-15,6-1 69 0</inkml:trace>
  <inkml:trace contextRef="#ctx0" brushRef="#br0" timeOffset="19594.41">7131 2375 1179 0,'0'0'92'0,"0"0"-12"0,0 6 107 0,1 1-29 15,-1 2-8-15,0 2-22 0,0 3-35 31,1 3-11-31,1 6-28 0,-1 7-7 16,-3 11-21 0,-1 8-14-16,-4 15-6 0,-1 3 0 15,-1 10-26-15,-1 1-34 16,4-3-109 0,2-2-106-16,7-11 139 0</inkml:trace>
  <inkml:trace contextRef="#ctx0" brushRef="#br0" timeOffset="20527.21">7575 2770 111 0,'4'-7'55'0,"-2"2"55"15,-3 3-5-15,-7 2-55 16,-1 2-17-16,-2-1-102 15,1-1 50-15</inkml:trace>
  <inkml:trace contextRef="#ctx0" brushRef="#br0" timeOffset="21490.76">7453 2724 444 0,'-4'3'111'0,"-1"-2"121"16,-1 0-17-16,3-3-39 16,-4-1-24-16,1 0-51 0,0 1-21 31,-3 2-41-31,2 4-14 0,-3 4-18 16,-4 4-4-16,0 7-3 15,-1 2-1-15,1 9-2 16,2 3-1-16,6 4-8 15,1 0 0-15,7-7-2 0,3-6 0 16,10-15 7 0,3-8 1-16,7-12 5 15,-2-6 3-15,-4-5 12 16,3-3 3-16,-5-2 4 16,0 2 1-16,-7 1-1 15,1 2-1-15,-3 4-2 16,-1 3-3-16,-3 9-2 0,1 4 0 0,0 10-1 31,1 4-2-31,-1 5-4 0,1 2-1 16,1-4-2-16,1-4 0 15,1-7 0-15,2-4 0 0,0-7 0 16,4-4-1-16,1-4 1 16,0 0-2-16,-2 1 0 15,-1 1 1 1,-4 4 1-16,0 1 1 15,-7 3 1-15,1 2 5 0,-3 3 2 16,0 0 6 0,0 1 5-16,2 4-1 0,-2 5 2 0,0 1-1 15,-1 1 2-15,-4-1 1 32,5 4-2-32,-2-2-1 15,2 2-7-15,2 2-4 16,3 7-4-16,1 5-1 0,-3 8-3 15,2 5 1-15,-7 2 1 16,0 2 0-16,-7 0-7 16,-4-3-7-16,-15-1-17 15,-2-4-13-15,-4-4-13 16,-2-4-2-16,10-11-12 16,2-8-10-16,8-15-36 0,7-11-27 15,5-14-78-15,5-5-52 0,7-5 151 16</inkml:trace>
  <inkml:trace contextRef="#ctx0" brushRef="#br0" timeOffset="21814.83">7898 2729 627 0,'-2'-1'151'0,"-4"-1"186"16,0 1-73-16,-3 1-42 15,-1 2-43-15,0 3-78 0,-4 0-34 32,3 4-39-32,2 1-12 0,2 5-13 15,2 4-3-15,2 7-4 16,3 2 1-16,3 0 1 15,3-2-1-15,5-5 0 0,4-6 0 16,7-5-4-16,3-3-16 16,7-7-68-16,2-5-66 15,4-11 81 1</inkml:trace>
  <inkml:trace contextRef="#ctx0" brushRef="#br0" timeOffset="44396.69">8928 2273 531 0,'2'-1'121'0,"-2"0"116"0,-3 1-27 16,-3 1-63-16,0 3-24 0,-5 3-39 31,0 1-18-31,-3 6-31 0,1 2-12 0,-4 8-14 16,-2 4-4-16,1 3-2 15,1 4 0-15,0-1-2 31,4 0 1-31,3-2-1 16,4-6-1-16,6-4-3 16,2-4-1-16,6-2 7 0,3-1 4 0,8 0 8 15,2-3 1-15,5-1-4 16,4 0-4-16,4-6-2 16,-1 0 0-16,0-5 2 15,-1-3 1-15,-7-4-35 16,-4-3-50-16,-6-6-254 15,-3-2 202 1</inkml:trace>
  <inkml:trace contextRef="#ctx0" brushRef="#br0" timeOffset="44610.97">9077 2399 778 0,'-10'14'144'15,"-2"7"130"1,0 4-12-16,-4 14-62 0,4 4-39 15,-1 7-73 1,2 2-31-16,3-2-44 16,0-2-8-16,5-6 2 0,-2-1 2 0,6-6-32 15,1 0-42-15,9-3-150 16,-2-5-180-16,11-3 218 31</inkml:trace>
  <inkml:trace contextRef="#ctx0" brushRef="#br0" timeOffset="45631.07">9392 2552 452 0,'0'-3'132'0,"-6"1"121"16,-2 2-39-16,-9 2-78 0,-4 5-33 15,-3 4-49 1,-3 3-13-16,4 6-28 0,1 5-9 31,3 7-4-31,5 4-2 0,3 4 0 16,4-2-1-16,7-9-1 15,6-5-2-15,8-13 0 16,6-6-1-16,8-5 4 0,5-5 3 16,3-6 15-1,3-2 5-15,-6-4 12 16,-6-1 6-16,-7 3 5 16,-7 2 0-16,-6 5-5 0,-1 4-9 15,-6 6-15 1,1 6-3-16,-2 8-6 0,-2 3 1 0,3 1-3 15,0-2-2 1,8-9 0-16,3-7 0 0,1-10 9 16,3-4 5-16,0-9 7 15,1-2 3-15,-2-1 0 16,0-2-1-16,-4-2-3 16,0 3-1-16,-7 5-4 15,0 4-1-15,0 8 0 16,-3 6-3-1,1 4 0-15,1 8-1 16,0 12-3-16,1 5 2 0,-3 3-3 16,0 3-1-16,-5 0 1 15,-3-1 0 1,-3 4-1-16,-4-1 3 0,-3 3-4 16,-4-3-10-16,2-2-45 15,-3-3-43-15,1-10-67 0,2-7-56 16,1-11 117-1</inkml:trace>
  <inkml:trace contextRef="#ctx0" brushRef="#br0" timeOffset="45927.74">9796 2567 572 0,'4'0'169'0,"-1"1"188"0,-8 0-68 15,-9 5-74-15,-5 3-47 16,-9 3-76-16,0 3-21 16,2 2-36-16,2 0-12 0,9 2-19 15,4 1-5-15,11 0-8 16,5 0-1-16,10 0-1 15,6-4 2-15,10-3 0 16,6-2-26-16,8-9-126 16,2-4 107-16</inkml:trace>
  <inkml:trace contextRef="#ctx0" brushRef="#br0" timeOffset="69602.47">11308 2415 510 0,'0'1'100'16,"0"2"87"-1,-1 4-9-15,-7 3-37 0,1 4-35 31,-5 3-44-31,1 5-7 0,1 4-11 16,-7-1-7-16,3 1-12 16,3-4-8-1,-1-9-2-15,5 0 6 0,7-3 23 16,4 0 12-16,5-1 11 16,10 1-1-16,-4-4-17 0,1-7-2 15,6 0-7-15,-5-5-1 16,3 3-4-1,1 5-7-15,-5 6-12 16,-4 6-4-16,-10 5-5 16,-5 3 0-16,-7 7-2 0,-7 3-1 15,0 1-31-15,-2 1-33 0,-1-3-119 16,-1-1-114-16,-1-2 156 16</inkml:trace>
  <inkml:trace contextRef="#ctx0" brushRef="#br0" timeOffset="69808.96">11319 2406 1210 0,'9'-11'119'15,"6"-4"67"-15,4 0-5 0,7-3-66 16,4-1-34-16,10 1-42 15,2 1-13-15,-1 5-7 16,2 1-44-16,-10 3-212 16,1 5 166-16</inkml:trace>
  <inkml:trace contextRef="#ctx0" brushRef="#br0" timeOffset="70502.53">11862 2539 795 0,'1'-2'116'0,"-4"0"115"0,-4 2-58 15,-10 5-25-15,-2 5-58 16,-4 9-71-16,-1 5-13 16,6 12-8-16,-4 3-1 0,10 0-1 15,1-1 0-15,10-14-1 16,6-7 1-16,11-14 3 0,5-4 1 15,2-9 14 1,3-5 7 0,3-1 17-16,-2 0 6 0,0 4-6 15,-5 2-6-15,-6 7-19 16,-1 5-6-16,-12 14-4 16,-3 3-1-16,-5 8 2 15,-1 0 0-15,0-4 0 16,4-7-1-16,10-9 1 0,0-6 1 15,6-6-1-15,6-5 1 16,-1-4 0-16,2-1-1 16,-2-1 4-16,-6 1 5 15,-3-1 12-15,-1 0 4 0,-1 2-1 16,2 1-4-16,-2 8-12 16,0 3 1-16,-3 10 10 31,-1 8 3-31,0 10-4 15,-1 4-4-15,5 7-14 0,-2-1-3 16,0-2 2 0,1 2 0-16,-3-4-1 15,-2-2 0-15,-4-1-9 0,-6-3-12 16,0 1-35-16,-2 2-20 16,-7-7-42-16,-3-3-36 0,-3-10-174 15,-3-3 193-15</inkml:trace>
  <inkml:trace contextRef="#ctx0" brushRef="#br0" timeOffset="70798.58">12332 2648 952 0,'-4'1'148'0,"-1"1"144"16,-1-3-50-16,-2 2-24 15,-4 2-35-15,-5-1-52 16,-4 2-29-16,-2 8-50 16,-3 0-22-16,3 10-29 15,7 8-5-15,4-2-6 16,8 5-2-16,13-1-2 15,6-6 1-15,11-10 0 0,15-5 3 16,10-12-44-16,12-8-61 0,3-8 67 16</inkml:trace>
  <inkml:trace contextRef="#ctx0" brushRef="#br0" timeOffset="91729.2">15207 2304 231 0,'-10'8'92'0,"-4"1"102"0,0 1-27 0,1-1-13 15,-1-2-17-15,8-4-9 16,3 0 6-1,6-2 2-15,2 1 0 16,3-2-13-16,2-1-16 0,5-2-34 16,-1-2-20-16,4-2-31 15,5-3-9-15,8 0-9 16,5-1-1-16,14 1-2 16,-5 1 0-16,-4 3 0 15,-6 3 0-15,-22 8 18 16,-1 6 17-16,-14 12 15 0,-10 9 1 15,-14 11-16 1,-11 10-19-16,-1 11-13 16,-2 7-4-16,10 1-16 0,7-4-24 15,10-10-84 1,8-7-47-16,10-16-98 16,7-7-123-16,10-13 234 15</inkml:trace>
  <inkml:trace contextRef="#ctx0" brushRef="#br0" timeOffset="92258.66">15731 2501 1125 0,'-14'15'108'0,"-1"5"37"16,-4 6-1-1,1 8-81-15,-5 2-29 0,13 0-29 16,2-4-5-16,10-10-4 16,10-6 0-1,7-14 1-15,5-3 2 0,6-10 3 16,3-5 2-16,5 1 12 16,-1 0 6-1,-2 6 1-15,-6 2 1 0,-7 7-12 0,-7 4-4 16,-14 10-1-16,-1 5 1 0,-4 2-1 31,0-4-1-31,6-11-2 0,5-6 1 0,7-11 1 16,0-6 2-16,4-5 11 15,-3 0 6-15,-1-1 16 16,2 5 7-16,-7 4-3 31,-1 5-4-31,-2 11-12 16,-1 6-7-16,-3 12-5 0,-2 4-3 15,-3 12-2-15,-1 3-2 16,2 3-6-16,0-1-2 16,2-4-1-16,0 0 2 0,-4-3 2 15,-2 0 1-15,-8-2 1 16,0 1-7-16,-3-7-46 31,-3-3-37-31,0-8-133 16,-3-6-118-16,6-11 185 0</inkml:trace>
  <inkml:trace contextRef="#ctx0" brushRef="#br0" timeOffset="92515.43">16449 2510 1394 0,'-1'0'162'0,"-14"3"91"16,-8 4-23-16,-23 9-76 0,-7 5-51 16,-1 9-50-16,4 4-17 15,18 0-30-15,15-3-7 16,17-5-10-16,8-2-1 0,21-5-1 16,10-5-4-16,14-7-58 31,5-5-47-31,2-7-229 0,-3-4 198 0</inkml:trace>
  <inkml:trace contextRef="#ctx0" brushRef="#br0" timeOffset="99959.03">10667 2779 1661 0,'0'1'16'0,"-5"17"-2"16,-3 15 9-16,-4 16-9 0,-1 8-7 0,2 17-6 15,3 4-1-15,0 5 0 16,4 1 0-16,5 0 0 16,1-5 0-1,6-3 0-15,1-3 0 0,6-13 0 0,4 0-1 32,4-5 1-32,3-3-1 0,1-1 0 0,-2-6 0 0,5-11-3 31,-1-2 0-31,3-14-2 15,5-4 1-15,8-6 1 0,10-1 0 16,10-6 1-16,12 1-1 16,-2-5-1-16,-1-4-1 15,3-6 1 1,6-3 0-16,15 0 1 0,1 0 1 16,2 8-1-16,4 1 0 15,9 12 2 1,-6-3-1-16,10 6 1 0,5 1 1 0,-4-8-4 15,8 3 2 1,18-10-2-16,-17-2-1 0,15 2 3 16,11-4 1-16,-11 0 3 15,4 0 5 1,14-6 0-16,-10 0 24 16,14 0 9-16,3-2-1 15,-12 3 1-15,7 2-25 0,-5 4-11 16,-3 2 0-1,-1 2-2-15,3 2 1 0,-7 1 0 16,6-1 0-16,-11 0 3 16,-13 2-2-16,-6-1 1 15,-6 2 1-15,-15 3-1 16,-4 1 2-16,-13 0-3 16,-2 1 2-16,3 3 1 15,-7 0-2-15,-13 3 4 16,-10-2-1-16,-14 2 1 0,-3 0 1 0,-10-3 3 15,-5-1 4-15,-8-4 3 16,-7-4-2-16,-4-7 30 16,-7 2 1-16,-8-9-2 15,5-3 4-15,-4-8-22 32,9-5-1-32,-1-9 0 15,4-4 5-15,4-12-9 16,-1-6-5-16,16-13-5 15,-5-6-8-15,4-6-3 0,-2-3 1 0,-6 4-1 16,0 0 2-16,-8 10 2 16,-4 9-2-1,-2 15-3-15,0 12-4 16,-5 16-63-16,1 8-63 0,-4 11 71 16</inkml:trace>
  <inkml:trace contextRef="#ctx0" brushRef="#br0" timeOffset="117595.48">6389 2881 175 0,'-9'-3'73'0,"-2"1"94"15,1 3-6-15,-5 9 2 16,0 3-10-16,-1 9-35 15,2 1-24-15,8 6-49 16,3 6-16-16,5 6-18 0,3 3-4 16,1 8-4-1,-2 0 1-15,-2 8-1 0,-2 7 0 16,1 10 0 0,-1 3 1-16,0-2 0 0,1-2 0 15,1-12-1-15,3-4-1 16,4-7-1-16,1-3-1 15,10-10-2-15,2-8-2 0,12-11 0 16,3-6 6-16,6-6 17 16,7-3 10-16,15 2 8 31,12 0-6-31,17 2-12 0,4 4-8 0,10 3-5 31,2 0 0-31,4-5-2 0,0-7 3 16,2-7 2-16,2-7 0 15,-5-2 5-15,6-3-6 16,5 6-2-16,-6 1-1 16,-2 4-1-16,-4 7 2 0,-9 5-4 15,2 7-2-15,-6 6 2 0,-8-1 2 16,-16-5 5-16,-4-2 1 31,1-8-1-31,2-4-1 0,-6-2-5 16,-4-4-2-16,-11-2-1 15,0-2 1-15,1-3 1 16,3 3 1-16,-3-1 2 16,2-2 0-16,-14 0 0 15,-6-3 2-15,-6-6 1 16,-7 0 0-16,-4-8 0 0,2-3 0 16,-2-12-3-16,-2-2 0 15,3-9-3-15,3-2 0 16,4 5-1-1,1-1-1-15,6 7 1 16,5-2 0-16,-6 3 4 0,2 0 3 16,-11-2 6-16,-9 0 1 15,-4-2-1 1,-2-3-1-16,1-1-36 0,-4-4-76 16,1-8 63-16</inkml:trace>
  <inkml:trace contextRef="#ctx0" brushRef="#br0" timeOffset="123262.95">1665 2657 373 0,'-15'-4'93'0,"2"5"84"15,0 5-29-15,5 4-49 0,-5-1-12 16,3 0-10-16,3-1-8 16,-11-8-14-16,12 6-5 15,-7-7-11 1,5-2-8-16,10 3-16 15,-3-7-6-15,14 5-8 16,2 2 6-16,-2 0 9 16,9 3 5-16,-12 0 3 15,7 0-5-15,9 2-8 16,2-2-4-16,9 0-5 16,-5-3-1-16,1-2-1 15,1-1 0-15,10 2 0 16,6 2 0-16,16 6 0 0,-4 2 1 0,3 1-1 15,-2 1 0-15,-9-4 0 16,10-1-1-16,10-3 0 16,2-4-2-16,6-2-1 31,-3-2 0-31,-7-2 0 16,15 1-2-16,9 0-1 0,-4 0 1 15,1 2 1-15,-6 4 2 16,3 1 3-16,10 3 1 15,-5-4 0 1,-1-3 0-16,-1-7-2 0,-2-4 0 16,8 2-1-16,-1 1 1 15,-6 5 1-15,-1 3-1 0,-3 3 1 16,2 1-1-16,-10 0-1 16,-4 3 1-16,5-6-1 15,8-1 2-15,2-3-1 16,-5 1 1-16,-2 5-1 15,-4 0 1-15,12 5 1 16,-4-3 2-16,-7 7 1 0,-7 2-1 31,-7-4 0-31,8 3-1 0,-4-10 0 0,1-1 1 16,-17-4 25-16,-9 0 8 0,-9 1 7 16,-9-2 2-16,-4 5-16 15,-8-2-5-15,-10 4 7 16,-3 2 1-16,-15-2 1 31,-5-1-1-31,-10 0-10 16,-7 0-5-16,-9 4-6 15,-18-1-1-15,-24-5-5 0,-5 4-1 16,-23-2-2-16,-10 2 0 16,-8 6 1-1,-11 0 0-15,-30-1 0 0,5 4 0 0,-25 1-3 16,-2-2 1-16,-2 2 0 15,2-4 1-15,5-7 2 16,-6-4 0-16,16-8 1 16,-11-3 2-1,11-2 21-15,4-5 12 0,-3 5 12 16,20 4 3-16,-10-2-21 0,11 2-12 31,16-4-20-31,-9-11-35 0,20-3-210 16,12-10 165-16</inkml:trace>
  <inkml:trace contextRef="#ctx0" brushRef="#br0" timeOffset="134376.38">9020 11469 631 0,'-5'0'133'0,"0"0"113"16,-3 1-90-16,0 1-20 15,0 2-30-15,1 1-4 16,1 0-6-16,2 0-4 15,1-3-17-15,2 2-9 16,1-4-14-16,7 5 1 0,5 1-8 0,0 0-3 16,7 3-14-16,-3-5-9 15,5 6-7 1,2-2-1-16,3 2 3 0,2 1 1 16,-2-6 10-16,6 1 4 15,4-3 1-15,7-1-1 16,11 0-8-16,2 0-7 15,-3-5-7-15,1 2-1 16,-5-1-4-16,0-8 0 16,2 7 1-1,6 2-1-15,5 4 0 16,2 6 0-16,-5-3 0 16,-7-4-1-16,-10-2 0 15,1-3 2-15,10 0 0 16,9-1 1-16,9-7-5 0,0 6-5 15,-4-3 4-15,-5 8 1 16,-3 3 6-16,4 1 2 16,6 3-1-16,5-7-2 15,-6 2-1-15,-6-1 0 0,-10-1-1 16,1 3-1-16,6-3 1 16,13 3 0-16,3-1-1 15,-4-7 1-15,-7-2-2 16,-5-1 12-16,2 2 6 15,3 1 1-15,11 6 3 16,2 6-12-16,-8 2-4 16,-6-1-1-16,-12-2-1 15,-2-5-2-15,13 4 1 16,3-5-1-16,2 1 0 16,0 2-1-16,-12-10-1 15,2 7 0-15,4-2 0 16,7 0 1-16,4 5 2 15,-5-3 2-15,-5 2 0 16,-9 1 1-16,-4-2-2 16,5 3 0-16,7-1-2 0,1 1 1 15,5-5-1 1,-5-2 0-16,-10-4-1 0,-2 2 0 16,-1 2 0-16,2 9-1 15,10-3 2-15,0 3-1 16,1 5 0-16,-4-7 0 15,-3 9 0-15,0-3 0 16,-4 0-1-16,15 3 1 0,0-7 0 31,5 1-1-31,-5-1 0 0,-11-2 0 0,0 1 1 16,-1-1 0-16,14-1-1 16,3 1 1-16,-2 0 0 15,3 0 0-15,-14 0 2 16,1-2-1-16,4 0 0 15,5-2-1-15,1 0 0 16,1 1 0-16,-3-1-1 16,-9 1 2-16,6 2-1 15,1-1 1-15,-2 1 5 16,9 2 3-16,-5-1 5 16,-10 0 2-16,0 0-3 15,-12 0-3-15,7-1-5 16,7 2 0-16,4 0-2 0,-3 0-1 15,-5 3 1-15,-6-3-2 16,-6-1-1-16,6 1 0 16,6-4 0-16,6 0 1 15,5-1 10-15,-3-1 2 16,-6 2 8-16,-7 0 3 16,1 2-7-1,6 1-1-15,3-4-8 0,11-1-4 0,1-4-3 16,-6-1 1-1,-7-2-2-15,-2-1 1 16,-1 0 0-16,6 0 0 16,13 5 1-16,-5-1-1 15,-11 2 1-15,-6-1-1 16,-9 0 0-16,1-2 0 0,2 1-10 16,3 1-23-16,-4 0-93 15,-4-1-12-15,-14-5 56 16</inkml:trace>
  <inkml:trace contextRef="#ctx0" brushRef="#br0" timeOffset="149102.68">10861 10507 254 0,'-4'7'103'0,"-2"1"103"16,2 2-30-16,-2-1-59 16,0 0-16-16,2-1-21 15,-2-2-10-15,4-5-12 16,-3-1-2-16,2 0-12 31,-3 2-6-31,4 1-19 0,1 0-7 0,-1 0 4 16,2-2 16-16,6 0 30 15,0-1 13-15,5-2 3 16,1 0-10 0,0 1-22-16,2 0-11 0,6 3-14 15,3 3-6-15,2 2-6 16,1 2-4-16,4 2-2 15,2-2-1-15,9-2 2 16,7-1-3-16,-1-4-1 16,-1-1 1-16,-4 1-1 0,-3-1-1 15,3 0 1-15,5 1-1 16,7-1 1-16,9 0 0 16,3 1 0-16,-2-1 1 0,-7 4-1 31,-7 0 1-31,0 0-1 15,3 3 0-15,9 0 0 16,4 1 0-16,0-3 3 0,-5-1 0 16,-7-3-3-16,-5 0-1 0,4-1-1 31,6-1 2-31,7 0 6 0,2 1 2 16,-8 3 0-16,-9 2-1 15,-3 0-4-15,-2 2 0 0,5-2-1 16,6 0-1-16,9-2 0 15,0-1-1-15,-4-2 14 16,-4-1 4-16,-5 0 10 16,3 2 3-1,7 0-10-15,2 3-2 16,-4 2-11-16,-6-1-1 0,-12 1-50 16,-9-3-11-16,2 0 24 15</inkml:trace>
  <inkml:trace contextRef="#ctx0" brushRef="#br0" timeOffset="161616.18">8451 12663 486 0,'2'7'75'15,"1"3"60"-15,-3 0-32 16,-3 2-44-16,2 0-6 0,-4-2 0 16,1-1 2-16,1 0 3 15,2-2-5-15,2 2-11 16,-1-3 0-16,2-3 0 16,6 2 0-16,-1-2 6 0,0-1-1 15,1 0-6-15,0-1-1 0,1-1-9 31,7 1-3-31,-3 0-2 16,0-2 1-16,3 0 5 0,-1-3 3 16,4 3-1-1,1 0-4-15,0-2-5 0,5 2 0 16,1-2 4-16,4-2 4 0,3 2-5 16,4-3-5-16,20 1-12 15,8 2-6 1,7-1-2-1,1 4-1-15,-7 3 0 16,0 2 0-16,5 3-2 0,10 1 2 16,5-1-1-16,-2 0 1 15,-10-4 0 1,-6-3 0-16,7-3 0 0,4-3-1 16,-1 1 0-16,-8-2 1 0,-14 3 4 15,-6-3-12-15,-9-4 6 16</inkml:trace>
  <inkml:trace contextRef="#ctx0" brushRef="#br0" timeOffset="166192.67">8241 12066 429 0,'0'26'74'0,"-3"-4"80"16,2-3 0-16,-2-9 14 16,0-3 0-16,-2-4-6 15,-4-1-26-15,-6-1-54 16,-3 3-25-16,-13-3-38 16,-8-2-9-16,-9-8-6 0,-3-6-3 0,6-8-1 31,1-3-1-31,14-6 1 15,2-2-2-15,13-1 10 0,6 1 17 0,13 0 30 16,6 0 13 0,11-2 19-16,6-4-3 15,14-3-6-15,9-4 0 16,13 0-13-16,4 1-12 0,0 11-24 16,-2 1-10-16,0 11-15 15,0 1 2-15,3 5 0 16,-4 5 1-16,-13 1 3 15,-8 1 1-15,-20 2-38 16,-5-1-49-16,-6-1-169 16,-3 0-238-16,-2-6 271 0</inkml:trace>
  <inkml:trace contextRef="#ctx0" brushRef="#br0" timeOffset="166477.95">8589 11295 738 0,'-13'9'92'0,"-1"-2"106"32,-2-2-9-32,4-5-5 0,2-2-12 15,11-3-42-15,8-1-24 16,11 3-34-16,4 1-9 16,3 3-13-16,-1 2-1 0,1 0 4 15,-1 0-1-15,1 1-3 16,-3 0-5-16,-6 4-14 15,-1 2-4-15,-11 7-6 16,-6 6-2 0,-11 10-2-16,-6 5-21 0,-5 8-50 15,-2 1-29 1,-4-5-72-16,2-3-29 0,-2-16-200 0,4-5 226 16</inkml:trace>
  <inkml:trace contextRef="#ctx0" brushRef="#br0" timeOffset="167080.42">7326 11488 781 0,'0'14'139'0,"-1"1"135"15,1 0-45-15,3 2-40 31,-2-1-28-31,1 1-51 0,4 1-31 0,-2 1-48 32,0 1-16-32,1 2-12 0,-2-1-16 15,-3-1-105-15,1 2-107 0,2 0 116 32</inkml:trace>
  <inkml:trace contextRef="#ctx0" brushRef="#br0" timeOffset="167379.2">7049 11970 633 0,'-6'2'140'0,"21"-10"25"0,21-10 116 16,11 0-64-16,7 0-32 16,6 0-66-16,0-1-19 0,-7-1-39 15,-2-2-14-15,-4 5-27 16,-1 1-3-16,-1 8-59 16,-5 5-56-16,-16 5-238 15,-5 3 193-15</inkml:trace>
  <inkml:trace contextRef="#ctx0" brushRef="#br0" timeOffset="167641.82">6905 12189 1068 0,'-3'9'132'0,"-2"1"71"16,2 9-44-16,-1 5-26 0,4 5-65 16,-2 3-24-16,2 0-35 15,5-3-26 1,-4 0-116-16,7-2-145 0,8 0 148 15</inkml:trace>
  <inkml:trace contextRef="#ctx0" brushRef="#br0" timeOffset="167927.47">7094 12246 717 0,'-2'9'95'16,"1"4"77"-16,-3 10-102 15,3 5-38-15,1 7-28 32,2 0-2-32,7-5-4 0,2-5-2 15,8-18 2-15,3-6 26 16,2-15 79-16,1-4 33 16,-9-5 44-16,0-1-7 0,-15 2-46 15,-1 1-27 1,-11 8-38-16,-9 3-19 15,-5 5-27-15,-2 1-5 0,-1 6-52 16,7 2-51-16,6 4-174 16,5 1 146-16</inkml:trace>
  <inkml:trace contextRef="#ctx0" brushRef="#br0" timeOffset="168213.11">7379 12193 773 0,'-4'18'127'0,"0"3"121"0,-5 8-160 15,1 1-38-15,4-1-43 16,0 0-5-16,9-9-6 16,5-3-3-16,7-13 8 0,-1-5 8 15,1-10 72 1,4-6 35-16,-2-3 41 15,-1-5 11-15,-9 2-40 0,-6 2-24 16,-10 5-39-16,-6 5-15 16,-7 4-28-16,-1 6-13 15,1 3-70-15,2 2-48 16,6 0-139-16,3-4-157 16,11-5 232-1</inkml:trace>
  <inkml:trace contextRef="#ctx0" brushRef="#br0" timeOffset="168509.71">7638 12086 470 0,'5'15'158'0,"-3"4"157"16,-4 2-66 0,1 4-112-16,0 1-40 15,3 1-58-15,8 2-18 0,4-4-16 16,2-3-5-16,3-8-1 15,3-6 10-15,2-10 48 16,-5-4 25-16,-5-9 40 16,-4-1 8-16,-7-4-28 15,-2-1-12-15,-4 3-26 0,-5 1-18 16,-8 4-14-16,-2 3-10 16,-12 3-25-16,0 3-37 0,-5 5-134 15,0 4-140-15,7 4 163 31</inkml:trace>
  <inkml:trace contextRef="#ctx0" brushRef="#br0" timeOffset="181289.79">10793 12679 361 0,'-3'-4'107'16,"-6"0"99"-16,3 2-39 0,-5 2-40 16,-1 1-2-16,0 5 14 15,-8 3 4-15,0 4-18 16,-4-1-13-16,1-1-35 31,5-3-14-31,3-6-11 16,5-2 0-16,4-4 7 0,3-2 1 15,9-1-16-15,8 2-7 16,16 4-12-16,11 1-4 0,12 9 2 16,8 1-6-16,14 4-3 15,15 2-9-15,17-4-5 16,3-1 0-16,5-9-3 16,-2-4 3-16,-5-5 1 15,-1-4 2-15,-15 1 2 16,-11 2 0-16,-6-2-22 0,-2 0-42 15,-4-5-252 1,-5-4 199-16</inkml:trace>
  <inkml:trace contextRef="#ctx0" brushRef="#br0" timeOffset="182121.04">14412 12493 848 0,'-16'18'104'15,"-3"2"75"-15,0-1-63 16,-2-4-54-16,1-2-15 0,4-8 3 31,-2-4 6-31,5-4 16 0,2-1 1 0,2 1-10 16,3 1-8-16,4 2-23 15,-1 2-5-15,6 2 16 32,1 2 9-32,2-2 27 15,6 1 5-15,7-2-14 16,1-1-4-16,16 0-20 16,8 0-9-16,27 3-16 0,13 0-7 15,5 5-11-15,7-2-1 0,16 0-3 16,5-1 0-16,17-1-2 15,17-1-2 1,-2 2 17-16,8 0 11 0,22 0 18 16,-12 3 7-16,17 4-10 15,-4 3-10 1,-11 4-14-16,6 6-4 0,-25 3-25 0,1 6-44 16,-10 4-77-1,-8-1 72-15</inkml:trace>
  <inkml:trace contextRef="#ctx0" brushRef="#br0" timeOffset="-201243.41">11177 11608 365 0,'-23'5'107'0,"4"4"79"16,0 1-41-16,-1 0-20 16,2-5-38-16,-3-2-15 15,6-3-5-15,4-4 7 0,9 1 22 16,2-1 14 0,4-1 6-16,5 6-8 0,3 0-20 0,0-1-11 15,9 4-18-15,-3-2-5 16,7-2-8-16,2 2-1 15,5-4-3-15,-1-2 0 16,-1 2-4-16,3 1-2 0,0 2-2 31,4 4-8-31,5 0-9 16,8-1-2-16,12-3-12 0,-2 0 1 0,3-3 1 31,-3-2-2-31,-2-1 10 0,11 3-1 16,6 1 3-16,6 3-1 15,-5 7-6-15,-7-2 2 0,-12 4 7 32,1-2 6-32,14-4 10 0,0-3 4 0,5-9-1 31,4 0-2-31,-11-7-5 16,8 4-5-16,2 6-7 15,2 0-3-15,-8 9-127 0,-10 7-193 16,-13 6 181-16</inkml:trace>
  <inkml:trace contextRef="#ctx0" brushRef="#br0" timeOffset="-154958.45">20779 5362 1316 0,'0'-1'48'0,"-8"1"33"0,-4-2 37 15,-2 1 47-15,5 1-23 0,-1 3-26 16,0 2-17-16,-1 8-47 16,-10 8-12-16,-5 13-31 15,-5 13-6-15,3 14-5 16,11 0 2-16,19-5 0 15,16-6-2-15,23-22 0 16,6-9 0-16,4-14 27 16,-5-9 14-16,-8-16 24 15,-2-6 3-15,-17-15-20 16,-4-4-10-16,-15-2-18 16,-10 1-5-16,-17 5-8 15,-6 3-4-15,-5 8-20 16,-2 7-10-16,7 11-34 15,1 4-26-15,14 9-129 16,3 1-227-16,15 5 262 0</inkml:trace>
  <inkml:trace contextRef="#ctx0" brushRef="#br0" timeOffset="-154807.48">21265 5652 2079 0,'7'10'67'0,"-3"-6"-2"16,0-8-57-16,-4-11-114 16,0-7-133-16,3-6 131 15</inkml:trace>
  <inkml:trace contextRef="#ctx0" brushRef="#br0" timeOffset="-154426.68">21705 5609 1703 0,'-1'2'5'0,"-4"20"-2"0,-1 14 4 0,7 1-6 0,5-4-1 0,15-15 8 16,7-7 24-16,12-13 56 15,11-8 27-15,13-6 40 16,-4-7-9 0,-12-10-33-1,-7-4-13-15,-25-4-23 16,-4 3-5-16,-13 6-17 0,-15 0-14 0,-16 9-33 31,-12 3-14-31,-19 11-28 0,2 7-19 16,7 6-77-16,9 1-65 15,29 1 105-15</inkml:trace>
  <inkml:trace contextRef="#ctx0" brushRef="#br0" timeOffset="-154127.64">22340 5461 1618 0,'-5'5'93'0,"-5"1"44"16,-6 0-15-16,-2 1-15 15,-5 5-26-15,6 11-40 32,4 5-26-32,8 8-17 0,8 0-7 15,15-11-2-15,13-7-1 0,21-6 5 31,3-9 6-31,0-3 10 0,-5-4 11 16,-14-12 20-16,-2 2 15 16,-11-8 17-16,-8-1-2 0,-22-6-20 15,-12-2-16-15,-18-1-55 16,-7 0-33-16,-12 9-72 16,0 3-50-16,2 8-284 15,9 6 280-15</inkml:trace>
  <inkml:trace contextRef="#ctx0" brushRef="#br0" timeOffset="-153658.73">22941 5247 1388 0,'10'-1'146'15,"1"1"38"-15,1 0 2 16,6 2-33-16,6 1-73 16,8 1-23-16,-2 3-36 0,-2-1-5 15,-4 7-8-15,-8 3-2 0,-14 5-4 16,-4 3 0-16,-13 2 2 15,-9-3-1-15,-2-2-1 16,1 0 0-16,10-4-1 16,6-1-1-1,17 2 3-15,7-2 8 16,13 5 29-16,9 3 15 16,7 4 26-16,-5-3 1 0,-4 1-11 15,-12-6-10-15,-18 0-25 16,-1 5-9-16,-27-6-14 15,-8 3-3-15,-13 0-9 0,-13-5-13 32,3 1-36-32,4-1-30 0,10-7-56 15,7-3-40-15,13-15-166 16,9-8-96-16,17-24 229 16</inkml:trace>
  <inkml:trace contextRef="#ctx0" brushRef="#br0" timeOffset="-153367.64">23354 5260 925 0,'47'-22'182'16,"-6"7"164"-16,-12 10-58 0,-12 13-118 16,-7 11-20-16,-17 15-47 15,-8 4-16-15,-10 9-24 32,-8 0-22-32,7-3-20 15,5-3-9-15,10-13-11 16,12-5-1-16,8-11-4 0,2-6 0 15,12-9 0-15,7-4 2 16,7-3 3-16,8 0 1 16,-2 7 2-16,-4 5-1 15,-14 16 6-15,-12 10 1 16,-18 11 6-16,-10 6 0 16,-10 0-6-16,2-4 2 0,3-9-69 15,2-6-68-15,13-8 70 16</inkml:trace>
  <inkml:trace contextRef="#ctx0" brushRef="#br0" timeOffset="-153058.52">23989 5422 1619 0,'53'-7'89'31,"-3"0"5"-31,0 2 16 16,-9 3-7-16,-8 7-32 15,-6 3-24-15,-14 7-32 16,-2 6-5-16,-22 5-11 16,-5 8-3-16,-15 10 0 0,-13 6 2 15,-10 4 2-15,1 3 1 16,12-10 1-16,17-2 0 0,25-11-1 15,15-2 0-15,25-12 3 16,11-6-5-16,1-14-82 16,-2-7-78-1,-7-8 87 1</inkml:trace>
  <inkml:trace contextRef="#ctx0" brushRef="#br0" timeOffset="-152904.27">24630 5678 1833 0,'3'6'125'16,"7"15"-70"-16,-6-6 73 15,3 0-97-15,-7-12-36 16,-1-15-233-16,10-9 166 16</inkml:trace>
  <inkml:trace contextRef="#ctx0" brushRef="#br0" timeOffset="-152812.33">25020 5636 1854 0,'14'21'-56'15,"-14"-17"25"-15</inkml:trace>
  <inkml:trace contextRef="#ctx0" brushRef="#br0" timeOffset="-130777.53">22187 6322 331 0,'-2'-15'137'15,"2"2"111"-15,0 3 0 16,0 2-9-16,0 6-28 15,0 2-18-15,-1 7-41 16,-4 5-15-16,-3 4-29 16,-1 2-14-16,0 6-26 0,1 2-12 15,6 15-16-15,2 9-10 16,3 19-11 0,4 8-5-16,4 20-9 0,1 9-1 15,1 10-4-15,-1 2 2 0,-4-11 1 31,0-5 1-31,-3-17 2 16,-2-8-2-16,-3-12 0 16,-3-10-14-16,-1-16-51 15,-1-9-42-15,-2-18-106 16,2-7-62-16,-6-13-182 16,-3-7 242-16</inkml:trace>
  <inkml:trace contextRef="#ctx0" brushRef="#br0" timeOffset="-130558.49">22093 7426 881 0,'-8'-5'181'0,"0"2"154"15,2 6-81 1,6 12-131-16,2 7-27 0,4 17-33 16,4 4-13-16,3 6-20 15,3-3-14-15,8-8-15 16,3-8 5 0,13-19 45-16,4-11 28 0,8-17 50 15,0-10 7 1,-5-14-30-16,-4-6-25 15,-13-11-47-15,-10-5-20 16,-7 2-70-16,-6 6-53 0,-4 15-178 16,-2 13 155-16</inkml:trace>
  <inkml:trace contextRef="#ctx0" brushRef="#br0" timeOffset="-130138.34">21455 8123 1245 0,'8'-9'149'0,"1"-2"64"0,-4 1-11 31,-6 1-8-31,-6-2-59 16,-6-1-18-16,-7 2-41 0,-3 0-15 0,-4 8-20 16,-4 6-11-16,2 12-21 15,1 6-8-15,9 12-9 16,1 9-3-16,8 13-3 15,3 9 2-15,7 9 1 16,5 4 0-16,3 4-44 16,0 1-34-1,0 3-71-15,-1-3-43 0,-4-11 4 16,-2-9-25 0,-5-18-127-16,-5-10 220 15</inkml:trace>
  <inkml:trace contextRef="#ctx0" brushRef="#br0" timeOffset="-129887.92">21067 8879 792 0,'-12'-37'139'0,"7"4"140"16,6 7-35-16,15 8-58 0,3 3-14 15,7-2-28 1,3-2-26-16,4-2-38 0,1 2-16 16,2 5-30-1,0 3-6-15,0 8-9 16,-1 3-3-16,-5 10-7 0,-5 5 1 15,-8 9 2-15,-6 6 2 16,-8 8 1 0,-1 0-3-16,-1 1-7 0,3-1-4 0,5-7-5 31,2-4-11-31,7-11-32 16,2-6-29-16,-3-13-113 0,3-7-195 0,-3-17 226 31</inkml:trace>
  <inkml:trace contextRef="#ctx0" brushRef="#br0" timeOffset="-129758.06">21454 8447 1415 0,'-4'18'41'0,"3"-3"-27"0,7-5-79 15,16-7 40-15</inkml:trace>
  <inkml:trace contextRef="#ctx0" brushRef="#br0" timeOffset="-129591.8">21921 8647 1629 0,'-25'50'128'16,"-6"2"31"-16,-3 0-68 15,-3-1-24-15,5-6-56 16,2-2-7-16,5-8-34 15,1-1-52-15,2-9 47 0</inkml:trace>
  <inkml:trace contextRef="#ctx0" brushRef="#br0" timeOffset="-129222.45">21613 8694 1144 0,'12'14'156'0,"-3"3"100"15,7 7-86-15,-4 1-17 16,9-2-73-16,4 2-25 0,4-9-38 16,8-3-9-1,14-4-7 1,4-3 2-16,4 0 0 0,-3-3 1 16,-15 3 2-16,-8-1 0 0,-6-4-2 15,-2-1 8-15,1-12 20 31,2-10 14-31,2-11 18 0,0-6-4 16,-5-4-8-16,-6 0-10 0,-17 6-4 0,-9 4 3 31,-21 12-4-31,-6 10 0 16,-5 21-17-16,3 13-10 0,6 22-16 16,8 9-8-1,9 7-3-15,6-1-2 0,15-11-54 16,9-5-35-16,12-17-121 15,11-9-134-15,13-16 210 0</inkml:trace>
  <inkml:trace contextRef="#ctx0" brushRef="#br0" timeOffset="-128860.25">22768 8722 1719 0,'-37'8'140'0,"-5"6"67"0,-2 3-45 0,4 6-103 15,3 1-24-15,15 3-34 16,5 0-12-16,17-1-31 31,3-1-15-31,14-9-16 0,7-7 0 16,8-12 24-16,4-7 18 16,3-13 33-16,-1-6 19 0,-7-9 37 31,0-9 12-31,-8-9 24 0,-2-10-2 15,-15-9-2-15,-4-5 1 0,-15-10-15 16,-2 2-6-16,3 19-23 16,-3 15-5-1,6 37-8-15,0 19-7 16,1 33-16-16,-3 20-10 0,6 25-13 16,0 7 3-16,6 10-21 15,7-2-32-15,14-3-117 0,5-7-90 31,13-16 138-31</inkml:trace>
  <inkml:trace contextRef="#ctx0" brushRef="#br0" timeOffset="-128354.99">23439 8745 1239 0,'-4'12'162'0,"-4"27"-94"0,1 3 128 15,0 11-149-15,0 6-15 16,2 7-9-16,-2 0-15 16,3-1-8-16,2-7-19 0,3-14-27 15,2-11 0 1,1-17 12-16,1-11 28 16,-3-20 74-16,-1-13 28 0,-2-23 35 15,1-11 10 1,0-18-13-16,-1-10-15 15,8-3-28-15,3 4-12 16,7 21-21-16,6 14-7 0,1 30-3 16,1 9-4-16,-3 16-11 15,0 6-8 1,0 12-10-16,-4 3 0 0,-3 5-1 16,-8 5-2-1,-18 1-18-15,-9 4-24 0,-17 1-53 16,-7-2-34-1,4-5-127-15,4-7-172 0,18-11 246 16</inkml:trace>
  <inkml:trace contextRef="#ctx0" brushRef="#br0" timeOffset="-128097.58">23788 8709 1277 0,'4'19'127'16,"-4"7"58"-16,1 7-45 0,-4 8-93 15,2 0-27-15,8-8-20 32,1-7-4-32,14-17 13 0,7-7 23 15,10-11 49-15,2-5 25 0,-4-8 26 16,-3 2-7-16,-14 0-21 31,-12-1-15-31,-17 5-39 0,-13-4-29 16,-13 0-78-16,-3 2-50 0,2 0-167 31,3 2 151-31</inkml:trace>
  <inkml:trace contextRef="#ctx0" brushRef="#br0" timeOffset="-127605.45">24154 8721 1407 0,'13'28'118'0,"-2"2"62"16,-9-3-4-16,-6-5-53 15,2-5-28-15,-6-8-48 16,6-5-18-16,4-5-24 16,1-3-6-16,12-5-1 0,-1 0 2 15,0 0 18 1,5 5 6-16,-5 0 4 16,2 3 2-16,-2 0-11 0,-1 0-4 15,-4 4-5-15,-1 3-3 0,1 7-6 31,-1 0-1-31,1 5-3 16,-1-1-2-16,4-3-3 16,2 2 2-16,5-8 1 15,2-3 3-15,3-7 2 16,5-5 4-16,0-9 12 16,-3-1 6-16,-2-8 11 15,-1-7 1-15,-7-10-8 0,1-6 5 16,-7-8-3-16,2-1 13 0,-1-9 20 15,-4-4-3-15,-4-1 14 16,-2 4-4-16,-2 18-7 16,-1 15 1-16,2 34-22 15,-1 17-13-15,-6 26-14 16,-2 15-12 0,1 14-1-16,8 8-1 15,4 3-24-15,3-2-38 0,-1-1-108 16,1-7-67-16,-1-10 117 15</inkml:trace>
  <inkml:trace contextRef="#ctx0" brushRef="#br0" timeOffset="-127432.09">24592 8701 1392 0,'0'-36'237'0,"4"8"267"16,9 6-286-16,5 12-101 15,9 5-45-15,2 2-39 0,1-2-15 16,2-2-53-16,-3-3-62 16,-8-1-452-1,-5 4 355-15</inkml:trace>
  <inkml:trace contextRef="#ctx0" brushRef="#br0" timeOffset="-127181.89">24071 8614 1331 0,'-10'11'185'0,"2"2"171"15,2 11-205-15,3 5-16 32,9 8-71-32,2 1-18 0,13-1-81 15,5-1-85-15,-5 1 69 16</inkml:trace>
  <inkml:trace contextRef="#ctx0" brushRef="#br0" timeOffset="-126918.03">23920 8293 1643 0,'8'18'178'0,"1"3"84"16,1 0-92-16,-1-2-34 0,-6-10-98 16,-3-5-54-16,-11-14 6 15</inkml:trace>
  <inkml:trace contextRef="#ctx0" brushRef="#br0" timeOffset="-125214.64">22049 9419 1219 0,'4'5'104'0,"1"-2"72"15,-2-1-31-15,-3-2 11 16,0-2-20-16,-3 0-9 16,-2 2-15-1,-3 10-43-15,0 8-18 0,-4 22-36 16,3 12-14-16,-1 20-6 16,4 7-1-16,6 5-1 15,4-2-8-15,8-4-67 16,2-3-42-16,0-10-118 15,-3-7-96-15,-3-10 195 16</inkml:trace>
  <inkml:trace contextRef="#ctx0" brushRef="#br0" timeOffset="-124978.43">21873 10072 1417 0,'7'7'80'0,"10"12"41"0,3 5-19 0,8 13-31 15,-1 3-15-15,-3 2-37 16,-6 0-11-16,-4-5-7 31,-4-3 1-31,-1-12 4 0,-3-7 8 0,2-12 44 16,-3-7 16 0,2-16 9-16,6-9-8 15,0-20-45-15,6-8-18 0,5-17-104 16,2-7 298-16,8 0-176 15</inkml:trace>
  <inkml:trace contextRef="#ctx0" brushRef="#br0" timeOffset="-123745.96">20877 10548 225 0,'-3'-16'77'0,"1"-1"142"15,0 3 47-15,1 2 64 16,-2 2-9-16,1 1-58 31,-1 0-36-31,-1 0-61 0,-3 1-36 0,-4 0-63 16,-1 0-21 0,-7 5-20-16,-3 2 1 15,-9 11 0-15,-8 6-2 16,-14 19-16-16,-8 10-6 0,-1 18-8 15,4 11-3-15,19 13-2 16,12 5-11-16,16 1-28 16,12-7-3-16,19-19 3 15,8-13 9-15,16-23 30 16,6-8 5-16,8-18 2 16,1-7 2-16,-10-17 9 0,-7-5 9 15,-14-10 27 1,-6-3 13-16,-8-2 15 15,-5 3 1-15,-7 6-18 0,-3 6-10 0,-4 19-19 16,-3 8-13-16,-1 24-12 16,1 13-2-16,2 15-3 31,0 6-29-31,5 0-51 16,1-8-38-16,4-13-129 0,3-12-21 0,2-21-233 15,3-11 273-15</inkml:trace>
  <inkml:trace contextRef="#ctx0" brushRef="#br0" timeOffset="-123381.15">20651 10851 1258 0,'-3'-13'186'0,"4"3"165"32,16 6-157-32,5 4-11 0,4 3-44 15,7 2-12-15,1 1-54 16,-1 1-24-16,-1 1-30 15,-3 0-8-15,-5 4-7 16,-3 3-1-16,-6 9-2 16,-3 4-3-16,-8 4-13 15,-4 7-5 1,-4-2-2-16,2-1 2 0,4-4 11 16,4-10 1-16,10-11 3 15,6-6 0-15,4-10 6 16,4-4 6-16,-2-7 6 15,-4-2 3-15,-7-5 5 0,-5-4 1 16,-6 2-1 0,-7-2 2-16,-12 1-5 0,-4 7-4 15,-12 5-6-15,-6 4-7 0,0 9-38 16,6 3-33 0,8 6-125-16,10-1-82 0,11-5 145 15</inkml:trace>
  <inkml:trace contextRef="#ctx0" brushRef="#br0" timeOffset="-123126.15">21263 10862 1592 0,'-5'25'128'16,"-2"6"72"-16,-3 6-110 0,-3 1-45 31,0-4-34-31,8-5-11 0,9-11-12 16,6-5-4-16,13-11 6 15,2-6 13-15,5-9 37 16,5-4 18-16,-2-3 27 16,-5-1 2-16,-10 1-1 15,-8 2-4-15,-16 3-23 16,-11 2-10-16,-15 1-62 16,-2 3-61-16,-3 2-140 0,6 4-213 15,18 0 239-15</inkml:trace>
  <inkml:trace contextRef="#ctx0" brushRef="#br0" timeOffset="-122650.39">21686 10911 1624 0,'-3'7'176'16,"-6"-1"88"-16,-6-5-117 15,-2-1-56 1,-3-1-68-16,-3 0-7 15,1 7-16-15,0 5-6 0,4 14-11 16,4 4-5-16,11-1-20 16,12-3 0-16,15-14 5 15,7-9 5-15,4-12 34 0,-3-6 23 32,-3-7 26-32,-1-3 14 0,-10-2 12 0,-4 0-9 15,-8 3 1 1,-3 6 0-16,-8 13-5 0,-4 8-8 15,0 24-25 1,-1 12-13-16,2 20-18 16,-1 7-4-16,6 8-4 0,3 0 2 0,5-3-20 31,2 0-6-31,-5-7-16 16,-2 0-18-16,-11-4-12 0,-4-2-3 15,-10-8 8-15,-3-6 11 0,-8-17 1 16,-3-10-28-1,1-24-53-15,-1-15-22 0,12-28-25 16,7-11 19 0,17-22 45-16,10-7-4 15,20-5-94-15,7-5 143 0</inkml:trace>
  <inkml:trace contextRef="#ctx0" brushRef="#br0" timeOffset="-122298.64">22049 10361 918 0,'12'5'191'0,"-3"14"189"0,-6 14-61 16,-7 27-104-1,-5 11-46-15,-7 17-79 16,0 4-37-16,0 1-40 16,4-5-9-16,15-17-5 15,6-13-5-15,9-23-4 16,4-11 1-16,-2-15 4 15,3-7 8-15,2-9 16 16,1-8 12-16,3-12 17 16,0-5 4-16,-7-8 13 0,-5 1 5 15,-17 5 18-15,-9 6 3 16,-16 16-10-16,-5 10-15 0,-3 23-38 16,5 15-16-1,4 18-18-15,2 5-5 0,16 0-5 16,9-5 2-16,14-11 1 15,7-6 0-15,17-14-14 32,6-8-30-32,17-14-79 0,8-8-56 15,4-12 96-15</inkml:trace>
  <inkml:trace contextRef="#ctx0" brushRef="#br0" timeOffset="-121998.34">23305 10628 1055 0,'-7'2'258'15,"-1"5"263"-15,4 8-265 32,-8 6-31-32,5 23-77 0,-5 8-19 15,-2 18-52-15,5 5-21 0,-3 0-37 32,3-1-26-32,-4-14-69 15,-2-9-43-15,4-10-113 0,-2-5 114 16</inkml:trace>
  <inkml:trace contextRef="#ctx0" brushRef="#br0" timeOffset="-121809.75">22982 10624 1831 0,'24'-5'120'0,"7"2"57"0,6 2-15 16,14-1-70-16,10-4-23 15,2-8-47-15,-2-7-9 16,-7-7-81 0,-5-5-66-16,-2 1-333 0,4 3 267 0</inkml:trace>
  <inkml:trace contextRef="#ctx0" brushRef="#br0" timeOffset="-121431.39">23688 10612 1653 0,'-19'54'145'0,"1"-1"75"15,3 1-86-15,1-1-58 16,0 1-46 0,3 0-24-16,3-4-17 0,4-6-56 15,5-5-30-15,4-12-33 16,3-4 10-16,0-15 36 16,0-7 38-16,-5-14 52 15,-3-10 27 1,-1-16 73-16,-4-12 26 0,1-21 27 15,4-10-6-15,7-18-18 16,7 1-23 0,15 13-29-16,4 12-5 0,1 31-20 15,-3 11-7-15,-8 22-11 0,-4 10-13 16,-1 16-17 0,-2 9-2-16,-2 11-8 15,-5 3-6-15,-8 6-9 16,-4 1-1-16,-12 0-1 15,-3-4-3-15,-6-9-23 16,-1-9-21-16,-4-17-60 0,2-7-23 16,4-24-63-16,11-7-72 0,12-16 169 15</inkml:trace>
  <inkml:trace contextRef="#ctx0" brushRef="#br0" timeOffset="-121077.42">24013 10463 1206 0,'8'33'112'0,"-1"5"41"0,-2 8-18 15,-4 4-22-15,-2 6-34 32,-3 3-8-32,0-2-41 0,-1 2-11 15,5-8-13-15,5-3-2 0,11-13-2 16,4-5 8-1,11-10 8-15,2-7 6 0,2-10 10 16,0-4-5-16,-3-11-6 16,-3-2-6-16,0-9-5 15,1-5 3-15,2-9 4 0,3-8 14 32,-1-7 4-32,2-3 12 0,-2-1 20 15,-5 0 1-15,-9 1-3 16,-8-1-18-16,-11 6-41 0,-3 8-35 15,-9 15-101-15,-5 9-56 16,-4 8 91-16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7:23:03.3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3174 2559 870 0,'0'11'121'0,"0"9"77"31,0 2-29-31,1 9-74 0,1-1-31 15,2-5-2 1,4 0-4-16,6-9 13 16,2-4 3-16,13-3-19 0,9-3-12 15,15 0-28-15,5-1-6 0,4 1-8 16,5-1-1-16,13 0-1 16,10-2-2-16,9-4-1 15,7-3-2-15,13-5-1 16,8-2 1-16,5-4 0 15,17 1 0-15,-3 1 1 0,-2 1 1 32,21 2-1-32,-10 2 0 0,10 4 1 0,10-2 0 15,-15 1-2 1,19-1 0-16,-8-1 1 16,-2 3-1-16,11 4 3 15,-9 1 0-15,11 7 1 16,-5 1-1-16,7 4 2 15,0 1 1-15,-10 1 12 16,18-6 6-16,-17-3 32 16,12-3 6-16,-4-6 13 0,-12 1-6 15,9-4-30-15,-20-1-5 16,-1 0-64-16,-5-8-122 0,-25-9 99 16</inkml:trace>
  <inkml:trace contextRef="#ctx0" brushRef="#br0" timeOffset="4263.97">15303 1653 929 0,'-8'4'130'16,"-6"7"-40"-16,-3 2 155 15,-1 1-50-15,1 3 7 0,4 1-25 16,5-2-65-16,2 1-13 15,5 2-26-15,1 1-12 16,4 10-18-16,-1 6-9 0,-2 9-17 16,-1 5-6-16,-4 6-5 15,-2 4 0-15,-4-6-1 16,1-3-1 0,1-12-1-16,3-6-1 15,6-12-2-15,4-5-1 16,8-10-2-16,6-3 0 0,15-3-1 0,14-1 3 31,23-1 2-31,8 1 3 16,8-3 0-16,4 0-1 15,16-2-4-15,3 1-3 0,18-1 0 16,13 0-1-16,1-2-3 16,8-1 0-16,21 1 1 15,-4 1 1-15,19 5 2 16,0 3 3-16,-4 9 0 0,10 1 1 15,-27 4-1 1,8 1 1-16,-13 0 1 16,-18-1 0-16,4-1 2 0,-14 0-2 15,-26-4 2-15,-10-3-2 16,-27-4 2-16,-15-1 5 0,-7-5 3 16,-4-6 5-16,-7-9 26 31,-2-8 9-31,-8-17 11 15,-2-13-1-15,-7-23-22 0,5-12-7 0,-5-12-15 32,0-1-3-32,-6 4-4 15,-4 9-2-15,-5 21-2 0,-3 10-2 16,-5 24-30-16,0 8-32 16,-4 12-105-16,4 3-108 15,14 6 148-15</inkml:trace>
  <inkml:trace contextRef="#ctx0" brushRef="#br0" timeOffset="4884.93">19596 1732 1145 0,'-4'4'133'0,"1"-4"90"16,2-1-9-16,3-5-78 16,5-3-35-16,8-2-48 15,6 0-4-15,6 2-6 16,5 4-8-16,3 4-15 16,0 2-6-16,-8 6-7 15,-4 3-1 1,-15 4 1-16,-8 4 1 0,-12 2 1 0,-11 2 3 31,-6-3 1-31,1-1-2 16,3-7 0-16,9-3-5 15,14-4-4-15,5-1 0 16,18 1 6-16,6 1 6 0,8 3 6 16,3 2 3-16,-9 3-7 15,-7 3-1-15,-8 3-3 0,-4 2 0 16,-8 6 4-16,-5 1-4 15,-10 6 0 1,-12 5 0-16,-20 2-5 0,-4 2 2 16,-12-5-13-16,9-6-26 0,13-8-69 31,11-6-51-31,19-18-237 0,9-13 226 0</inkml:trace>
  <inkml:trace contextRef="#ctx0" brushRef="#br0" timeOffset="5219.47">20023 1834 1101 0,'-9'4'121'16,"1"-1"124"-16,4-2-42 0,5-5-8 15,6-1-61-15,9-3-80 16,5 2-28-16,9 1-5 15,6 3 0-15,1 4-4 16,2 3-1 0,-8 5-10-16,-11 3 0 0,-12 5 9 15,-10 2 0-15,-24 8 4 16,-8 3-1-16,-14 5-10 0,6 0-5 16,13-1-1-1,10 0-4-15,17-8-5 0,5-4 1 16,18-4 0-1,10-7 2-15,15-4 4 16,7-5 2-16,0-6-39 0,0-9-53 0,-4-12-208 16,2-8 173-16</inkml:trace>
  <inkml:trace contextRef="#ctx0" brushRef="#br0" timeOffset="5614.74">20855 1555 993 0,'-6'2'170'16,"-3"9"280"-16,-2 10-269 0,-5 11-5 16,-5 6-32-16,1 8-76 15,3-1-25-15,3 2-29 16,7-3-10 0,3-1-6-16,2-4 2 15,0-5-2-15,2-2-2 0,0-9-3 0,2-4-1 16,-4-9 5-16,1-5 0 15,0-11 3 1,1-6 2 0,5-10-1-16,0-1 2 15,7-1 2-15,4 1-2 0,1 9-1 16,3 4-2-16,1 9-3 16,-1 3 0-16,1 8 2 15,-3 1 1-15,-4 2 3 16,-4 1 0-16,-4 1 1 0,-6 0 2 15,-7 2 3-15,-5 1 0 16,-6-4-8 0,-1-1-12-16,-4-11-52 15,4-5-38-15,2-14-165 16,4-7-184-16,19-6 254 0</inkml:trace>
  <inkml:trace contextRef="#ctx0" brushRef="#br0" timeOffset="5950.27">21192 1874 990 0,'-2'2'186'0,"-2"7"-89"0,2 2 185 15,-1 7-182-15,1 0-13 0,4 1-23 16,-2 2-36-16,6-3-34 31,1-1-35-31,5-4-109 16,-1-4-108-16,7-10 133 0</inkml:trace>
  <inkml:trace contextRef="#ctx0" brushRef="#br0" timeOffset="6115.87">21189 1694 1281 0,'-22'-8'100'16,"1"0"30"-16,6 2-55 16,-1-4-21-16,16-4-89 15,5-5-95-15,16-7 80 16</inkml:trace>
  <inkml:trace contextRef="#ctx0" brushRef="#br0" timeOffset="6270.28">21479 1543 1384 0,'6'51'105'0,"-6"3"54"0,-8 5-2 15,-3 2-57-15,-1-1-26 16,3-4-42 0,1-5-15-16,4-6-27 0,1-6-23 15,7-8-114-15,2-8-96 16,7-12 129-16</inkml:trace>
  <inkml:trace contextRef="#ctx0" brushRef="#br0" timeOffset="6450.35">21381 1770 1130 0,'14'-4'126'0,"4"-1"32"16,16 9-10-16,3 0-29 0,7-1-66 0,-1-2-17 15,-3-7-36-15,1-8-62 32,-1-7 41-32</inkml:trace>
  <inkml:trace contextRef="#ctx0" brushRef="#br0" timeOffset="8212.79">20504 2509 1384 0,'-2'4'60'0,"-1"2"24"0,-4 8 29 0,0 2 15 16,-1 3-41-1,0 10-52-15,0 5-13 0,0 12-13 16,-2 3 0-16,2 4-70 16,2 0-64-16,4-7 72 31</inkml:trace>
  <inkml:trace contextRef="#ctx0" brushRef="#br0" timeOffset="8670.7">20750 2616 1231 0,'1'5'124'0,"-1"10"66"15,-2 6-35 1,-5 9-35-16,-1 5-50 0,-4 1-33 16,3-2-15-16,3-2-16 0,4-7 0 15,2-9-5-15,2-5 16 16,-2-11 19-16,2-8 10 15,-1-13 16 1,2-6-12-16,6-11-7 0,-1-2-11 0,7-2-11 31,0 3-2-31,-2 11-6 0,0 4-5 0,0 17-6 32,-1 7-2-32,4 10-4 15,0 10-1-15,3 5 2 16,4 3 1-16,7 0 1 15,6-3 0-15,7-6 1 0,2-4 2 0,-7-8 4 32,-7-3-4-32,-13-9 32 0,-3-5 10 0,-7-10 15 15,0-3 8-15,-5-8-31 16,-2 0-9-16,-8-3-20 16,2 0-1-1,-8 7-49-15,-2 5-37 16,4 9-112-16,-1 1-80 0,8 5 149 15</inkml:trace>
  <inkml:trace contextRef="#ctx0" brushRef="#br0" timeOffset="8854.92">21277 2551 1302 0,'3'12'116'16,"2"1"62"-16,1 2 3 0,-1-1-72 15,1 12-27-15,0 7-41 16,-2 1-17-16,0 10-22 16,-2-10-5-16,3-5-78 15,-2-3-62 1,1-9 71-16</inkml:trace>
  <inkml:trace contextRef="#ctx0" brushRef="#br0" timeOffset="9110.45">21159 2479 1523 0,'14'-15'143'15,"4"1"95"-15,7 1 4 0,8-1-62 32,6 2-35-32,10 2-71 15,4 3-24-15,9 2-31 16,-4 1-7-16,-6 4-87 15,-5 1-69-15,-13 7-477 16,0 4 375-16</inkml:trace>
  <inkml:trace contextRef="#ctx0" brushRef="#br0" timeOffset="9359.54">21851 2613 1580 0,'-7'-7'119'0,"-7"-3"32"0,-5 4 11 16,-9 8-91-16,1 3-27 31,-1 10-29-31,4 0-11 16,6-2-6-16,7-1-4 0,13 0-4 15,9 1-1-15,13 4 13 16,6 1 11-16,9 7 23 15,5 1 0-15,-1 2 13 16,-4 4-5-16,-20 2-8 0,-15 0 3 16,-30 6-16-1,-19 1-1-15,-20 5-58 16,-5 1-65-16,-32 7 57 16</inkml:trace>
  <inkml:trace contextRef="#ctx0" brushRef="#br0" timeOffset="25526.92">21567 5824 536 0,'-2'-8'176'16,"-1"1"221"0,0 0-90-16,0 3-41 15,2-3-42-15,-1 6-63 16,-3-1-28-16,-1 2-45 0,-4 7-20 16,4 5-25-16,1 10-16 15,4 18-14-15,1 11-3 16,3 25-10-16,1 11 2 15,-1 20-2-15,2 7 0 0,-6 10 1 16,-4 4-6-16,-8-3-21 16,-5-6-18-1,-2-16-20-15,2-12-11 0,3-23-14 16,4-10 6-16,9-26-3 16,2-11-21-16,8-23-48 15,5-18-95-15,12-33 131 16</inkml:trace>
  <inkml:trace contextRef="#ctx0" brushRef="#br0" timeOffset="26152.44">21720 5859 876 0,'-3'-34'136'0,"-2"5"125"16,-2 4-23-16,1 11-49 15,-2 2-14-15,3 8-35 16,3 2-13-16,1 0-37 0,4 1-21 0,9-3-17 16,6-2-5-1,18-3 2-15,20-1 0 16,27-3-4-16,8 1-1 16,20-1-15-16,8 0-11 0,6 3-13 15,6 2-8-15,9 1 0 31,-10 2 4-31,-20 1 7 0,-10 1 2 0,-39 3-3 16,-14 1 0 0,-18 4-1-16,-9 1 1 0,-17 1 6 15,-6 0 0 1,-10 3-3-16,-2 5-3 0,-3 4-7 16,1 5-1-1,0 12-5-15,1 6-1 16,2 11 2-16,0 9 1 15,1 13 1-15,4 8 0 0,1 10 0 0,5 4-1 16,0 7-6-16,4 3-3 16,3-3 0-16,1-4 1 15,1-7 9 1,-4-4 3-16,-4-5 6 0,-4 0 1 16,-8-8 5-16,-9-5 1 15,-18-9 4-15,-14-6 1 0,-19-13 1 16,-9-4-1-16,-6-13-6 31,-12-5-2-31,-16-14-2 16,3-6-2-16,-11-10-3 15,2-6-3-15,12-6-15 16,6-1-9-16,24 3-21 16,21 3-14-16,18 9-48 0,13 3-39 15,18 2-197-15,13 0 199 16</inkml:trace>
  <inkml:trace contextRef="#ctx0" brushRef="#br0" timeOffset="26568.77">23304 6965 1111 0,'18'0'128'0,"-5"3"151"16,-2 3-142-16,-4 8-3 16,-7 6-45-16,-1 10-54 15,-5 5-20-15,-5 6-62 16,-1 0-51-16,-1-3-307 31,5-3 250-31</inkml:trace>
  <inkml:trace contextRef="#ctx0" brushRef="#br0" timeOffset="27006.2">23566 6922 943 0,'8'14'191'15,"-3"4"173"-15,-7 14-196 16,-4 7-47-16,-5 2-77 16,0 3-19-16,-1-7-18 15,3-6-6-15,6-11-3 0,3-7-2 16,5-13 7-16,3-8 10 0,5-14 17 31,3-8 9-31,3-12 9 0,2-3 2 16,-2-3-8-16,0 1-3 0,-3 14-13 31,-5 6-7-31,-3 16-7 16,0 9-3-16,-7 14-4 0,2 3-4 0,3 4-2 31,2-3-2-31,8-7 1 16,1-4 0-16,6-11 2 0,1-4 3 0,-2-9 15 15,0-2 9-15,1-2 18 16,-3 2 3-1,-1 9-8-15,-1 4-3 0,-10 13-11 16,-5 9-1-16,-5 16-6 16,-5 8-7-16,-2 7-15 15,1 2-7-15,1-4-53 16,4-3-37-16,9-10-98 0,3-4-39 31,5-11 125-31</inkml:trace>
  <inkml:trace contextRef="#ctx0" brushRef="#br0" timeOffset="27506.19">24326 6932 1136 0,'-9'-21'211'16,"-3"-2"179"-16,-3 2-170 15,-2 5-34-15,-7 13-99 0,0 6-35 16,-7 19-50-16,-1 6-11 16,8 5-24-16,12-2-6 0,20-10 1 15,11-7 3-15,12-9 24 16,0-5 15-16,-3-9 22 16,-1-2 8-16,-5-5 16 15,-1-2 7-15,-5-1 4 16,-3-1 3-1,-6 1-4 1,-2 3-6-16,-5 6-15 0,-4 5-8 16,0 10-16-16,-4 8-8 15,0 14-6-15,0 6-3 16,1 10-3-16,5 7-1 16,2 8 1-16,2 4 0 15,6 3 2-15,-1-3 1 0,0-7 2 16,-6-1-1-16,-5-10 3 15,-7-3 0-15,-6-6-1 16,-1-5 0-16,-10-10-1 16,-1-2-4-16,-18-9-11 15,-7-6-31-15,-5-12-55 0,2-9-38 16,10-20-85 0,3-11-12-16,11-7 125 0</inkml:trace>
  <inkml:trace contextRef="#ctx0" brushRef="#br0" timeOffset="30701.3">21542 6874 378 0,'3'-1'124'0,"1"-1"135"0,3 0-18 0,-2 1-61 15,-3 2-46-15,2 3-64 16,-8 1-27 0,-2 3-5-16,0 2 3 0,-2-2-8 15,4-1-7 1,8-4 3-16,5-3 9 0,7-4 31 15,2-3 17-15,4 0 6 16,-4 0-14-16,3 2-27 16,-2 1-15-16,-5 3-25 15,-2 1 1-15,-6 3-6 16,-3 1-2-16,-1 2 0 16,-1 2 0-16,3 1-2 0,-2-1-1 15,4 0-1 1,-2-1 1-16,0-2 7 15,0-1 4-15,0-1 7 0,-3-1 4 16,-1 0-2-16,0 1-2 16,-4 0-5-16,-1 2 0 15,0 1 1-15,1 3 0 0,1 4 0 16,2 5-4-16,2 9-9 16,3 4 0-16,-1 10-3 15,1 3 0-15,-2 5-14 16,0 0-18-16,-1-3-65 15,0-5-40-15,0-11-110 32,1-6 128-32</inkml:trace>
  <inkml:trace contextRef="#ctx0" brushRef="#br0" timeOffset="31869.65">21615 7153 579 0,'14'-8'145'0,"-1"-1"114"0,-4 2-55 16,-2 2-15-16,-7 2-42 16,-4 1-24-16,-4 5-39 15,0 0-21-15,0 1-21 16,4 0-4-16,3-1 0 0,1 1 4 15,2 1 3-15,5 2 6 16,-6 1 9-16,3 1 2 16,-2 5-4-1,-1 1-4-15,-2 2-7 0,1 3-6 16,1 6-6-16,-1 5-6 16,3 11-12-16,-3 7-3 15,1 14-9-15,-2 5-3 16,0 6-1-16,1 0-1 0,0-2-2 15,1-2-7-15,3-5-21 16,-2-6-13-16,1-9-36 16,1-5-11-16,1-9-35 31,-2-7-19-31,1-7-79 0,-2-6-123 0,3-5 203 31</inkml:trace>
  <inkml:trace contextRef="#ctx0" brushRef="#br0" timeOffset="32120.53">21502 8013 776 0,'11'1'162'15,"0"2"95"-15,0 7-44 0,-1 5-47 16,0 11-78-16,2 4-32 15,1 9-37-15,1 5-8 0,5 0-10 32,1-2-1-32,0-7-1 15,1-5-1-15,0-10-1 0,0-6-15 16,-4-12-76-16,1-5-104 16,1-14 106-1</inkml:trace>
  <inkml:trace contextRef="#ctx0" brushRef="#br0" timeOffset="32317.49">21853 8106 1355 0,'-14'33'170'16,"-6"4"73"-16,-1 7-69 16,-3 3-42-16,0-1-88 15,1-1-22 1,-1-3-56-16,0-3-35 0,-1-4-148 15,5-1 120-15</inkml:trace>
  <inkml:trace contextRef="#ctx0" brushRef="#br0" timeOffset="36432.53">20673 8863 776 0,'-1'-3'83'0,"1"-1"77"15,-1 1 2-15,1 0 6 16,1 1-11-16,-1-2-30 16,2 4-19-16,-2 6-28 15,-2 2-15-15,-1 17-24 0,-2 6-7 32,-4 11-18-32,-3 8-4 0,0 8-9 0,2 4-1 15,0 0-22-15,2-3-16 16,4-12-49-1,3-10-42-15,0-13-133 16,1-7 146-16</inkml:trace>
  <inkml:trace contextRef="#ctx0" brushRef="#br0" timeOffset="36884.49">20607 8868 817 0,'9'-21'131'16,"3"0"115"-16,0 0-15 0,4 6-61 16,2 0-21-16,0 5-45 15,3 1-19-15,-2 2-32 32,3 3-12-32,4 4-19 0,4 0-5 15,-2 5-10-15,3 3-7 16,-10 5-1-16,-2 2 0 15,-10 4 1-15,-8 1 6 16,-7 0 1-16,-5 2 0 0,-6 0-10 16,-4 1-11-16,-6-4-15 15,-3-4-11-15,-4-4 3 16,-3-3 7-16,3-6 16 16,6-2 10-16,8-2 6 15,7-2 2-15,11 1 8 16,6 2 6-16,8 2 5 15,5 3 3-15,1 6-4 16,2 3-7-16,1 11-3 0,-2 6-5 16,3 12-4-16,0 6 0 15,-3 4-27 1,1 3-27-16,0-9-72 16,-1-4-59-16,2-13 95 0</inkml:trace>
  <inkml:trace contextRef="#ctx0" brushRef="#br0" timeOffset="37481.96">21658 8759 897 0,'-8'-1'142'0,"-4"-2"123"16,-3 2-16-16,-8-1-71 16,-5 1-21-16,-7-2-47 15,-5 3-25-15,1 7-41 0,0 5-17 16,2 15-22 0,5 10-6-16,3 13-7 0,4 9-3 15,9 13-3-15,3 1 2 0,13-4 2 16,5-6 1-1,12-18 0-15,7-11-1 16,9-17 0-16,5-8 1 0,6-14 8 31,-2-4 3-31,-2-10 5 0,-7-5 2 0,-11-9 4 32,-7-3 3-32,-7-2 11 15,-3 2 6-15,-3 10 5 16,-1 9 1-16,-2 15-14 0,-1 10-10 15,-2 20-9-15,0 7-5 16,0 10-1-16,0 1 0 16,3-4-65-16,1-3-44 0,-3-13-244 15,5 1 197-15</inkml:trace>
  <inkml:trace contextRef="#ctx0" brushRef="#br0" timeOffset="37637.36">21387 9094 1167 0,'11'-6'103'0,"12"0"89"16,8-1-47-1,10 1-15-15,2-3-33 0,0-1-48 32,-2-1-17-32,-2-1-118 0,-3 1-122 0,2 4 124 31</inkml:trace>
  <inkml:trace contextRef="#ctx0" brushRef="#br0" timeOffset="37835.99">22102 8809 1014 0,'1'21'146'15,"1"4"90"-15,-1 13-61 16,-2 6-40-16,-1 10-68 15,1 3-24-15,-2 3-34 16,1-2-3 0,0-8-54-16,1-6-85 0,1-10 79 15</inkml:trace>
  <inkml:trace contextRef="#ctx0" brushRef="#br0" timeOffset="38267.56">22093 8986 803 0,'1'-61'188'16,"7"3"258"0,0 5-202-16,9 16-57 0,3 8-29 15,6 14-52-15,7 8-16 16,4 6-35 0,6 4-11-16,0 9-20 15,-2 0-10-15,-9 8-8 0,-10 0-3 16,-18 5-16-16,-8 3-7 15,-21 1-14-15,-12 4-5 0,-8-2 15 32,-3-3 8-32,9-9 15 0,10-5 4 0,13-8 0 15,16-6 0-15,0-2 8 32,13-2 3-32,10 4 9 0,5 1 3 15,10 8-6 1,3 3-3-16,2 4-8 0,-2 2-2 15,-12 2-2-15,-3 1 0 16,-11 3-1-16,-6 1-1 0,-9 1 2 16,-5 2-2-16,-13-1-3 15,-10 0-5-15,-14-1-18 16,-8-4-24-16,-10-2-56 16,0-4-59-16,4-3 85 15</inkml:trace>
  <inkml:trace contextRef="#ctx0" brushRef="#br0" timeOffset="88326.3">17950 1538 519 0,'1'-3'165'0,"-2"2"173"15,-5 0-45-15,-7 2-29 31,0 1-39-31,-4-2-52 0,3 0-28 0,6-3-55 16,2-1-15-16,6 4-27 16,-2-2-8-16,4 15-9 31,1 7-9-31,2 22-7 0,1 10-1 16,2 16-11-16,-1 8-1 0,1 6 0 15,-3 1 0 1,-1-6 2-16,0-8-11 15,-1-15-25-15,-2-7-20 0,-2-12-54 16,-4-5-26-16,1-7-65 16,-3-6-60-16,-2-11 145 15</inkml:trace>
  <inkml:trace contextRef="#ctx0" brushRef="#br0" timeOffset="88945.19">16965 1527 929 0,'4'-3'135'0,"0"-2"92"16,-2-2-3-16,1 0-68 0,1 1-25 16,2 5-38-1,-3 4-13-15,-1 16-15 0,-2 11-9 16,-4 22-14-16,-5 11-7 16,-6 13-22-16,-1 3-6 15,2 1 2-15,2-4 1 0,5-11-1 16,2-4-3-16,4-15-48 15,1-6-37-15,2-13-109 16,2-7-113-16,4-8 169 31</inkml:trace>
  <inkml:trace contextRef="#ctx0" brushRef="#br0" timeOffset="89494.64">16041 1510 1274 0,'5'7'127'0,"-2"8"63"15,-3 7-2-15,-4 17-77 16,-2 7-44-16,-3 14-49 15,-1 5-8-15,0 5-6 0,-3 2 0 16,3-2-2-16,2-4-23 31,6-6-67-31,0-5-45 16,8-15-212-16,4-4 199 0</inkml:trace>
  <inkml:trace contextRef="#ctx0" brushRef="#br0" timeOffset="96516.07">18326 1569 1379 0,'-14'18'152'15,"-2"0"56"-15,4 0-61 0,1-1-22 16,8 6-70-16,1 4-15 0,6 13-20 16,-1 8-9-16,2 8-7 15,-1 4-1-15,-4-7-33 16,1-1-39 0,-1-13-110-16,2-4-86 15,-1-15 136-15</inkml:trace>
  <inkml:trace contextRef="#ctx0" brushRef="#br0" timeOffset="96921.61">18281 1628 914 0,'3'-17'221'16,"1"0"198"-16,5 4-180 15,1-2-9-15,4 6-100 16,-2 1-31-16,4 5-49 15,5 3-23-15,12 2-17 16,5 2-6-16,9 6-3 16,-1 1 0-16,-13 3 0 15,-8 2 1-15,-16 3 3 0,-9-2 3 16,-14 3 3-16,-11 1 2 0,-19-6 0 31,-10 1-3-31,-7-4-4 16,2 0-1-16,12-4-5 0,8 3-1 15,18 0-3 1,6-1-3-16,12 3-4 0,5 1 7 16,12 5 10-1,8 4 9-15,14 6 8 0,11 3-5 16,15 2-7-16,1 1-6 0,-2-3 0 16,-11-2 2-16,-18-5-65 31,-7 0-65-31,-10-2-303 0,-2 0 246 0</inkml:trace>
  <inkml:trace contextRef="#ctx0" brushRef="#br0" timeOffset="97727.68">17491 1440 563 0,'7'-2'166'15,"-4"-1"76"-15,-4 2 22 16,-5 0-26-16,-11 1-58 15,-3 5-12-15,-16 4-50 16,0 3-31 0,2 4-45-16,-3 5-14 0,15 6-16 0,-1 3-2 15,1 12-6-15,6 5-4 16,7 7-6 0,10 0 6-16,11-3 3 0,4-7 3 0,1-10 2 31,0-6-3-31,6-11 0 0,-4-6 0 0,4-14-41 31,-4-6-37-31,3-13-86 0,-2-5-42 0,3-7-28 31,-2 0 23-31,-5-1 84 16,-3 2 43-16,-7 7 137 0,-3 5 57 16,-3 19 71-16,-3-1 28 0,-3 22-20 15,-2 8-30-15,-2 13-47 16,-2 3-27-1,4 2-43-15,0-2-17 16,8-8-23-16,2-5-12 16,4-10-69-16,5-6-51 15,-2-7-202-15,0-5 179 0</inkml:trace>
  <inkml:trace contextRef="#ctx0" brushRef="#br0" timeOffset="97886.04">17384 1751 882 0,'9'-4'126'0,"5"-3"112"16,5-1-79-16,12-4-20 15,4-4-54-15,15 0-51 16,2-3-5-16,-2 1-126 16,-8 1-210-16,-13 2 189 0</inkml:trace>
  <inkml:trace contextRef="#ctx0" brushRef="#br0" timeOffset="98347.76">16466 1457 591 0,'-4'1'90'16,"-5"5"80"-16,2 2 16 0,-4 11 0 15,-1 5-38-15,2 16-48 31,-3 9-22-31,2 12-31 0,-1 5-15 0,1 0-22 32,6-5-9-32,5-12-92 0,0-6-78 15,6-11 87 1</inkml:trace>
  <inkml:trace contextRef="#ctx0" brushRef="#br0" timeOffset="98773.91">16425 1490 1012 0,'1'-26'132'15,"3"3"128"-15,7 3-40 16,2 4-18-16,-4 4-48 16,4 7-77-16,1 2-28 15,1 8-35-15,2 3-9 16,-6 7-1-16,-2 2 2 15,-12 5 3-15,-4 5 1 16,-8 4 0-16,-4 1 0 0,-1-1-6 16,-2-5-1-16,4-9-2 15,2-4-2-15,11-6-5 16,4-3-1-16,10-2-2 16,4 1 1-16,5 1 8 15,2 3 7-15,8 5 6 16,0-2 1-16,8 4-3 0,-1 0-3 0,-7 3-2 31,-7 0 2-31,-17 6 7 16,-9 0 5-16,-24 3 2 0,-6 4 0 15,-10-4-7-15,1-1-8 0,-5-6-43 32,-6-4-30-32,-9-9-105 15,-4-5-102-15,9-7 155 16</inkml:trace>
  <inkml:trace contextRef="#ctx0" brushRef="#br0" timeOffset="104846.65">15155 3537 560 0,'-4'10'147'15,"-1"-1"99"-15,2 1-36 16,3 0 3-16,-1 0-57 16,3 1-19-16,2 4-33 15,0 4-15-15,-1 8-28 16,-2 7-16-16,-5 10-26 16,-2 6-9-16,-2 6-9 0,-3 4 0 0,2-2 3 31,-1-2-1-31,0-7-1 0,3-6 0 15,2-9-2-15,6-2 1 16,5-7-1 0,1-3-2-16,7-6-1 0,-1-1 2 0,7-4 3 15,5-1 4-15,1 0 3 32,5-1 0-32,11 0-3 0,8-1-2 15,20-2-1 1,1 1-1-16,-2-3-1 15,0 3 0-15,-1 0 0 0,12-3-1 0,13 1-1 16,2-1 0 0,3 1 0-16,3 1 0 15,14 1 1-15,-1-1 3 0,10 2 0 16,2-2 0-16,-6 1-1 16,6 1 0-16,13-2-1 15,-8-1 0-15,4-5 2 16,8 2 1-16,-9-4 1 0,-3 0 0 31,6 0 0-31,-4-1 0 16,-15-1-1-16,1-1 1 0,-6-5 0 15,-8 2 1-15,-7-1-1 16,-8 1 0-16,-20 8-1 16,-11 0 1-16,-7 5 0 15,-2 4 0-15,-7 0 2 0,-7 0 0 16,-11-3 2-1,-1-1 2-15,-11-5 2 0,-2-3 1 16,-2 1 26-16,-1-7 6 16,-3-4 6-1,6 0 7-15,-6-10-13 16,-4-4 4-16,2-7-8 0,-3-7-1 0,0-9-23 31,1 0-10-31,-1-12-4 0,0-3-6 0,-1-9 4 16,-6 0-4-16,-2 7-21 15,-4 7-14-15,-3 18-49 32,5 6-32-32,-4 13-108 15,4 3-106-15,3 7 185 0</inkml:trace>
  <inkml:trace contextRef="#ctx0" brushRef="#br0" timeOffset="105257.56">18099 3446 948 0,'0'0'166'16,"1"2"130"-16,1 5-75 0,-1 4 3 15,-4 10-80-15,-2 4-39 0,-3 19-54 16,-2 8-15-16,0 18-21 16,1 9-10-16,0 10-17 15,1 0-31-15,5-7-121 32,1-8-118-32,4-14 144 0</inkml:trace>
  <inkml:trace contextRef="#ctx0" brushRef="#br0" timeOffset="105751.44">16920 3646 537 0,'3'-15'98'16,"-4"0"144"-16,-4 2-52 15,-5 6 33-15,-2 3-20 16,1 9-75-16,1 8-27 0,5 16-37 15,2 12-17-15,3 20-4 16,1 9-5-16,3 10-21 16,2 3-6-16,-1-6-14 15,-1-3-33-15,-1-6-112 16,-2-6-112-16,-1-8 130 16</inkml:trace>
  <inkml:trace contextRef="#ctx0" brushRef="#br0" timeOffset="106118.29">16011 3641 875 0,'1'-2'156'16,"-1"0"113"-16,1 3-58 15,0 4-1-15,-1 6-82 16,0 6-39-16,-1 16-54 15,0 11-12-15,0 29-14 16,1 11-4-16,-1 13-3 16,-7 5 12-16,3 1-84 0,-1 0-44 31,0-7-194-31,1-7 148 16</inkml:trace>
  <inkml:trace contextRef="#ctx0" brushRef="#br0" timeOffset="106592.27">18329 3676 924 0,'8'-1'94'0,"2"4"55"15,0 4 19-15,-2 14-6 0,0 9-53 16,-4 16-58 0,-3 7-23-16,-6 8-75 15,-1-2-85-15,0-7 77 0</inkml:trace>
  <inkml:trace contextRef="#ctx0" brushRef="#br0" timeOffset="106926.55">18321 3875 874 0,'-4'-50'135'16,"4"5"139"-16,4 5-64 15,6 12-30-15,4 7-37 0,6 11-63 16,5 4-20-16,5 9-38 16,1 4-11-16,-2 5-3 15,-5 2-1-15,-10 5 5 16,-6 1 0-16,-15 4 3 15,-8 1-1-15,-15 0-4 0,-7-1-2 32,2-4-6-32,-1-4 0 15,14-6-1-15,4-1 0 16,16 1 1-16,7 3 2 16,15 7 2-16,11 4 1 0,14 6 0 15,7-2-1-15,-4-1-2 16,-3-5-3-16,-10-7-101 15,-4-3-81-15,0-4 95 16</inkml:trace>
  <inkml:trace contextRef="#ctx0" brushRef="#br0" timeOffset="107553.23">17547 3632 978 0,'-10'-2'150'15,"-4"-1"107"-15,-3-1-16 0,-2-2-93 16,-1-2-42-16,0 0-52 15,1 2-13-15,3 6-20 16,4 6-7 0,3 12-15-1,-3 8-10-15,9 18-5 0,1 11 2 16,4 20 5-16,8 5-4 16,-4-5 0-1,4-8-7-15,0-22-20 0,2-10 3 16,5-18-1-16,0-7 9 15,2-14 23-15,5-10 3 16,6-11 3-16,0-5 0 0,0-8 2 0,-4 1 0 16,-10 6 2-1,-6 4 9-15,-6 18 21 16,-2 9 16-16,-3 21 8 16,-1 8-7-16,-6 13-20 15,-2 2-17-15,-4 0-9 16,4-2-18-16,0-11-87 15,1-5-78-15,5-15 90 16</inkml:trace>
  <inkml:trace contextRef="#ctx0" brushRef="#br0" timeOffset="107734.12">17479 3869 912 0,'4'-1'155'16,"3"1"137"-16,7 1-150 31,8 1-3-31,11-4-73 0,5-3-21 16,7-7-28-16,-3-3-6 15,-3-3-65-15,-6-1-91 0,-6-3 85 16</inkml:trace>
  <inkml:trace contextRef="#ctx0" brushRef="#br0" timeOffset="108235.44">16353 3603 533 0,'3'15'142'0,"2"5"146"0,3 5-53 15,3 12-61-15,2 2-46 16,-9 10-66-16,7 3-22 0,-11 0-27 16,-1-4-4-16,1-3-78 15,-4-8-55 1,6-8-218-16,0-6 180 16</inkml:trace>
  <inkml:trace contextRef="#ctx0" brushRef="#br0" timeOffset="108767.33">16390 3669 787 0,'0'-18'140'0,"-1"1"196"31,0 3-116-31,3 5-29 16,4 1-30-16,3 4-70 15,8 0-27-15,-4 2-35 16,0 1-9-16,7 3-13 15,-5 3-3-15,0 3-1 0,3 3 2 16,-10 3-6-16,-4 2-15 16,-4 4-11-16,-8 0-8 15,-4 1-8-15,1 1 11 16,2-3 9-16,2 0 5 0,2-7 14 16,4-2 2-16,-2-4 2 15,2-1 0 1,5 0 7-16,3 0 5 0,1 1 10 15,0 0 5-15,-2 0 0 16,-2 0-1-16,4 0-7 0,-2-1-3 16,1 0-6-16,4 3-3 31,1 0 4-31,0-1 1 0,3 4 2 16,-2 0 1-16,-2 1-4 0,1 2-1 0,-3-1-2 31,1 1 0-31,-6 1-1 15,2 0-1-15,-5 0 1 16,-1 1 1-16,-6 0 2 16,-5 0-2-16,-10 2-6 0,-4-2-10 15,-11 1-33 1,2-3-22-16,-8-4-71 16,-2-1-60-16,6-9-209 0,-5-2 225 15</inkml:trace>
  <inkml:trace contextRef="#ctx0" brushRef="#br0" timeOffset="111852.56">17320 2592 353 0,'0'-12'155'0,"0"0"161"16,-2 0-7-16,2 3-51 15,-5 2-35-15,1 3-35 16,4 2-17-16,-6 2-35 16,5 3-20-16,-5 3-47 15,0 5-25-15,3 9-28 16,-2 5-8-16,7 17-8 15,1 3 2-15,-1 5 0 0,3 0 1 16,-3-8-36-16,3-5-27 16,-5-12-75-1,1-5-66-15,1-9 112 0</inkml:trace>
  <inkml:trace contextRef="#ctx0" brushRef="#br0" timeOffset="112068">17106 2659 1362 0,'-6'11'122'16,"4"-1"50"-16,3 0 3 0,9-3-56 16,10-4-22-16,15-5-29 15,4-5-9-15,9-7-27 16,-5-1-15-16,2 0-32 15,-3 1-50-15,2 1-185 16,4 0 155-16</inkml:trace>
  <inkml:trace contextRef="#ctx0" brushRef="#br0" timeOffset="135995.24">11470 5936 740 0,'0'3'139'0,"-2"0"170"15,1 2-93-15,-1-1-16 16,2 0-35-16,1-4-30 0,2 0-8 15,0-1-3-15,-3 1-2 16,-8-3-25-16,-5 3-10 16,-10 4-22-16,-6-1-11 0,-8 5-18 15,-3 1-12-15,-3 3-19 16,2 3-4-16,-1 3-3 16,2 2-1-16,10 2-1 15,6-1-2-15,19-2-3 31,14 1-3-31,19-5 1 16,2 0 1-16,7-3 6 16,-1-1 4-16,3 2 7 0,0 0 2 15,-1 4 3-15,-4 2-1 0,-9 3 4 16,-10 2 1 0,-19 7 3-16,-12 4-2 0,-17 7-3 15,-7 5-3 1,-5-1-5-16,-1 0-2 0,-8-7-2 15,-5-4 0-15,2-11-8 0,2-5-6 32,17-12-22-32,12-5-23 0,18-6-80 15,8-7-41-15,16-9-291 0,12-1 274 32</inkml:trace>
  <inkml:trace contextRef="#ctx0" brushRef="#br0" timeOffset="136221.07">11957 6057 1821 0,'-12'17'128'0,"-8"7"74"0,-1 7-59 15,-5 10-29-15,-1 1-46 0,5 9-50 16,3 0-14-1,10 7-6-15,4-2-17 0,5-3-62 16,6-2-55-16,9-10-442 31,6-3 365-31</inkml:trace>
  <inkml:trace contextRef="#ctx0" brushRef="#br0" timeOffset="136741.73">12251 6106 1574 0,'7'7'121'15,"-7"9"65"-15,-3 10-25 0,-10 11-33 16,0 8-50-16,-3 6-56 16,-1 1-13-16,8-1-7 15,-3-4-2-15,8-10 0 0,3-7-3 31,2-17-3-31,3-7 0 0,3-16 1 16,2-10 2-16,0-18 4 16,3-9 3-16,-3-13 0 0,0-4-1 15,6 6 0-15,2 5 1 0,1 15 0 32,5 12 0-32,-2 12-1 0,-4 9-3 0,8 16-1 31,-6 10 0-31,-2 11 2 15,1 2 1-15,-2-4 1 16,7-3-1-16,1-12-1 0,-2-11-1 0,0-13 14 31,3-11 7-31,5-14 16 0,3-5 10 16,1-11 2 0,0 3 0-16,-2 4-1 0,1 10-3 15,-4 18-9-15,-5 9-5 0,-8 24-10 16,-4 12-4-16,-12 22-5 15,0 7-4 1,-11 13-3-16,2 0-2 16,5-7-18-16,0-6-26 15,12-15-73-15,6-7-68 0,8-19-125 0,7-10 159 16</inkml:trace>
  <inkml:trace contextRef="#ctx0" brushRef="#br0" timeOffset="136911.13">13364 5886 1367 0,'13'8'180'0,"-5"15"156"15,2 16-51-15,-13 20-89 0,-5 11-55 16,-7 6-85 0,-7-1-23-16,1-7-34 15,1-5-26-15,7-14-112 16,7-8-127-16,3-15 146 0</inkml:trace>
  <inkml:trace contextRef="#ctx0" brushRef="#br0" timeOffset="137191.59">13332 5760 962 0,'-14'-34'217'15,"9"12"271"-15,7 23-293 0,8 8 7 31,7 9-62-31,2 1-21 0,10 3-23 16,10 2-11-16,16 2-16 16,14 0-7-16,14 2-16 15,-2 3-2-15,-12 1-1 16,-13 3 1-16,-31 2-4 16,-11 3-5-16,-20 4-7 15,-12 3-3-15,-29 7-13 16,-16 2-23-16,-19-1-69 0,-9-2-51 15,7-8-169-15,7-7-113 16,-9-11 225 0</inkml:trace>
  <inkml:trace contextRef="#ctx0" brushRef="#br0" timeOffset="138023.69">11736 7023 775 0,'5'-1'144'0,"0"-2"170"15,-1 1-56-15,-1-1-17 16,-4 3-29-16,-6 5-67 15,-2 1-27-15,-11 7-53 16,0 1-19-16,-11 6-21 16,-8 3-13-16,2 5-11 0,0-4-2 0,9-2-4 31,11-4-4-31,18-5-10 16,14-2 9-16,17-3 14 15,3-1 10-15,7 1 22 0,-4-2-1 16,-5 2-7-16,-5 1-3 15,-9 3-6-15,-4 2-2 16,-11 6 3-16,-9 3 1 16,-12 5-3-16,-3 3-5 0,-12 3-55 15,3-3-38-15,-7-1-110 32,5-4-88-32,4-9 154 0</inkml:trace>
  <inkml:trace contextRef="#ctx0" brushRef="#br0" timeOffset="138187.35">11954 7080 837 0,'12'3'204'0,"-5"8"203"0,-6 7-165 32,-9 10-105-32,-1 4-52 0,-1 7-43 15,4-1-20-15,8-2-21 16,5-6-3-16,10-12-6 15,6-7-14-15,2-16-76 16,3-8-94-16,5-13 105 16</inkml:trace>
  <inkml:trace contextRef="#ctx0" brushRef="#br0" timeOffset="138326.51">11969 6964 1333 0,'-7'9'43'15,"3"-4"-10"-15,4-1-29 0,10-5-64 32,4-1-96-32,14 5 93 15</inkml:trace>
  <inkml:trace contextRef="#ctx0" brushRef="#br0" timeOffset="138777.54">12199 7223 969 0,'-6'31'142'0,"-3"-7"114"0,-1-6-47 0,-1-12-72 15,3-4-30-15,3-4-39 16,5-3-17-16,5 0-25 16,3 1-13-16,5 0-13 15,2 2 0-15,9-1 11 16,3-2 6 0,10-7 13-16,12-4 14 0,1-8 11 0,-2-2 9 31,-7-3 9-31,-10 3-5 0,-16 5 8 15,-7 3 1-15,-12 10-9 16,-4 7-9-16,-14 20-32 16,7 12-15-16,-3 24-17 0,-6 7-4 15,18 12 1 1,0 6 2-16,16-2 1 16,13-5 2-16,-3-4 1 15,4-8 2-15,-14-13 2 16,-5-1 2-16,-14-16 4 0,0-7 0 15,-12-14-2-15,-7-6-4 0,2-18-22 16,-12-9-21 0,5-19-67-16,3-11-32 15,8-9-62-15,10 1-22 0,16 1-34 16,9 5-17-16,21 7-17 31,5 5-13-31,8 0 180 0</inkml:trace>
  <inkml:trace contextRef="#ctx0" brushRef="#br0" timeOffset="139143.4">12702 6944 893 0,'3'-45'173'15,"-3"14"184"-15,-2 9-44 16,-3 22-89-16,-2 13-41 0,-1 23-82 16,-3 14-36-16,4 19-33 15,0 3-10-15,5 6-15 16,2-2-3-16,10-11-4 15,6-9-2-15,9-19-2 0,6-9-1 16,11-19 3-16,0-7 2 16,-1-15 6-1,-2-10 4-15,-16-8 9 16,-4-5 3-16,-9 0 6 16,-4-1 9-16,-7 7 6 0,-9 4-1 0,-7 16-6 15,-3 10-11-15,-1 23-17 16,4 13-5-16,4 17-2 15,13 3 0-15,12-4 1 16,9-7 2-16,13-15 4 31,-1-10 0-31,8-15-1 16,0-5-1-16,8-10-14 16,4-5-31-16,5-10-153 0,3-5-139 0,0-8 169 15</inkml:trace>
  <inkml:trace contextRef="#ctx0" brushRef="#br0" timeOffset="139444.32">13952 7011 1463 0,'8'12'190'0,"-2"4"253"16,0 5-301-16,-6 5-39 15,0 12-37-15,-5 3-47 16,2 5-6-16,2-1-55 15,1-3-39-15,8-8-100 0,1-7-77 16,7-14 141-16</inkml:trace>
  <inkml:trace contextRef="#ctx0" brushRef="#br0" timeOffset="139606.44">13932 6862 827 0,'-6'-13'95'0,"2"0"149"0,2 4-204 0,4 1-5 16,1-2-69-16,4-1-122 31,7-2 93-31</inkml:trace>
  <inkml:trace contextRef="#ctx0" brushRef="#br0" timeOffset="140042.15">14284 6888 610 0,'10'67'190'16,"-2"2"154"-16,-9 0-111 16,-8-2-43-16,-2-14-69 15,0-10-25-15,4-21-26 0,0-8-6 0,5-16 6 16,2-11 8 0,5-8 0-16,4-5-17 15,3 4-12-15,2 4-9 0,3 16-14 16,0 9 2-16,1 15-16 15,1 4-3-15,-2 3-3 32,1-2-3-32,-1-10 0 15,1-8 1-15,0-12 1 16,2-8 8-16,2-10 19 16,3-5 14-16,-2-7 24 15,0-4-7-15,0 0-17 0,-7 2-15 16,0 15-24-16,-2 11-2 0,-4 19 0 15,-2 12 1-15,0 9 1 16,-4 3-3-16,0-1-1 16,3-3 0-1,4-3 0-15,-3-3-1 0,2-7 1 16,-6-3-7-16,-6-5-35 16,-1-5-25-16,-6-6-90 0,1-6-73 15,0-9-266-15,0-8 280 16</inkml:trace>
  <inkml:trace contextRef="#ctx0" brushRef="#br0" timeOffset="140206.81">14708 6611 1655 0,'7'-9'137'0,"6"9"90"16,3 10-29-16,4 22-74 15,3 9-11-15,-3 21-37 16,2 8-18-16,-3 5-26 15,0-1-10-15,-10-10-18 16,-1-8-13-16,-7-10-67 0,-1-7-62 16,0-8-169-16,-5-7-126 0,-4-7 230 15</inkml:trace>
  <inkml:trace contextRef="#ctx0" brushRef="#br0" timeOffset="140509.32">14723 6992 1558 0,'5'-33'156'0,"-4"8"109"0,13 8-38 0,3 13-89 16,3 5-31-16,13 9-54 0,-1 6-19 31,8 8-20-31,0 4-5 16,2 3-4-16,-4-1-2 16,-4-2-5-16,-5-1-9 0,-12-2-4 15,-4-3 0-15,-12-7 9 16,0-4 10-16,-1-11 11 15,-3-4 17-15,0-11 29 16,-1-7 7-16,4-12 8 16,3-4-18-16,9-1-26 0,2 1-10 15,6 10-15 1,2 4-1-16,0 4-42 0,3 1-52 16,8-4 287-1,10-2-187-15</inkml:trace>
  <inkml:trace contextRef="#ctx0" brushRef="#br0" timeOffset="141523.49">16364 6713 1628 0,'8'-1'114'0,"0"3"33"31,-4 8 3-31,8 8-54 0,-11 8-36 16,0 15-44-16,-1 8-5 15,-1 9-7 1,1-2-4-16,-1-8 2 0,-2-7 1 15,4-18 0-15,-1-7 2 0,0-16 5 16,0-9 9-16,-1-16 15 16,4-9 3-1,-1-17 0-15,6-5-2 0,1-5 1 16,8 4 0-16,1 17 0 16,-1 10-7-16,4 21-21 15,-5 10-5-15,4 16-7 31,-3 6 0-31,2 11-16 0,-6 4-12 16,1 3-19-16,-2-1-2 0,1-9 19 0,2-8 15 31,1-14 20-31,2-9 5 16,6-12 15-16,1-8 4 0,3-11 9 16,1-4-1-16,-4 0-12 15,0 3-5-15,-5 12-11 16,1 8-4-16,-4 17-6 0,-3 8-1 15,-5 18 0 1,0 4 4-16,-2 3 3 16,-1-3-1-16,8-12 0 15,3-8 1-15,6-15 3 0,2-6 8 16,1-11 20-16,3-4 9 0,0-5 8 31,3-2-2-31,-2 5-18 16,-11 4-10-16,-11 14-17 0,-1 9-5 15,-7 20-4 1,-1 8 0-16,1 9 5 16,1-1 1-16,15-11 0 15,10-9 0-15,0-15 1 16,-5-8 3-16,-3-15 16 16,-1-3 10-16,5-10 21 0,1-2 2 15,-9-6-6-15,1 2-8 16,-6 9-23-16,-2 6-6 0,-3 24-11 15,-4 12-3-15,-4 23 0 16,-3 9 0-16,2 6 4 16,4-1-3-16,9-17-13 15,6-8-2-15,14-15-25 16,2-8-10 0,8-11-27-16,3-9-34 0,0-18-136 15,2-7-326-15,-1-15 348 16</inkml:trace>
  <inkml:trace contextRef="#ctx0" brushRef="#br0" timeOffset="141704.39">17779 6255 1792 0,'-1'36'143'0,"-6"13"60"15,-3 9 5-15,-3 22-72 16,2 5-49-16,-4 4-56 0,4-3-17 15,3-13-20-15,3-5-32 16,8-10-5-16,7-5-254 16,4-8 195-16</inkml:trace>
  <inkml:trace contextRef="#ctx0" brushRef="#br0" timeOffset="141947.57">18030 6298 1572 0,'-1'-4'62'0,"2"21"8"0,2 35 159 16,-9 7-55-16,-7 24 22 0,-8 9-34 15,-1-1-97-15,2-5-29 16,8-16-36-16,3-10-27 15,9-13-79-15,4-11-52 16,7-14-308-16,5-7 279 0</inkml:trace>
  <inkml:trace contextRef="#ctx0" brushRef="#br0" timeOffset="142091.18">17782 6649 1573 0,'3'-13'122'16,"5"4"91"-16,9 7-13 15,11 3-54-15,10 3-34 16,12-2-73-16,6-2-21 31,3-4-25-31,3-3-48 0,-1-11 35 16</inkml:trace>
  <inkml:trace contextRef="#ctx0" brushRef="#br0" timeOffset="143168.59">19028 6647 1805 0,'0'1'-4'0,"-1"-5"34"0,-20 2 25 16,1 2 2-16,-4 10-9 15,3 10-35-15,3 16-37 16,9 7-27-16,8 4-72 0,4-4-18 16,15-15 6-16,4-8 25 0,8-19 117 31,-6-6 47-31,-2-15 61 0,-4-6 25 16,-7-14 1-16,1-4-7 31,-8-19-34-31,4-7-20 0,-6-20-18 0,-2-8-12 0,-3-9-5 15,-4 4-3-15,7 17-2 32,-1 17 10-32,2 34-1 0,3 20-5 15,-3 37-20 1,-1 20-17-16,3 34-18 0,-3 17 1 16,-3 24 0-16,5 6-35 0,6-4-101 15,7-8-55-15,23-33-48 16,5-18 20-16,19-29 101 15,2-11 57 1,-2-20 70-16,-4-7 38 16,-15-14 56-16,-7-5 31 0,-12-8 42 15,-8-4 7-15,-16-3-13 16,-11-2-27-16,-8 6-55 16,-4 5-29-16,-3 18-44 15,-1 11-13-15,-2 24-19 16,4 9-7-16,9 9-4 15,11 0 5 1,14-13 12-16,6-8 8 0,13-14 11 0,2-4 4 31,-4-11 16-31,2-3 11 0,-6-6 24 16,-3-2 10-16,-4-3-1 0,-4 0-8 16,-5 6-25-16,-4 4-11 15,-6 14-19 1,-3 10-8-16,-3 18-6 0,2 7 0 15,4 12 3 1,3-3-3-16,8-5-3 0,7-6 1 16,7-14 3-1,7-5 8-15,2-12 9 16,6-6 4-16,0-10 2 16,2-7 4-16,-1-12 14 0,-5-8 5 15,-7-12 26 1,-8-12 3-16,-5-16 4 0,-3-8 2 0,-5-7-16 15,0 2-5-15,-10 22-11 32,4 14-5-32,0 28-8 0,0 18-6 0,2 23-15 15,3 16-6-15,0 25-8 16,-2 14 1-16,6 24 6 16,-5 6-7-1,3 4-58-15,-1-2-47 16,0-13-136-16,5-7 130 0</inkml:trace>
  <inkml:trace contextRef="#ctx0" brushRef="#br0" timeOffset="143639.75">19794 6671 1571 0,'-1'-40'117'15,"16"7"83"-15,1 5-28 16,6 14 5-16,5 7-44 15,-1 5-55 1,10 4-14-16,15 4-8 16,10 0-1-16,16 1-4 15,2 0-3-15,-8-2-16 16,-6 0-5-16,-20-1 0 0,-11 0-2 16,-16 1 13-1,-10-1 6-15,-18-1-2 16,-8 2-6-16,-14 10-29 0,-4 5-13 15,-3 17-26-15,-1 8-17 16,10 2-23-16,11-1 2 0,26-14 15 16,7-9 17-16,17-17 32 0,1-6 4 15,0-13 5-15,-1-5 6 16,-2-6 17 0,0-4 8-16,-4 0 8 0,-3-2 5 15,-10 0-2-15,-5 3-4 31,-8 5-11-31,-4 7-10 0,-5 17-20 0,-3 12-6 16,0 22-4-16,-2 11 0 31,6 9 3-31,8 2 2 16,11-5-30-16,11-8-22 0,18-11-62 16,8-7-48-16,12-11-18 0,1 0 81 15</inkml:trace>
  <inkml:trace contextRef="#ctx0" brushRef="#br0" timeOffset="144770.42">5628 6636 1104 0,'0'-4'80'0,"0"12"-9"0,-5 4 105 0,1-2-35 0,-3 3 19 16,0 2-16-16,0 3-42 15,3 8-19-15,-3 13-39 16,-1 11-11-16,-1 17-11 16,-5 9-7-1,-1 4-9-15,4-3-3 0,2-16 0 16,5-10 0-16,2-24-2 15,0-11 5-15,1-19 0 0,-5-12 0 16,1-22 0 0,1-12-3-16,2-23-2 0,-4-10-1 31,9-10 0-31,1 0 1 16,7 7 5-16,10 4 9 0,0 17 24 15,6 8 9-15,0 19 4 16,-3 12-5-16,11 21-24 15,1 11-8-15,8 20-10 0,6 12-2 16,2 16 0-16,-2 7 1 0,-9 10 2 16,-7-1 1-16,-14-5-5 15,-3-2-26-15,-7-16-70 32,-3-7-43-32,-4-17-242 0,-2-2 223 0</inkml:trace>
  <inkml:trace contextRef="#ctx0" brushRef="#br0" timeOffset="145067.85">5558 6948 1708 0,'6'8'66'16,"5"-1"51"-16,5-9-24 0,12-12-26 15,4-4 5 1,15-14-46-16,9 1-14 0,18-7-51 15,5-4-45-15,3-5-105 0,1-1-28 16,-15-1 38-16,-4 4 44 16,-14 13 107-1,-12 6 39-15,-20 21 92 0,-10 8 40 16,-17 22 66 0,-7 10 21-16,-9 19-45 15,-4 5-32-15,0 10-63 0,0 3-35 16,6-6-48-16,2-9-35 15,9-14-103-15,9-10-82 0,11-22 105 32</inkml:trace>
  <inkml:trace contextRef="#ctx0" brushRef="#br0" timeOffset="145320.07">6114 6591 1324 0,'9'-38'149'15,"7"8"135"-15,1 11-33 0,7 19-71 16,4 6-27-16,6 15-62 16,8 5-21-16,5 8-27 15,1 3-12 1,-7 5-17-16,-10 1-3 0,-16 8 2 16,-11 5 1-16,-12 9 2 15,-11 3 0 1,-19 2-12-16,-5-4-19 0,-6-15-83 15,6-10-56-15,17-22-178 16,7-10 174 0</inkml:trace>
  <inkml:trace contextRef="#ctx0" brushRef="#br0" timeOffset="145494.81">6612 6571 1359 0,'43'28'132'0,"0"11"101"16,-1 8-49-16,-9 13-78 16,-3 4-30-16,-20 7-50 15,-3 2-11-15,-8-3-86 0,-9-7-92 16,5-9 92-16</inkml:trace>
  <inkml:trace contextRef="#ctx0" brushRef="#br0" timeOffset="145738.7">6742 6578 1723 0,'30'-7'133'0,"7"7"81"16,0 1-18-16,5 11-71 0,1 3-16 31,1 5-47-31,-2 6-18 0,0 6-21 16,-6 4-5-16,-16 11 5 15,-11 5 2-15,-28 10 3 16,-13 8-1-16,-23 11-11 16,-12 1-5-1,-20-2-42-15,-6-2-33 0,-7-9-89 16,5-3-45-16,-1-7 103 16</inkml:trace>
  <inkml:trace contextRef="#ctx0" brushRef="#br0" timeOffset="158283.04">18051 1189 648 0,'-9'10'105'16,"2"-3"117"-16,-2 3-54 0,3-1 17 15,3-2-48-15,3-1-55 16,2-6-16-16,6-4-16 15,-1 1-1-15,1-5-1 16,2-1 4 0,-3-1-8-16,0-5-2 15,0 0 2-15,-4-1-4 16,-1-5 17-16,-2-6 5 16,-5-9 1-16,0-3 2 15,0-12-11-15,1-2-6 0,3-8 4 16,-4-6-10-16,-3 1-9 15,-2-1-4-15,-5 9-17 16,-3 9 3-16,-7 11-10 16,-1 7-1-16,-2 12-3 15,-2 4-3-15,1 10-4 0,2 3 0 16,4 4-2 0,-1 5-1-16,4 10 3 15,1 1 5-15,0 8 7 0,3 7 7 0,3 6 5 31,-1 5-1-31,1 7-4 16,1 4-4-16,-3-2-3 0,-1 3-1 0,-1-3-1 31,1-4-1-31,4-3-1 16,2-7 2-16,4-7-26 16,1-4-18-16,-3-9-48 0,4-5-61 15,-2-11-162-15,1-3 179 0</inkml:trace>
  <inkml:trace contextRef="#ctx0" brushRef="#br0" timeOffset="158534.07">17463 881 1014 0,'-10'-1'136'16,"0"6"94"-1,0 7-2-15,3 6-84 16,2 1-35-1,2 6-55-15,2 2-20 0,1 10-26 16,3 1-4-16,5 0-4 16,5-4 0-16,4-7 0 0,3-5 0 0,8-8 8 15,6-3 6-15,4-14 17 16,6-7 4-16,-2-10-3 31,-3-5-4-31,-5-5-55 16,-4-4-76-16,4 0 62 15</inkml:trace>
  <inkml:trace contextRef="#ctx0" brushRef="#br0" timeOffset="160032.28">18513 368 1300 0,'-8'3'144'16,"-7"-5"49"-16,-6 5 10 15,-7 1-122-15,-2 1-31 0,-7-1-27 16,3 4-9-16,3 7-14 15,1 10-3-15,9 11-3 16,6-3-1-16,12-1-3 16,4-7-25-16,14-4-48 15,8-2-32-15,10-8-81 0,9-3-16 16,12-8 10 0,1-3 32-16,0-7 87 15,-6 0 52-15,-15-3 112 16,-6-2 42-16,-9 3 71 15,-6-2 27-15,-7 1-14 0,-4-4-20 16,-9 5-58 0,-5-3-32-16,-5 4-63 0,-6 5-18 15,-3 6-22-15,-6 11-5 16,3 8 1-16,3 7 1 0,13 0 2 16,6-5 1-16,17-4 0 31,8-6 2-31,8-4 4 0,1-4 1 15,-1-7 3-15,-2-2 0 16,-6-5 1-16,-1 0 0 0,-3 2 1 31,0-4-1-31,-2 3-2 0,-3 2 0 0,-3 8-3 16,-4 3 0 0,-4 5-1-16,-4 5 0 0,-1 3 1 15,2-1-1-15,8 2 0 16,5-5-1-16,13-9 1 15,4 0 1-15,10-7 2 16,0-1 3-16,4-3 9 16,2-1 3-16,-10 2 1 15,-7 1-2-15,-12 10-11 16,-3 1-1-16,-9 4-2 0,-1 2 1 16,-6 1-1-16,-4 3 0 15,0 2 0-15,3-2-1 0,3-3 0 31,5-11 0-31,-2 0 0 16,5-9 0-16,5-5 1 16,1-2 0-16,7-6 0 0,0 1-1 15,2-2 0-15,5-1-1 16,-4 4 0 0,1 0-1-16,0 8-3 0,-5 8-1 15,-3 8 0 1,-2 8 0-16,-6 2 3 0,2 0 1 15,-6 4 1-15,-3-1 0 16,-1 2 1-16,-2-2 0 0,3-8 2 16,-3-2-1-16,4-9-2 15,2-7 0-15,8-8-4 16,4-7-1-16,9-3 3 16,3 0 0-1,1 4 2-15,0 1 1 16,-3 10 3-16,1 3 0 0,-7 8-2 15,-2 1-2-15,-5 10-1 16,-7 5 1-16,-2 6 0 0,-1 0 1 31,4-4 0-31,7-3 1 16,8-7 0-16,6-3 2 0,1-10 3 16,2-4 2-16,-1-5 9 15,-5-1 6-15,-4-1 7 0,-6 0-2 16,-5 0-4-1,-2 4-5-15,-2 12-9 16,-1-2 0-16,-6 15-2 16,3 10 0-16,-2 6-1 0,1 4-2 15,4 9-4 1,4 1-1-16,-1 6 0 0,0-1 1 16,-3-3 0-16,-2-2 1 0,-14-8 3 31,-2-1 1-31,-12-7 5 15,-7-4 1-15,-5-6 3 16,-1-6 3-16,9-11-3 0,8-8-1 16,19-16-13-16,12-5-15 0,18 0-39 15,6-13-36-15,14 15-77 16,-4 3 85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9T17:12:57.52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7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09T17:16:51.308"/>
    </inkml:context>
  </inkml:definitions>
  <inkml:trace contextRef="#ctx0" brushRef="#br0">3551 1042 170 0,'-3'11'75'15,"-2"2"62"-15,0-1 13 16,-2 2 4-16,-1 3 6 15,1-2-4-15,-2 1-17 16,-2-2-3-16,0 0-13 16,1-2-7-16,-1-3-15 0,0 3-10 15,-1-3-15-15,3 1-10 0,-2-2-7 16,5 1-10-16,2-7-18 16,4-2-5-16,13-3 1 15,4-8 1-15,9-3 13 16,6-5 2-16,0-1 0 15,1 2-4-15,0 8-13 16,0 4-8 0,-6 10-11-16,-2 5-3 0,-11 14-1 15,-9 4-1-15,-14 9 3 16,-6 6 0-16,-11 3 0 16,-1 4 0-16,-1 5-2 15,-4 2-1-15,3 5-1 16,0-1 0-16,5-5-1 15,2-2 0-15,11-13-1 0,6-3-1 16,10-13-2-16,8-3-1 16,11-8 2-16,5 0-1 15,8-6 3-15,12-3 1 16,7-5 0-16,8-3 2 16,2-7-7-16,-5-3-31 0,-6-3-87 15,-5-5-77-15,-9-4 98 31</inkml:trace>
  <inkml:trace contextRef="#ctx0" brushRef="#br0" timeOffset="465.08">4062 1292 1017 0,'-12'-7'131'0,"-2"-1"124"15,5-1-42-15,6-8-43 16,4-3-28-16,9-5-42 16,6-2-16-16,7 4-15 15,5 4-11-15,7 8-26 16,3 6-10-16,1 7-14 0,-4 7-4 0,-10 7-2 31,-8 4 2-31,-15 6 4 16,-7 3 3-1,-12 5 2-15,-11 0 1 0,-10 0-2 16,-1-3-1-16,0-10-3 16,8-3 0-16,16-12-5 15,12-5-3-15,6 1-4 16,14-3-1-16,16-1 5 16,8 1 4-16,3 2 10 15,3 1 5-15,-5 7-3 16,0 2 0-16,-8 5-7 0,-2 4-2 0,-9 3 0 15,-8 3 1 1,-17 5 7-16,-11 5 1 0,-19 6 0 31,-6 2 0-31,-14 2-6 16,-7-2-7-16,-11-4-49 16,-4-2-48-16,1-5-121 15,7-6-383-15,-4-8 373 0</inkml:trace>
  <inkml:trace contextRef="#ctx0" brushRef="#br0" timeOffset="22204.51">5159 1478 200 0,'-7'-3'93'0,"3"2"61"0,0 1 35 16,-2 1-3-16,5 2-19 15,-6 0-10-15,4-1-10 16,3-2-1-16,0 1-12 16,9-2-4-16,2-3-21 15,6-3-7-15,10 0-10 16,1-1-6-16,10 2-11 15,9 2-11-15,1 3-25 16,7 1-14-16,-3 3-18 16,-7 2-1-16,-11 0-2 15,-6-2-18-15,-7 0-67 16,-5-3-47-16,0-5-225 16,-7-2 203-16</inkml:trace>
  <inkml:trace contextRef="#ctx0" brushRef="#br0" timeOffset="22410.09">5292 1244 1613 0,'2'-6'89'15,"0"5"83"-15,1-2-17 0,-2 0-8 16,0 2-27-16,-1-3-78 15,0 4-24-15,-2 0-7 16,2 0-23-16,0 1-112 16,2 2-101-16,9 2 109 15</inkml:trace>
  <inkml:trace contextRef="#ctx0" brushRef="#br0" timeOffset="22608.93">5405 1784 1520 0,'-20'27'135'0,"7"-6"91"15,4-4-63-15,9-12-57 16,1-5-27-16,4-8-25 0,5-4-49 16,2-5-139-16,0-4-132 15,12-1 134-15</inkml:trace>
  <inkml:trace contextRef="#ctx0" brushRef="#br0" timeOffset="23010.92">5899 1291 1276 0,'9'-11'156'0,"2"0"69"15,7 2-35-15,2 0-29 16,6 0-81-16,0 2-32 16,1 5-28-16,-3 2-5 0,-3 13-6 15,-3 5-4-15,-8 11 0 16,-8 2 1-16,-17 7 0 15,-8 5 2-15,-11 10-23 16,-6 4-6-16,-7 5-2 0,-2-4-3 16,8-10 21-16,5-6 5 15,23-12 0-15,12-3 9 32,24-6 12-32,14-3 6 0,14-6 10 15,6-4-8-15,10-8-8 0,0-4-6 16,14-5-38-1,4-2-58-15,-2 2 49 16</inkml:trace>
  <inkml:trace contextRef="#ctx0" brushRef="#br0" timeOffset="23599.7">7345 1451 951 0,'4'0'163'15,"2"-1"119"-15,2 1-63 0,3 2 1 0,5 0-67 31,1 0-32-31,8-3-50 0,6-1-16 16,4-2-23-16,3-1-9 0,2 0-10 16,-3-1-4-16,-9 2-1 15,-3 0-12-15,-16 1-61 16,-9 3-47-16,-1 0-158 16,-11 2-146-16,-7 10 231 15</inkml:trace>
  <inkml:trace contextRef="#ctx0" brushRef="#br0" timeOffset="23749.31">7351 1655 1064 0,'-3'14'140'0,"3"-1"132"0,6-2-50 16,13-11-13-16,4-2-46 0,19-7-64 15,8-5-27-15,18-1-42 16,5-2-19-16,-3-5-113 15,-2 2 73-15</inkml:trace>
  <inkml:trace contextRef="#ctx0" brushRef="#br0" timeOffset="25418.96">9084 1257 146 0,'1'-8'100'16,"0"-1"69"0,-1-3 17-16,2-2-2 0,-1-2-36 15,-1-3-19-15,0 3-11 16,1 1-4-16,0 7 0 0,-1 7-1 15,0 0-3-15,0 2-2 16,0 11-2-16,-2 3-4 16,-1 9-28-16,3 6-9 15,-1 7-29 1,1 8-14-16,-1 11-10 0,1 3-7 16,0 6 0-1,-2 2-3-15,1-1 2 16,-5 1 1-16,-1-9-1 0,2-4 1 15,1-14-2-15,0-7-4 16,4-15-36 0,0-6-23-16,4-13-82 15,3-10-64-15,2-12 114 16</inkml:trace>
  <inkml:trace contextRef="#ctx0" brushRef="#br0" timeOffset="25720.22">9529 1100 1061 0,'-3'-1'123'0,"1"1"110"15,-4 2-17 1,3 7-10-16,-2 4-45 0,3 12-69 15,-2 5-17-15,0 16-21 16,1 4-17-16,0 11-15 16,0 6-8-16,4 6-10 15,-1 3-1-15,4 1 1 16,3-3 0-16,0-13-14 16,-1-5-24-16,2-14-98 15,-3-6-85-15,5-11 114 16</inkml:trace>
  <inkml:trace contextRef="#ctx0" brushRef="#br0" timeOffset="26420.1">10952 1711 302 0,'8'22'56'0,"3"5"71"0,-2 1-16 15,-2-6 15-15,-3-4-7 0,-3-6-17 16,-1-1-9-16,-4-7 3 16,-4-1-11-16,-1-7 5 15,0-3 12-15,-3-5 11 16,0-6 7-16,-1-8 3 16,1-5-15-16,2-8-32 0,4-1-13 31,7 1-23-31,6 1-6 0,5 10-10 15,5 5-7-15,0 7-14 16,6 5-3-16,7 1-10 16,3 0-35-16,9 3-150 15,0 1-159-15,6 4 182 16</inkml:trace>
  <inkml:trace contextRef="#ctx0" brushRef="#br0" timeOffset="27140.35">11287 1631 775 0,'1'12'102'0,"3"-2"99"32,3-2-26-32,2-7 9 15,2-2-44-15,7-7-57 16,4-6-22-16,2-4-25 0,1-2-5 0,-5-1-3 16,0 1-1-16,-12 4 4 0,-6 3-1 31,-15 4-6-31,-5 0-3 0,-11 6-13 15,-3 3-5 1,-1 9-5-16,1 6-3 16,7 10-2-16,1 7-1 0,9 6 1 0,4 2 2 15,10-4 1-15,3-2 1 16,14-8 2-16,5-7 1 16,7-10 3-16,4-7 3 0,6-7 0 15,6-6 1 1,4-8 5-16,-1-4 2 15,0-7 9-15,-7 2 2 0,-13 0 1 32,-2 6 0-32,-12 10-8 15,-4 4-4-15,-8 11-3 16,-2 8-4-16,-7 10 1 0,-5 4 0 0,2 3-3 31,1-3 0-31,-2-7-1 16,3-3 1-16,6-9 2 0,3-4 1 15,10-10 4-15,0-4 3 0,6-9-1 32,1-4-1-32,1 4-6 0,3-2-1 15,2 9-3-15,-1 7-1 0,1 7-1 16,-5 3-1-16,-3 10-2 16,-1 2 1-16,-3 5 1 15,0 0 0-15,-5-2 2 16,-1-5 1-16,-3-5 2 15,0-6 3-15,2-8-1 16,3-4-1-16,4-11-2 16,6-3-2-1,9-3-2-15,2 3-2 0,5 10-1 16,-4 6 0 0,1 14-1-16,-3 10 0 0,-5 13 3 15,-2 8 0-15,-4 5 2 16,0 4-10-16,-2-2-108 15,2-2-84-15,1-6 102 16</inkml:trace>
  <inkml:trace contextRef="#ctx0" brushRef="#br0" timeOffset="27879.01">13573 1243 615 0,'4'-15'131'0,"1"-2"120"15,-2 3 7-15,-1 1-40 0,-2 0-32 16,0 5-35-16,-2 0-9 16,-2 4-31-16,0 4-18 15,1 12-32-15,2 9-17 16,1 21-12-16,4 8 3 15,1 13-5-15,2 5-2 0,5 10-9 32,1 4-4-32,3 6-5 0,2 0-3 15,-5-8-34-15,-1-3-47 16,-8-7-111-16,-3-5-382 0,-11-5 350 16</inkml:trace>
  <inkml:trace contextRef="#ctx0" brushRef="#br0" timeOffset="35474.47">14164 1634 611 0,'5'-3'115'0,"-2"-2"87"16,2 1 24-16,-4-1-65 31,3 1-33-31,3 2-55 16,-1-3-24-16,9-2-26 0,-3-2-8 15,9-3-5 1,1-2-1-16,11 0 0 0,7 0-4 0,16 1-7 31,10 0-2-31,17 2-2 0,-2-1 1 16,12-1 2-16,2 0 1 15,13 1 1-15,12-2 3 0,9-2 6 16,7 1 4-16,2 1 1 16,2-2-3-16,13 5-3 15,-6-4-1 1,21 2 1-16,1 1-2 16,-3-4-2-16,12 3-2 15,-8-4 0-15,7 0 0 0,9 4 0 16,-9 1 1-16,11 3 1 15,-12 9 1 1,5 1-4-16,-4 1 0 0,-7 5-3 16,9 0 0-16,-14 1 3 15,13 1 0-15,-5 1 3 16,-7-2 2-16,8 3-2 16,-14 0 0-16,5 2-3 15,-6 2 0-15,-17 1 1 16,0 3-1-16,-12 4 0 0,-10-1-1 0,-13 3 12 15,-7 2 3-15,-13 6 8 32,-2 2 3-32,-11 4-13 15,-9 1-2-15,-14 2-6 0,-3-2 0 0,1 0-2 16,-1 3 0 0,5 0-2-16,2 6 1 0,-8 6-2 15,-2 5-1-15,-14 13 5 16,-6 2 4-16,-7 5 5 15,-2 1 3-15,-1-1-3 16,-5 0-5 0,0-6-3-16,1-2 0 0,-1-14 1 15,-2-7 4 1,-4-12 7-16,1-8-18 0,-5-9-52 16,0-4-44-16,-4-7-164 15,1-2 150-15</inkml:trace>
  <inkml:trace contextRef="#ctx0" brushRef="#br0" timeOffset="35797.08">21124 2842 907 0,'-1'-7'92'0,"1"0"76"16,-4 3-12-16,0 1-10 15,3 3-27 1,2 5-46-16,2 4-25 0,6 12-30 16,5 6-5-16,-3 10-7 15,2 0-1-15,4 0-1 16,-1-3 7-16,5-13 29 16,2-5 9-16,3-14 25 15,2-7-1 1,7-17-17-16,1-7-8 0,3-13-24 15,3-4-7-15,-6 0-13 16,-5 3-23-16,-14 7-111 16,-6 7-84-16,-11 17 105 15</inkml:trace>
  <inkml:trace contextRef="#ctx0" brushRef="#br0" timeOffset="36622.92">21206 3886 666 0,'-7'4'83'0,"1"5"134"16,0 1-68-16,1-2 29 0,2-3-9 16,0-2-31-1,3-3-21-15,1-3-23 0,4-1-2 16,5-5-17-16,-1-2 1 15,6-5-14-15,2-1-7 16,-2-5-7-16,1-1-6 16,-5-1-2-16,1-1-4 15,-3 3-9-15,-1 3-1 16,-2 8-8 0,-2 4-2-16,-2 7-11 15,0 3-4-15,1 9-3 16,5 4-4-16,1 10 4 0,4 4 2 0,3 10-1 15,3 6 1 1,-2 3 0-16,0 1 1 0,-5-3 2 16,1-3 0-1,-5-5 0-15,-1-2 1 0,-5-5 0 16,-3 0 1 0,-5-6-41-16,-1-2-36 0,-3-5-77 15,2-4-57-15,1-4-111 16,0-4-74-16,6-7 215 15</inkml:trace>
  <inkml:trace contextRef="#ctx0" brushRef="#br0" timeOffset="36809.96">21379 4306 715 0,'-15'4'148'0,"-2"1"127"16,-4 3-53-16,-1 4-18 16,2-2-29-16,7-2-17 15,5-2-43-15,6-5-15 16,7 1-20-1,9-4-17-15,19-3-23 16,11-1-9-16,18 2-25 0,-1 1 0 16,-1 1-51-16,-7 0-47 0,-13 1-394 31,-7 3 305-31</inkml:trace>
  <inkml:trace contextRef="#ctx0" brushRef="#br0" timeOffset="37630.21">16594 4837 857 0,'3'-4'67'0,"3"-1"56"16,2 0 30-16,3 3 13 16,5 0-16-16,6 2-36 15,6 2-21-15,6 2-26 16,2-1-9-16,6 2-9 16,2-1 0-1,7-2-10-15,10 2-2 0,20-2-15 16,10 1-7-16,8-1 0 15,4 0-4-15,16 1-1 16,-2-2-2-16,14 0-1 16,15 1 0-16,-9-1 1 15,6 1 1-15,16 0 0 16,-8-1 2-16,4 0-1 16,9-1 2-16,-10-3 9 15,10-1-8-15,7-1 5 16,-9 0-6-16,21 1-8 15,-10 0 4-15,10 2 7 0,-2-2 5 16,-8-2 14 0,11-1 4-16,-18-1-8 15,3-1 1-15,-8 2-7 0,-14 2 0 0,1 1-4 16,-8 2-2-16,-22 0-9 16,-6 2-3-16,-27-1 0 15,-8 0 0-15,-12 0-1 31,-7 1 1-31,-23-2-58 0,-20-3-42 0,-42-4 49 16</inkml:trace>
  <inkml:trace contextRef="#ctx0" brushRef="#br0" timeOffset="45360.28">3542 2872 1737 0,'0'1'47'0,"-3"3"4"0,2 6 32 0,-3 7-24 16,3 6-22-16,2 13-26 16,3 5-7-16,-2 17-2 0,2 7 1 15,-1 7 0 1,-1 7 0-16,0-2 3 16,-1-3 0-16,2-13-16 15,-2-11-20-15,2-19-78 16,2-8-71-16,5-20 95 15</inkml:trace>
  <inkml:trace contextRef="#ctx0" brushRef="#br0" timeOffset="45610.91">3975 2962 1112 0,'5'-4'127'0,"0"5"117"15,-3 6-39-15,-2 12-36 16,0 6-26-16,-2 11-36 16,-2 5-22-16,0 11-30 0,-1 5-12 15,1 4-30-15,3 2-4 0,2-3-1 16,3-1 0-16,2-10-27 16,1-7-31-16,4-11-131 31,1-8-181-31,4-14 206 0</inkml:trace>
  <inkml:trace contextRef="#ctx0" brushRef="#br0" timeOffset="45875.73">4604 3210 826 0,'13'2'131'0,"3"-1"75"0,12 0-4 15,10 1-21-15,8 1-56 16,5-1-35-16,8-1-57 16,2-1 0-1,8-1-21-15,-1-2-9 0,-14 1-92 16,-9-2-142-1,-13 1 132-15</inkml:trace>
  <inkml:trace contextRef="#ctx0" brushRef="#br0" timeOffset="46037.68">4940 2891 1530 0,'-4'5'114'15,"-2"2"47"-15,4-3-57 0,0-3-9 16,2 1-142-16,3 1-127 16,5 8 96-16</inkml:trace>
  <inkml:trace contextRef="#ctx0" brushRef="#br0" timeOffset="46189.85">5056 3541 1584 0,'-4'40'122'0,"-4"-9"105"0,0-10-24 16,8-14-50-16,0-6-34 16,8-13-140-1,10-4-87-15,4-15-211 0,6-7 172 16</inkml:trace>
  <inkml:trace contextRef="#ctx0" brushRef="#br0" timeOffset="46526.82">5596 3103 1330 0,'11'-4'87'0,"4"-5"49"16,4 1 9-16,16-2-23 15,1 0-17-15,12 3-34 16,5 3-11-1,-5 6-24-15,-5 4-9 0,-15 10-18 16,-11 4 3-16,-24 15-1 16,-16 6 1-16,-21 15-2 15,-6 8-5-15,1 5-1 16,1 1-1 0,22-10-3-16,5-6 0 15,26-16-4-15,12-10 1 0,21-14 1 16,13-9 0-16,20-16 3 0,6-6 9 15,21-16-138-15,5-8-123 16,21-18 141 0</inkml:trace>
  <inkml:trace contextRef="#ctx0" brushRef="#br0" timeOffset="46850.04">7191 3003 1360 0,'0'1'109'0,"7"3"-50"0,5 0 80 16,8-1-25-16,4-1 12 0,3-3-19 15,4-4-17 1,3-4-58-16,2-1-16 16,-1 0-42-16,0 2-59 15,-9 7-252-15,-2 2 202 0</inkml:trace>
  <inkml:trace contextRef="#ctx0" brushRef="#br0" timeOffset="47009.96">7242 3326 1266 0,'-22'30'128'0,"4"-1"81"0,25-13-87 16,6-8-11-16,20-14-48 16,10-9-12-16,5-13-34 15,14-1-16-15,8-3-159 16,13 0 115-16</inkml:trace>
  <inkml:trace contextRef="#ctx0" brushRef="#br0" timeOffset="47446.78">8858 3018 670 0,'3'13'122'16,"-1"2"78"-16,-2 5-35 15,-5 1 4-15,0 6-52 0,1-1-17 16,4 0-17 0,2-3 2-16,10-1 4 0,5-3 4 0,13 0-3 15,2 0-1-15,10-2-5 16,1 2-3-16,-4 0-13 15,-3 1-11 1,-14 3-21-16,-8 4-10 0,-14 2-7 16,-11 3-4-16,-15 3-33 15,-7-3-36-15,-9-4-88 16,-3-4-78 0,-2-10 118-16</inkml:trace>
  <inkml:trace contextRef="#ctx0" brushRef="#br0" timeOffset="47610.45">8842 3051 1407 0,'49'-14'139'0,"1"-1"88"16,16-2-95 0,-1-1-26-16,4-8-55 0,13-1-19 0,14-6-142 31,5 0 81-31</inkml:trace>
  <inkml:trace contextRef="#ctx0" brushRef="#br0" timeOffset="48631.06">10807 3482 1120 0,'8'29'81'0,"-1"4"28"15,-5 2 0-15,0 1-41 0,-1-2-23 16,-1-4-13-16,0-3 3 0,-3-8 12 16,1-4 5-16,-5-9 15 31,2-5 8-31,1-11 6 0,-2-6 1 0,5-10-16 15,-2-8-11-15,5-6-15 16,0-4-9 0,6-2-15-16,0 3-4 15,4 10-5 1,1 8 2-16,2 12-1 0,4 7-1 16,7 6-4-16,3 2-2 15,6 0-1-15,7 0 0 16,8-5 1-16,6-2 1 15,-6-5 1-15,-4-3 1 0,-17-2 4 16,-6 0 1-16,-11 1 8 16,-7 2 14-16,-7 3 10 15,-7 1-1-15,-12 8-11 0,0 6-18 16,-10 14-14 0,0 9-4-16,2 17-3 15,3 2 2-15,18 1 1 16,8-6 1-16,22-15 2 15,9-6 1-15,8-15 1 16,3-3 2-16,-1-8 0 16,1-6 1-16,6-4 3 15,-3-4 0-15,4 1-1 16,-3 5 0-16,-8 5-2 16,-8 5-1-16,-11 11-1 15,-10 6 0-15,-3 9-2 16,-6 2-2-16,-3-2-9 15,0-4-1-15,-5-10 7 0,10-4 2 16,2-13 10 0,2-6 1-16,11-9-3 0,0-2-1 0,9-5-1 15,0 5-1-15,1 6-3 16,-1 5-1-16,-7 14-1 31,0 5 0-31,-6 11 2 0,-2-1 2 16,0 0 3-16,-2-2 1 0,4-10 1 31,-1-3 2-31,0-9-1 0,1-6 3 16,4-7-2-16,2 1-1 15,4 3 3-15,2 4 0 16,0 13-2-16,-4 7-2 16,-2 19-4-16,-7 6 0 15,-1 6 2-15,2-2 5 0,4-9-83 16,4-5-27-16,6-10-173 15,7-6 135-15</inkml:trace>
  <inkml:trace contextRef="#ctx0" brushRef="#br0" timeOffset="49069.17">13306 3117 1273 0,'-3'9'198'0,"5"3"97"15,-1 6-78 1,7-1-15-16,-5 10-81 0,3 5-12 15,4 10-25-15,-3 9-24 16,4 7-28-16,-4 1-13 16,-4-3-13-16,2-3-31 0,-3-3 330 15,2-3-235-15</inkml:trace>
  <inkml:trace contextRef="#ctx0" brushRef="#br0" timeOffset="50869.78">14041 3246 826 0,'-3'0'106'15,"-1"1"166"-15,1 2-136 16,2 0-25-16,1 0 3 0,7-3-40 16,4-2-16-1,12-3-31 1,10-1-10-16,10-3-12 16,3 0-4-16,6-4-1 0,3 0-1 15,12-4-3-15,14-4-1 0,18 1-2 31,0-2 1-31,7 0-2 16,3 3 1-16,6 2 2 16,0 0 0-16,4-3 3 15,2-2-1-15,7-6 1 16,3 2 0-16,13 0 2 16,-10-1 0-16,1 5 0 15,11 1 0-15,-19 3 0 16,7 2 1-16,3 1 1 0,-7 2 0 0,-4 3-1 15,2 2 0 1,-2 3 0-16,-5 1 1 0,-1 0 0 16,0 2-1-16,-3-1-1 15,-5 1 4-15,-8 0 0 16,-3-1 0-16,-2 1 2 16,0 1-6-16,-2 0 1 15,-5 1-1-15,-2 2 0 16,4 0 3-16,1 1 0 15,-4 1 0-15,-7-1 1 0,1 1-4 32,3 1 0-32,-4 1 0 0,-10 0-1 15,-8 1 1-15,-6 2 1 16,-2 2 0-16,0 2 1 16,-4-1-1-16,-8 4 0 15,-4 0 0-15,-7 1 0 16,-4 0 0-16,2 2 0 15,0-1 0-15,1 1 0 16,4-1-1-16,4-1 0 0,5 1 0 0,-1 0 9 16,0 3 7-16,-3 2 3 15,-5 0 4 1,-8 2 0-16,-1-2-6 0,-1-3-2 16,-3-1-4-16,4 2-8 15,-3 2-1-15,-2 2-1 16,4 2 0-16,-7 4 1 15,2 2 0-15,-6 2 1 32,0 5 1-32,0-1 0 0,-4-2 1 15,0-7 0-15,-6-7 3 16,0-7 2-16,1-4 0 16,1-4 4-16,1-4 1 15,-3-3-44-15,-3-5-62 16,-5-4-293-16,-4 3 232 0</inkml:trace>
  <inkml:trace contextRef="#ctx0" brushRef="#br0" timeOffset="51189.64">20054 3552 665 0,'-22'-4'73'31,"3"0"69"-31,1 2 8 0,5 1-20 15,4 1-26-15,3 0-49 16,5 2-3-16,4 5 11 16,4 2 3-16,9 10 3 15,2-1-8-15,6 1-20 16,5 0-2-16,6-5-11 16,6-1-1-16,7-4-1 15,-4-5 11-15,-5-4 20 16,-4-5 6-16,-8-9 10 15,0-1-11-15,-2-8-22 0,-6-2-10 0,-2-1-15 16,-4-1-5-16,-5 3-22 16,-3 0-33-16,-2 2-113 15,-3 6-162 1,5 6 178-16</inkml:trace>
  <inkml:trace contextRef="#ctx0" brushRef="#br0" timeOffset="51862.88">20268 4079 464 0,'-2'2'92'16,"-1"0"97"-16,3 0 4 0,1-2 10 0,1 0-30 15,0-5-48-15,2-3-20 16,4-4-35-16,-2-1-8 16,6-3-15-16,0-1-6 15,4-3-16 1,-3-2-6-16,0-2-7 0,-3 1-3 0,-4 6-5 16,2 2-1-16,-3 11-2 15,-2 3-1-15,-1 9 2 16,-1 4-1-16,-1 8-1 15,0 10 0-15,0 2-2 16,1 6 0-16,3 3 1 16,-1 0 1-1,3 4 1-15,2 0 0 16,0 4 1 0,0-5 1-16,-1-1-23 15,-3-9-19-15,-2-10-126 0,1-2-159 0,-8-6 186 16</inkml:trace>
  <inkml:trace contextRef="#ctx0" brushRef="#br0" timeOffset="52062.54">20268 4397 985 0,'-13'8'109'0,"2"-2"92"15,-2 2-31-15,10-5-10 0,5 1-21 16,15-4-20-16,6-5-18 15,9-2-35-15,4 1-17 16,9 3-30-16,0 1-9 16,4 3-2-1,-1 4-22-15,-9 5-229 16,-16 8 176-16</inkml:trace>
  <inkml:trace contextRef="#ctx0" brushRef="#br0" timeOffset="63799.61">3523 4669 589 0,'-1'-6'180'15,"-2"0"158"-15,-1 4-78 16,-4 2-14-16,-4 3-77 0,1 2-39 16,-5 5-69-16,2 3-21 15,-2 5-24 1,0 4-6-16,5 3-6 15,0 0-1-15,7-2-2 0,4 2 1 16,6-3 3-16,7-1 8 0,7 2 10 31,2-1 5-31,5-1 6 16,0-1-6-16,2 0-9 0,4-1-6 16,-4 3-8-16,2 2 0 15,-7 5 0-15,-5 3 0 16,-15 6 2-16,-9 3 1 15,-12 1-17-15,-3-2-17 0,-4-7-48 16,2-8-34-16,6-15-122 16,0-9-271-16,12-16 304 15</inkml:trace>
  <inkml:trace contextRef="#ctx0" brushRef="#br0" timeOffset="63970.75">3542 4645 1248 0,'9'-5'127'16,"4"-1"103"-16,5-3-46 0,8-5-23 31,7 0-32-31,10-5-48 16,3-1-31-16,2 1-31 16,-4 0-27-16,2 5-151 15,-4 2 113-15</inkml:trace>
  <inkml:trace contextRef="#ctx0" brushRef="#br0" timeOffset="64450.56">4720 4959 1266 0,'-1'-1'97'0,"6"0"83"0,3 0-25 15,3 1-4-15,5 0-28 0,3-1-56 16,1-1-27-16,6-3-28 16,2 0-4-16,0-2-43 31,2-2-59-31,-4-2-297 0,-1 1 241 0</inkml:trace>
  <inkml:trace contextRef="#ctx0" brushRef="#br0" timeOffset="64609.64">4909 4553 1355 0,'-13'5'141'15,"-1"0"102"-15,8 0-126 16,2-1-27-16,5-2-49 16,5-1-12-16,3 0-68 15,4 3-86-15,3 9 74 16</inkml:trace>
  <inkml:trace contextRef="#ctx0" brushRef="#br0" timeOffset="64730.68">4936 5234 1741 0,'-10'45'104'0,"2"-6"32"16,3-10-20-16,5-15-58 16,5-7-19-16,10-13-69 31,6-7-74-31,12-12 63 15</inkml:trace>
  <inkml:trace contextRef="#ctx0" brushRef="#br0" timeOffset="65070">5487 4889 1157 0,'4'-10'137'0,"3"-1"80"0,13-1-42 0,-1 0-10 15,10 1-47 1,3-1-22-16,5 4-35 0,5 0-12 16,-2 8-21-16,-4 8-10 31,-11 8-11-31,-9 7-3 16,-16 12-1-16,-8 7 1 15,-18 11 1-15,-7 6 1 0,1 5-2 16,5-3 6-16,13-5 0 15,9-6-1-15,17-16 4 16,6-7-6-16,21-17 0 16,13-10 1-16,28-14-12 15,1-11-27-15,17-17-101 16,7-8-89-16,18-11 111 16</inkml:trace>
  <inkml:trace contextRef="#ctx0" brushRef="#br0" timeOffset="65398.7">7024 4845 1075 0,'1'1'133'0,"5"-2"231"16,14-4-258-16,5-4 17 0,16-3-13 15,2-2-21-15,13 0-60 16,0 1-16-16,-10 1-25 0,1 0-45 15,-16 4-239-15,-3 6 193 16</inkml:trace>
  <inkml:trace contextRef="#ctx0" brushRef="#br0" timeOffset="65565.63">7100 5086 1411 0,'-16'25'109'0,"7"-6"76"15,11-6-59-15,18-11-23 16,12-6-11-16,21-11-17 16,1-5-27-16,14-9-18 15,1 0-49-15,11-5-205 0,19 1 160 16</inkml:trace>
  <inkml:trace contextRef="#ctx0" brushRef="#br0" timeOffset="66101.53">8700 5023 1041 0,'3'-8'108'0,"4"-2"193"16,2-4-185-16,8-1 17 16,6-2 15-16,10 0-27 15,8 1-29-15,10 6-48 16,2 4-17-16,1 8-19 16,-6 4-8-16,-18 9-1 0,-8 3-2 15,-20 9 2-15,-7 8-5 16,-25 9-26-1,-8 7-5-15,-17 2 1 0,-2-1 6 16,2-5 28-16,11-4 5 16,16-8 4-16,14-1 8 15,17-8 17-15,14 0 4 0,29-9 1 16,9-4-10-16,23-11-14 16,6-7-6-16,15-13-36 0,14-7-57 15,13-8 50-15</inkml:trace>
  <inkml:trace contextRef="#ctx0" brushRef="#br0" timeOffset="67031.13">10850 5243 1013 0,'7'18'130'16,"0"0"95"-16,0 3-91 15,0-2-4 1,-1-3-62-16,-1-1-16 16,-3-6-9-16,-1-4 6 0,-1-5 5 15,-3-2-5-15,-4-7 6 16,1-4 5-16,2-9 9 16,3-6 5-16,3-9-17 15,5-2-13-15,6-1-22 16,3 7-8-16,6 10-13 15,1 7-2-15,8 8-2 16,4 4-1-16,7 1 1 16,6 0 1-16,-1-3 1 15,1-1 1-15,-4-4 0 16,-5-2 2-16,-5-1 4 16,-7 0 1-16,-10 1 4 0,-8 1 4 0,-16 3 6 31,-7 2 2-31,-10 7-3 15,-3 6-3-15,0 14-11 16,-2 6-5-16,8 14-4 0,4 5-2 0,11-1 1 16,10-5 0-16,15-16 4 31,7-9 0-31,11-14 4 0,4-7 3 0,8-13 5 16,3-6 1-16,8-8 6 15,-2 1-2-15,-8 3-4 16,-3 5-4-16,-16 14-9 15,-8 8-6-15,-9 12 0 16,-8 8 0-16,-5 10 4 16,-3 1 0-16,-5-1 3 15,0-5 1 1,4-9 2-16,3-12 3 0,1-1 1 16,7-11-1-16,5-8-2 15,6-3-3 1,6 1-3-16,2 1-2 0,6 7-2 0,-1 7-2 15,0 9 1 1,-3 4 0-16,-4 3 0 16,0-1-2-16,-5-6-1 15,-1-3 2-15,2-10 3 16,-5-6 3-16,1-4 5 16,0-1 0-16,-1 5-1 0,1 4-2 15,0 12 3 1,0 6 0-16,-2 14-1 15,1 6 3-15,-5 7-4 0,2-4-1 16,1-6-77-16,6-6-46 16,13-11 63-16</inkml:trace>
  <inkml:trace contextRef="#ctx0" brushRef="#br0" timeOffset="67275.19">12853 4725 1578 0,'3'17'120'0,"-1"11"42"31,1 8 24-31,-7 13-52 16,0 3-39-16,-2-3-47 15,0 1-20-15,2-9-51 16,0-3-28-16,7-7-112 16,5-5-78-16,10-14 131 15</inkml:trace>
  <inkml:trace contextRef="#ctx0" brushRef="#br0" timeOffset="68747.09">13998 4751 393 0,'-2'-4'113'16,"-3"-3"93"-16,-2-4-22 0,2-1-9 15,-3-2-21-15,-2 3-14 16,-1 3-12-16,1 1-2 16,1 4-25-16,0 1-15 15,2-1-29-15,6 1-10 16,6-3-5-16,8-2-2 0,11-3-7 16,8-2-2-16,19-7-6 15,6-1-2-15,9-4-3 16,4-4-6-1,-1-2-6-15,1-2-3 16,11-2-2-16,6 0-1 0,-5-4-1 16,1-3-1-16,-4-4 0 15,5-2 0-15,7 0 0 16,0 4 0-16,0-1 0 16,-1 1 1-16,5-6-1 15,-1-2 0-15,7-6 0 16,-2 0 0-16,7 1-1 15,3 3 1-15,-2 9 0 16,1-1-2-16,3 7 2 16,1 0-1-16,-7-1 1 15,2 5-1-15,-13 3 0 16,-1 5 0-16,-2 8 0 16,-4 4-1-16,-6 5 1 15,-3 3 0-15,5 3 0 16,-2-1 0-16,-5 0 0 15,-1-1 1-15,-5-1 0 16,10 2 1-16,3 2-1 16,-1 1 0-16,-8 0 0 15,-4 3-1-15,-1 4 0 0,1 5-1 16,3 7-1 0,0 2-1-16,-13 10 0 0,-10 1 0 0,-5-3 2 15,-4 1 2-15,11-4 0 16,7 1 2-16,11-1-1 15,-1-1-1-15,-4 0 1 32,-2-2-1-32,-8 2 1 0,0 0 1 15,-3-2 2-15,-5 0 1 0,-15-6 0 16,-8-3 0-16,-12-4 4 16,-6-3-13-16,-6-3-28 15,0-3-27 1,-4-2-80-16,-2-5-47 15,4-3 100-15</inkml:trace>
  <inkml:trace contextRef="#ctx0" brushRef="#br0" timeOffset="69010.92">18921 3642 888 0,'7'-2'112'0,"-1"0"67"16,5 2-27-16,-2 0 14 15,-2 2-55-15,3 2-24 16,0 5-48-16,4 1-12 16,7 6-16-16,-3 1-4 0,3 5-3 15,-2 1-1-15,0 4-1 16,-3-1-1-16,-4 0 2 16,-7-3 1-16,-12-2 5 15,-8-2 3-15,-10-5 0 16,-1-1-3-16,-11-4-72 15,-3-3-97 1,-10 2 91-16</inkml:trace>
  <inkml:trace contextRef="#ctx0" brushRef="#br0" timeOffset="69593.22">19142 4190 763 0,'1'-1'152'16,"0"-1"66"-16,5-3-1 0,-2 0-32 15,7-7-76 1,1-1-27-16,7-5-34 16,3 1-10-16,3 1-12 15,0 1-2-15,-6 3 0 16,-2 1 3-16,-6 6 3 16,-4 3-1-16,-5 3-9 15,-2 4-4-15,0 4-9 16,1 1-4-16,6 3 0 15,-2 1 2-15,4 3 0 16,-2 4 1-16,-3 5-1 16,-1 4-2-16,-3 4-1 15,0 2 1-15,1 0 0 0,2-1 3 16,-2-5-49-16,3 0-36 0,-4-2-125 16,0-1-149-16,-2 5 204 31</inkml:trace>
  <inkml:trace contextRef="#ctx0" brushRef="#br0" timeOffset="69798.2">19183 4548 631 0,'-8'-6'137'0,"0"0"188"16,6 1-100-16,4 2-1 15,3 0-32-15,10 1-55 16,6 2-16-1,17 5-36-15,9 0-16 0,12-1-29 16,3-1-14-16,1-3-17 16,-3-1-13-16,-3-3-99 15,-4 0-97-15,-11 4 107 16</inkml:trace>
  <inkml:trace contextRef="#ctx0" brushRef="#br0" timeOffset="71294.2">3453 6683 908 0,'-17'6'32'0,"-1"-4"0"16,3-3-23-16,4-7 4 15,5-3 4-15,8-3 13 16,6 0 8-16,7 0 22 16,2-1 9-16,6 5 15 15,3 4-2-15,0 6-28 16,2 2-16-16,-1 5-25 16,3-1-6-16,-3 6-4 15,4 1 0-15,-6 4 0 16,-7 5 2-16,-11 4 1 0,-10 3 1 15,-13 5 1-15,-5 5-2 0,-5 10 0 16,-5 7-3-16,-3 6-8 31,-1 3-10-31,-1-3-3 0,0-7 0 16,11-12 8-16,5-8 9 16,14-13 0-16,7-3 5 15,13-9 29-15,5-2 21 16,9-4 22-16,4-1 5 15,7-1-23-15,6-2-20 0,10 0-18 16,5-2-18-16,4-3-122 16,-1-2-192-16,-3-2 181 15</inkml:trace>
  <inkml:trace contextRef="#ctx0" brushRef="#br0" timeOffset="73117.98">4763 6860 760 0,'19'-6'124'0,"5"-1"131"0,5-1-7 16,7-1-63-16,6 0-34 16,6 0-78-16,4-2-30 0,-8 4-24 0,-2 0-5 15,-14 2-81-15,-4-1-75 16,-8-3 78-16</inkml:trace>
  <inkml:trace contextRef="#ctx0" brushRef="#br0" timeOffset="73286.34">5107 6452 1475 0,'-11'2'114'16,"-1"1"52"-16,4 1-45 0,1-1-69 15,3-1-22-15,4-2-53 16,3 0-60-16,1 5-212 0,3 7 176 16</inkml:trace>
  <inkml:trace contextRef="#ctx0" brushRef="#br0" timeOffset="73413.2">5061 7007 1478 0,'-10'39'103'0,"-1"-8"67"0,7-7-55 0,3-14-48 31,2-3-16-31,10-14-47 0,4-9-51 0,14-13-272 16,6-9 209-16</inkml:trace>
  <inkml:trace contextRef="#ctx0" brushRef="#br0" timeOffset="73750.23">5553 6691 913 0,'-1'1'175'0,"1"0"239"0,12 0-289 15,3-2-2-15,4-8-47 16,5 1-12-16,3-2-31 16,6 4-11-16,3 6-13 15,3 7-4-15,-7 12-4 16,-9 3 2-16,-18 13 5 15,-8 1 0-15,-19 12 3 16,-8 4-2-16,-6 10-2 16,-2 1-2-16,11-4-4 15,4-5-1-15,20-15-2 16,5-6-2-16,17-13-1 0,10-7 0 16,13-9-8-1,15-5-18-15,13-10-107 16,5-3-86-16,13-8 116 15</inkml:trace>
  <inkml:trace contextRef="#ctx0" brushRef="#br0" timeOffset="74091.03">6862 6949 213 0,'3'-5'71'16,"1"1"129"-16,4 0 4 0,3 3 29 15,3 0-31-15,0 3-62 16,0 1-30-16,2-1-33 16,5 1-16-16,4-3-38 15,0-4-11 1,4-2-8-16,0 0-2 0,-3-2-51 16,-1 2-80-16,-4 6 76 31</inkml:trace>
  <inkml:trace contextRef="#ctx0" brushRef="#br0" timeOffset="74307.62">6844 7202 745 0,'14'-5'123'0,"6"-2"107"15,4 3-39-15,3 1-75 0,4 0-34 32,6 1-48-32,5-1-19 15,11 1-59-15,3-1-82 16,10 1 75-16</inkml:trace>
  <inkml:trace contextRef="#ctx0" brushRef="#br0" timeOffset="75224.19">9085 6546 857 0,'3'-13'142'0,"-3"-1"101"15,1 5-19-15,-1 2-3 16,0 4-37-16,1 2-33 15,-1 6-67-15,0 9-19 16,0 19-35 0,0 11-5-16,-1 16-4 0,-7 6-6 15,1 5-8-15,-3 2-2 16,5 2-36-16,4-6-29 16,6-16-103-16,6-7-101 15,11-19 148-15</inkml:trace>
  <inkml:trace contextRef="#ctx0" brushRef="#br0" timeOffset="76241.12">10856 6829 1097 0,'2'-5'64'16,"1"5"65"-16,3 2-29 0,-1 9 12 16,-1 5-27-16,3 10-56 31,0 5-15-31,0 3-12 0,2 1 1 16,-4-4 0-1,2-7 1-15,-2-12 7 0,-1-7 8 16,-1-10 19-16,-3-6 6 15,0-11 12-15,0-7 0 16,0-8-12-16,2-3-4 16,7 3-17-1,2 4-9-15,8 10-8 0,3 6-5 0,7 9-1 16,10 3-2 0,7 1-1-16,0-2 2 15,2-4 1-15,-7-3 3 0,-4-4 6 16,-3-3 5-1,-7 2 14 1,-7-1 10-16,-10 3 17 0,-9 2 8 0,-13 3-1 16,-6 3-7-16,-8 10-25 15,-1 8-14-15,-5 17-20 16,3 10-5-16,4 12-2 16,7 5 2-16,15 0 1 15,11-3 1-15,17-12-1 16,5-9 1-16,13-14 2 0,2-5 1 15,10-14 4-15,6-8 0 16,1-9 3-16,-1-5 1 16,-12-3 2-16,-7 2 1 15,-13 7-3 1,-8 7-1-16,-10 14-4 16,-3 9-1-16,-8 14-1 15,-3 6-3-15,-1 3-20 16,-2 1-6-16,1-10 0 15,5-4 1-15,2-14 26 16,4-7 7-16,6-13 4 16,3-9 2-16,1-9 1 15,4-1-2-15,3 6-3 16,4 6-1-16,-1 16-8 0,3 6-2 0,-1 15-4 31,1 5-14-31,-5 5-39 0,1 1 1 16,-6-7 7-16,-2-5 17 15,-1-12 46-15,-4-7 2 0,3-12 8 16,0-5 10-16,0-10 22 16,1 1 6-1,3 5 4-15,-3 3-11 16,0 17-27-16,0 9-9 0,-5 19-12 16,1 7 0-16,-5 10-15 15,0-1-17-15,6-6-108 16,4-1 85-16</inkml:trace>
  <inkml:trace contextRef="#ctx0" brushRef="#br0" timeOffset="76708.03">12873 6847 674 0,'-7'-8'145'0,"2"-1"-43"15,-7 2 123-15,2 4-41 16,0 10-60-16,-1 10-42 15,8 12-62-15,5 9-11 16,13 0 6-16,7-2 2 16,11-7 2-16,4-9 6 15,4-12 7 1,3-6 4-16,5-8 56 0,1-6 16 0,1-9 18 16,0-3 11-16,-4-6-19 15,-7-3-6-15,-15-4-10 16,-7-2-4-16,-14-5-22 15,-7 2-12-15,-20 4-17 16,-14 4-16 0,-25 18-22-16,-7 9-7 15,-2 15-27-15,-1 7-23 16,1 4-82-16,-1-1-58 0,13-3 95 16</inkml:trace>
  <inkml:trace contextRef="#ctx0" brushRef="#br0" timeOffset="77882.11">13992 6471 1169 0,'0'0'67'0,"1"-2"15"16,4-2 56-16,10-2-15 16,6-1-30-16,18-1-45 15,7 0-22-15,6-2-21 16,4 0-2-16,6-5-3 0,8-3 0 16,21-9 0-16,10-5 0 15,4-8 0-15,2-7 0 0,1-7 6 16,-9-5 4-16,-3-4 18 15,-11-1 9 1,-22 0 21-16,-2 4 5 0,-8-5-8 16,4-4-8-16,-13-8-23 0,3 0-11 31,-15 0-8-31,-1 4-4 16,2 6-2-16,-1-1-2 15,10-3-3-15,-1 0-1 0,8 5 2 16,7 6-1-16,7 4 4 15,0 1 0-15,-4-4 2 16,-2-4 0-16,-8 0 0 16,2-1 1-16,0 9-1 15,8 4 0-15,1 7-3 16,5 3 0-16,-4-1 1 0,-3-3-1 0,3-1 2 16,2-2 0-1,7 4 0-15,-2 2 0 16,-5 7 1-1,-2 3-2-15,-4 2 2 16,3 2-1-16,6 0 1 0,2-2 0 0,-2-1-1 16,-4 2 1-16,-6 0-1 15,-6 3-1-15,-4 9 4 16,1 3 4-16,-2 11 1 31,-1 3 2-31,-1 9-4 16,-1 3-1-16,-6 3 0 0,-3 0-1 15,1-3 1-15,-4-3 0 16,4-4-1-16,1-1-1 0,0 0 0 16,4 2-1-16,7 2-1 15,-1-1 1-15,3 1-1 16,-7-1 1-16,-6-1-1 16,-3 1 0-16,-8 0 0 15,-4 1 2-15,-7-1-34 16,-6-1-18-16,-10-1-66 15,0-3-74-15,3 0 111 16</inkml:trace>
  <inkml:trace contextRef="#ctx0" brushRef="#br0" timeOffset="78129.02">18180 3886 1085 0,'-2'3'44'0,"2"-2"93"0,5-1-63 16,7-1 24-16,1 0 14 0,8 4-53 31,-2 3-21-31,5 9-27 16,1 0-9-16,-5 7-2 16,-1 2 0-16,-13 0 0 0,-4 2-1 15,-12-4 1 1,-6 3-13-16,-9-2-60 15,-3 0-66-15,1 2 72 0</inkml:trace>
  <inkml:trace contextRef="#ctx0" brushRef="#br0" timeOffset="78660.42">18447 4407 627 0,'-12'-8'118'0,"-1"-2"132"16,-3-4-30-16,2 0-8 16,-1 2-40-16,-1 4-59 15,-1 6-27-15,-3 6-33 0,1 7-12 16,1 10-20-16,2 1-3 16,9 9-3-16,6 1-1 15,9-1-3-15,10 0-4 16,9-2-1-16,9-3 1 15,12-5 7-15,7-5 9 16,3-9 9 0,-1-6 7-16,-14-9 16 15,-5-5 0-15,-6-5 16 16,-7-5 2-16,-7-3-3 0,-8-4-3 16,-15-7-19-16,-11-5-11 15,-12-9-22-15,-8-2-12 16,-11 6-14-16,-9 8-15 15,-13 26-48-15,-3 11-32 16,3 27-128-16,4 11-385 0,9 28 388 31</inkml:trace>
  <inkml:trace contextRef="#ctx0" brushRef="#br0" timeOffset="80077.08">3321 8347 420 0,'4'0'121'0,"-3"1"141"15,0-1 29-15,0 3-22 0,-2 1-15 16,-1 2-50-16,-2 1-34 16,0 5-62-1,0 2-23-15,2 10-39 0,3 4-9 16,4 8-9-16,0 5-5 15,1 11-10-15,2 9-5 32,-2 10-3-32,1 4 0 0,-2-7 3 15,0-8-14-15,2-19-56 16,-4-7-52-16,3-7-397 16,4-4 324-16</inkml:trace>
  <inkml:trace contextRef="#ctx0" brushRef="#br0" timeOffset="80627.5">4490 8704 604 0,'0'0'120'16,"0"0"117"-16,0-1-20 15,5-2-49-15,2 1-25 0,12 0-47 16,6 1-23-16,9-1-36 16,5 0-10-16,3-4-13 15,1-2-5-15,2-4-3 16,-2-2-1-16,-3-3-53 15,-5-2-60-15,-5 1 62 16</inkml:trace>
  <inkml:trace contextRef="#ctx0" brushRef="#br0" timeOffset="80803.92">4761 8422 1287 0,'-14'-2'164'0,"0"-1"111"15,7 0-86-15,7-2-102 16,6 0-39-16,5-3-33 16,-2-1-7-16,4 1-27 0,2 2-61 15,2 9 51 1</inkml:trace>
  <inkml:trace contextRef="#ctx0" brushRef="#br0" timeOffset="80962">4807 9016 1194 0,'-18'33'149'0,"2"-3"154"0,11-13-222 16,1-7-23-16,7-12-42 15,4-7-26-15,8-11-161 16,9-3 119-16</inkml:trace>
  <inkml:trace contextRef="#ctx0" brushRef="#br0" timeOffset="81331.14">5403 8566 1111 0,'4'-11'106'16,"5"0"63"-16,5 1-25 0,5 2 4 15,4 3-26-15,2 3-19 16,4 5-44-16,-3 4-15 16,-2 4-26-1,-3 4-6-15,-7 8-5 0,-6 6 1 16,-8 15-2 0,-14 9-4-16,-10 13-13 15,-9 1-3-15,-10-4-1 16,5-6 4-16,6-8 11 15,13-5 0-15,24-9 11 16,9-4 8-16,23-10 8 16,4-6 2-16,11-11-11 15,-2-7-6-15,12-13-20 16,2-6-42-16,16-10-209 16,7 1 167-16</inkml:trace>
  <inkml:trace contextRef="#ctx0" brushRef="#br0" timeOffset="81753.16">6676 8663 905 0,'13'5'175'31,"3"0"189"-31,9 0-189 0,7-3-19 16,3-3-66 0,4-4-28-16,4-7-43 0,-4-2-8 0,2-2-12 15,-3-1-38-15,-8 2-193 16,-3 4 154-16</inkml:trace>
  <inkml:trace contextRef="#ctx0" brushRef="#br0" timeOffset="81914.27">6748 8898 1594 0,'14'14'103'0,"9"-6"65"16,5 0-56-16,13-8-31 15,3-4-18-15,5-7-28 0,5-3-23 16,3-4-56-16,11 1 30 16</inkml:trace>
  <inkml:trace contextRef="#ctx0" brushRef="#br0" timeOffset="83205.1">9096 8498 932 0,'-10'-5'117'0,"-4"2"94"16,-2 0-27-16,-2 3-62 16,-3 4-29-16,-3 5-46 15,-3 3-14-15,-3 11-9 16,2 5-4-16,4 17-7 15,3 11-2-15,16 15-10 16,6 2-1-16,18-4-3 16,11-6 0-16,11-13 0 15,4-9 1-15,0-15-1 16,-1-10 8-16,-3-19 29 16,0-11 17-16,1-16 37 0,0-10 9 0,3-12 4 15,-3-6-1-15,-10-5-2 16,-7 1-4-1,-22 5-11-15,-12 5-12 16,-27 10-28-16,-11 8-13 0,-16 11-20 16,1 7-8-1,-3 7-46-15,2 6-35 16,4 8-90 0,4 4-116-16,18 5 162 15</inkml:trace>
  <inkml:trace contextRef="#ctx0" brushRef="#br0" timeOffset="84276.67">10754 8797 1064 0,'3'9'86'0,"2"7"71"16,0 2-49-16,2 9-9 15,2 1-26-15,-1 5-34 0,-4-3-18 16,2-4-14-16,-3 0-1 15,-1-8 0-15,-2-3 3 16,-2-9 21-16,-2-4 13 16,0-7 28-16,-1-8 9 15,-2-8-5-15,4-5-8 0,-2-6-25 16,7-2-10-16,6-2-23 16,4 3-5-16,5 8-1 15,1 7-1-15,10 13 3 16,6 4-1-16,9 4-4 15,11 0 0-15,10-6 1 16,4-4-1 0,-5-7 23-16,-8-4 9 0,-20 0 16 15,-8-2 13-15,-15-1-3 16,-7 3 0-16,-11 1-9 16,-9 2-7-16,-7 6-22 0,-3 5-13 0,-6 18-12 31,-2 10-6-31,-5 25-1 15,-1 5 1-15,14 7 4 16,11-6 0-16,25-15-1 0,15-10 0 16,15-18 2-16,4-6 3 15,1-11 6-15,-2-6 7 0,4-9 12 32,3-5 3-32,4-3-1 0,4 1-5 0,-10 7-13 15,-9 5-5-15,-15 14-1 16,-7 7-3-1,-11 11-21-15,-2 3-4 0,-6-2-1 16,-5-2 3 0,0-8 23-16,5-7 5 15,0-5 1-15,9-4 5 0,7-7 6 16,1 0 2 0,3 0 0-16,0 3-6 0,3 12-9 15,0 5-1 1,1 15-1-16,0 4-13 15,1 3 0-15,2-3-5 0,1-9 1 16,2-6 13-16,-4-9 5 16,-1-5 6-1,-4-7 4-15,-3-6 5 0,-1-5 11 16,0-5 4-16,0 0-3 16,-1 6-8-16,0 10-18 15,1 12-5-15,-3 16-1 16,1 8 1-16,0 8 4 0,-3 1 0 0,3-4-13 15,2-2-13-15,2-8-108 32,8-5-99-32,7-11 129 15</inkml:trace>
  <inkml:trace contextRef="#ctx0" brushRef="#br0" timeOffset="84510.93">12823 8501 1307 0,'-14'-4'194'0,"-3"7"-85"0,4 4 150 0,0 12-97 32,3 7-16-32,3 13-10 15,0 7-27-15,4 5-53 16,0 2-22-16,-1-4-21 0,2-2-3 15,2-8-74-15,1-5-44 16,11-8 57-16</inkml:trace>
  <inkml:trace contextRef="#ctx0" brushRef="#br0" timeOffset="86161.64">13692 8833 1310 0,'16'13'109'0,"4"1"73"0,1-4-55 0,1 1-17 16,3 0-28-16,5-2-34 16,1 1-16-16,7-1-22 15,6-2-4-15,13-2-4 32,10-1 0-32,10-8-2 15,4-4 2-15,7-7-1 16,4-5-1-16,7-1 19 15,6-6 5-15,-5-9 3 16,-1-6 6-16,5-12-14 0,-9-1-2 16,2-7 1-16,-6-3-4 15,-3-7-5-15,2-5-2 16,-7-12-2-16,-6-2 0 16,-10-9-1-16,-4-6 0 0,1-9-1 15,3-2 0-15,2-10-1 16,-2 0-1-16,-5-1 0 15,-3-4-1-15,0 6 0 16,6 1 0-16,6 7 1 16,-5 3 1-16,-9-1-1 15,-9 2 1-15,-15-1 1 0,-6-1-1 16,-10 0-5-16,-3 0-2 16,-5-3-3-16,1 4 0 15,0 0 6-15,-1 3 1 0,4 3 2 16,2 3 3-16,7 8 1 31,2 1 3-31,4 5 4 16,5 3 0-16,-1 6 0 15,-4-1-4-15,1-2-2 16,-2-1-3-16,-4 2-2 16,2 1-1-16,2 4 0 15,-4-2-1-15,2 4 0 16,3 6-1-16,5 13-2 0,3 9-1 15,5 10 8-15,1 4 3 16,8 3 11-16,-2 1 2 16,-10 7-8-16,-2 6-2 0,-10 9-8 15,-3 4-1-15,3 5 0 32,-6 1 0-32,-2 3-2 0,1 4-2 0,1 6-2 15,3 2 0-15,3 6 1 0,3 3 3 31,1-1 1-31,2 1 1 16,1-3 2-16,-3-1-12 16,-4-4-6-16,-4-1-5 0,-6-2-6 15,-3 0 10-15,-2 0-6 16,-4 1-1-16,-1 3-1 16,0-3-3-16,-2-1 4 15,1-2 1-15,-3-2-4 16,-1 0 1-16,2-4-8 15,-2 0-13-15,2-2-38 16,-2-3-18-16,0-4-90 16,1-2-78-16,2-6 158 15</inkml:trace>
  <inkml:trace contextRef="#ctx0" brushRef="#br0" timeOffset="86471.02">17763 4025 613 0,'7'-2'106'0,"1"-1"85"16,-1 1 3-16,-2 2-47 16,-1 1-35-16,-3 6-53 15,-1 3-18-15,0 4-17 16,-1 1-10-16,1-1-7 0,0-1-2 15,5-2-1-15,6-1-1 16,-1 2 2-16,3 0 0 16,-5 2 0-16,-3-1 2 15,-7 0 10-15,-4-1 2 0,-7 0 1 16,-5 0-2-16,-3-1-50 16,-4-1-64-16,-4-2 56 31</inkml:trace>
  <inkml:trace contextRef="#ctx0" brushRef="#br0" timeOffset="87172.95">17868 4526 444 0,'0'2'157'0,"0"-2"116"15,0 1-49-15,-1-1-21 16,1-2-58-16,1 0-22 16,0-4-34-16,1-1-15 15,3-1-20-15,-3-3-4 16,5 0-2-16,2-2-5 16,2-6-4-16,2-1-1 15,-2-3-11 1,2-1-4-16,-3 0-6 0,1 1-3 0,0 2-4 15,-3 3-2 1,0 11 2 0,-5 3-1-16,-1 8-1 15,0 8 2-15,-2 10-5 0,3 7 2 16,1 6 0-16,1 0-1 16,3-1-2-16,0-4 0 15,-3-3 0-15,3-2 0 0,-2-6 0 16,0 0 1-16,-2-2-27 0,-1-2-39 15,-1 0-81-15,1 1-76 16,-3 0-252-16,0 0 273 16</inkml:trace>
  <inkml:trace contextRef="#ctx0" brushRef="#br0" timeOffset="87411.4">17892 4686 278 0,'-8'-10'95'0,"2"0"110"16,1 3-15-16,5 2-34 0,0 2 4 15,0 1 5-15,1 2 0 16,1 2-2-16,-2 2-14 16,0 3-26-16,4 1-11 15,9-1-9-15,5 0-1 16,13-4-6-16,7-2-6 15,11-3-26-15,0-3-16 16,-2-1-28-16,-8 0-8 16,-11 2-54-16,-6 0-54 0,-6 3 54 15</inkml:trace>
  <inkml:trace contextRef="#ctx0" brushRef="#br0" timeOffset="89589.87">3503 10449 730 0,'-4'9'59'0,"-3"1"49"0,-1 0-14 16,-3-3-15-16,-2 0 8 15,-2-3 12-15,3-1 2 16,-1 3 15-16,-3 4-1 0,5 9-22 0,-2 6-19 31,-11 13-39-31,5 7-13 0,0 16-18 16,7 6-4-16,21 5-1 15,9-3-2-15,15-19-2 16,4-12 0-16,4-21 1 16,-3-11 15-16,-2-14 45 0,-3-10 23 15,-3-12 25 1,-2-6-4-16,-7-11-26 0,-4-2-13 15,-7-6-1-15,-5 3 0 16,-13 1-2 0,-9 4-5-16,-12 5-19 15,-4 4-12-15,-8 8-15 16,-1 7-12-16,0 9-55 0,8 5-34 0,13 8-90 31,10 3-70-31,15 8 143 16</inkml:trace>
  <inkml:trace contextRef="#ctx0" brushRef="#br0" timeOffset="89837.75">4107 10824 1537 0,'-3'4'106'0,"1"0"48"16,2-2-26-16,8 1-44 15,4 1-7-15,6 0-14 16,6 1-14 0,11-2-29-16,1-2-8 0,8-5-9 15,-1-5 0-15,-3-5-26 0,1-3-34 16,-1-5-121-16,-6-1-213 16,-5-3 227-1</inkml:trace>
  <inkml:trace contextRef="#ctx0" brushRef="#br0" timeOffset="89990.67">4402 10463 1036 0,'-17'11'216'0,"2"-1"220"16,4 1-196-16,7-5-130 16,3-1-47-16,2-2-44 15,5-3-11-15,3 2-47 0,2 2-69 16,4 9 65-16</inkml:trace>
  <inkml:trace contextRef="#ctx0" brushRef="#br0" timeOffset="90122.68">4433 11023 1256 0,'-12'34'196'0,"-1"-4"197"16,8-8-221-16,0-6-39 0,4-8-78 0,2-7-41 31,11-12-145-31,7-9-154 0,12-21 158 15</inkml:trace>
  <inkml:trace contextRef="#ctx0" brushRef="#br0" timeOffset="90510.77">5284 10586 984 0,'-6'7'116'16,"-3"0"79"-16,10-4-60 15,6-3-11-15,6-3-22 16,6-3-6-16,11 3-23 16,4 1-12-16,8 8-20 15,-2 5-5-15,-4 9-18 0,-5 5-9 16,-14 7-1-16,-9 5 0 0,-17 13 0 31,-9 6 0-31,-18 12-3 0,-2 7-1 16,2 0-1-16,5-5-1 0,21-12-2 15,13-7-2 1,19-16-2-16,17-5-1 16,16-22 3-16,4-8 2 0,15-20-32 15,1-5-30-15,21-9-119 16,6-8-154-16,10-9 190 15</inkml:trace>
  <inkml:trace contextRef="#ctx0" brushRef="#br0" timeOffset="90742.93">6755 10815 1694 0,'27'-5'94'0,"6"0"28"15,4-1-55 1,-3-2-30 0,-2-2-11-16,-6-2-4 15,-1 0-3-15,-2 2-83 16,-4 4-86-16,-5 10 86 15</inkml:trace>
  <inkml:trace contextRef="#ctx0" brushRef="#br0" timeOffset="90900.07">6690 11146 1346 0,'6'17'156'15,"13"-7"190"-15,12-4-250 0,13-13-61 16,4-6-8-16,4-7 0 15,2-5-36-15,13-11-187 16,7-2 141-16</inkml:trace>
  <inkml:trace contextRef="#ctx0" brushRef="#br0" timeOffset="91390.55">9078 10719 1301 0,'-35'1'121'0,"0"6"68"16,0 3-53-16,7 10-61 16,3 5-29-16,13 13-27 31,8 10-9-31,16 18-14 0,8 2-3 15,16-7 0-15,7-9-2 0,7-24-2 16,4-13 11-16,6-18 66 16,2-12 36-16,4-17 59 15,-2-8 6 1,-15-13-36-16,-10-6-22 16,-21-4-29-16,-9 1-10 0,-18 1-16 15,-8 2-11-15,-33 8-25 16,-10 5-21-16,-10 21-70 0,-1 12-34 0,8 26-130 31,5 14-464-31,-8 25 454 16</inkml:trace>
  <inkml:trace contextRef="#ctx0" brushRef="#br0" timeOffset="92163.79">11065 10864 1078 0,'-4'-7'38'0,"-2"0"2"15,4 2-16-15,2 6 11 16,0 7-1-16,4 13-2 16,4 8-11-1,3 11-15-15,1 2-2 0,0-6-1 16,1-11-1-16,1-14 21 16,-4-10 21-16,2-11 37 15,2-5 20-15,-6-14 20 0,3-5-7 0,0-8-29 16,2-4-18-1,7 8-42 1,0 5-14-16,3 14-12 0,-1 9-1 16,2 10 1-16,3 4 1 15,8 1 2-15,5-3 7 16,7-6 12-16,-1-5 13 16,0-7 20-16,-4 1-3 15,-12-3 21 1,-10 1-5-16,-12 5-6 15,-6 4 0-15,-13 12-35 0,-5 7-9 16,-9 17-18-16,0 5-5 16,4 6-16-16,5 0-2 15,20-10 0-15,5-8 1 16,18-16 17 0,3-6 4-16,6-10 3 0,2-2 1 15,1-1-1-15,4 2 2 0,6 5-1 16,3 4 0-16,-3 6 2 15,-4 5-1-15,-19 5 1 16,-8 0 0-16,-11-2 1 16,1-4 1-16,-4-7 0 15,4-3-1-15,5-9-1 16,2-1-2-16,7 2 13 16,1 4 6-16,7 9 19 15,-1 6 3-15,-1 10-4 16,4 3-6-16,-5 2-17 15,1 0-3-15,3-6-6 16,-2-3-12-16,5-11-94 16,4-4-26-16,5-15 51 15</inkml:trace>
  <inkml:trace contextRef="#ctx0" brushRef="#br0" timeOffset="92850.59">13258 10713 552 0,'0'-7'124'0,"-2"0"130"16,-1 0-11-16,-3 1-47 15,-2 2-19-15,-5 4-26 16,-5 3-14-16,-2 8-22 16,-1 3-21-16,3 11-49 15,3 6-22-15,10 13-27 0,6 6-4 16,19 4-1 0,10-3 0-16,19-11 2 0,3-11 3 0,5-17 14 15,-3-9 11-15,0-13 45 16,-2-9 16-16,-4-15 18 15,-1-5 6-15,-14-9-12 0,-8 1-8 16,-21-2-11 0,-12 0-12-1,-22 2-26-15,-14 4-12 0,-11 10-28 0,-10 9-24 16,-15 22-61-16,-4 10-44 16,-7 24-100-1,6 4-51-15,19 9 152 0</inkml:trace>
  <inkml:trace contextRef="#ctx0" brushRef="#br0" timeOffset="95574.04">17474 4394 767 0,'1'5'98'0,"3"-6"-30"15,0 1 112-15,0-2-90 16,-2 4 0-16,-2 4-26 16,-6 13-32-16,0 6-3 15,0 8-8-15,1 2-6 0,5-3-16 16,5-6 13-16,11-12 36 16,7-6 21-16,11-14 54 15,4-6 7 1,-5-8-1-16,-5-3-9 15,-16-5-29-15,-9-1-14 0,-11-2-25 16,-9-2-11 0,-11-1-20-16,-7 3-10 15,-3 9-31-15,-3 7-19 16,7 17-68-16,-3 9-71 0,10 11 100 16</inkml:trace>
  <inkml:trace contextRef="#ctx0" brushRef="#br0" timeOffset="95906.06">17178 4376 1352 0,'-25'0'118'15,"-4"2"38"-15,6 6-54 16,6 6-14-16,10 3-55 16,7 6-11-16,14 0-14 15,6-4-3-15,7-3 0 16,7-7 0-16,-2-6 21 16,-1-3 11-16,-1-8 21 0,-11-4 5 15,-5-5-7-15,-1-5-8 16,-13-1-17-16,0 0-6 0,-18 5-15 31,-10 4-14-31,-10 7-64 16,-15 6-35-16,2 7-186 0,2 8 163 0</inkml:trace>
  <inkml:trace contextRef="#ctx0" brushRef="#br0" timeOffset="96281.46">16711 4476 1249 0,'-18'11'100'0,"-1"2"33"0,1 1-38 16,2 2 12-16,8 1-61 15,5-2-17-15,11-2-17 16,6-3 0-16,9-5 5 31,1-2 4-31,0-6 13 16,0-4 10-16,-8-4 22 0,-3-1 9 16,-10-2 1-16,-4 1-8 0,-15-2-26 31,-3 3-11-31,-17 2-23 0,-3 4-7 15,-1 6-15-15,-2 2-24 16,6 9-70-16,8 0-63 16,13 5 88-16</inkml:trace>
  <inkml:trace contextRef="#ctx0" brushRef="#br0" timeOffset="96650.23">16150 4484 915 0,'-16'10'117'0,"-4"6"96"15,-2 7-24-15,0 10-50 16,4 4-41-16,6 4-58 15,7-1-14-15,8-6-8 16,6-8 7-16,11-10 25 0,2-9 9 16,7-12 24-16,-4-6 7 15,-2-11-5-15,-6-4 5 16,-9-1-8-16,-8 0-8 16,-16 1-23-1,-8 1-15-15,-18 6-29 16,-5 4-18-16,-11 7-42 15,-4 5-37-15,-7 7-116 0,2 4-82 0,16 7 153 16</inkml:trace>
  <inkml:trace contextRef="#ctx0" brushRef="#br0" timeOffset="96973.66">15262 4569 900 0,'-25'8'82'0,"5"2"170"16,7 2-152-16,3 5-3 16,4 2 10-16,6 6-55 15,8 0-20-15,9 3-31 0,7 0 0 16,7-11 9-1,4-2 7-15,1-13 42 0,2-4 20 16,-11-11 35-16,-1-7 13 16,-17-9-18-16,-8-3-13 15,-15-3-27-15,-11-1-16 16,-10 4-25-16,-11 5-10 0,-7 14-20 16,-13 6-16-1,-16 17-90-15,-8 9-52 16,-5 19 77-16</inkml:trace>
  <inkml:trace contextRef="#ctx0" brushRef="#br0" timeOffset="99750.11">18274 6606 682 0,'1'5'156'16,"-1"1"146"-16,-3 2-147 31,-2-2-24-31,0-4-32 16,-1-1-2-16,4-5-5 15,3 0-3-15,2-10-12 16,4-1-6-16,4-3-7 0,4-9 0 0,6-2-4 16,-2-2 1-16,3-1-10 15,-4 7-12-15,-6 9 2 16,-5 7-2-16,-7 17 8 15,-6 12 0-15,-7 20-15 16,-3 10-8-16,1 10-15 31,0 5-2-31,4 1-5 0,4-2 0 0,4 1 1 16,3-2-8-16,4-7-54 16,2-2-36-1,1-10-83-15,-2-6-48 0,-2-11-92 16,-1-5-176-16,-3-12 293 15</inkml:trace>
  <inkml:trace contextRef="#ctx0" brushRef="#br0" timeOffset="99897.07">18238 7154 652 0,'-23'3'229'0,"3"3"202"15,3 2-130 1,8 1-49-16,12-4-67 0,5-2-20 16,17-4-28-16,4-5-11 15,16-3-37-15,6-1-22 16,14 0-36-16,0 0-32 0,0-3-101 15,-9-6 256-15,0-8-152 32</inkml:trace>
  <inkml:trace contextRef="#ctx0" brushRef="#br0" timeOffset="100232.4">19040 6779 1364 0,'-8'0'126'0,"0"2"179"16,0 4-181-16,2 11-22 15,0 8-16-15,1 14-55 16,5 5-14-16,8 2-14 16,4-1 0-16,13-10-1 15,2-7 2-15,9-17 17 16,7-6 11-16,-1-12 34 0,0-4 13 15,-13-9 21 1,-7-4 2 0,-17-6-13-16,-13-2-9 0,-14-3-31 15,-11 1-16-15,-8 3-24 16,-2 4-9-16,-1 11-24 16,5 5-23-16,10 9-95 15,10 3-50-15,13 3 96 16</inkml:trace>
  <inkml:trace contextRef="#ctx0" brushRef="#br0" timeOffset="100498.9">19684 6660 1713 0,'0'-19'200'15,"-3"3"79"-15,-2 12-45 16,-5 4-19-16,-3 21-87 16,-1 6-28-16,0 11-37 0,1 9-15 31,5 12-27-31,1 3-8 16,4 7-10-16,3 0-5 15,3-8-45-15,4-2-31 16,10-15-99-16,2-5-45 15,10-15 119-15</inkml:trace>
  <inkml:trace contextRef="#ctx0" brushRef="#br0" timeOffset="100755.16">20209 6577 1400 0,'-2'-1'261'0,"12"4"-110"16,-4 4 261-16,-1 5-208 0,-6 9 11 16,-6 8-34-16,6 9-73 31,-5 2-28-31,1 7-54 0,6 5-14 0,-5 1-5 31,5 3-2-31,4-6-30 0,-3-4-23 0,6-7-69 16,1-6-60-1,4-8 460-15,4-1-269 0</inkml:trace>
  <inkml:trace contextRef="#ctx0" brushRef="#br0" timeOffset="101000.33">20844 6499 1159 0,'-1'-2'310'0,"3"15"-153"0,-2 20 323 15,-1 7-345-15,-7 19 37 16,-4 3-18-16,0 5-44 16,3 0-30-16,1 0-55 15,4-2-14-15,3-4-54 16,3-6-43-16,8-4 45 15</inkml:trace>
  <inkml:trace contextRef="#ctx0" brushRef="#br0" timeOffset="101531.35">21604 6778 704 0,'-11'-2'205'15,"2"0"140"-15,3 2-24 16,1 0-34-16,7 2-85 16,4 0-38-16,10-2-47 15,7-1-12-15,10-3-34 16,1-3-12-16,5 0-36 15,3 1-14-15,0 2-20 0,0 1-43 16,2 5-129-16,-15 3-88 16,-19 9 130-16</inkml:trace>
  <inkml:trace contextRef="#ctx0" brushRef="#br0" timeOffset="101701.95">21579 7080 1671 0,'10'5'112'31,"4"-1"39"-31,17-4-10 0,2-5-7 0,73-22 37 16,-29 8-144-1,5-1-47-15,1-1-124 16,-1-1 100-16</inkml:trace>
  <inkml:trace contextRef="#ctx0" brushRef="#br0" timeOffset="102137.63">22908 6501 1176 0,'0'-14'173'0,"0"0"103"0,2 5-56 16,3 4 1-16,4 3-74 15,8 3-23-15,4 7-50 16,8 4-20-16,10 6-26 16,3 4-11-16,7 6-10 15,1 0-3-15,-10 2-3 16,-5 1 0-16,-25 1-3 15,-13 1-9-15,-31 6-25 16,-13 1-11-16,-15 8 2 16,0 1 10-16,12 2 24 15,9-3 11-15,16-6 1 0,11-3-1 16,16-9 1 0,10-6 1-16,18-10 5 15,13-8 1-15,23-7 2 16,11-5-9-16,7-8-74 15,-4-4-62-15,-6-8 69 16</inkml:trace>
  <inkml:trace contextRef="#ctx0" brushRef="#br0" timeOffset="102565.88">23557 6483 1149 0,'-3'-16'162'0,"7"-7"256"0,7 2-263 16,13 3 15-16,9 5-16 16,9 7-30-16,4 5-30 15,-2 8-52-15,-2 4-13 16,-5 7-16-16,-2 5-6 16,-8 5-7-16,-6 2 0 0,-20 5-1 15,-11 0 0-15,-19 1-10 16,-5-2-1-1,-7-6 1-15,1-3-1 16,11-9 12-16,4 0 0 16,14-4-1-16,11-2 0 15,14 1 1-15,9 1 4 0,9 1 6 16,9 3 2-16,8 5-2 16,3 2-1-16,4 7-3 15,1 3 0-15,-13 2-1 16,-9-2 2-16,-21 1-1 15,-14-3-2-15,-23-3 3 0,-9 0-1 16,-13-7-9-16,-6-2-10 16,4-9-60-16,1-3-51 15,13-9-147-15,6-6-279 16,21-10 325-16</inkml:trace>
  <inkml:trace contextRef="#ctx0" brushRef="#br0" timeOffset="102918.95">24696 6267 1888 0,'0'0'1'0,"3"-4"50"0,-2 0 21 15,4-3 44-15,0 0 17 32,4 0-34-32,4 1-8 15,5 4-56-15,3 2-13 16,6 10-17-16,1 4-5 16,6 10-4-16,3 4 0 0,-5 11-1 15,-6 5 1-15,-18 6 1 16,-8 3 1-16,-24 1 1 0,-3-4 1 15,-8-3 0 1,2-5-12-16,4-4-53 16,5-1-40-16,7-4-103 15,2 1 107-15</inkml:trace>
  <inkml:trace contextRef="#ctx0" brushRef="#br0" timeOffset="103048.16">24642 7293 2253 0,'9'6'35'16,"-1"-6"-252"-16,8-8 161 15</inkml:trace>
  <inkml:trace contextRef="#ctx0" brushRef="#br0" timeOffset="105450.7">19538 7610 358 0,'8'-4'126'0,"-1"-1"93"0,-4 5-2 16,-1 0-12-16,-5 5-46 15,1 2-30-15,-4-1-71 16,5 3-31-16,2 4-15 15,6 3 7-15,9 14 8 0,4 3 0 16,12 15-7-16,9 3-9 16,19 1-6-16,6-5 0 15,8-19 1 1,5-8 3-16,11-22 7 0,9-12 6 16,8-15 3-16,3-8-3 0,3-4-13 15,-4 2 12-15,-6 10 18 16,-9 3 11-16,-30 9 8 15,-8 5-14-15,-28 3-15 0,-10 2-4 16,-26 0-20 0,-15-1-11-16,-18-3-51 15,-9-4-33-15,3-2-158 16,-1-3 147-16</inkml:trace>
  <inkml:trace contextRef="#ctx0" brushRef="#br0" timeOffset="106250.89">18370 7647 202 0,'0'0'101'0,"1"-1"126"15,-1 1 0-15,0 0-7 0,0 0-23 16,0 1-62-16,-1 3-24 16,0 8-53-16,1 5-10 15,3 12-3-15,2 9-5 32,-1 23-11-32,1 10-7 0,-4 11-13 15,1-2-9-15,-1-13-75 16,1-5-98-16,1-17-99 15,-1-7-134-15,3-16 214 16</inkml:trace>
  <inkml:trace contextRef="#ctx0" brushRef="#br0" timeOffset="106565.03">18387 7519 679 0,'-14'-2'107'0,"1"7"103"16,-7 7-96-16,0 7 4 31,-4 7-40-31,-1-4-18 16,8-1-34-16,2-3-10 16,7-8-8-16,0-2 1 15,3-4 0-15,1-4 0 0,4-2 0 16,0-4-3-16,7-6-3 15,2-2-1-15,7-5-2 0,5 0 9 16,7 0 17 0,-2 3 3-16,1 12-2 15,-1 7-7-15,-3 18-3 16,-2 6-38-16,-3 9 21 16</inkml:trace>
  <inkml:trace contextRef="#ctx0" brushRef="#br0" timeOffset="128811.92">19188 9436 460 0,'-1'0'144'0,"-2"-1"126"16,-3 1-68-16,-2 0-16 16,-2 0-30-16,1 0-19 15,0 3-27-15,-3-1-8 16,4 6-27-16,-1 1-2 16,-1 7-18-16,2 8-14 15,-1 9-19-15,3 7-9 0,3 9-12 16,2 3-1-1,6-3-2-15,4-8 0 0,10-10 2 16,2-9 1-16,7-11 23 16,1-2 13-1,0-13 30-15,5-6 15 16,-5-13 8-16,1-4-10 16,0-10-21-16,-9-1-9 0,-8-4-10 15,-5-2 5-15,-16 2 5 16,-9 5-12-1,-20 8-17-15,-5 6-8 0,-5 9-18 16,5 5 0-16,10 7-12 16,4 2-24-16,18 2-101 15,5 2-86-15,15 3 115 16</inkml:trace>
  <inkml:trace contextRef="#ctx0" brushRef="#br0" timeOffset="128993.06">19621 9619 2296 0,'-2'18'167'0,"-5"-7"60"16,1-1-73-16,-1-7-82 16,0-5-39-16,2-5-36 15,1-4-26-15,4-2-96 16,3-2 407-16,8-4-243 15</inkml:trace>
  <inkml:trace contextRef="#ctx0" brushRef="#br0" timeOffset="130091.73">20239 9376 488 0,'5'-6'146'0,"4"-1"122"16,-2-1-52-16,-3-2-21 0,2 2-31 15,-6 2-12-15,1 1-16 16,-1 2-9-16,-8 1-2 16,-1 2-3-16,-10 4-18 0,-5 2-13 15,-5 6-36-15,0 2-20 31,-4 6-20-31,0 6-5 16,3 10-5-16,1 8-2 16,8 14-3-16,3 7-3 0,11 0 0 15,6-5-2-15,12-14 1 16,7-7 0-16,11-14 1 16,5-3 3-16,8-13 5 0,2-7 2 15,0-8 14-15,-8-7 7 16,-10-6 11-16,-5-2 2 15,-19-4-8 1,-3-3-4-16,-16 1-13 16,-5 2-6-16,-14 7-12 0,-5 7-8 0,-1 8-35 31,5 2-31-31,16 5-113 16,7 0-133-16,19 0 180 15</inkml:trace>
  <inkml:trace contextRef="#ctx0" brushRef="#br0" timeOffset="130422.28">20688 9346 1183 0,'13'-15'132'0,"-2"3"172"15,-1 2-126-15,-7 7 15 16,2 5-26-16,-3 10-50 15,-1 5-23-15,-5 8-36 16,-10 4-16-16,-2 2-24 16,-6 1-8-16,0 8-6 15,-2-1-1-15,-1-3-1 16,5 1 0-16,7-11-1 0,9-5 0 16,10-2-1-1,5-7 0-15,17-1 0 16,2-6 0-16,7-3 2 15,0 0 0-15,-4-5 1 16,2-1-14-16,-7-4-69 16,-1-4-46-16,-5-3-242 0,-2 0 211 15</inkml:trace>
  <inkml:trace contextRef="#ctx0" brushRef="#br0" timeOffset="130606.83">20875 9497 1522 0,'-6'4'224'0,"0"2"158"0,4 7-118 16,-3 5-28-16,3 10-96 16,0 7-28-16,-2 5-64 0,0 2-17 31,3 1-19-15,-3-3-13-16,4-3-60 0,5-1-38 0,4-5-170 15,6-2-32 1,6-7 150-16</inkml:trace>
  <inkml:trace contextRef="#ctx0" brushRef="#br0" timeOffset="130951.72">21216 9348 1327 0,'-5'-8'118'0,"4"4"86"15,2 2-47-15,7 2-4 16,6 2-22-16,8 2-22 16,3-2-9-16,10 0-25 15,4 1-14-15,10-1-17 16,2 2-8-16,-7 4-7 15,0-1-3-15,-17 6-3 16,-7 3-2-16,-13 8-8 16,-3 7-4-16,-10 17-7 15,-8 6-1-15,-7 11-14 16,-4 2-12-16,-5-3-65 0,3-2-39 16,-2-5 69-16</inkml:trace>
  <inkml:trace contextRef="#ctx0" brushRef="#br0" timeOffset="142384.75">15553 10868 648 0,'0'-1'105'0,"-3"0"117"16,1 1-17-1,-3-1-13-15,1 1-15 16,0 2-19-16,3 0-12 0,-8 3-15 15,-5 1-14-15,0 6-43 16,-3 3-20-16,-6 3-30 0,0 4-8 16,-2 6-6-1,4 3-5-15,11 3-5 16,7 0-1-16,11-3 0 16,3-5-1-16,13-9 0 15,5-2 6-15,1-12 16 16,3-3 12-16,-7-6 17 15,-3-6 4-15,0-5-2 16,-6-3-6-16,-3-8-8 16,-3-1-7-16,-6-1-10 15,-5-3-5-15,-12 1-7 0,-1 1-1 0,-7 0-5 16,3 4-1 0,-4 6-3-1,1 5-4-15,7 9-3 16,-2 5-21-16,12 7-73 15,1 3-63-15,4 4 81 16</inkml:trace>
  <inkml:trace contextRef="#ctx0" brushRef="#br0" timeOffset="142550.51">15873 10999 1944 0,'-2'5'160'15,"-6"-3"84"-15,-1-2-147 0,-4-4-51 16,1-5-106-16,4 2-55 16,6-1-478-1,9 0 380-15</inkml:trace>
  <inkml:trace contextRef="#ctx0" brushRef="#br0" timeOffset="142928.94">16119 10754 1569 0,'2'1'164'0,"0"-1"75"16,-2 1-62-16,0 4-31 0,-6 5-79 15,-4 6-30-15,-9 13-27 31,-1 6-5-31,-2 13-3 0,3 8-3 0,6 4-1 16,6-1-1-16,6-9 0 16,6-8 2-16,8-13-1 15,6-7 1 1,7-13 2-16,3-6 3 0,6-9 7 16,-4-3 3-1,-5-6 5-15,-1-4 4 0,-14-1 0 16,-7-1-1-16,-10-1-4 15,-9 1-6-15,-10 2-16 0,0 2-22 16,0 5-56-16,0 1-47 16,9 4-266-16,15 6 241 0</inkml:trace>
  <inkml:trace contextRef="#ctx0" brushRef="#br0" timeOffset="143272.07">16489 10722 1118 0,'7'-9'155'0,"-3"5"156"31,-1 2-76-31,-7 8-46 16,2 6-40-16,-8 7-71 0,-1 4-26 15,-2 6-33-15,-3 3-10 16,6 3-7-16,-1 1-1 0,0 1 1 16,4-2-1-1,4-4 1-15,1-5-1 0,9-8 0 0,-4-2-1 32,8-7 3-32,-5-2 0 0,7-2 2 15,6-3-1-15,-5-2-2 16,9 0-2-16,-2-4-46 15,-1-2-36-15,1-2-154 16,-2-2 131-16</inkml:trace>
  <inkml:trace contextRef="#ctx0" brushRef="#br0" timeOffset="143471.44">16569 10879 1855 0,'-7'5'157'0,"1"5"80"16,2 5-36-16,-1 5-77 16,3 5-33-16,1 6-39 0,-2 3-20 15,2 4-26-15,1 1-17 16,1 1-53 0,3-4-52-16,4-3-245 0,1-5 215 15</inkml:trace>
  <inkml:trace contextRef="#ctx0" brushRef="#br0" timeOffset="143820.87">16828 10825 1401 0,'1'-1'126'0,"2"0"79"16,3 0-21-16,2 0-35 0,6 1-38 0,5 0-45 16,1 0-12-16,12 0-18 15,3-1-5-15,3-1-10 32,3 0-2-32,-5 1-4 15,-4 1-2-15,-12 1 3 0,-6 2 1 0,-11 7 0 31,-8 4-2-31,-10 8-6 16,-7 7-4-16,-6 9-3 16,3 4 0-16,-1 3-2 15,3-3-11-15,7-2-15 0,2-5-32 16,6-8-127-16,4-2-59 0,7-5 117 31</inkml:trace>
  <inkml:trace contextRef="#ctx0" brushRef="#br0" timeOffset="144536.18">18129 10875 698 0,'2'-5'129'15,"-2"0"89"-15,-2 1-62 16,-1 1-21-16,1 1-12 15,1 1 5-15,-2 1 23 0,2 0 8 16,1 3 3-16,-1 0 1 16,0 1-15-16,1 2-8 15,-5 2-35-15,0 4-21 16,-12 7-41 0,-7 4-19-16,-12 10-19 0,-8 7-4 0,-3 3-1 31,0 1-4-31,7-1-31 15,5-7-16-15,9-6-47 0,6-7-49 16,8-10-103 0,4-5-121-16,10-5 201 15</inkml:trace>
  <inkml:trace contextRef="#ctx0" brushRef="#br0" timeOffset="145645.57">17771 10856 602 0,'-2'-10'114'16,"0"0"103"-16,2 1 9 0,5 0-35 15,1 0-14-15,-3 4-19 16,2 1-3-1,-3 4 3-15,-2 1-7 0,-2 6-1 16,-1 1-4-16,2 4-35 16,5 2-17-16,11 6-38 15,7 2-12-15,18 8-7 16,14 1 0-16,12 1-8 16,6 1-5-16,-6-4-12 15,-12-5-5-15,-13-1-18 16,-9-2-32-16,-9-4-86 0,-6-1-60 15,-8-3-181 1,-2-1 199-16</inkml:trace>
  <inkml:trace contextRef="#ctx0" brushRef="#br0" timeOffset="146346.56">18777 10827 1115 0,'4'-3'122'16,"3"-1"89"-16,-1-1 1 16,7-3-45-16,2 2-15 15,6 0-26-15,8 0-11 0,3 3-19 16,1 0-9-16,-1 3-22 15,-6 2-9-15,-5 5-21 16,-1 1-11-16,-4 6-15 16,-8 2-6-16,-6 5-2 15,-2 5-1-15,-9 9 0 16,0 2-4-16,-12 5-12 0,-4 1 0 16,-4-2-2-1,-9-2 2-15,-3-6 9 16,-2-1 1-16,6-3 2 15,8-2 3-15,12-4 2 16,5 0 0-16,15-5 9 16,10-2 7-16,20-7 12 15,12-2 3-15,13-5-7 0,1-2-7 16,-2-2-11-16,-1-1-6 16,-5 0-52-16,1-2-28 15,-7 2 39-15</inkml:trace>
  <inkml:trace contextRef="#ctx0" brushRef="#br0" timeOffset="151081.25">19743 10901 831 0,'3'0'115'15,"-3"1"78"-15,-2 2-43 0,-4 0-27 0,0 1-23 16,6-2-8-16,-3-1-1 31,8-1 5-31,4 1-9 0,2-1-13 16,10 0-31-16,-4 1-14 15,8-1-11-15,-5 3-4 0,1-1-4 16,3 0-2-16,-6-1-5 16,3-1-16-16,-3-1-76 15,-3-3-58-15,-4-1-311 16,-3 2 269-16</inkml:trace>
  <inkml:trace contextRef="#ctx0" brushRef="#br0" timeOffset="151249.56">19698 11092 1178 0,'-3'9'103'0,"9"-4"126"0,11 1-75 16,11-2 31 0,6-7-20-16,5 1-55 0,-4-4-38 15,0 1-63-15,-6 5-38 16,1-2-178-16,-2 2 138 15</inkml:trace>
  <inkml:trace contextRef="#ctx0" brushRef="#br0" timeOffset="154382.22">20651 10738 268 0,'3'0'90'16,"-1"0"92"-16,3-2-14 0,1 0-16 15,-1-1-5-15,0-1-26 16,-2 2-12-16,-3 1-39 31,0 1-16-31,-1 0-2 0,-5 1-1 0,5-1-5 16,1 0 0-16,-1 0-9 15,1 0-6-15,0 0-13 16,0 0-4-16,3-1 0 16,0 0 2-16,1 1 2 15,3 1 0-15,-6 0-6 16,1 2-3 0,1 0 2-16,-3-1 10 0,3 0 18 0,-2-2 7 15,0 0 10-15,0 1-7 16,-1-1-13-16,1 1-3 15,0-1-1-15,1 1 5 16,-1-1 15-16,-1 0 6 16,5 1-1-1,-2-1-7-15,0 0-19 0,1 2-9 16,-4-1-13-16,0 0-4 0,1 6 0 16,-2-3 1-16,-1 5 3 31,2 1-1-31,-2 2-2 15,0 4-2-15,-2 6-2 16,-1 3-2-16,-2 9-1 16,2 6-1-16,2 7 0 15,1 3 2-15,-1-1-1 16,2-2 1-16,0-11 0 16,2-4 1-16,5-10 0 0,0-5 0 0,0-8-13 15,0-3-21-15,0-6-73 16,2-3-71-1,-1-5 94-15</inkml:trace>
  <inkml:trace contextRef="#ctx0" brushRef="#br0" timeOffset="154591.72">20968 11113 2020 0,'0'0'139'16,"-1"0"33"-16,-3 2-37 0,-3-1-100 16,0-1-20-1,2-1-9-15,0 0 4 16,5 0-73 0,5 1-59-16,3 2-495 0,7 3 381 15</inkml:trace>
  <inkml:trace contextRef="#ctx0" brushRef="#br0" timeOffset="159111.91">21272 10771 162 0,'0'0'113'0,"0"-2"65"0,1 1-7 16,1-1-13-16,-1 0-50 15,0 1-14-15,1 1-9 16,-2 0-10-16,0 0-22 15,0 0-10-15,-2 0-19 16,1 0 10-16,0 1 19 16,1-1 4-16,0 0 10 15,0-5-7-15,2 1-9 16,1 1 3-16,1-1 1 16,0-1 2-16,3 1-5 15,0 0-6-15,0 0-17 16,0 1-9-16,-2 0-12 0,0 1-4 31,0-1-2-31,1 2-1 0,3 1-1 16,-1 0 0-1,5 1 0-15,0 1 5 0,2 1 7 16,1 0 5-16,2 0 10 16,-1 0 1-16,-1 0-1 15,-2 1-5-15,-6 2-9 16,-1 1-6-16,-2 1-3 0,-2 1 0 0,1 3-3 31,-3 0 1-31,-2 5 1 16,-4 2-3-16,-5 4 2 15,-2 1-1-15,-9 5-1 0,0 1 0 0,-5 5-1 16,-1 5-1-16,0 1-20 16,-2 0-8-1,1-2-1 1,3-5 2-16,5-8 20 0,4-5 10 0,3-7 2 15,5-3 0-15,7-5 7 16,1-2 4-16,8-1 8 16,1-1 4-16,7 0-5 15,3-1 0 1,11 1-9-16,5 1-3 16,7 1-3-16,5 2-12 15,-3-1-56-15,1-1-56 16,-3-1 61-16</inkml:trace>
  <inkml:trace contextRef="#ctx0" brushRef="#br0" timeOffset="159996.67">22020 10757 299 0,'0'-1'114'16,"-1"-1"86"-16,-2 1-8 15,0-2-5-15,3 0-27 16,0 1-16-16,0-1-43 15,0 2-18-15,0 0-27 16,-5-7-6-16,0 3 0 16,-3 1-2-16,-6-1 2 15,3 0 1-15,-5 1-6 0,-1-2-1 16,-7 0-8-16,-4-1-5 16,0 5-10-16,1 1-5 15,1 7-9-15,2 4-5 16,2 10-3-16,4 4-4 0,2 8-2 15,3 4 1-15,6-3 2 32,3-1 0-32,9-9 1 0,5-2-1 0,4-10 1 15,6-3 3-15,4-10 2 16,5-4 4-16,1-7 9 16,1-2 6-16,-5-6 14 15,1 0 10-15,-8-3 15 16,-3 0-3-16,-6 1-3 15,-8 3-7-15,-2 7-12 16,0 11-2-16,0-1-10 16,2 12-5-16,-2 11-10 15,0 3-5-15,4 8-3 16,-3 3 0-16,3 8-2 16,3 4 0-16,-6 6-25 15,3 0-26-15,-4-3-53 16,-4-5-29-16,4-11-40 15,0-6-41-15,4-10 130 16</inkml:trace>
  <inkml:trace contextRef="#ctx0" brushRef="#br0" timeOffset="160512.23">22371 10711 1002 0,'8'-2'91'16,"-1"0"57"-16,-2-1-2 15,-3-1-27-15,-1 1-19 0,-1 1-21 16,-2 0-11-16,0 2-9 16,-2 1-3-16,1 3-13 0,-2 3-7 15,0 1-12-15,-3 1-6 0,1 2-7 32,0 2-2-32,-2 2-3 15,-1 3-1-15,-5 6-4 16,-1 3-1-16,-5 7 0 15,-1 3-2-15,0 0 2 16,4-2 1-16,9-8 1 16,4-1 0-16,9-6-2 15,4-2 2-15,6-3 5 0,6-1 0 16,10 2 2 0,1-4-3-16,6-2-3 15,0-4 0-15,-4-4-20 16,-3-1-20-16,-8-2-88 0,-4-4-99 0,-7 2 123 31</inkml:trace>
  <inkml:trace contextRef="#ctx0" brushRef="#br0" timeOffset="160732.57">22401 10956 1194 0,'5'2'125'0,"-1"4"79"16,1 3-15-16,3 7-36 0,-3 7-34 0,5 6-38 31,-1 5-19-31,0 5-35 16,-1-1-11-16,-5-2-12 0,0 1-37 16,-3-3-57-16,2 1-62 15,2-3-281-15,1-3 268 16</inkml:trace>
  <inkml:trace contextRef="#ctx0" brushRef="#br0" timeOffset="173937.33">20468 11510 493 0,'-7'3'151'16,"3"1"128"-16,0-1-40 31,3-2-14-31,0 2-29 16,-1-2-19-16,-1 1-45 15,-2 2-25-15,-1-1-41 16,0-1-14-16,5-2-13 16,0 0 1-16,1-1 4 15,9 1 3-15,6 1-1 16,6 1-3-16,6 0-8 0,6-1-3 16,11 4-8-16,2-2-2 0,-1-1-6 31,-7-1-4-31,-13-4-4 0,-7 1 0 15,-8 1 0-15,-9 0 0 0,-4-1-1 16,-7 4-2-16,-12 0-3 16,-9 4 0-1,-20 0-2-15,-5 2 0 16,-6 2 0-16,4 0-1 16,14 2 0-16,8 0 0 0,17-3-2 0,4-1 1 15,14-3-1-15,4-3 0 16,12-2 2-16,11 0 1 15,11-7 0-15,7 2 1 16,13-3 5 0,3-1 3-16,-5 4 8 15,-5 0 2-15,-17-1 0 16,-8 4-3-16,-18-2-3 16,-7 1-1-16,-14 7-2 0,-7-4-1 15,-19 6-5-15,-7 1-1 16,-10-3-2-1,-2 4-1-15,8 2 0 16,4-1-2-16,18 2 0 16,9-2-1-16,19-5 0 15,8-3 1-15,20-5 2 16,9-3 3-16,20 0 7 16,8-3 3-16,0-1 4 0,-1 0 0 0,-16 5-3 15,-9 1-1-15,-18 2-3 31,-8 0 0-31,-17 1 2 16,-7 2-4-16,-18 6-2 0,-9 1-3 16,-17 1-3-16,-5-2-2 15,2-1-1-15,9 1 1 0,22-1-2 16,10-1-1-16,22-3 0 16,10-3 0-16,19-3 2 15,12 1 1 1,12-2 2-16,2 1 2 0,-8-5-1 15,-8 3 0 1,-16 0 1-16,-10 2-1 0,-17 6 3 16,-1 3-1-16,-20 5-3 0,-10 0-6 15,-19 1-12-15,-10 1-4 0,-3-1 0 32,3 2 3-32,19-4 10 15,11-2 3-15,28-5 1 16,-1 0 0-16,21-6 2 15,9 1 3-15,11-4 8 0,9 0 0 0,3 1 2 16,-3-1-2-16,-14 4-3 16,-10-1-2-16,-13 1-17 31,-8 4-37-31,-5-4-331 16,-16 9 257-16</inkml:trace>
  <inkml:trace contextRef="#ctx0" brushRef="#br0" timeOffset="181912.52">3886 13020 177 0,'-5'-1'18'15,"1"0"24"-15,-2-4-34 16,0 0 1-16,6-2 69 15,-1 0 39-15,1 2 64 16,4 0 21-16,-4 4-22 0,0 0-10 16,0 0-20-16,-7 1-3 15,3 4-10-15,0 1-6 16,-2 1-3-16,-1-1-11 0,-2 1-16 16,1 1-19-16,0 0-42 15,0 1-14-15,0 2-23 16,-4 1-2-16,3 5-1 15,-2 3 1-15,-2 7-1 16,4 1 0 0,-2 9 2-16,0 5 0 15,4 7 0-15,3 5-1 16,6-2-1-16,6 2-2 0,11-2 0 16,7 0 0-16,5-4 0 15,5-4-2-15,0-11 4 16,1-6-1-16,3-15 4 15,-1-9 14-15,2-13 32 16,2-11 12-16,-4-15 27 16,0-5-5-16,-7-8-12 15,-8-4-4-15,-11 1-18 16,-6-2-3-16,-12-3-8 0,-9-2-6 16,-18-3-9-16,-9 3-4 15,-5 11-9-15,-3 9-5 16,9 19-6-16,3 8-5 15,4 16-25 1,0 9-13-16,3 8-48 16,3 5-32-16,11 0-112 0,9-1-97 0,22-11 184 15</inkml:trace>
  <inkml:trace contextRef="#ctx0" brushRef="#br0" timeOffset="182796.23">4548 13591 1065 0,'-9'1'196'0,"0"0"205"16,1 2-216-16,-2 0-42 16,3 1-71-16,-1 1-25 15,3-2-38-15,1 0-4 16,4-3-4-16,0 0 0 15,0 0 7 1,0 1 7-16,0 0 16 0,0 2 8 16,-1 0 4-16,-1 1-4 0,-2 1-13 31,0 0-7-31,-1 1-12 0,1 0-3 16,2-2-5-16,1 2-3 0,4 1-2 15,0-1 0-15,3-2 3 16,2-2 4-16,-1-3 13 15,-1-2 11 1,-1-4 22-16,1-4 6 0,-6-2 1 16,0-2-1-16,-3-1-9 15,-3 2-3-15,-5 4-10 0,0 2-6 16,-1 6-15-16,0 3-7 16,3 10-8-1,1 4-4-15,7 8-1 16,1 1 2-16,8-1 1 15,4-4 0-15,4-8 3 16,2-5 0-16,6-6 3 16,0-2 1-16,-3-5 4 0,-5-1 1 0,-8-3 4 15,-5 0 2 1,-8-2 4-16,-6 0 3 0,-5 0 0 31,-3 1-1-31,2 6-7 0,-1 3-5 0,5 11-7 31,3 7-4-31,2 7-1 0,5 3 0 0,5-6 0 16,6-4 0-16,4-11 2 31,6-4 1-31,4-8 4 0,0-5 2 16,-3-5 4-16,-3-1 3 16,-9 0 5-16,-2 1 5 0,-7 5 4 31,-6 2 1-31,-10 10-8 0,-5 4-5 0,-2 13-9 15,-1 4-3-15,12 1-15 16,4-3-21-16,10-10-79 16,8-7-36-16,16-14 73 15</inkml:trace>
  <inkml:trace contextRef="#ctx0" brushRef="#br0" timeOffset="184502.58">5181 12965 960 0,'3'-8'138'0,"-1"3"132"0,-2 3-22 16,-3 4-48-16,-6 3-18 16,-1-2-36-1,2 2-12-15,3-5-22 0,4 0-5 16,-1 0-24-1,-1-3-6-15,9 3-6 16,2 2-8-16,0 10-6 16,-4 7-6-16,2 20-18 15,-4 11-9-15,-2 24-13 16,0 10-4-16,-4 9-4 16,-2 3 1-16,3 3-4 15,-3-2-8-15,5-12-45 16,0-10-30-16,1-23-83 15,3-7-51-15,3-18 119 0</inkml:trace>
  <inkml:trace contextRef="#ctx0" brushRef="#br0" timeOffset="186662.05">20648 10445 1140 0,'12'-3'150'0,"-3"-6"145"16,3-2-98-16,-1-2-29 0,-3 1-49 16,-3 2-42-16,-5 2-4 15,-9 2 1-15,0 1 7 16,-12 1 1-16,-1-1-10 31,-1-1-24-31,-1-2-9 0,2-5-11 16,3-1 0-16,-2-6 1 0,2-1-2 31,-3-4-6-31,-4-2-6 0,-7-1-9 16,-1 0-4-16,-8 1-9 15,-6 0-4-15,-24 3-4 0,-8 0 1 0,-9 5 7 32,0 2 3-32,1 4 3 0,-10 2 1 0,-4 3 1 15,-1 1 1-15,-5 0 3 16,-1 1 5-16,-4-1 5 31,-1-2 3-31,-6-2 2 16,2 1-1-16,3-2-1 15,-7 1 0-15,-6 1-3 16,1 1-3-16,-4 1-5 16,-13 0-1-16,9 0-3 0,-2 0 3 15,-16-3 5-15,7 2-2 0,9-5 2 16,-15-4-2-16,12-1 3 15,7-1 5-15,-18-4 3 16,11 2 1 0,9 2-6-16,-17 3-5 15,4 4-5-15,6 1-1 0,-21 6-3 16,10 3-1-16,-1 7-1 16,-15 8-2-16,10 9-1 15,0 3 1-15,-1 10-1 16,11 5 1-16,13 7-1 15,-3 8 0-15,20 10-1 0,7 5-1 16,5 9 0-16,9 2 1 0,-3 3 1 31,-3 3 1-31,-7 8 3 16,-7 4 0-16,-11 6 0 16,-2 2 0-16,-26 7 1 15,-2 1-1-15,-6 1 0 16,-16-2-1-16,0-5 1 15,-6-1 0-15,-3-8 2 0,4-5 2 16,-8-9-2-16,6-5 1 16,-13-4 0-16,3-3-1 0,-13-6 1 15,5-4-1-15,-7-12 0 32,4-6-2-32,6-15-2 0,-3-8 0 0,14-16-1 15,-4-6 3-15,20-9 1 16,-8-7 1-16,17-6 1 15,2-2-2-15,-9-5 0 16,12-1-1-16,-15-2 0 31,1-3 0-31,5-4 0 0,-9 0-2 16,14-1 2-16,-7 1 1 16,4 4-1-16,12 1 3 15,-15 0 4-15,12 1 2 16,9-1 4-16,-10 1-1 15,24 0-5-15,1 2-3 0,-1 0-2 0,10 3-2 32,5 5-1-32,5 5-3 15,1 9-1-15,5 5-1 0,5 8-1 0,3 5-2 16,13 5-3-16,-3 6 0 16,6 1 0-16,4 4 2 15,19-1 3-15,9-4 0 0,15 1-1 31,6-1-2-31,2 1 0 16,8 1 0-16,4 3-1 16,-1 1 1-16,8 5 1 15,0 1 1-15,-3 4 3 16,7 3 0-16,-6 1 2 0,1 0 0 16,1-2 3-16,-4-2-1 15,5-1 1 1,3-3 0-16,-1-6-2 0,5-2-1 15,4-8-3-15,2-1 0 0,5-2-2 16,1-1 2-16,1 2 3 16,-3 4 3-16,-4 1 3 15,-4 2 0 1,-2 1 1-16,-4 0 0 0,2-3-1 16,-1-1-1-16,1-5-1 15,0-3-1-15,3-2-2 16,2-3 0-16,-1 1-2 15,0-5-1-15,0 0-45 16,0 0-42-16,0-2-126 16,2-5 21-16,-10-10 85 15</inkml:trace>
  <inkml:trace contextRef="#ctx0" brushRef="#br0" timeOffset="187112.23">4888 12183 1289 0,'-5'8'134'16,"0"2"102"-16,-2 1-25 0,1 0-70 15,4 1-29-15,2 2-64 16,4 1-22-16,12 3-28 16,7 2-7-16,15 5 1 31,5 1 4-31,6-2 4 15,-4-1 2-15,-8-2 5 0,-10 1 0 0,-9-4 4 16,-5 0-1 0,-6-7-7-16,-2-4 16 0,-1-8 15 15,0-10 4-15,8-9 5 16,-3-9-16-16,10-13-15 16,6-3-2-16,10-7-2 15,6 2 26-15,11 0-25 16</inkml:trace>
  <inkml:trace contextRef="#ctx0" brushRef="#br0" timeOffset="203920.07">15328 12245 933 0,'-8'5'84'0,"-3"4"52"15,-2 0-17 1,-2 1-38-16,0 0-7 0,4-3 9 16,-1 2 10-16,6 0 18 15,-1 1 0-15,2 8-26 16,1 1-18-16,-1 8-34 16,2 4-8-16,-1 9-18 15,2-1-4-15,5 2-3 16,3-4-5-1,8-9 10-15,4-5 19 0,5-12 33 16,1-5 14-16,-3-11 15 16,4-6-8-16,-3-11-15 15,-3-6 0-15,0-7-6 16,-5-7-3-16,-5-2-7 16,-1-1-9-16,-13 4-8 15,-8 3-8-15,-10 9-6 16,-7 7-7-16,-1 13-13 15,2 9-2-15,3 9-29 16,2 5-27-16,9-2-103 0,8-3-180 0,17-12 201 16</inkml:trace>
  <inkml:trace contextRef="#ctx0" brushRef="#br0" timeOffset="204075.9">15677 12360 1716 0,'-9'3'167'16,"1"-2"142"-16,2-3-230 16,1-3-21-16,2-3-79 0,2-1-43 31,4-2-141-31,5 1-174 0,9-4 207 16</inkml:trace>
  <inkml:trace contextRef="#ctx0" brushRef="#br0" timeOffset="204442.39">15864 12117 890 0,'0'-9'209'16,"6"0"192"-16,10-4-145 15,0 5-17-15,5 4-60 0,0 2-24 16,-3 7-54-16,2-2-22 15,-3 4-41-15,3 2-15 16,-8 6-16-16,0 3 3 16,-4 8-7-1,-7 3 2-15,-7 7 0 16,-2 4-5-16,-8 5-12 16,-3 5-6-16,1-5-2 15,-4-2 2-15,5-7 13 16,7-7 5-16,6-2 0 0,5-4 0 15,11-5-1-15,1-2 0 16,8-5 1-16,3-3 2 0,12-6-1 16,4-4 0-16,9-6-45 0,5-1-55 31,5-5-280-31,3 2 229 16</inkml:trace>
  <inkml:trace contextRef="#ctx0" brushRef="#br0" timeOffset="204996.14">16605 12169 614 0,'3'-9'140'0,"0"-2"180"16,-3-1-92-16,-1 0-30 16,-4 0-11-16,-1-2-21 15,-1 1-12-15,-2 0-26 16,-2 1-14-16,-4 3-33 16,-2-1-15-16,-3 7-26 15,0 1-9-15,-2 5-18 0,0 7-8 16,1 9-5-16,-1 8-4 0,2 9-1 31,4 3 0-31,7-2 0 16,5 0-1-16,13-11 3 0,8-5 0 15,8-12 1-15,0-8 1 16,0-9 2-16,-2-5 2 0,-5-6 1 16,2-4 1-1,-2-1 10-15,-2-1 5 0,-7 1 9 16,0 0 5-16,-2 8 3 15,-5 4 4-15,0 12 2 16,-1 6-4-16,-2 11-13 16,-1 8-9-16,-3 10-11 15,1 6-2-15,-4 9-3 16,3 4-1-16,2-2-9 16,1 0-20-16,-1-9-39 15,3-4-22-15,4-13-68 16,3-7-34-16,3-11-206 15,2-6 226-15</inkml:trace>
  <inkml:trace contextRef="#ctx0" brushRef="#br0" timeOffset="205323.47">16939 12041 1669 0,'8'2'143'0,"-4"2"88"16,-4 5-17-16,-4 6-46 0,-4 5-26 16,-5 9-46-16,-3 4-20 15,-2 2-40-15,1 2-13 16,-1 4-16-16,4-1-4 16,5 0-3-16,1-3 0 0,7-6-2 15,4-2 0 1,4-9-1-16,2-5-1 0,4-5 0 15,4-5-1-15,1-3 3 16,5-1-3-16,1-2 4 16,1-1-13-16,2-3-39 15,0-1-29-15,3-4-86 16,2 0-97-16,0 0-98 16,-7-1-99-16,0-1 234 15</inkml:trace>
  <inkml:trace contextRef="#ctx0" brushRef="#br0" timeOffset="205502.58">17186 12359 759 0,'-16'-12'239'0,"-1"1"287"16,3 2-113-16,4 7-98 15,0 2-48-15,3 5-102 16,0 5-45-16,7 7-66 16,0 5-13-16,1 11-17 15,-2 5-5-15,-4 7-12 16,0 4-30-16,-3 4-87 0,2 4 162 15,-3 2-76-15</inkml:trace>
  <inkml:trace contextRef="#ctx0" brushRef="#br0" timeOffset="210922.71">18140 12286 1005 0,'5'9'151'0,"1"1"155"16,-2-1-33-16,-4-2-52 15,0-1-25-15,0-1-54 16,0 1-19-16,-5 4-47 16,3 4-18-16,-10 7-36 15,-4 3-16-15,-15 8-4 16,-9 3-2-16,-4 1-14 15,-1 5-15-15,7-5-50 16,5-5-35-16,8-8-128 16,5-8-107-16,5-14 194 15</inkml:trace>
  <inkml:trace contextRef="#ctx0" brushRef="#br0" timeOffset="211092.76">17815 12239 1258 0,'4'17'164'0,"2"8"149"0,5 7-78 16,6 10-61-16,3 3-36 0,10 4-61 16,9-4-27-16,13 0-38 31,3 0 9-31,6-1-93 0,-4 0-59 16,-9-5-289-16,3-4 221 15</inkml:trace>
  <inkml:trace contextRef="#ctx0" brushRef="#br0" timeOffset="211470.14">18575 12322 1544 0,'1'-6'124'16,"-1"-2"85"-16,4-2-64 15,5 0-39 1,2-2-19-16,3 6-25 0,2 3-11 16,2 6-19-16,1 6-8 0,6 6-14 15,-1 4-3-15,-1 7-3 16,-3 1 0-16,-10 2 0 31,-6-1 0-31,-11 6-7 16,-8 0-8-16,-10 5-8 0,-3 2 2 0,2 0 7 15,0 0 7 1,15-5 3-16,5-1-1 16,10-5-1-16,6-2-1 15,8-6 2-15,11-2 0 16,6-11-2-16,13-6-5 0,14-11-111 16,6-11-228-16,11-15 208 15</inkml:trace>
  <inkml:trace contextRef="#ctx0" brushRef="#br0" timeOffset="211928.39">19577 12269 1405 0,'12'-1'128'0,"3"0"75"15,4 0-50 1,3 1-76-16,5 0-28 0,10 0-32 0,-1-2-8 31,2 1-8-31,-3-2 0 0,-4 2-72 16,-6 1-66-16,0 1-219 15,-5 3 189-15</inkml:trace>
  <inkml:trace contextRef="#ctx0" brushRef="#br0" timeOffset="212107.17">19591 12561 1386 0,'37'3'128'0,"11"-1"78"16,7-4-54-16,2-4-65 15,-2 0-38-15,-16-5-84 0,-5-1-138 16,-5-1 108-16</inkml:trace>
  <inkml:trace contextRef="#ctx0" brushRef="#br0" timeOffset="213465.77">20736 12349 847 0,'-2'-5'157'16,"-2"1"139"-16,-5 6-123 15,-3 4-10-15,-5 7-59 16,-3 2-11-16,-5 5-33 16,2 5-10-16,5 14-15 0,3 5-11 15,14 9-18-15,6 1-5 16,18-8-5-16,10-6-2 16,4-16 4-16,1-11 13 15,-2-15 48 1,-6-8 9-16,-2-15 18 15,-4-4-6-15,-7-7-24 0,-5-3 4 16,-4-2-8 0,-4 0-5-16,-6 2-8 15,-6 4-16-15,-9 10-16 0,-5 10-6 16,-4 15-56-16,-6 3-32 16,1 12-119-16,6 3 109 15</inkml:trace>
  <inkml:trace contextRef="#ctx0" brushRef="#br0" timeOffset="213613.47">21216 12504 2128 0,'15'4'118'0,"-7"-2"24"0,-5-2-43 16,-6-7-140-16,-5-3-68 15,-2-9-274-15,4 3 212 16</inkml:trace>
  <inkml:trace contextRef="#ctx0" brushRef="#br0" timeOffset="214150.86">21762 12191 1434 0,'-2'-2'201'16,"-2"-2"194"-16,-3 0-140 15,-5-2-69-15,-1 0-49 0,-4-1-60 16,-5 0-21-16,-6-2-34 16,-2 0-10-16,-6 4-10 15,-1 1-2-15,6 6-4 16,-4 3-3-16,15 4-2 15,4 4-1-15,10 1 3 16,9 1 1 0,5 4 5-16,4 2 0 15,-4 6 1-15,-5 1 0 0,-4 4 1 16,-5 2-1-16,-6-4 1 16,1 1-1-1,0-4 0-15,2-6 1 0,9-8-4 16,6-4-2-16,14-8-1 15,9-2-1-15,10-2 3 0,5 1 4 16,-2 4 0-16,0 6 4 16,-1 5 3-1,-2 1-1-15,-5 6 2 16,-2-1-2-16,-15 2-1 16,-7 1-1-16,-13 3 0 15,-11 4-5-15,-9 3-13 16,-3 0-10-16,-1 3-41 15,-2-1-20-15,0-6-47 16,1-1-29-16,4-12-127 16,1-7-169-16,1-10 265 15</inkml:trace>
  <inkml:trace contextRef="#ctx0" brushRef="#br0" timeOffset="214646.98">22118 12325 1491 0,'-5'-11'145'0,"-4"1"102"16,-1-1-17-16,-8 3-69 0,-4-1-23 15,-2 2-49-15,-2-1-26 16,-9 1-35-16,1 2-11 15,0 5-15-15,4 3-2 16,9 10-5 0,6 7-4-16,10 7-1 15,1 4 0-15,9-1 2 16,7-1 2-16,12 0 2 16,9-3 0-16,9 2 1 15,-1 4 1-15,-3 0 1 16,-9 0 1-16,-13 0 3 0,-2 1-3 15,-8 1-5-15,-6 0-11 16,-9-1-14-16,-5-6-3 16,-5-10-12-16,-2-5 11 15,-3-15 14 1,-1-9 8-16,5-16 30 16,6-8 8-16,14-14 10 0,8 0 4 0,14 1-2 15,4 5-1-15,0 9-11 16,-1 6-5-16,-3 5-17 15,-2 3-28-15,-1 3-108 16,1 1-143 0,3-2 148-16</inkml:trace>
  <inkml:trace contextRef="#ctx0" brushRef="#br0" timeOffset="-214328.07">22520 12239 1636 0,'0'-13'150'0,"-4"3"102"0,-5-1-24 15,-6 3-81-15,-5 2-35 16,-12 3-63-16,-2 3-19 15,-7 4-21-15,-1 5-5 16,8 8-6-16,7 2-3 0,15 6-3 16,8 1-1-16,11-2 2 15,8 3 1-15,13 0 2 0,4 1 2 16,8 1 1 0,-2 2 0-1,-5-4 1-15,-4 0 0 0,-8 0 0 16,-2-1 0-16,-6-1-37 15,-7 0-15-15,-6 2-29 16,-5-2-10-16,-4-1 35 16,-3-3 17-16,-4-5 33 15,3-3 12-15,-9-11 24 0,3-2 12 16,-5-12 25 0,-4-7 10-16,2-10-6 15,4-6-11-15,14-7-28 16,6-1-12-16,20-2-16 15,8 4-3-15,12 2-4 16,2 0 0-16,2 6-4 16,-1 0-23-16,0 1 38 15,3-3-15-15</inkml:trace>
  <inkml:trace contextRef="#ctx0" brushRef="#br0" timeOffset="-212042.55">5739 13118 616 0,'-6'-1'84'16,"-6"1"97"-16,0 2-10 0,-3 3 1 15,2-1-4-15,2 0-27 16,3-2-12-16,-1-2-26 16,3 0-8-16,-1 0-13 15,2 1-6-15,-1 6-14 16,-2 4-14-16,-2 8-8 16,1 5-1-16,-7 10 0 15,2 4 1-15,-3 13-12 16,-1 4-8-16,13 9-14 15,2 6-5 1,11 6-1-16,8 3-1 0,7-4-2 16,4-8 0-16,6-17-1 15,8-8 0-15,5-16 0 0,7-9-2 16,6-17 15-16,0-10 7 16,-2-23 18-1,-9-10 10-15,-15-18-3 16,-7-12-3-16,-12-16-10 15,-5-4-6-15,-7-4-9 16,-3-1 0-16,-9 7 5 16,-6 3 5-16,-14 15 5 15,-4 13-1-15,-22 29-10 16,-5 18-4-16,-12 30-55 0,1 19-22 0,2 22 33 16</inkml:trace>
  <inkml:trace contextRef="#ctx0" brushRef="#br0" timeOffset="-209525.34">20527 12969 1156 0,'-7'4'131'0,"-1"0"91"0,3-1-76 16,-2-3-42-16,2 0-17 15,3 0 0-15,2-3-5 16,7 2-22 0,4-1-12-16,10 3-21 0,6 4-7 15,9 3-10-15,2 2-6 16,0 2-1-16,-7-2 0 15,-5-3 0-15,-8 0 2 16,-6-5 21 0,-5-1 2-16,-7-1 8 15,-1-3-2-15,-7-2-19 16,-3-1-3-16,-9-1-8 16,-5 1-1-16,-16 1-2 15,-7 1-1-15,-2 4 2 0,2 0 0 0,10 7-2 16,5 0-1-1,13 2-2-15,7-1-4 16,14-2 0-16,9-1 0 16,13-2 1-16,8 0 3 0,10 0 4 15,9 0 1-15,3-2 2 16,1-1 1-16,-14 0 0 16,-12 0 1-16,-14 1 1 15,-10 1 0-15,-11 3-1 16,-7 1-2-16,-18 3-4 15,-9 1-3-15,-17 0-3 16,-1-4 1-16,8-4-1 16,13-2 1-16,17-1 1 15,10-1-1-15,21-1 7 16,9 0 2-16,20-1 2 16,10-1 0-16,13-1-3 15,-3 2 140-15,-3 0-102 16</inkml:trace>
  <inkml:trace contextRef="#ctx0" brushRef="#br0" timeOffset="-207552.89">15189 13746 1920 0,'-1'0'0'0,"-2"4"4"0,-7 12-1 0,-2-2-2 0,-2 11-2 15,3 1-2-15,5 9-2 16,7 6 0-16,6 1 1 16,8 2-1-16,2-10 2 15,1-7 0-15,5-15 2 16,0-8 1-16,-2-12 15 16,1-8 13-16,-6-10 24 0,-2-5 13 15,-7-6 6-15,-3 0-3 0,-5-2-6 31,-4 1-3-31,-3 6-8 16,-3 0-3-16,-5 7-16 16,-3 2-9-16,0 5-15 15,0 4-3-15,2 8-42 0,2 4-47 16,-3 9-144-16,1 8 123 16</inkml:trace>
  <inkml:trace contextRef="#ctx0" brushRef="#br0" timeOffset="-207403.92">15525 13841 1880 0,'6'1'32'0,"0"0"80"0,-4 0-36 0,-6-1-21 16,-5 0-21-16,1-4-74 15,-1-2-70-15,9-3 65 16</inkml:trace>
  <inkml:trace contextRef="#ctx0" brushRef="#br0" timeOffset="-206984.25">15980 13556 1016 0,'-3'-4'160'0,"-5"1"139"16,2 5-128 0,-2 5-4-16,-6 7-58 15,-2 4-22-15,-5 5-29 0,0 2-12 16,8 2-23-1,3-1-10-15,12-2-12 16,7-4 0-16,14 0 8 0,6-2 6 16,5-2 11-16,4-1 4 15,5-4 2 1,3 1-4-16,0-4-5 16,-5 1-5-16,-13 5-5 15,-11 2-1-15,-17 10-8 16,-11 6-23-16,-15 11-66 0,-6 4-51 15,-3-1-188-15,-1-5-179 16,6-11 283-16</inkml:trace>
  <inkml:trace contextRef="#ctx0" brushRef="#br0" timeOffset="-206805.27">15944 13691 1207 0,'12'-14'174'15,"2"-2"179"-15,4-1-215 16,5-3-24-16,4-4-64 16,7-4-20-16,12-2-23 15,2 0 8-15,8 4-115 16,5 3-101-16,6 15 115 0</inkml:trace>
  <inkml:trace contextRef="#ctx0" brushRef="#br0" timeOffset="-206297.34">16636 13660 1271 0,'0'-19'122'0,"-2"-2"86"16,-1-1-18-16,-1 1-51 15,-2 1-21-15,0 4-38 16,-3 2-13-16,-3 6-18 16,-4 3-8-16,-8 5-17 15,1 5-8-15,-1 9-13 16,4 4-3-16,-1 9-4 0,5 1-2 16,9 3 0-16,-1-1-2 0,15-2 1 31,5-3 1-31,4-2 2 0,9 0 1 15,2-1 3-15,4 0 0 16,2 0 1 0,0 0 1-16,-9 2-1 0,-3-2 1 0,-9 3 0 15,-11 1 2 1,-11 4 1-16,-8-2 2 0,-8-3 3 16,-2-3 2-1,-2-12 8-15,1-9 7 0,10-13 10 16,2-11 0-1,13-9-3-15,4-4-7 16,8-3-14-16,8 3-3 0,10 0-7 16,9 3-3-16,7 2-31 15,2-1-50-15,0 2-173 16,3 1 149-16</inkml:trace>
  <inkml:trace contextRef="#ctx0" brushRef="#br0" timeOffset="-205860.25">17088 13582 1144 0,'-15'-5'132'0,"1"-2"137"16,-2-1-63-16,3-1-1 16,-3 1-19-16,-4 0-42 15,0 3-26-15,-2 5-49 16,-2 6-23-16,4 11-33 15,1 8-8 1,1 10-7-16,4 3-3 0,7 4 0 16,6-5-1-16,9-6 0 15,9-1 1 1,7-5 1-16,6 1 1 16,6 1 3-16,-3-3 0 15,2 2 1-15,-2-2 0 16,-6-2 1-16,-3-1 0 0,-13-1 0 15,-8-1 1-15,-9-1 0 16,-10 2 1-16,-9-5 1 16,-2-3 2-16,-4-8 3 15,3-6-3-15,7-17 21 16,5-5 5-16,12-14 2 16,4-3 1-16,14-1-23 15,5 1-9-15,9 4 0 0,5 0-27 16,6-2-81-1,5-4-112-15,8-9 108 16</inkml:trace>
  <inkml:trace contextRef="#ctx0" brushRef="#br0" timeOffset="-204468.95">18180 13574 205 0,'4'-13'46'15,"0"3"85"1,-4 4 28-16,0 6 64 0,-5 4 20 16,0 7-12-16,-1 6-10 0,-2 2-42 15,0 1-23-15,0 2-30 16,-1 2-30-16,-6 6-42 16,-7 1-14-16,-15 7-24 15,-7 2-7-15,-10 2-6 31,1 3-2-31,11-4-65 16,6-4-72-16,14-14-380 16,5-7 309-16</inkml:trace>
  <inkml:trace contextRef="#ctx0" brushRef="#br0" timeOffset="-204274.49">17824 13633 1171 0,'13'10'174'15,"5"5"140"-15,11 14-144 0,6 3-27 16,10 8-63 0,7 3-21-16,1-1-29 15,-6 1-10-15,-7 0-7 0,-4 1-31 16,-5 1-142-16,4-2-163 16,4-12 165-16</inkml:trace>
  <inkml:trace contextRef="#ctx0" brushRef="#br0" timeOffset="-203922.28">18637 13779 1551 0,'-2'-2'115'0,"0"1"50"15,2 0-40-15,1-2-43 16,5 1-16-16,2-5 3 15,3 2-3-15,10 3-17 16,1 2-10-16,5 5-26 16,1 5-6-16,-3 6-4 15,-4 3 0-15,-13 9 1 16,-8 4-2-16,-19 7-4 16,-7 3-2-1,-9 5-1-15,3-2 1 16,4 2 3-16,6-5-2 15,14-5-3-15,8-3 0 16,11-9-3-16,11-2 2 0,11-9 1 16,5-5 0-16,19-9 2 15,5-4-2-15,4-10-91 16,-1-5-70-16,-5-6 89 16</inkml:trace>
  <inkml:trace contextRef="#ctx0" brushRef="#br0" timeOffset="-203517.65">19647 13789 365 0,'-15'1'56'16,"-3"3"58"-16,-2 1-11 0,-3 5 1 15,2-1-6-15,4-1 22 16,4-1 11-16,5-2 14 15,0-2 6-15,8 2-29 16,1 1-20-16,7 0-28 16,8 2-7-16,5-4-6 15,8 0-5-15,8-4-19 16,2-3-10-16,2-1-19 16,0-2 3-16,-14 2-69 15,-6 3-87-15,-17 7 88 16</inkml:trace>
  <inkml:trace contextRef="#ctx0" brushRef="#br0" timeOffset="-203337.34">19513 14132 1185 0,'18'11'196'0,"4"-1"304"15,11-8-432-15,3 0 0 0,2-2-50 16,2-2-10-1,4-1-26-15,-1-2-31 16,-3-3-118-16,1 2-302 0,-1-4 283 16</inkml:trace>
  <inkml:trace contextRef="#ctx0" brushRef="#br0" timeOffset="-202383.2">20744 13621 1154 0,'3'-2'173'0,"1"1"161"15,2 0-96-15,-3 3-65 16,0 2-28-16,-1 7-27 16,-2 5-14-16,0 11-30 15,0 6-14-15,0 11-30 0,-1 5-10 0,-3 10-15 16,1 2-1-16,-3 9-35 16,3 0-26-1,1-8-68-15,2-8-35 0,4-17-58 16,3-8-50-16,4-18 159 15</inkml:trace>
  <inkml:trace contextRef="#ctx0" brushRef="#br0" timeOffset="-202113.49">21107 13926 2123 0,'4'9'159'0,"-3"2"75"16,-1 0-40-16,-3-5-88 16,-5-1-40-16,2-5-58 15,2-4-30-15,-3-4-69 16,2-2-40-16,4-1-31 15,6 0 66-15</inkml:trace>
  <inkml:trace contextRef="#ctx0" brushRef="#br0" timeOffset="-199728.46">21577 13648 489 0,'0'-1'124'15,"1"-2"109"-15,4-2-57 16,-2-1-8-16,4 1-28 15,0 0-10-15,-2 2-14 16,1 1-7-16,0 2-7 16,-6 0-5-16,0 7-3 15,0 5 1-15,-6 13-7 0,4 8-7 16,-7 9-28-16,4 4-15 16,3-2-25-16,1 2-9 15,3-1-4-15,1 1 0 0,2 1-12 16,2 0-11-16,-6-7-43 15,3-2-46 1,-1-12-177-16,-3-4-184 16,5-13 260-16</inkml:trace>
  <inkml:trace contextRef="#ctx0" brushRef="#br0" timeOffset="-199267.27">21858 13552 1008 0,'-9'-5'113'0,"-1"1"101"16,-3 1-22-16,2 2-36 0,-1 0-26 0,3 0-35 15,4 1-15-15,6-1-9 16,7-1-4-16,4-1-21 15,6 0-8-15,10 1-11 16,6 1-5-16,7 0-9 16,-2 1-2-1,-3-1-5-15,-5 1-2 16,-6 2-1-16,-1 3-1 0,-10 6 1 16,-2 2 0-16,-9 9 1 15,0 4 2 1,-8 8-1-1,-1 5 0-15,-3 3-2 0,0 2-1 0,0 0 0 16,0-2-5-16,2 0-11 16,1-3-15-1,3-4-14-15,2-4-1 0,2-9-10 16,2-6-9 0,1-8-70-16,3-6-39 0,-2-8-117 15,1-6 145-15</inkml:trace>
  <inkml:trace contextRef="#ctx0" brushRef="#br0" timeOffset="-198804.58">22539 13442 1174 0,'-2'-5'169'16,"-1"-1"127"0,-1 2-94-1,-3 2-11-15,-1 2-54 16,-1 1-12-16,-3 5-31 0,-1 2-12 0,-8 6-25 16,0 4-19-16,-12 14-25 15,1 7-6-15,-6 15-7 16,3 3-3-1,9 2-2-15,1-1-1 0,14-9 0 16,6-4-1-16,8-9 2 16,7-4 1-16,9-5 0 15,4-4-1-15,5-8 1 16,3-5 0-16,2-10 3 16,-2-4 1-16,-4-8 8 15,-6-2 4-15,-5-1 16 16,-11-2 8-16,-5 3 6 0,-7 2-1 15,-13 2-14-15,-6 3-9 16,-11 6-17 0,-6 3-15-16,-5 9-34 0,1 5-32 15,6 9-135-15,5 0-336 16,19-6 336-16</inkml:trace>
  <inkml:trace contextRef="#ctx0" brushRef="#br0" timeOffset="-196364.4">20403 14574 1092 0,'7'-15'97'0,"4"-2"64"16,2-1-10-16,3 1-18 15,0 2-3-15,0 5-6 16,-3 2-13-16,1 7-37 0,3 2-20 16,8 4-33-16,7 4-12 15,7 2-6-15,-1-1 0 0,-4-2 2 16,-3 0 1 0,-9-5 2-16,-4-2-1 15,-7-2 2 1,-5-2 1-16,-10 0-1 0,-8 1-12 15,-17 2-33-15,-15 3-7 16,-17 5-4-16,-1 0 13 0,3 0 30 16,14-1 3-16,22-3 13 15,9 0 8-15,18-3 26 16,9 0 11-16,15-5-2 16,5-2-6-1,18-5-26-15,5-1-11 0,2-1-11 16,-6 1-22-16,-9 2 462 15,-4 2-333-15</inkml:trace>
  <inkml:trace contextRef="#ctx1" brushRef="#br0">12000 14962 0,'0'0'0,"0"0"16,0 0-16,0 0 16,0 0-1,-2 28-15,-3-21 16,0 4 0,-3-1-16,1 2 15,-1 1 1,3-3-16,2-2 15,1-1-15,-1 1 16,3-3 0,0 0-16,0 0 15,0 0-15,0 0 16,0 0 0,0-2-1,0-1-15,0 1 16,0-1-16,3 3 15,-3 0 1,2 0-16</inkml:trace>
  <inkml:trace contextRef="#ctx0" brushRef="#br0" timeOffset="-195518.3">6615 12988 1124 0,'-4'-9'84'0,"-4"0"70"0,1 0 7 16,-3 2 28-16,0 1-19 15,0 2-28-15,1 2-11 16,0 2-8-1,1 1-4-15,3 7-8 16,2 4-10-16,3 13-27 16,3 11-8-16,3 19-22 15,1 13-10-15,-2 16-14 16,-1 5-6-16,-4 9-6 16,0 3-15-16,1 3-81 15,-1 2-42-15,7 0 56 16</inkml:trace>
  <inkml:trace contextRef="#ctx0" brushRef="#br0" timeOffset="-192592.77">15103 14977 828 0,'-2'1'164'15,"-1"1"133"-15,-5 5-122 16,-4 3-35-16,-6 5-67 0,-5 0-17 16,1 4-35-16,-3 0-11 15,5 8-9-15,4 4-1 16,12 11-3-16,7 8-1 16,13 10 1-16,6 4-19 15,3-3-8-15,6-6-3 16,-2-17-3-1,-2-11 22-15,-2-20 14 0,-2-8 20 16,-5-14 33-16,-3-7 11 0,-3-12 19 16,-4-7-5-16,-5-9-10 15,0-1-1 1,-3-2 2-16,-1 3 0 0,-2 6-6 16,-4 6-2-16,-2 10-17 15,-5 4-10-15,-4 10-12 16,-1 5-10-16,-1 8-40 15,1 2-44-15,4 3-188 16,6 0 155 0</inkml:trace>
  <inkml:trace contextRef="#ctx0" brushRef="#br0" timeOffset="-192444.56">15602 15084 2002 0,'-7'15'138'0,"-5"-5"96"0,1-7-178 0,3-3-56 16,-2-4-200-16,9-3-138 15,1-11 160-15</inkml:trace>
  <inkml:trace contextRef="#ctx0" brushRef="#br0" timeOffset="-192224.82">15968 14862 1749 0,'-2'14'134'0,"2"3"186"0,0 14-288 16,2 8-3-16,-9 12-4 15,1 4-5 1,-7 0-5-16,0-1-4 0,2-1-8 15,5-2-1-15,8-3-76 16,6-6-84-16,8-8 89 16</inkml:trace>
  <inkml:trace contextRef="#ctx0" brushRef="#br0" timeOffset="-191774.13">16230 14911 1340 0,'0'-10'96'0,"-2"3"46"15,1 0-9-15,-2 5-26 16,-4 1-12-16,5 4-11 0,-3 1-8 0,6 0-15 15,5 1-10-15,10-2-20 16,8 0-8-16,4 1-13 16,7-1-2-1,5-2-2-15,-3 1-2 0,-4-1 0 16,-4-1 0-16,-8 1 1 16,-5 0 1-16,-1 1 1 15,-6 1 2-15,-1 5 2 16,-3 3-1-16,-5 8 2 15,-3 4-1-15,-6 9-2 16,0 3-2-16,0 7-2 16,1 4-2-16,1 3-1 15,-7 1 0-15,5 2-5 0,-1 0-13 16,3-3-48-16,6-4-38 0,1-12-112 31,7-7-88-31,0-19 168 0</inkml:trace>
  <inkml:trace contextRef="#ctx0" brushRef="#br0" timeOffset="-191399.98">16908 14839 1082 0,'-1'-2'179'0,"1"2"137"0,-8 3-116 15,-1 6-30-15,-7 9-49 16,-5 6-15-16,-4 16-21 16,-2 5-11-16,-7 14-33 15,0 5-14-15,4 9-22 0,5 3-7 16,21 3-9-16,8-6-1 31,20-14-3-31,7-12-1 0,5-24-1 16,3-10 0-16,-4-21 13 15,-1-6 12-15,-8-11 29 16,-4-4 13-16,-12 0 9 16,-6 0-3-16,-15 3-14 15,-7 5-8-15,-13 6-15 16,-4 7-16-16,-4 8-49 16,0 8-24-16,-1 7-88 15,7 2-93-15,5-1 148 16</inkml:trace>
  <inkml:trace contextRef="#ctx0" brushRef="#br0" timeOffset="-190873.35">18054 15086 1413 0,'-11'10'152'16,"-2"4"113"-16,-6 6-147 15,-7 6-20 1,-5 6-53-16,-4 6-14 16,-3 4-16-16,2 4-1 0,4 4-51 15,-2-1-43 1,5-4-172-16,2-7 140 0</inkml:trace>
  <inkml:trace contextRef="#ctx0" brushRef="#br0" timeOffset="-190708.44">17718 15174 1493 0,'20'9'115'0,"1"10"56"16,2 6-36-16,8 12-74 15,3 4-22-15,9 4-24 16,9-1-6-16,3-4-14 0,2-5-47 16,3-6 35-16</inkml:trace>
  <inkml:trace contextRef="#ctx0" brushRef="#br0" timeOffset="-190221.54">18718 15231 1169 0,'-10'4'170'0,"0"-2"177"16,5-4-234-16,3-3-16 0,5-1-48 15,5-1-3-15,8 2 3 32,2 3 2-32,11 3-8 15,3 3-10-15,11 5-16 16,5 1-6-16,-4 6-7 15,-7 2 0-15,-19 6 2 0,-7 3 1 16,-15 7-5 0,-7 4-8-16,-18 4-8 0,-13 1-2 15,-4-1 6-15,-1-4 8 0,14-1 4 16,8-2-1-16,15-2-1 16,8-1 0-16,14-6-2 15,8-4 0-15,18-11-1 16,14-6-1-16,6-14-18 31,5-9-37-31,-1-9-180 16,-1-5 150-16</inkml:trace>
  <inkml:trace contextRef="#ctx0" brushRef="#br0" timeOffset="-189994.77">19632 15345 1537 0,'5'-3'84'0,"2"-2"39"16,3-3-74-16,5 2 3 16,3 1-16-16,8 2-11 15,5 2-4-15,2-1-9 16,2 1-17-16,-6-1-151 0,-4 1 113 15</inkml:trace>
  <inkml:trace contextRef="#ctx0" brushRef="#br0" timeOffset="-189824.41">19550 15592 1714 0,'4'11'173'0,"4"-3"264"15,16-7-409-15,10-3-13 16,17-6-15-16,8-3-11 16,10-6-76-16,-2-3-84 15,-1-5 92-15</inkml:trace>
  <inkml:trace contextRef="#ctx0" brushRef="#br0" timeOffset="-189386.1">20729 15247 1230 0,'-19'-2'240'16,"-1"1"303"-16,-6 3-402 0,-4 6-40 16,-4 9-75-1,1 6-17-15,9 14-16 0,5 8-5 16,16 17-2-16,7 3 1 16,15-5 4-16,11-6-2 0,17-20-3 15,4-9-1-15,1-21 2 16,-1-6 8-16,-10-19 17 31,-4-6 6-31,-8-10 9 16,-8-9 3-16,-13-6 17 15,-6-3 12-15,-16 0 10 0,-8 4-4 16,-15 12-23-16,-4 8-28 0,-8 20-53 16,-5 10-32-1,-2 14-93-15,5 4-96 16,13-1 149-16</inkml:trace>
  <inkml:trace contextRef="#ctx0" brushRef="#br0" timeOffset="-189249.33">21266 15298 2315 0,'-2'7'84'15,"-1"-4"54"-15,5-16-162 0</inkml:trace>
  <inkml:trace contextRef="#ctx0" brushRef="#br0" timeOffset="-188784.95">21690 14948 1492 0,'6'-3'184'32,"3"-1"160"-32,6 0-182 15,3 0-10-15,5 5-50 0,4 4-7 16,3 5-28-16,-1 3-12 15,-5 3-24-15,-7 3-11 16,-16 6-33-16,-8 1-16 16,-20 5-29-16,-10 5-3 15,-3 0 22-15,2-1 14 0,10-7 35 32,7-7 7-32,13-7 2 0,8-3 4 15,13 0-2-15,8 0 0 16,11 3 9-16,7 1 2 15,12 4-3-15,3 4 2 16,-8 6-5-16,-12 1-2 0,-15 3-2 16,-15 4-3-16,-22 0-19 15,-11 5-19-15,-27 3-42 16,-5 1-34-16,4 1-93 16,8-4-72-16,18-12 143 15</inkml:trace>
  <inkml:trace contextRef="#ctx0" brushRef="#br0" timeOffset="-188483.32">22308 14995 1793 0,'12'8'178'0,"-9"3"115"16,-9 4-131-16,-18 8-105 15,-8 5-32-15,-2 7-17 0,2 1-2 16,13-3-2-16,10-1 1 16,15-6 5-16,14-1 4 15,12 2 8-15,9 1-2 0,10 6-4 16,1 2-4-16,-9 1-4 16,-8-2 0-16,-17-6 6 15,-10-5-9 1,-15-6-41-16,-12-3-46 0,-17-4-149 15,-5-4-89-15,-12-5 164 0</inkml:trace>
  <inkml:trace contextRef="#ctx0" brushRef="#br0" timeOffset="-188321.09">22308 15065 1887 0,'66'2'223'0,"-9"0"174"0,-3-1-207 15,-7-2-119-15,-8-3-57 16,-4-5-74-16,0-1-38 16,-9-7-101-16,-2-7-88 15,0-7 165-15</inkml:trace>
  <inkml:trace contextRef="#ctx0" brushRef="#br0" timeOffset="-187988.36">22819 14873 2180 0,'6'0'181'0,"3"-1"111"15,2-2-157-15,5 0-97 0,2 2-28 16,5 4-10 0,-1 5 0-16,3 8 0 15,0 5 0-15,-4 5 4 0,0 1-2 16,-5 5 3-16,-9 2-18 15,-13 3-28-15,-8 3-28 16,-7 7-21-16,-6 4 18 0,0 0 31 16,4 3 35-16,5-9 38 15,10-4 8-15,14-10 9 16,8-7-2-16,16-8-5 16,6-4-5-16,15-8-13 0,8-1-4 15,17-5-33 1,-1-3-28-16,-8-4-47 0,-12-1 125 15,-13-10-50 1</inkml:trace>
  <inkml:trace contextRef="#ctx0" brushRef="#br0" timeOffset="-187273.57">20433 16062 1218 0,'0'0'177'0,"0"-3"171"0,0 2-118 0,8 1-79 16,8 2-35-16,17 1-40 16,17 1-12-16,24-2-23 15,10-2-12-15,13-3-19 16,1-5-13-16,5-9-69 16,0-1-278-16,-12-11 223 15</inkml:trace>
  <inkml:trace contextRef="#ctx1" brushRef="#br0" timeOffset="9180.39">12480 15447 0,'0'0'0,"0"0"16,26-7-16,-19 7 15,-2 0 1,0 2-16,0-2 16,0 3-1,3-1 1,0 1-16,-1-1 15,-2 1-15,0-1 16,-2 1 0,-3-1-16,0 1 15,0-1-15,0 1 16,0-1-16,0 3 31,0 1-31,0-1 0,0 0 16,0 0-1,0 0 1,0 0-16,0 0 16,0 0-1,0 0-15,0 0 16,0 0 0</inkml:trace>
  <inkml:trace contextRef="#ctx0" brushRef="#br0" timeOffset="-186202.84">7112 13119 1037 0,'-13'11'134'15,"-1"3"110"-15,-2 0-121 16,0 2-65-16,0-3-21 0,0-1 16 16,1-2 12-16,2-2 15 15,1 3-5-15,4 5-21 16,2 7-13-16,1 10-19 16,3 5-7-16,2 14-12 15,3 4-2-15,9 14-2 16,5 1 0-16,9-4-3 15,7-7-1-15,11-21-3 16,6-8-2-16,7-18-3 16,-3-10-1-16,-5-9 6 0,-7-8 13 15,-10-14 44-15,-4-6 24 16,-2-22 23-16,-5-7-3 16,-5-12-21-16,-5-1-6 15,-12 4 5-15,-10 6 4 16,-14 7-9-1,-10 5-12-15,-18 14-34 0,-6 7-20 0,-23 19-80 16,1 9-58 0,10 20-112-16,9 15 117 15</inkml:trace>
  <inkml:trace contextRef="#ctx0" brushRef="#br0" timeOffset="-185075.73">14920 16094 1059 0,'-2'-7'145'0,"-3"1"105"31,-3 4-39-31,-8 9-77 0,-4 1-26 16,-5 8-27-16,1-1-15 16,6 4-27-16,6 4-15 15,7 8-24-15,2 9-4 0,7 16-4 16,3 4 0-16,10-2 2 15,1-6 1-15,6-23-2 16,6-7-2-16,4-20 17 16,0-7 13-16,-7-10 26 15,-7-11 8-15,-16-10-7 16,-5-7-9-16,-7-9-21 16,-1 3-4-16,-10 7-6 15,-4 3 1-15,-5 9-1 0,0 6-3 31,7 10-3-31,2 9-23 0,9 9-84 16,2 8-63-16,9 7-161 16,8-2-145-16,13 0 266 15</inkml:trace>
  <inkml:trace contextRef="#ctx0" brushRef="#br0" timeOffset="-184973.64">15141 16216 967 0,'23'9'178'15,"-7"0"165"1,-8 2-71-16,-6 5-118 0,-2 2-47 15,-1-1-105-15,-2-4-102 16,3-12 56-16</inkml:trace>
  <inkml:trace contextRef="#ctx0" brushRef="#br0" timeOffset="-184474.18">15529 16132 1360 0,'5'-5'127'0,"-5"-2"137"0,0 3-202 16,-6 3-9-16,-8 5-11 15,1 4 8-15,-7 5 16 16,1 2 14-16,8-5 8 16,0-1-8-16,17-5-22 15,5-3-14-15,5-1-19 16,4 0 0-16,-2-3 1 15,5 2-4-15,-5-3 1 16,1 0-1-16,8 1-4 16,-6 1 1-16,5 2-7 15,-5 2 0-15,-8 5-1 16,-3 3 2-16,-13 6 0 16,-7 5-1-16,-8 9-4 15,0 3-4-15,-1 5-2 16,6 0-2-16,6-6 0 15,0-9 0-15,4-6-3 0,3 1 0 16,4-1 0-16,6 3 1 16,2 2 1-16,-1 0 2 0,-5-1 2 15,-4 4 2 1,-10 0 1-16,-5 6 2 0,-9 3-2 16,-5 0-1-16,-4 0-9 15,-4-2-18-15,-4-15-59 16,0-8-47-1,2-22-139-15,6-11-77 0,13-16 184 16</inkml:trace>
  <inkml:trace contextRef="#ctx0" brushRef="#br0" timeOffset="-184184.19">16060 16135 1572 0,'4'11'141'0,"0"5"68"0,-4 6-59 16,-4 10-96-16,-5 9-24 15,-6 7-17-15,-3 5-3 16,-1-6-9-16,2-6 8 16,16-11 4-16,1-10 0 15,10-7 18-15,13 2-8 0,2-5 2 16,8 3 1-1,4 1-12-15,-5-3 2 16,-10 3 1-16,-11 0 3 0,-15 6-31 16,-12 5-41-16,-14 6-133 15,-6 3-77-15,3-2 130 16</inkml:trace>
  <inkml:trace contextRef="#ctx0" brushRef="#br0" timeOffset="-184013.98">16028 16301 2018 0,'36'-36'133'0,"7"0"46"15,8 2-58-15,11 5-84 16,-5 2-10-16,2 7-75 16,-3 1-61-16,-15 0-351 15,0 3 273-15</inkml:trace>
  <inkml:trace contextRef="#ctx0" brushRef="#br0" timeOffset="-183724.73">16656 16155 1600 0,'14'4'181'0,"5"0"191"16,5-3-292-16,2 1-11 15,-3 7-56-15,-9 4-4 16,-4 11-3-16,-4 9-8 15,-13 15-23-15,-2 7-14 16,-17 6-1-16,-7 2 9 0,-7-10 23 16,1-5 13-16,11-10 12 15,4-6 2 1,15-10-6-16,4-2-3 0,19-8-12 16,11-3-2-16,15-6 0 15,11-4 1-15,9-8 1 16,4-3 0-16,5-6-35 15,6-5-15-15,26-4-385 16,2-3 291-16</inkml:trace>
  <inkml:trace contextRef="#ctx0" brushRef="#br0" timeOffset="-183513.69">17993 16248 1834 0,'-9'6'164'0,"-5"3"97"15,-3 5-115-15,-9 12-83 0,-8 8-45 16,-4 13-56-16,-6-3-21 16,-2 5-46-16,6-3-26 15,3-10-133-15,1-4 155 16</inkml:trace>
  <inkml:trace contextRef="#ctx0" brushRef="#br0" timeOffset="-183353.69">17606 16247 1868 0,'29'13'149'0,"6"7"62"16,0 7-67-16,4 4-105 15,0 7-23-15,6-2 4 16,3 0-77-16,16-5-138 15,7-8-262-15,8-1 228 16</inkml:trace>
  <inkml:trace contextRef="#ctx0" brushRef="#br0" timeOffset="-183027.83">18711 16169 1218 0,'-4'8'151'0,"0"1"138"16,7-2-155-16,6 0-71 15,4 0-18-15,7 1-9 16,6 0 3-16,14 1-9 16,1 2-8-16,2 2-8 15,-3 3-2-15,-16 9-3 0,-7 3-9 0,-18 14-49 16,-15 3-32-16,-25 6-16 15,-5 2 15 1,1 2 88-16,8-1 45 16,24-8 22-16,8-4-9 15,19-13-46-15,11-5-15 16,24-14-39 0,0-8-27-16,8-13-195 0,-4-10 159 15</inkml:trace>
  <inkml:trace contextRef="#ctx0" brushRef="#br0" timeOffset="-182866.43">19492 16286 1689 0,'8'13'163'16,"4"1"115"-16,5 1-131 0,2-2-90 15,3-2-31-15,0-3-67 16,0-6-44-16,-4-3-213 0,-2-3 173 15</inkml:trace>
  <inkml:trace contextRef="#ctx0" brushRef="#br0" timeOffset="-182696.72">19343 16591 2060 0,'24'0'94'15,"6"-3"42"-15,17-10-116 16,-2 0-4-16,13-2-66 16,2 0-45-16,19 2-248 15,6-1 200-15</inkml:trace>
  <inkml:trace contextRef="#ctx0" brushRef="#br0" timeOffset="-182309.35">20698 16536 1251 0,'-27'2'187'16,"-3"0"153"-16,0 3-158 15,3 4-34-15,0 14-67 16,7 5-22-16,11 15-38 16,10 4-11-16,14 4-15 15,14-2-12-15,13-11-11 16,7-11 1-16,0-20 0 16,0-11 13-16,-8-19 33 15,-1-10 16-15,-6-17 22 16,-9-6 3-16,-17-6-15 15,-11-2-11-15,-18 5-17 16,-4 8-6-16,-16 18-26 16,1 8-22-16,-1 31-48 0,-5 13-50 0,2 15-53 15,8 7 94 1</inkml:trace>
  <inkml:trace contextRef="#ctx0" brushRef="#br0" timeOffset="-182163.14">21284 16436 2470 0,'-1'25'103'0,"-3"-5"-64"16,-2-5-75-16,1-5-479 16,0-7 324-16</inkml:trace>
  <inkml:trace contextRef="#ctx0" brushRef="#br0" timeOffset="-181852.48">21645 16207 2274 0,'2'9'81'0,"2"0"20"15,6-4-93-15,3 0-3 16,3-1 0-16,4 1 5 16,7-2 11-1,6 2 5-15,4-2-1 0,7 2-5 16,-4 0-12-16,-1 5-4 0,-13 7-19 31,-18 5-13-31,-14 18-16 16,-13 4-3-16,-19 15 14 0,0 5 3 0,1 6-8 15,6 3-26-15,14-6-77 16,9-7-100-16,14-14 134 16</inkml:trace>
  <inkml:trace contextRef="#ctx0" brushRef="#br0" timeOffset="-181544.25">22190 16359 1754 0,'3'17'148'0,"0"14"74"0,-3 4-88 16,-3 12-88-16,-2 9-29 15,2-3-13-15,2 1-4 16,7-14-2-16,10-7 10 16,11-20 21-1,1-13 17-15,15-15 32 16,-3-12 2-16,1-9 1 0,-2-2-8 15,-23-2-17 1,-10 4-4-16,-21-1-6 16,-14 4-6-16,-16 7-18 0,-2 3-23 15,-10 17-57-15,1 6-31 16,10 9-88 0,10 6-45-16,19 8 121 15</inkml:trace>
  <inkml:trace contextRef="#ctx0" brushRef="#br0" timeOffset="-181210.97">22710 16132 2306 0,'11'33'98'0,"-2"2"2"15,-8 6-48-15,-9 6-61 16,-5 8-10-16,-8 9-7 0,-1-2 1 15,3-1-3 1,3-8-6-16,12-14-13 0,6-8-5 16,16-18 7-1,7-12 8-15,14-18 22 16,9-8 9-16,3-9 16 16,-2-2 12-16,-10 8 27 0,-11 7 19 15,-12 11 31-15,-8 14 7 0,-8 16-24 31,-2 15-18-31,1 23-57 16,-5 9-37-16,2 15-23 16,-1-2-138-16,3-9 120 0</inkml:trace>
  <inkml:trace contextRef="#ctx0" brushRef="#br0" timeOffset="-180237.03">8510 13157 318 0,'-23'4'38'0,"-6"0"65"0</inkml:trace>
  <inkml:trace contextRef="#ctx0" brushRef="#br0" timeOffset="-179857.79">8011 13082 682 0,'-15'1'142'16,"-2"3"129"0,1 2-41-16,-1 7-42 15,-5 3-11-15,3 8-17 16,-9 4-22-16,4 7-62 16,3 4-29-16,7 10-37 0,5 4-10 0,11 17-5 31,1 1 0-31,16-4-5 15,12-6-2-15,10-23-2 16,16-13-2-16,6-24 17 0,7-5 22 16,-4-18 34-1,-8-8 23-15,-11-15 16 16,-5-13-7-16,-4-11-13 0,-3 1-6 16,-14 0 4-16,-8 3-5 0,-22 9-2 31,-11 4-9-31,-25 14-30 15,-12 10-11-15,-19 25-65 0,-14 15-49 16,-9 38 48-16</inkml:trace>
  <inkml:trace contextRef="#ctx0" brushRef="#br0" timeOffset="-165630.42">21962 9987 1338 0,'1'17'201'16,"3"-1"337"-16,1-3-490 15,-3-1-14-15,-13 0-28 16,-9-4-2-16,-14-1 4 15,-9-1 0-15,-5 0 1 16,-2 2-1-16,-5 5-4 16,-6 2-4-16,-24 8-17 15,-13 5-4-15,-7 2-2 16,-3 1 4-16,-4 0 15 0,0-3 5 16,-2-6 5-1,4-2 1-15,-1-7 0 16,0-3 0-16,1-6-2 0,-7-2-2 15,1-2-1-15,2-1-19 0,-5 3-17 16,-2 2 1-16,5 5 0 16,3 1 19-16,-1 3 16 15,3 0 3-15,2 1 1 16,1 0 2-16,13-7 0 16,9-4 1-16,13-9 7 15,5-7 10-15,6-9 14 16,9-4 5-16,14-8 5 15,7-5-1-15,7-8-16 16,2-6-5-16,5-8-15 16,0-5-10-16,0-5-1 15,1 0-2-15,-2 0 0 16,1-4-1-16,2-7-2 16,4-2 1-16,4-1-1 15,4 4-1-15,9 7-1 16,6 3 0-16,5 5 1 15,1 1 1-15,4 11 2 16,-3 3 0-16,5 11-3 16,1 4-1-16,7 5-3 0,7 3-2 0,24 3-2 31,7-2 0-31,14 1 3 16,7-2 1-16,11 2 5 15,11-1-2-15,10 4 1 16,9 5-2-16,17 4 0 0,-7 2 0 0,24 2 6 15,5 2 2-15,-10 2 6 16,17 1 4-16,-13 3 4 16,-3 2 1-16,2 1-2 15,-17 0-3 1,-7 3-6-16,0 0-3 0,-27 0 2 16,-5 2-1-16,-21-2 1 15,-16 4 0-15,-8-2 1 16,-7-1-1-16,-3 0 3 15,-11-2-1 1,-9 1-1-16,-6 1-1 0,-10 6-5 16,-1 4-3-16,-6 15-3 15,0 11-1-15,-2 22 0 0,-6 14 3 16,-6 31 3-16,-6 8 1 16,-6 12 6-16,0 4-30 0,2-4-146 15,9-4-44-15,11-12 84 16</inkml:trace>
  <inkml:trace contextRef="#ctx0" brushRef="#br0" timeOffset="-152011.12">21769 942 756 0,'0'-2'130'15,"0"2"86"-15,0-1-10 16,0 4-76-16,-2-1-28 0,-4 4-27 31,-2 3-7-31,-7 7-21 16,-3 5-9-16,-10 17-8 0,-2 9-5 15,-1 15-9-15,0 6-6 0,7-3-8 16,7-4 0-16,14-14-2 31,8-9 1-31,12-13 6 0,5-6 12 0,4-12 37 16,-2-5 15-16,-3-8 46 15,-1-6 1-15,-10-5-22 16,-2-2-6-16,-9 0-45 16,-9 0-12-16,-12 4-17 15,-4 3-13 1,-10 6-32-16,-7 6-18 0,-2 8-52 16,1 1-36-16,19 1-229 0,17-3 220 15</inkml:trace>
  <inkml:trace contextRef="#ctx0" brushRef="#br0" timeOffset="-151842.28">22193 1290 1252 0,'1'-5'-15'0,"-9"24"153"0,-11 2 7 16,-5 4-1-1,-3-4 16-15,-3 2-144 16,-6 0-30-16,-2-2-86 16,-4-1-124-16,3-4 118 15</inkml:trace>
  <inkml:trace contextRef="#ctx0" brushRef="#br0" timeOffset="-151652.28">21917 1312 1181 0,'18'10'160'0,"-2"4"107"0,12 2-20 16,1-2-5-16,0 4-98 15,5-1-63-15,-3 2-71 32,1 3-18-32,3 0-94 0,5 1-68 0,1-6 83 15</inkml:trace>
  <inkml:trace contextRef="#ctx0" brushRef="#br0" timeOffset="-151460.81">22546 1265 1281 0,'0'-2'178'15,"-1"22"5"-15,-2-4 200 0,3 8-174 16,1-3-13-16,2-3-116 0,2 6-84 15,-1-5-33-15,5-1-118 16,0-2-74-16,7-4 111 16</inkml:trace>
  <inkml:trace contextRef="#ctx0" brushRef="#br0" timeOffset="-151163.49">22817 1296 1349 0,'-14'22'127'0,"-1"0"29"16,0 8-24-16,2-1-17 0,13-2-69 15,8-4-16 1,16-8-11-16,8-5-1 0,5-7 3 16,-2-5-4-16,1-6 15 31,-2-3 10-31,-3-3 19 0,-6 0 12 0,-8-6 19 15,-11-3 8-15,-16-5-23 16,-8-3-12-16,-13 4-51 16,-1 1-37-16,-7 6-52 15,-4 7-34-15,8 10-99 16,4-8-277-16,26-5 303 0</inkml:trace>
  <inkml:trace contextRef="#ctx0" brushRef="#br0" timeOffset="-151005.68">23040 1078 1624 0,'5'6'177'0,"7"-4"13"16,6-5 5-16,5-7-90 15,8-3-105-15,2-4-114 16,1 0-84-16,8 0 96 15</inkml:trace>
  <inkml:trace contextRef="#ctx0" brushRef="#br0" timeOffset="-150812.29">23472 805 1482 0,'-13'8'171'0,"5"3"114"15,2 4-78-15,5 6-26 16,0 2-97-16,0 5-78 16,0-4-2-16,1 4-69 15,1-1-58-15,3 7-244 16,3 6 203-16</inkml:trace>
  <inkml:trace contextRef="#ctx0" brushRef="#br0" timeOffset="-150432.45">22167 2291 1034 0,'0'4'94'15,"0"4"69"-15,0 4-33 0,0 9-7 16,-3 2-49-16,2 5-53 16,-1 2-11-16,0 0-28 15,-3-2-42-15,2-2-178 16,-4-4 145-16</inkml:trace>
  <inkml:trace contextRef="#ctx0" brushRef="#br0" timeOffset="-150273.21">21997 2476 1192 0,'10'-5'101'0,"5"-1"70"0,3 0-16 0,6-4-19 31,6 0-33-31,5-4-55 0,3 1-17 16,6 0-76-1,4-1-82-15,11 2 73 16</inkml:trace>
  <inkml:trace contextRef="#ctx0" brushRef="#br0" timeOffset="-149741.1">22747 2180 1138 0,'-4'-4'132'0,"-1"0"113"0,1 2-66 0,-3 1-14 16,-2 3-54-16,-3 5-57 31,-1 3-17-31,-6 11-24 0,-1 4-7 16,1 14-5-16,0 4-2 15,4 11 0-15,3 2-1 16,10 1 1-16,3-2 0 16,12-14 0-16,7-7 1 0,5-9 4 15,4-9 2 1,-2-6 3-16,-5-2 2 0,-9-7 3 15,-1-1 4-15,-6-7 4 16,0-4-2-16,-4-3-6 16,0 0-5-1,-3 2-8-15,-2 2 1 0,-1 8 2 16,-1-1 0-16,-4 1 0 16,2 2-1-16,-1 0-2 0,0 1 0 15,0-1-1-15,0 1 2 16,-1-1 0-16,0-3-1 15,1 2 0 1,2-1-2-16,4 3-4 0,1 2 0 16,2 2-2-1,-1 2 4-15,1-3 3 16,0 0 1-16,-1-4 4 16,0 0 1-16,-1 0 3 15,-6-3 3-15,2-1-33 16,0 0-22-16,0-3-95 0,1 1-56 0,3-1 105 15</inkml:trace>
  <inkml:trace contextRef="#ctx0" brushRef="#br0" timeOffset="-148970.47">22751 2402 816 0,'2'1'205'0,"4"0"111"0,-3 3 2 16,-5 1-55-16,1 6-85 16,-5 3-36-16,1 8-69 15,5 5-22-15,4 9-23 16,1 5-6-16,6 3-12 16,1 1-1-1,0-1-7-15,-6 1-4 16,1-4-63-16,-6-1-55 15,2-6-171 1,5-5-185-16,0-12 269 0</inkml:trace>
  <inkml:trace contextRef="#ctx0" brushRef="#br0" timeOffset="-148715.85">23369 2388 694 0,'0'-1'205'0,"2"5"-103"0,0 9 331 0,0 1-253 0,-6 10 27 31,-5 3 10-31,-8 5-127 16,-8 3-35-16,-14 0-33 15,-3-4-5-15,-2-3-58 0,5-7-71 16,13-7-264-16,5-2 216 16</inkml:trace>
  <inkml:trace contextRef="#ctx0" brushRef="#br0" timeOffset="-148536.15">23113 2380 1357 0,'5'22'149'15,"7"6"58"-15,9 6 33 16,4 5-47-16,13 1-67 16,2 0-26-16,-1-5-76 15,0-4-7-15,-7-7-13 16,-1-5-67-16,5-7-105 16,0-5-84-16,5-8 108 0</inkml:trace>
  <inkml:trace contextRef="#ctx0" brushRef="#br0" timeOffset="-148357.62">23708 2260 1511 0,'-15'21'150'0,"-1"4"112"16,3 7 3-16,2 2-75 31,6-1-52-31,5-1-83 16,5-3-48-16,2-6-69 0,1-2-59 0,1-8-181 15,4 2 157-15</inkml:trace>
  <inkml:trace contextRef="#ctx0" brushRef="#br0" timeOffset="-148063.34">23937 2326 1067 0,'-13'20'170'15,"-3"3"216"-15,-1 10-259 16,1 4 18-16,7-2-72 0,6-3-30 0,11-7-32 16,8-5 1-16,9-8 4 15,3-6 5 1,5-6 15-16,4-4 5 0,2-6 25 16,-1-1 12-16,-6-4 12 15,-10-5 23 1,-13-8 12-16,-8-5-16 15,-20-7-40-15,-9 1-39 0,-19 6-73 16,-4 4-27-16,0 8-65 16,9 0-31-16,14 5-102 15,11 2 139-15</inkml:trace>
  <inkml:trace contextRef="#ctx0" brushRef="#br0" timeOffset="-147906.97">23997 2092 1654 0,'2'3'221'0,"3"-1"4"15,4-5 1-15,5-9-91 16,3-1-186-16,5-11-132 16,4-2-121-16,10-1 164 15</inkml:trace>
  <inkml:trace contextRef="#ctx0" brushRef="#br0" timeOffset="-147639.06">24355 1777 939 0,'1'0'197'16,"0"2"211"-16,5-2-231 16,0 1 2-16,4 2-95 15,-1 2-32-15,2 4-41 16,-1 2-5-16,1 4-5 15,-1 0-1-15,-3 5 0 0,0 0 0 16,-7 5 0 0,-3 0 0-16,-2 5 2 15,2-1-2-15,4 1 1 0,5 0 1 16,8-3 0 0,6-1 0-16,6-5 6 15,0-4-28-15,-5-2-98 0,0-2 82 16</inkml:trace>
  <inkml:trace contextRef="#ctx0" brushRef="#br0" timeOffset="-147383.58">23283 3204 1502 0,'-5'0'118'16,"5"1"-84"-16,0-2 152 0,0 0-239 15,0-6-69-15,4 0 95 16</inkml:trace>
  <inkml:trace contextRef="#ctx0" brushRef="#br0" timeOffset="-147243.93">23254 3706 1623 0,'-1'28'107'0,"-3"-4"44"15,4-12-61-15,4-9-23 16,1-11-161-1,2-5-285-15,2 1 237 0</inkml:trace>
  <inkml:trace contextRef="#ctx0" brushRef="#br0" timeOffset="-135201.08">10032 15304 978 0,'-4'-4'147'15,"-3"-1"128"-15,2-1-80 16,-3 3-63 0,-2 3-23-16,-1 11-31 15,0 4-14-15,-2 9-23 16,2 4-9-16,4 10-6 0,5 3-7 16,6 9-10-16,4 4-3 15,8 4-1-15,2-4-3 0,4-10-2 16,6-11-2-16,5-25-1 15,4-10-3-15,5-25 39 16,2-12 25-16,-2-13 40 16,-11-5 20-16,-14-4-16 31,-11-2-10-31,-13 0-33 16,-4 1-10-16,-15 5-9 0,-6 7-8 15,-14 9-4-15,-1 10-6 0,3 16-14 16,6 11-8-16,8 21-17 31,4 10-18-31,6 12-67 0,1 0-55 16,11-8-147-16,12-7 159 0</inkml:trace>
  <inkml:trace contextRef="#ctx0" brushRef="#br0" timeOffset="-135043.85">10552 15314 2035 0,'-5'11'161'15,"-1"0"117"-15,2-9-196 16,-1-1-24-16,4-7-118 16,1-5-70-16,7-10 71 0</inkml:trace>
  <inkml:trace contextRef="#ctx0" brushRef="#br0" timeOffset="-134823.65">10889 14759 1867 0,'0'9'211'16,"5"7"227"-16,7 10-270 15,-1 9-18-15,6 14-55 16,0 4-25-16,5 7-43 15,1 1-12-15,7 6-8 32,5 4-9-32,7 8-74 0,-1 6-20 15,9 14 40-15</inkml:trace>
  <inkml:trace contextRef="#ctx0" brushRef="#br0" timeOffset="-132252.46">10412 16361 804 0,'17'-12'129'15,"11"-4"131"-15,4 1-122 16,3 4-60 0,2 4-37-16,-4 4-29 15,-4 3-1-15,-9 6-75 0,-5 3-85 16,-13 8 86-1</inkml:trace>
  <inkml:trace contextRef="#ctx0" brushRef="#br0" timeOffset="-132044.83">10315 16687 1862 0,'12'1'133'0,"1"-4"67"0,9-8-78 16,-3-3-23-16,6-5-45 16,3-2-15-16,9 0-30 15,5 1-6-15,10 5-54 16,10 1-79-16,3 6 77 16</inkml:trace>
  <inkml:trace contextRef="#ctx0" brushRef="#br0" timeOffset="-131458.18">11310 16184 1428 0,'0'-7'131'15,"2"2"106"-15,2 4-80 16,-4 13-40-16,3 9-28 0,-2 21-36 31,-1 9-21-31,0 15-20 16,-2 8-5-16,0 3-4 15,-3-1 0-15,3-5-59 0,1-7-47 16,3-14-144-16,4-4-182 16,3-19 245-16</inkml:trace>
  <inkml:trace contextRef="#ctx0" brushRef="#br0" timeOffset="-131252.25">11884 16218 1456 0,'11'15'156'16,"-10"12"104"-1,-6 8-77-15,-20 18-95 0,-5 6-37 16,-3 8-32 0,1-1-37-16,5-10-108 0,2-8-91 15,8-22 100-15</inkml:trace>
  <inkml:trace contextRef="#ctx0" brushRef="#br0" timeOffset="-131114.84">11639 16331 1651 0,'7'27'132'0,"5"7"62"0,3 4-35 16,6 9-89-16,1 0-27 15,8-4-31 1,8-3-12-16,15-8-77 0,9-5-67 0,13-8 77 15</inkml:trace>
  <inkml:trace contextRef="#ctx0" brushRef="#br0" timeOffset="-130933.85">12245 16209 1518 0,'-8'8'178'16,"0"10"142"-1,1 8-119-15,1 14-99 0,2 7-42 0,0 4-44 16,3 2-7 0,4-9-34-16,7-3-53 15,10-16-124-15,7-9-155 16,9-15 187-16</inkml:trace>
  <inkml:trace contextRef="#ctx0" brushRef="#br0" timeOffset="-130651.74">12554 16239 1331 0,'-1'16'138'16,"-1"3"111"-16,2 13-132 15,-2 4-31-15,8 11-40 16,5 3-19-16,13-6-26 16,3-2-7-16,7-19-12 15,5-12 22-15,1-20 48 16,0-13 30-16,-5-15 51 15,-11-7 2-15,-14-1-19 0,-9 3-19 16,-21 4-29-16,-8 7-16 16,-22 6-25-1,-7 3-10-15,-4 10-45 16,3 6-30-16,12 8-63 16,3 4-49-16,22-1-396 15,3-7 363-15</inkml:trace>
  <inkml:trace contextRef="#ctx0" brushRef="#br0" timeOffset="-130416.75">12738 15794 1483 0,'1'19'123'0,"3"-2"70"16,8-5-56-16,10-7-61 16,5-3-31-16,6-6-33 15,0-2-1-15,2-4-86 16,-2-3 58-16</inkml:trace>
  <inkml:trace contextRef="#ctx0" brushRef="#br0" timeOffset="-130223.9">13286 15263 1904 0,'3'4'288'0,"1"30"-120"0,-3 1-60 0,3 23-32 16,1 6-23-16,1 8-34 15,1 1-20 1,0-4-51-16,0-5-60 0,7-5 56 16</inkml:trace>
  <inkml:trace contextRef="#ctx0" brushRef="#br0" timeOffset="-78235.99">1304 15161 623 0,'-11'7'116'0,"-6"-2"130"15,4-2-112-15,-3-3-9 16,-1-2-1-16,3-6 19 0,3-3-1 16,5-5-9-16,0 0-3 15,6 0-17-15,0-3-16 16,5 2-29-16,6 1-8 0,9 1-11 15,0 3-5-15,9 2-17 16,0 0-8-16,2 3-13 16,0 4-3-16,-3 6-1 15,-3 8-1-15,-8 10 3 0,-5 5 0 16,-12 14 2-16,-5 4-1 31,-10 11-2-31,-4 2-3 0,-6 3-5 16,-2-2-2-16,-4-1 1 15,0 0 1-15,0-8 5 16,5-1 0-16,12-16-3 16,8-10-2-16,14-16 5 15,8-8 9-15,12-10 22 16,6-3 13-16,6-3 2 16,6 1-11-16,4 2-18 15,8 3-9-15,1 4-18 16,-2 1-26-16,-5 2-112 15,-6-4-78-15,-10 1 110 16</inkml:trace>
  <inkml:trace contextRef="#ctx0" brushRef="#br0" timeOffset="-77763.79">1886 15083 1614 0,'0'-12'111'16,"0"-4"52"-16,6-4-40 0,3-2-1 15,10-3-12-15,5 1-9 16,11 2-29-16,-1 2-12 16,0 7-27-16,-5 6-13 15,-12 13-9-15,-4 8-7 16,-10 16 2-16,-4 5 2 0,-15 9-1 15,-8 0 2-15,-5 0-7 32,0-2-2-32,10-6-4 0,7-4-3 15,16-14-1-15,12-6 1 16,14-10 2-16,5-2 6 0,2-6 24 31,-2 0 6-31,-3 3 14 0,-1 1 0 0,-9 6-9 16,-2 6 1-16,-15 9-6 15,-5 7-2-15,-13 12-8 16,-4 7-5-16,-12 2-23 16,3 4-18-16,-6-10-60 15,7-3-30-15,6-16-57 16,2-13-69-16,17-22-323 16,1-17 345-16</inkml:trace>
  <inkml:trace contextRef="#ctx0" brushRef="#br0" timeOffset="-77625.92">2544 15173 2080 0,'8'7'209'0,"-4"5"131"16,-5-2-75-16,-1 0-141 16,2-1-46-16,-3-7-93 0,-1-3-55 15,4-7 245 1,6 1-168-16</inkml:trace>
  <inkml:trace contextRef="#ctx0" brushRef="#br0" timeOffset="-76724.49">3190 14662 1012 0,'-1'-3'157'16,"-3"-1"117"-16,-2 0-82 15,1-1-30-15,0 2-30 16,-1-1-9-16,3 2-8 0,-3 0-2 15,1 4-21-15,-2 3-13 16,-3 9-36-16,-2 6-16 16,-5 12-18-16,-4 10-5 15,2 14-3-15,1 11-1 16,6 9-5-16,5 3 0 16,11-6 0-16,5-7 0 0,9-16-1 15,7-10 0-15,9-19 2 16,3-7 4-16,4-14 15 15,0-6 9-15,-5-6 22 16,-4-3 7-16,-13-3 5 16,-7-1-2-16,-12 0-8 15,-3 0-7-15,-15 4-9 16,-6 3-4-16,-9 8-10 0,-3 4-6 16,1 6-10-16,3 4-3 15,7 2-21-15,4 1-19 16,11-5-60-16,9-6-57 0,6-5-133 15,12-11-219-15,10-12 295 16</inkml:trace>
  <inkml:trace contextRef="#ctx0" brushRef="#br0" timeOffset="-76406.14">3664 14677 1761 0,'9'-8'127'0,"-2"3"81"16,0 1-23 0,-5 6-55-16,1 2-24 0,-3 6-49 15,-2 4-20-15,-7 10-18 16,-3 6-5-16,-6 10-9 16,0 6-2-16,2 3-2 15,2 2 0-15,5-7 0 16,4-6-1-16,5-12-1 15,2-7-2-15,12-8-4 0,4-4 0 16,13-7 2-16,6-2 1 16,6-5 3-16,0-5 1 15,-6-2 3 1,-3-4-16-16,-4-5-60 16,-4 1-54-16,-4-2-163 15,-4 1-346-15,-2-3 383 16</inkml:trace>
  <inkml:trace contextRef="#ctx0" brushRef="#br0" timeOffset="-76238.71">3961 14776 1366 0,'-7'1'241'15,"-2"2"202"-15,2 6-176 0,-1 1-56 0,4 6-94 16,-1 0-36-16,4 8-48 16,1 5-10-16,1 9-14 15,4 1-5 1,-2 3-26-16,3 1-38 15,2-4-136-15,2 2-78 16,4 0 136-16</inkml:trace>
  <inkml:trace contextRef="#ctx0" brushRef="#br0" timeOffset="-75822.89">4190 14703 1625 0,'10'-12'120'15,"-1"3"75"-15,-4 4-6 16,2 5-53-16,1 0-20 16,2 3-45-16,3-2-14 15,2-1-15-15,2 0-7 0,6-2-14 16,0 1-3-16,2 1-5 15,-2-4-1-15,1 1-2 16,-2 0-3-16,-2 2-1 16,-4 4 3-16,-3 6 11 31,-4 4 4-31,-6 4 5 0,-2 4 1 16,-3 8-5-16,-5 3-1 15,-4 11-5-15,-2 1-5 0,0 8-8 16,1-1-2-16,3-3-4 15,3-4 0-15,6-9-4 16,3-6-15-16,6-6-38 16,2-4-29-16,0-4-127 15,2-3-65-15,-3 3 147 16</inkml:trace>
  <inkml:trace contextRef="#ctx0" brushRef="#br0" timeOffset="-75190.76">1529 16533 624 0,'0'-21'186'15,"-1"5"198"-15,0 3-74 0,-4 7-74 16,0 4-28-16,-3 5-35 16,-3 1-22-16,1 4-32 15,0-1-19-15,4-1-35 16,6-2-23-16,10-3-28 16,6-1-5-16,17-4-3 15,12-2 1-15,10-6-1 16,1-1-1-16,-3-3-1 15,-3 1 0-15,-3 1 0 16,-2 2-5-16,-7 4-42 0,-3 3-47 0,-17 4-143 31,-6 1-221-31,-19 16 259 16</inkml:trace>
  <inkml:trace contextRef="#ctx0" brushRef="#br0" timeOffset="-75002.16">1673 16694 1491 0,'-13'10'219'0,"5"-1"195"0,9-7-222 16,6-2-35-16,7-3-47 15,5-3 0-15,10-8-51 16,1-2-21-16,9-5-28 16,3 0-10-16,11-1-48 0,2 2-33 15,9 3-97-15,-1 4 57 16,-4 12 48-1</inkml:trace>
  <inkml:trace contextRef="#ctx0" brushRef="#br0" timeOffset="-73652.11">2873 16294 549 0,'-12'-5'154'0,"2"-4"164"15,0-2-67-15,-1-4-59 16,0 0-23-16,1 1-16 16,1 0-5-16,2 3-3 15,2 1-9-15,0 6-18 16,2 5-17-16,2 9-42 0,1 7-14 16,3 15-27-16,-2 6-9 0,0 14-1 15,-1 1 0-15,-1 2-1 31,1-3 0-31,-3-4-2 16,1-2-1-16,1-4-1 16,0-1 0-16,0-2-3 15,1-3-18-15,0-10-70 16,1-7-58-16,6-20-158 16,1-11 158-16</inkml:trace>
  <inkml:trace contextRef="#ctx0" brushRef="#br0" timeOffset="-73306.27">3079 16225 1342 0,'0'7'150'0,"-3"5"125"16,0 2-82-16,-2 10-66 16,-1 3-32-16,0 7-41 15,2 1-24-15,3 1-24 16,1 2-5-16,8 0-3 15,5 2-2 1,10-3 1-16,2-2-1 0,9-10 0 16,6-9 0-16,1-15 15 15,2-7 14-15,-2-14 21 16,-7-5 12-16,-10-9 10 16,-9-7-6-16,-14-5-8 15,-2-4-11-15,-10-2-14 16,-7 1-3-16,-11 7-2 15,-7 6-1-15,-7 13-5 16,1 5-4-16,6 13-9 0,4 7-5 0,7 15-24 31,3 6-22-31,8 8-68 16,5-2-70-16,10-9 100 16</inkml:trace>
  <inkml:trace contextRef="#ctx0" brushRef="#br0" timeOffset="-72889.93">3740 15941 1334 0,'0'0'166'0,"-1"0"134"16,3 1-51-16,2 3-69 31,-4 3-39-31,2 4-50 16,-2 2-15-16,2 10-21 15,2 3-12-15,0 19-18 16,1 4-10-16,-2 12-10 16,-2 6-1-16,3 4-2 15,1 1 1-15,0-4-21 16,4-6-18-16,-1-14-37 16,1-10-25-16,0-15-25 15,0-11-63-15,-1-17-51 0,3-9-101 16,2-17 173-16</inkml:trace>
  <inkml:trace contextRef="#ctx0" brushRef="#br0" timeOffset="-72583.4">4036 15962 1135 0,'11'-10'145'0,"-3"3"132"0,0 0-50 31,-3 3-25-31,0 2-18 0,-3 3-30 0,1 3-15 0,1 7-28 31,-1 7-16-31,-1 6-25 16,0 10-13-16,-2 13-25 16,-5 5-10-16,2 11-13 15,-2 3-3-15,3-3-3 0,2-1-2 16,4-9-23-1,2-5-20-15,5-13-47 16,1-7-31-16,5-14-68 0,4-6-52 16,1-13 134-16</inkml:trace>
  <inkml:trace contextRef="#ctx0" brushRef="#br0" timeOffset="-72318.51">4593 15887 918 0,'15'-11'175'0,"-2"5"244"16,0 3-133-16,-1 11-11 16,-5 10-24-16,-6 14-75 15,2 8-31-15,-8 11-70 16,3 4-26-16,1 1-29 15,1 0-12-15,2-4-6 16,5-1-1-16,1-6-35 16,0 0-58-16,1-7-11 15,2-4 32-15</inkml:trace>
  <inkml:trace contextRef="#ctx0" brushRef="#br0" timeOffset="-70860.5">5161 16259 99 0,'-2'-1'14'16,"-1"-1"23"-16,-1 1-33 15,-1 1-2-15,4 1 17 16,-2 1 25-16,3 1 92 16,0 1 36-16,-1 1 39 15,1 0-4-15,-3 3-71 0,0 0-34 0,1-1-54 16,-2 0-22-16,2-3-21 16,2-3-5-16,0 1 13 15,3-3 9-15,0 0 18 16,1-2 17-16,-4 3 13 15,1 0 14-15,-1 0 39 16,0 0 6-16,-1 3 2 31,-1 1-9-31,0 1-42 0,-3 0-18 16,4-1-32-16,1-3-12 16,0 0-13-16,0-1-4 15,0 0 1-15,0 0 0 16,0 0 1-16,0 0 1 15,-1-1-3-15,2 1 0 0,0 3-1 16,-1 3-2-16,3 1 0 16,2 1 1-16,2-1-1 15,0-2 1-15,-3-5 0 16,0-2 4-16,-2-4 10 16,-1-1 3-16,-1-2 5 15,-2 0-3-15,-4 0-4 16,0 4-2-16,-2 2-3 0,0 1-3 15,3 5-5-15,3 1-3 16,0 3-4-16,2 2-1 16,3-2-1-1,-1-1 2-15,6-3 1 16,0-1 2-16,0-2 3 0,-1-2 0 0,-2-1 0 16,0-2 2-16,0 1 1 15,-3 0 0-15,0-3 1 16,-2 2 0-16,0 2 2 15,0 3 0-15,0 0-1 16,0 0-2-16,-2 3-3 16,1 2-2-16,0 4-3 15,1-2 1-15,1-1-1 16,2 0-1-16,4-3 4 16,-1-3 1-1,-1-3 6-15,-1-4 7 0,-2-4 10 16,-2-2 2-1,-2-3-1-15,-3 1-2 0,1 2-8 16,-3 1-1-16,-2 5-2 16,1 3-2-16,0 4-8 15,1 5-4-15,5 6-7 16,2 2 1 0,2 1 2-16,5-3 2 0,0-4 3 15,-3-2 1-15,2-5 2 16,-3-3 2-16,2-4 3 0,-3-2 1 0,-1-1 2 15,-2-1 0-15,-1 0 2 32,-4 3-1-32,-2 1 0 0,-1 1 0 15,-1 4-4-15,-2 2-1 0,1 3-5 32,4 1-3-32,1 2-2 15,3 0-2-15,4-1-3 16,4-1 1-16,4-3-1 0,1-2-17 15,3-5 433-15,4-4-306 16</inkml:trace>
  <inkml:trace contextRef="#ctx0" brushRef="#br0" timeOffset="-68409.52">5624 15849 430 0,'0'-8'21'0,"-2"-1"5"16,0-1-18-16,-2-2-16 15,2-1-1-15,0-1 2 16,1 2 17-16,1 4 88 16,0 2 40-16,0 6 77 15,0 0 22-15,0 0 0 16,0 0-8-16,0 0-26 16,1 2-12-16,2 4-34 15,1 2-20-15,1 9-39 16,-1 6-25-16,1 13-42 15,0 6-11-15,1 13-13 16,-1 7-3-16,2 7-2 16,-1 3-2-16,1-5-21 15,-2-2-13-15,6-14-43 16,-3-9-26-16,3-19-96 16,3-12-148-16,2-23 204 15</inkml:trace>
  <inkml:trace contextRef="#ctx0" brushRef="#br0" timeOffset="-68089.42">6014 15908 1274 0,'0'10'164'0,"-3"5"115"16,1 10-107-16,0 6-32 15,0 11-71-15,-1 4-26 16,6 4-32-16,2 0-10 0,9-10-3 15,4-5-1-15,6-16-4 16,5-9 5 0,2-14 24-16,5-9 16 0,-7-12 44 15,-5-4 13-15,-6-9-3 16,-6-5-8 0,-10-5-32-16,-5-1-13 0,-11 1-15 0,-6 2-4 15,-12 7-6 1,-7 5-3-16,-4 10-15 15,2 7-24-15,4 16-62 16,3 6-33-16,9 16-69 0,1 5-40 16,20 1 135-16</inkml:trace>
  <inkml:trace contextRef="#ctx0" brushRef="#br0" timeOffset="-67821.93">6546 15629 1614 0,'0'11'178'0,"-4"10"125"15,-1 8-54-15,0 13-86 16,-1 7-54-16,4 8-66 0,2 6-15 15,3 2-20-15,2 1-4 0,3-2-33 32,0-5-36-32,4-14-103 15,4-3 90-15</inkml:trace>
  <inkml:trace contextRef="#ctx0" brushRef="#br0" timeOffset="-67261.72">7132 15617 1689 0,'-9'5'96'16,"-3"9"19"-16,-2 6-39 0,2 15-56 15,3 5-16-15,9 11-7 16,8 2-3 0,10 1-2-16,6-7 0 0,6-13 0 15,4-11-4-15,-2-19 26 16,0-4 23-16,-6-16 44 15,0-7 23-15,-9-11 9 0,-7-3-11 16,-6-5-26 0,-7-1-12-16,-8-3-20 15,-5 2-8-15,-10-1-14 16,-11 2-6-16,-5 8-11 16,4 5-10-16,7 16-30 15,8 8-31-15,13 14-92 0,5 9-126 16,7 12 160-1</inkml:trace>
  <inkml:trace contextRef="#ctx0" brushRef="#br0" timeOffset="-66929.95">7568 15604 1315 0,'1'12'100'16,"-2"8"81"-1,0 5-71-15,-2 12-28 0,3 3-25 16,12 7-38-16,4-2-14 31,13-2-6-31,5-6-2 16,3-11 17-16,0-8 21 0,-4-16 35 16,-4-7 37-16,-6-14 30 15,-4-2 3-15,-2-8 4 16,-6-4-21-16,-11-3-33 0,-4-1-18 15,-13-4-30 1,-6 2-13-16,-9 3-12 0,-10 2-17 16,-9 13-53-16,-3 6-34 15,8 15-104-15,7 10 104 0,16 16 24 32</inkml:trace>
  <inkml:trace contextRef="#ctx0" brushRef="#br0" timeOffset="-66599.53">8423 15684 1480 0,'-12'14'220'0,"3"-9"314"16,2 0-426-1,3-7-110-15,0-4-35 0,4-5-97 16,3-7-138-16,6-2 145 0</inkml:trace>
  <inkml:trace contextRef="#ctx0" brushRef="#br0" timeOffset="-66433.83">8876 15637 1617 0,'23'6'92'0,"-5"-6"45"0,-1-7-98 16,0-10-137-16,0-5-250 15,7-11 203-15</inkml:trace>
  <inkml:trace contextRef="#ctx0" brushRef="#br0" timeOffset="-66326.29">9347 15512 1362 0,'1'26'158'0,"-1"-1"197"16,-1-12-338-16,-1-4-223 16,2-12 126-16</inkml:trace>
  <inkml:trace contextRef="#ctx0" brushRef="#br0" timeOffset="-66213.9">9708 15458 2009 0,'5'24'105'0,"-4"-2"23"16,-5-4 393-16,-9-11-384 0</inkml:trace>
  <inkml:trace contextRef="#ctx0" brushRef="#br0" timeOffset="-60503.36">9905 14298 1026 0,'-14'-10'93'0,"-2"3"52"16,3 1-10-16,-2 1-39 16,-2 1-5-16,9 3 0 0,0 2-4 15,7 8 9-15,2 0-7 0,2 9-15 31,0 6-5-31,1 18-23 16,-1 11-8-16,-1 26-10 0,1 10-3 16,5 20 2-1,3 11-4-15,7 12-6 16,1 8-6-16,7 13-7 0,0 7 1 16,1 11-1-16,-4 2 1 15,-9 10 1-15,-6-6 3 0,-11-3 3 16,-10-3 0-16,-9-13 34 15,-3 0 0-15,-4-10-1 16,-1-1 3-16,5-13-34 16,4-10-7-16,8-12-5 15,9-9-2-15,13-10-5 16,2-8 1-16,5-24-3 16,3-15-1-1,-4-28-2-15,0-8-2 0,-5-13 1 16,1-11 0-16,-8-28 4 0,-2-22 3 15,-2-33 1 1,-7-15 0-16,1-28-1 16,4-5 1-16,-2-21 0 15,2-7 1-15,3-10 1 16,-4-2-1-16,3-9 0 16,1 3 0-16,4 7 0 15,-1 2 1-15,3 11 1 16,4-2 3-16,-3 10 0 15,-1 2 0-15,2 9 0 0,-2 14-2 0,-1 10 2 16,2 13 0-16,-3 18 2 31,-2 9-1-31,1 25 2 0,-5 18 2 0,-4 25-2 16,-2 13-1-16,-8 20-3 16,0 7-2-16,-8 14-3 15,3 7-1-15,5 14-3 16,2 9 0-16,11 17 0 31,6 8 2-31,9 17 3 0,5 10 1 16,7 16 0-16,1 8 0 15,0 15-8-15,0 7-13 16,-3 13-39-16,1 6-19 0,-6 3-13 16,-1-7 12-16,-9-5 39 15,-5-14 22-15,-4-17 21 16,-5-11 2-1,-4-23 2-15,-1-8 0 0,-2-19 1 16,1-6 0-16,-1-14-3 16,3-10 6-16,0-18 2 15,3-10-1-15,3-22-2 0,2-8-6 16,2-24 0-16,1-10 1 0,3-23 3 31,-1-15 0-31,5-27 0 16,-2-13 0-16,2-30 0 15,1-10 2-15,-1-24 11 16,0-10 0-16,-1-14 3 16,-4-1-1-16,1 6-14 15,1 6 8-15,-3 18 4 0,2 6-1 16,2 25 2-16,-2 6-9 16,0 22-4-16,-1 13 2 15,-2 20 2-15,-4 15 2 16,-5 25 1-16,-1 8 1 15,0 11-6-15,2 6-2 0,-1 9 1 16,4 5 3-16,2 11-3 16,-2 9-2-1,2 13-7-15,2 9-5 0,-1 28 1 16,1 15 1-16,0 30 3 16,1 11-1-16,0 25 2 15,0 7 1-15,4 20 1 16,-2 10 1-1,2 19 2-15,3 2-8 0,0 15-11 16,1-1-3-16,-1-5-6 16,0-5 9-16,-4-25 9 15,-2-9 5-15,-3-35 3 16,0-13 1-16,-6-33-10 16,1-16-11-16,-1-31-24 15,-1-16-18-15,2-27-78 16,2-17-54-16,4-35 104 15</inkml:trace>
  <inkml:trace contextRef="#ctx0" brushRef="#br0" timeOffset="-25854.34">3385 17271 296 0,'-4'6'76'15,"-3"1"92"-15,-1-1 16 0,1 0 13 16,1-4 2-16,4-2-16 16,4 3-9-16,3-3-25 15,-5 1-11-15,2 3-22 16,-3 1-15-16,0 5-30 31,-2 4-15-31,2 2-21 0,1 3-5 0,0 2-10 16,1 2-6-16,3 7-7 15,-2 2-2 1,0 11-1-16,4 5 0 16,-4 11-1-16,-2 1 0 0,0-5-12 15,-5-5-13-15,1-18-32 16,4-8-21-1,4-11-51-15,-1-13-47 16,5-16 98-16</inkml:trace>
  <inkml:trace contextRef="#ctx0" brushRef="#br0" timeOffset="-25463.18">3766 17526 2416 0,'1'0'3'0,"2"0"0"0,-1-1 19 0,1 0-31 16,1-1-120-16,0 1 97 0</inkml:trace>
  <inkml:trace contextRef="#ctx0" brushRef="#br0" timeOffset="-24196.65">4282 17220 484 0,'-1'2'100'0,"-1"2"94"16,0-1-38-16,-2 0-40 15,2 0-8-15,-3-2-2 16,4 1-3-16,0 0-8 0,2 1-9 16,2 5-19-16,-3 1-11 15,0 11-24-15,-1 3-10 0,-2 6-14 16,2 4-3-16,1 2-2 31,1-2-2-31,5 0-1 16,0-1-1-16,8-6 4 15,1-3 9-15,1-11 24 16,5-7 26-16,-1-11 33 16,-2-8 22-16,-2-9 10 15,-4-3-11-15,-7-8-25 16,-3 0-25-16,-3-5-28 0,-2-3-10 16,-4-2-16-16,-3 0 4 15,-4 1-6-15,-2 3-3 0,-3 8 8 16,-3 6-5-16,3 13-1 15,-1 5-2-15,3 12-16 16,2 3-17-16,9 7-53 16,-1 3-41-16,7 0-117 15,5-1-112-15,7-5 195 16</inkml:trace>
  <inkml:trace contextRef="#ctx0" brushRef="#br0" timeOffset="-23559.73">4802 17038 650 0,'0'0'169'15,"-1"0"168"-15,-1 1-64 16,2 1-83-16,-2 1-31 16,1 2-42-16,1 4-15 15,-2 8-33-15,2 6-17 16,2 9-26-16,-1 6-10 0,1 12-10 16,1 4-3-16,1 6-1 15,-1-1 0-15,1-5-1 16,0-1-1-16,1-7 2 15,-2-4-1-15,2-10-1 16,-1-7-4-16,0-14-55 16,-1-6-49-1,0-12-141-15,0-4-123 0,2-15 202 16</inkml:trace>
  <inkml:trace contextRef="#ctx0" brushRef="#br0" timeOffset="-23221.08">5073 17061 774 0,'4'-3'161'0,"-2"0"149"16,0 1-44-16,-2 3-79 15,0 1-26-15,0 2-37 16,0 1-9-16,-1 3-8 15,-1 3-7-15,4 6-16 16,0 4-11-16,3 9-24 16,-6 4-14-16,-1 13-14 15,-1 2-10-15,1 7-11 16,3 2 0 0,-1-6-3-16,2 1 3 15,2-6-3-15,0 0-16 0,3-8-8 16,0-6-10-16,0-11-35 15,2-7-9-15,-2-12-77 16,1-4-51-16,-1-12 115 0</inkml:trace>
  <inkml:trace contextRef="#ctx0" brushRef="#br0" timeOffset="-22808.13">5501 16963 818 0,'0'0'153'15,"0"2"147"-15,0-1-32 16,-2 4-63-16,0 1-26 16,0 1-41-1,-1 2-20-15,6 4-42 0,-2 2-11 16,4 9-36-16,3 7-11 0,-2 13-9 31,1 6-8-31,2 10 1 16,-4 2-12-16,-1-2-68 15,1-3-5-15,2-11-88 0,3-2-51 16,-2-10 146 0</inkml:trace>
  <inkml:trace contextRef="#ctx0" brushRef="#br0" timeOffset="-21489.76">6115 16966 1077 0,'-3'0'155'0,"-2"2"121"15,1 0-43-15,-1 1-78 16,3-2-27-16,2 2-34 15,0 1-17-15,1 4-18 16,5 6-9-16,0 10-11 16,1 6-8-16,0 13-13 0,1 7-5 15,-4 10-13-15,1 1 1 16,-4 2-3 0,0-6-1-16,2-12-14 0,-2-4-17 15,1-10-47-15,4-5-33 0,-3-11-69 31,3-6-68-31,2-13 144 16</inkml:trace>
  <inkml:trace contextRef="#ctx0" brushRef="#br0" timeOffset="-21112.35">6468 17127 617 0,'2'-4'202'0,"-2"3"213"15,-1 1-75-15,-5 4-120 16,1 4-52-16,-3 6-79 16,2 2-19-16,3 5-34 15,-2 2-11-15,4 4-22 16,3-1-4-16,3 0-5 16,4 0-2-16,6-3 0 15,1 0 3-15,5-5 0 16,2 2 2-16,0-9 2 15,1-4 4-15,-4-7 13 16,1-4 6-16,-9-7 21 16,0-4 5-16,-9-8 4 15,-1-3-1-15,-4-9-12 16,-3-6-3-16,-4 0-11 16,-4-1-1-16,-4 8-6 15,0 6-5-15,-2 12 3 16,3 7-8-16,3 15-47 15,-3 8-36-15,4 9-126 16,4 3-117-16,6-2 180 16</inkml:trace>
  <inkml:trace contextRef="#ctx0" brushRef="#br0" timeOffset="-20856.86">6979 16850 1568 0,'-1'28'151'16,"-1"8"101"-16,-2 6-50 16,-1 8-97-16,1 3-36 0,1 3-54 15,2-1-7-15,0 3-6 16,1-4 7-16,3-3-78 15,3-5-70-15,7-8 79 16</inkml:trace>
  <inkml:trace contextRef="#ctx0" brushRef="#br0" timeOffset="-20260.84">7326 16955 746 0,'-1'18'114'0,"1"5"140"16,0 11-201-16,3 6-24 0,0 17-27 15,4 5-2-15,3 0 0 0,1-6 0 16,3-19 5-16,0-12 26 16,2-13 73-16,1-7 30 15,-1-12 43 1,0-6-8-16,1-10-47 15,-5-5-20-15,-7-14-28 0,-3-3-9 16,-5-11-15-16,-7 1-9 0,-5 4-9 16,-5 4-6-16,-3 7-8 15,1 8 1-15,0 15-40 32,-2 9-39-32,4 14-96 15,0 10-73-15,4 6-321 16,9 5 323-16</inkml:trace>
  <inkml:trace contextRef="#ctx0" brushRef="#br0" timeOffset="-19937.57">7748 16882 1118 0,'4'5'180'0,"-2"10"142"16,-4 8-102-16,-4 15-129 15,-1 8-42-15,3 9-39 16,4 6-7-16,11 1-5 0,2-3-3 16,6-14-4-1,3-13-2-15,6-20 15 0,5-8 13 16,2-14 48 0,-1-6 28-16,-4-18 27 15,-3-6 1-15,-7-10-9 16,-4-3-17-16,-11 1-27 15,-8 2-7-15,-14 6-25 16,-7 3-6-16,-11 4-9 16,-4 3-2-16,5 13-46 15,6 8-39-15,10 18-93 16,6 10-80-16,1 20 129 16</inkml:trace>
  <inkml:trace contextRef="#ctx0" brushRef="#br0" timeOffset="-19628.95">8558 17000 1851 0,'-2'3'89'0,"10"-14"-71"0,-2-1 43 0,2-1-67 31,1 1-127-31,5-1 98 15</inkml:trace>
  <inkml:trace contextRef="#ctx0" brushRef="#br0" timeOffset="-19453.5">9099 17063 1686 0,'14'7'96'16,"-4"-5"28"-16,4-3-54 0,-3-9-71 15,3-4-56 1,3-8-182-16,2-4-252 16,5-4 270-16</inkml:trace>
  <inkml:trace contextRef="#ctx0" brushRef="#br0" timeOffset="-19339.88">9504 16883 1203 0,'12'14'230'0,"-4"2"231"0,-5 0-242 16,1 4-64-16,-3-5-102 15,2-5-84-15,3-9-173 16,2-9-212-16,9-14 221 16</inkml:trace>
  <inkml:trace contextRef="#ctx0" brushRef="#br0" timeOffset="-19247.39">9910 16790 1291 0,'20'12'225'0,"-5"3"198"16,-4 0-121-16,-6 3-145 15,-3 1-63-15,3-3-67 16</inkml:trace>
  <inkml:trace contextRef="#ctx0" brushRef="#br0" timeOffset="-4856.17">5110 15701 431 0,'-5'4'108'16,"2"1"106"-16,-1 0-122 15,0 0-13-15,0 1-3 16,-2-1 12-16,3 0 30 15,3-2 3-15,1-2-6 16,-1-1-9-16,-4-4-33 0,3-3-17 16,-2-5-23-16,2-3-1 0,1-7 6 15,0-4 0-15,-3-5-4 16,1-5-5 0,-6-4-13-1,0 1-5-15,-4 0-5 0,-1 3 0 0,-3 5-1 16,0 2 1-16,-1 9 3 15,0 2-1-15,1 5 0 16,-3 0 0-16,2 1-3 16,-1-1-1-16,2 3-1 15,0 2-1-15,1 2 1 16,1 2 1-16,3 2 1 16,0 0 1-16,-1 1-1 15,0 1-2-15,0 0-1 16,-3 2 0-16,1 2-1 0,0 1 0 15,0 0 0-15,-3 1-1 16,1-3 1 0,0 0 0-16,0-2 0 0,2 1-1 15,-3 0 0-15,0 1 0 16,1 3 0-16,0 0-4 0,4 2 0 31,-4 0 1-31,3 4 1 16,2-1 2-16,-1 2 0 15,6 1 1-15,-2 3-1 16,0 2 0-16,0 2 0 0,0 1 0 16,0 3 0-16,0 1 0 15,2 2 0-15,0-2 0 16,2-3 0-16,-2-1-1 0,3-4 1 16,-1-2 0-16,0-2 0 15,1 3 1-15,1-1 0 16,-2 1-1-16,1 1 1 15,-1-1 0-15,1-3-1 16,1 1 0-16,0-3 0 0,2-1 0 16,0-1-1-16,-1-3 1 15,1-1 0-15,-1-1-1 16,1-2 1-16,0 0 0 16,0-3 0-1,0 0 0 1,-1 0 0-16,-1 0 0 0,1 0 0 15,0-1 1-15,-6-5-1 16,5 1 0-16,0-3-1 16,1-2-1-16,-1-3 2 15,0-3-1-15,0-2 1 16,1 0 0-16,-5-2 0 16,3 1 2-16,-1-1-2 0,-4 2 2 15,4 4-1-15,-4 1 0 16,-3 0 0-16,4 1 0 0,-7-5 0 15,1 1 0-15,0-1-1 32,-6-6 0-32,6 2 0 0,5-1-1 0,-5 2 1 15,8 7 0-15,-4 3 0 32,-6 1 1-32,-1 3 1 15,-1 2 0-15,-3 2-1 16,1 1 1-16,6 2-2 0,-3 1 0 15,6 1 0-15,0-1 0 16,0 2 0-16,1 0 0 16,-2 1 0-16,-1 1 0 15,3 3 0-15,0-2 1 16,1-3-1-16,2-1 0 0,-1-2 0 16,0 1-1-16,3 2 0 15,-2 0 0-15,1 2 1 0,0 2-1 16,-1-1 0-1,2 2 0-15,0 2-2 16,2 1 2-16,2 4-1 0,0 1 0 16,0 2 1-1,-1 1 1-15,-2 1 0 16,-3 1 2-16,0 1-1 16,1 1 0-16,-1-3 1 15,-2 1-2-15,0-6 1 16,0 0-1-16,1-2 0 15,3-3-1-15,3-1-1 16,1-2 0-16,1-1 1 0,-3-1 0 0,1 1 1 16,-1-2 1-16,-2 1 0 15,1 0 1 1,-1-3-1 0,-5-2 0-16,0-3 0 0,2-1-1 15,3-2 0-15,5-1-1 0,1-1-1 16,-4-3 2-1,-2-2-1-15,-3-3 1 16,1-5-1-16,3-2 1 16,-7-6 0-16,5-2-1 0,-1-6 1 0,-5 1 0 15,5 2 0-15,-5-6 1 16,-9 6 1-16,5 1-1 16,-5 5 1-1,3 5 0-15,-3 4-2 16,0 0 2-16,1 0-1 15,0 3 0-15,5 4 1 16,-1 2-1-16,1 7 2 16,0 2-2-16,0 1-1 15,-2 3 0-15,4 1-2 16,-1 1 2-16,5 2-3 16,3 0-1-16,2 3 0 15,-2 0-1-15,2 2 1 16,2 4 2-16,-5-2 0 15,4 4 1-15,-3 2 0 0,4 4 0 16,0-1-1-16,-1-1 0 0,3 3 0 16,-1-4 0-16,4 5 0 15,3 2 1-15,-4-3 0 16,3 3 1-16,-1-3 0 31,-3-1 0-31,4 3 2 0,-4-2-1 0,-2 2 0 16,1 2 1-16,-2 0-2 15,-1-4 1 1,3 2-1-16,0-6 0 16,0-8 0-16,-1-4 1 0,-2-10-1 15,1 0 1-15,0 3-1 16,-1-2 0-16,0-2 1 16,0 0 0-16,-2-6-1 15,0 2 2-15,2 4-2 16,-4-8 1-16,-1 0-1 15,-2 0-1-15,6-7-1 0,-5-4-1 0,5-6 1 16,-2-5 1 0,-3-7 0-1,1 2 1-15,-5 0 1 0,1 2-1 0,-3 3 2 16,-4 2-1-16,-3 1 1 16,-2-1 0-16,-7 3 1 15,3 1-2-15,2 5 1 16,3 6-1-16,5 4-1 31,3 4 0-31,2 3 1 16,-3-2-1-16,3 1 0 15,-3 0 1-15,2 4-1 16,2 2 1-16,1 2-1 0,2-3 0 0,-1 0 0 16,-3 2-1-16,4 3 1 15,-3-3 0-15,1 4-1 16,1 2 1-1,-3-3-2-15,8 9-1 0,-1-4 0 16,-1-2 0-16,3 0-1 16,-3 2 0-16,-1 2 0 15,-2-2-1-15,5 11 3 16,-5-7 0-16,4 3 2 16,1 5 0-16,2-4-1 15,-1 1 0-15,9 0-1 16,-6-1 0-16,-4-2 0 0,9 2 2 15,-9-3 0 1,7 4 0-16,-6 0 0 16,0 5 0-16,-2-1 1 0,-4-1 0 15,9 8-1-15,-7-9 1 16,4 7-1-16,0-3 1 0,-5-11-1 31,8 0-1-31,-2-14-1 16,2 0-1-16,6-6 2 15,-4-12-5-15,3-3-138 0,0-12 105 0</inkml:trace>
  <inkml:trace contextRef="#ctx0" brushRef="#br0" timeOffset="-4380.33">2754 15780 460 0,'-1'-4'113'15,"-1"1"129"-15,1 1-26 16,-1 2-26-16,-1 2-26 15,0 6-59 1,-1 1-26-16,1 5-50 16,1 3-6-16,0-2-8 0,4 0-4 0,3 2-5 15,3-2-6-15,2-2 0 32,4 6-1-32,0-8 1 15,3 2 2-15,4 2 1 0,0 5 1 16,2 0 1-16,-4 1-1 0,0-4-2 31,-5-8-2-31,-1-6-4 16,0-3 0-16,-1-3 13 15,4-3 7-15,0-3 12 0,2-9 2 16,0-4-11-16,-1-2-4 16,-1-5-6-16,0 5 1 15,1-4 12-15,0-3-31 16,1 1-209-16,1 0 159 0</inkml:trace>
  <inkml:trace contextRef="#ctx0" brushRef="#br0" timeOffset="-1691.5">7528 17873 1075 0,'0'-2'127'0,"0"0"96"0,-2-3-44 0,-2 2-53 16,0 3-18-16,-4 4-20 31,0 3-15-31,-1 8-20 16,-4 3-6-16,-6 10-8 16,-2 7-4-16,-2 9-10 15,0 8-8-15,-6 4-7 16,-4 6-3-16,-5-5-3 0,-5-4 2 15,6-13-42-15,2-9-41 0,9-16-62 16,8-10-36-16,10-13-89 16,6-7-217-16,8-13 296 15</inkml:trace>
  <inkml:trace contextRef="#ctx0" brushRef="#br0" timeOffset="-1439.38">7214 17997 519 0,'-8'-26'152'0,"2"2"164"16,4 5-48-16,2 6-49 15,2 7-23-15,4 9-24 0,3 8-16 16,7 10-31-16,0 8-12 16,4 7-35-1,6 6-17-15,2 4-31 0,-1-5-12 16,6 8-11-16,2-5-1 15,5-3 3-15,6 1-12 0,8-8-74 32,0-3-50-32,2-2-176 15,-7-5 160-15</inkml:trace>
  <inkml:trace contextRef="#ctx0" brushRef="#br0" timeOffset="-723.73">8069 17853 1236 0,'0'-4'89'16,"-4"0"31"-16,2-1-21 15,9 2-45-15,4 2-3 0,13 1 9 16,7-1 8-16,1 1 1 15,0-2-11-15,2-2-23 16,-5 0-8-16,-1-1-3 16,-2 4 3-16,-6 6 6 15,-4 6 1-15,-9 12-6 16,-5 7-4-16,-10 11-13 16,-5 9-17-16,-9 9-45 15,-3 7-20-15,-3-1-16 16,-2-1 14-16,-3-13 40 15,3-13 18-15,6-13 41 16,4-15 19-16,11-6 21 16,6-4 11-16,6-4 1 0,9-2-11 15,10-2-6-15,2-3-5 16,7 7-22-16,-1 1-9 16,3 5-13-16,4 4-4 15,8 4-1 1,3 5 0-16,10-2-22 15,-1 3-27-15,-3-6-96 0,-3-4-79 0,-12-6 115 32</inkml:trace>
  <inkml:trace contextRef="#ctx0" brushRef="#br0" timeOffset="-227.78">8982 17466 1254 0,'-6'-4'135'0,"4"-1"83"16,1 3-11-16,1 1-68 16,0 1-28-16,1 5-36 15,-1 4-6-15,1 10-21 16,0 5-6-16,-1 8-7 16,-2 5-12-16,-5 4-13 0,0 1-1 15,-4 2-9-15,-4 0 4 16,-1-1-2-1,-2-5-1-15,3-6-4 16,0-6-3-16,8-12-3 16,3-3-4-16,11-8 0 15,3-3 1-15,15-3-1 0,6-3 4 16,4-4 4-16,2 0 3 16,-3-1 2-1,-5 1 1-15,-2 4 3 16,-4 0-7-16,-6 5-90 15,-2-1-55-15,-3-2-404 0,0-2 327 16</inkml:trace>
  <inkml:trace contextRef="#ctx0" brushRef="#br0" timeOffset="-21.36">9171 17520 1253 0,'-5'0'216'0,"1"2"169"0,1 5-162 16,-1 3-42-16,-1 8-90 16,2 6-28-16,2 10-38 15,1 7-12-15,4 13-11 0,3 5-2 16,3 6-12 0,4 6-33-16,4 7-140 15,3-1-188-15,3-5 203 16</inkml:trace>
  <inkml:trace contextRef="#ctx0" brushRef="#br0" timeOffset="22735.78">515 2869 328 0,'-5'9'117'16,"-3"0"97"-16,-1 0-62 15,-1-1-32-15,2-2-42 0,5-3-10 16,0-3 6-1,2-2 9-15,3-1 16 16,0-3-2-16,2 3-19 0,2-1-14 0,1 0-27 31,4 0-7-31,3-2-6 0,4-1-1 16,6-3 2-16,2 0-2 16,9-2 0-16,2 0-5 0,3 1 0 15,-3 1-5-15,-11 6-2 16,-6 4 1-16,-12 7 11 15,-5 4 12-15,-6 11 2 16,-3 6 2-16,-3 14-16 16,-1 4-10-16,-2 11-6 15,4 3-4-15,-2 0 5 16,1 0-4-16,7-9-1 16,-4-5 1-1,6-10-31-15,6-6-29 0,3-13-131 16,4-7-275-16,7-22 275 15</inkml:trace>
  <inkml:trace contextRef="#ctx0" brushRef="#br0" timeOffset="23120.37">1080 2841 842 0,'-4'3'121'0,"-2"2"134"16,0 3-89-16,-4 4-10 31,-2 1-44-31,2 4-52 16,1 1-29-16,2 2-11 15,2-1 5-15,5-3 10 16,4-2 6-16,7-4 14 0,7 1-1 15,11-2 8-15,4 0-5 16,4 1-1-16,0 1-10 0,-5 1-17 16,-6 0 6-16,-10 3-25 15,-7 3 3-15,-8 5 3 16,-3 3-6-16,-13 3 6 16,-2 2-19-16,-11-4-61 15,-2-1-39-15,0-8-127 16,3-6-111-16,3-13 194 15</inkml:trace>
  <inkml:trace contextRef="#ctx0" brushRef="#br0" timeOffset="23500.92">1068 2887 885 0,'26'-21'149'0,"4"-2"93"0,2 1-41 15,0 0-38 1,5 4-67-1,-4 2-35-15,0 6-36 16,-2 3-9-16,-7 7-13 16,-1 7 0-16,-5 10 0 15,-5 6 0-15,-7 13 2 16,-2 4 0-16,-4 10 0 0,2 3-1 0,4 0-2 16,2-4-2-1,11-8 1-15,3-8-1 0,9-11 22 16,4-7 8-1,-2-13 15-15,4-6 6 16,-4-13-15-16,-5-6-4 0,-10-13-8 16,-6-7-5-1,-7-7-5-15,-3-3-1 16,-8 4-6-16,-4 4 1 16,-13 16-8-16,-6 7-14 0,-12 19-35 15,-2 7-20-15,-4 13-35 16,5 1-44-16,17-1 88 15</inkml:trace>
  <inkml:trace contextRef="#ctx0" brushRef="#br0" timeOffset="23680.02">1880 2891 1611 0,'-10'25'131'0,"-2"-8"50"16,1-10-28-16,3-3-64 0,2-12-134 16,5-3-139-16,4-12 99 15</inkml:trace>
  <inkml:trace contextRef="#ctx0" brushRef="#br0" timeOffset="24159.79">2299 2529 1766 0,'2'-1'76'0,"-8"3"-6"0,-14-2 58 16,0 0-34-16,-3 4-36 0,-2 4-33 15,2 7-22-15,1 4-4 0,4 6-8 16,7 5-2 0,11-1 0-16,5-3 0 15,13-10 3-15,1-5 3 0,1-10 9 16,2-4 6-16,2-4 10 15,-4-6 2-15,0-6 4 32,-3 0 0-32,-2-3 6 0,-4-1 3 15,-2 6 8-15,-2 2 7 0,-7 14-4 16,-3 6-1-16,-6 23-9 16,-1 13-8-16,-1 15-9 15,2 10-5-15,4 9-9 16,5 6-4-16,10 0-53 15,4-3-29-15,8-8-93 16,2-7-79 0,-13-14 147-16</inkml:trace>
  <inkml:trace contextRef="#ctx0" brushRef="#br0" timeOffset="25880.29">360 4324 656 0,'-13'11'104'0,"-5"0"106"16,3-2-36-16,5-6-61 16,6-3-9-16,14-6 0 15,5-4 7-15,15 1 24 16,0 1-4-16,3 3-38 16,2 2-24-16,-4 0-36 31,1 2-13-31,0 5-4 0,-1 1-33 15,-5 3-110-15,0 4-113 16,-3 2 113-16</inkml:trace>
  <inkml:trace contextRef="#ctx0" brushRef="#br0" timeOffset="26071.84">451 4650 979 0,'-10'20'155'16,"6"-3"114"-16,5-6-23 15,12-11-65-15,5-4-34 16,6-10-46 0,5-2-35-16,7-1-44 15,3-1-23-15,11 2-134 0,0 1-214 0,10 2 200 16</inkml:trace>
  <inkml:trace contextRef="#ctx0" brushRef="#br0" timeOffset="26439.51">872 4184 817 0,'0'-15'105'0,"-2"3"124"15,2 2-11-15,3 5-45 16,1 4-13-16,5 5-54 16,5 0-18-16,3 1-23 15,4-1-8-15,4 0-10 16,3-1-8-16,7-2-7 0,1 2-4 16,0 2-17-16,-1 3-2 15,-11 6-2-15,-7 5 0 16,-6 12 0-16,-2 6 0 0,-6 11-1 15,-3 6 0-15,-4 8-2 16,-1-1 8-16,2 3-65 16,3 2-40-16,3-7-107 15,5-4-81 1,1-14 158-16</inkml:trace>
  <inkml:trace contextRef="#ctx0" brushRef="#br0" timeOffset="26593.66">1511 4461 1415 0,'0'-3'168'16,"-5"19"-82"-16,-3-3 78 16,-1-4-68-16,1-9-58 15,3-6-76-15,11-10 24 16</inkml:trace>
  <inkml:trace contextRef="#ctx0" brushRef="#br0" timeOffset="26939.33">1805 4184 1334 0,'-5'9'106'0,"1"1"59"15,0-3 9-15,2-1-84 16,2 0-20-16,3 2-43 16,1 3-8-16,3 5 17 15,-1 3 14-15,5 1 15 16,3 2-6-16,10 0 13 16,4-3-13-16,0 0-10 15,4-4 3-15,0 0-23 16,-4 2-1-16,-4 2-11 0,-3 3-1 15,-13 1-3 1,-4-1-1-16,-6 4-11 16,-5-1-20-16,-5 2-82 0,-3-2-57 15,-5-2-247 1,2-7 229-16</inkml:trace>
  <inkml:trace contextRef="#ctx0" brushRef="#br0" timeOffset="27379.73">1954 4119 1132 0,'28'-7'145'15,"2"-1"128"-15,1-1-79 16,-2-3-33 0,0-1-43-16,-5-4-47 0,3-1-26 15,-1 0-33-15,-3 3-6 16,2 3-2-16,3 2-2 15,0 6-1-15,-2 4-1 16,0 6-1-16,-3 5-2 16,-7 8 10-16,-3 6 8 15,-7 11 11-15,-2 5 3 0,-7 14-9 16,1 3-6 0,1 9-8-16,1-4 0 15,10-13-2-15,3-8 0 16,6-23 3-16,-1-10 10 0,5-17 18 15,2-5 7-15,6-11 7 16,-4-7-4-16,-5-5-4 16,-6-10-1-16,-11-4-4 15,-1 1-4-15,-9 5-11 16,-5 5-5-16,-11 11-7 16,-4 9-9-16,-6 11-32 0,2 5-18 15,6 4-59-15,3 3-49 0,11 1-154 31,4 1 174-31</inkml:trace>
  <inkml:trace contextRef="#ctx0" brushRef="#br0" timeOffset="27758.97">3043 3889 1242 0,'-2'-7'133'16,"-4"1"96"-16,-6 1 5 16,-10 5-82-16,-5 3-39 0,-13 12-74 15,-2 5-19-15,2 11-19 16,6 5-4-16,18-3-7 16,13-1 0-16,18-8 8 15,11-8 2-15,7-9 18 16,3-5 3-16,-3-8 0 15,-3-6-1-15,-3-5-7 16,-4-4 1-16,-6-2 5 16,0 1 5-16,-8 5 23 0,1 4 8 15,-6 13 4-15,-4 10-3 16,-6 15-24-16,-5 10-9 16,-3 14-12-16,-2 2-5 0,3 8-6 31,5 1-36-31,10 0-109 15,4-1-90-15,5-7 110 0</inkml:trace>
  <inkml:trace contextRef="#ctx0" brushRef="#br0" timeOffset="28149.31">1643 5485 1019 0,'1'0'182'0,"-5"5"-78"16,-4 5 120-16,-8 7-117 0,-6 9-47 31,-12 6-31-31,-1 7-18 0,-1 4-11 16,1 6-44-16,1 1-35 15,7 0-133-15,2-7-102 16,10-11 169 0</inkml:trace>
  <inkml:trace contextRef="#ctx0" brushRef="#br0" timeOffset="28339.32">1362 5538 1327 0,'2'13'148'15,"6"12"129"-15,5 5-85 16,4 11-52-16,4 0-35 16,7-1-48-16,6 1-23 15,6-4-22-15,4-2-23 16,3-3-68-16,-2-6-43 0,0-12-232 16,-7-5 206-16</inkml:trace>
  <inkml:trace contextRef="#ctx0" brushRef="#br0" timeOffset="28531.39">2106 5448 1831 0,'-10'25'126'16,"0"8"63"-16,5 8-13 0,-2 5-87 15,3-2-19-15,1-3-54 16,0-10-37-16,7-8-83 0,4-3-59 31,9-11-247-31,1-2 232 0</inkml:trace>
  <inkml:trace contextRef="#ctx0" brushRef="#br0" timeOffset="28839.55">2310 5532 1340 0,'-5'22'98'0,"-3"7"68"0,0 1-26 0,2 8-41 32,5 3-21-32,5 2-44 0,8-1-22 0,16-8-16 31,9-6-2-31,13-17 16 16,5-9 17-16,-3-17 50 15,1-6 18-15,-13-9 17 16,-7-3-6-16,-10 0-25 0,-10-2-9 15,-13 1-15 1,-6 0-7-16,-16 1-15 16,-7 2-11-16,-11 8-17 0,-8 6-9 0,2 14-23 15,3 10-17 1,4 16-54-16,8 3-38 16,9 3-88-16,6-4 112 15</inkml:trace>
  <inkml:trace contextRef="#ctx0" brushRef="#br0" timeOffset="29276.44">2668 4944 1818 0,'0'2'55'0,"3"-11"-4"0,12-3 44 0,7 1-7 16,4 1-20-16,3 9-18 16,-1 4-14-16,-3 8-20 0,-7 5-4 15,-10 5 0-15,-8 5 3 16,-13 5-1-16,-5 0 0 15,-2-1-5-15,4-1-3 16,7-4-5 0,4-3-3-16,13-5-4 0,8-1 1 15,19-8 4 1,5-2 2-16,12-6 5 0,0-7 1 16,-5-4-73-16,0 0-521 0,-2-8 397 31</inkml:trace>
  <inkml:trace contextRef="#ctx0" brushRef="#br0" timeOffset="60934.48">10401 17809 576 0,'-6'8'95'0,"-3"0"71"0,-1-1-44 15,2 0-23-15,3-1-7 16,1-2 4-16,3-4-1 16,2-4 5-16,3 0 1 15,3 0-4-15,7 2-10 16,2 2 1-16,9 3-7 16,11 4-4-16,15 5-16 15,14 2-19-15,21-6-25 16,-1-1-8-16,-2-9-7 15,-8-4 6-15,-5-2-3 16,-1 0 2-16,-12 2 2 16,-8 3 1-16,-24 3-14 15,-13 3-46-15,-21 4 34 16</inkml:trace>
  <inkml:trace contextRef="#ctx0" brushRef="#br0" timeOffset="61439.07">10421 18019 1671 0,'-6'10'163'15,"4"-5"120"-15,5-6-108 0,10-5-64 16,-2-2-24-16,15 0-25 16,11 0-24-16,27-2-27 15,13-1-8-15,8-5-3 16,3-4-10-16,-3-4-46 15,1-2-33-15,4 2-96 16,-8 1-55-16,-16 1-275 16,-9 6 297-16</inkml:trace>
  <inkml:trace contextRef="#ctx0" brushRef="#br0" timeOffset="61515.25">11034 17534 1272 0,'2'9'214'16,"4"1"282"-16,14 1-345 16,6 4-28-16,13 1-55 15,0-1-22-15,10 1-30 16,3-2-7-16,5 1-7 31,3-2 0-31,4 0 2 0,-6 4-4 0,-13 2 37 31,-9 4 8-31,-26 9 13 0,-9-4 8 16,-22 7-32-16,-17 8-8 16,-15 2-13-16,-10 4-3 15,1-9-31-15,0-5-27 16,-7-11-63-16,-1-8-63 0,-2-10-205 16,8-6 221-16</inkml:trace>
  <inkml:trace contextRef="#ctx0" brushRef="#br0" timeOffset="64213.32">12960 17591 710 0,'0'-1'119'16,"0"-2"121"-16,0 0-33 0,1-2-39 16,1-1-1-16,-1 1-12 15,0 0-10-15,-1 1-34 16,0 4-24-16,0-1-38 16,-1 0-16-16,-9-3-12 15,2 4 0-15,-2 0 1 16,-4-1 3-16,-2 0 0 0,-2 1-3 15,-5 0-7-15,-4 3-5 16,1 3-5-16,-2 3-2 16,1 7-1-1,5 4 0-15,1 8-2 16,1 1 1-16,3 9-1 16,3 0 0-16,2 6 1 15,3 1 1-15,6 4 1 0,0 0 2 16,7 3 3-16,3 1 1 15,4-5 0-15,6-4 2 16,9-10 6-16,7-5-2 16,17-4 1-16,3-7 0 15,7-6 1-15,-5-7 5 16,-10-14 21-16,0-2 0 0,-3-12 16 16,-1-1 3-16,1-17-2 15,0-10 7-15,-11-11-8 16,-4-6-5-1,-13-3-13-15,-13-3-8 0,-16 3-12 16,-12 1-5-16,-14 0 3 16,-7 5-2-16,0 12-10 15,1 9-1-15,5 21-29 16,-2 12-21-16,-6 23-68 16,0 12-72-16,0 18 102 15</inkml:trace>
  <inkml:trace contextRef="#ctx0" brushRef="#br0" timeOffset="66771.33">670 15054 663 0,'-8'-12'118'0,"0"6"119"15,-1 2-2-15,-1 8-32 16,0 4-9-16,-2 7-25 16,1 5-14-1,4 12-43-15,0 4-27 0,2 15-46 16,4 3-20-16,2 7-15 16,4-1 0-16,3-4-13 15,1-2-18 1,2-10-56-16,3-4-39 0,-4-4-128 15,-2-7-173-15,1-7 248 16</inkml:trace>
  <inkml:trace contextRef="#ctx0" brushRef="#br0" timeOffset="67024.93">423 15277 1255 0,'-8'-8'143'0,"-1"2"106"16,2 3-65-16,1 6-68 15,4 5-39-15,3 4-42 16,6 4-19-16,8 0-13 16,4-1-2-1,13-5-1-15,1-6-1 16,18-11 1-16,12-9-1 15,13-14 3-15,6-6 3 16,0-2-238-16,-4-3 173 0</inkml:trace>
  <inkml:trace contextRef="#ctx0" brushRef="#br0" timeOffset="72081.86">17343 18368 743 0,'-15'4'138'16,"4"-1"130"-16,0-5-116 16,5-1-86-16,0-6-34 15,5-4-29-15,1 4-2 0,-1-4-1 16,1 6 2-16,0 3 16 15,-4-2 20-15,1 7 33 16,-1 0 18-16,4 5 14 16,6 1-10-16,5-3-13 15,2-4-9 1,4 0-21-16,5 0-8 0,5-2-18 0,9-2-5 16,12-3-2-1,7-4 5-15,14 1 10 16,0-1-2-16,-2 5-5 15,-3 2-2-15,0 5-8 16,13 2 3-16,9-2 7 16,3 3 2-16,0-2 5 15,-1-2 2-15,12 1 5 16,3-6 0-16,5-1-9 16,2 0-5-16,2-4-15 0,-1 5-5 15,4-1-1-15,1 1-1 0,-6 10 0 16,0 0 1-16,-6 5-1 15,-2-1 1 1,4-7 1-16,1-3 1 0,1-5 15 16,5 3 4-16,-1-6 2 15,7-1-2-15,9 0-16 16,7-1-6-16,-7 5-3 16,1 8 0-16,6 3 0 15,-9 2 0 1,0 0 1-16,7 2 0 0,-5-5 2 15,0 5 1 1,1-4 2-16,0 1-1 16,-14 1-1-16,-7-3 0 0,-10 4-4 15,-14-4-14-15,-2-1-56 16,-2-1-45-16,-12-3-285 16,-3-3 243-16</inkml:trace>
  <inkml:trace contextRef="#ctx0" brushRef="#br0" timeOffset="79806.16">17514 17418 780 0,'2'-3'141'16,"-1"2"96"-16,1-2-59 0,-1 1-30 0,-2 1-47 15,-1 0-12-15,-3 0-24 16,0 1-6-16,-2 3-12 31,2 1-5-31,-1 6-13 0,-1 1-8 16,-4 6-5-16,0 3 0 15,1 5-1-15,1 1 1 16,6 2-5-16,3 2-4 16,5-1-5-16,4-1-2 0,2-4 0 15,3 1 0-15,3-7-1 16,4-1 0-16,5-4 1 15,-1-6 6 1,-1-6 32-16,-2-7 19 16,-4-10 33-16,-1-5 4 15,-4-12-6-15,0 0-14 0,-5-9-22 16,-6-3-6-16,-3 1-22 16,-8-1-3-16,-10 7-4 0,-5 1-8 15,-14 11 3 1,2 6-8-16,3 15-8 15,7 7-7-15,3 10-39 16,4 8-24-16,4 5-62 16,0 2-23-16,8 2-133 15,5-2 165-15</inkml:trace>
  <inkml:trace contextRef="#ctx0" brushRef="#br0" timeOffset="80424.15">18152 17325 1171 0,'-4'7'112'16,"0"1"75"-16,0-2-24 16,4 2-31-16,0 1-7 15,1 4-5 1,3 5-12-16,1 4-41 0,1 2-20 0,1 10-34 16,-3 4-7-16,-2 5-5 31,1 3-6-31,-3-1-44 0,-4-3-5 0,4-3-37 31,-3-4-14-31,3-11-16 0,3-5-53 16,1-14-253-16,2-4 257 15</inkml:trace>
  <inkml:trace contextRef="#ctx0" brushRef="#br0" timeOffset="80706.72">18456 17437 1575 0,'6'-2'136'0,"0"2"82"0,-3 0-33 15,-4 7-58 1,0 4-29-16,-6 9-37 15,-3 8-12-15,3 10-18 16,-2 4-7-16,3 4-14 16,3 1-6-16,3-7 8 15,3-1-50-15,4-3-47 0,3-6-50 0,2-6-138 16,0-5-139-16,1-11 231 31</inkml:trace>
  <inkml:trace contextRef="#ctx0" brushRef="#br0" timeOffset="81039.8">18764 17422 789 0,'0'-3'181'0,"1"1"214"0,0 2-148 16,0 6-50-16,1 3-11 15,-2 5-13 1,0 2-13-16,1 7-35 0,1 4-24 16,0 8-57-16,0 3-16 15,2 3-24-15,-2-1-7 16,0-4-21-16,3 0-5 0,-2-4-46 31,2-5-36-31,-2-6-64 0,2-8-64 0,-1-11 130 16</inkml:trace>
  <inkml:trace contextRef="#ctx0" brushRef="#br0" timeOffset="81520.2">19177 17286 1138 0,'-1'0'141'0,"0"0"111"15,-3 0-41-15,1 0-48 16,2 6-23-16,-3 1-22 16,2 0-9-16,2 7-20 15,0-1-8-15,4 10-30 16,3 7-17-16,1 7-23 16,1 6-10-16,-1 10-31 0,-1 0 1 15,-2 3-44 1,-3-5-20-16,-2-11-34 15,0-6-40 1,-2-12-129-16,1-5-173 0,1-16 271 16</inkml:trace>
  <inkml:trace contextRef="#ctx0" brushRef="#br0" timeOffset="82426.53">19655 17419 1190 0,'0'-8'128'0,"1"-1"93"16,3-2-57-16,-4-2-56 15,0 1-20-15,-2 4-11 0,-3 1 1 16,-2 6 8-16,0 1-1 16,-2 6-8-1,-1 4-11-15,1 8-30 0,1 5-9 16,4 10-18-16,4 4-6 0,7 9-9 15,7 0-1 1,4-6-1-16,4-7 0 16,8-15 4-16,4-6 1 15,2-12 4-15,-2-8 5 16,-3-11 12-16,-6-6 3 0,-9-10 9 16,0-5 3-16,-9-3 1 15,-5-1-2-15,-10 4-6 16,-5 2-6-16,-16 6-8 15,-8 5-15-15,-8 19-35 16,-2 7-17-16,4 17-24 16,7 6 2-16,11 0-33 0,8-2-52 15,15-8 97-15</inkml:trace>
  <inkml:trace contextRef="#ctx0" brushRef="#br0" timeOffset="82692.39">20131 17198 2034 0,'6'20'136'0,"-2"0"66"15,3 2-79-15,-5 4-41 16,-2 5-27-16,-8 5-23 15,-1 3-8-15,-1 0-15 16,2 1-6-16,6-2-39 16,2-4-46-16,3-4-129 15,4-3-293-15,-1-14 299 16</inkml:trace>
  <inkml:trace contextRef="#ctx0" brushRef="#br0" timeOffset="83220.68">20531 17339 1486 0,'-3'0'109'16,"-1"2"49"-16,-2 3-38 16,0 9-62-16,1 6-23 15,-1 12-28-15,3 6-9 16,3 10-12-16,1 1-2 16,7-4 1-16,5-5 3 0,7-18 6 15,7-9 1-15,7-15 14 16,1-11 11-1,2-12 31-15,-5-6 20 16,-9-13 12-16,-4 0 11 0,-7-2-12 16,-7-1-11-16,-10 1-15 15,-8 4-17-15,-13 6-14 16,-6 6-5-16,-9 19-46 16,-3 9-42-1,5 15-118-15,3 7-80 0,16 6 138 16</inkml:trace>
  <inkml:trace contextRef="#ctx0" brushRef="#br0" timeOffset="83608.2">21008 17371 1613 0,'0'-2'5'0,"-3"8"-1"0,1 16 3 0,0-1-6 16,-1 10-13-16,1 5-2 16,1 6 2-16,2 3 2 15,7-3 13-15,5-6 5 16,11-13 14-16,1-11-1 16,8-13 12-16,-1-9 19 0,-2-12 17 15,-1-5 20-15,-10-8 32 16,2-5-3-16,-13-2-6 31,-4-2-12-31,-7 1-31 16,-6-1-11-16,-11 2-17 15,-3 6-9-15,-7 10-10 16,-4 11-20-16,-6 17-49 16,-1 6-36-16,7 8-97 15,3 3-36-15,16-4 114 16</inkml:trace>
  <inkml:trace contextRef="#ctx0" brushRef="#br0" timeOffset="84020.81">21691 17551 1389 0,'0'1'208'0,"0"-1"288"16,1-2-396-16,2 2-32 15,1 1-46-15,-4 1-10 16,1 2-35-16,-1 0-35 0,3-2-107 31,2-2-108-31,4-5 148 0</inkml:trace>
  <inkml:trace contextRef="#ctx0" brushRef="#br0" timeOffset="84188.08">22062 17522 1837 0,'3'14'163'0,"-2"-1"170"31,1-8-275-31,-2-3-56 16,-3-3-113-16,1-2-56 0,0 2-231 15,2 1 219-15</inkml:trace>
  <inkml:trace contextRef="#ctx0" brushRef="#br0" timeOffset="84324.6">22328 17565 1464 0,'1'10'217'0,"1"-3"242"0,-7-9-350 31,0-5-87-31,-1-3-146 16,-2-2-125-16,2 1 138 16</inkml:trace>
  <inkml:trace contextRef="#ctx0" brushRef="#br0" timeOffset="84454.31">22615 17606 1668 0,'6'5'142'0,"1"-3"188"16,-2-9-345-16,-2-4-83 0,-3-6 52 16</inkml:trace>
  <inkml:trace contextRef="#ctx0" brushRef="#br0" timeOffset="84604.77">22944 17602 1476 0,'11'10'271'0,"-3"-3"363"16,-1-7-531-16,-3-5-10 16,-5-10-137-16,-1-5 104 0,-15-10-59 15</inkml:trace>
  <inkml:trace contextRef="#ctx0" brushRef="#br0" timeOffset="89508.54">14285 18301 144 0,'0'-4'32'16,"-2"-2"38"-16,-4 1 4 16,2 0 12-16,-4 1 28 15,-1 5 10-15,-1 2 1 16,-1 3-3-16,-1 7-12 15,-1 0-13-15,-1-3-31 16,2 1-17-16,4-4-24 16,2-5-9-16,5-1-11 15,1-1-1-15,0 0-2 0,1 4 0 16,5-3-1-16,-2-1 2 0,6 3 13 16,2-2 6-16,0 3 9 15,3 1-1-15,2-4-7 16,0 2-5-1,3-3-5 1,0 0-4-16,2 3-3 16,2-2-1-16,3 1 0 15,5-1-2-15,4-3-2 0,9-3 4 16,5-2 6-16,5-4 4 0,-1 1 6 31,-4 1-2-31,-7 5-4 16,-5 4 0-16,3 0-4 0,2 6-2 0,8 0-4 15,5 4-1-15,-2-2-2 16,-1-2-1-16,-7-6-1 16,-5-2 7-16,-1-2 3 15,-2-3 1-15,8 3 0 16,11 0-5-16,5 4-4 16,1 2 0-16,1 3-2 15,-11 4-1 1,0-2-1-16,-3-5 0 0,5-3 1 15,7-5 1-15,2-5 6 16,-3 1 3-16,-7-1 2 16,-4 1 1-16,-1 2-5 15,3 2-2-15,14 4 3 16,4 3 2-16,-2 6 0 16,-4 3 1-16,-22-2-3 15,-8 0-1-15,-9-2-1 0,-3-4 0 0,2-6-32 16,1-7-44-1,-2-7 41 1</inkml:trace>
  <inkml:trace contextRef="#ctx0" brushRef="#br0" timeOffset="127132.26">14316 17257 927 0,'7'-10'106'15,"1"-3"66"1,7-10-103-16,1-4-20 0,-1 4-46 16,1 1-2-16,-8 9-1 15,-4 5 2-15,-4 8 17 16,-5 6 24-16,-2 5 54 16,0 2 22-16,1 0 18 15,2-3-10-15,3-2-45 16,3-3-20-16,0-3-34 0,3-1-9 15,2-1-11-15,-5 3-1 16,1 5-1-16,1 4-1 0,-3 8 0 31,-1 6-1-31,-1 14-1 16,-4 3-1-16,1 9 0 0,-4-2-1 16,1 6 0-1,2-5 0-15,3-2-5 16,4-11-10-16,6-18-73 15,1-9-64-15,8-23 80 0</inkml:trace>
  <inkml:trace contextRef="#ctx0" brushRef="#br0" timeOffset="127811.88">14753 17230 654 0,'-1'-7'118'0,"1"1"65"16,0-2-80-16,0 3-20 16,0 4-32-16,-7 1 5 15,-6 14 31-15,2 3 12 16,-6 15 8-16,4 4-2 16,-2 2-22-16,-5 2-19 0,10-2-35 15,-4 0-11-15,9-3-16 0,10-3-2 16,6-7-6-1,-1-5 0 1,8-9 0-16,0-6 2 16,-6-8 5-16,4-5 8 0,-2-9 11 15,-12-4 9-15,1-6 12 16,5-6-1-16,-5 0-7 16,5-1-8-16,-1-2-12 15,-6 4 0-15,-4 5 1 16,-5-1 0-16,-5 8-1 15,-3 4-3-15,-2 7-13 16,2 13-8-16,3 7-19 16,2 1-8-16,10 2-24 15,2-6-23-15,8-3-91 16,12-2-119-16,8-16 166 16</inkml:trace>
  <inkml:trace contextRef="#ctx0" brushRef="#br0" timeOffset="128211.68">14950 17339 805 0,'4'-21'23'0,"6"-3"-14"15,1-7-6 1,2 3-4-16,-1 3 0 0,-5 12 47 15,-4 6 48-15,-2 17 48 16,-1 8 19-16,2 15-25 16,-2 0-42-16,7 6-49 15,5-1-19-15,4-9-25 16,7-1-3-16,-1-14-3 16,-4-6-2-16,-7-9 3 15,-1-10 1-15,-2-6 9 16,-1-5 10-16,-2-4 8 15,-9 1 3-15,-5 2-3 16,-5-2-6-16,-5 3-5 16,5 4-4-16,-17 7-5 15,7 9-2-15,-2 7-1 16,1 5-1-16,9 2 0 16,0 1-23-16,13 0-117 0,3-1-184 15,7 1 180-15</inkml:trace>
  <inkml:trace contextRef="#ctx0" brushRef="#br0" timeOffset="128701.02">15286 17296 310 0,'1'-5'106'0,"-1"-1"103"16,2 2-61-16,-2 2-41 0,2 5-35 16,1 4-17-16,-2 8-8 15,1 1 7-15,0 4 5 16,2-1-2-16,0-2-9 15,0 2-12-15,5-5-15 16,-1 2-6-16,5-6-12 16,-1-1-3-16,2-4 21 15,1-5-10-15,7-2 62 16,2-2 16-16,0-6 1 16,-5-3 20-16,-7-6-48 15,-6-6-9-15,-5 2-18 16,-2 1-7-16,-10 2-10 15,2 6-2-15,-7-1-3 16,1 4-2-16,-6 2-2 16,-2 0-1-16,-1 3-6 0,4-2-2 0,6 7-9 15,5 1-21 1,5 6-90-16,4 3-71 0,5 2 97 16</inkml:trace>
  <inkml:trace contextRef="#ctx0" brushRef="#br0" timeOffset="129458.14">15907 17237 514 0,'7'-5'69'0,"-3"-1"53"0,2 0-31 15,-5 1-7-15,2 4 20 16,-2 3 28-16,-7 1-13 16,-2 6-32-16,5 6-30 0,-6 5-35 15,8 3-6-15,1 5-10 31,-7-5-2-31,9 4-4 16,7 1 0-16,-1-5 0 16,9 0-1-16,-2-11 13 15,-1-4 10-15,5-5 8 16,-4-3 32-16,-2-8 7 16,-1-3 7-16,-7-9 15 15,3-1-25-15,-6-6-12 16,-5-1-13-16,0 3-18 15,-6-4-5-15,-3 7-3 16,2 5-2-16,-5 7-4 16,-2 3-2-16,-2 7-5 15,-5 1-2-15,5 3-17 16,3 1-25-16,8 1-97 0,16 3-105 16,3-3 130-16</inkml:trace>
  <inkml:trace contextRef="#ctx0" brushRef="#br0" timeOffset="129952.86">16253 17201 801 0,'-4'1'146'0,"-3"-2"136"0,5 0-167 16,-5 1-30-16,-1 3-57 15,0 5-8-15,-4 3-13 16,-1 5 1-1,3 2 15-15,2 2 4 0,5 3-1 16,4-7-5-16,10 0-18 16,3-3-3-16,13 4-4 15,8 0 0-15,6-1 2 16,1-4 0 0,-17-13 16-16,0-3 9 15,-17-7 26-15,-3-5 10 0,-3-1-2 16,0 1-3-16,-5-7-21 15,-4 2-9-15,-3-6-12 16,-14-5-6 0,3 6-11-16,0 1-14 0,1 13-41 15,1 5-39-15,8 10-124 16,2 4-100-16,4 3 174 16</inkml:trace>
  <inkml:trace contextRef="#ctx0" brushRef="#br0" timeOffset="130281.56">16544 17236 732 0,'0'-9'122'16,"0"-3"111"0,1-2-75-16,2-1-30 0,1 6-20 0,-3 8 12 15,2 5 2-15,-3 16-9 32,2 3-14-32,1 7-46 15,-1 7-18-15,4 1-29 0,-2 4-4 16,6 4-59-16,-2-5-34 15,1 1-148-15,-1-4-20 0,-3-7-52 16,1-6 124 0</inkml:trace>
  <inkml:trace contextRef="#ctx0" brushRef="#br0" timeOffset="130551.34">16816 17221 1404 0,'-6'4'149'16,"0"-2"134"-16,10-2-210 16,4 0-17-16,-5-1-47 0,5 1 0 15,-8 8 1-15,-6 6 0 16,2 17 0-16,2 9-1 15,2 11-5-15,0 4 0 16,6 7-8-16,-3-2-21 16,0-1-86-1,10-6 71-15</inkml:trace>
  <inkml:trace contextRef="#ctx0" brushRef="#br0" timeOffset="-164708.06">561 7567 247 0,'0'11'106'0,"-1"-2"82"0,-2 1 8 15,-2-1 10 1,0 2-2-16,-3 0 8 0,0 0 2 15,1 1-12-15,2-5-3 0,1-1-8 16,4-5-62-16,1-2-20 16,6-6-55-16,6 0-26 15,8-3-2 1,6 2-1-16,16 1-2 16,6-1 3-16,7 5-14 15,-1 1-2-15,-11 5-8 16,-8 5-3-16,-16 6 8 15,-7 6 2-15,-12 14-3 16,-6 4-1-16,-13 17-4 16,-7 5-1-16,-8 8 3 15,-2 1-1-15,2-7-2 0,9-6 0 0,15-12-3 16,9-6-1-16,20-11 1 16,7-6 5-16,16-10 8 15,7-8 3-15,5-16 1 31,7-6-5-31,4-11-41 0,3-5-47 0,1-3-173 16,-6-5 145 0</inkml:trace>
  <inkml:trace contextRef="#ctx0" brushRef="#br0" timeOffset="-164429.51">1176 7048 1503 0,'3'3'129'0,"-10"-11"-30"0,15 5 126 0,-1-3-42 0,5 0-31 0,1-1-30 31,-1-4-55-31,4-1-28 16,3 1-31-16,0 0-18 15,1-2-77-15,2 1-63 0,0-2-185 16,2 0 177-16</inkml:trace>
  <inkml:trace contextRef="#ctx0" brushRef="#br0" timeOffset="-164163.59">1621 6635 1200 0,'-1'-4'149'0,"0"1"157"16,-2 3-112-16,3 5-4 15,-5 3-69-15,3 9-85 0,0 4-5 16,-2 9-16-16,4 5-9 15,2 3-7-15,1-1 1 16,4-4 0-16,-1-4-3 16,6-10-20-16,3-4-21 0,-4-10-66 15,5-5-36 1,1-10-129-16,-3-6-172 16,5-8 264-16</inkml:trace>
  <inkml:trace contextRef="#ctx0" brushRef="#br0" timeOffset="-164028.91">1767 6734 1368 0,'1'20'181'0,"1"5"78"0,3 2-46 16,3 3-77-16,2 0-91 15,2 1-59-15,-2 2-49 0,-2-1-461 16,2 6 358-16</inkml:trace>
  <inkml:trace contextRef="#ctx0" brushRef="#br0" timeOffset="-162222.16">308 9890 832 0,'5'-2'117'0,"6"1"118"15,-2 0-23-15,8 2-40 16,-1 2-22-16,2 0-56 16,4 1-32-16,-1 1-39 15,2-1-10-15,0-1-5 16,-3-1-21-16,-2-3-114 15,2-3-152-15,0-3 148 16</inkml:trace>
  <inkml:trace contextRef="#ctx0" brushRef="#br0" timeOffset="-161917.53">703 9549 1167 0,'8'-4'128'0,"1"4"100"0,-4 3-12 16,0 7-67-16,-2 4-21 15,1 8-52-15,-2 2-23 0,1 6-29 16,2 3-12-16,-4 2-7 16,0 1-2-1,2 1-1-15,-3-2 1 16,4-2-2-16,2 0 0 15,3-4 0-15,0-1 0 16,2-6-6-16,2-5-17 0,2-8-38 31,1-4-25-31,0-8-66 0,0-4-51 0,1-9-98 16,-1-5-55 0,-1-2 185-16</inkml:trace>
  <inkml:trace contextRef="#ctx0" brushRef="#br0" timeOffset="-161749.15">943 9842 629 0,'-1'-5'190'15,"-3"-1"146"-15,0 7-79 16,-1 3-39-16,2 7-55 16,-1 4-15-16,3 3-48 15,1 3-23-15,5 9-40 16,0 4-14-16,3 7-16 0,3 1-2 16,-2 4-28-16,1 0-60 15,1 3-402-15,3 6 318 16</inkml:trace>
  <inkml:trace contextRef="#ctx0" brushRef="#br0" timeOffset="-160863.55">1467 9890 551 0,'0'2'114'0,"2"1"116"15,-2-1-33-15,0-1-46 16,2 0-20-16,0-1-29 16,1 1 2-16,5-1-15 15,0 2-11-15,4 0-19 16,1 1-5-16,12 1 1 15,9 1 6-15,7 2 2 16,6 1 0-16,4-1-11 16,0 0-9-16,8-3-9 0,5-1-7 15,2-3-5 1,-2-3-4-16,-9 0-5 16,-10-1-2-1,-16 0 5-15,-9 0-22 0,-11-2-73 16,-3 1-55-16,-6-4-190 15,0-1-172-15,0-1 279 16</inkml:trace>
  <inkml:trace contextRef="#ctx0" brushRef="#br0" timeOffset="-160554.03">2081 9743 656 0,'-9'-2'134'0,"2"0"145"31,5 2-37-31,1 0-39 0,2 2-27 15,3 2-45-15,-1-2-26 16,5 2-25-16,3 3-6 0,6 1-13 16,2 1-3-1,7 1-10 1,-2-2-8-16,4 4-4 0,4 0-10 16,-2 0-10-16,-1 2 1 15,-7 1-9-15,-4 2 4 0,-12 3 1 16,-6 3 6-16,-12 6-6 15,-7 5-1-15,-8 5-10 16,-4 1-22-16,-4-2-52 16,-3 0-42-16,-10-6-117 15,3-4-112-15,-8-2 193 16</inkml:trace>
  <inkml:trace contextRef="#ctx0" brushRef="#br0" timeOffset="-155303.05">3124 9623 1223 0,'0'0'86'16,"0"-1"50"-16,-1 1 18 16,-1 2-28-16,1 3-5 15,-2 6-31 1,1 7-17-16,-1 11-29 0,0 6-14 15,0 9-20 1,1-1-4-16,-1 3-1 16,2 0-16-16,2-2-65 0,2-3-50 15,5-6-207-15,3-5 188 16</inkml:trace>
  <inkml:trace contextRef="#ctx0" brushRef="#br0" timeOffset="-154918.75">3327 9680 662 0,'-2'-15'126'0,"-3"-1"186"15,6 1-130-15,4 0 19 16,3 2-26-16,3 2-42 15,2 1-26-15,1 5-42 16,2 2-13-16,-1 4-25 16,2 2-9-16,0 7-13 15,-3 1-2-15,-3 5 1 0,-3 3 0 16,-5 3 1-16,-3 6 0 16,-12 3-5-16,0 1-6 15,-3 4-7 1,-2-4 1-16,5-1 3 15,2-1 4-15,7-6 2 16,5-3-1-16,8-7 0 16,5-2 0-16,6-6 2 0,0-4 1 0,6-7-2 31,0-3-38-31,2-5-129 0,3-2-201 16,0-3 199-16</inkml:trace>
  <inkml:trace contextRef="#ctx0" brushRef="#br0" timeOffset="-154502.59">3719 9590 880 0,'5'-5'142'15,"3"0"83"-15,5 0-21 16,3-1-28-16,5 1-47 15,1-1-24-15,5 3-37 16,-1-1-14-16,-5 4-27 16,-3 3-8-16,-8 5-8 0,-4 2 0 15,-9 6 0 1,-2 3 0-16,-10 5-3 16,-3 0-1-16,-1 2-4 15,-2-7-2-15,10-3-1 0,6-1-3 0,10-5-3 31,5 3 1-31,12-1 8 0,-2 1 5 0,9 3 15 16,-3-2 5 0,2 4 2-16,-5-3-1 0,-9 0 1 15,-4 2 5-15,-12 0 8 32,-7 1 0-32,-15 1-12 15,-9 0-7-15,-8 2-30 0,-6-2-31 0,-21 1-125 16,-7 0-230-16,-6-8 228 15</inkml:trace>
  <inkml:trace contextRef="#ctx0" brushRef="#br0" timeOffset="-151317.32">673 11658 325 0,'-3'-1'79'0,"-3"-1"94"16,0 0-26-16,-1 0-25 15,1 0-8-15,-1 1-23 16,2 0-11-16,1-1-6 0,-2 0-7 15,3 1-12-15,-2 0-4 16,2 1-8 0,0 4 1-16,-2 4 3 0,0 1 0 15,-4 7-7-15,-1 3-5 0,-3 6-8 16,1 3-4-16,0 6-11 31,3 1-4-31,6 3-7 16,0 1-1-16,7-1 5 15,4-2 2-15,9-6 5 16,2-4 1-16,7-9 1 16,4-3 0-16,1-10 19 0,2-3 12 0,-1-9 28 31,-5-7 7-31,-4-5 1 16,-6-6-4-16,-7-3-19 15,-5-2-6-15,-6-4-19 16,-4 2-8-16,-6 3-11 0,-2 3-5 15,-9 5-4-15,0 3-1 16,-8 2-5-16,3 4 2 0,4 6-44 16,2 4-27-16,7 4-99 15,8 4-99-15,6 7 152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27:22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1525 16146 848 0,'-9'-4'73'0,"-4"-2"31"31,-1-4-46-31,-5-2-186 0,0 1-134 0,-5 0 140 16</inkml:trace>
  <inkml:trace contextRef="#ctx0" brushRef="#br0" timeOffset="1169.94">1278 16069 460 0,'-38'-8'174'0,"0"-5"142"15,-1-6-91-15,-1-5-47 16,-1-7-70-16,3-3-25 15,4-5-35-15,3 1-10 16,5-5-19-16,2-1-6 0,4-6-7 16,2-4 0-16,5-11 5 15,3-7 6-15,4-10 17 16,3-2 8-16,-1 0 3 16,0 4-3-16,-2 8-10 0,1 2-2 15,0 6-13 1,2 3-2-16,3 2-9 15,2 3-7-15,6 2-2 0,2-1-1 0,6 2-2 32,2-2 0-32,5-1 12 0,4 0 7 15,5 3 8-15,11 1 1 0,7 5-11 16,11 0-5-16,-1 5-5 16,0-1-1-16,-1 4 1 31,-2-2 0-31,13 0 1 15,11 0-1-15,6 0-2 16,1-1 0-16,-3-1-2 0,-3 3-1 16,12 2 1-16,1 3 0 0,1 4 1 15,0 1 1 1,2 0 1-16,4 1 0 0,4 0 2 16,1 0 1-16,6 0-2 15,-4 1 0-15,-3 2-1 16,1 1 0-16,-4 5 0 15,2 1-1-15,-2 3 1 16,-7 1 0-16,-2 2 2 16,-1 0-1-16,3 3 0 15,-4 2 2 1,-10 6 0-16,0 2 0 16,4 3 1-16,2 2-1 0,-5 1 1 0,-4 0 0 15,-5 1 1 1,1 1 1-16,5 1-2 15,-1 2 1-15,-8 3-4 16,-6 4 0-16,0 4 0 16,2 4 2-16,2 7 2 15,-6 3 3-15,-12 6 2 16,-13 1 2-16,-13 4-3 0,-4 2-2 16,-7 1 3-16,1 5 0 15,-6-1-4-15,-1 1 1 16,-1 1-5-16,0-2 0 15,-3 1 6-15,1-3 2 0,-8 0 3 32,-2 0 0-32,-7 0 2 15,-1-1 0-15,-6-1-4 16,-2-2 0-16,-9-4-3 0,-7 0-2 0,-16 3 2 16,-5-1-1-1,-8 7 0 1,2 3 1-16,4 1 17 0,3 1 7 15,0-2-1-15,-8-2 2 16,-6-6-16-16,-3 0-5 16,1-2 1-16,2 3-4 0,2 2-4 15,-6 2-1-15,-4 1-3 16,-1-5 2-16,7-6-3 16,2-7 1-1,-2-10 4-15,-6-4-2 0,-4-2-1 16,1-1 1-16,4 5-4 0,3 3 0 15,-15 5 3-15,-3 2-1 16,0 3 1-16,1 1-1 16,0 0 3-16,-4 3 1 0,-2 1-5 31,-1 3-2-31,8-3-3 0,1-1 1 0,-4-5 5 16,0-3 6-16,9 0 10 31,2-1 5-31,-7 0 12 15,-7 3-8-15,1 2-16 16,1 2-6-16,-3 0-12 0,2-3 2 16,-2-8 2-1,4-4 0-15,12-12-37 0,0-8-52 16,5-17 54-16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29:02.8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14557 7593 449 0,'-24'1'64'0,"3"1"47"0,4-1-48 15,6-2-22-15,4-4 16 0,10-6 61 16,4-3 32-16,13-4 21 15,4-2-22-15,5 1-60 32,0-2-31-32,-5 4-45 0,-3 5-5 15,-7 5-5-15,-1 4 12 16,-8 3 25-16,-1 0 7 16,4 1 14-16,-4 0-9 15,11 0-12-15,2 1-4 0,7-1 9 16,7 1 2-1,6 0 0-15,7 0 5 16,12 3-13-16,8-1-10 0,-1 0-7 16,2 2-9-16,-8-4-4 15,-4 0 2-15,10-2-3 16,4-1 0-16,14-4-4 16,-4-2-1-16,1-2 0 15,-3 1-2-15,11 0 0 0,8-2 1 16,-1 2-1-16,0 0 3 15,-5 3 3-15,4 3-1 16,5 1 0-16,-8 0 0 16,-5 1-3-16,-4 2 0 15,1 1-1-15,2 2 0 16,1 0 1 0,-2-1 2-16,-1-2 0 0,8 0 1 0,5-3-4 31,1-3 0-31,1-2-2 15,4 0 0-15,7-1 0 16,3 1 0-16,0 4 0 16,-2-1 4-16,-3 4 3 0,-1 1 1 15,-5 3 3-15,-5 1 0 16,1-1 3-16,3 1 0 0,-6-3-2 16,2-1 4-16,-1-6 6 15,8 0 0-15,9 1 8 16,1 0-7-1,7 3-9-15,-6-2 1 16,-5 1-11-16,-9-1 3 0,-25 0-51 16,-12-2 3-16,-31-11 14 15</inkml:trace>
  <inkml:trace contextRef="#ctx0" brushRef="#br0" timeOffset="2666.21">8379 8398 489 0,'-2'5'115'0,"-1"1"87"16,-6 6-61-16,-4 4-30 0,-2 0-46 16,-3-2-9-16,2-3 17 15,4-5 17 1,4-1 25-16,0-2-1 0,5-1-22 15,2 2-18-15,1-1-30 16,0 2-13-16,5 1-14 16,2-1-1-16,6-2 2 15,7-2-1-15,6-3-3 16,6-4-4-16,16-1-6 16,1-2-1-16,9-2-1 15,0 2 0-15,-1 0-2 0,-1-1-1 16,3 3-1-1,8 1 0-15,6 4 1 16,2 2 0-16,-1 2 0 16,-7-1 1-16,-2 0 0 0,7-1-1 15,8-1 0-15,4-2-1 16,0-3 0 0,-2 0 0-16,10-1 0 15,6 3 2-15,-1 2-1 0,-2 1 1 16,-1 3-1-16,0 1 1 15,7 1 0-15,-6 3 0 0,-4-3 1 32,0 3-1-32,5-1 0 0,5 0 2 0,-1 0 1 15,2 0-1-15,2 2-1 16,6 1-1-16,-2 3 0 16,2-3-1-1,2 2-1-15,-3 0-2 16,3-3-2-16,6-1 1 15,-2-3 8-15,3-2 2 0,6-2 3 16,1 0 3-16,-4-2-8 16,1 0-1-16,8 1 0 15,-5 0-2-15,-5 0 1 16,5 1 1-16,-4 0-1 16,-4 2 1-16,3-1-1 15,3 0 0-15,-5 1 0 16,-3-2-1-16,2 0 1 0,1-1 2 0,-4-2 0 31,1-1 1-31,6-1-2 0,-6 1 0 16,2-3 2-16,-2 3-1 15,-3 2 1 1,-5 0-1-16,-1 2 1 16,-1 2 3-16,-7-1 8 15,6-1 1-15,1-1 2 16,-4-2 0-16,5-4-6 0,1-2-1 15,-2-4 8-15,5-2 11 16,-4 4 19 0,1 1 7-16,-4 3-4 15,-8 0-12-15,-9 3-21 0,-16 4-5 16,-10 1-57 0,-6 4 1-16,-34 1 15 0</inkml:trace>
  <inkml:trace contextRef="#ctx0" brushRef="#br0" timeOffset="17266.64">20235 13564 580 0,'11'0'76'0,"3"0"55"16,-2-1-38-16,2-1-26 15,-3 0 13 1,-1 2 50-16,1 2 15 0,-2 7 7 16,1 3-8-16,1 6-32 15,1 1-20-15,8 4-26 16,9 2-8-16,20-2-16 15,25-3-7-15,21-6-19 16,6-8-8 0,15-6-20-16,4-7-45 15,-1-12-305-15,1-6 245 0</inkml:trace>
  <inkml:trace contextRef="#ctx0" brushRef="#br0" timeOffset="18282.46">9567 14471 807 0,'14'2'121'15,"0"-1"88"-15,3-1-110 16,1 0-39-16,0 4-43 0,3 1-5 16,3 4-6-16,3 1-2 15,7 0-2 1,0-1-2-16,10 2 0 0,4-2 0 0,4-1-3 31,1 0-1-31,15-4 8 0,12 1 14 16,23 1 39-1,5-1 19-15,23-1 19 16,8 1 0-16,6-5-22 16,25 0-17-16,-4-2-26 0,4-2-11 15,14 0-23-15,-16-1-59 16,13-7 42 0</inkml:trace>
  <inkml:trace contextRef="#ctx0" brushRef="#br0" timeOffset="20326.4">11377 14555 687 0,'-3'0'139'0,"2"2"134"16,-3-2-24-16,1 3-45 0,-3 4-25 16,-3 6-51-16,-1 6-25 15,-1 8-56-15,2 2-19 0,-1 8-18 16,2 3-8 0,4 5-2-16,0 1-1 0,6-4-3 15,6-3 1-15,11-8-2 31,3-6-4-31,15-7 6 16,7-6 4-16,17-6 9 16,5-2 6-16,0-4-5 0,0 0-4 0,-7-4-5 31,0-2 0-31,12-8 0 0,3-4 0 16,1-3-2-16,-3-3-2 15,-12-1 2-15,-2 2 0 0,2 3 0 16,4 2 2-16,0 7 0 15,-6 2-4 1,-13 5 1-16,-12 4 1 16,-9 2 1-16,-5 5 6 0,-8 3 4 15,-1 2 1-15,-9 4 3 0,-1 3 1 32,-4 3-4-32,-5 3-1 0,-5 3-4 15,0 0-3-15,-1 5 0 16,2 1-1-16,0 2-2 15,1 5 0-15,-4 1-1 16,1 2-2-16,1-6-3 16,6-6 0-16,8-9-2 15,-1-6-1-15,5-8 0 16,0-2 1-16,4-3 1 16,5 1-5-16,4-2-39 0,-8 0-26 15,-1 2-70-15,0 0-58 0,0 3 116 31</inkml:trace>
  <inkml:trace contextRef="#ctx0" brushRef="#br0" timeOffset="20893.5">12348 15126 820 0,'11'0'133'15,"-2"2"120"-15,0 2-46 0,-6 7-83 16,2 2-25-16,-6 9-36 31,-4 4-13-31,0 2-14 16,2 0-9-16,0-2-16 0,1-1-5 0,5-3-4 15,5 2-2-15,7 1-1 16,4 0-2-16,1-2 0 16,3-1 1-16,-1-5-1 15,2-4 1 1,-8-6 2-16,-2-3 4 16,-1-4 3-16,-7 1 2 15,2-5 7-15,-3-3 6 0,-1-8 14 16,3-7 4-16,1-10-6 15,5-6-8-15,5-7-17 16,6-3-5 0,12 0-33-16,6-1-76 15,24 5 66-15</inkml:trace>
  <inkml:trace contextRef="#ctx0" brushRef="#br0" timeOffset="24819.53">9188 8456 371 0,'1'-1'19'15,"0"-1"28"1,-1-2 11-16,0 2 20 0,-1 0 12 0,1 3-15 16,0 2-8-16,0 1-26 31,-1 4-15-31,0 5-17 15,-3 5-4-15,1 7-3 16,2 6 0-16,-1 6 3 0,1 3 1 16,4 1 0-1,0-5-1-15,7-4-3 16,3-4-2-16,6-5 26 16,3-4 4-16,10-1 11 15,4-7 9-15,10-7-10 0,4-2 13 16,1-9 21-16,-1-4 8 15,1-8 6-15,2-2-8 16,16-7-20-16,7-1-8 0,4-3-19 16,-4 2-5-16,-6 2-11 15,-4 0-5-15,6 6-5 16,5 2-2-16,-1 3-2 0,-4 1 1 16,-13-3-1-16,-6 0 0 31,4 1-1-31,4 0 0 0,11 4 0 0,1 0 0 15,-7 1 4 1,-8 1 0-16,-4 0 0 16,2 3-1-16,12 3-2 0,2 0-2 15,0 1 0-15,-6-2-1 16,-7-1 1 0,-1 3 0-16,8 0-1 15,3 5 1-15,6 3-1 16,-6 3 1-16,-8 6-1 15,-9 3 1-15,-9 5 1 16,2 4 0-16,3 1-2 0,4 0 0 16,5-1-5-1,-4-2-7-15,-2 1-5 0,-5-1-1 16,-2-2 5-16,-3-1 5 0,6-2 6 16,-2-2 2-16,13-5-1 15,1-3 1-15,-2-7 0 16,-2-2 0-1,-8-7 2-15,0-4 1 16,-1-7 2-16,4 0 1 16,2 0 3-16,1 0-1 15,5 3 0-15,-5-2-1 16,-6 3-4-16,-7-1 1 0,-8 2-3 16,0 3 0-16,-1 2-1 15,4 2 0-15,5 4 0 16,3 0 0-16,3 4 0 15,3 1 0-15,-5 3 0 16,-2 1 1-16,-7 2-1 16,-7 4 0-16,2 3 0 15,3 5 0-15,-1 2 1 16,-1 2 1-16,2-2 0 0,1-3-1 16,14-4 0-1,4-5 0-15,3-9 0 0,2-3 0 16,-10-10 9-16,-4-3 7 0,3-5 17 31,-5-3 10-31,-1 0 12 16,-1 2 0-16,-11 4-8 15,-8 3-7-15,-10 2-14 16,-9 0-5-16,-12 1-7 0,-3-2-19 16,-3 5-56-1,1-3-32-15,1-2-99 0,2-4-103 16,8-8 172-16</inkml:trace>
  <inkml:trace contextRef="#ctx0" brushRef="#br0" timeOffset="26111.27">12262 8436 326 0,'5'1'125'16,"-1"5"93"-16,-5 9-27 15,-6 3-23-15,-5 9-27 16,-2 1-14-16,2 8-50 15,1 4-25-15,4 9-41 32,-2 0-11-32,7 17-51 0,1 4-48 15,1 8-64-15,1 8-6 16,4 4 47-16,1 9 46 16,8 6 64-16,3 0 10 15,16-1 0-15,15-4 0 0,13-6-1 16,9-5 0-16,5-10 1 15,-1-2 2-15,14-5 53 0,5-2 13 16,7-2 10-16,6-5-1 16,6-5-49-1,5-2-13-15,1-5-9 16,3-2-2-16,3-4 1 16,-3-2 2-16,0-3 23 0,9-3 6 0,-8 2 9 31,1-3 7-31,10 2-9 15,0 1-5-15,-5-1-7 0,2 3 8 16,1 0 10-16,-6 2 10 16,-3 1 24-1,-1 3-4-15,-4-2 5 0,-5 0-3 16,-5 2-14-16,-4-1-11 16,-1 5-25-16,-3 1-9 0,-8 2-10 15,-2 3-4 1,-17 1-2-16,6 2 0 15,7 3 1-15,-7-2 0 0,-10 2-1 16,-12 1 1-16,-7 1 0 16,-1 2 0-16,7-1 2 15,3-1-1-15,-9-3-1 16,5 0-1 0,-13-1-2-16,-4 3 1 15,-5 0-1-15,-7-1 0 0,3-1 0 16,2-2 0-16,1-3 0 0,-3 0 0 15,4 1-1 1,0 1 1 0,0 0 0-16,1-2 1 15,-2-3-1-15,-4-1 0 0,-3 2 0 16,-1 4 0-16,-8 1-1 16,2 3 1-16,-3-3 0 15,-4 1-1-15,0 2 2 0,0 1 0 16,-4 8 2-16,0 1-1 0,0 1 1 31,-2-4-1-31,3-4 1 0,0-3-9 16,0-6 29-16,2 3 7 15,-2 0 8-15,0 0 10 16,-5 2-34-16,-1-1-5 0,-1 1-8 16,0 1-1-16,-1 0 1 15,0-2-1-15,0 0 0 31,-2-5 0-31,1 0 0 16,0-3 1-16,1-3-1 16,-2 1-1-16,0-2 1 15,2 0 1-15,-1-3-1 0,-1-1 0 16,0-6 0-16,1-3-1 0,2-4-1 16,0-5 0-16,0-2 0 15,2-2 0-15,-1-5 0 16,1-1-12-16,2-7-80 15,-1-6-50-15,4-10-395 16,3-10 324-16</inkml:trace>
  <inkml:trace contextRef="#ctx0" brushRef="#br0" timeOffset="26688.89">17238 14922 528 0,'-11'3'110'15,"-2"-2"108"-15,2-1-106 16,5-1-17-16,3 1-3 0,2 0 8 15,2 1 10-15,-4 2-4 32,8 7-25-32,1 3-17 0,5 7-34 15,10 4-12-15,4 8-17 16,1-3-4-16,2 4 0 16,2-2 0-16,1 0 3 15,0 3 0-15,2-3 2 16,-2 0 0-16,-3-9 1 15,-3-1 0-15,-5-8 1 0,-2-3-1 16,-11-5 0-16,-2-5 3 16,-1-7 6-16,-2-7 1 0,10-15 5 15,3-8 6 1,13-21-16-16,4-7-2 16,7-16-23-16,1-7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30:09.1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6305 7423 410 0,'10'-7'88'0,"2"3"91"16,-4 2-14-16,-7 4-28 16,1 4-9-16,-3 3-13 15,-1-1-13-15,2-1-21 16,4 1-7-16,7-4-11 15,6 3 1-15,8 4 4 0,5 4-2 32,8 7-14-32,5 1-11 0,22 4-19 15,14 1-8-15,27-5-8 16,6-2-1-16,24-8-7 16,5-5-1-16,-2-5 1 0,8-1 2 15,-5-2-70-15,-8 0-301 16,-14 3 244-1</inkml:trace>
  <inkml:trace contextRef="#ctx0" brushRef="#br0" timeOffset="22465.87">647 9595 518 0,'-5'5'97'16,"-2"1"89"-16,-1-1-43 0,2 0-51 15,0-2-2-15,4-3 10 0,1 0 9 16,-1 0 4-16,2 0-9 16,0 0-26-16,2-1-14 15,3 1-18 1,4 0 2-16,3 0 15 16,3 1 5-16,2 6 1 15,0 4-6-15,-1 10-21 16,0 9-9-16,-14 13-16 15,-2 11-4-15,-9 16-7 16,-5 6-2-16,-1 8 1 0,2-3-1 16,6-16-20-1,7-11-10-15,10-20-8 0,1-8-3 16,5-10-40-16,4-7-46 16,-2-9 69-16</inkml:trace>
  <inkml:trace contextRef="#ctx0" brushRef="#br0" timeOffset="26328.46">440 10740 875 0,'-2'0'109'15,"-2"0"81"1,-4 0-89-16,0 5-45 16,-4 3-30-16,-3 2-7 0,-1 2-14 15,-1 0-1-15,1 0-2 16,3-2 0-16,3 1 8 15,5-2 9-15,2 1 11 16,1 0 4-16,3 2-7 16,-1 0-8-16,6 3-10 0,-2 1-6 31,0 2-2-31,1-2-1 0,0-1-2 16,3-1 13-16,0-1 23 15,-5-1 13-15,2 2 25 0,-4 0-4 16,-2 3-14-16,-5 3-11 0,-7 3-21 31,-4 7-7-31,-8 0-8 16,-3 2-2-16,2-1-42 15,1-6-30-15,8-8-61 0,5-7-46 0,9-10-92 16,4-4 144-16</inkml:trace>
  <inkml:trace contextRef="#ctx0" brushRef="#br0" timeOffset="26567.58">588 10963 768 0,'0'28'134'0,"-3"1"99"0,1-1-94 0,-1-3-95 16,2 1-29-16,-1-1-11 15,2-1-1-15,3-2-3 16,2-3 0-16,0-7-16 0,3-5-18 16,2-9-78-1,3-5-99-15,1-11 117 16</inkml:trace>
  <inkml:trace contextRef="#ctx0" brushRef="#br0" timeOffset="26683.27">539 10891 550 0,'-4'6'9'0,"4"-1"-5"0</inkml:trace>
  <inkml:trace contextRef="#ctx0" brushRef="#br0" timeOffset="27094.81">917 11031 934 0,'-5'4'94'0,"-3"-3"81"16,-1-1-35-16,-3-2-48 0,-3 0-15 16,-2 3-39-16,1 6-16 31,3 9-22-31,1 4-3 0,7 9-6 0,4-3 1 15,6-6-1-15,4-4 0 32,5-13 4-32,0-5 2 0,-1-8 11 15,-2-4 7-15,-2-1 8 16,-1 0 2 0,-1 0 4-16,-2 1 3 0,-3 6 9 15,0 3 7-15,-1 8 10 0,0 5 5 16,0 12-7-16,-1 5-10 15,-1 11-20-15,-1 5-12 16,0 2-10-16,-2 3 1 0,-5-4-9 16,5 1-16-16,-4 0-53 31,0 3-38-31,0-9-118 0,-1-6-117 0,3-10 197 16</inkml:trace>
  <inkml:trace contextRef="#ctx0" brushRef="#br0" timeOffset="27415.53">999 11203 754 0,'14'5'158'0,"-2"6"123"16,-2 6-97-16,-8 6-114 15,-3 4-35-15,-6-2-22 16,1-5-4-16,-1-6-7 15,3-7-3-15,4-9-3 16,3-5 0 0,2-10 11-16,2-5 14 0,10-3 32 0,1 0 14 15,5 4 11-15,3 3-7 16,2 5-18 0,-4 4-6-16,6 11-15 15,-2 7-4-15,-7 14-9 16,4 6-5-16,-6 7-5 15,3 2-6-15,-2-1-74 0,-2-3-72 0,4-9 76 32</inkml:trace>
  <inkml:trace contextRef="#ctx0" brushRef="#br0" timeOffset="36705.29">12924 497 566 0,'4'-6'136'0,"-4"1"126"16,-3 5-18-16,-7 1-59 16,2 1-24-16,-4 3-31 0,0-4-14 15,-1 2-43-15,2 5-15 16,0 5-37-16,1 6-9 15,-3 13-10-15,-2 3-2 16,1 12-4-16,3 5-5 16,9-5-11-16,7-6-1 0,12-13 1 15,6-12 6-15,5-14 12 16,5-4 10-16,-2-14 33 16,-5-10 11-1,-3-7 19-15,-7-9-5 16,-6-11-29-16,-3 1-10 0,-7 0-16 15,-8 4-3-15,-14 10 1 0,-5 5-2 16,-6 15-10-16,1 7-6 0,-2 14-43 31,1 7-25-31,12 2-105 16,6-1-228-16,12 4 251 16</inkml:trace>
  <inkml:trace contextRef="#ctx0" brushRef="#br0" timeOffset="36875.37">13135 607 1744 0,'-10'21'107'0,"-1"-6"5"16,5-11-61-16,0-4-39 0,7-12-289 31,5-3 180-31</inkml:trace>
  <inkml:trace contextRef="#ctx0" brushRef="#br0" timeOffset="37224.69">13409 390 967 0,'0'-2'182'16,"0"2"89"-16,1 5-53 15,1 0-18-15,0-2-83 0,2 1-19 16,7 0-9 0,5 1-12-16,7 1-8 15,4 5 2-15,6-6-23 16,3 4-4-16,2 5-16 0,2-2-10 0,-12 10-12 31,-5 2 0-31,-16 8-5 16,-10 5 5-16,-14 9-1 15,-4 2-1-15,-4 4-21 16,0-2-30-16,10-10-58 16,6-6-39-16,10-12-102 15,6-8-115-15,13-13 210 0</inkml:trace>
  <inkml:trace contextRef="#ctx0" brushRef="#br0" timeOffset="37499.44">13948 599 1410 0,'-15'22'150'0,"-5"2"100"16,0 0-64-16,-1 0-60 15,-1 0-52-15,7-7-47 16,3 0-8-16,8-6-7 15,9-5-2-15,7-2 0 16,5-2 3-16,8 0 1 16,3 4 2-16,8 1 5 15,2 5-3-15,0 4 0 16,-3-1-2-16,-13 2-6 16,-8 2 0-16,-17 2-19 15,-12 4-22-15,-10 1-97 16,-7-3-73-16,-2-3 106 15</inkml:trace>
  <inkml:trace contextRef="#ctx0" brushRef="#br0" timeOffset="37673.51">13939 548 1408 0,'30'-4'170'15,"2"-1"38"-15,12 0-38 0,3-2-53 0,5-3-88 32,-3-2-11-32,-5-2-50 15,-5 0-50-15,3-4 46 0</inkml:trace>
  <inkml:trace contextRef="#ctx0" brushRef="#br0" timeOffset="38215.99">15109 667 771 0,'1'-2'184'15,"-1"-2"123"1,1 4-81-16,-1 0-1 0,0 4-78 15,-5 7-26-15,-3 5-42 0,-4 2-18 32,-7 7-34-32,-5 2-11 15,-9 4-16-15,-2 4-24 0,-4-1-59 16,4-2-41-16,4-1-127 16,1-5-120-16,12-9 209 15</inkml:trace>
  <inkml:trace contextRef="#ctx0" brushRef="#br0" timeOffset="38415.23">14851 672 1196 0,'11'1'151'0,"4"7"104"0,0 3-17 16,2 12-88-16,5 4-38 0,8 4-55 31,1 1-19-31,3-2-24 15,1-4 0-15,-5-5-46 0,-1-3-45 16,-2-5-153 0,-2-4-207-16,0-6 247 15</inkml:trace>
  <inkml:trace contextRef="#ctx0" brushRef="#br0" timeOffset="38744.07">15294 671 1399 0,'1'-2'145'0,"0"1"74"16,2 3-7-16,4 2-70 16,1-1-39-16,6 3-40 15,3-2-14-15,10 2-28 16,7 1-6-16,4-1-11 16,-3 5 0-16,-5 2-3 15,-8 1-1-15,-8 6 4 16,-7-1 0-16,-12 2 3 15,-7 3 2-15,-11 1-4 0,0 1-3 0,2 4-4 16,2-2-1-16,15 0-3 31,6-2-1-31,16-6 1 0,9 0 1 16,7-10 1 0,7-3 4-16,7-9-46 15,7-8-47-15,10-8-170 16,8-3 143-16</inkml:trace>
  <inkml:trace contextRef="#ctx0" brushRef="#br0" timeOffset="38991.56">16091 741 1146 0,'5'-5'168'0,"5"-1"70"16,10-4-48-16,4 1-37 0,5 3-79 31,8 1-17-31,0 4-31 0,2 1-11 0,-3-1-9 16,-6 0-34-1,-8 0-120-15,-5 0-133 16,-6 1 140-16</inkml:trace>
  <inkml:trace contextRef="#ctx0" brushRef="#br0" timeOffset="39167.19">16134 878 1256 0,'-7'17'166'0,"6"6"120"16,1-10-28-16,13-3-81 15,6-2-52-15,16-12-65 16,7 1-25-16,15-5-32 15,2-4-6-15,-3 1-48 0,0-4-48 0,1 1-172 16,2-1 153 0</inkml:trace>
  <inkml:trace contextRef="#ctx0" brushRef="#br0" timeOffset="39584.16">17509 484 1134 0,'0'8'209'16,"1"2"78"-16,0 8-41 15,-1 5-34-15,0 10-118 16,0 7-23-16,-2 10-39 16,-1 6-8-16,-3 3-14 0,0-2 2 15,2-8-27 1,-1-5-42-16,5-13-140 16,2-3-136-16,9-10 172 0</inkml:trace>
  <inkml:trace contextRef="#ctx0" brushRef="#br0" timeOffset="39767.8">17844 821 2001 0,'0'-2'111'0,"-4"16"-21"0,3 1 56 15,-2 0-30-15,3-12-65 16,-3-3-55-16,3-6-97 15,3-7-77-15,5-5 84 16</inkml:trace>
  <inkml:trace contextRef="#ctx0" brushRef="#br0" timeOffset="40125.4">18427 521 1195 0,'0'4'159'0,"-8"0"96"0,-1 0-15 15,-10 4-38 1,-3-1-76-16,-5 3-64 16,-3 2-23-16,-1 2-30 15,5 3-4-15,8 2-6 16,4 0-2-16,12 0 3 0,2 0 5 15,9 1 20-15,7 0 7 16,12 0 15 0,7 3-4-16,10 1-9 0,5 0-6 0,-6 1-18 15,-3-1 0-15,-16 2-5 16,-12-1-5-16,-19-1-22 16,-16-1-24-16,-24-3-65 0,-7-1-51 31,-6-4-228-31,8-4 228 0</inkml:trace>
  <inkml:trace contextRef="#ctx0" brushRef="#br0" timeOffset="40540.74">18270 557 1274 0,'2'1'224'0,"4"0"173"0,12-1-211 16,6-1-9-1,14-3-111-15,12-1-22 0,7-3-25 16,0 0-2-16,-3 4-10 16,-5 2-2-16,-8 5-3 15,-4 3-2-15,-11 4 3 16,-5 6-1-16,-15 7 2 16,-6 6-1-16,-12 12 1 15,-3 3-1-15,1 5-2 16,0 0 1-1,9-6-1-15,8-7 0 0,15-11 0 16,6-7 2-16,16-11 2 0,2-6 1 16,7-10 3-16,-1-5 1 15,-4-10 5-15,-8-6 13 0,-8-3 24 32,-3-5 19-32,-17-4 21 15,-8 1 0-15,-13 5-31 16,-8 2-25-16,-15 15-28 15,-2 9-30-15,-16 6-53 0,0 3-40 16,-1 1-87 0,6 0 100-16</inkml:trace>
  <inkml:trace contextRef="#ctx0" brushRef="#br0" timeOffset="41661.69">17195 1154 549 0,'-9'7'126'0,"0"-1"109"0,-1-1 15 16,2-1-53-1,2 0-24-15,2-1-39 0,4-1-11 16,9-2-34-16,6 0-17 16,9-3-23-16,5 0-16 0,4 1-15 15,0 2-1-15,2 0 0 16,0 2 0-16,-4 2-3 16,-1 0 0-16,-12 3-1 15,-8 2 1-15,-11-1 3 16,-8 1 0-16,-15 4 0 15,-4 0-2-15,-8 3-12 32,-4-2-2-32,-4-1-5 0,-2-2-2 0,5-6 5 31,5 0 0-31,17-4-3 0,13-1 0 16,21 0 1-16,11-4 2 0,14-1 9 15,2-3 4 1,-1-2 9-16,1 4 0 15,-2-2-4-15,-5 3-1 0,-4 2-5 16,-7 0-3-16,-20 4 5 16,-7 2-2-1,-21 3-8-15,-10 1-3 0,-4 2-8 16,-4 2-2-16,2-4-6 16,4-1 1-16,6 0-5 15,10-2-14-15,13-1-70 0,11-1-38 0,17-9 68 31</inkml:trace>
  <inkml:trace contextRef="#ctx0" brushRef="#br0" timeOffset="44008.82">13092 1559 561 0,'-14'8'66'0,"-1"0"51"0,-1-2-2 0,3-2-20 15,-1-4-14 1,4 0-6-16,-2-1-1 0,1 3 15 15,1 4 9-15,2 3-13 16,-5 7-15-16,1 10-33 16,-2 7-17-16,1 11-16 15,2 4-3-15,10 0-2 16,6-3-1-16,12-11-2 16,4-8 4-1,4-14 15-15,-2-6 10 0,-5-13 25 16,-3-6 4-16,2-10 10 0,1-4-11 15,-3-9-5 1,0-6 9-16,-4-1 5 0,-3 2 9 16,-5 0-4-1,-3 6-17-15,-10 8-17 0,-1 3-12 16,-7 14-11-16,-3 7-4 16,-1 5-8-16,-1 5-10 0,0-1-54 31,5-1-52-31,4-3-267 15,11 1 229-15</inkml:trace>
  <inkml:trace contextRef="#ctx0" brushRef="#br0" timeOffset="44158.43">13357 1674 1757 0,'-13'30'98'31,"-1"-5"5"-31,-2-6-24 15,1-12-40-15,3-7-46 0,6-15-95 16,6-6-85-16,5-10 94 16</inkml:trace>
  <inkml:trace contextRef="#ctx0" brushRef="#br0" timeOffset="44474.65">13659 1477 1119 0,'5'8'147'31,"-1"0"53"-31,-5 3-47 16,-7 2 0-16,-6 2-90 0,1 1-22 0,3-3-22 16,6-1-10-16,8-1-2 15,9-1 7 1,11 3 10-16,2 3 3 0,8 5 2 15,0 3-4-15,-5 3-9 16,-3 1-3-16,-9 1-4 16,-6 1-3-16,-7-1 0 31,-6-2 1-31,-8 0-56 16,-6-3-49-16,-6-3-197 0,-8-2 163 15</inkml:trace>
  <inkml:trace contextRef="#ctx0" brushRef="#br0" timeOffset="44655.33">13665 1466 1166 0,'32'-5'178'16,"2"1"94"-16,1 5-73 15,-2 2-13-15,-4 1-109 16,-3-2-34-16,4-2-29 15,4-4-41-15,4-2-189 16,6 0 150-16</inkml:trace>
  <inkml:trace contextRef="#ctx0" brushRef="#br0" timeOffset="44875.54">14799 1795 1748 0,'-3'9'30'16,"-32"51"43"-16,3-10-31 16,-2-1-23-16,-2-6-50 15,3-6-47-15,4-12-235 16,0-8 191-16</inkml:trace>
  <inkml:trace contextRef="#ctx0" brushRef="#br0" timeOffset="45051.46">14466 1856 1137 0,'0'15'139'0,"6"3"81"31,4 4-24-31,15 7-78 16,10 4-33-16,11 1-32 0,1 1-15 15,4-1-29-15,-6-7-2 16,4-7-90-16,0-4-85 16,4-7 94-16</inkml:trace>
  <inkml:trace contextRef="#ctx0" brushRef="#br0" timeOffset="45389.45">15116 1912 1017 0,'9'-3'146'0,"2"0"87"15,4 0 6 1,1 0-68-16,3 1-53 16,7 1-47-16,0 1-14 15,7 6-24-15,-1 3-6 0,-6 4-14 16,-1 1-6-16,-13 6-4 15,-7 0 0 1,-11 4-9-16,-9 3-2 16,-11 6-4-16,-2 1-1 15,0 1 8-15,6-2 1 0,12-4-1 16,10-3-1-16,21-6 1 16,10-4 2-16,25-9 4 15,4-4 1-15,9-9-1 16,0-6 5-16,-6-9-106 15,1-2-89-15,6-6 106 0</inkml:trace>
  <inkml:trace contextRef="#ctx0" brushRef="#br0" timeOffset="45662.72">15993 1844 1884 0,'1'1'22'0,"6"1"0"0,7 0 21 0,1 1-14 0,10-1-9 15,4-1-9-15,4-1-5 16,-1 1-25-16,-7-2-121 15,-2 0-203-15,-12 5 189 16</inkml:trace>
  <inkml:trace contextRef="#ctx0" brushRef="#br0" timeOffset="45829.19">15968 2107 1112 0,'-3'23'114'16,"10"-1"236"-1,9-2-221-15,15-9 9 16,3-7 6-16,16-7-68 16,7-8-34-16,13-6-60 0,2-4-53 15,0-6-273-15,1 0 219 16</inkml:trace>
  <inkml:trace contextRef="#ctx0" brushRef="#br0" timeOffset="46214.84">17381 1723 1149 0,'7'-2'125'0,"0"3"129"16,-1 5-24-16,-4 14-10 15,-1 7-46-15,-3 16-79 16,-1 6-31-16,-2 6-31 0,2 1-11 16,3-4-16-16,0-1-4 15,0-7-28-15,2-3-43 0,4-6-143 16,-1-1 123 0</inkml:trace>
  <inkml:trace contextRef="#ctx0" brushRef="#br0" timeOffset="46386.85">17790 2087 1922 0,'-2'-2'17'0,"11"13"-4"0,4 1 21 15,-2-4-27-15,-1-6 4 16,2-8-35-16,-1-6-49 0,4-7-428 15,4-5 330 1</inkml:trace>
  <inkml:trace contextRef="#ctx0" brushRef="#br0" timeOffset="46842.97">18362 1810 672 0,'1'2'204'0,"0"2"121"0,-1 5-90 15,-2 6-42-15,-5 9-122 16,-1 5-31-16,-2 10-26 16,1 3-7-16,6 0-8 15,6-2-4-15,10-15-6 16,9-6 1-16,15-13 5 16,3-7 8-16,9-10 33 15,-4-7 19 1,-6-6 32-16,-9-1 16 0,-13 0 8 15,-4 0-1 1,-13-3-20-16,-5-1-18 16,-12-1-39-16,-7 3-21 0,-13 5-50 15,-3 7-23-15,-7 8-81 16,4 0-62-16,17 4 113 16</inkml:trace>
  <inkml:trace contextRef="#ctx0" brushRef="#br0" timeOffset="47106.12">18932 1741 780 0,'-3'-4'86'0,"10"13"-44"0,3 12 150 0,-3-2-100 16,-6 8 13-16,-4 2 4 31,-1 2-72-31,6-2-12 16,5-7-21-16,4-6-4 15,8-12 12-15,2-5 14 0,8-10 41 16,3-5 23-16,-1-2 30 0,-2-2 7 0,-6-3-4 16,-7 0-7-16,-19-2-27 31,-10-1-23-31,-20 0-67 16,-8 2-33-16,-17 12-96 15,-14 3-54-15,-10 21 105 0</inkml:trace>
  <inkml:trace contextRef="#ctx0" brushRef="#br0" timeOffset="48919.95">13447 2510 405 0,'-5'1'113'0,"0"2"114"15,0-1-21-15,1 0-72 16,-1 1-17-16,3-2-47 16,-2 3-17-16,1 1-26 15,1 2-13-15,-6 4-12 16,2 6-2 0,4 9-2-16,-3 5-2 15,9 5 0-15,-1-2 0 16,6-2 1-16,4-6 0 15,4-7-1-15,5-5 8 0,2-9 33 16,4-4 19-16,-4-9 34 16,1-5 7-16,-7-6-6 15,-3-2-6-15,-11-2-9 16,-2-1-7-16,-10 1-16 16,-6 0-11-16,-10 2-24 15,-8 1-8-15,-2 5-21 0,1 2-19 16,0 11-31-16,5 4-16 15,7 9-43 1,4 5-29-16,10 0-231 16,3 3 228-16</inkml:trace>
  <inkml:trace contextRef="#ctx0" brushRef="#br0" timeOffset="49236.21">13874 2616 1035 0,'-1'7'89'16,"-7"2"52"-16,1 3-12 0,-2 4-38 15,-3 4-25-15,4 1-34 16,3 5-17-16,4-1-17 16,2-3-4-16,11-7-3 15,4-4 2-15,8-11 5 16,3-3 12-16,4-7 31 0,-2-4 18 15,-7-1 27 1,-3-3 2-16,-7 1-2 16,-5-2-7-16,-7 0-15 15,-5 0-10-15,-9-1-24 16,-3 0-12-16,-9 3-31 0,0 2-44 0,-1 8-116 16,1 5-123-16,1 12 152 15</inkml:trace>
  <inkml:trace contextRef="#ctx0" brushRef="#br0" timeOffset="50004.34">12839 2587 141 0,'2'26'33'0,"2"2"15"0,2 3-7 16,5 0 1-16,7-8 8 15,-1-5 18-15,7-11 78 16,-1-4 36-16,-5-7 16 15,0-3-11-15,-8-8-43 16,1-3-18-16,-8-5-24 16,2-3-11-16,-4-2-17 0,-1 0-12 15,-8 0-20-15,-3 1-7 16,-3 4-21-16,-8 0-8 16,3 10-20-1,-4 4-24-15,0 9-112 16,3 5-113-16,8 6 141 15</inkml:trace>
  <inkml:trace contextRef="#ctx0" brushRef="#br0" timeOffset="50167.91">13233 2642 1257 0,'3'19'169'0,"-3"-1"90"0,-7-4-112 16,-2-3-29-16,-2-6-88 15,4-3-34-15,7-7-99 0,5-1-107 16,6 0 110-16</inkml:trace>
  <inkml:trace contextRef="#ctx0" brushRef="#br0" timeOffset="50634.41">14796 2656 760 0,'1'0'198'15,"-2"4"112"-15,-5 5-63 16,-4 4-35-16,-4 3-119 16,-2 3-33-16,-3 1-39 0,0-1-8 15,-5 1-8 1,-1-1-9-16,-1-2-81 0,-3-3-75 15,2-7 85-15</inkml:trace>
  <inkml:trace contextRef="#ctx0" brushRef="#br0" timeOffset="50805.87">14625 2597 788 0,'17'8'123'0,"5"7"102"16,1 4-17-1,2 9-78 1,1 2-44-16,0 5-64 0,3-2-8 16,-2-1-80-16,4-2-83 0,3-6 87 15</inkml:trace>
  <inkml:trace contextRef="#ctx0" brushRef="#br0" timeOffset="51087.95">15237 2685 570 0,'21'0'138'0,"2"1"194"0,3 3-128 15,2 2-16-15,-1 2-41 16,-2 0-67-16,-2 2-21 16,-9 1-30-16,-6 1-6 15,-14 6-5-15,-5 1-5 0,-5 2-4 16,2 2-4-1,6-1-5-15,2 0-2 0,13-1-1 32,9 3-1-32,13-5 3 15,8 0 1-15,5-9 0 16,3-8 2-16,2-11-67 0,5-7-90 16,9-10 91-1</inkml:trace>
  <inkml:trace contextRef="#ctx0" brushRef="#br0" timeOffset="51267.57">16134 2656 1066 0,'-9'3'130'0,"1"3"-81"16,4-1 141-16,5-2-90 0,13-3 7 31,5-6 0-31,11-5-56 0,10 0-24 0,7-3-25 16,-1-1-26-16,-5 3-101 15,-6 0-124 1,-13 6 131 0</inkml:trace>
  <inkml:trace contextRef="#ctx0" brushRef="#br0" timeOffset="51417.71">16107 2858 1096 0,'22'11'79'0,"8"-5"24"0,11-6 9 0,16-9-23 16,6-6-39-16,6-8-102 16,-3-5-197-16,3 2 158 15</inkml:trace>
  <inkml:trace contextRef="#ctx0" brushRef="#br0" timeOffset="51890.14">17405 2750 817 0,'-12'-4'111'0,"-2"3"233"0,-2-1-278 15,3 2-1-15,-2 1 2 0,-1 6-36 16,6 5-11-16,-1 11-24 16,2 5-3-16,8 5-2 15,6-2 0-15,10-5 0 31,5-5 1-31,14-10 19 16,4-3 20-16,4-10 36 16,3-5 21-16,-1-7 20 0,-7-5-6 0,-9-4-1 15,-11-2-7-15,-15-4-15 16,-8-2-4 0,-18-3-24-16,-5 0-17 15,-11 3-59-15,-1 5-24 0,4 13-64 16,0 8-38-16,11 10-222 15,4 7 225-15</inkml:trace>
  <inkml:trace contextRef="#ctx0" brushRef="#br0" timeOffset="52031.11">17921 2746 1751 0,'13'15'70'0,"-5"-5"-7"31,-4-3-20-31,0-9-43 0,-1-6-40 0,6-8 26 16</inkml:trace>
  <inkml:trace contextRef="#ctx0" brushRef="#br0" timeOffset="52386.87">18318 2661 1024 0,'-2'11'27'0,"2"3"-15"15,6 6-2-15,2 2 3 16,10-1-6-16,6-4 0 0,15-8 9 31,2-3 18-31,5-8 27 16,-3-4 6-16,-9-7 15 15,-9-1-3-15,-9-2 13 16,-7-2 11-16,-16 3 6 16,-6-2-12-16,-16 1-37 0,-13 2-24 15,-14 4-56-15,-3 7-13 16,1 5-46-16,10 2-55 15,23 1 81-15</inkml:trace>
  <inkml:trace contextRef="#ctx0" brushRef="#br0" timeOffset="52700.58">19027 2526 1207 0,'-6'16'55'16,"-1"6"62"0,-1 8-108-16,0 5 12 0,5 3-5 0,3-5-5 15,10-6-15-15,4-10-3 16,14-13 21 0,7-4 20-16,8-9 41 0,0-5 22 15,-7-7 27-15,-4 0 4 16,-15-3 3-1,-5-2 1-15,-18-2-17 0,-8 1-13 16,-16 0-60-16,-9 4-36 0,-11 12-66 16,-4 8-42-1,-23 17 17-15,-12 14 27 16</inkml:trace>
  <inkml:trace contextRef="#ctx0" brushRef="#br0" timeOffset="56635.89">14129 3778 929 0,'7'-4'121'0,"-4"1"77"15,-3 1 12 1,-8 2-84-16,-2 2-34 0,-2 2-39 16,0 2-9-16,3 3-8 15,2 3-7-15,5 6-19 0,1 5-7 32,6 11-3-32,6 0-2 0,8 1 0 0,4-3 0 15,6-11 2 1,0-6 0-16,1-12 4 15,-3-4 14-15,-3-12 24 0,-2-5 10 16,-2-7 24-16,-6-7-3 0,-6 1-11 31,-3 2-5-31,-10 1-22 16,-6 4-6-16,-8 3-14 16,-7-1-5-16,-6 3-10 15,-4 3-5-15,-3 6-28 16,1 4-16-16,7 5-59 15,7 2-57-15,15 3 94 0</inkml:trace>
  <inkml:trace contextRef="#ctx0" brushRef="#br0" timeOffset="56784.05">14481 3893 1839 0,'1'25'97'0,"-2"-7"7"0,-3-5-21 31,-1-12-35-31,-2-3-57 16,4-9-184-16,2-1 135 15</inkml:trace>
  <inkml:trace contextRef="#ctx0" brushRef="#br0" timeOffset="57184.4">14738 3606 818 0,'3'-13'129'16,"0"4"160"-16,-1-1-72 16,-1 6 2-16,0 3-35 0,-2 2-58 15,1 4-19 1,0 1-29-16,1 0-12 0,8 0-20 15,3-1-6-15,10-2-11 16,6-1-5-16,9 0-11 16,8 1-5-1,3 4-5 1,-2 0 0-16,-13 4-1 0,-4 1 2 0,-20 4 1 31,-5 5-4-31,-6 6 1 0,-6 5-2 16,-9 10-11-16,-1 4-8 0,-6 7-28 15,0-2-20-15,6-4-35 16,4-7-22-16,14-14-60 16,10-6-35-16,9-15 120 15</inkml:trace>
  <inkml:trace contextRef="#ctx0" brushRef="#br0" timeOffset="57468.65">15306 3594 976 0,'-15'12'177'0,"-4"2"133"0,1 4-136 16,0 1 16-16,6 0-99 16,8-3-28-16,8-5-15 15,9-1-3-15,13-3 1 16,3 1 0-16,14 2-3 15,5 3-3-15,3 4-11 16,-4 0-4-16,-7 5-12 0,-10 0-2 16,-14 2-3-16,-8 4 0 15,-12 0-12-15,-8 0-25 0,-12 3-75 16,-9-6-67-16,-8-5 87 16</inkml:trace>
  <inkml:trace contextRef="#ctx0" brushRef="#br0" timeOffset="57648.11">15320 3638 1224 0,'4'-3'167'0,"3"0"81"16,10 0-27-16,8-4-42 15,13 0-80-15,6-1-33 0,1-3-47 16,-1 3-10-1,-5 0-75-15,-1-3-71 0,6 4 76 16</inkml:trace>
  <inkml:trace contextRef="#ctx0" brushRef="#br0" timeOffset="58132.14">15745 4075 690 0,'-3'-1'127'0,"0"0"102"15,1-1 22-15,1 1-54 16,1 1-27-16,3 3-35 16,1 1-16-16,1 6-21 31,0 3-17-31,-2 9-32 0,-2 6-15 0,-2 3-21 16,-2 2-5-1,0-2-22-15,1-5-44 0,4-7-103 16,1-5-118-1,7-10 144-15</inkml:trace>
  <inkml:trace contextRef="#ctx0" brushRef="#br0" timeOffset="58654.33">15970 4078 193 0,'-4'4'105'16,"1"0"97"-1,1 0-18-15,2-2-5 16,0 1-30-16,2-1-23 15,1 1-3-15,1 0-21 16,-2 1-11-16,-1 0-7 16,0 0-6-16,-4 1-10 15,-3 1-4-15,1 3-17 0,-3 2-10 16,0 1-21-16,2 2-8 16,2 1-6-16,4 0-2 0,5 2-1 15,3 0-1-15,3 1 2 16,2-1 1-16,2-5 2 31,1-1 21-31,4-9 11 16,2-2 10-16,3-7 27 15,-1-3-7-15,-2 1 9 16,-4-3-1-16,-10 0-8 16,-5-1-7-16,-8-1-10 0,-7 0-9 15,-14-1-20 1,-2 0-13-16,0 3-25 0,3 1-12 15,8 5-44-15,5-1-27 0,8 4-82 16,4 0-48-16,8 0 127 16</inkml:trace>
  <inkml:trace contextRef="#ctx0" brushRef="#br0" timeOffset="59306.21">16470 3742 541 0,'0'0'137'0,"3"0"142"15,0 0-45 1,5 0-5 0,1-1-45-16,3 1-43 15,6 0-17-15,6 1-38 0,7 1-20 0,4 0-33 16,4 1-9-16,4 0-14 15,-4-2-6-15,-4 0-26 32,-7-1-38-32,-8-2-99 15,-5-1-94-15,-3 0 132 16</inkml:trace>
  <inkml:trace contextRef="#ctx0" brushRef="#br0" timeOffset="59521.81">16517 3937 987 0,'14'-2'145'16,"2"-2"120"-16,6-2-42 0,6-3-61 16,3 3-51-16,6 2-64 15,2 1-16-15,-1 2-20 16,-3 2-13-16,-7 0-107 15,-3 2-117-15,3 2 125 16</inkml:trace>
  <inkml:trace contextRef="#ctx0" brushRef="#br0" timeOffset="61266.02">18074 3503 560 0,'-5'3'147'31,"-2"1"79"-31,-1 0-36 16,-2 1-25-16,-1-3-58 15,-3 2-9-15,-3 1-5 16,0 1-7-16,0 4-20 16,0 2-14-16,2 6-26 15,1 2-11-15,2 6-12 0,3 2-3 0,8 2-2 16,4-1 0-16,15-2 0 16,7-3 2-1,11-5 6 1,4-5 4-16,3-7 12 0,-2-5 10 0,-7-6 23 15,-6-6 7 1,-3-8 6-16,-1-4-4 16,-4-3-16-16,-6-1-5 15,-6-1-5-15,-7-2 3 0,-7-1-13 16,-8-1-5 0,-4-1-12-16,-5 1-11 0,-4 3-4 15,-1 2-3-15,1 9-19 16,1 4-16-16,5 9-49 15,3 2-37-15,11 2-161 0,4 2 166 16</inkml:trace>
  <inkml:trace contextRef="#ctx0" brushRef="#br0" timeOffset="61533">18468 3587 1524 0,'-6'11'176'0,"0"0"189"15,2-3-158-15,8-5 4 0,7 0-61 16,-1-4-69-16,0-1-22 16,-4 1-37-16,-5 0-11 0,3-1-11 15,-4 2-15-15,0 0-47 31,-4 0-44-31,3 0-110 0,-8-4-332 0,9 4 341 16</inkml:trace>
  <inkml:trace contextRef="#ctx0" brushRef="#br0" timeOffset="62135.74">18920 3398 1254 0,'0'2'157'15,"1"0"95"-15,-1-1 8 0,2 1-85 0,-1-2-34 16,0 1-47-1,3 2-19-15,-4 6-27 0,3 6-12 16,2 12-11-16,-1 8-8 16,0 9-6-16,0 5-5 15,0 0-4 1,-3 0 1-16,1-4 0 16,-1-3-1-16,1-8-19 15,0-4-23-15,-2-11-61 16,1-4-49-16,0-11-139 15,2-6-177-15,4-15 266 16</inkml:trace>
  <inkml:trace contextRef="#ctx0" brushRef="#br0" timeOffset="62446.75">19143 3494 819 0,'7'-15'151'16,"-1"2"138"-16,1 4-29 0,-3 6-43 15,0 3-34-15,-4 1-16 16,-1 7-15-16,-2 13-28 16,-3 5-15-16,3 12-51 31,-3 1-12-31,6 0-26 0,0 0-7 0,6 0-8 15,-1-4-5 1,4-2 2-16,-1-5-6 16,0-7-44-16,1-4-39 15,-2-6-129-15,1-5-218 0,0-9 255 16</inkml:trace>
  <inkml:trace contextRef="#ctx0" brushRef="#br0" timeOffset="63169.39">19616 3513 467 0,'-13'-3'136'15,"0"2"128"-15,2 1-15 16,2 4-68-16,1 4-43 16,-1 2-53-16,1 3-23 0,-2 6-30 15,0 2-9-15,2 4-16 16,3 1-6-16,6-4-4 15,7-1 0-15,8-8 3 16,6-4 2-16,7-6 19 16,5-3 14-16,1-4 20 0,1-4 5 31,-5-5 8-31,-4-2 0 16,-14-5 0-16,-7 1-6 15,-16-2-16-15,-8-1-10 16,-14 2-24-16,-5 2-9 15,0 8-23-15,0 5-11 0,8 7-68 16,6 4-44-16,14 2 79 16</inkml:trace>
  <inkml:trace contextRef="#ctx0" brushRef="#br0" timeOffset="63471.64">19950 3547 1168 0,'6'6'152'15,"-6"2"89"-15,-4-1-42 0,-7 4-81 16,1 0-54-16,-1 3-44 16,3 2-13-16,9 1-14 31,3 0-3-31,13-5 1 16,5-1 2-16,10-6 4 15,4-3 3-15,5-3 11 16,6-3 10-16,-4-2 24 15,-2-3 13-15,-16-1 14 0,-9-1 11 16,-18-3-11-16,-13-1-5 16,-17-4-27-16,-7-2-19 0,-8 0-33 15,-1 4-23-15,5 8-38 16,5 4-31-16,13 5-64 16,9 2-53-1,13 1 120-15</inkml:trace>
  <inkml:trace contextRef="#ctx0" brushRef="#br0" timeOffset="63773.58">20345 3561 957 0,'5'7'226'0,"-4"2"182"0,-5 4-194 32,-6 1-56-32,-5 3-110 15,0 2-29-15,4 0-19 16,6 1-5-16,9-5-9 15,6-3-23-15,11-4-11 16,4-3 0-16,8-4 7 16,3-1 25-16,-5-2 15 0,0-1 6 15,-17-1 24-15,-5-2 15 16,-9-1 23-16,-4-1 10 16,-10-4-19-1,-5-5-17-15,-7-5-50 0,1-4-30 0,3-1-51 16,4-2-26-16,8 11-76 15,4 2-97-15,12 7 168 32</inkml:trace>
  <inkml:trace contextRef="#ctx0" brushRef="#br0" timeOffset="63930.35">20880 3646 1056 0,'1'7'10'0,"0"-6"-152"15,2-5 100-15</inkml:trace>
  <inkml:trace contextRef="#ctx0" brushRef="#br0" timeOffset="64062.53">21181 3655 634 0,'3'9'26'0</inkml:trace>
  <inkml:trace contextRef="#ctx0" brushRef="#br0" timeOffset="64183.04">21509 3628 550 0,'13'4'9'0</inkml:trace>
  <inkml:trace contextRef="#ctx0" brushRef="#br0" timeOffset="64304.75">21798 3611 1493 0,'11'10'-14'0,"-4"-9"6"16</inkml:trace>
  <inkml:trace contextRef="#ctx0" brushRef="#br0" timeOffset="65480.93">22148 3917 631 0,'0'1'143'0,"-1"1"126"15,0-2-22-15,1 1-53 16,0-1-35-16,0-3-44 16,2 1-16-16,-2-4-30 0,0 2-7 0,0 2-5 15,0 2-6-15,0-1-12 16,2-2-4-16,6-1-3 16,1-1 0-1,11 1 10-15,3 1 1 0,4 3-8 16,2 0-6-1,1 4-23-15,-2 1-6 0,-6 6-2 16,-4 2-3-16,-16 1 5 16,-4 1 0-16,-19 4-6 15,-5-1-7 1,-8 3-17-16,-3 1-5 0,3-3 3 16,6 0 7-1,7-5 16-15,6-3 4 0,12-3 1 16,3-2 0-1,14-2 5-15,9-1 7 0,17-1 3 16,13 0 0-16,15-1-4 16,1 1-17-16,-3-1-99 15,-7-1 169-15,-9 3-81 0</inkml:trace>
  <inkml:trace contextRef="#ctx0" brushRef="#br0" timeOffset="72948.49">18535 5343 468 0,'1'-1'156'0,"1"-3"111"0,-1 2-64 16,1 1-26-16,-6-4-56 0,0 5-18 15,-2 0-6-15,1 1 6 16,1 5-13-16,-1 1-5 16,2 4-25-16,3 3-17 0,0 8-23 15,2 3-9-15,1 6-7 16,0 6-2-16,-1 4 0 31,4 2 0-31,1 0-1 16,-2-2 0-16,2-8-20 0,-2-6-32 15,1-9-137-15,-2-6-184 16,3-12 205 0</inkml:trace>
  <inkml:trace contextRef="#ctx0" brushRef="#br0" timeOffset="73145.37">18706 5563 1705 0,'9'11'126'32,"-1"-4"63"-32,0-1-57 0,-6-4-34 0,0-2-44 15,-2-2-58 1,-2-5-41-16,1-5-147 15,1-1 115-15</inkml:trace>
  <inkml:trace contextRef="#ctx0" brushRef="#br0" timeOffset="73426.03">19022 5265 1470 0,'10'-1'122'0,"-2"2"66"16,-4 4 5 0,-4 10-75-16,-6 5-24 0,-1 12-51 31,3 7-20-31,-1 9-12 0,1 2-8 15,2 5-2-15,1-2-9 0,1-4-59 16,4-2-53 0,7-4-189-16,-3-10-248 15,4-13 318-15</inkml:trace>
  <inkml:trace contextRef="#ctx0" brushRef="#br0" timeOffset="73826.23">19784 5437 455 0,'-1'3'179'0,"-3"5"-21"0,1 2 185 16,-2 3-115-16,-2 1-25 15,-5 3-67-15,-4 3-48 0,-8 7-54 16,-2 5-16-16,-6 3-14 16,0 2-5-16,0-3-48 15,4-6-41-15,6-6-140 16,5-5-186-16,6-3 235 16</inkml:trace>
  <inkml:trace contextRef="#ctx0" brushRef="#br0" timeOffset="74826.59">19581 5425 225 0,'-7'0'80'0,"-1"0"69"0,-2 2-45 16,1 1-12-16,1 0-10 31,3 0-2-31,5-2 12 16,0-1 7-16,6 1-2 16,0-1 1-16,2 0-3 0,0 2-10 15,-1 3-22 1,-1 4-15-16,4 4-29 0,-1 5-8 0,7 6-9 15,3 3-2 1,8 5 0-16,6 1 0 16,10-3-1-16,0-3 1 15,-1-3-45-15,-7-6-82 0,-10-8 76 16</inkml:trace>
  <inkml:trace contextRef="#ctx0" brushRef="#br0" timeOffset="75927.09">20571 5434 701 0,'4'0'128'16,"-2"0"117"-16,-1 1-19 0,-1-2-69 15,0-2-30-15,5-2-44 31,2-1-8-31,10-3-9 16,1-2 1-16,7-1-2 0,6-2-3 16,-3 3-7-16,2 1-11 0,-3 8-21 15,-7 0-7 1,-3 6-15-16,-4 6-1 16,-4 6-21-16,-3 6-16 15,-9 6-17-15,-4 2-9 0,-10 4-1 16,-1-1-8-16,-6 1-26 15,-2 1-3-15,-4-3 18 16,4-2 18-16,-7-4 44 16,4-1 12-16,3-8 6 15,3-1 0-15,10-6 3 16,5-3 1-16,9-1 15 16,8-2 16-16,14 1 28 0,5-2 17 15,14-1 13-15,3-1-5 16,7-1-23-1,-1-1-15-15,3-2-26 0,0 3-25 0,-4-5-79 32,-1 3-84-32,-12-4 86 0</inkml:trace>
  <inkml:trace contextRef="#ctx0" brushRef="#br0" timeOffset="76458.98">21102 5097 727 0,'-3'5'137'0,"-3"-1"120"15,4 1-21-15,2-3-77 16,0-1-16-16,8-1-30 15,2 0-16-15,5-3-28 16,4 1-21-16,-2-1-27 31,4-1-10-31,-4 0-14 0,-1-1-21 0,1 0-84 16,-5 0-60 0,1 1 81-16</inkml:trace>
  <inkml:trace contextRef="#ctx0" brushRef="#br0" timeOffset="76777.39">21516 4883 878 0,'4'0'169'16,"-3"0"70"-16,-1 2-10 15,-1 4-44-15,-5 6-75 16,1 4-30-16,-2 6-40 16,6 3-14-16,3 6-24 15,8 5-2-15,3-1-18 16,-3 2-31-1,1-6-121-15,-3-2-188 0,1-8 201 16</inkml:trace>
  <inkml:trace contextRef="#ctx0" brushRef="#br0" timeOffset="93836.57">17737 7829 242 0,'0'-1'72'0,"-4"1"83"16,0 0-1-16,0 0-8 15,2 0-8-15,0 1-22 16,-2 1-13-16,0 0-38 16,-2 0-17-16,0 0-23 0,0 1-15 31,1 0-6-31,-1 0-3 0,5-2-1 0,1 0 15 0,-1-1 32 31,1 0 9-31,4-2 8 16,-3 2-9-16,3 0-25 0,-3 0-5 0,-1 0-5 15,0-1-4-15,-4-2-7 16,-2 3-3-16,5 0-4 16,0 0-1-1,0 0 1-15,1 0-1 16,-1 0 2-16,-1 0 0 0,2 0 0 15,0 0 4 1,3 0 8-16,-3-1 1 0,5 1 1 16,-1-3-3-16,1 0-5 15,0 2-1-15,0-2 4 16,-1 1 2-16,1 0 13 16,4-1 2-1,-1 2 16-15,1 0 9 0,6 1 8 16,2 2 13-1,1 1-4-15,5 2-11 16,1 2-23-16,-2-1-16 16,3 1-19-16,-1-3-1 15,-4-1-33-15,-3-2-33 0,-4-2-121 16,-2-4-215-16,-9-6 235 16</inkml:trace>
  <inkml:trace contextRef="#ctx0" brushRef="#br0" timeOffset="94218.47">18134 7557 681 0,'-1'2'185'15,"0"3"111"-15,0 4-34 0,-4-2-29 0,2 2-63 16,-1-1-18-16,3-1-33 15,-1 2-20-15,2 4-37 16,0 3-13-16,0 12-28 16,3 6-7-1,-3 13-11-15,1 11-11 0,-1 5-87 16,-1-1-67-16,2-5-171 16,2-10 161-16</inkml:trace>
  <inkml:trace contextRef="#ctx0" brushRef="#br0" timeOffset="95098.82">17445 8045 1279 0,'0'3'149'0,"-1"1"75"0,-2 5-55 0,0 3-26 31,-1 7-73-31,0 5-26 16,2 11-33-16,0 7-4 0,2 11-6 15,0 2-1 1,-1 4-9-16,0-5-30 0,1-5-80 16,-1-5-78-16,-2-8 99 15</inkml:trace>
  <inkml:trace contextRef="#ctx0" brushRef="#br0" timeOffset="95883.53">17270 8369 1108 0,'7'-8'139'31,"1"2"115"-31,5-2-57 0,2 3 6 0,3-2-44 31,2-1-31-31,5 1-55 16,0 0-23-16,7 3-20 16,-3-1-7-16,7 5-19 15,6 2-3-15,-6 9-3 16,1 8-4-16,-14 7-7 0,-7 4-10 16,-12 1-16-16,-5 2-5 15,-4-5-7-15,-6-6 10 16,5-9 16-16,0-5 8 0,5-9 15 15,2-6 3-15,2-6 1 16,5-5 1-16,-6-7 0 16,7-2-1-16,4 0 1 15,-3 1-1-15,9 7 1 16,-3 2 0-16,2 9 0 16,-3 5-1-16,-2 8 0 0,-3 4-2 0,-2 8-1 31,-1 0 0-31,-5 5 0 0,0 1 0 15,2 0-4-15,0-3-2 0,7-7 0 32,2-4 1-32,3-7 6 15,1-4 2-15,0-6 3 16,0-1-1-16,-1-7 2 16,0-1 0-16,-4-3 7 15,-3-1 6-15,-5 1 15 0,-2 3 5 16,-3 3-3-16,-2 5-7 15,1 8-13-15,-1 3-6 0,2 12-9 16,1 3 0 0,3 6-2-16,2-1-2 15,9-4 0-15,6-4 0 0,13-10 1 16,2-3 2-16,2-7 3 16,1-5 1-1,-8-6 7-15,0-3 6 0,-5-3 11 16,-7-1 9-1,-6 0 9-15,-8 1-3 0,-7 6-5 16,-5 3-6 0,-8 13-12-16,-5 8-4 15,0 16-9-15,3 10-6 16,3 5-4-16,8 1-4 16,11-5-1-16,7-5 1 0,7-9-22 15,4-3-11-15,3-7-70 16,0-4-60-16,1-7-264 15,6-2 252-15</inkml:trace>
  <inkml:trace contextRef="#ctx0" brushRef="#br0" timeOffset="96324.47">18556 8390 867 0,'6'7'154'0,"2"1"129"0,-1-4-130 16,1-1-18-16,3-3-52 31,-2-2-7-31,2-7-3 0,-1-1 3 16,-2-3 1-16,0 2-3 15,-4-3-10-15,-6-2-1 0,-1 2-22 16,-9 0-10-16,-4 8-23 15,3 4-12-15,-10 9-10 16,0 8-2-16,3 9 1 31,4 3 2-31,7 1 7 0,5 1 1 0,12-5 5 16,5-2 0-16,6-4 2 16,3-3 3-16,3-3 5 0,-1-2 7 15,3-8 9 1,6-5 8-16,7-10 6 0,5-3-4 15,7-7-9 1,1-1-9-16,-7 0-11 0,-9 0-20 0,-15 5-75 31,-11 2-63-31,-7 3-429 16,-4-2 359-16</inkml:trace>
  <inkml:trace contextRef="#ctx0" brushRef="#br0" timeOffset="96618.41">18774 8299 1460 0,'-6'23'83'15,"3"2"29"-15,2-3-8 0,6 0-36 16,7-2-24-16,7-7-39 16,10-2-22-16,9-9-42 15,3-3-34-15,1-7-74 16,-4-4-12-16,-7-5 35 15,-3-1 34 1,-6 0 113-16,-2 5 60 0,-7 7 61 0,-1 7 23 16,-7 10-7-16,-2 6-24 31,-3 13-44-31,-1 5-27 16,-2 7-28-16,-3-2-15 0,3 1-77 15,1-2-85-15,4-5 87 16</inkml:trace>
  <inkml:trace contextRef="#ctx0" brushRef="#br0" timeOffset="96837.14">19159 8699 485 0,'6'-22'175'0,"-1"-6"193"0,-2-8-32 0,-5-11-64 31,-2-11-28-31,1-1-59 0,3-1-27 0,6 8-29 16,5 11-23-16,4 16-29 31,4 9-18-31,2 16-34 15,3 8-7-15,6 8-8 0,-1 4-2 0,-2 4-5 32,-4 1-2-32,-14-2-11 15,-7-2-8-15,-15-1-27 16,-12-1-24-16,-13-7-62 16,-3 0-65-16,-5-9 109 0</inkml:trace>
  <inkml:trace contextRef="#ctx0" brushRef="#br0" timeOffset="97814.79">19997 8057 574 0,'0'-1'137'16,"0"0"133"-16,0 0-30 15,3 0-52-15,4 0-35 0,8-5-38 16,4 2-20-16,12-2-23 16,12 2-7-16,14 2-21 15,7-3 4-15,4 1-3 16,6 0-3-16,19-1 1 0,9 1-2 16,12-3-9-1,3 2-6-15,7-1-8 16,-1 1 0-16,1 1 2 0,-1 0 1 15,-10-3-3-15,-6 1-4 16,-21-2-8 0,-16-3-23-16,-35-1-103 15,-14-4-86-15,-21-1 101 16</inkml:trace>
  <inkml:trace contextRef="#ctx0" brushRef="#br0" timeOffset="98052.3">21524 7679 1151 0,'2'14'144'16,"-1"6"143"-16,3 3-58 15,4 7-49-15,4 0-35 0,8 1-68 16,4 1-17-16,7-3-16 16,-3 1-11-16,-2-4-9 15,-5-2-6-15,-7-1-10 16,-10-3-1-1,-12-1-16-15,-10 1-16 16,-14-3-43-16,-11-1-38 16,-24-4-143-16,-6-3-316 0,-6-4 340 15</inkml:trace>
  <inkml:trace contextRef="#ctx0" brushRef="#br0" timeOffset="98490.03">20264 7389 736 0,'5'-8'168'16,"-2"0"188"-16,7 6-53 0,-7 3-47 15,0 6-38-15,0 9-68 16,-6 2-38-16,3 13-59 16,2 1-19-16,4 8-25 15,0-3-6-15,1-2-10 0,-3-4-16 16,4-7-51-16,0-2-42 31,-3-7-145-31,3-2-213 0,-5-5 276 16</inkml:trace>
  <inkml:trace contextRef="#ctx0" brushRef="#br0" timeOffset="98698">20112 7547 901 0,'4'5'164'0,"6"1"204"16,5-3-118-16,13-2-18 15,6 0-43-15,7-5-71 0,1 0-31 0,-4-4-47 16,-3-1-13-16,-1-2-63 16,-1-1-49-1,-4-2-143-15,0 0-266 16,-10-4 289-16</inkml:trace>
  <inkml:trace contextRef="#ctx0" brushRef="#br0" timeOffset="98897.17">20730 7366 1457 0,'-8'13'120'16,"-1"8"48"0,-2 4-4-16,3 11-74 15,4 6-35-15,-1 1-38 0,4 1-11 16,1-8-6-16,0-4-31 0,7-5-76 15,1-5-67-15,2-8 80 16</inkml:trace>
  <inkml:trace contextRef="#ctx0" brushRef="#br0" timeOffset="99229.92">20789 7425 962 0,'8'-5'164'15,"1"-1"96"-15,7 2-34 0,3 1-15 16,3 2-80-16,2 1-31 16,-1 5-53-1,-3 2-15-15,-4 4-22 0,-7 2-6 16,-10 7-22-16,-7 2-8 15,-10 2-19-15,-1 2-4 16,-3-1 19-16,4-2 7 0,10-2 17 16,3-4 3-16,7-6-3 15,9-2-1-15,6-7-3 16,7-2-16 0,3-5-45-16,5-4-29 0,-3-5-203 0,2-3 183 31</inkml:trace>
  <inkml:trace contextRef="#ctx0" brushRef="#br0" timeOffset="99500.85">21085 7345 934 0,'10'2'140'0,"2"-2"112"16,2 0 0-16,10 1-85 15,-5-1-30-15,6 5-58 16,2 2-19-16,-7 4-25 16,0 2-15-16,-9 1-15 0,-2 1-2 15,-4 1-3-15,-2 2 0 16,-6 5-7-16,-2 4 0 0,-3 5-20 16,-1 1-10-1,2-2-51-15,2-4-43 0,2-7 75 16</inkml:trace>
  <inkml:trace contextRef="#ctx0" brushRef="#br0" timeOffset="102896.53">22440 7628 1090 0,'-9'2'81'0,"-2"0"63"16,1 0 13-16,6 1-7 16,-1 0-8-16,8 4-28 15,3 2-28 1,1 12-39-16,1 5-14 0,-3 11-28 0,-5 4-3 31,-3 3-3-31,1 1-22 16,-1-4-72-16,1-3-49 15,0-7-292-15,4-6 259 0</inkml:trace>
  <inkml:trace contextRef="#ctx0" brushRef="#br0" timeOffset="103252.94">22622 7675 1171 0,'9'-11'111'0,"4"0"72"31,4 0-22-31,1 0-15 0,2 1-24 16,4 3-21 0,5 1-26-16,-2 7-36 15,2 3-16-15,-5 6-23 0,-8 2-1 16,-4 4-12-16,-8 3-10 15,-14 3-14-15,-7 3-12 0,-12 4-21 16,-7 2-6-16,4 1 0 16,5 1 11-16,12-3 33 15,7-2 17 1,11-5 15-16,6-1 0 0,16-5 5 16,8-2 4-16,8-6 5 15,3-6 1-15,-4-7-38 16,-4-8-69-1,-4-13 54-15</inkml:trace>
  <inkml:trace contextRef="#ctx0" brushRef="#br0" timeOffset="103616.53">23172 7544 1581 0,'4'-1'39'0,"-17"5"6"16,-12 10 39-16,0 4-15 16,2 1-12-16,4 6-25 15,-1 4-15-15,6 11-17 16,5 5-3-16,9 3-4 0,6 0-2 16,10-7-6-1,5-6-4-15,6-12 3 16,6-10 5-16,7-11 15 0,-2-6 14 15,-2-9 18-15,-9-3 16 16,-13-6 12-16,-9-1 9 0,-9-5 13 16,-9 0-1-16,-8 4-12 31,-2 5-17-31,-7 11-41 0,2 7-18 0,-2 18-59 16,-2 6-35-16,4 8-119 31,5 7 114-31</inkml:trace>
  <inkml:trace contextRef="#ctx0" brushRef="#br0" timeOffset="114678.16">22963 8147 865 0,'0'-1'103'0,"2"0"76"0,-2-2-56 15,4 3-16-15,0 3-4 16,-2 0-2-16,4 4-8 15,-3 1-8 1,4 6-12-16,1 4-12 16,3 9-22-16,1 4-11 15,6 9-14-15,0 4 1 0,4 3 3 16,3 1 1-16,2-2-1 16,3 2-3-16,-3 1-5 15,-1 2-1-15,-7 4-6 16,-7 2 5-1,-11-2 17-15,-3 2 7 0,-9-2 19 0,-6-1 2 16,-5 3-8 0,-3 2-2-16,-5 5-25 0,-2 2-6 15,2-3-9 1,-1-4-3-16,0-11 7 0,2-4 1 16,1-11 3-16,1-3 1 15,-9-8 1-15,-8-2 6 16,-14-2-2-16,-7-1 0 0,-5 0 4 31,4-1-6-31,-2-1 1 16,-5-2-3-16,-9-1-7 15,-8-1-3-15,5-6-9 16,8 0-1-16,0-3 2 16,-3-2 1-16,-7-1 4 0,1-1 2 0,5-1-1 15,0-1 0-15,-13 0-1 16,-5-1 0-1,0-4-3-15,3-1-1 0,-7-5-2 16,-3-3 1-16,-5-5 1 16,-4 1 2-16,-9-1 2 15,-3 0 2-15,-9-1-1 16,-14 1-1 0,9-1 0-16,-3 1-1 0,-20-3-2 15,5-1 0-15,-20-2-3 16,-6-5 1-1,2-2 1-15,-8-3 1 0,10-6 3 16,-13-1 3-16,7-2 3 0,-11 2 1 0,-2 0 7 31,-9 2 8-31,-7 0 17 16,-5 4 6-16,-8-5 0 16,0 2-7-16,-11-1-15 0,-2-5-13 15,-7 4-6 1,3-1 0-16,-6 1-2 0,6 0 3 15,-8 0-11-15,-6-3-3 16,2-2-1-16,-12-1-4 0,6 2 0 16,-1 1-4-16,-5 5-16 31,12-1-5-31,-13 3-6 0,4-1-14 0,-5 1-10 16,-18-1-2-16,2 6 1 31,0 3 16-31,-6 10 25 0,7 4 12 15,3 6 14-15,-11 0-4 16,10 0 3-16,10 0 0 0,1 1 11 16,22-1 9-1,0 3 14-15,6 2 2 0,5 1-4 16,-3 2-2 0,10 0-15-16,-8 1-3 0,12 1-6 15,-10 1-1-15,10 2-2 16,-3 0-2-16,11-1-5 15,0 0 2-15,4 1-3 16,4 3 2-16,2 6 6 16,3 3 0-16,5 8 6 15,8 4 1-15,3 7 0 0,12 2-1 16,-7 2-3 0,11 0 0-16,3-4-2 0,5 0-1 15,26-4 0-15,0-1-2 0,14-2 1 16,5-3 0-16,8-2-1 15,0-2 2-15,10-2 0 16,5-1 0-16,8 0-1 16,10 1 0-16,1 3-2 31,2 2 2-31,3 2-1 16,8 2-1-16,18 1 0 15,5-1 0-15,5 2 0 0,2 1 0 16,2-1 0-16,3 1 0 15,-2 2 0-15,-1 0-1 16,5 4-1-16,0 4-1 0,6 6 0 16,7 5 0-16,0 12 1 15,3 5 1-15,3 3 1 16,-1-1 2-16,7-1 0 16,3-1-2-1,5 5-3-15,2 5 0 0,7 8 1 0,1 0 1 16,0-5 14-1,3-6 7-15,-4-12 2 16,-1-7 1-16,-3-15-9 16,-2-8-17-16,-4-16-83 15,0-13-135-15,2-16 124 16</inkml:trace>
  <inkml:trace contextRef="#ctx0" brushRef="#br0" timeOffset="114974.7">2151 9460 748 0,'5'7'141'0,"5"6"122"15,-1 2-108-15,0 9-75 0,0 3-43 16,1 4-27-16,3-4-3 0,0-9-4 15,4-8-1-15,2-13 3 32,0-6 9-32,2-10 17 0,1-3 4 0,2-7 1 15,2-1-9-15,-1 1-23 16,2 1-30 0,-4 6-277-16,3 5 209 15</inkml:trace>
  <inkml:trace contextRef="#ctx0" brushRef="#br0" timeOffset="115796.12">1589 10192 436 0,'-9'-5'165'0,"-1"1"181"0,1 0-62 0,5 7-52 15,-3 1-29 1,1 5-34-16,-1 3-24 16,-1 3-52-16,0 5-25 15,0 6-40-15,0 3-13 16,3 3-10 0,-2 5-2-16,3 1-2 15,3 2 0-15,2-2-2 16,3-1-3-16,1-4-5 0,0-6-1 0,1-9-3 15,2-4 0-15,5-9 0 16,7-2 0 0,8-5 2-1,4-3 2-15,3 3 4 0,2-1 2 16,-2 3 0-16,-1 2 2 0,5 4-2 0,4 1 2 31,12 0 0-31,10 1-1 0,6-4 2 16,0 0-1-16,-4-4-1 15,-5 0-2-15,9-3 1 16,2 1-1-16,9 2 2 0,-1-1 1 16,-7 3-1-1,2 3 0-15,11 0 3 16,5 4-1-16,4 1 0 0,2-4 0 16,1 0-1-1,4-5 0-15,-3-1-2 16,-3 2 3-16,-17-1 0 15,-2 2 2-15,-4 1 2 16,-6 0-1-16,-13 0 3 16,-14 0 1-16,-13 0 3 0,-10-2 0 0,-11-2 1 31,-2-2 1-31,-7-8-7 16,-1-4-2-16,-4-11-3 15,0-7-3-15,-2-11 9 0,7-4-5 16,2-7 2-1,1-2 4-15,7 2-6 0,-5 3 5 16,3 13 0-16,-1 5 5 0,-3 11-67 16,0 5-62-16,4-1 68 15</inkml:trace>
  <inkml:trace contextRef="#ctx0" brushRef="#br0" timeOffset="120743.78">18850 5835 386 0,'5'0'84'0,"-5"1"80"15,-4 2-28-15,-6-1-27 16,0 1-29 0,3 1-30-16,5-1 2 15,2 1 1-15,1-2 0 16,5 5-3-16,0-1-8 15,2 3-4-15,-1 1-5 0,0 0-10 0,-3 2-3 16,-4 0-13-16,2 1-3 16,-5-3-4-16,-2 1 1 15,2-2-1-15,-1 0 0 16,3-4 0-16,0 0 1 16,1-5 2-16,4-3-1 15,9-7 5-15,4-3 4 0,7-3 24 31,1-1 14-31,2 3 20 16,-4 1-1-16,-3 6-21 0,-1 2-15 16,-5 5-25-1,1 3-4-15,-2 5-2 0,-3 2 0 0,-1 3 1 32,-2 1-1-32,0 0 2 0,-3 1-1 0,-2-5 0 31,2-2 0-31,-1-2 0 0,0-3 1 15,1-3 1 1,1-1 0-16,3-4 0 16,1 0-1-16,4-2-1 0,2 1-1 15,3-1 0-15,2 1-1 16,6 3-1-16,5 3 0 0,1 4 0 16,4 1 0-16,-3 0 1 15,-1-2 1-15,-10 0 0 16,-2-2 0-16,-9-2 2 0,0 0 2 15,-2-3 3 1,-2-1 8 0,1-1 18-16,-5-3 6 0,0 0 1 15,0-2-8-15,0 0-21 16,4 0-7-16,-1 1-6 0,1 3-2 0,-2 2-42 31,1-1-83-31,5 2 78 16</inkml:trace>
  <inkml:trace contextRef="#ctx0" brushRef="#br0" timeOffset="122654.99">19117 5944 281 0,'-12'6'87'0,"0"1"62"0,1 2-17 16,3 1 10-16,4 0-19 15,4 0 4-15,6 0-15 16,-1 1-13-16,7 3-26 0,-3 1-16 16,1 5-8-1,-2 0 3-15,-6 3 4 0,-1 1 0 0,-6 2-17 16,-6-2-10-16,-1 0-13 31,-3 0-5-31,-1-2-6 16,4 1 0-16,-11-4-3 15,2 1 0-15,-6 0-1 16,-7-4 0-16,-8 1 1 16,-3 0 0-16,-2-1 2 15,0 0 1-15,5 1 2 0,2-3 1 16,-3-2 1-1,2 1 0-15,-15-3-4 0,-4-1 0 16,-8-2-1-16,-2-2-1 0,9-1 0 16,1 0-1-1,-7-1-1-15,-8 0 0 16,-8 0-1-16,-3 2 0 0,8 1 1 16,1 2-1-1,-11 0 2-15,-2 1 0 0,-8-1 1 16,6-3 0-16,-2-3 3 15,-4-1 0-15,-6-2 2 16,-5-1-1-16,-1-1-2 16,1 1 0-16,-2-2-1 0,2-2-1 31,0 4-1-31,-3-1 4 16,-1 4 12-16,1 4 5 0,-8 3 1 0,1 2-3 31,-2 4 2-31,-3 3 6 0,-1 1 9 15,2-1 3-15,0 1-6 16,-9 0-8-16,11 3-8 16,0 1-2-16,-6 1-5 15,0 0-3-15,2-1 0 16,0-1 3-16,-6 0 4 0,7-2 0 16,2-1 12-16,-1-1-2 15,0 0 10 1,-2-1 0-16,1-2-20 0,-8-1 1 0,5-1-20 15,3 2-2-15,-16 0 3 32,4 1-4-32,5 2 5 15,-9-3 0-15,3 1 0 0,3-1-2 16,-13-2 2 0,-1 0 1-16,11 5-1 0,-11 1 0 15,-1 6-1-15,5 2-1 0,-23 0 0 16,7 1-6-16,8-3-19 15,-15 0-11-15,18-2-22 16,-3-2-6-16,-12-1-5 16,15 0 1-16,-10 0 14 15,2 2 10-15,15 1 26 0,-9 3 8 16,4 7 12 0,8 4 1-16,-18 2 1 15,3 2 1-15,9-3-1 16,-14-1 1-16,14 2 1 15,4 0 0-15,-11 3 5 16,11 1 3-16,7-1 3 16,-7 3-1-16,5-1-5 0,8 1-4 15,-5-2-4-15,3-2-1 0,11-4-1 16,3-2 0-16,8 0 2 31,5-1-1-31,4 0 1 16,4 4 1-16,14-2 4 0,2 2 4 15,-5-1 2-15,0 0 2 16,-4 1-5-16,10 0-3 16,9-3-3-16,-2-1-1 15,-2 0-1-15,2 0 0 16,-1 2 0-16,9 0 0 0,9 2 0 16,1-2 0-16,-2-1-1 15,0-2 0 1,0-4 0-16,1-1-1 0,12-2-2 15,6-2-2 1,6-3-4-16,1-1-4 16,6-2-9-16,-1 2-5 0,0-1-10 15,2 0 1-15,2-3 9 0,1 0 7 16,0-2 15 0,3 2 1-1,-1-2 2-15,6 2-1 0,2 2 0 16,2 2-1-16,6 7 1 15,-1 1 1-15,4 4 1 16,-1 5 0-16,1 4 0 0,-3 2 2 16,0 6-1-16,-3-1 1 15,0 2 1-15,-3-3 0 16,0-6 0 0,2-4-1-16,1-11 0 0,4-3 0 0,2-10 0 15,2-3 0 1,-1-6 0-16,-1 1 2 15,-2-4-31-15,-4 2-39 0,-3 0-136 16,-2-3-135 0,2-2 184-16</inkml:trace>
  <inkml:trace contextRef="#ctx0" brushRef="#br0" timeOffset="123006.55">4905 9475 653 0,'0'9'94'16,"-3"1"69"-16,-1 8-24 0,-3 3-40 0,3 6-29 15,4 3-21-15,3 2-37 16,8 1-7-16,6-2-6 31,4-6-1-31,10-5-2 0,2-6 4 0,5-11 30 16,-2 0 14-16,1-7 27 31,-6-7 4-31,-2-8-23 0,1-3-10 16,-5-17-36-16,4-3-84 0,6-9 53 15</inkml:trace>
  <inkml:trace contextRef="#ctx0" brushRef="#br0" timeOffset="124464">4518 10136 469 0,'-10'15'101'15,"2"-3"130"-15,1-5-97 0,1-2 22 0,3-3 10 16,-2 1 5-16,3-3-34 31,1 2-22-31,-2 5-35 16,2 1-12-16,-2 10-14 0,0 7 1 15,0 10-9-15,0 7-6 0,0 10-16 16,0 1-11-16,1 0-8 31,1-1-4-31,-2-7-34 0,1-6-31 0,2-2-102 32,0-4-112-32,1-7 157 15</inkml:trace>
  <inkml:trace contextRef="#ctx0" brushRef="#br0" timeOffset="124924.01">4797 10327 885 0,'-12'13'74'0,"0"4"25"0,2 3-20 0,-2 5-59 15,6 6-14-15,6 1-8 16,2 2-2-16,9-1-3 31,3-6-2-31,5-10 0 0,4-7-2 16,1-12 42-16,4-5 31 15,-1-13 49-15,1-2 24 16,-7-7 0-16,-2 0-10 16,-10-1-19-16,-6-3-10 0,-9 2-25 15,-5 2-13-15,-6 5-25 16,-2 3-10-16,-2 7-23 15,1 3-39-15,5 7-107 16,3 4-115 0,7 6 133-16</inkml:trace>
  <inkml:trace contextRef="#ctx0" brushRef="#br0" timeOffset="125237.52">5228 10210 1059 0,'-3'21'83'0,"-4"7"38"16,1 5-46-16,4 9-67 15,1 3-7-15,5-1-4 16,7-5-3-16,5-13-2 0,4-9-2 16,5-11 6-1,4-5 20-15,-3-7 50 0,-2-4 24 16,-2-6 37-16,-8-3-3 15,-8-2-17-15,-7-2-11 0,-14 2-29 16,-7-1-13-16,-6 0-25 16,-4 0-10-16,1 2-12 15,3 1-5 1,6 4-43 0,6 4-40-16,15 10-148 0,-1-2-128 0,15 7 193 15</inkml:trace>
  <inkml:trace contextRef="#ctx0" brushRef="#br0" timeOffset="125525.93">5674 10269 909 0,'6'6'157'16,"-1"1"114"-16,-5 8-120 16,-2 3-59-16,0 5-63 15,1 4-15-15,1 4-13 16,6 5-2-16,9-2-11 0,2-2-3 15,7-10-3 1,3-6 1-16,1-13 10 0,2-4 20 16,1-10 43-1,-6-5 26-15,-7-4 35 16,-9-3 0-16,-11-4-19 0,-7-2-14 0,-16-1-26 16,-6 2-12-16,-2 2-19 31,-1 5-8-31,3 8-26 0,5 5-27 15,9 9-97 1,2 5-58-16,13 5 93 0</inkml:trace>
  <inkml:trace contextRef="#ctx0" brushRef="#br0" timeOffset="125807.68">6080 10315 584 0,'15'7'160'16,"-5"2"131"-16,-7 9-117 15,-3 3-56-15,-5 9-74 16,-1 3-22-16,6 3-22 16,3-1-6-16,12-6-6 15,5-5-1 1,6-11 1-16,1-6 1 0,0-10 32 16,2-5 26-16,-2-5 43 0,-1-4 21 15,-6-5 4-15,-6 1-13 16,-14-3-26-1,-8-1-15 1,-16-1-26-16,-5 0-10 0,-5 4-57 16,1 3-65-16,3 4-275 15,10 2 221-15</inkml:trace>
  <inkml:trace contextRef="#ctx0" brushRef="#br0" timeOffset="125938.08">6557 10361 1119 0,'7'15'80'0,"-2"-7"34"16,-2-7-93-16,0-12-351 15,3-10 227-15</inkml:trace>
  <inkml:trace contextRef="#ctx0" brushRef="#br0" timeOffset="126071.37">6931 10314 1047 0,'3'17'56'0,"-2"-5"-8"15,6-7-145-15,-2-12 52 16</inkml:trace>
  <inkml:trace contextRef="#ctx0" brushRef="#br0" timeOffset="126188.46">7255 10331 527 0,'8'3'11'15</inkml:trace>
  <inkml:trace contextRef="#ctx0" brushRef="#br0" timeOffset="126322.93">7568 10252 918 0,'2'24'96'15,"-2"-3"119"-15,-1-4-273 0,-3-9 34 16</inkml:trace>
  <inkml:trace contextRef="#ctx0" brushRef="#br0" timeOffset="126772.23">7940 10129 989 0,'-8'12'131'0,"-2"5"116"15,0 1-56-15,-8 6-56 16,0 4-35-16,1 9-49 0,1 1-26 16,5 10-26-16,6 1-2 15,8 1-4-15,5-3-1 16,15-7-3-1,4-8-1-15,6-13-1 0,8-7-2 16,7-16 35-16,3-7 27 0,1-10 52 16,-3-7 18-16,-13-8 10 31,-8-4-4-31,-11-6-27 16,-8-3-4-16,-15-8-16 15,-6-1-17-15,-20-6-15 16,-6 3-12-16,-13 19-18 0,-4 13-20 15,-5 30-90-15,-7 12-69 16,13 26 79-16</inkml:trace>
  <inkml:trace contextRef="#ctx0" brushRef="#br0" timeOffset="129085.79">4212 10717 398 0,'1'-6'46'0,"-1"3"44"0,1 0-9 31,-2 2-19-31,1 1-9 16,-4 2-21-16,0 1-10 0,-3 3-4 15,2 2 5-15,-2 0 22 16,3 0 12-16,2 1 20 16,-3-1 4-16,4 0-3 15,-1 1-4-15,0 3-15 16,2 3-11-16,-1 9-22 15,-1 2-9-15,-3 6-12 16,0 3-1-16,-1 1-3 0,3 0 1 16,3-6-2-16,0-7 0 15,6-10-1-15,2-3-1 0,2-2-1 16,1-4 0-16,0 1 1 16,1-3 0-1,3-2 3 1,0 1 1-16,5-1 1 15,3 0 1-15,5-1 0 0,3 0 0 0,2 1-1 16,2 2-1 0,6 4 0-16,9 3-1 15,9-2 0-15,1-2 0 0,-1-1 6 16,-5-2 8 0,-2-2 14-16,1 0 3 15,10-3 2-15,10 1-6 0,5 2-10 16,0 0-3-16,-6 5-7 15,-3 2-1-15,7 0-3 16,6 0 5-16,5-5-10 0,-3-3-1 16,-2-9-2-1,3-2-5-15,10-5 8 0,0-1 0 16,4 2 1 0,-1 0-1-16,6 5 1 0,-2 3 0 15,-4 4 1-15,-2 0 1 0,-5 0 0 16,6 2 1-16,0-4 0 15,-2-1-1 1,-1-1 0 0,-1-3-1-16,4 1 0 15,-3 0-1-15,-7 0 25 16,-4-1 6-16,4-2 3 16,2 1 2-16,-9-1-24 0,1-1-4 15,-6 4-4-15,3 2 0 0,8 4 0 31,-7 2 1-31,-11 5 1 16,-7 2-1-16,-12 2 1 16,2-1 0-16,1-3 0 0,-5-3 0 0,0-4 1 15,-4-4-1-15,-8-2 0 16,-5-2 0-16,-8 0 4 16,-2-1 8-1,-6 0 9-15,-4 0 5 0,-6 2 12 0,-4-2-1 31,-5-6-6-31,-3-7-6 0,-2-14-18 0,0-10-9 32,1-17-8-32,4-4-2 0,8 4-15 15,4 8-5-15,7 19-48 16,-3 11-47-16,0 17 70 16</inkml:trace>
  <inkml:trace contextRef="#ctx0" brushRef="#br0" timeOffset="129688.01">6207 11161 545 0,'4'-3'124'16,"0"1"107"-16,-4 1-35 31,0-1-21-31,-1 2-20 16,-2-2-12-16,0 0-27 15,-1 2-9-15,-2-1-29 16,-3-1-17-16,-2 1-32 16,-4 1-11-16,-2 7-14 15,1 4-1-15,-2 7-3 0,2 6-2 16,7 7 0-16,1 6 0 15,8 6-1-15,0 1 0 16,1 1 2-16,2-3-1 0,-3-1 3 16,1-3-23-16,-1-7-84 15,-1 0-71-15,1-9 83 16</inkml:trace>
  <inkml:trace contextRef="#ctx0" brushRef="#br0" timeOffset="130487.38">5990 11449 679 0,'8'0'156'0,"1"0"133"15,5-1-91-15,3 1-7 16,3 0-53-16,6 0-23 16,10 1-47-16,1 0-19 15,1-1-27-15,-1 5-5 16,-8 4-4-1,-3 2 0-15,-7 5 1 0,-5 4 0 16,-7 1-4-16,-4 1-2 16,-3-2-7-1,0-6-2-15,4-7-7 16,-1-5-1-16,4-9 0 0,1-5 0 0,2-13 5 31,1-4 1-31,3-9 2 0,4-3 1 16,2 2 2-1,0 3 3-15,1 12-1 0,-3 5 0 0,1 9-2 16,2 5 0-16,0 5 1 31,-1 5 1-31,0 3 0 0,-3 1 0 16,-3-2 1-16,-3-2 0 16,-5-3 3-16,-5-2 0 0,3-4 5 15,-3-4 0-15,1-5 0 16,1-3-1-16,2 0-5 15,2 0-3-15,3 4-3 16,3 0-1-16,3 3-1 0,2 0 0 16,-2 5 1-1,1 1 0-15,-6 3 1 0,-2 3 5 16,-8 3 5-16,-4 3 2 16,-10 3 2-16,-6 0-1 15,-8 2-4-15,-5-1-2 16,2-1-8-1,1 0-5-15,4 2-11 16,3 4-8-16,7 5-17 16,5 4-6-16,8 4-2 15,2 1 5-15,8-7 18 16,1-3 6-16,7-12 11 16,0-7 2-16,2-9 2 0,-1-6 2 15,1-12 12-15,2-5 13 0,-2-4 20 16,-1-5 10-1,-4 4 6-15,-3 4-4 0,-10 8-13 16,-2 5-8 0,-3 13-15-16,-2 7-8 0,6 18-8 15,0 7-2-15,4 10-5 16,6 3 5-16,8-5-40 16,5-3-34-1,9-10-107-15,2-8-104 16,2-13 157-16</inkml:trace>
  <inkml:trace contextRef="#ctx0" brushRef="#br0" timeOffset="130716.94">7103 11194 1034 0,'-13'14'177'15,"-4"5"132"-15,-9 9-102 16,-1 7-51-16,2 7-77 15,-2 1-31-15,12 2-43 0,6-2-9 16,12-2-11-16,9-5-2 16,15-8-2-16,6-8 0 15,11-17 3-15,10-7 4 0,4-17-78 16,0-8-327 0,-3-24 271-16</inkml:trace>
  <inkml:trace contextRef="#ctx0" brushRef="#br0" timeOffset="131526.95">2194 11039 350 0,'9'-4'121'16,"0"-1"117"-16,2 2-27 15,0 1-84-15,4 1-25 16,2-2-33-16,2-1-10 0,2-5-3 15,0-2 4-15,1-2 0 16,-2 0-3-16,-5 1-14 16,-2 0-8-16,-12 4-7 15,-3 0 0-15,-13 5-6 16,-2 1-3-16,-5 4-10 0,-1 2-4 0,2 3-6 31,-1 3-7-15,7 5-25-16,3 5-20 0,5 11-68 0,3 4-72 15,4 11-191 1,3 5 211-16</inkml:trace>
  <inkml:trace contextRef="#ctx0" brushRef="#br0" timeOffset="131667">2298 11294 373 0,'34'4'167'0,"3"-3"113"0,6-12-30 32,3-6-26-32,0-9-66 0,-1-5-18 15,0-3-43-15,-4-2-20 16,-4 6-31-16,1-3-11 15,-2 7-16-15,-3 3 4 16,-7 2-83-16,-4 4-111 16,-12 4 103-16</inkml:trace>
  <inkml:trace contextRef="#ctx0" brushRef="#br0" timeOffset="132037.6">2611 11052 758 0,'9'21'109'0,"3"4"78"16,3-1-13-16,7 2-66 16,5 1-32-16,4-1-39 15,2-2-13-15,6-3-14 16,0-3-3-16,4-10-19 15,-2-7-24-15,-5-13-46 16,-2-10-10-16,-4-10 11 0,-3-9 22 16,-6-2 45-16,-4 1 11 15,-7 8 39-15,-3 9 24 16,-6 15 60-16,-1 8 10 0,-4 19-21 16,-1 8-23-16,-3 17-59 31,1 5-12-31,1 9-12 15,2 4-2-15,0 3-10 16,2 3-39-16,2-1-155 16,1-1-168-16,1-13 192 15</inkml:trace>
  <inkml:trace contextRef="#ctx0" brushRef="#br0" timeOffset="132320.47">3068 11636 371 0,'-1'-25'106'16,"-2"-11"127"-16,1-9 7 15,-3-14-15-15,2-3-13 0,-1-5-45 16,2-1-21-16,4 9-39 15,3 4-16-15,7 15-23 16,2 8-10-16,6 13-15 16,3 7-5-16,6 11-13 15,-1 3-5-15,2 7-5 0,-3 4-1 32,-8 1 2-32,-6 4 3 0,-13 2 6 15,-7 1 0-15,-13 1-3 16,-3 1-4-16,-3-2-17 0,-6-2-8 15,6-4-23-15,1-2-13 0,2-6-31 32,6-2-20-32,3-7-51 15,2-4-35-15,1-7 100 16</inkml:trace>
  <inkml:trace contextRef="#ctx0" brushRef="#br0" timeOffset="-169049.2">16424 14748 735 0,'5'-7'108'0,"-4"0"102"15,2 2-28-15,-3 3-9 16,0 2-2-16,0 0 1 16,0 0-8-16,1 0-20 15,3 0-18-15,0 0-35 0,2-1-16 16,0 3-33-16,-1 2 2 0,-2-2-6 15,-3-1 1-15,0 1-2 16,-4 3-4-16,4 7-8 16,-1 4-7-16,-1 8-7 31,4 9-8-31,-4 7-2 0,-2 7-1 0,-1 6-2 16,0 3-1-1,1-1-1-15,1-2-1 0,3-7-1 16,-3-3-2-1,2-12-1-15,1-6 0 16,0-10-9-16,1-8-7 0,1-8-36 16,2-5-38-1,-1-10-140-15,3-3-184 0,7 0 237 16</inkml:trace>
  <inkml:trace contextRef="#ctx0" brushRef="#br0" timeOffset="-168783.69">16660 15152 1069 0,'1'-6'528'0,"6"4"-88"0,1 2-150 31,-4 6-73-31,-5 3-94 16,-5 3-26-16,-6 3-60 15,-2 1-18-15,1-3-51 0,-1-2-43 16,5-5-97-16,1-4-88 16,8-7 140-16</inkml:trace>
  <inkml:trace contextRef="#ctx0" brushRef="#br0" timeOffset="-160823.41">17241 14753 542 0,'-6'3'143'0,"0"0"107"15,1 1-64-15,3 1-27 0,-6 0-54 32,0 2-18-32,-1 1-19 0,-2 0-4 0,-1 1 6 15,3 1-1-15,0-2-4 16,-1 0-8-16,0 2-18 15,-2 1-8 1,-1 4-14-16,-2 3-5 0,0 7-7 16,1 3-1-1,4 5-4-15,0 3 0 16,8 1-2-16,2-1-1 0,7-1-1 16,4-3 0-16,6-4-1 15,3-1 0-15,8-8 1 16,0-6-1-16,2-9-1 15,0-8 5-15,-5-14 25 0,0-4 16 16,-5-11 30 0,-3-2 14-16,-3-1-3 15,-8-2-1-15,-6-2-17 16,-1 1-11-16,-12-3-19 16,-2 2-13-16,-3 2-11 0,-6 2-8 0,3 5 0 15,0 6 1-15,2 11-3 16,2 5-2-16,0 9-36 15,-2 5-35-15,0 10-99 32,-1 5-92-32,2 5 143 15</inkml:trace>
  <inkml:trace contextRef="#ctx0" brushRef="#br0" timeOffset="-160382.35">17594 14666 933 0,'3'1'178'15,"-1"-1"172"-15,1-1-120 16,-3 1-80-16,-1 4-34 0,-6 4-22 15,-1 5-9 1,-1 10-26-16,4 7-11 16,1 11-20-16,1 5-13 15,4 5-10-15,-1 2-10 16,0-1-45-16,2 0-21 0,-1-5-46 16,2-4-23-16,0-9-86 31,3-7-104-31,-2-14 188 0</inkml:trace>
  <inkml:trace contextRef="#ctx0" brushRef="#br0" timeOffset="-159850.64">17906 14845 729 0,'-5'7'186'31,"-2"0"179"-31,-1 1-158 0,0-1-42 15,1-2-68-15,1 1-19 16,1-2-32-16,-2 2-8 0,2 2-8 16,1 3-4-16,0 4-8 0,2 3-5 31,1 6-8-31,1 2-4 16,4 3-4-16,3 0-8 15,5-4 0-15,4-3-1 0,6-10-1 16,5-6 5-16,4-8 4 15,4-5 1-15,0-10 14 16,-2-2 7-16,-8-5 21 16,-5-5 16-16,-8-4 9 15,-5-1 2-15,-9-3-11 0,-7 1-12 0,-11 3-17 32,-5 2-8-32,-8 8-6 15,1 7-4-15,0 10-28 0,6 6-20 16,8 5-50-16,2 3-22 0,7 3-121 31,5 1-111-31,9 0 199 16</inkml:trace>
  <inkml:trace contextRef="#ctx0" brushRef="#br0" timeOffset="-159472.89">18273 14810 1372 0,'-2'4'104'16,"-5"5"41"-16,0 2-46 15,0 7-76-15,1 4-15 0,5 6-10 16,1 5-4-16,7 5-44 16,5 3-59-16,6-2-18 15,7-6 1 1,7-12 45-16,5-9 76 15,8-15 80-15,-4-7 27 0,-5-13 47 16,-6-3 1-16,-17-10-35 16,-2-2-19-16,-11 0-12 31,-8-2 4-31,-16 5-7 16,-9 1-3-16,-11 6-32 0,1 6-18 0,5 13-28 15,2 9-21 1,8 11-56-16,2 6-38 15,7 4-113-15,5-1-79 0,7-3 171 16</inkml:trace>
  <inkml:trace contextRef="#ctx0" brushRef="#br0" timeOffset="-154863.89">19680 14908 1422 0,'0'20'141'0,"1"-4"112"16,0-2-138-16,-2-4-61 16,-3-1-20-16,-5 4-2 15,-4 2 2-15,-4 6 2 0,-1 6-4 16,-10 10-13-16,0 6-6 16,-6 10-15-16,-3 1-27 15,-2 1-57-15,-2-5-38 0,2-9-91 16,2-10-111-16,11-23 189 31</inkml:trace>
  <inkml:trace contextRef="#ctx0" brushRef="#br0" timeOffset="-154635.27">19434 14878 1432 0,'-9'38'219'15,"-3"2"199"-15,2 3-166 0,0 4-129 16,3-5-50-16,7-3-58 16,4-2-13-16,16 0-11 15,8 0-2-15,11 3-1 16,8-1-6-16,7-5-39 16,11-3-31-16,10-6-108 15,-1-5-101-15,-6-11 167 0</inkml:trace>
  <inkml:trace contextRef="#ctx0" brushRef="#br0" timeOffset="-153922.89">20420 15064 1112 0,'0'0'165'0,"-1"0"150"31,1-3-123-31,2 0-95 0,2-2-17 0,3 0-7 16,2 3 4 0,4-2 12-16,3 0 2 15,4 2-8-15,0-2-9 16,10 4-27-16,8 3-7 0,3 1-14 16,1 2-5-16,-6 0-4 15,-8 3-4-15,-11 3-2 16,-4 2 0-16,-12 5-7 15,-3 2-6-15,-14 2-28 16,-2 3-19-16,-15 3-30 16,-11-1-15-1,-5 3-19-15,-2 2 12 0,6 3 36 0,2-1 20 32,14-3 50-32,4-4 16 0,14-8 26 0,5-4 11 0,7-5 21 31,8 0 7-31,10-5-1 15,8 0-5-15,15 1-17 16,8 1-15-16,13 1-25 16,5-1-7-16,-1-2-12 15,-3-2 0-15,-5-1-51 0,-2-3-47 16,2-4 54-16</inkml:trace>
  <inkml:trace contextRef="#ctx0" brushRef="#br0" timeOffset="-150342.56">19011 11720 770 0,'1'6'103'0,"0"-1"69"31,5-1-51-31,-1-3-66 0,-1-1-11 16,4-3 11-16,-4-2 4 15,5 1 11-15,3 0 0 0,-4 1-10 16,8 1-5-16,-3-1-5 16,3 2 4-1,5 1 7-15,0 0 2 16,4 1-10-16,2-1-9 16,7 0-11-16,2 0-4 0,6 0-4 15,3-1-3-15,-2 0-3 16,1-1-2-16,0-1 0 15,6 2 0-15,11 1 2 16,12-2 1 0,6 3 3-16,1-1 2 0,-1 2 3 15,-6 1 0-15,15 1 5 0,3 0 1 32,-4 0 4-32,2-2-2 0,0-2-2 15,5 0-4-15,8 0-3 16,-1 0 1-16,2-1-3 15,2 0-3-15,5 0-6 16,-3-2-1-16,2 1 6 16,0 0 4-16,-3 0 9 15,0 2 3-15,-8-1 2 0,-3 1-2 0,4 0-4 32,-6 0-7-32,-5 1-9 0,-9 2-11 15,-1 1-6-15,0 1 0 16,-8 0-4-16,-7 0-2 0,-25 0-61 15,-14-1 12-15,-22-4 17 32</inkml:trace>
  <inkml:trace contextRef="#ctx0" brushRef="#br0" timeOffset="-144511.34">3618 16504 184 0,'-5'10'42'0,"0"3"60"16,-4-3-17-16,1 2 15 15,-2-2 33 1,1 0 13-16,-4 3-5 0,3 1-14 0,1 3-42 16,1 0-24-16,1-1-42 15,2-2-9-15,2-5-8 16,1-2-2-16,2-4 0 15,1-1-3-15,2-1 1 16,0-1 0-16,0 2 10 16,3-1 6-16,-1 5 9 15,2 2 7-15,-1 5 1 16,1 5-2-16,-2 1-5 16,2 2-1-1,-2-1-7-15,0-2-2 0,1 0-5 0,1-4-4 16,2-4-5-16,4-3-1 15,4-5-3 1,6-3 0-16,11-5 7 16,3-5 5-16,11-3 5 15,1-3 1-15,1 0-7 16,1 2-3-16,3 3-3 16,7 1 0-16,14 2-1 15,6 2 0-15,0-2 0 16,-7 2 0-16,-9 0 0 15,6 2-1-15,1 1-5 0,6 2 30 16,-5 2 15-16,-13 2 3 16,-4 1 25-1,-1 0-28-15,12 3-13 0,2-2-2 0,8 3-19 16,-1 2 0-16,-5 2-1 31,6 5 1-31,7-2 0 0,1 3-2 0,-7 0-1 16,-11-3-1-16,-10-1-2 15,-4-5 10-15,9-3 34 32,5-2 8-32,-1-1 12 0,-1-2-9 15,-5 1-30-15,-2-1-6 16,1 1-6-16,6 1-5 16,4 1-3-16,-2 2-7 0,-3-1 0 15,-7 2-1-15,-10 0 2 16,-2-1 5-16,0 3-2 15,-3 0 3-15,-5-2-1 16,-3 0 0-16,-4-5-1 16,-1 0 0-1,-4-4 1-15,-2-1 0 0,-2-2 2 16,-3-1-2-16,-2 0 1 0,-2 3 0 16,-1 2 0-1,-3 0 1-15,-3 1-3 0,0-1 0 16,-1-2-3-1,-3 1-1-15,2-3 2 16,-1 2-1-16,2-1 1 16,1 0 0-16,-2 0 0 0,2 0 0 15,0 0 0 1,-1 0 2-16,1 2-1 0,-2-1 0 0,0 0-13 16,0 0-9-16,1 2-23 15,-1-1-9 1,0 3 8-16,0-2 11 15,-2 0 22-15,0-1 9 0,-3-3 11 16,0 2 5-16,0-5 5 16,-5-2 0-16,-1-5-6 15,1-4-7-15,0-4-4 16,2-3-1-16,2-3-56 0,2-2-51 31,3-9 59-31</inkml:trace>
  <inkml:trace contextRef="#ctx0" brushRef="#br0" timeOffset="-139441.65">7449 16910 1028 0,'-1'4'108'15,"-3"0"83"-15,1-2-90 16,-1 0-16-16,-1 2-12 15,1 0 8-15,-1 3 5 0,2 0 8 16,-2 3 5-16,2 0-1 16,2 1-18-16,1 2-10 15,0-1-13-15,0 2-10 0,0 2-17 16,0 5-1-16,0 5-23 16,3 6-6-16,0 5 2 15,0 5-15-15,0 5-22 16,-1-3-15-16,0-4-41 15,0-5-11-15,0-15-20 16,2-5-24 0,-1-12-71-16,3-10-58 15,2-13 145-15</inkml:trace>
  <inkml:trace contextRef="#ctx0" brushRef="#br0" timeOffset="-138964.27">7734 16975 818 0,'-9'4'133'16,"0"-3"109"-16,1-2-85 16,1-2-56-16,4-1-26 15,0 1 0-15,0 2 9 16,3-2 5-16,2 1-4 0,6 0-8 15,2-3-4-15,6 4-9 32,2-3-5-32,1 3-20 0,0 1-10 0,-2 1-15 15,-3 5-1-15,-5 2 1 32,-1 3 2-32,-4 2 1 0,-4 2 0 0,-3 0-33 15,-4 2-24-15,-4 8-73 16,-2 3-39-1,-3 5-10-15,-3 3 11 16,-2 0 64-16,0-4 36 0,5-4 39 16,5-6 21-16,7-7 31 15,5-4 13-15,11-4 19 16,2-1 2-16,5-3-4 16,5-4-1-16,-2 1-13 15,3 0-11-15,11-2-21 16,-2 3-8-16,6-2-4 0,-2 0-26 15,-7-4-89 1,2 2-73-16,-2-5 79 16</inkml:trace>
  <inkml:trace contextRef="#ctx0" brushRef="#br0" timeOffset="-138426.75">8275 16995 617 0,'0'5'120'0,"-3"0"117"15,0-2-57-15,2-1-64 16,0-2-16-16,1-3-2 16,0-3-17-16,2-1 22 15,-1 0 3-15,-1-1-7 16,-1 0 13-16,-2 1-29 15,-5-2-8 1,-4 4-26-16,0-2-8 0,-8 1-16 16,-1 5-8-16,0 5-8 0,1 5-6 31,5 10-9-31,8 4-2 0,6 7-26 16,5 4-12-16,6-3-14 15,-1 0 1-15,7-9 23 16,-4-6 13-16,3-10 14 15,-1-5 2-15,2-8 3 16,-5-5 1-16,2-7 11 0,-1-4 7 16,-1-5 15-16,1 0 5 15,0-2 12-15,0 1 3 16,2 9 0-16,0 3-1 16,-2 10-14-16,-3 7-3 0,-5 12-8 15,0 10-3-15,-4 17 1 16,0 3-11-16,0 8-6 15,0 0-2-15,0 0-6 16,1-2-9-16,0-2-50 16,1-5-29-16,1-2-90 31,0-2-102-31,1-2 168 16</inkml:trace>
  <inkml:trace contextRef="#ctx0" brushRef="#br0" timeOffset="-135996.74">19668 11599 1464 0,'-8'9'138'16,"0"3"107"-16,1 2-112 15,-3 4-65-15,-3 1-26 0,-1-5-29 32,3-2-3-32,4-6-7 0,6-5-2 15,0 0-2-15,4 3 3 0,12 2 14 16,10 2 10-16,24 2 25 31,17 0 5-31,18-1 5 16,11-2-4-16,28-2-16 15,4-1-9-15,30 0-15 16,11-1-6-16,-5 1-5 0,10-1 0 16,-3-2 0-16,-3-1 0 0,9-5-1 15,-14-4-1 1,2-4 1-16,-5-1 3 16,-35 3 4-16,-9 2 1 0,-37 6 4 15,-20 3 1 1,-30 3 7-16,-15 3-3 0,-38 0-18 15,-19 2-22-15,-34 1-34 16,-29 0-16 0,-18 0-6-16,-11-2 17 0,-16-2 23 15,8-2 16 1,1-2 12-16,-11-1-1 16,17-2 1-16,3 0-2 15,-12 0-6-15,11 2-9 0,6 3-22 16,-2 2 3-16,24 4 24 15,15 2 18-15,24 0 40 16,20 1 1-16,32-2-10 0,14 1-5 16,23 3 0-16,20-3 11 15,38-1 15 1,12-1 2-16,32-7-17 16,20 2-10-16,8-3-18 0,16-1-3 15,8 1 1-15,-6 0 2 16,12 2 3-1,-13 0 2-15,-9-2 11 0,-6 2 5 0,-40 0 11 16,-14 1 6-16,-39 0-3 31,-24-2-1-31,-27-2-9 16,-13-2-14-16,-31-6-45 0,-30-2-33 16,-49-3-63-16,-18-1-25 0,-48 3-34 31,5 2-18-31,-19 3-28 0,0 5 27 15,21 3 78-15,2 4 67 16,43 3 131-16,18 0 29 0,45-2 51 16,25 0-3-16,43 1-20 15,26-4-4 1,63-2-30-16,26-2-13 0,53-9-22 16,20 1-21-16,15-3-30 15,7-1-22-15,-5 1-81 16,1-2 62-16</inkml:trace>
  <inkml:trace contextRef="#ctx0" brushRef="#br0" timeOffset="-129378.58">9182 17041 384 0,'-3'-2'121'0,"-1"0"108"16,-1 4-62-16,-2 3-22 15,0 6-4-15,0 3-7 0,1 3-27 16,1 1-18 0,2-3-44-16,2-1-17 0,1-3-10 15,4-2-2-15,4-2-1 16,2-2-1-16,6 0 6 15,0 0 1-15,4 1 0 16,4 2 0-16,4 4-7 16,5 1-4-1,5 2-6-15,8 3-1 0,-2-2-2 0,1-1 0 16,0 2 2-16,3-3 0 16,7 1-1-1,12 0 0-15,9-4-2 0,4-1 0 0,1-3-1 31,-1-3 0-31,5 0-1 16,6-2 2-16,7 0 0 16,1-2 2-16,2-6 13 0,3-3 2 15,3-7 1-15,1 0-1 0,-1 0-12 16,2-1-4-16,0 3-1 16,0 1-1-16,-1 2 0 15,0 2 1 1,1 2 0-16,0 1 1 15,-7 0 1-15,-1 1 2 16,-6 0 1-16,0 1-1 0,-13 2 1 16,-9-1-2-16,-5 0 0 15,-2-2 0 1,-3-2-1-16,-8 0 1 16,-13 1 1-16,-10-1 0 0,-8 0-6 15,-5-2-17 1,-3-3-82-16,-1-3-80 15,-9-7 96-15</inkml:trace>
  <inkml:trace contextRef="#ctx0" brushRef="#br0" timeOffset="-128968.49">12552 16873 667 0,'-8'-13'88'16,"2"1"82"-16,2 2-49 15,2 5 19-15,0 4 0 16,1 5 5-16,1 3 2 16,4 4-22-1,1 1-16-15,8 1-19 0,4-1-13 0,6-1-35 16,1 1-7-16,-3-1-16 15,-1 0-6-15,-6 3-2 32,-1 2 2-32,-10 4 3 15,-4 6 0-15,-9 4-5 16,-2 2-2-16,-8 3-5 16,-2-3-1-16,-1-1-1 0,-4-2-1 15,2-6-1-15,0 0-2 0,1-7-15 16,-3-1-33-1,-4-6-125 1,-1-5-127-16,-6-10 158 0</inkml:trace>
  <inkml:trace contextRef="#ctx0" brushRef="#br0" timeOffset="-128352.03">10833 17664 951 0,'7'-3'134'16,"1"0"90"-16,-3 0-110 15,1 3-41-15,-2 3-48 16,-1 1-6-16,0 7-8 0,2-2 5 31,4 2 16-31,3-1 8 0,7-3 13 16,4-1-2-16,5-3-14 0,7-2-8 16,6-4-11-1,4-2-8-15,-4-4-3 16,-7-2-5-16,-9-4-109 0,-5-2-179 15,-4-3 167-15</inkml:trace>
  <inkml:trace contextRef="#ctx0" brushRef="#br0" timeOffset="-128100.05">11336 17510 528 0,'7'-1'136'16,"-1"0"116"-16,2 2-70 31,-5 3-19-31,2 6-20 0,-4 4-6 0,0 10-28 32,-1 4-19-32,-1 6-42 0,0 1-15 0,-2 3-25 15,2-2-6-15,1-3-16 0,2-5-34 16,4-5-91-16,1-5-76 31,3-7 106-31</inkml:trace>
  <inkml:trace contextRef="#ctx0" brushRef="#br0" timeOffset="-127680.23">11560 17547 786 0,'-1'4'179'0,"0"1"167"16,3-5-205-16,1 1-40 15,6 0-53-15,2 0 0 0,5 3-7 16,5 0-11-16,4 1-10 16,0 2-3-16,-1-1-4 31,-2-1-1-31,-5 1 0 15,-6 1 1-15,-6 2 0 16,-4 2-14-16,-5-1-50 0,-3 3-26 16,-8 1-49-1,1 2-2-15,-2 2 41 0,1-4 24 16,6 2 48-16,3-1 16 0,6-6 25 16,6 3 9-16,2-5 15 15,2-4 6-15,4-1-12 16,0-4-7-16,6-2-16 15,1-3-8-15,2 0-8 16,2 0-2-16,4-6-12 0,0-3-41 31,1-6-296-31,1-6 233 0</inkml:trace>
  <inkml:trace contextRef="#ctx0" brushRef="#br0" timeOffset="-127371.03">11933 17420 646 0,'-2'14'165'0,"4"-1"149"15,1-3-80-15,11-5-89 16,2-1-24-16,4-1-14 16,1 0-18-16,6 0-27 15,-3 0-15-15,0 2-23 16,1-1-2-16,-6 1-10 0,-2 0 1 15,-6 1 3-15,-6 1 3 16,-5 4-1-16,1 1-1 0,-4 4-8 16,-2 2-5-16,0 5-21 15,-1 0-10-15,1 4-15 16,0 0-6 0,4 2-6-16,-4-3-18 0,3-3-45 15,4 0-40 1,4-10-220-16,1-2 225 0</inkml:trace>
  <inkml:trace contextRef="#ctx0" brushRef="#br0" timeOffset="-126536.39">13276 17024 451 0,'-3'4'101'0,"-1"1"95"0,0 3-70 16,-1-1-13-16,2-1-3 16,0 0 2-16,-1-2 8 31,4-2-3-31,2 1-7 0,0-2-5 0,3 2-15 16,1 0-5-16,5 0-18 15,3 1-9 1,6 0-16-16,1 0-6 15,8 0-15-15,-2 2-7 0,-1-2-8 16,1 0-3-16,0 0 0 16,-3-1 4-1,-4 1-56-15,-4-2-42 16,-5 2-140-16,-2-1-206 0,-4-6 256 16</inkml:trace>
  <inkml:trace contextRef="#ctx0" brushRef="#br0" timeOffset="-125938.5">13812 16834 1248 0,'0'-4'80'16,"0"1"51"-16,0-4-27 0,-1 5-4 16,1-2 1-16,0 4-4 15,1 1-5 1,6 3-18-16,2 1-9 0,4 3-14 15,2 1-8-15,1 2-13 16,2 0-8-16,3 1-13 16,2-1 0-16,-7 1 0 15,-2 3 2 1,-7 3 2-16,-6 3-4 0,-7 5-32 16,-5 3-23-16,-5 1-43 15,-5 2-11-15,0 1 2 0,0 0 4 16,-1-1 13-1,1 1 8-15,-1-2 25 0,1-1 15 0,5-2 28 32,0-5 5-32,8-6 5 15,4-4 6-15,8-5 19 16,1-2 15-16,8-3 31 16,1 0 13-16,3-2 2 15,7 1-3-15,4 0-24 16,7 0-14-16,9-1-20 0,-1-1-10 15,6-5-12-15,1 1-2 16,-2-4-3-16,-4 0 5 0,-12-2-60 16,-2-1-49-16,-11-1 56 15</inkml:trace>
  <inkml:trace contextRef="#ctx0" brushRef="#br0" timeOffset="-123072.89">13384 16864 661 0,'-4'9'115'15,"-4"-1"97"-15,2 1-65 16,-1-3-22-16,4-2 5 16,2-1 2-16,-1-3 5 15,2 0-1 1,0 0-27-16,3 3-13 0,-3 6-27 16,3 2-12-16,-2 5-14 15,-1 2-8-15,0 11-12 0,-4 5-6 31,0 13-10-31,2 9-1 0,-1 13-3 0,-4-1-29 32,5-2-122-32,-7-5-132 0,3-17 143 15</inkml:trace>
  <inkml:trace contextRef="#ctx0" brushRef="#br0" timeOffset="-120197.61">21006 14483 353 0,'-1'7'82'0,"0"0"73"16,-1-2-63-16,1-2-69 15,0 0 6-15,-2-2 25 16,2 0 16-16,-1 0 33 16,2-1-4-1,0 0-7-15,0 1-1 0,0 0-4 0,1 0-2 32,0 0 7-32,0 0 2 15,-1 0-18-15,4 2-6 0,1-5-14 16,2-2-4-16,5-2 7 15,5-1 4-15,0 1-2 0,4 1-3 16,-2 1-7-16,1 1-9 16,1 3-13-16,-4 2-6 15,-2 3-10-15,-4 3-4 16,-4 4-5 0,0 2-3-16,-6 5 0 0,-1-2-1 15,-6 0 1-15,-2 2-4 16,-1-2-16-1,-1 1-11-15,-4-1-33 0,-1-1-14 0,-6-1-8 32,-1 2 5-32,-2-3 27 15,0 1 17-15,5-3 19 0,2-1 6 16,11-4 6 0,3-2 2-16,8-4 18 15,8-2 18-15,11-2 35 0,4 1 9 0,9-1 5 16,1 1-9-1,3 1-30-15,-3-1-7 16,2 0-23-16,-5 0-5 16,-1-1-77-16,-2 1-202 0,-11 3 172 0</inkml:trace>
  <inkml:trace contextRef="#ctx0" brushRef="#br0" timeOffset="-114060.71">15575 14895 367 0,'0'-1'104'0,"0"0"109"15,0 0-13-15,1 1-21 16,1 0-8-16,2 1-6 16,0 1-1-16,1 1-10 15,4 2-18-15,7 3-19 16,5-1-9-16,13 0-27 0,6 1-6 15,21-4-34-15,4-1-15 16,-5-6-11-16,-3-5-26 16,-18-5-74-16,-6-2 59 15</inkml:trace>
  <inkml:trace contextRef="#ctx0" brushRef="#br0" timeOffset="-99410.39">16463 15973 404 0,'-1'5'119'0,"0"-1"103"16,2 4-62-1,-1-4-22-15,0-1-30 16,1 6-8-16,-2-4 3 16,1 5 3-16,3 5-9 0,-2-5-6 15,-1 4-26-15,1 0-12 16,-2-1-15-16,0 5-11 0,1 4-12 31,-2 5-5-31,2 4-4 0,0 2-2 16,1 5-3-16,0-1 0 15,-1-1-1-15,0 0-1 16,1-7 0-16,1-5-1 0,0-6 1 31,1-5-25-31,2-6-60 16,-2-4-30-16,1-7-86 0,1-5-63 16,3-9 158-16</inkml:trace>
  <inkml:trace contextRef="#ctx0" brushRef="#br0" timeOffset="-98692.97">16835 16102 279 0,'1'-6'94'0,"0"1"105"16,-3 2-37-16,-1 3-36 15,-4 0-1-15,1 6 2 16,2-1-2-16,-1 0-10 0,3 2-12 16,-6-3-27-16,1 1-12 15,2 0-20-15,2 1-7 0,-1 1-10 16,1 1-5-16,-2 2-10 16,-1-1-4-16,2 5-6 15,1 0-1-15,2 2-2 16,1 1-1-16,0 1 0 15,8 0-1-15,-3 1 1 16,3 0-1-16,4-1-4 16,-1-2 0-1,7-2 0-15,1-4-1 16,3-8 6-16,-1-1 0 0,-1-6 1 16,0-1 1-16,-2-7 20 15,-2-4 16-15,0-4 24 16,-5-2 11-1,-2-6 6-15,-3-4-6 0,-4-3-15 16,-2-5-11-16,-4 2-20 16,-2 1-7-16,-3 7-5 15,0 6-1-15,-5 8 0 16,-3 6 0-16,1 6-3 0,-2 3-1 16,2 8-4-16,1 1-2 15,1 2-2-15,2 3-2 0,3-1-1 16,3 0-4-16,2 1-37 31,1-2-25-31,3 0-78 16,4-1-56-16,3-2 113 15</inkml:trace>
  <inkml:trace contextRef="#ctx0" brushRef="#br0" timeOffset="-98365.21">17297 15890 1033 0,'4'7'151'15,"-2"-1"122"-15,-2 2-95 16,0 0-21-16,0 2-28 15,0 6-17-15,-2 4-19 32,2 2-14-32,-4 8-32 0,3 2-13 0,1 1-20 31,-1 0-8-31,2 0-6 0,0-4-1 16,2-2-13-16,-1-2-19 15,2-2-59-15,-2-2-34 0,0-1-77 16,1-4-46-1,0-5 143-15</inkml:trace>
  <inkml:trace contextRef="#ctx0" brushRef="#br0" timeOffset="-98153.93">17553 16254 1394 0,'5'0'107'0,"-3"0"51"0,-2 0-59 0,-4 0-69 15,-3 0-21-15,0 0-78 16,0 0-95-16,5-2 93 16</inkml:trace>
  <inkml:trace contextRef="#ctx0" brushRef="#br0" timeOffset="-97626.54">17956 16013 1077 0,'-9'7'141'31,"-1"-2"108"-31,-1 7-117 0,-2-4-38 15,0 4-48-15,1 0-15 0,3 2-23 16,1 2-7-16,6 2-4 16,2 2-3-16,3 4 1 15,3-3-3-15,4-1-5 16,3-2 2-16,4-6 0 16,0-1 2-16,7-9 4 15,1-3 0 1,4-11 13-16,-1-3 22 0,-6-7 24 0,-3-3 12 15,-2-3 13-15,-15-7-6 16,-4 7-6 0,-7-2-4-16,-15 4-13 15,3 5-12-15,-12 2-15 16,-1 4-8-16,2 9-61 16,1 6-43-16,9 10-95 0,1 6-63 0,11 5 134 15</inkml:trace>
  <inkml:trace contextRef="#ctx0" brushRef="#br0" timeOffset="-97213.96">18272 16042 676 0,'-4'9'108'0,"1"0"96"0,1 1-57 31,2 3-63-31,0 2-25 0,0 2-36 0,3 3-9 32,2 1-9-32,3-2-3 0,3 0-4 0,0-3-1 31,4-5 0-31,1-3 0 0,2-7 4 15,2-2 41-15,5-10 62 16,-5-5 27-16,4-8 42 16,-2-4-15-16,-6-5-30 15,0 1-12-15,-12 1-18 16,-4 1-9-16,-9 4-18 16,-7 3-11-16,-9 7-20 0,-3 3-12 15,0 11-14-15,-1 8-22 16,0 10-93-16,2 2-66 15,1 9-202-15,6 0 195 0</inkml:trace>
  <inkml:trace contextRef="#ctx0" brushRef="#br0" timeOffset="-94099.39">15629 16061 260 0,'-5'16'88'0,"-3"2"103"15,0 0-6-15,2 0-21 31,-1-2-16-31,3-6-24 16,0-3-17-16,4-5-26 16,1 0-5-16,5-2-15 0,2-1-2 0,1-1-11 15,3 1-10-15,3 4-15 16,3 2-7 0,1 3-8-1,3 1-2-15,-3-3-2 0,2-2-1 16,0-4-12-16,-2-2-24 0,1-5-79 31,-1-2-89-31,-5-2 106 0</inkml:trace>
  <inkml:trace contextRef="#ctx0" brushRef="#br0" timeOffset="-93868.22">15626 16269 1056 0,'6'1'82'15,"0"-3"36"-15,0-2-39 0,3-3-48 16,0 1-15-16,4 3-11 16,3 2-2-16,4 2-2 31,5 2 0-31,3-1 13 0,6-1-46 15,7-2 28 1</inkml:trace>
  <inkml:trace contextRef="#ctx0" brushRef="#br0" timeOffset="-76522.54">16115 16159 376 0,'-3'2'96'0,"1"1"87"0,-2 1-25 15,2 1-12-15,-1 0-6 16,0 0-6-16,1-2-13 31,2-2-4-31,-1 0-28 0,0-1-21 0,1 0-38 16,0 1-18-16,0 0-10 16,1 3 0-16,1-1 4 15,3 0 0-15,-1 0 5 16,3 0 5-16,5-1 28 15,1-1 12 1,7-1 20-16,2 0-3 0,7 0-18 16,2-1-13-1,-2 0-23-15,1 1-3 16,-6 1-5-16,-9 0-26 0,-8 1-153 0,-5 1 120 16</inkml:trace>
  <inkml:trace contextRef="#ctx0" brushRef="#br0" timeOffset="-75555.65">15609 15933 352 0,'-5'1'93'16,"0"1"73"-16,-2 1-7 16,3 0-6-16,-1-1-13 15,1 1-7-15,4-2-11 16,-1 0 0-16,1-1 1 15,0 1-2-15,0 0-12 16,-2 5-9-16,2 0-25 16,0-2-13-16,1 3-17 0,0-1-5 15,4 1-4 1,4 2 2-16,6-1 1 16,4 1-3-16,5-3 7 0,4 0 2 15,7-5-3-15,1-1-4 16,2-4-14-16,0 0-9 15,-6 1-8-15,-6 1 0 0,-7 2-23 16,-8 0-25-16,-6 4-84 16,-3 0-72-16,-6 3-203 31,1 3 217-31</inkml:trace>
  <inkml:trace contextRef="#ctx0" brushRef="#br0" timeOffset="-74694.05">15545 16164 480 0,'3'-4'75'0,"-1"-1"81"15,2 2-16-15,1 0 16 16,-1 2 5-16,2 1 11 31,0 2-1-31,-2 1-29 16,0 2-13-16,-1 1-26 15,1-1-12-15,-3-1-13 0,7-1-6 16,0-2-10-16,3-1-4 16,9 2-6-16,-1 0-4 0,2 1-14 15,1 1-7-15,1 0-16 16,-2-1-3-16,1-1 5 16,2-2 2-16,5-4 6 15,1-2 3 1,0-3-5-16,-3 1-2 0,-5 3-5 15,-10 1-1-15,-6 3 3 16,-4 1 2-16,-4 5 0 16,-2 0-3-1,-1 0-5-15,-3-1-3 16,-1-3-5-16,-5-1 1 0,-3-1-1 0,-2-3-2 16,-5-1-9-16,-3 0-6 15,-4 0-11 1,0 1-3-16,1 0 8 15,1 2 6-15,7 0 11 16,3 1 3-16,6 1 1 0,3-1 1 16,5-1 0-16,4 2 1 0,0 0 0 15,-5 0 0-15,4 4 0 32,2-1 0-32,0 1 4 0,4 1 1 15,5 0 1-15,0 0 0 16,8 0 0-16,2-1-1 15,5-2 6 1,3-1 3-16,4-2 4 0,3-1 0 0,3-1-5 31,-3 0-3-31,-3 1-2 16,-8 2-1-16,-11 1 5 0,-3 3 1 0,-9 3 2 16,-1 0-2-16,-11 2-4 15,-6-1-3 1,-3-3-5-16,-7-1-7 15,1-4-22-15,-1-2-16 16,0 0-44-16,7-2-32 16,5 3-109-16,3-2-141 15,10 1 210-15</inkml:trace>
  <inkml:trace contextRef="#ctx0" brushRef="#br0" timeOffset="-70726.73">15591 17181 179 0,'1'-7'114'16,"5"-2"73"-16,-2-4 19 15,3 1-5-15,-1 1-13 16,-3 2-2-16,0 5-3 0,-3 4-8 15,2 3-26-15,-2 2-18 16,0 3-41 0,4 0-18-16,3-1-27 0,5 2-8 0,7-2-7 15,1 0-2-15,9-2-6 32,1-1-6-32,6-4-8 15,2-1-2-15,1-3-8 16,-6 0-24-16,-7 0-70 0,-5-1-48 15,-12 1-108-15,1-3-53 16,-6-1 168-16</inkml:trace>
  <inkml:trace contextRef="#ctx0" brushRef="#br0" timeOffset="-70423.68">15572 17286 749 0,'-1'5'149'0,"1"0"138"16,-2-3-98-16,2-1-66 15,1 1-26-15,4-2-4 16,3 2-1-16,8 0-7 15,4 3-15-15,18 2-35 16,4-1-10 0,20 1-16-16,7-1-3 15,-4-4-13-15,-5-1-34 16,-19-1-158-16,-7-2-228 16,-5-3 237-16</inkml:trace>
  <inkml:trace contextRef="#ctx0" brushRef="#br0" timeOffset="-67928.59">16496 17144 637 0,'-4'8'93'16,"1"1"86"-16,1 0-29 16,-1 0-14-16,1-1 4 0,2 0 7 15,0-2-5-15,3-4-30 16,2-1-13 0,4-3-19-16,5-1-2 0,9 0 0 15,6-1-3-15,16 1-15 16,1 0-12-16,7 2-21 31,-5 1-8-31,-10 4-7 16,-6 2-9-16,-11 1-64 0,-8 0-41 0,-5-2-137 15,-3-1-144 1,-4-12 223-16</inkml:trace>
  <inkml:trace contextRef="#ctx0" brushRef="#br0" timeOffset="-67071.29">17386 16826 787 0,'1'6'127'16,"3"1"131"-16,-2 1-20 15,0-2-47-15,-1 1-24 0,-2-3-49 16,-3 0-19-16,-3-1-35 16,-2-2-15-16,-6-1-30 15,-1-1-8-15,-6 0-35 16,-3-1-21-16,-8 2-29 16,-2 2 0-16,2 4 27 15,3 1 19-15,9 1 27 0,7 0 1 16,10 1 6-16,1-3 5 15,8 4 9-15,-1-3 2 32,4 6-1-32,0 0-5 15,-3 2-7-15,-2 3-2 0,-1 2-4 16,3 2-1-16,-5 3-1 16,1 0-1-16,-1 1 0 15,-7-3 0-15,4-4-1 0,-1-4 0 16,1-8-1-1,3-6-1-15,5 3-1 16,0-7 8-16,4-2 16 16,3-1 10-16,3 1 18 0,1 0-2 15,2 2 0-15,3 0-2 0,-1 0-7 16,3 1-4-16,-1 1-10 16,3 1-3-16,2 3-3 15,-2 3 5-15,3 3 9 31,-2 4 3-31,-6 2 1 0,-3 4-5 16,-9 1-7-16,-1 3-3 0,-7 4-5 0,-6 0-2 16,-7 1-4 15,-5 2-1-31,-7 2-1 0,-7 1-1 16,-4 0-1-16,-4-1 1 15,-3-4 4-15,-10-3 3 0,-1-8-3 16,-1-2-1-16,12-9-9 15,11-4-3-15,15-3-4 16,8-3-19-16,7-5-90 16,4 0-65-16,8-7 87 15</inkml:trace>
  <inkml:trace contextRef="#ctx0" brushRef="#br0" timeOffset="-52304.41">16064 15431 836 0,'-9'18'126'0,"-1"-1"89"16,2-1-79-16,1-6-77 16,4-4-33-16,3-6-19 0,2-3-1 15,3-5 12-15,-1-2 6 16,1 3 11-16,0 1 7 0,2 6-7 16,0 4-3-16,6 8 13 15,0-1 3 1,9 5 16-16,4 0 11 0,13-1 3 15,10 1-2-15,14-5-10 16,5-1-10 0,1-5-15-16,3-5-3 0,10-4-2 15,10-3-1-15,11-5 3 16,3 1-1 0,12-1 0-16,2 0-4 0,4 8-4 15,2 4-2-15,2 13-8 0,-5 4-3 31,0 6-7-31,0 2-4 16,-19 0 1-16,-2-2 1 0,-19-8 0 16,-12-3 1-16,-17-12-24 15,-6-11-45-15,-5-18 38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32:26.9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3445 10517 781 0,'-1'3'55'0,"-2"1"62"16,-3 1-105-16,-1 0-8 16,-2-1-4-16,2 0 1 0,2-1 1 15,3-3 1-15,1 0-4 16,0 1-2-16,0-1 13 16,0 4 19-16,5 4 41 15,-1 3 7-15,1 8-7 31,-4 5-18-31,0 11-36 0,-3 3-8 0,-3 8-46 16,5-3-28-16,3-5-30 16,6-9-5-1,10-13 41-15,3-8 27 16,7-11 79-16,0-4 30 0,4-4 46 16,5-1 20-1,12 3-16-15,8 1-16 0,9-1-30 16,2-1-20-16,1-3-30 15,-1-2-11-15,7-1-11 16,9 1-3-16,0 6-2 16,-6 2 0-16,-13 7 1 15,-11 3 0-15,-11 6 0 16,-6 5 0-16,-7 3 2 0,-3 1-1 16,-6-1 0-16,-5-1-2 15,-5-6-3-15,-3-3-1 0,-3-5-1 16,-2-2 0-16,3-7-1 15,1-2 0-15,3-11 0 16,6-1-1 0,4-5 2-16,6-1-1 15,11 4 0-15,-1 3 0 16,11 8-1-16,4 4 1 16,15 7 0-1,4 3 1-15,11 9-18 0,-4 3-6 16,-8 5 0-16,0 1 0 15,-3-5 20-15,8-3 5 16,0-3 5-16,-4-1 9 0,-3-1 7 16,-2 0 2-16,7 1 1 0,7-1-10 31,-5 3-5-31,0 0-1 16,-5-1-4-16,-2-3 0 15,3-7 19-15,7-5 4 0,-9-11 20 16,-3-4 13-1,-17-10 8-15,-10-2 8 0,-12 1-4 0,-10-4-9 16,-11 3-16 0,-9-3-11-16,-14-1-23 15,-5 4-28-15,-1 10-92 0,-2 6-55 0,-2 9 77 32</inkml:trace>
  <inkml:trace contextRef="#ctx0" brushRef="#br0" timeOffset="453.85">4842 11016 1129 0,'-3'14'139'0,"-2"1"121"15,1 4-37-15,-2 4-63 16,-1 4-32-16,4 3-55 16,-1 3-33-16,2 4-32 15,1 1-5-15,1 3-13 16,0-1-28-16,1-5-109 0,2-3-99 31,4-11 123-31</inkml:trace>
  <inkml:trace contextRef="#ctx0" brushRef="#br0" timeOffset="781.81">5059 11070 1252 0,'2'9'94'0,"4"2"49"0,3 2-18 16,3-4-48-16,6 0-8 0,4-6-16 15,-2-2-7-15,0-1-15 16,-3 1-6-16,-8 1-10 16,-3 2-2-16,-9 4-13 31,-3 5-19-31,-10 8-48 0,-5 5-16 0,1 8 2 15,-3 0 16-15,5 0 40 16,5-4 11-16,11-7 7 16,8-4 0-16,14-3 3 0,-1-7 3 31,9-1 1-31,-2-6 0 0,3-6-3 16,5-3-33-1,-7-13-184-15,6-4 149 0</inkml:trace>
  <inkml:trace contextRef="#ctx0" brushRef="#br0" timeOffset="1093.45">5583 10961 1327 0,'-11'25'104'0,"-7"8"58"0,-4 0-20 15,-4 5-55-15,0 2-14 16,1 1-28-16,5 4-15 0,10-3-22 15,9-1-8 1,11-9-7-16,11-3-1 0,9-7 10 31,0-4 3-31,3-10 16 0,-8-7 13 0,-2-6 16 16,-7-6 15 0,-7-4 13-1,0 0-4-15,-11-2-11 16,1 0-12-16,-14 2-19 0,-3 2-10 15,-6 8-21-15,-4 5-26 16,0 11-74-16,5 4-52 0,-1 4 75 16</inkml:trace>
  <inkml:trace contextRef="#ctx0" brushRef="#br0" timeOffset="1966.56">1809 10752 835 0,'-3'5'144'0,"-2"1"113"16,1-3-53-16,3 0-21 15,-2-3-16-15,2 0-9 16,-1 0-29-16,-2 0-25 0,-2 2-44 16,-6 2-19-1,-7 7-35-15,0 4-6 0,-4 8-6 31,0 0-2-31,4 2-2 16,3-2 0-16,8-2 2 16,7-2-2-16,9-4 1 0,5 0-2 15,9-3 4 1,1 0 3-16,2 1 3 16,-2-2 1-16,-5 3 3 0,-6 0 0 15,-6 2 5-15,-4 5 1 0,-8 2-1 16,-4 1-10-16,-10 7-50 15,-3-1-34-15,-6 3-81 16,-1-3-49-16,-4-10 119 31</inkml:trace>
  <inkml:trace contextRef="#ctx0" brushRef="#br0" timeOffset="2195.98">1979 10834 1098 0,'16'14'140'0,"-6"7"99"15,-5 4-63-15,-5 11-87 0,-6 1-28 16,-3 4-29 0,2-3-16-16,4-8-16 0,4 0-6 15,10-13-33-15,5-7-21 0,7-13-49 31,2-10-58-31,1-18 98 0</inkml:trace>
  <inkml:trace contextRef="#ctx0" brushRef="#br0" timeOffset="2327.73">2068 10626 1236 0,'-25'26'73'0,"4"-1"29"0,5-5-79 15,16-6-170-15,8-5-80 0,20-9 105 16</inkml:trace>
  <inkml:trace contextRef="#ctx0" brushRef="#br0" timeOffset="2732.76">2356 10744 726 0,'8'12'188'0,"-6"0"187"15,-4-1-105-15,-11-1-100 0,-4 0-45 16,-6-3-56-16,-1 1-24 15,0-3-31-15,2 2-11 32,2 6-11-32,4 4-5 0,10 7-3 15,2 3 0-15,8-3 1 0,4-5 2 0,2-11 0 16,5-5 0-16,3-11 5 31,0-5 5-31,3-9 9 16,-3-5 5-16,0-2 14 15,-2 0 8-15,-5 6 11 16,-4 6 2-16,-2 12-3 16,-2 6 0-16,-2 19-10 15,-1 8-3-15,-1 16-11 0,-1 7-7 16,1 1-7-16,-2 0-1 0,3-4-2 16,-1 0 0-16,-3-3 1 31,-4 1 0-31,-7-3 0 0,-3-1-2 15,-3-4-8-15,-2-2-10 16,1-8-35-16,-1-4-26 0,2-9-130 16,4-12-207-1,7-17 244-15</inkml:trace>
  <inkml:trace contextRef="#ctx0" brushRef="#br0" timeOffset="3079.86">2555 10823 977 0,'18'10'140'0,"-5"5"99"15,-6 5-65-15,-7 9-98 16,-3 4-24-16,0 0-19 16,-2-1-11-16,1-7-14 15,-1-8-5-15,3-10-7 0,2-5-3 16,1-9 8-16,1-5 9 15,3-10 29-15,-2-7 10 0,2-5 8 16,-1 1 5-16,3 1-12 16,1 5-5-1,5 7-12 1,3 3-10-16,0 9-7 0,2 8-1 16,5 12 2-16,0 3-1 15,4 6-5-15,0 1-3 16,5-1-5-16,3 3 0 15,-4-1-19-15,0 1-40 0,-10 3-107 16,-1 7 94-16</inkml:trace>
  <inkml:trace contextRef="#ctx0" brushRef="#br0" timeOffset="5114.45">7213 10534 557 0,'-12'4'119'0,"1"2"116"16,-2 4-26-16,-2 2-42 16,2 2-25-16,-1 3-47 15,3 4-20-15,2 2-42 16,-1 0-15-16,6-1-14 16,0-1-4-1,6-1-1-15,1-1-3 0,5-1 1 16,2-1 0-1,6-1 1-15,-1 1 2 16,6-2 0-16,-3-2 1 0,2-6-1 16,4-4-1-16,2-6-2 15,3-4 1-15,3-6 0 16,0-2 0-16,5-3 0 0,5 1 0 16,9 0 1-16,10-2 1 15,12 0 1 1,1-1 2-16,-6 3-1 15,-5 3 0-15,-3 5 0 0,4 4 0 16,7 4 0-16,-2 1 0 0,-3 0 1 31,-9-1-1-31,-7 1 0 0,0 0 1 16,-1 8-1-16,8 3 1 0,0 9-1 16,-2 5-7-16,-3 4-26 15,-8 1-18-15,-14-3-5 31,-3-3 6-31,-8-12 25 16,0-4 17-16,-3-9 7 0,1-6 11 16,1-6 17-16,6-4 4 15,0-5 11-15,6-1-4 16,8-2-8-16,5 3-4 0,4 0-13 16,1 3-7-16,3 5-7 15,-4 1 1-15,7 0-1 16,7 1 1-16,17-5 0 0,4 0-2 15,3 1 0-15,-4 1 0 16,-1 6 16 0,8 6 5-1,2 9 5-15,-3 6 1 0,-8 10-14 0,-6 3-3 16,1 5-3 0,0-2 1-16,-7-8-2 15,-3-5 0-15,-20-14 29 0,-6-4 0 16,-4-12 27-1,0-9 7-15,-1-14-22 16,0-9 2-16,-11-6-18 16,-3-3 4-16,-16 3 32 0,-4 5-39 15</inkml:trace>
  <inkml:trace contextRef="#ctx0" brushRef="#br0" timeOffset="28564.34">2146 13609 260 0,'-1'5'85'16,"0"5"78"-16,-5 2-32 0,1 6-27 31,-2 3 0-31,3-3 10 0,2-1 0 0,2-6-20 16,4-2-14-16,3-3-7 15,1 0-3-15,4-1-4 32,3 0-6-32,-1 1-22 15,3 3-8-15,5 3-16 16,4 2-5-16,8 5-6 0,7 0-1 16,11-2-2-16,1-1 1 15,1-8-1-15,-4-2 0 0,-13-4 2 16,-6 0 1-16,-10-2 9 15,-8 0 5-15,-7-1 7 16,-5-2 3-16,-9 1-3 16,-3 0-2-1,-18 3-8-15,-4 3-4 16,-16 2-5-16,-12 1-3 0,-6-3-7 16,1 0-4-16,11-4-3 15,9-3 1-15,13-3 4 16,7 1 3-1,9 1-5-15,15 4-2 0,2 2 1 16,13 4 4-16,11 3 5 16,5 2 3-16,11 0 0 0,5-1-2 15,13 0 2-15,4-1 0 0,-2-1 3 32,-6-1 0-32,-17-1 2 0,-9 0 2 0,-15-1 3 31,-2-1 1-31,-10-5-40 0,-1-7-93 0,2-10 73 15</inkml:trace>
  <inkml:trace contextRef="#ctx0" brushRef="#br0" timeOffset="31763.22">9162 13456 263 0,'-5'4'102'16,"2"0"85"-16,-3 3-15 15,1-1-13-15,2 1-36 16,1-2-20-16,2-1-36 16,0-1-8-16,0 2 2 15,1 1 2-15,1 6-10 0,-1 3-10 16,3 9-20-16,-2 4-10 16,0 4-6-1,-1 1-1-15,-1 3-2 0,2-3-1 0,-2-5-1 16,1-1 0-16,1-9-1 31,0-1-1-31,2-5-1 16,1-3-3-16,4-3-1 0,2-1 0 0,5-3 5 31,1-1 4-31,7-1 9 16,4 0 5-16,7-1 1 0,4 1-1 15,4 0-5-15,-2 1-4 16,-3 3-2-16,-2 2 0 0,0 2 2 15,-1-1 0-15,-1 3 0 16,4 0 0-16,-3 1 7 16,8 0 3-1,10-3 1-15,-3 0-1 0,3-1-7 16,-4-1-3-16,-5 0-3 0,1 0-2 31,8 2-1-31,8 0-1 16,8 2 0-16,3 0 0 15,0-1 0-15,-5-2-1 16,1-3-1-16,12-2 0 0,9-3-1 0,-3 0 0 31,-2-1 13-31,-10 0 2 0,12 2 3 16,3 0 0-16,-2 1-10 16,-1 1-1-16,-15 1 0 15,0 1 1-15,7 1 0 16,4 0 0-16,-6-2-2 15,-6 0-1-15,-13-3-1 16,-1-3-1-16,10-2-1 0,3-3 0 0,-1-2-1 16,0 0 1-1,-14 0 0-15,-3 1 0 0,0 0 1 16,0-1 0-16,6-2 2 16,-2 0-1-1,-6-2 2-15,-11-1-1 0,-9 0 1 16,-6 0-1-16,-6-3 1 31,-5 1 0-31,0-3-1 16,-3-1 0-16,-6-6 16 0,3-4 3 15,-6-7 6-15,0-5-4 0,-4-1-44 16,4-1-61 0,6 3 45-16</inkml:trace>
  <inkml:trace contextRef="#ctx0" brushRef="#br0" timeOffset="37812.66">10581 14141 454 0,'3'1'115'0,"-2"-1"91"0,1 5-34 15,-1-1-19-15,-1 4-38 0,0 4-18 16,0 2-27-16,0 0-10 16,-3 4-20-1,2-2-11-15,-3 4-19 16,2 0 2-16,2 0 6 0,0 0 4 31,6 0 7-31,-1 0 0 0,8 1 2 16,2-1 1-16,3-1 6 0,3-3 3 15,0-3 0-15,-3-4 0 16,3-2 2 0,-3 0-8-16,-1 0 0 0,-1 1-2 0,-5 1-11 31,-1 1 3-31,-4 3-9 16,2 0-2-16,-9 2-5 15,-4 0-8-15,-8 2-70 16,-5 3-62-16,-6 3 69 15</inkml:trace>
  <inkml:trace contextRef="#ctx0" brushRef="#br0" timeOffset="38059.37">10552 14268 528 0,'12'-20'161'0,"3"0"165"16,5 3-80-16,6 3-94 16,-1 3-43-16,3 4-55 15,-1 1-25-15,-4 5-29 16,-6 0-50-16,0 2 32 15</inkml:trace>
  <inkml:trace contextRef="#ctx0" brushRef="#br0" timeOffset="39280.01">10946 14183 298 0,'-3'8'72'0,"1"-2"75"16,0-1-5-16,1-5-21 0,1 0-2 15,0-4 0 1,3 0-2 0,2-3 3-16,3 0 1 0,-3-1-2 15,3 0-5-15,4 3-21 16,-2 2-15-16,5 3-36 15,1 1-12-15,-2 3-16 16,1 2-5-16,-3 2-2 16,-1 1-1-16,-5 2 0 15,-3 1 0-15,-3 4-27 0,-5 4-28 16,-8 2-76 0,2 1-38-16,-7-1-49 15,4-2 12-15,1-1 72 0,2-3 39 16,6-3 81-16,2-2 33 0,8-4 43 31,3-1 19-31,6-5 35 16,1-1-2-16,7-2-19 15,1 0-15-15,4-3-39 16,-1-1-19-16,-1-2-20 0,-1-1-6 0,2 0-161 31,1 1 116-31</inkml:trace>
  <inkml:trace contextRef="#ctx0" brushRef="#br0" timeOffset="40062.28">11587 14083 266 0,'-4'-9'61'0,"2"1"83"0,-5 1-11 15,1 2-16-15,1 1 0 0,0 0-1 32,3 2 4-32,1 2 14 15,0 1 0-15,1 4-13 16,-2 0-11-16,4 3-24 0,-1 2-10 16,4 5-18-1,1 1-14-15,1 6-16 16,-1 2-10-16,0 3-17 15,0 2 4-15,-2 2-46 0,-1 3-22 16,-4-3-38-16,-1-1-17 16,-2-6 41-16,1-6 22 0,0-8 39 31,3-9 14-31,-3 0 21 0,1-8 13 16,4-9 23-1,4-5 11-15,2-6 9 16,5 0-1-16,-2 3-2 0,3 3-3 0,6 6-22 15,-4 6-11-15,1 6-20 16,1 5-6 0,-5 7 0-16,-3 5 1 15,-2 6 2-15,-8 2 2 16,-3 4-1-16,-4 2-3 16,-8-2-5-16,-2 1-4 0,-6-1-27 15,-3-3-20-15,-5-7-58 16,2-7-50-16,0-8-182 15,5-4 193-15</inkml:trace>
  <inkml:trace contextRef="#ctx0" brushRef="#br0" timeOffset="40292.5">11788 14181 935 0,'7'6'152'0,"-2"5"133"16,-3 3-51-16,-2 7-81 31,-1 4-19-31,0 4-49 16,-1 2-17-16,1 1-42 15,0-2-16-15,2-5-11 16,3-3-5-16,5-8-8 0,3-6-19 16,6-11-48-16,2-8-33 15,1-15-133-15,0-6-197 16,1-13 263-16</inkml:trace>
  <inkml:trace contextRef="#ctx0" brushRef="#br0" timeOffset="40409.79">11884 14017 733 0,'3'11'30'0,"1"-9"66"16</inkml:trace>
  <inkml:trace contextRef="#ctx0" brushRef="#br0" timeOffset="40578.81">12150 13992 983 0,'-2'42'51'0,"-6"-1"25"15,0 0-76-15,-4 2-104 0,-3-3-81 16,6 9 92-16</inkml:trace>
  <inkml:trace contextRef="#ctx0" brushRef="#br0" timeOffset="40661.21">12183 14449 183 0,'13'-15'14'15,"-2"-6"14"-15,-4-9-25 16</inkml:trace>
  <inkml:trace contextRef="#ctx0" brushRef="#br0" timeOffset="40843.24">12036 14181 884 0,'12'12'165'0,"4"-4"224"0,3-4-285 16,4-6-70-1,5-3-14-15,-2-8-15 16,1-5 2-16,6-12-164 16,0-4 115-16</inkml:trace>
  <inkml:trace contextRef="#ctx0" brushRef="#br0" timeOffset="52691.89">13956 8586 406 0,'-4'-3'120'15,"0"-3"133"-15,0 2-10 0,2-1-37 31,0 1-13-31,1 1-29 16,0 0-8-16,-2 3-27 0,-1 0-12 0,0 6-21 31,0 5-17-31,-4 10-16 16,4 7-16-16,1 13-25 16,1 7-7-16,2 10-13 15,0 4-1-15,0-2-53 16,1-2-46-16,1-5-126 15,-3-7-188-15,3-10 238 0</inkml:trace>
  <inkml:trace contextRef="#ctx0" brushRef="#br0" timeOffset="53421.5">13757 8872 1101 0,'-6'0'75'0,"17"-1"18"0,13-16 134 0,-3 4-19 0,8-1 7 32,4 7-45-32,3 2-79 15,0 8-32-15,2 9-37 0,-4 5-10 16,-6 7-11-16,-3 0-3 16,-7 3-14-16,0 1-9 0,-7-3-10 15,-3 0 0-15,-1-6 7 16,-3-5 3-1,0-8 5-15,-4-6 5 16,4-5 8-16,0-7 4 0,5-10 9 16,0-1 2-16,9-6 8 15,0 1 8-15,4 1 4 16,0 5 0-16,-5 6-9 16,0 5-10-1,-1 12-9-15,-2 5 0 16,-3 14-6-16,-3 5-3 0,-5 8-4 0,-1-1-1 15,1-6 6-15,1-3 4 16,2-12 2-16,4-3 1 0,7-10 2 31,0-5 3-31,7-8 6 16,-1-3 2-16,1-2 3 16,-1 1 4-16,-4-1 5 0,-3 1 2 15,-6 1-2-15,-3 1-1 0,-1 6-1 31,-4 4-2-31,1 10-7 16,1 7-3-16,0 10-9 0,3 5-1 0,3 0 0 16,7-1-1-1,6-6-4-15,5-3 1 16,5-9 1 0,-3-6 3-16,5-6 1 15,-5-5 2-15,-1-4 3 16,-5-2 4-16,-12-3 12 0,-6-4 9 15,-12 6 11-15,-6 2 6 16,-9 10-4-16,-1 9-10 16,-4 9-18-16,2 8-11 15,3 10-12-15,6 3-1 16,10 4-3-16,5-2 0 16,14-6-9-16,4-4-21 0,9-6-70 15,2-5-51-15,8-9 80 16</inkml:trace>
  <inkml:trace contextRef="#ctx0" brushRef="#br0" timeOffset="53839.12">15242 8871 1200 0,'13'3'118'0,"-1"-1"78"16,2-6-29-16,3 0-46 31,1-3-40-31,4-4-43 0,1 2-8 0,-3-6 1 16,-3-2 0-16,-5 5-2 16,-7 1 0-16,-11 6-10 15,-9 0-5-15,-12 7-16 16,-3 4-10-1,2 13-8-15,1 8-2 0,7 10 4 16,1 4-6-16,13-1 0 16,6 0 1-16,14-4 6 15,6-6 12-15,8-7 27 16,8-7 8-16,11-9 10 16,5-7 8-16,2-11-5 15,2-6-5-15,-6-7-7 0,0-2-9 16,-2-3-12-1,-3-1-16-15,-9 3-107 0,-7-2-81 16,-15 3 96 0</inkml:trace>
  <inkml:trace contextRef="#ctx0" brushRef="#br0" timeOffset="54138.67">15638 8855 1408 0,'7'11'175'15,"1"3"99"-15,5 4-67 0,-2 2-33 0,-1 2-73 16,1-1-27-16,-3-4-43 16,1-2-31-1,5-6-46-15,5-5-11 0,12-7-17 32,8-4 5-32,8-5 10 0,-4 0 5 0,-1 0 12 15,-11-1 12-15,-5 4 26 16,1 2 4-16,-6 8 18 15,1 6 14-15,-5 9 15 16,-4 8 3 0,-9 13-13-16,-2 5-12 0,-6 13-43 15,-2 3-45 1,-2 6-321-16,5 2 249 16</inkml:trace>
  <inkml:trace contextRef="#ctx0" brushRef="#br0" timeOffset="54394.14">16147 9401 1537 0,'14'-62'172'16,"-6"-15"135"-16,0-7-62 0,-1 7-94 16,0 5-32-16,7 29-40 15,1 14-22-15,2 16-16 16,2 6-14-16,2 10-19 16,1 3-2-16,-6 10 8 31,0 3 1-31,-11 8 0 15,-2 2-2-15,-7 6-4 0,-8 3-6 16,-15 1-17-16,-5 0-20 0,-10-1-70 31,-2-7-35-31,2-8-86 0,0-5-41 16,5-13-250-16,2-5 298 16</inkml:trace>
  <inkml:trace contextRef="#ctx0" brushRef="#br0" timeOffset="54970.51">14810 9733 1167 0,'10'5'212'0,"0"1"177"15,2-1-156-15,-2 1-39 0,-1 0-99 16,4 2-35-16,-2-4-54 15,2-2-3-15,7-2-13 16,3-7-24-16,7-1-79 16,6 1-72-16,5-3 94 15</inkml:trace>
  <inkml:trace contextRef="#ctx0" brushRef="#br0" timeOffset="55203.29">15295 9529 1601 0,'-3'9'152'0,"1"5"140"16,0 3-77-16,1 8-50 16,-3 3-40-1,2 7-69-15,2 5-29 0,1 6-23 16,4 7-20-16,3 2-79 15,3 5-63-15,7 1 76 16</inkml:trace>
  <inkml:trace contextRef="#ctx0" brushRef="#br0" timeOffset="57821.33">16457 9727 371 0,'-11'8'81'0,"-1"1"111"32,4-3-44-32,4-3 25 15,-2-2-11-15,8-4-2 16,5-1-14-16,6-4-31 16,0 0-3-16,4 5-31 0,3 2-17 15,7 5-33-15,7 3-12 16,15 2-18-16,5 1-2 15,11 2-3-15,6-1 1 16,1 0 11-16,1-3 9 16,15 0 21-16,3-2 7 0,1-4 12 15,4 1-6-15,-8-4-9 0,7-4-3 32,5 0-12-32,-2-2-5 15,-1-2-10-15,-7 3-9 0,5 1-5 16,1-1 0-1,-4 5 0-15,-4 0 3 0,2 3 1 0,1 2 1 16,0 1-3 0,-5 2 0-16,-6-1 0 15,3 1 0-15,7-1 2 16,1-1-1-16,-3-2 10 0,-3-2 2 0,9 0 11 31,-2-2 3-31,-3-1 3 16,-7 2 1-16,-13 2-5 15,1 2-3-15,9 1-9 16,-1 0-3-16,-9-1-4 16,-3 0-1-16,-15 0 0 15,2 0 0-15,-1 0-2 0,3-1-1 0,-5 0-1 16,-2 2-1 0,-8-5 0-16,-6-1 1 0,-12-3-48 15,-5-1-37-15,-7-1-125 16,-1 0-142-16,-4 0 199 31</inkml:trace>
  <inkml:trace contextRef="#ctx0" brushRef="#br0" timeOffset="58257.06">20235 9665 997 0,'16'9'93'0,"-7"-2"71"0,-3 0-13 15,-4 0-40-15,-5-2-9 16,3 0-25-16,-1-4-15 16,3-1-8-16,1-2-2 0,0-1-8 15,-2 3-7 1,8-2-13-16,-4 2 0 0,4 2 6 15,4 0 5-15,1 4 8 32,3 1-1-32,7 2 5 0,2 1-6 0,5-1-5 31,3-1 3-31,2 4-13 16,-2 0 0-16,-11-1-6 0,-3 4-7 0,-20-3 2 15,-9 0 0-15,-16 5-5 31,-9 1-10-31,-12 2-25 16,0 2-19-16,-9 0-34 0,-1-1-13 16,-4-2-28-16,0-5-22 15,6-8-63-15,8-3-72 16,16-7 152-16</inkml:trace>
  <inkml:trace contextRef="#ctx0" brushRef="#br0" timeOffset="58956.88">17675 8900 1091 0,'3'-1'126'0,"-1"-2"77"0,0 1-34 16,-1-1-9-16,3 4-29 15,-4-1-12-15,6 11-32 16,0 4-17-16,-1 6-34 16,9 10-12-16,-6 5-20 31,-2 1-4-31,1 3 2 0,-5-1-18 15,-1-5-52-15,1-3-39 16,-1-8-108-16,-1-5-62 16,0-8 151-16</inkml:trace>
  <inkml:trace contextRef="#ctx0" brushRef="#br0" timeOffset="59239.93">17517 9032 892 0,'-13'9'73'16,"1"1"61"-1,2 1-6-15,3-1 5 16,5-2-6-16,3-4-4 16,7-2-6-16,14-2 0 15,9-1 9-15,16-3-17 16,4-1-17-16,-1 1-41 15,-3-1-22-15,-7 2-17 16,-4 0-5-16,-2 2-6 16,-1 0-4-16,-4 0-54 15,-1 0-52-15,-2-3-128 0,-3-3-112 16,0-2 188-16</inkml:trace>
  <inkml:trace contextRef="#ctx0" brushRef="#br0" timeOffset="59481.93">18205 8832 1380 0,'1'16'153'0,"-1"5"101"0,-1 7-110 16,-3 6-23-1,-3 8-58-15,-1 1-19 0,0 2-28 16,2 3-8-16,-1-5-13 16,1-4-26-16,4-7-100 15,1-4-106-15,9-11 122 16</inkml:trace>
  <inkml:trace contextRef="#ctx0" brushRef="#br0" timeOffset="59836.76">18391 8941 1113 0,'-3'11'116'0,"-4"4"87"0,-3-1-101 0,0 4-45 16,-2 2-32-1,7 3-21-15,0 2-3 16,11 2-4-16,2 2-2 15,14-6-3-15,7-4-1 16,11-12 1-16,9-5 13 16,-4-11 44-16,0-6 19 15,-12-7 37-15,-6-3 8 0,-9-2-9 16,-4 1 0-16,-13 0-11 16,-6-1-15-16,-12 1-30 15,-5 0-17-15,-13 7-61 16,-4 2-22-1,-8 11-42-15,-1 6-24 16,12 8-67-16,7 1-265 0,21-1 283 16</inkml:trace>
  <inkml:trace contextRef="#ctx0" brushRef="#br0" timeOffset="60256.98">18852 8750 881 0,'29'-8'145'0,"-2"3"156"15,2 3-114-15,-4 3-34 0,-5 5-34 16,-5 5-37-16,-1 2-17 0,-4 2-31 15,1 1-8-15,-4 1-14 16,0-1-5-16,-6 2-8 16,-1 1-7-16,-7 2-10 31,-2 2-14-31,-8 3-12 0,-2 3-1 0,-6 4-2 16,0 2 12-16,2-2 14 0,10-1 7 15,11-8 14-15,8-3 11 31,18-8 20-31,4-4 11 16,6-8 13-16,1-3-3 16,1-7-23-16,0-4-11 0,1-6-26 15,-1-3-41-15,-7-4-162 16,-3-2-276 0,-15 4 274-16</inkml:trace>
  <inkml:trace contextRef="#ctx0" brushRef="#br0" timeOffset="60683.49">19315 8721 1161 0,'10'-7'108'16,"5"-1"76"-16,-1 1 6 0,7 1-35 15,1 2-18-15,5 2-28 16,3 2-22-1,-2 6-33-15,-1 1-8 0,-1 6-24 16,-7 2-7-16,-10 3-8 16,-5 0-2-16,-13 5-6 15,-6 0-6-15,-7 1-7 0,-4-1-3 0,-1-9-7 32,6-3-2-32,8-7 2 15,10-3 1-15,11-2 22 0,7-2 12 16,11 1 21-16,-1 2 7 15,9 2 5-15,4 4-1 16,1 4-9-16,-2 2-2 0,-3 1-9 16,-6 1-4-16,-15 0 1 31,-9 1 1-31,-18 4 1 16,-12 2-2-16,-14 1-9 15,-6 0-13-15,-3-2-34 0,-4-2-23 16,-11-4-78-16,-8-3-24 0,-17-7 82 31</inkml:trace>
  <inkml:trace contextRef="#ctx0" brushRef="#br0" timeOffset="89105.92">21291 9553 812 0,'0'0'177'15,"0"0"136"1,0 2-73-16,0 2-21 0,-1 0-47 16,0 0-21-16,0 0-32 15,-2 3-18-15,2 1-21 16,0 3-7-16,1 8-31 31,0 5-8-31,2 11-26 0,0 4-6 0,-1 6-12 16,0 2-27-1,0-4-64-15,1-1-40 0,3-8-116 16,2-4-77-16,1-7 189 16</inkml:trace>
  <inkml:trace contextRef="#ctx0" brushRef="#br0" timeOffset="89560.19">21665 9554 805 0,'-2'2'161'0,"-3"3"167"15,-4 1-56-15,-6 4-50 16,0 0-42-16,-3 0-59 31,1 1-32-31,0 1-39 16,-2 1-14-16,6 2-21 0,-2 1-4 0,6 4-12 15,7 2-2-15,2 6-3 16,6 3 0-16,6 1-3 16,3-2-7-1,2-6-13-15,5-3-2 16,2-9 4-16,2-5 9 15,1-7 18-15,-2-6 13 0,-3-8 25 16,-2-3 10-16,-5-10 18 16,-4-3-4-16,-6-5-13 15,-5-3-7-15,-11-2-10 16,-2 0-12-16,-12 4-19 16,-4 7-17-1,-6 17-46-15,-6 9-13 16,-4 16-50-16,-2 4-39 0,3 2-279 0,8-1 273 15</inkml:trace>
  <inkml:trace contextRef="#ctx0" brushRef="#br0" timeOffset="90541.17">21964 9494 641 0,'6'0'169'0,"2"-1"200"15,-3 0-97-15,0 0-54 32,0 0-43-32,-5 0-68 0,0-1-23 0,2-2-28 15,0 1-1-15,7-4 2 31,5 3 3-31,4 1-2 0,4-1-3 16,4 4-3-16,3 3-8 16,0 4-15-16,0 4-8 15,-5 4-13-15,-4 1-5 16,-16 5-3-16,-5 2-3 0,-13 7-19 16,-6 1-11-16,-7 7-31 15,-4 3-4-15,3 0 17 16,2-3 13-16,6-7 31 15,2-3 7 1,9-7 4-16,5 0 11 0,10-6 28 16,11-3 10-16,8-6 17 0,4-3-10 15,9-5-26-15,5-3-11 16,1-7-26 0,5-2-27-16,-6-6-92 15,0-1-69-15,-4-1-346 0,-6-2 313 0</inkml:trace>
  <inkml:trace contextRef="#ctx0" brushRef="#br0" timeOffset="90939.66">22520 9455 1106 0,'-4'-3'188'0,"4"0"258"16,2 1-213-16,7 0-36 15,4 2-35-15,7-1-59 0,2 1-23 16,5 3-31-16,4 2-8 16,6 4-16-16,1 2-5 0,4 4-10 15,-5 1-3-15,-9 2-5 32,-12 0 0-32,-16 2-2 0,-8 1-5 15,-18 2-16-15,-6 1-7 0,-13 3-3 31,0 2 5-31,6-3 16 0,3 3 5 16,16-6 5-16,7 0 1 0,13-4-1 31,8-5 5-31,14 0 5 16,9-3-1-16,14-1 1 16,7 0-6-16,11-6-12 0,-5-3-18 0,-8-1-68 15,-9-4-61 1,-14-1-313-16,0 9 280 15</inkml:trace>
  <inkml:trace contextRef="#ctx0" brushRef="#br0" timeOffset="91374.32">21162 10118 596 0,'-11'-3'102'16,"2"3"76"-16,0 0-40 16,-1 4-9-16,6-1 8 0,1 2 12 15,3 3-4-15,4 4-3 16,9 3-14-16,2 1-10 0,16 6 0 16,7-8-6-16,35 7-27 15,29-6-7 1,33-7-34-1,29 1-17-15,22-15-9 16,6 0-10-16,14-6-1 0,-11-4-1 16,-3 2-1-1,-19 0-2-15,-22 4-14 0,-15 1-47 16,-41 4 38 0</inkml:trace>
  <inkml:trace contextRef="#ctx0" brushRef="#br0" timeOffset="93675.15">22303 10285 773 0,'16'-2'116'0,"1"-1"125"16,0 0-27-16,0 0-26 16,-3 3-10-16,-4 1-26 15,-3 2-25-15,-2 4-34 16,-1 1-11-1,1 5-38-15,2 3-11 0,1 7-20 16,1 3-9 0,2 6 1-16,2 3 4 0,0 4 13 15,0 1 8-15,-2 5 24 0,2 0 8 32,-6 4 3-32,-4 0-4 15,-4 3-18-15,-5 0-10 0,-5 4-14 16,-8 3-5-16,-10-1-6 15,-3 1-1-15,-16-1-2 16,-2-1-2-16,-2 2-2 16,-3 1 1-16,11 2 0 0,-1 2 1 15,5 0 1-15,-1 0 1 0,-13 1-1 32,-7-1-1-32,-8-1-2 15,1 0-1-15,2-2 0 0,2-1 1 16,-4-1 1-16,-9-5 0 0,-8-5 0 15,2-3 0-15,5-5 4 32,6 1 7-32,-13-3 23 15,-7 1 2-15,-5-3 9 0,-2 1-2 0,-7-2-3 32,-5-1-3-32,-5 3 6 15,-7-1-9-15,-9 0-18 0,2 0 1 16,-12-1-15-16,-8 1 4 15,13 1-9-15,-8 2-1 0,-9 3-5 16,9 3 0 0,-16 1 7-16,-3 2 0 0,13-1 3 15,-18-1-1-15,5-1 1 0,4-5-1 16,-20 0-1 0,14-2-2-16,-18 2-1 15,-1-1 1 1,-2 2-1-16,-6-1 0 0,4-3-7 15,-8 2-4-15,6-1-6 0,-6 2-1 16,3 3 0 0,-5 2 0-16,-3 2 2 15,3 1 3-15,0 2 6 16,5 1 3-16,-2-3 5 16,14 3 0-16,-10-4 1 0,11 2 0 15,-6-2-3-15,-1-2-1 16,7-5-7-16,-7-1-3 0,19-7-3 31,-11-1 0-31,15-3 4 16,3-3 5-16,-4-2 7 0,14-2 3 15,-1 0 8-15,1-3 1 16,16 0 2 0,-4-1-3-16,1-2-6 0,8-1-1 15,-1 0-3-15,-7-1 0 0,10-1-1 16,-1-1 0-16,-10-1 0 15,6 0-1-15,3 0-1 16,-7 2-3 0,10-1 0-16,6 2-1 0,-8 0-1 15,4 2 1-15,3 0-2 0,0 5-6 32,-5 0-10-32,4 0-5 15,3 3-3-15,1-1 4 0,-2 3 13 16,7 1 4-16,3-2 6 15,0-1 3-15,4-1 3 16,-3-3 0-16,9-1 0 16,-2-1 0-16,5-1 0 15,0-3 0-15,0-3-1 0,3-3-1 16,8-4-1 0,-4-3-1-16,-2-3 0 0,4-1 1 0,8-3 2 31,6 0 1-31,-6 1 0 15,-4 0 2-15,1 1 0 0,1 0-1 16,9 0 1-16,-2-2-1 16,-4-2-1-16,2-1 0 15,4-3-1 1,2-2-1-16,7 0 1 0,-4 1 1 0,-4 1-1 31,1-2 1-31,5 2 0 0,7 0 0 16,5-4-1-16,0-1 1 15,0-5-1-15,-3-1 0 16,6-2 1-16,4-3 0 0,4-6-1 16,4-3 0-16,3-7-3 15,4-4-1 1,9-6-2-16,3-6 0 0,-1-6-1 16,4-1 1-16,4-1 1 15,4 0 2-15,6 5 2 16,1 5 2-16,2 11 2 0,-2 7 3 31,-3 13 3-31,-1 6 2 0,-1 8-3 16,1 3-2-1,1 4-4-15,3-2-1 0,1 3-1 0,2-1-1 16,1 5 1 0,0 0 1-16,-1 0-3 15,-7-5-17-15,3 2-81 16,-3-7-32-16,-7-17 59 15</inkml:trace>
  <inkml:trace contextRef="#ctx0" brushRef="#br0" timeOffset="94502.08">5931 13352 904 0,'0'13'70'0,"-7"1"26"15,-1 4-27-15,-5 1-56 16,1 0-7-16,-4 6-7 16,0 5-9-16,-2 4-17 15,-2 3-7-15,5 1-10 16,1-3 8-16,6-5 16 15,1-3 9-15,3-11 11 16,1-4 2-16,1-5 2 16,2-6-2-16,-1-2 0 0,-1-5-2 15,2-6 1-15,0 0 2 16,2 1 12-16,-1 2 6 16,-1 5 10-16,0 3 2 0,0 1-5 15,-3 1-1-15,3 4 22 16,2 0 10-16,-1 0 18 15,0 0 5-15,-1 1-24 16,0 0-12-16,-1 1-23 16,-4 0-9-16,1 2-10 15,-4 1-3 1,-2 5-4-16,-2 3-2 16,0 3-2-16,-2 1 0 15,2-1 2-15,2-3 3 0,6-5 0 16,-2-4 1-16,5-4 1 15,0-1 0-15,1-3 0 16,0 0 3-16,0 0-3 16,0-1 1-16,0-5 4 0,2-5 7 15,4-7 39 1,4-3 16-16,6-6 25 16,3 0 1-16,4-6-16 0,3 0-7 15,3-3-14-15,4-2-1 16,4 2-7-1,-3 2-2-15,-3 1-3 0,-2 2-3 16,-15 6-5-16,1 2-3 0,-7 8-7 16,-6 3-1-16,1 6 1 31,-3 5-2-31,-1 0-5 16,1 3-5-16,0 4-10 15,2 0-3-15,5 7 0 16,3 5 1-16,5 4 2 0,2 5-1 15,12 6-1-15,6 3-1 16,11 3-1-16,3 0 0 16,4-4 1-16,-1-5 0 0,-4-5-24 15,-8-5-42-15,-7-8-33 16,-4-2 41-16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38:48.6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21394 1951 415 0,'3'-5'52'0,"0"0"31"0,1 0-9 0,-4 2-18 16,-4 1 6-16,-4 3 23 15,-2 2 4-15,-2 4-11 16,-2 1-12-16,4 4-31 15,2-2-15-15,8-1 7 0,8 0 19 16,11-2 46-16,14-3 18 16,22-2 12-16,8 0-9 15,12 0-28-15,1 2-16 16,15 2-33-16,10 1-13 16,-2 1-19-16,-5 1-2 0,-25-3-8 15,-14-2-35-15,-15-3-161 16,-10-3-224-16,-21-12 233 31</inkml:trace>
  <inkml:trace contextRef="#ctx0" brushRef="#br0" timeOffset="535.04">21379 1124 817 0,'0'1'80'0,"0"-4"-22"0,8 0 84 0,5 1-37 16,17 1-10-16,9 1-11 15,13 0-27 1,4 1-10-16,8-1-22 15,2-1-9-15,13-3-12 0,4-4 1 0,-2-2-124 32,-7 1-260-32,-21-7 233 0</inkml:trace>
  <inkml:trace contextRef="#ctx0" brushRef="#br0" timeOffset="9565.35">11987 2390 805 0,'15'0'62'15,"3"-1"25"1,-2 0 27-16,-5-1 0 15,-6 0 0 1,-5 1-6-16,-5 0-18 0,-7 0-30 16,-3-1-14-16,-10 1-16 15,-3-1-8-15,-6 3-12 16,-5 4-3-16,0 5-3 16,1 2 0-16,6 5-2 15,-4 2 1-15,1 3-2 16,-4 3 1-16,-8 6 0 0,-1 4 1 15,-7 6 0 1,5 4 1-16,6 5 1 16,3 2-2-16,10 5-1 0,4 2-1 0,4 8-1 31,2 4-2-31,0 9 1 16,-4 6 0-16,0 9-1 15,-5 8 1-15,-5 12 0 0,2 5-1 16,-4 8 0-16,5 3 1 15,6 0 0-15,6 1-2 16,7 2 1-16,4-3-1 16,7 6 0-16,1 3 2 15,-2 3 4-15,1 4 3 0,-1 3 1 16,-2-2 1-16,1-2 2 16,-2-1 3-16,-1-5 4 0,0-2 1 31,0 2-5-31,1-5-3 0,-5-1-3 15,2 1 0-15,-2-3-2 16,1-1-1-16,3-5-3 0,-2-4 0 16,5-4-1-1,0 0 0-15,4-4 0 16,-1 1 0-16,1-4 0 0,1-1 0 16,0-2 0-16,5-2 0 0,3-6 0 15,1-2-1-15,6-9-1 31,2-4 0-31,3-8 0 16,2-3 1-16,6-3 0 0,4-1 0 16,7-4 1-1,1 1 0-15,-5-2 0 16,-1-3 1-16,-5-1 0 0,-6-3-1 16,3-7 0-16,-4-1 0 0,0-8 0 15,2 0 0-15,4 1 0 16,2 1-1-16,6 3 0 15,7-1 0 1,3 3 2-16,2-1 9 16,-3-3 4-16,-4-4 2 0,-7-8 0 15,-1-7-8 1,0-10-5-16,5-5-1 0,6-12-2 0,6-7 0 31,10-16 1-31,-1-6 0 16,-3-15 2-16,-2-9 0 0,-10-14 0 15,6-9 1-15,5-17-1 16,6-5-1-16,3-12-1 16,-6-6 0-16,-7-8-1 15,-6-3 1-15,-10 0-1 16,-3-4 0-16,-5-2 0 0,-2-3 0 16,-5-6 0-1,-1-4 1-15,-4-4 4 16,-5-7 6-16,-4-5 10 0,0-3 5 15,-5-7 8-15,2-2 0 16,-1-5 0-16,0 1-2 0,1-3-8 31,-2 3-4-31,-2 4-9 16,-1 1-2-16,-7 7-2 0,-4-1 1 0,-4 6-1 16,-1 2 0-16,-1 1-1 31,0 4-1-31,2 2-2 0,1 3 0 15,6 5-2-15,1 5 1 16,2 14 1-16,1 8 0 16,-2 12 1-16,-1 5 1 15,-2 8-1-15,-3 3 0 16,-2 6 1-16,-1-1-1 0,2 1 1 16,-1 0-2-16,2-3 0 15,1 2-2-15,0 3 1 16,-1 2 0-16,-5 5 3 0,-4 6 2 15,-4 10 0 1,-6 5 1-16,-1 11-11 16,0 4-17-16,-2 9-49 0,1 3-44 15,4 10-202-15,0 7 188 16</inkml:trace>
  <inkml:trace contextRef="#ctx0" brushRef="#br0" timeOffset="26777.88">20685 9979 1029 0,'5'4'101'0,"-1"0"53"0,-2 0-46 0,-1-2-47 16,-2-1-7-16,1 2 34 15,-5-1 11-15,6 2 15 31,-2 0-4-31,1-1-38 16,1-2-17-16,3 1-22 16,7-2-7-16,2-1 11 15,1-1 0-15,3-1-3 0,-1 0-4 16,-1 0-11-16,-1 2-5 0,-2-1 3 16,1 1 3-16,2-2 4 15,2 1 3-15,2-2 1 16,4 1-1-1,2 0 2-15,2 3-4 16,2 2 2-16,-2 2-4 0,2 4-11 16,-3 0 4-16,-4 2-6 0,2-1 3 31,-4-3 3-31,4 0-2 16,-3-5 2-16,1-1-3 15,3-2-3-15,2-3-6 16,5-1-7-16,1 2-2 15,2 3 0-15,2 1 5 16,2 4 2-16,-3 3-1 0,-4-1 1 16,-1 0 0-16,-4-1-2 15,-2-1 1-15,2-4 0 16,3 0-1-16,-2-6 1 16,0-1 0-16,2-1 1 15,-2 0 0-15,3 3-1 16,3 1 0-16,3 2-1 0,0 0 1 15,2 1-1-15,-3 1 1 16,-3-1 0-16,-2 1-1 0,-4 1 0 31,0 0 1-31,2-1-1 0,-2 1 1 0,2 0 0 16,0 2 0-16,0 1 0 31,-1 1 0-31,3 0 0 16,-3 0 2-16,2-3-2 15,2 0 1-15,1-2-2 0,-1 0 0 16,-5-2 0-16,-1-1 1 16,0 1 0-16,-4 0-1 15,6 2 1-15,-1 2 0 0,-2 1 0 16,2 0 0-16,0-2 0 16,2 1 0-16,5-2 0 15,-1-2-1 1,8 0 0-16,-1 0 0 0,-6-1 0 15,0 2 1-15,-6 1-1 16,-1 0 0-16,0 3 0 0,1 1 1 16,4 0 1-16,-2-1 3 15,2 1 5 1,4 1 0-16,5-1 1 0,1-1-2 16,-2 0-5-16,-4-1-1 0,-5-2 2 15,-1 0 2-15,0-4 1 31,4-1 0-31,2-1-2 0,4 0-2 16,7 1-1-16,3 1-1 16,-1 1 1-1,1 3-2-15,-14 1 0 16,-4 0 0-16,-5 1 1 16,-2-1-1-16,7-1 1 15,5 0 0-15,3-2 1 0,4 0 0 16,8-1-1-16,5 0 1 0,-7 1-1 15,-1 0 0-15,-12 0-1 16,-8 1 0-16,6 0 0 16,-4 1 0-16,4 1-1 15,2 2 0-15,0 1 0 16,4 1 0 0,-6-1 0-16,-2-1 0 15,-5-1 0-15,-8-2-2 0,-9-2-20 16,-6-4-23-16,-5-6-109 15,-1-4-49 1,-13-11 100-16</inkml:trace>
  <inkml:trace contextRef="#ctx0" brushRef="#br0" timeOffset="57048.02">5592 10034 140 0,'-1'0'110'15,"-1"1"18"-15,0 1-2 0,-3 2 7 16,2 2-91-16,-1 1 6 15,1-2-2-15,3-1-23 16,0-2-2-16,4-1 11 16,1 1 11-16,-3-1 23 15,3 1 10 1,-1 0-14-16,-1 1-12 0,2 1-24 16,1-1-8-16,0 0-3 0,3-1 2 31,1-2 5-31,2 2 2 0,1 0-5 15,2 0 1-15,3 4-3 16,3 0 1 0,3 3 13-16,1 1-4 0,-4-2 2 15,4 1-2-15,4 0-10 0,2-2 3 0,3-1 0 16,-1-1 4-16,0-6-3 16,0-3 0-16,-5-5-5 31,1-1-1-31,4 1-2 0,1 4-4 0,5 5 0 15,-2 2-2-15,-2 3-1 32,0 0-1-32,1 2-1 15,2-2 0-15,0 0 0 16,-1-2 1-16,-5 0 28 0,-3-2 2 16,0-1 2-16,1 2-1 15,3-1-21-15,5 2 2 16,2 0 4-16,4-1 1 0,6-2-7 15,-1 0-3-15,-3-5-3 16,-4 0-1-16,-6-4 28 16,0-2-63-16,5-12 29 15</inkml:trace>
  <inkml:trace contextRef="#ctx0" brushRef="#br0" timeOffset="91835.66">5641 9156 359 0,'-3'15'66'16,"-3"0"64"-16,1 2 2 16,-3-2-3-16,2-3 9 15,4-2-10-15,2-10-19 16,1-1 0-16,6-9 15 16,-3 1 12-16,2-7-1 15,1-5-4-15,0-6-18 16,-6-6-11-16,0-7-20 0,-2-1-12 15,-4-3-29 1,1 2-9-16,-4 7-15 0,0 3-7 16,0 8-6-16,1 1-3 0,2 5-29 15,5 2-30-15,1 6-73 32,5-1-62-32,1-1 102 0</inkml:trace>
  <inkml:trace contextRef="#ctx0" brushRef="#br0" timeOffset="92304.93">5583 8665 602 0,'-8'12'88'0,"-5"7"79"15,-4 5-97-15,-7 9-48 16,-2 5-15-16,-2 4-6 0,-1 1 1 16,7-6-3-16,6-6-1 15,9-11 0-15,6-8-2 0,8-12 3 32,5-3 27-32,8-11 75 15,4-5 32-15,2-7 45 0,1-1-8 16,-4-2-41-16,-1 0-24 0,-5-1-29 31,0 0-10-31,-2 0-22 16,-3-1-5-16,1 2-15 15,0 2-5-15,1 4-4 0,1 2 5 0,4 9 2 16,3 5 1-16,-1 10 4 16,3 8-2-16,-3 15 2 15,-3 6 3-15,6 16-8 16,-1 2-2-16,1 3-12 15,-4-1-6-15,-1-7 0 16,2-3-3-16,-1-11-8 0,0-7-24 31,-2-16-85-31,-3-9-87 0,5-17 107 16</inkml:trace>
  <inkml:trace contextRef="#ctx0" brushRef="#br0" timeOffset="92971.15">5327 7970 308 0,'5'-2'90'31,"3"-10"100"-31,0-4-9 16,4-10 5-16,2-1-11 0,-1-6-14 15,2 0-12-15,1 0-38 16,-2-2-17-16,0 5-29 15,-3 1-9-15,-5 6-10 16,2 3-1-16,-6 7-6 0,-1 3-4 16,0 10-9-1,1-2-2-15,0 13-1 16,-1 6 3-16,0 14 6 16,2 6-1-16,1 11-4 15,3 5-4-15,-2 5-11 16,-4-2-2-16,2 1-1 15,-3-5 0-15,0-7-9 16,5-4 0-16,0-10-1 16,2-7-2-16,0-7-21 0,-2-4-12 0,2-5-46 31,-2-3-34-31,-2-2-55 16,-2-3-35-16,-1 1-106 15,-1 1-94-15,-7-2 232 0</inkml:trace>
  <inkml:trace contextRef="#ctx0" brushRef="#br0" timeOffset="93335.46">5402 8195 272 0,'-13'12'67'15,"1"-1"71"-15,1 1-8 0,6-2-15 16,2-4-5-16,4-4 9 0,4-1 9 31,4-2 24-31,2-1 9 0,6 1-5 16,7 0-7-16,5 0-21 0,6 0-14 0,4-4-12 31,-2-1-5-31,1-4-25 16,-6-1-11-16,2 0-27 15,-6 1-14-15,-3 3-10 16,-2 1 0-1,-6 4 0-15,-4 2 1 0,-8 2-1 16,-1 3-8-16,-5 4-32 0,-3 2-22 0,-3 3-46 16,-1 0-17-16,-4 1-22 15,-1-1-26 1,0-5-84-16,0-2-85 0,6-6 180 16</inkml:trace>
  <inkml:trace contextRef="#ctx0" brushRef="#br0" timeOffset="110096.35">21499 9974 319 0,'2'-3'104'16,"-5"-1"80"-16,-4 4 17 15,1 3-5-15,-3 4-4 31,-2 2-5-31,1 0-46 0,1 0-24 0,9-3-30 16,7-1-6-16,20-2 6 31,12 0 0-31,17 4-21 0,5 2-19 16,12 6-40-16,9-1-13 16,15-4-130-16,3-3-225 15,-2-14 215-15</inkml:trace>
  <inkml:trace contextRef="#ctx0" brushRef="#br0" timeOffset="120331.2">20590 15773 140 0,'0'-1'51'0,"0"-1"62"15,0-1-9-15,0 1-1 0,-3-2 2 16,2 1 3-16,0 0 5 0,0 1 2 15,-1 0-3-15,2 2-13 32,0-1-5-32,-1 0-14 0,1 0-5 0,0 0-2 31,0 0 4-31,1 0 7 16,1 1 2-16,0 4-2 15,1 1-2-15,-2 1-6 16,0 2-4-16,0 0-8 15,0-1-6-15,0 0-15 0,2-1-5 16,-1 0-13 0,-1 0 3-16,-1 1-2 0,0 2-4 15,0 5 6-15,0 3-6 16,-1 7-4-16,1 3 2 0,-2 4-5 16,-3 3-3-16,2 1-4 15,-3 0 0-15,2 0-7 16,0-1 1-16,2-2-2 0,-4-2 0 15,4-6-2 1,-2-4 0-16,3-6-4 16,1-5-3-16,4-5-25 0,-2-4-19 31,6-9-63-31,1-3-48 0,6-8-166 16,4-4 183-16</inkml:trace>
  <inkml:trace contextRef="#ctx0" brushRef="#br0" timeOffset="120708.58">21239 15860 1114 0,'-4'5'135'16,"1"2"105"-16,1-1-70 0,-4 4-62 15,0 1-10 1,-3 5-17-16,-1 3-6 0,-3 8-12 15,-3 1-11-15,-2 3-13 16,-1 3-12-16,-6-5-20 16,2-1-15-16,0-6-44 15,0-3-27-15,5-9-63 16,2-6-32-16,8-9-135 0,3-7 172 16</inkml:trace>
  <inkml:trace contextRef="#ctx0" brushRef="#br0" timeOffset="120921.06">21064 15840 1538 0,'6'28'115'0,"4"-1"65"0,4-3-47 0,6-2-65 31,0-2-13-31,3-2-28 15,1-1-9-15,1 0-14 16,2 0-4-16,1-4-12 0,1 2-25 16,2-7-88-16,2 0-73 15,3-6 102-15</inkml:trace>
  <inkml:trace contextRef="#ctx0" brushRef="#br0" timeOffset="121457.01">21667 15787 902 0,'-1'-4'135'0,"1"-1"121"0,2 1-47 0,2 1-65 32,0-1-10-32,3 0-13 15,2 3-8-15,4 1-15 0,2 3-13 16,3 2-31-16,1 0-14 16,7 3-22-16,5 0-7 15,1 0-5-15,-1 1-3 16,-3-2 1-16,-7 0-2 15,-12 0-4-15,-6 0-12 0,-12 5-27 16,-8 3-17-16,-11 5-28 16,-1 4-2-16,-4 3 19 15,0 4 18-15,6 0 28 32,5-1 15-32,6 1 18 0,5-6 10 0,6-6 23 0,4-4 9 31,5-5 7-31,5-3-4 15,12-3-3-15,10-1-5 16,19-2-18-16,9-1-6 0,6-6-16 16,-4-4-6-16,-12-9-14 15,-8-5-32-15,-9-12-122 16,-3-6-177 0,-7-15 189-16</inkml:trace>
  <inkml:trace contextRef="#ctx0" brushRef="#br0" timeOffset="121703.29">22111 15298 1226 0,'8'2'126'0,"1"0"93"16,5-2-69-16,4-2-74 16,4-2-25-16,2-3-34 15,3-3-10-15,-6 0-29 16,3-2-54-16,-8-3 46 16</inkml:trace>
  <inkml:trace contextRef="#ctx0" brushRef="#br0" timeOffset="121936.54">22497 15018 1443 0,'0'16'134'0,"-3"2"84"16,1 2-68-16,-1 4-62 15,-1 6-21-15,3 8-20 16,-2 6-9-16,3 3-21 16,0 1-8-16,0-5-34 15,2-5-29-15,4-15-112 16,1-9-145-16,5-16 176 16</inkml:trace>
  <inkml:trace contextRef="#ctx0" brushRef="#br0" timeOffset="122387.94">22637 15035 844 0,'0'-3'123'15,"0"-3"101"-15,2 2-18 16,3-1-36-16,1 2-17 16,3 2-15-16,1 0-11 0,-1 2-18 15,1-1-11-15,4 2-28 16,2 2-10-16,5 2-29 16,3 3-7-16,-3 0-9 15,-1 1-3-15,-6 2 0 16,-5 0-4-16,-8-1-9 0,-3 3-11 15,-12 0-23 1,-5 2-10-16,-6 4-6 0,0 0 8 16,2 5 21-16,6-2 9 15,9 0 12-15,4-1 3 0,7-3 2 32,5-2 0-32,11-8-4 0,8-3-2 0,6-6-8 31,4-4-15-31,-2-9-86 15,-4-6-70-15,0-7 92 16</inkml:trace>
  <inkml:trace contextRef="#ctx0" brushRef="#br0" timeOffset="122722.45">23072 14902 883 0,'-8'11'164'0,"0"-3"168"0,2-1-172 32,5-1-82-32,1-1-10 0,3-2 21 0,5-1 13 15,4-2 11 1,2 0-2-16,4-1-23 16,0 0-17-16,7-1-36 15,3 0-12-15,4 2-16 16,0 3-3-16,-7 2-2 15,-6 1-1-15,-8 3-3 0,-7 2-6 16,-5 7-23 0,-6 4-3-16,-8 3-3 15,0 5-3-15,-8 5 8 16,-3 2-16-16,4 3-17 0,0 0-8 0,6-7-59 31,5-3-57-31,4-10 108 16</inkml:trace>
  <inkml:trace contextRef="#ctx0" brushRef="#br0" timeOffset="124117.91">21436 16427 602 0,'0'8'108'0,"0"-1"98"31,-2-1-58-31,1-1-49 0,1-1-2 16,0-1 5-16,0-1 3 15,3 2-10 1,-2 1-9-16,2 0-14 0,1 0-6 0,-2 3-2 16,2 1-1-16,1 3 0 15,1 2-2-15,-1 5-13 16,0 1-7-16,3 4-19 0,-1 1-8 15,3 6-7-15,0-1-3 32,-1 4 1-32,-2 2-1 0,-1-1-2 15,1 0-1-15,-2-8-2 16,1-5-2-16,-3-8-5 0,1-4-9 16,-1-6-47-16,0-2-31 15,-3-7-129 1,3-2-109-16,-3-8 188 15</inkml:trace>
  <inkml:trace contextRef="#ctx0" brushRef="#br0" timeOffset="124419.21">21395 16791 538 0,'0'9'136'16,"4"0"145"-16,1 1-70 0,6-2-62 16,4 0-14-16,8 3-22 15,8 0-16 1,0 2-29-16,0-2-16 15,-2-2-29-15,-7-1-8 16,-2-3-14-16,-4 1-36 16,-6-7-136-16,0-4-159 15,-1-5 171-15</inkml:trace>
  <inkml:trace contextRef="#ctx0" brushRef="#br0" timeOffset="124757.54">21729 16729 874 0,'-1'4'118'16,"-1"1"97"-16,0 0-30 0,1 1-44 31,-3 2-14-31,1 0-13 16,-3 3-7-16,0 0-19 15,1 3-13-15,-3 4-28 0,0 1-14 16,0 4-19-16,-1 0-6 16,3 3-8-16,-1-2-3 15,4-5-44-15,-1-4-33 0,5-7-95 16,3-5-68-16,4-8 132 15</inkml:trace>
  <inkml:trace contextRef="#ctx0" brushRef="#br0" timeOffset="126941.57">21769 17305 1138 0,'3'6'142'0,"-3"0"120"16,0-4-128-16,-2-2-24 16,-1 2-12-16,1 1 7 15,-4 0 14-15,-1 2 5 0,-1-2-4 32,-2 1-8-32,0 2-17 0,-2 0-19 0,-6 4-17 31,-1 1-9-31,-4 7-23 0,-1 2 3 15,-3 7-17-15,-1 0-5 16,0 6-4 0,1-1-4-16,-2-1-1 0,8 0-2 15,6-4-5-15,9-2-2 16,13-1-5-16,10 2-1 0,14 0 1 16,4 2 2-1,5 2 5-15,0 0 1 16,1-3 3-16,-1-3-1 0,5-8-1 15,4-5 0-15,9-11 0 16,4-6-1-16,-8-10 6 16,-3-8 4-16,-16-6 14 15,-8-6 7-15,-6-4 13 0,-3-2 4 16,-10-4 4-16,-5-1-1 16,-9-4-6-1,-6 1-4-15,-8-3-10 0,-2 4-4 0,-6 4-7 31,-6 4-1-31,-9 8-4 16,-5 4 1-16,-3 11-1 16,4 3-5-16,6 11-35 15,5 5-34-15,5 10-114 16,-1 6-25-16,1 8 98 0</inkml:trace>
  <inkml:trace contextRef="#ctx0" brushRef="#br0" timeOffset="203272.16">20542 11698 538 0,'5'2'147'15,"-3"0"157"-15,2 0-128 0,-1 1-90 16,-2-1-37-16,-1-1-32 15,1 0 11-15,-1 1 36 16,0 2 13-16,0 3 10 16,3 1-9-1,12 1-33-15,7 0-11 0,14-3 2 16,7-1 7-16,8-2 26 16,-1-3 12-1,5-2 10-15,6-2-9 0,14 0-19 16,3 0-15-16,-1 1-23 0,-3 1-3 0,-8 2-9 31,1 2-3-31,12 2-4 16,0 0-1-16,0 2 1 15,-5 0 12-15,-8-4 6 0,7-2 7 16,11-4-3 0,2-4-11-16,-2-2-7 15,-7-1-6-15,-1 3 0 0,8 3-1 16,1 4-1-16,-4 1-1 0,-14 6 4 31,-9 2 1-31,-1 4 2 0,5-1-4 0,7-1 12 31,-2-3 0-31,-3-5 15 0,-5-2 9 0,-2-4-10 32,5-2 0-32,15-4-16 15,2 1-3-15,-6 1-7 0,-6 0 0 0,-10 5-1 31,-4 2 0-31,6 5 0 0,5 2-1 16,-2 4-1-16,0 0 1 16,-12 1-1-16,-1-1 0 15,1-4 5-15,6-2 2 0,12-4 5 16,3-1 1-16,-3-6-4 16,-3-3-2-16,-16-2-6 15,-5 0-3-15,-11 1-28 16,-3 2-27-16,-5 3-102 15,-8 3-78-15,-9 5 124 16</inkml:trace>
  <inkml:trace contextRef="#ctx0" brushRef="#br0" timeOffset="-212876.81">6116 11937 384 0,'0'-5'108'16,"1"-1"105"-16,2-1-10 15,3 0-60-15,2 2-26 0,-2 0-36 16,0 4-8-16,-3 2 1 15,1 3-2-15,-2 2-1 16,4 0 5-16,2 0 8 16,1-1 3-1,8-2-2-15,7 0-8 16,17-2-23-16,10-1-14 16,16 0-18-16,2-3-8 0,7-1-11 0,0-3-1 15,14-4-3 1,7-1-1-16,-6-2 2 15,-2 0 2-15,-10 3 0 16,0-2 2-16,-5 8 3 16,-5 4 1-16,-18 5 2 15,-14 3-1-15,-17 7 4 16,-11-1-2-16,-14 5 4 16,-8 2 0-16,-22 4-7 0,-10 2-1 15,-24-3-27-15,-5-2-18 16,-4-8-35-16,1-5-6 15,-1-9 14-15,-8-5 14 16,-1-3 35-16,1 0 8 0,17 4 7 16,11-2 1-16,10 2 0 31,5 0 1-31,-1 0-1 16,6 1 0-16,7 0 5 0,7-1 5 15,13-1 14 1,5 2 5-16,11-1 2 0,4 2-1 15,13 4-8-15,8 5-4 16,12 7-7-16,5 1-4 16,5 3-6-16,7-2-1 0,19-3 1 15,13-1 2-15,7-9 6 16,3-2 2 0,-8-6 1-16,-2-4-1 0,-4-2-2 15,-8-1-3-15,-18-5-147 16,-10-11 105-16</inkml:trace>
  <inkml:trace contextRef="#ctx0" brushRef="#br0" timeOffset="-207164.77">22217 16366 1090 0,'10'38'108'0,"-1"-3"96"0,-3-16-135 16,-5-1-22-1,-1-8-22-15,-4-1-3 16,1-7-5-16,0-2 1 0,0-5 7 16,0-2 3-16,-1-4 0 15,-2-2-6-15,-1 1-3 16,-2-1 10-16,-5 4 20 0,-4 1 12 16,-4 5 14-16,-3 2 1 15,-8 2 0 1,-10 3 0-16,-24 3-10 15,-10 3-11-15,-11 1-14 0,-2 2-5 16,4 6 2-16,-5 2 5 16,-4 6-1-16,2 1-5 0,6-1-13 15,7-4-10-15,-5-3-14 16,-5-4-2-16,3-9-4 16,1-4-1-16,13-9-1 15,-6-8-1-15,-6-13 1 16,-2-5 1-16,3-8 1 31,7-4 0-31,-4-6-1 0,0-5-2 16,-2-10-13-16,3-3-3 15,21-5 1-15,12 2 4 16,18 2 11-16,3 1 3 16,11-2 1-16,8 1-1 0,8-3 7 15,7 1 2-15,13-10 1 0,-1-9 1 16,13-9-5-1,6-7 0 1,10-2-1-16,11 0 0 16,17 6 0-16,3 1 0 0,15 6-2 15,4 4 0-15,20 4 3 0,10 6 2 16,23 6 5 0,4 7 7-16,-1 17 1 0,14 6-1 0,-13 14 1 31,2 6-5-31,7 2-3 15,-12 1-1-15,4-2-4 16,1-3-1-16,-18-2-1 16,3 0 0-16,-3 1 1 15,-10 1 0-15,2 8-9 16,3 8-13-16,-16 19-26 16,-6 11-13-16,-11 25 0 0,-15 8 8 15,-6 18 29 1,-5 9 15-16,-16 9 12 0,-8 4 6 0,-18 0 1 31,-4-3-2-31,-7-3 0 0,-5-2 0 0,-15 5-11 16,-10 0-3-16,-14 6-3 15,-8 1 1 1,-13 3 0-16,-14 1 3 16,-19 0-16-16,-9-1-3 15,-4-3 12-15,5-5 3 0,-6-5 12 16,1-3 2-16,-7-6 6 0,6 0 6 31,6-3 31-31,-10-3 3 0,-6-6-7 16,-5-8-15-16,-14-13-40 15,-6-7-15-15,-4-10-42 16,-18-4-55-16,-25-8 72 16</inkml:trace>
  <inkml:trace contextRef="#ctx0" brushRef="#br0" timeOffset="-124952.11">6486 11777 269 0,'-9'1'79'16,"-2"4"88"-16,-3 4-23 0,-5 4-11 31,-6-1 4-31,1-2 16 16,1-4 3-16,5-7-14 15,5-5-11-15,9-6-38 16,5-1-9-16,8 0-13 15,7 1-9-15,7 5-9 16,1 2-9-16,6 6-20 0,2 3-7 0,7 4-7 16,6 1-1-16,16 0-6 15,7 1-2 1,14 0-1-16,1 0-1 0,-6 0 1 31,-8 0 1-31,-9-2 2 0,2-3 0 16,-3-2 2-16,-2-3 2 0,-8 0 1 15,-12 0 1-15,-18-1 7 16,-17 1 2 0,-4 6 6-16,-21 2-3 15,-26 6-5-15,-9 2-3 0,-17-2-4 16,-3-2 2 0,3-6-3-16,-5-5-4 15,-7-4-5-15,-2-2-3 0,6-4-2 16,13 1 4-16,19 1-1 15,3 2 1-15,6 5-1 16,1 3 0-16,8 3-1 16,5 1-2-16,19-2-6 15,9 0-3-15,25-1 5 16,8 1 5-16,23 3 7 0,6-3 4 16,27-2-2-16,17-5 2 15,12-11 3-15,2-1 3 16,-1-5 2-16,-8 3-1 0,-15 4 0 15,-10 3 2 1,-32 8 3 0,-16 2-5-16,-21 6-98 15,-8-2 67-15</inkml:trace>
  <inkml:trace contextRef="#ctx0" brushRef="#br0" timeOffset="-121203.53">20954 11658 420 0,'-2'-5'144'15,"-2"-3"123"-15,4-3-85 16,1-2-31-16,2-3-27 16,0 6-7-16,-2 6 4 0,-3 1-4 15,-9 8-35-15,-9 2-18 16,-5 7-38-1,-4 4-12-15,0 3-3 16,4 0 8-16,7-7 15 0,4-3 9 31,12-6 11-31,4-3-1 0,12-2-6 16,4-2-8-16,8 1-14 16,6 2-10-16,9 7-9 15,9 3 1-15,14 3 8 16,4 1 4-16,2-1 11 15,4-2 8-15,18-4 11 0,10-3 6 16,12-4 8-16,6-2-5 16,11-6-13-1,-6-1-7-15,5-2-14 0,4-2-3 16,-17 5-3-16,-3 4-2 16,-10 5-4-1,-14 5-3-15,-9 6-2 0,1-1 0 16,-15 0-3-16,-5-2-1 0,-7-3-1 15,-1-3 0-15,7-4 1 32,8-3 0-32,4-6 1 0,-3 1-1 0,-8-2 1 15,-6 0-1-15,-2 4 0 32,3 2 0-32,6 4 0 0,0 4 0 15,-7 0 0-15,-7-1-1 16,-10-3 0-16,-2 0-1 0,9-5 2 15,3-2-1-15,12 1 13 16,4 0 5-16,-2 3 9 16,-6 3 3-16,-15 1-10 15,-12 1-6-15,-13 1-11 16,-6-1-5-16,-11-2-9 0,2 0-3 16,-2 0-2-1,0 0 1-15,-2 3 6 16,-1 0 2-16,1 5 2 0,-1 0 2 15,-2 1 0 1,1 2-3-16,-8-2-19 0,-5-1-11 16,-18-4-39-16,-18-3-28 0,-41-14 57 31</inkml:trace>
  <inkml:trace contextRef="#ctx0" brushRef="#br0" timeOffset="-118286.89">13947 14957 1117 0,'-3'0'152'0,"-2"4"121"0,-1 4-105 15,-1 5-16 1,-1 8-21-16,3 1 2 15,1 8-4-15,4 7-8 16,0 7-29-16,0 4-15 0,0 9-43 16,-2 0-10-16,1 4-16 15,1 1-7-15,2-7-34 16,4 0-34-16,3-12-141 16,3-6-140-16,6-13 189 0</inkml:trace>
  <inkml:trace contextRef="#ctx0" brushRef="#br0" timeOffset="-118155.93">14349 15283 1778 0,'0'30'197'0,"0"-7"152"16,-2-7-212-16,0-12-273 15,-1-6 93 1</inkml:trace>
  <inkml:trace contextRef="#ctx0" brushRef="#br0" timeOffset="-117745.54">14749 15191 1662 0,'1'-5'190'15,"-2"0"124"-15,-3 11-165 0,-3 8-37 16,-3 14-79 0,-1 7-18-16,3 11-15 15,3 2-13 1,5 1-24-16,8-4-8 0,9-12 0 15,6-11 8-15,7-18 25 16,4-6 9-16,1-16 24 16,-1-4 12-16,-9-8 21 15,-4-6 9-15,-14-6-5 16,-7-2-7-16,-12-1-15 16,-8 3-8-16,-10 12-16 0,-6 5-25 0,1 17-94 15,3 11-74 1,11 16-279-1,8 8 258-15</inkml:trace>
  <inkml:trace contextRef="#ctx0" brushRef="#br0" timeOffset="-117457.2">15239 15100 1534 0,'7'24'134'0,"-7"6"106"16,-12 15-164-16,-1 7-51 15,2 3-28-15,6-3-4 16,6-10-6-16,6-10-2 16,10-17 0-16,8-10 5 0,6-15 32 0,3-7 31 15,3-13 68 1,-5-6 15-16,-4-8 6 0,-9-3-19 31,-24-1-52-31,-8 2-13 0,-23 7-27 16,-8 4-9-16,1 10-36 15,3 7-41-15,10 14-116 16,7 10-67-16,18 11-274 0,5 5 285 16</inkml:trace>
  <inkml:trace contextRef="#ctx0" brushRef="#br0" timeOffset="-117208.22">15645 15096 1065 0,'45'-3'231'0,"-8"3"185"16,-16 10-174-1,-12 1-57-15,-15 11-106 0,-8 9-44 16,-6 18-68-16,2 7-23 16,6 10-28-1,7-3 9-15,15-16 26 16,11-8 10-16,15-29 44 0,9-11 22 16,8-21 50-16,-2-8 27 15,-9-8 21-15,-9-5-2 16,-21-3-25-16,-7-2-19 0,-13 6-32 15,-10 2-13-15,-16 13-15 16,-10 9-23 0,-8 14-97-16,2 8-85 0,17 11 89 15</inkml:trace>
  <inkml:trace contextRef="#ctx0" brushRef="#br0" timeOffset="-117056.1">16383 15224 1703 0,'14'37'148'0,"-6"-6"75"0,-5-7-150 15,-5-13-287-15,1-7 137 16</inkml:trace>
  <inkml:trace contextRef="#ctx0" brushRef="#br0" timeOffset="-116940.99">16725 15289 1726 0,'-8'11'24'15,"-8"-6"26"-15</inkml:trace>
  <inkml:trace contextRef="#ctx0" brushRef="#br0" timeOffset="-116658.78">16483 15222 2100 0,'1'1'-1'0,"-1"9"-11"0,6 19-41 0,1 3-30 16,11 6-255-16,5-4 218 15</inkml:trace>
  <inkml:trace contextRef="#ctx0" brushRef="#br0" timeOffset="-116499.53">17295 15186 879 0,'6'24'208'15,"-2"-2"177"-15,0-4-219 0,-4-6-124 16,0-12-47-16</inkml:trace>
  <inkml:trace contextRef="#ctx0" brushRef="#br0" timeOffset="-116384.08">17647 15148 1374 0,'8'31'144'0,"-8"-7"47"16,-1-8-115-16</inkml:trace>
  <inkml:trace contextRef="#ctx0" brushRef="#br0" timeOffset="-116241.39">17934 15317 2135 0,'3'13'-118'16,"-3"-12"147"-16</inkml:trace>
  <inkml:trace contextRef="#ctx0" brushRef="#br0" timeOffset="-116126.27">18242 15205 2366 0,'9'39'78'0,"-2"-16"-2"15</inkml:trace>
  <inkml:trace contextRef="#ctx0" brushRef="#br0" timeOffset="-115610.06">18715 15033 304 0,'-21'7'111'0,"-1"1"106"0,2-3-24 31,2 0 10-31,4 5 16 0,4 0-6 16,8 6-22-16,0 5-25 16,7 5-71-16,3 6-30 15,3 5-46-15,0-1-14 0,5-5-11 16,2-4-4-16,6-13 0 15,1-5-1-15,2-11 44 16,0-7 36-16,-4-12 47 16,-1-5 21-16,-6-9-4 15,-6-2-23-15,-12-4-25 16,-10 2-11 0,-12 7-29-16,-3 7-8 15,-8 16-54-15,2 8-36 16,4 13-74-16,3 6-46 15,15 7-66-15,4-6-61 0,10-13 172 16</inkml:trace>
  <inkml:trace contextRef="#ctx0" brushRef="#br0" timeOffset="-115414.8">19097 14872 1929 0,'0'45'177'15,"-1"2"131"-15,-2 0-95 0,-1 2-115 16,0 1-28-16,3 1-46 31,-2 6-16-31,3 3-32 0,4 5-33 0,1 2-96 32,4-1-51-32,6 4 101 15</inkml:trace>
  <inkml:trace contextRef="#ctx0" brushRef="#br0" timeOffset="-109626.24">13917 15209 314 0,'-3'-6'76'16,"0"-1"63"0,-1-1-38-16,-1 1-35 15,2 2 8-15,-1 1 33 16,2 2 14-16,1 1 12 16,1 1-8-16,0-1-19 15,1-6-6-15,6-3-13 0,2-3 1 16,7-9 10-1,1-8-1-15,4-6 5 0,0-3-4 16,2-4-22-16,2 2-11 0,0 2-31 16,-2 2-9-16,-5 7-13 15,-3 5-1-15,-12 10 5 16,1 6-2-16,-9 14 2 16,-7 8-2-16,-10 22-9 15,-8 10-1 1,-12 20-27-16,-3 7-14 15,-2 9-32-15,-3 3-12 16,-1-2-7-16,-2-2 5 16,4-13 29-16,6-11 13 0,20-23 28 15,13-12 4-15,20-23 18 16,11-12 16 0,18-19 34-16,3-10 14 0,4-15 1 15,2-3-7-15,-3-8-13 16,2 1-7-16,-4 11-13 15,-3 5-4-15,-13 20-10 16,-7 9 0-16,-16 22 6 0,-9 12-5 16,-13 23-6-1,-6 12-5-15,-11 23-28 0,-2 6-8 16,-3 10-12 0,2 0 0-16,3-14 11 15,4-9 2-15,9-27 7 16,13-13-4-16,11-24 2 15,10-12 6-15,9-19 14 16,2-5 12-16,9-10 20 0,2-1 5 16,5 2-4-1,-3 6-6-15,-4 11-11 0,-4 8-1 16,-13 18 2-16,-7 8 3 16,-15 22-1-16,-7 8-13 15,-19 21-55-15,-3 7-27 0,-5 11-18 16,0-1 9-16,9-12 48 15,10-10 24-15,13-29 17 16,9-15 6-16,13-26 24 16,8-10 9-1,10-17 18-15,5-3-1 0,3 0-16 16,-1 4-9 0,-5 12-16-16,-9 11-2 0,-17 23-51 15,-9 17-40-15,-18 39-161 16,-4 21 128-16</inkml:trace>
  <inkml:trace contextRef="#ctx0" brushRef="#br0" timeOffset="-104960.45">16417 16265 879 0,'-4'7'149'0,"-2"-2"146"16,2-2-174-16,-3-1-21 0,1-1-24 15,5 3 7-15,1 2 3 16,5 0 3-16,4 3-10 16,5-1-13-16,4-2-16 15,6 3-15-15,8-6-18 16,1 1-3-16,5 0-8 16,-1-3 0-16,-7 7 4 15,-7 4 3-15,-18 9 2 16,-5 6-5-1,-18 11-21-15,-9 1-28 0,-8 4-72 0,-3-1-26 16,-1-3-1 0,1-2 24-16,5-7 72 15,-4-3 32-15,14-4 35 0,10-5 13 0,13-7 18 32,13-4 14-32,11-7 12 15,5-1-3-15,7-4 6 16,10-1-11-16,13 1-30 15,10-1-9-15,8-1-25 0,-5-1-16 16,-13-6-125-16,-10 3-341 16,-14-4 291-16</inkml:trace>
  <inkml:trace contextRef="#ctx0" brushRef="#br0" timeOffset="-104677.86">16857 15974 1536 0,'-1'8'166'0,"1"-2"103"15,0-2-106-15,2-4-94 0,5 0-38 16,-1 0-18-16,5 0-9 16,3 0-4-16,1 0 0 15,6-2-54 1,-1-2-49-16,2-7-207 0,1-3 172 16</inkml:trace>
  <inkml:trace contextRef="#ctx0" brushRef="#br0" timeOffset="-104293.46">17125 15804 1147 0,'23'-9'134'16,"2"-3"100"-16,4-1-36 15,-1 2-73-15,-2 3-30 0,-3 7-46 16,-2 4-16 0,-7 9-16-16,-3 5-2 15,-7 7-4-15,-6 3-20 0,-6 8-47 16,-2 0-19-16,-6 1-17 16,-1-1 17-16,-6-9 43 15,5-3 19-15,6-9 36 16,5 0 7-16,11-6 12 15,3-3 4-15,9 1-14 16,1-3-5-16,8 2-11 16,1-2-4-16,7-2-8 15,-2-1-2-15,-1-6-21 16,1-3-43-16,-9-11 38 16</inkml:trace>
  <inkml:trace contextRef="#ctx0" brushRef="#br0" timeOffset="-103913.64">17498 15681 1691 0,'12'-4'108'0,"5"-1"43"31,3-1-27-31,3 3-49 0,0 2-1 16,-1 4-8-16,-2 4-12 15,-7 4-19-15,-4 2-12 16,-9 3-12-16,-3 2-2 0,-9 3-12 16,-3 3-10-1,-2 1-13-15,0 0-1 16,6-3 7-16,5-2 6 16,7-9 10-16,5-3 1 0,8-7 9 15,5-1 6-15,6-2 7 16,-1-1 1-16,-1 2-8 15,-3 1-2-15,-4 3-1 16,-7 4 4-16,-6 7 2 16,-8 4 2-16,-10 9-6 15,-6 7-9-15,-18 6-36 16,-10 3-34-16,-11 3-143 16,-5-4 123-16</inkml:trace>
  <inkml:trace contextRef="#ctx0" brushRef="#br0" timeOffset="-101879.84">18172 16529 118 0,'-5'3'2'15,"3"-2"-3"-15,2-1 0 16,3-3 35-16,1-5 35 0,0 6 85 15,0 0 33-15,-1 7 56 16,0 6 6-16,-4 8 1 16,1 5 7-16,-5 6-41 15,-3 2-16-15,0 2-73 16,-7-1-37-16,-5-2-50 16,-2-3-23-16,-12-2-54 0,-3-3-47 15,-5-2-147-15,0-1-213 16,8-2 253-16</inkml:trace>
  <inkml:trace contextRef="#ctx0" brushRef="#br0" timeOffset="-101663.22">18009 16554 1782 0,'34'54'162'0,"2"2"87"16,1 3-137-16,-1 2-53 0,-2-5-51 15,1-4-17-15,-1-9-51 16,2-11-39-16,-2-8-126 16,2-7-213-16,3-13 258 15</inkml:trace>
  <inkml:trace contextRef="#ctx0" brushRef="#br0" timeOffset="-101280.35">18563 16603 901 0,'-1'3'161'0,"1"0"136"16,2-2-93-16,7-2-67 15,2-2-28-15,5 3-11 16,3 1-6-16,5 7-19 16,5 6-5-16,0 4-23 0,1 2-9 15,-2 3-17-15,-4 2-10 16,-10 2 0-16,-8 1-10 16,-12 1-35-16,-10 3-29 0,-16 1-56 31,-2 2-5-31,-2 1 27 0,3-2 28 15,12 0 56-15,6-4 18 16,14-3 14-16,6-3-1 16,15-5-1-16,8-5-6 0,12-12-9 15,8-7 0-15,17-17 0 16,1-7-21-16,-6-14-159 0,-1-4 126 31</inkml:trace>
  <inkml:trace contextRef="#ctx0" brushRef="#br0" timeOffset="-100848.7">18766 16106 1047 0,'2'0'131'0,"3"0"100"15,0-1-86-15,3 1-52 16,1 1-18-16,2 3 10 16,5 1 2-16,4 1-17 15,6-2-14-15,7-4-30 16,-4-1-14-16,0-6-52 15,-2-1-54-15,-5-2-284 0,2-3 228 32</inkml:trace>
  <inkml:trace contextRef="#ctx0" brushRef="#br0" timeOffset="-100632">19104 15855 1330 0,'13'21'177'0,"-1"3"124"0,2 2-124 15,-6 5-113-15,-5 4-38 0,-3 6-20 16,-3 4-9 0,-1 1-44-16,0-3-27 0,3-9-96 15,1-6-100-15,6-12 156 16</inkml:trace>
  <inkml:trace contextRef="#ctx0" brushRef="#br0" timeOffset="-100281.02">19274 15919 888 0,'6'2'193'0,"2"0"223"15,0 0-222-15,5 0-96 16,3 2-26-16,5-1-23 16,3 3 2-16,2 0-1 15,-1 1-5-15,-2 2-11 16,-4-1-7-16,-9 4-15 16,-3 2-8-16,-10 5-31 15,-3 5-26-15,-8 7-24 0,-1 3 2 16,-1 8 30-16,0-1 25 15,11-4 24-15,5-2 3 16,9-11-4-16,8-5-3 0,3-12-7 16,1-7-1-16,2-12-45 15,-3-6-39-15,4-11-129 32,-1-6-125-32,-2-10 189 15</inkml:trace>
  <inkml:trace contextRef="#ctx0" brushRef="#br0" timeOffset="-99997.5">19722 15674 1014 0,'-4'21'201'15,"-4"6"203"-15,-8 14-249 16,0 8-64-16,-5 13-69 16,1 3-17-16,3 6-27 15,1 0-14-15,14-10-5 16,3-7 0-1,16-18 19-15,3-10 10 0,11-17 21 16,8-7 13-16,-1-10 31 16,-1-6 18-16,-5-6-3 0,-11 0 0 15,-14 0-4 1,-3 4-5-16,-23 5-2 16,-11 5-12-16,-19 12-38 15,-5 7-34-15,4 14-121 16,5 7-151-16,20 13 168 15</inkml:trace>
  <inkml:trace contextRef="#ctx0" brushRef="#br0" timeOffset="-99514.97">18233 17623 1335 0,'11'10'135'0,"4"1"101"0,11-4-136 16,4-2-30-16,10-2-37 16,5-2-4-16,1-2-15 15,1-1-6-15,-10-2-4 16,-7 0 1-16,-9-2-47 31,-3-1-45-31,-14 1-200 16,2 0 164-16</inkml:trace>
  <inkml:trace contextRef="#ctx0" brushRef="#br0" timeOffset="-99362.96">18324 17842 1373 0,'10'38'134'0,"5"-8"67"15,3-4-72-15,10-11-96 16,2-6-26-16,1-10-79 15,9-8-104-15,6-13 106 16</inkml:trace>
  <inkml:trace contextRef="#ctx0" brushRef="#br0" timeOffset="-98826.39">19032 17745 1197 0,'-3'-4'128'0,"1"3"80"15,2-2-71-15,0 2-74 16,0 2-6-16,8-5 16 16,-4 3 11-16,12 0-3 15,6 0-13-15,5 3-24 16,13-2-16-16,0 1-12 0,-3 1-1 0,-5 6-2 16,-7 1 3-16,-12 8 2 31,-8 3-1-31,-11 4-12 0,-9 6-9 15,-9 4-33-15,-3 0-21 16,-8 1-29-16,-1-1-10 16,0-6-4-1,4-3 11-15,4-5 31 0,6-3 16 16,10-5 29-16,4 1 8 0,11-4 12 16,3 1 12-1,8-1 38-15,5-1 20 16,9-1 28-16,6-1 2 0,11 0-31 31,7-4-19-31,5-4-35 0,2-4-2 16,-9-4-94-16,-5-6 55 15,-9-13-5 1</inkml:trace>
  <inkml:trace contextRef="#ctx0" brushRef="#br0" timeOffset="-98230.04">19514 17278 86 0,'-1'2'71'0,"0"3"93"15,-3-3 31-15,1 4 29 16,3-1-10-16,-1-1-22 16,1-1-9-16,0-1-26 15,0 0-4 1,2 0-15-16,1 3-11 0,8 1-38 16,-1 0-25-1,7-1-39-15,5 1-14 0,4 0-11 16,6-1-3-16,-3-4-85 15,3-3-67-15,1-5 82 16</inkml:trace>
  <inkml:trace contextRef="#ctx0" brushRef="#br0" timeOffset="-97927.37">19940 17080 1247 0,'-3'30'178'0,"2"-1"128"0,-1 0-116 16,2 2-129-16,1 1-34 16,1 5-73-16,2 3-43 15,-1 4-215-15,1-1 171 0</inkml:trace>
  <inkml:trace contextRef="#ctx0" brushRef="#br0" timeOffset="-97516.25">20100 17027 765 0,'4'6'198'16,"-2"4"197"-16,1 3-97 0,-3 7-112 31,-1 3-34-31,-2 4-40 0,-4 0-28 15,0 3-36-15,-2 2-17 16,2 2-29-16,-1 0-1 16,4 1-5-16,0-3-6 0,5-4-4 15,3-5-1 1,8-11-2-16,2-9 1 0,5-11 1 16,1-8 0-16,0-10 5 15,-2 0 3 1,-4-1 3-16,-3-1 2 0,-5 7 2 15,-3 4 3-15,-3 8 6 16,0 8 2 0,0 2 3-16,2 11 0 15,6 17-4-15,1 7-2 0,2 12-5 0,-1 4 0 16,1-2-3 0,-3-1-1-16,-4-15-62 15,-3-9-65-15,-1-16 73 16</inkml:trace>
  <inkml:trace contextRef="#ctx0" brushRef="#br0" timeOffset="-97113.58">20447 17100 840 0,'3'-19'217'0,"-3"3"220"15,-3 2-136-15,-4 7-131 16,-4 3-44-16,-1 8-58 16,-2 8-7-1,-2 11-37-15,1 6-10 16,3 8-15-16,4 2-12 0,6-1-11 16,2-5-4-16,6-12-5 15,2-10 5-15,4-17 13 16,1-7 5-16,-1-13 10 15,-2-2 11 1,-1-4 15-16,-1 1 9 0,0 5 12 16,-2 3 2-16,-2 10 0 15,0 6-1-15,-1 15-9 16,2 13-7-16,-2 18-14 16,2 13-7-16,-1 17-37 0,0 7-15 15,-4 3-54 1,0-4-51-16,-2-17-394 0,2-9 346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4T16:48:38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2596 8451 179 0,'-15'12'53'15,"-2"-1"75"-15,-1-2 1 16,6-2 3-16,-2-2 27 0,8-4 19 16,1 0-8-16,5-1-25 15,2 1-24-15,3 4-44 16,8 1-9-16,3 1-21 31,4 1-6-31,11-1-1 0,5 0 0 0,16 0-3 31,17-1-2-31,30-3-13 0,8-1-5 16,34-3-9-16,5-2-5 16,12 2-2-16,19 2-1 15,-8 6 1-15,7 3 5 0,2 4 4 16,-11 4 4-16,7 2-53 16,-14-2-110-16,-7-9 91 0</inkml:trace>
  <inkml:trace contextRef="#ctx0" brushRef="#br0" timeOffset="746.32">8571 8537 903 0,'15'-4'120'0,"3"-1"95"16,6 3-21-16,3 2-67 16,3 2-22-16,12 5-37 15,7 3-18-15,30 5-26 0,11 2-8 16,20 1-7-1,16-2-3-15,19-11-1 0,12-7 0 16,38-14-5 0,1-6 1-16,20-5 11 15,10-4 15-15,5 2 18 16,14 3 6-16,-3 11-12 0,4 7-12 16,-17 15-69-16,-8 9-200 0,-18 15 158 31</inkml:trace>
  <inkml:trace contextRef="#ctx0" brushRef="#br0" timeOffset="55069.85">11916 8621 415 0,'1'-4'19'0,"-5"11"-7"0,-8 8 38 0,-2-2 6 0,-4 3 35 0,-1-2 16 31,-1-3 3-31,2-3-16 0,6-6-34 0,0-2-17 15,3-5-22 1,-1 0 1-16,-1 0 22 16,0 0 7-16,-3 5 18 15,0-1 11-15,-2 1-12 16,-2 1-3-16,-1 0-13 0,3-1-8 31,4-1 3-31,5-1 2 0,9-1 4 0,6 2 4 16,10 3-4-16,3 4-2 15,9 9-13-15,4 1-14 16,10 0-18-16,12-1-7 16,17-5-3-16,6-3 2 0,2-6 16 31,-9-2 9-31,-7-3 8 16,0 0 3-16,-8 1-13 15,-7 2-5-15,-23 2 7 16,-14 1 3-16,-29 1 0 0,-16 0 0 0,-21 1-17 15,-5-1-5 1,-8 0-14-16,0 1-24 0,-11-3-28 16,-5 1-4-16,6 0 14 15,6 1 18 1,25 3 29-16,10 1 1 0,21 1-4 16,5 2-2-16,18-2 17 15,2-1 9-15,13-1 22 16,8 0 9-16,17-2-6 15,10-1-6-15,9-3-15 0,0-1-6 16,-10-4-2-16,-8-1-2 0,-18 0 4 16,-6 1 3-1,-18 5 4-15,-8 1 5 16,-18 4-4 0,-10-3-6-16,-12 3-13 0,-5 1-6 15,-6-7-3-15,2 2 1 0,11-8-1 31,10-3-5-31,28 3-6 16,12 0-1-16,21-2 3 16,8 2 3-16,10-4-35 15,2-5-113-15,-1-17 102 16</inkml:trace>
  <inkml:trace contextRef="#ctx0" brushRef="#br0" timeOffset="57240.35">11326 10541 585 0,'-7'12'126'0,"3"0"124"0,-3-1-40 0,7-1-62 32,0 2-11-32,5-5-15 15,4-1-9-15,10-2-26 16,7-1-18-16,16 3-38 15,13-1-16-15,11-4-11 16,8-3-3-16,0-6 9 0,-2-1 5 16,4-1 3-1,1-2 3-15,2 1 2 0,-7 2 1 16,-21 2 3 0,-12 3 1-16,-21 4 2 0,-12 4-1 0,-18 4-4 15,-10-2-4-15,-20 2-10 16,-10 0-3-1,-22 0-7-15,-4 0-12 16,-1-1-28-16,-2 0-10 0,3-1-8 16,-4 2 13-16,4 0 28 15,8 3 8-15,24-2 8 16,13-2 1-16,17-1 8 16,10-3 5-1,11 1 6-15,5 2 1 0,16 1-8 16,6 3-4-16,18 0-8 15,11-2-1-15,7-5 4 16,-5-3-1-16,-5-4 3 16,-9-2 4-16,-11 0-6 15,-5 0 3-15,-19 4 8 16,-8-1 1 0,-21 1 3-16,-10 2-4 0,-18-2-32 0,-6 0-12 15,-22-2-30 1,-3-2-6-16,-5-2 19 15,7 2 7-15,29 5 30 0,10 1 3 16,27 7-5-16,8 0-4 0,23 0-1 16,12-1 6-1,27-6 10 1,11-5 6-16,11-9 2 0,-1-6-1 16,9-15-5-16</inkml:trace>
  <inkml:trace contextRef="#ctx0" brushRef="#br0" timeOffset="64986.68">8666 8427 599 0,'-5'4'71'0,"-3"5"68"15,-4 3-63-15,-1 5 12 0,-3-1 1 0,4-1 12 16,4 0 4-16,8-2-29 15,8 1-20-15,11 2-35 32,1 1-10-32,10 2-10 15,7 1 1-15,12-4 14 16,18-3 8-16,23-8 26 0,7-4 13 0,13-6 16 31,10-4 4-31,4-2 0 0,2-4-8 0,13 1-18 31,-9 2-6-31,-10 2-15 16,-1 3-4-16,-19 6-8 16,-7 1-3-16,-22 8-5 0,-14 2 1 15,-37 8 6 1,-18 3 2-16,-27 3-19 0,-18 1-39 16,-23-6-182-1,-7-5 135-15</inkml:trace>
  <inkml:trace contextRef="#ctx0" brushRef="#br0" timeOffset="67983.87">11834 10435 484 0,'-2'-4'35'0,"1"-3"16"16,2-3-22-16,4-3-28 16,1-1-55-16,1 0 38 15</inkml:trace>
  <inkml:trace contextRef="#ctx0" brushRef="#br0" timeOffset="68782.22">11593 10321 443 0,'-13'10'76'0,"-1"2"75"16,0-1-21-16,0-1-9 15,3-1 1-15,10-4-4 0,6-2 0 16,13-2-18-16,8 1-8 0,8 4-16 31,2 1-13-31,7 3-26 0,4 0-3 16,11-5-3-1,13-3 5-15,8-4 6 16,2-4-3-16,-16 1-9 0,-7 0-8 16,-22 3-1-1,-9 1-3-15,-14 1 2 16,-7 2 3-16,-14 3-3 0,-9 2 1 15,-20 4-5 1,-7 2-5-16,-28 2-2 16,-11-1-2-16,-6-3-12 15,-3-4-16-15,3-6-16 0,-2-1 0 16,7-3 9-16,9-2 13 16,20 1 10-16,20 1 0 0,18 0-6 15,9 3 5-15,18 1 10 16,8 2 7-16,16 3 13 15,10-1-3-15,22-1-9 16,3-1-3 0,7-3-4-16,-5-1-2 0,0-3 1 15,-2 0 1-15,-3 1 2 0,-6 0 0 16,-22 2 6 0,-15 1 6-1,-26 4 7-15,-11 1 0 0,-31 2-3 0,-8 0-7 16,-14-2-7-1,-5-1-5-15,4-3-13 16,-4-1-4-16,-2-1-4 16,7-1 1-16,20 3 4 15,16 3-5-15,31 4-7 0,14 5 5 16,25 1 11-16,11 4 8 16,12-4 10-16,2-3 0 15,0-7-2-15,2-5-5 0,13-9-180 31,11-5 131-31</inkml:trace>
  <inkml:trace contextRef="#ctx0" brushRef="#br0" timeOffset="79562.44">12376 8197 403 0,'-17'6'91'15,"1"-1"88"-15,5 1-47 0,3-1-4 16,8-2 1 0,4 1 4-16,4-2-14 15,7 1-9-15,7-1-28 16,3 1-19-16,7-1-28 16,-1 1-11-16,0-1-8 0,-5-2-2 15,-4 0-2-15,-4 1-1 0,-9-1 5 16,-5 2 1-16,-9 2-1 15,-4-1-35-15,-7 1-182 16,0-2-214 0,7-4 218-16</inkml:trace>
  <inkml:trace contextRef="#ctx0" brushRef="#br0" timeOffset="80681.05">12777 7733 595 0,'2'-13'136'0,"-1"1"118"16,-1 3-75 0,0 4-29-16,-3 4-38 0,0 0-13 0,6 1-29 15,3 0 0-15,10 1-10 32,5 3-5-32,10 9-12 0,5 3-11 15,4 9-17-15,-2 5-6 0,6 9-6 16,-2 4-2-16,9 7 0 15,2 2 0-15,1 2 1 16,-3 3 1-16,-13 2 2 16,-9 5 2-1,-12 8 2-15,-6 2 1 0,-11-1 1 0,-6-2-1 32,-11-3 0-32,-4-1-1 0,-12-1 3 15,-2 6-4-15,-4-5-2 16,-2-2 0-16,3-5-6 15,-1-4 3-15,5-7-1 16,2-1 3-16,3-8 2 16,0-3-5-16,-2-4 0 15,-1-3-3-15,-6-1-3 16,-3 1 4-16,-2 1 0 16,1 2 0-16,7 2-17 0,2-3-11 15,8-4-35-15,3-3-13 16,5-7 2-1,2-3-3-15,4-4-12 0,3-3-11 0,5-4-118 32,3-3 123-32</inkml:trace>
  <inkml:trace contextRef="#ctx0" brushRef="#br0" timeOffset="80995">12599 9350 1153 0,'-1'10'100'0,"-4"3"49"16,0 2-19 0,-1 3-63-16,-2-1-15 0,-4 4-24 15,-1 1-5-15,1 6-13 16,0 1-4-16,4 1-5 0,2 0-1 15,4-6-1-15,2-3-1 0,8-6-3 16,1-3-2-16,8-4 1 31,6-1 0-31,9-6 3 0,2-3 2 0,12-9 5 32,8-5-46-32,13-9-305 15,7-5 241-15</inkml:trace>
  <inkml:trace contextRef="#ctx0" brushRef="#br0" timeOffset="81595.14">13834 8476 455 0,'-1'-2'125'15,"-2"2"147"-15,-1-1-23 16,2 4-46-16,-3 0-14 0,4 4-43 16,1 3-18-16,-1 7-32 15,0 4-13-15,1 11-26 16,-1 5-14-1,1 10-21-15,0 1-8 16,-4-2-6-16,2-4-2 16,0-5-6-16,1-5-15 0,-2-9-74 15,1-4-63-15,0-11 78 16</inkml:trace>
  <inkml:trace contextRef="#ctx0" brushRef="#br0" timeOffset="81825.52">13620 8611 679 0,'-6'7'94'16,"6"-1"98"0,4-1 3-16,16-3 9 15,7-2 2-15,17-5-10 16,5 0-21-16,0-1-55 15,-3 3-28-15,-5 1-48 16,0 1-15-16,-4-2-29 16,0 0-28-16,0-4-90 15,0-1-83-15,4-3 103 0</inkml:trace>
  <inkml:trace contextRef="#ctx0" brushRef="#br0" timeOffset="82217.37">14320 8293 841 0,'7'1'167'15,"0"-1"216"-15,3 2-190 16,4 3-20-16,2-1-31 0,10 7-33 15,-1-3-19-15,6 4-42 16,2 2-11-16,-3 4-21 16,-3 0-5-16,-16 6-5 15,-11 4 0-15,-21 5-3 16,-7 4-2-16,-8 6-1 16,-1 0-1-16,7-2-3 0,4-3 1 15,13-6 0 1,5-3 0-16,16-5 1 0,8-3 4 15,18-7 13-15,11-2 1 0,21-10 6 32,3-6-3-32,-1-10-10 15,-4-4 0-15,-7-5-77 0,-3-1-75 0,-3-6 80 32</inkml:trace>
  <inkml:trace contextRef="#ctx0" brushRef="#br0" timeOffset="85200.67">8868 7192 447 0,'-5'9'79'15,"0"0"66"-15,-3 0-21 0,-1 1-25 16,-2 0-6-16,-1 0-5 16,3 1-7-16,-3-1-24 15,0-1-12-15,3 1-16 16,-3-2-1-16,0 2 6 16,-3 0 2-16,-2 3 3 15,-1 2-4-15,-7 5 3 16,-3 5 2-16,-7 5-1 15,-5 4-5-15,-3 8-16 0,-1 0-9 16,2 5-9 0,2 2 1-16,4 6-1 0,3 4-1 15,5 11-2 1,5 3 0-16,8 3 1 0,4-2-1 16,5 1 0-16,3 2 0 0,3 7 0 31,1 3 1-31,2 1 1 15,2 1 1-15,2 1 0 16,2 1-1-16,3-1 0 16,3-3-1-16,4-2 2 15,1 0 0-15,-3 0 0 0,0 0 0 16,-3-6-2 0,-2-8-2-16,2-7-2 15,1-3 1-15,-1-14 0 16,3-3 0-16,2-14 2 0,1-5-1 0,1-8-6 15,-4-4-26-15,-4-6-156 16,-2-7-119-16,-8-4 156 16</inkml:trace>
  <inkml:trace contextRef="#ctx0" brushRef="#br0" timeOffset="85475.58">8258 9606 563 0,'5'0'85'0,"6"0"69"16,3 0-45-16,13 2-18 15,0 2-18-15,8 1-12 0,7 2-7 16,3-2-10-16,4 0 1 0,-4-4 13 15,-4-2 11-15,-12-6 4 16,-8-3-2-16,-8-6-16 16,-3-2-15-1,-3-7-20-15,-1-2-26 16,-6-7-260-16,1-2 192 0</inkml:trace>
  <inkml:trace contextRef="#ctx0" brushRef="#br0" timeOffset="86156.28">8090 7036 645 0,'-11'-12'82'0,"-2"2"84"31,0 3-10-31,-3 5-34 0,-1 3-10 16,1 7-31-1,0 3-10-15,0 7-11 0,-2 2-9 0,1 6-20 16,0 3-13-16,6-1-14 15,6-2-4-15,7-2-5 16,6-4 8 0,7-1 10-16,5-1 7 0,6-3 10 15,1 0-5-15,1 0-5 16,-4 0-3 0,-12 3 0-16,-7 2 1 0,-15 7 1 15,-11 4-2-15,-9 7-48 16,-2 0-55-1,-3-3-363-15,5 0 283 0</inkml:trace>
  <inkml:trace contextRef="#ctx0" brushRef="#br0" timeOffset="86643.49">8140 6791 813 0,'12'2'99'0,"-5"7"69"0,-2 10-15 16,-4 14-60-16,-1 9-14 15,0 16-30-15,-2 5-14 0,0-1-24 32,1-2-3-32,2-17-5 0,6-9-2 0,6-19-3 15,2-7 0-15,0-14 2 16,2-7 3-16,-2-9 5 15,0-4 0-15,-4 1 8 16,0 3 3-16,-3 7 3 16,0 3-2-16,-2 7-6 15,1 11-5 1,0 7-1-16,-1 6 0 0,1 4-2 0,1-4-2 16,3-6-2-1,-1-5-1 1,4-12 5-16,-2-3 8 15,2-9 18-15,2-4 10 16,-3 1 18-16,1 0-2 16,-3 5-3-16,0 8-10 0,-5 8-19 15,1 7-7-15,-2 12-10 16,-1 1-1-16,3-2-6 16,3-4-7-16,10-16-61 15,5-9-50-15,7-17-291 16,2-7 243-16</inkml:trace>
  <inkml:trace contextRef="#ctx0" brushRef="#br0" timeOffset="86789.07">8488 6851 1220 0,'-37'16'86'0,"9"-3"40"31,4-1-61-31,14-12-52 16,6-5-12-16,9-16-4 15,8-6-29-15,17-11-229 16,9-2 182-16</inkml:trace>
  <inkml:trace contextRef="#ctx0" brushRef="#br0" timeOffset="87002.93">9007 6498 1093 0,'-15'20'140'15,"-5"4"102"-15,-14 2-74 16,0 1-32-16,-4 2-37 15,1-2-17-15,9 5-33 16,0 2-13-16,10 6-22 0,6 3-11 16,8 6-6-16,5-1-1 15,7 0-4 1,5-4-34-16,2-8-94 16,3-6-63-16,1-15-283 15,-4-7 274-15</inkml:trace>
  <inkml:trace contextRef="#ctx0" brushRef="#br0" timeOffset="87145.63">8702 6890 873 0,'9'-8'119'16,"6"-2"86"-16,2 0-17 0,13-3-76 31,8-3-40-31,14-5-52 0,10-5-11 0,5-4-30 16,-1-3-68-16,-3-4 56 31</inkml:trace>
  <inkml:trace contextRef="#ctx0" brushRef="#br0" timeOffset="87624.84">9501 6793 412 0,'-9'-1'76'0,"0"1"75"16,1 2-7-16,0 6-13 15,0 2-2-15,0 3-22 16,4 0-12-16,4-4-29 0,3-3-3 16,6-7-1-1,1-5-1-15,7-6-7 16,2-4-11-16,1-5-9 0,4 0-4 15,-7 2 0 1,-4 3 0-16,-6 6 4 16,-7 2 0-16,-8 6-8 0,-4 2-4 0,-10 9-16 31,1 4-4-31,-7 11-8 0,0 3-7 16,2 10-10-16,3-1-2 15,14-3-1 1,9-2 5-16,14-11 9 15,5-4 3-15,7-8 6 0,0-5 5 16,5-6 14 0,2-7 9-16,3-8 20 0,5-3 3 15,6-12-2-15,6-1-7 0,5-2-17 16,-5-1-6-16,-11 6-3 16,-11 3-28-16,-13 7-129 15,-7 3-149-15,-8 11 150 16</inkml:trace>
  <inkml:trace contextRef="#ctx0" brushRef="#br0" timeOffset="88160.7">9831 6651 539 0,'-9'13'154'16,"0"4"158"-16,4 7-147 0,1 4-7 15,4-1-72-15,10-3-26 16,13-7-35-1,4-4-11-15,10-10-5 16,-2-4-1-16,0-10 0 16,0-2-2-16,2-6 0 0,-1-2 1 0,-3-1 0 31,0-1 9-31,-10 6 25 0,-4 4 12 16,-8 12 21-16,-3 6-5 15,-8 17-21-15,-4 10-13 16,-6 16-21-16,-4 8-5 0,-1 14-4 15,1 3-29 1,6 1-72 0,2-8-6-16,5-21-2 0,1-11 24 15,4-25 44-15,0-7 5 16,3-21 10-16,2-12 14 16,7-18 61-16,-1-10 24 15,2-7 34-15,3-1 3 16,-2 1-21-16,2 4-15 0,2 15-21 15,-2 8-8 1,3 17-10-16,-6 7-6 0,0 9-17 16,-4 4-5-16,-2 6 0 15,-3 5 1-15,-6 8 5 16,-3 3 0-16,-9 7-1 16,-10 2-2-16,-8 1-5 15,-8 1-10-15,-5-6-32 16,1-4-21-16,5-11-54 0,7-6-30 15,14-15-90 1,8-7-121-16,12-11 200 0</inkml:trace>
  <inkml:trace contextRef="#ctx0" brushRef="#br0" timeOffset="88759.1">10881 6428 538 0,'0'-11'84'0,"0"0"76"16,0 1-26-16,0 3-34 0,0 2-6 0,0 4-8 15,0 0 3-15,0 4-12 16,0 2-3-1,0 6-10-15,-1 2-11 16,-1 6-18-16,0 6-8 16,2 11-15-16,0 10-4 15,0 13-4-15,-1 3 0 16,-2 0 0-16,-1-5 0 16,1-10 0-16,2-6-16 0,1-13-47 15,1-6-57 1,2-12 58-16</inkml:trace>
  <inkml:trace contextRef="#ctx0" brushRef="#br0" timeOffset="89091.11">10943 6786 526 0,'0'8'128'16,"3"-1"68"-16,1-6-12 0,3-1-11 15,3-8-59-15,4-2-21 16,3-4-32-16,1-1-18 16,2-1-19-16,-6 2-3 0,-8 2-1 15,-6 4-1 1,-12 4 2 0,-9 1-3-16,-5 5-8 0,-1 3-5 15,-1 10-9-15,5 3-2 16,2 10-4-16,5 7 1 15,7 7 2 1,8 0 0-16,10-3-19 16,5-5-13-16,12-11-11 15,2-8-15-15,13-17-50 0,6-8-55 16,5-15 93 0</inkml:trace>
  <inkml:trace contextRef="#ctx0" brushRef="#br0" timeOffset="89275.82">11433 6438 645 0,'-2'-19'180'0,"-5"3"139"31,-3 14-98-31,-5 4-43 0,-5 11-67 16,-1 8-22-16,1 11-26 16,1 5-11-16,7 10-29 0,0 2-12 15,5 5-10 1,2-1-1-16,0-3-30 0,4-3-48 0,1-6 46 31</inkml:trace>
  <inkml:trace contextRef="#ctx0" brushRef="#br0" timeOffset="89451.38">11247 6679 804 0,'25'1'68'0,"-1"1"27"16,-1-1-22-16,3-3-53 16,3-5-34-16,-1-6 10 15</inkml:trace>
  <inkml:trace contextRef="#ctx0" brushRef="#br0" timeOffset="89752.33">11681 6339 730 0,'-3'19'145'16,"-4"5"89"-16,-2 14-67 16,-4 7-38-16,-7 11-65 15,3 3-15-15,-7 6-24 16,1 1-9-16,1-1-10 15,1-2-3-15,12-15-3 16,5-6-2-16,13-21-6 0,4-8 1 16,8-14 2-16,2-7-4 15,2-14-38-15,0-6-25 16,-1-5-34-16,-3-1-26 0,-10 1-95 16,-3 5-70-16,-16 1 158 31</inkml:trace>
  <inkml:trace contextRef="#ctx0" brushRef="#br0" timeOffset="89883.46">11493 6612 635 0,'-4'-4'120'0,"4"3"114"0,4 2-38 15,16 4-71-15,4-3-14 16,10-2-36-16,1-6-18 0,-1-6-30 16,1-2-9-1,-5-6-9-15,1-2-33 0,-1-5-243 0,4-2 187 16</inkml:trace>
  <inkml:trace contextRef="#ctx0" brushRef="#br0" timeOffset="90678.05">12481 6363 388 0,'-6'1'118'0,"-2"2"138"16,0 2-3-16,-3 5-40 15,0 4-28-15,-8 8-67 0,2 9-31 16,-7 10-40-16,6 6-10 15,4 4-13 1,-1 1-8-16,4-2-11 0,-2-1-1 16,1-9-1-16,3-2-2 15,2-12-1 1,1-6-1-16,4-11-8 16,-1-6-1-16,5-13 1 15,1-7 0-15,11-8 6 0,3-2 7 0,8 5 25 31,7 4 9-31,-2 8 11 16,-2 6-2-16,-1 7-16 16,-5 5-7-16,-5 4-2 15,0 3 1-15,-13 3 1 0,-9 3 1 16,-9 2-3 0,-4 1-3-16,-11 0-7 0,-4 0-4 15,-7-6-33-15,-1-4-23 0,5-9-49 16,6-5-33-16,12-10-96 15,6-6-88-15,12-9 176 16</inkml:trace>
  <inkml:trace contextRef="#ctx0" brushRef="#br0" timeOffset="91074.66">12627 6721 632 0,'0'19'140'0,"-3"2"92"16,2 3-54-16,-1 2-17 16,2-6-74-1,5-3-25-15,6-9-32 16,1-6-4-16,7-7 1 16,4-6 1-16,5-6 8 0,1-2 7 15,-2 0 15-15,-1-1 7 0,-9 4 0 31,-6 2-3-31,-7 6-6 0,-3 8-4 16,-4 3-8-16,0 10-7 0,-5 10-22 16,-2 3-6-16,7 4-7 15,2-1-1-15,3-2-1 16,5 2 0-16,0 0 0 16,-1 1 2-1,-5 5 0-15,-4-3 0 0,-10 3 2 16,-4 0 0-1,-11-5-1-15,0-3-7 16,2-6-29-16,-1-5-25 0,6-9-58 16,4-5-39-16,7-10-240 15,4-5 239-15</inkml:trace>
  <inkml:trace contextRef="#ctx0" brushRef="#br0" timeOffset="91473.97">13224 6560 782 0,'11'-5'114'0,"4"-1"115"16,2-1-41-16,5 1-15 15,-1-1-24-15,2 0-40 31,4 2-20-31,-3 3-38 0,1 2-14 16,-2 4-19-16,0 5-7 16,-4 4-7-1,-4 1 0-15,-7 6 1 0,-3 4 1 16,-15 7 0 0,-3 4-9-16,-12 3-6 0,-1 2 0 15,2-6-1-15,5-5 8 16,9-8-4-16,9-6-1 0,12-6 4 15,5-3 7-15,20-6 19 16,3-4 4-16,16-6-1 16,13-1-5-16,9-3-9 15,-3-2-2 1,-5 3-13-16,-5-1-49 0,-16 7 34 0</inkml:trace>
  <inkml:trace contextRef="#ctx0" brushRef="#br0" timeOffset="114923.72">3893 6330 290 0,'0'0'100'0,"-3"-1"103"15,0 1-23-15,1 2-45 16,-2 0-15-16,2 1-25 15,2-1-13-15,-2 2-16 0,2 3-8 0,-3 4-14 16,-1 4-9-16,-1 6-17 31,0 5-5-31,-6 8-4 16,4 1-2-16,-3 7-1 16,1-1-2-16,0-5 0 0,1-2 0 15,1-8-1-15,-1-4 0 16,3-7 0-16,1-1-2 0,3-10-1 15,6-1 0-15,4-8-2 16,6-1 0-16,4-6 2 16,4-2 4-16,4 0 2 31,0-2 9-31,5 2 3 0,2-1-4 0,5 0 0 16,10 3-10-1,9-1-1-15,2 0 0 0,4 2 2 0,-6 2 0 16,-7 1 3-16,0 3-2 31,3 4 0-31,4-2-2 0,6 3 3 16,0-2 6-1,-5 1 3-15,-4 0 0 0,-5 1-3 16,-1 3-7-16,4 2-3 16,5-1 0-16,5-1-1 15,2 1 0-15,-8-1 1 16,-6 1 1-16,-5 0 1 0,-2-1 0 15,5 0 0 1,9-1-1-16,6 3 0 0,-4 0 0 16,-3 2-2-16,-9-3 1 0,0 2-1 15,-2-2 0-15,8 0-1 16,5 3 0-16,4-2 0 31,-2-2 1-31,-9-1 1 16,-3-2 0-16,-1-1 0 15,1 0-1-15,6-3-1 16,6-1 0-16,1 4 0 16,-4 1 0-16,-4 3 0 15,-9 0 0-15,-3-2 1 16,2-1-1-16,5-4 1 0,4 0 0 0,1-3 11 16,0 0 11-1,-1-2 4-15,-4 1 1 0,-8 2-9 16,-2 0-13-16,-1 2-3 15,-3 0-1-15,7 1 3 16,5 2 1-16,2-2 0 16,2 0 1-16,-2-4-3 0,-5-3-2 15,-3-5 1 1,-3-2-1-16,2-1 0 0,3 0 0 16,7 0 0-1,5 3-1-15,-3 1-1 16,0 4 0-16,-7 4 1 0,-8 2-2 15,0 3 1 1,3 1 1-16,2 2 1 16,7 1 0-16,5 2-2 15,2 0-1-15,-5-2 0 16,-1 0-1-16,-7-2 21 0,-6-1 8 16,5-1-2-1,1 0 8-15,2 1-15 16,3 1-6-16,1 5 2 0,-3 2-6 15,-7 3-2 1,-5 1 1-16,-8 2-1 0,-5-3 0 0,-3-2 0 16,-2-3-1-16,-1-6-1 15,1-2-1-15,3-5 0 16,2-1-2-16,-1 0-1 16,2 0 0-16,4 2 2 0,-1 0 0 31,5 3 0-31,6 0 0 15,2 3-1-15,0 0-1 16,-1 0 2-16,-5 0-1 0,-3-1 0 16,-3-2 1-16,-3-1-2 15,-5 1 2-15,-4-1 1 16,-1 1 1-16,-4-2 0 16,0 0 0-16,1 0-2 15,1 0-3-15,3 0 0 16,2-1 0-16,7 1-1 0,6-1 1 0,8 2 0 15,0 1 0-15,-2-1 0 16,-8 1 2 0,-10 0 1-16,-3 0 0 0,-10 0 5 31,1-1 3-31,-5-3 2 0,0-1 2 0,-3-6-2 16,-3-3-1-16,-2-9-7 15,1-3-1-15,3-8-7 16,4 1-1-16,11 0-59 31,6-3-55-31,10 1 66 16</inkml:trace>
  <inkml:trace contextRef="#ctx0" brushRef="#br0" timeOffset="-214601.06">17985 8058 509 0,'1'5'135'0,"-1"-1"146"16,0 1-21-16,1 0-38 15,3-2-24-15,-3 0-38 16,-1 0-8-1,0-1-23-15,-1-2-21 0,1 0-38 16,-8 0-24-16,-4-6-18 31,0-3-6-31,-4-3-9 0,-1-2 2 16,-2 1-7-16,-3 0-3 0,-2 6-3 16,0 2-2-1,1 9-5-15,0 10-2 16,3 13-4-16,0 7 0 15,6 10 1-15,3 3 1 0,11-1 1 16,3-1 1-16,6-11 1 16,4-6 1-16,6-13 4 15,0-8 0-15,7-14 2 16,-2-9 2-16,4-12 1 16,0-6 3-16,3-7 6 0,1 1 5 15,-4 2 16-15,-1 3 2 16,-8 11 12-1,-10 9-2-15,-9 14 2 16,-3 1-5-16,-6 19-8 16,0 6-4-16,-7 17-19 0,0 5 2 0,0 16-10 15,-1 5-2-15,1 4-1 32,2 1-1-32,-1-2-27 0,2 0-22 15,9-7-57-15,3-5-38 16,7-21-83-16,6-13-98 15,3-31 189-15</inkml:trace>
  <inkml:trace contextRef="#ctx0" brushRef="#br0" timeOffset="-214430.66">18323 8332 1912 0,'-2'34'120'0,"-5"-8"24"15,-2-5-26-15,0-9-100 0,1-6-33 16,7-11-135-16,3-6-139 16,13-23 155-16</inkml:trace>
  <inkml:trace contextRef="#ctx0" brushRef="#br0" timeOffset="-213730.69">19020 8119 528 0,'0'-2'153'16,"0"-1"122"-16,2 0-66 15,2-2-17-15,-4 1-31 16,0-2-6-16,-5-1-24 16,2-2-13-16,-4-4-40 0,-2 0-18 15,-10-5-31-15,-2 0-8 16,-11 3-11 0,-3 3-7-16,-2 12-6 0,0 9-5 15,7 15-7-15,4 7 3 16,5 8 1-16,4 4 3 15,8 0 3-15,6-4 0 0,8-11 0 16,9-7 1-16,9-15 2 31,5-4 2-31,8-9 7 16,0-4 6-16,0-7 13 16,0-3 9-16,-11-1 17 15,-6-1 9-15,-6 0 0 16,-7 2-2-16,-1 7-11 0,1 6-10 15,-6 12-8-15,0 9-7 16,-3 15-13-16,-6 9-4 0,4 19-5 16,-1 7-1-16,0 10-1 15,2 1 0-15,-1-1-14 16,-3-2-26-16,0-4-73 16,4-3-55-16,4-16-98 15,9-10-86-15,8-24 200 16</inkml:trace>
  <inkml:trace contextRef="#ctx0" brushRef="#br0" timeOffset="-213279.75">19546 8156 1206 0,'1'1'158'15,"-1"-1"71"-15,-2 0-17 16,-6 0-22-16,0-2-55 0,-6-3-28 16,-5 0-45-16,-2-1-18 15,-7 6-35-15,-9 7-5 16,-3 13-13-16,-4 8-4 0,4 14 1 16,7 4 2-16,16-5 1 31,9-4 1-31,16-15 1 0,8-7 1 0,11-13 2 15,6-5 3-15,7-13 1 32,0-5 3-32,-1-10 5 15,-6-1 6-15,-5-3 17 0,-5 1 13 0,-6 8 17 16,-3 4 4 0,-10 11-6-16,0 7-7 15,-8 16-17-15,0 10-9 16,-5 24-11-16,-2 6-7 0,1 11-6 15,0 1-1-15,2-6-11 16,1-3-27-16,6-9-83 16,1-4-68-16,8-11-172 0,3-6-166 0,9-21 294 31</inkml:trace>
  <inkml:trace contextRef="#ctx0" brushRef="#br0" timeOffset="-212842.49">20072 8108 1218 0,'-1'0'161'0,"-4"0"87"16,-5 0-31-16,-4 0-26 0,-4-2-52 15,-1-1-22-15,-5-2-48 16,0 2-23-16,-1 5-28 15,1 7-10-15,-9 13-14 16,7 8-4-16,-3 10-2 16,6 2 0-16,18-6-1 15,6-4-1-15,20-16 3 16,6-7 1-16,2-12 8 16,2-7 3-16,0-11 4 0,1-4 4 15,-1-6 14 1,1-1 11-16,-5 2 22 15,-6 2 10-15,-9 8 0 16,-2 5-8-16,-11 12-19 0,-6 9-11 0,-7 23-16 31,-3 12-6-31,-2 24-6 16,2 7 0-16,9 4-3 16,0-6-5-16,10-9-43 15,4-7-29-15,2-8-80 16,2-4-56-16,0-6-145 0,-1-7 195 15</inkml:trace>
  <inkml:trace contextRef="#ctx0" brushRef="#br0" timeOffset="-211858.01">17015 9414 1188 0,'1'-1'138'15,"0"-2"185"-15,0 3-194 16,-1 0 17-16,-3 6-22 0,1 5-18 0,-2 10-42 31,1 7-19-31,2 17-20 16,-4 4-10-16,2 8-24 16,-1 0-20-16,2-7-54 15,1-5-34-15,1-11-73 16,1-8-79-1,1-8 157-15</inkml:trace>
  <inkml:trace contextRef="#ctx0" brushRef="#br0" timeOffset="-211641.15">16848 9588 1394 0,'2'15'127'0,"4"2"108"16,4-2-37-16,6 0-23 15,-4-2-36 1,6-3-61 0,3-1-33-16,2-5-31 0,3-3-7 15,6-2-65-15,6-3-66 16,7-9-292-16,11-3 240 16</inkml:trace>
  <inkml:trace contextRef="#ctx0" brushRef="#br0" timeOffset="-211029.26">17782 9460 901 0,'-5'18'90'0,"-2"2"69"15,-4 3-44-15,2 7-46 0,1 5-19 16,3 6-29-1,4 5-7-15,4 0-6 0,5-1-1 32,11-11-2-32,3-6 3 0,9-15 34 15,2-6 27-15,2-11 52 16,1-5 15-16,-1-10-1 16,-3 1-12-16,-12-8-22 0,-6-5-9 15,-12 0-10 1,-8-5-4-16,-8-3-14 15,-1 3-6-15,-9-1-25 0,0 3-10 16,-1 7-14-16,-1 4-7 16,4 12-8-1,3 6-19-15,4 9-68 0,3 5-56 16,7 6-182-16,3 1 181 16</inkml:trace>
  <inkml:trace contextRef="#ctx0" brushRef="#br0" timeOffset="-210840.61">18281 9587 1518 0,'-5'10'212'0,"-7"5"203"16,2 1-160-16,-5 0-100 0,1-3-68 31,6-8-79-31,2-4-6 0,4-4-43 16,2-4-38-16,7-3-165 15,3-3 144-15</inkml:trace>
  <inkml:trace contextRef="#ctx0" brushRef="#br0" timeOffset="-210195.84">18798 9430 1071 0,'-7'1'96'0,"0"2"84"16,0 1-39-16,0 3-19 16,2 4-20-16,-4 8-39 0,2 7-23 15,-1 11-27-15,0 8-7 16,4 7-8-16,4 1-3 16,10-5-2-1,7-5-2-15,15-15 2 16,5-5 3-16,14-16 20 15,-1-8 26-15,-3-14 43 0,-5-1 26 16,-17-17 20 0,-3-5-8-16,-8-9-21 15,-11-9-19-15,-5 1-21 0,-5-1-9 16,-9 4-17-16,-3 6-8 16,-5 15-28-16,-9 6-24 0,-13 21-35 15,-2 8-24-15,3 13-59 16,8 5-28-16,21 1-145 15,12 1-178-15,12-4 285 16</inkml:trace>
  <inkml:trace contextRef="#ctx0" brushRef="#br0" timeOffset="-209361.93">19539 9193 523 0,'3'3'94'0,"1"-1"104"15,-4 1-7 1,-1 1-13-16,-3 0-11 16,0-1-37-16,-1 0-14 15,2-1-12-15,-3-2-5 16,3 1-3-16,3-1-6 0,-3 0-5 16,1 4-3-16,3 4-4 15,-2 3 0-15,-2 11-17 16,0 7-8-16,0 8-23 15,1 9-8-15,2 9-16 16,0 4-5-16,0 4 0 16,0-1-1-16,1-9 0 0,-1-5-10 15,2-14-21 1,0-6-15-16,1-10-35 16,-1-4-19-16,0-8-56 15,-2-5-32-15,1-1-165 16,5-2 195-16</inkml:trace>
  <inkml:trace contextRef="#ctx0" brushRef="#br0" timeOffset="-208898.05">20072 9288 780 0,'-1'-15'171'0,"-4"1"200"0,-2 1-171 15,-3 1 8 1,0 5-28-16,-1 2-8 16,0 7-49-16,-3 5-20 15,-6 8-24-15,1 8-18 16,-8 13-21-16,3 6-10 15,-8 15-23-15,-3 5-5 16,6 10-4-16,-3 3-4 0,20-8-1 16,10-10-3-16,15-16-3 15,11-11 0-15,9-14 2 16,-3-5 3-16,7-12 7 16,-2-6 2-16,-5-5 9 15,3-3 5 1,-12-1 17-16,-4 0 9 0,-17 0 12 15,-6 4-3-15,-21 4-19 16,-6 5-15-16,-6 8-35 16,-6 4-13-16,3 4-35 0,-1 4-28 0,0-3-87 31,4-1-65-31,6-8 131 16</inkml:trace>
  <inkml:trace contextRef="#ctx0" brushRef="#br0" timeOffset="-208479.54">16692 10409 1335 0,'-4'12'112'0,"19"0"128"0,12-2-56 16,19-2 9-16,11-1-18 15,29-5-63-15,33-2-30 16,45-4-47-16,38-4-14 0,59-9-14 16,5-5-1-1,49-4 10-15,9-1 13 0,6 3 32 16,4 3 7-16,-15 14-9 0,-11 7-12 31,-46 7-49-31,-14 2-10 0,-50-6 4 16</inkml:trace>
  <inkml:trace contextRef="#ctx0" brushRef="#br0" timeOffset="-199369.86">2542 12389 294 0,'2'-1'113'15,"-6"-3"115"-15,5-1-24 0,-2 0-75 16,0 1-28-16,1 4-42 15,0 1-20-15,1 8-19 16,-1 2 3-16,2 5 5 16,1 1 1-16,0 6 22 15,3-2 3-15,1 1 21 0,1-1 13 0,3-5-1 16,3-1 1 0,1-4-10-1,1 0-9-15,3-2-17 0,2 0-10 16,7-3-17-16,6-2-4 0,14-2-3 31,9 0-1-31,8-2-6 16,2 0-2-16,-4 0-2 15,-1-2 0-15,10 2-3 16,8-3-1-16,9 1 8 16,-3-2 4-16,-1 0 8 15,2-2 5-15,5-1-2 0,5 0-3 16,-1-1-2-16,-2 2-4 0,6 2-8 15,3 1-2-15,-2 1-4 16,-2 1 0-16,-1 0 1 16,0-1 0-1,-2-1 1 1,-6 0 1-16,-15 2 1 0,-5 0 1 0,-2 3-8 16,0 1-29-1,-11 1-91-15,-4 1 73 16</inkml:trace>
  <inkml:trace contextRef="#ctx0" brushRef="#br0" timeOffset="-194855.96">17277 10603 992 0,'-1'1'84'0,"-2"5"2"0,2 10 87 0,-3 0-23 16,-2 0-3-16,4 2-34 0,1 0-28 16,3 5-16-16,8 7-25 15,-1 6-10-15,1 14-12 16,-2 4-8-16,-2 8-18 16,-1-1-32-16,-2-7-68 15,1-3-44 1,-1-14-157-16,3-5 169 0</inkml:trace>
  <inkml:trace contextRef="#ctx0" brushRef="#br0" timeOffset="-194501.27">17717 10774 1440 0,'-6'8'116'0,"-7"4"65"0,2 1-24 16,-8 7-48-16,0 1-25 0,8 6-39 16,0 6-20-1,14 8-21-15,6 3-4 0,10 0-3 16,3-6-1-16,4-13 0 16,4-8-1-16,-4-14 1 15,1-6 7 1,0-14 22-16,1-12 9 0,-4-12 25 15,1-9 14-15,-8-5 9 16,-8 2 0 0,-15 3-17-16,-10 4-17 15,-11 9-31-15,-2 5-11 16,-1 18-29-16,-1 7-20 16,8 14-54-16,0 5-34 0,9 1-159 15,6-1 167-15</inkml:trace>
  <inkml:trace contextRef="#ctx0" brushRef="#br0" timeOffset="-194322.65">18382 10891 1666 0,'-9'34'224'16,"0"-4"271"-16,-1-12-391 31,1-6-36-31,-2-10-57 15,2-4-11-15,5-10-88 0,1-4-82 0,11-9 91 16</inkml:trace>
  <inkml:trace contextRef="#ctx0" brushRef="#br0" timeOffset="-193785.25">18912 10726 1343 0,'-14'7'120'0,"-4"5"52"16,-6 5-46-16,5 12-84 15,-1 7-25-15,12 10-17 0,7 5 0 16,9 1-3-16,10-1-2 16,17-13 1-16,7-9 0 15,1-15 17-15,-3-9 24 16,-8-12 52 0,-9-9 12-16,-3-7 12 15,-5-6-5-15,-11-5-33 0,-4-3-7 0,-12 1-20 16,-8 0-15-16,-14 4-19 31,-7 2-6-31,-17 3-20 16,-1 5-11-16,6 11-28 15,10 6-21-15,20 7-90 0,11 3-62 16,18-2 120 0</inkml:trace>
  <inkml:trace contextRef="#ctx0" brushRef="#br0" timeOffset="-193600.5">19345 10717 1418 0,'12'24'176'0,"-1"6"134"15,-5 9-108-15,-8 8-75 16,0 5-55-16,-4-2-43 16,-1 0-6-16,7-7-21 15,-4-5-14-15,5-7-95 16,5-2-88-16,7-9 99 0</inkml:trace>
  <inkml:trace contextRef="#ctx0" brushRef="#br0" timeOffset="-193165.66">19879 10552 1172 0,'0'6'162'0,"-4"4"149"15,0 3-38-15,-7 9-63 16,-6 3-47-16,0 2-78 15,-1 0-31-15,-2-5-36 0,4 0-4 16,5-6-7 0,5-3 0-1,12-4-2-15,5 0-2 0,13 0-1 16,4 3 1-16,-1 1 0 16,4 3 0-1,-3 0 2-15,1 0 2 0,-2-1 1 16,-3 0 1-16,-4 3-1 15,-8 3 0-15,-12 4-3 16,-7 1-11-16,-9 6-41 0,-3-1-34 0,-1-2-98 31,0-2-54-31,4-5 123 16</inkml:trace>
  <inkml:trace contextRef="#ctx0" brushRef="#br0" timeOffset="-192973.22">19909 10649 1194 0,'11'-10'165'0,"1"2"121"16,8 4-77-16,1 0-27 0,12-1-53 16,3-3-24-16,16-1-61 15,8-2-19 1,-3-3-21-16,0 2-46 0,-6-7 30 15</inkml:trace>
  <inkml:trace contextRef="#ctx0" brushRef="#br0" timeOffset="-101807.22">9963 7203 456 0,'-1'2'93'0,"-2"2"85"16,-2 1-35-16,-3 1-54 0,-1 0-23 31,-2 0-14-31,-1-1 2 16,2-2 11-16,2 0 10 0,1-2-2 15,0 0-8-15,-3-2-14 16,-1-3-9-16,-4 0-12 16,-2-2-4-16,2 0-6 15,-1 1-2-15,-1 2-7 0,1 2-6 16,1 5-3-16,2 2-2 0,3 6 0 15,3 3-1-15,1 4-2 16,5 1 1-16,2-3-1 31,6-4-1-31,11-8 1 16,2-5 0-16,8-6 9 0,4-4 11 0,-3-5 19 16,0-1 8-16,-5-1 9 15,-4 0-1-15,-2 3-5 16,-4 2-2-16,-6 3-7 31,0 2-6-31,-4 3-11 16,-1 0-4-16,-3 2-8 15,-3 2 4-15,-2 2-1 16,0 4-1-16,3 8-6 16,-3 5-5-16,1 7-2 0,-1 5-1 15,-3 4 3-15,4 3 2 16,-2 6-2-16,-1 4 3 0,4 6 1 15,-3-1-20 1,4-1-87-16,2-8-46 16,4-17-277-16,10-11 242 0</inkml:trace>
  <inkml:trace contextRef="#ctx0" brushRef="#br0" timeOffset="-63114.94">18440 12611 941 0,'-1'-8'137'15,"-3"0"124"-15,0 1-35 16,0 4-54-16,-2 0-12 16,-3 1-5-16,3 0-14 0,-3 2-17 15,2 0-15-15,4 5-34 16,-6 4-14-16,3 10-22 31,1 8 1-31,-1 13-12 16,0 9-2-16,0 6-15 15,2 2-5-15,-1-3-7 0,2 0-2 16,0-2-6-16,1 3-17 0,1-1-48 16,0-2-31-1,1-3-93-15,2-1-60 16,3-5 145-16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3-02-14T17:04:11.41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3-02-14T17:04:12.138"/>
    </inkml:context>
  </inkml:definitions>
  <inkml:trace contextRef="#ctx0" brushRef="#br0">19289 13580 0,'0'0'0,"0"0"16,0 0-16,0 0 16,0 0-16,-38 15 15,18-5-15,0 0 16,0 3-1,0 0-15,-1 4 16,-29 36 15,7-7-31,13-16 16,7-10 0,10-7-16,-2-3 15,2-5-15,3 0 0</inkml:trace>
  <inkml:trace contextRef="#ctx1" brushRef="#br0">12793 11319 262 0,'-6'4'71'16,"-2"1"58"0,-1 1-28-16,-1 1-20 15,1 0 4-15,-1 0 32 16,-1-1 8-16,3 0-12 16,-1-2-11-16,2-2-24 0,2 0-5 15,4-2 7-15,0 0 10 16,-1-8 6-1,2 2 3-15,3-4-16 0,3-2-8 0,6-2-5 16,2 1-6-16,9 2-8 16,4 4-4-16,5 5-19 15,1 4-11-15,-4 6-7 16,-2 4-10-16,-15 3-4 16,-5 2 1-16,-6 7 0 31,-7 0 1-31,-3 6-22 0,-5 0-15 0,-10-3-19 0,0-1-1 31,-1-7 22-31,3-4 12 16,11-5 18-16,5-2 1 0,12-8 4 15,3 4 10-15,9 0 16 16,4-2 6-16,-1 5 5 16,5 2-3-16,-6 0-11 15,-3 6-1-15,-8 5-11 16,-9 2-3-16,-10 11-2 15,-5 1-2-15,-12 7 1 0,-9 4-1 16,-9 2-5 0,-3 0-2-16,0-6-19 0,6-1-22 15,7-13-54 1,9-5-35-16,2-13-63 0,8-7-73 0,9-11 156 16</inkml:trace>
  <inkml:trace contextRef="#ctx1" brushRef="#br0" timeOffset="196.17">13170 11569 1908 0,'-4'2'-1'0,"0"-2"-81"0,-4-3-144 0,3-5-69 0,2-16 128 0</inkml:trace>
  <inkml:trace contextRef="#ctx1" brushRef="#br0" timeOffset="482.11">13429 11141 841 0,'1'14'68'0,"-1"0"43"0,2 2-33 15,-2 1 17-15,1-2 4 16,2 1-1-16,3 0-16 0,2 1-12 16,6 3-22-1,2 1-5-15,2 4-23 16,3 3-7-16,-2 4 2 15,-1 3 10-15,-3 2 9 16,-2 1 3-16,-7-3-5 0,-1-1-10 16,-4-2-11-16,-2-3-2 0,-4 1-37 31,-5 0-54-31,-6 1-338 0,-3 3 269 16</inkml:trace>
  <inkml:trace contextRef="#ctx1" brushRef="#br0" timeOffset="701.29">13473 11150 1276 0,'-5'2'108'15,"18"-7"-4"-15,17-9 115 0,-3 4-61 0,5 0-11 16,3 2-43-16,5-3-44 15,-1-1-19-15,2-5-26 0,-3-4-9 16,-5-3-50-16,0-3-86 16,0 1 77-16</inkml:trace>
  <inkml:trace contextRef="#ctx1" brushRef="#br0" timeOffset="1144.43">14424 11355 1104 0,'7'18'174'0,"-4"4"126"0,-5 8-84 16,-6 8-40-16,-11 8-76 15,-4 2-32-15,-4 5-48 16,-2-2-15-16,-1 0-69 0,1-3-60 0,-1-6-232 16,-1-11 196-1</inkml:trace>
  <inkml:trace contextRef="#ctx1" brushRef="#br0" timeOffset="1317.79">14196 11370 1246 0,'7'-3'148'0,"0"8"78"0,2 20-75 31,1 11-33-31,6 15-43 16,6 3-5-16,3 5-21 0,3-3-16 15,7-2-20-15,5-7-8 16,10-9-40-16,9-8-76 0,6-12 67 16</inkml:trace>
  <inkml:trace contextRef="#ctx1" brushRef="#br0" timeOffset="1627.35">15337 11514 2102 0,'-1'1'31'0,"1"12"-4"0,0 14 13 0,0 13-15 16,3 3-16-16,5 10-22 0,-2 1-29 16,4 1-127-1,1 1-146-15,3-5 165 0</inkml:trace>
  <inkml:trace contextRef="#ctx1" brushRef="#br0" timeOffset="1981.88">15724 11492 1158 0,'-17'9'223'0,"1"10"-68"0,-2 5-59 31,2 11-62-31,0 9-17 16,4 4-10-16,9 4-4 0,10 2-8 16,10-4-4-16,16-9-3 15,9-12 1-15,21-20 1 16,1-13 19-16,0-18 45 16,-8-7 32-16,-17-9 57 15,-6-1 0-15,-9-4 5 16,-7 2-18-16,-17-1-33 0,-10 3-13 15,-17 6-31 1,-8 1-19-16,-21 7-69 0,-6 5-43 0,-10 7-84 16,2 3-30-16,22 4-61 15,13 2-81 1,22-4 201 0</inkml:trace>
  <inkml:trace contextRef="#ctx1" brushRef="#br0" timeOffset="2548.06">16208 10214 823 0,'-13'7'145'0,"1"-1"121"16,6-1-73-16,4-2-16 0,3-2-25 31,6-1-11-31,7-2-26 15,1 2-10-15,8 1-34 16,3 5-19-16,5 1-29 16,0 1-9-16,-7 5-10 15,-5 0 0-15,-11 7-3 0,-7 3-6 16,-15 9-27 0,-5 0-6-16,-8 1 3 0,-7-1 5 15,6-9 24-15,8-6 6 16,14-8 0-16,12-4 11 0,17-3 19 31,4 0 12-31,13 3 24 0,-5 2 2 0,-2 7-9 16,-1 2-6-16,-14 3-20 15,0 2-7-15,-12 5-1 16,-10 4-2 0,-12 8-2-16,-11 5-3 15,-26 7-8-15,-9 2-3 0,-14 0-34 16,-6-1-38-1,12-11-142-15,-4-6-159 0,-10-15 200 16</inkml:trace>
  <inkml:trace contextRef="#ctx1" brushRef="#br0" timeOffset="3448.76">12010 12563 1008 0,'-3'17'142'0,"-5"6"124"16,-1 3-67-16,-7 9-63 15,-5 1-34-15,-7 5-48 0,-5 0-17 16,-3-2-24-1,3 3-7-15,3-3-24 16,0-2-47-16,5-6-207 0,-1-8 170 16</inkml:trace>
  <inkml:trace contextRef="#ctx1" brushRef="#br0" timeOffset="3626.47">11695 12590 1077 0,'5'-3'144'15,"0"7"117"-15,3 12-68 0,6 23-64 16,-1 8-28-16,9 15-37 31,1-1-17-31,9-10-28 0,6-3-8 0,9-11-7 16,5-3-19-16,2-7-139 16,3-10-229-16,0-14 217 15</inkml:trace>
  <inkml:trace contextRef="#ctx1" brushRef="#br0" timeOffset="4114.49">12812 12538 312 0,'-22'10'105'16,"2"1"72"-16,-3-2 1 0,1-3-6 31,5-3-40-31,3-2-19 16,7 0-25-16,6-1-11 16,0-2 14-16,9-2 10 0,7-2 7 15,5 0 5-15,15 1-19 16,-1 3-13-16,15-1-27 0,-1 3-14 15,-9 6-20 1,3 2-7-16,-22 9-2 16,-4 4 0-16,-12 9-2 15,-4 5-14-15,-8 10-51 0,-6 4-30 16,-19-3-76-16,-2-1-26 0,-14-4-1 31,2-5 14-31,8-4 72 16,4-4 42-16,18-10 70 15,6-4 29-15,12-5 40 0,9-3 14 0,14-3 6 32,7 0-10-32,5-3-29 15,4-4-15-15,6-4-28 16,-2-4-8-16,8-6-5 16,5-1-50-16,-1-2 34 15</inkml:trace>
  <inkml:trace contextRef="#ctx1" brushRef="#br0" timeOffset="4293.72">13388 12663 1696 0,'-6'17'45'0,"1"-4"-27"0,-4-7-12 0,5-8-44 15,-1-5-47-15,6-10 48 16</inkml:trace>
  <inkml:trace contextRef="#ctx1" brushRef="#br0" timeOffset="4766.05">13747 12315 1048 0,'10'-1'186'0,"-1"0"156"0,2-1-142 16,0 0-20-16,-3 2-69 16,7 4-22-16,-1 4-39 15,-1 2-15-15,-5 5-16 0,-8 1-3 31,-5 14-6-31,-2 5-13 16,-12 8-31-16,0 2-8 16,1-7-1-16,-2-5 10 15,12-7 23-15,8-5 3 0,9-7 3 16,9-2 6-16,4-6 14 16,3 1 8-16,4-1 11 15,3 0 1-15,5 3 4 16,-8 0 1-16,-7 6 2 0,-4 3 2 0,-14 7-4 31,-8 5-3-31,-15 9-13 16,-9 1-7-16,-9 5-24 0,-8-2-16 15,-3-2-39-15,-7-2-35 16,-5-11-113-16,6-5-82 0,7-19-246 16,15-7 283-16</inkml:trace>
  <inkml:trace contextRef="#ctx1" brushRef="#br0" timeOffset="5012.8">14709 12583 792 0,'-1'6'152'0,"-4"6"143"16,-7 5-66-16,-3 17-50 15,-4 6-45-15,-7 10-59 0,-3-1-21 16,-8 2-41-16,-4-4-23 16,4-5-104-16,3-6-123 15,5-14 128-15</inkml:trace>
  <inkml:trace contextRef="#ctx1" brushRef="#br0" timeOffset="5175.81">14303 12603 1342 0,'17'23'107'16,"8"8"57"-1,7 8-31-15,15 10-46 0,7 0-17 0,11 2-23 16,0-4-17-16,-2-2-44 15,-6-3-70-15,-6-4 53 16</inkml:trace>
  <inkml:trace contextRef="#ctx1" brushRef="#br0" timeOffset="5477.61">15615 12781 811 0,'3'35'117'16,"-1"1"85"-16,-1 9-79 15,4 10-76-15,-2 5-88 16,2 6 23-16</inkml:trace>
  <inkml:trace contextRef="#ctx1" brushRef="#br0" timeOffset="5853.6">15999 12689 1365 0,'-2'6'135'16,"-9"9"66"-1,4 12-59-15,-9 19-87 0,0 7-26 16,6 14-15-1,2 5-7-15,8 3-10 16,3 0-5-16,18-13-5 16,-2-14-4-16,15-27-3 0,4-13 1 15,1-27 24-15,4-6 26 16,-7-17 53-16,-2-5 22 0,-11-4 17 16,-9 0-8-16,-14-2-17 15,-14 4-10-15,-14-3-18 31,-7 0-11-31,-6 4-25 0,-3 6-13 0,11 19-26 32,3 13-30-32,7 17-74 0,1 9-49 15,-2 3-165-15,7-1 178 16</inkml:trace>
  <inkml:trace contextRef="#ctx1" brushRef="#br0" timeOffset="6265.05">16750 11937 1232 0,'3'11'127'0,"-6"5"84"0,0 14-94 15,-10 6-9-15,-7 8-40 31,6 4-14-31,-9 1-23 0,1 3-14 0,6 0-17 16,0-4-5-16,9-6-55 16,5-7-30-16,7-15-43 31,5-2 2-31,9-14 51 16,5-4 31-16,7-10 44 0,0-10 2 15,6-4-18 1,-5-4-3-16,-7-3 4 0,3 4 2 15,-10 2 42-15,-6 4 25 0,-6 8 51 16,-5 12 28-16,4-2 24 16,-5 13-1-16,0 16-18 15,-6 7-16-15,-1 14-40 16,4 8-21 0,5 11-37-16,3 2-65 0,6 3-94 15,1-2-369-15,1-14 300 16</inkml:trace>
  <inkml:trace contextRef="#ctx1" brushRef="#br0" timeOffset="9943.01">12818 14312 678 0,'20'-12'141'0,"-1"0"111"15,0 4-69-15,-1 6-77 16,-7 2-37-16,-1 9-27 16,0 1-11-16,-3 5-20 15,-3 1-4-15,-1 2-2 0,2 0-2 16,-5 1-1-16,0 3 0 15,-5 7 0-15,-5 0 1 16,-6 5-1 0,-3 3-1-16,-13-1 0 0,-1 0 1 15,-2-5-1-15,0-8 0 0,10-6 1 16,5-2 0-16,7-6 17 16,6 1 9-16,7-3 29 15,6-2 14-15,10 0 8 0,6 0 1 16,10 1-10-16,6 0-7 15,4 4-15-15,2 0-8 16,-11 4-12-16,-7 3-6 31,-10 7 0-31,-12 5 1 16,-8 6-4-16,-13 4 0 0,-16 3-9 16,-10-3-4-16,-15 1-4 15,-2-3-2-15,5-3-14 16,3-2-13-16,6-12-39 15,3-5-35-15,6-11-71 16,5-5-50-16,17-7 119 16</inkml:trace>
  <inkml:trace contextRef="#ctx1" brushRef="#br0" timeOffset="10109">13140 14682 1399 0,'4'23'153'0,"-4"3"112"31,-8 1-166-31,-4-2-54 0,-4-9-132 16,0-6-73-16,8-12 77 16</inkml:trace>
  <inkml:trace contextRef="#ctx1" brushRef="#br0" timeOffset="10400.54">13490 14315 1506 0,'-11'30'211'16,"-6"3"-112"-16,-2 6-25 0,-2 6-31 15,7-2 1-15,3-9 12 31,3-3-2-31,8-10 3 0,3-4-3 16,12-2-1-16,7 0 5 16,8 2 1-16,6 0 9 15,8 7-9-15,2-6-4 16,4 3-11 0,-9 0-13-16,-11 2-2 0,-8 2-10 15,-25 6-59-15,-6 1-52 16,-19 2-209-16,-5 0 170 0</inkml:trace>
  <inkml:trace contextRef="#ctx1" brushRef="#br0" timeOffset="10626.63">13451 14373 911 0,'22'-14'235'0,"3"4"284"0,4 3-263 0,5 1-95 32,6-1-42-32,10-7-51 15,2-6-14-15,6-9-31 0,-4-4-11 0,-11-5-19 16,-6 4-39-16,-9 5-197 16,-7 7 158-1</inkml:trace>
  <inkml:trace contextRef="#ctx1" brushRef="#br0" timeOffset="11508.82">12021 15559 1152 0,'-12'4'131'0,"-4"8"110"15,-3 5-34-15,-11 12-60 0,-1 7-12 16,-3 6-47 0,1 2-22-16,2 3-30 15,1-2-18-15,3 4-10 0,-1-1-14 16,4-1-28-16,4-5-13 0,5-15-54 16,5-8-25-16,5-19-57 15,0-15-83-15,4-22 154 16</inkml:trace>
  <inkml:trace contextRef="#ctx1" brushRef="#br0" timeOffset="11708.02">11590 15546 878 0,'-8'3'208'16,"2"10"180"0,7 19-135-16,9 10-48 0,7 17-68 15,8-3-30 1,12-3-51-16,0-6-17 0,6-6-27 15,6-1-5-15,10-3-19 16,5-2-46-16,4-2-176 16,0-2 147-1</inkml:trace>
  <inkml:trace contextRef="#ctx1" brushRef="#br0" timeOffset="12124.98">12557 15694 1587 0,'-3'0'61'0,"9"-1"-3"0,9 0 70 0,4 0-18 16,6 1-12-16,3 3-24 16,0 4-33-16,0 3-9 15,-6 8-12-15,-4 3-2 0,-10 6-18 16,-7 2-27-16,-11 5-60 16,-6 0-35-16,-7 1-37 15,-5 4 17-15,1 1 54 16,-2-1 33-16,6 1 53 15,1-6 3 1,13-7 11-16,5-2 4 16,11-10 8-16,9-2-1 0,10-6-9 0,6-2-5 31,13-7-9-31,7-5-3 16,14-12-97-16,1-9-156 15,0-11 153-15</inkml:trace>
  <inkml:trace contextRef="#ctx1" brushRef="#br0" timeOffset="12274.31">13193 15801 1833 0,'-15'14'91'16,"3"-3"13"-1,0-5-45-15,7-5-89 0,0-3-39 16,5-11-140-16,5-5 119 0</inkml:trace>
  <inkml:trace contextRef="#ctx1" brushRef="#br0" timeOffset="12692.92">13538 15344 1126 0,'-1'-3'159'15,"-1"-1"136"-15,4 1-94 16,8 2-53-16,3 0-22 0,8 3-11 16,9 2-3-16,10 3-30 15,-3 2-22-15,-1 3-28 16,-6 2-9-16,-13 5-10 16,-4 4 1-1,-13 6-37-15,-6 5-28 0,-10 10-40 16,-7 4-9-16,-6 0 32 15,4-3 26-15,7-15 33 16,6-10 8-16,14-13 21 16,10-6 16-16,15-4 24 15,7-3 10-15,4 2-7 16,0 3-11-16,-4 6-10 16,-6 6-5-16,-2 7-5 15,-3 5-1-15,-10 3-3 16,-9 4-2-16,-13 5-6 15,-8 2-3-15,-14 10-18 16,-6 6-18-16,-20 4-75 0,-15 0-87 16,-10-15 100-16</inkml:trace>
  <inkml:trace contextRef="#ctx1" brushRef="#br0" timeOffset="12975.26">11707 16446 1523 0,'-7'15'103'0,"10"-6"84"0,6-2-91 15,15 2-6 1,16 7-1-16,35 5-16 15,21 2-16-15,41-6-38 16,33-7-11-16,27-12-3 16,22-8-22-16,31-8-75 15,-6-1-44-15,8 3-137 16,-9 9 140-16</inkml:trace>
  <inkml:trace contextRef="#ctx1" brushRef="#br0" timeOffset="21055.2">12196 16817 804 0,'-3'0'118'0,"0"1"102"31,0 3-37-31,-4 1-73 16,-1 1-20-16,-2 5-37 0,-5 2-17 15,-1 4-15-15,-6 3-3 16,-6 0-5-16,-2-2 0 0,-5-5-6 16,1-3-3-1,4-3-4-15,7 0 0 0,11 1-1 16,8 1 2-16,12 1 6 15,10 1 4-15,12-1 11 16,5-1-2-16,5-1 1 16,0 0-2-16,-2 3-6 0,-5 4 2 15,-4 5-1 1,-3 5 4-16,-4 3-3 16,-4 3 0-16,-6 6 2 15,-5 1-4-15,-12 1-13 0,-5 1-17 16,-7-2-43-1,-5 0-16-15,-3-7 5 0,-1-4 15 0,-5-18 34 16,-1-10 15-16,0-24 17 31,3-12 14-31,4-19 27 16,4-7 10-16,16-3 8 16,5-2-9-16,9 4-8 0,8 4-11 15,0 4-18-15,1 5-2 0,4 9-7 16,-3 6-29-16,5 9-88 15,-1 2-65-15,1 6 67 16</inkml:trace>
  <inkml:trace contextRef="#ctx1" brushRef="#br0" timeOffset="21224.86">12495 17158 1300 0,'1'15'77'0,"4"-6"18"15,-3-7-32-15,4-9-183 16,1-4-135-16,4-4 144 0</inkml:trace>
  <inkml:trace contextRef="#ctx1" brushRef="#br0" timeOffset="21437.58">12990 17099 986 0,'-3'24'141'0,"-1"-4"105"0,1-4-102 15,0-8-96-15,3-4-39 0,0-7-113 16,1-5-138 0,8-8 137-16</inkml:trace>
  <inkml:trace contextRef="#ctx1" brushRef="#br0" timeOffset="21554.96">13193 17138 1006 0,'9'25'91'15,"-1"-4"102"-15,-3-13-353 0,-1-5 122 16</inkml:trace>
  <inkml:trace contextRef="#ctx1" brushRef="#br0" timeOffset="21673.45">13588 17225 1051 0,'10'2'-27'0,"2"-5"15"0</inkml:trace>
  <inkml:trace contextRef="#ctx1" brushRef="#br0" timeOffset="21792.74">13931 17085 1251 0,'12'29'208'0,"-3"-3"258"0,-6-12-555 0,-3-10 83 15</inkml:trace>
  <inkml:trace contextRef="#ctx1" brushRef="#br0" timeOffset="23603.35">15065 16872 252 0,'5'-2'92'16,"-1"-1"82"-1,-3-3-1-15,-1 3 36 0,0 0 0 16,2 0 0-16,0 4-37 15,1 3-26-15,2 5-45 16,-2 1-18-16,-3 0-21 16,0 0-6-16,-3 2 8 15,1 0 4-15,-2 7 4 16,-4 4-1-16,-11 11-5 16,-2 7-10-16,-16 7-17 15,-2 4-6-15,-9 3-17 16,0 2 0-16,6 1-8 15,0-1-1-15,1-7-5 16,3-8-1-16,2-15-7 16,6-10-21-16,11-15-48 15,3-6-33-15,15-17-77 0,2-7-46 16,15-13 130-16</inkml:trace>
  <inkml:trace contextRef="#ctx1" brushRef="#br0" timeOffset="23870.07">14916 16764 855 0,'-8'4'146'0,"-2"1"119"16,-3 4-110-16,-1 2-34 0,-2 6-17 16,-1 5 4-1,2 4-3-15,2 0-10 0,2 1-24 16,3-5-9-16,6-3-28 15,2 0-10-15,10 2-13 16,10 5-5-16,16 8-4 16,13 3 3-1,11 2-7-15,2 0 2 0,-2 3-51 16,-11-2-47-16,-11 3-113 0,-9-2-133 31,-9-8 191-31</inkml:trace>
  <inkml:trace contextRef="#ctx1" brushRef="#br0" timeOffset="24637.13">15940 16676 189 0,'-9'4'68'0,"-2"1"98"16,-5 1-1-16,1 1 46 16,1 0 3-16,2 1-6 15,3-1-4-15,1 1-36 16,1 1-13-16,2 3-33 0,1 1-17 15,4 6-33 1,0 3-13-16,5 9-22 0,0 3-7 16,4 13-13-1,-1 2-5-15,2 8-7 0,-2 0 2 16,3-6-50-16,-2-4-41 0,3-8-111 16,4-6-93-16,-2-7 159 15</inkml:trace>
  <inkml:trace contextRef="#ctx1" brushRef="#br0" timeOffset="25165.16">16243 16704 594 0,'-3'8'193'16,"-4"2"165"-16,-5-1-139 15,1 2-41-15,0 1-61 16,-4 2-5-16,1 3-15 16,-1 3-12-16,1 8-27 15,-1 4-17-15,2 8-27 0,2 6-5 16,4 0-9-1,4 2-1-15,8-6-4 16,7-2-2-16,5-7-1 16,6-5-2-16,7-6-1 15,10-7 1-15,8-9 0 0,7-6 1 16,-3-10 0 0,-8-4 0-16,-8-9 9 15,-8-2 14-15,-6-8 33 16,2-6 16-16,-5-7 18 0,-2-6 0 15,-4 1-12-15,-8 0-9 16,-8 9-12-16,-8 3-6 0,-12 8-12 16,-6 3-4-1,-11 8-2-15,-2 6-7 0,-17 12-29 16,-2 4-22 0,-4 7-43-16,4-3-25 0,22-8-47 15,9-9-37-15,17-15-226 16,12-7 242-16</inkml:trace>
  <inkml:trace contextRef="#ctx1" brushRef="#br0" timeOffset="28933.07">16735 15843 582 0,'1'-3'95'0,"-4"2"79"16,-5 3-55-16,-6 7-63 15,0 4-21-15,-1 2 0 16,-2 0 8-16,5-2 23 0,1-1 16 15,4-5 2-15,7-3-7 16,0-2-12 0,5-2-9-16,7 0-8 15,4-1 1-15,9 0 0 16,2 1 7-16,8 0 11 16,4 0 8-16,-1 0-6 15,-1 0-10-15,-6 0-26 16,-4 0-13-16,-3 3-9 15,-3 2-1-15,-8 3-1 16,-1 3 2-16,-10 3-1 0,-1-1-1 16,-4 5 0-16,-3 3-1 15,-3 1-2-15,-1 6-1 0,-5-1-3 16,-2 1-1-16,0 4 2 31,-5 1-1-31,0 1-2 0,0 2 1 0,-1-2-5 16,4 2-1-1,-4 0-32-15,0 0-43 0,3 1-163 16,1-4-276-16,6-2 299 16</inkml:trace>
  <inkml:trace contextRef="#ctx1" brushRef="#br0" timeOffset="67488.45">11207 6475 633 0,'-8'4'118'0,"2"-1"105"0,-1-4-46 16,2-2-11-16,2-1 0 16,2 0-8-16,1 2-48 15,0 1-28 1,5 6-50-16,5 3-18 16,5 3-14-16,11 3-2 0,13 2-3 15,15 1-1-15,37-4 0 16,15-6 2-16,28-10 5 15,18-7 4-15,9-9 4 0,18-3-2 0,17 2-1 32,-6 2-2-32,7 9 1 15,-13 7 2-15,-6 14-20 16,-22 11-70-16,-27 18 54 16</inkml:trace>
  <inkml:trace contextRef="#ctx1" brushRef="#br0" timeOffset="68766.64">13963 4418 479 0,'-6'3'97'15,"-1"6"110"-15,0 3-5 16,-2 2-12-16,2 1-21 0,3 0-48 16,-4-1-14-16,7 5-29 15,1 0-12-15,0 10-20 0,8 9-11 16,-4 13-18 0,4 4-6-16,1 4-7 15,0 2-1-15,2-6 0 16,-3-3-2-16,-2-12 1 15,-3-6-1-15,-3-12 3 16,0-5 0-16,-6-8 1 16,-1-6 2-16,-2-10-2 15,0-6-1-15,4-9-3 0,4-4-2 16,6-5 1-16,7 2 4 16,7 1 12-16,0 1 7 15,8 12 10-15,3 4 0 0,4 10-8 16,5 6-7-16,-7 8-11 31,-7 1-2-31,-8 5 3 0,-9 1 6 16,-11 0 5-1,-5 3 1-15,-14 2-9 16,-8 2-2-16,-9-2-1 0,-2-2-1 0,3-6-8 0,2-3-15 31,8-10-73-31,4-5-64 16,8-14 81-16</inkml:trace>
  <inkml:trace contextRef="#ctx1" brushRef="#br0" timeOffset="68967.47">14281 4770 1057 0,'0'22'104'0,"0"3"91"0,3 0-51 16,-3 2-2-1,0 1-37-15,4 1-44 16,0-3-26-16,5-3-25 0,-2-3-4 0,1-3-2 16,-1-3-21-16,4-5-96 15,-1-3-87-15,4-10 98 32</inkml:trace>
  <inkml:trace contextRef="#ctx1" brushRef="#br0" timeOffset="69114.47">14366 4563 761 0,'-8'-10'72'0,"1"3"71"0,6 5-100 16,1 1 0-16,1 1-29 16,6-1-30-16,5 0 10 15</inkml:trace>
  <inkml:trace contextRef="#ctx1" brushRef="#br0" timeOffset="69784.74">14819 4817 528 0,'-1'1'145'0,"-5"-3"191"16,0-3-116-16,-5-6-5 15,-3-3-41-15,-6-4-69 16,-2 0-26-16,-3 1-47 16,-2 6-15-16,-4 8-15 0,4 7-4 15,-4 12-8 1,5 11-1-16,4 11-1 0,5 4 0 16,15-1-4-16,2-7-2 15,18-16 1-15,9-6 0 16,6-13 9-1,-1-9 4-15,-3-12 6 16,-3-3 7-16,-6-11 15 0,0 3 7 16,-7-3 18-16,-4 0 1 15,-3 13-11 1,-1 4-8-16,-5 19-18 0,0 11-6 0,2 21-6 31,-2 7-1-31,3 11-2 0,3-1 1 16,8-12-1-16,6-8 0 15,11-19 0-15,8-10 1 16,10-12 2-16,2-9 2 16,-3-10 4-16,-4-5 8 0,-10-7 16 15,-5 1 6-15,-7-1 14 16,-7 4-10-16,-5 15-19 16,-3 6-5-1,-1 19-16-15,0 13 0 0,-3 14 2 0,2 7-1 16,3 3 0-1,2-1-1-15,7-7 0 0,1-2 1 16,-2-6 1 0,0-2 0-16,-7-1 2 15,-3-3 2-15,-8-2 4 16,-6-1 2-16,-8-1 1 16,-6-2-1-16,-5 1-4 15,-3-4-4-15,-2-5-33 0,-3-4-29 16,-13-14-125-1,-3-5-82-15,-11-23 140 16</inkml:trace>
  <inkml:trace contextRef="#ctx1" brushRef="#br0" timeOffset="73548.46">20321 8680 257 0,'1'-1'60'0,"1"-2"54"16,0 1-30-16,1-2-45 15,-2 1-3-15,1 1 0 16,0 1-3-16,-4 0 1 16,2 1 0-16,-5 0-8 15,1 1-3-15,4-1-7 16,0 0 12-16,0 1 46 16,3 0 24-16,-1 0 40 0,-2 0 1 15,0 0-12-15,1 0-6 16,0 0-18-16,3-1-11 15,0-5-19-15,0-1-5 16,2-1-10-16,2-1-1 0,3 0-10 16,6 1-8-1,2 4-13-15,3 3-8 0,3 5-10 32,2 4-3-32,-6 4-3 15,-6 1-1-15,-7 4 0 0,-5 1 1 16,-10 3 1-16,-5 0-3 15,-8 0-5-15,-3-2-6 16,2-3-1-16,-2-4 3 16,8-6 5-16,4-4 4 0,11-3 1 15,-2 0 4-15,0 1 8 16,10 0 3-16,4 0 9 16,1 2 2-16,6 2 1 15,-1 0-2-15,3 5-6 16,0-2-5-16,-3 1 1 15,-1 5 4-15,-9-3 15 16,-4 5 3 0,-14 1-8-16,-6 1-4 0,-10 2-16 0,-7-2-3 15,0-1 0 1,-1-4-3-16,1-1-6 0,2-2-10 0,-3-7-25 31,2-3-15-31,3-8-34 0,8-4-17 0,17-9-61 31,4-3-44-31,18-5 116 16</inkml:trace>
  <inkml:trace contextRef="#ctx1" brushRef="#br0" timeOffset="73882.66">20987 8453 856 0,'0'-3'137'31,"1"3"131"-31,-2 5-39 0,-2 6-47 16,-1 6-30-16,0 4-26 15,-1 4-20-15,2 7-36 16,0 4-8-16,2 7-41 16,0 0-9-16,1-3-12 0,0-4-1 15,5-5-31-15,-2-3-24 16,3-9-96-16,0-4-76 16,-2-13 123-1</inkml:trace>
  <inkml:trace contextRef="#ctx1" brushRef="#br0" timeOffset="74082.58">20898 8653 1058 0,'19'-1'148'16,"-2"0"102"-16,2-1-119 0,-1 2-31 0,-5 0-58 15,-3 0-7 1,2-3-21-16,0-1-26 16,6-3-163-16,5-4-205 0,9-3 209 15</inkml:trace>
  <inkml:trace contextRef="#ctx1" brushRef="#br0" timeOffset="74265.39">21355 8512 1080 0,'-8'5'141'0,"0"2"140"16,2 4-171-16,2 2-2 15,-1 4-34-15,4 4-4 16,2 4-33-16,2 3-13 16,1-4-39-16,2-1-46 0,-2-7-211 15,3-4 170-15</inkml:trace>
  <inkml:trace contextRef="#ctx1" brushRef="#br0" timeOffset="74615.95">21548 8432 938 0,'14'1'152'15,"1"1"139"-15,0 1-170 0,2 0-11 16,0 0-51 0,0 0-4-16,0 1-6 0,0 2-6 15,-3 3-11 1,-4 2-10-16,-3 5-20 16,-7 1-4-16,-9 5-10 15,-4 4-2-15,-7 5 3 16,-1 3 1-16,2 0 8 15,3-3 1-15,10-6-1 16,5-3 0-16,9-8-1 0,7-3 2 16,3-8 1-1,5-2-3-15,1-9-35 16,1-4-49-16,1-7-191 0,2-5 164 16</inkml:trace>
  <inkml:trace contextRef="#ctx1" brushRef="#br0" timeOffset="74913.5">21841 8448 1041 0,'14'-6'101'16,"3"-2"78"-16,2 3-4 31,8 1-35-31,1 0-11 0,2 3-20 16,-1-1-14-16,-5 4-12 15,-3 0-10-15,-5 5-22 0,-3 2-13 16,-6 2-14 0,-4 3-3-16,-7 5-9 15,-4 4-2-15,-9 8-8 16,-4 2-5-16,2 4-18 16,-2-1-2-16,8-4-21 15,5-3-16-15,8-8-36 0,5-4-37 16,7-5-173-16,-1-6 180 15</inkml:trace>
  <inkml:trace contextRef="#ctx1" brushRef="#br0" timeOffset="77866.35">20367 9594 594 0,'0'12'173'0,"-1"1"170"0,-1 0-147 16,0 0-26-16,0-1-39 15,0-2-8 1,-1 3-33-16,1 1-23 16,0 6-36-16,1 5-16 15,-6 7-10-15,-2 2-5 16,-5 4-41-16,3 3-23 0,-5 0-27 16,2-3-2-1,3-7 39-15,5-3 22 0,10-9 29 16,3-2 3-1,10-5 7-15,-1-3 7 16,5-4 8-16,3-1 4 0,6-3-2 16,1-4-8-16,1-5-9 15,0-2-6 1,-7-6-95-16,-6-3-116 0,-8 1 119 16</inkml:trace>
  <inkml:trace contextRef="#ctx1" brushRef="#br0" timeOffset="78060.63">20426 9853 996 0,'0'-4'129'0,"0"1"98"0,1 4-41 0,2 10-50 16,0 8-30-16,4 10-36 16,0 4-21-1,3 12-32 1,-1 1-6-16,0 4-10 0,-1-2-1 15,-1-7-45-15,-1-3-37 16,5-11-141 0,1-2 120-16</inkml:trace>
  <inkml:trace contextRef="#ctx1" brushRef="#br0" timeOffset="78297.45">20993 9638 1262 0,'12'-1'131'0,"-4"12"92"0,-4 7-25 16,-4 20-70-16,-5 4-21 15,-2 9-34 1,3 1-25-16,4 0-21 0,1-4-11 16,5-4-14-16,2-5 3 0,-2-8-64 15,2-6-57-15,-5-13-296 31,-2-10 241-31</inkml:trace>
  <inkml:trace contextRef="#ctx1" brushRef="#br0" timeOffset="78482.22">20840 9826 934 0,'4'5'121'16,"4"-1"132"-16,5-2-58 0,15-4-24 31,5-3-34-31,17-6-63 0,6-3-31 0,-3-3-24 16,-2-2-46-1,-14-2-196-15,-5-2 157 16</inkml:trace>
  <inkml:trace contextRef="#ctx1" brushRef="#br0" timeOffset="78647.57">21428 9611 1373 0,'8'7'93'0,"0"8"48"0,-3 3-31 15,1 14-61-15,0 5-10 16,-2 5-24-16,1 4-10 16,-1-4-23-16,0-3-36 15,3-8-190-15,1-2 153 0</inkml:trace>
  <inkml:trace contextRef="#ctx1" brushRef="#br0" timeOffset="79245.38">21655 9622 925 0,'0'3'142'0,"3"0"138"0,-2 1-118 0,7 1-40 15,1-1-26-15,6 0-5 32,4 0 4-32,4 0-12 15,1 1-9-15,0 3-30 0,2 2-15 16,-10 6-18 0,-5 3-4-16,-19 6-7 0,-8 4-17 15,-12 4-16-15,0 0 1 16,6-2 3-16,3-3 14 15,13-8 12-15,3-5-2 16,10-6-4 0,7-4-1-16,10-8 1 0,8-4 0 0,7-8-24 15,4-3-29-15,7-7-26 16,-5-3-20 0,-5-3 4-16,-5-1 16 15,-8-4-17-15,-8 2-12 0,-4 0-23 16,-6 0 12-16,-8 6 55 0,-3 3 62 31,-5 4 121-31,-1 4 32 16,2 6 46-16,4 2-2 0,8 1-19 15,3 1-10-15,7 1-24 16,3 1-16-16,6 1-44 16,3 2-15-16,0 3-30 15,3 1-11-15,-6 4-6 0,0 2-5 0,-9 4 3 31,-4 2-3-31,-8 7-2 0,-8 5 2 16,-10 8-4-16,-8 4 1 16,-9 4-5-16,2 0-12 15,6-5-36-15,4-3-18 16,13-8-71-16,4-2-46 0,10-6 105 31</inkml:trace>
  <inkml:trace contextRef="#ctx1" brushRef="#br0" timeOffset="84741.93">19554 10845 549 0,'2'2'50'0,"4"-1"37"0,-1-1-8 0,2-1 10 15,0-2 20 1,-1 1 26-16,-1-1-9 16,-1-1-37-16,0 0-23 15,1-1-36-15,2 0-13 0,5 0-13 16,2-1-1-1,11 2 14-15,8 2 6 0,18 0 17 32,2 0 8-32,7 1 2 0,3-1 2 15,5-2-3-15,20-1-4 16,15-7-5-16,9-1 0 0,19-6-4 16,0-2 0-1,3-3-5-15,15 1-5 16,1-1-7-16,-1-1-4 15,25-2-6-15,-6-1-2 0,2-1-1 16,7 0-1-16,-26 3-1 16,5 2 1-16,-12 3-1 15,-16 0 1 1,-13 5-3-16,-19 3-53 0,-19 2 36 16</inkml:trace>
  <inkml:trace contextRef="#ctx1" brushRef="#br0" timeOffset="85946.05">20247 11493 881 0,'-4'11'89'0,"0"3"53"0,3-1-21 16,1 0-45-16,6-3 4 0,3-4 16 16,6-2 4-16,3-5 2 15,0 0-15-15,4-2-37 16,-4 0-12 0,7 4-22-16,2 1-7 0,5 0-5 15,1 1-2-15,5-2 1 16,-3-1 0-1,6 1 0-15,-3 3 1 16,-8-2 1-16,-5 3 1 16,-14 3 3-16,-6-2 0 0,-5 9 1 15,-4 3 0-15,-4 1-2 16,-6 7-1-16,-4 8-3 0,-3 6-1 16,-3 14 2-1,2 6 0-15,-1 4 0 16,5 1-1-16,3-3-3 15,0-1-13-15,4-6-64 16,0-5-34-16,9-10-200 16,6-9 176-16</inkml:trace>
  <inkml:trace contextRef="#ctx1" brushRef="#br0" timeOffset="86648.88">21364 11682 503 0,'2'-2'126'16,"-2"0"108"-16,-2 2-32 15,-3 1-18-15,0 4-28 16,-2 3-23-16,3 1-50 16,0 4-17-1,4 6-29-15,0 4-10 0,3 12-13 0,2 4-5 32,-1 11-7-32,-1 0 0 15,-2 0-13-15,-1-5-20 0,-1-10-74 16,-2-7-67-16,2-12 90 15</inkml:trace>
  <inkml:trace contextRef="#ctx1" brushRef="#br0" timeOffset="86880.53">21248 11912 939 0,'8'-4'135'0,"5"0"98"16,5-2-39-16,7 4-72 16,4 0-30-16,6-1-38 31,2 2-18-31,3-4-29 16,-2 0-44-16,-2-1-248 0,-1-3 194 15</inkml:trace>
  <inkml:trace contextRef="#ctx1" brushRef="#br0" timeOffset="87242.32">21840 11606 918 0,'0'0'122'0,"-1"3"99"0,1 1-24 0,0 6-66 31,0 6-17-31,2 10-34 16,1 10-20-16,1 11-28 0,0 5-12 15,1 4-16-15,-2-1-10 16,2-4-82-16,1-7-69 0,0-14 82 16</inkml:trace>
  <inkml:trace contextRef="#ctx1" brushRef="#br0" timeOffset="87628.11">22071 11644 954 0,'-2'-2'105'0,"1"0"92"16,-1-2-47-16,5 0-10 15,-1-1-13-15,5-3-8 16,6 1-9-16,6-1-25 16,5 1-15-16,6 4-29 15,6 0-12-15,-1 6-14 0,2 3-4 16,-13 6-5-16,-8 4-6 16,-18 6-30-16,-11 5-20 0,-12 8-49 15,-5 2-14 1,-1 6-13-16,2 1 8 15,9-5 36-15,6-2 18 0,10-9 39 16,4-4 13-16,9-10 12 31,5-4 11-31,12-10 11 16,4-5 3-16,13-8-1 16,6-6-9-16,1-5-26 15,1-3-42-15,-9-2 32 0</inkml:trace>
  <inkml:trace contextRef="#ctx1" brushRef="#br0" timeOffset="88045.14">22563 11446 1031 0,'-4'5'100'31,"-1"0"55"-31,1 2-25 16,0-1-22-16,4-2 3 15,3-1 1-15,11-3-13 16,4-3-6-16,13-7-36 15,5-2-18-15,12-2-24 16,8 1-7-16,-4 4-1 0,-2 5 0 16,-16 7-2-16,-11 5 1 15,-14 14 1-15,-5 3-1 16,-11 14-8-16,-5 3-3 16,-9 5-20-16,-4 1-26 0,-6 0-12 15,4-2-24-15,2-4-30 16,4-5-36-16,8-8-82 31,5-1-160-31,6-13 222 0</inkml:trace>
  <inkml:trace contextRef="#ctx1" brushRef="#br0" timeOffset="106481.82">11325 6315 311 0,'-12'6'128'16,"-1"2"124"-16,-4 2-25 0,1 2-83 16,-6 1-39-1,6 2-48-15,5-2-12 16,0-5 8-16,7-3 8 16,5-6 16-16,4-2 7 15,9-1-4-15,5 2-7 16,8 4-16-16,4 6-12 0,11 6-15 15,12 4-3 1,24-2-14-16,7-2 2 0,5-5 11 16,4-2 5-16,1-1 9 15,4 1-4-15,3 4-14 16,-7 0-6-16,-6 7-7 0,-1-3 3 16,-10 0-5-16,-4-1 1 0,-20 1 3 31,-18 1 1-31,-20-1 9 0,-7 4 0 15,-21 0 3-15,-3 1 0 0,-17 3-3 32,-17-5-1-32,-19-9-16 0,-14-6-15 0,-8-16-61 15,0-8-39-15,-2-18-154 32,-5-11-185-32,16-12 260 15</inkml:trace>
  <inkml:trace contextRef="#ctx1" brushRef="#br0" timeOffset="126260.63">7313 7589 725 0,'-19'20'75'15,"1"-7"44"-15,6-1-39 0,11-12-24 16,6-3 12 0,13-9 32-16,8-2 12 15,10 0-13-15,12 0-23 16,28 7-41-16,19 5-16 0,26 9-15 16,16 5-1-1,25 5-31-15,2-2-98 0,34-1 80 0</inkml:trace>
  <inkml:trace contextRef="#ctx1" brushRef="#br0" timeOffset="152357.19">12607 1533 903 0,'2'1'118'16,"-1"1"60"-16,2 1-28 15,-1 0-4-15,-4 5-61 16,-2 4-21-16,-6 10-29 16,1 3-12-16,-12 5-5 0,10 8-7 0,2 6-11 15,-3 3 2-15,12 3-5 31,1-5 2-31,4-9-2 16,10-5-2-16,8-9 1 16,3-2 0-16,7-6 9 15,5-2 6-15,12-4 4 0,6-2 1 16,6-4-5 0,0-3 2-16,-9-11 7 15,-4-4 5-15,-12-12 18 0,-1-7 7 16,-8-4 5-16,-4-5 4 15,-10-8 14-15,-5 0 0 0,-14-4-13 16,-6 0-5 0,-6 6-35-16,-4 0-18 0,1 12-60 15,4 4-49-15,2 12-215 16,8 8 183 0</inkml:trace>
  <inkml:trace contextRef="#ctx1" brushRef="#br0" timeOffset="153161.6">13886 1614 741 0,'0'-10'141'16,"3"1"127"-1,-2 5-34-15,-1 4-38 0,1 1-38 32,-2 7-48-32,0 1-17 0,-4 7-37 15,-1 4-16-15,0 5-21 16,-2 2-7-16,1 1-8 15,2 0-3-15,3-1 2 16,2-3-1-16,3-2 0 16,1-3-1-16,7-2-3 15,3-4-3-15,6-2 1 16,9 1 1-16,5-2-2 16,8 0 0-16,21-1 0 15,4 0 0-15,6 0 0 16,1 1 3-16,5 1 0 0,9 1-11 15,15-2-8-15,-1-1-7 0,10-5-4 16,5-3 10-16,3 1 8 16,8 0 2-1,15 0 6-15,-9 2 0 16,1-1 3 0,4 1 3-16,-15 1 0 0,-1 0 2 15,-6-2 0-15,-4-2 2 16,-9-2 0-16,-11-4 1 15,-21-1 3-15,-22-1 0 16,-25 1 5-16,-6 0 5 0,-13 1 13 16,-5-4 2-16,-8-6 1 0,-3-8 2 31,0-14-14-31,-1-12-6 0,6-20-7 16,0-8-10-16,5-8-4 15,5 4-1-15,0 16-35 16,2 11-45-1,0 22-237-15,6 7 196 0</inkml:trace>
  <inkml:trace contextRef="#ctx1" brushRef="#br0" timeOffset="154000.24">16982 1496 503 0,'-13'-18'95'0,"0"0"89"16,0 5-71-16,4 3 18 0,3 7-3 15,1 3 2-15,2 9 0 16,2 6-9-16,-1 13-22 15,0 5-15-15,-1 9-37 16,-2 5-17-16,-2 0-22 0,1 0-2 31,-3-5-4-31,3 1 0 16,4-7-3-16,0-1-5 16,3-7-3-16,4-3-3 15,1-7 1-15,7 0-2 16,7-7 4-16,7-4 3 0,15-7 6 15,11-3 7-15,17-5 10 16,4-4 2-16,0 2 3 16,-1 0-2-16,2 3-5 15,8 1-4-15,10 2-6 16,-1 2-3-16,2 2-1 16,-1 2 0-16,12 3 0 15,4 1-1-15,8 3 0 0,9 1 0 16,-5 1 0-16,5 2 0 15,19-1-1-15,-9 0-1 16,3-1-1-16,13 0 0 0,-8 1 0 16,5 0 1-16,18 1 6 15,-13 3 6-15,1 3 8 32,9 0 0-32,-23 2-3 0,7 0-5 0,1-2-5 15,-12-1-1 1,2-3 1-16,2-2 0 15,-14-1-1-15,-6-2 0 16,-1 1 1-16,-12 0 0 16,-9-5 1-16,-7 1 2 15,-20-4 2-15,-12-2 0 0,-6-1 1 16,0-4-2-16,0-5 1 16,-2 1 1-16,-10-4-1 15,-8 0 3-15,-11-1 4 16,-5-1 16-16,-7-4 37 15,-7-2 11-15,1-8 13 16,-2-5-6-16,-5-14-14 16,1-9-10-16,-8-19-22 15,-3-7-11-15,5-12-29 0,2-4-6 0,0 5-21 16,5 2-36-16,-3 18-133 31,2 8-374-31,-26-2 344 16</inkml:trace>
  <inkml:trace contextRef="#ctx1" brushRef="#br0" timeOffset="158710.59">17285 2107 996 0,'3'-14'106'0,"6"2"74"0,-3 5-12 16,4 14-29-16,-6 6-36 16,-2 19-51-16,-1 3-16 15,0 9-26-15,-1 4-3 16,2-3-5-16,1 0-2 0,1-7-1 16,3-2-1-16,2-3 0 15,0-2 1-15,0-3 1 16,2 2 1-16,-3-4 0 15,4-3 0-15,1-7-1 16,3-5 1-16,6-3 0 16,0-8 0-16,12-6 1 0,6-4 1 15,10-11 1 1,8 1 0-16,1-8 5 0,2-2 1 16,5 6 2-1,9 1 2-15,10 10-5 0,3 3-3 0,-4 9-3 16,-4 2-3-16,4 9 0 15,4 5-3-15,-1 3 0 32,-6 1 1-32,-4 0-2 15,-3-4 4-15,11-4 1 0,3-2-1 16,-8-9 1 0,-2 0 1-16,-12-3 1 0,0-5 0 15,0 0 4-15,-8-2 2 16,-11-2 2-16,-6 2-1 15,-11-2-3-15,-3 2-2 0,-3 0-2 16,-3 1-1-16,4 2-2 16,-1-1 1-16,8 0-1 15,7 0-1-15,13-1-3 0,10 3-1 16,4 6-1 0,0 3-1-16,3 10-31 15,3 4-18-15,20 4-38 0,4 4-3 31,5 1 28-31,6 3 20 16,9 1 39-16,3-2 5 16,1 1 6-16,5-4 1 0,-11-7 26 15,-3-4 15-15,-7-4 31 16,-14-4 14-16,-13-4 7 16,-7-2-1-16,-16-5-13 15,-14-5-8-15,-18-9-26 16,-7-7-6-16,-7-11-17 15,-1-5-4-15,-6-5-10 16,-1 2-6-16,-3 5-40 0,-5 4-41 16,-2 9-169-16,-1 4-197 0,-20 5 247 15</inkml:trace>
  <inkml:trace contextRef="#ctx1" brushRef="#br0" timeOffset="159525.1">17482 3503 693 0,'3'-6'130'0,"-2"-1"174"0,0 2-61 16,-1 1-5-16,-2-1-39 15,0 4-80-15,0 2-28 0,-2 6-44 31,3 0-16-31,0 10-17 0,2 4-7 16,1 12-5-16,2 8 1 16,-2 6 1-1,0 6-2-15,1 5 0 0,-3 0 1 0,1 0-2 16,-1-7-10-16,0-10-38 16,0-5-27-16,1-14-92 15,5-6-58-15,3-15 123 16</inkml:trace>
  <inkml:trace contextRef="#ctx1" brushRef="#br0" timeOffset="159758.25">17859 3825 1897 0,'1'-1'169'0,"2"3"78"16,-2-1-8-16,-2-1-78 15,0-1-62-15,-4-5-67 0,0 0-16 16,0 1-39-16,2-2-38 0,3-1-132 31,2-1-112-31,12-4 160 0</inkml:trace>
  <inkml:trace contextRef="#ctx1" brushRef="#br0" timeOffset="161777.18">17318 1203 497 0,'2'-4'128'0,"1"1"137"15,1 3-19-15,4 1-38 0,-6 6-19 16,4 5-28-16,-4 2-20 16,-1 9-48-16,4 3-24 15,-5 5-45-15,0 3-11 16,1 4-8-16,0 0-2 0,0 3-4 16,1 1-30-16,1-5-73 15,1-1-57-15,3-10 74 16</inkml:trace>
  <inkml:trace contextRef="#ctx1" brushRef="#br0" timeOffset="162057.79">17733 1280 799 0,'0'12'147'0,"-2"1"118"0,0 5-8 16,-2 8-103-16,0 2-42 0,-1 7-59 15,1 1-26 1,-1 2-21-16,4-3-2 15,1-1-57-15,3-1-70 0,4-5 70 16</inkml:trace>
  <inkml:trace contextRef="#ctx1" brushRef="#br0" timeOffset="162394.84">18066 1402 795 0,'0'0'154'15,"-4"1"102"-15,2 6-109 16,-1 3 3-16,-4 9-91 16,2 4-22-1,2 5-22-15,2-1-9 0,10-6-7 16,6-5 11-16,9-12 26 15,1-5 6 1,2-10 37-16,0-4-2 0,-3-6-1 16,-2-2 4-16,-6 0-26 15,-6 1-2 1,-8 3-18-16,-4 2-8 0,-12 1-6 16,2 1-9-16,-10 4-37 15,-1 5-24-15,-1 5-78 16,-3 0-70-16,4 3 111 15</inkml:trace>
  <inkml:trace contextRef="#ctx1" brushRef="#br0" timeOffset="162611.43">18658 1219 846 0,'-1'24'114'0,"-5"6"61"32,1 2-19-32,-1 4-43 0,1-1-59 0,3-4-41 31,1-2-4-31,2-4-105 0,1-2-160 16,6-3 153-16</inkml:trace>
  <inkml:trace contextRef="#ctx1" brushRef="#br0" timeOffset="162777.84">19008 1472 1273 0,'3'8'86'0,"-1"-4"20"15,1-4-35-15,0-9-61 16,2-3-140-16,7-5 75 15</inkml:trace>
  <inkml:trace contextRef="#ctx1" brushRef="#br0" timeOffset="162894.26">19446 1448 1159 0,'9'14'37'0,"-4"-6"-9"16,0-6-34-16,3-10 6 0</inkml:trace>
  <inkml:trace contextRef="#ctx1" brushRef="#br0" timeOffset="163027.04">19837 1402 1588 0,'0'-1'17'0,"4"10"-3"15,8 4 17-15,-4-5-49 16,-2-5-127-16,-2-9 94 0</inkml:trace>
  <inkml:trace contextRef="#ctx1" brushRef="#br0" timeOffset="163627.24">18216 3597 834 0,'1'11'189'31,"0"1"123"-31,3 0-53 16,1 1-35-16,-2 2-93 15,1 2-37-15,0 6-60 16,-2 4-13-16,1 6-24 16,0 3-28-16,-2-1-92 0,2 1-70 15,2-2 94 1</inkml:trace>
  <inkml:trace contextRef="#ctx1" brushRef="#br0" timeOffset="163858.51">18611 3560 1251 0,'-3'13'154'0,"1"2"67"15,-2 6-47-15,2 3-22 16,2 7-81-16,0 4-24 31,0 6-35-31,0 3-7 0,1 1-25 16,3 0-37-16,2-7-108 16,1-5-119-16,5-3 147 15</inkml:trace>
  <inkml:trace contextRef="#ctx1" brushRef="#br0" timeOffset="164214.98">18949 3718 1186 0,'-12'9'90'0,"-5"4"22"16,3 3 2-16,1 9-53 31,3 3-30-31,11 4-25 0,7 0-7 0,15-5-4 31,1-8 2-31,8-12 3 0,0-7 4 0,-3-7 38 16,5-7 19-16,-4-6 40 16,0-3 17-1,-5-6-7-15,-6 5-6 16,-11 1-17-16,-8 0-15 0,-15 0-28 15,-9 1-15-15,-10 6-35 16,-3 4-22-16,-10 7-50 16,4 5-40-16,-5 5-114 15,6 0-229-15,13 1 275 16</inkml:trace>
  <inkml:trace contextRef="#ctx1" brushRef="#br0" timeOffset="164409.74">19466 3579 1100 0,'5'37'98'0,"-2"8"31"15,2 7 3-15,-4 9-79 16,0 1-21-16,0-1-50 15,2 0-107-15,8-1 79 16</inkml:trace>
  <inkml:trace contextRef="#ctx1" brushRef="#br0" timeOffset="167375.88">15082 2108 161 0,'0'-3'55'0,"-4"0"40"16,-1-1-43-16,5-2-21 16,-2-2-25-16,4-1-4 15,-2 0-1-15,0-1-1 16,0 3-4-16,-2-1-2 16,4 3 0-16,-2 5 1 15,0 0 4-15,0 0 39 16,-2 1 50-16,0 1 13 15,1 2 20-15,1-1-32 0,1-3-36 0,4 3-10 16,-3-5-15-16,5 0-6 31,-6-1-10-31,4 1-4 0,-1 0-4 16,-2 1-1-16,0 0-2 16,-2-2 0-16,0 3 0 15,1-1-1-15,3 2 16 16,-3-1 8-16,2 2 16 0,-1 0 9 15,-2 2-4-15,0-1 0 16,0 0 11 0,-1-1 1-16,1-2 4 0,0 0 2 15,-1-5-8-15,1 2-3 16,-1-1-3-16,-2 0-4 16,-1 2-10-16,0-2-5 15,1 0-10-15,-3 1-7 16,3-1-6-16,-2 0-3 15,4 4-4 1,-7 1 2-16,2 8 9 16,-3 4 5-16,-4 11 9 0,0 3-1 15,-11 6-6-15,-4 2-4 16,-9-1-6-16,-3 1-1 16,-2 1-2-16,-4 1 0 0,-3 2-2 15,0-1-1-15,-17 4-4 16,-3 1-2-16,-6 3-1 15,-2 3 2 1,11-1 2-16,7 3 1 16,-4-6 0-16,-3-1 0 0,-2-3 0 15,-2-1 2-15,6 0-2 16,8 2 1 0,3 0 0-16,-6-2 0 0,-5-3 1 15,-4-6 0-15,1-4 0 16,5-2-1-16,9-5 1 15,-2 0 0-15,-2-4-1 16,-2-1 1-16,-4-2 1 16,0 0 0-16,2-2 25 15,9-1 8-15,9 1 12 16,3-1 2-16,1 4-23 16,-1 0-7-16,-8 2-12 15,4 1-3-15,0 2-4 16,0 3-1-16,11 4 0 0,3 2 0 15,3 3 0-15,2-1 1 16,4-2 1-16,-1-5 1 0,6-3 0 16,2-1-2-16,2-3-8 31,2 0-25-31,-1-9-83 0,6-1-58 16,5-9-127-16,0-5-76 15,3-9 210-15</inkml:trace>
  <inkml:trace contextRef="#ctx1" brushRef="#br0" timeOffset="167638.54">12555 3378 550 0,'-4'-9'146'16,"2"3"120"-16,-6 6-69 15,0 2-23-15,-1 5-44 16,1 1-21-16,1 2-31 16,6-2-13-16,1 3-16 15,1 3-6-15,0 6-11 0,-1 4-2 16,-5 6-12-16,-6 4-4 15,-8 5-4-15,-2 5-1 16,-1-2-4 0,2 0-2-16,12-7-3 0,5-4-1 15,14-9-3-15,8-5 2 16,9-11 1-16,2-4 1 16,7-10-15-16,0-4-35 15,1-6-151 1,2-3 124-16</inkml:trace>
  <inkml:trace contextRef="#ctx1" brushRef="#br0" timeOffset="168325.69">11383 4118 688 0,'-5'0'132'15,"1"0"111"-15,-1 0-21 16,2 0-44-16,-3-1-29 0,0-2-26 15,-2 0-14-15,2-3-20 32,-1-3-16-32,0-2-36 15,2-2-9-15,0 3-23 16,-2 2-5-16,-1 9-4 16,-1 7-4-16,-7 14-5 0,0 9-18 0,-3 17-36 15,3 7-19-15,6 4-15 16,5-6 17-16,12-19 40 15,4-11 22-15,10-21 25 16,1-8 14-16,0-17 18 31,1-9 7-31,2-10 5 0,0-7-3 0,0 3-1 16,-1 4 2-16,-8 7-3 16,-5 8-4-16,-5 14-9 15,-6 7-10 1,-9 18-12-16,1 9-4 0,-3 19-5 15,2 6 0-15,5 6 4 16,4 0-23-16,9-6-87 16,9-9-75-1,14-10 85-15</inkml:trace>
  <inkml:trace contextRef="#ctx1" brushRef="#br0" timeOffset="169437.64">11855 4310 946 0,'-13'-4'150'0,"-8"1"151"16,-3 2-89-16,-5 6-77 15,-2 1-44-15,-3 11-64 16,3 3-20-16,1 10-22 16,3 5-20-16,12 0-39 0,10-1-10 15,16-13 6-15,6-10 18 16,14-11 41-16,1-5 13 0,-3-13 13 15,4-4 11 1,-8-10 18-16,3-10 8 16,-3-8 8-16,1-4 5 0,-2-6 2 31,-4 5 7-31,-7 2 7 0,-4 1-9 16,-8 6-9-1,-2 3-5-15,-4 18-12 0,0 7 1 16,-7 25-16-16,0 15-9 15,-3 22-15-15,0 13-5 16,3 17 4-16,4 3-16 0,12 0-77 16,11-3-48-16,24-20-61 15,7-11 14-15,9-22 48 16,2-12 23-16,-6-12 36 16,-3-8 2-16,-6-12 32 15,-2-4 24-15,-6-4 62 16,-5 0 31-16,-10 5 72 15,-9 3 31-15,-17 9 0 16,-9 5-19-16,-12 11-66 0,-2 8-34 16,-3 19-37-1,-2 8-13-15,4 13-6 0,2 1 0 0,7-2-1 16,8-7-1 0,16-16-3-1,7-9-2-15,12-16 2 16,3-8 3-16,5-11 6 15,0-6 7-15,3-9 14 0,1-7 7 0,4-8 19 32,5-3 6-32,-8-7 12 15,0-3 6-15,-10 1 1 16,-8 2-7-16,-6 11-25 0,-6 6-14 16,-4 12-19-16,-4 10-3 0,1 17-3 15,-9 9-1-15,-6 23-5 16,-4 10-4-16,-9 24 1 15,6 11 2-15,6 9 2 16,9-2 2-16,16-20-2 16,14-13 0-1,19-22-1-15,1-10 2 16,4-13 3-16,-4-7 2 0,-7-14 4 0,2-7 0 31,-1-9 4-31,-5-1 4 0,-5-2 3 16,-4 2 2-16,-8 9 1 15,-5 3-2-15,-14 15-6 16,-7 9-6-16,-10 24-6 16,-2 11-6-16,-4 14-1 15,3 1 1-15,15-4-1 16,4-9-2-16,18-15 1 16,9-10-2-16,11-17 5 0,5-8 3 15,9-10 2-15,4-1 2 16,10 2-1-16,-3 3-1 15,-4 7 1-15,-7 5-1 0,-17 6 0 32,-3 5 1-32,-14 8-13 15,-3-1-4-15,-6 2 1 0,-1-1 2 0,-3-7 15 16,-2-3 8-16,-1-8 1 16,2-7-2-1,3-10 0 1,1-6-3-16,9-7-3 0,6-4-2 15,8 0-6-15,7 1-3 0,12 4-55 16,8-2 487 0,13-5-321-16</inkml:trace>
  <inkml:trace contextRef="#ctx1" brushRef="#br0" timeOffset="170355.31">19249 2583 171 0,'0'-2'0'16,"2"-1"39"-16</inkml:trace>
  <inkml:trace contextRef="#ctx1" brushRef="#br0" timeOffset="170816.72">19337 2592 339 0,'-2'-2'117'16,"-1"-1"132"-16,2 1-7 15,-3-1-36-15,4 2-14 0,-3 1-42 16,2 2-21-16,-4 7-57 16,-2 5-25-16,-5 14-32 15,-2 6-8-15,0 10-4 16,1 6 0-16,2-1-1 31,6-4 1-31,4-5-48 0,2-5-43 0,2-5-173 16,2-4 144-1</inkml:trace>
  <inkml:trace contextRef="#ctx1" brushRef="#br0" timeOffset="171089.99">19158 2953 772 0,'1'2'111'0,"2"5"82"16,3 1-14-16,3 8-38 15,1 5-45-15,2 6-50 16,-3 1-18-16,2-4-21 16,0 0 0-16,5-10-3 15,0-5-2-15,4-7 32 0,-1-5 12 0,3-11 12 16,0-2 3-16,-2-9-28 15,-4-3-14 1,0 1-19-16,-4-1-29 0,4 9-158 16,0 3-236-16,6 6 236 31</inkml:trace>
  <inkml:trace contextRef="#ctx1" brushRef="#br0" timeOffset="171807.45">19877 3224 455 0,'6'-15'104'16,"-3"1"123"-16,0-1-9 0,-7 2-30 15,1 1-14-15,-4-2-33 16,-2-2-8-16,1 2-14 31,-3 1-9-31,6 6-30 16,2 7-9-16,2 9-28 0,0 3-11 15,0 12-18-15,-2 3-6 16,3 5-5 0,0 1 0-16,0-4-1 15,2-1 1-15,1-4 0 16,-2-6 0-16,1-8 0 0,-2-9 3 16,5-1 1-16,0-10 3 15,2-13-2-15,1-7 1 0,0-11 4 16,-1-7-2-16,2-7 0 15,-7-5 2-15,2-2-9 16,-1 5-2 0,-2 14 2-16,2 11-4 15,-3 21 0-15,2 9-1 16,0 17-3-16,-2 8-1 16,1 14 2-16,0 2 2 15,6-4-4-15,1-7 1 0,8-13 1 16,0-8 1-16,9-10 11 0,3-9 5 31,5-16 5-31,4-7-4 0,7-9-1 16,-1-3 4-16,0 5-3 15,-7 5 6-15,-15 15-8 0,-2 9-4 16,-17 19-1-16,-3 11-1 16,-14 21 1-1,0 9-1-15,-1 13-3 16,0-1-1-16,6-2-24 0,3-5-37 15,12-11-135-15,4-3-48 16,9-14 112-16</inkml:trace>
  <inkml:trace contextRef="#ctx1" brushRef="#br0" timeOffset="172289.68">20447 2969 866 0,'-2'19'121'0,"0"7"19"0,3 7-21 16,1 1-17-16,3-3-81 15,4-5-9 1,6-14-7-16,1-6 20 0,5-11 25 16,4-6 8-16,6-8 32 15,2-5 3-15,-4-6 4 16,-4 1 2-1,-9 1-8-15,-7 2-20 0,-6 13-25 16,-3 11-10-16,-3 1-30 31,-5 18-3-31,-4 14-7 0,2 4-1 0,7 0 4 16,3-3 0 0,17-12 0-16,4-6-2 15,6-9 3-15,2-5 1 0,0-8 2 0,-4-4 1 16,1-9 3-1,-2-5 0-15,-1-9 3 16,-6-4 0-16,-5-9 2 16,1 0-1-16,-8 0-1 15,-2 6-4-15,-2 13-1 16,-2 11 0-16,-2 18-6 0,-2 9-2 16,-2 21-3-1,0 8-2-15,0 20 4 16,1 2 2-16,4 7-35 15,2-2-69-15,8-11 65 0</inkml:trace>
  <inkml:trace contextRef="#ctx1" brushRef="#br0" timeOffset="172538.06">21236 2786 1029 0,'0'0'87'0,"-3"-1"-35"0,4 2 155 0,-1 4-94 16,4 10 17-16,-3 7-3 15,-1 15-70-15,0 9-15 0,-1 14-26 16,-5 6-4-16,-4 2-5 16,2-3-1-16,2-9-11 0,6-8-73 15,7-13-28-15,6-10-53 16,3-13-109-1,0-9-50-15,4-9 161 16</inkml:trace>
  <inkml:trace contextRef="#ctx1" brushRef="#br0" timeOffset="172737.05">21088 3004 1028 0,'20'-1'164'0,"5"-3"126"16,4 2-42-16,4-5-70 16,0-1-58-16,-1-2-58 15,1 0-22-15,-1-2-29 0,0-1-49 0,2-1-201 32,7 0 156-32</inkml:trace>
  <inkml:trace contextRef="#ctx1" brushRef="#br0" timeOffset="173062">21663 2804 953 0,'-8'4'137'16,"2"4"91"-16,-1 3-8 0,6 8-104 16,-1 5-27-16,4 8-44 15,3 6-15 1,1 1-17-16,1-1-4 15,5-8-3-15,3-6 3 16,3-9-77-16,2-7-68 0,0-11 76 31</inkml:trace>
  <inkml:trace contextRef="#ctx1" brushRef="#br0" timeOffset="173205.06">21772 2668 996 0,'-14'-3'112'0,"5"-1"173"16,2 0-230-16,5-4-26 15,2 1-75-15,3-3 23 16</inkml:trace>
  <inkml:trace contextRef="#ctx1" brushRef="#br0" timeOffset="173603.44">21897 2880 1084 0,'0'78'78'0,"0"-3"35"0,-1-3-6 0,-2-9-46 15,1-1-18-15,1-9-50 16,1-1-13-16,0-11-9 31,0-6-13-31,0-18 21 0,0-15 11 16,-2-3 18-1,-1-16 26-15,0-15 41 0,1-5 25 16,-3-13 44-16,2-11 9 0,0-14-34 16,3-8-27-1,11-7-53-15,8 9-12 16,3 23 5-16,3 15 0 16,-1 29-9-16,-1 9-11 0,4 13-11 15,-3 7 2 1,1 12 6-16,0 3 4 0,-6 3-5 15,-4 4-2 1,-9-3 1-16,-6 0 1 0,-10-7-25 16,-2-6-24-16,-4-12-74 15,-1-9-62-15,6-17-360 0,6-16 330 16</inkml:trace>
  <inkml:trace contextRef="#ctx1" brushRef="#br0" timeOffset="174068.82">22316 2336 1180 0,'15'-1'114'16,"-5"8"61"-16,-6 21-37 0,-4 13-1 15,-10 27-40-15,-5 8-22 16,-3 5-37-16,2-3-11 16,10-13-14-16,9-7-3 15,14-15-3-15,4-6 0 16,11-15-5-1,2-5 0-15,-1-15 3 0,-2-6 6 16,-4-10 15 0,-1-4 17-16,-9-6 31 0,-4 2 4 0,-4 4-12 15,-5 3-20-15,-5 14-44 16,-3 9-10-16,-3 18-1 16,-1 9 1-1,5 3 8-15,3-2 1 0,15-8 0 31,9-8 0-31,11-8-20 16,5-6-24-16,8-6-83 0,1-6-50 16,0-9-122-16,-3-5-61 15,-10-10-83-15,-11-1 209 0,-28-75-45 16,-7 91 449 0,-30-28 5-16,-3-1 231 15,0 2-65-15,-3 8-93 16,10 4-61-16,10 8-116 15,7 4-37-15,14 1-35 16,5 0-32-16,3 1-147 16,6 0-216-16,12-1 218 15</inkml:trace>
  <inkml:trace contextRef="#ctx1" brushRef="#br0" timeOffset="174610.15">22829 2711 643 0,'0'-5'135'0,"0"21"-67"0,4 9 152 16,2-4-185-16,9-4 48 0,2-2 7 15,3-9-6-15,5-5-8 16,-3-4-42-16,1-5-7 0,-2-2-7 16,-1-2 9-16,-8-1 21 15,-4-1 11-15,-14 0 10 16,-7 0-15-16,-12 5-34 15,-5 6-18-15,-11 15-19 0,-7 8-2 16,0 11 7-16,6 4 2 16,18 2 3-1,18-2 0-15,27-5 3 16,11-6 1-16,15-10 5 0,6-4 3 16,5-13 9-1,6-4 4-15,10-11 11 16,9-2 9-16,-5-4 11 15,-4 2 0-15,-20 6-14 0,-9 6-13 16,-11 10-23-16,-6 8-5 0,-7 11-1 31,-4 2 1-31,-10 4-2 16,-3-3 0-16,-5-4-17 16,-3-2-3-16,-2-7 7 0,0-4 3 15,-2-8 26-15,0-7 9 16,7-10 30-1,1-7 11-15,12-12 8 0,7-6 4 16,21-6-26-16,13 0-13 0,5 5-24 16,1 9-9-1,-12 11-7-15,-5 6 0 0,-2 7-58 16,2 1-55-16,3 3 67 16</inkml:trace>
  <inkml:trace contextRef="#ctx1" brushRef="#br0" timeOffset="177258.81">16997 4366 1006 0,'0'2'120'0,"-4"3"98"31,0 2 7-31,-5 2-67 16,-1 0-19-16,0 0-41 0,-1 0-17 16,0 9-12-16,-2 0-19 15,-5 10-26-15,-5 3-11 16,-4 8-9-16,-6-1 0 16,3-1-42-16,-1-3-27 15,4-11-86-15,6-5-59 0,2-11 118 16</inkml:trace>
  <inkml:trace contextRef="#ctx1" brushRef="#br0" timeOffset="177446.29">16754 4338 1007 0,'4'18'109'16,"4"7"93"-16,1 7 0 15,8 10-41 1,6 4-35-16,5 2-68 0,7-1-28 0,3-4-19 15,2-5-10-15,5-6-103 16,0-4-105-16,4-9 112 31</inkml:trace>
  <inkml:trace contextRef="#ctx1" brushRef="#br0" timeOffset="178155.61">17411 4461 580 0,'0'0'139'15,"-2"0"138"-15,0 3-24 0,-4 2-46 16,1 1-31-16,1 2-46 16,0 2-25-16,4 4-48 15,1 4-20 1,1 11-22-16,0 6-7 16,-1 12-2-16,-1 3-13 0,0 2-94 15,0-1-87-15,6-4 96 16</inkml:trace>
  <inkml:trace contextRef="#ctx1" brushRef="#br0" timeOffset="178337.15">17761 4701 1694 0,'-4'12'57'16,"1"-3"-3"-16,-2-5-30 0,3-6-10 31,0-5-40-31,2-10-147 0,3 1 111 16</inkml:trace>
  <inkml:trace contextRef="#ctx1" brushRef="#br0" timeOffset="178832.97">18237 4457 960 0,'-3'-1'126'0,"1"1"91"15,0 3-21-15,2 8-39 16,0 3-39-16,0 7-48 0,4 8-15 15,0 8-26-15,-3 3-9 16,0 9-13-16,-2 0-13 16,0-2-63-16,-2-5-45 0,5-9-194 15,-1-8 173-15</inkml:trace>
  <inkml:trace contextRef="#ctx1" brushRef="#br0" timeOffset="179096.98">18633 4447 861 0,'0'8'135'15,"0"7"138"-15,0 5-23 0,-1 10-21 16,-6 7-53-16,0 6-87 15,-2 3-34-15,1-3-42 32,2-2-1-32,5-8-54 15,1-4-44-15,3-3-190 16,4-3 152-16</inkml:trace>
  <inkml:trace contextRef="#ctx1" brushRef="#br0" timeOffset="179800.67">19082 4435 659 0,'0'3'149'0,"-1"1"143"0,-1 2-26 31,-1 1-73-31,-2 2-55 0,4 5-77 16,-1 3-24-16,2 10-24 15,3 9-6-15,3 5-11 16,2 6-39-16,0 3-162 15,1-2 135-15</inkml:trace>
  <inkml:trace contextRef="#ctx1" brushRef="#br0" timeOffset="180336.72">19564 4510 493 0,'-5'1'134'0,"-3"1"140"15,-1-1-63-15,0 2-41 16,-1-1-51-16,2 6-57 16,2 0-18-16,1 7-28 0,1 6-5 15,1 7-11 1,3 4 0-16,8-1-3 0,1-2-1 15,10-8 1-15,2-3 1 16,4-12 16-16,4-6 16 16,3-8 40-16,0-7 20 15,-2-6 20-15,2-3-3 16,-10-3-6 0,-3-3-6-16,-19 1-3 0,-8-1-14 15,-16 0-28-15,-9 5-17 0,-4 5-42 16,0 7-11-1,0 10-31 1,3 4-23-16,10 7-58 16,6 1-31-16,10-3-147 0,8 0-161 15,16-1 273-15</inkml:trace>
  <inkml:trace contextRef="#ctx1" brushRef="#br0" timeOffset="180985.1">20090 4404 182 0,'3'0'45'0,"0"0"55"15,-1 0 7 1,0 1-3-16,-1 5-4 0,-2-2-20 16,0 1-13-16,0-3-27 15,0 2-12-15,1-4 5 16,3 4 15-16,-1-4 27 15,1-2 12-15,-2 0 26 0,-1 2 5 16,0-1 9 0,0 0-2-1,-1 0-27-15,1 0-11 0,-1 0-13 0,-1 0-5 32,1 1-8-32,-1-1-3 0,-8 1-11 15,1 5-4-15,-1 6-8 16,-5 4-12-16,2 3-13 15,-1 3-4-15,6 3-11 16,3 2 3-16,7 3-4 16,4 1-3-16,5-2 4 15,3-4 1-15,4-10 1 0,6-5 0 16,7-10 3-16,9-6 0 16,3-9 2-16,-2-3 3 15,-7-5 12-15,-7 2 9 16,-11 0 16-16,-7 0 5 0,-12 0-3 15,-7-3-7-15,-14-4-21 16,-8 0-7-16,-8 2-29 31,-2 2-20-31,9 8-39 0,7 2-43 0,18 2-127 32,8 0-110-32,23 8 190 15</inkml:trace>
  <inkml:trace contextRef="#ctx1" brushRef="#br0" timeOffset="181184.42">20720 4259 1351 0,'11'6'132'0,"-3"8"83"16,-3 6-6-16,-5 13-88 15,-3 3-31-15,2 5-58 0,1 0-17 16,4-4-40-16,0-1-21 15,6-5-98 1,3-4-98-16,6-5 134 0</inkml:trace>
  <inkml:trace contextRef="#ctx1" brushRef="#br0" timeOffset="182571.1">16045 5305 577 0,'-1'-1'114'0,"2"1"92"16,6 3-21-16,4-1-18 16,6 1-46-16,7-2-31 15,10-1-45-15,11 2-11 0,24-2-17 16,4 2-8-16,12 1-6 16,2 0-2-16,14 2-1 15,9-3 0-15,8-2-1 16,12-2-1-16,-2-4 10 15,6-4 12-15,16-5 13 16,1-2 7-16,1-6-6 0,14-2-8 31,-2-3-11-31,3-3-5 0,21 0-4 16,-6 2-1 0,23 2-1-16,6 3 0 0,14 3-1 15,11 1 0-15,10-2-1 16,17 0 0-16,-8 0-1 15,7-2 0-15,-11 2 2 16,-17-1-6-16,-19 7-95 16,-11 0 71-16</inkml:trace>
  <inkml:trace contextRef="#ctx1" brushRef="#br0" timeOffset="184351.35">16881 5509 722 0,'4'-1'107'0,"-3"1"91"0,0 2 7 16,-2 4-29-16,-2 4-23 31,-1 5-39-31,1 7-22 0,0 11-34 16,-1 3-14-16,1 11-23 15,-5 3-6-15,4 4-10 16,0 1-3-16,3-3-2 16,1-6 7-16,2-8-69 15,4-7-43-15,0-11-173 16,2-7 138-16</inkml:trace>
  <inkml:trace contextRef="#ctx1" brushRef="#br0" timeOffset="184566.9">17325 5475 1106 0,'1'13'129'0,"-1"7"148"32,0 9-109-32,-5 14-2 15,-3 3-29-15,-1 8-55 16,-6-3-26-16,10-5-42 0,-3-4-9 15,5-11-19-15,9-3-23 0,3-9-90 16,4-2-90-16,9-4 116 16</inkml:trace>
  <inkml:trace contextRef="#ctx1" brushRef="#br0" timeOffset="184737.19">17729 5747 1710 0,'-4'19'101'0,"-6"-10"5"31,4-2-10-31,-5-18-95 0,8-4-51 0,8-7-264 16,4-5 204-16</inkml:trace>
  <inkml:trace contextRef="#ctx1" brushRef="#br0" timeOffset="185614.25">18278 5509 200 0,'0'-3'41'16,"-2"1"51"-16,0 1 12 15,2 2 22-15,1 1 3 0,0 1 5 16,1 2 13-16,-1 0 9 16,-1-1-4-16,0 3-18 15,0-1-9-15,0 4-25 31,0 6-13-31,0 10-29 16,0 4-16-16,0 10-27 16,0 6-6-16,0-2-6 0,0 2-2 15,2-5-36 1,4-5-39-16,0-9-106 0,3-7-135 16,1-9 177-16</inkml:trace>
  <inkml:trace contextRef="#ctx1" brushRef="#br0" timeOffset="186152.16">18666 5554 574 0,'-6'-1'148'0,"2"1"87"15,-3 5-39-15,0 2-37 0,1 7-70 16,0 4-26-16,1 10-28 31,2 4-11-31,3 6-19 0,3-3-5 0,7-7-3 16,6-4-1-16,10-13 8 16,6-5 7-16,7-8 38 31,2-6 21-31,0-8 33 0,-3-4 11 15,-3-6-2-15,-10-1-7 16,-16-2-17-16,-9-2-9 0,-19 2-28 16,-9 1-13-1,-14 4-32-15,-4 3-13 16,0 9-39-16,4 3-21 0,11 8-43 16,7 3-38-16,16 3-100 15,8-1-86-15,11 1 179 16</inkml:trace>
  <inkml:trace contextRef="#ctx1" brushRef="#br0" timeOffset="186466.87">19299 5659 1178 0,'0'0'22'0,"-3"0"-11"0,5 3 44 0,-2-2-27 0,1 0 9 0,-4-2 0 16,1-3-22-16,2 2-31 31,1-1-296-31,4 3 220 16</inkml:trace>
  <inkml:trace contextRef="#ctx1" brushRef="#br0" timeOffset="186598.87">19600 5665 796 0,'3'10'82'0,"-2"-5"130"15,0-3-202-15,-1-7-42 16,0-4-78-16,3-7 67 16</inkml:trace>
  <inkml:trace contextRef="#ctx1" brushRef="#br0" timeOffset="186747">19895 5605 1311 0,'6'29'85'15,"-3"-6"16"-15,0-2-27 16,-2-12-59-16,-1-8-54 0,2-8 26 31</inkml:trace>
  <inkml:trace contextRef="#ctx1" brushRef="#br0" timeOffset="195113.27">4451 8448 149 0,'-4'3'61'0,"2"1"104"16,1 2 3-16,-2-1 7 16,3 2 6-16,0-2-31 0,2 0 0 15,1 3-41 1,3 0-21-16,5 1-37 16,5 2-23-16,13-1 8 0,9 0 7 15,16 0 6-15,6-2-3 31,6-1-18-31,0-3-12 0,13-3-9 16,7-3-2-16,11-3-2 16,0-1 5-16,-7 0 1 15,0-1 5-15,-4 1-2 16,-4 0-3-16,-10 4 3 16,-19-1 0-16,-24 4 6 15,-6 2 6-15,-22 4 10 0,-2 4-1 16,-22 4 0-16,-8 2-6 15,-21-1-11-15,-17 0-5 16,-13-6-4-16,-2-6-2 16,4-16-22-16,-4-6-12 0,-5-7-4 15,2-1-1-15,4 2 22 32,10 5 8-32,17 6 2 0,6 4-2 0,7 5-2 15,5 3-1-15,19 1 3 16,8 2 3-16,16 2 10 15,11 0 8 1,15 3 9-16,6-2 2 0,11 1-3 16,6 0-4-1,15 2-7-15,18 3-2 0,12 0-5 16,2 0-3-16,1-3-2 16,0-1 0-16,-9-2 1 0,-9 0 4 15,-21 2 2-15,-18 0 3 16,-20 1 7-16,-7-1 3 15,-17-1 12 1,-9-1 2-16,-13-1-4 16,-8 1-4-16,-20-2-14 15,-20 1-4-15,-16 0-23 16,-4-1-8-16,4-3-14 0,10-3-3 16,1-8 15-16,5-5 5 0,15-1 7 15,12 1-2-15,28 6-13 31,14 4 5-31,25 8 17 0,15 6 7 0,17 11 17 32,8 3-3-32,4 6-11 0,6-3-2 0,27-6 2 15,6-7-7-15,10-12-112 16,7-5-108 0,3-14 117-16</inkml:trace>
  <inkml:trace contextRef="#ctx1" brushRef="#br0" timeOffset="198163.01">6365 8519 439 0,'0'-9'66'0,"-1"0"50"16,0 0-41-16,-2-2-59 0,2 3-1 0,-3-1 44 15,0 3 27 1,3 4 42-16,-1 3 5 16,2 9-40-16,0 2-25 0,3 7-44 15,0-2-11-15,13-1-12 16,6-2-2-16,7-7 3 31,2-1 7-31,1-4 5 16,4-1 2-16,8 0-5 15,7 2-4-15,18 3-4 16,8 1-2-16,2 4 2 16,-1 1-1-16,-3 1 0 0,0 1 0 15,16-5-2-15,5-3-1 0,3-6-2 16,3-3 0-16,12-5 1 15,-4-2 0-15,12-1-2 16,7 1 0-16,-6 2-3 16,8 0 1-1,14 2 2-15,-4-1 4 0,5-2 0 16,15-2 2-16,-6-6 1 16,4-3-3-16,18-3-1 0,-16 0-1 15,20 2 2 1,-5-1 0-16,-3 4 1 15,8 0 1-15,-22 1 9 16,16-1 6-16,-5-1 19 0,-6-3 3 0,17 3-7 31,-15 3-6-31,18 3-20 16,-7 4-2-16,-3 7-3 0,6 2 2 16,-16 1 1-16,15-1 1 0,-12-4-1 31,1-6-2-31,9-9 3 0,-14-3 15 0,15-4 8 15,-5-2 3-15,-1 0 0 16,6 0-13-16,-17 0-6 16,7 1-2-1,-13 3-4-15,-8 3 0 0,11 5 0 32,-12 1 1-32,-14-1-1 0,0 0 0 15,-16 0 0-15,-1 0-2 0,-12 3 0 16,-5-1 0-1,-6-3-1-15,-3-1 1 16,-1-5 7-16,-3-5 8 0,-9-7 10 16,5-3 2-16,8-3-4 15,-5-3-10 1,-4 1-7-16,-10-3-2 0,-7 1-3 16,4 1 2-16,9 2-2 15,-1 0-1 1,-5 3 0-16,-8-2-2 0,-5 3 0 15,4 1 0-15,4 0 2 16,1 1 0-16,-10 2 2 16,-5-2 1-16,-12 1 0 15,-7-2 1-15,-5 1-3 0,-3-1 0 0,-4-3 13 16,-2 0 10 0,-3-2 13-1,-2 0 1-15,-4-2-10 16,0 2-13-16,-2 0-12 15,1 2-3-15,2 4-2 16,-1 0-1-16,1 7 1 16,-1 3 1-16,-5 6 8 0,-3 3 4 0,-2 4 10 31,-3-1 4-31,1 0-5 0,2 0-3 16,-2-3-7-16,0 1-5 15,0 1-3-15,-4 1-1 16,0 5-1-1,-2 2-1-15,1 5-2 0,2 2-3 0,0 5-4 16,0 2-1-16,2 3 1 16,-1 0 3-16,-2-3 1 15,2 0-1-15,2-6-7 0,-2-2-3 32,2-5-9-32,0-1-2 0,0-3 1 15,0-1 2 1,-3-2 9-16,1-1 3 0,0-2 7 0,0 0 2 15,4 0-2-15,-1 2 1 0,2 5 0 32,0 0 0-32,0 8 0 15,0 0 0-15,0 0 0 16,-4 1 1-16,3 5 1 0,-1 4 2 0,-1 6-1 31,-4 2 1-31,-1 8-2 16,-8-1 0-16,-1 3-1 15,-4 5-4-15,1-1-13 0,3 2-7 16,3-3-6-16,8-5 0 16,5-10 12-16,1-8 6 15,10-13 7-15,1-8 2 0,6-11 7 16,5-5 3-16,0-2 8 16,0-1 5-16,-4 3 9 31,0 1 2-31,-4 5-4 0,2 4-5 15,-3 3-12-15,2 5-6 16,0 3-4-16,1 2 0 0,7 2 0 0,-4-4 0 31,10 3 10-31,-7-2 2 16,-6 3 3-16,-3 5-3 16,-11 3-8-16,1 9-4 0,0 16-25 15,1 11-23-15,7 15-66 16,3 4-44-16,10 0 83 15</inkml:trace>
  <inkml:trace contextRef="#ctx1" brushRef="#br0" timeOffset="-112566.17">22263 4087 1294 0,'0'2'106'16,"3"-2"82"-16,-1 2-7 0,2-1 3 15,-1 1-25-15,-3 4-44 16,0 0-22-16,-3 6-40 16,-3 5-15-16,1 11-22 15,1 4-8-15,1 16-4 16,3 5-1 0,3 15-5-16,2 8 2 15,0 11 0-15,3 7 0 0,-4 5-22 16,0-2-25-16,-1-13-66 15,2-11-38-15,-3-20-84 16,4-12-146-16,-3-20 231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215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ustomXml" Target="../ink/ink3.xml"/><Relationship Id="rId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8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172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D0B752-BEA9-9F0C-71C7-2B51AA312AE9}"/>
                  </a:ext>
                </a:extLst>
              </p14:cNvPr>
              <p14:cNvContentPartPr/>
              <p14:nvPr/>
            </p14:nvContentPartPr>
            <p14:xfrm>
              <a:off x="562680" y="1237320"/>
              <a:ext cx="8426880" cy="426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D0B752-BEA9-9F0C-71C7-2B51AA312A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3320" y="1227960"/>
                <a:ext cx="8445600" cy="4287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651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82508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1.010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0.0101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  <a:endParaRPr lang="en-US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IEEE 754 format: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0 10000010 11010000000000000000000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6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33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Assign sign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1DCC39-372F-8988-AFEA-6C4C51098708}"/>
                  </a:ext>
                </a:extLst>
              </p14:cNvPr>
              <p14:cNvContentPartPr/>
              <p14:nvPr/>
            </p14:nvContentPartPr>
            <p14:xfrm>
              <a:off x="1598760" y="430560"/>
              <a:ext cx="7025760" cy="5870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1DCC39-372F-8988-AFEA-6C4C510987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9400" y="421200"/>
                <a:ext cx="7044480" cy="5889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9838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usual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sub,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Comparison instructions: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c.neq.s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c.lt.s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 (lwc1, swc1)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integer registers for address computation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C6DD50-0FD1-52CC-A026-D9593B74F0FF}"/>
                  </a:ext>
                </a:extLst>
              </p14:cNvPr>
              <p14:cNvContentPartPr/>
              <p14:nvPr/>
            </p14:nvContentPartPr>
            <p14:xfrm>
              <a:off x="2167920" y="1185840"/>
              <a:ext cx="6731640" cy="4104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C6DD50-0FD1-52CC-A026-D9593B74F0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58560" y="1176480"/>
                <a:ext cx="6750360" cy="412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383938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float  f2c (float fahr)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return ((5.0/9.0) * (fahr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(argument fahr is stored in $f12)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div.s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sub.s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mul.s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jr       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979CA9-D351-3F8F-1667-08CE360270EE}"/>
                  </a:ext>
                </a:extLst>
              </p14:cNvPr>
              <p14:cNvContentPartPr/>
              <p14:nvPr/>
            </p14:nvContentPartPr>
            <p14:xfrm>
              <a:off x="2372040" y="1918440"/>
              <a:ext cx="4426920" cy="3726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979CA9-D351-3F8F-1667-08CE360270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62680" y="1909080"/>
                <a:ext cx="4445640" cy="374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33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37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72D901-2692-F32E-9CD8-62A84ECC70D2}"/>
                  </a:ext>
                </a:extLst>
              </p14:cNvPr>
              <p14:cNvContentPartPr/>
              <p14:nvPr/>
            </p14:nvContentPartPr>
            <p14:xfrm>
              <a:off x="522360" y="74520"/>
              <a:ext cx="8490240" cy="457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72D901-2692-F32E-9CD8-62A84ECC70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000" y="65160"/>
                <a:ext cx="8508960" cy="459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BAC2C5-DEE5-A468-4D2A-2AAB858C98A7}"/>
                  </a:ext>
                </a:extLst>
              </p14:cNvPr>
              <p14:cNvContentPartPr/>
              <p14:nvPr/>
            </p14:nvContentPartPr>
            <p14:xfrm>
              <a:off x="1142640" y="132480"/>
              <a:ext cx="7625160" cy="3242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BAC2C5-DEE5-A468-4D2A-2AAB858C98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3280" y="123120"/>
                <a:ext cx="7643880" cy="3260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35C2AF-A9BA-E460-E27C-C3AC97F6872A}"/>
                  </a:ext>
                </a:extLst>
              </p14:cNvPr>
              <p14:cNvContentPartPr/>
              <p14:nvPr/>
            </p14:nvContentPartPr>
            <p14:xfrm>
              <a:off x="108000" y="289800"/>
              <a:ext cx="8879040" cy="6346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35C2AF-A9BA-E460-E27C-C3AC97F687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640" y="280440"/>
                <a:ext cx="8897760" cy="63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BAB9FC6-7F14-8D42-2EFD-0945472E5616}"/>
                  </a:ext>
                </a:extLst>
              </p14:cNvPr>
              <p14:cNvContentPartPr/>
              <p14:nvPr/>
            </p14:nvContentPartPr>
            <p14:xfrm>
              <a:off x="299520" y="4826520"/>
              <a:ext cx="1599480" cy="1102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BAB9FC6-7F14-8D42-2EFD-0945472E561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0160" y="4817160"/>
                <a:ext cx="1618200" cy="112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726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81B113-10A7-6068-F97F-412480644EC1}"/>
                  </a:ext>
                </a:extLst>
              </p14:cNvPr>
              <p14:cNvContentPartPr/>
              <p14:nvPr/>
            </p14:nvContentPartPr>
            <p14:xfrm>
              <a:off x="2977560" y="2660040"/>
              <a:ext cx="4655880" cy="2918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81B113-10A7-6068-F97F-412480644E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68200" y="2650680"/>
                <a:ext cx="4674600" cy="293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574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4DD5525-E63A-4A75-991B-EDA30A097503}"/>
                  </a:ext>
                </a:extLst>
              </p14:cNvPr>
              <p14:cNvContentPartPr/>
              <p14:nvPr/>
            </p14:nvContentPartPr>
            <p14:xfrm>
              <a:off x="66960" y="139680"/>
              <a:ext cx="8318160" cy="628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4DD5525-E63A-4A75-991B-EDA30A0975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600" y="130320"/>
                <a:ext cx="8336880" cy="630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574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A3CD72-40D1-02E8-653D-20A896574E8B}"/>
                  </a:ext>
                </a:extLst>
              </p14:cNvPr>
              <p14:cNvContentPartPr/>
              <p14:nvPr/>
            </p14:nvContentPartPr>
            <p14:xfrm>
              <a:off x="590400" y="3080880"/>
              <a:ext cx="7768080" cy="230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A3CD72-40D1-02E8-653D-20A896574E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1040" y="3071520"/>
                <a:ext cx="7786800" cy="231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6289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00..0 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755FB9-C154-FB20-8504-ED062BC5AFCB}"/>
                  </a:ext>
                </a:extLst>
              </p14:cNvPr>
              <p14:cNvContentPartPr/>
              <p14:nvPr/>
            </p14:nvContentPartPr>
            <p14:xfrm>
              <a:off x="1917720" y="384840"/>
              <a:ext cx="6939000" cy="6150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755FB9-C154-FB20-8504-ED062BC5AF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8360" y="375480"/>
                <a:ext cx="6957720" cy="616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546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44E7E6-AB4A-3437-0230-3E5AF0E7AF69}"/>
                  </a:ext>
                </a:extLst>
              </p14:cNvPr>
              <p14:cNvContentPartPr/>
              <p14:nvPr/>
            </p14:nvContentPartPr>
            <p14:xfrm>
              <a:off x="903240" y="2186640"/>
              <a:ext cx="6501960" cy="260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44E7E6-AB4A-3437-0230-3E5AF0E7AF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3880" y="2177280"/>
                <a:ext cx="6520680" cy="262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550" y="4267200"/>
            <a:ext cx="360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657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51986</TotalTime>
  <Words>1761</Words>
  <Application>Microsoft Office PowerPoint</Application>
  <PresentationFormat>On-screen Show (4:3)</PresentationFormat>
  <Paragraphs>329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274</cp:revision>
  <dcterms:created xsi:type="dcterms:W3CDTF">2002-09-20T18:19:18Z</dcterms:created>
  <dcterms:modified xsi:type="dcterms:W3CDTF">2023-02-14T18:36:21Z</dcterms:modified>
</cp:coreProperties>
</file>