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643" r:id="rId3"/>
    <p:sldId id="668" r:id="rId4"/>
    <p:sldId id="669" r:id="rId5"/>
    <p:sldId id="637" r:id="rId6"/>
    <p:sldId id="644" r:id="rId7"/>
    <p:sldId id="638" r:id="rId8"/>
    <p:sldId id="645" r:id="rId9"/>
    <p:sldId id="663" r:id="rId10"/>
    <p:sldId id="646" r:id="rId11"/>
    <p:sldId id="647" r:id="rId12"/>
    <p:sldId id="676" r:id="rId13"/>
    <p:sldId id="664" r:id="rId14"/>
    <p:sldId id="675" r:id="rId15"/>
    <p:sldId id="665" r:id="rId16"/>
    <p:sldId id="677" r:id="rId17"/>
    <p:sldId id="678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FAE4227-AFFE-40FE-8012-87DFD136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67EF929-0EA6-415D-BAD7-64C6A39167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80876EC7-6EFA-454A-82C5-33318A6999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54B8EEF-68E9-4BE3-9B30-9FE28EFA74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02F3C8-D516-410F-A6BB-99B9C8E84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15:35.8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12314 7956 625 0,'6'-5'75'16,"-3"4"73"-16,2-1 2 16,-8 2-20-16,-2 3-6 0,-6 5-21 15,-4 1-11-15,-2 1-13 16,-3-3-4-16,5-1-8 15,2-3-3-15,6-3 12 16,6 0 6-16,0 0 7 16,7 0 2-16,9-1-9 15,8 2-8-15,13 0-5 16,9-1-1-16,17 0-3 16,3 0 0-16,14-3-10 0,3 1-8 15,12 1-18-15,0-1-8 16,-12 2-11-16,-11 4-1 0,-28 1 0 31,-12 2 2-31,-10 2 2 0,-6 0-10 0,-8-2-45 31,-4 0-49-31,-3-7-193 16,1-1-287-16,5-1 329 0</inkml:trace>
  <inkml:trace contextRef="#ctx0" brushRef="#br0" timeOffset="627.22">14177 7601 534 0,'9'-1'117'16,"1"-1"106"-16,0-2-20 0,-2-2-4 15,-2 0-9 1,0-2-15-16,-6-2-39 0,-4 3-23 16,-7 2-39-16,-5 0-16 0,-10 5-28 15,-7 0-7-15,-8 7-3 16,3 6-3-16,6 7 1 16,2 4 0-16,3 8-3 31,3 8-3-31,5 12-2 15,2 9-4-15,8 12-2 16,2 2-1-16,6 3-2 0,1-4 0 0,3-4 1 31,0-3 1-31,-3-4-25 0,0-6-36 16,-3-14-139-16,-1-8-165 16,0-19 199-16</inkml:trace>
  <inkml:trace contextRef="#ctx0" brushRef="#br0" timeOffset="794.89">13787 8159 898 0,'-20'-18'195'16,"4"1"220"-16,9 3-231 0,9 0-34 15,14-6-48 1,5-3-16-16,11-9-43 0,4-4-17 16,8-4-20-16,7 0-31 15,12-2-145-15,12 1-163 16,4 4 171-16</inkml:trace>
  <inkml:trace contextRef="#ctx0" brushRef="#br0" timeOffset="1249.55">14543 7573 1276 0,'-8'-9'104'0,"-2"4"73"0,1 3-27 15,-1 6-23-15,-1 5-13 16,-2 10-37-16,-2 6-20 0,-4 17-33 15,-5 14-12 1,-3 24-7-16,0 10-1 0,4 2-3 16,4-7 0-16,11-21-1 15,6-11-3-15,9-21 0 16,5-6-1-16,4-14-2 16,5-12 2-1,5-17 2-15,0-9 2 0,6-13 5 16,3-2 2-16,-5 3 6 15,-2 4 6-15,-8 12-1 16,-7 11-4-16,-11 22-7 16,-7 12-5-16,-8 15-1 15,4 2 2-15,6-3-2 16,11-5-1-16,13-14 0 16,3-7 6-16,4-13 31 15,-3-7 15-15,-8-9 23 0,0-4 2 16,-6-7-13-16,-6-3-8 15,-4-1-16-15,-5-4-8 16,-9 2-15 0,-3 1-9-16,-15 5-24 0,-5 8-17 0,-3 14-74 31,3 6-65-31,8 6-274 0,13 5 257 16</inkml:trace>
  <inkml:trace contextRef="#ctx0" brushRef="#br0" timeOffset="1872.23">15097 8060 1187 0,'9'12'139'0,"-6"-2"124"16,-6-2-40-16,-11-7-51 16,-4-3-20-16,-11-10-57 15,-4-2-26-15,-2-3-48 16,2 4-13-16,6 9-12 15,5 6-5-15,7 15-5 16,3 7 1-16,6 4 1 16,7 0 2-16,15-6 1 15,6-5 1-15,7-10 2 16,8-5 2-16,-4-9 4 16,2-5 3-16,-5-6 12 15,-5-1 5-15,-7-1 5 16,-3 3-2-16,-7 8-12 15,-3 8-7-15,-7 20-6 16,-2 10-1-16,-6 20 3 0,0 5 0 16,7-1-3-16,4-6-1 0,13-17-1 15,0-12 2 1,9-18 3-16,-2-8 2 16,4-21 3-1,-1-11 0-15,9-15 5 0,1-9 6 0,6-13 23 16,5-9 10-16,-7-16 10 15,0-4-1-15,-10 2-7 16,-4 10-10 0,-13 21-6-16,-3 14 1 0,-2 27-14 15,-5 10-1-15,-1 22-18 16,-2 11-6-16,-6 26-7 16,-4 13 0-1,0 24 5-15,-1 11 0 16,-7 19 4-16,3 6-1 15,6 2 0-15,9-5 0 16,13-18-15-16,8-8-11 0,6-18-14 16,0-15-1-16,10-25-1 15,-5-13-8-15,7-23-67 16,2-12-45-16,-6-20-135 0,2-7-139 16,-12-8 255-1</inkml:trace>
  <inkml:trace contextRef="#ctx0" brushRef="#br0" timeOffset="2051.01">15344 7686 1691 0,'21'7'126'16,"10"-4"94"-16,12 0-74 0,5-4-34 16,1-4-28-16,2-4-42 15,-2-3-17 1,2-1-113-1,6-1-119-15,0 1 117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01:27.3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21860 4740 304 0,'6'-3'62'16,"0"-3"91"-16,-2 0 16 0,-3-1-1 15,-1 0 1-15,-4 1-39 16,-3 0-27-16,-1 2-39 16,-1 0-10-16,3 2-6 15,-1 1 1-15,3-1-2 16,4 2 1-16,-1 0-2 16,1 0-2-16,-3 2-4 15,2 2-3-15,1 5-8 16,-1 3 0-16,-2 12-3 15,-3 3-2-15,-2 15-7 0,-3 6-4 16,-3 12-8 0,0 6-2-16,-2 15-4 15,2 11-2-15,-2 11-6 16,0 6-13-16,0 4-18 16,-2-3-1-16,-4-11 7 15,3-7 14-15,-2-21 18 0,9-7-9 16,5-17-4-16,3-9-1 15,4-15 0-15,2-10 9 0,4-16 9 16,6-12 3-16,6-22 4 16,5-12-1-16,3-20-4 15,6-11-2 1,4-19 0-16,8-5 0 16,8-3 3-16,7 2 4 15,-9 6 10-15,-2 5 5 16,-14 12 18-16,-9 10 0 0,-4 19-1 15,-9 5 0-15,-6 13-10 16,-3 7 5-16,-7 10 4 0,4 11-4 0,-7 12-10 31,-2 11-11-31,-5 16-15 16,-4 10-3-16,0 19-2 16,-4 13-1-16,-9 21 1 15,-2 9 1-15,-4 9-19 16,1 5-15-16,7-11-17 15,5-9 2-15,8-23 20 0,4-16 17 16,6-19 16 0,5-13 0-16,1-17 2 15,2-10 2-15,6-22 7 16,4-17 1-16,5-23 8 0,3-19 2 0,4-23-1 31,5-8 4-31,0-11 3 16,-2 3 5-16,-6 9 0 15,0 6-1-15,-9 10-4 0,1 6-10 16,-1 12-5-16,-9 8-4 16,3 23-2-16,-5 12 2 15,-1 32-6-15,-5 0-4 0,-14 45-13 16,-5 25-5-16,-21 35-14 16,-4 20-20-16,2 19-64 15,1-5-54-15,20-16-21 16,9-18 27-16,15-40 76 15,6-18 63-15,3-25 53 0,2-11 5 16,1-22 15 0,0-13 1-16,2-22-3 15,1-13 4-15,3-24 1 0,-2-10 13 16,6-10-2 0,3 1 1-16,-10 12 3 15,3 7-10-15,-4 21 4 16,-1 10-8-16,-4 20-13 15,-7 16-10-15,-9 27-18 16,-7 17-4-16,-5 36-13 16,-5 16 0-16,-9 37-47 15,-6 17-103-15,-1 30 96 0</inkml:trace>
  <inkml:trace contextRef="#ctx0" brushRef="#br0" timeOffset="18204.31">2654 10608 445 0,'-2'-5'116'0,"-2"0"100"0,3 2-103 16,1 2-30-16,-2 3-31 15,2 3 8 1,-1-1 18-16,0 0 5 0,1-4 4 16,0 1-10-16,4-2-18 15,4 1-7-15,4-1-19 16,3-1-7-16,8 2-12 15,5 0-4-15,9 1-5 16,9 0 0-16,3 1 0 16,5 0 2-16,-1-1 2 15,-3 1-1-15,3 0-3 16,2 0-3-16,14 1-2 16,7 0-1-16,7 1-1 15,0 2 0-15,-1 1 0 16,5 2 1-16,11 0-1 15,1-1 1-15,4 2-1 16,3-2-1-16,1 0 0 16,8 2 1-16,-2 1 0 0,5 1 0 0,2 0-1 15,-1-2 0 1,12-2 1-16,0-1 2 16,-5-5 0-16,6 0 0 15,7-1 2 1,-6 0-2-16,14 0-1 0,7 1 1 0,-6-2-2 15,8 0 2-15,8 0 3 32,-8-4-2-32,15 3 0 0,-3-3 2 15,3 3-3 1,5 0 1-16,-14-1 0 0,10 0-1 16,-8-3 2-16,-2 2-1 0,15-4 1 15,-14-2 0 1,18 2-2-16,-2-2 2 0,-5 1-1 15,8 3 0-15,-15 0 0 16,10 1 1-16,-9 0 0 16,-5-2 1-16,11 1 0 15,-14-1 0-15,0-2-1 16,3 1-1-16,-17-3-1 0,4 2 0 16,-3 2 0-16,-8 3 0 15,9 3 1-15,-4 2 0 16,-11 3 3-16,3 2-2 0,0 1 0 31,-9 1 0-31,7-1-2 16,7-1 1-16,-7-2 2 15,1-4 0-15,10 2-2 16,-15-3 0-16,-3 3-1 16,2 3 0-16,-9-2 1 15,2 0 1-15,-6-2 1 16,0-1 0-16,-6-2 1 15,4 0 0-15,3-3 1 16,1 0 0-16,1-2 0 16,-1-1-2-16,14 2 0 0,-4-1-2 0,4 1 0 15,3 2 0-15,8 0-1 16,-1 0 0-16,29 3-3 16,0 0 2-16,17 2 0 15,8 1 1-15,7 1 0 16,3 3-36-16,2 8 26 15</inkml:trace>
  <inkml:trace contextRef="#ctx0" brushRef="#br0" timeOffset="21996.76">20209 7818 319 0,'6'-5'63'0,"-2"2"85"15,-3 1-5-15,-6 3-10 16,1 2 0-16,-7 0-26 15,1-2-8-15,7 0-9 16,-6-4-4-16,8 0 2 0,-2-1 1 16,2 3-3-16,0 0-4 0,-8-4-17 15,2 5-9-15,-3 3-21 16,-2 2-8-16,1 5-14 16,1 3-5-1,2 7-4 1,2 7-2-16,3 11 0 15,0 8-1-15,3 3-1 0,4-1 0 0,13-10-1 16,6-7-2-16,13-11 0 16,7-7 2-16,-2-11 2 15,3-5 6-15,-8-14 14 32,-3-4 2-32,-1-9 15 15,-5-4 11-15,-9-3 35 0,-7 1 20 0,-18-3 15 16,-7 0-8-16,-11-2-43 15,-1 3-24-15,-5 14-35 16,-3 10-12-16,-15 19-57 16,-7 10-54-16,-4 8 63 15</inkml:trace>
  <inkml:trace contextRef="#ctx0" brushRef="#br0" timeOffset="23554.17">21214 7691 357 0,'-5'-1'81'0,"4"0"81"0,-1-2-17 15,2 0-21-15,3 1 5 16,-3-1 14 0,1 1 3-16,-2 2-5 0,-1 0-14 15,0 2-25-15,-3 0-13 16,3 1-23-16,-1 2 1 0,2 3-12 15,2 5-4-15,2 10-15 16,-2 7-15-16,2 14-16 16,0 6-1-1,-2 4-2-15,-1-3 1 0,0-10-2 16,1-6-15-16,2-8-50 16,1-5-33-16,3-7-117 15,-3-6-131-15,9-6 199 16</inkml:trace>
  <inkml:trace contextRef="#ctx0" brushRef="#br0" timeOffset="23822.28">21489 7665 1456 0,'-5'9'91'0,"-3"0"27"16,8 3-24-16,-2 4-16 0,6 7-19 15,3 7-4-15,-4 11-32 16,-1 5-8 0,-6 4-6-16,2 1-4 15,-1-8-36-15,3-3-25 16,4-8-78-16,1-6-64 0,3-7 110 15</inkml:trace>
  <inkml:trace contextRef="#ctx0" brushRef="#br0" timeOffset="24068.4">21717 7680 1671 0,'-4'14'89'0,"-1"4"20"16,1 1 3-16,-1 7-34 15,2 3-4-15,-1 4-20 16,3 3-15-16,1 1-24 0,0-1-9 16,4-3-43-1,1-2-31-15,5-4-134 16,-2-2-75-16,7-2 147 15</inkml:trace>
  <inkml:trace contextRef="#ctx0" brushRef="#br0" timeOffset="24321.3">22004 7658 1253 0,'-3'5'154'0,"0"4"118"0,2 5-132 16,1 3-14-16,2 8-45 15,-2 3-4-15,1 10-37 16,-1 3-12-16,-4 6-18 16,1-1-5-16,-2 1-59 15,1-5-48 1,2-5-130-16,2-4-105 0,6-8 183 0</inkml:trace>
  <inkml:trace contextRef="#ctx0" brushRef="#br0" timeOffset="25127.3">22493 7715 691 0,'3'-1'113'0,"-2"1"89"15,2-1-20-15,-2-1-52 16,0 1-14-16,2-1-8 16,-3 0-17-16,0 4-18 15,2 6-14-15,-2 8-29 16,1 6-10-16,0 11-16 15,0 2-3-15,2 9-33 16,-2 0-2-16,-1-5-90 16,-1-1-39-16,1-12-160 15,3-4 161-15</inkml:trace>
  <inkml:trace contextRef="#ctx0" brushRef="#br0" timeOffset="25422.24">22744 7724 1176 0,'0'7'78'16,"-1"2"29"-16,1 0-1 0,4 3-22 15,1 4-5 1,2 7-1-16,-2 4-22 16,1 9-18-16,-4 3-13 15,-4 4-20-15,-3 1 0 0,-1-5-5 16,-1-1 3-16,7-10-49 16,0-4-45-16,5-8-191 15,2-5 156-15</inkml:trace>
  <inkml:trace contextRef="#ctx0" brushRef="#br0" timeOffset="25711.63">23011 7712 913 0,'-3'2'194'0,"1"2"222"15,-1 2-211-15,0 5-52 16,2 5-39-16,1 10-17 16,-1 2-6-16,2 9-25 15,0 1-18-15,2-3-29 16,0-2-9-16,2-3-6 15,0-5-4-15,1-5-75 0,0-1-72 16,2-5 79-16</inkml:trace>
  <inkml:trace contextRef="#ctx0" brushRef="#br0" timeOffset="25980.35">23321 7679 1223 0,'3'7'114'0,"0"4"48"16,-1 10-50-16,1 6-21 0,-2 12-37 15,1 2-4 1,1 3-27-16,-1-2-6 0,2-7-46 15,1 1-19-15,1-10-152 16,1-1 118-16</inkml:trace>
  <inkml:trace contextRef="#ctx0" brushRef="#br0" timeOffset="27462.16">24230 7826 562 0,'0'-1'85'0,"0"0"73"0,-4 0-58 16,1 1-20-16,-2 0 12 16,1 1 3-16,-1 6-16 15,0 1-16-15,4 7-37 16,1 3-11-16,4-2-11 15,4 1-3-15,2-3 0 16,4-2 3-16,0-5 21 16,2-3 13-16,-2-6 23 15,3-5 8-15,0-5-2 16,-1-4-3 0,-3-3-7-16,-4-1 2 0,-9-2 0 15,-6 2-7-15,-9-1-17 16,-4 0-15-16,0 3-37 15,-3 0-20-15,1 9-70 16,3 3-58-16,5 5 91 16</inkml:trace>
  <inkml:trace contextRef="#ctx0" brushRef="#br0" timeOffset="27806">24588 7857 726 0,'-8'16'37'0,"1"0"1"16,6 2-11-16,3 0-30 16,5-3-2-16,9-5 19 15,0-1 32-15,5-9 50 0,1 0 9 16,-2-7-3-16,1-1-15 15,-2-2 9 1,-2-1 21-16,-7-3 30 0,-4-2 3 16,-14-4-25-16,-6-5-24 0,-5 2-38 31,-5-1-19-31,2 6-34 16,-2 4-10-16,4 6-64 15,3 4-49-15,9 4-228 16,5 0 194-16</inkml:trace>
  <inkml:trace contextRef="#ctx0" brushRef="#br0" timeOffset="28117.97">24894 7830 1130 0,'-13'4'60'16,"-2"2"13"-16,2 3-35 0,1 2-30 15,3 1-8-15,10 0-3 16,6-2 5 0,10-3 29-16,6-4 14 0,6-4 24 15,4-2-1-15,-1-4-15 16,-3-1 3-16,-12-1 13 16,-5-3 6-16,-12-4 3 15,-3-1-15-15,-19-4-33 16,-3 0-14-16,-9 1-16 15,0 2-23-15,8 7-96 16,2 5-94-16,13 6 109 0</inkml:trace>
  <inkml:trace contextRef="#ctx0" brushRef="#br0" timeOffset="29553.02">22233 8543 457 0,'1'0'134'0,"2"0"122"0,1 0-106 16,0-1-49-16,1-1-9 15,0-1 39-15,-1-2 14 16,-4 0-9-16,-1-2-15 16,-12 2-40-1,-4-1-23-15,-7 0-28 16,-2 2-10-16,-1 2-13 16,3 4-4-16,3 5-5 15,1 3-1-15,2 6-2 0,2 0 0 16,4 5-2-16,4 2 1 0,8 7 1 15,1 0 1-15,5 5 2 32,2 3 1-32,2-1 1 0,2 2 0 15,-1-1 0-15,3-3-1 0,2-7-1 16,-2-3-1-16,5-13-66 16,1-5-63-16,2-7-262 15,-2-4 222 1</inkml:trace>
  <inkml:trace contextRef="#ctx0" brushRef="#br0" timeOffset="29736.22">22081 8749 1633 0,'8'8'64'15,"-2"2"-12"-15,1 0-5 16,-1-4-37-16,1-2-2 15,5-9-6-15,4-5-10 16,8-8-98-16,10-4-77 0,14-4 94 16</inkml:trace>
  <inkml:trace contextRef="#ctx0" brushRef="#br0" timeOffset="29902.8">22619 8636 1584 0,'-4'17'103'0,"-5"4"46"15,-2 2-43-15,-6 7-61 16,-3 1-6-16,0 2-18 16,2 0-7-16,-1-4-10 15,4-2-17-15,1-8-73 0,5-3-65 32,1-9 76-32</inkml:trace>
  <inkml:trace contextRef="#ctx0" brushRef="#br0" timeOffset="30100.81">22404 8672 1520 0,'19'16'95'0,"0"4"43"16,4 3-7-16,5 4-55 0,-3 0-12 15,11-3-31 1,-3-5-14-16,5-4-5 0,0-6-32 15,0-4-123-15,-1 1-130 16,1-8 132-16</inkml:trace>
  <inkml:trace contextRef="#ctx0" brushRef="#br0" timeOffset="30501.71">22966 8677 1428 0,'0'17'127'0,"-3"10"115"0,0 6-173 16,2 10-46-16,-1 6-16 16,3-6-5-16,2-2 1 15,2-9-2-15,3-7 0 0,0-2-16 16,2-5-28-16,-1-5-83 16,0-4-53-16,-3-6-107 15,0-3 15-15,-4-10 97 16,1-5 87-16,0-11 209 15,0-6 61-15,0-11 60 16,1-8 3 0,3-6-50-16,-2 1-33 0,4 13-41 0,-1 9-26 15,1 20-30-15,1 7-13 16,-1 7-30 0,3 4-8-16,4 5-8 15,5 4-1-15,3 4-1 16,-2 2-2-16,-6 0-3 15,-5 0 0-15,-15-6-30 16,-7 1-12-16,-15-4-64 16,-5 0-54-16,-8-5-183 0,0-3 190 15</inkml:trace>
  <inkml:trace contextRef="#ctx0" brushRef="#br0" timeOffset="31505.42">24548 8560 728 0,'-1'6'165'0,"1"2"156"31,-1 7-183-31,0 5-35 16,3 9-68-16,3 4-11 15,0 4-15-15,1 3-4 0,-4-3-2 16,1-1 0-16,-2-7 1 16,-2-2-25-16,-1-9-79 15,-2-1-66-15,-2-9 76 16</inkml:trace>
  <inkml:trace contextRef="#ctx0" brushRef="#br0" timeOffset="31691.51">24498 8752 572 0,'5'-52'116'15,"3"7"112"-15,1 3-31 16,2 15-32-16,-2 5-6 16,-1 12-18-1,2 1-26-15,3 4-52 0,6 1-22 16,1 0-26-16,4 0-5 16,1-1-7-16,-3 2 0 0,5 1-93 15,-3-1-90-15,-5 3 101 16</inkml:trace>
  <inkml:trace contextRef="#ctx0" brushRef="#br0" timeOffset="31863.57">24539 8742 1132 0,'19'3'120'0,"4"-2"87"16,5-3-141-1,0-3-20-15,-3-5-42 0,-4-2-17 16,1-5-103-16,0-1-142 16,1-2 140-16</inkml:trace>
  <inkml:trace contextRef="#ctx0" brushRef="#br0" timeOffset="32347.78">24831 8727 1368 0,'-8'22'66'16,"-3"2"19"-16,3 3-59 31,0 3-14-31,2-4-12 16,3-2 2-16,3-5-1 0,0-2 3 16,0-7 3-16,0-2 1 15,0-7 1 1,0 0 1-16,-2-3 6 0,-1-5 15 15,2-9 42-15,-3-8 15 16,4-9 18-16,2-8-6 16,8-10-35-16,2 0-16 15,10 5-21-15,3 8-7 16,4 13 0-16,3 8 1 16,5 10-9-16,-1 3-2 15,-3 6-10-15,-1 3-2 16,-8 3-2-16,-6 2-2 0,-7 4 0 15,-7 1 0-15,-9 1-1 16,-3 0-1-16,-11-1-4 16,-3-1-1-16,0-2-2 15,-3 0 1-15,5-2 6 16,7-1 2-16,3 2 2 16,5 2 2-16,6 6-3 15,7 5 0-15,10 6-1 0,4 0-7 16,10 0-26-1,-1-1-52-15,0-3-119 16,2-1-102-16,-2 1 154 16</inkml:trace>
  <inkml:trace contextRef="#ctx0" brushRef="#br0" timeOffset="46872.43">20768 11466 414 0,'0'-6'75'0,"0"2"86"16,-1 0 1 0,-1 1-7-16,-1 0-3 0,-4 1-11 15,2-2-3-15,-1 3-19 16,-1-1-7-16,2 2-20 15,1-1-13-15,-2-1-10 16,1 1-3-16,-3 1-5 0,-2 0 4 16,-1 4-7-16,-5 3-3 15,-9 4-8-15,1 3-15 16,1 6-12-16,0 0-6 16,11 5-14-1,3 1-4-15,11 2-1 0,10 0-1 16,16-3 3-1,4-3 2-15,7-4 0 16,0-4 1-16,-1-8 4 16,0-4 7-16,-2-8 16 15,-1-4 10-15,-2-11 11 16,-2-2 0-16,-6-2-7 16,-5-1-6-16,-14-2-9 15,-8 1-4-15,-17 0-8 0,-7 0-5 0,-8 6-7 31,-2 4-16-31,-3 10-25 16,4 7-15-16,1 9-47 16,9 5-33-16,14 6-162 0,8-6-291 0,19 1 342 15</inkml:trace>
  <inkml:trace contextRef="#ctx0" brushRef="#br0" timeOffset="47277.4">21476 11336 1100 0,'4'4'166'0,"2"2"177"16,1 2-177-16,-2 6-67 15,0 5-39-15,-4 7-28 32,4 4-4-32,-4 2-8 0,0 4-2 15,6-1-14 1,-3-2-18-16,1-3-91 0,3-2-88 16,1-6 99-16</inkml:trace>
  <inkml:trace contextRef="#ctx0" brushRef="#br0" timeOffset="47548.18">21791 11328 1929 0,'-5'17'97'0,"-3"5"10"15,0 4-16-15,0 4-54 0,0 1-1 0,3 3-8 16,0-1-4-16,3 3-11 16,2 0-5-16,1-4-11 15,1 0-29-15,2-2-91 16,0-4-73-16,3-4-280 31,1-4 270-31</inkml:trace>
  <inkml:trace contextRef="#ctx0" brushRef="#br0" timeOffset="47782.09">22106 11352 1705 0,'-7'23'127'0,"-1"5"95"16,2 3-174-1,-3 4-4-15,3 2-37 16,1 1-3-16,1-3-3 16,3-2-4-16,1-2-25 15,1 0-22 1,9-2-160-16,0-2-215 0,7-8 245 16</inkml:trace>
  <inkml:trace contextRef="#ctx0" brushRef="#br0" timeOffset="47981.93">22452 11345 1833 0,'-12'33'129'0,"-1"6"62"16,0 1-94-16,-2 4-45 15,-1-1-28-15,-1-5-9 16,5-4-11-16,4-8-16 15,4-4-35-15,7-2-146 32,9-3-210-32,-4-1 223 0</inkml:trace>
  <inkml:trace contextRef="#ctx0" brushRef="#br0" timeOffset="48500.99">22949 11403 1337 0,'0'15'111'31,"-3"2"46"-31,2 3-2 0,-1 6-70 16,0 0-17-16,1 5-28 15,1 0-15-15,0 2-18 0,2-2-8 32,0-3-80-32,0 0-66 0,2-5 77 15</inkml:trace>
  <inkml:trace contextRef="#ctx0" brushRef="#br0" timeOffset="48738.55">23260 11420 1585 0,'-4'17'146'16,"1"2"112"-16,2 2-157 15,-3 3-41-15,2 4-35 16,-3 1-12-16,2 3-3 15,1 1-6-15,-3-4-1 16,7 5-17-16,-2-2-26 0,11-3-133 16,-2-1-114-16,3-10 151 15</inkml:trace>
  <inkml:trace contextRef="#ctx0" brushRef="#br0" timeOffset="48975.7">23522 11440 2048 0,'-6'24'103'16,"0"0"18"-16,1 7-64 16,0-2-33-16,-1 0-18 15,3 0 0-15,-1-5-4 0,3 3-1 16,1-4-33-16,0-2-45 15,4 0-142-15,0-4-127 16,3-4 181 0</inkml:trace>
  <inkml:trace contextRef="#ctx0" brushRef="#br0" timeOffset="49170.36">23799 11347 1639 0,'5'33'187'16,"-4"7"192"-16,0 12-275 16,-4 1-17-16,-2 1-59 15,3-3-9-15,-1-7-16 16,3-3-21-16,3-8-76 16,2-4-99-16,11-4 101 15</inkml:trace>
  <inkml:trace contextRef="#ctx0" brushRef="#br0" timeOffset="51969.12">24671 11357 497 0,'4'-1'74'0,"0"1"86"16,1-1-11-16,-2 1 6 15,-2 1 23-15,-1 0 3 0,-3 2-16 16,-1 2-62-16,0 1-35 16,-1 4-44-16,0 3-11 15,2 2-5 1,0 2 0-16,3 4 1 0,1 1 0 16,6 3-5-16,1-2-2 15,0-2-4-15,1-2-2 16,1-2-4-16,-2-4 1 15,1-7 3-15,3-3 1 16,4-8 4-16,2-7 1 0,10-7 1 16,2-3 2-16,9-3 6 15,-3-1 6-15,-10-2 14 16,-5 1 5-16,-27 1-2 16,-13 1-5-16,-18 7-12 15,-5 4-5-15,-2 9-7 16,3 5-3-16,8 6-13 15,7 2-23-15,10 0-106 16,4-3-66-16,12-6 101 16</inkml:trace>
  <inkml:trace contextRef="#ctx0" brushRef="#br0" timeOffset="52390.01">25104 11281 1208 0,'3'4'97'0,"3"3"55"15,-3-1-30-15,0 3-33 16,-3 3 0-16,-4 6 4 15,-1 3-10-15,-3 8-24 16,-5 3-17-16,2 3-26 16,2 2-21-16,2-3-33 0,7-1-35 15,3-4-79 1,5-2-49-16,6-8 102 0</inkml:trace>
  <inkml:trace contextRef="#ctx0" brushRef="#br0" timeOffset="52923.29">25247 11451 1263 0,'0'6'109'16,"-3"-2"49"-16,-3 2-77 16,-1 0-46-16,-1-2-32 15,-1 5 19-15,3 2 33 16,-1 3 8-16,6 5 3 16,-1 2-21-16,5 0-39 15,4 0-11-15,6-4-5 16,4-4 0-16,7-6 5 15,6-3 4-15,5-8 8 16,3-3 9-16,-9-7 24 0,-2-2 15 16,-16-6 12-16,-11-1-1 0,-19-5-15 15,-7 3-13 1,-10 3-20 0,2 8-6-16,1 13-21 15,3 1-23-15,10 7-98 0,0 2-101 0,15-3 121 16</inkml:trace>
  <inkml:trace contextRef="#ctx0" brushRef="#br0" timeOffset="56020.29">1989 13464 603 0,'-3'0'79'0,"3"-2"35"15,0-1-18-15,10-1-72 16,-4 1-15-16,6 0-5 15,2 2-2-15,-5 1-1 16,6 0 1-16,-7 2 6 16,0 0 7-16,2 0 10 0,-2-1 10 15,7 0 14-15,1-1 3 0,1-5 12 16,7-1 0-16,0-3-6 16,-1 0-7-16,6-3-17 15,2 0-9-15,10-2-15 16,12-3-4-16,9 2-6 15,6 0-1 1,4-2-1-16,-3-1-1 0,15 0-1 16,6-1 0-16,14 2-2 15,2 1 0-15,14 6 0 16,3 3 1-16,7 8 4 16,10 5 0-1,6 7 0-15,-3 5 1 0,24 4-1 16,-5 0-1-16,5 0 0 0,13-2-1 15,-9-4-2-15,15 3-30 16,-4 0 79-16,8 0 44 16,13-1 13-1,-3 0 30-15,10-1-74 0,-3 0-38 16,1 3-8-16,-4 6 37 16,9 13-31-16</inkml:trace>
  <inkml:trace contextRef="#ctx0" brushRef="#br0" timeOffset="104284.19">12975 14780 747 0,'-20'9'88'0,"6"0"60"0,1-1-50 16,6-1-59-16,3-1-13 16,2-2-12-1,-1 0-3-15,4 2-4 0,5 2-3 0,5 8-2 16,7 3-1-16,12 7 1 15,9 4 6-15,28-5 15 16,24-3 3 0,26-13 0-1,12-7-7-15,30-12-13 16,-1-6-4-16,28-4-2 0,5 0 0 0,15 4-247 16,11 2 181-16</inkml:trace>
  <inkml:trace contextRef="#ctx0" brushRef="#br0" timeOffset="104737.93">17106 14807 962 0,'30'-2'118'0,"6"1"103"0,22 3-123 16,8 2-13-16,18 5-50 15,23 4-16-15,20 4-18 16,18 3-1-16,26 3-41 16,-1 1-100-16,34 0 89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03:42.5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09T17:04:50.594"/>
    </inkml:context>
  </inkml:definitions>
  <inkml:trace contextRef="#ctx0" brushRef="#br0">16023 2226 499 0,'-1'3'161'16,"-1"-1"107"-16,1 1-25 0,0-1-35 15,-2 1-63-15,3-1-23 16,1-1-44-16,-1-1-19 0,2 0-24 15,4 1-13-15,0 1-11 16,3 0-2-16,4 4 3 16,3 1 12-16,3 3 10 15,7 0 0-15,4 1-1 16,6 0-1-16,13 0-6 16,6-1 2-1,10-2 1-15,-2 0-3 16,4-6-4-16,5-1-4 15,20-1-9-15,7-1-4 0,13-3-5 16,9-1-3-16,8 2 0 16,3 2 0-16,24 3 0 15,-2 3 1-15,-2 2 0 16,12 0 1-16,-14-1 1 16,2 0 1-16,10-3 0 15,-18-2 8-15,-3-1 4 0,-2-1 3 16,-30-2 2-1,-10-1-3-15,-33-1-1 16,-20 0-20-16,-23-1-103 16,-11-3-111-16,-10 4 111 0</inkml:trace>
  <inkml:trace contextRef="#ctx0" brushRef="#br0" timeOffset="1085.42">18691 2642 791 0,'8'-5'112'0,"0"0"148"16,0 0-65-16,-3 0 8 15,-1-2-33 1,-4 1-56-16,-4-1-24 16,-9 0-33-16,-3 3-18 0,-8 7-33 15,-5 4-6-15,-6 12-4 16,-10 2 0-16,-7 8 0 15,-2 3 1-15,9 2 0 16,9 1 0-16,20-3 1 16,10 1 1-1,12-3 2-15,6-2 3 0,11-3-1 16,3-4 2 0,10-6-2-16,0-6 1 0,1-8-53 15,-4-3-69-15,-6-11 67 0</inkml:trace>
  <inkml:trace contextRef="#ctx0" brushRef="#br0" timeOffset="1278.51">18389 2814 1391 0,'-8'8'133'0,"1"0"63"0,11-4-49 15,6-1-8-15,15-5-56 16,7-4-21-16,13-5-36 15,6-6-14-15,0-1-28 16,3 0-33-16,6 2-90 16,1 2-56-16,2 6-156 31,-5 3-111-31,-13 5 261 0</inkml:trace>
  <inkml:trace contextRef="#ctx0" brushRef="#br0" timeOffset="1413.16">19013 2773 753 0,'-10'14'141'0,"-2"2"110"0,-1 2-53 0,-10-1-98 16,0 1-44-16,-5 1-45 16,-3-1-5-16,1 1-81 0,4-4-97 15,7-3 98 1</inkml:trace>
  <inkml:trace contextRef="#ctx0" brushRef="#br0" timeOffset="1609.19">18789 2710 949 0,'1'7'156'0,"2"0"109"15,3 7-105 1,1 4-5-16,9 2-83 16,5 2-25-16,12-3-31 15,3-5-7-15,6-5-68 16,-1-3-62-16,1-5-206 15,2-2 175-15</inkml:trace>
  <inkml:trace contextRef="#ctx0" brushRef="#br0" timeOffset="1971.04">19310 2742 1122 0,'-8'16'90'0,"-2"5"58"15,-3 6-4-15,0 8-49 0,2 2-25 16,6 2-48-16,2 0-9 0,5-2-8 15,-1 0-2-15,2-6-6 16,2-5-22 0,-4-4-42-16,2-6-11 0,-4-8-3 15,-2-6 22-15,-3-13 45 16,0-9 13-16,2-17 41 16,0-8 17-16,5-16 31 15,2-6 7-15,7-2-10 16,7 4-5-16,10 16-9 15,1 10 4-15,0 15-4 16,-2 6-7-16,-8 13-23 16,5 4-14-16,-2 13-14 15,-3 5-2-15,-2 7-2 16,-9 1-1-16,-11 1-3 16,-2 0 2-16,-17-4 3 15,-3-3-7-15,-8-5-45 16,-11-4-35-16,0-9-124 0,-1-2-163 15,6-6 212-15</inkml:trace>
  <inkml:trace contextRef="#ctx0" brushRef="#br0" timeOffset="2770.08">17384 3602 666 0,'7'-6'140'0,"1"-5"191"0,-6 0-58 16,-6-3-9-16,-10-2-55 15,-13-3-101-15,-6 3-38 16,-5 4-45-16,-7 3-10 16,-9 12-14-16,1 2 2 15,1 7-5-15,13 4-5 16,20 5-4 0,9 2-1-16,18 2 6 15,6-1 4-15,15-1 9 0,7 1 2 16,5 1-1-1,6 0-3-15,-8 1-1 16,-5 1-1-16,-16-1 1 16,-10 1 3-16,-18 0 1 15,-13 1 1-15,-16-4-4 16,-11-4-1-16,-3-8 0 16,4-7 4-16,9-15 9 0,14-8 13 15,18-17 20-15,10-8 4 16,22-5-1-16,16-1-12 0,17 6-20 15,3 2-7-15,-2 8-9 32,-3 0-1-32,-11 3-31 0,-1 4-46 0,0 0-154 15,-5 0-154-15,0 5 201 16</inkml:trace>
  <inkml:trace contextRef="#ctx0" brushRef="#br0" timeOffset="3133.04">17659 3466 910 0,'3'-3'194'0,"-3"-2"294"0,-3 5-266 16,0 6-32-16,-3 3-33 31,0 13-80-31,-2 4-17 0,-4 4-33 16,0 7-17-16,2 2-5 0,1-2-2 15,9 5-34 1,4-2-24-16,5 1-10 15,3-4-1-15,2-9 36 16,-2-3 22-16,-9-15 17 0,-1-5 5 16,-7-13 5-16,0-9 0 0,4-11-7 31,2-2-5-31,9-2-8 16,4 3-3-16,7 13 0 0,-1 4 1 0,4 12 1 15,-1 3 0-15,-1 9 1 31,-1 2 0-31,0 6 1 16,-3-1-1-16,-6 3-7 16,-5 2-33-16,-12 2-96 0,-6 2-72 15,-11-6 99-15</inkml:trace>
  <inkml:trace contextRef="#ctx0" brushRef="#br0" timeOffset="3324.82">18116 3646 1341 0,'16'29'104'0,"-8"-2"26"0,0-1-12 16,-5-5-48-16,-1-3-38 16,3-10-47-16,2-4-72 15,2-8 52-15</inkml:trace>
  <inkml:trace contextRef="#ctx0" brushRef="#br0" timeOffset="3463.79">18092 3499 1067 0,'-10'-28'102'16,"2"1"16"-16,5 0-14 0,6-1-107 15,5-2-86 1,10 1-216-16,5 1 177 0</inkml:trace>
  <inkml:trace contextRef="#ctx0" brushRef="#br0" timeOffset="3585.5">18313 3228 424 0,'35'12'167'0,"-1"11"223"15,-5 10-58-15,-7 17-91 16,-6 8-46-16,-8 4-110 16,-3 2-31-16,-3-12-29 15,2-7-8-15,2-11-34 16,-1-5-54-16,2-7-232 15,0-3 188-15</inkml:trace>
  <inkml:trace contextRef="#ctx0" brushRef="#br0" timeOffset="3943.3">18386 3596 1402 0,'6'-3'137'0,"7"0"60"15,9 0-14 1,10-1-69-16,7 0-24 15,5-4-19-15,-2 2-19 16,0-2-32-16,-2-1-8 16,-2 3-7-16,-3 3-2 0,-9 4-2 15,-8 4-3-15,-18 4-5 16,-8 0-4-16,-16 4-1 31,-4-1 2-31,0 2 4 0,7-1 2 16,12-2-3-16,6 1-1 0,18-4 2 15,9 0 3-15,10 0 12 16,8 3 4-16,0 2 3 0,0 2-1 16,-14 1-3-1,-8-1-1-15,-23 1 3 16,-18 1 1-16,-26-3-1 16,-15 0-7-16,-15-1-55 15,-16-1-50-15,-28-2 51 16</inkml:trace>
  <inkml:trace contextRef="#ctx0" brushRef="#br0" timeOffset="8089.64">17484 4610 344 0,'2'-4'128'16,"1"-1"105"-16,-2 4-16 15,-1 1-4-15,-3 2-15 16,0 1-5-16,0 1-45 0,-2-2-26 0,4-1-41 16,0 0-19-16,-7 3-13 31,2 4-4-31,-3 7-13 0,-1 8-7 16,2 9-16-16,2 4-7 0,14-2-2 15,6-4-2-15,15-12 2 31,9-9 1-31,10-10 4 0,-3-5 4 16,-6-11 11 0,-8 0 13-16,-15-5 19 0,-11-2 5 0,-6 0-4 15,-12 1-13-15,-18 1-21 16,-10 1-11-16,-9 0-9 16,3 2-13-16,12 5-53 15,10 3-39-15,17 5-213 31,6 3 187-31</inkml:trace>
  <inkml:trace contextRef="#ctx0" brushRef="#br0" timeOffset="8390.86">17888 4706 1109 0,'-4'12'162'15,"-6"-2"160"-15,-3 2-186 16,-1-1 1-16,-2 3-62 15,4 5-18-15,4-1-35 16,2 3-13-16,16-6-8 16,5-11-1-16,15-6 0 15,10-7 1-15,10-5 3 16,1-3 1-16,-1 0 13 0,-5-2 9 0,-23-5 16 31,-4 1 8-31,-17-3 2 16,-10 1-8-16,-16 2-18 15,-13 3-12-15,-19 10-17 0,-5 6-3 0,4 10-35 16,2 5-33-16,20 0-175 31,10-3-230-31,23-5 271 16</inkml:trace>
  <inkml:trace contextRef="#ctx0" brushRef="#br0" timeOffset="8700.53">18288 4627 1373 0,'-3'3'88'16,"-6"3"40"-16,-4 2-4 0,-2 3-54 15,2 5-13 1,5 1-31-16,6 2-17 0,7-2-9 16,8-4 0-16,20-1 1 15,8-5 4-15,29-6 16 16,0-5 13-16,-4-8 23 15,-4-2 6-15,-33-6 10 16,-7 4-2-16,-17-2-9 16,-14-1-10-16,-18 2-25 15,-12-1-13-15,-20 3-15 16,-1 4-9-16,2 2-50 16,7 1-32-16,28 2-158 15,15 0-124-15,24 0 209 16</inkml:trace>
  <inkml:trace contextRef="#ctx0" brushRef="#br0" timeOffset="8981.54">18949 4517 824 0,'35'3'178'0,"-9"4"166"16,-26 2-169-16,-12 4-61 16,-16 8-54-16,-5 4-15 0,-3 8-17 15,1-1-5-15,16-2-15 16,17-3-8-16,26-12-4 15,13-6 1-15,13-11 3 16,-1-4 2-16,7-4 12 16,-5-5 8-1,0-2 26-15,-4-3 12 0,-15-3 24 16,-12-1 0-16,-21-4-25 16,-14 0-10-16,-20 4-47 15,-9 0-17 1,-6 12-35-16,-3 4-26 0,-1 5-113 15,6 4-123-15,-1 6 175 16</inkml:trace>
  <inkml:trace contextRef="#ctx0" brushRef="#br0" timeOffset="9547.67">19693 4521 523 0,'1'-3'59'15,"3"0"43"-15,-1-1-23 16,0 1-24-16,3 2 4 16,-6 0 9-1,0 1-6-15,-4 1-10 0,-4 2-3 16,-2 2-3-16,-1 1 3 15,-3 4-2-15,1-1-9 16,0 4-14-16,0 2-9 0,1 4-10 16,3 2-1-16,5 4-2 0,4-2 1 31,12-2 0-31,8-4 2 16,13-7 3-16,12-3 1 0,7-9 5 15,3-5 8-15,-5-5 34 16,-7-4 20-16,-12-2 29 15,-6-2 7-15,-15-3-6 16,-10-1-14-16,-16 0-32 16,-9-1-18-16,-18 4-39 0,-4 6-10 0,-12 8-58 15,3 5-55-15,13 4-254 32,11 3 219-32</inkml:trace>
  <inkml:trace contextRef="#ctx0" brushRef="#br0" timeOffset="9847.37">20348 4566 1029 0,'4'3'113'0,"0"5"-71"0,-1 2 92 16,-11 6-84 0,-5 2 5-16,-10 4 7 15,-2 2-13-15,5 2-24 16,9 0-17-16,14-6-16 0,13-5-4 15,13-9 1 1,7-4 3-16,9-6 22 16,3-5 19-16,2-4 43 15,-2-3 19-15,-9-4 26 0,-12 0-3 16,-24-5-27-16,-12 0-21 16,-28-2-45-1,-11 3-17-15,-10 8-33 16,0 5-31-16,7 8-142 15,7 1-203-15,19 3 227 0</inkml:trace>
  <inkml:trace contextRef="#ctx0" brushRef="#br0" timeOffset="10130.95">20889 4569 1286 0,'0'8'88'16,"-4"1"33"-1,-16 5-61-15,-7 0-1 0,3 4-30 16,1-1-4-16,13-1-13 16,5-2-11-16,17-1-5 0,7-5 0 15,11-3 3-15,14-3 1 32,4-5 12-32,7-2 14 0,-5-6 28 15,0 1 15-15,-18-3 12 16,-14-1-6-1,-19-1-27-15,-20-5-16 0,-27 0-61 0,-5 2-35 16,-3 3-110 0,3 3-147-16,22 8 187 15</inkml:trace>
  <inkml:trace contextRef="#ctx0" brushRef="#br0" timeOffset="10408.87">21394 4535 1107 0,'35'5'113'0,"-18"-1"106"16,-10 1-113-16,-27 2-45 15,-6 4-21-15,-7 6-21 0,0 3-10 16,10 0-10-16,9-2-5 16,20-4-9-1,16-3 2-15,24-2 3 0,13-5 13 16,8-4 37-16,-3-7 23 15,-13-4 49-15,-12-2 12 0,-18-8 3 16,-4-2-12-16,-18-6-45 16,-15-4-20-1,-18-6-51-15,-10 4-42 16,-22 6-82-16,-4 3-76 0,-5 20 103 16</inkml:trace>
  <inkml:trace contextRef="#ctx0" brushRef="#br0" timeOffset="11091.23">17322 6046 1184 0,'7'0'93'0,"1"0"121"15,1 6-96-15,-3 7 6 32,-2 7-24-32,6 9-57 15,-5 4-19-15,0 5-16 0,-3-4-16 16,-3-3-105-16,1-3-70 15,6-8 88-15</inkml:trace>
  <inkml:trace contextRef="#ctx0" brushRef="#br0" timeOffset="11304.32">17759 5993 1540 0,'4'6'93'16,"-4"10"46"0,1 6-46-16,-4 10-11 15,0 3-28-15,-2 0-27 0,-3-2-12 16,8-3-12-16,0-3-4 0,1-4-79 31,11 2-77-31,0-7 85 16</inkml:trace>
  <inkml:trace contextRef="#ctx0" brushRef="#br0" timeOffset="11528.26">18242 6005 1432 0,'2'2'121'0,"0"8"100"0,-1 3-69 16,-1 9 4-1,0 3-37-15,0 3-48 0,0 2-19 16,1-1-31-16,-1-2-8 0,1-3-7 16,2-2-39-16,2-1-57 15,2-5-89-15,5-1 84 16</inkml:trace>
  <inkml:trace contextRef="#ctx0" brushRef="#br0" timeOffset="11760.41">18755 5929 1072 0,'12'2'107'0,"-4"8"84"15,-3 9-26-15,-9 15-14 16,-4 7-32-16,-5 7-48 15,-1-2-22-15,1-8-31 0,5 0-8 16,5-10-68-16,3 0-53 16,6-5 60-16</inkml:trace>
  <inkml:trace contextRef="#ctx0" brushRef="#br0" timeOffset="12185.84">19838 5929 1225 0,'-2'2'71'0,"2"15"22"0,3 4-1 0,2 12-16 15,0 5 6-15,-4 7 1 16,-1-1-32-16,0-1-37 16,-1-7-15-16,-3-6-132 15,4-6-224-15,0-6 209 16</inkml:trace>
  <inkml:trace contextRef="#ctx0" brushRef="#br0" timeOffset="12419.49">20220 5977 1473 0,'8'7'124'0,"0"2"31"0,0 5-31 15,-1 2 5-15,-1 6-69 16,0 5-21 0,0 5-25-16,-3 0-6 0,-3 1-19 15,0-2-31-15,0-3-138 16,0 2-210-16,7-4 219 16</inkml:trace>
  <inkml:trace contextRef="#ctx0" brushRef="#br0" timeOffset="12628.34">20707 5989 1237 0,'6'-1'123'16,"-7"2"-55"-16,2 6 134 15,0 4-93-15,-1 9 14 16,3 7-24-16,0 4-53 15,-3 0-17-15,1 3-22 0,-1-3-5 16,-1-4-73-16,1 1-75 16,2-3 81-16</inkml:trace>
  <inkml:trace contextRef="#ctx0" brushRef="#br0" timeOffset="12848.1">21207 6034 1478 0,'2'25'29'0,"3"9"58"16,5 7-15-16,2-2-4 15,2 1-43-15,-3-5-15 16,-3-1-104-1,-2-3-152-15,2-4 144 16</inkml:trace>
  <inkml:trace contextRef="#ctx0" brushRef="#br0" timeOffset="14195.09">22688 4536 558 0,'-5'0'116'16,"-4"0"97"-16,-1 0-20 0,-4 0-70 31,1 0-19-31,3 2-25 16,0-2-9-16,5 1-7 15,4-1 6-15,-2 2 9 0,7-1 4 16,12-1 8-16,9 0 7 15,24-2 18-15,19 2 2 16,14-3-3-16,9 1-15 0,21 1-35 16,-3-1-15-16,-3 2-25 15,-5 3-14 1,-30-1-7-16,-18 0 0 16,-12-1-27-16,-9-1-30 15,-16-1-93-15,-7-2-81 16,-4 0 119-16</inkml:trace>
  <inkml:trace contextRef="#ctx0" brushRef="#br0" timeOffset="14715.96">24379 4281 674 0,'-5'6'108'0,"-1"-3"105"15,2 3-41-15,2-3-54 16,-2-1-12-16,3 2-21 15,0-1-8 1,-1 1-3-16,-2 1-1 0,-4 3-11 16,0 0-6-16,-4 4-20 0,1 3-12 31,2 2-12-31,1 5-6 16,5 4-6-16,1 2-2 0,4-1 0 15,4-1 0-15,8 0 1 16,7-3 4-1,11-4 18-15,8-3 11 16,13-7 33-16,2-4 12 16,2-8 23-16,-9-6 2 0,-17-8 0 15,-6-3-5-15,-13-5-27 16,-5-3-5-16,-10-3-29 16,-11-3-14-16,-10 1-21 15,-9 4-10-15,-19 10-21 16,-4 6-24-16,-6 10-75 0,4 4-56 15,18 6 92 1</inkml:trace>
  <inkml:trace contextRef="#ctx0" brushRef="#br0" timeOffset="15704.88">22180 6220 354 0,'-10'1'137'16,"1"-1"114"-16,1 0-59 16,2 0-32-16,2 0-46 15,0 0-15-15,2 0-3 16,2-4-1-16,0 2-8 0,3-1-11 15,5 3-25-15,6 2-9 16,16 2 8-16,11 1 21 16,31-4 28-16,9-1 13 15,18-2-3-15,15-5-18 0,9 0-41 16,6 0-16-16,9-2-25 31,-4 1-1-31,-16-4-57 0,-6-2-50 0,-18-2-344 16,-9-4 268-16</inkml:trace>
  <inkml:trace contextRef="#ctx0" brushRef="#br0" timeOffset="17128.97">24035 5943 536 0,'-12'-5'104'16,"2"-2"121"-16,3 0-84 0,5 2-14 16,1 1-4-16,4 1 0 15,2 2-8-15,5 0-12 16,3 1-7-16,7 1-19 16,5 1-2-16,8 0-21 15,1 2-12-15,0 2-18 16,1 2-8-16,-10 2-13 15,-4 5-2-15,-6 1-1 16,-8 0 1-16,-8 3 2 16,-4 1 3-16,-12 3 2 0,-3 1 0 15,-12 0-1-15,-7-3-3 16,0-2-2-16,3-2-1 16,13-1-1-16,12-2-3 15,19-2 4-15,12-1 4 0,12-2 11 16,5 1 2-16,1-2-4 15,-3 2-2-15,-8-7-10 16,1 0-29-16,-5-5-182 16,0-2-148-16,3-5 178 15</inkml:trace>
  <inkml:trace contextRef="#ctx0" brushRef="#br0" timeOffset="17513.81">24612 5939 1141 0,'-3'-4'138'0,"-4"1"68"15,3 2-19-15,-1 1-35 16,-3 0-48-16,4 1-24 16,-1 3-39-16,-2 1-6 0,6 2-18 15,-2 4-5-15,3 1-3 16,4 4 3-16,1 3 2 15,2 1 1-15,4 3 2 16,0 0-2-16,-2-1 2 31,1 2-2-31,1-3-5 16,-2-1-3-16,1-3-7 16,-1-1 0-16,-3-3 2 0,-1 3 1 0,-6-1 0 31,-2-1 1-31,-6 0-1 15,-2-4 1-15,-9 1-15 0,-2-1-19 16,-7-5-63-16,-5-2-41 16,-1-4-122-16,2-6-122 15,8-2 216-15</inkml:trace>
  <inkml:trace contextRef="#ctx0" brushRef="#br0" timeOffset="17689.23">24602 5947 981 0,'6'-5'207'16,"-1"0"227"-16,8 4-246 16,-4-1-21-16,7-2-81 15,0-1-29-15,-2-4-38 0,6 0-12 16,2-3-40-16,-1 0-60 16,3 1-300-1,0 2 245-15</inkml:trace>
  <inkml:trace contextRef="#ctx0" brushRef="#br0" timeOffset="18029.37">24902 5936 747 0,'-4'2'38'0,"0"0"26"16,0-1 7-16,3 1 19 0,-3-1 0 15,3 3-13-15,-1 2-17 16,1 3-5-16,-2 1-5 16,-1 3 13-16,2 3 8 15,-1-1 12-15,3 3 10 0,7 1-9 16,8 0-6-16,11 3-25 16,9 0 0-16,1-2-6 15,-4 0-5-15,-9-2-5 16,-9-4-15-16,-9-1-2 15,-5-1-1-15,-14-3-2 16,-4 3-2-16,-16-2-20 16,-3 1-23-16,-6-3-65 15,3-2-54-15,8-1-150 16,5-5-187-16,13-1 276 16</inkml:trace>
  <inkml:trace contextRef="#ctx0" brushRef="#br0" timeOffset="18216.4">24944 5954 1561 0,'10'-3'134'16,"-1"0"60"-16,12-1-32 0,7-2-36 16,3-2-52-16,4-3-25 15,-1-1-58-15,-2-1-35 16,5-2-378-16,4 1 289 15</inkml:trace>
  <inkml:trace contextRef="#ctx0" brushRef="#br0" timeOffset="29699.52">16734 6096 109 0,'-8'8'4'16,"0"-2"25"-16,2-1 17 15,7-4 38-15,3-1 19 0,5 0 15 16,-1 0-2-16,-3 0-30 15,-1 0-19-15,-4 0-44 16,1-1-14-16,-1-4-7 31,-2 0 1-31,2 0 8 0,0-1 11 0,4 0 25 16,0-1 8-16,-1 0 10 16,-1 0 5-16,-3 2 8 15,1 1 4 1,0 2 4-16,1 0-5 0,2 0-15 15,-1 0-1-15,4-1 0 16,-5 0 0-16,-1 3-3 16,1-1-4-16,0 0-11 0,0 1-7 0,1 0-4 31,-7 1-3-31,-4 1 2 16,0 0-3-16,-5 1 2 15,-4-3 1-15,-11 0-6 0,-4 0-3 16,-11 2-14-16,-5-1-4 15,-4 5-6 1,-10 0-2-16,-17 0 1 16,-7 1 1-16,-6-1 0 15,11-1 0-15,19-3-2 16,8 1-1-16,15 1-1 0,2 0-1 16,14 0-3-16,7 0-10 15,21 1-62-15,4-3-69 0,11-1 79 16</inkml:trace>
  <inkml:trace contextRef="#ctx0" brushRef="#br0" timeOffset="30457.7">14597 6009 124 0,'-11'-4'23'16,"-4"-1"29"-16,2 2-39 15,2 1 0-15,-2 0 30 16,2 2 14-16,-1 0 37 0,2 0 8 16,-1 1-21-16,1 0-8 15,3-1-12-15,1 0 5 16,6 0 32-16,0 0 18 16,1-1 26-16,3 1 5 15,-4 0-2 1,2 4-3-16,-3-1-27 0,-4 2-16 0,3 1-33 31,1-2-12-31,5-1-3 0,8-1 5 0,9-3 6 16,7 0 1-16,6 1-17 15,3 0-13 1,-1 3-17 0,-6 3-7-16,-5 0-4 15,-4 0-12-15,-5 0-61 16,-1 0-41-16,-3-3-165 15,0-2-217-15,1-8 287 0</inkml:trace>
  <inkml:trace contextRef="#ctx0" brushRef="#br0" timeOffset="30748.59">15008 5809 1034 0,'7'-2'104'0,"-4"3"88"0,3 5-32 16,-11 11-10-16,-3 4-30 0,-4 9-42 16,-2 1-15-16,4 5-25 15,3 3-12 1,6 2-17-16,0 2 10 15,1 1-98 1,1 2-108-16,3 6 113 0</inkml:trace>
  <inkml:trace contextRef="#ctx1" brushRef="#br0">16980 10023 0,'0'0'0,"0"0"16,0 0-1,0 0-15,30 10 16,-19-10 0,-1 0-16,-3 0 15,1 0 1,-1 0-16,-2 0 0,3 0 31,0 2-31,-1 1 0,29 4 16,1 6-16,24 0 31,-3-1-31</inkml:trace>
  <inkml:trace contextRef="#ctx0" brushRef="#br0" timeOffset="68928.5">16876 4597 252 0,'0'-1'97'0,"3"-1"107"0,0-2-15 15,-1 0-25-15,4 0-9 16,-1-1-8-1,0 1-2-15,-1 2-1 0,-4 2-3 16,0 0-18-16,0 0-12 0,0 0-28 31,-1-1-11-31,0 0-20 16,0 0-3-16,-6-5-13 16,0 2-2-16,-2 0 3 15,-1 2-9-15,0 0 0 16,1 1-5-16,-8-3-5 15,-3 0-1-15,-8-2-7 16,-6-1 1-16,-10 0-4 0,-6-1-1 16,-7 2-1-16,-1 1-6 0,-3 2-1 31,-8-1 2-31,-9 1 0 16,-6-2 6-16,-4 2 0 15,3 0-4-15,5-2 0 0,2 2 2 0,-1-3 8 16,-1 3 9-1,-1 1 8-15,4-4 0 0,-7-2 0 16,-6-3-8 0,-5-2-6-16,-5 7-2 15,-1-1-7-15,-4 5-1 16,-4 0-2-16,-2 0-1 16,-8-2 0-16,-2-2-2 0,7 0 0 15,-1-1 1-15,2 7 0 0,6-1 0 16,3-1 0-16,-1 0-1 15,4-1 1-15,-2 1-1 0,-3 4 0 32,3-1 1-32,5-1-1 15,-1 3 0-15,3-3 0 16,2 0 0-16,6 3 1 16,4-3 0-16,2 0 0 15,3 1 0-15,12 1 0 16,7-2 3-16,21 4 12 15,5-1 5-15,9-5 12 16,11 5 1-16,10 0-8 16,0-2-7-16,4 0-10 0,1 0-4 0,-1-1-3 15,-1 0 2-15,1 1-6 16,-1-1-24-16,-12-3-94 16,9 0-91-16,-10-10 108 15</inkml:trace>
  <inkml:trace contextRef="#ctx0" brushRef="#br0" timeOffset="70361.1">10067 4307 327 0,'0'-3'90'0,"-1"1"54"0,-2 0 16 16,1 2 5-16,0 0-14 15,2 0-8-15,-3 0-3 16,2 2-6-16,0 1-17 15,0 1-8-15,1 0-24 0,1 0-5 16,6 0-9 0,2-1-1-16,8 2 6 0,4 2 2 15,11-3 0-15,4 1-10 16,8 0-20 0,-1-5-10-16,-7 2-25 15,-4-2 0-15,-9-2-10 16,-3 0-1-16,-2 2-12 15,-1 0-34-15,-5 0-125 0,-1-1-174 16,-2-17 188-16</inkml:trace>
  <inkml:trace contextRef="#ctx0" brushRef="#br0" timeOffset="70650.55">10738 4126 1227 0,'-8'1'133'0,"-1"0"86"16,1 0-3-16,4 3-70 16,4 1-32-16,5 10-46 15,0 4-9-15,1 11-15 0,-1 6-11 16,-5 5-15-16,0 1-5 15,3 1-5-15,-2-7 0 32,2-4-22-32,-3-4-28 0,3-10-101 15,-2-4-94-15,8-4 127 16</inkml:trace>
  <inkml:trace contextRef="#ctx0" brushRef="#br0" timeOffset="71049.42">10954 4182 974 0,'1'-5'120'0,"0"0"107"16,2-1-48-16,1-2-24 15,3 0-28-15,7 0-40 16,2 1-9-1,10 3-21-15,6 3-14 0,5 3-11 16,-1 3-8-16,-7 4-8 0,-4 2-6 16,-17 2-7-16,-3 4 4 15,-14 3 1-15,-9 3 1 16,-16 7-2 0,-5 1-1-16,-5-1-1 15,5 2-2 1,13-5-4-16,7-4-3 0,16-2-4 0,7-4-1 15,21-6 4 1,8-4 2-16,20-6 5 16,4-1 1-16,1-6 1 15,-4-1 0-15,-6-6-41 16,-4-3-66-16,-4 0-292 16,-1-2 239-16</inkml:trace>
  <inkml:trace contextRef="#ctx0" brushRef="#br0" timeOffset="71370.42">11482 4120 1039 0,'-1'0'114'0,"-2"-1"129"15,1 1-64-15,0 0 3 16,3 0-36-16,5-1-60 15,2 0-21-15,10 0-22 16,4 1-1-16,7 0-12 16,2 1-4-16,0 1-4 0,0 0-7 15,-4 0-1-15,-2 1-4 16,-4 2-6-16,-2 1-1 16,-10 5 0-16,-3 4 0 0,-9 8 0 31,0 4 0-31,-8 7 2 0,-1 0-2 15,2 3 0-15,-2-1 0 16,5 1-28-16,4-3-44 0,1-1 40 16</inkml:trace>
  <inkml:trace contextRef="#ctx0" brushRef="#br0" timeOffset="73351.46">16676 6330 521 0,'1'0'112'16,"-1"0"126"-16,-3-1-51 15,-3 1-21-15,-3 0-43 0,-4-2-55 16,-2 2-15-16,-6 0-14 16,-3 1-4-1,-7 3-5-15,-1 1 3 0,-2 0 6 16,-4 0 6-16,-4 0 6 15,-8 0-1-15,-8-1-5 16,-3 0-3-16,-3 0-8 0,2 1-2 16,8-2-2-16,1 1-3 15,-8-2 2-15,-3 0-1 16,-8 0-10-16,-2-1-2 16,5 0-9-16,5-1-1 15,-4 1-6 1,-2-1-1-16,-6-1-1 15,0 0 0-15,5 0 11 16,5 0 9-16,1 0 14 16,-3-1 2-16,-3 1-1 0,-4-1-5 15,5 0-6-15,1 0 2 0,4-1-1 16,-4-1-4-16,-6-1-4 16,-2 0-5-16,2 0-6 15,5-1 1-15,5 0-2 16,0-1-5-16,-7 0 0 15,-2 2 7-15,0 0 3 16,5 2 16-16,11 0 7 16,-4 0-2-1,-6-1-2-15,-1-2-10 16,-2 2-2-16,3 0-8 16,13 0-1-16,2 1 2 15,1-2-7-15,-2 1 3 16,-4-1 3-16,-3 0 1 0,-1 2 1 15,5-2 0-15,2 1-3 16,2 0 0-16,-8-1-1 16,-4 1 1-16,1-1-3 15,-1-2 0-15,7 2 1 16,1-2-4-16,9-1 2 0,-2 3-1 16,-6-2-1-16,0 2 0 0,-7 1 0 31,4 1 0-31,9-1 1 15,2-1 0-15,10 5 5 16,-3-2 2-16,7 2 3 16,-1 3 4-16,1-2 6 15,3 1-3-15,3 0 3 0,6 0-1 0,9 1-7 16,4-1 0-16,5 2-6 31,2-1-4-31,3-1-3 16,1 0 0-16,1 1 1 0,1-4-16 15,-3 0-69-15,2-1-53 16,-3 2 63-16</inkml:trace>
  <inkml:trace contextRef="#ctx0" brushRef="#br0" timeOffset="74419.1">10225 5936 678 0,'3'0'156'16,"0"-1"106"-16,-2 1-27 16,-1 2-27-16,0 1-55 15,-1 1-28-15,-1 3-41 0,4 4-16 16,0 4-33-16,2 4-14 15,-1 9-12-15,1 6-4 16,-3 3 1 0,-2 0 0-16,0-2 1 15,-2-4-8-15,2-6-47 0,-1-2-29 16,1-7-110-16,1-4-150 16,-1-6 199-16</inkml:trace>
  <inkml:trace contextRef="#ctx0" brushRef="#br0" timeOffset="74661">10042 6139 757 0,'0'-3'158'0,"0"-1"201"16,1 1-109-16,4 0-54 15,2-1-36-15,4 2-73 16,2 1-30-16,4-2-33 0,5 2-10 15,5-1-12-15,6-2 0 16,10 0-1 0,5-1 4-16,2-4-49 15,-3-2-30-15,-3-2-109 16,-4-2-121-16,-4 1 177 16</inkml:trace>
  <inkml:trace contextRef="#ctx0" brushRef="#br0" timeOffset="74918.71">10625 5918 999 0,'0'-7'109'0,"-2"1"155"15,0 2-105-15,-1 4-15 16,0 4-21-16,1 9-59 15,2 5-25-15,5 12-21 16,-1 3-4-16,3 7-7 16,1 3-3-16,0-3-11 15,2-4-17-15,3-3-86 16,1-5-96-16,1-3 113 16</inkml:trace>
  <inkml:trace contextRef="#ctx0" brushRef="#br0" timeOffset="75308.37">10820 5924 846 0,'3'-14'152'16,"1"1"73"-1,4 1-29-15,1 2-25 0,4 1-64 16,3 2-21-16,8 7-29 16,0 4-15-16,1 8-24 31,-1 3-7-31,-3 5-5 0,-4 0 0 0,-7 5 0 16,-8 0 2-16,-11 4 0 15,-6 2-1 1,-7 2-9-1,-3 1-6-15,5-4-3 0,-1-2 0 0,11-7 5 16,5-4 2-16,11-4 0 16,6-3 0-1,9-7 1-15,4-3 1 0,11-6 2 16,4-3 1-16,5-4-49 16,-1-1-62-1,-6-3 64-15</inkml:trace>
  <inkml:trace contextRef="#ctx0" brushRef="#br0" timeOffset="75820">11439 5902 1074 0,'1'-16'118'0,"-2"1"62"16,-7-2 2-16,-8 4-55 0,-4 1-41 16,-4 4-42-16,-1 3-10 15,3 6-16-15,-1 4-5 16,7 5-9-16,1 1-3 0,6 2 2 16,3 4 0-16,6-1 2 15,4 2 2-15,6 1-2 0,2 0-2 16,8 5 1-16,3-1 0 15,7 3 0 1,1 0 1 0,-1 2 0-16,-5 0 0 15,-9-3 2-15,-7 2 1 0,-17-6 1 16,-7 0-8-16,-13-2-28 16,-7-3-19-16,-2-4-14 15,-1-7 7-15,7-11 29 16,1-8 18-16,12-14 31 15,10-7 9-15,16-16 16 16,12-2 13-16,15-3 5 0,5 3-3 16,8 13-14-1,0 6-14-15,0 8-44 0,-10 9 6 0</inkml:trace>
  <inkml:trace contextRef="#ctx0" brushRef="#br0" timeOffset="97846.8">11596 12976 217 0,'-14'-10'14'0,"1"3"9"0</inkml:trace>
  <inkml:trace contextRef="#ctx0" brushRef="#br0" timeOffset="98391.13">11336 13027 588 0,'-1'-1'113'0,"1"1"118"0,-1-1-33 16,1 1-44 0,0-1-21-16,0 1-38 0,0 0-14 15,2-1-18 1,3 1-2-16,0 0-2 16,7 1 0-16,3 2 2 15,4 0-3-15,8 1-6 0,6-1-5 16,14-1-10-16,3 0 3 15,7-2-3-15,0 0 0 16,-5 0-3-16,4 0-8 16,8 0-8-16,5 1-5 0,9 0-6 15,-6 0-1-15,-3 1-1 16,-4 0 1-16,9 0 1 16,7 1 1-16,0 0 4 15,3 0-6 1,-10 0-2-16,1-1 0 15,11 2-4-15,3 1 1 0,-8 1 1 16,-8-1 0 0,-7 1 3-16,2 0 6 15,15 0 0-15,1-1-1 0,-6 1-8 16,-4 2-3-16,-2 4-2 16,6 2 0-16,5 5 4 15,-3 0 1-15,-7 0 4 16,-7-3 10-16,4-9 15 15,7-3 3-15,7-5-3 0,-4-5-14 16,-4-1-13-16,-4-2-4 16,-2-1-16-1,4 1-39-15,-8-4 35 16</inkml:trace>
  <inkml:trace contextRef="#ctx0" brushRef="#br0" timeOffset="107196.46">8508 16671 400 0,'-8'-2'112'0,"8"-5"111"0,1-4-106 16,7-5-76-16,4-3-25 15,-3 0-13-15,-1 2-1 16,0 4 1-16,-11 6 2 16,-2 8 45-16,-4 5 24 15,-6 9 62 1,3 4 34-16,-2 4-2 15,5 0-10-15,7-4-46 0,5-3-29 16,9-7-29-16,7-1-15 16,8-6-6-16,5-1-2 0,14-4-12 15,3-3 1-15,20-3-11 16,15 0-4-16,19 0 6 16,3 4-43-16,5 6-161 15,0 4-250 1,0 7 234-16</inkml:trace>
  <inkml:trace contextRef="#ctx0" brushRef="#br0" timeOffset="110612.2">10472 16612 461 0,'0'0'149'0,"-2"2"154"16,2-2-39-16,0 0-76 0,0 0-36 15,1 0-62 1,1 1-27-16,0 2-41 0,0-1-9 16,-1 5-9-16,-1-3-1 0,1 3-1 15,1-1 0-15,2-2-1 31,-1 0-1-31,2-4 19 0,5 3 13 16,-2-2 20 0,4-1 9-16,2 0-16 15,1-4-9-15,5-1-21 16,7 0-5-16,8-1-7 16,-1 0-1-16,14 2-2 15,1 1-2-15,9-1 2 16,4 3-3-16,16 0 0 15,6-3-3-15,10 2 8 0,1-2 9 16,9 3 9-16,7 2 3 0,5 4-8 16,8 3-5-1,10 3-8-15,2 1-1 16,8 0-3-16,10 0 0 16,-11-6 1-16,-4 0-1 15,17 0 3-15,-19 0-1 16,7 3 0-16,5-2 0 15,-18-2-7-15,3-3-23 0,4-1-136 16,-4-1 110-16</inkml:trace>
  <inkml:trace contextRef="#ctx0" brushRef="#br0" timeOffset="127761.52">16474 10741 1147 0,'-1'-3'112'0,"0"-2"77"16,1-3-7-16,0-3-34 16,-1-1-12-16,1 1-8 15,0 0-2-15,-4 2-22 16,-5-1-13 0,-3 4-44-16,-3 1-18 0,-9-1-9 15,-1 5-9-15,-13-4-1 16,-7 1-2-1,3 5-7-15,0 1-1 16,10 7-3-16,5 2-2 0,6 7-2 16,1 5-1-16,0 9 2 15,1 5 0-15,4 9 1 16,3 2 1-16,7 3 2 16,4 0 0-16,6-5 0 15,6-5 0-15,6-8-1 16,3-5 0-16,7-12 1 15,2-3 1-15,1-8 0 16,4-5-14-16,0-9-60 0,-1-6-39 16,0-14-168-16,-4-1-288 15,-23-10 344 1</inkml:trace>
  <inkml:trace contextRef="#ctx0" brushRef="#br0" timeOffset="127935.36">16059 10915 1654 0,'1'5'118'16,"1"-2"115"-16,9-4-158 16,8-4-5-16,7-8-23 15,3-1-6-15,14-5-87 16,10 0-43 0,10 1-168-16,3 1-272 0,5 5 313 15</inkml:trace>
  <inkml:trace contextRef="#ctx0" brushRef="#br0" timeOffset="128063.55">16795 10799 1108 0,'0'19'252'16,"-7"2"285"-16,-20 5-354 15,-6 3-50-15,-10 5-91 16,-4-1-20-16,8-3-54 16,3 1-54-16,10-6-273 15,9-3 219-15</inkml:trace>
  <inkml:trace contextRef="#ctx0" brushRef="#br0" timeOffset="128529.16">16505 10817 1519 0,'0'11'142'16,"0"4"84"-16,2 6-83 15,3 3-38-15,11-1-46 0,4-5-18 16,17-7-24-16,5-3-3 0,15-7-4 15,-3-1-1-15,1-5-3 32,-5-2 11-32,-11 1 14 0,-7 2 3 15,-10 11 5-15,-5 8-10 0,-6 19-20 16,-6 9 0-16,-8 11-10 16,-1 8-31-16,-2 4-109 15,3-1-47-15,3-8-1 16,4-9 29-16,-2-20 115 15,1-9 53-15,-3-19 54 16,-2-10 18 0,1-23 37-16,1-10 7 15,2-25-29-15,2-9-9 0,5-17-20 16,2 1-4-16,6 14 12 16,2 13 0-16,5 32-15 15,-2 12-12-15,4 19-34 16,0 6-7-16,-4 12-5 15,-1 1 0-15,-13 5 3 16,-1 3-1-16,-19 5-3 16,-8 2-17-16,-13 3-61 15,-8 1-43-15,2-7-175 16,9-8 166-16</inkml:trace>
  <inkml:trace contextRef="#ctx0" brushRef="#br0" timeOffset="129466.25">17335 10820 1351 0,'-4'30'74'0,"-2"7"48"15,-5 5-15-15,1 1-24 16,1-2-19-16,12-13-47 16,7-9-12-16,9-17 19 15,12-6 12 1,2-12 28-16,4-5 19 15,0-6 9-15,-4 0 2 16,-8-1 0-16,-8 1-9 0,-17 3-28 16,-11 5-12-16,-15 7-33 15,-3 5-21-15,-4 9-42 16,-3 5-31-16,9 4-65 16,8 0-49-16,12-2-142 15,10-2-63-15,14-2 57 16,3-3 83-16,12-2 227 15,2 0 113-15,6 0 80 0,4 0 16 16,-2 4 19-16,4 2-8 16,-13 3-49-1,-10 0-36-15,-12 4-65 0,-9 2-13 0,-6 2-11 32,-2 1-3-32,3-6 11 15,3-4 10-15,9-8 26 16,5-3 14-16,2-10 12 15,4-4 2-15,-4-3 1 0,2 1-2 16,6 4-14-16,0 5-12 0,1 8-25 16,1 5-13-1,-1 10-17-15,5 5-2 0,-4 2-1 16,5-1-1-16,4-5 4 16,-5-8 4-16,2-5 10 15,-4-2 7-15,-16-11 20 16,1 1 3-16,-4-6 6 15,-7-3-6-15,5 1-16 16,-4 0 0-16,-3 3-18 16,-2 5-3-16,2 11-9 15,-3 2-5-15,3 10-3 0,3 5 0 16,2 4 2-16,2-2 1 16,3-5 1-16,2-3 0 15,5-7 2 1,-1-2 0-16,2-5 2 15,1-5 0-15,6 0 1 16,-1-1-1-16,2 9-3 16,3 8-4-16,-1 11-34 15,-3 8-3-15,3 4-29 16,2-3-4-16,2-9 22 16,-1-4 5-16,-9-17 48 0,3-3 19 15,-8-15 33 1,-1-5 7-16,-2-14 6 0,-4-11 10 0,-2-7 12 15,-1-7 3-15,1-6-16 16,0 2-23-16,1 17-25 16,-6 9 2-16,-3 35-10 15,-4 15-2-15,-5 27-9 16,-1 10-12 0,-2 14 7-16,3 3-20 15,2-2-74-15,5-3-46 16,4-1-150-16,1-11-218 15,10-3 306-15</inkml:trace>
  <inkml:trace contextRef="#ctx0" brushRef="#br0" timeOffset="129633.04">18576 10812 2238 0,'1'2'112'16,"-1"2"51"-16,0-2-109 15,6-2-32-15,6-1-8 16,9-9-7 0,9-1-19-16,15-7-50 15,6-4 131-15,29-4-72 0</inkml:trace>
  <inkml:trace contextRef="#ctx0" brushRef="#br0" timeOffset="130079.78">19723 10632 1214 0,'6'1'148'0,"5"1"149"16,3-2-77-16,10-3-14 16,3-1-31-16,5-2-46 15,-1-1-41-15,2 2-40 16,0-2-13-16,5 1-29 16,4 1 1-16,-4-1-44 0,0-2-33 15,-6 1-90-15,-7-3-84 16,-13 2 132-16</inkml:trace>
  <inkml:trace contextRef="#ctx0" brushRef="#br0" timeOffset="130252.23">19961 10629 1275 0,'-5'15'207'16,"0"2"178"0,10 3-163-16,1 4-41 15,2 2-83-15,2-1-31 16,-7 1-54-16,-1 0-9 0,-1 0-64 15,-1-2-57-15,-3-1 66 16</inkml:trace>
  <inkml:trace contextRef="#ctx0" brushRef="#br0" timeOffset="130397.24">19772 10936 2108 0,'40'-1'105'0,"-1"-1"32"15,-3-2-23-15,1 1-40 16,3-1-17-16,4-2-29 16,4 1-42-16,14-3-104 0,4 2-106 15,10-1 112 1</inkml:trace>
  <inkml:trace contextRef="#ctx0" brushRef="#br0" timeOffset="130641.96">21271 10389 1965 0,'0'1'53'0,"-4"-5"-20"0,-12-8 83 16,-1 0-54-16,-11 3 30 0,-3 2 4 15,-8 8-15-15,-1 7-4 16,2 12-39-16,0 9-12 15,15 17-26-15,3 7-3 16,10 10-71-16,3 2-48 16,4-6-128-16,1 1 117 0</inkml:trace>
  <inkml:trace contextRef="#ctx0" brushRef="#br0" timeOffset="130900.62">20871 10709 1966 0,'33'-6'105'0,"6"0"39"16,10 2 6-16,8 3-52 16,-5 0-14-16,-1 2-40 0,-11 2-10 15,-15 4-13-15,-3 4-7 16,-14 9-14-16,-7 3-3 0,-6 8-4 15,-5 2 1-15,-1 0 0 16,5-3-7 0,6-10-27-16,6-5-32 0,7-14-78 15,4-6-77-15,14-13 123 16</inkml:trace>
  <inkml:trace contextRef="#ctx0" brushRef="#br0" timeOffset="131010.07">21275 10607 1777 0,'-3'-4'-40'0,"2"-4"17"16</inkml:trace>
  <inkml:trace contextRef="#ctx0" brushRef="#br0" timeOffset="131259.89">21532 10862 1582 0,'-8'17'87'15,"3"-6"33"-15,-1-8-9 0,6-12-6 16,1-6-11-16,8-10-16 16,4-2-10-16,6-1-23 15,2 4-9-15,2 10-10 16,-4 7-8-16,-3 14-12 15,-1 8-6-15,-7 9-41 16,1 4-46-16,3-2-502 16,6-5 393-16</inkml:trace>
  <inkml:trace contextRef="#ctx0" brushRef="#br0" timeOffset="131432.62">22165 10780 2064 0,'-21'-25'129'15,"-3"4"37"1,-3 2-78-16,-11 11-87 16,-2 8-23-16,-5 11-32 15,1 6-17-15,8 11-42 16,11 3-45-16,18 3-195 16,12-1-166-16,21-8 282 15</inkml:trace>
  <inkml:trace contextRef="#ctx0" brushRef="#br0" timeOffset="131636.24">22054 10908 827 0,'29'-24'180'0,"-4"-6"193"15,-4-6-50-15,-8-14-87 16,-5-7-44 0,-7-16-81-16,-1-9-33 15,-3 1-31-15,0 5-2 0,2 31 25 16,-4 13 4-16,1 31-10 16,-2 11-12-16,-3 23-44 15,5 12-8-15,3 19-4 16,2 5 0-16,11 1-4 15,3-2-27-15,9-10-116 32,7-3-26-32,12-8 71 0</inkml:trace>
  <inkml:trace contextRef="#ctx0" brushRef="#br0" timeOffset="131796.53">22712 10775 2375 0,'10'22'83'0,"0"-1"-21"0,0 0-17 0,3-6-78 15,4-3-32-15,4-8-71 16,3-2-89-16,4-5 130 16</inkml:trace>
  <inkml:trace contextRef="#ctx0" brushRef="#br0" timeOffset="131928.92">22837 10692 2097 0,'-17'-10'120'15,"1"-3"46"-15,4-2-166 16,8-3-175-16,0-3-110 16,10-1 144-16</inkml:trace>
  <inkml:trace contextRef="#ctx0" brushRef="#br0" timeOffset="132244.1">23106 10722 1868 0,'7'38'61'0,"-3"-3"-18"0,-3-3-13 0,-4-12-27 16,1-3-3-1,1-11-3-15,-1-3 2 0,2-7 7 16,0-5 7-16,0-8 23 15,0-5 14 1,-2-9 39-16,1-3 16 16,2-4 13-16,4 2-2 15,6 11-23-15,6 5-9 0,7 15-30 16,2 6-12-16,5 7-19 16,0 11-11-16,-6 3-8 15,-1 2-2-15,-2 5-4 16,-5-3-17-16,-1 0-55 15,3 1-40-15,-9-2-90 16,6-2-69-16,8-2 152 16</inkml:trace>
  <inkml:trace contextRef="#ctx0" brushRef="#br0" timeOffset="133380.24">24042 10585 699 0,'0'1'146'16,"0"2"126"-16,0 4-68 16,-3 0-38-16,0 2-41 15,1 2-23-15,2-1-35 16,0 3-9-16,3 8-27 16,2 3-12-16,2 8-16 15,1 1-2 1,3-1-1-16,4-2 1 15,1-8 2-15,-5-6 1 0,-3-10 4 16,-4-5 3-16,-5-10 14 16,-2-7 15-16,-4-9 28 15,-1-5 19-15,1-5 22 16,2-1-2-16,5-5-20 16,0-2-21-16,10 2-37 15,4 2-11-15,3 11-9 0,2 7-1 16,-1 11-5-16,1 1-3 15,3 4-28 1,-1 2-31-16,0 3-98 0,1 2-106 16,3 5 143-16</inkml:trace>
  <inkml:trace contextRef="#ctx0" brushRef="#br0" timeOffset="133981.89">24345 10678 1063 0,'0'0'333'0,"0"1"-176"0,3 0 272 16,3 0-357-16,3-2-43 15,3-3-10-15,2-6 16 16,2 1 12-16,2-2 16 16,1-2-2-16,2 3-22 15,-3-3-11-15,-5 2-16 16,-7 0 4-16,-14-3 7 15,-6 1 9-15,-7 7-5 0,-5 6-8 0,-1 16-11 16,-1 5-10-16,3 10-3 16,4 0-1-16,14 2-4 15,8 0-2-15,13-7-1 32,11-1 2-32,10-9 2 15,8-4 4-15,13-8 3 0,4-4 2 16,1-9 7-16,-3-5 8 15,-6-10 13-15,-3-3 9 16,-11-4 14-16,-5-1 2 16,-21 3-1-16,-10 2-1 15,-19 8-13-15,-10 6-10 16,-7 15-16-16,-5 7-12 0,5 15-5 16,8 10-3-16,10 9-1 15,6 9 0-15,6 11 1 16,-3 6 4-16,1 11-87 15,-1 2-5-15,-5-5-139 16,-5-2-45-16,-15-9-1 16,-7-5-18-16,-7-13 145 0,2-10 50 15,-1-23 95-15,2-14 53 0,7-24 92 32,-1-13 47-32,11-17 65 15,9-5-3-15,17-5-89 16,9 2-52-16,22 2-77 15,7 4-27-15,20 6-78 16,13 5 53-16</inkml:trace>
  <inkml:trace contextRef="#ctx0" brushRef="#br0" timeOffset="135390.25">16461 11942 867 0,'-3'-1'132'0,"1"-1"132"16,-1-2-71-16,-2 4-24 16,2-2-9-16,-2 3 4 15,-4 2-3-15,4 1-23 16,5 5-15-16,4 2-15 16,12-2-10-16,5-1 2 15,7-6 5-15,13-7-20 16,6-1-12-16,17-4-35 15,-1 1-17-15,-6 3-15 16,-8-1-18-16,-16-3-66 16,-3-1-59-16,-9-3-158 15,-1-1 156-15</inkml:trace>
  <inkml:trace contextRef="#ctx0" brushRef="#br0" timeOffset="135617.2">17292 11639 921 0,'6'-10'229'0,"-3"3"306"15,4 3-243-15,-7 11-53 16,0 5-33-16,-2 13-61 31,-6 6-34-31,2 9-61 0,-1 8-20 16,0 3-19-1,7 4-7-15,1-5-13 0,8-1-30 16,3-10-94-16,-3-3-70 16,4-11 99-16</inkml:trace>
  <inkml:trace contextRef="#ctx0" brushRef="#br0" timeOffset="135980.37">17469 11729 1755 0,'-1'-8'148'32,"2"-2"85"-32,8-2-82 15,3 1-21-15,7 0-21 0,12 3-8 16,10 2-26-16,-1 4-14 16,2 10-30-16,-8 1-12 15,-8 11-17 1,-5 4-2-16,-12 6 0 15,-6 6-1-15,-10 0-3 16,-6 3-5-16,-16-3-13 0,-4-1-5 0,-8-2 2 16,2-4 5-1,9-5 13-15,6-1 4 16,23-6 3-16,2-1 0 0,26-4-1 16,8-4 1-16,6-4 0 31,8-3 0-31,-5-3-24 0,-2-2-42 15,4-5-131-15,-2-3-109 0,-2-1 156 16</inkml:trace>
  <inkml:trace contextRef="#ctx0" brushRef="#br0" timeOffset="136299.46">17987 11704 1389 0,'27'-7'137'0,"1"0"106"16,-1 1-67-16,3 0-35 16,-6 3-15-16,-3 1-18 15,7 0-10-15,1 1-25 32,0 1-16-32,5 0-21 0,-2 0-9 0,-10 4-10 15,-4 2 3-15,-12 10 2 16,-3 3 1-16,-10 10-5 15,-2 9-6-15,-5 7-7 16,-1 2-2-16,3 0-2 16,-3-6-1-1,9-7-32-15,3-4-29 16,5-12-80-16,6-1-87 16,7-13 129-16</inkml:trace>
  <inkml:trace contextRef="#ctx0" brushRef="#br0" timeOffset="136809.43">19279 11727 1810 0,'27'8'118'0,"1"-2"61"15,3-3-33-15,2-3-48 16,2-2-21-16,-2-4-35 16,-2 1-18-16,-7-1-16 15,-4 3 0-15,-7 3-60 16,-5 0-49 0,-7 5-146-16,-2 0-119 0,-7 3 200 15</inkml:trace>
  <inkml:trace contextRef="#ctx0" brushRef="#br0" timeOffset="136968.16">19192 11917 1285 0,'4'8'216'0,"10"-2"265"16,11 0-216-16,15-2-84 0,4-2-32 16,9-2-68-16,-7 0-28 15,-5-4-40-15,-4 1-38 16,-3-5-122-1,0 0-414-15,2-13 347 0</inkml:trace>
  <inkml:trace contextRef="#ctx0" brushRef="#br0" timeOffset="137243.7">20623 11538 1729 0,'11'8'87'0,"-6"0"30"15,2-2-60-15,-10 4 23 16,1 1-6 0,-6 8 21-16,-3 6-8 0,-6 12-31 0,1 8-14 15,1 6-32 1,5 3-6-16,2-3-44 0,4-7-30 31,4-11-99-31,3-6-82 0,-3-19 139 16</inkml:trace>
  <inkml:trace contextRef="#ctx0" brushRef="#br0" timeOffset="137476.04">20166 11534 1847 0,'14'-1'154'0,"9"-5"140"0,18-8-139 16,9-2 4-16,1-7-18 15,7 1-18-15,5 3-55 16,4-2-20-16,-2 9-28 16,-9 2-24-16,-11 5-79 31,-14 4-62-31,-6 5-190 0,0 4 178 15</inkml:trace>
  <inkml:trace contextRef="#ctx0" brushRef="#br0" timeOffset="138224.21">20875 11729 1293 0,'12'14'177'15,"3"2"316"-15,1 3-409 16,-4 2-3-16,-5 7-19 16,-5 1-15-16,-5 6-42 15,-2 0-2-15,-1-5-6 0,0-3-5 16,5-8-12 0,1-8 2-16,0-10 7 0,0 0 9 15,-3-6 25-15,3-12 11 16,3-14 14-16,-1-8 6 0,5-8-4 15,2 1-7-15,6 7-20 16,2 6-8-16,8 12-12 16,-1 7-3-1,12 8-2-15,-1 5 0 16,-6 5-2-16,4 4-1 0,-11 6 1 31,-4 2-1-31,-2 6 4 0,-8 3-29 16,-5 4-1-1,-2 2 0-15,0-3-3 0,4-3 30 16,4-8 4-16,5-3 0 0,4-5 3 16,2-6 1-16,5-5 14 15,3-6 9-15,1-3 18 16,2-5 7-16,-3-4 8 16,-2-4 4-16,-9-2-4 0,-6 3-1 15,-9 7-17-15,-5 6-10 16,-7 12-16-1,-7 8-7-15,2 11-7 16,1 7-2-16,7 0-5 16,11-2 1-16,17-5 0 15,7-4 1-15,16-7 2 16,-2-3 1-16,-1-11 1 16,1-4 2-16,-9-9 2 15,7-2 2-15,-2-5 1 16,-1-3 8-16,-7-4 19 15,-7 2 11-15,-23 6 23 0,-9 5-3 16,-19 15-17-16,-7 7-13 16,-4 19-28-16,2 10-6 15,6 8-3-15,6-2-1 16,25-1-4-16,6-8 0 16,18-8-1-16,10-2-7 0,12-7-23 15,12-4-30-15,14-2-97 16,7-6-47-16,-4-8-419 15,0 0 383-15</inkml:trace>
  <inkml:trace contextRef="#ctx0" brushRef="#br0" timeOffset="138859.79">22723 11852 1161 0,'-3'8'195'0,"2"-1"248"0,8-2-304 16,4-2-10-16,11-1-26 15,5-2 5-15,6-2-15 16,1 0-9-16,-1-5-25 16,-3-1-14-16,-4-1-17 15,-6-3-4-15,-8 0-7 16,-5 0-2-16,-9 0-1 16,-4-1 4-16,-7 1-4 15,-6 1-4-15,-13 8-10 16,2 6-6-16,-16 14-6 15,-2 9-1-15,6 13 1 0,2 6 2 16,23 3 5-16,10-1 1 0,19-11 5 31,13-2 4-31,22-12 12 16,9-5 10-16,8-9 20 16,2-4 6-16,11-11-1 15,7-4-6-15,9-8-17 0,-13-5-8 0,-17 3-10 31,-17-3-11-31,-21-1-46 0,-7 1-40 0,-16-4-131 16,-5 4-96 0,-14-4 168-16</inkml:trace>
  <inkml:trace contextRef="#ctx0" brushRef="#br0" timeOffset="139429.26">23163 11742 2041 0,'-1'13'155'15,"-1"8"90"-15,0 3-100 16,3 9-66-16,3 6-35 16,6 2-29-16,9 1-11 0,9-5-4 31,8-3-19-31,1-6-43 16,1-3-21-16,3-7-26 0,4-4 16 0,2-9 42 15,5-5 25-15,2-8 39 16,-1-5 24-1,-8-5 45-15,-7 0 18 16,-21 3 14-16,-10 4-6 16,-7 7-30-16,-5 8-21 0,-10 11-29 15,-4 8-16-15,-8 13-21 16,-1 1-17-16,6 10-86 16,3 4-44-16,11 0-42 15,4 0 17-15,7-11 93 16,4-9 47-1,3-18 62-15,2-7 7 16,0-19 8-16,-2-10-2 0,5-20 19 16,-3-10 12-16,-1-18 24 15,4-7 11-15,3-7-14 16,1 2-16-16,0 15-33 16,-2 15-11-16,-6 27-18 15,-1 13-5-15,7 22-4 16,-6 8-3-16,3 11-1 15,1 3 0-15,-3 2 2 16,-1-1-10-16,-9-1-20 16,-7-3-4-16,-15-3-16 15,-5-3 4-15,-12-6-14 16,-4-5-26-16,-8-10-144 0,4-4-136 16,8-8 200-16</inkml:trace>
  <inkml:trace contextRef="#ctx0" brushRef="#br0" timeOffset="139732.24">23931 12007 1530 0,'7'13'79'16,"-2"3"28"-16,-5 0-48 15,0 0-25 1,2-2-7-16,6-3 18 0,6-2 20 15,7-5 40-15,1-3 8 16,4-4-22-16,1-3-15 0,-4-4-14 16,-7-1-4-1,-8-4 23-15,-9-2 3 0,-17 1-27 16,-6 0-8 0,-10 3-54-16,-5 1-31 15,0 5-63-15,-1 3-28 0,10 4-105 31,9 2-166-31,20 1 241 16</inkml:trace>
  <inkml:trace contextRef="#ctx0" brushRef="#br0" timeOffset="140398.29">24273 12037 1119 0,'7'15'111'0,"-3"0"95"0,-7 0-141 16,-4 1-26-16,-3-5-7 15,2-2 16-15,4-6 30 16,3-5 33-16,6-4-6 16,0-6-10-16,7-2-12 15,3-1-26-15,0-1-9 16,4 3-7-16,1 5-20 16,2 4-7-16,-5 8-14 15,0 4 0-15,-3 5-4 16,2 0 1-16,5-3 1 0,4 1 2 15,12-4 1 1,1-5 3-16,-2-2 0 16,-4-2 17-16,-8-5 28 15,-10-3 12-15,-2 1 21 16,-8-5-6-16,-8 3-25 16,-3 5-18-16,-10 3-27 15,2 3-17-15,-2 8-18 16,0 1-2-16,8 1-4 0,8 1 2 15,7-2 10-15,12-2-10 16,0-2 9-16,6-1 5 16,4-4 3-16,-3 0 14 15,6-2 2-15,0-2 1 16,-6 1 1-16,-5 3-2 16,-6 3-28-16,-4 3 1 0,-4 4-18 15,-3 2 0-15,3 0 25 16,2-2 0-16,8-3 20 15,1-5 0-15,10-5 29 16,6-6 12-16,-3-5 17 16,3-6 12-16,-1-4-1 15,-13-6 2-15,4-10 19 16,-6-1 9-16,-2-14 6 16,-2 2-11-16,-4 3-32 15,-5 6-16-15,-5 18-32 16,-4 11-2-16,-6 19-6 15,2 12-4-15,-7 17-2 16,6 10-3-16,-4 10-2 16,5 2-10-16,6 2-47 15,2-5-42-15,8-3-103 16,0-4 347-16,6-7-149 16</inkml:trace>
  <inkml:trace contextRef="#ctx0" brushRef="#br0" timeOffset="140570.99">24870 11858 2028 0,'-21'-1'116'0,"94"7"118"0,-2-3-157 16,-3-1-23-1,-14-5-53-15,-1-4-36 16,-7-9 22-16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08:57.7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21593 15248 1310 0,'4'-10'153'0,"0"0"102"15,3 1-95-15,-6-1-33 16,-2 4-37-16,-4 1-14 15,2 1-7-15,3-1-3 0,2-1-18 16,5-2-5-16,10-4-14 16,3-1-5-16,8-1-3 15,6 1-4-15,9 4-5 16,8 2-3-16,14 5-4 16,1 0 0-16,-19 7-3 15,-12 5 3 1,-33 10 4-16,-12 9 1 0,-31 12 1 31,-11 7-3-31,-15 14-5 0,-3 5-2 0,10 3-1 16,1 2 0-16,2-6 0 31,2-7 0-31,10-11 0 16,9-6 0-16,24-10 1 0,14-7 6 0,25-13 9 15,13-7 1-15,13-11 1 0,6-8-6 31,8-9-9-31,12-5 4 0,10-4-52 0,-1-2-67 32,-9-4-175-32,-12 1-168 0,-16-10 237 15</inkml:trace>
  <inkml:trace contextRef="#ctx0" brushRef="#br0" timeOffset="196.65">22524 15085 2080 0,'-1'22'164'16,"-1"7"89"-16,-2 4-64 15,-5 9-91-15,3 4-33 0,0 6-40 16,-1 3-12-16,7 6-9 16,-4-1-3-16,3-7-27 31,2-4-43-31,3-12-120 15,-1-5-97-15,7-7 144 0</inkml:trace>
  <inkml:trace contextRef="#ctx0" brushRef="#br0" timeOffset="694.06">22580 15265 1710 0,'0'-46'162'0,"1"4"118"16,5 5-45-16,4 8-90 15,5 4-21-15,9 6-44 16,6 4-12-16,9 6-19 16,1 1-12-16,7 8-20 15,-2 6-9-15,-10 8-8 16,-4 4-1-16,-17 3-14 16,-6 6-3-16,-9 2-3 0,-6 1 0 15,-11 4 11 1,-9-2 2-16,-16-3 5 0,-4-1 1 15,1-6 3-15,4-6 3 0,17-6 1 32,3-4-2-32,21-6-1 15,4-3 1-15,18-1 1 16,6-1 1-16,13 5 3 0,5 2 2 16,2 9 4-16,-2 5 3 15,-12 9 0 1,-6 3 0-16,-8 5-3 15,-7 0-2-15,-6 1 6 16,-11-3 3-16,-11 0 4 0,-8 0 2 0,-22-3-9 16,-9 2-2-16,-19-5-8 15,-5-1-3-15,5-6-3 16,13-4 0-16,5-8-14 16,5-5-16-16,10-9-53 15,0-7-46 1,21-9 311-16,8-5-184 15</inkml:trace>
  <inkml:trace contextRef="#ctx0" brushRef="#br0" timeOffset="10872.32">1054 6841 434 0,'-2'4'109'16,"-1"1"91"-16,-3 2-40 15,-1 1-24-15,-3 0-28 0,0 2-19 16,-3 3-37-16,-2 3-13 0,-2 9-22 16,-1 5-6-16,0 14-6 15,1 6-2 1,-2 8-1-16,0 2-1 0,-2 6-1 16,-1 3 0-1,0 11 0-15,-4 5 0 16,1 4 1-16,-3 4 3 15,-1 2 1-15,3 6-1 0,2 5-1 16,5 0-2-16,2 3 0 16,3 1-1-16,4 2 0 15,1 3 0 1,1 4 0-16,0 0 0 16,2 1 0-16,1 0 0 0,3-1 0 15,1-2 1-15,1 2-1 16,0 1 0-1,0 3-1-15,0 1-1 0,0 8 1 16,0 4-3-16,0 0 0 16,0-1 1-16,8-5-1 15,1-4 4-15,4-10 0 16,1-2 0 0,2-9 0-16,4-2 0 0,4-3 0 15,2-2 0-15,8-6-1 16,-3-5 0-16,5-1 1 0,2-4 1 15,-5-5 3 1,0-6-1-16,0-11 2 0,-1-11-2 16,4-13-1-1,4-7-1-15,9-14-1 16,-1-6 2-16,-4-10 0 16,3-10 1-16,-11-13 2 15,5-5-1-15,1-18 2 16,2-1-1-16,6-24-1 15,3-7 0-15,1-20-1 16,5-11 2-16,-9-13 6 0,-8-10 2 0,-4-15 4 16,-13-6 1-16,-3-10-4 0,-3-2-1 15,-8-5-2 1,-5-3-1-16,-5-7 3 16,-1-4 0-16,-2 0 0 15,-1-2 3 1,-2 0 0-16,-1 0 1 0,1 0-3 0,-1 2-3 15,3 2-3-15,-5 4-1 16,-1-1 2 0,5 2-1-16,-14 7-1 15,-4 1-1-15,-5 10 1 16,-5 6 0-16,-4 10-1 16,-2 12 1-16,-6 17 1 15,-2 12-1-15,1 30 2 16,7 9 2-16,-6 33-2 15,0 19 0-15,-13 37-6 16,-8 28-6-16,-16 34-6 16,-2 13-3-16,8 17-58 0,3 1-44 15,19-9 61-15</inkml:trace>
  <inkml:trace contextRef="#ctx0" brushRef="#br0" timeOffset="11592.66">958 8359 572 0,'-4'-11'122'0,"1"-1"101"0,1-3-47 15,-2 7-30 1,3-1-39-16,-1-1-23 0,2 0-44 16,4-4-14-16,5-4-15 15,4-4-6-15,5 1-1 16,4 1 0-16,2 6-1 16,-6 7 0-1,-3 11 9-15,-11 6 4 16,-11 17 3-16,-3 10 0 15,-9 10-7-15,2 7-4 16,0-2-4-16,2-3-2 16,6-10-2-16,4-8-1 0,7-8-4 15,6-5 0-15,4-5-1 16,6-4 1-16,6-7 0 16,2-2 3-1,7-7 2-15,5-4 0 0,-10-7 4 16,3-2-13-16,-9-10-120 15,-5-3-79-15,1-4 101 16</inkml:trace>
  <inkml:trace contextRef="#ctx0" brushRef="#br0" timeOffset="12100.51">1286 8140 830 0,'-2'0'103'15,"4"7"83"-15,7 3-20 0,-3 9-48 16,5 3-19-16,-4 6-37 15,-3 0-22 1,9 1-25-16,-9-6-5 16,1-6-1-1,3 2 0-15,-8-15 3 0,0-3 1 0,3 3 1 16,-10-13 0-16,2-10-2 16,-5-3 0-16,-4-17 5 15,7-4 2-15,5-5 4 16,0-3 4-16,9 5 15 15,2 7 7-15,-2 10 1 16,6 6-8 0,-1 15-24-16,1-3-11 0,7 8-8 15,-4 3 0-15,4 9 2 16,-4 4 2 0,-7 5 4-16,-1 4 2 0,-8 5 2 15,-5 0 0-15,-3-1-1 16,-2-6-1-16,4-10-5 15,5-9-4-15,1 0-5 16,1-1-2-16,13-6-7 16,1 5 10-1,1-1 1-15,-2 2 1 16,1 4 2-16,1 3 0 0,-6 3 4 16,2 5 6-1,-9 1 4-15,-11 8 5 0,0 6-1 0,-17 10 0 31,-3 3-3-31,-9-5-10 16,0-4-30-16,-1-16-96 16,6-10 77-16</inkml:trace>
  <inkml:trace contextRef="#ctx0" brushRef="#br0" timeOffset="13370.27">1710 4929 871 0,'-1'17'73'0,"-1"1"72"15,-6-2 0-15,7 1-21 16,0 1-2-16,-9-3-35 15,-7 0-18-15,-17-1-27 16,-5 1-11-16,-4-1-16 0,-1-1-2 16,-6-6-3-1,0-4 0-15,-6-10 8 0,6-5 3 16,-13-13-1-16,2-6-2 16,-2-14-12-1,0-4-4-15,17-15-4 16,3-9-1-16,9-11-1 15,4-7 1-15,-3-13-1 16,2-6 0-16,0-5 0 16,-3-9-1-16,14-4 0 0,-4-6-1 0,7-7 1 15,9 1 1-15,2-2 0 16,11 3 2 0,4 2 0-16,-5-10 1 0,5 5 0 15,-4-6 1-15,3 3 0 16,4 5 0-1,2-3-1-15,8 3 0 0,2 2 1 16,-6-7 0 0,4 15-1-16,-3 2 0 0,1 7-3 15,11 10 1-15,2 2 0 16,6 3-1-16,10 6 0 16,4 9-1-1,4 12 1-15,-2 9 0 0,1 21 0 0,-9-2-1 16,3 19 1-16,8 6-2 15,-2 6 1-15,10 12-1 0,4 11 0 16,-7 6-1-16,0 26 1 31,-8 4 2-31,-9 18 3 16,3 13 0-16,-12 12 2 16,3 12 1-16,-12 17 0 0,-4 2 1 15,-6 8-1-15,-7 8 1 16,-10 11-1-16,-5 7 1 0,-8 15 0 31,-8 2 1-31,-1 9 0 16,-7 1-1-16,-1 5 0 0,4 8-1 0,0-3 0 15,0-4 0-15,5-2 1 16,3-8-1-16,5-7 0 16,-1-6-1-16,2-22 2 15,-2-10 2-15,-6-24 2 16,6-5 2-16,-7-18 3 15,-12-13 3-15,-8-12 0 16,-11-13-1-16,-7-8-13 16,2-6-15-16,3-12-57 0,-2-8-58 31,4-18 69-31</inkml:trace>
  <inkml:trace contextRef="#ctx0" brushRef="#br0" timeOffset="13839.78">834 3583 533 0,'5'0'89'15,"-1"-2"76"1,6 0-25-16,1-1-15 16,1 0-29-16,6 3-25 0,1 0-39 15,3 3-13 1,0-2-12-16,-1 5 0 0,0 4 1 15,-4 2 1-15,-7 12 3 16,-4-1-1-16,-11 14-7 16,-4 4-5-16,-8 8-6 15,0 5-3-15,5-5 5 16,2-11 3-16,10-9-1 16,3-10-3-16,6-15-1 15,3-3-2-15,5-16 3 16,4-5 2-16,5-9-7 15,0-6-28-15,2-8-104 16,2-1-127-16,-5-2 143 16</inkml:trace>
  <inkml:trace contextRef="#ctx0" brushRef="#br0" timeOffset="14359.78">1221 3527 557 0,'-8'5'87'16,"8"7"73"-16,8 7-11 15,3 7-38-15,7 3-20 0,2-1-29 16,-10-1-24 0,6-3-20-16,-8-2-3 0,-3-2 0 15,1-2 0-15,-5-5 5 16,2-5 2-16,-8-7 2 16,0-5 7-16,3-11 11 15,-10-6 2-15,1-13 0 16,-2-10-7-16,-2-8-7 15,13 0 0-15,4 0 2 0,8 5 2 16,8 12-3 0,-2 3-5-16,-3 10-11 15,2 7-6-15,-4 7-8 16,2 3-1-16,3 11 0 16,-5 1 2-16,0 8 5 15,-5 7 2-15,-7 14 2 0,-5 2-7 0,-6 10-4 31,-1-6-2-31,3-17-3 16,5-6 1-16,1-20-4 16,9-4-4-16,3-11-3 15,3-2 2-15,13 6 9 0,-5-4 3 16,8 9 4-16,-1 2 2 0,-2 5 0 16,-4 2-1-16,-3 5 2 15,-4 3 2-15,-10 7 6 16,-3 11 3-16,-21 8 2 15,-7 6-3-15,-13 12-21 16,-5 1-43-16,-6 7-173 16,1 10 139-16</inkml:trace>
  <inkml:trace contextRef="#ctx0" brushRef="#br0" timeOffset="29780.22">1070 8103 387 0,'-5'2'65'15,"0"0"73"-15,1 0-10 0,1-2 6 0,2 0 3 16,0 1 6-16,1 1-4 15,-3 3-20-15,-3 1-6 16,1 0-18-16,1-5-11 16,3-3-11-16,2-4-4 15,6-5-12 1,-3 1-4-16,1 1-18 16,-2 1-10-16,-3 8-8 15,-2 2 1-15,-3 10 10 16,-2 3 3-16,2 12 0 15,1 7-4-15,4 13-12 16,1 8-6-16,6 7-5 16,1 0-1-16,4-4 0 15,-2-10-1-15,0-13 1 16,-2-8 0-16,0-16 0 16,-1-5 1-16,-1-9 1 15,-2-7 0-15,-2-9 1 16,1-4-1-16,-3-13-2 0,0-7 0 15,0-14-2-15,-1-7 1 0,-3-7 1 16,2-2-1-16,1 8 1 16,0 10 1-16,1 18 5 15,0 11 3 1,-7 20 1-16,0 9-1 0,-3 19 1 16,-4 10 1-16,2 16 2 15,-2 9-2 1,6 12-7-16,1 5-2 15,4-2-3-15,3-8 0 0,0-16 0 16,4-8 0-16,0-17 1 16,0-8 1-16,1-14 3 15,2-9 1-15,-2-17-1 16,2-9 0-16,5-18-3 16,-4-7-3-16,1-10 1 15,0-2 0-15,-9 3 1 0,2 4-2 16,-7 14 0-1,1 7-1-15,2 22-1 16,-4 13-2-16,1 23 2 16,-4 14 1-16,-6 25 2 15,-1 9 2-15,3 14-2 0,1 4 0 16,7 0-2-16,4-5 1 16,2-18-1-16,1-9 1 15,4-19 0 1,1-7-1-16,3-18 0 15,2-8 0-15,4-21 1 0,1-9 2 0,-4-20 1 16,-2-3-1-16,-4-15 1 16,-4-5-1-1,-4 2 0-15,-1 0-1 16,0 15-1-16,2 11-1 16,-3 21 0-16,3 8 0 15,-3 20-2-15,0 10 1 0,-3 16-1 16,2 10 0-1,-2 16 1-15,2 8 0 16,0 14 1-16,0 2 0 0,0-8 1 0,-2-8 2 16,0-23 1-1,1-13 0-15,0-18 1 16,4-8 0-16,0-20 0 16,1-8-2-16,0-20 0 0,0-12-1 15,-1-18-1-15,-2-7 1 16,2 0-1-1,0 7-1-15,0 25 2 16,2 13 0-16,0 36-2 16,-1 18 0-16,-5 36-5 15,-2 18 1-15,-2 25 4 16,-2 4-5-16,5-8-76 0,3-8-68 16,6-31 78-1</inkml:trace>
  <inkml:trace contextRef="#ctx0" brushRef="#br0" timeOffset="31383.2">962 3403 594 0,'7'-5'119'0,"0"2"134"16,1 4-21-16,-1 9-8 0,-3 5-39 15,0 14-63-15,0 8-32 16,-2 13-48 0,1 5-11-16,-1 5-16 0,3 1-4 15,-1-1-1-15,1-5-1 0,-1-9 1 16,-2-11 0-16,0-17 0 15,-2-6 1-15,-4-20 4 16,1-9 1 0,-3-21-2-16,2-14-2 0,-2-11-5 15,2-4-2-15,-2-9-2 16,-1-4-1-16,2-1-1 16,1 2-1-16,3 14 6 15,1 12 6-15,2 24 12 16,-1 10 3-1,-1 25 1-15,-1 14-5 0,-4 24-10 16,0 17-2 0,-1 18-4-16,-1 6-3 0,4-3-1 15,-1-9 2-15,4-16 0 16,1-9 1 0,2-19 1-16,2-7 0 0,0-15 2 15,1-10 1-15,-1-19 2 16,1-10 0-16,0-18-2 15,-2-9-3-15,-1-12-2 16,-2-5 0-16,-5-3-1 0,0 5-1 16,-4 17-2-16,1 11-1 15,0 25-4 1,-2 13 0-16,0 24 1 0,-1 12 2 0,0 24 2 16,1 11 2-16,6 15 0 15,1 6-2-15,3-2 1 16,6-5 1-16,-1-13 1 31,1-9 1-31,0-14 0 0,-2-10 2 0,-1-18 0 16,2-10 2-16,0-21 1 15,2-14 0-15,0-22-2 16,0-10-1 0,-2-11-2-16,-1-2-2 0,-2-2 1 15,-3 0 0 1,-9 11 0-16,-1 8-1 0,0 19-3 15,0 13 0-15,-1 22-5 0,0 11-1 16,2 25-1-16,-3 13 2 31,3 25 1-31,1 11 3 16,3 9 1-16,0-1 3 0,4-14 1 16,-1-10 0-16,3-19 0 15,2-8 0-15,3-19-1 16,1-9 1-16,1-15 2 0,1-13 0 15,-1-15 1-15,1-9 0 0,0-15-2 32,-3-9 0-32,-2-4-2 0,-3-4 0 0,-3 3-1 15,-1 10-1-15,-2 21-1 16,-1 12-3-16,1 26-4 16,-2 11 0-16,-2 23-3 31,0 10 0-31,-2 25 3 15,5 7 1-15,1 7 4 0,2 1 2 0,3-12 2 16,1-9 2-16,6-24 0 16,-3-12 1-1,1-20 2-15,-3-9 0 16,-2-20 1-16,1-10 0 0,1-19-4 16,-1-13-1-16,1-14-1 15,-2-4-2-15,-3-2 1 16,2 10-2-16,1 26-1 15,-1 17-3-15,-2 33-6 16,-5 16-2-16,1 34-2 0,-1 14 3 16,0 24 7-1,5 3 7-15,4 3-63 16,4-4-72-16,15-4 77 16</inkml:trace>
  <inkml:trace contextRef="#ctx0" brushRef="#br0" timeOffset="46969.73">21330 1101 245 0,'-5'8'86'15,"3"-4"99"-15,0 1-9 0,6-4-14 16,3-1-9-16,3 0-20 15,3-2-15-15,-1 1-39 16,2 1-14-16,8-1-10 16,6 0-1-16,20-2 8 15,8-2 2-15,4-5-7 16,5-3-5-16,7 0-11 16,8-1-4-16,9 2-12 15,-4 2-6-15,-17 0-8 16,-12 5-3-16,-18 1 0 15,-4 1-7-15,-12 2-53 0,-8 1-48 16,-12 3-234-16,-4 0 195 0</inkml:trace>
  <inkml:trace contextRef="#ctx0" brushRef="#br0" timeOffset="47580.29">21332 1904 496 0,'-1'0'116'0,"1"-1"103"16,0 1-22-16,0 0-36 0,3 0-18 16,5 0-16-16,4 2-16 0,5 4-31 31,7 0-10-31,18 1-13 0,8-2-2 0,14-6-13 16,7-3-8-16,7-7-18 15,11-2-8-15,10-3-4 31,-3-2-15-31,-9 0-74 16,-7 0-91-16,-20 7 92 0</inkml:trace>
  <inkml:trace contextRef="#ctx0" brushRef="#br0" timeOffset="50836.24">3545 783 288 0,'-5'6'66'0,"-3"3"64"15,1-4-10-15,1 5-16 16,2-1-1-16,4-1 4 16,7 1-3-16,5-3-10 15,10-3-4-15,15-4-10 16,11-2-4-16,18-13-18 16,6 1 1-16,-2-7-2 15,-5 1-9-15,-8 9-4 0,-5-3-14 0,-8 10-42 31,-4-5-42-31,-13 3-123 16,-2 7-93-16,-8-8 133 0</inkml:trace>
  <inkml:trace contextRef="#ctx0" brushRef="#br0" timeOffset="51139.99">4045 696 333 0,'1'-4'114'16,"3"-1"102"-16,3-3-32 0,2 2-28 15,3 0-25 1,3 2-18-16,3 1-43 0,3 3-14 16,3 8-20-16,-3 4-4 15,3 2-1-15,1 4 0 16,3-3-8-1,-3 0-5-15,-5 7-8 0,-4-11-3 0,-8 8 4 16,-2-2 1 0,-9-2 4-1,-7 5 0-15,-9-2-46 0,-6 5-67 16,-14 1 55-16</inkml:trace>
  <inkml:trace contextRef="#ctx0" brushRef="#br0" timeOffset="51670.67">4055 1428 417 0,'0'7'81'0,"2"0"88"16,0 2 0-16,6 1-23 15,4 0-12-15,7 0-5 0,6-5-17 0,13-5-23 16,5-3-12-16,7-8-48 31,0-1-9-31,-3-4-11 16,-2 0-1-16,-2 2-1 16,-4 0-9-16,2 5-73 0,-4 0-53 15,-8-1 62-15</inkml:trace>
  <inkml:trace contextRef="#ctx0" brushRef="#br0" timeOffset="51890.06">4430 1322 667 0,'19'9'120'15,"4"-2"137"-15,6-2-6 0,9-2-81 31,4-1-29-31,3 2-82 0,-5-1-32 16,-11 4-11-16,-9 1-2 16,-16 8 1-16,-10 3 2 15,-23 9-15-15,-5 6-25 16,-23 7-150-16,0 4 113 0</inkml:trace>
  <inkml:trace contextRef="#ctx0" brushRef="#br0" timeOffset="64951.4">20675 2831 375 0,'-10'1'58'0,"-5"2"54"16,3 0-9-16,0 0-6 15,1-1-2-15,5-1-5 16,2-1-7-16,2 0-25 16,5 1-1-16,4 2-17 15,2 0-2-15,5 0 6 0,2 0-7 16,9-2 11-16,-2-1 0 16,8-4-8-16,2 0-6 15,2-3-17-15,2 0-4 0,1 0-5 16,2 0-2-16,6 1-3 15,2 2 0-15,3 1-3 16,-3 2 1-16,-6 2-1 31,-5 5 0-31,-4 0 1 0,1 0-1 16,4 0 0-16,3 0 1 16,8 0 13-16,7 1 7 0,1 1 6 31,1 0 6-31,-9 0-2 0,0 1-4 0,-5-1 0 15,3 0-6-15,6-1-7 16,8-3 0-16,6-2-4 0,-1-2-1 16,-7-1-4-1,-4-2-1-15,-3 1-2 16,8-2 0-16,12 4-1 16,1 0 0-16,-2 4-1 15,-8 0 0-15,-8 4-2 16,4 1 2-16,11 0-1 0,7-1 4 15,3-3 8-15,-1-2 0 16,3-3 2 0,5-3-5-16,12-2-5 15,1-3-1-15,-1 0 1 16,-4-1-1-16,6 4-1 16,-2 2 0-16,-3 2 0 15,-6 2-1-15,-13 4 3 16,5 3-20-16,-5 6-64 0,-5 1-94 0,-10 8 90 15</inkml:trace>
  <inkml:trace contextRef="#ctx0" brushRef="#br0" timeOffset="78988.02">5033 2820 254 0,'0'-1'63'0,"0"-1"51"15,2 0-12-15,0 2-30 16,0-1-22 0,-2 1 7-1,0 1 8-15,-3-1-4 16,3 0-2-16,1 2-34 16,6-1 1-16,8 1 19 15,-1 1 11-15,7 1 20 0,3 1-9 16,9-1-11-16,1 0-11 0,7-5-18 31,0-3-9-31,7-4-9 0,6-2 0 0,4 0-81 16,3 1-153-16,-10 7 137 15</inkml:trace>
  <inkml:trace contextRef="#ctx0" brushRef="#br0" timeOffset="87021.12">6123 2811 265 0,'-14'11'54'0,"1"1"82"15,-1-2 19 1,6-4 11 0,5-5-6-16,4-6-33 0,4-3-17 0,7-1-26 15,3 0 5-15,6 2-2 16,4 1-5-16,5 4-15 15,9 3-12-15,15 4-26 0,8 2-10 16,11 0-13 0,4-2-5-16,7-5-1 15,11-2 0-15,8-7-21 16,-2-3-59 0,-10 3 51-16</inkml:trace>
  <inkml:trace contextRef="#ctx0" brushRef="#br0" timeOffset="94762.38">20647 6387 355 0,'0'1'70'0,"7"0"65"16,3-3-12-16,5-2 1 15,-2-1 4-15,0-2 0 0,3 2-36 32,0 0-13-32,-3 1-24 0,7 1-13 15,1 1-21-15,0-1-7 0,7 3-7 16,1-2 8-16,-1 2 15 15,8 0 13-15,7 0 10 16,2 1-8-16,4-1-11 16,4-1-10-16,-7 0-10 15,-1-1-3 1,4 0-5-16,-4 2-2 0,11 3-2 16,3 1-1-16,5 0 0 15,-3-1 0-15,0 1-1 0,-3-1 0 0,1 0 0 31,6 0 0-31,9-3 0 0,1 0 0 16,-1-3 0 0,-3 0 0-16,-6 1 0 0,6 0 0 15,12 2 0-15,-5 3 0 0,-2 3 0 16,-3 1 0-16,-7 0 0 16,14 1 0-16,2-1-1 31,2-1 0-31,5-3 0 0,-3-3 1 0,17 0 9 15,2-3 6-15,1-1 4 32,4 1 2-32,-4 0-8 0,-5 1-5 0,4 2-4 31,-6 0-2-31,-13 3-18 0,2 1-70 0,-26 0 55 16</inkml:trace>
  <inkml:trace contextRef="#ctx0" brushRef="#br0" timeOffset="123567.02">10330 11800 663 0,'9'-9'118'0,"-2"0"90"16,1 2-64-16,-7 5-79 15,-1 2-27-15,-9 1-21 16,1 2-3-16,-4-3 8 16,7 0 6-16,0-6 14 0,3-3 15 15,10 1 15-15,2 1 7 0,13 5 10 16,9 4-5-16,9 7-12 16,6 4-7-1,29 1-20 1,10 0-10-16,15-3-21 15,5 0-3-15,16-2-9 0,-2-4 1 0,6-4-1 16,7-4-1-16,-9-9 11 16,-3-2 2-16,-13-6 6 15,-11 0 3-15,-19 1-8 16,-8 2 0 0,-27 8 1-16,-14 5 5 0,-33 5 7 15,-18 4-2 1,-34 6-3-16,-10 2-7 0,-16 2-10 0,-5-1-1 15,-8-8-4 1,-7-4-3-16,-4-8-7 16,-1-5-1-16,-8-6-1 15,-4-1 3-15,-2 3 5 16,-6 3 0-16,1 8 0 16,8 4 1-16,4 7 0 15,6 2 2-15,16 2-2 16,6 0 0-16,15-1-2 15,16 0 0-15,21-4-1 16,9-3 0-16,15-3-4 16,4-1-4-16,17-5-6 15,10-1-2-15,24 1 9 16,19 0 5-16,32 2 9 0,8 2 4 16,23 3-2-16,5 5-2 15,-1 8-2-15,5 5 0 0,2 0 3 31,-9-4 2-31,-14-11 12 0,-5-5 7 0,-15-8 6 16,-7-4-1 0,-8-1-9-16,-12-3-7 15,-23 4-7-15,-11 4-1 16,-19 6-1-16,-10 2-4 16,-18 6-5-16,-13 3-1 0,-21 4 0 15,-13 3 3-15,-25-2 4 16,-1-2 2-16,-7-5 0 15,-2-4-1-15,-12-7 1 16,-5-6 0 0,-3-5 0-16,-5-4-1 0,4 1 1 15,11 3-1-15,9 3-1 16,16 4-1-16,18 4-2 16,2 2-1-16,11 3-3 15,8 1-1-15,18 1-4 0,10 2-3 16,18 1-2-1,13 0 0-15,28 2 1 16,10-2-3-16,21-2 27 16,14-4 11-16,30-7 12 0,3-1 9 15,25 0-18 1,9 3-7-16,-12 5-9 16,8 3-2-16,-6 7-2 15,-10 5 4-15,-8 7-79 16,1 5-11-16,-22-1 37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11:52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11706 11738 920 0,'-8'4'102'0,"7"1"60"15,-4 2-37-15,2 3-72 16,5-1-20-16,-5-2-11 16,1-3 1-1,4 0 16-15,5-2 8 0,11 1 9 16,8-1-6-16,16 0-13 15,12 0-5-15,26-2-2 16,9 0 3-16,21-4 3 16,10 0-1-16,11-2-8 15,8-1-8-15,23-2-8 16,-10-2-2-16,9 2-3 0,9 4-3 31,-14 5-1-31,10 2 1 0,-8 7-2 16,-10 1 4-16,2 3 2 0,-14-1-2 0,-22 0 1 15,-12-1 1-15,-27 0-1 32,-8-1 1-32,-16-5 36 15,-9 0 4-15,-25-7 11 16,-13-3 6-16,-25-4-34 16,-19-2-8-16,-21 1-14 15,-13-2-8-15,-30 2-22 16,-10 2-4-16,-11 3-1 0,-18 2 4 0,-5 1 18 15,4 0 4 1,-24-3 3-16,7 1 1 16,-11 1 4-16,-10 0 3 15,6 3-2-15,-8 1-1 0,21 0 1 16,18-1-3-16,11-3 0 16,23 0 0-16,24 1-6 15,9 1-1-15,33 5-1 16,14 5 2-16,18 5-4 15,5 2-1-15,24 5-1 16,9 3 3-16,36 1 17 16,22 0 12-16,31-7 19 15,20-4 6-15,21-8 3 16,9 0-1-16,23-12 4 16,0-2-1-16,12-3-8 15,-7-5-5-15,-11 6-18 16,-5-4-6-16,-45 1-4 15,-13 7-2-15,-49 1 1 16,-23 3 2-16,-40 5 4 0,-22 1-9 16,-51 5-35-16,-30 5-19 15,-43 2-29 1,-22 1 5-16,-22-1 33 0,-3-3 18 0,-10-7 23 31,14-6 3-31,2-6 4 0,13-3 1 0,33-4 0 31,6 1-2-31,31 0-12 0,11 1-12 0,35 4-20 32,23 0-8-32,50 8-5 15,33 4 8-15,45-2 19 0,24 0 9 0,41-8 11 32,12-5 4-32,43-5 1 0,13-5-1 15,13-8 6-15,15-5-48 16,-15-4 28-16</inkml:trace>
  <inkml:trace contextRef="#ctx0" brushRef="#br0" timeOffset="1596.03">19454 11720 1273 0,'-15'4'98'0,"6"2"54"0,3 2-78 16,4 1-54-16,4-1-14 16,2-4-4-16,4-2 1 15,8-3 9-15,-2-5 12 0,5-2 16 31,5-1 5-31,13 2-5 16,15 3-10-16,35 3-11 16,8 1 9-16,24 2 37 15,20 0 24-15,10-4 22 16,10 0-9-16,28-4-23 16,-5 0-23-16,18 2-27 0,3-1-5 15,3 5-18 1,-7 0-4-16,1 3-2 0,-13-3 0 0,-4-2 1 15,-1-2 2 1,-34-3 1-16,4 4 0 0,-26 0 1 16,-10 3 2-16,-15 5-1 31,-16 2 2-31,-25 1 0 0,-16 0-1 16,-21-5 1-1,-14 1-3-15,-33-3-21 0,-19 1-10 16,-39-2-21-16,-29-2-9 15,-29 0-7-15,-15-1 7 16,-26 1 19-16,-2-1 11 16,-25 2 26-16,-15-2 11 0,-9 5 26 15,-16 1 8-15,1 5 4 16,-7 3-7-16,6 2-27 16,6 2-12-16,18-2-20 15,12-1-4-15,31-5 2 16,28 0 3-16,36-2 16 15,30 0 1-15,33-2-3 0,22 1-9 16,40-2-2 0,28 3 1-16,37-1 6 15,18-3 6-15,50-2 2 16,7-5 2-16,41-3 7 16,18 0 8-16,19-3 16 15,13-1 4-15,13-1 1 16,9-3-2-16,-1 2-13 15,12 0-3-15,-15 2-5 0,-10-3 9 16,-22 3 10-16,-14-2 5 16,-39-1-2-16,-25 5-11 15,-39-4-14-15,-34 4-38 16,-38 3 374-16,-33 1-268 0</inkml:trace>
  <inkml:trace contextRef="#ctx0" brushRef="#br0" timeOffset="13544.8">6207 7680 367 0,'-9'4'111'16,"-1"-1"95"-16,2 0-37 0,1-1-7 16,1-1-16-16,1-1-5 0,-2-1-34 31,3 1-24-31,-1 0-39 16,-1 0-17-16,4 0-9 0,1 0 7 15,-1 0 24-15,2 0 13 16,4-4 8-16,5 0-1 15,5-1-16-15,4-1-12 0,1 0-9 0,5 1-1 16,6 1-1 0,5 1 2-16,12 1-8 15,-2 1 0-15,6 2-4 16,0 1-4-16,10 3 7 16,12 2 4-16,24-1 20 15,10-1 4-15,24 0-1 16,12-1-6-16,5 0-23 15,11 1-7-15,-5 1-2 16,-18 2-12-16,-11 4 0 16</inkml:trace>
  <inkml:trace contextRef="#ctx0" brushRef="#br0" timeOffset="23703.17">8329 1646 762 0,'-2'0'97'0,"-1"-1"74"16,0 0-13-16,2 1-19 15,1-1-32-15,4 1-26 16,1 0-2-16,2 1 0 16,1 6-4-16,0 12-63 15,-2 5 59-15,-4 14-33 16,-2 7-8-16,-1 17 40 0,-1 11-73 16,-2 16 6-16,1 4-2 15,2-11-1-15,0-8 2 16,1-25 2-16,-2-7 1 15,1-12 1 1,1-6-2-16,3-7 0 16,0-6 0-16,5-6-3 15,3-2 0-15,8-2-1 0,6 0 1 0,16 0-2 32,9 2-1-32,10-1-1 15,4-2-1-15,11 0 1 16,5-2 3-16,14-2 7 0,1-2 2 15,-10-1 1 1,-11 0 0-16,-26 0 13 0,-9 0 7 0,-23 0 12 16,-10 1 3-16,-11-2-15 15,-7-2-6-15,-3-4-12 16,-1-3-3-16,5-8-4 16,3-1-2-16,6-12-1 31,3-4 0-31,6-12 0 0,4-9-1 15,4-11 1-15,2-6-1 16,4-5 0-16,0 3-1 0,1 9-1 16,1 9-1-16,-6 21-1 15,-2 11 0-15,-10 19 7 16,-5 8 3-16,-15 9 5 16,-7 4 2-16,-13 3-1 0,-7 2-1 0,-4-1-1 31,-9-1-1-31,-17 0-5 15,-14 1-1-15,-17 0-3 16,-6 1-1-16,-11 4-4 16,5 3 1-16,11 3-42 0,9 2-22 0,33-5-83 31,17-4-115-31,36-6 159 16</inkml:trace>
  <inkml:trace contextRef="#ctx0" brushRef="#br0" timeOffset="25128.34">9957 1593 1126 0,'-1'0'95'0,"-3"0"138"16,1 2-74-16,-2 3 4 16,-1 3-11-16,3 8-75 15,-1 4-26-15,4 13-15 16,1 7-22-16,3 18-10 16,-1 8-3-16,3 19 0 15,-4 6 1-15,2 6-15 16,-3-6 0-16,-1-19-1 15,0-11 2-15,0-24 16 32,-1-8 3-32,-1-11-1 0,1-4-2 0,5-8-4 15,4-3-2-15,8-2-1 16,4-2 0 0,16-1 3-16,7 2 0 0,18 3 14 0,10 5-26 15,12 2 5-15,5-1 2 16,13-1-30-16,10-2 38 15,12 0-5-15,6-4 0 16,12 0 14 0,-5-1-12-16,15 1 1 15,3 1 0-15,-10 4-1 0,4 3 0 16,-2 6 0 0,-10 2-1-16,-6 2 1 15,-4-2 1-15,-24-2 2 16,-2 1 1-16,-15-7 1 15,-15 0 0-15,-11-1 2 16,-6-2 1-16,-8-1-1 0,-4-1 17 16,-5 0-18-1,-5-1-2-15,-8 0-1 0,-2 1-29 16,-4-2 28-16,-5-1 3 0,-1-1 4 16,-2-1 13-16,-7-4-4 15,0-2 2 1,-4-6 2-16,1 0 0 0,0-2-8 15,-3 0-2-15,4 1-8 16,-2-3-1-16,2-1-2 16,-1 0-1-16,1-1 0 15,1-1 0-15,1-3 2 16,2 1 0-16,-3 1 0 16,-1 0 0-1,0 0 1-15,-1-2 1 0,0-2 0 16,-2-1 0-16,-1-8 9 15,0-4 4-15,1-12 3 16,1-13-1-16,2-18-9 16,0-10-4-16,1-8-3 15,1-1-1-15,3 13 3 16,-1 8 2-16,1 18 5 16,3 12 1-16,-4 15 3 15,2 9-1-15,-4 9 4 16,-3 3 2-16,-2 5 0 0,-3 1-2 15,4 0-8-15,-3 2-5 16,3 0-5 0,-3 1-1-16,5 3-2 0,0 0 0 0,0 0 0 15,0 1 0-15,-4-1 2 16,-3 0 2 0,-6-1 2-16,-3-1 1 0,-10 0-1 15,-7-2-1-15,-11 2 0 31,-8-2-1-31,-12 2 0 16,-6 1 0-16,1-5 1 0,-11-1 1 16,-14-3 0-16,-5-2-1 0,-20 7-4 15,-8-1-2-15,-4 8-4 16,-2 7 0-16,-21 6 1 16,8 3 2-16,2 1 0 15,-8-1 0-15,21-2 1 16,12-2 0-16,12-5 3 15,10-4 2 1,15-5 0-16,5-4-2 0,21-2-6 16,10-3-5-16,18 3-17 15,4 1-16-15,3 4-42 16,0 4-25-16,-4 9-30 0,-6 5-5 16,-9 5-6-1,-2 2-17-15,2 2-163 16,5 2 194-16</inkml:trace>
  <inkml:trace contextRef="#ctx0" brushRef="#br0" timeOffset="26665.8">13630 1425 687 0,'-23'5'80'16,"2"1"102"-16,6-1-11 16,6 0 20-16,2-2-14 15,6-2-34-15,1 3-22 16,3 3-19-16,2 4-12 0,3 14-22 16,1 6-5-16,0 14-26 15,1 9-9-15,-3 14-20 16,-2 9-2-16,-8 15-2 15,-2 5 1-15,-3 1-16 16,0-4-5 0,0-16-3-16,-1-8-2 15,-4-11 16-15,2-3 3 16,-1-9 2-16,4-5 0 0,8-13-1 16,7-6-5-16,13-9-2 15,6-6-1-15,19-7 17 16,9-1-15-16,13-7 2 15,3 0 0-15,8 4-14 16,15 2 15-16,17 7-4 16,7-1 1-16,23 3-2 0,3-2 3 15,8-2 0 1,12 1 1-16,-6-4 2 16,-1 0 1-16,14 0 2 15,-10-1 0-15,12 0 4 16,-2 0 2-16,-8 0 1 15,16-2 1-15,-11-1 0 16,10-1-3-16,1 3-1 16,-2 0 1-16,9 2-3 0,-8 2 1 15,10 1 2-15,-5-3 2 16,0 0 0-16,4-2-3 16,-14-4 0-1,13-2 0-15,-12-1 6 0,7 1 4 16,-3 1 3-16,-11 4 5 0,5 1 2 15,-12 0-2-15,-10 4-7 16,0-1-5-16,-22 2-8 16,-9 0 0-16,-13-4 2 15,-13 1 1-15,-15-4 5 16,-5-1 1-16,-26 0 6 16,-9-2 2-16,-21-2 7 15,-6-1 2-15,-5-8 2 16,-4-3 0-16,-6-10-4 15,2-8-3-15,-4-15-7 16,2-9-3-16,4-16-7 16,0-5-2-16,2-11-3 15,5-1-1-15,1-1-1 16,6 0 0-16,-2 4-1 16,1 3 0-16,2 11-1 15,-2 6 0-15,0 15-3 16,-3 5 0-16,-6 11-3 15,-3 3 5-15,-6 10 1 0,-4 6-1 16,-7 7-3-16,-2 1-3 16,-8 9 21-1,-7 0-18-15,-13 2 5 16,-9 2 2-16,-4-2-17 0,-8 1 17 0,5-1 2 16,-7-1-2-16,-22-2-3 31,-6 0 2-31,-19 1-1 0,-6-3 0 0,-9 1 0 31,-6 0 0-31,-20-1-2 16,-8 1 0-16,-6 4 19 15,-17 2-31-15,3 3 11 0,-13 3 1 0,-4 2-36 16,2 0 49 0,-1 1-9-16,2 0 0 0,3 0-51 15,4 2 70-15,-1 2-19 16,15 1 1-16,-12 5 67 15,9-1-84-15,-6 1 16 16,1 3 0-16,14-3-2 0,-7 2-11 16,13-1-21-16,-3-2-8 15,10 2-3 1,5-2 0-16,-1-3 21 16,8 2 8-16,10-4 4 0,-3-1 27 0,14-1-12 31,7 1-2-31,4 0-1 15,2 4-26-15,4 4-23 16,-1 2-40-16,2 5 46 16</inkml:trace>
  <inkml:trace contextRef="#ctx0" brushRef="#br0" timeOffset="35206.37">6279 6516 537 0,'-8'12'143'0,"0"-1"177"15,0-3-111-15,1-4-51 16,1-4-31-16,0-9-52 16,1-9-20-16,2-10-31 0,3-5-8 15,0-7-7-15,2-3-2 0,1-5-4 16,1-4 0-16,0-7 0 15,0-5-1-15,1-10-1 16,2-1 0 0,4-6-1-16,3 0 0 0,7-4-1 15,4-4 1-15,6-6 0 16,2-1 0-16,4-4 0 16,-1-1 0-16,3-2 0 15,5 1 2-15,9 1 1 16,9-2 0-16,10-1 5 15,4 0 5 1,-5 1 11-16,1 5 6 0,-1 4 6 16,4 1-1-16,7 10-9 15,-5 4-6-15,-6 6-9 16,-3 2-2 0,-3-4-3-16,4 3-2 0,10 6-1 0,-5 5-1 15,-8 8-1 1,-6 2 1-1,-6 2-1-15,1 3 0 0,5 2 1 16,-3 3 0-16,-7 4 2 16,-2 3 1-16,-8 3 2 15,-4 0 1-15,0 0-1 16,-1-2 0-16,-1-2 0 16,0-1 0-16,-2-1 5 15,3-4 3-15,-3-3 2 16,1-1 0-16,-5 0-2 15,-8 2-3-15,-5 6 2 16,-9 4 0-16,-3 5 0 0,0 3-3 16,-4 2-7-16,1 0-3 15,5-4-3-15,-1 0-1 16,6 2 2-16,-2-1 0 0,0 7-2 16,0 3 0-16,-1 5 0 15,-1 6 0-15,-1 4-48 31,-3 1-21-31,-2 1-49 0,-3 2-22 16,-2 1 9-16,-2 3-3 16,-3 1 15-16,0-1 18 15,1 0 42-15,0-1 25 0,-1-5 37 16,2 0 5-16,-1-2 32 16,1 1 11-16,0 4 19 15,-5 3 6-15,-7 8-21 16,-1 0-7-16,1 1-10 15,2-2 0-15,10-6 2 16,7-7 1-16,-5 1-8 16,9-7-5-16,8-7-10 0,3-3-3 15,8-7 7 1,3-4 2-16,7-2 12 0,-2-1 11 0,-3 3-5 16,2 2-2-16,-8 6-16 15,2 8-15 1,-3 9-9-1,-2 6-1-15,-1 12 3 16,-5 5 1-16,-1 2 4 16,-2-2 1-16,-1-3-6 15,1-5-32-15,-1-5-105 0,0-4-150 16,3-10 154-16</inkml:trace>
  <inkml:trace contextRef="#ctx0" brushRef="#br0" timeOffset="35805.06">8724 1893 348 0,'7'-11'125'0,"1"0"125"0,-2 0-39 0,-2 0-34 16,-1 4-31-16,-3 4-21 15,0-1-8-15,-4 5-26 16,-1 1-13-16,-3 3-31 15,0 2-12-15,1 2-15 16,-1-1-4-16,3-2-4 16,1 0 1-16,4-2 1 15,0-2-1-15,2 1-1 16,1 1-3-16,1 3-3 16,2 3-1-16,-4 7 0 15,2 5 1-15,-1 8-1 16,-2 4 1-16,0 4-2 15,1 1 3-15,2-2-49 16,-1-2-47-16,4-6-253 16,2-5 202-16</inkml:trace>
  <inkml:trace contextRef="#ctx0" brushRef="#br0" timeOffset="45017.28">8818 604 941 0,'-9'6'101'16,"1"2"40"-16,0-8-2 15,-1 0 8-15,3-8-50 16,-1 0-25-16,-3 0-24 16,-3 0-3-16,-3 8-2 15,-4-1-7-15,-3 7-12 16,-1 2-9-16,-3 11-17 16,4 5 0-16,3 1-1 15,6 0 1-15,13-1 2 16,3-1 0-16,12-1 0 15,5 3 4-15,4 4 1 0,0 0-2 0,1 1 2 16,1-2-4-16,-8-3 17 16,-1-3 5-16,-11-1 27 31,-5-2 14-31,-14 5-3 0,-9-3-1 16,-11-2-22-16,-6-1-10 15,-9-7-16-15,-4-2-18 0,-1-8-96 16,4-1-87-16,11-2 96 15</inkml:trace>
  <inkml:trace contextRef="#ctx0" brushRef="#br0" timeOffset="45984.76">11423 447 440 0,'7'1'127'0,"-3"2"123"0,1-3-48 0,-2 0-67 16,0-1-14-16,2 0 1 15,-4-2 4-15,0 1 17 16,-2 7 2-16,-7-4-27 16,0 6-16-16,-11-4-39 31,-7 2-20-31,-6 0-17 0,-9 2-5 16,-3 2-11-16,-2-1-3 15,-1-4-5-15,2 2 0 16,9-2-3-16,9-1-2 15,12 3-6-15,11-3 3 0,6 6 10 16,5-2 5-16,5 3 11 16,0 4-2-1,-2 8-8-15,-3 4-3 0,-6 16-3 16,-2 8-2-16,-8 9-1 0,-6 0 1 31,-2-3 2-31,2-5 0 0,5-15 0 16,6 0-2-16,10-7-4 15,8-6-3-15,12-1 0 16,8-3 1-16,6-4 3 16,5-4 1-16,-2-7 4 15,-1-3-11-15,-1-4-66 16,1-4-50-16,-1-6-208 16,0-3 183-16</inkml:trace>
  <inkml:trace contextRef="#ctx0" brushRef="#br0" timeOffset="46177.05">11136 775 1026 0,'7'-5'178'31,"-1"-2"200"-31,13 8-217 0,-7-1 11 0,7 2-73 16,3 0-38-16,3-6-36 15,8-4-6-15,8-2-75 16,8-2-63-16,6-9 65 16</inkml:trace>
  <inkml:trace contextRef="#ctx0" brushRef="#br0" timeOffset="49662.06">16001 616 616 0,'-5'6'91'0,"4"-5"116"16,1 1-29-1,2-3 15-15,3 0-46 0,-4 1-70 16,-1 0-18 0,1 11-22-16,-1 6-9 0,0 18-18 15,-1 16-4-15,1 7-5 16,0 4 1-16,5-4 0 15,3-15 0-15,-2-8 0 16,0-4 2-16,0-13 2 16,-3-3 3-1,-3-14 8-15,0-2 2 0,-2-19-2 32,-6-5-2-32,1-12-8 0,-1 2-4 0,-1-12 0 15,1 2-1 1,-1-11 2-16,0-1 8 15,0 9 15-15,2-2 10 16,2 15 12-16,5 4 3 0,5 6 0 16,2 8-2-16,2 5 1 15,-1 4-6-15,3-1-8 16,4 0-7 0,8-5-12-16,4 2-6 15,8 1-7-15,6-5-2 0,5 6-2 16,-4-10 4-16,3 6-42 15,0 8-35-15,-16-4-96 0,-5 11-95 16,-15 4 146 0</inkml:trace>
  <inkml:trace contextRef="#ctx0" brushRef="#br0" timeOffset="49877.62">15966 747 525 0,'-5'1'109'0,"5"3"134"15,9-4 3-15,8-5-20 0,7 0-29 16,8-8-85-16,4 2-34 16,6 0-35-16,0 2-50 15,2 7 5-15</inkml:trace>
  <inkml:trace contextRef="#ctx0" brushRef="#br0" timeOffset="-157094.02">18285 12203 683 0,'6'-5'153'0,"-2"1"186"31,-3 2-56-31,-4 4-7 0,-6 6-20 16,-8 10-50-16,-6 5-35 15,-5 9-76-15,-6 5-35 16,-9 6-47-16,-7 0-9 16,-9 1-15-16,3-2-23 15,9-5-46-15,9-2-22 16,17-10-68-16,6-7-58 15,9-13 136-15</inkml:trace>
  <inkml:trace contextRef="#ctx0" brushRef="#br0" timeOffset="158944.94">12056 11718 908 0,'-14'0'85'0,"-1"3"43"16,-4 4-42-16,-7 7-58 16,-1 3-16-16,-3 1-8 15,-2-2 0-15,10-4-2 16,2-2 8-16,7-1 9 0,5 2 3 15,13 3 4 1,7 4-2-16,21 2 2 0,13-3 1 0,20-4-1 16,9-3-6-16,15-8-13 15,14-1-3-15,12-3-7 16,8-1-1 0,22-3 2-16,-5 0-1 15,0-2 3-15,8-3 3 0,-15-2-3 16,-4-2 2-1,0-2-1-15,-3 0-4 0,-18 5 41 16,-7 0 18-16,-19 4 34 16,-18 1 25-16,-14 3-25 15,-6 2-14-15,-23 2-26 16,-11 2-10-16,-29 8-10 16,-16 4-10-16,-27 9-40 15,-16 6-28-15,-33 3-12 0,-12-2 5 16,-13-2 34-16,-7-7 18 15,8-9 9-15,7-2 8 0,2-8 6 16,9-2 0-16,14 0-5 31,8-2-6-31,28-2-9 16,19 0-1-16,23-3-8 16,13 1-3-16,23 0-10 0,13 3-1 15,38-2 2-15,25-2 2 0,27-5 9 16,17-4 1-16,25-8 3 15,-2-5 1-15,11-7 7 16,1 0 6-16,-21 1 4 16,0 2 1-1,-14 8 31-15,-9 7-31 16</inkml:trace>
  <inkml:trace contextRef="#ctx0" brushRef="#br0" timeOffset="174645.36">19579 11631 497 0,'-10'-2'156'15,"-1"1"144"-15,2-1-112 16,-1 1-35-16,4 1-56 16,-2-2-22-16,4 2-16 15,-1-2 1-15,4 2 8 16,0-1 1-16,1 0-23 15,0 0-15-15,2-5-26 16,4 7-5-16,2 2-3 16,2 2 0-16,5 2 7 15,3-2 11-15,14 0 37 0,12-2 16 16,23-3 5 0,5-4-7-16,10-2-35 15,4-2-15-15,6 0-10 16,11 2-4-16,6 0-2 15,2 3 0-15,9 3 0 16,-2 2 0-16,7 3 0 16,7 0-1-16,-2-2 0 0,2-3 8 15,22-2 12 1,-2-3 3-16,-2-2 11 16,10 1-1-16,-16-2-1 0,-4 3-3 0,0 4-11 31,-11 3-5-31,-12 8-8 15,-9 2-4-15,-19 5 1 16,-6 1-3-16,-9 0 0 0,-8 1 3 0,-18-5 3 16,-14-3 1-1,-17-4 2-15,-7-3 1 16,-9-4 6-16,-3 1 1 16,-12-4 1-16,-4-2 0 15,-18-2-5-15,-11-2-3 16,-20-1-4-16,-5 2-2 15,-10-2-2-15,-4 2-3 0,-24 3-1 16,-9 0-17-16,-29 5-34 16,-15 2-7-16,1 5-8 15,-17 2 16-15,4 4 36 16,7-1 10-16,-7 2 10 16,22 2 0-16,15-1 1 15,13 0-1-15,36-3-3 0,20-1-22 16,33-7-112-1,26-1-106-15,36-9 123 16</inkml:trace>
  <inkml:trace contextRef="#ctx0" brushRef="#br0" timeOffset="176177.92">14355 9895 666 0,'3'-6'62'15,"-1"2"44"-15,0 1-69 0,-1 3 20 16,-4 3 12-16,-5 2 20 16,-2 3 29-16,-3 0-12 15,0 2-25-15,-2 2-20 16,-1 5-37-16,0 6-11 0,0 8-11 16,-2 4-2-16,-7 7 0 15,0 0 0 1,-5-2 1-16,-1-5 0 0,2-6 2 15,1-4-1-15,9-6 4 16,5-1 10-16,9-5 10 16,1 0 3-16,6-3 4 15,3-1-10-15,9-1-7 0,3-2-1 16,10-2-2 0,6-1 1-16,1-2-2 15,1-1 0-15,-5 0-6 16,-2 2-3-16,-5 1 6 15,0 1-30-15,-2 4-133 16,-1-1-140-16,0 0 143 16</inkml:trace>
  <inkml:trace contextRef="#ctx0" brushRef="#br0" timeOffset="176414.74">14426 10145 1808 0,'-10'0'73'0,"2"3"30"15,3 5-93-15,2 1-9 0,3 2-1 16,-3 0 1-16,3-1 1 16,2 4 2-1,-1 13 4-15,-1 7 0 16,-5 23 0-16,-5 12-1 15,-5 33-165-15,-2 13 118 16</inkml:trace>
  <inkml:trace contextRef="#ctx0" brushRef="#br0" timeOffset="178588.45">19998 10066 1055 0,'0'-5'80'0,"1"0"43"31,1 0-22-31,3-2-13 16,-5 3 9-16,1 1 38 16,-1 1-5-16,0 2-22 15,-1 5-18-15,-4 9-49 16,2 6-18-16,-5 13-17 0,3 6-3 15,1 5-3-15,0 2-2 16,0 3-21-16,-1-1-21 16,1-2-90-1,0-4-39-15,6-10-103 0,4-9-179 0,9-15 284 16</inkml:trace>
  <inkml:trace contextRef="#ctx0" brushRef="#br0" timeOffset="179304.7">20314 10011 1523 0,'9'-6'96'0,"-2"3"22"0,0 1-38 15,-4 2-58-15,-4 0-11 16,-1 0 2-16,-3-2 14 16,4-2 24-16,4-1 7 15,3-2 7-15,5 0-13 16,2 3-25-16,4 2-11 16,3 6-14-16,0 6-2 0,1 5-3 15,-1 4 0 1,-6 3-4-16,-6 2-1 15,-8-3-1 1,-5 2 1-16,-8-3 7 0,-4 1 1 16,-4-1-2-16,2-3-5 15,0-2-5-15,4 0-1 0,3-4 4 0,3 0 5 16,5-2 4 0,0-4 1-1,4-2 0-15,1-2 0 16,7 2-1-16,3-2-2 0,7-1 0 15,2 2 0-15,9-2 0 16,3 3 1-16,2 4 1 16,1 2 2-16,-3 4 6 15,-4 2 1-15,-14 2 9 16,-9 1 3-16,-19 1-3 16,-10 0 0-16,-15 1-10 0,-7 1-2 15,-8-1-21 1,2-2-10-16,-6-2-14 0,4-3-12 15,2-6-34-15,1-3-28 16,14-5-67-16,7-4-69 16,22-1 144-16</inkml:trace>
  <inkml:trace contextRef="#ctx0" brushRef="#br0" timeOffset="179579.82">20754 9967 1502 0,'8'-3'103'0,"1"3"67"15,-1 5-115-15,-5 9-26 16,-2 7-19-16,-5 12 4 0,-4 5 7 15,0 5 3-15,2 3 0 16,3-3-11-16,0 1-6 0,3-2-26 16,3 3-43-16,3 2 37 15</inkml:trace>
  <inkml:trace contextRef="#ctx0" brushRef="#br0" timeOffset="-128481.4">21881 3900 312 0,'-7'-2'105'16,"-6"2"109"-16,-1 5-42 16,-8-3 32-16,1 0-27 0,2-4-29 15,2-4 5-15,6 5-89 16,2 0-11-16,-1 4-19 15,4 7-11-15,-3 7-9 16,2 8-6 0,0 11-6-16,5 3-2 0,5 2 0 15,6-3 0-15,12-5 0 0,4-3 0 32,12-8 15-32,5-6 16 0,7-11 28 0,-3-6 8 15,-9-13-2-15,-5-4-13 16,-12-8-23-1,-7-3-6-15,-7-4-9 0,-4-3-1 0,-10-5 4 16,-4-1-1-16,-9-4-3 16,-5 3 0-16,-5 4-9 31,-3 7-3-31,2 16-9 16,2 9-2-16,3 17-37 15,3 8-20-15,3 10-50 16,4 1-63-16,12 0 106 0</inkml:trace>
  <inkml:trace contextRef="#ctx0" brushRef="#br0" timeOffset="-128236.83">22464 4118 1461 0,'4'0'108'0,"0"-2"90"0,4-1-83 16,-6-2-41-16,1-1-25 0,1 1-40 16,-3 1-23-16,1 1-98 31,3 0-99-31,2 0 107 0</inkml:trace>
  <inkml:trace contextRef="#ctx0" brushRef="#br0" timeOffset="-127826.7">22899 3696 1202 0,'3'2'100'0,"2"6"98"0,-4 4-97 16,-1 17-33-16,-1 8-15 0,-3 18-33 15,1 7-11-15,2 6-7 16,-2-1 1-16,4-4-79 15,3-2-88-15,3-7-264 16,2-1 229-16</inkml:trace>
  <inkml:trace contextRef="#ctx0" brushRef="#br0" timeOffset="-127546.46">23220 3755 1253 0,'8'9'72'0,"-7"7"80"15,-1 8-78-15,-9 19 5 0,1 4-2 31,0 10-26-31,2-1-15 0,6-3-22 0,6 0-5 16,9-2-3-16,3-1-34 16,6 3-131-1,1-1 109-15</inkml:trace>
  <inkml:trace contextRef="#ctx0" brushRef="#br0" timeOffset="-124500.38">22804 4593 688 0,'2'5'131'0,"-2"1"154"15,-5 2-32 1,-6 1-27-16,-1 0-65 0,-2 3-89 16,1 8-61-1,-3 5-5-15,5 13-2 16,5 2-30-16,6 2-70 16,6 0-41-16,8-6-204 15,3-2 200-15</inkml:trace>
  <inkml:trace contextRef="#ctx0" brushRef="#br0" timeOffset="-124225.95">22589 4994 875 0,'-2'0'162'0,"10"0"-56"0,5 0 104 0,2 1-52 0,6 2-90 15,0 2-23-15,0 2-33 16,-1 0-8-16,-2-1-3 16,2-1 0-16,4-5 2 15,-2-2 3-15,2-9 24 16,-4-5 8-16,2-4 5 16,0-4 0-16,-5-2-26 0,-1-1-4 15,-6 6-88 1,-2 5-77-16,1 12 88 15</inkml:trace>
  <inkml:trace contextRef="#ctx0" brushRef="#br0" timeOffset="-123825.05">22481 5657 1072 0,'-12'12'41'0,"-3"8"23"15,-3 4-24-15,0 13-1 16,4 8-5-16,8 3-19 15,6 3-9-15,13-8-6 32,7-3 9-32,3-15 64 15,1-9 28-15,-1-16 58 0,-3-8 15 16,-4-12-36-16,-6-5-15 0,-3-7-41 31,-4-2-14-31,-6-5-26 0,-4-2-17 0,-3-3-18 16,-2-2-7-16,0 4-41 15,-3 4-27-15,5 15-118 16,3 8-129-16,6 15 178 16</inkml:trace>
  <inkml:trace contextRef="#ctx0" brushRef="#br0" timeOffset="-123676.05">22667 5873 1446 0,'7'5'180'0,"1"-3"178"15,1-7-248-15,-1-5-101 0,-2-8-265 16,1-1 172-16</inkml:trace>
  <inkml:trace contextRef="#ctx0" brushRef="#br0" timeOffset="-123407.98">22969 5680 1061 0,'-8'9'124'0,"-4"5"152"16,-2-3-197-16,-3 5-42 15,1 1-2-15,4-4-5 0,5 2-4 16,9-2-1 0,5-1 16-16,11 1 32 0,1-3 1 15,7 1-7-15,3 2-16 16,1 3-32-16,-1 1-4 15,-7 2-6-15,-7 1-2 16,-15 5-1 0,-9 2 1-16,-15 4-63 15,-7-1-43-15,1 1-214 16,1-4 172-16</inkml:trace>
  <inkml:trace contextRef="#ctx0" brushRef="#br0" timeOffset="-123282.22">22953 5719 1296 0,'16'-19'146'15,"7"-3"70"-15,3-3-46 0,9-4-171 16,5-3-76-16,5-5 49 16</inkml:trace>
  <inkml:trace contextRef="#ctx0" brushRef="#br0" timeOffset="-122885.99">23397 4507 957 0,'-4'-2'147'16,"-1"-2"124"-16,5 4-113 15,1 0-18-15,3 5-42 16,4 5-20-16,0 8-28 16,2 7-14-16,1 11-20 15,2 4-8-15,4 7-40 16,0 1-52-16,2-3-155 16,1-2-158-16,-9-5 211 15</inkml:trace>
  <inkml:trace contextRef="#ctx0" brushRef="#br0" timeOffset="-122657.17">23415 4889 1065 0,'0'0'107'0,"2"1"104"16,2 2-56-16,9 1-33 16,3 1-19-16,2-1-43 15,4-1-18-15,-3-2-20 16,-1 0-8-16,0-3-6 15,2-1 0-15,1-5 19 16,2-5 9-16,-1-4 9 16,-5-6-1-1,-1-3-20-15,-4-2-5 0,-6 1-90 16,3 4-84 0,1 6 89-16</inkml:trace>
  <inkml:trace contextRef="#ctx0" brushRef="#br0" timeOffset="-122174.27">23839 5638 891 0,'-3'9'173'0,"-2"1"45"0,3 6 14 16,1 5-158-16,1 5-55 16,1 4 0-16,7-1-19 0,4-5 0 15,8-9 17-15,3-5 23 16,4-9 41-16,1-4 24 16,-6-6 21-16,-3-4-5 0,-10-5-20 15,-5-1-21-15,-12-6-34 16,-7-2-19-16,-6 2-36 15,-4-2-30 1,-1 6-86-16,1 3-39 16,8 5-168-1,6 2 180-15</inkml:trace>
  <inkml:trace contextRef="#ctx0" brushRef="#br0" timeOffset="-122046.63">24182 5671 1880 0,'9'-3'-39'0,"-1"-12"-292"0,-1-6 228 15</inkml:trace>
  <inkml:trace contextRef="#ctx0" brushRef="#br0" timeOffset="-121746.1">24376 5480 1768 0,'9'3'6'15,"12"7"-1"-15,-4 6 4 0,-6 2 1 0,-9 9-1 16,-6 5 0-16,-12 7-2 15,-4 0-2-15,-3 1-2 16,-1-2 0-16,10-5-1 16,4-5-2-16,12-6-1 15,6-4-2-15,11-9-29 32,2-1-36-32,5-11-150 0,2-4-182 0,4-6 223 15</inkml:trace>
  <inkml:trace contextRef="#ctx0" brushRef="#br0" timeOffset="-121506.66">24603 5654 1256 0,'-2'6'130'16,"-3"2"88"-16,5 0-15 0,1 2-125 15,3 1-3-15,3 0-41 0,-2-1-9 16,7 4-15-1,-2 0-3-15,2 6-3 16,-3 4-2-16,-6 1 4 16,-2 0 0-16,-5-1-2 15,-1-4 1-15,-4 0-24 16,1-1-27-16,0-3-78 16,-6 0-74-16,-2-6-293 0,-2-2 286 0</inkml:trace>
  <inkml:trace contextRef="#ctx0" brushRef="#br0" timeOffset="-121313.8">24626 5606 1198 0,'30'-31'181'0,"7"0"88"16,0 4-36-16,7 4-152 15,1 1-36-15,1 5-63 16,1 3 15-16</inkml:trace>
  <inkml:trace contextRef="#ctx0" brushRef="#br0" timeOffset="-68845.15">6219 7521 755 0,'-8'-3'103'0,"0"1"96"15,2 2-12-15,4 6-36 16,2 3-13-16,3 8-36 16,7 3-22-16,10 5-36 15,5 1-16-15,20 0-18 31,9 0 2-31,19-6 10 16,9-4 10-16,30-12 8 16,8-4-6-16,19-10-13 0,9-1-10 0,-10-2-7 15,-8 1-1 1,-16 3 1 0,-12 2 1-16,-27 4 1 0,-10 1 1 15,-38 2 0-15,-25 2-6 16,-52 6-40-16,-28 3-19 0,-43 9-36 15,-24 1-10 1,-22 5 35-16,-14 3 18 0,-2 4 35 0,7 2 5 16,15 5-1-1,21-1 2-15,38-2 5 0,26-2 17 16,50-9 6-16,25-7-1 16,43-8-8-1,26-5-8-15,56-6-1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12:57.52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09T17:16:51.308"/>
    </inkml:context>
  </inkml:definitions>
  <inkml:trace contextRef="#ctx0" brushRef="#br0">3551 1042 170 0,'-3'11'75'15,"-2"2"62"-15,0-1 13 16,-2 2 4-16,-1 3 6 15,1-2-4-15,-2 1-17 16,-2-2-3-16,0 0-13 16,1-2-7-16,-1-3-15 0,0 3-10 15,-1-3-15-15,3 1-10 0,-2-2-7 16,5 1-10-16,2-7-18 16,4-2-5-16,13-3 1 15,4-8 1-15,9-3 13 16,6-5 2-16,0-1 0 15,1 2-4-15,0 8-13 16,0 4-8 0,-6 10-11-16,-2 5-3 0,-11 14-1 15,-9 4-1-15,-14 9 3 16,-6 6 0-16,-11 3 0 16,-1 4 0-16,-1 5-2 15,-4 2-1-15,3 5-1 16,0-1 0-16,5-5-1 15,2-2 0-15,11-13-1 0,6-3-1 16,10-13-2-16,8-3-1 16,11-8 2-16,5 0-1 15,8-6 3-15,12-3 1 16,7-5 0-16,8-3 2 16,2-7-7-16,-5-3-31 0,-6-3-87 15,-5-5-77-15,-9-4 98 31</inkml:trace>
  <inkml:trace contextRef="#ctx0" brushRef="#br0" timeOffset="465.08">4062 1292 1017 0,'-12'-7'131'0,"-2"-1"124"15,5-1-42-15,6-8-43 16,4-3-28-16,9-5-42 16,6-2-16-16,7 4-15 15,5 4-11-15,7 8-26 16,3 6-10-16,1 7-14 0,-4 7-4 0,-10 7-2 31,-8 4 2-31,-15 6 4 16,-7 3 3-1,-12 5 2-15,-11 0 1 0,-10 0-2 16,-1-3-1-16,0-10-3 16,8-3 0-16,16-12-5 15,12-5-3-15,6 1-4 16,14-3-1-16,16-1 5 16,8 1 4-16,3 2 10 15,3 1 5-15,-5 7-3 16,0 2 0-16,-8 5-7 0,-2 4-2 0,-9 3 0 15,-8 3 1 1,-17 5 7-16,-11 5 1 0,-19 6 0 31,-6 2 0-31,-14 2-6 16,-7-2-7-16,-11-4-49 16,-4-2-48-16,1-5-121 15,7-6-383-15,-4-8 373 0</inkml:trace>
  <inkml:trace contextRef="#ctx0" brushRef="#br0" timeOffset="22204.51">5159 1478 200 0,'-7'-3'93'0,"3"2"61"0,0 1 35 16,-2 1-3-16,5 2-19 15,-6 0-10-15,4-1-10 16,3-2-1-16,0 1-12 16,9-2-4-16,2-3-21 15,6-3-7-15,10 0-10 16,1-1-6-16,10 2-11 15,9 2-11-15,1 3-25 16,7 1-14-16,-3 3-18 16,-7 2-1-16,-11 0-2 15,-6-2-18-15,-7 0-67 16,-5-3-47-16,0-5-225 16,-7-2 203-16</inkml:trace>
  <inkml:trace contextRef="#ctx0" brushRef="#br0" timeOffset="22410.09">5292 1244 1613 0,'2'-6'89'15,"0"5"83"-15,1-2-17 0,-2 0-8 16,0 2-27-16,-1-3-78 15,0 4-24-15,-2 0-7 16,2 0-23-16,0 1-112 16,2 2-101-16,9 2 109 15</inkml:trace>
  <inkml:trace contextRef="#ctx0" brushRef="#br0" timeOffset="22608.93">5405 1784 1520 0,'-20'27'135'0,"7"-6"91"15,4-4-63-15,9-12-57 16,1-5-27-16,4-8-25 0,5-4-49 16,2-5-139-16,0-4-132 15,12-1 134-15</inkml:trace>
  <inkml:trace contextRef="#ctx0" brushRef="#br0" timeOffset="23010.92">5899 1291 1276 0,'9'-11'156'0,"2"0"69"15,7 2-35-15,2 0-29 16,6 0-81-16,0 2-32 16,1 5-28-16,-3 2-5 0,-3 13-6 15,-3 5-4-15,-8 11 0 16,-8 2 1-16,-17 7 0 15,-8 5 2-15,-11 10-23 16,-6 4-6-16,-7 5-2 0,-2-4-3 16,8-10 21-16,5-6 5 15,23-12 0-15,12-3 9 32,24-6 12-32,14-3 6 0,14-6 10 15,6-4-8-15,10-8-8 0,0-4-6 16,14-5-38-1,4-2-58-15,-2 2 49 16</inkml:trace>
  <inkml:trace contextRef="#ctx0" brushRef="#br0" timeOffset="23599.7">7345 1451 951 0,'4'0'163'15,"2"-1"119"-15,2 1-63 0,3 2 1 0,5 0-67 31,1 0-32-31,8-3-50 0,6-1-16 16,4-2-23-16,3-1-9 0,2 0-10 16,-3-1-4-16,-9 2-1 15,-3 0-12-15,-16 1-61 16,-9 3-47-16,-1 0-158 16,-11 2-146-16,-7 10 231 15</inkml:trace>
  <inkml:trace contextRef="#ctx0" brushRef="#br0" timeOffset="23749.31">7351 1655 1064 0,'-3'14'140'0,"3"-1"132"0,6-2-50 16,13-11-13-16,4-2-46 0,19-7-64 15,8-5-27-15,18-1-42 16,5-2-19-16,-3-5-113 15,-2 2 73-15</inkml:trace>
  <inkml:trace contextRef="#ctx0" brushRef="#br0" timeOffset="25418.96">9084 1257 146 0,'1'-8'100'16,"0"-1"69"0,-1-3 17-16,2-2-2 0,-1-2-36 15,-1-3-19-15,0 3-11 16,1 1-4-16,0 7 0 0,-1 7-1 15,0 0-3-15,0 2-2 16,0 11-2-16,-2 3-4 16,-1 9-28-16,3 6-9 15,-1 7-29 1,1 8-14-16,-1 11-10 0,1 3-7 16,0 6 0-1,-2 2-3-15,1-1 2 16,-5 1 1-16,-1-9-1 0,2-4 1 15,1-14-2-15,0-7-4 16,4-15-36 0,0-6-23-16,4-13-82 15,3-10-64-15,2-12 114 16</inkml:trace>
  <inkml:trace contextRef="#ctx0" brushRef="#br0" timeOffset="25720.22">9529 1100 1061 0,'-3'-1'123'0,"1"1"110"15,-4 2-17 1,3 7-10-16,-2 4-45 0,3 12-69 15,-2 5-17-15,0 16-21 16,1 4-17-16,0 11-15 16,0 6-8-16,4 6-10 15,-1 3-1-15,4 1 1 16,3-3 0-16,0-13-14 16,-1-5-24-16,2-14-98 15,-3-6-85-15,5-11 114 16</inkml:trace>
  <inkml:trace contextRef="#ctx0" brushRef="#br0" timeOffset="26420.11">10952 1711 302 0,'8'22'56'0,"3"5"71"0,-2 1-16 15,-2-6 15-15,-3-4-7 0,-3-6-17 16,-1-1-9-16,-4-7 3 16,-4-1-11-16,-1-7 5 15,0-3 12-15,-3-5 11 16,0-6 7-16,-1-8 3 16,1-5-15-16,2-8-32 0,4-1-13 31,7 1-23-31,6 1-6 0,5 10-10 15,5 5-7-15,0 7-14 16,6 5-3-16,7 1-10 16,3 0-35-16,9 3-150 15,0 1-159-15,6 4 182 16</inkml:trace>
  <inkml:trace contextRef="#ctx0" brushRef="#br0" timeOffset="27140.35">11287 1631 775 0,'1'12'102'0,"3"-2"99"32,3-2-26-32,2-7 9 15,2-2-44-15,7-7-57 16,4-6-22-16,2-4-25 0,1-2-5 0,-5-1-3 16,0 1-1-16,-12 4 4 0,-6 3-1 31,-15 4-6-31,-5 0-3 0,-11 6-13 15,-3 3-5 1,-1 9-5-16,1 6-3 16,7 10-2-16,1 7-1 0,9 6 1 0,4 2 2 15,10-4 1-15,3-2 1 16,14-8 2-16,5-7 1 16,7-10 3-16,4-7 3 0,6-7 0 15,6-6 1 1,4-8 5-16,-1-4 2 15,0-7 9-15,-7 2 2 0,-13 0 1 32,-2 6 0-32,-12 10-8 15,-4 4-4-15,-8 11-3 16,-2 8-4-16,-7 10 1 0,-5 4 0 0,2 3-3 31,1-3 0-31,-2-7-1 16,3-3 1-16,6-9 2 0,3-4 1 15,10-10 4-15,0-4 3 0,6-9-1 32,1-4-1-32,1 4-6 0,3-2-1 15,2 9-3-15,-1 7-1 0,1 7-1 16,-5 3-1-16,-3 10-2 16,-1 2 1-16,-3 5 1 15,0 0 0-15,-5-2 2 16,-1-5 1-16,-3-5 2 15,0-6 3-15,2-8-1 16,3-4-1-16,4-11-2 16,6-3-2-1,9-3-2-15,2 3-2 0,5 10-1 16,-4 6 0 0,1 14-1-16,-3 10 0 0,-5 13 3 15,-2 8 0-15,-4 5 2 16,0 4-10-16,-2-2-108 15,2-2-84-15,1-6 102 16</inkml:trace>
  <inkml:trace contextRef="#ctx0" brushRef="#br0" timeOffset="27879.01">13573 1243 615 0,'4'-15'131'0,"1"-2"120"15,-2 3 7-15,-1 1-40 0,-2 0-32 16,0 5-35-16,-2 0-9 16,-2 4-31-16,0 4-18 15,1 12-32-15,2 9-17 16,1 21-12-16,4 8 3 15,1 13-5-15,2 5-2 0,5 10-9 32,1 4-4-32,3 6-5 0,2 0-3 15,-5-8-34-15,-1-3-47 16,-8-7-111-16,-3-5-382 0,-11-5 350 16</inkml:trace>
  <inkml:trace contextRef="#ctx0" brushRef="#br0" timeOffset="35474.47">14164 1634 611 0,'5'-3'115'0,"-2"-2"87"16,2 1 24-16,-4-1-65 31,3 1-33-31,3 2-55 16,-1-3-24-16,9-2-26 0,-3-2-8 15,9-3-5 1,1-2-1-16,11 0 0 0,7 0-4 0,16 1-7 31,10 0-2-31,17 2-2 0,-2-1 1 16,12-1 2-16,2 0 1 15,13 1 1-15,12-2 3 0,9-2 6 16,7 1 4-16,2 1 1 16,2-2-3-16,13 5-3 15,-6-4-1 1,21 2 1-16,1 1-2 16,-3-4-2-16,12 3-2 15,-8-4 0-15,7 0 0 0,9 4 0 16,-9 1 1-16,11 3 1 15,-12 9 1 1,5 1-4-16,-4 1 0 0,-7 5-3 16,9 0 0-16,-14 1 3 15,13 1 0-15,-5 1 3 16,-7-2 2-16,8 3-2 16,-14 0 0-16,5 2-3 15,-6 2 0-15,-17 1 1 16,0 3-1-16,-12 4 0 0,-10-1-1 0,-13 3 12 15,-7 2 3-15,-13 6 8 32,-2 2 3-32,-11 4-13 15,-9 1-2-15,-14 2-6 0,-3-2 0 0,1 0-2 16,-1 3 0 0,5 0-2-16,2 6 1 0,-8 6-2 15,-2 5-1-15,-14 13 5 16,-6 2 4-16,-7 5 5 15,-2 1 3-15,-1-1-3 16,-5 0-5 0,0-6-3-16,1-2 0 0,-1-14 1 15,-2-7 4 1,-4-12 7-16,1-8-18 0,-5-9-52 16,0-4-44-16,-4-7-164 15,1-2 150-15</inkml:trace>
  <inkml:trace contextRef="#ctx0" brushRef="#br0" timeOffset="35797.08">21124 2842 907 0,'-1'-7'92'0,"1"0"76"16,-4 3-12-16,0 1-10 15,3 3-27 1,2 5-46-16,2 4-25 0,6 12-30 16,5 6-5-16,-3 10-7 15,2 0-1-15,4 0-1 16,-1-3 7-16,5-13 29 16,2-5 9-16,3-14 25 15,2-7-1 1,7-17-17-16,1-7-8 0,3-13-24 15,3-4-7-15,-6 0-13 16,-5 3-23-16,-14 7-111 16,-6 7-84-16,-11 17 105 15</inkml:trace>
  <inkml:trace contextRef="#ctx0" brushRef="#br0" timeOffset="36622.92">21206 3886 666 0,'-7'4'83'0,"1"5"134"16,0 1-68-16,1-2 29 0,2-3-9 16,0-2-31-1,3-3-21-15,1-3-23 0,4-1-2 16,5-5-17-16,-1-2 1 15,6-5-14-15,2-1-7 16,-2-5-7-16,1-1-6 16,-5-1-2-16,1-1-4 15,-3 3-9-15,-1 3-1 16,-2 8-8 0,-2 4-2-16,-2 7-11 15,0 3-4-15,1 9-3 16,5 4-4-16,1 10 4 0,4 4 2 0,3 10-1 15,3 6 1 1,-2 3 0-16,0 1 1 0,-5-3 2 16,1-3 0-1,-5-5 0-15,-1-2 1 0,-5-5 0 16,-3 0 1 0,-5-6-41-16,-1-2-36 0,-3-5-77 15,2-4-57-15,1-4-111 16,0-4-74-16,6-7 215 15</inkml:trace>
  <inkml:trace contextRef="#ctx0" brushRef="#br0" timeOffset="36809.96">21379 4306 715 0,'-15'4'148'0,"-2"1"127"16,-4 3-53-16,-1 4-18 16,2-2-29-16,7-2-17 15,5-2-43-15,6-5-15 16,7 1-20-1,9-4-17-15,19-3-23 16,11-1-9-16,18 2-25 0,-1 1 0 16,-1 1-51-16,-7 0-47 0,-13 1-394 31,-7 3 305-31</inkml:trace>
  <inkml:trace contextRef="#ctx0" brushRef="#br0" timeOffset="37630.22">16594 4837 857 0,'3'-4'67'0,"3"-1"56"16,2 0 30-16,3 3 13 16,5 0-16-16,6 2-36 15,6 2-21-15,6 2-26 16,2-1-9-16,6 2-9 16,2-1 0-1,7-2-10-15,10 2-2 0,20-2-15 16,10 1-7-16,8-1 0 15,4 0-4-15,16 1-1 16,-2-2-2-16,14 0-1 16,15 1 0-16,-9-1 1 15,6 1 1-15,16 0 0 16,-8-1 2-16,4 0-1 16,9-1 2-16,-10-3 9 15,10-1-8-15,7-1 5 16,-9 0-6-16,21 1-8 15,-10 0 4-15,10 2 7 0,-2-2 5 16,-8-2 14 0,11-1 4-16,-18-1-8 15,3-1 1-15,-8 2-7 0,-14 2 0 0,1 1-4 16,-8 2-2-16,-22 0-9 16,-6 2-3-16,-27-1 0 15,-8 0 0-15,-12 0-1 31,-7 1 1-31,-23-2-58 0,-20-3-42 0,-42-4 49 16</inkml:trace>
  <inkml:trace contextRef="#ctx0" brushRef="#br0" timeOffset="45360.28">3542 2872 1737 0,'0'1'47'0,"-3"3"4"0,2 6 32 0,-3 7-24 16,3 6-22-16,2 13-26 16,3 5-7-16,-2 17-2 0,2 7 1 15,-1 7 0 1,-1 7 0-16,0-2 3 16,-1-3 0-16,2-13-16 15,-2-11-20-15,2-19-78 16,2-8-71-16,5-20 95 15</inkml:trace>
  <inkml:trace contextRef="#ctx0" brushRef="#br0" timeOffset="45610.91">3975 2962 1112 0,'5'-4'127'0,"0"5"117"15,-3 6-39-15,-2 12-36 16,0 6-26-16,-2 11-36 16,-2 5-22-16,0 11-30 0,-1 5-12 15,1 4-30-15,3 2-4 0,2-3-1 16,3-1 0-16,2-10-27 16,1-7-31-16,4-11-131 31,1-8-181-31,4-14 206 0</inkml:trace>
  <inkml:trace contextRef="#ctx0" brushRef="#br0" timeOffset="45875.73">4604 3210 826 0,'13'2'131'0,"3"-1"75"0,12 0-4 15,10 1-21-15,8 1-56 16,5-1-35-16,8-1-57 16,2-1 0-1,8-1-21-15,-1-2-9 0,-14 1-92 16,-9-2-142-1,-13 1 132-15</inkml:trace>
  <inkml:trace contextRef="#ctx0" brushRef="#br0" timeOffset="46037.68">4940 2891 1530 0,'-4'5'114'15,"-2"2"47"-15,4-3-57 0,0-3-9 16,2 1-142-16,3 1-127 16,5 8 96-16</inkml:trace>
  <inkml:trace contextRef="#ctx0" brushRef="#br0" timeOffset="46189.85">5056 3541 1584 0,'-4'40'122'0,"-4"-9"105"0,0-10-24 16,8-14-50-16,0-6-34 16,8-13-140-1,10-4-87-15,4-15-211 0,6-7 172 16</inkml:trace>
  <inkml:trace contextRef="#ctx0" brushRef="#br0" timeOffset="46526.82">5596 3103 1330 0,'11'-4'87'0,"4"-5"49"16,4 1 9-16,16-2-23 15,1 0-17-15,12 3-34 16,5 3-11-1,-5 6-24-15,-5 4-9 0,-15 10-18 16,-11 4 3-16,-24 15-1 16,-16 6 1-16,-21 15-2 15,-6 8-5-15,1 5-1 16,1 1-1 0,22-10-3-16,5-6 0 15,26-16-4-15,12-10 1 0,21-14 1 16,13-9 0-16,20-16 3 0,6-6 9 15,21-16-138-15,5-8-123 16,21-18 141 0</inkml:trace>
  <inkml:trace contextRef="#ctx0" brushRef="#br0" timeOffset="46850.04">7191 3003 1360 0,'0'1'109'0,"7"3"-50"0,5 0 80 16,8-1-25-16,4-1 12 0,3-3-19 15,4-4-17 1,3-4-58-16,2-1-16 16,-1 0-42-16,0 2-59 15,-9 7-252-15,-2 2 202 0</inkml:trace>
  <inkml:trace contextRef="#ctx0" brushRef="#br0" timeOffset="47009.96">7242 3326 1266 0,'-22'30'128'0,"4"-1"81"0,25-13-87 16,6-8-11-16,20-14-48 16,10-9-12-16,5-13-34 15,14-1-16-15,8-3-159 16,13 0 115-16</inkml:trace>
  <inkml:trace contextRef="#ctx0" brushRef="#br0" timeOffset="47446.79">8858 3018 670 0,'3'13'122'16,"-1"2"78"-16,-2 5-35 15,-5 1 4-15,0 6-52 0,1-1-17 16,4 0-17 0,2-3 2-16,10-1 4 0,5-3 4 0,13 0-3 15,2 0-1-15,10-2-5 16,1 2-3-16,-4 0-13 15,-3 1-11 1,-14 3-21-16,-8 4-10 0,-14 2-7 16,-11 3-4-16,-15 3-33 15,-7-3-36-15,-9-4-88 16,-3-4-78 0,-2-10 118-16</inkml:trace>
  <inkml:trace contextRef="#ctx0" brushRef="#br0" timeOffset="47610.45">8842 3051 1407 0,'49'-14'139'0,"1"-1"88"16,16-2-95 0,-1-1-26-16,4-8-55 0,13-1-19 0,14-6-142 31,5 0 81-31</inkml:trace>
  <inkml:trace contextRef="#ctx0" brushRef="#br0" timeOffset="48631.06">10807 3482 1120 0,'8'29'81'0,"-1"4"28"15,-5 2 0-15,0 1-41 0,-1-2-23 16,-1-4-13-16,0-3 3 0,-3-8 12 16,1-4 5-16,-5-9 15 31,2-5 8-31,1-11 6 0,-2-6 1 0,5-10-16 15,-2-8-11-15,5-6-15 16,0-4-9 0,6-2-15-16,0 3-4 15,4 10-5 1,1 8 2-16,2 12-1 0,4 7-1 16,7 6-4-16,3 2-2 15,6 0-1-15,7 0 0 16,8-5 1-16,6-2 1 15,-6-5 1-15,-4-3 1 0,-17-2 4 16,-6 0 1-16,-11 1 8 16,-7 2 14-16,-7 3 10 15,-7 1-1-15,-12 8-11 0,0 6-18 16,-10 14-14 0,0 9-4-16,2 17-3 15,3 2 2-15,18 1 1 16,8-6 1-16,22-15 2 15,9-6 1-15,8-15 1 16,3-3 2-16,-1-8 0 16,1-6 1-16,6-4 3 15,-3-4 0-15,4 1-1 16,-3 5 0-16,-8 5-2 16,-8 5-1-16,-11 11-1 15,-10 6 0-15,-3 9-2 16,-6 2-2-16,-3-2-9 15,0-4-1-15,-5-10 7 0,10-4 2 16,2-13 10 0,2-6 1-16,11-9-3 0,0-2-1 0,9-5-1 15,0 5-1-15,1 6-3 16,-1 5-1-16,-7 14-1 31,0 5 0-31,-6 11 2 0,-2-1 2 16,0 0 3-16,-2-2 1 0,4-10 1 31,-1-3 2-31,0-9-1 0,1-6 3 16,4-7-2-16,2 1-1 15,4 3 3-15,2 4 0 16,0 13-2-16,-4 7-2 16,-2 19-4-16,-7 6 0 15,-1 6 2-15,2-2 5 0,4-9-83 16,4-5-27-16,6-10-173 15,7-6 135-15</inkml:trace>
  <inkml:trace contextRef="#ctx0" brushRef="#br0" timeOffset="49069.17">13306 3117 1273 0,'-3'9'198'0,"5"3"97"15,-1 6-78 1,7-1-15-16,-5 10-81 0,3 5-12 15,4 10-25-15,-3 9-24 16,4 7-28-16,-4 1-13 16,-4-3-13-16,2-3-31 0,-3-3 330 15,2-3-235-15</inkml:trace>
  <inkml:trace contextRef="#ctx0" brushRef="#br0" timeOffset="50869.78">14041 3246 826 0,'-3'0'106'15,"-1"1"166"-15,1 2-136 16,2 0-25-16,1 0 3 0,7-3-40 16,4-2-16-1,12-3-31 1,10-1-10-16,10-3-12 16,3 0-4-16,6-4-1 0,3 0-1 15,12-4-3-15,14-4-1 0,18 1-2 31,0-2 1-31,7 0-2 16,3 3 1-16,6 2 2 16,0 0 0-16,4-3 3 15,2-2-1-15,7-6 1 16,3 2 0-16,13 0 2 16,-10-1 0-16,1 5 0 15,11 1 0-15,-19 3 0 16,7 2 1-16,3 1 1 0,-7 2 0 0,-4 3-1 15,2 2 0 1,-2 3 0-16,-5 1 1 0,-1 0 0 16,0 2-1-16,-3-1-1 15,-5 1 4-15,-8 0 0 16,-3-1 0-16,-2 1 2 16,0 1-6-16,-2 0 1 15,-5 1-1-15,-2 2 0 16,4 0 3-16,1 1 0 15,-4 1 0-15,-7-1 1 0,1 1-4 32,3 1 0-32,-4 1 0 0,-10 0-1 15,-8 1 1-15,-6 2 1 16,-2 2 0-16,0 2 1 16,-4-1-1-16,-8 4 0 15,-4 0 0-15,-7 1 0 16,-4 0 0-16,2 2 0 15,0-1 0-15,1 1 0 16,4-1-1-16,4-1 0 0,5 1 0 0,-1 0 9 16,0 3 7-16,-3 2 3 15,-5 0 4 1,-8 2 0-16,-1-2-6 0,-1-3-2 16,-3-1-4-16,4 2-8 15,-3 2-1-15,-2 2-1 16,4 2 0-16,-7 4 1 15,2 2 0-15,-6 2 1 32,0 5 1-32,0-1 0 0,-4-2 1 15,0-7 0-15,-6-7 3 16,0-7 2-16,1-4 0 16,1-4 4-16,1-4 1 15,-3-3-44-15,-3-5-62 16,-5-4-293-16,-4 3 232 0</inkml:trace>
  <inkml:trace contextRef="#ctx0" brushRef="#br0" timeOffset="51189.64">20054 3552 665 0,'-22'-4'73'31,"3"0"69"-31,1 2 8 0,5 1-20 15,4 1-26-15,3 0-49 16,5 2-3-16,4 5 11 16,4 2 3-16,9 10 3 15,2-1-8-15,6 1-20 16,5 0-2-16,6-5-11 16,6-1-1-16,7-4-1 15,-4-5 11-15,-5-4 20 16,-4-5 6-16,-8-9 10 15,0-1-11-15,-2-8-22 0,-6-2-10 0,-2-1-15 16,-4-1-5-16,-5 3-22 16,-3 0-33-16,-2 2-113 15,-3 6-162 1,5 6 178-16</inkml:trace>
  <inkml:trace contextRef="#ctx0" brushRef="#br0" timeOffset="51862.88">20268 4079 464 0,'-2'2'92'16,"-1"0"97"-16,3 0 4 0,1-2 10 0,1 0-30 15,0-5-48-15,2-3-20 16,4-4-35-16,-2-1-8 16,6-3-15-16,0-1-6 15,4-3-16 1,-3-2-6-16,0-2-7 0,-3 1-3 0,-4 6-5 16,2 2-1-16,-3 11-2 15,-2 3-1-15,-1 9 2 16,-1 4-1-16,-1 8-1 15,0 10 0-15,0 2-2 16,1 6 0-16,3 3 1 16,-1 0 1-1,3 4 1-15,2 0 0 16,0 4 1 0,0-5 1-16,-1-1-23 15,-3-9-19-15,-2-10-126 0,1-2-159 0,-8-6 186 16</inkml:trace>
  <inkml:trace contextRef="#ctx0" brushRef="#br0" timeOffset="52062.54">20268 4397 985 0,'-13'8'109'0,"2"-2"92"15,-2 2-31-15,10-5-10 0,5 1-21 16,15-4-20-16,6-5-18 15,9-2-35-15,4 1-17 16,9 3-30-16,0 1-9 16,4 3-2-1,-1 4-22-15,-9 5-229 16,-16 8 176-16</inkml:trace>
  <inkml:trace contextRef="#ctx0" brushRef="#br0" timeOffset="63799.61">3523 4669 589 0,'-1'-6'180'15,"-2"0"158"-15,-1 4-78 16,-4 2-14-16,-4 3-77 0,1 2-39 16,-5 5-69-16,2 3-21 15,-2 5-24 1,0 4-6-16,5 3-6 15,0 0-1-15,7-2-2 0,4 2 1 16,6-3 3-16,7-1 8 0,7 2 10 31,2-1 5-31,5-1 6 16,0-1-6-16,2 0-9 0,4-1-6 16,-4 3-8-16,2 2 0 15,-7 5 0-15,-5 3 0 16,-15 6 2-16,-9 3 1 15,-12 1-17-15,-3-2-17 0,-4-7-48 16,2-8-34-16,6-15-122 16,0-9-271-16,12-16 304 15</inkml:trace>
  <inkml:trace contextRef="#ctx0" brushRef="#br0" timeOffset="63970.75">3542 4645 1248 0,'9'-5'127'16,"4"-1"103"-16,5-3-46 0,8-5-23 31,7 0-32-31,10-5-48 16,3-1-31-16,2 1-31 16,-4 0-27-16,2 5-151 15,-4 2 113-15</inkml:trace>
  <inkml:trace contextRef="#ctx0" brushRef="#br0" timeOffset="64450.56">4720 4959 1266 0,'-1'-1'97'0,"6"0"83"0,3 0-25 15,3 1-4-15,5 0-28 0,3-1-56 16,1-1-27-16,6-3-28 16,2 0-4-16,0-2-43 31,2-2-59-31,-4-2-297 0,-1 1 241 0</inkml:trace>
  <inkml:trace contextRef="#ctx0" brushRef="#br0" timeOffset="64609.64">4909 4553 1355 0,'-13'5'141'15,"-1"0"102"-15,8 0-126 16,2-1-27-16,5-2-49 16,5-1-12-16,3 0-68 15,4 3-86-15,3 9 74 16</inkml:trace>
  <inkml:trace contextRef="#ctx0" brushRef="#br0" timeOffset="64730.69">4936 5234 1741 0,'-10'45'104'0,"2"-6"32"16,3-10-20-16,5-15-58 16,5-7-19-16,10-13-69 31,6-7-74-31,12-12 63 15</inkml:trace>
  <inkml:trace contextRef="#ctx0" brushRef="#br0" timeOffset="65070">5487 4889 1157 0,'4'-10'137'0,"3"-1"80"0,13-1-42 0,-1 0-10 15,10 1-47 1,3-1-22-16,5 4-35 0,5 0-12 16,-2 8-21-16,-4 8-10 31,-11 8-11-31,-9 7-3 16,-16 12-1-16,-8 7 1 15,-18 11 1-15,-7 6 1 0,1 5-2 16,5-3 6-16,13-5 0 15,9-6-1-15,17-16 4 16,6-7-6-16,21-17 0 16,13-10 1-16,28-14-12 15,1-11-27-15,17-17-101 16,7-8-89-16,18-11 111 16</inkml:trace>
  <inkml:trace contextRef="#ctx0" brushRef="#br0" timeOffset="65398.7">7024 4845 1075 0,'1'1'133'0,"5"-2"231"16,14-4-258-16,5-4 17 0,16-3-13 15,2-2-21-15,13 0-60 16,0 1-16-16,-10 1-25 0,1 0-45 15,-16 4-239-15,-3 6 193 16</inkml:trace>
  <inkml:trace contextRef="#ctx0" brushRef="#br0" timeOffset="65565.63">7100 5086 1411 0,'-16'25'109'0,"7"-6"76"15,11-6-59-15,18-11-23 16,12-6-11-16,21-11-17 16,1-5-27-16,14-9-18 15,1 0-49-15,11-5-205 0,19 1 160 16</inkml:trace>
  <inkml:trace contextRef="#ctx0" brushRef="#br0" timeOffset="66101.53">8700 5023 1041 0,'3'-8'108'0,"4"-2"193"16,2-4-185-16,8-1 17 16,6-2 15-16,10 0-27 15,8 1-29-15,10 6-48 16,2 4-17-16,1 8-19 16,-6 4-8-16,-18 9-1 0,-8 3-2 15,-20 9 2-15,-7 8-5 16,-25 9-26-1,-8 7-5-15,-17 2 1 0,-2-1 6 16,2-5 28-16,11-4 5 16,16-8 4-16,14-1 8 15,17-8 17-15,14 0 4 0,29-9 1 16,9-4-10-16,23-11-14 16,6-7-6-16,15-13-36 0,14-7-57 15,13-8 50-15</inkml:trace>
  <inkml:trace contextRef="#ctx0" brushRef="#br0" timeOffset="67031.13">10850 5243 1013 0,'7'18'130'16,"0"0"95"-16,0 3-91 15,0-2-4 1,-1-3-62-16,-1-1-16 16,-3-6-9-16,-1-4 6 0,-1-5 5 15,-3-2-5-15,-4-7 6 16,1-4 5-16,2-9 9 16,3-6 5-16,3-9-17 15,5-2-13-15,6-1-22 16,3 7-8-16,6 10-13 15,1 7-2-15,8 8-2 16,4 4-1-16,7 1 1 16,6 0 1-16,-1-3 1 15,1-1 1-15,-4-4 0 16,-5-2 2-16,-5-1 4 16,-7 0 1-16,-10 1 4 0,-8 1 4 0,-16 3 6 31,-7 2 2-31,-10 7-3 15,-3 6-3-15,0 14-11 16,-2 6-5-16,8 14-4 0,4 5-2 0,11-1 1 16,10-5 0-16,15-16 4 31,7-9 0-31,11-14 4 0,4-7 3 0,8-13 5 16,3-6 1-16,8-8 6 15,-2 1-2-15,-8 3-4 16,-3 5-4-16,-16 14-9 15,-8 8-6-15,-9 12 0 16,-8 8 0-16,-5 10 4 16,-3 1 0-16,-5-1 3 15,0-5 1 1,4-9 2-16,3-12 3 0,1-1 1 16,7-11-1-16,5-8-2 15,6-3-3 1,6 1-3-16,2 1-2 0,6 7-2 0,-1 7-2 15,0 9 1 1,-3 4 0-16,-4 3 0 16,0-1-2-16,-5-6-1 15,-1-3 2-15,2-10 3 16,-5-6 3-16,1-4 5 16,0-1 0-16,-1 5-1 0,1 4-2 15,0 12 3 1,0 6 0-16,-2 14-1 15,1 6 3-15,-5 7-4 0,2-4-1 16,1-6-77-16,6-6-46 16,13-11 63-16</inkml:trace>
  <inkml:trace contextRef="#ctx0" brushRef="#br0" timeOffset="67275.19">12853 4725 1578 0,'3'17'120'0,"-1"11"42"31,1 8 24-31,-7 13-52 16,0 3-39-16,-2-3-47 15,0 1-20-15,2-9-51 16,0-3-28-16,7-7-112 16,5-5-78-16,10-14 131 15</inkml:trace>
  <inkml:trace contextRef="#ctx0" brushRef="#br0" timeOffset="68747.09">13998 4751 393 0,'-2'-4'113'16,"-3"-3"93"-16,-2-4-22 0,2-1-9 15,-3-2-21-15,-2 3-14 16,-1 3-12-16,1 1-2 16,1 4-25-16,0 1-15 15,2-1-29-15,6 1-10 16,6-3-5-16,8-2-2 0,11-3-7 16,8-2-2-16,19-7-6 15,6-1-2-15,9-4-3 16,4-4-6-1,-1-2-6-15,1-2-3 16,11-2-2-16,6 0-1 0,-5-4-1 16,1-3-1-16,-4-4 0 15,5-2 0-15,7 0 0 16,0 4 0-16,0-1 0 16,-1 1 1-16,5-6-1 15,-1-2 0-15,7-6 0 16,-2 0 0-16,7 1-1 15,3 3 1-15,-2 9 0 16,1-1-2-16,3 7 2 16,1 0-1-16,-7-1 1 15,2 5-1-15,-13 3 0 16,-1 5 0-16,-2 8 0 16,-4 4-1-16,-6 5 1 15,-3 3 0-15,5 3 0 16,-2-1 0-16,-5 0 0 15,-1-1 1-15,-5-1 0 16,10 2 1-16,3 2-1 16,-1 1 0-16,-8 0 0 15,-4 3-1-15,-1 4 0 0,1 5-1 16,3 7-1 0,0 2-1-16,-13 10 0 0,-10 1 0 0,-5-3 2 15,-4 1 2-15,11-4 0 16,7 1 2-16,11-1-1 15,-1-1-1-15,-4 0 1 32,-2-2-1-32,-8 2 1 0,0 0 1 15,-3-2 2-15,-5 0 1 0,-15-6 0 16,-8-3 0-16,-12-4 4 16,-6-3-13-16,-6-3-28 15,0-3-27 1,-4-2-80-16,-2-5-47 15,4-3 100-15</inkml:trace>
  <inkml:trace contextRef="#ctx0" brushRef="#br0" timeOffset="69010.92">18921 3642 888 0,'7'-2'112'0,"-1"0"67"16,5 2-27-16,-2 0 14 15,-2 2-55-15,3 2-24 16,0 5-48-16,4 1-12 16,7 6-16-16,-3 1-4 0,3 5-3 15,-2 1-1-15,0 4-1 16,-3-1-1-16,-4 0 2 16,-7-3 1-16,-12-2 5 15,-8-2 3-15,-10-5 0 16,-1-1-3-16,-11-4-72 15,-3-3-97 1,-10 2 91-16</inkml:trace>
  <inkml:trace contextRef="#ctx0" brushRef="#br0" timeOffset="69593.22">19142 4190 763 0,'1'-1'152'16,"0"-1"66"-16,5-3-1 0,-2 0-32 15,7-7-76 1,1-1-27-16,7-5-34 16,3 1-10-16,3 1-12 15,0 1-2-15,-6 3 0 16,-2 1 3-16,-6 6 3 16,-4 3-1-16,-5 3-9 15,-2 4-4-15,0 4-9 16,1 1-4-16,6 3 0 15,-2 1 2-15,4 3 0 16,-2 4 1-16,-3 5-1 16,-1 4-2-16,-3 4-1 15,0 2 1-15,1 0 0 0,2-1 3 16,-2-5-49-16,3 0-36 0,-4-2-125 16,0-1-149-16,-2 5 204 31</inkml:trace>
  <inkml:trace contextRef="#ctx0" brushRef="#br0" timeOffset="69798.21">19183 4548 631 0,'-8'-6'137'0,"0"0"188"16,6 1-100-16,4 2-1 15,3 0-32-15,10 1-55 16,6 2-16-1,17 5-36-15,9 0-16 0,12-1-29 16,3-1-14-16,1-3-17 16,-3-1-13-16,-3-3-99 15,-4 0-97-15,-11 4 107 16</inkml:trace>
  <inkml:trace contextRef="#ctx0" brushRef="#br0" timeOffset="71294.2">3453 6683 908 0,'-17'6'32'0,"-1"-4"0"16,3-3-23-16,4-7 4 15,5-3 4-15,8-3 13 16,6 0 8-16,7 0 22 16,2-1 9-16,6 5 15 15,3 4-2-15,0 6-28 16,2 2-16-16,-1 5-25 16,3-1-6-16,-3 6-4 15,4 1 0-15,-6 4 0 16,-7 5 2-16,-11 4 1 0,-10 3 1 15,-13 5 1-15,-5 5-2 0,-5 10 0 16,-5 7-3-16,-3 6-8 31,-1 3-10-31,-1-3-3 0,0-7 0 16,11-12 8-16,5-8 9 16,14-13 0-16,7-3 5 15,13-9 29-15,5-2 21 16,9-4 22-16,4-1 5 15,7-1-23-15,6-2-20 0,10 0-18 16,5-2-18-16,4-3-122 16,-1-2-192-16,-3-2 181 15</inkml:trace>
  <inkml:trace contextRef="#ctx0" brushRef="#br0" timeOffset="73117.98">4763 6860 760 0,'19'-6'124'0,"5"-1"131"0,5-1-7 16,7-1-63-16,6 0-34 16,6 0-78-16,4-2-30 0,-8 4-24 0,-2 0-5 15,-14 2-81-15,-4-1-75 16,-8-3 78-16</inkml:trace>
  <inkml:trace contextRef="#ctx0" brushRef="#br0" timeOffset="73286.34">5107 6452 1475 0,'-11'2'114'16,"-1"1"52"-16,4 1-45 0,1-1-69 15,3-1-22-15,4-2-53 16,3 0-60-16,1 5-212 0,3 7 176 16</inkml:trace>
  <inkml:trace contextRef="#ctx0" brushRef="#br0" timeOffset="73413.2">5061 7007 1478 0,'-10'39'103'0,"-1"-8"67"0,7-7-55 0,3-14-48 31,2-3-16-31,10-14-47 0,4-9-51 0,14-13-272 16,6-9 209-16</inkml:trace>
  <inkml:trace contextRef="#ctx0" brushRef="#br0" timeOffset="73750.24">5553 6691 913 0,'-1'1'175'0,"1"0"239"0,12 0-289 15,3-2-2-15,4-8-47 16,5 1-12-16,3-2-31 16,6 4-11-16,3 6-13 15,3 7-4-15,-7 12-4 16,-9 3 2-16,-18 13 5 15,-8 1 0-15,-19 12 3 16,-8 4-2-16,-6 10-2 16,-2 1-2-16,11-4-4 15,4-5-1-15,20-15-2 16,5-6-2-16,17-13-1 0,10-7 0 16,13-9-8-1,15-5-18-15,13-10-107 16,5-3-86-16,13-8 116 15</inkml:trace>
  <inkml:trace contextRef="#ctx0" brushRef="#br0" timeOffset="74091.03">6862 6949 213 0,'3'-5'71'16,"1"1"129"-16,4 0 4 0,3 3 29 15,3 0-31-15,0 3-62 16,0 1-30-16,2-1-33 16,5 1-16-16,4-3-38 15,0-4-11 1,4-2-8-16,0 0-2 0,-3-2-51 16,-1 2-80-16,-4 6 76 31</inkml:trace>
  <inkml:trace contextRef="#ctx0" brushRef="#br0" timeOffset="74307.62">6844 7202 745 0,'14'-5'123'0,"6"-2"107"15,4 3-39-15,3 1-75 0,4 0-34 32,6 1-48-32,5-1-19 15,11 1-59-15,3-1-82 16,10 1 75-16</inkml:trace>
  <inkml:trace contextRef="#ctx0" brushRef="#br0" timeOffset="75224.19">9085 6546 857 0,'3'-13'142'0,"-3"-1"101"15,1 5-19-15,-1 2-3 16,0 4-37-16,1 2-33 15,-1 6-67-15,0 9-19 16,0 19-35 0,0 11-5-16,-1 16-4 0,-7 6-6 15,1 5-8-15,-3 2-2 16,5 2-36-16,4-6-29 16,6-16-103-16,6-7-101 15,11-19 148-15</inkml:trace>
  <inkml:trace contextRef="#ctx0" brushRef="#br0" timeOffset="76241.12">10856 6829 1097 0,'2'-5'64'16,"1"5"65"-16,3 2-29 0,-1 9 12 16,-1 5-27-16,3 10-56 31,0 5-15-31,0 3-12 0,2 1 1 16,-4-4 0-1,2-7 1-15,-2-12 7 0,-1-7 8 16,-1-10 19-16,-3-6 6 15,0-11 12-15,0-7 0 16,0-8-12-16,2-3-4 16,7 3-17-1,2 4-9-15,8 10-8 0,3 6-5 0,7 9-1 16,10 3-2 0,7 1-1-16,0-2 2 15,2-4 1-15,-7-3 3 0,-4-4 6 16,-3-3 5-1,-7 2 14 1,-7-1 10-16,-10 3 17 0,-9 2 8 0,-13 3-1 16,-6 3-7-16,-8 10-25 15,-1 8-14-15,-5 17-20 16,3 10-5-16,4 12-2 16,7 5 2-16,15 0 1 15,11-3 1-15,17-12-1 16,5-9 1-16,13-14 2 0,2-5 1 15,10-14 4-15,6-8 0 16,1-9 3-16,-1-5 1 16,-12-3 2-16,-7 2 1 15,-13 7-3 1,-8 7-1-16,-10 14-4 16,-3 9-1-16,-8 14-1 15,-3 6-3-15,-1 3-20 16,-2 1-6-16,1-10 0 15,5-4 1-15,2-14 26 16,4-7 7-16,6-13 4 16,3-9 2-16,1-9 1 15,4-1-2-15,3 6-3 16,4 6-1-16,-1 16-8 0,3 6-2 0,-1 15-4 31,1 5-14-31,-5 5-39 0,1 1 1 16,-6-7 7-16,-2-5 17 15,-1-12 46-15,-4-7 2 0,3-12 8 16,0-5 10-16,0-10 22 16,1 1 6-1,3 5 4-15,-3 3-11 16,0 17-27-16,0 9-9 0,-5 19-12 16,1 7 0-16,-5 10-15 15,0-1-17-15,6-6-108 16,4-1 85-16</inkml:trace>
  <inkml:trace contextRef="#ctx0" brushRef="#br0" timeOffset="76708.03">12873 6847 674 0,'-7'-8'145'0,"2"-1"-43"15,-7 2 123-15,2 4-41 16,0 10-60-16,-1 10-42 15,8 12-62-15,5 9-11 16,13 0 6-16,7-2 2 16,11-7 2-16,4-9 6 15,4-12 7 1,3-6 4-16,5-8 56 0,1-6 16 0,1-9 18 16,0-3 11-16,-4-6-19 15,-7-3-6-15,-15-4-10 16,-7-2-4-16,-14-5-22 15,-7 2-12-15,-20 4-17 16,-14 4-16 0,-25 18-22-16,-7 9-7 15,-2 15-27-15,-1 7-23 16,1 4-82-16,-1-1-58 0,13-3 95 16</inkml:trace>
  <inkml:trace contextRef="#ctx0" brushRef="#br0" timeOffset="77882.11">13992 6471 1169 0,'0'0'67'0,"1"-2"15"16,4-2 56-16,10-2-15 16,6-1-30-16,18-1-45 15,7 0-22-15,6-2-21 16,4 0-2-16,6-5-3 0,8-3 0 16,21-9 0-16,10-5 0 15,4-8 0-15,2-7 0 0,1-7 6 16,-9-5 4-16,-3-4 18 15,-11-1 9 1,-22 0 21-16,-2 4 5 0,-8-5-8 16,4-4-8-16,-13-8-23 0,3 0-11 31,-15 0-8-31,-1 4-4 16,2 6-2-16,-1-1-2 15,10-3-3-15,-1 0-1 0,8 5 2 16,7 6-1-16,7 4 4 15,0 1 0-15,-4-4 2 16,-2-4 0-16,-8 0 0 16,2-1 1-16,0 9-1 15,8 4 0-15,1 7-3 16,5 3 0-16,-4-1 1 0,-3-3-1 0,3-1 2 16,2-2 0-1,7 4 0-15,-2 2 0 16,-5 7 1-1,-2 3-2-15,-4 2 2 16,3 2-1-16,6 0 1 0,2-2 0 0,-2-1-1 16,-4 2 1-16,-6 0-1 15,-6 3-1-15,-4 9 4 16,1 3 4-16,-2 11 1 31,-1 3 2-31,-1 9-4 16,-1 3-1-16,-6 3 0 0,-3 0-1 15,1-3 1-15,-4-3 0 16,4-4-1-16,1-1-1 0,0 0 0 16,4 2-1-16,7 2-1 15,-1-1 1-15,3 1-1 16,-7-1 1-16,-6-1-1 16,-3 1 0-16,-8 0 0 15,-4 1 2-15,-7-1-34 16,-6-1-18-16,-10-1-66 15,0-3-74-15,3 0 111 16</inkml:trace>
  <inkml:trace contextRef="#ctx0" brushRef="#br0" timeOffset="78129.02">18180 3886 1085 0,'-2'3'44'0,"2"-2"93"0,5-1-63 16,7-1 24-16,1 0 14 0,8 4-53 31,-2 3-21-31,5 9-27 16,1 0-9-16,-5 7-2 16,-1 2 0-16,-13 0 0 0,-4 2-1 15,-12-4 1 1,-6 3-13-16,-9-2-60 15,-3 0-66-15,1 2 72 0</inkml:trace>
  <inkml:trace contextRef="#ctx0" brushRef="#br0" timeOffset="78660.42">18447 4407 627 0,'-12'-8'118'0,"-1"-2"132"16,-3-4-30-16,2 0-8 16,-1 2-40-16,-1 4-59 15,-1 6-27-15,-3 6-33 0,1 7-12 16,1 10-20-16,2 1-3 16,9 9-3-16,6 1-1 15,9-1-3-15,10 0-4 16,9-2-1-16,9-3 1 15,12-5 7-15,7-5 9 16,3-9 9 0,-1-6 7-16,-14-9 16 15,-5-5 0-15,-6-5 16 16,-7-5 2-16,-7-3-3 0,-8-4-3 16,-15-7-19-16,-11-5-11 15,-12-9-22-15,-8-2-12 16,-11 6-14-16,-9 8-15 15,-13 26-48-15,-3 11-32 16,3 27-128-16,4 11-385 0,9 28 388 31</inkml:trace>
  <inkml:trace contextRef="#ctx0" brushRef="#br0" timeOffset="80077.08">3321 8347 420 0,'4'0'121'0,"-3"1"141"15,0-1 29-15,0 3-22 0,-2 1-15 16,-1 2-50-16,-2 1-34 16,0 5-62-1,0 2-23-15,2 10-39 0,3 4-9 16,4 8-9-16,0 5-5 15,1 11-10-15,2 9-5 32,-2 10-3-32,1 4 0 0,-2-7 3 15,0-8-14-15,2-19-56 16,-4-7-52-16,3-7-397 16,4-4 324-16</inkml:trace>
  <inkml:trace contextRef="#ctx0" brushRef="#br0" timeOffset="80627.5">4490 8704 604 0,'0'0'120'16,"0"0"117"-16,0-1-20 15,5-2-49-15,2 1-25 0,12 0-47 16,6 1-23-16,9-1-36 16,5 0-10-16,3-4-13 15,1-2-5-15,2-4-3 16,-2-2-1-16,-3-3-53 15,-5-2-60-15,-5 1 62 16</inkml:trace>
  <inkml:trace contextRef="#ctx0" brushRef="#br0" timeOffset="80803.92">4761 8422 1287 0,'-14'-2'164'0,"0"-1"111"15,7 0-86-15,7-2-102 16,6 0-39-16,5-3-33 16,-2-1-7-16,4 1-27 0,2 2-61 15,2 9 51 1</inkml:trace>
  <inkml:trace contextRef="#ctx0" brushRef="#br0" timeOffset="80962">4807 9016 1194 0,'-18'33'149'0,"2"-3"154"0,11-13-222 16,1-7-23-16,7-12-42 15,4-7-26-15,8-11-161 16,9-3 119-16</inkml:trace>
  <inkml:trace contextRef="#ctx0" brushRef="#br0" timeOffset="81331.14">5403 8566 1111 0,'4'-11'106'16,"5"0"63"-16,5 1-25 0,5 2 4 15,4 3-26-15,2 3-19 16,4 5-44-16,-3 4-15 16,-2 4-26-1,-3 4-6-15,-7 8-5 0,-6 6 1 16,-8 15-2 0,-14 9-4-16,-10 13-13 15,-9 1-3-15,-10-4-1 16,5-6 4-16,6-8 11 15,13-5 0-15,24-9 11 16,9-4 8-16,23-10 8 16,4-6 2-16,11-11-11 15,-2-7-6-15,12-13-20 16,2-6-42-16,16-10-209 16,7 1 167-16</inkml:trace>
  <inkml:trace contextRef="#ctx0" brushRef="#br0" timeOffset="81753.16">6676 8663 905 0,'13'5'175'31,"3"0"189"-31,9 0-189 0,7-3-19 16,3-3-66 0,4-4-28-16,4-7-43 0,-4-2-8 0,2-2-12 15,-3-1-38-15,-8 2-193 16,-3 4 154-16</inkml:trace>
  <inkml:trace contextRef="#ctx0" brushRef="#br0" timeOffset="81914.27">6748 8898 1594 0,'14'14'103'0,"9"-6"65"16,5 0-56-16,13-8-31 15,3-4-18-15,5-7-28 0,5-3-23 16,3-4-56-16,11 1 30 16</inkml:trace>
  <inkml:trace contextRef="#ctx0" brushRef="#br0" timeOffset="83205.1">9096 8498 932 0,'-10'-5'117'0,"-4"2"94"16,-2 0-27-16,-2 3-62 16,-3 4-29-16,-3 5-46 15,-3 3-14-15,-3 11-9 16,2 5-4-16,4 17-7 15,3 11-2-15,16 15-10 16,6 2-1-16,18-4-3 16,11-6 0-16,11-13 0 15,4-9 1-15,0-15-1 16,-1-10 8-16,-3-19 29 16,0-11 17-16,1-16 37 0,0-10 9 0,3-12 4 15,-3-6-1-15,-10-5-2 16,-7 1-4-1,-22 5-11-15,-12 5-12 16,-27 10-28-16,-11 8-13 0,-16 11-20 16,1 7-8-1,-3 7-46-15,2 6-35 16,4 8-90 0,4 4-116-16,18 5 162 15</inkml:trace>
  <inkml:trace contextRef="#ctx0" brushRef="#br0" timeOffset="84276.67">10754 8797 1064 0,'3'9'86'0,"2"7"71"16,0 2-49-16,2 9-9 15,2 1-26-15,-1 5-34 0,-4-3-18 16,2-4-14-16,-3 0-1 15,-1-8 0-15,-2-3 3 16,-2-9 21-16,-2-4 13 16,0-7 28-16,-1-8 9 15,-2-8-5-15,4-5-8 0,-2-6-25 16,7-2-10-16,6-2-23 16,4 3-5-16,5 8-1 15,1 7-1-15,10 13 3 16,6 4-1-16,9 4-4 15,11 0 0-15,10-6 1 16,4-4-1 0,-5-7 23-16,-8-4 9 0,-20 0 16 15,-8-2 13-15,-15-1-3 16,-7 3 0-16,-11 1-9 16,-9 2-7-16,-7 6-22 0,-3 5-13 0,-6 18-12 31,-2 10-6-31,-5 25-1 15,-1 5 1-15,14 7 4 16,11-6 0-16,25-15-1 0,15-10 0 16,15-18 2-16,4-6 3 15,1-11 6-15,-2-6 7 0,4-9 12 32,3-5 3-32,4-3-1 0,4 1-5 0,-10 7-13 15,-9 5-5-15,-15 14-1 16,-7 7-3-1,-11 11-21-15,-2 3-4 0,-6-2-1 16,-5-2 3 0,0-8 23-16,5-7 5 15,0-5 1-15,9-4 5 0,7-7 6 16,1 0 2 0,3 0 0-16,0 3-6 0,3 12-9 15,0 5-1 1,1 15-1-16,0 4-13 15,1 3 0-15,2-3-5 0,1-9 1 16,2-6 13-16,-4-9 5 16,-1-5 6-1,-4-7 4-15,-3-6 5 0,-1-5 11 16,0-5 4-16,0 0-3 16,-1 6-8-16,0 10-18 15,1 12-5-15,-3 16-1 16,1 8 1-16,0 8 4 0,-3 1 0 0,3-4-13 15,2-2-13-15,2-8-108 32,8-5-99-32,7-11 129 15</inkml:trace>
  <inkml:trace contextRef="#ctx0" brushRef="#br0" timeOffset="84510.93">12823 8501 1307 0,'-14'-4'194'0,"-3"7"-85"0,4 4 150 0,0 12-97 32,3 7-16-32,3 13-10 15,0 7-27-15,4 5-53 16,0 2-22-16,-1-4-21 0,2-2-3 15,2-8-74-15,1-5-44 16,11-8 57-16</inkml:trace>
  <inkml:trace contextRef="#ctx0" brushRef="#br0" timeOffset="86161.64">13692 8833 1310 0,'16'13'109'0,"4"1"73"0,1-4-55 0,1 1-17 16,3 0-28-16,5-2-34 16,1 1-16-16,7-1-22 15,6-2-4-15,13-2-4 32,10-1 0-32,10-8-2 15,4-4 2-15,7-7-1 16,4-5-1-16,7-1 19 15,6-6 5-15,-5-9 3 16,-1-6 6-16,5-12-14 0,-9-1-2 16,2-7 1-16,-6-3-4 15,-3-7-5-15,2-5-2 16,-7-12-2-16,-6-2 0 16,-10-9-1-16,-4-6 0 0,1-9-1 15,3-2 0-15,2-10-1 16,-2 0-1-16,-5-1 0 15,-3-4-1-15,0 6 0 16,6 1 0-16,6 7 1 16,-5 3 1-16,-9-1-1 15,-9 2 1-15,-15-1 1 0,-6-1-1 16,-10 0-5-16,-3 0-2 16,-5-3-3-16,1 4 0 15,0 0 6-15,-1 3 1 0,4 3 2 16,2 3 3-16,7 8 1 31,2 1 3-31,4 5 4 16,5 3 0-16,-1 6 0 15,-4-1-4-15,1-2-2 16,-2-1-3-16,-4 2-2 16,2 1-1-16,2 4 0 15,-4-2-1-15,2 4 0 16,3 6-1-16,5 13-2 0,3 9-1 15,5 10 8-15,1 4 3 16,8 3 11-16,-2 1 2 16,-10 7-8-16,-2 6-2 0,-10 9-8 15,-3 4-1-15,3 5 0 32,-6 1 0-32,-2 3-2 0,1 4-2 0,1 6-2 15,3 2 0-15,3 6 1 0,3 3 3 31,1-1 1-31,2 1 1 16,1-3 2-16,-3-1-12 16,-4-4-6-16,-4-1-5 0,-6-2-6 15,-3 0 10-15,-2 0-6 16,-4 1-1-16,-1 3-1 16,0-3-3-16,-2-1 4 15,1-2 1-15,-3-2-4 16,-1 0 1-16,2-4-8 15,-2 0-13-15,2-2-38 16,-2-3-18-16,0-4-90 16,1-2-78-16,2-6 158 15</inkml:trace>
  <inkml:trace contextRef="#ctx0" brushRef="#br0" timeOffset="86471.02">17763 4025 613 0,'7'-2'106'0,"1"-1"85"16,-1 1 3-16,-2 2-47 16,-1 1-35-16,-3 6-53 15,-1 3-18-15,0 4-17 16,-1 1-10-16,1-1-7 0,0-1-2 15,5-2-1-15,6-1-1 16,-1 2 2-16,3 0 0 16,-5 2 0-16,-3-1 2 15,-7 0 10-15,-4-1 2 0,-7 0 1 16,-5 0-2-16,-3-1-50 16,-4-1-64-16,-4-2 56 31</inkml:trace>
  <inkml:trace contextRef="#ctx0" brushRef="#br0" timeOffset="87172.95">17868 4526 444 0,'0'2'157'0,"0"-2"116"15,0 1-49-15,-1-1-21 16,1-2-58-16,1 0-22 16,0-4-34-16,1-1-15 15,3-1-20-15,-3-3-4 16,5 0-2-16,2-2-5 16,2-6-4-16,2-1-1 15,-2-3-11 1,2-1-4-16,-3 0-6 0,1 1-3 0,0 2-4 15,-3 3-2 1,0 11 2 0,-5 3-1-16,-1 8-1 15,0 8 2-15,-2 10-5 0,3 7 2 16,1 6 0-16,1 0-1 16,3-1-2-16,0-4 0 15,-3-3 0-15,3-2 0 0,-2-6 0 16,0 0 1-16,-2-2-27 0,-1-2-39 15,-1 0-81-15,1 1-76 16,-3 0-252-16,0 0 273 16</inkml:trace>
  <inkml:trace contextRef="#ctx0" brushRef="#br0" timeOffset="87411.41">17892 4686 278 0,'-8'-10'95'0,"2"0"110"16,1 3-15-16,5 2-34 0,0 2 4 15,0 1 5-15,1 2 0 16,1 2-2-16,-2 2-14 16,0 3-26-16,4 1-11 15,9-1-9-15,5 0-1 16,13-4-6-16,7-2-6 15,11-3-26-15,0-3-16 16,-2-1-28-16,-8 0-8 16,-11 2-54-16,-6 0-54 0,-6 3 54 15</inkml:trace>
  <inkml:trace contextRef="#ctx0" brushRef="#br0" timeOffset="89589.87">3503 10449 730 0,'-4'9'59'0,"-3"1"49"0,-1 0-14 16,-3-3-15-16,-2 0 8 15,-2-3 12-15,3-1 2 16,-1 3 15-16,-3 4-1 0,5 9-22 0,-2 6-19 31,-11 13-39-31,5 7-13 0,0 16-18 16,7 6-4-16,21 5-1 15,9-3-2-15,15-19-2 16,4-12 0-16,4-21 1 16,-3-11 15-16,-2-14 45 0,-3-10 23 15,-3-12 25 1,-2-6-4-16,-7-11-26 0,-4-2-13 15,-7-6-1-15,-5 3 0 16,-13 1-2 0,-9 4-5-16,-12 5-19 15,-4 4-12-15,-8 8-15 16,-1 7-12-16,0 9-55 0,8 5-34 0,13 8-90 31,10 3-70-31,15 8 143 16</inkml:trace>
  <inkml:trace contextRef="#ctx0" brushRef="#br0" timeOffset="89837.75">4107 10824 1537 0,'-3'4'106'0,"1"0"48"16,2-2-26-16,8 1-44 15,4 1-7-15,6 0-14 16,6 1-14 0,11-2-29-16,1-2-8 0,8-5-9 15,-1-5 0-15,-3-5-26 0,1-3-34 16,-1-5-121-16,-6-1-213 16,-5-3 227-1</inkml:trace>
  <inkml:trace contextRef="#ctx0" brushRef="#br0" timeOffset="89990.67">4402 10463 1036 0,'-17'11'216'0,"2"-1"220"16,4 1-196-16,7-5-130 16,3-1-47-16,2-2-44 15,5-3-11-15,3 2-47 0,2 2-69 16,4 9 65-16</inkml:trace>
  <inkml:trace contextRef="#ctx0" brushRef="#br0" timeOffset="90122.68">4433 11023 1256 0,'-12'34'196'0,"-1"-4"197"16,8-8-221-16,0-6-39 0,4-8-78 0,2-7-41 31,11-12-145-31,7-9-154 0,12-21 158 15</inkml:trace>
  <inkml:trace contextRef="#ctx0" brushRef="#br0" timeOffset="90510.77">5284 10586 984 0,'-6'7'116'16,"-3"0"79"-16,10-4-60 15,6-3-11-15,6-3-22 16,6-3-6-16,11 3-23 16,4 1-12-16,8 8-20 15,-2 5-5-15,-4 9-18 0,-5 5-9 16,-14 7-1-16,-9 5 0 0,-17 13 0 31,-9 6 0-31,-18 12-3 0,-2 7-1 16,2 0-1-16,5-5-1 0,21-12-2 15,13-7-2 1,19-16-2-16,17-5-1 16,16-22 3-16,4-8 2 0,15-20-32 15,1-5-30-15,21-9-119 16,6-8-154-16,10-9 190 15</inkml:trace>
  <inkml:trace contextRef="#ctx0" brushRef="#br0" timeOffset="90742.94">6755 10815 1694 0,'27'-5'94'0,"6"0"28"15,4-1-55 1,-3-2-30 0,-2-2-11-16,-6-2-4 15,-1 0-3-15,-2 2-83 16,-4 4-86-16,-5 10 86 15</inkml:trace>
  <inkml:trace contextRef="#ctx0" brushRef="#br0" timeOffset="90900.07">6690 11146 1346 0,'6'17'156'15,"13"-7"190"-15,12-4-250 0,13-13-61 16,4-6-8-16,4-7 0 15,2-5-36-15,13-11-187 16,7-2 141-16</inkml:trace>
  <inkml:trace contextRef="#ctx0" brushRef="#br0" timeOffset="91390.55">9078 10719 1301 0,'-35'1'121'0,"0"6"68"16,0 3-53-16,7 10-61 16,3 5-29-16,13 13-27 31,8 10-9-31,16 18-14 0,8 2-3 15,16-7 0-15,7-9-2 0,7-24-2 16,4-13 11-16,6-18 66 16,2-12 36-16,4-17 59 15,-2-8 6 1,-15-13-36-16,-10-6-22 16,-21-4-29-16,-9 1-10 0,-18 1-16 15,-8 2-11-15,-33 8-25 16,-10 5-21-16,-10 21-70 0,-1 12-34 0,8 26-130 31,5 14-464-31,-8 25 454 16</inkml:trace>
  <inkml:trace contextRef="#ctx0" brushRef="#br0" timeOffset="92163.79">11065 10864 1078 0,'-4'-7'38'0,"-2"0"2"15,4 2-16-15,2 6 11 16,0 7-1-16,4 13-2 16,4 8-11-1,3 11-15-15,1 2-2 0,0-6-1 16,1-11-1-16,1-14 21 16,-4-10 21-16,2-11 37 15,2-5 20-15,-6-14 20 0,3-5-7 0,0-8-29 16,2-4-18-1,7 8-42 1,0 5-14-16,3 14-12 0,-1 9-1 16,2 10 1-16,3 4 1 15,8 1 2-15,5-3 7 16,7-6 12-16,-1-5 13 16,0-7 20-16,-4 1-3 15,-12-3 21 1,-10 1-5-16,-12 5-6 15,-6 4 0-15,-13 12-35 0,-5 7-9 16,-9 17-18-16,0 5-5 16,4 6-16-16,5 0-2 15,20-10 0-15,5-8 1 16,18-16 17 0,3-6 4-16,6-10 3 0,2-2 1 15,1-1-1-15,4 2 2 0,6 5-1 16,3 4 0-16,-3 6 2 15,-4 5-1-15,-19 5 1 16,-8 0 0-16,-11-2 1 16,1-4 1-16,-4-7 0 15,4-3-1-15,5-9-1 16,2-1-2-16,7 2 13 16,1 4 6-16,7 9 19 15,-1 6 3-15,-1 10-4 16,4 3-6-16,-5 2-17 15,1 0-3-15,3-6-6 16,-2-3-12-16,5-11-94 16,4-4-26-16,5-15 51 15</inkml:trace>
  <inkml:trace contextRef="#ctx0" brushRef="#br0" timeOffset="92850.59">13258 10713 552 0,'0'-7'124'0,"-2"0"130"16,-1 0-11-16,-3 1-47 15,-2 2-19-15,-5 4-26 16,-5 3-14-16,-2 8-22 16,-1 3-21-16,3 11-49 15,3 6-22-15,10 13-27 0,6 6-4 16,19 4-1 0,10-3 0-16,19-11 2 0,3-11 3 0,5-17 14 15,-3-9 11-15,0-13 45 16,-2-9 16-16,-4-15 18 15,-1-5 6-15,-14-9-12 0,-8 1-8 16,-21-2-11 0,-12 0-12-1,-22 2-26-15,-14 4-12 0,-11 10-28 0,-10 9-24 16,-15 22-61-16,-4 10-44 16,-7 24-100-1,6 4-51-15,19 9 152 0</inkml:trace>
  <inkml:trace contextRef="#ctx0" brushRef="#br0" timeOffset="95574.04">17474 4394 767 0,'1'5'98'0,"3"-6"-30"15,0 1 112-15,0-2-90 16,-2 4 0-16,-2 4-26 16,-6 13-32-16,0 6-3 15,0 8-8-15,1 2-6 0,5-3-16 16,5-6 13-16,11-12 36 16,7-6 21-16,11-14 54 15,4-6 7 1,-5-8-1-16,-5-3-9 15,-16-5-29-15,-9-1-14 0,-11-2-25 16,-9-2-11 0,-11-1-20-16,-7 3-10 15,-3 9-31-15,-3 7-19 16,7 17-68-16,-3 9-71 0,10 11 100 16</inkml:trace>
  <inkml:trace contextRef="#ctx0" brushRef="#br0" timeOffset="95906.06">17178 4376 1352 0,'-25'0'118'15,"-4"2"38"-15,6 6-54 16,6 6-14-16,10 3-55 16,7 6-11-16,14 0-14 15,6-4-3-15,7-3 0 16,7-7 0-16,-2-6 21 16,-1-3 11-16,-1-8 21 0,-11-4 5 15,-5-5-7-15,-1-5-8 16,-13-1-17-16,0 0-6 0,-18 5-15 31,-10 4-14-31,-10 7-64 16,-15 6-35-16,2 7-186 0,2 8 163 0</inkml:trace>
  <inkml:trace contextRef="#ctx0" brushRef="#br0" timeOffset="96281.46">16711 4476 1249 0,'-18'11'100'0,"-1"2"33"0,1 1-38 16,2 2 12-16,8 1-61 15,5-2-17-15,11-2-17 16,6-3 0-16,9-5 5 31,1-2 4-31,0-6 13 16,0-4 10-16,-8-4 22 0,-3-1 9 16,-10-2 1-16,-4 1-8 0,-15-2-26 31,-3 3-11-31,-17 2-23 0,-3 4-7 15,-1 6-15-15,-2 2-24 16,6 9-70-16,8 0-63 16,13 5 88-16</inkml:trace>
  <inkml:trace contextRef="#ctx0" brushRef="#br0" timeOffset="96650.23">16150 4484 915 0,'-16'10'117'0,"-4"6"96"15,-2 7-24-15,0 10-50 16,4 4-41-16,6 4-58 15,7-1-14-15,8-6-8 16,6-8 7-16,11-10 25 0,2-9 9 16,7-12 24-16,-4-6 7 15,-2-11-5-15,-6-4 5 16,-9-1-8-16,-8 0-8 16,-16 1-23-1,-8 1-15-15,-18 6-29 16,-5 4-18-16,-11 7-42 15,-4 5-37-15,-7 7-116 0,2 4-82 0,16 7 153 16</inkml:trace>
  <inkml:trace contextRef="#ctx0" brushRef="#br0" timeOffset="96973.66">15262 4569 900 0,'-25'8'82'0,"5"2"170"16,7 2-152-16,3 5-3 16,4 2 10-16,6 6-55 15,8 0-20-15,9 3-31 0,7 0 0 16,7-11 9-1,4-2 7-15,1-13 42 0,2-4 20 16,-11-11 35-16,-1-7 13 16,-17-9-18-16,-8-3-13 15,-15-3-27-15,-11-1-16 16,-10 4-25-16,-11 5-10 0,-7 14-20 16,-13 6-16-1,-16 17-90-15,-8 9-52 16,-5 19 77-16</inkml:trace>
  <inkml:trace contextRef="#ctx0" brushRef="#br0" timeOffset="99750.11">18274 6606 682 0,'1'5'156'16,"-1"1"146"-16,-3 2-147 31,-2-2-24-31,0-4-32 16,-1-1-2-16,4-5-5 15,3 0-3-15,2-10-12 16,4-1-6-16,4-3-7 0,4-9 0 0,6-2-4 16,-2-2 1-16,3-1-10 15,-4 7-12-15,-6 9 2 16,-5 7-2-16,-7 17 8 15,-6 12 0-15,-7 20-15 16,-3 10-8-16,1 10-15 31,0 5-2-31,4 1-5 0,4-2 0 0,4 1 1 16,3-2-8-16,4-7-54 16,2-2-36-1,1-10-83-15,-2-6-48 0,-2-11-92 16,-1-5-176-16,-3-12 293 15</inkml:trace>
  <inkml:trace contextRef="#ctx0" brushRef="#br0" timeOffset="99897.07">18238 7154 652 0,'-23'3'229'0,"3"3"202"15,3 2-130 1,8 1-49-16,12-4-67 0,5-2-20 16,17-4-28-16,4-5-11 15,16-3-37-15,6-1-22 16,14 0-36-16,0 0-32 0,0-3-101 15,-9-6 256-15,0-8-152 32</inkml:trace>
  <inkml:trace contextRef="#ctx0" brushRef="#br0" timeOffset="100232.4">19040 6779 1364 0,'-8'0'126'0,"0"2"179"16,0 4-181-16,2 11-22 15,0 8-16-15,1 14-55 16,5 5-14-16,8 2-14 16,4-1 0-16,13-10-1 15,2-7 2-15,9-17 17 16,7-6 11-16,-1-12 34 0,0-4 13 15,-13-9 21 1,-7-4 2 0,-17-6-13-16,-13-2-9 0,-14-3-31 15,-11 1-16-15,-8 3-24 16,-2 4-9-16,-1 11-24 16,5 5-23-16,10 9-95 15,10 3-50-15,13 3 96 16</inkml:trace>
  <inkml:trace contextRef="#ctx0" brushRef="#br0" timeOffset="100498.9">19684 6660 1713 0,'0'-19'200'15,"-3"3"79"-15,-2 12-45 16,-5 4-19-16,-3 21-87 16,-1 6-28-16,0 11-37 0,1 9-15 31,5 12-27-31,1 3-8 16,4 7-10-16,3 0-5 15,3-8-45-15,4-2-31 16,10-15-99-16,2-5-45 15,10-15 119-15</inkml:trace>
  <inkml:trace contextRef="#ctx0" brushRef="#br0" timeOffset="100755.16">20209 6577 1400 0,'-2'-1'261'0,"12"4"-110"16,-4 4 261-16,-1 5-208 0,-6 9 11 16,-6 8-34-16,6 9-73 31,-5 2-28-31,1 7-54 0,6 5-14 0,-5 1-5 31,5 3-2-31,4-6-30 0,-3-4-23 0,6-7-69 16,1-6-60-1,4-8 460-15,4-1-269 0</inkml:trace>
  <inkml:trace contextRef="#ctx0" brushRef="#br0" timeOffset="101000.33">20844 6499 1159 0,'-1'-2'310'0,"3"15"-153"0,-2 20 323 15,-1 7-345-15,-7 19 37 16,-4 3-18-16,0 5-44 16,3 0-30-16,1 0-55 15,4-2-14-15,3-4-54 16,3-6-43-16,8-4 45 15</inkml:trace>
  <inkml:trace contextRef="#ctx0" brushRef="#br0" timeOffset="101531.35">21604 6778 704 0,'-11'-2'205'15,"2"0"140"-15,3 2-24 16,1 0-34-16,7 2-85 16,4 0-38-16,10-2-47 15,7-1-12-15,10-3-34 16,1-3-12-16,5 0-36 15,3 1-14-15,0 2-20 0,0 1-43 16,2 5-129-16,-15 3-88 16,-19 9 130-16</inkml:trace>
  <inkml:trace contextRef="#ctx0" brushRef="#br0" timeOffset="101701.95">21579 7080 1671 0,'10'5'112'31,"4"-1"39"-31,17-4-10 0,2-5-7 0,73-22 37 16,-29 8-144-1,5-1-47-15,1-1-124 16,-1-1 100-16</inkml:trace>
  <inkml:trace contextRef="#ctx0" brushRef="#br0" timeOffset="102137.63">22908 6501 1176 0,'0'-14'173'0,"0"0"103"0,2 5-56 16,3 4 1-16,4 3-74 15,8 3-23-15,4 7-50 16,8 4-20-16,10 6-26 16,3 4-11-16,7 6-10 15,1 0-3-15,-10 2-3 16,-5 1 0-16,-25 1-3 15,-13 1-9-15,-31 6-25 16,-13 1-11-16,-15 8 2 16,0 1 10-16,12 2 24 15,9-3 11-15,16-6 1 0,11-3-1 16,16-9 1 0,10-6 1-16,18-10 5 15,13-8 1-15,23-7 2 16,11-5-9-16,7-8-74 15,-4-4-62-15,-6-8 69 16</inkml:trace>
  <inkml:trace contextRef="#ctx0" brushRef="#br0" timeOffset="102565.88">23557 6483 1149 0,'-3'-16'162'0,"7"-7"256"0,7 2-263 16,13 3 15-16,9 5-16 16,9 7-30-16,4 5-30 15,-2 8-52-15,-2 4-13 16,-5 7-16-16,-2 5-6 16,-8 5-7-16,-6 2 0 0,-20 5-1 15,-11 0 0-15,-19 1-10 16,-5-2-1-1,-7-6 1-15,1-3-1 16,11-9 12-16,4 0 0 16,14-4-1-16,11-2 0 15,14 1 1-15,9 1 4 0,9 1 6 16,9 3 2-16,8 5-2 16,3 2-1-16,4 7-3 15,1 3 0-15,-13 2-1 16,-9-2 2-16,-21 1-1 15,-14-3-2-15,-23-3 3 0,-9 0-1 16,-13-7-9-16,-6-2-10 16,4-9-60-16,1-3-51 15,13-9-147-15,6-6-279 16,21-10 325-16</inkml:trace>
  <inkml:trace contextRef="#ctx0" brushRef="#br0" timeOffset="102918.95">24696 6267 1888 0,'0'0'1'0,"3"-4"50"0,-2 0 21 15,4-3 44-15,0 0 17 32,4 0-34-32,4 1-8 15,5 4-56-15,3 2-13 16,6 10-17-16,1 4-5 16,6 10-4-16,3 4 0 0,-5 11-1 15,-6 5 1-15,-18 6 1 16,-8 3 1-16,-24 1 1 0,-3-4 1 15,-8-3 0 1,2-5-12-16,4-4-53 16,5-1-40-16,7-4-103 15,2 1 107-15</inkml:trace>
  <inkml:trace contextRef="#ctx0" brushRef="#br0" timeOffset="103048.16">24642 7293 2253 0,'9'6'35'16,"-1"-6"-252"-16,8-8 161 15</inkml:trace>
  <inkml:trace contextRef="#ctx0" brushRef="#br0" timeOffset="105450.7">19538 7610 358 0,'8'-4'126'0,"-1"-1"93"0,-4 5-2 16,-1 0-12-16,-5 5-46 15,1 2-30-15,-4-1-71 16,5 3-31-16,2 4-15 15,6 3 7-15,9 14 8 0,4 3 0 16,12 15-7-16,9 3-9 16,19 1-6-16,6-5 0 15,8-19 1 1,5-8 3-16,11-22 7 0,9-12 6 16,8-15 3-16,3-8-3 0,3-4-13 15,-4 2 12-15,-6 10 18 16,-9 3 11-16,-30 9 8 15,-8 5-14-15,-28 3-15 0,-10 2-4 16,-26 0-20 0,-15-1-11-16,-18-3-51 15,-9-4-33-15,3-2-158 16,-1-3 147-16</inkml:trace>
  <inkml:trace contextRef="#ctx0" brushRef="#br0" timeOffset="106250.89">18370 7647 202 0,'0'0'101'0,"1"-1"126"15,-1 1 0-15,0 0-7 0,0 0-23 16,0 1-62-16,-1 3-24 16,0 8-53-16,1 5-10 15,3 12-3-15,2 9-5 32,-1 23-11-32,1 10-7 0,-4 11-13 15,1-2-9-15,-1-13-75 16,1-5-98-16,1-17-99 15,-1-7-134-15,3-16 214 16</inkml:trace>
  <inkml:trace contextRef="#ctx0" brushRef="#br0" timeOffset="106565.03">18387 7519 679 0,'-14'-2'107'0,"1"7"103"16,-7 7-96-16,0 7 4 31,-4 7-40-31,-1-4-18 16,8-1-34-16,2-3-10 16,7-8-8-16,0-2 1 15,3-4 0-15,1-4 0 0,4-2 0 16,0-4-3-16,7-6-3 15,2-2-1-15,7-5-2 0,5 0 9 16,7 0 17 0,-2 3 3-16,1 12-2 15,-1 7-7-15,-3 18-3 16,-2 6-38-16,-3 9 21 16</inkml:trace>
  <inkml:trace contextRef="#ctx0" brushRef="#br0" timeOffset="128811.92">19188 9436 460 0,'-1'0'144'0,"-2"-1"126"16,-3 1-68-16,-2 0-16 16,-2 0-30-16,1 0-19 15,0 3-27-15,-3-1-8 16,4 6-27-16,-1 1-2 16,-1 7-18-16,2 8-14 15,-1 9-19-15,3 7-9 0,3 9-12 16,2 3-1-1,6-3-2-15,4-8 0 0,10-10 2 16,2-9 1-16,7-11 23 16,1-2 13-1,0-13 30-15,5-6 15 16,-5-13 8-16,1-4-10 16,0-10-21-16,-9-1-9 0,-8-4-10 15,-5-2 5-15,-16 2 5 16,-9 5-12-1,-20 8-17-15,-5 6-8 0,-5 9-18 16,5 5 0-16,10 7-12 16,4 2-24-16,18 2-101 15,5 2-86-15,15 3 115 16</inkml:trace>
  <inkml:trace contextRef="#ctx0" brushRef="#br0" timeOffset="128993.06">19621 9619 2296 0,'-2'18'167'0,"-5"-7"60"16,1-1-73-16,-1-7-82 16,0-5-39-16,2-5-36 15,1-4-26-15,4-2-96 16,3-2 407-16,8-4-243 15</inkml:trace>
  <inkml:trace contextRef="#ctx0" brushRef="#br0" timeOffset="130091.73">20239 9376 488 0,'5'-6'146'0,"4"-1"122"16,-2-1-52-16,-3-2-21 0,2 2-31 15,-6 2-12-15,1 1-16 16,-1 2-9-16,-8 1-2 16,-1 2-3-16,-10 4-18 0,-5 2-13 15,-5 6-36-15,0 2-20 31,-4 6-20-31,0 6-5 16,3 10-5-16,1 8-2 16,8 14-3-16,3 7-3 0,11 0 0 15,6-5-2-15,12-14 1 16,7-7 0-16,11-14 1 16,5-3 3-16,8-13 5 0,2-7 2 15,0-8 14-15,-8-7 7 16,-10-6 11-16,-5-2 2 15,-19-4-8 1,-3-3-4-16,-16 1-13 16,-5 2-6-16,-14 7-12 0,-5 7-8 0,-1 8-35 31,5 2-31-31,16 5-113 16,7 0-133-16,19 0 180 15</inkml:trace>
  <inkml:trace contextRef="#ctx0" brushRef="#br0" timeOffset="130422.28">20688 9346 1183 0,'13'-15'132'0,"-2"3"172"15,-1 2-126-15,-7 7 15 16,2 5-26-16,-3 10-50 15,-1 5-23-15,-5 8-36 16,-10 4-16-16,-2 2-24 16,-6 1-8-16,0 8-6 15,-2-1-1-15,-1-3-1 16,5 1 0-16,7-11-1 0,9-5 0 16,10-2-1-1,5-7 0-15,17-1 0 16,2-6 0-16,7-3 2 15,0 0 0-15,-4-5 1 16,2-1-14-16,-7-4-69 16,-1-4-46-16,-5-3-242 0,-2 0 211 15</inkml:trace>
  <inkml:trace contextRef="#ctx0" brushRef="#br0" timeOffset="130606.83">20875 9497 1522 0,'-6'4'224'0,"0"2"158"0,4 7-118 16,-3 5-28-16,3 10-96 16,0 7-28-16,-2 5-64 0,0 2-17 31,3 1-19-15,-3-3-13-16,4-3-60 0,5-1-38 0,4-5-170 15,6-2-32 1,6-7 150-16</inkml:trace>
  <inkml:trace contextRef="#ctx0" brushRef="#br0" timeOffset="130951.72">21216 9348 1327 0,'-5'-8'118'0,"4"4"86"15,2 2-47-15,7 2-4 16,6 2-22-16,8 2-22 16,3-2-9-16,10 0-25 15,4 1-14-15,10-1-17 16,2 2-8-16,-7 4-7 15,0-1-3-15,-17 6-3 16,-7 3-2-16,-13 8-8 16,-3 7-4-16,-10 17-7 15,-8 6-1-15,-7 11-14 16,-4 2-12-16,-5-3-65 0,3-2-39 16,-2-5 69-16</inkml:trace>
  <inkml:trace contextRef="#ctx0" brushRef="#br0" timeOffset="142384.75">15553 10868 648 0,'0'-1'105'0,"-3"0"117"16,1 1-17-1,-3-1-13-15,1 1-15 16,0 2-19-16,3 0-12 0,-8 3-15 15,-5 1-14-15,0 6-43 16,-3 3-20-16,-6 3-30 0,0 4-8 16,-2 6-6-1,4 3-5-15,11 3-5 16,7 0-1-16,11-3 0 16,3-5-1-16,13-9 0 15,5-2 6-15,1-12 16 16,3-3 12-16,-7-6 17 15,-3-6 4-15,0-5-2 16,-6-3-6-16,-3-8-8 16,-3-1-7-16,-6-1-10 15,-5-3-5-15,-12 1-7 0,-1 1-1 0,-7 0-5 16,3 4-1 0,-4 6-3-1,1 5-4-15,7 9-3 16,-2 5-21-16,12 7-73 15,1 3-63-15,4 4 81 16</inkml:trace>
  <inkml:trace contextRef="#ctx0" brushRef="#br0" timeOffset="142550.51">15873 10999 1944 0,'-2'5'160'15,"-6"-3"84"-15,-1-2-147 0,-4-4-51 16,1-5-106-16,4 2-55 16,6-1-478-1,9 0 380-15</inkml:trace>
  <inkml:trace contextRef="#ctx0" brushRef="#br0" timeOffset="142928.94">16119 10754 1569 0,'2'1'164'0,"0"-1"75"16,-2 1-62-16,0 4-31 0,-6 5-79 15,-4 6-30-15,-9 13-27 31,-1 6-5-31,-2 13-3 0,3 8-3 0,6 4-1 16,6-1-1-16,6-9 0 16,6-8 2-16,8-13-1 15,6-7 1 1,7-13 2-16,3-6 3 0,6-9 7 16,-4-3 3-1,-5-6 5-15,-1-4 4 0,-14-1 0 16,-7-1-1-16,-10-1-4 15,-9 1-6-15,-10 2-16 0,0 2-22 16,0 5-56-16,0 1-47 16,9 4-266-16,15 6 241 0</inkml:trace>
  <inkml:trace contextRef="#ctx0" brushRef="#br0" timeOffset="143272.07">16489 10722 1118 0,'7'-9'155'0,"-3"5"156"31,-1 2-76-31,-7 8-46 16,2 6-40-16,-8 7-71 0,-1 4-26 15,-2 6-33-15,-3 3-10 16,6 3-7-16,-1 1-1 0,0 1 1 16,4-2-1-1,4-4 1-15,1-5-1 0,9-8 0 0,-4-2-1 32,8-7 3-32,-5-2 0 0,7-2 2 15,6-3-1-15,-5-2-2 16,9 0-2-16,-2-4-46 15,-1-2-36-15,1-2-154 16,-2-2 131-16</inkml:trace>
  <inkml:trace contextRef="#ctx0" brushRef="#br0" timeOffset="143471.44">16569 10879 1855 0,'-7'5'157'0,"1"5"80"16,2 5-36-16,-1 5-77 16,3 5-33-16,1 6-39 0,-2 3-20 15,2 4-26-15,1 1-17 16,1 1-53 0,3-4-52-16,4-3-245 0,1-5 215 15</inkml:trace>
  <inkml:trace contextRef="#ctx0" brushRef="#br0" timeOffset="143820.88">16828 10825 1401 0,'1'-1'126'0,"2"0"79"16,3 0-21-16,2 0-35 0,6 1-38 0,5 0-45 16,1 0-12-16,12 0-18 15,3-1-5-15,3-1-10 32,3 0-2-32,-5 1-4 15,-4 1-2-15,-12 1 3 0,-6 2 1 0,-11 7 0 31,-8 4-2-31,-10 8-6 16,-7 7-4-16,-6 9-3 16,3 4 0-16,-1 3-2 15,3-3-11-15,7-2-15 0,2-5-32 16,6-8-127-16,4-2-59 0,7-5 117 31</inkml:trace>
  <inkml:trace contextRef="#ctx0" brushRef="#br0" timeOffset="144536.18">18129 10875 698 0,'2'-5'129'15,"-2"0"89"-15,-2 1-62 16,-1 1-21-16,1 1-12 15,1 1 5-15,-2 1 23 0,2 0 8 16,1 3 3-16,-1 0 1 16,0 1-15-16,1 2-8 15,-5 2-35-15,0 4-21 16,-12 7-41 0,-7 4-19-16,-12 10-19 0,-8 7-4 0,-3 3-1 31,0 1-4-31,7-1-31 15,5-7-16-15,9-6-47 0,6-7-49 16,8-10-103 0,4-5-121-16,10-5 201 15</inkml:trace>
  <inkml:trace contextRef="#ctx0" brushRef="#br0" timeOffset="145645.57">17771 10856 602 0,'-2'-10'114'16,"0"0"103"-16,2 1 9 0,5 0-35 15,1 0-14-15,-3 4-19 16,2 1-3-1,-3 4 3-15,-2 1-7 0,-2 6-1 16,-1 1-4-16,2 4-35 16,5 2-17-16,11 6-38 15,7 2-12-15,18 8-7 16,14 1 0-16,12 1-8 16,6 1-5-16,-6-4-12 15,-12-5-5-15,-13-1-18 16,-9-2-32-16,-9-4-86 0,-6-1-60 15,-8-3-181 1,-2-1 199-16</inkml:trace>
  <inkml:trace contextRef="#ctx0" brushRef="#br0" timeOffset="146346.56">18777 10827 1115 0,'4'-3'122'16,"3"-1"89"-16,-1-1 1 16,7-3-45-16,2 2-15 15,6 0-26-15,8 0-11 0,3 3-19 16,1 0-9-16,-1 3-22 15,-6 2-9-15,-5 5-21 16,-1 1-11-16,-4 6-15 16,-8 2-6-16,-6 5-2 15,-2 5-1-15,-9 9 0 16,0 2-4-16,-12 5-12 0,-4 1 0 16,-4-2-2-1,-9-2 2-15,-3-6 9 16,-2-1 1-16,6-3 2 15,8-2 3-15,12-4 2 16,5 0 0-16,15-5 9 16,10-2 7-16,20-7 12 15,12-2 3-15,13-5-7 0,1-2-7 16,-2-2-11-16,-1-1-6 16,-5 0-52-16,1-2-28 15,-7 2 39-15</inkml:trace>
  <inkml:trace contextRef="#ctx0" brushRef="#br0" timeOffset="151081.25">19743 10901 831 0,'3'0'115'15,"-3"1"78"-15,-2 2-43 0,-4 0-27 0,0 1-23 16,6-2-8-16,-3-1-1 31,8-1 5-31,4 1-9 0,2-1-13 16,10 0-31-16,-4 1-14 15,8-1-11-15,-5 3-4 0,1-1-4 16,3 0-2-16,-6-1-5 16,3-1-16-16,-3-1-76 15,-3-3-58-15,-4-1-311 16,-3 2 269-16</inkml:trace>
  <inkml:trace contextRef="#ctx0" brushRef="#br0" timeOffset="151249.56">19698 11092 1178 0,'-3'9'103'0,"9"-4"126"0,11 1-75 16,11-2 31 0,6-7-20-16,5 1-55 0,-4-4-38 15,0 1-63-15,-6 5-38 16,1-2-178-16,-2 2 138 15</inkml:trace>
  <inkml:trace contextRef="#ctx0" brushRef="#br0" timeOffset="154382.22">20651 10738 268 0,'3'0'90'16,"-1"0"92"-16,3-2-14 0,1 0-16 15,-1-1-5-15,0-1-26 16,-2 2-12-16,-3 1-39 31,0 1-16-31,-1 0-2 0,-5 1-1 0,5-1-5 16,1 0 0-16,-1 0-9 15,1 0-6-15,0 0-13 16,0 0-4-16,3-1 0 16,0 0 2-16,1 1 2 15,3 1 0-15,-6 0-6 16,1 2-3 0,1 0 2-16,-3-1 10 0,3 0 18 0,-2-2 7 15,0 0 10-15,0 1-7 16,-1-1-13-16,1 1-3 15,0-1-1-15,1 1 5 16,-1-1 15-16,-1 0 6 16,5 1-1-1,-2-1-7-15,0 0-19 0,1 2-9 16,-4-1-13-16,0 0-4 0,1 6 0 16,-2-3 1-16,-1 5 3 31,2 1-1-31,-2 2-2 15,0 4-2-15,-2 6-2 16,-1 3-2-16,-2 9-1 16,2 6-1-16,2 7 0 15,1 3 2-15,-1-1-1 16,2-2 1-16,0-11 0 16,2-4 1-16,5-10 0 0,0-5 0 0,0-8-13 15,0-3-21-15,0-6-73 16,2-3-71-1,-1-5 94-15</inkml:trace>
  <inkml:trace contextRef="#ctx0" brushRef="#br0" timeOffset="154591.72">20968 11113 2020 0,'0'0'139'16,"-1"0"33"-16,-3 2-37 0,-3-1-100 16,0-1-20-1,2-1-9-15,0 0 4 16,5 0-73 0,5 1-59-16,3 2-495 0,7 3 381 15</inkml:trace>
  <inkml:trace contextRef="#ctx0" brushRef="#br0" timeOffset="159111.92">21272 10771 162 0,'0'0'113'0,"0"-2"65"0,1 1-7 16,1-1-13-16,-1 0-50 15,0 1-14-15,1 1-9 16,-2 0-10-16,0 0-22 15,0 0-10-15,-2 0-19 16,1 0 10-16,0 1 19 16,1-1 4-16,0 0 10 15,0-5-7-15,2 1-9 16,1 1 3-16,1-1 1 16,0-1 2-16,3 1-5 15,0 0-6-15,0 0-17 16,0 1-9-16,-2 0-12 0,0 1-4 31,0-1-2-31,1 2-1 0,3 1-1 16,-1 0 0-1,5 1 0-15,0 1 5 0,2 1 7 16,1 0 5-16,2 0 10 16,-1 0 1-16,-1 0-1 15,-2 1-5-15,-6 2-9 16,-1 1-6-16,-2 1-3 0,-2 1 0 0,1 3-3 31,-3 0 1-31,-2 5 1 16,-4 2-3-16,-5 4 2 15,-2 1-1-15,-9 5-1 0,0 1 0 0,-5 5-1 16,-1 5-1-16,0 1-20 16,-2 0-8-1,1-2-1 1,3-5 2-16,5-8 20 0,4-5 10 0,3-7 2 15,5-3 0-15,7-5 7 16,1-2 4-16,8-1 8 16,1-1 4-16,7 0-5 15,3-1 0 1,11 1-9-16,5 1-3 16,7 1-3-16,5 2-12 15,-3-1-56-15,1-1-56 16,-3-1 61-16</inkml:trace>
  <inkml:trace contextRef="#ctx0" brushRef="#br0" timeOffset="159996.67">22020 10757 299 0,'0'-1'114'16,"-1"-1"86"-16,-2 1-8 15,0-2-5-15,3 0-27 16,0 1-16-16,0-1-43 15,0 2-18-15,0 0-27 16,-5-7-6-16,0 3 0 16,-3 1-2-16,-6-1 2 15,3 0 1-15,-5 1-6 0,-1-2-1 16,-7 0-8-16,-4-1-5 16,0 5-10-16,1 1-5 15,1 7-9-15,2 4-5 16,2 10-3-16,4 4-4 0,2 8-2 15,3 4 1-15,6-3 2 32,3-1 0-32,9-9 1 0,5-2-1 0,4-10 1 15,6-3 3-15,4-10 2 16,5-4 4-16,1-7 9 16,1-2 6-16,-5-6 14 15,1 0 10-15,-8-3 15 16,-3 0-3-16,-6 1-3 15,-8 3-7-15,-2 7-12 16,0 11-2-16,0-1-10 16,2 12-5-16,-2 11-10 15,0 3-5-15,4 8-3 16,-3 3 0-16,3 8-2 16,3 4 0-16,-6 6-25 15,3 0-26-15,-4-3-53 16,-4-5-29-16,4-11-40 15,0-6-41-15,4-10 130 16</inkml:trace>
  <inkml:trace contextRef="#ctx0" brushRef="#br0" timeOffset="160512.23">22371 10711 1002 0,'8'-2'91'16,"-1"0"57"-16,-2-1-2 15,-3-1-27-15,-1 1-19 0,-1 1-21 16,-2 0-11-16,0 2-9 16,-2 1-3-16,1 3-13 0,-2 3-7 15,0 1-12-15,-3 1-6 0,1 2-7 32,0 2-2-32,-2 2-3 15,-1 3-1-15,-5 6-4 16,-1 3-1-16,-5 7 0 15,-1 3-2-15,0 0 2 16,4-2 1-16,9-8 1 16,4-1 0-16,9-6-2 15,4-2 2-15,6-3 5 0,6-1 0 16,10 2 2 0,1-4-3-16,6-2-3 15,0-4 0-15,-4-4-20 16,-3-1-20-16,-8-2-88 0,-4-4-99 0,-7 2 123 31</inkml:trace>
  <inkml:trace contextRef="#ctx0" brushRef="#br0" timeOffset="160732.57">22401 10956 1194 0,'5'2'125'0,"-1"4"79"16,1 3-15-16,3 7-36 0,-3 7-34 0,5 6-38 31,-1 5-19-31,0 5-35 16,-1-1-11-16,-5-2-12 0,0 1-37 16,-3-3-57-16,2 1-62 15,2-3-281-15,1-3 268 16</inkml:trace>
  <inkml:trace contextRef="#ctx0" brushRef="#br0" timeOffset="173937.33">20468 11510 493 0,'-7'3'151'16,"3"1"128"-16,0-1-40 31,3-2-14-31,0 2-29 16,-1-2-19-16,-1 1-45 15,-2 2-25-15,-1-1-41 16,0-1-14-16,5-2-13 16,0 0 1-16,1-1 4 15,9 1 3-15,6 1-1 16,6 1-3-16,6 0-8 0,6-1-3 16,11 4-8-16,2-2-2 0,-1-1-6 31,-7-1-4-31,-13-4-4 0,-7 1 0 15,-8 1 0-15,-9 0 0 0,-4-1-1 16,-7 4-2-16,-12 0-3 16,-9 4 0-1,-20 0-2-15,-5 2 0 16,-6 2 0-16,4 0-1 16,14 2 0-16,8 0 0 0,17-3-2 0,4-1 1 15,14-3-1-15,4-3 0 16,12-2 2-16,11 0 1 15,11-7 0-15,7 2 1 16,13-3 5 0,3-1 3-16,-5 4 8 15,-5 0 2-15,-17-1 0 16,-8 4-3-16,-18-2-3 16,-7 1-1-16,-14 7-2 0,-7-4-1 15,-19 6-5-15,-7 1-1 16,-10-3-2-1,-2 4-1-15,8 2 0 16,4-1-2-16,18 2 0 16,9-2-1-16,19-5 0 15,8-3 1-15,20-5 2 16,9-3 3-16,20 0 7 16,8-3 3-16,0-1 4 0,-1 0 0 0,-16 5-3 15,-9 1-1-15,-18 2-3 31,-8 0 0-31,-17 1 2 16,-7 2-4-16,-18 6-2 0,-9 1-3 16,-17 1-3-16,-5-2-2 15,2-1-1-15,9 1 1 0,22-1-2 16,10-1-1-16,22-3 0 16,10-3 0-16,19-3 2 15,12 1 1 1,12-2 2-16,2 1 2 0,-8-5-1 15,-8 3 0 1,-16 0 1-16,-10 2-1 0,-17 6 3 16,-1 3-1-16,-20 5-3 0,-10 0-6 15,-19 1-12-15,-10 1-4 0,-3-1 0 32,3 2 3-32,19-4 10 15,11-2 3-15,28-5 1 16,-1 0 0-16,21-6 2 15,9 1 3-15,11-4 8 0,9 0 0 0,3 1 2 16,-3-1-2-16,-14 4-3 16,-10-1-2-16,-13 1-17 31,-8 4-37-31,-5-4-331 16,-16 9 257-16</inkml:trace>
  <inkml:trace contextRef="#ctx0" brushRef="#br0" timeOffset="181912.52">3886 13020 177 0,'-5'-1'18'15,"1"0"24"-15,-2-4-34 16,0 0 1-16,6-2 69 15,-1 0 39-15,1 2 64 16,4 0 21-16,-4 4-22 0,0 0-10 16,0 0-20-16,-7 1-3 15,3 4-10-15,0 1-6 16,-2 1-3-16,-1-1-11 0,-2 1-16 16,1 1-19-16,0 0-42 15,0 1-14-15,0 2-23 16,-4 1-2-16,3 5-1 15,-2 3 1-15,-2 7-1 16,4 1 0 0,-2 9 2-16,0 5 0 15,4 7 0-15,3 5-1 16,6-2-1-16,6 2-2 0,11-2 0 16,7 0 0-16,5-4 0 15,5-4-2-15,0-11 4 16,1-6-1-16,3-15 4 15,-1-9 14-15,2-13 32 16,2-11 12-16,-4-15 27 16,0-5-5-16,-7-8-12 15,-8-4-4-15,-11 1-18 16,-6-2-3-16,-12-3-8 0,-9-2-6 16,-18-3-9-16,-9 3-4 15,-5 11-9-15,-3 9-5 16,9 19-6-16,3 8-5 15,4 16-25 1,0 9-13-16,3 8-48 16,3 5-32-16,11 0-112 0,9-1-97 0,22-11 184 15</inkml:trace>
  <inkml:trace contextRef="#ctx0" brushRef="#br0" timeOffset="182796.23">4548 13591 1065 0,'-9'1'196'0,"0"0"205"16,1 2-216-16,-2 0-42 16,3 1-71-16,-1 1-25 15,3-2-38-15,1 0-4 16,4-3-4-16,0 0 0 15,0 0 7 1,0 1 7-16,0 0 16 0,0 2 8 16,-1 0 4-16,-1 1-4 0,-2 1-13 31,0 0-7-31,-1 1-12 0,1 0-3 16,2-2-5-16,1 2-3 0,4 1-2 15,0-1 0-15,3-2 3 16,2-2 4-16,-1-3 13 15,-1-2 11 1,-1-4 22-16,1-4 6 0,-6-2 1 16,0-2-1-16,-3-1-9 15,-3 2-3-15,-5 4-10 0,0 2-6 16,-1 6-15-16,0 3-7 16,3 10-8-1,1 4-4-15,7 8-1 16,1 1 2-16,8-1 1 15,4-4 0-15,4-8 3 16,2-5 0-16,6-6 3 16,0-2 1-16,-3-5 4 0,-5-1 1 0,-8-3 4 15,-5 0 2 1,-8-2 4-16,-6 0 3 0,-5 0 0 31,-3 1-1-31,2 6-7 0,-1 3-5 0,5 11-7 31,3 7-4-31,2 7-1 0,5 3 0 0,5-6 0 16,6-4 0-16,4-11 2 31,6-4 1-31,4-8 4 0,0-5 2 16,-3-5 4-16,-3-1 3 16,-9 0 5-16,-2 1 5 0,-7 5 4 31,-6 2 1-31,-10 10-8 0,-5 4-5 0,-2 13-9 15,-1 4-3-15,12 1-15 16,4-3-21-16,10-10-79 16,8-7-36-16,16-14 73 15</inkml:trace>
  <inkml:trace contextRef="#ctx0" brushRef="#br0" timeOffset="184502.58">5181 12965 960 0,'3'-8'138'0,"-1"3"132"0,-2 3-22 16,-3 4-48-16,-6 3-18 16,-1-2-36-1,2 2-12-15,3-5-22 0,4 0-5 16,-1 0-24-1,-1-3-6-15,9 3-6 16,2 2-8-16,0 10-6 16,-4 7-6-16,2 20-18 15,-4 11-9-15,-2 24-13 16,0 10-4-16,-4 9-4 16,-2 3 1-16,3 3-4 15,-3-2-8-15,5-12-45 16,0-10-30-16,1-23-83 15,3-7-51-15,3-18 119 0</inkml:trace>
  <inkml:trace contextRef="#ctx0" brushRef="#br0" timeOffset="186662.05">20648 10445 1140 0,'12'-3'150'0,"-3"-6"145"16,3-2-98-16,-1-2-29 0,-3 1-49 16,-3 2-42-16,-5 2-4 15,-9 2 1-15,0 1 7 16,-12 1 1-16,-1-1-10 31,-1-1-24-31,-1-2-9 0,2-5-11 16,3-1 0-16,-2-6 1 0,2-1-2 31,-3-4-6-31,-4-2-6 0,-7-1-9 16,-1 0-4-16,-8 1-9 15,-6 0-4-15,-24 3-4 0,-8 0 1 0,-9 5 7 32,0 2 3-32,1 4 3 0,-10 2 1 0,-4 3 1 15,-1 1 1-15,-5 0 3 16,-1 1 5-16,-4-1 5 31,-1-2 3-31,-6-2 2 16,2 1-1-16,3-2-1 15,-7 1 0-15,-6 1-3 16,1 1-3-16,-4 1-5 16,-13 0-1-16,9 0-3 0,-2 0 3 15,-16-3 5-15,7 2-2 0,9-5 2 16,-15-4-2-16,12-1 3 15,7-1 5-15,-18-4 3 16,11 2 1 0,9 2-6-16,-17 3-5 15,4 4-5-15,6 1-1 0,-21 6-3 16,10 3-1-16,-1 7-1 16,-15 8-2-16,10 9-1 15,0 3 1-15,-1 10-1 16,11 5 1-16,13 7-1 15,-3 8 0-15,20 10-1 0,7 5-1 16,5 9 0-16,9 2 1 0,-3 3 1 31,-3 3 1-31,-7 8 3 16,-7 4 0-16,-11 6 0 16,-2 2 0-16,-26 7 1 15,-2 1-1-15,-6 1 0 16,-16-2-1-16,0-5 1 15,-6-1 0-15,-3-8 2 0,4-5 2 16,-8-9-2-16,6-5 1 16,-13-4 0-16,3-3-1 0,-13-6 1 15,5-4-1-15,-7-12 0 32,4-6-2-32,6-15-2 0,-3-8 0 0,14-16-1 15,-4-6 3-15,20-9 1 16,-8-7 1-16,17-6 1 15,2-2-2-15,-9-5 0 16,12-1-1-16,-15-2 0 31,1-3 0-31,5-4 0 0,-9 0-2 16,14-1 2-16,-7 1 1 16,4 4-1-16,12 1 3 15,-15 0 4-15,12 1 2 16,9-1 4-16,-10 1-1 15,24 0-5-15,1 2-3 0,-1 0-2 0,10 3-2 32,5 5-1-32,5 5-3 15,1 9-1-15,5 5-1 0,5 8-1 0,3 5-2 16,13 5-3-16,-3 6 0 16,6 1 0-16,4 4 2 15,19-1 3-15,9-4 0 0,15 1-1 31,6-1-2-31,2 1 0 16,8 1 0-16,4 3-1 16,-1 1 1-16,8 5 1 15,0 1 1-15,-3 4 3 16,7 3 0-16,-6 1 2 0,1 0 0 16,1-2 3-16,-4-2-1 15,5-1 1 1,3-3 0-16,-1-6-2 0,5-2-1 15,4-8-3-15,2-1 0 0,5-2-2 16,1-1 2-16,1 2 3 16,-3 4 3-16,-4 1 3 15,-4 2 0 1,-2 1 1-16,-4 0 0 0,2-3-1 16,-1-1-1-16,1-5-1 15,0-3-1-15,3-2-2 16,2-3 0-16,-1 1-2 15,0-5-1-15,0 0-45 16,0 0-42-16,0-2-126 16,2-5 21-16,-10-10 85 15</inkml:trace>
  <inkml:trace contextRef="#ctx0" brushRef="#br0" timeOffset="187112.23">4888 12183 1289 0,'-5'8'134'16,"0"2"102"-16,-2 1-25 0,1 0-70 15,4 1-29-15,2 2-64 16,4 1-22-16,12 3-28 16,7 2-7-16,15 5 1 31,5 1 4-31,6-2 4 15,-4-1 2-15,-8-2 5 0,-10 1 0 0,-9-4 4 16,-5 0-1 0,-6-7-7-16,-2-4 16 0,-1-8 15 15,0-10 4-15,8-9 5 16,-3-9-16-16,10-13-15 16,6-3-2-16,10-7-2 15,6 2 26-15,11 0-25 16</inkml:trace>
  <inkml:trace contextRef="#ctx0" brushRef="#br0" timeOffset="203920.07">15328 12245 933 0,'-8'5'84'0,"-3"4"52"15,-2 0-17 1,-2 1-38-16,0 0-7 0,4-3 9 16,-1 2 10-16,6 0 18 15,-1 1 0-15,2 8-26 16,1 1-18-16,-1 8-34 16,2 4-8-16,-1 9-18 15,2-1-4-15,5 2-3 16,3-4-5-1,8-9 10-15,4-5 19 0,5-12 33 16,1-5 14-16,-3-11 15 16,4-6-8-16,-3-11-15 15,-3-6 0-15,0-7-6 16,-5-7-3-16,-5-2-7 16,-1-1-9-16,-13 4-8 15,-8 3-8-15,-10 9-6 16,-7 7-7-16,-1 13-13 15,2 9-2-15,3 9-29 16,2 5-27-16,9-2-103 0,8-3-180 0,17-12 201 16</inkml:trace>
  <inkml:trace contextRef="#ctx0" brushRef="#br0" timeOffset="204075.9">15677 12360 1716 0,'-9'3'167'16,"1"-2"142"-16,2-3-230 16,1-3-21-16,2-3-79 0,2-1-43 31,4-2-141-31,5 1-174 0,9-4 207 16</inkml:trace>
  <inkml:trace contextRef="#ctx0" brushRef="#br0" timeOffset="204442.39">15864 12117 890 0,'0'-9'209'16,"6"0"192"-16,10-4-145 15,0 5-17-15,5 4-60 0,0 2-24 16,-3 7-54-16,2-2-22 15,-3 4-41-15,3 2-15 16,-8 6-16-16,0 3 3 16,-4 8-7-1,-7 3 2-15,-7 7 0 16,-2 4-5-16,-8 5-12 16,-3 5-6-16,1-5-2 15,-4-2 2-15,5-7 13 16,7-7 5-16,6-2 0 0,5-4 0 15,11-5-1-15,1-2 0 16,8-5 1-16,3-3 2 0,12-6-1 16,4-4 0-16,9-6-45 0,5-1-55 31,5-5-280-31,3 2 229 16</inkml:trace>
  <inkml:trace contextRef="#ctx0" brushRef="#br0" timeOffset="204996.14">16605 12169 614 0,'3'-9'140'0,"0"-2"180"16,-3-1-92-16,-1 0-30 16,-4 0-11-16,-1-2-21 15,-1 1-12-15,-2 0-26 16,-2 1-14-16,-4 3-33 16,-2-1-15-16,-3 7-26 15,0 1-9-15,-2 5-18 0,0 7-8 16,1 9-5-16,-1 8-4 0,2 9-1 31,4 3 0-31,7-2 0 16,5 0-1-16,13-11 3 0,8-5 0 15,8-12 1-15,0-8 1 16,0-9 2-16,-2-5 2 0,-5-6 1 16,2-4 1-1,-2-1 10-15,-2-1 5 0,-7 1 9 16,0 0 5-16,-2 8 3 15,-5 4 4-15,0 12 2 16,-1 6-4-16,-2 11-13 16,-1 8-9-16,-3 10-11 15,1 6-2-15,-4 9-3 16,3 4-1-16,2-2-9 16,1 0-20-16,-1-9-39 15,3-4-22-15,4-13-68 16,3-7-34-16,3-11-206 15,2-6 226-15</inkml:trace>
  <inkml:trace contextRef="#ctx0" brushRef="#br0" timeOffset="205323.47">16939 12041 1669 0,'8'2'143'0,"-4"2"88"16,-4 5-17-16,-4 6-46 0,-4 5-26 16,-5 9-46-16,-3 4-20 15,-2 2-40-15,1 2-13 16,-1 4-16-16,4-1-4 16,5 0-3-16,1-3 0 0,7-6-2 15,4-2 0 1,4-9-1-16,2-5-1 0,4-5 0 15,4-5-1-15,1-3 3 16,5-1-3-16,1-2 4 16,1-1-13-16,2-3-39 15,0-1-29-15,3-4-86 16,2 0-97-16,0 0-98 16,-7-1-99-16,0-1 234 15</inkml:trace>
  <inkml:trace contextRef="#ctx0" brushRef="#br0" timeOffset="205502.58">17186 12359 759 0,'-16'-12'239'0,"-1"1"287"16,3 2-113-16,4 7-98 15,0 2-48-15,3 5-102 16,0 5-45-16,7 7-66 16,0 5-13-16,1 11-17 15,-2 5-5-15,-4 7-12 16,0 4-30-16,-3 4-87 0,2 4 162 15,-3 2-76-15</inkml:trace>
  <inkml:trace contextRef="#ctx0" brushRef="#br0" timeOffset="210922.71">18140 12286 1005 0,'5'9'151'0,"1"1"155"16,-2-1-33-16,-4-2-52 15,0-1-25-15,0-1-54 16,0 1-19-16,-5 4-47 16,3 4-18-16,-10 7-36 15,-4 3-16-15,-15 8-4 16,-9 3-2-16,-4 1-14 15,-1 5-15-15,7-5-50 16,5-5-35-16,8-8-128 16,5-8-107-16,5-14 194 15</inkml:trace>
  <inkml:trace contextRef="#ctx0" brushRef="#br0" timeOffset="211092.76">17815 12239 1258 0,'4'17'164'0,"2"8"149"0,5 7-78 16,6 10-61-16,3 3-36 0,10 4-61 16,9-4-27-16,13 0-38 31,3 0 9-31,6-1-93 0,-4 0-59 16,-9-5-289-16,3-4 221 15</inkml:trace>
  <inkml:trace contextRef="#ctx0" brushRef="#br0" timeOffset="211470.14">18575 12322 1544 0,'1'-6'124'16,"-1"-2"85"-16,4-2-64 15,5 0-39 1,2-2-19-16,3 6-25 0,2 3-11 16,2 6-19-16,1 6-8 0,6 6-14 15,-1 4-3-15,-1 7-3 16,-3 1 0-16,-10 2 0 31,-6-1 0-31,-11 6-7 16,-8 0-8-16,-10 5-8 0,-3 2 2 0,2 0 7 15,0 0 7 1,15-5 3-16,5-1-1 16,10-5-1-16,6-2-1 15,8-6 2-15,11-2 0 16,6-11-2-16,13-6-5 0,14-11-111 16,6-11-228-16,11-15 208 15</inkml:trace>
  <inkml:trace contextRef="#ctx0" brushRef="#br0" timeOffset="211928.39">19577 12269 1405 0,'12'-1'128'0,"3"0"75"15,4 0-50 1,3 1-76-16,5 0-28 0,10 0-32 0,-1-2-8 31,2 1-8-31,-3-2 0 0,-4 2-72 16,-6 1-66-16,0 1-219 15,-5 3 189-15</inkml:trace>
  <inkml:trace contextRef="#ctx0" brushRef="#br0" timeOffset="212107.17">19591 12561 1386 0,'37'3'128'0,"11"-1"78"16,7-4-54-16,2-4-65 15,-2 0-38-15,-16-5-84 0,-5-1-138 16,-5-1 108-16</inkml:trace>
  <inkml:trace contextRef="#ctx0" brushRef="#br0" timeOffset="213465.77">20736 12349 847 0,'-2'-5'157'16,"-2"1"139"-16,-5 6-123 15,-3 4-10-15,-5 7-59 16,-3 2-11-16,-5 5-33 16,2 5-10-16,5 14-15 0,3 5-11 15,14 9-18-15,6 1-5 16,18-8-5-16,10-6-2 16,4-16 4-16,1-11 13 15,-2-15 48 1,-6-8 9-16,-2-15 18 15,-4-4-6-15,-7-7-24 0,-5-3 4 16,-4-2-8 0,-4 0-5-16,-6 2-8 15,-6 4-16-15,-9 10-16 0,-5 10-6 16,-4 15-56-16,-6 3-32 16,1 12-119-16,6 3 109 15</inkml:trace>
  <inkml:trace contextRef="#ctx0" brushRef="#br0" timeOffset="213613.47">21216 12504 2128 0,'15'4'118'0,"-7"-2"24"0,-5-2-43 16,-6-7-140-16,-5-3-68 15,-2-9-274-15,4 3 212 16</inkml:trace>
  <inkml:trace contextRef="#ctx0" brushRef="#br0" timeOffset="214150.86">21762 12191 1434 0,'-2'-2'201'16,"-2"-2"194"-16,-3 0-140 15,-5-2-69-15,-1 0-49 0,-4-1-60 16,-5 0-21-16,-6-2-34 16,-2 0-10-16,-6 4-10 15,-1 1-2-15,6 6-4 16,-4 3-3-16,15 4-2 15,4 4-1-15,10 1 3 16,9 1 1 0,5 4 5-16,4 2 0 15,-4 6 1-15,-5 1 0 0,-4 4 1 16,-5 2-1-16,-6-4 1 16,1 1-1-1,0-4 0-15,2-6 1 0,9-8-4 16,6-4-2-16,14-8-1 15,9-2-1-15,10-2 3 0,5 1 4 16,-2 4 0-16,0 6 4 16,-1 5 3-1,-2 1-1-15,-5 6 2 16,-2-1-2-16,-15 2-1 16,-7 1-1-16,-13 3 0 15,-11 4-5-15,-9 3-13 16,-3 0-10-16,-1 3-41 15,-2-1-20-15,0-6-47 16,1-1-29-16,4-12-127 16,1-7-169-16,1-10 265 15</inkml:trace>
  <inkml:trace contextRef="#ctx0" brushRef="#br0" timeOffset="214646.98">22118 12325 1491 0,'-5'-11'145'0,"-4"1"102"16,-1-1-17-16,-8 3-69 0,-4-1-23 15,-2 2-49-15,-2-1-26 16,-9 1-35-16,1 2-11 15,0 5-15-15,4 3-2 16,9 10-5 0,6 7-4-16,10 7-1 15,1 4 0-15,9-1 2 16,7-1 2-16,12 0 2 16,9-3 0-16,9 2 1 15,-1 4 1-15,-3 0 1 16,-9 0 1-16,-13 0 3 0,-2 1-3 15,-8 1-5-15,-6 0-11 16,-9-1-14-16,-5-6-3 16,-5-10-12-16,-2-5 11 15,-3-15 14 1,-1-9 8-16,5-16 30 16,6-8 8-16,14-14 10 0,8 0 4 0,14 1-2 15,4 5-1-15,0 9-11 16,-1 6-5-16,-3 5-17 15,-2 3-28-15,-1 3-108 16,1 1-143 0,3-2 148-16</inkml:trace>
  <inkml:trace contextRef="#ctx0" brushRef="#br0" timeOffset="-214328.07">22520 12239 1636 0,'0'-13'150'0,"-4"3"102"0,-5-1-24 15,-6 3-81-15,-5 2-35 16,-12 3-63-16,-2 3-19 15,-7 4-21-15,-1 5-5 16,8 8-6-16,7 2-3 0,15 6-3 16,8 1-1-16,11-2 2 15,8 3 1-15,13 0 2 0,4 1 2 16,8 1 1 0,-2 2 0-1,-5-4 1-15,-4 0 0 0,-8 0 0 16,-2-1 0-16,-6-1-37 15,-7 0-15-15,-6 2-29 16,-5-2-10-16,-4-1 35 16,-3-3 17-16,-4-5 33 15,3-3 12-15,-9-11 24 0,3-2 12 16,-5-12 25 0,-4-7 10-16,2-10-6 15,4-6-11-15,14-7-28 16,6-1-12-16,20-2-16 15,8 4-3-15,12 2-4 16,2 0 0-16,2 6-4 16,-1 0-23-16,0 1 38 15,3-3-15-15</inkml:trace>
  <inkml:trace contextRef="#ctx0" brushRef="#br0" timeOffset="-212042.55">5739 13118 616 0,'-6'-1'84'16,"-6"1"97"-16,0 2-10 0,-3 3 1 15,2-1-4-15,2 0-27 16,3-2-12-16,-1-2-26 16,3 0-8-16,-1 0-13 15,2 1-6-15,-1 6-14 16,-2 4-14-16,-2 8-8 16,1 5-1-16,-7 10 0 15,2 4 1-15,-3 13-12 16,-1 4-8-16,13 9-14 15,2 6-5 1,11 6-1-16,8 3-1 0,7-4-2 16,4-8 0-16,6-17-1 15,8-8 0-15,5-16 0 0,7-9-2 16,6-17 15-16,0-10 7 16,-2-23 18-1,-9-10 10-15,-15-18-3 16,-7-12-3-16,-12-16-10 15,-5-4-6-15,-7-4-9 16,-3-1 0-16,-9 7 5 16,-6 3 5-16,-14 15 5 15,-4 13-1-15,-22 29-10 16,-5 18-4-16,-12 30-55 0,1 19-22 0,2 22 33 16</inkml:trace>
  <inkml:trace contextRef="#ctx0" brushRef="#br0" timeOffset="-209525.34">20527 12969 1156 0,'-7'4'131'0,"-1"0"91"0,3-1-76 16,-2-3-42-16,2 0-17 15,3 0 0-15,2-3-5 16,7 2-22 0,4-1-12-16,10 3-21 0,6 4-7 15,9 3-10-15,2 2-6 16,0 2-1-16,-7-2 0 15,-5-3 0-15,-8 0 2 16,-6-5 21 0,-5-1 2-16,-7-1 8 15,-1-3-2-15,-7-2-19 16,-3-1-3-16,-9-1-8 16,-5 1-1-16,-16 1-2 15,-7 1-1-15,-2 4 2 0,2 0 0 0,10 7-2 16,5 0-1-1,13 2-2-15,7-1-4 16,14-2 0-16,9-1 0 16,13-2 1-16,8 0 3 0,10 0 4 15,9 0 1-15,3-2 2 16,1-1 1-16,-14 0 0 16,-12 0 1-16,-14 1 1 15,-10 1 0-15,-11 3-1 16,-7 1-2-16,-18 3-4 15,-9 1-3-15,-17 0-3 16,-1-4 1-16,8-4-1 16,13-2 1-16,17-1 1 15,10-1-1-15,21-1 7 16,9 0 2-16,20-1 2 16,10-1 0-16,13-1-3 15,-3 2 140-15,-3 0-102 16</inkml:trace>
  <inkml:trace contextRef="#ctx0" brushRef="#br0" timeOffset="-207552.89">15189 13746 1920 0,'-1'0'0'0,"-2"4"4"0,-7 12-1 0,-2-2-2 0,-2 11-2 15,3 1-2-15,5 9-2 16,7 6 0-16,6 1 1 16,8 2-1-16,2-10 2 15,1-7 0-15,5-15 2 16,0-8 1-16,-2-12 15 16,1-8 13-16,-6-10 24 0,-2-5 13 15,-7-6 6-15,-3 0-3 0,-5-2-6 31,-4 1-3-31,-3 6-8 16,-3 0-3-16,-5 7-16 16,-3 2-9-16,0 5-15 15,0 4-3-15,2 8-42 0,2 4-47 16,-3 9-144-16,1 8 123 16</inkml:trace>
  <inkml:trace contextRef="#ctx0" brushRef="#br0" timeOffset="-207403.92">15525 13841 1880 0,'6'1'32'0,"0"0"80"0,-4 0-36 0,-6-1-21 16,-5 0-21-16,1-4-74 15,-1-2-70-15,9-3 65 16</inkml:trace>
  <inkml:trace contextRef="#ctx0" brushRef="#br0" timeOffset="-206984.24">15980 13556 1016 0,'-3'-4'160'0,"-5"1"139"16,2 5-128 0,-2 5-4-16,-6 7-58 15,-2 4-22-15,-5 5-29 0,0 2-12 16,8 2-23-1,3-1-10-15,12-2-12 16,7-4 0-16,14 0 8 0,6-2 6 16,5-2 11-16,4-1 4 15,5-4 2 1,3 1-4-16,0-4-5 16,-5 1-5-16,-13 5-5 15,-11 2-1-15,-17 10-8 16,-11 6-23-16,-15 11-66 0,-6 4-51 15,-3-1-188-15,-1-5-179 16,6-11 283-16</inkml:trace>
  <inkml:trace contextRef="#ctx0" brushRef="#br0" timeOffset="-206805.27">15944 13691 1207 0,'12'-14'174'15,"2"-2"179"-15,4-1-215 16,5-3-24-16,4-4-64 16,7-4-20-16,12-2-23 15,2 0 8-15,8 4-115 16,5 3-101-16,6 15 115 0</inkml:trace>
  <inkml:trace contextRef="#ctx0" brushRef="#br0" timeOffset="-206297.34">16636 13660 1271 0,'0'-19'122'0,"-2"-2"86"16,-1-1-18-16,-1 1-51 15,-2 1-21-15,0 4-38 16,-3 2-13-16,-3 6-18 16,-4 3-8-16,-8 5-17 15,1 5-8-15,-1 9-13 16,4 4-3-16,-1 9-4 0,5 1-2 16,9 3 0-16,-1-1-2 0,15-2 1 31,5-3 1-31,4-2 2 0,9 0 1 15,2-1 3-15,4 0 0 16,2 0 1 0,0 0 1-16,-9 2-1 0,-3-2 1 0,-9 3 0 15,-11 1 2 1,-11 4 1-16,-8-2 2 0,-8-3 3 16,-2-3 2-1,-2-12 8-15,1-9 7 0,10-13 10 16,2-11 0-1,13-9-3-15,4-4-7 16,8-3-14-16,8 3-3 0,10 0-7 16,9 3-3-16,7 2-31 15,2-1-50-15,0 2-173 16,3 1 149-16</inkml:trace>
  <inkml:trace contextRef="#ctx0" brushRef="#br0" timeOffset="-205860.25">17088 13582 1144 0,'-15'-5'132'0,"1"-2"137"16,-2-1-63-16,3-1-1 16,-3 1-19-16,-4 0-42 15,0 3-26-15,-2 5-49 16,-2 6-23-16,4 11-33 15,1 8-8 1,1 10-7-16,4 3-3 0,7 4 0 16,6-5-1-16,9-6 0 15,9-1 1 1,7-5 1-16,6 1 1 16,6 1 3-16,-3-3 0 15,2 2 1-15,-2-2 0 16,-6-2 1-16,-3-1 0 0,-13-1 0 15,-8-1 1-15,-9-1 0 16,-10 2 1-16,-9-5 1 16,-2-3 2-16,-4-8 3 15,3-6-3-15,7-17 21 16,5-5 5-16,12-14 2 16,4-3 1-16,14-1-23 15,5 1-9-15,9 4 0 0,5 0-27 16,6-2-81-1,5-4-112-15,8-9 108 16</inkml:trace>
  <inkml:trace contextRef="#ctx0" brushRef="#br0" timeOffset="-204468.95">18180 13574 205 0,'4'-13'46'15,"0"3"85"1,-4 4 28-16,0 6 64 0,-5 4 20 16,0 7-12-16,-1 6-10 0,-2 2-42 15,0 1-23-15,0 2-30 16,-1 2-30-16,-6 6-42 16,-7 1-14-16,-15 7-24 15,-7 2-7-15,-10 2-6 31,1 3-2-31,11-4-65 16,6-4-72-16,14-14-380 16,5-7 309-16</inkml:trace>
  <inkml:trace contextRef="#ctx0" brushRef="#br0" timeOffset="-204274.49">17824 13633 1171 0,'13'10'174'15,"5"5"140"-15,11 14-144 0,6 3-27 16,10 8-63 0,7 3-21-16,1-1-29 15,-6 1-10-15,-7 0-7 0,-4 1-31 16,-5 1-142-16,4-2-163 16,4-12 165-16</inkml:trace>
  <inkml:trace contextRef="#ctx0" brushRef="#br0" timeOffset="-203922.28">18637 13779 1551 0,'-2'-2'115'0,"0"1"50"15,2 0-40-15,1-2-43 16,5 1-16-16,2-5 3 15,3 2-3-15,10 3-17 16,1 2-10-16,5 5-26 16,1 5-6-16,-3 6-4 15,-4 3 0-15,-13 9 1 16,-8 4-2-16,-19 7-4 16,-7 3-2-1,-9 5-1-15,3-2 1 16,4 2 3-16,6-5-2 15,14-5-3-15,8-3 0 16,11-9-3-16,11-2 2 0,11-9 1 16,5-5 0-16,19-9 2 15,5-4-2-15,4-10-91 16,-1-5-70-16,-5-6 89 16</inkml:trace>
  <inkml:trace contextRef="#ctx0" brushRef="#br0" timeOffset="-203517.65">19647 13789 365 0,'-15'1'56'16,"-3"3"58"-16,-2 1-11 0,-3 5 1 15,2-1-6-15,4-1 22 16,4-1 11-16,5-2 14 15,0-2 6-15,8 2-29 16,1 1-20-16,7 0-28 16,8 2-7-16,5-4-6 15,8 0-5-15,8-4-19 16,2-3-10-16,2-1-19 16,0-2 3-16,-14 2-69 15,-6 3-87-15,-17 7 88 16</inkml:trace>
  <inkml:trace contextRef="#ctx0" brushRef="#br0" timeOffset="-203337.34">19513 14132 1185 0,'18'11'196'0,"4"-1"304"15,11-8-432-15,3 0 0 0,2-2-50 16,2-2-10-1,4-1-26-15,-1-2-31 16,-3-3-118-16,1 2-302 0,-1-4 283 16</inkml:trace>
  <inkml:trace contextRef="#ctx0" brushRef="#br0" timeOffset="-202383.2">20744 13621 1154 0,'3'-2'173'0,"1"1"161"15,2 0-96-15,-3 3-65 16,0 2-28-16,-1 7-27 16,-2 5-14-16,0 11-30 15,0 6-14-15,0 11-30 0,-1 5-10 0,-3 10-15 16,1 2-1-16,-3 9-35 16,3 0-26-1,1-8-68-15,2-8-35 0,4-17-58 16,3-8-50-16,4-18 159 15</inkml:trace>
  <inkml:trace contextRef="#ctx0" brushRef="#br0" timeOffset="-202113.49">21107 13926 2123 0,'4'9'159'0,"-3"2"75"16,-1 0-40-16,-3-5-88 16,-5-1-40-16,2-5-58 15,2-4-30-15,-3-4-69 16,2-2-40-16,4-1-31 15,6 0 66-15</inkml:trace>
  <inkml:trace contextRef="#ctx0" brushRef="#br0" timeOffset="-199728.46">21577 13648 489 0,'0'-1'124'15,"1"-2"109"-15,4-2-57 16,-2-1-8-16,4 1-28 15,0 0-10-15,-2 2-14 16,1 1-7-16,0 2-7 16,-6 0-5-16,0 7-3 15,0 5 1-15,-6 13-7 0,4 8-7 16,-7 9-28-16,4 4-15 16,3-2-25-16,1 2-9 15,3-1-4-15,1 1 0 0,2 1-12 16,2 0-11-16,-6-7-43 15,3-2-46 1,-1-12-177-16,-3-4-184 16,5-13 260-16</inkml:trace>
  <inkml:trace contextRef="#ctx0" brushRef="#br0" timeOffset="-199267.27">21858 13552 1008 0,'-9'-5'113'0,"-1"1"101"16,-3 1-22-16,2 2-36 0,-1 0-26 0,3 0-35 15,4 1-15-15,6-1-9 16,7-1-4-16,4-1-21 15,6 0-8-15,10 1-11 16,6 1-5-16,7 0-9 16,-2 1-2-1,-3-1-5-15,-5 1-2 16,-6 2-1-16,-1 3-1 0,-10 6 1 16,-2 2 0-16,-9 9 1 15,0 4 2 1,-8 8-1-1,-1 5 0-15,-3 3-2 0,0 2-1 0,0 0 0 16,0-2-5-16,2 0-11 16,1-3-15-1,3-4-14-15,2-4-1 0,2-9-10 16,2-6-9 0,1-8-70-16,3-6-39 0,-2-8-117 15,1-6 145-15</inkml:trace>
  <inkml:trace contextRef="#ctx0" brushRef="#br0" timeOffset="-198804.58">22539 13442 1174 0,'-2'-5'169'16,"-1"-1"127"0,-1 2-94-1,-3 2-11-15,-1 2-54 16,-1 1-12-16,-3 5-31 0,-1 2-12 0,-8 6-25 16,0 4-19-16,-12 14-25 15,1 7-6-15,-6 15-7 16,3 3-3-1,9 2-2-15,1-1-1 0,14-9 0 16,6-4-1-16,8-9 2 16,7-4 1-16,9-5 0 15,4-4-1-15,5-8 1 16,3-5 0-16,2-10 3 16,-2-4 1-16,-4-8 8 15,-6-2 4-15,-5-1 16 16,-11-2 8-16,-5 3 6 0,-7 2-1 15,-13 2-14-15,-6 3-9 16,-11 6-17 0,-6 3-15-16,-5 9-34 0,1 5-32 15,6 9-135-15,5 0-336 16,19-6 336-16</inkml:trace>
  <inkml:trace contextRef="#ctx0" brushRef="#br0" timeOffset="-196364.4">20403 14574 1092 0,'7'-15'97'0,"4"-2"64"16,2-1-10-16,3 1-18 15,0 2-3-15,0 5-6 16,-3 2-13-16,1 7-37 0,3 2-20 16,8 4-33-16,7 4-12 15,7 2-6-15,-1-1 0 0,-4-2 2 16,-3 0 1 0,-9-5 2-16,-4-2-1 15,-7-2 2 1,-5-2 1-16,-10 0-1 0,-8 1-12 15,-17 2-33-15,-15 3-7 16,-17 5-4-16,-1 0 13 0,3 0 30 16,14-1 3-16,22-3 13 15,9 0 8-15,18-3 26 16,9 0 11-16,15-5-2 16,5-2-6-1,18-5-26-15,5-1-11 0,2-1-11 16,-6 1-22-16,-9 2 462 15,-4 2-333-15</inkml:trace>
  <inkml:trace contextRef="#ctx1" brushRef="#br0">12000 14962 0,'0'0'0,"0"0"16,0 0-16,0 0 16,0 0-1,-2 28-15,-3-21 16,0 4 0,-3-1-16,1 2 15,-1 1 1,3-3-16,2-2 15,1-1-15,-1 1 16,3-3 0,0 0-16,0 0 15,0 0-15,0 0 16,0 0 0,0-2-1,0-1-15,0 1 16,0-1-16,3 3 15,-3 0 1,2 0-16</inkml:trace>
  <inkml:trace contextRef="#ctx0" brushRef="#br0" timeOffset="-195518.3">6615 12988 1124 0,'-4'-9'84'0,"-4"0"70"0,1 0 7 16,-3 2 28-16,0 1-19 15,0 2-28-15,1 2-11 16,0 2-8-1,1 1-4-15,3 7-8 16,2 4-10-16,3 13-27 16,3 11-8-16,3 19-22 15,1 13-10-15,-2 16-14 16,-1 5-6-16,-4 9-6 16,0 3-15-16,1 3-81 15,-1 2-42-15,7 0 56 16</inkml:trace>
  <inkml:trace contextRef="#ctx0" brushRef="#br0" timeOffset="-192592.77">15103 14977 828 0,'-2'1'164'15,"-1"1"133"-15,-5 5-122 16,-4 3-35-16,-6 5-67 0,-5 0-17 16,1 4-35-16,-3 0-11 15,5 8-9-15,4 4-1 16,12 11-3-16,7 8-1 16,13 10 1-16,6 4-19 15,3-3-8-15,6-6-3 16,-2-17-3-1,-2-11 22-15,-2-20 14 0,-2-8 20 16,-5-14 33-16,-3-7 11 0,-3-12 19 16,-4-7-5-16,-5-9-10 15,0-1-1 1,-3-2 2-16,-1 3 0 0,-2 6-6 16,-4 6-2-16,-2 10-17 15,-5 4-10-15,-4 10-12 16,-1 5-10-16,-1 8-40 15,1 2-44-15,4 3-188 16,6 0 155 0</inkml:trace>
  <inkml:trace contextRef="#ctx0" brushRef="#br0" timeOffset="-192444.56">15602 15084 2002 0,'-7'15'138'0,"-5"-5"96"0,1-7-178 0,3-3-56 16,-2-4-200-16,9-3-138 15,1-11 160-15</inkml:trace>
  <inkml:trace contextRef="#ctx0" brushRef="#br0" timeOffset="-192224.82">15968 14862 1749 0,'-2'14'134'0,"2"3"186"0,0 14-288 16,2 8-3-16,-9 12-4 15,1 4-5 1,-7 0-5-16,0-1-4 0,2-1-8 15,5-2-1-15,8-3-76 16,6-6-84-16,8-8 89 16</inkml:trace>
  <inkml:trace contextRef="#ctx0" brushRef="#br0" timeOffset="-191774.13">16230 14911 1340 0,'0'-10'96'0,"-2"3"46"15,1 0-9-15,-2 5-26 16,-4 1-12-16,5 4-11 0,-3 1-8 0,6 0-15 15,5 1-10-15,10-2-20 16,8 0-8-16,4 1-13 16,7-1-2-1,5-2-2-15,-3 1-2 0,-4-1 0 16,-4-1 0-16,-8 1 1 16,-5 0 1-16,-1 1 1 15,-6 1 2-15,-1 5 2 16,-3 3-1-16,-5 8 2 15,-3 4-1-15,-6 9-2 16,0 3-2-16,0 7-2 16,1 4-2-16,1 3-1 15,-7 1 0-15,5 2-5 0,-1 0-13 16,3-3-48-16,6-4-38 0,1-12-112 31,7-7-88-31,0-19 168 0</inkml:trace>
  <inkml:trace contextRef="#ctx0" brushRef="#br0" timeOffset="-191399.98">16908 14839 1082 0,'-1'-2'179'0,"1"2"137"0,-8 3-116 15,-1 6-30-15,-7 9-49 16,-5 6-15-16,-4 16-21 16,-2 5-11-16,-7 14-33 15,0 5-14-15,4 9-22 0,5 3-7 16,21 3-9-16,8-6-1 31,20-14-3-31,7-12-1 0,5-24-1 16,3-10 0-16,-4-21 13 15,-1-6 12-15,-8-11 29 16,-4-4 13-16,-12 0 9 16,-6 0-3-16,-15 3-14 15,-7 5-8-15,-13 6-15 16,-4 7-16-16,-4 8-49 16,0 8-24-16,-1 7-88 15,7 2-93-15,5-1 148 16</inkml:trace>
  <inkml:trace contextRef="#ctx0" brushRef="#br0" timeOffset="-190873.35">18054 15086 1413 0,'-11'10'152'16,"-2"4"113"-16,-6 6-147 15,-7 6-20 1,-5 6-53-16,-4 6-14 16,-3 4-16-16,2 4-1 0,4 4-51 15,-2-1-43 1,5-4-172-16,2-7 140 0</inkml:trace>
  <inkml:trace contextRef="#ctx0" brushRef="#br0" timeOffset="-190708.44">17718 15174 1493 0,'20'9'115'0,"1"10"56"16,2 6-36-16,8 12-74 15,3 4-22-15,9 4-24 16,9-1-6-16,3-4-14 0,2-5-47 16,3-6 35-16</inkml:trace>
  <inkml:trace contextRef="#ctx0" brushRef="#br0" timeOffset="-190221.54">18718 15231 1169 0,'-10'4'170'0,"0"-2"177"16,5-4-234-16,3-3-16 0,5-1-48 15,5-1-3-15,8 2 3 32,2 3 2-32,11 3-8 15,3 3-10-15,11 5-16 16,5 1-6-16,-4 6-7 15,-7 2 0-15,-19 6 2 0,-7 3 1 16,-15 7-5 0,-7 4-8-16,-18 4-8 0,-13 1-2 15,-4-1 6-15,-1-4 8 0,14-1 4 16,8-2-1-16,15-2-1 16,8-1 0-16,14-6-2 15,8-4 0-15,18-11-1 16,14-6-1-16,6-14-18 31,5-9-37-31,-1-9-180 16,-1-5 150-16</inkml:trace>
  <inkml:trace contextRef="#ctx0" brushRef="#br0" timeOffset="-189994.77">19632 15345 1537 0,'5'-3'84'0,"2"-2"39"16,3-3-74-16,5 2 3 16,3 1-16-16,8 2-11 15,5 2-4-15,2-1-9 16,2 1-17-16,-6-1-151 0,-4 1 113 15</inkml:trace>
  <inkml:trace contextRef="#ctx0" brushRef="#br0" timeOffset="-189824.41">19550 15592 1714 0,'4'11'173'0,"4"-3"264"15,16-7-409-15,10-3-13 16,17-6-15-16,8-3-11 16,10-6-76-16,-2-3-84 15,-1-5 92-15</inkml:trace>
  <inkml:trace contextRef="#ctx0" brushRef="#br0" timeOffset="-189386.1">20729 15247 1230 0,'-19'-2'240'16,"-1"1"303"-16,-6 3-402 0,-4 6-40 16,-4 9-75-1,1 6-17-15,9 14-16 0,5 8-5 16,16 17-2-16,7 3 1 16,15-5 4-16,11-6-2 0,17-20-3 15,4-9-1-15,1-21 2 16,-1-6 8-16,-10-19 17 31,-4-6 6-31,-8-10 9 16,-8-9 3-16,-13-6 17 15,-6-3 12-15,-16 0 10 0,-8 4-4 16,-15 12-23-16,-4 8-28 0,-8 20-53 16,-5 10-32-1,-2 14-93-15,5 4-96 16,13-1 149-16</inkml:trace>
  <inkml:trace contextRef="#ctx0" brushRef="#br0" timeOffset="-189249.33">21266 15298 2315 0,'-2'7'84'15,"-1"-4"54"-15,5-16-162 0</inkml:trace>
  <inkml:trace contextRef="#ctx0" brushRef="#br0" timeOffset="-188784.95">21690 14948 1492 0,'6'-3'184'32,"3"-1"160"-32,6 0-182 15,3 0-10-15,5 5-50 0,4 4-7 16,3 5-28-16,-1 3-12 15,-5 3-24-15,-7 3-11 16,-16 6-33-16,-8 1-16 16,-20 5-29-16,-10 5-3 15,-3 0 22-15,2-1 14 0,10-7 35 32,7-7 7-32,13-7 2 0,8-3 4 15,13 0-2-15,8 0 0 16,11 3 9-16,7 1 2 15,12 4-3-15,3 4 2 16,-8 6-5-16,-12 1-2 0,-15 3-2 16,-15 4-3-16,-22 0-19 15,-11 5-19-15,-27 3-42 16,-5 1-34-16,4 1-93 16,8-4-72-16,18-12 143 15</inkml:trace>
  <inkml:trace contextRef="#ctx0" brushRef="#br0" timeOffset="-188483.32">22308 14995 1793 0,'12'8'178'0,"-9"3"115"16,-9 4-131-16,-18 8-105 15,-8 5-32-15,-2 7-17 0,2 1-2 16,13-3-2-16,10-1 1 16,15-6 5-16,14-1 4 15,12 2 8-15,9 1-2 0,10 6-4 16,1 2-4-16,-9 1-4 16,-8-2 0-16,-17-6 6 15,-10-5-9 1,-15-6-41-16,-12-3-46 0,-17-4-149 15,-5-4-89-15,-12-5 164 0</inkml:trace>
  <inkml:trace contextRef="#ctx0" brushRef="#br0" timeOffset="-188321.09">22308 15065 1887 0,'66'2'223'0,"-9"0"174"0,-3-1-207 15,-7-2-119-15,-8-3-57 16,-4-5-74-16,0-1-38 16,-9-7-101-16,-2-7-88 15,0-7 165-15</inkml:trace>
  <inkml:trace contextRef="#ctx0" brushRef="#br0" timeOffset="-187988.36">22819 14873 2180 0,'6'0'181'0,"3"-1"111"15,2-2-157-15,5 0-97 0,2 2-28 16,5 4-10 0,-1 5 0-16,3 8 0 15,0 5 0-15,-4 5 4 0,0 1-2 16,-5 5 3-16,-9 2-18 15,-13 3-28-15,-8 3-28 16,-7 7-21-16,-6 4 18 0,0 0 31 16,4 3 35-16,5-9 38 15,10-4 8-15,14-10 9 16,8-7-2-16,16-8-5 16,6-4-5-16,15-8-13 0,8-1-4 15,17-5-33 1,-1-3-28-16,-8-4-47 0,-12-1 125 15,-13-10-50 1</inkml:trace>
  <inkml:trace contextRef="#ctx0" brushRef="#br0" timeOffset="-187273.57">20433 16062 1218 0,'0'0'177'0,"0"-3"171"0,0 2-118 0,8 1-79 16,8 2-35-16,17 1-40 16,17 1-12-16,24-2-23 15,10-2-12-15,13-3-19 16,1-5-13-16,5-9-69 16,0-1-278-16,-12-11 223 15</inkml:trace>
  <inkml:trace contextRef="#ctx1" brushRef="#br0" timeOffset="9180.39">12480 15447 0,'0'0'0,"0"0"16,26-7-16,-19 7 15,-2 0 1,0 2-16,0-2 16,0 3-1,3-1 1,0 1-16,-1-1 15,-2 1-15,0-1 16,-2 1 0,-3-1-16,0 1 15,0-1-15,0 1 16,0-1-16,0 3 31,0 1-31,0-1 0,0 0 16,0 0-1,0 0 1,0 0-16,0 0 16,0 0-1,0 0-15,0 0 16,0 0 0</inkml:trace>
  <inkml:trace contextRef="#ctx0" brushRef="#br0" timeOffset="-186202.84">7112 13119 1037 0,'-13'11'134'15,"-1"3"110"-15,-2 0-121 16,0 2-65-16,0-3-21 0,0-1 16 16,1-2 12-16,2-2 15 15,1 3-5-15,4 5-21 16,2 7-13-16,1 10-19 16,3 5-7-16,2 14-12 15,3 4-2-15,9 14-2 16,5 1 0-16,9-4-3 15,7-7-1-15,11-21-3 16,6-8-2-16,7-18-3 16,-3-10-1-16,-5-9 6 0,-7-8 13 15,-10-14 44-15,-4-6 24 16,-2-22 23-16,-5-7-3 16,-5-12-21-16,-5-1-6 15,-12 4 5-15,-10 6 4 16,-14 7-9-1,-10 5-12-15,-18 14-34 0,-6 7-20 0,-23 19-80 16,1 9-58 0,10 20-112-16,9 15 117 15</inkml:trace>
  <inkml:trace contextRef="#ctx0" brushRef="#br0" timeOffset="-185075.73">14920 16094 1059 0,'-2'-7'145'0,"-3"1"105"31,-3 4-39-31,-8 9-77 0,-4 1-26 16,-5 8-27-16,1-1-15 16,6 4-27-16,6 4-15 15,7 8-24-15,2 9-4 0,7 16-4 16,3 4 0-16,10-2 2 15,1-6 1-15,6-23-2 16,6-7-2-16,4-20 17 16,0-7 13-16,-7-10 26 15,-7-11 8-15,-16-10-7 16,-5-7-9-16,-7-9-21 16,-1 3-4-16,-10 7-6 15,-4 3 1-15,-5 9-1 0,0 6-3 31,7 10-3-31,2 9-23 0,9 9-84 16,2 8-63-16,9 7-161 16,8-2-145-16,13 0 266 15</inkml:trace>
  <inkml:trace contextRef="#ctx0" brushRef="#br0" timeOffset="-184973.64">15141 16216 967 0,'23'9'178'15,"-7"0"165"1,-8 2-71-16,-6 5-118 0,-2 2-47 15,-1-1-105-15,-2-4-102 16,3-12 56-16</inkml:trace>
  <inkml:trace contextRef="#ctx0" brushRef="#br0" timeOffset="-184474.18">15529 16132 1360 0,'5'-5'127'0,"-5"-2"137"0,0 3-202 16,-6 3-9-16,-8 5-11 15,1 4 8-15,-7 5 16 16,1 2 14-16,8-5 8 16,0-1-8-16,17-5-22 15,5-3-14-15,5-1-19 16,4 0 0-16,-2-3 1 15,5 2-4-15,-5-3 1 16,1 0-1-16,8 1-4 16,-6 1 1-16,5 2-7 15,-5 2 0-15,-8 5-1 16,-3 3 2-16,-13 6 0 16,-7 5-1-16,-8 9-4 15,0 3-4-15,-1 5-2 16,6 0-2-16,6-6 0 15,0-9 0-15,4-6-3 0,3 1 0 16,4-1 0-16,6 3 1 16,2 2 1-16,-1 0 2 0,-5-1 2 15,-4 4 2 1,-10 0 1-16,-5 6 2 0,-9 3-2 16,-5 0-1-16,-4 0-9 15,-4-2-18-15,-4-15-59 16,0-8-47-1,2-22-139-15,6-11-77 0,13-16 184 16</inkml:trace>
  <inkml:trace contextRef="#ctx0" brushRef="#br0" timeOffset="-184184.19">16060 16135 1572 0,'4'11'141'0,"0"5"68"0,-4 6-59 16,-4 10-96-16,-5 9-24 15,-6 7-17-15,-3 5-3 16,-1-6-9-16,2-6 8 16,16-11 4-16,1-10 0 15,10-7 18-15,13 2-8 0,2-5 2 16,8 3 1-1,4 1-12-15,-5-3 2 16,-10 3 1-16,-11 0 3 0,-15 6-31 16,-12 5-41-16,-14 6-133 15,-6 3-77-15,3-2 130 16</inkml:trace>
  <inkml:trace contextRef="#ctx0" brushRef="#br0" timeOffset="-184013.98">16028 16301 2018 0,'36'-36'133'0,"7"0"46"15,8 2-58-15,11 5-84 16,-5 2-10-16,2 7-75 16,-3 1-61-16,-15 0-351 15,0 3 273-15</inkml:trace>
  <inkml:trace contextRef="#ctx0" brushRef="#br0" timeOffset="-183724.73">16656 16155 1600 0,'14'4'181'0,"5"0"191"16,5-3-292-16,2 1-11 15,-3 7-56-15,-9 4-4 16,-4 11-3-16,-4 9-8 15,-13 15-23-15,-2 7-14 16,-17 6-1-16,-7 2 9 0,-7-10 23 16,1-5 13-16,11-10 12 15,4-6 2 1,15-10-6-16,4-2-3 0,19-8-12 16,11-3-2-16,15-6 0 15,11-4 1-15,9-8 1 16,4-3 0-16,5-6-35 15,6-5-15-15,26-4-385 16,2-3 291-16</inkml:trace>
  <inkml:trace contextRef="#ctx0" brushRef="#br0" timeOffset="-183513.69">17993 16248 1834 0,'-9'6'164'0,"-5"3"97"15,-3 5-115-15,-9 12-83 0,-8 8-45 16,-4 13-56-16,-6-3-21 16,-2 5-46-16,6-3-26 15,3-10-133-15,1-4 155 16</inkml:trace>
  <inkml:trace contextRef="#ctx0" brushRef="#br0" timeOffset="-183353.69">17606 16247 1868 0,'29'13'149'0,"6"7"62"16,0 7-67-16,4 4-105 15,0 7-23-15,6-2 4 16,3 0-77-16,16-5-138 15,7-8-262-15,8-1 228 16</inkml:trace>
  <inkml:trace contextRef="#ctx0" brushRef="#br0" timeOffset="-183027.83">18711 16169 1218 0,'-4'8'151'0,"0"1"138"16,7-2-155-16,6 0-71 15,4 0-18-15,7 1-9 16,6 0 3-16,14 1-9 16,1 2-8-16,2 2-8 15,-3 3-2-15,-16 9-3 0,-7 3-9 0,-18 14-49 16,-15 3-32-16,-25 6-16 15,-5 2 15 1,1 2 88-16,8-1 45 16,24-8 22-16,8-4-9 15,19-13-46-15,11-5-15 16,24-14-39 0,0-8-27-16,8-13-195 0,-4-10 159 15</inkml:trace>
  <inkml:trace contextRef="#ctx0" brushRef="#br0" timeOffset="-182866.43">19492 16286 1689 0,'8'13'163'16,"4"1"115"-16,5 1-131 0,2-2-90 15,3-2-31-15,0-3-67 16,0-6-44-16,-4-3-213 0,-2-3 173 15</inkml:trace>
  <inkml:trace contextRef="#ctx0" brushRef="#br0" timeOffset="-182696.71">19343 16591 2060 0,'24'0'94'15,"6"-3"42"-15,17-10-116 16,-2 0-4-16,13-2-66 16,2 0-45-16,19 2-248 15,6-1 200-15</inkml:trace>
  <inkml:trace contextRef="#ctx0" brushRef="#br0" timeOffset="-182309.35">20698 16536 1251 0,'-27'2'187'16,"-3"0"153"-16,0 3-158 15,3 4-34-15,0 14-67 16,7 5-22-16,11 15-38 16,10 4-11-16,14 4-15 15,14-2-12-15,13-11-11 16,7-11 1-16,0-20 0 16,0-11 13-16,-8-19 33 15,-1-10 16-15,-6-17 22 16,-9-6 3-16,-17-6-15 15,-11-2-11-15,-18 5-17 16,-4 8-6-16,-16 18-26 16,1 8-22-16,-1 31-48 0,-5 13-50 0,2 15-53 15,8 7 94 1</inkml:trace>
  <inkml:trace contextRef="#ctx0" brushRef="#br0" timeOffset="-182163.14">21284 16436 2470 0,'-1'25'103'0,"-3"-5"-64"16,-2-5-75-16,1-5-479 16,0-7 324-16</inkml:trace>
  <inkml:trace contextRef="#ctx0" brushRef="#br0" timeOffset="-181852.48">21645 16207 2274 0,'2'9'81'0,"2"0"20"15,6-4-93-15,3 0-3 16,3-1 0-16,4 1 5 16,7-2 11-1,6 2 5-15,4-2-1 0,7 2-5 16,-4 0-12-16,-1 5-4 0,-13 7-19 31,-18 5-13-31,-14 18-16 16,-13 4-3-16,-19 15 14 0,0 5 3 0,1 6-8 15,6 3-26-15,14-6-77 16,9-7-100-16,14-14 134 16</inkml:trace>
  <inkml:trace contextRef="#ctx0" brushRef="#br0" timeOffset="-181544.25">22190 16359 1754 0,'3'17'148'0,"0"14"74"0,-3 4-88 16,-3 12-88-16,-2 9-29 15,2-3-13-15,2 1-4 16,7-14-2-16,10-7 10 16,11-20 21-1,1-13 17-15,15-15 32 16,-3-12 2-16,1-9 1 0,-2-2-8 15,-23-2-17 1,-10 4-4-16,-21-1-6 16,-14 4-6-16,-16 7-18 0,-2 3-23 15,-10 17-57-15,1 6-31 16,10 9-88 0,10 6-45-16,19 8 121 15</inkml:trace>
  <inkml:trace contextRef="#ctx0" brushRef="#br0" timeOffset="-181210.97">22710 16132 2306 0,'11'33'98'0,"-2"2"2"15,-8 6-48-15,-9 6-61 16,-5 8-10-16,-8 9-7 0,-1-2 1 15,3-1-3 1,3-8-6-16,12-14-13 0,6-8-5 16,16-18 7-1,7-12 8-15,14-18 22 16,9-8 9-16,3-9 16 16,-2-2 12-16,-10 8 27 0,-11 7 19 15,-12 11 31-15,-8 14 7 0,-8 16-24 31,-2 15-18-31,1 23-57 16,-5 9-37-16,2 15-23 16,-1-2-138-16,3-9 120 0</inkml:trace>
  <inkml:trace contextRef="#ctx0" brushRef="#br0" timeOffset="-180237.03">8510 13157 318 0,'-23'4'38'0,"-6"0"65"0</inkml:trace>
  <inkml:trace contextRef="#ctx0" brushRef="#br0" timeOffset="-179857.79">8011 13082 682 0,'-15'1'142'16,"-2"3"129"0,1 2-41-16,-1 7-42 15,-5 3-11-15,3 8-17 16,-9 4-22-16,4 7-62 16,3 4-29-16,7 10-37 0,5 4-10 0,11 17-5 31,1 1 0-31,16-4-5 15,12-6-2-15,10-23-2 16,16-13-2-16,6-24 17 0,7-5 22 16,-4-18 34-1,-8-8 23-15,-11-15 16 16,-5-13-7-16,-4-11-13 0,-3 1-6 16,-14 0 4-16,-8 3-5 0,-22 9-2 31,-11 4-9-31,-25 14-30 15,-12 10-11-15,-19 25-65 0,-14 15-49 16,-9 38 48-16</inkml:trace>
  <inkml:trace contextRef="#ctx0" brushRef="#br0" timeOffset="-165630.42">21962 9987 1338 0,'1'17'201'16,"3"-1"337"-16,1-3-490 15,-3-1-14-15,-13 0-28 16,-9-4-2-16,-14-1 4 15,-9-1 0-15,-5 0 1 16,-2 2-1-16,-5 5-4 16,-6 2-4-16,-24 8-17 15,-13 5-4-15,-7 2-2 16,-3 1 4-16,-4 0 15 0,0-3 5 16,-2-6 5-1,4-2 1-15,-1-7 0 16,0-3 0-16,1-6-2 0,-7-2-2 15,1-2-1-15,2-1-19 0,-5 3-17 16,-2 2 1-16,5 5 0 16,3 1 19-16,-1 3 16 15,3 0 3-15,2 1 1 16,1 0 2-16,13-7 0 16,9-4 1-16,13-9 7 15,5-7 10-15,6-9 14 16,9-4 5-16,14-8 5 15,7-5-1-15,7-8-16 16,2-6-5-16,5-8-15 16,0-5-10-16,0-5-1 15,1 0-2-15,-2 0 0 16,1-4-1-16,2-7-2 16,4-2 1-16,4-1-1 15,4 4-1-15,9 7-1 16,6 3 0-16,5 5 1 15,1 1 1-15,4 11 2 16,-3 3 0-16,5 11-3 16,1 4-1-16,7 5-3 0,7 3-2 0,24 3-2 31,7-2 0-31,14 1 3 16,7-2 1-16,11 2 5 15,11-1-2-15,10 4 1 16,9 5-2-16,17 4 0 0,-7 2 0 0,24 2 6 15,5 2 2-15,-10 2 6 16,17 1 4-16,-13 3 4 16,-3 2 1-16,2 1-2 15,-17 0-3 1,-7 3-6-16,0 0-3 0,-27 0 2 16,-5 2-1-16,-21-2 1 15,-16 4 0-15,-8-2 1 16,-7-1-1-16,-3 0 3 15,-11-2-1 1,-9 1-1-16,-6 1-1 0,-10 6-5 16,-1 4-3-16,-6 15-3 15,0 11-1-15,-2 22 0 0,-6 14 3 16,-6 31 3-16,-6 8 1 16,-6 12 6-16,0 4-30 0,2-4-146 15,9-4-44-15,11-12 84 16</inkml:trace>
  <inkml:trace contextRef="#ctx0" brushRef="#br0" timeOffset="-152011.11">21769 942 756 0,'0'-2'130'15,"0"2"86"-15,0-1-10 16,0 4-76-16,-2-1-28 0,-4 4-27 31,-2 3-7-31,-7 7-21 16,-3 5-9-16,-10 17-8 0,-2 9-5 15,-1 15-9-15,0 6-6 0,7-3-8 16,7-4 0-16,14-14-2 31,8-9 1-31,12-13 6 0,5-6 12 0,4-12 37 16,-2-5 15-16,-3-8 46 15,-1-6 1-15,-10-5-22 16,-2-2-6-16,-9 0-45 16,-9 0-12-16,-12 4-17 15,-4 3-13 1,-10 6-32-16,-7 6-18 0,-2 8-52 16,1 1-36-16,19 1-229 0,17-3 220 15</inkml:trace>
  <inkml:trace contextRef="#ctx0" brushRef="#br0" timeOffset="-151842.28">22193 1290 1252 0,'1'-5'-15'0,"-9"24"153"0,-11 2 7 16,-5 4-1-1,-3-4 16-15,-3 2-144 16,-6 0-30-16,-2-2-86 16,-4-1-124-16,3-4 118 15</inkml:trace>
  <inkml:trace contextRef="#ctx0" brushRef="#br0" timeOffset="-151652.28">21917 1312 1181 0,'18'10'160'0,"-2"4"107"0,12 2-20 16,1-2-5-16,0 4-98 15,5-1-63-15,-3 2-71 32,1 3-18-32,3 0-94 0,5 1-68 0,1-6 83 15</inkml:trace>
  <inkml:trace contextRef="#ctx0" brushRef="#br0" timeOffset="-151460.81">22546 1265 1281 0,'0'-2'178'15,"-1"22"5"-15,-2-4 200 0,3 8-174 16,1-3-13-16,2-3-116 0,2 6-84 15,-1-5-33-15,5-1-118 16,0-2-74-16,7-4 111 16</inkml:trace>
  <inkml:trace contextRef="#ctx0" brushRef="#br0" timeOffset="-151163.49">22817 1296 1349 0,'-14'22'127'0,"-1"0"29"16,0 8-24-16,2-1-17 0,13-2-69 15,8-4-16 1,16-8-11-16,8-5-1 0,5-7 3 16,-2-5-4-16,1-6 15 31,-2-3 10-31,-3-3 19 0,-6 0 12 0,-8-6 19 15,-11-3 8-15,-16-5-23 16,-8-3-12-16,-13 4-51 16,-1 1-37-16,-7 6-52 15,-4 7-34-15,8 10-99 16,4-8-277-16,26-5 303 0</inkml:trace>
  <inkml:trace contextRef="#ctx0" brushRef="#br0" timeOffset="-151005.67">23040 1078 1624 0,'5'6'177'0,"7"-4"13"16,6-5 5-16,5-7-90 15,8-3-105-15,2-4-114 16,1 0-84-16,8 0 96 15</inkml:trace>
  <inkml:trace contextRef="#ctx0" brushRef="#br0" timeOffset="-150812.29">23472 805 1482 0,'-13'8'171'0,"5"3"114"15,2 4-78-15,5 6-26 16,0 2-97-16,0 5-78 16,0-4-2-16,1 4-69 15,1-1-58-15,3 7-244 16,3 6 203-16</inkml:trace>
  <inkml:trace contextRef="#ctx0" brushRef="#br0" timeOffset="-150432.45">22167 2291 1034 0,'0'4'94'15,"0"4"69"-15,0 4-33 0,0 9-7 16,-3 2-49-16,2 5-53 16,-1 2-11-16,0 0-28 15,-3-2-42-15,2-2-178 16,-4-4 145-16</inkml:trace>
  <inkml:trace contextRef="#ctx0" brushRef="#br0" timeOffset="-150273.2">21997 2476 1192 0,'10'-5'101'0,"5"-1"70"0,3 0-16 0,6-4-19 31,6 0-33-31,5-4-55 0,3 1-17 16,6 0-76-1,4-1-82-15,11 2 73 16</inkml:trace>
  <inkml:trace contextRef="#ctx0" brushRef="#br0" timeOffset="-149741.1">22747 2180 1138 0,'-4'-4'132'0,"-1"0"113"0,1 2-66 0,-3 1-14 16,-2 3-54-16,-3 5-57 31,-1 3-17-31,-6 11-24 0,-1 4-7 16,1 14-5-16,0 4-2 15,4 11 0-15,3 2-1 16,10 1 1-16,3-2 0 16,12-14 0-16,7-7 1 0,5-9 4 15,4-9 2 1,-2-6 3-16,-5-2 2 0,-9-7 3 15,-1-1 4-15,-6-7 4 16,0-4-2-16,-4-3-6 16,0 0-5-1,-3 2-8-15,-2 2 1 0,-1 8 2 16,-1-1 0-16,-4 1 0 16,2 2-1-16,-1 0-2 0,0 1 0 15,0-1-1-15,0 1 2 16,-1-1 0-16,0-3-1 15,1 2 0 1,2-1-2-16,4 3-4 0,1 2 0 16,2 2-2-1,-1 2 4-15,1-3 3 16,0 0 1-16,-1-4 4 16,0 0 1-16,-1 0 3 15,-6-3 3-15,2-1-33 16,0 0-22-16,0-3-95 0,1 1-56 0,3-1 105 15</inkml:trace>
  <inkml:trace contextRef="#ctx0" brushRef="#br0" timeOffset="-148970.47">22751 2402 816 0,'2'1'205'0,"4"0"111"0,-3 3 2 16,-5 1-55-16,1 6-85 16,-5 3-36-16,1 8-69 15,5 5-22-15,4 9-23 16,1 5-6-16,6 3-12 16,1 1-1-1,0-1-7-15,-6 1-4 16,1-4-63-16,-6-1-55 15,2-6-171 1,5-5-185-16,0-12 269 0</inkml:trace>
  <inkml:trace contextRef="#ctx0" brushRef="#br0" timeOffset="-148715.85">23369 2388 694 0,'0'-1'205'0,"2"5"-103"0,0 9 331 0,0 1-253 0,-6 10 27 31,-5 3 10-31,-8 5-127 16,-8 3-35-16,-14 0-33 15,-3-4-5-15,-2-3-58 0,5-7-71 16,13-7-264-16,5-2 216 16</inkml:trace>
  <inkml:trace contextRef="#ctx0" brushRef="#br0" timeOffset="-148536.14">23113 2380 1357 0,'5'22'149'15,"7"6"58"-15,9 6 33 16,4 5-47-16,13 1-67 16,2 0-26-16,-1-5-76 15,0-4-7-15,-7-7-13 16,-1-5-67-16,5-7-105 16,0-5-84-16,5-8 108 0</inkml:trace>
  <inkml:trace contextRef="#ctx0" brushRef="#br0" timeOffset="-148357.61">23708 2260 1511 0,'-15'21'150'0,"-1"4"112"16,3 7 3-16,2 2-75 31,6-1-52-31,5-1-83 16,5-3-48-16,2-6-69 0,1-2-59 0,1-8-181 15,4 2 157-15</inkml:trace>
  <inkml:trace contextRef="#ctx0" brushRef="#br0" timeOffset="-148063.34">23937 2326 1067 0,'-13'20'170'15,"-3"3"216"-15,-1 10-259 16,1 4 18-16,7-2-72 0,6-3-30 0,11-7-32 16,8-5 1-16,9-8 4 15,3-6 5 1,5-6 15-16,4-4 5 0,2-6 25 16,-1-1 12-16,-6-4 12 15,-10-5 23 1,-13-8 12-16,-8-5-16 15,-20-7-40-15,-9 1-39 0,-19 6-73 16,-4 4-27-16,0 8-65 16,9 0-31-16,14 5-102 15,11 2 139-15</inkml:trace>
  <inkml:trace contextRef="#ctx0" brushRef="#br0" timeOffset="-147906.97">23997 2092 1654 0,'2'3'221'0,"3"-1"4"15,4-5 1-15,5-9-91 16,3-1-186-16,5-11-132 16,4-2-121-16,10-1 164 15</inkml:trace>
  <inkml:trace contextRef="#ctx0" brushRef="#br0" timeOffset="-147639.06">24355 1777 939 0,'1'0'197'16,"0"2"211"-16,5-2-231 16,0 1 2-16,4 2-95 15,-1 2-32-15,2 4-41 16,-1 2-5-16,1 4-5 15,-1 0-1-15,-3 5 0 0,0 0 0 16,-7 5 0 0,-3 0 0-16,-2 5 2 15,2-1-2-15,4 1 1 0,5 0 1 16,8-3 0 0,6-1 0-16,6-5 6 15,0-4-28-15,-5-2-98 0,0-2 82 16</inkml:trace>
  <inkml:trace contextRef="#ctx0" brushRef="#br0" timeOffset="-147383.58">23283 3204 1502 0,'-5'0'118'16,"5"1"-84"-16,0-2 152 0,0 0-239 15,0-6-69-15,4 0 95 16</inkml:trace>
  <inkml:trace contextRef="#ctx0" brushRef="#br0" timeOffset="-147243.93">23254 3706 1623 0,'-1'28'107'0,"-3"-4"44"15,4-12-61-15,4-9-23 16,1-11-161-1,2-5-285-15,2 1 237 0</inkml:trace>
  <inkml:trace contextRef="#ctx0" brushRef="#br0" timeOffset="-135201.08">10032 15304 978 0,'-4'-4'147'15,"-3"-1"128"-15,2-1-80 16,-3 3-63 0,-2 3-23-16,-1 11-31 15,0 4-14-15,-2 9-23 16,2 4-9-16,4 10-6 0,5 3-7 16,6 9-10-16,4 4-3 15,8 4-1-15,2-4-3 0,4-10-2 16,6-11-2-16,5-25-1 15,4-10-3-15,5-25 39 16,2-12 25-16,-2-13 40 16,-11-5 20-16,-14-4-16 31,-11-2-10-31,-13 0-33 16,-4 1-10-16,-15 5-9 0,-6 7-8 15,-14 9-4-15,-1 10-6 0,3 16-14 16,6 11-8-16,8 21-17 31,4 10-18-31,6 12-67 0,1 0-55 16,11-8-147-16,12-7 159 0</inkml:trace>
  <inkml:trace contextRef="#ctx0" brushRef="#br0" timeOffset="-135043.85">10552 15314 2035 0,'-5'11'161'15,"-1"0"117"-15,2-9-196 16,-1-1-24-16,4-7-118 16,1-5-70-16,7-10 71 0</inkml:trace>
  <inkml:trace contextRef="#ctx0" brushRef="#br0" timeOffset="-134823.64">10889 14759 1867 0,'0'9'211'16,"5"7"227"-16,7 10-270 15,-1 9-18-15,6 14-55 16,0 4-25-16,5 7-43 15,1 1-12-15,7 6-8 32,5 4-9-32,7 8-74 0,-1 6-20 15,9 14 40-15</inkml:trace>
  <inkml:trace contextRef="#ctx0" brushRef="#br0" timeOffset="-132252.46">10412 16361 804 0,'17'-12'129'15,"11"-4"131"-15,4 1-122 16,3 4-60 0,2 4-37-16,-4 4-29 15,-4 3-1-15,-9 6-75 0,-5 3-85 16,-13 8 86-1</inkml:trace>
  <inkml:trace contextRef="#ctx0" brushRef="#br0" timeOffset="-132044.83">10315 16687 1862 0,'12'1'133'0,"1"-4"67"0,9-8-78 16,-3-3-23-16,6-5-45 16,3-2-15-16,9 0-30 15,5 1-6-15,10 5-54 16,10 1-79-16,3 6 77 16</inkml:trace>
  <inkml:trace contextRef="#ctx0" brushRef="#br0" timeOffset="-131458.17">11310 16184 1428 0,'0'-7'131'15,"2"2"106"-15,2 4-80 16,-4 13-40-16,3 9-28 0,-2 21-36 31,-1 9-21-31,0 15-20 16,-2 8-5-16,0 3-4 15,-3-1 0-15,3-5-59 0,1-7-47 16,3-14-144-16,4-4-182 16,3-19 245-16</inkml:trace>
  <inkml:trace contextRef="#ctx0" brushRef="#br0" timeOffset="-131252.24">11884 16218 1456 0,'11'15'156'16,"-10"12"104"-1,-6 8-77-15,-20 18-95 0,-5 6-37 16,-3 8-32 0,1-1-37-16,5-10-108 0,2-8-91 15,8-22 100-15</inkml:trace>
  <inkml:trace contextRef="#ctx0" brushRef="#br0" timeOffset="-131114.84">11639 16331 1651 0,'7'27'132'0,"5"7"62"0,3 4-35 16,6 9-89-16,1 0-27 15,8-4-31 1,8-3-12-16,15-8-77 0,9-5-67 0,13-8 77 15</inkml:trace>
  <inkml:trace contextRef="#ctx0" brushRef="#br0" timeOffset="-130933.85">12245 16209 1518 0,'-8'8'178'16,"0"10"142"-1,1 8-119-15,1 14-99 0,2 7-42 0,0 4-44 16,3 2-7 0,4-9-34-16,7-3-53 15,10-16-124-15,7-9-155 16,9-15 187-16</inkml:trace>
  <inkml:trace contextRef="#ctx0" brushRef="#br0" timeOffset="-130651.74">12554 16239 1331 0,'-1'16'138'16,"-1"3"111"-16,2 13-132 15,-2 4-31-15,8 11-40 16,5 3-19-16,13-6-26 16,3-2-7-16,7-19-12 15,5-12 22-15,1-20 48 16,0-13 30-16,-5-15 51 15,-11-7 2-15,-14-1-19 0,-9 3-19 16,-21 4-29-16,-8 7-16 16,-22 6-25-1,-7 3-10-15,-4 10-45 16,3 6-30-16,12 8-63 16,3 4-49-16,22-1-396 15,3-7 363-15</inkml:trace>
  <inkml:trace contextRef="#ctx0" brushRef="#br0" timeOffset="-130416.75">12738 15794 1483 0,'1'19'123'0,"3"-2"70"16,8-5-56-16,10-7-61 16,5-3-31-16,6-6-33 15,0-2-1-15,2-4-86 16,-2-3 58-16</inkml:trace>
  <inkml:trace contextRef="#ctx0" brushRef="#br0" timeOffset="-130223.9">13286 15263 1904 0,'3'4'288'0,"1"30"-120"0,-3 1-60 0,3 23-32 16,1 6-23-16,1 8-34 15,1 1-20 1,0-4-51-16,0-5-60 0,7-5 56 16</inkml:trace>
  <inkml:trace contextRef="#ctx0" brushRef="#br0" timeOffset="-78235.99">1304 15161 623 0,'-11'7'116'0,"-6"-2"130"15,4-2-112-15,-3-3-9 16,-1-2-1-16,3-6 19 0,3-3-1 16,5-5-9-16,0 0-3 15,6 0-17-15,0-3-16 16,5 2-29-16,6 1-8 0,9 1-11 15,0 3-5-15,9 2-17 16,0 0-8-16,2 3-13 16,0 4-3-16,-3 6-1 15,-3 8-1-15,-8 10 3 0,-5 5 0 16,-12 14 2-16,-5 4-1 31,-10 11-2-31,-4 2-3 0,-6 3-5 16,-2-2-2-16,-4-1 1 15,0 0 1-15,0-8 5 16,5-1 0-16,12-16-3 16,8-10-2-16,14-16 5 15,8-8 9-15,12-10 22 16,6-3 13-16,6-3 2 16,6 1-11-16,4 2-18 15,8 3-9-15,1 4-18 16,-2 1-26-16,-5 2-112 15,-6-4-78-15,-10 1 110 16</inkml:trace>
  <inkml:trace contextRef="#ctx0" brushRef="#br0" timeOffset="-77763.79">1886 15083 1614 0,'0'-12'111'16,"0"-4"52"-16,6-4-40 0,3-2-1 15,10-3-12-15,5 1-9 16,11 2-29-16,-1 2-12 16,0 7-27-16,-5 6-13 15,-12 13-9-15,-4 8-7 16,-10 16 2-16,-4 5 2 0,-15 9-1 15,-8 0 2-15,-5 0-7 32,0-2-2-32,10-6-4 0,7-4-3 15,16-14-1-15,12-6 1 16,14-10 2-16,5-2 6 0,2-6 24 31,-2 0 6-31,-3 3 14 0,-1 1 0 0,-9 6-9 16,-2 6 1-16,-15 9-6 15,-5 7-2-15,-13 12-8 16,-4 7-5-16,-12 2-23 16,3 4-18-16,-6-10-60 15,7-3-30-15,6-16-57 16,2-13-69-16,17-22-323 16,1-17 345-16</inkml:trace>
  <inkml:trace contextRef="#ctx0" brushRef="#br0" timeOffset="-77625.92">2544 15173 2080 0,'8'7'209'0,"-4"5"131"16,-5-2-75-16,-1 0-141 16,2-1-46-16,-3-7-93 0,-1-3-55 15,4-7 245 1,6 1-168-16</inkml:trace>
  <inkml:trace contextRef="#ctx0" brushRef="#br0" timeOffset="-76724.49">3190 14662 1012 0,'-1'-3'157'16,"-3"-1"117"-16,-2 0-82 15,1-1-30-15,0 2-30 16,-1-1-9-16,3 2-8 0,-3 0-2 15,1 4-21-15,-2 3-13 16,-3 9-36-16,-2 6-16 16,-5 12-18-16,-4 10-5 15,2 14-3-15,1 11-1 16,6 9-5-16,5 3 0 16,11-6 0-16,5-7 0 0,9-16-1 15,7-10 0-15,9-19 2 16,3-7 4-16,4-14 15 15,0-6 9-15,-5-6 22 16,-4-3 7-16,-13-3 5 16,-7-1-2-16,-12 0-8 15,-3 0-7-15,-15 4-9 16,-6 3-4-16,-9 8-10 0,-3 4-6 16,1 6-10-16,3 4-3 15,7 2-21-15,4 1-19 16,11-5-60-16,9-6-57 0,6-5-133 15,12-11-219-15,10-12 295 16</inkml:trace>
  <inkml:trace contextRef="#ctx0" brushRef="#br0" timeOffset="-76406.14">3664 14677 1761 0,'9'-8'127'0,"-2"3"81"16,0 1-23 0,-5 6-55-16,1 2-24 0,-3 6-49 15,-2 4-20-15,-7 10-18 16,-3 6-5-16,-6 10-9 16,0 6-2-16,2 3-2 15,2 2 0-15,5-7 0 16,4-6-1-16,5-12-1 15,2-7-2-15,12-8-4 0,4-4 0 16,13-7 2-16,6-2 1 16,6-5 3-16,0-5 1 15,-6-2 3 1,-3-4-16-16,-4-5-60 16,-4 1-54-16,-4-2-163 15,-4 1-346-15,-2-3 383 16</inkml:trace>
  <inkml:trace contextRef="#ctx0" brushRef="#br0" timeOffset="-76238.71">3961 14776 1366 0,'-7'1'241'15,"-2"2"202"-15,2 6-176 0,-1 1-56 0,4 6-94 16,-1 0-36-16,4 8-48 16,1 5-10-16,1 9-14 15,4 1-5 1,-2 3-26-16,3 1-38 15,2-4-136-15,2 2-78 16,4 0 136-16</inkml:trace>
  <inkml:trace contextRef="#ctx0" brushRef="#br0" timeOffset="-75822.89">4190 14703 1625 0,'10'-12'120'15,"-1"3"75"-15,-4 4-6 16,2 5-53-16,1 0-20 16,2 3-45-16,3-2-14 15,2-1-15-15,2 0-7 0,6-2-14 16,0 1-3-16,2 1-5 15,-2-4-1-15,1 1-2 16,-2 0-3-16,-2 2-1 16,-4 4 3-16,-3 6 11 31,-4 4 4-31,-6 4 5 0,-2 4 1 16,-3 8-5-16,-5 3-1 15,-4 11-5-15,-2 1-5 0,0 8-8 16,1-1-2-16,3-3-4 15,3-4 0-15,6-9-4 16,3-6-15-16,6-6-38 16,2-4-29-16,0-4-127 15,2-3-65-15,-3 3 147 16</inkml:trace>
  <inkml:trace contextRef="#ctx0" brushRef="#br0" timeOffset="-75190.76">1529 16533 624 0,'0'-21'186'15,"-1"5"198"-15,0 3-74 0,-4 7-74 16,0 4-28-16,-3 5-35 16,-3 1-22-16,1 4-32 15,0-1-19-15,4-1-35 16,6-2-23-16,10-3-28 16,6-1-5-16,17-4-3 15,12-2 1-15,10-6-1 16,1-1-1-16,-3-3-1 15,-3 1 0-15,-3 1 0 16,-2 2-5-16,-7 4-42 0,-3 3-47 0,-17 4-143 31,-6 1-221-31,-19 16 259 16</inkml:trace>
  <inkml:trace contextRef="#ctx0" brushRef="#br0" timeOffset="-75002.16">1673 16694 1491 0,'-13'10'219'0,"5"-1"195"0,9-7-222 16,6-2-35-16,7-3-47 15,5-3 0-15,10-8-51 16,1-2-21-16,9-5-28 16,3 0-10-16,11-1-48 0,2 2-33 15,9 3-97-15,-1 4 57 16,-4 12 48-1</inkml:trace>
  <inkml:trace contextRef="#ctx0" brushRef="#br0" timeOffset="-73652.11">2873 16294 549 0,'-12'-5'154'0,"2"-4"164"15,0-2-67-15,-1-4-59 16,0 0-23-16,1 1-16 16,1 0-5-16,2 3-3 15,2 1-9-15,0 6-18 16,2 5-17-16,2 9-42 0,1 7-14 16,3 15-27-16,-2 6-9 0,0 14-1 15,-1 1 0-15,-1 2-1 31,1-3 0-31,-3-4-2 16,1-2-1-16,1-4-1 16,0-1 0-16,0-2-3 15,1-3-18-15,0-10-70 16,1-7-58-16,6-20-158 16,1-11 158-16</inkml:trace>
  <inkml:trace contextRef="#ctx0" brushRef="#br0" timeOffset="-73306.27">3079 16225 1342 0,'0'7'150'0,"-3"5"125"16,0 2-82-16,-2 10-66 16,-1 3-32-16,0 7-41 15,2 1-24-15,3 1-24 16,1 2-5-16,8 0-3 15,5 2-2 1,10-3 1-16,2-2-1 0,9-10 0 16,6-9 0-16,1-15 15 15,2-7 14-15,-2-14 21 16,-7-5 12-16,-10-9 10 16,-9-7-6-16,-14-5-8 15,-2-4-11-15,-10-2-14 16,-7 1-3-16,-11 7-2 15,-7 6-1-15,-7 13-5 16,1 5-4-16,6 13-9 0,4 7-5 0,7 15-24 31,3 6-22-31,8 8-68 16,5-2-70-16,10-9 100 16</inkml:trace>
  <inkml:trace contextRef="#ctx0" brushRef="#br0" timeOffset="-72889.93">3740 15941 1334 0,'0'0'166'0,"-1"0"134"16,3 1-51-16,2 3-69 31,-4 3-39-31,2 4-50 16,-2 2-15-16,2 10-21 15,2 3-12-15,0 19-18 16,1 4-10-16,-2 12-10 16,-2 6-1-16,3 4-2 15,1 1 1-15,0-4-21 16,4-6-18-16,-1-14-37 16,1-10-25-16,0-15-25 15,0-11-63-15,-1-17-51 0,3-9-101 16,2-17 173-16</inkml:trace>
  <inkml:trace contextRef="#ctx0" brushRef="#br0" timeOffset="-72583.4">4036 15962 1135 0,'11'-10'145'0,"-3"3"132"0,0 0-50 31,-3 3-25-31,0 2-18 0,-3 3-30 0,1 3-15 0,1 7-28 31,-1 7-16-31,-1 6-25 16,0 10-13-16,-2 13-25 16,-5 5-10-16,2 11-13 15,-2 3-3-15,3-3-3 0,2-1-2 16,4-9-23-1,2-5-20-15,5-13-47 16,1-7-31-16,5-14-68 0,4-6-52 16,1-13 134-16</inkml:trace>
  <inkml:trace contextRef="#ctx0" brushRef="#br0" timeOffset="-72318.51">4593 15887 918 0,'15'-11'175'0,"-2"5"244"16,0 3-133-16,-1 11-11 16,-5 10-24-16,-6 14-75 15,2 8-31-15,-8 11-70 16,3 4-26-16,1 1-29 15,1 0-12-15,2-4-6 16,5-1-1-16,1-6-35 16,0 0-58-16,1-7-11 15,2-4 32-15</inkml:trace>
  <inkml:trace contextRef="#ctx0" brushRef="#br0" timeOffset="-70860.5">5161 16259 99 0,'-2'-1'14'16,"-1"-1"23"-16,-1 1-33 15,-1 1-2-15,4 1 17 16,-2 1 25-16,3 1 92 16,0 1 36-16,-1 1 39 15,1 0-4-15,-3 3-71 0,0 0-34 0,1-1-54 16,-2 0-22-16,2-3-21 16,2-3-5-16,0 1 13 15,3-3 9-15,0 0 18 16,1-2 17-16,-4 3 13 15,1 0 14-15,-1 0 39 16,0 0 6-16,-1 3 2 31,-1 1-9-31,0 1-42 0,-3 0-18 16,4-1-32-16,1-3-12 16,0 0-13-16,0-1-4 15,0 0 1-15,0 0 0 16,0 0 1-16,0 0 1 15,-1-1-3-15,2 1 0 0,0 3-1 16,-1 3-2-16,3 1 0 16,2 1 1-16,2-1-1 15,0-2 1-15,-3-5 0 16,0-2 4-16,-2-4 10 16,-1-1 3-16,-1-2 5 15,-2 0-3-15,-4 0-4 16,0 4-2-16,-2 2-3 0,0 1-3 15,3 5-5-15,3 1-3 16,0 3-4-16,2 2-1 16,3-2-1-1,-1-1 2-15,6-3 1 16,0-1 2-16,0-2 3 0,-1-2 0 0,-2-1 0 16,0-2 2-16,0 1 1 15,-3 0 0-15,0-3 1 16,-2 2 0-16,0 2 2 15,0 3 0-15,0 0-1 16,0 0-2-16,-2 3-3 16,1 2-2-16,0 4-3 15,1-2 1-15,1-1-1 16,2 0-1-16,4-3 4 16,-1-3 1-1,-1-3 6-15,-1-4 7 0,-2-4 10 16,-2-2 2-1,-2-3-1-15,-3 1-2 0,1 2-8 16,-3 1-1-16,-2 5-2 16,1 3-2-16,0 4-8 15,1 5-4-15,5 6-7 16,2 2 1 0,2 1 2-16,5-3 2 0,0-4 3 15,-3-2 1-15,2-5 2 16,-3-3 2-16,2-4 3 0,-3-2 1 0,-1-1 2 15,-2-1 0-15,-1 0 2 32,-4 3-1-32,-2 1 0 0,-1 1 0 15,-1 4-4-15,-2 2-1 0,1 3-5 32,4 1-3-32,1 2-2 15,3 0-2-15,4-1-3 16,4-1 1-16,4-3-1 0,1-2-17 15,3-5 433-15,4-4-306 16</inkml:trace>
  <inkml:trace contextRef="#ctx0" brushRef="#br0" timeOffset="-68409.52">5624 15849 430 0,'0'-8'21'0,"-2"-1"5"16,0-1-18-16,-2-2-16 15,2-1-1-15,0-1 2 16,1 2 17-16,1 4 88 16,0 2 40-16,0 6 77 15,0 0 22-15,0 0 0 16,0 0-8-16,0 0-26 16,1 2-12-16,2 4-34 15,1 2-20-15,1 9-39 16,-1 6-25-16,1 13-42 15,0 6-11-15,1 13-13 16,-1 7-3-16,2 7-2 16,-1 3-2-16,1-5-21 15,-2-2-13-15,6-14-43 16,-3-9-26-16,3-19-96 16,3-12-148-16,2-23 204 15</inkml:trace>
  <inkml:trace contextRef="#ctx0" brushRef="#br0" timeOffset="-68089.42">6014 15908 1274 0,'0'10'164'0,"-3"5"115"16,1 10-107-16,0 6-32 15,0 11-71-15,-1 4-26 16,6 4-32-16,2 0-10 0,9-10-3 15,4-5-1-15,6-16-4 16,5-9 5 0,2-14 24-16,5-9 16 0,-7-12 44 15,-5-4 13-15,-6-9-3 16,-6-5-8 0,-10-5-32-16,-5-1-13 0,-11 1-15 0,-6 2-4 15,-12 7-6 1,-7 5-3-16,-4 10-15 15,2 7-24-15,4 16-62 16,3 6-33-16,9 16-69 0,1 5-40 16,20 1 135-16</inkml:trace>
  <inkml:trace contextRef="#ctx0" brushRef="#br0" timeOffset="-67821.93">6546 15629 1614 0,'0'11'178'0,"-4"10"125"15,-1 8-54-15,0 13-86 16,-1 7-54-16,4 8-66 0,2 6-15 15,3 2-20-15,2 1-4 0,3-2-33 32,0-5-36-32,4-14-103 15,4-3 90-15</inkml:trace>
  <inkml:trace contextRef="#ctx0" brushRef="#br0" timeOffset="-67261.72">7132 15617 1689 0,'-9'5'96'16,"-3"9"19"-16,-2 6-39 0,2 15-56 15,3 5-16-15,9 11-7 16,8 2-3 0,10 1-2-16,6-7 0 0,6-13 0 15,4-11-4-15,-2-19 26 16,0-4 23-16,-6-16 44 15,0-7 23-15,-9-11 9 0,-7-3-11 16,-6-5-26 0,-7-1-12-16,-8-3-20 15,-5 2-8-15,-10-1-14 16,-11 2-6-16,-5 8-11 16,4 5-10-16,7 16-30 15,8 8-31-15,13 14-92 0,5 9-126 16,7 12 160-1</inkml:trace>
  <inkml:trace contextRef="#ctx0" brushRef="#br0" timeOffset="-66929.95">7568 15604 1315 0,'1'12'100'16,"-2"8"81"-1,0 5-71-15,-2 12-28 0,3 3-25 16,12 7-38-16,4-2-14 31,13-2-6-31,5-6-2 16,3-11 17-16,0-8 21 0,-4-16 35 16,-4-7 37-16,-6-14 30 15,-4-2 3-15,-2-8 4 16,-6-4-21-16,-11-3-33 0,-4-1-18 15,-13-4-30 1,-6 2-13-16,-9 3-12 0,-10 2-17 16,-9 13-53-16,-3 6-34 15,8 15-104-15,7 10 104 0,16 16 24 32</inkml:trace>
  <inkml:trace contextRef="#ctx0" brushRef="#br0" timeOffset="-66599.53">8423 15684 1480 0,'-12'14'220'0,"3"-9"314"16,2 0-426-1,3-7-110-15,0-4-35 0,4-5-97 16,3-7-138-16,6-2 145 0</inkml:trace>
  <inkml:trace contextRef="#ctx0" brushRef="#br0" timeOffset="-66433.83">8876 15637 1617 0,'23'6'92'0,"-5"-6"45"0,-1-7-98 16,0-10-137-16,0-5-250 15,7-11 203-15</inkml:trace>
  <inkml:trace contextRef="#ctx0" brushRef="#br0" timeOffset="-66326.29">9347 15512 1362 0,'1'26'158'0,"-1"-1"197"16,-1-12-338-16,-1-4-223 16,2-12 126-16</inkml:trace>
  <inkml:trace contextRef="#ctx0" brushRef="#br0" timeOffset="-66213.9">9708 15458 2009 0,'5'24'105'0,"-4"-2"23"16,-5-4 393-16,-9-11-384 0</inkml:trace>
  <inkml:trace contextRef="#ctx0" brushRef="#br0" timeOffset="-60503.35">9905 14298 1026 0,'-14'-10'93'0,"-2"3"52"16,3 1-10-16,-2 1-39 16,-2 1-5-16,9 3 0 0,0 2-4 15,7 8 9-15,2 0-7 0,2 9-15 31,0 6-5-31,1 18-23 16,-1 11-8-16,-1 26-10 0,1 10-3 16,5 20 2-1,3 11-4-15,7 12-6 16,1 8-6-16,7 13-7 0,0 7 1 16,1 11-1-16,-4 2 1 15,-9 10 1-15,-6-6 3 0,-11-3 3 16,-10-3 0-16,-9-13 34 15,-3 0 0-15,-4-10-1 16,-1-1 3-16,5-13-34 16,4-10-7-16,8-12-5 15,9-9-2-15,13-10-5 16,2-8 1-16,5-24-3 16,3-15-1-1,-4-28-2-15,0-8-2 0,-5-13 1 16,1-11 0-16,-8-28 4 0,-2-22 3 15,-2-33 1 1,-7-15 0-16,1-28-1 16,4-5 1-16,-2-21 0 15,2-7 1-15,3-10 1 16,-4-2-1-16,3-9 0 16,1 3 0-16,4 7 0 15,-1 2 1-15,3 11 1 16,4-2 3-16,-3 10 0 15,-1 2 0-15,2 9 0 0,-2 14-2 0,-1 10 2 16,2 13 0-16,-3 18 2 31,-2 9-1-31,1 25 2 0,-5 18 2 0,-4 25-2 16,-2 13-1-16,-8 20-3 16,0 7-2-16,-8 14-3 15,3 7-1-15,5 14-3 16,2 9 0-16,11 17 0 31,6 8 2-31,9 17 3 0,5 10 1 16,7 16 0-16,1 8 0 15,0 15-8-15,0 7-13 16,-3 13-39-16,1 6-19 0,-6 3-13 16,-1-7 12-16,-9-5 39 15,-5-14 22-15,-4-17 21 16,-5-11 2-1,-4-23 2-15,-1-8 0 0,-2-19 1 16,1-6 0-16,-1-14-3 16,3-10 6-16,0-18 2 15,3-10-1-15,3-22-2 0,2-8-6 16,2-24 0-16,1-10 1 0,3-23 3 31,-1-15 0-31,5-27 0 16,-2-13 0-16,2-30 0 15,1-10 2-15,-1-24 11 16,0-10 0-16,-1-14 3 16,-4-1-1-16,1 6-14 15,1 6 8-15,-3 18 4 0,2 6-1 16,2 25 2-16,-2 6-9 16,0 22-4-16,-1 13 2 15,-2 20 2-15,-4 15 2 16,-5 25 1-16,-1 8 1 15,0 11-6-15,2 6-2 0,-1 9 1 16,4 5 3-16,2 11-3 16,-2 9-2-1,2 13-7-15,2 9-5 0,-1 28 1 16,1 15 1-16,0 30 3 16,1 11-1-16,0 25 2 15,0 7 1-15,4 20 1 16,-2 10 1-1,2 19 2-15,3 2-8 0,0 15-11 16,1-1-3-16,-1-5-6 16,0-5 9-16,-4-25 9 15,-2-9 5-15,-3-35 3 16,0-13 1-16,-6-33-10 16,1-16-11-16,-1-31-24 15,-1-16-18-15,2-27-78 16,2-17-54-16,4-35 104 15</inkml:trace>
  <inkml:trace contextRef="#ctx0" brushRef="#br0" timeOffset="-25854.34">3385 17271 296 0,'-4'6'76'15,"-3"1"92"-15,-1-1 16 0,1 0 13 16,1-4 2-16,4-2-16 16,4 3-9-16,3-3-25 15,-5 1-11-15,2 3-22 16,-3 1-15-16,0 5-30 31,-2 4-15-31,2 2-21 0,1 3-5 0,0 2-10 16,1 2-6-16,3 7-7 15,-2 2-2 1,0 11-1-16,4 5 0 16,-4 11-1-16,-2 1 0 0,0-5-12 15,-5-5-13-15,1-18-32 16,4-8-21-1,4-11-51-15,-1-13-47 16,5-16 98-16</inkml:trace>
  <inkml:trace contextRef="#ctx0" brushRef="#br0" timeOffset="-25463.18">3766 17526 2416 0,'1'0'3'0,"2"0"0"0,-1-1 19 0,1 0-31 16,1-1-120-16,0 1 97 0</inkml:trace>
  <inkml:trace contextRef="#ctx0" brushRef="#br0" timeOffset="-24196.65">4282 17220 484 0,'-1'2'100'0,"-1"2"94"16,0-1-38-16,-2 0-40 15,2 0-8-15,-3-2-2 16,4 1-3-16,0 0-8 0,2 1-9 16,2 5-19-16,-3 1-11 15,0 11-24-15,-1 3-10 0,-2 6-14 16,2 4-3-16,1 2-2 31,1-2-2-31,5 0-1 16,0-1-1-16,8-6 4 15,1-3 9-15,1-11 24 16,5-7 26-16,-1-11 33 16,-2-8 22-16,-2-9 10 15,-4-3-11-15,-7-8-25 16,-3 0-25-16,-3-5-28 0,-2-3-10 16,-4-2-16-16,-3 0 4 15,-4 1-6-15,-2 3-3 0,-3 8 8 16,-3 6-5-16,3 13-1 15,-1 5-2-15,3 12-16 16,2 3-17-16,9 7-53 16,-1 3-41-16,7 0-117 15,5-1-112-15,7-5 195 16</inkml:trace>
  <inkml:trace contextRef="#ctx0" brushRef="#br0" timeOffset="-23559.73">4802 17038 650 0,'0'0'169'15,"-1"0"168"-15,-1 1-64 16,2 1-83-16,-2 1-31 16,1 2-42-16,1 4-15 15,-2 8-33-15,2 6-17 16,2 9-26-16,-1 6-10 0,1 12-10 16,1 4-3-16,1 6-1 15,-1-1 0-15,1-5-1 16,0-1-1-16,1-7 2 15,-2-4-1-15,2-10-1 16,-1-7-4-16,0-14-55 16,-1-6-49-1,0-12-141-15,0-4-123 0,2-15 202 16</inkml:trace>
  <inkml:trace contextRef="#ctx0" brushRef="#br0" timeOffset="-23221.08">5073 17061 774 0,'4'-3'161'0,"-2"0"149"16,0 1-44-16,-2 3-79 15,0 1-26-15,0 2-37 16,0 1-9-16,-1 3-8 15,-1 3-7-15,4 6-16 16,0 4-11-16,3 9-24 16,-6 4-14-16,-1 13-14 15,-1 2-10-15,1 7-11 16,3 2 0 0,-1-6-3-16,2 1 3 15,2-6-3-15,0 0-16 0,3-8-8 16,0-6-10-16,0-11-35 15,2-7-9-15,-2-12-77 16,1-4-51-16,-1-12 115 0</inkml:trace>
  <inkml:trace contextRef="#ctx0" brushRef="#br0" timeOffset="-22808.13">5501 16963 818 0,'0'0'153'15,"0"2"147"-15,0-1-32 16,-2 4-63-16,0 1-26 16,0 1-41-1,-1 2-20-15,6 4-42 0,-2 2-11 16,4 9-36-16,3 7-11 0,-2 13-9 31,1 6-8-31,2 10 1 16,-4 2-12-16,-1-2-68 15,1-3-5-15,2-11-88 0,3-2-51 16,-2-10 146 0</inkml:trace>
  <inkml:trace contextRef="#ctx0" brushRef="#br0" timeOffset="-21489.76">6115 16966 1077 0,'-3'0'155'0,"-2"2"121"15,1 0-43-15,-1 1-78 16,3-2-27-16,2 2-34 15,0 1-17-15,1 4-18 16,5 6-9-16,0 10-11 16,1 6-8-16,0 13-13 0,1 7-5 15,-4 10-13-15,1 1 1 16,-4 2-3 0,0-6-1-16,2-12-14 0,-2-4-17 15,1-10-47-15,4-5-33 0,-3-11-69 31,3-6-68-31,2-13 144 16</inkml:trace>
  <inkml:trace contextRef="#ctx0" brushRef="#br0" timeOffset="-21112.35">6468 17127 617 0,'2'-4'202'0,"-2"3"213"15,-1 1-75-15,-5 4-120 16,1 4-52-16,-3 6-79 16,2 2-19-16,3 5-34 15,-2 2-11-15,4 4-22 16,3-1-4-16,3 0-5 16,4 0-2-16,6-3 0 15,1 0 3-15,5-5 0 16,2 2 2-16,0-9 2 15,1-4 4-15,-4-7 13 16,1-4 6-16,-9-7 21 16,0-4 5-16,-9-8 4 15,-1-3-1-15,-4-9-12 16,-3-6-3-16,-4 0-11 16,-4-1-1-16,-4 8-6 15,0 6-5-15,-2 12 3 16,3 7-8-16,3 15-47 15,-3 8-36-15,4 9-126 16,4 3-117-16,6-2 180 16</inkml:trace>
  <inkml:trace contextRef="#ctx0" brushRef="#br0" timeOffset="-20856.86">6979 16850 1568 0,'-1'28'151'16,"-1"8"101"-16,-2 6-50 16,-1 8-97-16,1 3-36 0,1 3-54 15,2-1-7-15,0 3-6 16,1-4 7-16,3-3-78 15,3-5-70-15,7-8 79 16</inkml:trace>
  <inkml:trace contextRef="#ctx0" brushRef="#br0" timeOffset="-20260.84">7326 16955 746 0,'-1'18'114'0,"1"5"140"16,0 11-201-16,3 6-24 0,0 17-27 15,4 5-2-15,3 0 0 0,1-6 0 16,3-19 5-16,0-12 26 16,2-13 73-16,1-7 30 15,-1-12 43 1,0-6-8-16,1-10-47 15,-5-5-20-15,-7-14-28 0,-3-3-9 16,-5-11-15-16,-7 1-9 0,-5 4-9 16,-5 4-6-16,-3 7-8 15,1 8 1-15,0 15-40 32,-2 9-39-32,4 14-96 15,0 10-73-15,4 6-321 16,9 5 323-16</inkml:trace>
  <inkml:trace contextRef="#ctx0" brushRef="#br0" timeOffset="-19937.57">7748 16882 1118 0,'4'5'180'0,"-2"10"142"16,-4 8-102-16,-4 15-129 15,-1 8-42-15,3 9-39 16,4 6-7-16,11 1-5 0,2-3-3 16,6-14-4-1,3-13-2-15,6-20 15 0,5-8 13 16,2-14 48 0,-1-6 28-16,-4-18 27 15,-3-6 1-15,-7-10-9 16,-4-3-17-16,-11 1-27 15,-8 2-7-15,-14 6-25 16,-7 3-6-16,-11 4-9 16,-4 3-2-16,5 13-46 15,6 8-39-15,10 18-93 16,6 10-80-16,1 20 129 16</inkml:trace>
  <inkml:trace contextRef="#ctx0" brushRef="#br0" timeOffset="-19628.95">8558 17000 1851 0,'-2'3'89'0,"10"-14"-71"0,-2-1 43 0,2-1-67 31,1 1-127-31,5-1 98 15</inkml:trace>
  <inkml:trace contextRef="#ctx0" brushRef="#br0" timeOffset="-19453.49">9099 17063 1686 0,'14'7'96'16,"-4"-5"28"-16,4-3-54 0,-3-9-71 15,3-4-56 1,3-8-182-16,2-4-252 16,5-4 270-16</inkml:trace>
  <inkml:trace contextRef="#ctx0" brushRef="#br0" timeOffset="-19339.88">9504 16883 1203 0,'12'14'230'0,"-4"2"231"0,-5 0-242 16,1 4-64-16,-3-5-102 15,2-5-84-15,3-9-173 16,2-9-212-16,9-14 221 16</inkml:trace>
  <inkml:trace contextRef="#ctx0" brushRef="#br0" timeOffset="-19247.39">9910 16790 1291 0,'20'12'225'0,"-5"3"198"16,-4 0-121-16,-6 3-145 15,-3 1-63-15,3-3-67 16</inkml:trace>
  <inkml:trace contextRef="#ctx0" brushRef="#br0" timeOffset="-4856.16">5110 15701 431 0,'-5'4'108'16,"2"1"106"-16,-1 0-122 15,0 0-13-15,0 1-3 16,-2-1 12-16,3 0 30 15,3-2 3-15,1-2-6 16,-1-1-9-16,-4-4-33 0,3-3-17 16,-2-5-23-16,2-3-1 0,1-7 6 15,0-4 0-15,-3-5-4 16,1-5-5 0,-6-4-13-1,0 1-5-15,-4 0-5 0,-1 3 0 0,-3 5-1 16,0 2 1-16,-1 9 3 15,0 2-1-15,1 5 0 16,-3 0 0-16,2 1-3 16,-1-1-1-16,2 3-1 15,0 2-1-15,1 2 1 16,1 2 1-16,3 2 1 16,0 0 1-16,-1 1-1 15,0 1-2-15,0 0-1 16,-3 2 0-16,1 2-1 0,0 1 0 15,0 0 0-15,-3 1-1 16,1-3 1 0,0 0 0-16,0-2 0 0,2 1-1 15,-3 0 0-15,0 1 0 16,1 3 0-16,0 0-4 0,4 2 0 31,-4 0 1-31,3 4 1 16,2-1 2-16,-1 2 0 15,6 1 1-15,-2 3-1 16,0 2 0-16,0 2 0 0,0 1 0 16,0 3 0-16,0 1 0 15,2 2 0-15,0-2 0 16,2-3 0-16,-2-1-1 0,3-4 1 16,-1-2 0-16,0-2 0 15,1 3 1-15,1-1 0 16,-2 1-1-16,1 1 1 15,-1-1 0-15,1-3-1 16,1 1 0-16,0-3 0 0,2-1 0 16,0-1-1-16,-1-3 1 15,1-1 0-15,-1-1-1 16,1-2 1-16,0 0 0 16,0-3 0-1,0 0 0 1,-1 0 0-16,-1 0 0 0,1 0 0 15,0-1 1-15,-6-5-1 16,5 1 0-16,0-3-1 16,1-2-1-16,-1-3 2 15,0-3-1-15,0-2 1 16,1 0 0-16,-5-2 0 16,3 1 2-16,-1-1-2 0,-4 2 2 15,4 4-1-15,-4 1 0 16,-3 0 0-16,4 1 0 0,-7-5 0 15,1 1 0-15,0-1-1 32,-6-6 0-32,6 2 0 0,5-1-1 0,-5 2 1 15,8 7 0-15,-4 3 0 32,-6 1 1-32,-1 3 1 15,-1 2 0-15,-3 2-1 16,1 1 1-16,6 2-2 0,-3 1 0 15,6 1 0-15,0-1 0 16,0 2 0-16,1 0 0 16,-2 1 0-16,-1 1 0 15,3 3 0-15,0-2 1 16,1-3-1-16,2-1 0 0,-1-2 0 16,0 1-1-16,3 2 0 15,-2 0 0-15,1 2 1 0,0 2-1 16,-1-1 0-1,2 2 0-15,0 2-2 16,2 1 2-16,2 4-1 0,0 1 0 16,0 2 1-1,-1 1 1-15,-2 1 0 16,-3 1 2-16,0 1-1 16,1 1 0-16,-1-3 1 15,-2 1-2-15,0-6 1 16,0 0-1-16,1-2 0 15,3-3-1-15,3-1-1 16,1-2 0-16,1-1 1 0,-3-1 0 0,1 1 1 16,-1-2 1-16,-2 1 0 15,1 0 1 1,-1-3-1 0,-5-2 0-16,0-3 0 0,2-1-1 15,3-2 0-15,5-1-1 0,1-1-1 16,-4-3 2-1,-2-2-1-15,-3-3 1 16,1-5-1-16,3-2 1 16,-7-6 0-16,5-2-1 0,-1-6 1 0,-5 1 0 15,5 2 0-15,-5-6 1 16,-9 6 1-16,5 1-1 16,-5 5 1-1,3 5 0-15,-3 4-2 16,0 0 2-16,1 0-1 15,0 3 0-15,5 4 1 16,-1 2-1-16,1 7 2 16,0 2-2-16,0 1-1 15,-2 3 0-15,4 1-2 16,-1 1 2-16,5 2-3 16,3 0-1-16,2 3 0 15,-2 0-1-15,2 2 1 16,2 4 2-16,-5-2 0 15,4 4 1-15,-3 2 0 0,4 4 0 16,0-1-1-16,-1-1 0 0,3 3 0 16,-1-4 0-16,4 5 0 15,3 2 1-15,-4-3 0 16,3 3 1-16,-1-3 0 31,-3-1 0-31,4 3 2 0,-4-2-1 0,-2 2 0 16,1 2 1-16,-2 0-2 15,-1-4 1 1,3 2-1-16,0-6 0 16,0-8 0-16,-1-4 1 0,-2-10-1 15,1 0 1-15,0 3-1 16,-1-2 0-16,0-2 1 16,0 0 0-16,-2-6-1 15,0 2 2-15,2 4-2 16,-4-8 1-16,-1 0-1 15,-2 0-1-15,6-7-1 0,-5-4-1 0,5-6 1 16,-2-5 1 0,-3-7 0-1,1 2 1-15,-5 0 1 0,1 2-1 0,-3 3 2 16,-4 2-1-16,-3 1 1 16,-2-1 0-16,-7 3 1 15,3 1-2-15,2 5 1 16,3 6-1-16,5 4-1 31,3 4 0-31,2 3 1 16,-3-2-1-16,3 1 0 15,-3 0 1-15,2 4-1 16,2 2 1-16,1 2-1 0,2-3 0 0,-1 0 0 16,-3 2-1-16,4 3 1 15,-3-3 0-15,1 4-1 16,1 2 1-1,-3-3-2-15,8 9-1 0,-1-4 0 16,-1-2 0-16,3 0-1 16,-3 2 0-16,-1 2 0 15,-2-2-1-15,5 11 3 16,-5-7 0-16,4 3 2 16,1 5 0-16,2-4-1 15,-1 1 0-15,9 0-1 16,-6-1 0-16,-4-2 0 0,9 2 2 15,-9-3 0 1,7 4 0-16,-6 0 0 16,0 5 0-16,-2-1 1 0,-4-1 0 15,9 8-1-15,-7-9 1 16,4 7-1-16,0-3 1 0,-5-11-1 31,8 0-1-31,-2-14-1 16,2 0-1-16,6-6 2 15,-4-12-5-15,3-3-138 0,0-12 105 0</inkml:trace>
  <inkml:trace contextRef="#ctx0" brushRef="#br0" timeOffset="-4380.32">2754 15780 460 0,'-1'-4'113'15,"-1"1"129"-15,1 1-26 16,-1 2-26-16,-1 2-26 15,0 6-59 1,-1 1-26-16,1 5-50 16,1 3-6-16,0-2-8 0,4 0-4 0,3 2-5 15,3-2-6-15,2-2 0 32,4 6-1-32,0-8 1 15,3 2 2-15,4 2 1 0,0 5 1 16,2 0 1-16,-4 1-1 0,0-4-2 31,-5-8-2-31,-1-6-4 16,0-3 0-16,-1-3 13 15,4-3 7-15,0-3 12 0,2-9 2 16,0-4-11-16,-1-2-4 16,-1-5-6-16,0 5 1 15,1-4 12-15,0-3-31 16,1 1-209-16,1 0 159 0</inkml:trace>
  <inkml:trace contextRef="#ctx0" brushRef="#br0" timeOffset="-1691.5">7528 17873 1075 0,'0'-2'127'0,"0"0"96"0,-2-3-44 0,-2 2-53 16,0 3-18-16,-4 4-20 31,0 3-15-31,-1 8-20 16,-4 3-6-16,-6 10-8 16,-2 7-4-16,-2 9-10 15,0 8-8-15,-6 4-7 16,-4 6-3-16,-5-5-3 0,-5-4 2 15,6-13-42-15,2-9-41 0,9-16-62 16,8-10-36-16,10-13-89 16,6-7-217-16,8-13 296 15</inkml:trace>
  <inkml:trace contextRef="#ctx0" brushRef="#br0" timeOffset="-1439.38">7214 17997 519 0,'-8'-26'152'0,"2"2"164"16,4 5-48-16,2 6-49 15,2 7-23-15,4 9-24 0,3 8-16 16,7 10-31-16,0 8-12 16,4 7-35-1,6 6-17-15,2 4-31 0,-1-5-12 16,6 8-11-16,2-5-1 15,5-3 3-15,6 1-12 0,8-8-74 32,0-3-50-32,2-2-176 15,-7-5 160-15</inkml:trace>
  <inkml:trace contextRef="#ctx0" brushRef="#br0" timeOffset="-723.73">8069 17853 1236 0,'0'-4'89'16,"-4"0"31"-16,2-1-21 15,9 2-45-15,4 2-3 0,13 1 9 16,7-1 8-16,1 1 1 15,0-2-11-15,2-2-23 16,-5 0-8-16,-1-1-3 16,-2 4 3-16,-6 6 6 15,-4 6 1-15,-9 12-6 16,-5 7-4-16,-10 11-13 16,-5 9-17-16,-9 9-45 15,-3 7-20-15,-3-1-16 16,-2-1 14-16,-3-13 40 15,3-13 18-15,6-13 41 16,4-15 19-16,11-6 21 16,6-4 11-16,6-4 1 0,9-2-11 15,10-2-6-15,2-3-5 16,7 7-22-16,-1 1-9 16,3 5-13-16,4 4-4 15,8 4-1 1,3 5 0-16,10-2-22 15,-1 3-27-15,-3-6-96 0,-3-4-79 0,-12-6 115 32</inkml:trace>
  <inkml:trace contextRef="#ctx0" brushRef="#br0" timeOffset="-227.78">8982 17466 1254 0,'-6'-4'135'0,"4"-1"83"16,1 3-11-16,1 1-68 16,0 1-28-16,1 5-36 15,-1 4-6-15,1 10-21 16,0 5-6-16,-1 8-7 16,-2 5-12-16,-5 4-13 0,0 1-1 15,-4 2-9-15,-4 0 4 16,-1-1-2-1,-2-5-1-15,3-6-4 16,0-6-3-16,8-12-3 16,3-3-4-16,11-8 0 15,3-3 1-15,15-3-1 0,6-3 4 16,4-4 4-16,2 0 3 16,-3-1 2-1,-5 1 1-15,-2 4 3 16,-4 0-7-16,-6 5-90 15,-2-1-55-15,-3-2-404 0,0-2 327 16</inkml:trace>
  <inkml:trace contextRef="#ctx0" brushRef="#br0" timeOffset="-21.36">9171 17520 1253 0,'-5'0'216'0,"1"2"169"0,1 5-162 16,-1 3-42-16,-1 8-90 16,2 6-28-16,2 10-38 15,1 7-12-15,4 13-11 0,3 5-2 16,3 6-12 0,4 6-33-16,4 7-140 15,3-1-188-15,3-5 203 16</inkml:trace>
  <inkml:trace contextRef="#ctx0" brushRef="#br0" timeOffset="22735.78">515 2869 328 0,'-5'9'117'16,"-3"0"97"-16,-1 0-62 15,-1-1-32-15,2-2-42 0,5-3-10 16,0-3 6-1,2-2 9-15,3-1 16 16,0-3-2-16,2 3-19 0,2-1-14 0,1 0-27 31,4 0-7-31,3-2-6 0,4-1-1 16,6-3 2-16,2 0-2 16,9-2 0-16,2 0-5 0,3 1 0 15,-3 1-5-15,-11 6-2 16,-6 4 1-16,-12 7 11 15,-5 4 12-15,-6 11 2 16,-3 6 2-16,-3 14-16 16,-1 4-10-16,-2 11-6 15,4 3-4-15,-2 0 5 16,1 0-4-16,7-9-1 16,-4-5 1-1,6-10-31-15,6-6-29 0,3-13-131 16,4-7-275-16,7-22 275 15</inkml:trace>
  <inkml:trace contextRef="#ctx0" brushRef="#br0" timeOffset="23120.37">1080 2841 842 0,'-4'3'121'0,"-2"2"134"16,0 3-89-16,-4 4-10 31,-2 1-44-31,2 4-52 16,1 1-29-16,2 2-11 15,2-1 5-15,5-3 10 16,4-2 6-16,7-4 14 0,7 1-1 15,11-2 8-15,4 0-5 16,4 1-1-16,0 1-10 0,-5 1-17 16,-6 0 6-16,-10 3-25 15,-7 3 3-15,-8 5 3 16,-3 3-6-16,-13 3 6 16,-2 2-19-16,-11-4-61 15,-2-1-39-15,0-8-127 16,3-6-111-16,3-13 194 15</inkml:trace>
  <inkml:trace contextRef="#ctx0" brushRef="#br0" timeOffset="23500.92">1068 2887 885 0,'26'-21'149'0,"4"-2"93"0,2 1-41 15,0 0-38 1,5 4-67-1,-4 2-35-15,0 6-36 16,-2 3-9-16,-7 7-13 16,-1 7 0-16,-5 10 0 15,-5 6 0-15,-7 13 2 16,-2 4 0-16,-4 10 0 0,2 3-1 0,4 0-2 16,2-4-2-1,11-8 1-15,3-8-1 0,9-11 22 16,4-7 8-1,-2-13 15-15,4-6 6 16,-4-13-15-16,-5-6-4 0,-10-13-8 16,-6-7-5-1,-7-7-5-15,-3-3-1 16,-8 4-6-16,-4 4 1 16,-13 16-8-16,-6 7-14 0,-12 19-35 15,-2 7-20-15,-4 13-35 16,5 1-44-16,17-1 88 15</inkml:trace>
  <inkml:trace contextRef="#ctx0" brushRef="#br0" timeOffset="23680.02">1880 2891 1611 0,'-10'25'131'0,"-2"-8"50"16,1-10-28-16,3-3-64 0,2-12-134 16,5-3-139-16,4-12 99 15</inkml:trace>
  <inkml:trace contextRef="#ctx0" brushRef="#br0" timeOffset="24159.79">2299 2529 1766 0,'2'-1'76'0,"-8"3"-6"0,-14-2 58 16,0 0-34-16,-3 4-36 0,-2 4-33 15,2 7-22-15,1 4-4 0,4 6-8 16,7 5-2 0,11-1 0-16,5-3 0 15,13-10 3-15,1-5 3 0,1-10 9 16,2-4 6-16,2-4 10 15,-4-6 2-15,0-6 4 32,-3 0 0-32,-2-3 6 0,-4-1 3 15,-2 6 8-15,-2 2 7 0,-7 14-4 16,-3 6-1-16,-6 23-9 16,-1 13-8-16,-1 15-9 15,2 10-5-15,4 9-9 16,5 6-4-16,10 0-53 15,4-3-29-15,8-8-93 16,2-7-79 0,-13-14 147-16</inkml:trace>
  <inkml:trace contextRef="#ctx0" brushRef="#br0" timeOffset="25880.29">360 4324 656 0,'-13'11'104'0,"-5"0"106"16,3-2-36-16,5-6-61 16,6-3-9-16,14-6 0 15,5-4 7-15,15 1 24 16,0 1-4-16,3 3-38 16,2 2-24-16,-4 0-36 31,1 2-13-31,0 5-4 0,-1 1-33 15,-5 3-110-15,0 4-113 16,-3 2 113-16</inkml:trace>
  <inkml:trace contextRef="#ctx0" brushRef="#br0" timeOffset="26071.84">451 4650 979 0,'-10'20'155'16,"6"-3"114"-16,5-6-23 15,12-11-65-15,5-4-34 16,6-10-46 0,5-2-35-16,7-1-44 15,3-1-23-15,11 2-134 0,0 1-214 0,10 2 200 16</inkml:trace>
  <inkml:trace contextRef="#ctx0" brushRef="#br0" timeOffset="26439.51">872 4184 817 0,'0'-15'105'0,"-2"3"124"15,2 2-11-15,3 5-45 16,1 4-13-16,5 5-54 16,5 0-18-16,3 1-23 15,4-1-8-15,4 0-10 16,3-1-8-16,7-2-7 0,1 2-4 16,0 2-17-16,-1 3-2 15,-11 6-2-15,-7 5 0 16,-6 12 0-16,-2 6 0 0,-6 11-1 15,-3 6 0-15,-4 8-2 16,-1-1 8-16,2 3-65 16,3 2-40-16,3-7-107 15,5-4-81 1,1-14 158-16</inkml:trace>
  <inkml:trace contextRef="#ctx0" brushRef="#br0" timeOffset="26593.66">1511 4461 1415 0,'0'-3'168'16,"-5"19"-82"-16,-3-3 78 16,-1-4-68-16,1-9-58 15,3-6-76-15,11-10 24 16</inkml:trace>
  <inkml:trace contextRef="#ctx0" brushRef="#br0" timeOffset="26939.33">1805 4184 1334 0,'-5'9'106'0,"1"1"59"15,0-3 9-15,2-1-84 16,2 0-20-16,3 2-43 16,1 3-8-16,3 5 17 15,-1 3 14-15,5 1 15 16,3 2-6-16,10 0 13 16,4-3-13-16,0 0-10 15,4-4 3-15,0 0-23 16,-4 2-1-16,-4 2-11 0,-3 3-1 15,-13 1-3 1,-4-1-1-16,-6 4-11 16,-5-1-20-16,-5 2-82 0,-3-2-57 15,-5-2-247 1,2-7 229-16</inkml:trace>
  <inkml:trace contextRef="#ctx0" brushRef="#br0" timeOffset="27379.73">1954 4119 1132 0,'28'-7'145'15,"2"-1"128"-15,1-1-79 16,-2-3-33 0,0-1-43-16,-5-4-47 0,3-1-26 15,-1 0-33-15,-3 3-6 16,2 3-2-16,3 2-2 15,0 6-1-15,-2 4-1 16,0 6-1-16,-3 5-2 16,-7 8 10-16,-3 6 8 15,-7 11 11-15,-2 5 3 0,-7 14-9 16,1 3-6 0,1 9-8-16,1-4 0 15,10-13-2-15,3-8 0 16,6-23 3-16,-1-10 10 0,5-17 18 15,2-5 7-15,6-11 7 16,-4-7-4-16,-5-5-4 16,-6-10-1-16,-11-4-4 15,-1 1-4-15,-9 5-11 16,-5 5-5-16,-11 11-7 16,-4 9-9-16,-6 11-32 0,2 5-18 15,6 4-59-15,3 3-49 0,11 1-154 31,4 1 174-31</inkml:trace>
  <inkml:trace contextRef="#ctx0" brushRef="#br0" timeOffset="27758.97">3043 3889 1242 0,'-2'-7'133'16,"-4"1"96"-16,-6 1 5 16,-10 5-82-16,-5 3-39 0,-13 12-74 15,-2 5-19-15,2 11-19 16,6 5-4-16,18-3-7 16,13-1 0-16,18-8 8 15,11-8 2-15,7-9 18 16,3-5 3-16,-3-8 0 15,-3-6-1-15,-3-5-7 16,-4-4 1-16,-6-2 5 16,0 1 5-16,-8 5 23 0,1 4 8 15,-6 13 4-15,-4 10-3 16,-6 15-24-16,-5 10-9 16,-3 14-12-16,-2 2-5 0,3 8-6 31,5 1-36-31,10 0-109 15,4-1-90-15,5-7 110 0</inkml:trace>
  <inkml:trace contextRef="#ctx0" brushRef="#br0" timeOffset="28149.31">1643 5485 1019 0,'1'0'182'0,"-5"5"-78"16,-4 5 120-16,-8 7-117 0,-6 9-47 31,-12 6-31-31,-1 7-18 0,-1 4-11 16,1 6-44-16,1 1-35 15,7 0-133-15,2-7-102 16,10-11 169 0</inkml:trace>
  <inkml:trace contextRef="#ctx0" brushRef="#br0" timeOffset="28339.32">1362 5538 1327 0,'2'13'148'15,"6"12"129"-15,5 5-85 16,4 11-52-16,4 0-35 16,7-1-48-16,6 1-23 15,6-4-22-15,4-2-23 16,3-3-68-16,-2-6-43 0,0-12-232 16,-7-5 206-16</inkml:trace>
  <inkml:trace contextRef="#ctx0" brushRef="#br0" timeOffset="28531.39">2106 5448 1831 0,'-10'25'126'16,"0"8"63"-16,5 8-13 0,-2 5-87 15,3-2-19-15,1-3-54 16,0-10-37-16,7-8-83 0,4-3-59 31,9-11-247-31,1-2 232 0</inkml:trace>
  <inkml:trace contextRef="#ctx0" brushRef="#br0" timeOffset="28839.55">2310 5532 1340 0,'-5'22'98'0,"-3"7"68"0,0 1-26 0,2 8-41 32,5 3-21-32,5 2-44 0,8-1-22 0,16-8-16 31,9-6-2-31,13-17 16 16,5-9 17-16,-3-17 50 15,1-6 18-15,-13-9 17 16,-7-3-6-16,-10 0-25 0,-10-2-9 15,-13 1-15 1,-6 0-7-16,-16 1-15 16,-7 2-11-16,-11 8-17 0,-8 6-9 0,2 14-23 15,3 10-17 1,4 16-54-16,8 3-38 16,9 3-88-16,6-4 112 15</inkml:trace>
  <inkml:trace contextRef="#ctx0" brushRef="#br0" timeOffset="29276.44">2668 4944 1818 0,'0'2'55'0,"3"-11"-4"0,12-3 44 0,7 1-7 16,4 1-20-16,3 9-18 16,-1 4-14-16,-3 8-20 0,-7 5-4 15,-10 5 0-15,-8 5 3 16,-13 5-1-16,-5 0 0 15,-2-1-5-15,4-1-3 16,7-4-5 0,4-3-3-16,13-5-4 0,8-1 1 15,19-8 4 1,5-2 2-16,12-6 5 0,0-7 1 16,-5-4-73-16,0 0-521 0,-2-8 397 31</inkml:trace>
  <inkml:trace contextRef="#ctx0" brushRef="#br0" timeOffset="60934.48">10401 17809 576 0,'-6'8'95'0,"-3"0"71"0,-1-1-44 15,2 0-23-15,3-1-7 16,1-2 4-16,3-4-1 16,2-4 5-16,3 0 1 15,3 0-4-15,7 2-10 16,2 2 1-16,9 3-7 16,11 4-4-16,15 5-16 15,14 2-19-15,21-6-25 16,-1-1-8-16,-2-9-7 15,-8-4 6-15,-5-2-3 16,-1 0 2-16,-12 2 2 16,-8 3 1-16,-24 3-14 15,-13 3-46-15,-21 4 34 16</inkml:trace>
  <inkml:trace contextRef="#ctx0" brushRef="#br0" timeOffset="61439.07">10421 18019 1671 0,'-6'10'163'15,"4"-5"120"-15,5-6-108 0,10-5-64 16,-2-2-24-16,15 0-25 16,11 0-24-16,27-2-27 15,13-1-8-15,8-5-3 16,3-4-10-16,-3-4-46 15,1-2-33-15,4 2-96 16,-8 1-55-16,-16 1-275 16,-9 6 297-16</inkml:trace>
  <inkml:trace contextRef="#ctx0" brushRef="#br0" timeOffset="61515.25">11034 17534 1272 0,'2'9'214'16,"4"1"282"-16,14 1-345 16,6 4-28-16,13 1-55 15,0-1-22-15,10 1-30 16,3-2-7-16,5 1-7 31,3-2 0-31,4 0 2 0,-6 4-4 0,-13 2 37 31,-9 4 8-31,-26 9 13 0,-9-4 8 16,-22 7-32-16,-17 8-8 16,-15 2-13-16,-10 4-3 15,1-9-31-15,0-5-27 16,-7-11-63-16,-1-8-63 0,-2-10-205 16,8-6 221-16</inkml:trace>
  <inkml:trace contextRef="#ctx0" brushRef="#br0" timeOffset="64213.32">12960 17591 710 0,'0'-1'119'16,"0"-2"121"-16,0 0-33 0,1-2-39 16,1-1-1-16,-1 1-12 15,0 0-10-15,-1 1-34 16,0 4-24-16,0-1-38 16,-1 0-16-16,-9-3-12 15,2 4 0-15,-2 0 1 16,-4-1 3-16,-2 0 0 0,-2 1-3 15,-5 0-7-15,-4 3-5 16,1 3-5-16,-2 3-2 16,1 7-1-1,5 4 0-15,1 8-2 16,1 1 1-16,3 9-1 16,3 0 0-16,2 6 1 15,3 1 1-15,6 4 1 0,0 0 2 16,7 3 3-16,3 1 1 15,4-5 0-15,6-4 2 16,9-10 6-16,7-5-2 16,17-4 1-16,3-7 0 15,7-6 1-15,-5-7 5 16,-10-14 21-16,0-2 0 0,-3-12 16 16,-1-1 3-16,1-17-2 15,0-10 7-15,-11-11-8 16,-4-6-5-1,-13-3-13-15,-13-3-8 0,-16 3-12 16,-12 1-5-16,-14 0 3 16,-7 5-2-16,0 12-10 15,1 9-1-15,5 21-29 16,-2 12-21-16,-6 23-68 16,0 12-72-16,0 18 102 15</inkml:trace>
  <inkml:trace contextRef="#ctx0" brushRef="#br0" timeOffset="66771.33">670 15054 663 0,'-8'-12'118'0,"0"6"119"15,-1 2-2-15,-1 8-32 16,0 4-9-16,-2 7-25 16,1 5-14-1,4 12-43-15,0 4-27 0,2 15-46 16,4 3-20-16,2 7-15 16,4-1 0-16,3-4-13 15,1-2-18 1,2-10-56-16,3-4-39 0,-4-4-128 15,-2-7-173-15,1-7 248 16</inkml:trace>
  <inkml:trace contextRef="#ctx0" brushRef="#br0" timeOffset="67024.94">423 15277 1255 0,'-8'-8'143'0,"-1"2"106"16,2 3-65-16,1 6-68 15,4 5-39-15,3 4-42 16,6 4-19-16,8 0-13 16,4-1-2-1,13-5-1-15,1-6-1 16,18-11 1-16,12-9-1 15,13-14 3-15,6-6 3 16,0-2-238-16,-4-3 173 0</inkml:trace>
  <inkml:trace contextRef="#ctx0" brushRef="#br0" timeOffset="72081.86">17343 18368 743 0,'-15'4'138'16,"4"-1"130"-16,0-5-116 16,5-1-86-16,0-6-34 15,5-4-29-15,1 4-2 0,-1-4-1 16,1 6 2-16,0 3 16 15,-4-2 20-15,1 7 33 16,-1 0 18-16,4 5 14 16,6 1-10-16,5-3-13 15,2-4-9 1,4 0-21-16,5 0-8 0,5-2-18 0,9-2-5 16,12-3-2-1,7-4 5-15,14 1 10 16,0-1-2-16,-2 5-5 15,-3 2-2-15,0 5-8 16,13 2 3-16,9-2 7 16,3 3 2-16,0-2 5 15,-1-2 2-15,12 1 5 16,3-6 0-16,5-1-9 16,2 0-5-16,2-4-15 0,-1 5-5 15,4-1-1-15,1 1-1 0,-6 10 0 16,0 0 1-16,-6 5-1 15,-2-1 1 1,4-7 1-16,1-3 1 0,1-5 15 16,5 3 4-16,-1-6 2 15,7-1-2-15,9 0-16 16,7-1-6-16,-7 5-3 16,1 8 0-16,6 3 0 15,-9 2 0 1,0 0 1-16,7 2 0 0,-5-5 2 15,0 5 1 1,1-4 2-16,0 1-1 16,-14 1-1-16,-7-3 0 0,-10 4-4 15,-14-4-14-15,-2-1-56 16,-2-1-45-16,-12-3-285 16,-3-3 243-16</inkml:trace>
  <inkml:trace contextRef="#ctx0" brushRef="#br0" timeOffset="79806.16">17514 17418 780 0,'2'-3'141'16,"-1"2"96"-16,1-2-59 0,-1 1-30 0,-2 1-47 15,-1 0-12-15,-3 0-24 16,0 1-6-16,-2 3-12 31,2 1-5-31,-1 6-13 0,-1 1-8 16,-4 6-5-16,0 3 0 15,1 5-1-15,1 1 1 16,6 2-5-16,3 2-4 16,5-1-5-16,4-1-2 0,2-4 0 15,3 1 0-15,3-7-1 16,4-1 0-16,5-4 1 15,-1-6 6 1,-1-6 32-16,-2-7 19 16,-4-10 33-16,-1-5 4 15,-4-12-6-15,0 0-14 0,-5-9-22 16,-6-3-6-16,-3 1-22 16,-8-1-3-16,-10 7-4 0,-5 1-8 15,-14 11 3 1,2 6-8-16,3 15-8 15,7 7-7-15,3 10-39 16,4 8-24-16,4 5-62 16,0 2-23-16,8 2-133 15,5-2 165-15</inkml:trace>
  <inkml:trace contextRef="#ctx0" brushRef="#br0" timeOffset="80424.15">18152 17325 1171 0,'-4'7'112'16,"0"1"75"-16,0-2-24 16,4 2-31-16,0 1-7 15,1 4-5 1,3 5-12-16,1 4-41 0,1 2-20 0,1 10-34 16,-3 4-7-16,-2 5-5 31,1 3-6-31,-3-1-44 0,-4-3-5 0,4-3-37 31,-3-4-14-31,3-11-16 0,3-5-53 16,1-14-253-16,2-4 257 15</inkml:trace>
  <inkml:trace contextRef="#ctx0" brushRef="#br0" timeOffset="80706.72">18456 17437 1575 0,'6'-2'136'0,"0"2"82"0,-3 0-33 15,-4 7-58 1,0 4-29-16,-6 9-37 15,-3 8-12-15,3 10-18 16,-2 4-7-16,3 4-14 16,3 1-6-16,3-7 8 15,3-1-50-15,4-3-47 0,3-6-50 0,2-6-138 16,0-5-139-16,1-11 231 31</inkml:trace>
  <inkml:trace contextRef="#ctx0" brushRef="#br0" timeOffset="81039.8">18764 17422 789 0,'0'-3'181'0,"1"1"214"0,0 2-148 16,0 6-50-16,1 3-11 15,-2 5-13 1,0 2-13-16,1 7-35 0,1 4-24 16,0 8-57-16,0 3-16 15,2 3-24-15,-2-1-7 16,0-4-21-16,3 0-5 0,-2-4-46 31,2-5-36-31,-2-6-64 0,2-8-64 0,-1-11 130 16</inkml:trace>
  <inkml:trace contextRef="#ctx0" brushRef="#br0" timeOffset="81520.21">19177 17286 1138 0,'-1'0'141'0,"0"0"111"15,-3 0-41-15,1 0-48 16,2 6-23-16,-3 1-22 16,2 0-9-16,2 7-20 15,0-1-8-15,4 10-30 16,3 7-17-16,1 7-23 16,1 6-10-16,-1 10-31 0,-1 0 1 15,-2 3-44 1,-3-5-20-16,-2-11-34 15,0-6-40 1,-2-12-129-16,1-5-173 0,1-16 271 16</inkml:trace>
  <inkml:trace contextRef="#ctx0" brushRef="#br0" timeOffset="82426.54">19655 17419 1190 0,'0'-8'128'0,"1"-1"93"16,3-2-57-16,-4-2-56 15,0 1-20-15,-2 4-11 0,-3 1 1 16,-2 6 8-16,0 1-1 16,-2 6-8-1,-1 4-11-15,1 8-30 0,1 5-9 16,4 10-18-16,4 4-6 0,7 9-9 15,7 0-1 1,4-6-1-16,4-7 0 16,8-15 4-16,4-6 1 15,2-12 4-15,-2-8 5 16,-3-11 12-16,-6-6 3 0,-9-10 9 16,0-5 3-16,-9-3 1 15,-5-1-2-15,-10 4-6 16,-5 2-6-16,-16 6-8 15,-8 5-15-15,-8 19-35 16,-2 7-17-16,4 17-24 16,7 6 2-16,11 0-33 0,8-2-52 15,15-8 97-15</inkml:trace>
  <inkml:trace contextRef="#ctx0" brushRef="#br0" timeOffset="82692.39">20131 17198 2034 0,'6'20'136'0,"-2"0"66"15,3 2-79-15,-5 4-41 16,-2 5-27-16,-8 5-23 15,-1 3-8-15,-1 0-15 16,2 1-6-16,6-2-39 16,2-4-46-16,3-4-129 15,4-3-293-15,-1-14 299 16</inkml:trace>
  <inkml:trace contextRef="#ctx0" brushRef="#br0" timeOffset="83220.68">20531 17339 1486 0,'-3'0'109'16,"-1"2"49"-16,-2 3-38 16,0 9-62-16,1 6-23 15,-1 12-28-15,3 6-9 16,3 10-12-16,1 1-2 16,7-4 1-16,5-5 3 0,7-18 6 15,7-9 1-15,7-15 14 16,1-11 11-1,2-12 31-15,-5-6 20 16,-9-13 12-16,-4 0 11 0,-7-2-12 16,-7-1-11-16,-10 1-15 15,-8 4-17-15,-13 6-14 16,-6 6-5-16,-9 19-46 16,-3 9-42-1,5 15-118-15,3 7-80 0,16 6 138 16</inkml:trace>
  <inkml:trace contextRef="#ctx0" brushRef="#br0" timeOffset="83608.2">21008 17371 1613 0,'0'-2'5'0,"-3"8"-1"0,1 16 3 0,0-1-6 16,-1 10-13-16,1 5-2 16,1 6 2-16,2 3 2 15,7-3 13-15,5-6 5 16,11-13 14-16,1-11-1 16,8-13 12-16,-1-9 19 0,-2-12 17 15,-1-5 20-15,-10-8 32 16,2-5-3-16,-13-2-6 31,-4-2-12-31,-7 1-31 16,-6-1-11-16,-11 2-17 15,-3 6-9-15,-7 10-10 16,-4 11-20-16,-6 17-49 16,-1 6-36-16,7 8-97 15,3 3-36-15,16-4 114 16</inkml:trace>
  <inkml:trace contextRef="#ctx0" brushRef="#br0" timeOffset="84020.81">21691 17551 1389 0,'0'1'208'0,"0"-1"288"16,1-2-396-16,2 2-32 15,1 1-46-15,-4 1-10 16,1 2-35-16,-1 0-35 0,3-2-107 31,2-2-108-31,4-5 148 0</inkml:trace>
  <inkml:trace contextRef="#ctx0" brushRef="#br0" timeOffset="84188.08">22062 17522 1837 0,'3'14'163'0,"-2"-1"170"31,1-8-275-31,-2-3-56 16,-3-3-113-16,1-2-56 0,0 2-231 15,2 1 219-15</inkml:trace>
  <inkml:trace contextRef="#ctx0" brushRef="#br0" timeOffset="84324.6">22328 17565 1464 0,'1'10'217'0,"1"-3"242"0,-7-9-350 31,0-5-87-31,-1-3-146 16,-2-2-125-16,2 1 138 16</inkml:trace>
  <inkml:trace contextRef="#ctx0" brushRef="#br0" timeOffset="84454.31">22615 17606 1668 0,'6'5'142'0,"1"-3"188"16,-2-9-345-16,-2-4-83 0,-3-6 52 16</inkml:trace>
  <inkml:trace contextRef="#ctx0" brushRef="#br0" timeOffset="84604.77">22944 17602 1476 0,'11'10'271'0,"-3"-3"363"16,-1-7-531-16,-3-5-10 16,-5-10-137-16,-1-5 104 0,-15-10-59 15</inkml:trace>
  <inkml:trace contextRef="#ctx0" brushRef="#br0" timeOffset="89508.54">14285 18301 144 0,'0'-4'32'16,"-2"-2"38"-16,-4 1 4 16,2 0 12-16,-4 1 28 15,-1 5 10-15,-1 2 1 16,-1 3-3-16,-1 7-12 15,-1 0-13-15,-1-3-31 16,2 1-17-16,4-4-24 16,2-5-9-16,5-1-11 15,1-1-1-15,0 0-2 0,1 4 0 16,5-3-1-16,-2-1 2 0,6 3 13 16,2-2 6-16,0 3 9 15,3 1-1-15,2-4-7 16,0 2-5-1,3-3-5 1,0 0-4-16,2 3-3 16,2-2-1-16,3 1 0 15,5-1-2-15,4-3-2 0,9-3 4 16,5-2 6-16,5-4 4 0,-1 1 6 31,-4 1-2-31,-7 5-4 16,-5 4 0-16,3 0-4 0,2 6-2 0,8 0-4 15,5 4-1-15,-2-2-2 16,-1-2-1-16,-7-6-1 16,-5-2 7-16,-1-2 3 15,-2-3 1-15,8 3 0 16,11 0-5-16,5 4-4 16,1 2 0-16,1 3-2 15,-11 4-1 1,0-2-1-16,-3-5 0 0,5-3 1 15,7-5 1-15,2-5 6 16,-3 1 3-16,-7-1 2 16,-4 1 1-16,-1 2-5 15,3 2-2-15,14 4 3 16,4 3 2-16,-2 6 0 16,-4 3 1-16,-22-2-3 15,-8 0-1-15,-9-2-1 0,-3-4 0 0,2-6-32 16,1-7-44-1,-2-7 41 1</inkml:trace>
  <inkml:trace contextRef="#ctx0" brushRef="#br0" timeOffset="127132.26">14316 17257 927 0,'7'-10'106'15,"1"-3"66"1,7-10-103-16,1-4-20 0,-1 4-46 16,1 1-2-16,-8 9-1 15,-4 5 2-15,-4 8 17 16,-5 6 24-16,-2 5 54 16,0 2 22-16,1 0 18 15,2-3-10-15,3-2-45 16,3-3-20-16,0-3-34 0,3-1-9 15,2-1-11-15,-5 3-1 16,1 5-1-16,1 4-1 0,-3 8 0 31,-1 6-1-31,-1 14-1 16,-4 3-1-16,1 9 0 0,-4-2-1 16,1 6 0-1,2-5 0-15,3-2-5 16,4-11-10-16,6-18-73 15,1-9-64-15,8-23 80 0</inkml:trace>
  <inkml:trace contextRef="#ctx0" brushRef="#br0" timeOffset="127811.88">14753 17230 654 0,'-1'-7'118'0,"1"1"65"16,0-2-80-16,0 3-20 16,0 4-32-16,-7 1 5 15,-6 14 31-15,2 3 12 16,-6 15 8-16,4 4-2 16,-2 2-22-16,-5 2-19 0,10-2-35 15,-4 0-11-15,9-3-16 0,10-3-2 16,6-7-6-1,-1-5 0 1,8-9 0-16,0-6 2 16,-6-8 5-16,4-5 8 0,-2-9 11 15,-12-4 9-15,1-6 12 16,5-6-1-16,-5 0-7 16,5-1-8-16,-1-2-12 15,-6 4 0-15,-4 5 1 16,-5-1 0-16,-5 8-1 15,-3 4-3-15,-2 7-13 16,2 13-8-16,3 7-19 16,2 1-8-16,10 2-24 15,2-6-23-15,8-3-91 16,12-2-119-16,8-16 166 16</inkml:trace>
  <inkml:trace contextRef="#ctx0" brushRef="#br0" timeOffset="128211.68">14950 17339 805 0,'4'-21'23'0,"6"-3"-14"15,1-7-6 1,2 3-4-16,-1 3 0 0,-5 12 47 15,-4 6 48-15,-2 17 48 16,-1 8 19-16,2 15-25 16,-2 0-42-16,7 6-49 15,5-1-19-15,4-9-25 16,7-1-3-16,-1-14-3 16,-4-6-2-16,-7-9 3 15,-1-10 1-15,-2-6 9 16,-1-5 10-16,-2-4 8 15,-9 1 3-15,-5 2-3 16,-5-2-6-16,-5 3-5 16,5 4-4-16,-17 7-5 15,7 9-2-15,-2 7-1 16,1 5-1-16,9 2 0 16,0 1-23-16,13 0-117 0,3-1-184 15,7 1 180-15</inkml:trace>
  <inkml:trace contextRef="#ctx0" brushRef="#br0" timeOffset="128701.02">15286 17296 310 0,'1'-5'106'0,"-1"-1"103"16,2 2-61-16,-2 2-41 0,2 5-35 16,1 4-17-16,-2 8-8 15,1 1 7-15,0 4 5 16,2-1-2-16,0-2-9 15,0 2-12-15,5-5-15 16,-1 2-6-16,5-6-12 16,-1-1-3-16,2-4 21 15,1-5-10-15,7-2 62 16,2-2 16-16,0-6 1 16,-5-3 20-16,-7-6-48 15,-6-6-9-15,-5 2-18 16,-2 1-7-16,-10 2-10 15,2 6-2-15,-7-1-3 16,1 4-2-16,-6 2-2 16,-2 0-1-16,-1 3-6 0,4-2-2 0,6 7-9 15,5 1-21 1,5 6-90-16,4 3-71 0,5 2 97 16</inkml:trace>
  <inkml:trace contextRef="#ctx0" brushRef="#br0" timeOffset="129458.14">15907 17237 514 0,'7'-5'69'0,"-3"-1"53"0,2 0-31 15,-5 1-7-15,2 4 20 16,-2 3 28-16,-7 1-13 16,-2 6-32-16,5 6-30 0,-6 5-35 15,8 3-6-15,1 5-10 31,-7-5-2-31,9 4-4 16,7 1 0-16,-1-5 0 16,9 0-1-16,-2-11 13 15,-1-4 10-15,5-5 8 16,-4-3 32-16,-2-8 7 16,-1-3 7-16,-7-9 15 15,3-1-25-15,-6-6-12 16,-5-1-13-16,0 3-18 15,-6-4-5-15,-3 7-3 16,2 5-2-16,-5 7-4 16,-2 3-2-16,-2 7-5 15,-5 1-2-15,5 3-17 16,3 1-25-16,8 1-97 0,16 3-105 16,3-3 130-16</inkml:trace>
  <inkml:trace contextRef="#ctx0" brushRef="#br0" timeOffset="129952.86">16253 17201 801 0,'-4'1'146'0,"-3"-2"136"0,5 0-167 16,-5 1-30-16,-1 3-57 15,0 5-8-15,-4 3-13 16,-1 5 1-1,3 2 15-15,2 2 4 0,5 3-1 16,4-7-5-16,10 0-18 16,3-3-3-16,13 4-4 15,8 0 0-15,6-1 2 16,1-4 0 0,-17-13 16-16,0-3 9 15,-17-7 26-15,-3-5 10 0,-3-1-2 16,0 1-3-16,-5-7-21 15,-4 2-9-15,-3-6-12 16,-14-5-6 0,3 6-11-16,0 1-14 0,1 13-41 15,1 5-39-15,8 10-124 16,2 4-100-16,4 3 174 16</inkml:trace>
  <inkml:trace contextRef="#ctx0" brushRef="#br0" timeOffset="130281.56">16544 17236 732 0,'0'-9'122'16,"0"-3"111"0,1-2-75-16,2-1-30 0,1 6-20 0,-3 8 12 15,2 5 2-15,-3 16-9 32,2 3-14-32,1 7-46 15,-1 7-18-15,4 1-29 0,-2 4-4 16,6 4-59-16,-2-5-34 15,1 1-148-15,-1-4-20 0,-3-7-52 16,1-6 124 0</inkml:trace>
  <inkml:trace contextRef="#ctx0" brushRef="#br0" timeOffset="130551.34">16816 17221 1404 0,'-6'4'149'16,"0"-2"134"-16,10-2-210 16,4 0-17-16,-5-1-47 0,5 1 0 15,-8 8 1-15,-6 6 0 16,2 17 0-16,2 9-1 15,2 11-5-15,0 4 0 16,6 7-8-16,-3-2-21 16,0-1-86-1,10-6 71-15</inkml:trace>
  <inkml:trace contextRef="#ctx0" brushRef="#br0" timeOffset="-164708.06">561 7567 247 0,'0'11'106'0,"-1"-2"82"0,-2 1 8 15,-2-1 10 1,0 2-2-16,-3 0 8 0,0 0 2 15,1 1-12-15,2-5-3 0,1-1-8 16,4-5-62-16,1-2-20 16,6-6-55-16,6 0-26 15,8-3-2 1,6 2-1-16,16 1-2 16,6-1 3-16,7 5-14 15,-1 1-2-15,-11 5-8 16,-8 5-3-16,-16 6 8 15,-7 6 2-15,-12 14-3 16,-6 4-1-16,-13 17-4 16,-7 5-1-16,-8 8 3 15,-2 1-1-15,2-7-2 0,9-6 0 0,15-12-3 16,9-6-1-16,20-11 1 16,7-6 5-16,16-10 8 15,7-8 3-15,5-16 1 31,7-6-5-31,4-11-41 0,3-5-47 0,1-3-173 16,-6-5 145 0</inkml:trace>
  <inkml:trace contextRef="#ctx0" brushRef="#br0" timeOffset="-164429.51">1176 7048 1503 0,'3'3'129'0,"-10"-11"-30"0,15 5 126 0,-1-3-42 0,5 0-31 0,1-1-30 31,-1-4-55-31,4-1-28 16,3 1-31-16,0 0-18 15,1-2-77-15,2 1-63 0,0-2-185 16,2 0 177-16</inkml:trace>
  <inkml:trace contextRef="#ctx0" brushRef="#br0" timeOffset="-164163.59">1621 6635 1200 0,'-1'-4'149'0,"0"1"157"16,-2 3-112-16,3 5-4 15,-5 3-69-15,3 9-85 0,0 4-5 16,-2 9-16-16,4 5-9 15,2 3-7-15,1-1 1 16,4-4 0-16,-1-4-3 16,6-10-20-16,3-4-21 0,-4-10-66 15,5-5-36 1,1-10-129-16,-3-6-172 16,5-8 264-16</inkml:trace>
  <inkml:trace contextRef="#ctx0" brushRef="#br0" timeOffset="-164028.91">1767 6734 1368 0,'1'20'181'0,"1"5"78"0,3 2-46 16,3 3-77-16,2 0-91 15,2 1-59-15,-2 2-49 0,-2-1-461 16,2 6 358-16</inkml:trace>
  <inkml:trace contextRef="#ctx0" brushRef="#br0" timeOffset="-162222.16">308 9890 832 0,'5'-2'117'0,"6"1"118"15,-2 0-23-15,8 2-40 16,-1 2-22-16,2 0-56 16,4 1-32-16,-1 1-39 15,2-1-10-15,0-1-5 16,-3-1-21-16,-2-3-114 15,2-3-152-15,0-3 148 16</inkml:trace>
  <inkml:trace contextRef="#ctx0" brushRef="#br0" timeOffset="-161917.53">703 9549 1167 0,'8'-4'128'0,"1"4"100"0,-4 3-12 16,0 7-67-16,-2 4-21 15,1 8-52-15,-2 2-23 0,1 6-29 16,2 3-12-16,-4 2-7 16,0 1-2-1,2 1-1-15,-3-2 1 16,4-2-2-16,2 0 0 15,3-4 0-15,0-1 0 16,2-6-6-16,2-5-17 0,2-8-38 31,1-4-25-31,0-8-66 0,0-4-51 0,1-9-98 16,-1-5-55 0,-1-2 185-16</inkml:trace>
  <inkml:trace contextRef="#ctx0" brushRef="#br0" timeOffset="-161749.15">943 9842 629 0,'-1'-5'190'15,"-3"-1"146"-15,0 7-79 16,-1 3-39-16,2 7-55 16,-1 4-15-16,3 3-48 15,1 3-23-15,5 9-40 16,0 4-14-16,3 7-16 0,3 1-2 16,-2 4-28-16,1 0-60 15,1 3-402-15,3 6 318 16</inkml:trace>
  <inkml:trace contextRef="#ctx0" brushRef="#br0" timeOffset="-160863.55">1467 9890 551 0,'0'2'114'0,"2"1"116"15,-2-1-33-15,0-1-46 16,2 0-20-16,0-1-29 16,1 1 2-16,5-1-15 15,0 2-11-15,4 0-19 16,1 1-5-16,12 1 1 15,9 1 6-15,7 2 2 16,6 1 0-16,4-1-11 16,0 0-9-16,8-3-9 0,5-1-7 15,2-3-5 1,-2-3-4-16,-9 0-5 16,-10-1-2-1,-16 0 5-15,-9 0-22 0,-11-2-73 16,-3 1-55-16,-6-4-190 15,0-1-172-15,0-1 279 16</inkml:trace>
  <inkml:trace contextRef="#ctx0" brushRef="#br0" timeOffset="-160554.03">2081 9743 656 0,'-9'-2'134'0,"2"0"145"31,5 2-37-31,1 0-39 0,2 2-27 15,3 2-45-15,-1-2-26 16,5 2-25-16,3 3-6 0,6 1-13 16,2 1-3-1,7 1-10 1,-2-2-8-16,4 4-4 0,4 0-10 16,-2 0-10-16,-1 2 1 15,-7 1-9-15,-4 2 4 0,-12 3 1 16,-6 3 6-16,-12 6-6 15,-7 5-1-15,-8 5-10 16,-4 1-22-16,-4-2-52 16,-3 0-42-16,-10-6-117 15,3-4-112-15,-8-2 193 16</inkml:trace>
  <inkml:trace contextRef="#ctx0" brushRef="#br0" timeOffset="-155303.05">3124 9623 1223 0,'0'0'86'16,"0"-1"50"-16,-1 1 18 16,-1 2-28-16,1 3-5 15,-2 6-31 1,1 7-17-16,-1 11-29 0,0 6-14 15,0 9-20 1,1-1-4-16,-1 3-1 16,2 0-16-16,2-2-65 0,2-3-50 15,5-6-207-15,3-5 188 16</inkml:trace>
  <inkml:trace contextRef="#ctx0" brushRef="#br0" timeOffset="-154918.75">3327 9680 662 0,'-2'-15'126'0,"-3"-1"186"15,6 1-130-15,4 0 19 16,3 2-26-16,3 2-42 15,2 1-26-15,1 5-42 16,2 2-13-16,-1 4-25 16,2 2-9-16,0 7-13 15,-3 1-2-15,-3 5 1 0,-3 3 0 16,-5 3 1-16,-3 6 0 16,-12 3-5-16,0 1-6 15,-3 4-7 1,-2-4 1-16,5-1 3 15,2-1 4-15,7-6 2 16,5-3-1-16,8-7 0 16,5-2 0-16,6-6 2 0,0-4 1 0,6-7-2 31,0-3-38-31,2-5-129 0,3-2-201 16,0-3 199-16</inkml:trace>
  <inkml:trace contextRef="#ctx0" brushRef="#br0" timeOffset="-154502.59">3719 9590 880 0,'5'-5'142'15,"3"0"83"-15,5 0-21 16,3-1-28-16,5 1-47 15,1-1-24-15,5 3-37 16,-1-1-14-16,-5 4-27 16,-3 3-8-16,-8 5-8 0,-4 2 0 15,-9 6 0 1,-2 3 0-16,-10 5-3 16,-3 0-1-16,-1 2-4 15,-2-7-2-15,10-3-1 0,6-1-3 0,10-5-3 31,5 3 1-31,12-1 8 0,-2 1 5 0,9 3 15 16,-3-2 5 0,2 4 2-16,-5-3-1 0,-9 0 1 15,-4 2 5-15,-12 0 8 32,-7 1 0-32,-15 1-12 15,-9 0-7-15,-8 2-30 0,-6-2-31 0,-21 1-125 16,-7 0-230-16,-6-8 228 15</inkml:trace>
  <inkml:trace contextRef="#ctx0" brushRef="#br0" timeOffset="-151317.32">673 11658 325 0,'-3'-1'79'0,"-3"-1"94"16,0 0-26-16,-1 0-25 15,1 0-8-15,-1 1-23 16,2 0-11-16,1-1-6 0,-2 0-7 15,3 1-12-15,-2 0-4 16,2 1-8 0,0 4 1-16,-2 4 3 0,0 1 0 15,-4 7-7-15,-1 3-5 0,-3 6-8 16,1 3-4-16,0 6-11 31,3 1-4-31,6 3-7 16,0 1-1-16,7-1 5 15,4-2 2-15,9-6 5 16,2-4 1-16,7-9 1 16,4-3 0-16,1-10 19 0,2-3 12 0,-1-9 28 31,-5-7 7-31,-4-5 1 16,-6-6-4-16,-7-3-19 15,-5-2-6-15,-6-4-19 16,-4 2-8-16,-6 3-11 0,-2 3-5 15,-9 5-4-15,0 3-1 16,-8 2-5-16,3 4 2 0,4 6-44 16,2 4-27-16,7 4-99 15,8 4-99-15,6 7 152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16:2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4797 6961 1096 0,'-6'9'86'0,"-2"3"45"16,1-1-73-16,-2 0-30 15,-2-8-19-15,3-6-1 16,-5-16-1-1,3-2-8-15,-3-4 35 0,-4 0 9 16,-4 3 10-16,-1 5 8 0,-13 7-37 31,-10 4-9-31,-3 4-9 0,-6 2-2 16,3 1 2 0,3 2 11-16,-10 2 15 15,-5 2 8-15,-10 3 6 0,-1 2-10 0,4 6-15 31,6 2-9-31,8 9-11 16,-1 4-2-16,-5 11-3 16,-3 4-3-16,2 8 0 0,2 4-2 0,9 10 1 15,7 6 2-15,4 12 0 32,6 0 0-32,7 2 0 0,4 0 0 0,5 4 1 15,4 4-1 1,2 4 2-16,2 2 6 15,3 4 10-15,1 3 4 16,1-2 5-16,0-1-3 16,6-3-6-16,0-2-2 0,2-2-6 15,3 0-1-15,5-7-2 16,4 0 0-16,7-2-1 0,3-6 0 31,5-10 0-31,1-7 0 0,9-9 0 16,3-1 1-16,16-7 3 15,10-5 3-15,11-10 1 16,8-3 0-16,0-5-2 16,2-3-3-16,9-3-1 15,6-3 0-15,4-5 0 16,6-3-1-16,5-3 0 16,-3-1-1-16,7-1-2 0,4 1 1 0,-3 0 0 15,2 2 0-15,18 1 0 31,-8-2 1-31,4-2-2 0,13-2 1 0,-9-5 1 16,4-4 0-16,19-1 0 16,-13-3 2-1,12 2 1-15,4 1 0 0,-14 2-1 32,13 3 3-32,-7 3-2 0,-8 2 1 0,14 1 0 15,-16-2-2-15,3-4 1 16,7-5-1-1,-15-9 2-15,4-3-3 0,6-6 1 16,-12-1 1-16,6 3-2 16,2 0 0-1,-20 4 0-15,5 4 0 0,-3 1 1 0,-5 4 1 32,1-2 1-32,8-3-1 0,-11-8 1 15,3-3 1-15,10-9-2 16,-7 1 0-16,-2-4 0 15,0-1-1-15,-2-1 2 0,-6 2-1 16,-4-3 4-16,5 0 2 16,-13-7 4-16,2-5 2 15,-10-9-2 1,-9-5-2-16,-5-4-4 16,-3 0-1-16,-11-1-1 15,-7 1 1-15,-18-4-1 16,-5-2 1-16,-4 1 0 15,-4 1 3-15,-10 6 3 16,-8 0 2-16,-16-3 4 16,-9-4 1-16,-19-2 1 15,-9 0 2-15,-8 2 4 0,-4 0-1 16,-6-3 1 0,-4-1 0-16,-24 2 5 0,-8 4 5 0,-7 10 4 15,-3-1-1-15,-2-1-11 16,-4-1-7-16,-6-5-10 15,-2 2-4-15,-12 5-4 16,-3 5-2-16,-5 1-1 16,-15 2 0-16,4-1 0 15,-1-2-1-15,-18 3 0 16,9 0 0 0,-1 5-2-16,-8 2 1 0,15 6 0 15,0 2-1-15,-11 6 1 16,9 2-2-16,-15 5 1 15,-4 3-1-15,12 4-5 16,-12 2-3-16,10 2-7 16,4 0-7-16,-11 1-21 15,14 0-5-15,-2 1 2 16,-5 0 9-16,17 2 25 16,-2 1 11-16,0 1 6 15,4 4 1-15,-1 2 0 16,-3 4 0-16,2 1 7 15,5 3 3-15,-13 4 12 0,7-2 2 0,-1 2-5 32,-12 1-4-32,7 3-12 15,-4 3-2-15,-14 8-3 0,8 6-1 0,-23 10-2 16,1 5-1-16,-7 13 3 16,-8 6-40-16,-4 20-131 15,-7 15-129-15,-17 26 145 16</inkml:trace>
  <inkml:trace contextRef="#ctx0" brushRef="#br0" timeOffset="3277.9">5598 13378 856 0,'-16'-13'145'15,"2"5"133"-15,-1 1-92 16,-1 10-89-16,-6 6-34 15,-12 10-30 1,-4 4-2-16,-4-3 0 16,-1-3-1-16,6-9-11 0,0-4-4 15,3-8-6-15,-2-3-2 16,-10 0-2-16,-9-1-1 0,-13 6 0 16,-2 2 5-16,0 2 24 15,3 4 1 1,-4 0 9-16,-3 0-1 0,-12-1-18 15,-3-1 1-15,4-1-6 0,1 0-2 16,-1-1-6 0,-3 2-3-16,-1 2-5 15,3 4-1-15,11 6-2 16,-2 2 0-16,-5 11-4 16,-1 7-1-16,4 7-5 15,7 7-5 1,6 5-4-16,-1 1 1 0,-7 5 4 15,0 1 5-15,11 6 7 0,7 3 0 0,15 4 2 16,3 2-1-16,-1-2 1 16,-1 2 0-16,0 2 1 31,-3-1-1-31,4-1 1 16,5-3 0-16,6-5-1 15,9-3 0-15,11 3-4 0,4 0-1 0,8 2-2 31,7 1-1-31,6 2 3 0,8 2 2 16,6 5 3-16,3 5 0 16,0 6-2-16,-2 3 2 0,1 2 0 15,-4-2 0-15,2-3-2 16,1-7 0 0,6-12-4-16,5-8 0 0,18-18-2 15,9-3-1-15,0-10 3 16,1 0-6-16,-4 0 2 15,-2-1 0-15,18 2 0 16,4-4 5-16,6-3-1 0,3-1 1 16,0-7 1-16,7 0 0 15,4-5 0 1,3-4 1-16,2-1 0 0,-1-3 0 16,-1 2 0-16,2 2 0 15,0-1 2 1,5 2 0-16,-1 0 0 15,4 2 1-15,5 1 2 16,-5 1 1-16,8 3-3 16,7 0 1-16,-12 1-4 15,5 1 0-15,4 3 4 0,-4-1 0 0,-1 0-1 16,0 0 0 0,4-3 0-16,-7-1 0 0,7-4-1 15,1-3 0-15,-1 2 1 16,1-1-1-1,15 2 1-15,-9 2 1 16,-2-2 0-16,5-2 0 0,-5-4 1 16,-4-3 1-16,3-7-4 15,2-8 1-15,-9-10-4 16,5-3 0 0,3-9 1-16,-8-2-2 15,-5-4 2-15,1-1-1 16,-9 2 4-16,-5 1 1 0,2 1-1 15,-5-1 0-15,7-5 1 16,-3 0 0-16,1-8 0 16,0-2 0-16,-3-10 1 15,-2-3 0-15,-5-5 0 16,-6-2 0-16,-4-2 1 16,2-3 9-16,-9-3 4 15,-6-1 1-15,-16 1 2 16,-6 1-4-16,-2 3 15 15,-8 1 5-15,-10 0 3 0,-13-1 0 16,-24 3-12-16,-8 0-6 16,-21-2-5-16,-7 0-5 15,-2-7-5-15,-3 0-2 16,4-1-1-16,-2 3 1 0,-5 5 3 16,-1 1 0-1,-19 3 13 1,-6 3 6-16,-10 2 5 0,0 4 3 0,-2 7-4 15,-6 2-1 1,-14 7 2-16,-2 1-3 16,-9 2-8-16,-2 2-4 15,0 0-8-15,-2 3-3 16,-7 3-3-16,0 3-1 0,2 3-14 16,-5 3-9-16,-9 2-13 15,5 3-5-15,-4 1 13 16,-7 1 8-16,12-2 14 15,3-1 6-15,-1 0 3 16,5 1 3-16,5 3 7 0,1 1 1 16,-4 1 2-16,0-2-2 31,5 0-5-31,-3-1-2 0,-4 0-2 16,0 1-3-16,-8 3-2 15,-5 2 0-15,2 9-10 16,1 2-8-16,-15 10-17 15,1 4-21-15,3 5-50 16,-14 3-56-16,9 12 87 16</inkml:trace>
  <inkml:trace contextRef="#ctx0" brushRef="#br0" timeOffset="27921.08">6620 9123 157 0,'-13'3'61'0,"0"-2"73"16,2-2 12-16,1-5 8 15,2-2 1-15,2-1 1 16,1-1-11-16,2 2-23 16,2 1-10-16,0 3-27 0,1 0-17 15,3 0-27-15,4 2-7 16,9-2-2-16,6 0 5 16,11-3 14-16,8 1 3 15,18 1-11-15,9 2-8 0,3 3-21 16,4 1-6-1,6 4-5 1,5 1-1-16,9-1-1 16,-4-2 1-16,-8-1 0 0,-9-1 0 0,-6 1 2 15,-1 1 1-15,-12 1 3 16,-8 0 1-16,-19 0 4 16,-10-1 3-16,-18-1 7 15,-5 1 3-15,-28 3 1 31,-19 4-1-31,-19 3-12 0,-7-1-3 16,-6-3-6-16,0-5 2 16,-7-6-2-16,-5-5 3 15,7-2-6-15,7 0-2 0,13 2 1 16,4 2-1-16,9 1 0 16,7 2-3-1,21 0 2-15,6 0 2 0,16 0-1 16,6 0 0-16,16 2-5 15,11 2-1-15,17 3 0 16,7 2 0-16,8-2 2 16,7-1 1-16,5-3 3 15,9-1 3-15,6-3 1 16,-6 0 1-16,-13 0 0 0,-13 0 0 16,-20 3 3-1,-6-2 2-15,-16 1 11 16,-8 0 3-16,-17 0 2 15,-13 1-1-15,-19 1-9 16,-14 2-6-16,-27 3-6 16,-9-1-4-16,-6-2-5 0,1-2-2 15,4-5-4 1,4-3 1-16,13-6 3 0,11 0-2 16,30 0 0-16,12 1-2 15,20 3-3-15,7 3 0 0,13 5 5 16,10 3 2-1,11 6 4-15,12 3 2 16,21 0-3-16,6-1 0 0,10-5 1 16,3-3 0-16,2-4 2 15,-1-2 2 1,-3-2 2-16,-10-1 2 0,-27-1 3 16,-14 1 3-16,-22-3 9 15,-7-1 3-15,-17-4-1 16,-9-4-1-16,-20 1-12 15,-14 0-7-15,-13 4-40 16,-4 4-40-16,3 12-207 16,8 8 171-16</inkml:trace>
  <inkml:trace contextRef="#ctx0" brushRef="#br0" timeOffset="50781.88">20665 5926 486 0,'6'3'124'16,"-2"0"83"-16,2 1-17 16,-3 1-19-16,2 0-28 0,-2 3-2 15,1-1-28-15,5-1-6 16,-1-1-20-16,3-1-9 16,7-2-17-1,-2-2 1-15,6 0-6 0,6-1-9 16,3-1-10-16,11-2-19 15,10-2-6-15,4-1 8 0,10-1 0 16,-1 2 9-16,-1 1 0 16,-5 1-6-1,-1 3-5 1,3 1-1-16,9 0 2 0,-3 0 1 16,-3 0 1-16,-1 0 1 15,-9-2 3-15,4 1 2 16,12 1 1-16,4-1-2 15,3 2-10-15,0 1-4 0,-5 4-6 16,-1 0-1-16,7 1-3 16,5 1 0-16,0-2-1 15,-1-1-1-15,8-1 0 16,10-2 0-16,10-2 0 16,5 1-2-16,15 0 1 15,-6 1 0-15,1 4 0 16,2 1 1-16,-5 4-1 15,-11 1 0-15,-11 2-28 16,-10-1-73-16,-32 3 63 16</inkml:trace>
  <inkml:trace contextRef="#ctx0" brushRef="#br0" timeOffset="161719.6">5299 8075 330 0,'-12'13'83'0,"-1"-3"121"16,-1-2 6-16,3-5 1 15,4-3-2-15,3-4-26 16,4-3-22-16,3 0-29 16,0-2-13-1,5 6-39-15,1-1-15 0,8 4-10 16,9 2 0-1,25 4-1-15,16 2 8 0,26-1-11 16,15-1-6-16,37-7 13 16,10-9-2-1,45-11 1-15,9-10-6 0,15-11-21 16,-1 0-12-16,-2-2-5 16,-12 9-26-16,-15 19 11 0</inkml:trace>
  <inkml:trace contextRef="#ctx0" brushRef="#br0" timeOffset="163914.48">8334 9051 339 0,'0'-3'122'0,"2"0"138"0,3 0-11 0,-1 2-50 15,0 0-19-15,3 1-50 32,-1 1-23-32,4 0-38 15,1 0-15-15,6 0-8 16,5 1-2-16,9 0-5 15,5 1-2-15,12 3-18 16,1 2-7-16,2 2-9 16,7 1-2-16,15-2-1 15,14 1-2-15,20-5-5 16,12-4 14-16,23-3 19 16,7-5 10-16,32-5 23 0,9-1-6 15,7-1-4-15,6 0-3 16,-12 3-10-16,7 4-6 0,-22 3-7 15,-3 4-34 1,-12 6 9-16</inkml:trace>
  <inkml:trace contextRef="#ctx0" brushRef="#br0" timeOffset="164983.24">7677 15782 1084 0,'17'-12'146'0,"-3"-2"112"31,5 3-62-31,-6 1-58 0,4 3-34 0,-1 5-24 16,-3 0-13-16,3 3-6 15,4 1-5-15,13 2-8 16,9 2-5-1,31 4-22-15,11 3-10 0,17 3-7 32,13 0-1-32,27-3 4 0,7-2 7 15,38-7 4-15,5-3 0 0,16-8-5 16,11-5-3-16,4-3-11 16,3-1-48-16,5 5 33 0</inkml:trace>
  <inkml:trace contextRef="#ctx0" brushRef="#br0" timeOffset="167788.58">6958 8989 458 0,'-7'0'94'16,"-1"1"87"-16,-7 2-65 16,1 1-15-1,-4 1-22-15,-4-2 6 0,1-1 10 16,-1-2 3-16,2-5 11 31,-4-1-11-31,0-2-23 16,-1 0-10-16,0 0-24 15,-3-3-9-15,5-4-8 16,-1-2-1-16,0-7 3 16,0 0 0-16,4-4 1 15,0-3-2-15,4 0-2 0,3-1-3 0,3 2-8 16,1 0-2-16,6-1-7 15,0-1-1 1,6-2 0-16,0 1 3 16,3 2 7-16,4 0 3 15,-3 1 3-15,3 0-2 0,1-1-6 32,0-1-2-32,2-1-3 0,1-2 0 0,0-3 0 15,4 0 0-15,2-1-2 16,3 2 0-16,3 3-2 15,4 1 0-15,1 4 0 16,-2-1-1-16,1 5 0 16,-2 3 0-16,1-2 0 15,0 1 1-15,-2 0 4 16,1-2 2-16,-1 4 3 16,3-1 1-16,0 6-4 15,2 1-1-15,0 3-2 16,5 1-2-16,5 3-1 15,-1 3-1-15,0 3 0 16,0 2 0-16,-8 2 0 16,-2 2 0-16,2 6-1 15,-2 3 0-15,2 3 1 16,0 2 1-16,0 2 1 16,1 0-1-16,1 0 1 0,3 2-1 0,-4-1-1 15,-2 2 1-15,-5-1 0 16,-3 0 1-16,-4 1 1 15,-4-1 0-15,-4-2 0 16,0-1 1-16,-1-3-1 16,-2 1 0-16,2-1-1 15,1 0 0-15,2 2 0 0,0 1-1 32,1 3 0-32,1 1 0 0,-5 0 1 15,4 0-2-15,-7 0 27 16,-2 2 6-16,-4-2 5 15,-2 1 5-15,-4-1-28 16,0-2-3-16,0 1-7 16,1-2-1-16,2 0-2 15,1 1-1-15,0 1-1 16,0 1 1-16,0 1 0 16,-1 3 0-16,-5 2 2 15,1 1-1-15,-1 0 3 16,-2 1-1-16,-2-3 1 0,-1-3-1 15,1-2-2-15,1-1 0 16,0-2 0 0,1-1-1-16,0-1 0 15,1 0 1-15,-2-1 0 0,2 0 1 0,-2-2 1 32,-4-2 0-32,-3-2 0 15,-3-1 1-15,-8-3-2 0,2 2 0 16,-6-2-1-16,-2 0 0 15,-4 0-2-15,1-1 1 0,1 0-1 16,2 1 1-16,1 0-1 16,-2 0 1-1,2-1 0-15,1-1 0 16,-5-2-1-16,-4-3 1 0,-10-3 1 16,-3-5-1-16,1-2-1 15,4-1-1-15,5 0-2 16,8 2-1-16,9 2-40 0,4 1-43 31,7 2-168-31,6 1-126 0,5 5 200 0</inkml:trace>
  <inkml:trace contextRef="#ctx0" brushRef="#br0" timeOffset="175183.32">4485 9929 726 0,'-13'2'54'0,"-3"1"28"16,1 2-38-1,1 1-8-15,-1 0 33 0,5 0 19 16,2-3 19-16,2-3 1 15,4-1-39-15,2-3-20 0,7-2-27 16,0-1-8 0,7 1 7-16,3 1 11 0,4 2 21 15,3 2 6 1,5 2-9-16,5 1-9 0,5 0-21 16,4-2-8-16,-3-3-6 15,1-3-2 1,4-3 1-16,-4 0-1 15,9 2 7-15,3 1 1 0,17 7-2 32,7 5 0-32,3 7-8 15,-4 3-1-15,-3 4 0 0,3 1-1 0,11-4-4 32,4-3 18-32,-1-10 10 15,3-5 9-15,13-12 14 16,0-5-17-16,14-6-8 0,6 1-9 0,-3 4-8 15,-3 5 0-15,-5 7 10 16,-9 5-45-16,-3 13 26 16</inkml:trace>
  <inkml:trace contextRef="#ctx0" brushRef="#br0" timeOffset="56393.92">22223 6903 259 0,'-2'2'91'0,"0"2"64"16,0-2 2-16,1 1-10 15,-2-2-27-15,1 1-12 16,1-1-27-16,1 0-7 0,1 0-2 16,5 0 0-16,2-1-2 15,4 0 1-15,8 0-4 16,3 2 1-16,9 1-16 15,4-1-9-15,11 0-10 16,-1-2-3 0,7 0 9-16,4 0 1 0,11-1-3 15,15-1-8-15,3 1-15 16,1-2-4 0,1-1-6-16,-6 0-1 0,11-1-1 15,-1 0 0-15,0 1 0 16,1 3-1-16,-9 1 0 15,1 3-1-15,-13 5 1 0,-11-1 1 16,-29-2 2 0,-16 0-1-16,-31-5 2 15,-16 0-1-15,-31-3 1 16,-13-2 0-16,-11 1-1 16,0 1-1-16,-5 2-3 15,-2 1 0-15,-8 0 0 16,0 3 0-16,-8 1 0 15,-6 2 0-15,1 2 1 16,2 1-1-16,8 1 0 0,8 1 0 0,15 1 0 31,7-3 0-31,33-1 0 16,13-1-1-16,26-4 0 16,13-3 1-16,36-4 0 0,19-2 0 0,27-2 0 15,12 1-3-15,20-2-49 31,4 4-52-31,14-2 58 0</inkml:trace>
  <inkml:trace contextRef="#ctx0" brushRef="#br0" timeOffset="58971.33">22374 9835 987 0,'-5'1'99'15,"-3"0"91"1,4 1 14-16,-5-2-14 16,5 1 6-16,5-1-34 15,4-3-33-15,10 0-55 0,2-2-25 0,15 0-29 16,6 1-3-16,20 1-8 15,15 1-4-15,30 4-6 16,8 3-2-16,13 4 1 31,8 2 0-31,-12 3 2 16,-6 1 0-16,-14-1-9 16,-18 0-34-16,-18-4-115 0,-6-1 98 15</inkml:trace>
  <inkml:trace contextRef="#ctx0" brushRef="#br0" timeOffset="66553.08">22198 16508 1219 0,'-8'-1'118'16,"2"-5"96"-16,7-13-152 16,4-5-24-16,11-8-29 15,5 3 11-15,6 3 34 16,2 6 20-16,0 6 36 15,2 4 3-15,-1 10-10 0,-1 6-12 16,0 7-28-16,0 1-19 16,9 1-19-16,4-4-7 15,24-3-8-15,18-5 5 0,19-5 2 16,4-2 2-16,19-1-4 31,-2-1 2-31,3 3-7 16,-2 5 2-16,-5 4 0 0,-9 3 2 0,-19 4 8 15,-10-2 6-15,-29 0 9 16,-9 0-1 0,-13-4-2-16,-7-1-8 15,-16-2-13-15,-7-2-12 0,-16-3-18 16,-8 1-13-16,-18-1-15 16,-6 0 1-16,-24 1 6 15,-12-3 7 1,-15 2 17-16,-2-2 5 0,2 1 8 15,-1 0 1-15,1 0 3 16,-3-1 0-16,14 3 3 16,12 2 3-16,6 1 3 15,4 3 1-15,5 0 1 16,8-1 0-16,19 1-4 16,5-1-1-16,16 0-5 15,6 2-2-15,6 1-4 16,7 0 2-16,15 2 0 15,8 0-2-15,27 1 1 16,12-2 1-16,13-3-49 0,10-3-62 16,22-8-149-16,9-1 132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17:35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7687 9210 507 0,'-3'-5'95'15,"2"0"107"-15,-3 0-18 16,3 4-25-16,1 0-13 16,1 5-24-16,-2 0-9 15,-5 5-23-15,-3 3-7 16,-3 1-17-16,3 5-3 0,9-5-9 15,11-3-8-15,14-9-3 16,7-2 1-16,15-3 18 16,4-3 4-16,21 4-12 15,12 0-13-15,22 3-26 16,7 1-7-16,20 2-8 0,3 2 0 16,7 5 0-1,10 4 2-15,-6 3-39 16,-8-1-24-16,8 2-113 15,-15 1-236-15,-6 6 252 16</inkml:trace>
  <inkml:trace contextRef="#ctx0" brushRef="#br0" timeOffset="4042.38">1369 8069 354 0,'0'-9'90'0,"0"2"125"0,0-2-11 16,0 3-15-16,2 1 1 0,-1 2-27 15,0 0 128 1,-1 3-167 0,-3 5-20-16,2 4-19 0,0 8-12 15,-2 4-13-15,1 10-30 16,1 9-5-16,0 16-19 16,-2 11-4-1,1 11 3-15,-1 2 0 16,-2-5-1-16,1-2-8 15,-2-7-36 1,1-4-25-16,1-7-58 16,2-9-27-16,0-17-74 0,2-12-84 0,2-29 179 15</inkml:trace>
  <inkml:trace contextRef="#ctx0" brushRef="#br0" timeOffset="4415.47">1361 8249 793 0,'0'-29'119'0,"4"2"105"16,4 2-24-16,7 3-45 0,2-1-5 16,9 4-22-16,5 4-18 15,15 1-35-15,4 2-16 16,2 6-23-16,-4 1-4 16,-14 9-7-1,-11 6 4-15,-15 11 7 0,-8 6 5 0,-16 7-10 16,-4 2-6-1,-17 0-13 1,-3 3-10-16,-8-5-6 16,0-2-2-16,10-7-4 15,6-5 1-15,15-6 1 16,8-2-4-16,11 2 2 16,8 1 1-16,12 6 12 0,4 0 5 15,10 3 2-15,4-1-1 0,3-2-6 16,0-1 0-16,-1-5-5 15,-10-1-27-15,-4-4-93 16,-2-3-65-16,-5-5-257 16,0-3 247-16</inkml:trace>
  <inkml:trace contextRef="#ctx0" brushRef="#br0" timeOffset="5100.43">1887 8447 669 0,'-7'9'171'0,"2"1"175"0,4 1-173 15,2 0-44 1,4-6-29-16,3-2 0 0,7-7 3 16,-1-6-1-16,2-8-24 15,1-4-16-15,0-6-22 0,-2-1-7 16,-6 1-1-16,-4 1 1 16,-12 5-5-16,-7 6-3 15,-12 11-9 1,-3 5-5-16,-1 18-9 0,4 10-3 15,7 16-4 1,5 4-1-16,10 3 0 0,4-1-2 0,13-10-2 31,9-6-3-31,9-17 2 16,7-7 1-16,12-15 6 16,-2-8 4-16,3-10 7 15,-2-6 7-15,-8-10 17 16,-3-2 12-16,-8-4 20 0,-5 3-5 0,-7 10-13 15,-4 6-12-15,-9 22-19 16,-4 8 0 0,-7 21 0-16,-4 2-1 0,-2 6-6 15,-2 1-2 1,4-7-3-16,1-2-2 0,4-14-2 16,5-10-3-16,0-3 0 15,8-11 0-15,6-7 2 16,3-5-1-16,7-3 0 15,8 3-1 1,5 7 0-16,2 6-1 16,1 12 3-16,-4 3 1 15,-7 10 2-15,-3 3 3 0,-10-1 3 0,-6 0 1 16,-8-7 2 0,-2-4-1-16,-1-5-2 15,-4-7-2-15,4-15-5 16,2-5-2-16,9-9-2 15,4-3 0-15,5 8 2 16,3 7 2-16,-2 13 1 16,3 7 2-16,-1 15 2 15,3 9-1-15,-1 8 1 0,-1 2 0 0,-1 1-3 16,3-3-12-16,-5-5-69 16,1-1-48-16,-5-1-137 15,-4-5-119 1,-4 2 217-16</inkml:trace>
  <inkml:trace contextRef="#ctx0" brushRef="#br0" timeOffset="5540.77">899 9418 1775 0,'1'-1'53'0,"12"-3"1"16,17-1 26-16,15 0-26 0,8 2-23 0,5 2-18 16,0 1-13-16,-8 2-85 31,-6 1-86-31,-6 3 84 0</inkml:trace>
  <inkml:trace contextRef="#ctx0" brushRef="#br0" timeOffset="5803.2">1601 9095 1312 0,'-1'-1'86'0,"4"6"34"0,3-2 90 0,-2 6-45 16,-1 3 0-16,-2 12-69 15,2 9-16-15,1 12-55 16,-2 3-13-16,3 5-10 16,1-2-12-16,5-4-80 0,3-5-60 0,6-10-223 31,1-6 200-31</inkml:trace>
  <inkml:trace contextRef="#ctx0" brushRef="#br0" timeOffset="6090.21">1509 9130 1009 0,'-5'-8'174'0,"4"-2"167"16,7 0-160-16,5-2-25 16,12 1-43-16,9 1-12 15,11 1-43-15,4 3-15 16,6 6-20-16,-1 5-5 15,4 13-6-15,1 8-1 16,-7 11 5-16,-5 6 6 0,-22 5 6 16,-10 2 3-16,-23 0-2 15,-9-1-3-15,-16 1-14 0,-4-1-21 16,-4-2-76 0,1-4-37-16,4-7-128 15,2-10-137-15,-1-15 231 0</inkml:trace>
  <inkml:trace contextRef="#ctx0" brushRef="#br0" timeOffset="6359.96">2289 9238 1343 0,'8'22'116'0,"1"0"74"0,2 6-74 16,0-2-27-16,3 2-32 15,1 2-16-15,1-10-27 16,2 1-12-16,-1-7-18 16,-1-3-40-16,-1-6-159 15,-3-4-267-15,0-4 272 16</inkml:trace>
  <inkml:trace contextRef="#ctx0" brushRef="#br0" timeOffset="6507.06">2252 8975 1531 0,'-11'9'104'0,"-2"-2"39"16,6-1-59-16,2-6-80 15,2-6-40-15,7-10-166 16,4-5 132-16</inkml:trace>
  <inkml:trace contextRef="#ctx0" brushRef="#br0" timeOffset="6889.05">2607 9042 1118 0,'13'38'96'0,"-3"3"65"0,4 2-55 15,-3 0-24-15,4 0-28 16,5-3-10-16,4-9-38 16,3-2-4-16,2-12 15 15,4-6 14-15,-1-11 40 16,0-4 18-16,-7-8 16 16,0-4-2-1,-7-12-17-15,-8-5-14 0,-2-6-21 31,-11-5-7-31,-3 1-19 0,1 0-2 0,-17 1-8 16,2 6-8-16,-6 13-5 16,0 7-3-16,9 17-6 0,5 8 0 15,12 3-4 1,6 1-2-16,17-3 1 16,9-3 1-16,8-7 11 15,2-3 6-15,2-7 3 16,-1-3 2-16,7-3-2 15,2-1-35 1,19 0-563-16,3 0 424 0</inkml:trace>
  <inkml:trace contextRef="#ctx0" brushRef="#br0" timeOffset="9817.96">9887 5470 424 0,'-29'6'101'16,"-2"2"100"-16,-3 2-40 31,0 2-19-31,8-1-21 16,5 0-12-16,8-5-27 0,12-5 5 15,3-2 23-15,14-6 5 0,31-2 15 16,12-1-6-1,21 5-39-15,16 0-21 16,34 4-50-16,3 0-15 16,43-1-7-16,5-2-3 15,-3-1-100-15,21 2 82 16</inkml:trace>
  <inkml:trace contextRef="#ctx0" brushRef="#br0" timeOffset="11522.03">7783 11728 784 0,'-1'7'114'0,"1"0"108"0,7-2-27 16,10-2-15-1,13-2-22-15,24-3-32 16,21-2-22-16,28 0-44 0,6-1-18 15,38 2-28-15,0 1-8 16,19 1-62 0,12 1-100-16,-14 8 93 0</inkml:trace>
  <inkml:trace contextRef="#ctx0" brushRef="#br0" timeOffset="17800.66">11711 11367 800 0,'-13'3'77'16,"-4"3"41"-16,0-1-6 15,-5 0-29-15,-1-3 2 16,-3-4 22-16,-2-3 4 0,-4-1-10 16,-1-3-10-16,-2 1-34 15,-3-1-18-15,-1 1-20 16,0 1-8-16,-2 2-6 16,1 2 0-16,-6 1 3 15,-5 2-1 1,-9 7 5-16,-1 2 2 0,6 8-4 15,1 2 2 1,11 7 1-16,1 2 0 0,1 7-2 16,-3 3-3-16,-5 2-7 15,-3 2-2-15,3-2 0 0,6 0 0 16,10 5 0 0,2 0-1-16,8 8 0 0,4 1 0 0,8-2 0 15,3 3 2-15,8-4 0 16,1-1 0-16,12-2 0 15,8-1-1-15,15-3-2 32,9 2 0-32,20 1 1 15,3-1 0-15,4-4 2 16,1-4 0-16,-3-9 1 0,10-3 0 16,10-12 0-16,0-4 0 0,-3-9-1 31,-5-3 0-31,11-5 0 0,-1-6 1 15,-3-3 2-15,-9-3 0 16,-17-8 2 0,-4 1 0-16,-1-7 3 0,-3-4 1 15,-12-3 2-15,-6-3 1 0,-19-5 2 16,-6-2 0-16,-12-10-1 16,-3-7-1-16,-7-17-1 15,2-5-2-15,-13 0-2 16,-4 3 0-16,-7 18-5 15,-13 8 1-15,-4 16 2 0,-5 6-3 16,-7 11-34 0,-5 5-44-16,-12 1-277 15,-1-2 222-15</inkml:trace>
  <inkml:trace contextRef="#ctx0" brushRef="#br0" timeOffset="35284.97">16956 12153 735 0,'-12'-14'95'0,"-1"1"72"0,-8-1-105 15,-4-1-28-15,-10-1-66 16,0-1-37-16,-11-4-82 16,-3-1-13-16,5 4 10 15,-3 0 18-15,17 8 78 16,3 1 15-16,10 4 80 16,4 2 68-16,5 3 103 15,5 4 37-15,3 2 3 0,6 3-26 16,7 1-58-16,7 0-21 15,13 1-45-15,10 1-21 32,16 1-40-32,5 2-14 15,5 4-16-15,4 0-6 0,12 4-1 16,11 3-1-16,9 1-1 16,6-2 2-16,13 1-1 0,-3 0 0 15,5 2 0 1,7-2 3-16,0-5 9 15,-3-4-1-15,22-11 5 16,-1-6-1-16,-4-16 7 16,12-9 7-16,-10-10-1 15,-1-6-1-15,8-6-12 16,-6-3-5-16,-4-4-3 16,7-5 0-16,-13-8-2 15,-7-2 1-15,0-8 4 16,-8-1 0-16,-15-5 1 0,-6-8 1 15,-10-12-2 1,-3-4-3-16,-2-12 0 0,-7-6-1 0,-18 0-2 16,-11-1 0-1,-18 6 5-15,-4 1 3 0,-12 6 6 16,-4 3 3-16,-10 4 7 16,-8 4 4-16,-13 4 11 15,-11 4-1-15,-17 10-11 16,-10 7-5-16,-23 5-14 15,-3 3-1-15,-4 2-2 16,1 4-1-16,17 13-7 16,1 6-3-16,-1 12-5 15,0 6-2-15,5 10 0 16,4 4 2-16,19 8 4 16,5 1 0-16,13 4 0 15,7 2-3-15,9 1-3 16,4 1 0-16,6-1 1 15,2-2-13-15,7-2-86 16,1-1-85-16,6-4 99 16</inkml:trace>
  <inkml:trace contextRef="#ctx0" brushRef="#br0" timeOffset="35740.51">20343 9099 1262 0,'0'0'52'0,"-1"7"25"16,-2 4 43-16,-4 5-13 0,-3 2-18 16,-10 3-45-16,-13 1-13 15,-15 2-16 1,-8-1-4-16,-5 0-4 0,-3-2-2 0,12-5-1 15,3-5 0 1,9-1-3-16,2-1 0 16,10 2-2-16,7 1 1 15,17-2 6 1,4-1 16-16,22 5 16 0,9 2 3 16,13 5-2-1,11 4-14-15,11 5-13 0,9 1-32 16,5 7-104-1,-1 4-208-15,-12 4 184 16</inkml:trace>
  <inkml:trace contextRef="#ctx0" brushRef="#br0" timeOffset="37192.18">21365 10008 2189 0,'0'10'101'0,"-8"35"-40"15,-2 1-17 1,-3 7-7-16,-4-1-16 0,1 0-6 16,2-4-8-16,0-2-7 15,5-9-38-15,1-1-42 16,3-12-123-16,6-5-111 0,7-17 170 16</inkml:trace>
  <inkml:trace contextRef="#ctx0" brushRef="#br0" timeOffset="37440.01">22194 9655 808 0,'0'0'5'0,"-1"0"264"15,-2 5 56-15,-3 6-53 0,-13 9-133 16,0 9-21-16,-8 12-27 15,-5 3-16 1,-6 14-7-16,-7 4-9 0,-13 19-30 16,-4 11-6-16,-3 12-23 15,-2 7-42-15,6 5-156 16,0 1-174-16,1-13 193 16</inkml:trace>
  <inkml:trace contextRef="#ctx0" brushRef="#br0" timeOffset="37838.12">22020 10212 2007 0,'-1'2'-1'0,"-9"21"1"0,-21 26-5 0,2 2 0 16,2 0-2-16,10-2-1 15,25-14 1-15,13-7-2 0,18-14 1 16,9-7 2-1,7-11 5-15,0-7 2 16,3-9 24-16,-2-4 14 0,-1-7 32 16,-16-5 15-16,-19-5 5 15,-6-4-6 1,-37-5-34-16,2-1-26 0,-22 9-54 16,-15 7-30-16,-2 23-83 15,-5 11-96-15,-26 5 137 0</inkml:trace>
  <inkml:trace contextRef="#ctx0" brushRef="#br0" timeOffset="109808.63">11912 5808 286 0,'-12'0'99'15,"-3"2"80"-15,-6 8-62 16,-3 3-22-16,-2 5-17 0,2 2-2 16,6-3 11-16,3-2 10 15,5-5 0-15,4-3-4 16,6-4-12-16,3 0-19 16,9 0-21-16,4 0 0 0,14 0 3 15,11-1 6-15,20-1 10 16,11 2-4-16,11 1-12 15,2 1-8 1,13 4-16-16,4-1 16 16,5-2 11-16,0-2 2 0,2-5 0 15,3-4-20-15,-10-2-14 16,-4-1-4-16,-22-2 3 16,-7 3 0-16,-17 2 1 15,-8 2 2-15,-24 5 1 16,-16 2 2-16,-25 5-1 15,-17 3-3-15,-19 3-5 0,-6 0-3 16,-21-1-9 0,-11-2-11-16,-16-8-43 15,-1-4-34-15,-6-11-98 16,7-6-46-16,8-6 12 16,6-2 33-16,25 4 106 15,12 4 58-15,22 8 42 16,10 5 5-16,23 7 14 15,6 7 9-15,25 8 10 16,12 2 9-16,25 0 16 0,25-4 6 16,28-9-1-16,10-5-7 15,27-7-31-15,-6-3-14 16,-7-1-78-16,-1-1 34 16</inkml:trace>
  <inkml:trace contextRef="#ctx0" brushRef="#br0" timeOffset="113259.64">9330 4906 661 0,'8'0'93'15,"-2"1"57"-15,-6 3 43 16,-8-2 3 0,-8 5 3-16,-4 0-10 15,-6 1-47-15,-1 2-25 16,0-3-37-16,-5-2-13 15,-3-2-18-15,-3 0 0 0,-9-3 6 16,-3-2 1-16,-16-2-8 16,-1-1-9-16,-1-1-18 0,-1 2-7 15,6 2-8-15,-6 0-3 16,-9 0 0 0,-4-1 1-16,0 1 1 0,7-1 2 15,9 1-1 1,-3-1-2-16,-5 3-3 15,-2 0 0-15,0 6-1 16,2 4 0-16,8 5-1 0,-4 4 0 16,-4 5-3-16,0 6 1 15,4 6 0-15,9 5-1 0,16 5-1 16,3 4 0 0,9 3-2-16,1 2 0 0,8 2-1 15,8 3-1-15,11 3 1 16,8 5 1-1,13 3 1 1,1-1 2-16,11-5 0 0,4-5 1 16,15-5 0-16,7-2-1 15,21-3 0-15,12 0-2 16,3-1 1-16,6-7 0 16,7-3 1-16,3-4 2 15,9-10-2-15,3-1 2 0,5-8 0 16,2-4 3-16,-4-7 7 15,1-3 1-15,-6-9 1 16,-5-4 3-16,-2-8-1 16,-4-4 2-16,-6-1 6 15,-7-5-1-15,-5-4 2 16,-4-5-1-16,-16-10-6 16,6-1-1-16,2-5-3 0,-3-1-1 15,-10-2 7-15,-8-1 7 16,-21-2 13-16,-6 1 7 15,-6 2 4-15,-5 3 3 16,-11 4-14 0,-4 3-5-16,-11 4-8 15,-8-3-10-15,-10 1-1 16,-7-3-1-16,-19-5-1 0,-10-1 2 16,-7-1 0-1,-5 1-2-15,4 2-5 16,2 3-1-16,-12 9-2 0,-8 3-2 0,-9 11-12 15,-13 6-31 1,-27 16-85-16,-10 9-332 0,-50 33 284 16</inkml:trace>
  <inkml:trace contextRef="#ctx0" brushRef="#br0" timeOffset="117386.49">10400 10740 697 0,'8'-4'90'0,"-6"-2"47"0,1 4-31 0,-4 4-74 16,-4 3 3-16,-4 3 40 16,-3-3 25-16,-6-1 44 15,0-1 1-15,-2-1-17 31,-1 0-15-31,-6-1-38 0,-4 0-15 16,-5 1-25-16,-5 0-6 16,-4-2-7-16,0 1-1 15,4 0 1-15,-4 1 0 0,0 2 2 16,-7-2 3 0,-13 2 0-16,-6-1 1 15,2 5-1-15,-3 1 0 0,10 6 1 16,1 1-4-1,-12 2-1-15,-2 1 0 16,2 1-11-16,1 3 1 16,10-1-8-16,5 1 2 0,-8 3-1 15,-2 3 1-15,1 2-3 16,1 4-5 0,10 1 0-16,8-1-2 0,9 1 2 15,2-1-1-15,7-1-1 16,4 0-1-16,8 0 0 0,5-2-1 15,4 1-1 1,2-1 0-16,6 0 1 16,3 3 0-16,5 2 3 15,3 0 0-15,0 4 1 16,-5-3 0-16,6 2 1 16,-2 0 3-16,4-2 4 0,2 1 2 15,1-3 0-15,2-1-3 0,5-1-3 16,1-2-2-16,6-1-1 15,5-1 1-15,10-4-1 16,5-1-1-16,5 0 1 16,2-2 0-1,-9-3-1-15,0 0 1 16,0-4-2-16,2-2 1 0,15-3 0 16,6-1-1-16,2-2 1 15,-3-1 2-15,-2 0 9 16,-1 0 6-16,15 2 6 15,4-1 0-15,-1 1-4 16,-3 1-5-16,-4-3-6 16,6-1-2-16,7-3-3 15,1-1 0-15,-5-3-2 16,1-1 6-16,9-2 6 16,3-1 2-16,-2 1 1 0,-4 1-4 15,-2 1-5-15,1 2-1 16,-5-2 1-1,-5-4 5-15,-15-4 6 0,1-2 2 0,0-9 1 16,3-2-3-16,-10-10-9 31,-5-4-1-31,-16-7-1 0,-4-5-3 0,-2-5 2 32,0-3-1-32,1 0 1 15,-4 0 0-15,-1 1 1 16,-5 4 2-16,-9-1 2 0,-8 1 1 0,-10 0 3 15,-12-3 0-15,-13 1 0 16,-6-2 0-16,-9 3-2 16,-2 1 0-16,-1 7-4 15,-4-1 1-15,-9 9-2 32,-10-2 1-32,-12 7 2 0,-3 4 3 0,5 3 2 15,2 4 3-15,-12 2 0 16,-1 0-2-16,-8 2-5 31,1-1-2-31,8 2-4 0,-2 1-2 16,-10 1-2-16,1 2-1 15,4 4 0-15,4 3 0 0,-9 5-2 16,-1 4 0-16,-3 6-2 16,1 4 1-16,-1 6 0 15,-1 1 0-15,1 6 0 16,1 1 0-16,8 3-2 15,0 4 0-15,2 0-1 16,6 4 0-16,14 0-2 0,4-1-2 16,2 5-3-16,0-3-1 15,9 6 0-15,9 2 0 0,15 4 3 32,5 1 1-32,11 1 2 0,4-3 0 15,5 1 1-15,3-2 1 0,4 3 1 16,5 0 1-1,7 1-2-15,6-2 0 16,10-3-1 0,11-3-1-16,15-8 3 15,6-2-1-15,8-4 2 0,0-2 1 16,3-4 1 0,13-1 0-16,9-6 2 0,2-3 0 0,7-4 2 15,0-1-1-15,7-3 0 16,0 2-1-16,-4-3 2 15,0 1-1-15,-3-3 0 16,1-1 2-16,-3-3 5 16,-3 0 4-16,-4-1 4 15,4 0 0-15,-8 1-1 16,-6 0-4-16,-12-1-3 16,0-4-1-16,12-6-2 0,0-4-2 31,-5-7 1-31,-7-3-1 0,-8-5 0 15,0-2 0-15,0-1 1 0,-2 0 1 16,-16 0 2-16,-6-4 1 16,-19-5 3-1,-4-4 1-15,-12-10 3 0,-4-2 3 0,-5-2 2 32,-2 4 0-32,-5 1-1 0,-3 6-1 0,-9 3-1 15,-9 1-2-15,-10 4 4 31,-4 2-1-31,-10 0-9 16,5 2-2-16,-7-2-9 0,-4-3-2 16,-10-3 2-1,-7-5 2-15,0 2 0 0,-1-3 0 16,18 7-1-16,3 4 0 0,-11 5 0 16,-3 6 0-16,-10 4 1 15,-1 2-2-15,-4 2-24 16,-11 0-26-16,-14 2-78 15,-6 0-48-15,-32 8 92 16</inkml:trace>
  <inkml:trace contextRef="#ctx0" brushRef="#br0" timeOffset="163049.39">7782 17365 1242 0,'-26'13'103'16,"1"-5"51"-16,7-6-70 0,12-8-68 16,6-3-24-16,8-6-29 15,9-2-1-15,7-3 5 16,1 0 8-16,8 1 23 15,8 3 2-15,9 6 4 16,12 2 1-16,10 7 15 16,1 2 7-16,2 6 15 15,-3 0 7-15,4 4 5 16,7 0 5-16,9 3 1 16,1 1-5-16,2 2-17 15,7-3-11-15,5 2-19 16,3 0-4-16,10-1-4 15,4-2-1-15,2-7-1 16,8-1 0-16,13-5-1 16,-9-1 1-16,12-1 2 0,5-1-1 15,-9 1 1-15,7 0 0 0,2 2 11 16,-7 2 8 0,7 3 10-1,1 1 2-15,-11 1-12 0,7-1-5 16,-1-1-11-16,-8-1 0 0,11-2-1 15,-3 0 1 1,-7-1 2-16,9 1 4 0,-8 1 4 16,-3 1 0-16,12 1-4 15,-3 0-5-15,5-2-3 16,12-1 1-16,-12-1 2 0,8 0 0 31,-6 1 0-31,-8 1-1 16,8 1 0-16,-7-3 0 0,-6-5 16 15,6-2 3-15,-3-4 5 16,0 0 0-16,12 0-17 16,-2 1-3-16,0 2-4 15,7 0-2-15,-13 1 0 16,3 0-1-16,1-5 2 16,-4 0-1-16,14-3 2 15,-5-2 1-15,-3 1 4 0,8-2 2 0,-15-2 3 16,3 2 2-16,10 4 0 15,-8 1 0-15,11 5-3 16,0 1-2-16,-15 4-3 16,12 1-2-16,-14 1-3 15,1 0 1 1,14 2 0 0,-11 1 0-16,16-1 3 0,3-1-1 0,-5-1-1 15,16-2-1-15,-11-3-3 16,7 0 0-16,2 0-2 15,-7 2 2-15,10 5 1 0,-11 1 7 32,3 5 5-32,-6 0 0 15,-19 1-15-15,5 2-56 0,-17 6 36 16</inkml:trace>
  <inkml:trace contextRef="#ctx0" brushRef="#br0" timeOffset="172902.79">13269 17165 587 0,'-3'-11'108'0,"-3"3"76"15,-4 3-38-15,-8 5-100 16,1 3-77-16,-8 4-98 15,-2 3-5-15,2 3 23 0,3-1 48 16,3 2 93-16,3-2 18 31,4 0 43-31,-1 0 19 16,7 0 3-16,-1 0-2 0,6 0-22 16,-1-1-14-16,4-3-14 15,-1-1-6-15,7-1-12 16,0-1-5-16,3 1-15 15,3-1-6-15,3-1-4 16,4 0 1-16,6-1 13 16,6-1 8-16,9 0 15 15,6-2 7-15,6 1 2 16,5-1-3-16,10 0-10 16,10 0-9-16,28-1-12 15,8 3-5-15,25 4-6 16,8 3-4-16,7 7-5 15,20-3-4-15,-2-4 37 0,6-2 7 0,7-7 10 16,-10-1 1-16,7 1-36 16,-10 0-52-16,4 6 21 15</inkml:trace>
  <inkml:trace contextRef="#ctx0" brushRef="#br0" timeOffset="174075.01">18722 17170 1102 0,'-24'3'81'16,"0"1"41"-16,3-1-51 0,2 0-39 16,1-1 1-16,2-3 30 15,-1 0 17-15,5-2 29 16,0-1 5-16,9 1-18 15,3 3-14-15,2-2-38 16,7 3-17-16,13 5-20 16,8 4-2-16,25 9 13 0,12-1 15 0,30 1 31 31,9-1 10-31,23-8 3 0,9-3-6 0,8-6-17 31,10-3-6-31,5-6-11 16,-4 1-8-16,6 2-14 0,-10 3-5 0,-20 11-4 31,-9 2 1-31,-29 7 0 0,-13 1 2 16,-32-2 8-16,-9 4 5 0,-33 0-1 15,-22-1-4-15,-35 2-26 16,-28-6-28-16,-37-3-78 16,-22-4-69-16,-33-9-219 15,-20-5-186 1,-8-4 121-16,3 0 212 0,26 4 379 15,27 2 238-15,38 2 4 16,29 1-104-16,38-2-107 16,20 2-33-16,27 0-61 15,20-1-39-15,38 0-32 16,32-3-34-16,32-2-315 16,15 2 256-16</inkml:trace>
  <inkml:trace contextRef="#ctx0" brushRef="#br0" timeOffset="177434.89">19396 7970 832 0,'-3'14'130'0,"3"-1"129"31,0-3-15-31,4-5-30 0,4-5-26 0,5-11-45 16,7-9-22-16,6-17-48 16,5-10-9-16,12-16-21 15,10-7-10-15,33-6-13 16,4-7-5-16,5-3-12 31,-1 2-2-31,-20 7-1 0,-2 10-1 16,-11 19-33-16,-11 6-28 0,-20 12-55 15,-12 4-26-15,-15 4-78 16,-4 3-82 0,-13-4 177-16</inkml:trace>
  <inkml:trace contextRef="#ctx0" brushRef="#br0" timeOffset="177683.86">19977 7025 516 0,'-18'24'126'0,"4"-5"132"16,9-4-42-16,13-11-4 0,9-5-5 15,24-15-10-15,12-5-22 16,28-6-52-16,4-2-32 16,0 9-41-1,-7 4-16-15,-22 11-26 0,-4 8-1 16,-19 11 1-16,-14 3 0 0,-19 15 2 15,-8 2 0-15,-15 7-5 16,-3 5-10-16,-6-4-49 31,1 1-31-31,4-7-87 16,2-4-74-16,17-9 139 0</inkml:trace>
  <inkml:trace contextRef="#ctx0" brushRef="#br0" timeOffset="178042.06">21272 6296 1608 0,'0'0'17'0,"0"1"7"0,-1 4 50 0,-5 3-6 16,-4 5 34-16,-4 6-6 0,-4 6-19 15,1 4-12 1,-3 12-29 0,0 3-10-16,-5 10-16 15,-9 1-3-15,-3 4-10 16,-4-1-1-16,9-6-2 16,7-4-3-16,18-9 2 0,10-6-1 15,15-5 0-15,10-3 1 0,14-8 4 16,2-3 2-1,4-9-13-15,-7-4-24 16,-5-10-70-16,-1-4-60 0,-5-7-274 16,1-4 263-16</inkml:trace>
  <inkml:trace contextRef="#ctx0" brushRef="#br0" timeOffset="178318.64">21429 6727 1388 0,'-5'3'90'0,"-5"5"42"16,0 1-3-16,0 6-31 16,-2 2-17-16,6 0-32 15,5 4-20-15,9-2-20 16,9-3-5-16,20-4-3 16,3-5 1-16,10-9 3 15,-1-4 1-15,-8-9 8 16,0-3 7-16,-11-5 33 15,-3 0 15-15,-17-2 31 16,-7 1 1-16,-18-1-30 16,-11 3-18-16,-17 8-45 15,-9 4-11-15,-17 11-25 16,0 5-25-16,9 1-74 0,7 0-85 16,32 0 113-16</inkml:trace>
  <inkml:trace contextRef="#ctx0" brushRef="#br0" timeOffset="180253.91">10577 12286 546 0,'-8'-6'132'16,"-1"2"122"-16,-2 0-46 15,0 3-66-15,0 1-28 16,-2 0-30-16,2 1-12 0,-2 2-14 16,4 2-6-16,0 4-2 15,3 3 0-15,2 6-7 16,2 4-1-16,2 8-1 16,0 1-1-16,1 9-4 15,2 4-6-15,8 7-10 16,3 5-7-16,10 6-13 15,7 1 2-15,18-5 2 16,8-5 7-16,11-13 11 16,2-6 2-16,5-10-1 15,8-4-5-15,12-8-5 16,4-2-8-16,-3-3-5 16,-6-2-1-16,-5 2-1 15,3 0 3-15,-7 4 3 16,-5 0 2-16,-18 0-41 15,-9-2-32-15,-6-6-133 16,-4-3-179-16,-11-9 219 16</inkml:trace>
  <inkml:trace contextRef="#ctx0" brushRef="#br0" timeOffset="180657.03">11945 12693 964 0,'-12'3'80'15,"4"2"59"-15,-2-2-37 16,5 2 0-16,4 3-11 15,5 2 3-15,8 2-4 16,8 4-22-16,5 3-9 0,9 3-25 16,1 1-12-16,-4 0-9 15,-1-1-2-15,-8-2-1 16,-4 2 4-16,-9 4 13 16,-6 2 1-16,-9 5 0 15,-13 4-5-15,-15 1-15 0,-7 1-4 16,-17-5-20-1,-1-5-13-15,-1-5-32 16,4-3-22-16,15-2-77 16,6-1-73-16,14 4 130 15</inkml:trace>
  <inkml:trace contextRef="#ctx0" brushRef="#br0" timeOffset="181014.76">12555 12520 1078 0,'-10'-6'182'16,"-1"0"131"-16,7 3-88 16,4 1-34-16,0 5-56 0,3 5-18 15,-2 12-43-15,0 7-21 16,-3 14-32-16,-4 9-10 16,4 16-12-16,-5 2-5 15,-1 6-10-15,1-2-26 16,-4-4-75-1,5-1-62-15,6-7-209 0,6-6 217 0</inkml:trace>
  <inkml:trace contextRef="#ctx0" brushRef="#br0" timeOffset="181262.69">12929 12428 1562 0,'8'-1'156'0,"-5"6"87"16,-4 5-28-16,-9 13-82 0,-2 6-37 31,-5 13-36-31,3 5-15 16,-5 10-22-16,3 4-9 0,2 6-12 15,-1-4-2 1,3-4-38-16,2-5-29 0,2-9-91 15,0-1-80-15,4-13 130 16</inkml:trace>
  <inkml:trace contextRef="#ctx0" brushRef="#br0" timeOffset="181448.49">12541 12825 1407 0,'17'-4'156'0,"8"-7"146"16,9-2-148-16,12-3-64 15,1-3-36-15,5 1-51 0,-1 2-44 16,-6 1-162-16,-4 3-221 16,-4 6 231-16</inkml:trace>
  <inkml:trace contextRef="#ctx0" brushRef="#br0" timeOffset="181682.63">13201 12653 1498 0,'-2'-2'129'16,"-2"1"94"-16,0 7-140 0,-4 6-11 15,0 10-33-15,-1 8-4 16,-2 6 3-1,4 2 1-15,0 3-11 16,2-5-11-16,5-5-15 0,5-4-2 16,3-11-62-16,6-6-60 15,6-14-405-15,4-6 324 0</inkml:trace>
  <inkml:trace contextRef="#ctx0" brushRef="#br0" timeOffset="181823.96">13365 12263 1597 0,'-2'12'142'0,"-1"-2"185"0,8-6-313 16,2-3-72-16,1-14 30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20:45.9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20353 4434 702 0,'0'4'47'0,"2"-1"40"15,-2-2 37-15,3 0 26 16,-3-5 30-16,1-1 4 0,1-1-54 15,0-3-16-15,1 5-28 16,-3 3-14-16,0 0-23 0,-7-2-5 16,2 10-12-16,-3 2-5 15,-3 8-7-15,2 7-6 16,-7 3-3-16,0 5-2 16,5 12-6-16,0 3-3 0,12 9-1 15,8-1-1-15,7-8 0 31,5-6 0-31,3-13 0 16,3-5 2-16,8-14 1 16,2-4 5-16,4-12 12 0,0-8 6 0,2-12 10 31,-4-7 10-31,-7-10 7 0,-9-4 6 16,-16-2-1-16,-11-1-5 15,-24 5-24-15,-9 2-13 0,-14 12-23 16,-1 4-11-16,2 13-5 15,5 1-10-15,3 6-29 16,9 5-33 0,6 2-133-16,2 1-139 0,14 3 206 15</inkml:trace>
  <inkml:trace contextRef="#ctx0" brushRef="#br0" timeOffset="368.39">20796 4226 1087 0,'0'0'127'0,"3"0"-18"0,1 0 97 15,-3 1-77 1,-1 1 2-16,0 6-38 16,-1 6-7-16,2 12-2 15,2 6-18-15,3 22-24 0,2 5-16 0,2 13-20 16,2 5-4-16,-1 2-46 15,-1-1-23-15,0-12-72 32,1-5-57-32,-5-20-222 0,4-7 245 0</inkml:trace>
  <inkml:trace contextRef="#ctx0" brushRef="#br0" timeOffset="841.83">21250 4694 1277 0,'-9'-7'119'0,"-2"-3"35"16,-5-1-25-16,0 1-28 0,-6 4-43 15,0 5-8-15,-1 9-28 16,-1 6-8-16,5 9-14 15,3 6-6-15,14 0-1 16,7-3 1-16,8-5-1 0,8-5 0 0,-1-8 4 16,2-6 2-16,-3-7 4 15,1-6 2 1,-3-6 8 0,-1-3 9-16,0-9 21 15,-8-6 11-15,1-11 14 16,-4-6-3-16,-5-9-9 0,0-5-8 15,-2-5-5-15,0 2-8 16,0 11-4-16,-2 10 6 0,2 25 1 31,-2 15-4-31,-1 23-11 16,-1 14-9-16,-2 24-20 16,4 9 0-16,4 11-1 0,6 2-1 0,8-2-6 15,4 0-26-15,9-9-62 31,3-7-36-31,4-12-117 0,4-7-189 16,7-13 270-16</inkml:trace>
  <inkml:trace contextRef="#ctx0" brushRef="#br0" timeOffset="1166.88">22233 4236 1156 0,'-4'-29'143'0,"-4"1"68"16,-7 3-12-16,-3 3-40 15,-3 12-45-15,-3 6-19 16,-4 10-40-16,-1 7-6 0,-1 16-18 15,5 9-8-15,1 18-15 16,7 10-7-16,5 8-9 16,4 1 0-16,8-2 2 15,3-4 2-15,2-3-35 16,0-1-42-16,-5-8-139 16,-2-4-230-16,-5-5 261 0</inkml:trace>
  <inkml:trace contextRef="#ctx0" brushRef="#br0" timeOffset="1449.07">21811 4658 1035 0,'12'-12'90'0,"4"1"71"15,14 3-37-15,6 2 16 0,6 4 7 16,3 5 9-16,-1 6-64 15,-3 3-18-15,-6 9-37 16,-2 3-12-16,-7 8-15 16,-3 0-3-16,-9 2-1 15,-6 2 0-15,-7-5 0 16,0 1 0 0,3-5-2-16,2-6-1 0,8-7-14 15,4-5-22-15,10-9-62 16,4-6-59-16,8-9 80 15</inkml:trace>
  <inkml:trace contextRef="#ctx0" brushRef="#br0" timeOffset="1600.6">22270 4414 1547 0,'-15'8'87'0,"2"0"70"16,2-3-136-16,9-4-40 15,3-2-28 1,11-4-59-16,4-3-65 0,11 5 92 16</inkml:trace>
  <inkml:trace contextRef="#ctx0" brushRef="#br0" timeOffset="2083.69">22604 4721 1452 0,'1'-9'90'0,"-5"-1"19"16,-10-4-38-16,-7 2-17 15,-10 4-16 1,0 5 7-16,-10 14-11 0,-2 6-2 16,8 11-16-16,3-2-11 15,24-5-11-15,11-4-2 16,14-9 7-16,9-3 6 15,6-5 15-15,-3-4 7 16,3-5 20-16,-4-5 8 16,-3-4 23-16,-4-1 8 15,-5-2-5-15,-3 4-10 0,-5 4-29 16,-3 4-16 0,-1 9-21-16,-4 5-2 0,-5 12-1 15,1 10 1-15,0 10 0 16,3 5-3-16,6 6-2 15,4 2 0-15,4 3 1 16,1 2 1-16,3 0 2 16,0 1 0-16,-4-6 0 15,-3 2 1-15,-10-13 2 16,-8-5 3-16,-10-8 0 0,-6-11 3 16,-7-4 2-1,-3-4-2-15,-1-9-11 16,-1-8-20-16,-2-14-86 15,-2-10-51-15,-1-14-112 16,3-4-179-16,6 0 270 16</inkml:trace>
  <inkml:trace contextRef="#ctx0" brushRef="#br0" timeOffset="17961.03">12941 3998 296 0,'5'3'122'16,"-2"0"86"-16,-1-1-45 0,-4 0-37 15,-1 2-56-15,1 0-21 16,-5-1-11-16,3 0 8 15,-1-2 14-15,-3-1 7 16,0-2 6-16,-1-2-6 16,0 1-17-16,-4 1-8 0,-7-2-5 31,-3 3 6-31,-8-4 14 0,-4-1 1 16,1-1-10-16,-1 0-11 15,1-2-16-15,-1 1 2 16,1 3-1-1,0-3-1-15,0 4-8 16,-2 1-5-16,-1 1-6 16,-4 4-1-16,-4 7-1 15,2 0-1-15,-1 4-1 16,7 2 0-16,4 4 0 16,-1-1 6-16,1 5 7 0,-1-2 0 15,-6 0 2-15,0-1-4 16,-2 0-5-1,-1 1-1-15,3 2 0 16,3 3-2-16,7 2 0 0,4 2-1 0,3 3 0 16,3 1 0-16,3 3-1 15,1 1 0-15,-1-1 1 16,0-3-1-16,4-3 1 16,-3-1 0-16,3 0-1 15,2-1-1 1,5 3-1-16,4 0-1 0,2 0 0 15,4 6 1-15,3-1 4 16,3 0 2-16,6-3 3 16,4-2 0-16,4-3-3 15,5-3 1-15,8-2-1 16,5-2 2-16,11-3-3 16,9 3 2-16,-3-3 1 15,1 0 1-15,-7-1 2 16,-8-1-1-16,6 0 0 15,3-3 3-15,11-1 7 0,3 0 0 16,-6-2 0-16,0 0-3 0,-8-1-8 31,3 0-1-31,8 1 1 16,0-4 6-16,5-4 10 0,-2-3 1 0,-11-5 1 16,-2-5-3-16,-3-5-7 15,1-2 0-15,13-2-1 16,-1-1 0-16,-11-2-1 15,0 1 0-15,-18-3-2 16,-3 0 0-16,-2-3 0 16,-1 0 0-16,-5-4 1 15,-2-3 0-15,-4-4-2 16,1-2-1-16,-3-4 0 16,3 0 2-16,-4-2 10 15,-3-1 8-15,-5 3 9 16,-6 2 4-16,-6-2-4 15,-6 1-4 1,-10-2-10-16,-1-5-5 0,-9-4-6 16,-2 0-3-16,-6-1-2 15,-3 4-3-15,-4 7-3 0,-2 6 0 16,-13 4-2 0,-1 3 0-16,-9 6-1 15,2 1-2-15,9 6-21 16,-5 2-27-16,-17 7-96 15,-11 8-170-15,-25 20 183 16</inkml:trace>
  <inkml:trace contextRef="#ctx0" brushRef="#br0" timeOffset="34768.37">8304 8992 287 0,'5'2'68'16,"2"-1"69"-16,1-2-57 16,1-4 21-16,0-2 38 15,2-2 19-15,-3 2 15 16,-1 2-16-16,-6 5-61 15,-1 0-27-15,-4-2-41 16,-2 2-13-16,-4-4 16 16,-2-3 17-16,-3-4 37 15,-3-4 12-15,-2-7-3 0,-4-1-15 16,-8-1-30-16,-4 1-13 16,-16 2-18-16,-9 4-4 15,-12 4-7-15,-3 5-1 0,4 5-4 16,-4 2 1-16,-12 5-3 31,-4 3 1-31,-5 8 0 0,0 1-1 0,-4 9-1 16,-3 1-1-16,-3 7 0 15,1 4 1-15,3 3 0 16,3 2 0-16,1 3 2 16,8 3 2-16,13 4-2 15,4 3-1-15,0 1-3 16,1 1-2-16,7-2-2 15,4 1 1-15,17 4-1 16,8 0 0-16,10 3-2 16,9 1 0-16,5-1-1 15,2-2 3-15,7 3 0 16,4 1 1-16,6 8 3 16,-1 2 0-16,8 4-1 15,-2-2 2-15,7-3 0 16,7-1-2-16,7-2 1 15,7-1-1-15,8-8-5 16,7-1 1-16,9-10 2 16,3-2 1-16,1-7 5 15,0-1 1-15,6-5 0 16,11-1 0-16,13-2 0 16,-1-5-1-16,7-1-1 15,7-3-1-15,1-6-3 16,8 1 2-16,9-7-2 0,-1-2 1 0,-4-6 2 15,3-4 0 1,-1-7 0-16,-6-2 2 16,5-4 0-16,3 1 2 0,-5 3 1 15,-2 3 0-15,-4 4-1 16,1 2 0-16,-10 5 0 31,0 2 2-31,-11-4 0 0,-8-3 1 16,0-9 5-16,-1-9 8 0,-6-15 6 15,-3-4 3 1,-12-15 7-16,2-3-3 0,1-3 3 0,0-2 1 31,-11 0 6-31,-10-3 3 16,-18-1 5-16,-13-2-2 0,-12-3-10 16,-5-1-4-16,-14-6 0 15,-11-9-3-15,-15-15-7 16,-11-7-5-16,-9-11-10 15,-1-1-2-15,4 7-31 16,3 7 0-16,2 14-2 0,-8 7 2 16,-20 4 30-16,-7 2-4 15,-12 5-75 1,-8 9-78-16,-20 22 82 0</inkml:trace>
  <inkml:trace contextRef="#ctx0" brushRef="#br0" timeOffset="57821.58">9429 15856 907 0,'0'-2'61'0,"2"-6"23"0,5-4-37 0,1-3-78 15,1 0-21-15,-1 1-12 16,-3 3 1-16,-1 4 36 16,-1 2 25-16,-3 1 59 15,-3 2 25-15,2 2 54 16,0-1 21-16,-1 1 8 15,-5-2-4-15,5 3-27 16,-6 0-15-16,-1-1-39 16,-2-1-18-16,-7-2-27 15,-2-2-14-15,-8 0-14 16,-2-1-3-16,-1 3-7 16,-2-1-2-16,0 4 0 15,0 3 0-15,0 4 4 16,-4 3 12-16,-1 4 35 15,-2 1 19-15,-6 0 26 16,-3 0 0-16,-2-1-23 16,0-1-18-16,5-1-22 15,4 0-14-15,6 1-9 16,2-2-4-16,0 1-1 16,-2 1 0-16,-1 1 0 15,0 1 0-15,-3 2 0 0,-1-1 0 16,5-2 0-16,1 1-1 0,5-1 0 31,4 0 1-31,2 2-1 0,1 1 0 16,4-2 0-16,1 0 0 15,2 0 1 1,0 0 0-16,2-1 0 16,0 2 1-16,2-2-1 15,1 0 0-15,-2 1 2 0,3 0 1 0,-1 0 2 16,1 2 1-16,-1 1-1 15,-3 1-1-15,1 2-2 16,-2 0-1 0,3 3-1-16,1-4-1 0,6-3-3 15,3 1 1-15,2-5 0 16,5 2 0 0,3 2 2-16,-4-4 0 0,3 4-1 15,1 1 1-15,1-1 1 16,4 3-1-16,1 2 0 15,1 2-1-15,2 3 0 0,0 1 0 16,2 0-1 0,1 0 1-16,2 3 1 15,2 0 0-15,0 2 1 16,1 2-1-16,6-2 0 16,-1-2-1-16,2-2 0 15,3-2 0-15,2-4 0 16,4 0-1-16,0-2 0 15,-3-3 1-15,2-4 3 16,-3-3 1-16,5-1 2 0,0 0-1 16,10 0-3-16,3 1 1 0,9 1-1 15,-1 1-1-15,-3 0 0 16,-2-2 0 0,-1 1 0-1,9-2 0-15,4-3 1 0,3 2 0 0,-2-2 0 16,-3 3 2-16,-2 1-1 31,0 1-1-31,14 2 1 16,2 1 1-16,-4 0 0 0,0-1 0 0,-4-4 3 15,7 2 1-15,6-7 0 16,4-2 0-16,0 2-5 16,-3-3 1-16,9 1-2 15,0 2 0-15,-5 0 2 16,0 1-1-16,-7 2 2 15,2 0 0-15,2 3 8 16,-7-1 3-16,-5-2 12 16,-4 0 3-16,7-3-2 15,4-3-4-15,-1-2-7 16,-1-5-1-16,-6-5-6 16,2 2 0-16,4-3-5 15,2 0-1-15,-3 0-1 16,-8-1 0-16,-1-1-1 0,3-1 0 15,-2-5 0 1,0 0 2-16,-8-7 0 16,-4-2 7-16,-6-7 4 15,0-2 1-15,-3-3 6 16,-4-1-5-16,-6-2 1 16,-6-3 1-16,-15-5-4 15,-3-6-1-15,-7-7-3 16,-2-1-1-16,-4-1-3 0,-5 3-1 15,-6 6-1-15,-5-1 1 16,-6 5 2-16,-3 0 1 0,-7 1 1 16,-4 3-1-16,-7-2-1 15,1 2-1-15,-1 0 0 16,-5 1 3-16,3 1 4 16,-6 4 0-16,-4 0 1 0,-1 4-4 15,-21 6-5-15,-1 2-3 16,-11 9-5-16,0 2-2 31,0 1 0-31,-4-2-1 0,2 0 4 16,-3-2 1-16,7 1 1 15,-2 1 0-15,-5 1 5 0,-7 4 0 0,0 6 2 32,2 2-2-32,-15 4-18 15,-5 1-20-15,-18 4-71 16,-21 5-27-16,-33 20 65 15</inkml:trace>
  <inkml:trace contextRef="#ctx0" brushRef="#br0" timeOffset="60861.91">6153 15797 391 0,'-27'-3'111'16,"1"-1"98"-16,3 0-85 0,2 0-31 16,0 2-39-1,-3 1-7-15,-5 0 6 0,-4 0 5 16,-9 0 0-16,1-1-4 16,0-1-24-16,4-3-10 0,0-2-11 15,0-1-4-15,1 0-1 16,-5 1 0-16,0 1-1 31,-9 0 0-31,-11 3-1 0,-5 2 7 0,-4 2 22 16,4 6 10-16,-1 3 15 15,-5 4-2 1,-11 3-21-16,-1 3-8 0,3 0-16 16,4 0-6-16,7 1-3 15,-5 2 1-15,-7 2 0 16,0 0-1-16,9 1 0 15,2 1-1-15,3 5-3 16,-3 1 1-16,-3 5 0 16,4 1 1-16,8 3 1 15,9 1 0-15,10-1 1 16,2 1-4-16,3 1 0 16,6 1-1-16,6-1-2 15,5 0 2-15,12-5-4 16,4-3 0-16,15-3-3 0,6-3 0 15,13 1 0 1,5 0 1-16,6 1 3 16,4 3 1-16,7 5 3 15,9 3 0-15,20 4 0 0,8-1 0 0,5-3-1 16,2-2 1-16,6-10 1 31,5-3-3-31,1-10 4 16,3-3 0-16,4-6 6 15,-1 2 11-15,9 0 7 0,5 0 0 0,-3 1-4 16,0-1-3-16,7 0-7 16,2-3-6-16,-11-3 0 15,4-5-2-15,-6-10 0 16,-9-5 3-16,-11-9 5 16,-8-3 1-1,-12-9 0-15,-5 1 0 16,2-11-2-16,-5-4 0 15,-7-7 10-15,-8-2 6 0,-17 1 12 16,-6 1 6-16,-8 0-1 16,-7-1-2-16,-11-4-3 15,-8-5-3-15,-15-5-10 16,-5-2-4-16,-12-3-7 0,-6-1-3 16,-12-4 3-1,-9 2 2-15,-11 5 12 0,-2 7 5 16,2 17 2-1,7 7-6-15,-7 16-66 16,-6 6-69-16,-13 8 60 16</inkml:trace>
  <inkml:trace contextRef="#ctx0" brushRef="#br0" timeOffset="114251.61">18572 5646 709 0,'-21'-9'53'15,"-2"-3"68"-15,-4-2 13 16,-9-2 30-16,-1-4 6 0,-4-3-32 31,-1 1-23-31,-2 1-49 16,-2 4-20-16,-8 6-28 16,-6 2-11-16,-16 8-6 15,-5 2-1-15,-1 10-1 0,3 2-1 0,6 10 0 31,-6 6 0-31,-8 13-1 16,2 6 1-16,5 9 0 0,13 1 2 16,-5 4 2-16,-5 1 2 15,-1 7-1 1,0 6-1-16,20 8-3 16,12-2-1-16,18-4 0 15,8-5 0-15,19-3-1 0,5 4-1 0,21 2 1 16,4 0-1-16,17-6 2 31,10 0 1-31,5 3 2 0,4 4 1 16,-8 11 2-16,-5 0-1 0,-4-7-1 15,4-3-2-15,21-17-3 16,14-5 0-16,11-6 0 16,3-5 2-16,14-7 2 0,2-7 4 15,5-16 3 1,6-6 20-16,3-15 21 15,-7-7 11-15,7-14 14 16,3-9-15 0,-15-13-15-16,0-8-7 15,-8-6-12-15,-10-3-3 0,-7-7-2 16,-10-9-3-16,-16-11-3 16,-18-7-1-16,-17-11-1 15,-9-5 2-15,-13-7-2 16,-1-2 3-16,-13 5 7 15,-7 1 2-15,-14 9-3 16,-8 4-6-16,-29 6-38 0,-24 11-56 16,-50 15-122-1,-49 5 113-15</inkml:trace>
  <inkml:trace contextRef="#ctx0" brushRef="#br0" timeOffset="133858.6">10370 16143 421 0,'-15'20'119'0,"1"-4"120"16,4-1-30-16,1-7-32 16,0-2-13-16,1-6-3 15,3-3-3-15,2-4-17 16,0-2-11-16,0-5-32 15,-4-2-25-15,11-10-43 16,0-6-15-16,12-14-12 16,8-11-3-16,2-18 17 15,6-8-1-15,11-14 13 0,7-3 8 16,23-6 7 0,10 0-1-16,4 5-2 15,1 4-11-15,-10 13-22 16,-4 7 2-16,-3 16-8 15,-9 9 4-15,-18 19-41 16,-9 7-59-16,-14 12-234 16,-2 3 191-16</inkml:trace>
  <inkml:trace contextRef="#ctx0" brushRef="#br0" timeOffset="134203.24">11673 14074 1637 0,'-1'2'87'0,"0"4"36"16,-4 5-57-16,-4 11-14 15,-2 9-16-15,-15 13-17 16,1 5-6-1,-13 14-13-15,-2 7-2 0,4 11-21 16,0 3-9-16,13-8 3 16,4-7 2-16,15-19 21 15,3-8 9-15,10-13 30 16,9-5 13-16,15-12 22 16,6-9 3-16,16-11-25 15,-3-8-16-15,1-10-16 16,-6-2-36-16,-7 0-116 15,-3-1-129-15,-7 0 131 16</inkml:trace>
  <inkml:trace contextRef="#ctx0" brushRef="#br0" timeOffset="134492.96">11885 14421 1246 0,'-6'3'141'16,"-1"7"108"-16,2 2-111 15,0 11-77-15,2 7-28 16,6 11-21 0,3 1-4-16,10-4 6 0,7-5 7 0,8-17 18 15,6-8 20-15,0-14 28 16,0-7 8-16,-10-9 4 16,-6-5-9-16,-13-5-31 15,-7-2-8-15,-11-5-18 16,-10-2-1-16,-8 1-9 15,-8 5-7 1,-7 15-13-16,-1 11-17 16,-4 21-77-16,5 10-71 15,5 11 86-15</inkml:trace>
  <inkml:trace contextRef="#ctx0" brushRef="#br0" timeOffset="135223.92">4246 16106 884 0,'-4'0'171'0,"1"0"171"16,-5-2-100-1,-7 0-58-15,-3-3-35 0,-13-6-40 16,-4-8-25-16,-8-19-45 16,-4-8-14-16,-2-18-22 15,0-10 0-15,3-21 5 16,2-6 2-16,8-2 6 16,6 5 3-16,8 23 8 15,3 13 0-15,3 20-1 16,1 12-5-16,0 16-42 15,1 7-41-15,3 7-119 16,1 1-96-16,10-1 144 16</inkml:trace>
  <inkml:trace contextRef="#ctx0" brushRef="#br0" timeOffset="135563.14">2790 14408 646 0,'0'-1'146'0,"-2"4"-27"0,7 9 156 15,3 11-130-15,7 8-15 16,4 17-39-16,3 9-33 16,-2 10-39-16,0 4-11 15,-7 5-97-15,-5 1-124 0,-2 0 123 16</inkml:trace>
  <inkml:trace contextRef="#ctx0" brushRef="#br0" timeOffset="135787.1">3104 14294 1702 0,'-1'-4'47'0,"2"13"-10"0,7 29 62 16,-2 1-29-16,5 20-12 15,4 4-14-15,2 6-31 0,4-3-7 16,5-9-49-16,3-2-62 16,4-12-308-16,3 0 251 15</inkml:trace>
  <inkml:trace contextRef="#ctx0" brushRef="#br0" timeOffset="135983.21">2977 14882 1148 0,'10'-4'165'0,"2"-14"298"0,4-7-403 16,3-9-22-16,1 2-14 15,6-3-15 1,3 0-28-16,6 0-134 16,1 0-310-16,5-5 270 15</inkml:trace>
  <inkml:trace contextRef="#ctx0" brushRef="#br0" timeOffset="136203.22">3559 14447 839 0,'-12'28'122'0,"0"-2"172"16,0 4-222-16,1 1 2 16,2 1-4-16,5 3-6 15,4-2-9-15,5-3-33 16,6-2-15-16,4-11-10 16,2-6-2-16,4-10-3 15,1-2-27 1,3-12-187-16,2-4 151 15</inkml:trace>
  <inkml:trace contextRef="#ctx0" brushRef="#br0" timeOffset="136362.89">3556 14166 1698 0,'-12'6'131'16,"2"-1"82"-16,6-5-139 15,-1 0-41-15,5-6-92 16,2-4-154-16,9-22 131 16</inkml:trace>
  <inkml:trace contextRef="#ctx0" brushRef="#br0" timeOffset="199063.45">10807 15792 1017 0,'0'2'139'0,"-1"1"90"16,-6 4-94-16,3 1-36 0,-1-1-51 15,0-2-8-15,3-5-24 32,2-4-9-32,0-5-7 0,0-3 0 0,4-1 0 15,0 0 0-15,-4 2 1 16,0 3 2-16,-7 8 21 16,-7 1 24-16,-7 10 43 15,-4 0 19-15,-16 1 10 16,-1-3-15-16,-5-10-31 15,-3-6-22-15,8-9-29 16,-2-5-7-16,0-2-12 16,0 0-1-16,-13 0-1 0,-7 1-1 31,-6 7 3-31,0 5-3 16,4 10 1-16,0 5 7 0,-14 12 22 15,-6 5 11-15,-7 7 14 16,-1 2-4-16,15 0-16 15,-2-3-6-15,-4-4-11 16,1-2-4 0,3-3-8-16,12 0-1 0,8 0-6 0,1 2 0 15,-5 3-2-15,0 4-1 16,4 5 0 0,4 1 0-16,15 5 0 15,-1 4 0-15,9 4 3 16,3 1 1-16,0 7 0 0,6-2-1 15,8-1-3-15,1-4-1 16,10-5-2-16,4-3 0 16,4-1 1-16,4 0 2 0,-1 0 2 15,0 1 1-15,1 5 0 32,-2 3-1-32,3 1 1 15,2 0 3-15,2-4 3 0,1-1 2 0,6-3 1 16,0 0-2-16,7-4-2 15,3-1-3-15,8-5-2 16,6-1-1 0,16 0-2-16,9-4 0 15,9-1 1-15,-1-2 0 0,2 0 0 16,3-2-1-16,14-5 0 16,3-2 4-16,7-6 12 15,3-2 11-15,7-4 11 16,2-1 5-16,8-3-4 15,3-3-7-15,-4-4-3 16,2 1-10-16,12 0-12 16,-2 2 0-16,-1 7-7 15,5 3 2-15,-6 5 5 16,-7 2 0-16,-6-1 1 16,2-2 2-16,-10-6 3 15,-1-3 8-15,-8-13 5 16,-2-6 1-16,-9-15-3 15,-2-10-8-15,-8-11-5 16,-8-7-1-16,-15 0-2 0,-2-1 1 0,-3-2 0 31,0-2-2-31,-9-6 0 0,-5 0 0 0,-11 1 5 32,-8 2-1-32,-1 5-6 0,-5 1 0 0,-3-2-4 15,2 1 2-15,-13 2 9 31,1 0 8-31,-8 7-4 16,-3 2 1-16,-5 1 0 0,-12 2-6 16,-20-3-2-16,-12 2-6 0,-23-2-8 15,-6 2-4-15,-8 5 0 16,-8 0-3-16,-8 10-16 16,-5 3-19-16,-21 5-64 15,-1 4-53-15,-10 5-67 16,-25-2 108-16</inkml:trace>
  <inkml:trace contextRef="#ctx0" brushRef="#br0" timeOffset="199965.12">11648 15901 831 0,'-7'19'103'0,"-3"3"70"16,0 4-20-16,-5 0-36 16,1-1-16-1,-1-5 7-15,7-3 1 16,6-11-9-16,4-3 2 16,12-9-9-16,7-8-2 0,11-15 5 15,9-11 0-15,15-19-19 16,12-10-10-1,28-14-10-15,8-5-3 0,18-14-1 16,9-7-4-16,3-9-1 16,7-2-6-16,16-5-5 15,-12 1-5-15,-8 11-14 16,-4 6-3-16,-31 17-3 16,-10 12 0-16,-30 18-6 15,-22 9-14-15,-25 20-38 0,-9 7-25 16,-6 13-72-1,-8 2-67-15,-2 4-292 16,-1 1 295-16</inkml:trace>
  <inkml:trace contextRef="#ctx0" brushRef="#br0" timeOffset="200063.5">13372 14215 842 0,'8'-15'18'15,"0"-1"-13"-15</inkml:trace>
  <inkml:trace contextRef="#ctx0" brushRef="#br0" timeOffset="200476.1">13418 14183 868 0,'-17'13'107'0,"8"-2"94"16,2-3-87-16,7-4-23 15,3-1 4-15,1-3 35 16,6-1 10-16,3-4 2 15,4-5-14-15,10-2-43 16,1 0-18-16,9-1-36 0,4 1-13 0,8 4-15 31,5 0 0-31,-11 8-1 16,-4 7 2-16,-23 10 7 0,-12 6 2 16,-15 11 4-16,-7 10-1 0,-20 13-8 15,-3 6-4-15,-3 10-22 31,0 0-16-31,15-8-45 16,3-6-46-16,14-24-250 0,11-11 232 16</inkml:trace>
  <inkml:trace contextRef="#ctx0" brushRef="#br0" timeOffset="200663.55">14097 13751 1808 0,'19'17'223'0,"-3"8"195"0,-8 22-256 16,-4 12-35-16,-15 16-84 15,-1 2-25-15,-2-6-36 16,-1-8-27-16,10-22-75 16,1-9-57-1,2-19-218-15,2-11 226 0</inkml:trace>
  <inkml:trace contextRef="#ctx0" brushRef="#br0" timeOffset="200923.81">13913 13719 1801 0,'5'-22'150'0,"4"0"148"16,11 6-193-16,5 9-25 15,10 13-21-15,8 10-14 16,9 13-22-16,-1 4-4 15,-10 7-9-15,-3 2-3 0,-15 2-1 16,-5 2 1-16,-11 6 3 16,-8 0-1-16,-9 4-15 15,-7-2-15-15,-8-6-44 16,-6-4-25 0,-3-11-101-16,2-10-49 0,8-12-116 0,6-11-132 31,18-16 289-31</inkml:trace>
  <inkml:trace contextRef="#ctx0" brushRef="#br0" timeOffset="201103.88">14534 13941 1773 0,'31'28'136'16,"-4"0"59"-16,-5 0-68 15,-9-7-86-15,-1-2-39 16,-6-10-84-16,-3-4-51 15,-3-4-307-15,-2-3 262 0</inkml:trace>
  <inkml:trace contextRef="#ctx0" brushRef="#br0" timeOffset="201206.4">14600 13845 1614 0,'-4'-8'179'31,"-3"-3"134"-31,4 1-213 0,-1-1-101 0,3-2-191 15,2 3-111-15,5 3 145 16</inkml:trace>
  <inkml:trace contextRef="#ctx0" brushRef="#br0" timeOffset="201593.48">14786 13856 1081 0,'16'29'167'0,"0"4"134"15,-3 1-72-15,-1 4-98 16,-1-3-34-16,3-7-31 15,-2-5-11-15,9-11-21 16,3-5-4-16,6-7-2 16,0-5-1-16,0-6 6 0,-9-3-2 15,-4-6-8-15,-3 0-2 16,-14-1 7-16,-2 0 1 16,-14 0 0-16,-4 1-4 15,-1 5-4 1,1 2 0-16,10 4-1 0,8 1-4 0,11 0-13 15,8 2-7-15,7 2-7 16,3 3 1-16,5 5 6 16,0 3 2-16,-1 4 15 31,-1 1 8-31,-8 0 9 16,-4 2 1-16,-8 4-9 15,-5 2-6-15,-5 5-8 16,-4 4-11-16,-4 2-40 0,0-2-26 0,5-4-68 31,2-8-51-31,7-9-63 16,8-5-72-16,7-17 178 0</inkml:trace>
  <inkml:trace contextRef="#ctx0" brushRef="#br0" timeOffset="201723.7">15388 13578 1273 0,'-42'-3'141'0,"0"5"141"0,9 14-226 16,4 2-101-16,13 1 19 16</inkml:trace>
  <inkml:trace contextRef="#ctx0" brushRef="#br0" timeOffset="202475.79">15707 13869 1587 0,'-5'12'263'0,"-7"-4"287"0,-7-4-327 16,-11-4-155-16,-9-1-45 0,-1 1-41 15,2 6-9-15,0 15-11 16,4 7-4 0,1 11-10-16,8 1-13 0,20-7-30 15,12-6-13-15,29-19 12 16,2-8 18-16,10-17 46 31,1-10 36-31,-8-13 36 0,8-5 13 16,-5-8 33-16,0-5-2 15,-5-7-9-15,-5-7 3 16,-11-12-15-16,-9 0 3 16,-12 10-10-16,-2 14-10 0,-10 30-12 15,0 11-10-15,-5 24-9 16,-2 12-10-16,-3 18-12 15,4 15-5-15,5 22-1 16,6 6 2-16,10 3-1 16,9-5-3-16,14-16-2 15,9-4-2 1,7-11-31-16,4-3 4 0,-3-13 9 0,3-7 3 16,0-16 39-1,1-8 2-15,-4-13 12 16,-1-5 6-16,-15-9 17 15,-4-4 7-15,-14-3 8 16,-12-1-1-16,-18 5-12 16,-4 7-9-16,-7 14-22 15,-3 11-10-15,2 19-12 16,-3 7-7-16,5 15-9 0,7 2-4 16,11 0-6-16,8-4-1 0,10-9 10 15,9-2 5 1,5-9 11-1,5-4 5-15,2-6 0 0,-2-6 1 16,-3-6-1 0,2-5 1-16,-8-5 4 0,1-1 3 0,-1-3 6 15,-4-3 3-15,4 1-3 16,-1 0-1 0,1 0-5-16,1 3-3 0,-4 6-1 15,-3 4-2-15,-3 11-24 16,5 6-47-16,0 7-94 0,-1 1-76 31,7-1-281-31,4-3 304 0</inkml:trace>
  <inkml:trace contextRef="#ctx0" brushRef="#br0" timeOffset="202805.08">16678 14015 847 0,'47'-16'182'0,"-10"-2"199"16,-6 0-44-16,-16 0-52 15,-7 2-17-15,-9 3-55 16,-6 1-45-16,-13 6-88 0,-1 4-36 15,-12 9-44 1,2 7-17-16,7 6-24 0,6 3-9 16,18-5-17-16,10-3 5 15,16-10 22-15,7-6 10 16,5-13 23-16,-2-6 6 16,-5-13 12-1,-1-4 10-15,-10-11 21 16,-2-5 10-16,-4-18 20 15,-7-8 7-15,-4-10-2 16,-3 1-12-16,-1 23-19 0,-3 14-8 0,-3 38-19 16,-1 21-9-16,-9 30-13 15,1 19-9 1,-1 26-5-16,2 5 4 16,15 1-52-16,6-7-49 0,15-22-140 15,6-10-69-15,17-14 167 16</inkml:trace>
  <inkml:trace contextRef="#ctx0" brushRef="#br0" timeOffset="203204.09">18112 13626 2295 0,'-13'-4'90'16,"-7"-6"-12"-16,-8-3-22 16,-13-1-48-16,-6 0-7 15,-2 13-6-15,3 6-1 16,14 16-2-16,8 7-1 15,16 5-6-15,7 4-3 0,17-2 2 32,4-2 0-32,18 1 6 0,8-3 3 15,7-3 6-15,-1 1 3 0,-15-7 18 16,-15-1 5-16,-25-1 8 16,-16 1-1-16,-30 0-38 15,-8 1-19 1,-12-1-72-16,6-2-53 0,7-8-116 15,10-6-42 1,0-18 158-16</inkml:trace>
  <inkml:trace contextRef="#ctx0" brushRef="#br0" timeOffset="203404.42">18160 13236 1225 0,'43'-32'219'0,"-4"7"157"16,-9 32-125-16,-3 21-47 15,-11 30-77-15,-3 16-20 16,-13 26-45-16,-7 6-16 16,-2 1-20-16,-2-5-10 15,6-20-52 1,4-8-70-16,4-17-448 16,3-10 355-16</inkml:trace>
  <inkml:trace contextRef="#ctx0" brushRef="#br0" timeOffset="204323.63">18164 13552 2324 0,'7'16'105'0,"5"0"25"0,8-4-85 16,11-1-39-16,7-2-8 15,16-1-3-15,9 1 0 16,7 3 1-16,-1 2-4 15,-9 0-25-15,-7-1-13 0,-11-1-21 16,-7-1-2 0,-11 0 25-1,-6 0 14-15,-19 0 30 0,-10 0 10 16,-12 1 15-16,-3-1 5 16,-4-3 0-1,2 0-3-15,0 0-13 16,1 3-9-16,-1 3-12 0,3 2-8 15,6 5-24-15,7-4-14 16,13-2-12-16,6-3 5 16,10-5 39-16,6-3 23 15,3-7 42-15,1-5 19 16,-2-8 18-16,-2-3 5 0,-2-1-15 16,-2 4-16-16,-7 6-29 15,-3 5-18 1,-6 8-39-16,-3 3-16 0,0 6-19 15,0 1 4-15,5 0 29 16,6-2 11 0,8-7 16-16,4-3 5 0,3-6 10 15,7-6 10 1,7-6 11-16,-1-1 2 16,-8-1-4-16,-1 5-7 0,-12 6-13 15,-5 6-5-15,0 9-18 0,-8 4-12 0,4 5-8 31,5 0-2-31,3-6 12 16,9-5 9-16,8-11 14 16,6-9 9-16,3-9 23 15,2-8 18-15,-4-10 20 16,-4-6 10-16,-5-18 20 16,-2-5 1-16,-10-11 5 0,2-1-2 0,-7 9-28 31,-6 10-16-31,-6 30-18 15,-9 18-15-15,-12 34-22 0,-5 16-4 0,-7 27-18 16,3 10-3-16,5 15-5 31,1 6-10-31,17 0-45 0,5-6-29 0,20-19-8 16,7-16 11 0,8-19 53-16,6-15 36 0,4-20 28 31,2-12 9-31,2-20 11 0,0-5 0 15,0-4-1-15,-1 3 3 0,-16 16 2 16,-3 8 6-16,-21 21 2 16,0 9-9-1,-4 11-12-15,2 5-11 16,5 3-11-16,-4 0-14 0,-2-2-27 16,-4 2-13-16,-4-6-47 15,1-3-27-15,-7-8-119 16,-6-3-150-16,-27-12 227 15</inkml:trace>
  <inkml:trace contextRef="#ctx0" brushRef="#br0" timeOffset="204503.97">19140 13261 2161 0,'27'27'220'16,"18"-13"293"-16,21-5-449 15,5-5-39-15,-1-5-92 16,-1-5-50-16,1-11-142 16,11-7-179-1,23-18 252-15</inkml:trace>
  <inkml:trace contextRef="#ctx0" brushRef="#br0" timeOffset="205381.49">21030 13040 1795 0,'24'22'118'0,"-10"3"59"15,-10 8-40-15,-20 14-26 16,-12 8-20-16,-13 13-31 15,1 6-16-15,2 13-28 16,0 5-11-16,8 3-38 31,4-5-31-31,10-19-35 16,5-15-9-16,11-23 10 0,3-12 34 16,13-23 56-16,5-13 14 0,14-22 36 15,6-4 1-15,14-6-15 16,2 2-2-1,1 17-16-15,-7 10-2 16,-9 19-3-16,-4 10-3 0,-2 8 1 16,5-1 1-16,15-6 8 15,8-6 8-15,10-12 20 16,-4-6 12-16,-8-11 16 16,-13-5 8-16,-19-6 13 15,-5 0 5-15,-16 2-1 0,-6 2-10 16,-15 10-36-16,-5 8-22 15,-9 18-36 1,-4 14-13-16,-1 19-1 16,-2 5 1-16,14-2 0 15,12-6-2-15,20-13 3 16,9-8 4-16,13-12 12 16,4-4 8-16,7-6 1 15,4-3-1-15,4 2 0 16,1 1 0-16,-8 5 1 0,-9 2 1 15,-16 5 0-15,-8 2-11 0,-10 1-4 16,-3 0-1-16,-4-1-5 31,-3-3 7-31,1-4 3 16,3-4 2-16,5-6 13 0,7 0 6 0,8-5 2 16,2-1-1-16,6-1-9 31,3 0-3-31,7 6 1 0,1 3 1 15,7 2 0-15,3 1 2 0,6-5-2 16,-1-1 0-16,-6-4 1 16,-6-3 0-1,-11 0 14-15,-7-1 10 16,-10-1 16-16,-5 0 8 0,-10 1 0 16,-5 4-4-16,-8 8-18 15,-9 5-12-15,-10 20-20 16,-3 9-8-16,2 15-8 15,12 4-6-15,25-5-19 16,18-4-9-16,26-10-14 16,10-7-5-16,11-14-25 15,5-8-30-15,7-15-86 16,3-8 109-16</inkml:trace>
  <inkml:trace contextRef="#ctx0" brushRef="#br0" timeOffset="208355.64">18563 14255 746 0,'3'-3'97'0,"-3"2"78"16,0 1-81-16,-6 10-49 15,-3 0-3-15,-1 2 38 16,-3 1 20-16,5-2 23 16,6 2-7-1,6 4-37-15,7 1-18 0,3 10-32 16,2 2-14-16,2 9-15 16,1-1-3-16,-6-6-2 31,0 1 2-31,-3-11 5 0,-5-5 2 15,-3-8 2-15,-3-6 1 0,-7-9-6 16,-7-3-13 0,-12-4-28-16,-11 0-4 15,-17 3 5-15,0 1 14 16,1 7 55-16,5 2 22 16,20 3 50-16,6 1 14 0,22-4-13 15,-6-2-11-15,23-5-31 16,8-3-14-16,15-7-15 15,8 1-9-15,11-2-26 16,3 0-37-16,-7 0-137 16,-1 0 114-16</inkml:trace>
  <inkml:trace contextRef="#ctx0" brushRef="#br0" timeOffset="208877.54">19679 14243 1265 0,'-5'0'189'0,"0"0"204"31,-4 0-271-31,-4 2-27 0,-6 2-56 15,-6 0-11-15,-3 5-15 16,-1 2-4-16,3 4-10 16,2 3-1-16,11-1 3 15,7 0 2-15,14-3 17 16,10 0 3-16,11 0-2 16,9 1 1-16,4 1-5 15,4-1 9-15,-3 3 12 0,-5-1 4 0,-18 2 4 16,-13 0-7-1,-30 2-15-15,-14 2-23 16,-17 3-59-16,-3 2-34 16,2 2-70-16,-3 0-29 0,7-6-240 31,4 2 259-31</inkml:trace>
  <inkml:trace contextRef="#ctx0" brushRef="#br0" timeOffset="209357.99">19966 14117 1575 0,'7'10'166'16,"-2"7"135"-16,-1 0-143 0,-4 12-88 15,-2 11-33-15,-9 9-30 16,-1 14-7-16,-2 4-2 15,3 2-11-15,3-5-14 16,5-9-2-16,8-16 1 16,2-12 8-16,8-16 16 15,1-8 5-15,5-16 12 16,5-10 7-16,2-10 19 16,1-4 3-16,4 4 14 0,2 0-4 0,-5 10-15 15,-4 6-7-15,-9 14-22 31,-4 6-6-31,-4 14-4 0,1 6-1 16,2 4 0 0,0-3 2-16,5-9 1 0,3-6 1 0,0-13 23 31,2-6 13-31,1-11 24 16,-3-6 8-16,1 0-12 0,-3 1-13 0,-3 11-23 15,-1 6-10-15,-3 17-12 16,0 10-5-16,-4 12-11 15,2 5-5-15,1-5-49 16,3-6-28-16,5-14-81 16,1-10-58-16,2-18 136 15</inkml:trace>
  <inkml:trace contextRef="#ctx0" brushRef="#br0" timeOffset="209503.63">20493 14115 1265 0,'-18'-12'207'15,"2"0"223"-15,10 4-325 16,4 0-85 0,9-1-372-16,5 1 238 0</inkml:trace>
  <inkml:trace contextRef="#ctx0" brushRef="#br0" timeOffset="209720.01">20906 14060 2021 0,'-17'-1'157'0,"-4"-1"73"15,-3-2-91-15,-1 6-87 16,0 5-28-16,2 15-14 0,3 10-3 16,10 17-8-16,3 5-3 15,9 11 0-15,0-1-20 16,4-1-68-16,4-5-52 15,-2-13-244-15,1-10 222 0</inkml:trace>
  <inkml:trace contextRef="#ctx0" brushRef="#br0" timeOffset="209861.55">20684 14325 1615 0,'10'5'193'0,"4"1"133"0,4-2-122 16,10-2-125-16,-1-3-43 15,5-8-51-15,1-6-53 16,6-11-136-16,-1-5-148 16,11-1 181-16</inkml:trace>
  <inkml:trace contextRef="#ctx0" brushRef="#br0" timeOffset="210004.05">21129 14047 1844 0,'-6'43'115'0,"2"5"50"15,-1 9-61-15,0 11-60 16,3 3-20-16,-5 3-49 16,3-1-52-16,-2-13-192 15,0-5 162-15</inkml:trace>
  <inkml:trace contextRef="#ctx0" brushRef="#br0" timeOffset="210379.07">20959 14342 1432 0,'14'-9'149'0,"14"0"98"15,9 0-108-15,11 1-63 16,6 2-19-16,-5 2 14 16,1 2 10-16,-1 2-4 15,-3 0-7-15,-10 5-26 16,-4-4-9-16,-22 3-25 0,-8 2-10 15,-12 4-21-15,-7 7-3 16,-8 5 2 0,2 2 5-16,9 0 10 15,6 0 1-15,20-6 6 16,5-2 5-16,16-1 15 16,8-2 6-16,2-1-1 15,-1-1-2-15,-8 2-7 16,-11-2 0-16,-21 1 5 15,-10 0-1-15,-25 4-11 0,-9 1-15 0,-13-2-32 16,-1-2-22-16,7-11-30 16,9-4-18-16,16-15-59 15,12-6-35-15,15-10 109 16</inkml:trace>
  <inkml:trace contextRef="#ctx0" brushRef="#br0" timeOffset="210875.24">22155 13945 1832 0,'-1'27'150'0,"0"5"126"15,-1 8-184-15,-6 16-73 16,-3 5-20-16,-5 12-15 0,-1 5-2 16,7 0-6-16,4-2 6 15,12-19 2 1,8-9-6-16,13-25-12 0,10-8-1 15,14-19 2-15,9-10 2 16,4-13 17-16,0-5 2 16,-18-5 27-16,-6 1 24 15,-19 1 49-15,-12 0 23 16,-9 8 0-16,-8 6-11 0,-9 13-42 16,-4 11-27-16,-8 23-40 15,0 10-12-15,8 17-11 16,6 3 4-16,22-3 8 15,10-6-8-15,17-12-51 16,2-9 0-16,9-12-87 16,-1-10-41-16,5-14-340 0,4-11 317 15</inkml:trace>
  <inkml:trace contextRef="#ctx0" brushRef="#br0" timeOffset="211103.58">23048 13843 2226 0,'-16'-4'124'0,"0"8"-4"0,-2 11-48 0,-5 10-28 0,1 21-40 16,2 9 5-16,3 13 4 15,5 3-1-15,8 2-2 16,-1 0-8-16,6-4-23 15,2-2-39 1,2-5-121-16,0-2-70 0,2-7 120 16</inkml:trace>
  <inkml:trace contextRef="#ctx0" brushRef="#br0" timeOffset="211293.54">22727 14315 1551 0,'26'-9'132'0,"9"2"53"16,2 0-68-16,12 0-91 15,-4-3-26-15,6-7-4 16,4-2-2-16,3-7-35 16,3-2-41-16,-5-9-192 0,-1-6 162 15</inkml:trace>
  <inkml:trace contextRef="#ctx0" brushRef="#br0" timeOffset="211504.23">23398 13837 1484 0,'-8'6'207'0,"-2"5"194"15,-1 16-212-15,2 10-63 0,0 14-65 16,-2 8-29-16,3 12-21 16,-4 2-5-16,-4 3-2 15,5 1-21 1,-2 0-69-16,5-3-23 0,8-14-25 15,8-13 22-15,14-19 41 16,4-11 18 0,8-18 10-16,1-10-15 0,5-16-54 15,-2-7-89-15,-4-12 113 16</inkml:trace>
  <inkml:trace contextRef="#ctx0" brushRef="#br0" timeOffset="211664.21">23303 14095 1244 0,'-16'1'194'0,"11"2"181"16,9 1-117-16,20-1-126 15,7-2-41-15,8-3-57 16,7-4-20-16,0-7-73 0,0-4 10 16,-7-12 18-16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26:24.9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7762 5561 203 0,'8'6'51'0,"1"3"86"15,1 0-5-15,-2 0 6 0,-2 0 13 16,-1-1-10 15,2-2-11-31,2 2-30 0,0-4-20 16,10 1-37-16,3 1-15 15,9-1-14-15,3 0-1 16,6-1 6-16,5 1 4 16,9 1 2-16,3 1-3 15,1 3-8-15,-1-3-6 0,5 1-6 16,12-3 1-16,19-4-1 15,1-4 1-15,10-3 7 16,6 0 0-16,6-1-3 16,4 5-2-16,13 2-9 15,-2 6 0-15,1 2 11 16,8 4 4-16,6-1 14 16,-3-1 22-16,19-4 13 0,5-5 3 15,2-1 0-15,14-3-21 16,-10-3-18-16,8-3-5 0,-3-2-11 31,-8 1-2-31,15 2-1 0,-13 5-2 16,9 4 0-16,0 7 2 0,-8 12-105 15,-1 7 75-15</inkml:trace>
  <inkml:trace contextRef="#ctx0" brushRef="#br0" timeOffset="35448.19">17314 1232 299 0,'-5'8'129'15,"-3"1"76"-15,5 0 23 16,-2 0-29-16,-2-6-26 16,6 1-14-16,2-4-21 15,9-1-8-15,7-2-21 16,3-2-2-16,7 0-14 16,5 0-14-16,9 1-18 15,11 1-17-15,13 3-24 16,-1 0-5-16,-3 6-11 15,-8 5-2-15,-22 6 6 16,-8 3 5-16,-15 9 6 16,-9 4 2-16,-14 12-3 15,-5 7-3-15,-9 11-6 16,-4 5 1-16,-7 0-1 16,0-2-4-16,0-9-12 15,8-7-23-15,11-13-64 0,11-6-40 0,18-13-110 31,15-8-157-31,22-16 237 0</inkml:trace>
  <inkml:trace contextRef="#ctx0" brushRef="#br0" timeOffset="35698.44">18597 1652 1087 0,'4'0'128'0,"4"-1"68"15,0 1 21-15,9 1-71 16,3 2-29-16,16 1-39 16,3-2-20-16,17-2-32 15,6-2-9-15,-2-5-37 16,-4-1-54-16,-16-4-322 15,-6-5 256-15</inkml:trace>
  <inkml:trace contextRef="#ctx0" brushRef="#br0" timeOffset="35847.17">18683 1328 1043 0,'-5'1'268'0,"1"7"-158"0,-2-1 253 0,6-1-301 16,4-4-20-16,6-6-13 16,2-3-82-16,8-3 33 0</inkml:trace>
  <inkml:trace contextRef="#ctx0" brushRef="#br0" timeOffset="36011.55">18806 2010 1710 0,'0'44'123'0,"0"-9"39"0,0-8-39 16,0-16-50-16,0-9-51 15,8-19-150-15,3-11-235 16,13-19 203-16</inkml:trace>
  <inkml:trace contextRef="#ctx0" brushRef="#br0" timeOffset="36343.67">19310 1520 1450 0,'0'-10'123'0,"2"-6"87"16,2-1-52-16,11-2 10 15,2 3-51-15,5 3-45 16,5 3-17-16,1 8-30 15,1 2-9-15,-2 6-15 0,-3 4-1 16,-4 3 5-16,-4 5-1 16,-11 8-1-1,-5 5 1-15,-17 11-4 16,-6 8 0-16,-9 6 2 0,-3 0-1 16,6-5 2-16,8-7-1 0,16-10-2 31,11-5 2-31,18-9 4 15,11-4 3-15,9-10 3 16,8-4-1-16,6-9-47 0,4-4-74 16,8-4 65-16</inkml:trace>
  <inkml:trace contextRef="#ctx0" brushRef="#br0" timeOffset="38710.07">19105 3507 650 0,'-2'-15'123'15,"-8"2"155"1,-3 3-101-16,-12 8-15 0,0 6-33 0,-10 8-43 16,-3 5-10-16,-8 9-22 15,-4 3-14-15,10 12-28 0,3 5-6 16,19 8-8-16,5 3-3 16,13 3 1-16,8-1 0 15,12-10 1-15,9-5 0 16,17-15 0-1,4-8 3-15,-2-16 15 16,-4-7 13-16,-15-17 22 16,-7-7 8-16,-8-13 7 15,-7-6-4-15,-7-6-11 16,-6 0-8-16,-8 1-21 16,-5 4-9-16,-8 12-12 15,-4 8-4-15,-17 19-2 16,-3 9-2-16,-1 14 1 0,3 6 0 15,16 1 2-15,11-1 1 16,14-5-2-16,7-3 1 16,11-3 0-16,6 1 1 15,5 0 2-15,5 2 1 0,7 4-1 16,3 0 1-16,10 0 0 16,-2-1 0-16,2-9-1 31,-4-5 2-31,-2-8 2 0,-3-6 1 0,-6-2 2 15,-1-1 0-15,-10-1 1 16,1-1-2 0,-8 2 0-16,1 2-2 15,-6 8-2-15,-2 5 3 16,-5 10 1-16,-1 5 2 0,-1 8 2 16,-1 2-2-16,5 6 1 15,6-4-1-15,16-6-3 0,6-3 2 16,8-10 0-1,4-5 0-15,-8-6 2 16,-2-4-1-16,-7-5 4 16,-6-2-2-16,-6-3 3 15,-2-2 0-15,-3-4-2 0,-2 2 1 0,-3 6-2 16,0 4 1-16,-4 11 0 31,-2 10 0-31,-2 15 0 0,-1 4-3 0,1 4-3 31,4-2 1-31,5-11-2 16,6-6 1-16,6-8 3 16,3-6 2-16,3-6 5 0,0-4 5 15,1-6 20-15,-4 0 8 16,0-1 9-16,-6 4-3 16,-3 5-22-16,-2 5-12 15,-8 8-16-15,0 5-3 16,-3 7 1-16,-3 1-18 0,5-3-53 15,9-2-37-15,6-4-115 16,10-3-62-16,6 0 157 16</inkml:trace>
  <inkml:trace contextRef="#ctx0" brushRef="#br0" timeOffset="39139.1">19983 3833 737 0,'-6'0'172'0,"-4"-1"203"16,-1 0-98-16,-6 0-40 0,-2-1-57 15,1 0-81-15,0-2-26 16,8 3-39-16,-3 1-8 15,3 6-14-15,1 8-6 16,-5 16-5-16,5 4-1 16,8 5 0-16,7 1 0 15,14-10 3-15,5-5 5 16,6-7 11-16,2-7 10 16,-1-10 6-16,1-4 5 15,-6-13 3-15,-2-5 2 16,-9-7 3-16,-6-2-5 0,-15-10-10 15,-8-2-8-15,-15-1-15 16,-8 5-8 0,-7 17-16-16,1 9-11 0,-2 16-47 15,5 3-46-15,12 1-168 16,11 0-159-16,33-3 240 16</inkml:trace>
  <inkml:trace contextRef="#ctx0" brushRef="#br0" timeOffset="39326.44">20389 3862 1581 0,'0'0'40'0,"-2"4"82"0,3-2 37 16,6-4-2-16,7-8-12 15,11-7-98-15,11-2-16 0,10-2-16 16,7 0-37-16,-3 0-119 15,0 3-92-15,-17 7 106 32</inkml:trace>
  <inkml:trace contextRef="#ctx0" brushRef="#br0" timeOffset="39486.44">20429 3983 1420 0,'12'5'128'15,"6"-3"20"-15,26-8 2 16,12-9-29-16,15-9-72 16,3-4-23-16,1-7-126 15,-1-1-138-15,8 1 140 16</inkml:trace>
  <inkml:trace contextRef="#ctx0" brushRef="#br0" timeOffset="40118.07">21515 3640 911 0,'-5'-6'161'0,"4"0"85"16,11-1-43-16,3-2-18 0,11-1-49 15,4 0-11-15,5 5-45 16,0 3-17-16,-4 6-40 16,-1 5-8-16,-9 6-11 15,-7 0-1-15,-12 4 1 16,-5 0 1-16,-17 3 4 15,-9-2-5-15,-2-2-5 16,3-3-2-16,6-5-5 16,12-4 3-16,11 1 3 15,5-3 2-15,15 5 13 16,5 3 6-16,7 7 11 16,2 5 1-16,0 9 3 15,-1 0 0-15,-11 0 4 16,-3 0 5-16,-18-5 8 15,-12-2 1-15,-22-1-7 0,-14-1-10 0,-26-4-27 32,-14-3-24-32,-17-4-95 15,-3-3-81-15,-11-3 98 0</inkml:trace>
  <inkml:trace contextRef="#ctx0" brushRef="#br0" timeOffset="40393.29">19496 4408 1247 0,'-9'1'173'0,"-7"7"-106"0,8 6 158 0,2 10-152 16,-1 5 7-16,6 19 8 0,-10 3-26 0,-3 16-30 31,0 5-20-31,1 0-110 0,4-3-53 16,1-16 74-16</inkml:trace>
  <inkml:trace contextRef="#ctx0" brushRef="#br0" timeOffset="40698.81">19410 4425 1409 0,'29'-26'127'0,"1"7"72"16,0 7-12-16,1 10-32 15,1 3-38-15,0 6-50 16,-2 2-19-16,-8 4-28 0,-7 2-9 15,-16 6-4-15,-12 3-7 0,-15 7-18 16,-10 1-6 0,-1 7-8-1,1 0 2-15,8 5 11 0,5 0 4 16,14-2 4 0,6-6 2-16,14-10 4 15,13-7 0-15,10-10 5 16,4-7 0-16,9-8-26 0,-1-5-38 15,8-5-121 1,5 0-155-16,-4-1 186 0</inkml:trace>
  <inkml:trace contextRef="#ctx0" brushRef="#br0" timeOffset="41354.53">19819 4683 987 0,'-10'19'106'0,"0"3"111"15,3 2-52-15,14-1 23 16,5-6-32-16,7-8-39 15,5-7-22-15,0-8-17 16,5-7-6 0,-2-7-4-16,0-1-8 0,-7-2-9 0,-7 1 4 15,-13 3 4 1,-9 1-9-16,-11 2-19 16,-4 4-14-16,-8 12-27 15,-7 9-2 1,-9 19-4-16,-5 5 0 0,8 13 3 15,6 0 1-15,24-7 3 16,14-5-6-16,22-15 3 16,16-8 3-16,14-12 1 0,7-6 8 15,2-11 0-15,1-1 4 16,4 0 8-16,2 3 4 16,-2 9 2-16,-8 7-2 0,-24 8-8 31,-12 6-2-31,-21 6 1 15,-10 2-2-15,-13 1-6 16,-5-3-2-16,1-6-5 16,1-4-1-16,15-9 3 15,7-3 0-15,13-8 0 16,8-5 4-16,15-6 1 0,3 0 0 0,2 2 1 16,0 2-1-1,-6 11-2-15,-3 5 0 16,-2 7-1-16,-5 5-1 0,-3 4-3 15,-3 0-15-15,-3 0-19 16,-1-2 2-16,-2-8 6 16,-1-5 19-16,1-12 21 15,4-3 7 1,8-4 22-16,4-1 8 0,8 2 17 16,-2 2-4-16,-3 8-21 15,-2 4-11-15,-13 11-17 16,-3 6-5-16,-4 2-7 15,-2 3-16-15,3-5-61 16,3-3-66-16,9-3-191 16,2-7-148-16,11-2 258 15</inkml:trace>
  <inkml:trace contextRef="#ctx0" brushRef="#br0" timeOffset="41531.12">21063 4770 1434 0,'8'10'149'0,"0"-6"84"16,11-2-78-16,6-4-7 0,5-8-77 16,3 1-29-16,-3-6-41 15,-6-1-39-15,-8 3-126 16,-7 1-142-16,-9 6 159 16</inkml:trace>
  <inkml:trace contextRef="#ctx0" brushRef="#br0" timeOffset="41655.1">20992 4873 1100 0,'-16'24'161'0,"8"-2"226"16,9-5-224-16,24-8-58 15,9-6-17-15,16-12-48 16,7-6-18-16,-2-10-75 31,4-1-64-31,5-5 66 16</inkml:trace>
  <inkml:trace contextRef="#ctx0" brushRef="#br0" timeOffset="41831.81">21790 4675 1826 0,'-9'41'177'0,"-4"1"85"0,2 2-95 16,2 0-39-16,1-6-72 15,5 0-25-15,2-5-29 16,0 0-37-16,0-1-92 15,-1-1 76-15</inkml:trace>
  <inkml:trace contextRef="#ctx0" brushRef="#br0" timeOffset="44058.58">18534 6188 80 0,'0'-1'3'15,"-4"-1"-2"1,0 0-10-16,-2-1 5 0</inkml:trace>
  <inkml:trace contextRef="#ctx0" brushRef="#br0" timeOffset="44289.04">18474 6208 484 0,'5'3'124'0,"-2"0"122"15,1-1-34-15,-2-1-49 16,-2-1-15-16,1 1 7 15,0 0-7-15,3 0-29 16,3 1-9-16,9-2-38 16,3 0-8-16,9 1-8 15,5 1-12-15,-4 0-21 16,2 1-9-16,-1-1-32 0,0-1-54 0,-5-2-325 16,-1-4 257-16</inkml:trace>
  <inkml:trace contextRef="#ctx0" brushRef="#br0" timeOffset="44671.31">19069 5880 886 0,'0'-3'123'0,"0"0"156"31,0 0-89-31,0 2-3 16,-1-1-26-16,1 2-44 0,0 0-22 0,5 1-37 15,6 0-11-15,7-3-26 16,8 0-10-16,11-2-4 16,6 1 0-16,14 3 1 15,-5 2-1-15,-1 5-2 16,-9 2-2-16,-19 6-3 31,-9 6 0-31,-18 13 1 0,-8 10 0 16,-11 17 1-16,-3 4 1 15,-10 9-1-15,-1-1-6 0,2-9-13 16,7-2-13 0,16-10-50-16,2-7-38 15,11-12-161-15,4-7 159 0</inkml:trace>
  <inkml:trace contextRef="#ctx0" brushRef="#br0" timeOffset="45151.12">20539 6266 803 0,'38'-5'128'0,"7"3"123"16,5 1-60-16,-2 3-27 16,-2 3-41-16,-5 0-44 15,0-2-29-15,0-4-35 16,-2-2-3-16,1-6-21 0,-5-2-51 16,-8-7 38-1</inkml:trace>
  <inkml:trace contextRef="#ctx0" brushRef="#br0" timeOffset="45339.87">20800 5879 1751 0,'-8'9'97'0,"2"0"35"15,2-1-72-15,5-3-19 16,0-3-16-16,3-3-8 15,0-2-26-15,4 0-142 16,3 4 103-16</inkml:trace>
  <inkml:trace contextRef="#ctx0" brushRef="#br0" timeOffset="45490.05">20870 6592 1910 0,'1'29'147'0,"-1"-6"40"15,0-10-78-15,-1-6-44 16,-3-12-62-16,1-6-13 0,1-15-81 16,2-9-77-1,12-11 92-15</inkml:trace>
  <inkml:trace contextRef="#ctx0" brushRef="#br0" timeOffset="45878.11">21557 6083 920 0,'3'-9'216'16,"-1"-5"222"-16,4-3-227 15,1 1-14-15,3-1-72 0,5 0-19 16,7 2-45-16,6 3-15 15,4 6-27-15,3 5-8 16,5 7-7-16,1 6-3 0,0 8-1 16,-5 3-3-1,-14 8 0-15,-18 3 0 16,-26 8-5-16,-16 6-11 16,-15 7-8-16,-6 2 0 0,5-2 8 31,8-5 12-31,17-7 7 0,14-2 0 15,23-8 0-15,13-3 2 0,23-9 8 16,11-7 3-16,24-8-2 16,11-3 3-1,2-5-71-15,-3 1-35 16,-14-2 49-16</inkml:trace>
  <inkml:trace contextRef="#ctx0" brushRef="#br0" timeOffset="51017.66">19358 7582 468 0,'-7'0'82'0,"2"-2"96"16,1 2-12 0,4-3-6-16,-1 0-3 0,-1 0-35 15,0 0-15-15,-3 3-44 16,5 0-25-16,-6 2-26 0,-2 2-4 15,-3 1 4-15,-1 0 0 32,-1 2 0-32,-2 0-1 15,0 3-7-15,-1 3-2 0,-2 4 0 16,3 2-1-16,-1 7-1 16,2 1 0-16,4 5 0 0,3 4 0 15,5 6-1-15,2 2 0 16,8-2 1-16,2-4 0 15,10-8-1 1,4-9 1-16,10-8 8 16,6-4 7-16,1-13 20 15,2-3 11-15,-2-10 19 16,-1-9 5-16,-7-11 0 16,-6-3-6-16,-5-7-20 15,-8 2-1-15,-6-1-12 16,-4 4-1-16,-10 6-6 15,-5 0-9-15,-8 7-8 16,-4-1-4-16,-5 2-4 0,-4 2-1 16,-3 11-12-16,-1 9-2 0,-5 14-34 15,3 11-37-15,2 15-105 16,3 6-98-16,10 14 154 16</inkml:trace>
  <inkml:trace contextRef="#ctx0" brushRef="#br0" timeOffset="51538.58">19147 8053 612 0,'17'-33'147'0,"3"-1"113"15,5 3-44-15,1 4-20 0,-2 8-50 16,2 8-26-16,-3 11-54 16,1 9-22-16,-4 15-26 31,1 5-6-31,-1 4-6 15,0 0-2-15,7-7 0 16,1-3-1-16,4-10 1 16,5-3 1-16,-7-11 2 15,2-3 0-15,-1-8 4 16,-3-6 7-16,-4-5 24 16,-2-3 9-16,-6 0 15 15,-4-1-5-15,-5 5-21 16,-3 5-12-16,-3 16-18 0,0 3-7 0,-1 18-4 31,-1 6-1-31,4 3 0 0,6-1 1 0,10-6 1 16,6-3 1-16,2-9 1 31,-1-4 1-31,-2-8 1 0,-2-4 2 16,-1-6 1-16,-2-4 6 0,-5-2 11 15,-1-1 11-15,-5-3 8 16,-1 1-4-1,-5 4-13-15,0 3-11 0,-1 14-10 16,1 3 0-16,-5 17-1 16,1 4 0-16,2 8-4 15,3 0 0-15,9-4-25 16,5-6-31-16,4-9-84 16,3-5-53-16,3-9-269 15,3-3 270-15</inkml:trace>
  <inkml:trace contextRef="#ctx0" brushRef="#br0" timeOffset="51817.95">20266 7947 844 0,'-6'-9'162'0,"-1"3"179"0,-2 9-177 15,-6 5-15-15,-3 10-37 16,-3 5-15-16,1 4-37 16,6 2-18-16,13-2-24 15,8-6-7 1,13-8-4-16,9-3-4 0,4-9 42 15,2-3 11-15,-4-7 16 16,-7-4 13-16,-7-3-28 31,-6-2 0-31,-6-5-10 16,-1 4-4-16,-8-3-12 16,-5-3-10-16,-10 1-15 0,-5 2-7 0,-12 7-39 15,-3 6-36 1,4 4-92-16,4 0-74 0,22-2 129 15</inkml:trace>
  <inkml:trace contextRef="#ctx0" brushRef="#br0" timeOffset="52058.75">20720 7826 1088 0,'0'5'127'0,"-3"-1"96"16,1-2 9-16,2-4-60 16,6-4-32-16,10-5-61 15,3-1-20-15,6-1-27 16,1 1-12-16,0 2-13 0,1 0-5 16,-4 4-29-16,0 1-36 15,-3 4-201 1,-3 1 163-16</inkml:trace>
  <inkml:trace contextRef="#ctx0" brushRef="#br0" timeOffset="52259.69">20762 7995 1098 0,'11'-7'104'0,"3"0"72"16,3 3-52-16,4 0-25 16,0 1-30-16,6-2-22 15,2-2-24-15,6-1-40 16,4-2-81-16,6-3 62 16</inkml:trace>
  <inkml:trace contextRef="#ctx0" brushRef="#br0" timeOffset="54565.31">21639 7821 850 0,'8'3'146'15,"-1"-1"119"-15,0 0-72 16,-1 0-24-16,3-2-32 16,0 0-20-16,4 0-42 15,-1 0-10-15,4 0-22 16,4 2-7-16,9 1-11 16,7 0-7-16,16-1-11 15,4 0 4-15,-1-2-88 16,-2-2-105-16,-12-6 107 0</inkml:trace>
  <inkml:trace contextRef="#ctx0" brushRef="#br0" timeOffset="55108">22342 7578 1414 0,'16'-9'52'31,"1"0"23"-31,1 0 11 16,1 0 29-16,2 2 8 16,1 2-6-16,0 2-20 0,0 4-27 15,-1 4-15-15,4 5-31 16,2 3-7-16,4 7-9 15,-1-1-5-15,-4 2-7 16,-7-2-1-16,-12-1-5 16,-13 0-4-16,-14 0-4 0,-8 1-4 15,-7-2 6-15,3-1 4 16,2-3 11 0,8-2 4-16,8-5 2 15,5 0 6-15,9-1 14 16,3 1 7-16,7 2 10 15,4 2-4-15,9 1-9 16,6 1-3-16,12 5-10 0,9 3-2 0,11 9-7 31,5 1-3-31,-8 5-1 16,-6-1-2-16,-23-4 20 16,-12 0 11-16,-17-5 21 0,-9-1 9 15,-24-4-9-15,-16-1-9 0,-26 0-17 16,-12-2-9-16,2-2-10 15,10 0-15-15,5-5-70 16,6-1-51-16,11-6-156 16,13-2 148-16</inkml:trace>
  <inkml:trace contextRef="#ctx0" brushRef="#br0" timeOffset="56146.4">18972 8642 776 0,'14'-4'116'0,"-1"0"117"16,1 3-51-16,-7 1-12 16,0 0-12-16,-4 3-20 15,-2 0-14-15,-1 6-31 16,0 4-17-16,-1 11-28 15,-2 11-11 1,3 20-19-16,-5 9-7 0,-2 13-6 16,2 4-2-16,-7 1-3 15,3-2-9-15,-2-10-53 16,-1-9-44-16,0-17-121 16,-3-8-84-16,0-15 168 15</inkml:trace>
  <inkml:trace contextRef="#ctx0" brushRef="#br0" timeOffset="56538.66">18885 8664 1774 0,'30'-33'77'0,"5"3"17"15,2 7-47-15,7 10-10 16,2 4-8-16,3 9-13 15,1 5-2-15,-6 12-9 16,-3 6-5-16,-16 11-3 0,-12 0 1 0,-24 6-2 16,-9 1 1-16,-13-2 3 31,-2-2 1-31,0-8 3 0,-1-4 2 16,3-14 3-16,6 0 1 0,2-13 4 15,0-3-1-15,3-3 26 16,0 1 12-16,1 4 11 15,1 5 0 1,6 9-33-16,1 3-16 0,7 9-16 16,6 2-3-16,4 7-2 15,5 4 0-15,13 0-9 16,-1 0-21-16,12-3-65 16,4-5-45-16,5-7-140 15,3-7-172-15,3-16 269 16</inkml:trace>
  <inkml:trace contextRef="#ctx0" brushRef="#br0" timeOffset="57249.9">19442 9019 1483 0,'0'2'133'16,"0"1"90"-16,-1 5-102 0,4 3-20 16,0-2-29-16,1 0-10 15,7-7-24-15,-1-2-11 16,8-7-14-1,3-3-3-15,-3-4-5 0,0-1 1 16,-8-2-1-16,-3 2 2 16,-7-1 3-16,-8 0 1 0,-5 0 10 15,-4-2 2 1,-3 12 3-16,-2 3-3 0,-6 11-14 16,-1 10-4-1,-4 2-8-15,7 5-1 0,14 3-1 16,7 1 1-1,19-1 0-15,10 0 1 0,13-3 2 16,4-4 1-16,12-7 1 16,-2-4 2-16,11-10 10 15,7-6 5-15,4-5 9 16,-10-4 4-16,-14-1-3 16,-5 3-4-16,-19 4-11 15,-5 5-5-15,-10 7-8 0,-6 9-3 16,-9 5-2-16,1 4-2 15,-9 4-5 1,3-2 1-16,0-4 4 16,4-3 3-16,6-8 7 15,2-3 1-15,8-5 2 16,0-6 1-16,8-8 6 16,5-3 1-16,-1-2-1 15,6 3-3-15,-1 6-6 0,1 4-4 0,-6 7-4 31,-4 4-1-31,-6 6-23 16,-7 0-11-16,-2-1-11 16,1 0-1-16,8-5 23 0,1-3 13 15,9-4 15-15,2-4 4 0,1-8 6 32,4-1 8-32,0-1 14 0,-1-2 9 15,5 6 4-15,-4 4-7 0,-5 10-16 31,-3 9-10-31,-10 13-10 0,-7 5-2 0,-3 9-1 16,3 0-5-16,3-3-49 16,4-7-46-1,6-13-235-15,6-4 198 16</inkml:trace>
  <inkml:trace contextRef="#ctx0" brushRef="#br0" timeOffset="57478.5">21082 8973 1698 0,'2'11'146'15,"7"0"124"-15,4 3-208 0,1-2-10 0,6-6-42 16,-4-2-2-16,9-8-6 31,-3-4-2-31,7-3-33 0,2-2-42 0,-1 1-115 16,4 3-136-1,-7 5 179-15</inkml:trace>
  <inkml:trace contextRef="#ctx0" brushRef="#br0" timeOffset="57694.07">21098 9129 1792 0,'-8'18'96'0,"9"0"18"15,8-4-34-15,20-7-58 16,6-4-5-16,6-4-4 16,3-2-6-16,4-3-56 15,1 0-69-15,5-2-273 16,2-1 228-16</inkml:trace>
  <inkml:trace contextRef="#ctx0" brushRef="#br0" timeOffset="58149.65">22114 9104 1271 0,'0'5'181'0,"5"2"195"16,4 1-268-16,6 0-31 0,9-2-54 31,5-3-5-31,8-4-9 16,5-3-4-16,4-3-38 0,3 0-72 16,-7-3 63-16</inkml:trace>
  <inkml:trace contextRef="#ctx0" brushRef="#br0" timeOffset="58378.25">22875 8854 1771 0,'-3'5'164'31,"-2"3"205"-31,4 9-324 0,-6 11-13 15,-1 4-29-15,-4 9-2 16,-7 17 1-16,1 5-4 0,-5 12 4 16,3 1-21-16,5-1-109 0,9-1 91 31</inkml:trace>
  <inkml:trace contextRef="#ctx0" brushRef="#br0" timeOffset="68459">19558 10735 1306 0,'-9'5'88'0,"-1"-2"84"0,4 0-115 0,-1-3-11 31,-3 0 6-31,1 0 5 16,-1-1 10-16,1 1 0 0,-2 3-3 15,-4 5-19-15,-3 5-11 0,-5 14-17 16,-6 9-8 0,1 17-6-1,-4 8-1-15,7 8-3 0,6 0-4 16,18-8 2-16,10-8-2 15,18-17 1-15,3-10 1 16,7-12 18-16,3-7 22 16,-6-14 38-1,0-7 19-15,-2-13 17 0,-3-6-6 0,-1-6-8 32,2-5-6-32,-6-8-17 15,-3-1-11-15,-7-6-22 16,-5 4-9-16,-10 16-15 0,-6 10-3 0,-14 19-11 15,-4 10-3-15,-12 18-12 16,-3 11-6-16,-7 19-5 16,-5 5-1-16,-11 9 1 15,0-1-3-15,4-10 8 16,9-6 4-16,22-16 10 16,12-10 6-16,15-18 3 15,-3 2 3 1,19-17 1-16,7-3 0 0,16-6 4 15,7-1-2-15,9 4 1 16,1 5-1-16,-7 14-6 0,-8 8-4 16,-7 16-7-16,-9 3-10 15,-4 5-3 1,0-2 2-16,1-6 6 16,6-1 9-16,9-10 3 15,5-7 2-15,5-12 3 16,3-7 4-16,-8-8 6 15,-5-3 4-15,-10-3 4 16,-5 0 4-16,-6 8-7 16,-3 5-3-16,-4 13-9 15,-7 9-8-15,-2 11-2 16,-4 5-5-16,3 3-12 16,2-3 0-16,10-7-1 15,7-4 5-15,9-10 13 16,3-4 3-16,4-9 5 15,4-4 2-15,2-2 4 0,-1 0 3 0,-10 3 8 0,-6 2 4 32,-13 7-3-32,-2 5-4 0,-7 6-14 15,-4 7-8 1,3 5-6-16,1 3-3 16,-1 3-16-16,7-3-13 0,2-1-37 15,2-4-29-15,14-3-75 16,-3-4-10-16,6-6 27 15,0-2 27-15,4-7 99 0,-2-2 28 16,-3-5 16 0,-3-2 6-16,-10-5 43 15,-5-1 11-15,-8 0 17 16,0 2 7-16,-6 7-20 16,-3 2-14-16,-4 10-18 15,-3 7-10-15,2 8-25 16,3 6-2-16,11 1-6 15,8-1-3-15,14-5 0 16,6-6 2-16,9-7 5 16,6-4 0-16,-1-6 14 0,-1-4 9 0,-5-8 3 15,-9-2 5-15,-10-3 6 32,-4 0 0-32,-16-1-6 0,-8 2-4 0,-11 3-34 15,-11 1-22 1,-10 7-32-1,1 2-35-15,7 3-170 0,12 8 165 0</inkml:trace>
  <inkml:trace contextRef="#ctx0" brushRef="#br0" timeOffset="68639.31">20926 11079 1882 0,'9'1'168'31,"2"-1"140"-31,5-4-227 16,3-5-21-16,8-2-54 16,4-3-5-16,5-2-5 15,4 4-2-15,-5-3-42 16,-2 4-51-16,-6 2-430 16,-4 1 339-16</inkml:trace>
  <inkml:trace contextRef="#ctx0" brushRef="#br0" timeOffset="68838.61">20964 11176 1329 0,'6'4'254'16,"3"1"363"-16,9-4-446 16,3 0 0-16,5-1-78 15,5-1-29-15,0-2-47 16,3-2-11-16,0-4-33 15,0-1-33-15,8-3-144 16,3 2-153-16,6-4 197 16</inkml:trace>
  <inkml:trace contextRef="#ctx0" brushRef="#br0" timeOffset="72718.66">21939 11006 1097 0,'4'3'148'0,"2"2"136"0,-5-1-34 0,3 1-75 16,0-2-21-16,-1-6-40 16,9 3-23-16,8-5-27 15,2-2-17-15,12 0-33 16,-3-4-8-1,7 2-32-15,-2 4-41 0,2 4-120 16,-3 2-231 0,-8 4 241-1</inkml:trace>
  <inkml:trace contextRef="#ctx0" brushRef="#br0" timeOffset="73086.88">22932 10647 1718 0,'0'18'146'0,"0"4"63"15,-3 2-29-15,-7 5-74 0,-6-3-40 16,-4 1-34-1,-4 5-15-15,-6 0-15 0,1 5 1 16,-4 4-1-16,1-1-1 0,7 1-1 16,6-5 0-16,8-3 0 15,4-2-2-15,8-6 0 32,3-1-1-32,11-7 1 15,4-1 1-15,17-5 1 0,8-1 1 0,7-5 1 16,0-2-1-16,-3-3-9 31,-4-3-25-31,0-3-73 0,-6-1-54 16,-10-1 79-16</inkml:trace>
  <inkml:trace contextRef="#ctx0" brushRef="#br0" timeOffset="73287.05">23130 11009 1714 0,'-9'5'139'0,"1"9"56"16,0 5-45-16,0 9-63 15,-1 8-30-15,6 7-13 16,1 7-13-16,4 7-12 16,4 3-18-16,2 1-89 0,1 4-34 15,-2 7 53-15</inkml:trace>
  <inkml:trace contextRef="#ctx0" brushRef="#br0" timeOffset="83347.39">19447 11902 740 0,'-11'-9'93'0,"0"-4"87"0,2 0-31 16,4 0-12-16,2 2 11 0,3 4 16 15,-2 2-1 1,2 4-11 0,0 1-11-16,-1 8-22 0,-1 8-9 0,1 12-39 31,1 7-16-31,0 10-30 16,0 1-12-16,1 7-6 15,-1 1-4-15,4 8-2 0,-3 2 0 0,-2 1-43 16,1-2-19-1,-2-11-63 1,0-2-82-16,5-18-85 0,-1-6-122 0,11-16 216 31</inkml:trace>
  <inkml:trace contextRef="#ctx0" brushRef="#br0" timeOffset="83727.88">19549 11804 958 0,'-20'-4'200'0,"-3"0"242"16,4 2-263-16,5 2-102 15,3-1-14-15,4 0 5 16,6-1 9-16,4-2 8 16,6 0-1-16,13-2-25 15,6 1-12-15,14 6-24 16,3 3-12-16,1 10-11 15,-6 4 0-15,-10 9-4 0,-12 5-3 0,-20 4 1 32,-12 2 0-32,-17-1 4 15,-5-4 2-15,1-6 1 0,-2-4-1 16,5-9-4-16,3-4-1 16,4-1-3-1,5 3 3-15,7 3 3 16,7 4 1-16,12 5-1 15,2 0-1-15,11 4-2 0,6 1 9 16,8-2-47-16,5-2-27 0,8-11-102 16,6-6-88-1,10-14 149-15</inkml:trace>
  <inkml:trace contextRef="#ctx0" brushRef="#br0" timeOffset="84441.84">19977 12134 1735 0,'-20'24'85'16,"3"-2"56"-16,10 1-119 15,3-2-22-15,3 0-3 16,5-3-2-16,5-6-1 16,6-4 6-16,12-10 11 0,4-6 9 15,10-9 4-15,2-3-4 16,-1-1-5-1,-4-1-3-15,-13 2 4 16,-12 0 4-16,-22 1 18 16,-16 2 1-16,-15 7-4 15,-5 5-3-15,-1 11-24 0,4 9-7 16,7 9-8-16,5 4-4 16,17 3-2-1,5 4 1-15,9 0 4 0,8-1 3 16,10-3 2-1,9-6 2-15,14-6 1 16,8-4 1-16,17-9 13 0,3-4 0 0,-6-9 2 16,-6 0 1-16,-13 2-13 15,-7 1 0-15,-9 4-2 16,-4 3-2 0,-13 5-10-1,-7 3-8-15,-6 5-5 0,-3-1 2 16,-1-7 15-16,-1-2 7 0,6-10 15 15,2-7 9-15,6-12 3 16,4-5 1-16,5-7-6 16,6-1-12-16,2 8-5 15,2 6-2-15,-2 12-3 16,-3 6-1-16,-3 9-3 16,-2 4-2-16,0 4-9 15,-1 0-3-15,-3-2 1 16,0-4 2-16,1-6 8 15,3-4 6-15,5-5 3 0,-1-4 0 16,0-2 1-16,0-2 1 16,2-2 6-16,-2 2 4 15,4 4 18 1,-2 3 3-16,-2 9-7 16,-2 4-7-16,-6 14-21 0,-3 7-4 15,-4 12-75 1,0 2-17-16,4 3-151 15,14 1 122-15</inkml:trace>
  <inkml:trace contextRef="#ctx0" brushRef="#br0" timeOffset="84671.99">21488 12079 1761 0,'-11'16'128'0,"5"3"73"16,6 1-110-1,8-1-62-15,4-4-17 0,7-9 5 16,3-4 0-16,2-6 3 16,3-4-12-16,0-3-78 15,-4-1-67-15,-6 4 70 16</inkml:trace>
  <inkml:trace contextRef="#ctx0" brushRef="#br0" timeOffset="84839.47">21387 12273 1311 0,'-31'22'262'0,"7"-3"311"16,7 0-357-16,14-2-143 0,5-4-46 0,17-5-40 15,6-4-2-15,20-10-18 16,8-3-24-16,10-9-91 15,4-3-60-15,0 0 103 16</inkml:trace>
  <inkml:trace contextRef="#ctx0" brushRef="#br0" timeOffset="85152.13">22416 12055 2017 0,'7'0'129'0,"-5"1"46"15,3 3-74-15,-4 4-68 16,-6 2-19-16,4 10 3 15,-4 4 2 1,3 12 7-16,3 4 2 0,3 16-12 16,4 1-6-16,2 4-6 15,0-7-21-15,2-10-66 16,-5-7-58-16,-5-14-164 16,2-5-134-16,5-13 242 15</inkml:trace>
  <inkml:trace contextRef="#ctx0" brushRef="#br0" timeOffset="85415.17">22258 12232 920 0,'-12'5'145'0,"2"4"205"15,1-1-271-15,2 1-34 16,-1 2 10-16,1-3 39 15,3-1 26-15,4-3 24 16,0-3 2-16,10-3-21 16,4 0-18-16,11-3-45 15,8 2-23 1,12 2-27-16,6 0-7 16,1 2-7-16,-1 0-7 0,-4-2-42 15,-4-4-45-15,-2-7 51 0</inkml:trace>
  <inkml:trace contextRef="#ctx0" brushRef="#br0" timeOffset="85734.68">23142 12006 2186 0,'0'9'107'0,"-1"4"8"16,-2 6-41-16,-1 11-65 31,0 5-7-31,-2 18 3 0,3 11 2 0,3 13 0 15,0 1 0-15,4-5-26 16,5-6-40-16,6-8-334 16,1-1 262-1</inkml:trace>
  <inkml:trace contextRef="#ctx0" brushRef="#br0" timeOffset="97810.4">2637 8004 960 0,'-10'16'172'0,"-4"4"119"15,-3 9-145 1,-5 2-60-16,-2 1-71 0,-2 0-4 15,2-11-5-15,7-5 0 0,10-14-6 32,7-5-1-32,14-10-3 15,8-1 0-15,11-1 1 16,0 3 1-16,3 4 0 16,1 6-1-16,-1 5-2 15,3 1 9-15,10 4 15 16,6-2 10-16,5-1 14 0,0 0-4 0,-7 1-2 31,-6 0-5-31,3 3-12 0,3 0-4 16,18 3-11-16,4 1-3 15,1 1-2-15,-1 0 0 16,-9-4-1 0,6-1-2-16,11-5 11 0,7-1 6 15,1-3 9-15,-4-2 2 0,6-3-11 16,6 0-3-16,2-2-9 15,-1 0 0-15,4 0-1 16,-4-1 0-16,2 2-1 16,0 0 0-16,-7 1 0 15,6 1-1-15,1 2 0 16,3-1 1-16,2 1 0 0,4 0 0 31,3-2 3-31,3 2 1 0,9-1 0 16,-7 1 2-16,4 2-2 15,-2 0-1-15,2 1 0 16,-1 2-2-16,-5 0 1 16,6 0 2-16,-2-1 1 15,-2 0 0-15,4-1-2 16,8 2-2-16,-8 0-1 16,1-1 1-16,8 2 0 15,-4 1 0-15,-5-1 0 16,4 1 1-16,6-4 0 0,-6-2 0 15,6-4-1 1,11-1 0-16,-10 1-1 0,0 1 0 16,12 1 3-16,-12 2 1 15,-5 1-4-15,7 0 0 0,-9 0-1 16,-2 0-3-16,7-1 4 31,3 0 0-31,-9-2 1 16,0 0 0-16,8 0 0 15,-11 0 2-15,4 1 4 0,1 2 4 16,-2 1 2-16,-5 2 0 16,1 1-6-16,6-1-5 15,-5-3-2-15,0-3 0 16,11-4 0-16,-4-1 0 16,-3-1 0-16,2 0-1 0,1 0 1 15,-3 0 1-15,-4 0 1 16,5 2 0-16,-9 0-1 15,-7 2-1-15,2 2 1 16,-3 0-1-16,0-1 1 0,-4 0 0 16,0-3 0-1,-3 1-1-15,-1-1 0 0,2 1 1 16,-3 2-24-16,2 1 45 16,1 3 14-1,-1 0 3-15,-3 1 29 16,-5 0-45-16,5 1-12 0,0 0-3 0,-6-1-2 15,2-1 0-15,-4-2 0 32,5 0 1-32,-3 0-1 0,-5 1 0 0,-11-2-1 31,-3 1-1-31,6-3 1 16,0-1 1-16,-10-2-1 0,-4-2 2 15,-17 1-12-15,-1-2-18 16,-9 3-87-16,-2 0-76 15,-11 7 97-15</inkml:trace>
  <inkml:trace contextRef="#ctx0" brushRef="#br0" timeOffset="103483.37">6812 8440 425 0,'-3'2'103'0,"-2"1"53"16,-3 1 62-16,1-1-1 16,1 1-3-16,3 0-16 15,2-2-21-15,0 3-6 16,1 0-45-16,3 0-22 0,1 2-49 16,-1 1-19-16,13-1-20 15,4-1-1-15,12-4-4 16,6-2-3-1,3-2-3-15,0-1-4 0,2-1 10 16,0 0-9-16,-4 1-124 16,-5 0-137-16,-2 2 140 0</inkml:trace>
  <inkml:trace contextRef="#ctx0" brushRef="#br0" timeOffset="103978.47">7277 8390 1525 0,'4'-5'106'16,"-1"-4"73"-16,4 3-30 0,0 0-27 15,0-1-24-15,4 4-47 16,-7 1-18-16,-2 7-19 31,1 7-2-31,-10 11-4 0,4 6-2 0,-6 6 0 16,-5 2-1-16,-2 1-1 15,-5-4 0-15,0-1-3 16,5-2 0 0,7-7-1-16,6-4-1 15,5-8-2-15,7-2 1 0,10-1 0 16,0 1 0-16,11 3 1 16,-2-1 0-16,1-4 3 15,2-3-2 1,-4-7-19-16,-2-5-22 0,-6-5-52 15,-1-5-35-15,-10-1-79 16,-3-4-31-16,-5 0 19 16,-1 0 37-16,-1 3 112 0,-1 5 78 15,-3 6 94 1,3 2 34-16,-3 6 57 0,4 5 0 16,1 7-38-16,1 2-19 15,1 6-55-15,0 0-24 16,2 5-25-1,2 4-13-15,-2 9-13 0,2 1 17 0,0 2-75 32,1-1-72-32,5-7 79 15</inkml:trace>
  <inkml:trace contextRef="#ctx0" brushRef="#br0" timeOffset="104222.45">8456 8508 1578 0,'0'9'134'0,"-9"6"75"0,-3 1-3 0,-9 10-79 15,-9 1-33-15,-1 6-62 16,-3 0-12-16,2 1-63 15,1-2-56-15,8-7-162 16,1-4 137-16</inkml:trace>
  <inkml:trace contextRef="#ctx0" brushRef="#br0" timeOffset="104384.46">8139 8540 1403 0,'9'13'96'0,"6"5"61"0,6 4-6 0,8 3-38 16,9 0-23-16,10-6-51 16,4-2-13-16,9-5-83 31,2-3-87-31,0-5 83 16</inkml:trace>
  <inkml:trace contextRef="#ctx0" brushRef="#br0" timeOffset="104723.57">8686 8537 1247 0,'10'-9'183'16,"1"-3"95"0,9 1-36-16,4 2-28 0,6 4-80 15,7 2-26-15,4 5-47 16,0 4-9-16,-9 4-27 15,-5 3-8-15,-20 6-9 16,-6 2-5-16,-19 5 6 16,-7 3-1-16,-10 2-6 15,-2-1-1-15,11-3-3 16,7 1-2-16,17 1-1 16,8-2 0-16,21-1 2 15,11-8 1-15,21-11 2 16,6-9 1-16,11-15-2 0,4-8 2 15,21-14-42-15,7-3-48 16,14-9-213 0,13 0 174-16</inkml:trace>
  <inkml:trace contextRef="#ctx0" brushRef="#br0" timeOffset="105135.94">11326 8351 1610 0,'-1'-4'12'0,"4"13"15"0,2 7 67 0,-4 0 14 0,3 8 24 16,0 6-17-16,-1 5-56 16,1 0-24-16,-5 3-27 15,-4-4-4-15,-1-2-74 32,-1-2-66-32,-1-8 73 0</inkml:trace>
  <inkml:trace contextRef="#ctx0" brushRef="#br0" timeOffset="105338.95">11037 8548 1327 0,'25'-7'149'0,"4"-1"88"0,12 2-54 16,4 1-8-16,0 1-60 15,2 2-34-15,1 0-44 0,2 0-15 16,0 2-54-16,5 0-45 15,-5 0-151-15,2 2 127 32</inkml:trace>
  <inkml:trace contextRef="#ctx0" brushRef="#br0" timeOffset="105533.03">12019 8305 1858 0,'-8'25'144'0,"4"11"56"16,-8 3-9 0,3 8-65-16,0 0-35 15,1 1-42-15,4 0-13 0,2 0-34 16,5-3-30-16,6-3-96 16,6-5-546-16,13-4 433 15</inkml:trace>
  <inkml:trace contextRef="#ctx0" brushRef="#br0" timeOffset="105939.6">13505 8565 1011 0,'-2'1'91'16,"2"-1"56"-16,4-4-10 15,8 0 11-15,8 1 22 16,6 0 3-16,13 3-54 0,8-1-36 16,3-2-55-16,-1 0-16 15,-8-3-11-15,-7-1-24 16,-13-2-122-16,-5-1-123 15,-5 7 136-15</inkml:trace>
  <inkml:trace contextRef="#ctx0" brushRef="#br0" timeOffset="106098.39">13550 8657 1429 0,'-5'19'132'0,"4"-1"129"31,12-8-181-31,8-5-6 0,21-9-31 15,14-7 4 1,11-8-114-16,1-4-54 16,9-1 64-16</inkml:trace>
  <inkml:trace contextRef="#ctx0" brushRef="#br0" timeOffset="106359.53">14877 8398 949 0,'8'9'270'15,"2"-1"265"-15,7 1-301 16,8-4-44-16,12 1-110 15,0-5-26-15,6-4-26 32,-3-3-4-32,-1 0-89 0,-3-2-74 0,0-4 81 15</inkml:trace>
  <inkml:trace contextRef="#ctx0" brushRef="#br0" timeOffset="106647.67">15432 8140 1683 0,'-2'-1'25'0,"9"5"19"0,0 1 57 15,9 0-2-15,4-2 17 16,8-1-13-16,7 0-22 16,-1 1-25-16,2 3-9 15,3 3-19-15,-1 4-6 16,-3 4-6-16,-2 2-3 15,-8 7-2 1,-6 2 3-16,-14 6 0 16,-6 6-2-16,-17 5 0 0,-9 6-4 15,-5 2 1-15,-6 4-24 16,12 0-109-16,2-1-106 16,23-16 112-16</inkml:trace>
  <inkml:trace contextRef="#ctx0" brushRef="#br0" timeOffset="107691.11">6841 13518 635 0,'-11'2'140'0,"-2"1"137"16,0-1-40-16,4 1-61 16,-1 1-18-16,2-1-15 15,-3 1-13-15,2-1-18 16,0 0-9-16,8 1-43 16,5 1-15-16,12 3-30 0,5-1-12 15,11 0 0-15,4-3 7 16,7-9-80-16,8-4-80 15,9-12 87-15</inkml:trace>
  <inkml:trace contextRef="#ctx0" brushRef="#br0" timeOffset="108130.71">7461 13264 1355 0,'-10'1'147'0,"2"-3"111"15,5-5-72-15,8 2-56 16,3 0-23-16,9 0-22 16,4 6-19-16,5 1-29 15,1 5-11-15,5 9-15 16,-4 2-5-16,-4 9 1 16,-8 1 1-16,-10 2 1 15,-13 1 1-15,-11-1-5 16,-4-3-6-16,-2-3-7 0,2-5-2 15,7-8 2-15,4-4 3 16,11-5 0-16,4-2 4 0,12 0 9 16,9 1 12-16,10 5 13 15,4 2 5-15,-6 7 5 32,-4 3 0-32,-13 8-2 15,-4 3-2-15,-13 5-6 16,-12 4-7-16,-21 1-2 15,-11 1-12-15,-12-1-17 16,-2-2-17-16,5 0-56 0,5-4-24 0,11-9-51 16,4-5-32-1,18-17-82-15,4-10-53 16,16-13 172-16</inkml:trace>
  <inkml:trace contextRef="#ctx0" brushRef="#br0" timeOffset="108315.14">8410 13456 1543 0,'4'38'161'16,"-11"6"94"-16,-14 14-134 0,-9 2-46 15,-10 4-85-15,-4-4-45 0,1-10-128 31,2-2-121-31,2-12 160 16</inkml:trace>
  <inkml:trace contextRef="#ctx0" brushRef="#br0" timeOffset="108503.46">8079 13468 1860 0,'27'29'131'15,"2"7"47"-15,3 8-49 16,-1 6-81-16,2 0-23 16,5-5-14-16,3-6 1 15,3-5-73-15,4-3-65 16,10-10 72-16</inkml:trace>
  <inkml:trace contextRef="#ctx0" brushRef="#br0" timeOffset="108818.4">8778 13528 1841 0,'17'-3'107'0,"5"0"33"16,5 0-23-16,15 3-47 16,0 0-10-16,4 4-23 0,-4 4-7 15,-11 4-14-15,-1 3-6 16,-14 5-1-16,-4 4-9 15,-13 5-32-15,-12 5-20 16,-15 10-12-16,-4 1 7 16,-5 2 33-16,4-2 19 0,13-4 7 31,12-5 0-31,17-7 1 0,9-3 1 16,15-11 0-16,4-6-1 0,9-12 1 31,4-6-20-31,14-11-101 15,13-6-92-15,20-4 103 16</inkml:trace>
  <inkml:trace contextRef="#ctx0" brushRef="#br0" timeOffset="109473.65">10926 13793 1498 0,'-16'16'369'16,"3"-2"-59"-16,5-10-146 15,7-1-59-15,7-10-67 16,7-1-3-16,11-2-22 15,8-1 2 1,18 6-8-16,7 1-13 0,4 4-83 16,1 3-71-16,-10 1 85 15</inkml:trace>
  <inkml:trace contextRef="#ctx0" brushRef="#br0" timeOffset="109734.39">12048 13323 2126 0,'0'8'148'0,"0"8"79"15,0 3-76-15,-3 16-59 16,-2 10-31-16,-4 18-31 15,-1 11-11-15,-4 9-12 16,-3-2-32-16,3-4-58 16,3-7 48-16</inkml:trace>
  <inkml:trace contextRef="#ctx0" brushRef="#br0" timeOffset="110141.42">13537 13389 1486 0,'-6'-1'99'16,"6"1"70"-16,6-2-63 15,9-2-18-15,2 9 4 0,17 3-4 16,10 2-12-16,11 6-41 16,6-6-9-16,-4-2-17 15,-4-2-4-15,-3-3-68 16,-7 1-67-16,-10-1 72 16</inkml:trace>
  <inkml:trace contextRef="#ctx0" brushRef="#br0" timeOffset="110307.36">13588 13689 1876 0,'29'12'93'0,"8"-2"54"16,20-10-117-16,4-4-16 0,0-7-46 15,0-4-47-15,5-12 44 16</inkml:trace>
  <inkml:trace contextRef="#ctx0" brushRef="#br0" timeOffset="110539.42">14959 13519 1975 0,'40'10'92'0,"1"-1"13"16,1-2-58-16,-8-6-52 16,5-1-56-16,-10-9-298 0,4-4 231 15</inkml:trace>
  <inkml:trace contextRef="#ctx0" brushRef="#br0" timeOffset="110854.35">15511 13123 2378 0,'3'6'65'15,"4"-3"-32"-15,8-2-16 0,8-5-4 16,4-1 3-16,16-1 1 16,6 2-1-1,16 4-7-15,5 2-4 0,-2 11-2 16,-4 5 0-16,-23 9 2 16,-6 5 10-16,-15 4 10 0,-5 1 4 15,-14 6 2 1,-6 1-9-16,-12 10-6 15,-4 7-6-15,-7 15-13 16,0 6-21-16,-7 10-45 16,-1 3-48-16,3 0 60 0</inkml:trace>
  <inkml:trace contextRef="#ctx0" brushRef="#br0" timeOffset="121259.86">22529 3165 1008 0,'-8'-9'52'16,"-6"0"20"-16,-2 3-52 0,-17-2 27 15,-7-1 22-15,-9-6 51 16,-5-4 17-16,-1-5-19 16,4-4-21-16,0-3-46 15,-2-3-18-15,-13-1-22 16,-11 1-5-16,-16 4-5 16,-4 1 0-16,-13 2-1 15,-4 1 0-15,-8 3 0 16,-4 1 0-16,-14 0 0 15,6 0-1-15,-5 0 0 16,-12 1-1-16,10 4-1 16,-1 2-1-16,-13 5 1 15,8 5-1-15,-1 5 0 0,-5 8 0 16,17 7-1-16,5 2 1 0,-2 7-1 31,7 2 0-31,6 2 2 16,4 3-1-16,7 2-1 15,3 5-1-15,10 6-17 16,2 5-4-16,15 5-3 0,1 3-4 0,4-1 12 16,4-2 5-16,11 0 5 31,10-2 5-31,14 7 4 0,5 4-1 16,7 5-1-16,8 4-1 15,5-3 3-15,5-1 1 16,8 3 1-16,1 2 1 0,4 7 0 15,1 1-1-15,-1-5 1 16,1 2 0-16,0 3 1 16,-1 3 0-16,7 0 1 15,3-6 0-15,7-11 0 16,8-4 1-16,6-4-1 16,7 2 2-16,5 1 7 15,4-5 1-15,-1 0 2 16,-3-3 1-16,-2-4-8 15,4 1-1-15,17-5-2 0,8 0-1 16,5-3-1 0,1-2 0-16,-3-5 1 15,6-4-1-15,10-7 0 16,6-2 0-16,1-4 0 16,0 0 0-16,6-3-1 15,-1-2 2-15,5-1-2 16,3-5 0-16,-2-2 1 0,2-2 4 0,5-4 17 15,0-1 9 1,1-7 14-16,2-1 2 0,3-4-9 31,-6 0-4-31,-4-1-5 0,-1 2 1 0,-4 1 1 16,-3-1 0-16,-8 4-8 16,-5-1-4-16,-8 2-11 15,3-1-3-15,-2-3-3 16,0-2 1-16,-10-6-1 15,-4-5 0 1,7-10 1-16,3-3 0 0,-5-10 2 0,-2-2 1 16,-5-6 1-16,0-2 0 15,0-7 2-15,-4-6 2 16,-14-5 10-16,-9-5 10 16,-17 1 8-16,-6-2 1 15,-9-13-7-15,-2-8-12 16,-11-11-11-1,-2-9-3-15,-7-8-5 16,-3 2 0-16,-4-3-3 16,-6 1-4-16,-10 15-31 0,-11 8-30 15,-32 15 47-15,-17 10-18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28:56.2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20057 13174 1021 0,'8'0'34'0,"0"-1"-13"15,-1 0-6-15,0 1-9 16,-3 0-6-16,-4 3 50 15,-4 4 30-15,-9 8 45 16,1 2 17-16,-7 11-40 0,0 3-26 16,1 10-40-16,-3 5-11 15,2 7-4-15,0 7-4 16,0 18 8-16,-1 7 9 0,-4 13 27 31,-6 8 17-31,-19 19-10 16,-11 6-8-16,-11 19-29 0,1 5-18 15,11-4-3-15,3-4-3 16,14-8-4-16,-2-12 1 16,6-14 8-16,2-6 1 0,2-15 1 15,5-3-3-15,8-12-10 16,3-6-4-16,7-14-46 16,4-9-28-1,6-13-90-15,1-7-76 16,11-21 136-16</inkml:trace>
  <inkml:trace contextRef="#ctx0" brushRef="#br0" timeOffset="461.37">20499 13199 1269 0,'-8'-1'132'0,"0"3"218"16,-9 6-342-16,-2 3-42 16,-6 0-84-16,-1 0-30 15,1-3 5-15,2-2 29 16,4 0 89-16,0 2 41 15,0 6 35-15,1 5 10 16,-4 7 28-16,-2 6 13 0,-6 6 11 16,-3 4 0-16,5 11-19 31,-2 5-17-31,3 12-28 16,3 4-12-16,-4 5-18 0,0 7-8 15,-2 21-9-15,0 11-2 16,-6 27-2-16,-8 16 1 0,-24 13 3 15,-5 9-1-15,-7 9 45 16,7-5 9 0,21-2 1-16,10-11-1 0,11-19-62 15,8-8-37-15,7-23-94 16,4-7-119-16,-7-23 142 16</inkml:trace>
  <inkml:trace contextRef="#ctx0" brushRef="#br0" timeOffset="24234.7">3092 10421 257 0,'-2'4'98'0,"0"0"87"16,1 1 4-16,-3 0 6 15,0 4-21-15,-1 1-26 16,1 2-60 0,-4 1-32-16,0-1-36 0,3-1-12 0,1-3 34 15,2-1 16-15,5-4 21 16,2 2 11-16,4-4-32 31,2 0-14-31,2 1-19 16,3-2-7-16,6 3-7 15,3 1-2-15,5-3-1 0,8 1 0 0,7-5 6 16,0-2 5-16,5 1 3 31,-3-3 5-31,-6 6-4 16,-2 1-2-16,-4 1-3 16,0 5-6-16,3-1-2 15,3-1-4-15,8-1-3 0,2-1-1 16,1 0-1-1,-1 0-1-15,-7 2 1 0,-3 1 1 16,-1 1 0-16,-3-1 1 16,9-1-2-16,3-3 0 0,9-5-1 15,1-1 0-15,3-3 2 16,-4 1-1-16,-5 3 2 16,1 1 1-16,4 2 3 15,2 0 3-15,-1 1-5 16,-4 1 0-16,-7 3-3 15,-7-1-2 1,-4-1 6-16,3 1-1 0,-5-4 10 16,4 0 2-16,4 0 2 15,1 1 0-15,1 3-9 16,-3 2-3-16,-3 2 1 16,-5-2 0-16,-1-1-2 15,-1 0 0-15,3-2-3 16,6 0-3-16,4-1 1 15,6 1-2-15,6 1-1 0,-1 2 1 16,-7 1 1-16,0 1 0 16,-10 1 0-1,5 1 0-15,-3-1 0 0,4 0-1 16,4 1 2-16,0 1 2 0,1-1 0 31,0-1 0-31,-9-3 0 0,2-3 0 0,1-1-1 31,4-1 0-31,4 0-1 16,6-1-1-16,2-1 1 0,1 1 0 0,-3-2 0 16,-2-2 0-16,-1 1 0 15,6 1 0-15,8 0-1 16,5 1 0 0,0 2 0-16,-6 0 0 0,-5 0 0 15,0 2 1 1,6-2 0-16,7 2 0 0,1-1-1 15,-3-1 0-15,-6 2 0 16,-5 0 0-16,5 3 0 16,4-1-1-16,-1 4 1 15,-3 1 0-15,-7-1 1 16,2 1 0-16,-2-3 1 16,11 1-2-16,3-3 0 15,-1-1 0-15,-3-1 0 0,-4-3 0 0,1-2 1 31,7 1-1-31,3 1 1 0,-3 0-1 0,-6 1 0 16,-7 0 0-16,-5-1 1 31,5 0 0-31,9-2-1 16,2-3 1-16,-3-1 1 16,-3 0-1-16,-4-1 0 15,5 1-1-15,9 1 0 0,2 0 0 0,-4 2 0 16,-3 1 1-16,-8 1 0 15,4 2 0-15,5 2-1 16,1 0 0-16,-3 1 1 16,-5 1-1-16,-5-3 0 15,3 2 1 1,11-4-1-16,4-1 0 0,-3 0 0 16,-2-2 0-16,-6 1 0 15,2 2 0-15,3 1 0 16,3 0 0-16,-6 4 1 0,-6-1 0 15,-10 0 1 1,0-2 0 0,4 0-1-16,11 0-14 0,0 2 39 15,2-2 4-15,-9 1-5 16,-2-2 18-16,-1-1-42 16,6-3 1-16,9-1 6 15,2 0-1-15,-3-1-6 16,-3 0-4-16,1-1-1 15,4-1 0-15,8 1 4 0,-1 3 1 16,-5 2 0-16,-10 2 1 16,1 4-1-1,4 0 0-15,1 0 0 0,-1-2-1 0,1 0 1 16,-6-2 0-16,1-1 0 31,7-1 0-31,0 2-1 16,0-1 0-16,-9 1 1 0,-3 1 0 0,-2 0 1 31,1-1 0-31,8 3 5 16,0-3-5-16,-8 0 0 0,1 0-2 15,-6-2-1-15,0 1 2 16,10 0 1-16,2-3 1 16,-4 1 1-16,-1-2-1 0,-11 0 0 15,-6 1-1-15,3 2 3 16,0 2 0-16,11 2-5 15,4 3 0-15,-2-1-3 0,-2 0 2 16,-4 0 5 0,0-3 1-16,4 2 12 15,7 0 5-15,4-2 2 16,-5-1 3-16,-6-1-10 16,-4 0-4-16,-4 0-4 15,6 1-3-15,6 1-2 16,0 1-2-16,-3 0 1 15,-2 2 1-15,-11 0 1 16,1-1-1-16,1 0 0 16,-1-3 1-16,4 0 0 15,-4-2 1-15,1-2-1 0,-5-1 0 0,-19-2-4 16,-2 0-28-16,-19-1-136 16,-14-11 109-1</inkml:trace>
  <inkml:trace contextRef="#ctx0" brushRef="#br0" timeOffset="-86958.42">22466 3826 627 0,'9'10'78'0,"-1"-2"134"15,1 0-204-15,-2-4-55 16,-5-3-98-16,4-5 87 0</inkml:trace>
  <inkml:trace contextRef="#ctx0" brushRef="#br0" timeOffset="-85217.67">22563 3825 1141 0,'2'1'58'0,"0"0"34"0,-2-1-52 16,-3-1 21-16,-3-4-6 0,-4-5-1 15,2-2-2-15,-3-4-25 16,2-1-4 0,-4-1-13-16,2 0-4 15,-8 1-2-15,-3 2-1 16,-3 0 0-16,-5 0 1 15,-1-2 17-15,-1 2 5 0,2-2 14 16,-2-2 6-16,1 5-8 16,3 1-4-16,-4 0-9 15,0 8-8-15,0-1-8 0,1 2-2 16,-5 3-4 0,-4 3-2-16,-11 4-1 0,-2 0-1 0,-3 6-1 31,5 2 0-31,11 3 4 15,4 5 4-15,8 1 9 16,0 3 5-16,2 3 1 16,4 3-1-16,0 6-6 15,0 3 2-15,3 7-4 16,-3-1 1-16,3 6 2 16,-2-3-6-16,3-1-2 0,2 0-1 0,5 5-6 15,-1 3 0-15,8 13-1 16,-1 2-1-16,4 3 0 15,0 1 0-15,0 7 1 16,-3 8 0-16,0 9 1 16,-6 0-1-16,3 5 1 15,-1-1 0-15,2 7-1 16,1 0 0-16,1 4 0 16,3 2 0-1,0-1 0-15,1 4 1 16,-2 5 6-16,0 2 2 0,-2 6 3 15,-2 4 3 1,-1 5-1-16,1-4-1 0,1 7-1 16,2 1-8-16,3-3-3 15,0 4 1-15,2 9-2 16,-1-9 3-16,3 11 0 0,0 0 0 16,4-7 0-16,0 10 0 15,-3-2 1 1,0-2 1-16,-1 12-1 15,-2-7 2-15,-1 1 40 16,0 4 3-16,-1-10 1 16,2 4 0-16,3-6-41 0,-1-4 1 0,3 4-5 31,1-2 1-31,2-5-2 16,2 0-3-16,-2-2 3 15,2-4-2-15,-2 4 1 16,-4-3 0-16,-1-7 0 0,-2-3 0 15,2-6 0-15,2-3 0 16,1-4 1-16,1-4 0 16,3-4 0-16,1 0-1 15,4-10 0-15,0-4-1 16,4-5 1-16,-3-4 0 0,-1 0 3 16,-1-1 1-16,2-4 5 15,0-3 2-15,2 0 10 31,1-2-1-31,3-4-2 0,5-5-3 16,10-12-13-16,8-5-2 16,9-7-3-16,0-5-1 15,-2-4 2-15,-4-5 0 0,5-6 1 16,5 0 3-16,14-9-1 16,6-2 0-16,-3-5 9 15,-3-4 1-15,-9-6 8 16,-3-4 0-16,11-12-7 15,1-8 2-15,-9-14-6 16,-2-5-9-16,-17-9-4 16,-4-3-8-16,-2-4-7 15,0-4 5-15,-4-9 3 16,-1-5 3-16,-3-7 6 16,-1 0 1-16,-4-3 3 0,-7-4 3 0,-9-6-4 15,-6-3 15 1,-10-6 4-1,-1-2 5-15,-7-9 9 16,-1-5-9-16,0-6-5 0,1-3-4 0,1-3-14 31,3-1-4-31,0-8-2 16,0 2-1-16,0-5 5 0,-1-5 2 16,2 1-1-16,-1 1 1 0,2-13-2 15,1 3 0-15,2-1 1 16,-3-6-1-16,2 13 2 15,-1-4 0-15,1-4 0 16,1 6-1-16,2-8 1 16,1 4-1-16,-1 7 2 15,-1-4 5-15,-2 8 7 16,-1 2 5-16,0-7 10 16,-1 5-2-16,2-1-7 0,1-5-5 15,1 5-10 1,-2-2-2-16,-3-1-5 0,1 5-2 15,-6 5 0-15,2-1 0 16,-4 4 2-16,-2 1 0 16,1-4 0-16,-2 3-1 0,3 6-1 15,4-2 0-15,1 5-2 16,6 5 0-16,1 3 0 16,3 2 0-16,2 7 3 31,-2 3 1-31,0 7 7 0,-5 4 1 15,-3 2 4-15,1 1-1 16,-13 3 0-16,-2 1-2 16,-4 3-5-16,0-2-3 15,9-3-2-15,1 0-3 0,11 6 0 16,2 3-3-16,-5 9-23 16,-1 2-15-16,-14 14-50 15,-6 7-42-15,-17 18-382 16,-12 13 334-16</inkml:trace>
  <inkml:trace contextRef="#ctx0" brushRef="#br0" timeOffset="-82205.55">21869 8267 401 0,'0'1'50'0,"-1"0"65"16,-1 0-6-16,0 1 5 16,1 0 23-1,1-1 16-15,0 2 11 0,2-2-2 16,4 2-9-16,5 1-27 16,4-1-17-16,18-2-26 15,7-2-13-15,11-6-22 16,6-1-10-1,12-1-22-15,9-1-7 0,12 1-60 16,-1 0-97-16,-7 3 88 16</inkml:trace>
  <inkml:trace contextRef="#ctx0" brushRef="#br0" timeOffset="-81606.58">23380 8203 396 0,'-2'-1'96'0,"-1"0"102"15,-1-2-27-15,1 0-47 16,-3 0-14-16,3 1-19 0,-3 0-10 16,2 3-22-16,0 4-15 15,-2 6-33-15,3 5-8 16,-1 9-7-16,3 2 0 16,7 3 2-16,3-2 0 15,8-4 9-15,3-6 14 16,-2-10 31-1,7-3 20-15,-1-6 30 16,1-6-1-16,-1-6-7 16,-6-4-11-16,-10-8-18 15,-6-2-2-15,-12-5-17 16,-8-1-10-16,-7 1-26 16,-4 4-17-16,1 8-32 15,0 5-33-15,-5 11-103 16,0 4 102-16</inkml:trace>
  <inkml:trace contextRef="#ctx0" brushRef="#br0" timeOffset="-79226.16">22015 7356 762 0,'-7'4'131'16,"2"0"84"-16,-6 3 5 16,1 1 3-16,3 2-35 15,2-1-16-15,13-2-48 16,9-2-14-16,12-3-24 16,7-1-13-16,10-1-36 15,7 1-17-15,13 2-16 16,10 1-17-16,4 2-67 15,-6 1-65 1,-9-3 73-16</inkml:trace>
  <inkml:trace contextRef="#ctx0" brushRef="#br0" timeOffset="-78863.24">23370 7293 924 0,'10'-2'156'0,"-1"-1"111"0,-2 5-56 31,-2 5-35-31,-5 11-55 0,-5 5-33 16,-3 13-54-1,0 3-9-15,1 3-105 0,3-3-166 16,6-3 152-16</inkml:trace>
  <inkml:trace contextRef="#ctx0" brushRef="#br0" timeOffset="-69369.27">16734 2046 846 0,'-19'8'163'15,"2"-1"81"-15,5-5-27 16,8-2-36-16,7-7-62 0,8-5-22 16,13-2-23-16,0-2-8 15,7 5-28-15,-7 3-8 0,-7 7-14 16,-1 5-4-16,-5 6-5 15,-2 3 1-15,-5 5-1 16,-3 1 0-16,-10 4-1 16,-4 0-2-1,-6 3-5 1,-6-2-2-16,1-6-2 16,3-6 2-16,14-6-3 0,9 0-1 15,11-3 1-15,8 2 4 0,4 3 12 31,1 1 13-31,2 6 4 0,-1 0 1 0,-10 2-5 32,0 1-7-32,-9 1 9 0,-8 1-1 0,-8 3 4 15,-8 1-2-15,-10 2-12 16,-11 1-8 0,-3-3-57-16,-6-5-44 15,5-8-114-15,9-7-118 0,12-10 184 16</inkml:trace>
  <inkml:trace contextRef="#ctx0" brushRef="#br0" timeOffset="-68971.82">17112 2091 1481 0,'-6'3'127'0,"1"-4"-3"16,0-4 3-16,4-2 18 16,1 1-81-16,3-1-13 15,8 1-22-15,12-1-11 16,11-1-4-16,5 4 2 16,8 3-1-16,-6 4-1 15,1 10-4-15,-5 2-2 0,-15 3 0 16,-6 4 3-16,-18 2 3 15,-14 6-1-15,-7 2-13 16,-11 0-5-16,-1 2-10 16,-4-6-2-16,5-2 6 15,7-1 2-15,14-5-1 16,15-3-1-16,17-2 2 16,9-3 1-16,8-6 6 15,1-4 2-15,7-6 2 16,3-5-16-16,11-7-120 15,3-2-126-15,9-5 135 16</inkml:trace>
  <inkml:trace contextRef="#ctx0" brushRef="#br0" timeOffset="-68551.44">17817 1737 1699 0,'0'-1'8'0,"0"6"112"16,-2 18 21-16,0 8 25 15,0 7 0-15,-2 13-111 0,4 4-19 16,3 8-22-16,-1 2-8 16,5-2-31-16,1 0-26 15,1-7-24-15,-1-9-10 16,0-13 13-1,-4-8 28-15,-1-14 22 0,-3-11 14 0,-3-6 11 32,1-12 0-32,0-17 0 0,2-3-2 15,4-6-1-15,1 4 1 16,4 15 17-16,5 5 10 0,-1 19 17 31,5 5 10-31,5 6-7 0,3 2-5 16,6 2-10-16,-1-1-7 0,-9 0-8 15,-6 3-2 1,-21-2 2 0,-10 1-1-16,-20 3-9 0,-8 0-21 0,-5-3-67 15,2-2-55-15,12-10 66 16</inkml:trace>
  <inkml:trace contextRef="#ctx0" brushRef="#br0" timeOffset="-68026.47">18594 2068 1038 0,'-1'9'123'15,"1"2"76"-15,0 3-26 16,2 5-24-16,3 1-57 16,3 0-49-16,0-3-12 15,1-5-17-15,-1-3-3 16,-6-3 0-16,0-1 7 0,-2-5 5 16,-2-1 5-16,0-7 14 15,-4-3 4-15,0-9 13 16,2-6 4-16,3-11-4 15,3-3-8-15,7-7-22 16,0 3-10-16,4 7-17 16,-2 9-2-16,3 12 2 15,-2 4-37-15,3 6-158 16,1 3-212-16,4 6 210 16</inkml:trace>
  <inkml:trace contextRef="#ctx0" brushRef="#br0" timeOffset="-67442.6">18937 2070 989 0,'7'15'170'16,"0"-3"245"-16,1-4-247 15,0-5 17-15,3-3-57 0,-1-7-66 16,6-6-18-16,2-10-26 16,0-3-6-16,3-3-7 15,-5 2 0-15,-5 3 1 16,-1 0 2-16,-9 9 2 15,-5 3-1-15,-7 11-4 32,-5 7-2-32,-8 14-4 0,-1 9-1 15,-3 10 0-15,3 2 0 16,13 0 1-16,5-6-2 16,19-12 1-16,7-5 1 0,9-12 1 15,6-6 4-15,12-9 2 16,3-5 1-16,10-6 3 15,4-3 1-15,-6-6 8 16,-6-2 6-16,-15-1 8 0,-12 5 6 16,-22 4 16-1,-7 5-2-15,-24 12-3 0,-5 7-7 16,-11 17-26 0,-3 9-8-16,7 11-9 15,8 2-1-15,17 5 1 16,7 6 0-16,10 4 1 15,7 7 2-15,-1 6 0 16,-2-1 0-16,-7 3-7 0,-4 1-23 0,-10-6-31 16,-5-2-7-16,-11-13-8 15,-2-9 22-15,-3-16 30 32,-1-11 12-32,-5-19 32 15,-2-14 11-15,8-27 9 16,10-13-5-16,29-18-12 15,21-3-9-15,22 7-8 16,4 6-2-16,3 14-7 0,4 7-2 16,2 7-6-16,7-1-592 15</inkml:trace>
  <inkml:trace contextRef="#ctx0" brushRef="#br0" timeOffset="-63854.13">21230 1865 516 0,'0'-1'112'0,"0"0"98"16,-4-2 9-16,2-1-58 15,2 2-20-15,4-2-27 16,4 0-1-16,6 0-8 16,3-2-7-16,6 0-24 15,5 2-13-15,8 3-31 16,4 5-9-16,3 5-11 16,0 3-6-16,-3 5-1 15,-9-3-1 1,-19 2 0-16,-10 1 0 0,-20 4-1 0,-11 5 0 31,-20 6-1-31,-6 3 0 0,-4 7 1 16,8-4 2-16,11-1 0 15,9-5 2-15,20-8 6 16,4-1 0-16,17-4 20 16,8-3 7-16,15-6 5 15,11-4-3-15,18-8-19 16,12-7-9-16,2-9-110 0,-5-7-84 15,-8-15 95 1</inkml:trace>
  <inkml:trace contextRef="#ctx0" brushRef="#br0" timeOffset="-63211.44">21644 1171 663 0,'-1'-2'173'0,"1"-2"65"15,3-5-7 1,2-2-27-16,5-1-78 15,3 0-11-15,-2 3-32 16,3 2-19-16,-3 3-34 0,0 3-15 16,0 2-12-16,-2 3-3 15,-1 4-2-15,0 3-2 16,-7 5-2-16,-2 1 0 16,-7 3 2-16,-3 2 0 15,-1-1 4-15,2-4 0 16,3-3 0-1,3-3 0-15,7-4 0 16,1 0-2-16,8-1 2 0,1 2-1 16,4 2 1-16,4 3 0 0,2 1 3 15,-2 1 1 1,-7-2 1-16,-7 0 2 16,-13-1 2-16,-9 2 3 0,-12-3 0 0,-1 0-1 15,-6 0-4 1,-1-4-13-16,6-2-62 15,4-4-36-15,9-4-153 16,8-2-176-16,18-7 253 16</inkml:trace>
  <inkml:trace contextRef="#ctx0" brushRef="#br0" timeOffset="-62761.3">21872 1076 669 0,'5'-4'158'0,"2"-1"78"16,14-4-18-16,-2-1-33 16,6 0-55-16,2-1-14 15,-3 6-30-15,-2 1-16 16,-4 4-40-16,-4 5-16 16,-4 6-13-16,2 3-1 0,-3 4 0 15,-3 4 0-15,-3 3-1 16,-2 3-1-16,-2 0-1 15,-7 3 0 1,-1-2 2-16,-2-3 1 0,6-2 1 16,1-3 2-16,11-6 0 15,6-4 1-15,12-7 1 16,3-3 1-16,9-3 1 16,4-2-12-16,3-3-136 15,5-1 101-15</inkml:trace>
  <inkml:trace contextRef="#ctx0" brushRef="#br0" timeOffset="-59996.43">22570 1695 355 0,'-2'2'178'16,"2"1"127"-1,0 6-61-15,0 3-31 16,-1 6-107-16,0 3-37 0,1 9-47 15,0 3-9 1,2 6-8-16,4 1 0 0,7-4-2 16,4-3 0-16,9-11 3 15,2-4 2-15,0-11 27 16,-2-4 19-16,-4-8 43 16,-3-5 20-16,-2-7 7 15,-5-3-11-15,-7-7-31 16,-3-1-19-16,-7-1-30 15,-1-2-3-15,-4 3-16 0,-1 5-7 16,2 6-5 0,-1 2-10-16,9 4-6 15,3 0-3-15,12 4-16 16,9 0-14-16,5 5-46 16,10 2-31-16,-3 3-62 15,1 5-36-15,2 1-69 0,-3 3-4 0,2-1 73 16,1 0 55-16,-6-3 152 15,-4 1 89-15,-14-2 115 16,-5-2 42 0,-12-2 25-16,-5-3-34 0,-12 1-92 15,-4 0-39-15,-9 2-55 16,-1 4-16-16,1 5-14 16,4 1-4-1,12 3-3-15,5-3-3 0,13-3-1 16,1-2 0-16,9-3 4 15,5-1 1-15,4-1 5 0,2-3 1 32,5-1-1-32,-1-3 1 15,-2-1 1-15,-6-1 1 0,-6 0 3 16,-4 0-1-16,-8 6-5 0,0-1-2 16,-3 2-4-16,-2 5-3 15,-1 3 2-15,-1 2 0 16,2 2-1-16,5 0 1 15,5-2 1-15,4 0 1 16,12-5 1 0,4-2 1-16,9-4 2 0,0-1 1 15,-1-6 3-15,-7-2 3 16,-3-6 17 0,-6-2 13-16,-3-5 18 0,-2-4 7 0,-6-6-5 31,-3-5-10-31,2-5-18 0,-4-3-9 0,6-5-12 15,-1-2-5-15,2-1-4 16,3 2 3-16,-2 4 12 31,-1 0 13-31,0 5 8 16,-2 1-2-16,-2 5 3 0,-1 8-10 16,-3 10-7-16,-3 9 0 0,-2 17-22 15,-3 8-3-15,-3 21-4 16,0 8-1-16,2 16 6 15,-1 8 0-15,8 4 2 16,4 1-1-16,9-7-4 16,6-7-2-1,5-13-3-15,3-8 0 0,2-12 3 16,-3-7 4-16,-3-12 2 16,-3-7 0-16,-3-9-3 15,0-8-3-15,-1-11-4 0,-3-3 1 16,2-6 3-1,-7 2 1-15,-2 12-6 16,-4 6-8-16,-5 19-13 16,-4 8 0-16,-3 13 6 15,-1 5 9-15,5 0 16 16,5-3 1-16,8-8 2 0,7-2 3 0,11-8 1 31,2-3 2-31,7-5 1 16,-5-5-1-16,5-7 2 15,-6-5-2-15,-3-4 2 0,1-1 0 16,-7-6 0-16,-4 1-1 16,-1 8-5-16,-5 4-4 15,-7 16-8-15,-4 8 0 16,-3 14 1-16,0 6 4 16,2 3 4-16,4-3 2 0,10-8 2 15,4-3 0-15,15-8 2 16,5-3 0-1,1-6 2-15,2-4 0 16,-3-7 3-16,0-4 2 0,2-9 0 16,-6-2 0-16,-3-7 0 15,-9-1-2-15,-13 4-6 0,-5 5-2 16,-19 14-4-16,-1 8-2 16,-12 15-1-1,0 9-1-15,8 8 1 0,4 3 3 16,19-1 3-1,7-2 2-15,16-3 1 16,9-2 1-16,5-7 1 16,1-3 0-16,1-7 1 15,-2-4 1-15,-5-7 3 16,-5-5-1-16,-3-6 1 0,-3-2-2 16,-6-2-3-16,-2 2-2 15,-3 7-8-15,-7 7-6 0,3 1-6 16,0 9 1-16,0 6 4 15,4 2 5-15,3 2 4 16,1-1 3-16,-1 0-1 16,0 0 0-1,-9-5 0-15,-3 0 2 0,-18-6 3 16,-7-3 1-16,-12-5-11 16,-6-5-27-16,-11-7-88 15,-17-1-110 1,-12-2 123-16</inkml:trace>
  <inkml:trace contextRef="#ctx0" brushRef="#br0" timeOffset="-48739.96">21748 3461 608 0,'-6'9'129'0,"0"-3"136"15,2 1-30-15,1-2-66 0,2-2-15 16,5-1-33-16,5-2-8 16,8-2-11-16,7-4-13 15,17 5-20 1,8 1-5-16,11 4 0 16,4 3 0-16,0-2-8 0,3 1-6 15,23-2-16 1,9-2-6-16,13-1-6 15,8-1 0-15,10-3-4 16,-6 0-4-16,2 0-3 16,2 0-2-16,-21 2-1 0,-6 1 1 0,-29 0 0 31,-21 0 2-31,-29-1-28 16,-9-1-15-16,-12-1-61 0,-4-4-48 0,-3 1-131 15,-2-3-328-15,7 5 364 16</inkml:trace>
  <inkml:trace contextRef="#ctx0" brushRef="#br0" timeOffset="-47998.39">23697 3539 752 0,'-5'2'162'0,"1"2"155"16,3 1-156-16,-2 3 11 0,3 7-66 16,-3 1-13-1,-1 10-38-15,-2 3-10 0,-5 9-23 16,1 2-10-16,0 2-7 15,2-1 1-15,7-3-1 16,1-3 2-16,4-8 1 16,0-5 0-1,1-9 3-15,-2-6 4 16,-2-7 5-16,-1-7 2 0,0-14-1 16,3-6-3-16,5-17-7 15,2-4-3-15,3-6-3 16,-1 1-3-16,0 1 0 15,-3 4-1-15,-2 4-1 16,1 6 0-16,-3 12-2 0,0 7 0 16,-3 12-2-1,2 8 0-15,-2 9-3 16,-2 7-1-16,6 12 2 16,-5 3 2-16,6 6 4 0,1-2 0 0,-3-4 2 15,2-3 0-15,0-7 2 16,3-3 2-16,-4-9 1 31,1-3 3-31,2-8 6 0,1-5 1 0,5-10 2 16,3-4-1-16,6-9-4 15,0-6-2-15,1-6-4 16,-2 0 2-16,-1 0 2 16,-2 1 1-16,-3 12 4 15,-2 5 1-15,-7 13 0 16,-3 7-1-16,-2 12-9 15,-4 6-6-15,-5 12-3 0,0 8-1 16,-1 11 1 0,0 2 1-16,2 4 0 15,2 2 0-15,5-2 2 16,1 1 0-16,7-4 0 16,4-4-20-16,3-10-51 15,1-6-38-15,-1-12-145 16,-3-6 145-16</inkml:trace>
  <inkml:trace contextRef="#ctx0" brushRef="#br0" timeOffset="-47381.95">24333 3717 1107 0,'-2'-8'114'0,"-4"-3"73"15,-1-1 15-15,-4-4-46 16,0-1-34-16,-3 3-59 16,1 3-21-16,-5 9-24 15,-2 4-11-15,-3 12-7 16,-1 6-3-16,5 8-2 16,4 1 2-16,14-1 1 15,1-1 0-15,11-6 4 16,5-4 1-16,2-7 6 0,3-4 1 15,-1-8 7 1,0-5 3-16,-2-8 6 16,-2-4 3-16,0-6 1 15,0 0-1-15,-4-1-7 16,1 1-6-16,-5 6-7 16,-3 6-3-16,-5 12-5 15,-1 1-1-15,-4 10-5 16,-3 6-1-16,-3 6 3 0,1 1 3 0,5 3 0 15,3 1 2-15,4-6 0 32,9-1 2-32,2-7 2 0,7-4 2 0,5-4 1 15,3-5 2-15,9-4 4 16,0-3 5-16,5-5 8 16,2 0 4-1,-8-9 1-15,-2-1-4 0,-7-4-9 16,0 3-5-16,-7 5-9 15,1 4-3-15,-11 3-1 16,-2 2-1-16,-6 4-1 0,-1 0 0 16,-1 5-3-1,0-1-2-15,0 0-29 16,1 1-17-16,1 0-59 16,-5 3-45-16,0 1-212 15,1 1 215-15</inkml:trace>
  <inkml:trace contextRef="#ctx0" brushRef="#br0" timeOffset="-47092.14">24593 3586 685 0,'16'4'177'15,"-6"0"128"1,-2 6-66-16,-7 0-27 0,-3 5-61 16,-3 4-25-16,-1 6-51 15,3 2-22-15,5 6-33 16,7 5-11-16,10 2-5 0,1 0-2 31,11 2 0-31,1-4-23 16,4-3-122-16,2-2-88 15,2-2 110-15</inkml:trace>
  <inkml:trace contextRef="#ctx0" brushRef="#br0" timeOffset="-44658.6">20230 3637 575 0,'-11'-2'114'0,"-2"0"140"16,-1 0-64-16,1-2-7 15,7 2-33-15,3-4-42 16,3 0-12 0,5-1-10-16,1 1-3 0,7 2-4 15,1 3-7-15,5 0-11 16,1 1 1-16,5 3-16 15,0-1-5-15,2 6-18 16,0 3-11-16,-9 2-11 16,-2 3-1-16,-11 2 4 15,-5 2 2-15,-10 3 1 16,-6 1 0-16,-6 3-3 16,-9 4-1-16,-11 0-1 15,-5 1-1-15,0 2-1 16,5-2 1-16,18-6-2 15,12-1-2-15,19-7-2 16,12-2 0-16,20-3 1 16,8-2 3-16,5-7-1 15,-3-4-4-15,-7-6-74 0,-1-6-65 16,-4-5 77 0</inkml:trace>
  <inkml:trace contextRef="#ctx0" brushRef="#br0" timeOffset="-44218.64">20582 3444 604 0,'-3'0'147'0,"2"-1"150"15,0-3-86-15,5-1-40 16,-1-2-55-16,0-1-60 16,1 3-16-16,-4 5-20 15,-4 5-7 1,-4 11 1-16,0 8 0 16,1 12-1-16,0 3 0 0,6 3-6 15,2-5-1-15,10-6-3 16,3-2 3-16,5-10-79 15,1-4-177-15,-8-8 155 0</inkml:trace>
  <inkml:trace contextRef="#ctx0" brushRef="#br0" timeOffset="-43622.08">20710 3439 530 0,'-4'0'107'0,"-1"0"89"0,0-1-3 16,1-3-26-1,4-1-41-15,5-3-37 16,5 1-2-16,5 1 7 16,0 0-5-16,2 5-19 0,-3 3-16 15,-2 7-30 1,-4 3-13-16,-6 4-8 0,-3-1 1 16,-4 2-1-16,1 1-1 15,0-2 1-15,0-1-1 0,0 0 0 16,-1-2 1-16,-2-1-1 15,-1 2 0-15,0-3 0 16,2 0-1 0,6-2-1-16,3-1 0 0,9-3 0 15,6-1 0-15,4-3 2 16,1-2-1-16,1-4 0 16,-3-1-6-16,-1-2-99 15,-1-1-167-15,2 2 158 0</inkml:trace>
  <inkml:trace contextRef="#ctx0" brushRef="#br0" timeOffset="-43007.87">21165 3336 512 0,'-3'-3'115'0,"2"-2"94"16,-1 1-2-16,-6 1-60 0,-8 0-23 15,-4 1-32-15,-4-1-15 16,-4 3-29-16,3 0-10 16,-3 3-15-16,4 2-5 15,6 5-5-15,3 1-1 16,5 6-3-16,0 1-1 16,7 2 1-16,3-1 0 15,7-2 3-15,5-1 6 0,6 0 5 16,-1 0 2-16,7 1-5 15,1 0-5-15,-2 1-7 16,-2 2-3 0,-11-2-1-16,-4 3 1 0,-12 0-3 15,-6-1 2-15,-10-3 1 16,-5-3 0-16,1-6 3 16,2-3 1-16,0-7 0 15,0-4 1-15,7-11 2 16,5-4 7-16,12-12 3 15,10-4 1-15,15-8-4 16,10-1-6-16,16 4-8 16,3 4-1-16,-5 9-4 15,-6 4-2-15,-16 11-198 0,1 1 145 16</inkml:trace>
  <inkml:trace contextRef="#ctx0" brushRef="#br0" timeOffset="-34141.37">22952 13485 920 0,'-7'5'176'0,"-1"0"231"16,4-2-206-16,3-1-39 0,2 0 1 15,8-2-11-15,0 0-7 16,5 1-33-16,3 2-26 15,8 2-36-15,10 0-20 16,11 0-17-16,10-1-7 16,4-1-6-16,0-2-7 31,-6 0-65-31,-13-1-54 0,-15-2-273 16,-6-3 230-16</inkml:trace>
  <inkml:trace contextRef="#ctx0" brushRef="#br0" timeOffset="-33674.04">23766 13249 1071 0,'1'0'192'0,"3"-2"169"0,-1 0-145 16,5-2-21-16,-1 1-32 16,3 0-5-16,2-1-20 15,0 3-15-15,7 3-44 16,1 3-20-16,3 5-34 16,-2 1-11-16,-4 4-11 15,-1 3-2 1,-6 0-2-16,-2 1-3 0,-5 0-15 15,-3 0-9-15,-4 3-12 32,-6-3 0-32,-5 2 15 0,-6 1 10 15,-6 0 11-15,2 4 3 16,3-1 5-16,4-1 1 16,9-2 6-16,4-3 2 0,7-2 3 15,4-2 6-15,10-4 4 16,8-1-1-16,12-6-7 15,7-3-9-15,13-5-14 16,3-5-20-16,3-6-69 16,-5-3-48-16,-8-4-143 0,-11-3-260 31,-6-1 328-31</inkml:trace>
  <inkml:trace contextRef="#ctx0" brushRef="#br0" timeOffset="-33006.49">24079 12674 818 0,'2'0'102'0,"1"0"90"0,0 1-51 16,1-1-29-16,-2-1-2 0,5 0 12 15,-4 0 0-15,5 1-6 16,0 1-8-16,-6 4-25 15,2 3-19-15,-3 9-32 16,-1 6-11-16,3 7-14 16,2 1-5-16,2 1-2 31,4-4-5-31,2-6-56 0,0-3-52 16,0-7-199-16,-3-1 174 0</inkml:trace>
  <inkml:trace contextRef="#ctx0" brushRef="#br0" timeOffset="-32641.1">24301 12561 1148 0,'0'0'129'0,"2"0"102"0,0 0-66 0,6 0-47 16,2-1-15-16,7 0-15 16,5 0-9-16,1 2-23 31,1 3-10-31,3 5-22 16,0 2-7-16,-4 4-17 0,-4 1-1 0,-13 3-13 31,-6 0-8-31,-19 2-11 15,-4 2 1-15,-8 5 13 16,0 1 10-16,9-2 14 0,5-2 1 0,14-4-2 16,9-4 0-16,15-4 0 15,7-4 1 1,13-7 4-16,1-2-28 0,-5-7-93 16,0-4-86-16,-13-10 92 15</inkml:trace>
  <inkml:trace contextRef="#ctx0" brushRef="#br0" timeOffset="-32172.83">24851 12534 949 0,'6'-4'155'0,"-3"-2"177"16,-3-3-169-16,-4 1-51 31,-5-1-32-31,-7-2-27 16,-1 2-13-16,-2 3-17 15,-1 2-3-15,0 5-14 0,1 4-3 16,4 2-3-16,3 3-3 16,6 3-2-16,3 1 2 15,3 4 0-15,1 0 2 0,6 1-1 16,1 0 1-16,8 0-1 15,2-1-1-15,2 1 1 16,2-1 0-16,-3 0 1 16,0 2 0-16,-7 0-2 15,-6-1-8-15,-10-3-18 16,-9-4-11-16,-7-2-39 16,-2-1-8-16,-6-4 13 0,1-2 12 15,6-7 51 1,3-6 29-16,11-7 14 15,6-4 5-15,11-5 3 0,8-2-12 16,10 2-8-16,5 0-6 16,6 2-17-1,2 2-26-15,-1 2 18 16</inkml:trace>
  <inkml:trace contextRef="#ctx0" brushRef="#br0" timeOffset="-22285.99">22076 3703 757 0,'-4'2'216'31,"-2"3"281"-31,-2 0-217 16,-2 1-50-16,-1-2-65 15,2-1-76-15,2-2-14 0,1-1-16 16,6 0-7-16,0 0-6 15,1-1-9-15,2-1-14 16,-2 2-5-16,2-2-7 16,1 0-3-16,-3-1 0 15,-1 0-2-15,0 3-2 16,0-1 0-16,0 0-3 0,0 0-1 16,-1 0 0-1,-1-4 0-15,2 5 0 16,0 0-1-16,2 4 0 0,-7-1 1 15,0 2 0-15,0-1 0 0,-1 1 0 16,3 0 1-16,0-2-5 16,3-2-13-16,4-2-57 15,0-3-61-15,5-3 71 16</inkml:trace>
  <inkml:trace contextRef="#ctx0" brushRef="#br0" timeOffset="-21771.29">22020 4006 1264 0,'3'14'176'0,"-4"-3"124"0,0 1-23 16,-3-4-77-16,3-2-40 16,1-2-41-16,0-3-10 0,-1 0-28 15,-1 0-16-15,2-1-28 16,-1 0-12-16,1 0-16 15,0 0-4-15,2-1-4 16,1 1-1-16,1 1 1 16,-3-1-1-16,0 0-31 15,0 0-39-15,6-2-128 16,-2-2-52-16,12 4 121 16</inkml:trace>
  <inkml:trace contextRef="#ctx0" brushRef="#br0" timeOffset="-21341.09">22086 4400 839 0,'-3'4'181'16,"1"1"174"-16,-1 0-25 16,2 3-53-16,-3-2-45 0,0-1-72 15,3 0-22-15,-1-4-44 16,2 0-24-16,2-1-29 16,-1 0-14-16,-1-4-17 15,0 1-3-15,0-2-51 16,0 1-44-16,0 4-148 15,1-4-292-15,9 11 316 16</inkml:trace>
  <inkml:trace contextRef="#ctx0" brushRef="#br0" timeOffset="-19781.84">22020 4877 513 0,'1'-2'142'0,"0"0"84"15,2 1 9-15,0 1-7 16,4 1-29-16,-4-2 2 0,3 1-29 15,-4 1-16-15,-2 1-49 16,0 2-31 0,-4-1-46-16,0-1-13 0,-2-2-28 15,2 0-37-15,4 0-136 16,-1 3-186-16,7 7 204 16</inkml:trace>
  <inkml:trace contextRef="#ctx0" brushRef="#br0" timeOffset="-19493.4">22069 5278 989 0,'0'3'90'0,"-1"0"43"16,1-2-12-16,0-1-46 0,0 0-28 16,1-1-26-16,-1-1-15 15,2 0-203-15,1 2 144 0</inkml:trace>
  <inkml:trace contextRef="#ctx0" brushRef="#br0" timeOffset="-19281.99">22131 5561 907 0,'4'3'74'0,"-4"0"18"0,0-1-4 0,-1 0-76 15,-2 0-11-15,2-2-244 16,1 0 176-16</inkml:trace>
  <inkml:trace contextRef="#ctx0" brushRef="#br0" timeOffset="-19118.66">22094 5809 850 0,'-4'8'135'0,"2"-4"128"16,2-2-154-16,1-6-33 0,4-4-47 15,-1-4-43 1,1-1-67-16,2 3 49 0</inkml:trace>
  <inkml:trace contextRef="#ctx0" brushRef="#br0" timeOffset="-18926.17">22123 6035 674 0,'0'11'172'16,"0"0"122"-16,3-6-91 15,-1-1-56-15,0-5-82 16,3-3-25-16,-1-2-82 16,1 0-113-16,6-2 94 0</inkml:trace>
  <inkml:trace contextRef="#ctx0" brushRef="#br0" timeOffset="-18520.43">22205 6823 1484 0,'-2'4'91'0,"0"-1"15"0,5-3-35 16,2-1-15-16,3-5-28 0,2-1-1 15,0-3-14-15,0 2-31 16,-5 3-211 0,1 4 164-16</inkml:trace>
  <inkml:trace contextRef="#ctx0" brushRef="#br0" timeOffset="-18281.77">22218 7290 1132 0,'8'4'48'16,"-1"-1"-2"-16,-5-1-26 15,1 0-45 1,-2 1-171-16,1 2 132 0</inkml:trace>
  <inkml:trace contextRef="#ctx0" brushRef="#br0" timeOffset="-18114.96">22223 7617 1091 0,'6'11'132'0,"-2"-3"97"16,-2-3-33-16,-3-5-98 0,-2-2-27 16,-2-5-54-1,1-1-54-15,1 0-241 16,2 1 184-16</inkml:trace>
  <inkml:trace contextRef="#ctx0" brushRef="#br0" timeOffset="-17981.81">22162 7837 1232 0,'5'1'67'15,"-1"-2"9"-15,3-3-24 16,0-6-57-16,1 0-64 15,-3-1 40-15</inkml:trace>
  <inkml:trace contextRef="#ctx0" brushRef="#br0" timeOffset="-17836.3">22173 8075 1340 0,'3'2'97'16,"0"-2"31"-16,-1-3-55 15,2-3-33-15,-2-3-77 16,3 0-92-16,3 4 77 16</inkml:trace>
  <inkml:trace contextRef="#ctx0" brushRef="#br0" timeOffset="-17400.57">22135 8550 1117 0,'12'6'141'0,"0"-1"153"16,-1-2-203-16,0-1-35 15,-4-1-43-15,-3-2-116 16,-3 0-176-16,0 6 161 16</inkml:trace>
  <inkml:trace contextRef="#ctx0" brushRef="#br0" timeOffset="-17261.45">22136 9063 1376 0,'7'3'-19'0,"0"-3"-230"16,-2-4 157-16</inkml:trace>
  <inkml:trace contextRef="#ctx0" brushRef="#br0" timeOffset="-17120.43">22160 9456 1555 0,'4'15'73'0,"0"-1"7"0,3-8-91 15,-3-3-90-15,1-5 55 16</inkml:trace>
  <inkml:trace contextRef="#ctx0" brushRef="#br0" timeOffset="-16957.62">22258 10053 1177 0,'5'14'102'0,"-1"-5"85"0,4-4-146 15,-6-7-32-15,1-3-113 16,1-2 58-16</inkml:trace>
  <inkml:trace contextRef="#ctx0" brushRef="#br0" timeOffset="-16720.88">22253 10664 1623 0,'5'-3'74'0,"-1"-4"5"16,1-6-33-1,0-3-31-15,-1-4-35 16,-4 1-210-16,2 1 161 15</inkml:trace>
  <inkml:trace contextRef="#ctx0" brushRef="#br0" timeOffset="-16531.8">22383 11289 2039 0,'11'4'50'16,"-4"-3"-48"-16,-2-4-35 15,-11-9-95-15,-4-2-62 16,-3-3 86-16</inkml:trace>
  <inkml:trace contextRef="#ctx0" brushRef="#br0" timeOffset="-16351.06">22291 11899 1990 0,'22'25'85'16,"4"-4"39"-16,4-17-194 15,-2-4-88-15,-8-17 85 16</inkml:trace>
  <inkml:trace contextRef="#ctx0" brushRef="#br0" timeOffset="-16162.59">22259 12251 2153 0,'-16'67'167'16,"1"-7"154"-16,6-19-252 0,1-8-55 0,2-18-97 16,-1-6-50-16,1-9-193 31,-1-5 175-31</inkml:trace>
  <inkml:trace contextRef="#ctx0" brushRef="#br0" timeOffset="-16032.84">22296 12771 2362 0,'39'22'97'0,"-4"-5"17"15,-5-4-84-15,-16-15-152 16,-8-10 50-16,-33-21-8 16</inkml:trace>
  <inkml:trace contextRef="#ctx0" brushRef="#br0" timeOffset="-375.65">14393 878 522 0,'-7'-4'90'0,"0"5"80"15,-1-1-6-15,2 3-19 16,-2 3-27-16,1-4-41 15,-2 1-19-15,2-1-35 16,-2-1-6 0,3-1-2-16,3 2 4 0,-2-2 22 15,5 0 12-15,0 0 31 16,0 0 8-16,0 0-4 16,6-2-1-16,-2 2-18 0,3 0-12 15,1-4-16-15,-1 2-10 16,4-6-8-16,3 1 0 15,4 1-7-15,5 1-1 16,5 4-4-16,1 2-6 16,5 5 4-1,-4 4-1-15,-5 1-3 0,-5 1-5 16,-14 5 1-16,-6-1 1 16,-19 7 0-16,-8 1 4 15,-7 6-5-15,-2 3 1 16,0 1 0-16,6-1 0 0,6-5 0 31,9-5-5-31,14-7-4 0,8-4 8 0,13-4 18 31,9-2 8-31,13-5 8 16,9 0-7-16,4-4-18 16,-2-4-2-16,-6-3-10 0,-4-2-34 15,-8-1-133-15,1-1-208 0,-8-5 208 16</inkml:trace>
  <inkml:trace contextRef="#ctx0" brushRef="#br0" timeOffset="179.45">14830 401 923 0,'-3'-2'111'0,"-5"4"53"16,0 5-25-16,-2 8-39 15,-2 2-52-15,1-1-34 0,-3-1-5 16,5-3-3-16,2-3-2 15,5-2 10-15,3-1 5 16,8-2 19 0,1-1 14-16,9 0 10 0,0 0 4 15,8 1-4-15,5 1-9 16,1 4-15 0,-3-2-11-16,-6 2-12 15,-6 2-6-15,-11 3-4 0,-7 0-1 16,-16 5 1-16,-5 2 1 15,-6-1-39-15,-5 1-30 16,0-2-86-16,3-3-104 16,2-3 146-16</inkml:trace>
  <inkml:trace contextRef="#ctx0" brushRef="#br0" timeOffset="356.37">14809 409 919 0,'9'-5'142'0,"2"-5"196"16,3 7-156-16,2-9-3 0,2 9-51 15,1-4-81-15,6-5-20 16,1 2-41-16,4-7-65 16,3 4 50-16</inkml:trace>
  <inkml:trace contextRef="#ctx0" brushRef="#br0" timeOffset="570.12">15185 329 816 0,'3'14'169'15,"0"-8"54"-15,3 8-31 16,-1-7 17-16,-1 8-119 15,0 7-26-15,-4 1-29 16,2 8-12-16,-2-4-15 16,-3 1 3-16,2-2-75 0,-1-5-89 15,2-1 90-15</inkml:trace>
  <inkml:trace contextRef="#ctx0" brushRef="#br0" timeOffset="978.81">15403 406 633 0,'0'-7'128'0,"3"-2"188"16,1 6-150-16,4-4 20 15,1 2-47-15,5 5-64 16,2-4-8-16,-5 14-25 16,2-5-13-16,0 4-17 15,-3 8-5-15,-3-5-3 0,-1 7-2 16,-7 1-2-16,-5-4-2 16,-7 1-13-16,-7 3-4 15,-6 1 0-15,-5 0 2 16,8 1 13-1,6-2 3-15,11 1 1 16,10-4-3-16,20-2 17 0,6 0 8 16,14-2 11-16,2-4 4 15,4-5-16 1,2-1-8-16,6-6-33 16,3 3-51-16,4 0 43 0</inkml:trace>
  <inkml:trace contextRef="#ctx0" brushRef="#br0" timeOffset="3538.03">16002 932 1171 0,'-5'7'136'0,"1"-1"33"0,-8 1-18 16,0-2 2-16,-9-3-85 16,-4 1-21-16,-9-3-23 15,-6 0-6 1,-9 0-7-16,-1 2-5 0,-2 4-3 15,3 3-1-15,-1 6-3 16,-1 5 0-16,-11 7-3 16,-2 8 0-1,-1 11-1-15,3 4 0 16,18 9 0-16,5 1-2 16,12 3 0-16,7 0 1 0,10 7-1 15,2 5 0-15,8 8 0 16,9 6 0-16,-1 7 5 15,5 5 2-15,-2 13 2 16,-1 5 2-16,-3 12-3 16,1 6-1-16,-5 8 1 15,1 9-1-15,2 9 0 16,4 0 0-16,3 8 0 16,1-1 0-16,-3 1 17 15,2 5 3-15,-5-2 4 0,-3 8 0 16,-5 4-14-16,-5 1-6 15,-3 9-2-15,-3-3-2 0,2 6 0 16,0-3 3-16,5 4 0 16,1-2-1-16,3-6 1 15,4 3 0-15,4-7 4 16,-3 1 1-16,2-2 0 16,-1-1 0-1,1 1-3-15,3 1 1 16,4 2-1-16,4-2-1 15,10 1-3-15,3-2 1 0,8 5 0 16,1-2 2 0,-6-2-1-16,0 1-1 15,-9-8 0-15,1 4 2 0,-4-1 5 16,-2-1 1-16,-3 1 0 16,-3-2 0-16,-5 0 21 15,-1-3 6-15,-3 0 1 16,-3-2 1-16,4-7-23 15,1-1-4-15,1-10 16 16,1-2 9-16,3-8 1 0,-1-6 6 16,0-7-7-16,-1-3-5 15,-4-4 6-15,-2-2 0 16,-6-1-7 0,-3-2-1-16,-4-1-6 15,1-4-7-15,0-4-5 16,1-3-4-16,3-10-6 15,2-2-2-15,3-6 0 16,2 0-1-16,1 0 1 16,-2 3 0-16,1-1 2 15,0-1-1-15,1-1 0 0,2-2-1 0,4-7-1 16,3-9-5 0,2-8 0-16,0-3-1 15,6-4 2-15,1 1 4 16,0-2 0-16,0-1 1 15,-3 1 1-15,-2-3 1 0,-5 4 0 16,-1-1 1-16,-3-2-1 0,0 0-2 16,1-7 0-16,1-2 0 15,2-3-1-15,1-2 0 32,0-2 4-32,0 0 1 15,6-2 0-15,1-2 0 16,4-1-4-16,4-4-1 15,-3-2-1-15,4-3-1 0,9-3-2 16,5-3 0-16,8 2-1 16,1 0 0-16,-5-3 1 15,-2-2-1-15,1-8-1 16,6-2 0-16,8-7-1 16,7-2 2-16,-3-9 2 15,-4-4-1-15,-6-8 0 16,-4-4-1-16,0-11-2 0,4-4 1 15,-1-14 2-15,1-4 2 16,-4-8 2-16,-9-1 2 0,-6 2 1 16,-8-3 2-16,-7-3 0 15,-2-2 0-15,-5-8 4 32,0-4 4-32,-3-9 2 0,0-8 1 0,-4-13-5 15,1-6-2-15,-1-18-4 16,-5-5 0-16,-1-8-2 15,-1-6 0-15,-3-2 0 16,0-3-1-16,0-6 1 16,1-1-1-1,-2-7 1-15,2-3 0 0,-1-7 0 16,1-5-1-16,1-4 2 16,1-5-2-16,-3-3 2 15,-1-2-1-15,0-4 0 16,-3 1 1-16,0 4 0 15,-2 0 1-15,-3 0 1 16,-2-2-1-16,-2-8-2 16,4-3-1-16,0-7-2 15,6-3 1-15,2 3 0 16,-6 1 0-16,1 7 1 16,-8 4 1-16,-5 1 2 15,-4 2 0-15,-5-5-1 16,2 2 0-16,-4-4 0 15,4 2-2-15,-4-4 0 16,3 0-1-16,-2 6 0 16,-2 3 0-16,-3 9-1 15,2 5 1-15,-2 4 0 16,1 1 0-16,2 3 0 0,-3-1 0 0,7 7 0 16,-1-1 0-1,1 8 2-15,4 0 0 0,5 2 0 16,3 2-2-16,2-3-1 15,3 1-2-15,1-1-2 16,3 0-6-16,2 6-2 16,4 4 2-1,0 11 1-15,-3 9 6 0,-3 14 4 0,-2 5 2 16,-5 9-1 0,3 0-1-16,7 7-4 0,2 3-1 15,7 6 1 1,-1 6-1-16,1 10 2 15,0 6 1-15,-4 14 1 16,1 5 1-16,-7 6 0 16,-2 6 0-16,-7 5 2 15,-4 3-2-15,-5 10 0 0,1 2-2 16,2 3-1 0,3 3 1-16,1 1-2 15,3 5 2-15,2 2 0 16,2 2 9-16,0 1-49 0,-5 0-55 15,-14 16 60-15</inkml:trace>
  <inkml:trace contextRef="#ctx0" brushRef="#br0" timeOffset="4602.72">17490 15082 931 0,'0'-7'117'15,"0"1"103"-15,0 2-43 0,0 2-33 16,-3 2-6-16,0 2 3 15,1 1-7-15,2 1-11 16,0-4-8-16,8 0-36 16,4-1-18-16,9-2-32 15,5 0-15-15,6-2-25 16,1 0-30-16,2-1-97 16,-2-3-65-16,2-1 99 15</inkml:trace>
  <inkml:trace contextRef="#ctx0" brushRef="#br0" timeOffset="5067.44">17885 14831 502 0,'-1'0'121'0,"1"0"107"0,0 0-43 0,3-2-53 15,2 0-11-15,1 2 13 16,3-1 0 0,1 1-10-16,-1 0-16 15,2 1-35-15,3 0-12 16,11 1-14-16,3-1-10 16,3 2-6-16,-1 0-6 0,-8 1-9 15,-1 2 1-15,-9 4-10 16,-4 2-2-16,-5 4 0 0,-3 1 0 31,-6 5 1-31,0-1-2 0,-6 3-4 16,-5 0-8-16,-4 2-7 15,0-2-1-15,-2 1 4 16,7-2 6-16,3-2 6 16,8-5 2-16,9-3-2 15,7-1 6-15,7-4 4 16,0 1 1-16,6-4 2 0,0 1-8 0,4-3-5 15,2-2 3 1,-1-2-40 0,0-5-49-16,-3-7-430 15,2-1 334-15</inkml:trace>
  <inkml:trace contextRef="#ctx0" brushRef="#br0" timeOffset="6443.08">18275 14236 670 0,'1'0'109'0,"-1"0"110"15,0 0-28 1,0 1-55-16,-3 4-26 0,-2 2-54 15,0 2-20-15,-4 4-22 16,-1 2-6-16,1 0-5 16,4 1-1-16,1-4-6 15,3 0 13-15,3-4 33 0,2-1 20 16,4-1 39 0,3 0-1-16,4 0-12 0,4 0-15 15,1 0-30-15,0 1-11 16,-4 2-18-16,-2 2-6 15,-7 2-4 1,-5 3 0-16,-7 1-17 16,-3 0-27-16,-6 1-64 15,-4-1-50-15,0-6 78 16</inkml:trace>
  <inkml:trace contextRef="#ctx0" brushRef="#br0" timeOffset="6621.55">18235 14267 1416 0,'9'-4'165'15,"2"0"115"-15,1-2-158 16,2 0-46-16,1-3-60 16,-1 1-22-16,0-4-91 15,0 4-84-15,1 4 95 16</inkml:trace>
  <inkml:trace contextRef="#ctx0" brushRef="#br0" timeOffset="6798.55">18604 14227 1401 0,'0'22'113'0,"-1"2"59"16,1-1-80-16,-1-1-62 15,1 0-29-15,-2-7-92 16,2-1-89-16,3-3 98 16</inkml:trace>
  <inkml:trace contextRef="#ctx0" brushRef="#br0" timeOffset="7119.51">18699 14231 1272 0,'15'-13'113'0,"0"3"79"0,3 2-37 0,1 4-53 31,1 3-24-31,0 2-35 16,-1 5-16-16,-2 4-12 15,-1 3-4-15,-6 6-5 0,-5-1 1 16,-11 1 0-16,-4 0 1 15,-9-1-2-15,0 2 1 16,0 0-3-16,2-1 1 0,9 0-4 16,5-2-2-16,8-2 1 15,8-1 4-15,11-4 5 16,10-3-2-16,10-5-5 16,2-5-22-1,2-10-74-15,-6-6-49 0,7-7 67 16</inkml:trace>
  <inkml:trace contextRef="#ctx0" brushRef="#br0" timeOffset="7885.3">15752 8213 431 0,'21'-13'76'0,"0"0"72"16,3 3 22-16,-1 3-22 16,-2 2-15-16,4 5-17 15,0 3-17-15,1 5-18 16,5 2-7-16,2 0-31 16,12-2-14-16,14-8-17 0,12-2-19 15,21-9 4 16</inkml:trace>
  <inkml:trace contextRef="#ctx0" brushRef="#br0" timeOffset="28745.16">15689 1502 501 0,'3'-6'89'0,"13"-5"41"0,-1 4 99 0,-4 4 12 15,-4 5 13-15,-8 10-34 0,-6 5-35 16,-7 6-56 0,1 1-35-16,0-4-56 15,6-5-11-15,7-9-15 16,4-5-7-16,6-10 3 16,3-1-7-16,0-5-40 15,-2 0-61-15,1 4 56 16</inkml:trace>
  <inkml:trace contextRef="#ctx0" brushRef="#br0" timeOffset="29220.1">15758 2295 1452 0,'2'1'197'15,"-2"1"74"-15,-7 7-49 16,-6 3-36-16,-3 5-105 0,-1-1-26 15,8-1-37-15,1-3-7 16,5-3-8-16,2-3 0 16,4-5-1-1,1-2 8-15,5-4-101 16,3-1-74-16,5-1 92 0</inkml:trace>
  <inkml:trace contextRef="#ctx0" brushRef="#br0" timeOffset="29687.93">15883 3069 1185 0,'0'0'25'0,"-3"-4"21"0,-3 3 131 0,-5 4-10 0,-6 4 56 15,-5 3-16 1,-1-1-84-16,4-5 7 0,9-6-54 15,2-4-15-15,8-7-24 0,1 0-34 16,5-3-81-16,-1-1-67 16,6 3 80-16</inkml:trace>
  <inkml:trace contextRef="#ctx0" brushRef="#br0" timeOffset="30059.68">15865 4051 1378 0,'-2'-1'84'0,"3"-3"41"16,5-3-65-16,2-2 6 0,-2-2-27 15,0 2-8-15,1-2-36 16,-1 3-58-16,2 0 40 16</inkml:trace>
  <inkml:trace contextRef="#ctx0" brushRef="#br0" timeOffset="30430.31">15933 5405 1357 0,'3'-3'123'0,"-5"1"58"16,2 2 6-16,-1 0-71 15,-3 1-34-15,4-1-43 16,-3-3-20-1,5-4-16-15,0-5-17 0,5 0-110 16,2 2-212-16,10 10 195 16</inkml:trace>
  <inkml:trace contextRef="#ctx0" brushRef="#br0" timeOffset="30720.78">15978 6432 1511 0,'4'-7'73'15,"3"-2"-12"-15,1-2 8 16,-1-2-20-16,0 0-22 16,-4 0-9-16,1 1 3 15,-3 3-86-15,-1 2-105 0,3 6 104 16</inkml:trace>
  <inkml:trace contextRef="#ctx0" brushRef="#br0" timeOffset="30979.37">16299 7378 2184 0,'5'10'58'16,"1"-4"-33"-16,-1-7-54 0,-3-7-23 0,3-10-54 15,-1-3-17-15,1-7-134 16,3 0 152-16</inkml:trace>
  <inkml:trace contextRef="#ctx0" brushRef="#br0" timeOffset="31231.87">16159 8813 1987 0,'16'6'44'0,"-4"-3"-51"16,-2-3-20-16,-7-5-106 16,0-6-72-16,-2-8 99 0</inkml:trace>
  <inkml:trace contextRef="#ctx0" brushRef="#br0" timeOffset="31499">16463 9803 1541 0,'4'19'106'0,"-1"-2"159"16,0-8-260-16,-2-3-7 16,-2-3-112-16,-1-3-122 15,4-4 125-15</inkml:trace>
  <inkml:trace contextRef="#ctx0" brushRef="#br0" timeOffset="31732.23">16512 11160 1914 0,'22'23'71'0,"-2"-3"4"31,-1-5-50-31,-6-5 11 0,-8-3-34 16,-6-4-76 0,-4-2-46-16,-5-3 52 0</inkml:trace>
  <inkml:trace contextRef="#ctx0" brushRef="#br0" timeOffset="31943.58">16505 12191 1470 0,'1'28'101'0,"1"-2"43"16,2-8-95-16,-2-4-78 15,3-5 10-15</inkml:trace>
  <inkml:trace contextRef="#ctx0" brushRef="#br0" timeOffset="32142.29">16624 13107 1752 0,'8'46'107'15,"3"-1"47"-15,0-17-107 16,-2-7-39-16,-2-12-111 15,-6-6-72-15,2-10 83 16</inkml:trace>
  <inkml:trace contextRef="#ctx0" brushRef="#br0" timeOffset="32359.79">16521 14408 2177 0,'17'53'84'0,"0"-11"36"16,-1-33 31-16,0-20-106 0</inkml:trace>
  <inkml:trace contextRef="#ctx0" brushRef="#br0" timeOffset="45895.21">22121 14934 919 0,'0'12'185'0,"-2"0"173"15,2-2-115-15,0 0-19 16,0-8-41-16,4-3-23 15,3-11-34-15,1-5-11 16,-2-4-35-16,-3-2-14 0,-4 1-26 16,-6 1-13-16,-6 3-11 15,-7 3-6 1,-6 5-9-16,-2 5-1 16,-8 8-4-16,-2 5-2 15,-6 8-1-15,0 4 0 0,4 7-1 16,5 5-3-16,10 4 0 15,9 1 0-15,15 1 4 16,4-1 1-16,19-2 4 16,8-1 0-16,22 0 1 15,7 1 0-15,0 2 0 16,-7 0 1-16,-14 4 1 0,-8 0 1 16,-14-1 3-16,-5-1-1 15,-13-2-4 1,-11-1-9-16,-11-3-12 15,-6-2-2-15,-17-10 5 16,-6-9 8-16,-1-15 17 0,-1-13 2 0,16-25 6 16,13-12 0-16,24-21-7 15,13-5 0-15,33-2-6 16,9 4-2-16,9 8-1 16,-2 4-4-16,-13 11-37 31,-3 9-51-31,-10 17-218 0,0 10 185 15</inkml:trace>
  <inkml:trace contextRef="#ctx0" brushRef="#br0" timeOffset="46105.17">22307 15329 1666 0,'17'8'103'0,"15"-5"57"0,7-8-81 0,9-16-24 16,1-7-23-16,-2-9-40 31,2-3-63-31,6-3-422 0,5 4 328 0</inkml:trace>
  <inkml:trace contextRef="#ctx0" brushRef="#br0" timeOffset="46442.65">22978 14958 1952 0,'-1'6'75'31,"5"-1"33"-31,7-4-87 16,5-1 13-16,9 0 45 0,5 0 19 15,7 5 7 1,9 2-16-16,9 5-39 0,-3 3-34 0,-11 3-28 16,-11 4-20-1,-27 4-37-15,-6 6 0 16,-25 7-5-16,-10 2 15 16,-14 10 32-16,-6 0 16 0,6 1 15 15,8-2 1 1,17-8 3-16,11-5-2 0,17-12-3 15,11-3-1-15,16-8-5 16,7-4-55-16,26-4-15 16,4-10-57-16,7-16 52 15</inkml:trace>
  <inkml:trace contextRef="#ctx0" brushRef="#br0" timeOffset="46893.41">23659 14965 2091 0,'15'-6'83'0,"5"-6"21"0,15-9-62 16,-2-2 11-16,1 1 32 15,-1 3 12-15,9 7-1 16,5 4-19-16,2 7-38 15,1 4-12-15,-17 4-21 16,-8 4-13-16,-26 7-25 16,-16 4-8-16,-22 12 1 15,-7 1 11-15,-3 1 25 16,3-2 8-16,13-11 2 0,9-2-2 16,16-8-6-1,8-4-4-15,6 0 6 16,7 0 7-16,12 3 14 15,7 1 4-15,8 1 1 16,3 2-2-16,3 5-9 16,-5 3 2-16,-11 5 4 15,-10 3 0-15,-27 8 3 16,-17 1-1-16,-22 7-8 16,-9-1-5-16,-9-3-13 15,5-4-25-15,-7-8-72 16,-5-6-37-16,2-10-131 15,-5-6 139-15</inkml:trace>
  <inkml:trace contextRef="#ctx0" brushRef="#br0" timeOffset="47899.63">15369 15952 1136 0,'-9'2'74'0,"2"-3"28"16,1-3-13-16,6-4-18 15,0-3 17-15,0-2 31 16,1-1 10-16,-2 5-25 16,-4 6-18-16,-5 10-42 15,-2 10-21-15,-1 17-18 0,1 10-5 16,3 16 0-16,2 3-3 16,4 5 0-16,3-1 2 0,4-8-47 15,3-7-36-15,6-16-154 16,1-7 129-1</inkml:trace>
  <inkml:trace contextRef="#ctx0" brushRef="#br0" timeOffset="48256.26">15740 16017 1511 0,'-7'22'85'0,"-3"3"14"16,-5 2-19-16,-1 3-39 15,1 2 3-15,4-2-2 16,3-3-3-16,9 0-24 16,5 1-12-16,11 1-8 0,1-1-1 15,8-5-2-15,3-8-1 16,0-14 1-1,5-5 3-15,-3-16 11 0,-2-5 17 0,-10-9 34 32,-2-8 12-32,-9-6 10 0,-4-1-12 15,-8-1-26-15,-7 0-12 16,-12 6-16-16,-1 7-1 0,-7 17-48 31,-2 16-45-31,1 29-138 16,-2 10-114-16,6 18 178 15</inkml:trace>
  <inkml:trace contextRef="#ctx0" brushRef="#br0" timeOffset="48503.03">16110 16233 1752 0,'-13'6'80'0,"10"-4"9"15,7-7-45-15,13-4-34 16,4-2-5-16,7-4-6 16,7-1-52-16,8-4-241 15,7 2 195-15</inkml:trace>
  <inkml:trace contextRef="#ctx0" brushRef="#br0" timeOffset="48878.83">16643 15854 1591 0,'8'15'107'15,"3"-2"83"-15,19-5-151 16,3-1 3 0,3-7-29-16,5-3-2 15,-3-5-8-15,-3-1-1 16,-7 3-24-16,-5 4-20 16,-14 9-58-16,-8 8-59 15,-10 19-46-15,-9 7 20 0,-10 10 70 16,-4 3 87-16,0-5 130 15,3-2 23-15,10-12 0 16,8-6-27-16,8-10-62 16,7-4-25-16,12-5-8 15,1-3 3-15,9-6 7 16,4-3 6-16,7-9-1 16,4-4-3-16,10-7-5 15,5-1-5-15,10-3-49 16,-3 0-63-16,-9 2 62 15</inkml:trace>
  <inkml:trace contextRef="#ctx0" brushRef="#br0" timeOffset="49119.67">17523 15661 2117 0,'-8'16'127'16,"1"5"37"-16,0 7-43 16,3 9-72-16,-1 8-21 15,3 5-21-15,2 6-7 16,0 5-8-16,1 1-28 16,0 1-104-16,0-1-45 15,-1-1 82-15</inkml:trace>
  <inkml:trace contextRef="#ctx0" brushRef="#br0" timeOffset="63355.66">14502 16957 1005 0,'-1'4'102'0,"-2"0"76"16,-1 1 7-16,1 2-26 15,-1 0-1-15,1 7-6 16,1 1-7-16,1 7-17 15,3 8-21-15,6 11-39 16,0 4-22-16,7 11-33 16,-3 1-4-16,1 7-6 0,2-1-1 31,-6-9-6-31,1-8-35 16,-1-24-146-16,-2-11-112 15,0-20 145-15</inkml:trace>
  <inkml:trace contextRef="#ctx0" brushRef="#br0" timeOffset="63819.09">14523 17096 1087 0,'-25'-18'235'15,"0"1"195"-15,9 3-165 0,2 0-49 16,7-5-81-16,5-5-19 16,8-5-33-16,7-5-14 15,15-2-21-15,9 2-16 0,12 3-17 16,4 4-3-16,-3 12-10 15,-4 6 1-15,-10 15 1 32,-8 10 2-32,-14 18 4 0,-7 5 0 15,-13 15-4 1,-7 2-13-16,-14 5-32 16,-6-2-16-16,-8-11-24 15,-3-7 4-15,3-19 22 0,2-10 14 16,16-12 35-16,11-8 17 15,16-4 40-15,13-1 16 0,13 4 18 16,4 2 1-16,5 5-28 16,2 3-13-1,-5 6-24-15,-1 3-11 0,-8 8-3 16,-8 6 2-16,-13 11 3 16,-6 4 3-1,-14 12 3-15,-7 3-8 16,-10 1-16-16,-5 2-11 0,-6-16-35 15,-3-7-16-15,-4-18-14 16,2-10-9-16,14-17-44 16,13-10-53-16,24-14-255 15,15-1 252-15</inkml:trace>
  <inkml:trace contextRef="#ctx0" brushRef="#br0" timeOffset="64001.68">15108 17257 1882 0,'15'8'115'16,"-2"5"51"-16,-1 3-52 15,-4 11-54-15,-4 4-20 0,-4 10-26 16,0 0-6-16,0-6-38 16,1-4-46-16,6-19-122 31,3-9-121-31,2-14 170 0</inkml:trace>
  <inkml:trace contextRef="#ctx0" brushRef="#br0" timeOffset="64144.11">15085 17047 1766 0,'-25'11'145'15,"4"-1"62"-15,0-3-79 16,8-8-181-16,7-7-96 0,8-9 79 15</inkml:trace>
  <inkml:trace contextRef="#ctx0" brushRef="#br0" timeOffset="64734.3">15603 17189 2083 0,'-12'15'110'0,"-4"-9"14"15,2-5-33-15,-10-11-73 16,0-3-8-16,-6 2-3 0,-7 3 1 0,2 11 3 31,2 7 0-31,10 12-5 16,6 3-5-16,12 1-6 16,5-2-3-16,11-10-1 15,1-5 2-15,7-9 0 16,4-7 2-16,5-2 4 15,-2-3 1-15,-1-2 0 16,-1 1 1-16,-7 1 0 16,0 2 1-16,-8 2 10 0,-1 3 5 15,-6 2 12-15,-2 3 8 16,0 3 5-16,-3 2 4 0,-1 1 1 16,4 2-3-16,-1-1-7 31,-1-3-5-31,3 3-1 0,1-2 0 0,1 1 0 15,1 0-2 1,0-1-9-16,-4 2-3 16,-2 2-7-16,2 3-2 15,0 6-1-15,2 5-2 0,-2 6 1 16,-2 4-3-16,2 4-3 16,0 4 1-16,4 7 1 15,-1 0 0-15,2 3-10 16,-3-3-12-16,-2-3-13 15,-3 0-7-15,-6-5 9 16,-6-2 12-16,-7-10 10 16,-6-11-6-16,-12-16-66 15,-3-8-38-15,-6-21-111 0,3-4-7 16,13-6-52-16,9-5-42 16,18 4 216-16</inkml:trace>
  <inkml:trace contextRef="#ctx0" brushRef="#br0" timeOffset="65219.26">15987 17218 1866 0,'-17'2'164'0,"-1"-4"136"15,-11-11-196-15,-3-4-7 16,-1 1-41-16,-1 3-11 16,8 6-17-16,3 5-5 15,7 10-18 1,2 7-20-16,5 16-57 16,4 2-21-16,5 0-11 0,5-5 14 15,6-16 50-15,1-8 22 0,3-10 39 16,1-6 21-16,-1-8 33 15,-1-1 9-15,0-1-8 16,0 2-12 0,1 8-19-16,-1 6-7 0,2 15-9 15,0 10-4-15,-3 16-9 16,-2 7-5-16,-4 5-7 16,-1 1-2-16,-2-2-2 31,1 2 0-31,-3-3 1 0,-2 1 1 0,-6-5 1 15,-6-2-1-15,-6-3-3 16,-6-2-3-16,-7-4-6 16,0-2-7-16,2-9-50 15,1-6-36-15,11-8-149 16,4-6-73-16,7-12 172 0</inkml:trace>
  <inkml:trace contextRef="#ctx0" brushRef="#br0" timeOffset="65755.64">16071 17280 1137 0,'13'3'180'16,"-5"3"140"0,1 0-116-16,-3 2-38 0,-1 0-58 31,2-4-23-31,3-4-23 15,3 0-5-15,4-7-9 0,3-1 7 16,6-9-1-16,1-5 6 0,-2-3 4 16,-3-3 1-16,-9 3 1 15,-9 2-10-15,-18 8-4 16,-7 5-11-16,-11 14-19 16,-5 10-10-16,5 16-41 15,1 9-32-15,9 9-66 16,4 1-24-16,15-8 8 0,6-7 16 31,15-24 61-31,6-11 25 0,7-16 43 16,8-9 30-16,12-4 41 15,4 1 18-15,1 6-5 0,-5 6-17 16,-14 12-29 0,-3 7-14-16,-10 11-16 15,-3 6-16-15,-7 9-65 0,-6 2-16 16,-11 2-1-16,-4-3 15 15,-6-13 80-15,-1-9 35 0,0-18 42 32,1-11 24-32,0-13 10 15,5-5-8-15,6-3-24 16,2 3-19-16,7 0-32 0,3 2-12 0,4-1-35 16,1-2-37-1,4-2-624 1,4-6 472-16</inkml:trace>
  <inkml:trace contextRef="#ctx0" brushRef="#br0" timeOffset="66514.77">17458 17086 1029 0,'-1'-4'131'0,"-3"0"113"16,3 0-36-16,-2 3-27 15,-1 4-22-15,0 10-32 16,-2 7-32-16,3 9-52 16,-2 6-14-16,4 8-25 15,1 0-9-15,7-6-12 16,1-6-1-16,0-14 2 15,1-9 7-15,-2-10 19 16,-3-9 18-16,-3-12 42 16,-1-9 17-16,-1-13 13 15,-1-5-11 1,3-5-39-16,4 2-17 0,3 9-26 16,4 5-5-16,10 16-32 15,7 5-34-15,13 11-115 0,3 3-115 16,6 6 159-16</inkml:trace>
  <inkml:trace contextRef="#ctx0" brushRef="#br0" timeOffset="67651.67">18117 17210 924 0,'-2'12'156'0,"-2"-3"191"0,-1-8-128 16,-5-7-32-16,-4-3-25 15,-3-7-43-15,-8-3-19 16,-5-1-22-16,-3 1-11 16,-2 4-21-16,3 4-9 15,1 7-21-15,4 4-7 16,5 11-9-16,3 3-7 0,6 8-32 16,5 1-6-16,6 0-2 15,2-4 6-15,6-7 27 16,3-2 6-16,5-8 3 15,2-1 1 1,3-3 4-16,1 1 0 0,1-3 6 0,-2-1 8 16,-3-3 9-16,-4-1 3 15,-4 3 0 1,-3 0-6-16,-4 6-8 16,0 0-2-16,3 6-3 15,-3 5-2-15,2 9-1 16,1 4-2-16,-1 4-8 15,3-1-8-15,5-7-6 16,5-4-1-16,3-13 5 0,4-5 5 16,0-14 11-16,-1-6 7 0,-1-5 10 31,-3-1 4-31,0 4-2 0,-1 5-3 16,-3 9-7-16,0 6-1 15,-4 10-1-15,-3 6-1 0,-2 7-9 31,0 1-3-31,-2 1-3 0,-1-3 1 0,3-8 6 16,-3-1 1 0,4-9-1-16,0-1-1 15,5-5 2-15,0 0 1 16,14 2-1-16,3 4 1 16,12 10-1-16,6 1-1 15,2 5-1-15,-1-5-2 0,-5-11 0 16,-7-3 0-16,-12-14 2 15,-6-2 10-15,-8-5 28 16,-5 0 16-16,-6 0 37 16,-5 0 1-16,-5 9-6 15,-2 5-9-15,-3 16-31 16,-2 12-12-16,-2 17-21 0,-4 7-7 16,1 12-7-1,3 1-4-15,3 4-12 16,6 1-4-16,5-8-13 0,2-5-7 15,2-9-13 1,0-2-1-16,-8-3-39 0,-1 0-28 0,-7-1-40 31,-3-2-28-31,-2-4 22 16,-1-1 36-16,1-11 69 16,5-7 38-16,3-15 61 15,7-10 48-15,4-14 54 0,5-3 16 16,13-3 4-1,7-1-36-15,18-1-52 0,10-4-19 0,21 0-33 16,3-4-9-16,1 3-4 16,-2 2-1-16,-6 8 1 15,3 4 1 1,-1 8 3-16,-7 4 2 0,-17 7 1 16,-10 2 2-16,-17 3 23 15,-8-1 18-15,-9 0 21 0,-9 0 4 16,-21-1-14-1,-13 3-17-15,-16 2-19 16,1 10 0-16,4 9-2 16,12 5-4-16,15 9-7 15,4 3-9-15,17 0-13 16,6-1-5 0,10-8-4-16,7-5 0 0,13-10 3 15,5-7 3-15,5-8 7 16,6-6-26-16,1-9-103 15,3-1-61-15,-4-13 87 16</inkml:trace>
  <inkml:trace contextRef="#ctx0" brushRef="#br0" timeOffset="69281.84">13568 16761 1532 0,'-2'10'175'0,"-1"-1"146"16,0 1-73-16,-3 3-73 0,2 4-31 16,1-3-51-16,2 3-25 15,1 2-31-15,3 6-11 16,1 16-13-16,-3 4-4 16,1 14-6-16,-2 2 0 15,0-1-41-15,-2-1-28 16,1-14-75-16,-2-7-59 0,2-20-168 15,-1-6 203-15</inkml:trace>
  <inkml:trace contextRef="#ctx0" brushRef="#br0" timeOffset="69519.41">13334 16991 1806 0,'-19'5'138'0,"-3"4"68"16,1 1-52-16,5 0-67 16,1 1-16-16,15-3-16 15,15-3 3-15,16-5 4 16,11-2 1-16,18-7-7 16,9-2-15-16,23-7-26 15,11-3-5-15,2-3-57 16,-1-1 337-16,-27 3-221 0</inkml:trace>
  <inkml:trace contextRef="#ctx0" brushRef="#br0" timeOffset="105952.83">21414 16120 1043 0,'8'-5'149'0,"-1"-1"131"0,-2 1-69 0,-1 1-86 16,-1 4-14-1,-2-1-10-15,2 1-1 16,-3 3 16-16,0 3 0 0,0 12-5 16,0 8-11-16,3 10-33 15,2 8-20-15,4 14-30 16,6 2-8-16,1 2-8 15,-3-1 0-15,2-10-9 16,-2-3-9-16,-4-10-38 16,0-4-35-16,-7-13-77 0,0-6-55 15,-2-14 118-15</inkml:trace>
  <inkml:trace contextRef="#ctx0" brushRef="#br0" timeOffset="106299.91">21263 16401 875 0,'0'-6'74'0,"-2"0"61"16,2-2-8-16,-2 0 5 16,0 3 1-16,0 1 14 15,-1 4 17-15,3 3 24 16,1 1 1-16,7 2-9 16,8-1-11-16,19-4-36 15,9-2-20-15,29-10-46 16,4-4-23-16,2-9-68 15,-4-1-52 1,-18 2-166-16,-5 3 138 0</inkml:trace>
  <inkml:trace contextRef="#ctx0" brushRef="#br0" timeOffset="107815.87">22661 16058 1438 0,'3'-2'204'0,"2"1"179"16,0 1-181-16,1 0-36 15,-1 5-50-15,-4 2-9 32,1 12-29-32,0 7-12 15,1 18-29-15,-2 10-17 16,2 20-19-16,1 2-12 15,-3-1-16-15,2-5-3 0,3-12-11 16,1-8 7-16,3-10 8 16,-1-9 3-16,-1-15 13 15,0-8 2-15,-1-16 8 16,1-8 1-16,0-14 8 0,0-7 3 16,9-3 3-1,1-2-2-15,9 0-6 0,1 8-2 16,-6 8-5-16,-2 8 0 15,-2 16-2-15,-2 6-1 16,-1 12-2-16,1 2-3 0,-3 5-5 16,2-1-1-16,0 1 2 15,1 0 3 1,1-7 7-16,2-5 0 16,3-5 2-16,2-5 2 15,4-3 4 1,1-1 6-16,-4-2 11 15,0 2 1-15,-8 2 11 0,-3-1-3 0,-5 1-2 16,1-2-2-16,-3-3-12 16,1-1-5-16,-3-2-6 15,5-2-2-15,1 1-2 16,-2 0-2-16,6 2-2 16,-2 3-3-1,0 9-2-15,1 7 0 0,-3 8 1 16,-2 6 1-16,1-2-2 0,-1-1-6 31,1-8-32-31,0-6-30 0,3-11-115 0,0-8-186 16,2-14 219-1</inkml:trace>
  <inkml:trace contextRef="#ctx0" brushRef="#br0" timeOffset="107984.14">23372 16179 2453 0,'-10'9'151'0,"2"-2"101"0,7-8-204 15,1-5-43-15,1-2-60 16,0 0-26-16,1 1-89 31,-2 7-66-31,7 5 131 0</inkml:trace>
  <inkml:trace contextRef="#ctx0" brushRef="#br0" timeOffset="108480.41">23795 16342 2423 0,'-24'10'132'0,"-4"-5"61"16,-5-6-127-16,-13-1-78 15,1 2-18-15,-1 12-31 16,7 9-7-16,16 11-13 16,7 5 5-16,16-1 23 15,8-4 10-15,18-7 31 16,10-11 6-16,14-12 13 0,3-7 9 16,-5-15 21-16,-8-5 7 15,-15-8 19-15,-6-1 1 16,-10 5 8-16,-5 4 5 15,-10 17 0 1,-5 8-2-16,-6 21-22 0,0 7-13 0,2 16-27 16,6 2-9-16,5 7-12 15,8 4-1-15,8 0 1 32,2 4-1-32,3-4 8 15,-1-5-3-15,-8-11 0 16,-1-5 2-16,-12-9-5 0,-6-4-4 15,-12-7-20-15,-8-4-9 0,-13-9-19 16,-5-3-9-16,4-10-22 16,7-10-13-16,20-14-18 15,7-10-15-15,16-22-116 16,10-7-194-16,17-4 259 16</inkml:trace>
  <inkml:trace contextRef="#ctx0" brushRef="#br0" timeOffset="109076.34">23967 16100 1483 0,'18'-26'223'16,"-1"4"179"-16,-6 16-161 15,-3 8-41-15,-7 22-68 0,0 11-24 16,-6 22-50 0,-3 10-19-16,-1 9-25 15,0-2-4-15,4-9-10 16,4-10-4-16,8-17-4 15,3-8-1-15,6-17-5 16,3-9 1-16,4-15 1 16,2-10 4-16,2-10 12 15,-2-2 5-15,-4 0 6 16,-2 3-1-16,-5 13-6 16,1 7-3-16,-6 17-2 15,2 8 0-15,1 8-1 0,4-1-2 0,4-4 0 16,5-6 0-16,6-7 3 15,4-5 4-15,3-12 5 16,-4-8 4-16,-6-8 2 16,-8-5 1-16,-12 1 0 15,-8 5-1-15,-14 14-1 16,-3 8-13 0,-5 21-18-16,2 6-13 15,6 8-16-15,6-1 5 16,13-2 11-16,10-4 8 0,16-12 12 15,11-6 5-15,4-10 2 16,2-6 3-16,-9 1-2 16,-5 3-1-16,-8 7-18 0,-4 5-19 15,-5 7-40 1,-7 3-1-16,-3 4 20 0,-3 0 25 16,-4-5 75-1,1-5 23-15,0-9 19 16,2-9-1-16,6-13-23 15,2-7-18-15,9-9-22 16,4-3-9-16,7 3-24 16,2 7-31-16,-6 6-94 0,-5 7-51 0,-8 6 90 15</inkml:trace>
  <inkml:trace contextRef="#ctx0" brushRef="#br0" timeOffset="109480.3">22859 17140 1818 0,'1'-6'117'15,"1"-2"63"1,4-2-37-16,-3 3-11 15,1 4 8-15,-3 14 0 16,-5 11-7-16,4 25-38 16,-1 10-24-16,-2 15-38 15,2 2-13-15,1-1-32 0,0 1-26 16,5-11-85-16,2-8-64 16,5-13 96-16</inkml:trace>
  <inkml:trace contextRef="#ctx0" brushRef="#br0" timeOffset="109750.56">22853 17111 2095 0,'15'-13'192'16,"3"-1"131"-16,4 3-120 15,5 4-117-15,4 2-26 0,6 6-34 16,2 3-9-1,-1 7-9-15,-2 4-1 0,-9 8 2 16,-10 2 4-16,-17 5 0 16,-9 5-6-16,-21-3-35 15,-6 0-26-15,-7-2-63 16,-2-7-40-16,5-3-59 16,3-6-25-16,18-10-94 15,9-6-50-15,16-16 219 16</inkml:trace>
  <inkml:trace contextRef="#ctx0" brushRef="#br0" timeOffset="110159.28">23311 17120 1166 0,'27'36'209'15,"-5"6"184"1,-13 8-193-16,-2 1-58 16,-7-4-82-16,-1-5-27 0,-6-12-28 15,0-8-5 1,0-13-7-1,2-7-3-15,0-15 2 16,2-10 0-16,3-14 11 0,0-4 6 0,6-2 10 16,2 4 5-16,6 13 10 15,2 8 2 1,2 12-4-16,4 6-3 0,4 6-8 16,6 2 4-16,9-3 11 15,3-3 7-15,8-8 7 16,-1-4 2-16,-9-8-2 15,-9-2-4-15,-19-2 0 16,-9 1-1-16,-8 5 2 16,-11 6 1-16,-9 14-4 15,-8 11-10-15,-11 19-17 16,2 8-11-16,5 7-24 16,11 3-10-16,16-7-25 15,7-2-19-15,13-11-62 16,5-6-47-16,20-15-179 15,3-4 198-15</inkml:trace>
  <inkml:trace contextRef="#ctx0" brushRef="#br0" timeOffset="110376.24">23996 17180 2051 0,'-16'21'175'0,"-3"-2"118"15,-1 2-80-15,-7-3-82 16,-4-1-38-16,6 1-53 16,3-2-19-16,11 2-21 15,7 3-9-15,8 3-13 16,8-1-14-16,12-3-44 16,6-5-38-16,6-12-111 0,4-5-57 15,-6-17 149-15</inkml:trace>
  <inkml:trace contextRef="#ctx0" brushRef="#br0" timeOffset="110562.46">24258 17192 2474 0,'-3'32'108'0,"3"-4"26"0,0-3-94 15,3-3-65-15,3-2-27 16,2-4-71-16,1-2-68 16,1-5 105-16</inkml:trace>
  <inkml:trace contextRef="#ctx0" brushRef="#br0" timeOffset="110711.6">24269 16912 2066 0,'-13'19'163'0,"6"-5"111"16,5-5-231-1,10-6-252-15,4-4-157 0,11 1 186 16</inkml:trace>
  <inkml:trace contextRef="#ctx0" brushRef="#br0" timeOffset="110956.6">24604 17076 2108 0,'-10'17'140'16,"-3"0"39"-16,1-4-37 15,-4 1-112 1,0 2-13-16,3 5-17 0,2 5-1 16,10 3-3-16,3 0-1 15,13 0-3 1,5-2-3-16,2-5 1 15,0-1 3-15,-11-4 6 16,-5 1-35-16,-10-3-18 0,-9-1-20 16,-17-1-52-16,-9-2 19 0,-6-4-99 15,-3-4-32 1,13-9 135 0</inkml:trace>
  <inkml:trace contextRef="#ctx0" brushRef="#br0" timeOffset="111139.92">24746 17104 1623 0,'9'38'189'0,"-2"2"161"16,0 3-193-16,-5-3-119 16,-2-2-23-16,-1-9-22 0,1-7-28 15,3-12-120 1,2-6-68-16,6-16 109 0</inkml:trace>
  <inkml:trace contextRef="#ctx0" brushRef="#br0" timeOffset="111459.94">24883 17162 1229 0,'-7'17'250'0,"0"5"244"16,2 1-223-16,5 1-185 15,3 0-43-15,10-4-40 16,4-3-8-16,11-10-7 15,2-4-2-15,2-8 4 0,-4-5 2 16,-9-4 5-16,-4-3 1 0,-9 0 1 16,-4 6-6-1,-6 3-7-15,-6 6 0 0,-4 5 0 16,1 3 8 0,5 6 7-16,6 1 4 15,10-2 2-15,6 1 3 0,3-4 7 16,3 0 0-1,2-4-3-15,1-1-4 0,-2 4-9 16,-1 1-30-16,-7 4-65 16,0 1-50-16,-9 1-181 15,0 1 183 1</inkml:trace>
  <inkml:trace contextRef="#ctx0" brushRef="#br0" timeOffset="193821.06">22077 6061 329 0,'3'-8'76'0,"2"0"71"15,-3 1-24-15,-2 0-24 16,1 1 0-16,-1 3 5 0,-1-1 3 16,1 2 0-16,0 2 2 15,-4-2-3-15,1 1-6 31,0 0-27-31,2 1-13 0,-10-3-17 16,7 2-8-16,-4 0-6 16,0 1-3-16,3 5-3 15,-5 2-2-15,2 5 0 16,1 3-3-16,-1 1-9 16,5 1-2-16,7-3 0 15,3-4 4-15,11-3 14 16,1-3 7-16,2-6 9 15,5-3 1-15,-3-6-9 16,-1-1 1-16,-7-3-1 16,-4 0 0-16,-9-1-2 15,-6 1-3-15,-12 2-11 16,-6 2-4-16,-8 5-8 16,-6 4-3-16,-11 6-3 15,-6 3-2-15,-3 5 3 16,3 1-1-16,14 0 0 15,12 1-1-15,18-4-3 0,9 0 0 16,18-4 3-16,7-3 3 0,19-1 10 16,6-4 5-16,0-4 10 15,-1-1 0-15,-16-2 0 16,-8 1-3 0,-10 0-3-16,-9 2-1 0,-12 2-6 15,-6 1-1-15,-12 1-7 16,-1 2-3-1,-12 2-2-15,0 1-1 0,2 2-1 16,4-1-1-16,22 3-2 16,9-4 1-16,22-2-1 15,10 0 2-15,8-3 3 16,2 1 2-16,-8-2 3 16,-9-1 1-16,-8 2 0 15,-6 1 3-15,-14 3-1 16,-6 2-1-16,-13 2-1 0,-13 1-1 0,-14 4-4 31,-5 0-1-31,-3 3 0 16,10 1-1-16,16-3-3 15,16-1 0-15,16-2 0 16,9-5 0-16,18-4 4 16,6 0 0-16,11-7 8 15,-1 0 4-15,-8-1 3 0,-10-1 1 16,-18-1-4-16,-7 2-4 15,-11 0-8-15,-5 3-14 16,-7 2-56-16,-1-1-56 0,4-1-354 0,8-2 299 31</inkml:trace>
  <inkml:trace contextRef="#ctx0" brushRef="#br0" timeOffset="194786.6">20216 5965 482 0,'-11'3'97'0,"1"1"103"0,-3-1-5 16,1-1-17-16,-2 0-13 16,-1-2-40-1,3 1 18-15,-1-1-19 16,4 0-13-16,3-3-13 16,5 0-39-16,9-3-12 15,9 0 3-15,13-2 22 16,6 0 9-16,3 5-7 15,-4 3-8-15,-6 7-35 16,-9 5-14-16,-11 5-13 16,-6 3-2-16,-11 6-2 15,-7 3 0-15,-16 0-13 16,-3 0-8-16,-9-4-2 16,2-3 2-16,9-9 14 15,9-4 6-15,18-3 1 16,7-5-1-16,12 3 6 0,8 0 6 15,7 1 16-15,1 4 5 16,0 1-1-16,-6 1-3 16,-4 4-8-16,-4 0-4 15,-11 0 0-15,-5 1-1 0,-18-1-2 16,-6 2-1-16,-16 0-4 16,-5-3-3-16,2-1-28 15,0-2-31-15,10-4-70 16,7-2-47-16,10-4-111 15,2-2-178-15,19-4 273 16</inkml:trace>
  <inkml:trace contextRef="#ctx0" brushRef="#br0" timeOffset="194961.79">20507 6214 1828 0,'-4'-2'174'0,"-1"-3"16"0,-2-2-5 16,0-9-148-16,1 0-100 15,5-4-150 1,0-2-252-16,8-4 270 16</inkml:trace>
  <inkml:trace contextRef="#ctx0" brushRef="#br0" timeOffset="195182.59">20708 5966 1568 0,'8'4'129'0,"-1"3"52"16,1 2 11-16,-2 6-70 15,-1 6-32-15,-2 9-48 0,0 3-6 16,-4 6-60-16,-4 1-29 31,0-2-80-31,-3-4-52 0,3-7-259 16,2-5 261-16</inkml:trace>
  <inkml:trace contextRef="#ctx0" brushRef="#br0" timeOffset="195455.1">20930 5881 1075 0,'0'12'184'0,"-1"2"145"15,-5 6-143-15,-2 2-10 16,-3 7-88-16,-2 0-22 16,3 4-45-16,1 2-10 15,1-2-8-15,5-1-2 16,3-5-1-16,0-5-2 0,9-5 0 15,4-1 0-15,7-7 0 16,5 0 1-16,7-8-18 31,0-5-29-31,0-1-96 16,-4-4-106-16,-6 1 132 16</inkml:trace>
  <inkml:trace contextRef="#ctx0" brushRef="#br0" timeOffset="195637.98">21002 6149 1387 0,'2'18'184'15,"-2"3"79"-15,-2 7-51 16,-4 3-58-16,-3 4-90 16,0 1-28-16,1 3-43 15,0 1-46-15,5-1-321 16,1 1 251-16</inkml:trace>
  <inkml:trace contextRef="#ctx0" brushRef="#br0" timeOffset="210802.92">19923 5416 549 0,'0'1'147'0,"-2"0"150"0,-1 0-20 0,0-1-70 16,-3-3-38-16,2-3-67 15,0-2-21-15,3-4-25 16,1-2-8-16,7 3-6 15,2 1 1-15,3 4-1 32,1 0 1-32,4 3-7 0,5 2-6 0,-2 3-14 15,3 6-7-15,-7 3-6 16,-5 2-1 0,-10 5 1-16,-4 0 2 0,-11 1 0 15,-2 1 0 1,-4-3-2-16,-3-1 1 0,6-5-1 15,2-3-1-15,8-2-1 16,4 0-2-16,7 1-1 0,3 2-1 16,5 5 2-16,1 1 0 15,2 5 1-15,3-1 0 16,-6 1 0 0,0 0 2-16,-8-2 1 0,-9 2 4 15,-11-3 3 1,-9-2 1-16,-6-2-1 0,-2-2-9 15,-8-5-61 1,3 0-55-16,-3-4-190 16,8-1 167-16</inkml:trace>
  <inkml:trace contextRef="#ctx0" brushRef="#br0" timeOffset="210977.46">20262 5544 1757 0,'2'12'139'0,"-9"2"43"0,-5-1-32 16,-4-4-97-16,-1-5-25 15,8-9-28-15,7-5-40 16,8-7-137-16,7-2-254 0,12-1 244 16</inkml:trace>
  <inkml:trace contextRef="#ctx0" brushRef="#br0" timeOffset="211157.25">20417 5361 1002 0,'-9'-1'166'16,"-2"1"209"-16,2 1-149 15,2 6-19-15,2 2-50 16,1 7-79-16,4 5-30 0,-1 7-31 31,1 5-8-31,-1 9-19 16,2 2-47-16,-1-1-120 15,4-2-144-15,5-8 164 16</inkml:trace>
  <inkml:trace contextRef="#ctx0" brushRef="#br0" timeOffset="211478.48">20632 5354 1362 0,'-6'8'150'0,"-4"2"38"16,-7 3-13-16,-3 3-52 0,-3 3-72 16,-1 1-22-16,7 4-20 31,2 0-6-31,10-3-3 0,4-3-2 0,9-4-1 16,5-3 1-16,7-8 0 15,3-4-3-15,9-10-12 31,-4-2-2-31,1-3-1 0,-2 2 5 16,-12 7 11-16,-5 5 2 0,-10 13-1 16,-3 9 2-16,-8 16 2 15,-3 4 1-15,-7 2 2 16,7-1-1-16,3-13-37 16,8-4-66-16,5-13 60 15</inkml:trace>
  <inkml:trace contextRef="#ctx0" brushRef="#br0" timeOffset="211682.48">20853 5396 1120 0,'-7'20'148'0,"1"3"161"16,2 5-210-16,-2 0 1 15,1 1-59-15,1 1-6 0,-1-2-117 16,2-3-116 0,5-4 118-16</inkml:trace>
  <inkml:trace contextRef="#ctx0" brushRef="#br0" timeOffset="211962.15">21000 5397 727 0,'0'13'118'0,"0"2"171"15,-3 3-136 1,-2 0 34-16,-3 2-43 0,1 0-68 16,1-1-21-16,6 0-36 15,1-2-10-15,6 0-8 16,3 0 1-16,7 2-2 0,1 1 0 15,0 4 1-15,-5 1 1 32,-7-2-26-32,-5-3-44 0,-9-3-172 0,-4-1 144 15</inkml:trace>
  <inkml:trace contextRef="#ctx0" brushRef="#br0" timeOffset="212163.08">21066 5425 1219 0,'22'2'126'0,"-3"0"89"15,0 0-65-15,3-5-38 32,0-4-28-32,6-8-444 15,2-4 275-15</inkml:trace>
  <inkml:trace contextRef="#ctx0" brushRef="#br0" timeOffset="-213114.57">16201 5395 770 0,'-9'0'99'15,"-1"2"75"-15,-3 0-53 0,2-1-24 0,-1 0-23 32,7-2 7-32,2-2 10 15,6-1 14-15,1-4-3 0,6 2-20 16,4 2-10-16,5 4-11 0,8 5-4 31,9 2 1-31,8 1-6 0,12 3-12 0,3 0-9 16,6-1-13-16,10 0 3 15,14-3 2-15,6-2 5 16,5-4 0 0,-3-1-1-16,-7-2-6 15,-7 0-4-15,-13 2-6 16,-12 0-8-16,-24 2-46 16,-11 1-26-16,-15-1-87 0,-7-1-68 0,1 0 130 15</inkml:trace>
  <inkml:trace contextRef="#ctx0" brushRef="#br0" timeOffset="-212629.12">17433 5344 934 0,'-3'-9'135'16,"0"-1"51"-16,3 0 10 16,3 2-19-16,1 2-58 15,2 3-20-15,3 3-39 16,2 2-2-16,5 5-2 16,2 0 2-16,4 2-3 15,-1 0-13-15,-2 2-16 16,-9 1-8-1,-10 3-7-15,-7 0-1 0,-15-2 0 0,-3-1-1 16,-5-2 0-16,0 0-3 16,4-1-3-1,3 1-2-15,11-1-2 16,5-1-2-16,10 2-1 16,6 0-2-16,6 0 29 15,4 2 8-15,0 2 11 16,-1 1 5-16,-2 1-24 15,-6-1-4-15,-5 0-4 16,-5-2-1-16,-8-2-2 0,-5 0-1 16,-6-2-12-16,-2 0-17 15,-1-3-63 1,0-3-43-16,5-7-136 16,4-3-243-16,13-13 301 0</inkml:trace>
  <inkml:trace contextRef="#ctx0" brushRef="#br0" timeOffset="-212466.87">17772 5469 1380 0,'3'13'188'0,"-4"-3"55"16,-1-3-55-16,-7-7-70 15,0-1-162-15,0-9-192 16,1 0 140-16</inkml:trace>
  <inkml:trace contextRef="#ctx0" brushRef="#br0" timeOffset="-212261.47">18004 5331 1261 0,'8'15'189'16,"-3"3"28"-16,-5 6-13 16,-1 3-38-16,-11 4-127 15,-1 3-19-15,-2-1-32 16,-2-1-31-16,4-4-99 16,5-5-76-16,8-9 110 0</inkml:trace>
  <inkml:trace contextRef="#ctx0" brushRef="#br0" timeOffset="-211912.92">18248 5339 1165 0,'-5'21'152'15,"-3"2"61"-15,-4-3-38 0,0 4 1 16,-1-1-98-16,-3 0-30 15,5 0-36-15,-2-2-5 0,4-2-7 16,3-1-2-16,7-6-8 16,7-2-2-16,8-6-8 15,4-4-5-15,6-3-13 0,-1-4-9 16,2-2-11-16,-1-1 4 16,-4 0 19-16,-4 0 12 15,-9 3 22-15,-3 0 5 16,-7 6 6-16,-3 3 15 15,-4 11 21-15,-1 5 1 16,2 11-5 0,1 3-15-16,1 4-24 15,2 3-2-15,-2-2-32 16,2-3-93-16,0 4 79 16</inkml:trace>
  <inkml:trace contextRef="#ctx0" brushRef="#br0" timeOffset="-203113.74">15989 4396 534 0,'-7'2'138'16,"-1"4"116"-16,-8-2-63 15,3 2-31 1,0-2-49-16,1-6-16 16,5 1-35-16,-1 1-11 0,5 5-20 15,-1 7-13-15,0 6-15 0,-1 0 0 32,0 1-1-32,7-1 1 0,9-6-6 15,5-6 17-15,5-4 33 16,-2-5 13-16,-7-6 21 15,0 2-11-15,-11-2-24 16,-4 1-10 0,-10 2-15-16,-11 0-5 0,-8 5-11 15,-3 0-1-15,4 3-2 16,4 1 0-16,18 1-3 0,6 0 0 16,16-3 0-16,10-1 1 15,5-4 2 1,4-1 1-16,-6 0 3 15,-7 0 2-15,-11 1 1 0,-6 1 0 16,-9 2-1 0,-1-1-2-16,-4 2-4 15,2 0 0-15,1 2-2 0,5 1-24 0,6-1-47 16,9 1-35-16,6-3-172 31,3 0-168-31,0 1 254 16</inkml:trace>
  <inkml:trace contextRef="#ctx0" brushRef="#br0" timeOffset="-202777.8">15974 4507 501 0,'-3'-5'99'15,"1"0"102"-15,1-3-8 0,2-2-30 16,2 0-9-16,4-1-21 0,2 1-11 31,0 2-26-31,0 0-13 16,-2 6-22-16,1 0-11 0,1 5-15 15,5 0-4-15,10-2-3 16,3-1-5-16,20 0-3 16,12-1-2-16,18 2-10 15,6 0 2-15,10 1-2 16,0 2 0-16,5-1 1 15,1 0-1-15,-8 1-2 16,-8-1 1-16,-19 2 0 16,-8-1-1-16,-13 1-9 0,-10 0-33 15,-14-1-189-15,-2 1 149 16</inkml:trace>
  <inkml:trace contextRef="#ctx0" brushRef="#br0" timeOffset="-202101.27">17502 4168 480 0,'2'-3'176'0,"0"0"85"15,2 0 6-15,1 0-31 0,5 0-88 16,2 0-32-1,6-1-27-15,3-1-10 0,8 4-28 32,-3 2-8-32,0 6-25 0,-4 0-8 0,-10 4-5 15,1 3-1-15,-12 1-1 16,-2 1 2-16,-10 3-1 16,-7 1 1-16,-8 1 1 15,-1-1-3-15,-3-1 0 16,8-3-1-16,10-3-2 15,6 1 0-15,11-3-2 16,5 0 0 0,12 3 3-16,2 0 3 15,2 4 6-15,-1 1 1 0,-2 1 3 16,-6-1-1-16,-13-3 3 16,-6 0 0-16,-18-1 0 15,-11 0-2-15,-14 0-23 16,-2 1-28-16,2-5-98 15,9-1-70-15,14-7 105 16</inkml:trace>
  <inkml:trace contextRef="#ctx0" brushRef="#br0" timeOffset="-201918.11">17848 4460 1317 0,'6'7'90'0,"0"3"34"0,-3-5-18 16,-3-4-23-16,-2-2-29 0,0-7-107 15,-2-1-240-15,6-4 187 0</inkml:trace>
  <inkml:trace contextRef="#ctx0" brushRef="#br0" timeOffset="-201693.9">18133 4263 1529 0,'-9'13'120'16,"3"5"36"-16,3 2-21 0,2 5-1 16,2 6-58-16,-2 1-23 15,-5 8-37 1,0-2-4-16,-1-1-10 15,-3-4-27-15,4-5-94 16,1-4-64-16,7-3 82 0</inkml:trace>
  <inkml:trace contextRef="#ctx0" brushRef="#br0" timeOffset="-201379.17">18341 4313 1019 0,'-3'-3'152'0,"1"2"108"0,-2 3-110 15,1 1-2-15,-1 5-83 16,-1 1-24-16,-2 4-29 16,-1 2-6-16,1 4-3 15,1 1-3-15,6 1 0 16,4-1 5-16,8 2 15 0,3 1 9 15,4 1 15-15,2 3-2 0,3-3-6 16,-3 0-8 0,2-2-7-16,-6-1-5 15,-9-2-7-15,-7-1-2 0,-18-1-30 32,-5 2-38-32,-10-2-103 15,-6-2-108-15,6-2 146 0</inkml:trace>
  <inkml:trace contextRef="#ctx0" brushRef="#br0" timeOffset="-201195.32">18411 4283 1614 0,'1'2'106'0,"7"-2"31"0,7-1 6 15,11-8-53-15,6-3-29 0,2-4-30 16,0-1-33-16,-3 4 2 16</inkml:trace>
  <inkml:trace contextRef="#ctx0" brushRef="#br0" timeOffset="-118298.73">23051 7084 609 0,'20'5'138'0,"-3"0"108"16,-4-1-72-16,-4-2-24 15,-9 0-18-15,-5 1-7 0,-9 2-15 16,-4-1-18-16,-4 0-42 15,-1 0-17-15,1-2-24 16,-3-2-6-16,-4 0-5 16,-7-3-8-16,-13-1-17 15,-9-2-6 1,-9-6-6-16,3-4 6 0,8-11 18 16,10-6 7-16,9-18 18 15,0-8 13-15,-1-13 27 16,-2-6 12-16,-3-6 21 15,1-5-3-15,8-6-10 16,5-3-5-16,14-1-25 16,6 0-6-16,7-8-9 15,4-2-4-15,7-10-3 16,5-3-2-16,6-7-10 16,1 0-3-16,3-6-2 15,5 5-1-15,0 15 1 16,-2 5-1-16,-3 14-1 15,0 5 1-15,-6 4 0 16,0 4 0-16,-3 8 0 16,-1 3 0-16,5 4 0 15,3 0-1-15,3-1-7 16,7 1 0-16,5 6 0 16,4 1 0-16,13 7 4 0,-2 5-1 15,-4 6 10-15,-4 8 7 16,-13 10 3-16,-4 3 3 15,1 8-11-15,1 3-4 0,7 3-2 16,-1 2 0-16,13 3-2 16,-2 1 0-16,2 5-1 15,-2 6-2-15,-14 8 0 16,-6 7-1-16,-10 6 0 16,-4 2 1-16,-3 8 4 15,-3-1 1-15,0 3 1 16,2 3 0-16,-3 7-2 15,3 2-2-15,-1 12 0 16,-2 3 0-16,-2 3 1 16,-1 5-1-16,-3 6 2 15,-2 6 0-15,-2 8 0 16,-2 1 0-16,1 3 0 16,1 2-2-16,2 7-7 15,2 5-3-15,-2 9-16 16,0 1 0-16,-1-2 8 15,2-2 4-15,-1-5 16 16,-2-1 0-16,0 0 3 0,-2 4 1 16,-5-3-3-16,2-2 0 15,-6-5 0-15,-4-6-1 16,-1-10 1 0,-4-6 2-16,-5-7 0 15,-1-5 2-15,-1-9-1 0,3-4 2 0,4-10-1 31,2-6 0-31,3-11 1 16,-1-5 1-16,2-13-7 16,-1-5-14-16,-5-16-100 0,-2-12-129 15,-47-26 136-15</inkml:trace>
  <inkml:trace contextRef="#ctx0" brushRef="#br0" timeOffset="-112657.71">22797 7587 242 0,'-4'1'95'16,"-2"-1"71"-1,-3 1-7-15,1-1-15 0,1-1 0 16,-2 0-2-16,4-3-19 31,0-1-11-31,1 0-34 16,0-2-17-16,-1 3-12 16,-4 0-2-16,-3 0 9 0,-2 2 3 15,-4 0-6-15,-4 1-8 16,2 4-20-16,-3 1-8 0,5 5-10 15,-2 5-4 1,2 4-4-16,0 3-1 16,4 2-1-16,3 1 1 0,3 2 1 15,7-1 0-15,1-1 0 16,1 3-1-16,2 2 0 16,0 3 1-16,2 7-1 15,3 2 0-15,4-2 1 16,2-1-3-16,5-4-16 15,-2-3-9-15,3-4-15 0,2-1-7 16,5-7 18 0,2-5 10-16,9-9 17 15,4-6 8-15,-2-9 3 16,6-4 0-16,-13-8 2 16,-1-2 3-16,-4-7 6 15,-7-2 0-15,-3-1-1 16,-3-7-3-16,-8-1-5 15,-6-3-1-15,-10-1-2 0,-9 0-3 0,-11 5-6 32,-8 3-3-32,-9 6-1 15,-4 4-13-15,1 4-70 0,9 0-73 16,9 9 84-16</inkml:trace>
  <inkml:trace contextRef="#ctx0" brushRef="#br0" timeOffset="-105053.92">23233 7785 844 0,'0'2'150'16,"0"-2"108"-16,12-3-84 0,4-2-22 0,5-2-21 16,7 0 3-16,3-2-28 31,1 2-21-31,13 1-42 0,5 1-16 15,25 1-20-15,6 1-2 16,-6-1-29-16,-10-1-21 0,-23-3-60 31,-11-1-55-31,-14-3 87 0</inkml:trace>
  <inkml:trace contextRef="#ctx0" brushRef="#br0" timeOffset="-104833.39">23478 7629 1230 0,'-24'14'74'0,"1"1"41"16,2 0-14-16,3 1-24 15,-2-1-7-15,0-1-12 16,-2-1-12-16,2-2 5 16,6 1-1-16,12 4-12 15,4 1-8-15,21 8-21 0,4 5-3 16,8 6-52-16,10 1-58 0,4-1 56 15</inkml:trace>
  <inkml:trace contextRef="#ctx0" brushRef="#br0" timeOffset="-103829.33">22722 8540 511 0,'13'0'81'0,"1"-3"110"16,0 0-3-16,-1 1-5 16,1-1-13-16,-9 2-54 15,1-1-24-15,-11 0-38 16,-7-1-5-16,-1 0-4 15,-3 0 2-15,-1-2 4 16,3 4-2-16,0-2-14 0,-7 3-8 0,-2 7-9 16,-4 2-6-16,-1 13-5 15,1 5-2-15,3 10-5 16,3 7-1-16,6 8-2 16,3 5 2-16,5-3-1 31,7-2-1-31,8-5 0 15,6-9 0-15,16-5 1 16,4-5 2-16,20-12 25 0,13-6 17 16,10-14 43-1,0-6 16-15,-16-13-4 16,-7-7-10-16,-22-10-26 16,-6-6-11-16,-23-12-11 0,-10-3-7 15,-22-6-19-15,-4 3-7 0,-19 7-32 16,-7 4-9-16,-7 12-22 15,-2 7-19 1,17 14-41-16,10 7-51 0,22 14 92 16</inkml:trace>
  <inkml:trace contextRef="#ctx0" brushRef="#br0" timeOffset="-103473.76">23216 8725 764 0,'28'3'197'0,"0"0"140"16,10-1-71-16,0-2-32 0,3 0-88 15,9-2-29-15,12-1-65 16,10 0-16-16,4-1-26 16,-4-1-1-16,-22-2-50 0,-10 0-41 15,-20-2-145 1,-5 0-173-16,-15 2 225 15</inkml:trace>
  <inkml:trace contextRef="#ctx0" brushRef="#br0" timeOffset="-103253.67">23345 8558 1355 0,'-12'2'78'16,"-3"6"29"-16,-9 4 9 15,-9 10-31-15,-8 6-3 16,-8 7-20-16,1 5-19 16,11 2-11-16,10-1-11 0,19-5-10 15,12-4-6-15,19-5-7 16,15-2-13-16,25-4-49 0,7-3-45 31,6-5 54-31</inkml:trace>
  <inkml:trace contextRef="#ctx0" brushRef="#br0" timeOffset="-101902.71">22932 9431 732 0,'0'-20'106'0,"0"0"98"16,0 0-36-16,-1 5-42 16,-4 1-15-16,-5 3-13 15,-6 3-9-15,-9 1 1 16,-8 2-7-16,-13 1-22 15,2 3-13-15,-5 7-24 16,5 3-10 0,2 10-14-16,4 5-4 0,6 12 0 15,1 4-1-15,6 12 0 16,4 5 2-16,2 7 0 16,3 3 1-16,8 0 2 15,3 1 1-15,1 3 2 16,2 4 0-16,-4 6 2 15,-2 5-1-15,-4 2 0 0,-1 2-1 16,-2 4-1-16,1 3-1 16,8 3-1-1,3 0 0-15,8-1-2 16,10 1 1-16,10-1 1 16,3 0 8-16,0-2 7 15,0 2 4-15,-4-1 8 16,-2 0-2-16,2 0 3 15,3-2 5-15,-4 0 8 16,0 0 4-16,-4-3 1 0,-1-2-3 16,0-9-8-16,-1 2 1 0,-1-3-7 31,1-7-4-31,6-8-10 0,5-8-6 16,0-10-5-16,-1-3-1 15,-1-6 0-15,-6-5 2 0,-3-2 3 16,-1-2 2-16,-5-4 2 15,1-1 1 1,-2-3-4-16,0-1-2 0,-2-3-4 16,0-2-1-1,0 1 1-15,-2-1 0 16,-4 0 4-16,0 0-1 0,1-6 11 16,-1-1 3-16,4-7 5 15,0-2 0-15,7-6-10 16,2-1-5-16,4-6-6 15,3 1-3-15,0-4-1 16,2-3 0-16,6-6 0 16,1-6-1-16,5-9 1 15,5-2 0-15,-3-10 0 16,-4-3 0-16,-3-8-2 16,-6-8 1-16,-5-16 0 0,1-9 1 15,-3-11 1 1,1-7 2-16,-3-10 0 0,-1-4 2 15,-7-4 0-15,-2-2 1 16,-3 6 0 0,-2 3 0-16,-2-1-2 0,-2 2 0 0,-2-2 1 15,-1 1-1-15,-4-9 2 16,-1 1 0-16,-8 0 0 16,0-2 0-16,-5-3 1 15,-2 5-1 1,-9 4-1-16,-7-1-2 0,-13 12-3 0,0 8-3 15,3 11-7-15,5 9-4 16,11 12-12 0,3 5-9-16,9 11-37 15,3 8-39 1,5 17-253-16,-1 13 227 16</inkml:trace>
  <inkml:trace contextRef="#ctx0" brushRef="#br0" timeOffset="-69202.82">15394 16691 632 0,'1'-8'61'0,"6"-3"34"15,2 0-34-15,4-1-35 16,0 1-15-16,-2 1 1 16,-4-1 16-1,-2 3 36-15,-2 2 16 0,-6 2 13 16,-4 1-7-16,-6 3-15 15,-5 3-4-15,1 3 0 16,-2 1 2-16,4 5-14 16,4-2-10-16,4 0-23 15,3-1-9-15,8-3-12 16,1-1-1-16,11-2 4 16,9 1 7-16,10 1 18 15,7 1 7-15,7 5 9 16,1 3-5-16,16 3-4 15,8 0 5-15,24-2-6 16,3-6 11-16,13-7 20 16,8-6-8-16,-2-11 0 15,7-1-13-15,1-6-32 16,-6 4-3-16,-7 5-7 16,-3 3-1-16,-11 8 0 0,-9 3 0 15,-8 10 0 1,-8 4 1-16,-19 5-1 0,-12 3 3 15,-11-2 4-15,-9-3 2 16,-8-5 4-16,-7-4 3 0,-9-8 5 16,-2 0-2-16,-17-9-4 15,-4-2-13 1,-15-5-19-16,-11 1-7 0,-24 1 0 16,-11-1 6-16,-18-1 13 15,-2 1 2-15,-8 3 1 0,-8 2-1 16,-4 11 0-16,-17 7 1 15,-3 11 2-15,6 5 1 16,-11 1 0-16,5 0-1 16,23-10-2-1,-3-4-2-15,16-10-15 0,8-8-6 0,13-4-5 32,13 1 2-32,27 0 12 15,9 2 6-15,16 5 3 16,4 1 0-16,12 5 1 15,10 3 0-15,15 6 5 16,10 3 2-16,25 2 2 0,16-3-1 16,18-9 9-16,8-3 4 15,8-8 7-15,9-6 0 16,6-7-6-16,9-7-5 0,17-5-5 16,-4-2-3-16,7 3-1 15,7 3-1-15,-14 11-2 16,-5 7 0-16,1 13-1 15,-13 6 0-15,-24 8 2 16,-10 1 4-16,-34 0 9 16,-17-4 8-16,-21-6 19 15,-7-5 2-15,-28-6-2 16,-10-5-14-16,-30-9-46 16,-18-2-17-1,-32-5-13-15,-12 3 4 0,-19 6 26 16,-7 5 8-16,2 9 6 15,-16 6 1-15,-2 7-1 16,8 3 1-16,-21 6-15 16,16-1-2-16,6-2 3 15,0-4 2-15,36-14 18 16,15-8 1-16,36-13-14 16,21-5-8-16,27 1-25 0,9 2-8 15,18 7-1 1,9 3 5-16,26 8 18 15,20 3 8-15,31 6 11 16,15 2 7-16,33 3 10 16,1 3 13-16,12-3 40 15,13 1 14-15,-15-7 19 16,5-4 0-16,-4-6-27 0,-18-6-14 0,-13-5-24 31,-12-2-6-31,-20 0-11 0,-8 2-2 0,-30 3-7 16,-18 4-8-16,-34 2-47 15,-21 4-38-15,-40 4-158 16,-18 6 140 0</inkml:trace>
  <inkml:trace contextRef="#ctx0" brushRef="#br0" timeOffset="-67577.62">21622 15862 1477 0,'-10'-2'103'0,"0"-2"58"0,3-2-108 15,3 0-52-15,-1 1-12 16,2 0-3-16,1 2 17 16,2 2 22-16,5 1 2 15,9 3 8-15,7 2-6 16,13 8-3-16,10 3 15 15,25 3 23-15,19 1 7 16,19-1 7-16,11-1-10 16,21-2-16-16,-6-7-3 15,21-6-7-15,6-6-3 16,-5-5-15-16,12-2-6 0,-8 2-14 16,-10 4-4-16,-4 6-1 15,-12 7-2-15,-28 8 0 16,-7 3 2-16,-28 0 7 0,-12 2 3 31,-10-8 29-31,-8-4 10 0,-17-5 11 16,-10-7-2-16,-18-8-33 0,-14-2-16 15,-26-5-22 1,-11 1-4-16,-20-1 1 0,-20 3 3 0,-14 5 3 31,-8 0 0-31,-20 5-5 16,-3 2-3-16,-1-2 1 0,-15-2 2 15,10-4-1-15,8-4 0 16,-5-3 1 0,12 0 0-16,21 1 11 0,5 1 2 15,22 7-11 1,6 2-4-16,11 4-1 16,4 2-4-16,24 0 6 15,13 1 2-15,25-1-2 0,5 2 9 0,28 1 8 16,14-2 1-16,21 2 7 15,6 1-2-15,10 2 2 16,9 2 2-16,22 1 1 16,8 2 0-16,15-2-2 15,2-1-2-15,-6-5-3 16,1-3 0-16,0-4 4 16,-8-3 1-16,-12 0 2 15,-7 0-2-15,-22 2-3 16,-9 2-3-16,-19 2 0 15,-9 1 1-15,-31 2-3 16,-10 2 3-16,-29 2-1 16,-20 2-2-16,-27 1-1 15,-13 0-1-15,-10 1-2 16,-14 0 1-16,-10-1-2 16,-1-2-2-16,-17-1-9 15,-1-1-6-15,-1-4-13 16,-13-1-10-16,-5-4-17 0,6-3 0 15,-11-2 20 1,10 5 13-16,29-1 31 16,11 2 6-16,39-1-8 0,15-1-15 0,21 2-14 31,11-1-1-31,23 2 8 0,18-2 12 0,27 1 18 16,17 3 12-16,39 3 22 15,18 0 11-15,27 1 4 16,25 0-5-16,9-1-10 31,10 0-5-31,7-1-6 16,-8-1 0-16,-7-4 0 0,-16 0-2 0,-12-5-2 15,-15-1-5 1,-34 0-8-16,-19-1-3 0,-35-1-2 16,-20 1-6-1,-24 1-28-15,-14 0-22 0,-38 0-55 16,-35 0-32-16,-45 4-67 0,-25 5 4 15,-34 11 53-15,-3 11 36 16,-22 16 93-16</inkml:trace>
  <inkml:trace contextRef="#ctx0" brushRef="#br0" timeOffset="-32749.11">21921 15750 951 0,'-22'0'224'16,"-2"1"241"-16,-2-2-284 16,1-2-56-1,4-2-69-15,2-2-8 0,12 0-5 16,5-1-1-16,9-2-14 16,6 1-13-16,12 2-12 15,5 2-2-15,14 5 1 16,4 3 1-16,9 5 9 15,1 1 1-15,15-1 8 16,16-2 1-16,23-6-1 16,8-4 2-16,26-4 5 15,-6-1 7-15,1 0 7 16,5 3 0-16,-15 3-14 16,-11 3-9-16,-11 4-12 15,-14 2-2-15,-14 3-2 16,-2 0 0-16,-21-2 2 15,-10-1 2-15,-28-2 2 16,-9 0 1-16,-13-2 0 0,-10-1-8 0,-28 0-23 31,-18 0-10-31,-27 2-7 0,-8 0 2 0,-16 3 21 16,-6-1 7-16,-3 2 5 16,-7 1 3-16,-1-3 0 15,2 0-2-15,2-3 1 16,1 1 1-16,4-2-12 15,8 1-9-15,6-3-32 16,9-2-15 0,14-3 0-16,6-2 9 15,15-2 42-15,12 1 19 16,35 4 20-16,14 1 0 0,37 4 2 16,16 1-3-16,18 4 3 15,8 0 6-15,25 1-6 16,8 1-1-16,19-4-4 15,15-1 1-15,-2-3 1 16,1-2 0-16,13-4-4 16,-14 2-6-16,-21 0-6 15,-9 1-2-15,-34 3 1 0,-8 1 0 0,-21 2 0 16,-12 2 1-16,-31 1-6 31,-18 1-5-31,-37 1-5 0,-19-1-12 0,-22-3-11 16,-18-2-7-16,-29-5-34 31,-4-3 1-31,-27-2 16 0,1 1 11 16,25 4 72-16,3 4 26 0,28 6 13 31,17 3-1-31,24 6-56 16,21 0-51-16,35 1-163 0,17 3-199 0,30 2 222 15</inkml:trace>
  <inkml:trace contextRef="#ctx0" brushRef="#br0" timeOffset="-118401.57">22716 4187 546 0,'0'4'91'0,"3"1"98"16,5-2-31-16,8-3-17 16,4 0-12-16,7-3-18 15,4 0-8-15,-1 2-14 16,-2 0-9-16,-3 0-22 0,0 1-9 15,8 1-13-15,0 0-6 16,8 2-9-16,0 0-3 16,3 0-9-16,-1-1-5 15,-4-2-75-15,-4-3-106 0,-7-5 104 16</inkml:trace>
  <inkml:trace contextRef="#ctx0" brushRef="#br0" timeOffset="-117939.78">23005 3959 322 0,'10'1'46'0,"5"0"33"16,3-1-15-16,5 0-37 15,2-1-9-15,6-2-14 16,5-2-42-16,-1 0 26 16</inkml:trace>
  <inkml:trace contextRef="#ctx0" brushRef="#br0" timeOffset="-117712.93">22975 4024 267 0,'7'3'116'16,"2"-2"118"-16,6 0-25 16,4-2-80-16,7 1-34 0,3-3-51 15,-1 1-25-15,2 0-40 16,-6 0-76-16,-8 1 61 15</inkml:trace>
  <inkml:trace contextRef="#ctx0" brushRef="#br0" timeOffset="-117535.94">22982 4104 619 0,'13'1'28'0,"2"0"1"16,2-1 8-16,7 0-6 16,0-3-4-16,1-1-82 15,4 0-122-15,-1 1 100 16</inkml:trace>
  <inkml:trace contextRef="#ctx0" brushRef="#br0" timeOffset="-117358.04">23022 4123 885 0,'-2'2'35'0,"6"0"15"0,6-1-52 16,12-1 1-16,2-3 0 15,16-2-68-15,8 0 52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30:59.52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09T16:33:54.526"/>
    </inkml:context>
  </inkml:definitions>
  <inkml:trace contextRef="#ctx0" brushRef="#br0">4978 12505 1518 0,'-5'3'126'0,"-2"4"47"0,0-1-48 0,-7 8-82 0,-7 4-25 16,-7 4-9-16,-6 1 0 15,-4-1 0-15,-5-1 0 16,-3-7 10-16,-5-4 3 16,-12-8 2-16,-2-5 3 15,-1-5-12 1,-3-2-6-16,3-3 7 16,-2 2 3-16,-15-4 9 15,-3-2 2-15,4-3-8 0,0-4-8 16,0-3-8-1,-9-2 1-15,-9 3-4 16,0 6-1-16,-4 7-1 0,-6 3 0 16,-3 5-1-16,-3 2-2 15,-8 1-4-15,4 0 0 0,3 2 1 16,-3 3 1-16,1 4 3 16,2 3-1-16,4 8-1 15,1 3 0-15,8 8-1 16,0 5-1-16,5 5-1 31,4 3 1-31,12 8-2 0,0 3 0 0,1 6 0 16,4 1 1-16,12 1-2 15,9-1 1 1,16 2-2-16,2 0-1 0,14 2-2 16,6 0-1-1,13-4-1-15,7-2 1 16,13-6 2-16,5 0-1 15,11 2 0-15,10 0-1 0,10 5 2 16,10 0 1-16,22-1 3 16,4-4 2-16,7-6 2 15,5 0 0-15,1-1 2 16,7 1 0-16,2-4-2 0,0-4-1 16,8-7-3-1,3-6 3-15,7-9-1 16,8-4-1-16,2-6 2 0,-4-1 4 15,16-5 2 1,-6-1 5-16,-2-4 0 16,10-9-3-16,-7-8-2 15,-4-6-1-15,8-9 2 16,-5-3 2-16,-13 0 0 16,4 0 0-16,-12 4 1 15,-6 1 2-15,-12 3 2 0,-9 1 3 16,-13-5 13-1,-2-5 4-15,-8-8 10 0,-6-6 3 16,-20-7 12-16,-9-4 5 16,-15-6 8-16,-4-5 2 15,-13-15-16-15,-3-6-5 0,-5-2-6 16,-5 0 1-16,-5 12 3 16,-4 5-2-16,-13 5-12 15,-5 6-9-15,-25 14-23 16,-7 10-37-16,-11 15-109 15,-8 5-182-15,-25 15 180 16</inkml:trace>
  <inkml:trace contextRef="#ctx0" brushRef="#br0" timeOffset="42907.92">17269 6389 15 0,'1'1'3'0,"-3"1"2"15,-3-1 21-15,-2-1 52 16,-1-1 26-16,1-1 39 16,0-1-7-16,-3 2-41 15,2 0-25-15,-5 1-40 16,1-1-16-16,-2 1-12 15,-2-1 1-15,1-1 19 16,-2 1 18-16,4 0 30 16,0 1 9-16,-2 0-5 15,4 3-11-15,1-2 1 16,5 1 14-16,5-2 28 16,1-2 12-16,11-1 2 15,5-2-10-15,13-2-29 0,7 1-11 16,10-2-27-16,1 2-5 15,3 0-5-15,3 3-12 0,10 6-6 16,10 3-8-16,12 6-7 16,3 3 1-1,8-1 0-15,7 1-1 16,13-5 0-16,4-3-1 0,31-6 1 16,-4-2-1-1,1-5 1-15,16 1 1 0,-18 0 10 16,0 2 6-1,-2 3 5-15,-14 2 1 0,-17 3-6 16,-11 3-5-16,-28-1-3 16,-10 2 2-16,-25-3-1 15,-11-2 1-15,-15-1-2 16,-13-2 0-16,1 0-2 16,-2 3-2-16,-9-3-2 15,-2 1-1-15,-6-1-1 16,1 0 0-16,-6-1 0 15,-5-2-1-15,-17-4-5 0,-6-2-4 16,-21-3-5 0,-14-1-1-16,-21 1 7 15,-6 1 1-15,-21 3 5 0,-9 3 0 16,-9 6 1-16,-15 4 0 16,0 4-1-1,4 1 0-15,-4 1-22 0,18-1-10 16,10-2-10-1,2-1 1-15,21-3 22 0,3 1 10 16,5 0 11-16,8 0 0 16,7 2 0-16,3 3-1 15,23-2 0-15,5-1 1 16,24-2 0-16,3-4 1 0,18-1 5 16,11-1 1-1,15-2 7-15,16-1 2 0,20 0-5 16,17-1-2-16,33-2-7 15,11 0-3-15,21 0-1 16,18 0-1-16,3 2 2 16,10 1 0-16,17 2 3 15,-11 0 2-15,13 4 6 16,-5 0 2-16,2 3 7 16,-1 0 5-16,-15-1 9 15,1-2 8-15,-24-1 10 16,-11-1-1-16,-26-1-7 15,-15 0-8-15,-39 0-14 16,-14 0-33-16,-32 0-172 16,-24-2 128-16</inkml:trace>
  <inkml:trace contextRef="#ctx0" brushRef="#br0" timeOffset="60536.13">17037 6956 715 0,'-11'3'33'15,"0"1"34"-15,-3-1 29 0,2-1 28 16,-2-2 48-16,3 0 10 16,8-2-40-16,1-2-11 15,10-6-12 1,5-2-13-16,12-6-26 0,8-1-17 0,16 2-24 15,6 3-9-15,-2 12-10 16,-5 6-2 0,-22 14-14-16,-10 8-1 0,-16 11 1 15,-8 2 2-15,-18 6 2 16,-11 0-1-16,-7-5-1 16,-5-5-2-16,5-10-1 15,5-4 0-15,14-8-2 16,8-4-1-16,12-3-1 15,7-4-2-15,14 2-1 0,6 2 4 16,13 5 7 0,6 2 0-16,8 4 11 15,-1 2 3-15,-8-2 3 16,-10 1 4-16,-19 1 2 16,-6 0 0-16,-16 1 3 15,-11 0-4-15,-16 1-11 16,-12-2-7-16,-10-4-30 15,2-4-22-15,7-6-81 16,13-3-65-16,12-7-340 16,12-7 315-16</inkml:trace>
  <inkml:trace contextRef="#ctx0" brushRef="#br0" timeOffset="60673.92">17388 7315 1180 0,'25'4'143'0,"-6"0"160"31,-10 1-193-31,-9-2-66 0,-8 0-13 0,-6-9-84 16,3-4-97-16,6-10 87 31</inkml:trace>
  <inkml:trace contextRef="#ctx0" brushRef="#br0" timeOffset="61269.89">18054 6829 1398 0,'-5'5'126'0,"0"1"71"15,-2-2 15-15,-5-1-62 16,-1-1-30 0,-9-1-61-16,-5-1-18 15,-5 0-21-15,-2 0-12 16,4 1-7-16,0 2-1 15,7 4-2-15,3 3 2 16,5 4-5-16,7 2-2 16,4 5 0-16,6 2-4 0,0 6 8 15,0 4 1 1,0 1 2 0,-4-2 0-16,0-3 1 0,1-4 1 15,-2-11 2-15,3-12 0 0,2 5-2 16,0-11-1-16,7-1-2 15,2 1-3-15,5 4-1 0,5 4 0 16,7 6 3-16,5 3 2 31,8 5 6-31,4 4 3 0,-7 2 2 16,-5 1 1-16,-19 1 0 0,-11 3 1 16,-25 1 0-1,-10 0-3-15,-15 3-6 16,-5 0-14-16,3-1-44 15,3-4-32-15,9-10-93 16,4-8-69-16,17-12 137 0</inkml:trace>
  <inkml:trace contextRef="#ctx0" brushRef="#br0" timeOffset="61656.23">18570 6879 802 0,'-1'-7'146'16,"-4"2"99"-16,-6 5-30 31,-6 3-5-31,-7 6-35 0,-3 5-24 0,-6 7-49 16,0 8-32-16,1 14-48 15,-1 9-12-15,8 17-15 16,2 3 2-16,10 4-2 15,7-4 1-15,16-15-8 16,9-12-5 0,19-20-1-16,11-11 1 0,8-14 11 15,-3-9 8-15,-6-9 6 16,-8-4 3-16,-17-4 15 16,-6-2 11-16,-15 0 17 15,-5 3-2-15,-20 7-20 16,-7 7-13-16,-24 18-24 0,-12 8-13 0,1 8-51 15,0 0-66 1,28-4 74 0</inkml:trace>
  <inkml:trace contextRef="#ctx0" brushRef="#br0" timeOffset="62477.7">18979 6954 504 0,'-5'-5'73'0,"2"0"85"15,6 1 0-15,1-1-2 16,-1 0 1-16,3 0-19 15,-2-2-18-15,2 1-29 0,-1-2-11 32,5 2-12-32,1 0-3 15,4 3-8-15,8 1-7 16,-2 5-12-16,3 3-6 16,-4 8-12-16,-1 2-5 15,-10 5-8-15,-5 1-1 16,-8 7-1-16,-6-3 0 0,-8 1-9 15,-1 3-5-15,-3-9-3 16,1-1 0-16,6-6 7 0,1-7 4 16,8 0 0-16,5-1-1 15,7 0 2 1,0-3 4-16,11 1 7 0,3 0 5 16,4-1 12-16,4 4 8 15,1 2-1 1,-6-2 0-16,-4 3-11 15,-6 0-7-15,-10 4-1 16,-3 4 3-16,-14 6-3 0,-4 5-1 0,-14 1-3 31,-7 2-11-31,-5 1-1 16,-5-4-15-16,-5-2-35 0,-3-8-8 16,7-12-46-16,6-7-43 15,19-15-237-15,12-4 234 16</inkml:trace>
  <inkml:trace contextRef="#ctx0" brushRef="#br0" timeOffset="63085.06">19365 6981 865 0,'9'-6'128'0,"3"-1"111"16,4 0 6-16,4-2-69 15,-2-2-27-15,7-2-40 16,2 0-12-16,5 1-14 16,2 4-7-16,2 6-36 15,1 3-16-15,-3 8-11 0,-2 5-8 16,-8 6-1-16,-6 5 2 16,-14 8-5-16,-11 1 1 0,-17 10-6 15,-11 6-13-15,-11 4-36 16,-2 4 0-16,0-11 8 15,9-2 13 1,19-11 33-16,7-3 0 0,21-6-3 16,3-6 1-16,18-11 1 15,10-4 0-15,14-9 4 16,8-6-32 0,7-6-196-16,1-1 156 0</inkml:trace>
  <inkml:trace contextRef="#ctx0" brushRef="#br0" timeOffset="63277.57">20165 7280 1372 0,'2'1'217'0,"1"0"-140"0,0-2 175 16,2-4-269-16,-3-7-13 16,-1-2-64-16,0-6 65 0</inkml:trace>
  <inkml:trace contextRef="#ctx0" brushRef="#br0" timeOffset="63422.08">20523 7232 1970 0,'9'6'62'0,"-2"-4"-13"0,-6-8-84 16,-1-8-84-16,3-5 70 31</inkml:trace>
  <inkml:trace contextRef="#ctx0" brushRef="#br0" timeOffset="64897.55">22028 6914 873 0,'-6'5'106'0,"1"1"59"16,-3 4-25-16,2 1-11 0,-6 5-11 15,5 3 4-15,-2 6-28 16,-1 4-20 0,-10 4-31-16,-11 4-21 0,-9 4-20 31,-4-1 3-31,-2 4-37 15,4-5-31-15,8-6-135 0,-3-5-143 0,8-11 185 16</inkml:trace>
  <inkml:trace contextRef="#ctx0" brushRef="#br0" timeOffset="65099.06">21642 6946 1639 0,'2'9'70'0,"4"8"15"16,-3 6 5-16,10 10-9 16,3 3-9-16,9 6-24 15,6-1-19-15,12 2-17 0,6 1-4 0,9-2-6 16,1-1-33-16,-2-3-109 31,-11-4-181-31,-5-15 174 0</inkml:trace>
  <inkml:trace contextRef="#ctx0" brushRef="#br0" timeOffset="65393.12">22527 6931 1395 0,'0'2'110'0,"0"5"-40"0,2 3 63 15,2 10-66-15,0 5 3 16,2 15-9-16,-1 3 2 16,-2 7 7-16,4 0-22 15,-2-2-23-15,-2-2-13 16,3-4-50-1,1-6-53-15,4 1-230 0,3-12 189 16</inkml:trace>
  <inkml:trace contextRef="#ctx0" brushRef="#br0" timeOffset="65777.06">22941 6911 1373 0,'-4'4'52'0,"-1"4"5"15,-4 8 22 1,-4 6 18-16,-3 8 18 16,0 6-2-16,1 3-55 0,6 5-19 15,6-1-28-15,3-1-8 0,13-5-3 16,5-4-3-16,9-5 2 15,7-5 1-15,7-8 4 16,5-5 4-16,4-9 24 16,4-6 12-16,-2-11 39 15,-8-5 18 1,-18-11 13-16,-12-3-4 16,-27-14-36-16,-15-2-21 15,-25-9-38-15,-8-1-10 0,-5 5-11 16,4 5-7-16,6 16-19 15,5 8-20-15,13 14-76 16,6 5-66-16,17 7 104 16</inkml:trace>
  <inkml:trace contextRef="#ctx0" brushRef="#br0" timeOffset="66541.33">23267 6291 925 0,'2'0'158'0,"0"1"-56"0,0 1 123 0,0 1-60 15,3 1-11-15,5-1-26 16,10-1-28-16,3 0-18 0,4-4-40 31,-3-1-14-31,-3-2-17 16,-3-1-47-16,-2-1-188 15,-1 0 150-15</inkml:trace>
  <inkml:trace contextRef="#ctx0" brushRef="#br0" timeOffset="67091.64">23817 5997 540 0,'0'-1'69'0,"-3"0"89"16,1 1-12-16,-3 1 50 0,4-1-8 15,3-3-1-15,3-1-22 16,11-2-23 0,3 0-13-16,7 2-34 0,4 2-27 15,0 6-41-15,-5 3-8 16,-8 9-18-1,-3 2-1-15,-11 6-2 16,-7 3-2-16,-14 0-2 0,-7 0 5 16,-9-1 0-1,-3-6 1-15,9-5 0 16,5-3 0-16,14-9-8 16,8-1-2-16,10-3-1 0,9 1 3 0,14 3 16 31,6 3 6-31,3 7 6 15,1 2 0-15,-2 9-10 16,-5 1-3-16,-11 3-5 0,-13 1 0 16,-24-2 4-16,-17 0 1 15,-20-1 4-15,-7-1 0 0,-7-5-3 16,-4-3-6-16,-24-8-68 16,-2-5-52-16,-8-9 61 15</inkml:trace>
  <inkml:trace contextRef="#ctx0" brushRef="#br0" timeOffset="72058.45">16762 7749 343 0,'-15'3'81'0,"-2"0"80"0,-1 1-40 16,-1-1 1-16,4 0 8 15,0-2 11-15,6-1 9 16,8 0-3-16,0 0-26 15,8 0-22 1,13 0-31-16,6 0-6 0,18 0 1 16,4-2 4-16,15-4-7 15,5 0-6-15,17-1-9 16,6 0-8-16,-7 2-21 16,-10 1-3-16,-28 0-8 15,-14 1 2-15,-19 2 19 16,-7 1 2-16,-18 2-2 15,-10 1-2-15,-19 3-18 16,-21 2-14-16,-20 1-35 16,-7 2-10-16,-6 2-5 15,5-1 12 1,4 4 29-16,7 0 9 0,15 0 2 16,13-1 0-16,29-3-1 15,14-5-1-15,27-6 14 0,16-3 7 16,32-10 16-1,10 0 9-15,15-4-1 16,6 0-4-16,4 2-11 16,-3 1-6-16,-23 5-7 15,-15 1 1-15,-37 5 20 0,-21 2 6 16,-9 3 0 0,-21 3-2-16,-38 4-21 0,-9 3-8 0,-15 0-8 15,2 3-3-15,9-2-1 16,4-1 0-16,15 3 6 15,10-7-1-15,26 1-5 16,17-4 0 0,32-4 2-16,15-1 3 0,21-9 10 15,8-3 5-15,11-8 7 16,13 0 1-16,0 2-1 16,-5 0-3-1,-23 5-5-15,-24 0 1 16,-28 7 8-16,-15 2 3 0,-29 8-5 15,-17 4-3-15,-40 9-14 16,-11 3-8-16,-13 7-8 16,0 1-1-16,17-1 1 15,12-1 4-15,30-8 4 16,22-5-1-16,40-9 0 16,21-3 4-16,33-6 6 15,11-5 5-15,18-3 7 16,0-3 0-16,9 2-1 15,-8 3 0-15,-21 1-3 16,-21 2 1-16,-34 3 14 16,-17 3 1-16,-33 3-3 15,-22 5-4-15,-33 8-20 16,-9 3-6-16,-2 6-10 16,11-2 0-16,22-2 1 15,16-4 3-15,34-5 2 0,18-3 2 0,35-9 8 16,15-4 4-16,23-6 11 31,11-4 3-31,12-1-4 16,-5 2-3-16,-19 3-3 0,-19 0 2 15,-33 2-35-15,-15 0 56 16,-62-17-30-16</inkml:trace>
  <inkml:trace contextRef="#ctx0" brushRef="#br0" timeOffset="88037.07">1961 9704 397 0,'-11'9'72'16,"4"2"87"-16,-3-4-15 15,1 1 17-15,-2-1 31 16,-2-1 0-16,1 1-35 16,-1 0-25-16,1-2-46 15,3-2-22-15,3-3-26 16,6 0-7-16,1-4-6 0,6-1 3 16,8-2 10-16,0-2 5 15,3 2 4-15,2 2-5 0,9 0-14 16,0 2-6-1,8 3-10-15,-1 0-2 16,2 0 3-16,-1 1 2 0,0-2 3 16,-1 1 1-1,4 1-3-15,2-1-2 16,14 0-6-16,1 1-3 0,7 1-3 16,-1 3-1-16,-9-1 0 15,2 0 0-15,-4 1 0 16,4-2 1-1,14 0 1-15,0 1 0 0,-1 0-1 16,-5-2 0-16,-9-1 0 16,0 0-1-16,11-1 1 15,4-2-1-15,5 1 2 16,-3-1-2-16,-11 2 0 16,-1 0 0-16,-1 0 1 15,6 0 1-15,5-2 0 16,0 2 1-16,-7-2-1 15,-6-1 0-15,0 2-1 16,2-3-1-16,12-1 0 16,3 1-1-16,2 0 1 0,-4 3 0 0,-5 1-1 15,7-2 1-15,7 1-1 16,4-2 0-16,-5 2-1 16,-7 2 0-16,-2 4 0 31,0 0 0-31,11 1 0 15,-3-1 1-15,-4-3-1 0,-4 1-1 16,-2 0 1-16,11 1-2 16,5-1 1-16,-1-3 0 15,-2-2 6-15,-4-3 3 0,5 3 5 16,6-2 1-16,-9 0-3 16,-1-1-2-16,-7-4-1 15,-1-1 0-15,13-3-1 16,-4 1 0-16,-8 0 4 15,-7-3 3-15,-13 1 0 16,-7 0-29-16,-1-1 43 16,-5-3-28-16</inkml:trace>
  <inkml:trace contextRef="#ctx0" brushRef="#br0" timeOffset="104697.92">17553 1841 745 0,'11'-7'127'0,"-8"1"100"16,0 2-5-16,-7 3-56 16,-2 3-44-1,-4 8-36-15,0 4-21 0,-7 14-27 16,2 6-4-16,4 15-25 15,0 6-3-15,8 4-5 16,3-2-1-16,8-11 0 16,5-9-1-16,16-15 7 15,7-7 24 1,8-16 56-16,0-8 25 16,-6-14 39-16,-8-4-4 15,-10-8-18-15,-9-5-8 0,-10-2-29 16,-9-2-17-16,-12-2-36 15,-10 2-10 1,-9 0-25-16,-3 6-3 0,-1 7-3 16,5 8-12-16,9 13-19 15,8 4-29-15,11 6-104 16,6 6-84-16,7 5 133 16</inkml:trace>
  <inkml:trace contextRef="#ctx0" brushRef="#br0" timeOffset="104838.77">17925 2028 1621 0,'9'3'92'0,"-3"-1"6"32,-2-5-6-32,-1-7-119 15,1-3-110-15,4-5 78 16</inkml:trace>
  <inkml:trace contextRef="#ctx0" brushRef="#br0" timeOffset="105368.72">18275 1687 1344 0,'0'-10'136'15,"4"-2"63"-15,-2 0-8 16,7-1-80-16,5 1-16 16,5-2-11-1,5 5-12-15,9 5-28 0,3 2-8 16,8 8-28-16,-1 1-2 0,-11 7-3 15,-5 3-5 1,-19 4 6 0,-7 5 3-16,-17 1 6 15,-16 2-4-15,-19 5-2 0,-6-3-1 0,2-3-6 32,7-3 2-32,20-10-1 15,8-3-2-15,18-6-4 16,4-1-1-16,13 0 1 0,8 2 6 15,9 1 16-15,8 3 4 16,9 2 2-16,2 3-5 0,-6 1-9 31,-6 1-2-31,-19 4 1 0,-11 0 1 0,-20 7 1 16,-15 0 1 0,-25 6-20-16,-5 2-16 0,-10 0-64 15,7-1-30 1,20-11-68-16,10-8-78 15,22-20 159-15</inkml:trace>
  <inkml:trace contextRef="#ctx0" brushRef="#br0" timeOffset="105677.73">18920 1748 990 0,'0'0'19'0,"-5"2"46"0,-14 7 130 16,-5 1-12-16,-7 3 34 16,-1 0-44-16,8 0-97 0,5-1-19 15,9 1-30-15,5-4-11 16,11 0-8 0,7 2 4-16,11-1 14 15,8 4 12-15,14 6 5 16,-1 2 1-16,3 7-7 0,-9 0-11 0,-14 0-4 15,-6 1-11-15,-19 1 2 16,-3 1-4-16,-16-1-9 16,-11 3-26-1,-15-3-95-15,-11 0-57 0,-1-7 81 16</inkml:trace>
  <inkml:trace contextRef="#ctx0" brushRef="#br0" timeOffset="105861.63">18980 1739 1461 0,'26'-6'166'0,"3"0"36"16,1-2-22-16,4 3-61 16,4-6-79-16,5-3-15 0,6 2-57 15,4-6-73 1,7 4 62-16</inkml:trace>
  <inkml:trace contextRef="#ctx0" brushRef="#br0" timeOffset="106114.49">20074 1871 1355 0,'1'6'140'0,"-3"2"-23"15,-6 6 91-15,-6 3-19 0,-10 8-47 16,-5 5-72-16,-11 8-46 16,0 3-10-16,-4 5-25 15,-4-2-33-15,0-2-110 16,5-6-112-16,9-8 140 0</inkml:trace>
  <inkml:trace contextRef="#ctx0" brushRef="#br0" timeOffset="106354.78">19800 1912 1498 0,'5'13'115'0,"7"4"42"16,1 5-1-16,10 5-2 31,3 2-55-31,6 4-45 0,4 1-20 0,7-2-43 16,6-1-27-1,14-3-342-15,14 2 256 16</inkml:trace>
  <inkml:trace contextRef="#ctx0" brushRef="#br0" timeOffset="107198.16">20828 1745 910 0,'0'-7'144'0,"1"0"110"0,0 0-2 0,-1 1-77 15,0 5-25-15,0 3-50 16,0 4-18-16,-1 11-37 0,0 9-17 15,1 8-15-15,0 8-6 16,0 6-1-16,0 1-15 16,1 2-65-1,1-2-57-15,2-5-275 16,0-6 238-16</inkml:trace>
  <inkml:trace contextRef="#ctx0" brushRef="#br0" timeOffset="107618.21">21107 1781 589 0,'0'0'31'0,"0"-3"-8"0,3-4 140 0,-3-4-18 0,1 4 51 16,-1 2 14-1,-2 2-79-15,0 5-7 0,-12 1-26 16,3 5-14-16,-5 10-22 16,-1 1-15-16,2 10-24 15,1 2-9-15,7 7-9 16,7 1-4-16,17 1-1 16,6-2-2-16,11-9 3 15,4-3 3-15,1-12 14 16,-2-7 13-16,-2-10 21 0,0-6 10 31,-4-9 8-31,-1-5 0 0,-7-6 3 16,-8-2 0-16,-15-6-7 15,-9-1-9-15,-17 0-24 16,-5-1-15-16,-7 7-21 16,-3 3-18-16,3 11-53 15,-3 3-36-15,6 4-129 0,4 1-270 16,17-13 309-1</inkml:trace>
  <inkml:trace contextRef="#ctx0" brushRef="#br0" timeOffset="107880.38">21454 1088 1362 0,'0'0'26'0,"0"0"30"0,-4 5 107 0,-2 6-17 16,-4 6 27-16,-1 6-36 16,2 5-82-16,3 4-12 0,5-1-30 15,1-2-5-15,4 4-8 16,-2-5-21-16,1-2-103 15,1 0-81-15,4-6 101 0</inkml:trace>
  <inkml:trace contextRef="#ctx0" brushRef="#br0" timeOffset="108294.53">21688 1152 276 0,'-1'-1'183'0,"0"0"-44"0,0-1 206 0,0 3-121 15,-3 4 2-15,0 0-57 16,-2 7-79-16,-1 2-15 15,1 9-26-15,-2 3-10 0,3 3-11 16,3 1-4-16,5-7-9 16,6-3-4-16,5-6-1 15,4-4 7-15,3-7 15 16,-2-3 7-16,0-8 16 16,1-3-2-16,1-6-1 15,0-4 2 1,-8-4 7-16,-3-3 9 15,-14-2-8-15,-5-3-10 0,-10 4-35 16,-5 5-18-16,-4 12-22 16,-2 6-26-16,-2 11-66 15,6 4-63-15,6 4 91 16</inkml:trace>
  <inkml:trace contextRef="#ctx0" brushRef="#br0" timeOffset="118077.51">17487 2663 427 0,'4'-2'115'16,"6"-4"156"-16,5-4-35 15,9-2 6-15,8-5-27 0,-5 6-59 16,1 1-18-16,-7 8-46 16,-7 5-21-16,-4 3-31 15,1 2-20-15,-2-1-11 16,0 0-4-16,-1 0-1 15,3 3 3-15,-10-2-4 16,-1 3 0-16,-6 0-2 0,-8-3-1 16,3 4 3-16,-1-1 0 0,2-2-2 31,5 0 0-31,5-3-1 16,5-1 0-16,8 2-1 0,4 1 0 15,6 3 0-15,3 2 0 16,-1 1 0-16,-2 1 1 0,-2 4 1 31,-8-1 4-31,-11 2 9 0,-8 1 3 0,-21 1 6 16,-6 2-5-16,-19-6-23 15,-6-1-36-15,-5-11-93 16,7-4-64-16,17-11 95 16</inkml:trace>
  <inkml:trace contextRef="#ctx0" brushRef="#br0" timeOffset="118237.52">18022 2779 1603 0,'-2'10'74'0,"-5"-4"-2"16,-3-4 5-16,0-10-134 15,7-6-357 1,7-7 272-16</inkml:trace>
  <inkml:trace contextRef="#ctx0" brushRef="#br0" timeOffset="118511.69">18364 2537 1432 0,'-25'24'131'16,"-2"-1"44"-16,-4-1-48 15,4-4-5-15,10-7-71 0,4-3-19 16,13-5-29-16,6 3-3 0,13 2-3 16,10 2 3-16,13 5 14 31,8 2 5-31,15 4 3 16,-7 2-3-16,-9 1-12 0,-14 2-2 15,-28 3 1 1,-7 1 2-16,-24 2-30 15,-13 3-45-15,-15-3-305 0,-3 0 238 16</inkml:trace>
  <inkml:trace contextRef="#ctx0" brushRef="#br0" timeOffset="118678.36">18433 2610 1391 0,'32'-3'121'15,"9"0"65"-15,-2-2-56 16,0-6-23 0,-5-1-51-16,9-8-52 15,7 2-65-15,12-3 39 0</inkml:trace>
  <inkml:trace contextRef="#ctx0" brushRef="#br0" timeOffset="118869.65">19546 2677 872 0,'-4'15'391'0,"-6"5"-223"0,-10 7-28 16,-3-1-2-16,-14 4-97 15,-7 1-22 1,-8 2-38-16,-5-1-56 15,7-6 45-15</inkml:trace>
  <inkml:trace contextRef="#ctx0" brushRef="#br0" timeOffset="119037.43">19274 2654 860 0,'38'28'248'0,"-9"-4"-44"16,5 7-4-16,1 2-41 15,4 2-99 1,1 1-26-16,2-3-41 0,-1 1-50 0,3-7 36 31</inkml:trace>
  <inkml:trace contextRef="#ctx0" brushRef="#br0" timeOffset="119240.58">20175 2725 1322 0,'0'-1'121'0,"-2"8"-71"0,-1 12 191 0,-2 2-142 16,-2 7 3-16,-2 2 15 0,3 0-79 31,2-3-14-31,5-3-69 0,7-5-73 0,10-6 67 16</inkml:trace>
  <inkml:trace contextRef="#ctx0" brushRef="#br0" timeOffset="119578.84">20449 2713 1089 0,'-11'0'124'15,"-1"4"18"-15,0 4-22 16,2 5-24-16,0 8-78 16,5 3-12-16,5 6-4 15,4 0 3-15,14-2 4 16,5-3 3-16,11-6 18 0,5-3 19 16,2-9 37-16,1-3 19 15,-7-7 19-15,-5-4-9 16,-8-6-10-1,-10-9-18-15,-10-9-33 16,-9-7-14-16,-14-6-28 0,-10 1-10 16,-10 7-26-16,1 9-23 15,5 11-89-15,6 7-54 16,14 8-125-16,8 1-218 16,16 5 318-16</inkml:trace>
  <inkml:trace contextRef="#ctx0" brushRef="#br0" timeOffset="120099.75">21115 2409 506 0,'10'-11'177'0,"1"-1"149"0,-11 1-105 31,-7 2-15-31,-18 5-100 15,-8 2-35-15,-14 6-46 16,-5 5-8-16,5 5-8 0,4 2-4 16,18-1-3-16,7 0-1 15,15-6 2-15,5-1 3 16,10-4 3-16,4-1 0 16,7-4 0-16,2-1-3 0,6-4-1 15,2-3 1 1,1-2-1-16,-1 0 1 15,-6 0 13-15,-6 2 6 0,-8 4 7 16,-8 4 8-16,-2 9-6 0,-5 7-6 16,-6 10-8-16,-3 6-7 15,0 6-8-15,1 5-1 16,2-2 0 0,6-1-2-16,2-5-88 15,-2-5-196-15,-3 4 172 16</inkml:trace>
  <inkml:trace contextRef="#ctx0" brushRef="#br0" timeOffset="130209.1">2314 7864 667 0,'-13'-9'80'16,"-2"-1"61"-16,-2-1-20 15,-1 1-4-15,-4 1 13 16,-3 4 4-16,-4 5-17 0,-4 5-9 0,-11 7-26 16,-3 3-14-16,-10 6-25 31,-1 3-10-31,6 7-19 0,5 6-6 15,9 7-1 1,4 4-1-16,0 9-3 0,0 5-1 0,1 14-3 31,0 3-2-31,6 9-1 0,6 1 1 16,6 6 1-16,5 0-1 0,10 5 1 16,1 0 4-16,6 0 4 15,3 6 2-15,3 2 1 31,2 2 0-31,5-8-9 0,-1-9-1 16,3-17-1-16,3-9-6 16,0-14 6-16,2-8-1 15,4-8-2-15,4-6 1 0,11-9 0 16,7-5 3-16,17-8-1 16,0-8 1-16,0-5 1 15,-8-6 1-15,-10-7 1 16,-2-3 5-16,-5-7-3 15,1-7 1-15,-8-12 14 16,-2-7-2-16,-11-11 19 16,-2-1 5-16,-10-3 3 0,4 3 1 15,-9-1-15 1,-2-4-6-16,2-7-15 16,-2-7-3-16,-3-7-3 15,1-2-2-15,-4-6 3 0,-5-4 0 16,-3 3 2-1,-2-3 4-15,-6 2 0 0,-4 3 1 0,-1 9 4 32,-2 6-1-32,5 22-11 15,1 5 3-15,-8 16-3 16,-7 6-3-16,-10 4-22 0,-2 3-45 0,1-1-316 31,7-1 249-31</inkml:trace>
  <inkml:trace contextRef="#ctx0" brushRef="#br0" timeOffset="138498.25">5961 9460 217 0,'-10'-1'86'16,"-1"1"69"-16,-1 3 7 16,-1 3 0-16,-4 5-9 0,-3 0-5 0,2-2-17 31,1-1-10-31,6-2-32 16,1-4-18-16,6 0-32 0,3 0-9 15,9-1 3-15,5 2 1 16,15 0-2-16,5-1-5 0,11-2-12 31,3 0-4-31,3-1-5 0,2 0 0 16,4-1 1-16,-1 0 1 15,5 0 2-15,-3-1 0 0,-9 1 2 16,-6 2-1 0,-15 0 1-16,-10 0 0 0,-13 4 2 15,-7 0 0-15,-11 5-1 16,-11 2-1-16,-15-1-3 15,-6 1-2-15,-8-3-2 0,-7 0 0 16,2-4-3 0,1-2-1-16,0-3-2 15,-1-2-2-15,4-3 1 0,6-1-1 32,13 0-1-32,15 0 1 0,17 2-6 15,8-1-3-15,17 4 1 16,12 0 1-16,11 2 5 15,5 2 3-15,5-1 4 16,4 0 4-16,1-1 3 16,6 0 2-16,8 1 0 15,-7 0-3-15,-14 4 0 16,-11 1 0-16,-23 2 2 16,-11 4 2-16,-15 1 1 15,-10 2 1-15,-24 2-4 16,-8 2-2-16,-15-1-7 15,-6 0-5-15,5-7-3 0,2-5-2 0,5-6 2 16,9-7 4-16,12-2-2 16,10 0-3-16,25-1-2 15,11 3 2-15,19 3 6 16,6 3 2-16,7 1 7 16,2 0-2-16,8 4-3 15,3-2 1 1,15 8-60-16,2 1-160 15,2 0 136-15</inkml:trace>
  <inkml:trace contextRef="#ctx0" brushRef="#br0" timeOffset="153519.39">2250 9473 491 0,'9'-16'83'0,"2"-3"119"16,2-4 7-16,1-2-2 15,-4 0-33-15,-3 7-87 16,-6 4-33-16,-5 10-35 31,-4 4-6-31,-5 9-6 0,0 0-2 16,2 4 0-16,2-2 6 0,7-2 7 16,2 1 5-16,5-3 9 15,4 4 1-15,4 3 1 16,-1 3 0-16,0 9-8 15,0 4-5-15,-4 10-8 16,1 7-4-16,-4 7-3 16,-3 4 0-16,-1 4-1 15,0 0-2-15,3 4 0 16,1-1-2-16,10-3 3 16,5 0-1-16,8-6-3 15,5-4 1-15,9-7-5 16,4-4-1-16,3-8-1 15,2-2 1-15,7-5 0 16,11-3 0-16,16-3 2 16,0 0 0-16,4-1 3 15,-3-1 0-15,15-2 0 0,2-3 0 16,8-2 0 0,5-2 0-16,7-3 1 0,-2-1-1 15,9-1-2-15,7-1-3 16,-7 3 2-16,1-1 2 0,12 5 1 15,-7 3 1-15,-4 1-1 16,8 0-1 0,-9-5-4-16,-4-1 0 15,7-6-2-15,0 0 2 0,-15 2 5 16,3-1 0-16,0 5 1 16,-8 1 1-16,-3 0-1 15,0 1-1-15,-5-2 1 16,1-1 0-16,-5-4 1 15,1-3 0-15,-3-3-1 16,0-2 1-16,0-2-1 16,-2 1-1-16,-7-2 3 15,-2 0-1-15,5 0-1 16,-5-4 2-16,-7-1 1 16,-6-3 4-16,-4-8 3 15,7-1 0-15,0-5-3 16,-6 1-3-16,-3-1-2 15,-4 0-2-15,0 4 1 16,7 1 0-16,-5 5 1 16,-3 0 1-16,-14 2 9 0,-7 2 5 0,-8-1 7 31,0-1 9-31,1-2 4 16,-3-2-3-16,3-4-5 0,0 0-7 15,2-6-12-15,-1 1-3 0,-2-1-3 16,-2-1-1-16,-3 2-3 31,-2 2 0-31,1 3 0 0,-1 2-1 0,0 4 0 16,-2 2 0-16,-2 2 6 15,-6 0 2 1,-7 1 22 0,-3 3 7-16,-5-3 0 0,-1-1-3 0,0 1-20 15,1-5-8-15,-1 2-2 0,-1 0 0 31,1-5 2-31,-3 0-1 0,-3-8 2 16,-1 0-1-16,-2-3-1 16,0-1-1-16,2 6-4 15,-1 3 0-15,2 7-3 16,0 6 0-16,0 7 0 16,0 3-2-1,-2 3-6-15,2 0-12 0,3 1-42 16,0-1-29-16,3-1-96 15,5-3-113-15,2-3 174 0</inkml:trace>
  <inkml:trace contextRef="#ctx0" brushRef="#br0" timeOffset="153906.23">8803 9402 737 0,'-10'9'66'0,"-5"0"61"0,4-2-12 16,-3 1-30-16,-1 3-15 16,0 3-42-16,0 5-14 15,-3 6-12-15,-1 4-1 16,1 5-1-16,2 0-1 16,4-8 0-16,4-5-1 15,7-10-2-15,5-6 1 0,8-13 9 16,5-7 12-16,3-11 32 15,2-5 13-15,3-2 20 16,-1 2-3-16,3 3-23 16,0 1-13-16,-3 7-24 15,0 4-6-15,-1 8 0 16,-2 4 1-16,-2 8 1 16,-1 4-1-16,-4 4-4 15,2 3-4-15,-1 3-1 16,3 2 2-16,4 0 1 15,0 1 0-15,3 1-2 16,3 1-1-16,-2 2-86 16,0-1-136-16,2-1 129 15</inkml:trace>
  <inkml:trace contextRef="#ctx0" brushRef="#br0" timeOffset="157169.69">2898 9319 310 0,'-16'13'78'0,"1"-3"78"15,4-2-24-15,7-7-21 16,6-1-2-16,9-3 2 15,1 1 7-15,1-1-7 16,0 3-13-16,-4 5-27 16,-1 3-13-16,-3 7-26 15,-2 3-10-15,-3 3-5 16,3 1-3-16,-2 4-3 16,-1 2-1-16,7 2-5 0,-1 3-3 15,5 4 0 1,5 0-1-16,0 1-1 15,1-1 0-15,-1-2 0 0,1-1 0 0,1-4-1 32,1-2-1-32,6-2-1 15,4 0 3-15,4-1 8 16,9 1 2-16,8 5 2 0,3 1-2 0,2 1-6 16,-1 0 0-16,-8-2-2 31,-1-4-2-31,1-1 1 0,8 1-2 0,10-2 2 15,1 1 0 1,3 2-1-16,-2 0 1 0,-9 1-1 16,4 0 0-16,9 3-1 15,3 0 0-15,6 0-1 0,0 0-1 16,-7-3 1 0,-1-3 1-1,9-2 5-15,4-4 5 0,3-3 2 0,-5-1 1 16,-5-2-6-1,4-1-3-15,7-2-2 16,0 3 4-16,-6 0 8 16,-5-1 1-16,0 2 3 15,6-1-3-15,-1 0-7 16,-3 1-2-16,-6-2-3 16,-4-1 9-16,10-2 17 0,4 1 4 15,-7-2 7-15,-2 0-11 16,-3 0-10-16,-5 0-3 0,12-2-5 15,2-1-1-15,-6-5-4 32,0-1-2-32,-5-2-1 0,2-1 1 0,13-1 1 31,2 0 2-31,-6-1 0 16,1 0-1-16,-3 2-2 0,4-2-2 15,10 2-1-15,-2-1-1 16,-1-3 0-16,-2 0 1 15,8 0 0-15,-2 0 0 0,-3 0 3 16,-1 1 0-16,-4 0 1 16,8 0-1-16,1-3 1 15,-1 1-1-15,-5-3 0 16,3 2-1-16,9 3-1 16,-1 0 0-1,-3 3-1-15,-3 3 0 0,2 0 0 16,3 1 0-16,-3-1 1 0,-1-1 0 15,-2-2 0 1,4 1 2-16,-2-1 2 0,-1-2 1 16,-5 1 2-16,4-4-1 15,7-1-1-15,-3 0-1 16,-4-2-2 0,-2 0-1-16,2 3 0 0,2 1 0 15,-11-1-1 1,-2 1 3-16,-15-1 1 15,0-2 1-15,0 0 4 16,-7-3 0-16,-11-2 3 16,-7-2 0-16,-13-2 1 15,-6-2 0-15,-5-4-1 0,-2-3 0 0,-4-2-1 16,3-2-2-16,-1-4-3 16,1 0 0-16,2-7-1 15,1-6 0-15,-2-8 2 16,0-5 7-16,-1-4 11 15,-3 2 8-15,-3 5 11 16,-4 3-2 0,-7 10-8-16,-2 1-6 15,-2 3-13-15,1-1-6 16,1-3-8-16,4 1-1 16,5 5-2-16,2 3-1 15,1 8 0-15,-1 5 2 0,-4 8-1 16,-2 4 1-16,-2 7-3 15,-4 2 0-15,0 2-35 16,-2 0-23-16,3-3-55 16,0 0-39-16,2-4-64 15,2 1-68-15,1-3 164 16</inkml:trace>
  <inkml:trace contextRef="#ctx0" brushRef="#br0" timeOffset="157557.57">10999 9214 666 0,'-4'-1'135'0,"-3"2"123"0,0 3-63 16,-3 7-87-16,-1 1-30 16,-4 5-43-16,-3 1-11 15,-2 1-16-15,1-2-2 0,2-2-3 16,1 1-1-16,3-2-2 31,3 0-2-31,4-2-2 16,3-3 0-16,6-3-2 15,2-3 1-15,6-6 2 0,2-3 9 16,4-9 31-16,3-3 15 16,5-2 19-16,1-1-4 15,6 1-22-15,0 2-14 16,1 4-17-16,3 3-1 0,-8 7 6 16,-3 4 2-16,-6 5 5 15,-4 1 0-15,-6 3-3 16,0 4-3-16,-2 0-6 0,0 3-3 0,0 4-5 15,-3-2-3-15,1 8-1 32,1 4 0-32,0 8-23 0,5 8-41 0,1 7-201 31,7 7 164-31</inkml:trace>
  <inkml:trace contextRef="#ctx0" brushRef="#br0" timeOffset="161467.54">3461 8285 304 0,'-9'0'28'0,"-2"3"25"0,-6 9-36 16,-3 3 15-16,-4 2 55 15,0-1 24-15,3-5 42 16,4-1-13-16,6-4-38 15,5-3-16-15,6-3-20 16,1-5 4-16,6-9 11 16,4-5 5-1,8-12-6-15,3-5-7 0,9-8-14 16,1 0-7-16,1-4-8 16,4 1-8-16,2-2-14 15,3-3-8-15,14-4-9 16,9 1-3-16,9-1-2 15,0 3 1-15,-1 4-2 16,2 3 0-16,12-2-2 16,7 3-1-16,6-3 0 15,1 0 1-15,11 4-1 16,-3 3 1-16,5 4 0 16,4 4 0-16,2 3-1 15,1 0-1-15,11 4 0 16,11 0 0-16,-6-2 2 0,5 2 2 15,14 0 1 1,-12-1 2-16,14 3 2 16,6 2 0-16,-11 0 1 15,9 1-5-15,0 2-1 16,-5-1-4-16,19 4-3 16,-10 1 2-16,6 3 1 15,-1 1 0-15,-17 4 3 16,13 2 1-16,-14 4 0 0,-4 0 1 15,16 5 0-15,-15 1 0 16,4 4 1-16,8 3 0 0,-22 0 0 16,7 1 1-16,3 2-2 15,-10-2 0-15,15 0 0 16,4-3 0-16,-11-3 2 16,6-1 3-1,1-4 6-15,-10-1 1 0,11 0 1 16,-3-1 1-16,-18 4-1 15,8 2 1-15,-10 4-1 16,-8 1-1-16,4 4-6 16,-3 1-1-16,-6-4-1 15,-2 0 0-15,5-5-1 0,-2-1 1 16,-3-2 2-16,3-1-1 16,-3 2 0-1,-6 1 2-15,-5 1-1 16,-1 3 2-16,-5-1 0 15,3 2-2-15,-8-3-1 16,-2 1 0-16,-11-3-2 16,1 2-2-16,1 2 0 15,0 2-1-15,-8 4 1 0,-9 1 1 16,-6 5 1-16,3-1-1 16,0 1 0-16,-6 2-1 0,-6 5-1 31,-8 2 12-31,-11 5 7 15,-3 3 2-15,-2 0 3 0,1-2-10 16,-1-5-5-16,2-1-3 16,2 1-2-16,1 1 1 0,3 3-3 15,-1 3 0-15,-4 4 2 16,-6 3-1 0,-9 3 2-16,-2 1 2 15,-9-7-1-15,-2-3 3 0,-2-10 1 0,-1-6 2 31,0-9 2-31,6-3-4 0,-4-7-1 0,2-3 1 16,-4-2-4 0,0 0 1-16,-1 5-4 15,-1-1-3-15,0 1-24 16,1 1-40-16,3-1-122 0,1-2-102 16,0-2 147-16</inkml:trace>
  <inkml:trace contextRef="#ctx0" brushRef="#br0" timeOffset="161923.74">14045 8138 616 0,'-13'4'70'0,"2"1"55"0,-1-1-73 31,3-1 22-31,2 0 13 16,3 0 43-16,0 0 22 16,4 2-32-16,0 3-23 15,3 7-43-15,4 4-19 0,2 6-23 0,3 3-5 16,5-2-7-1,4-1 10-15,7-2 13 0,4-2 1 16,2-3 6 0,-3-3-11-16,-3-6-9 15,-5-3 0-15,-2-6 1 16,-5-4 2-16,1-7 12 16,0-3 5-16,0-9 6 15,1-4 1-15,5-10-11 16,0-3-4-16,2-1-3 15,-4 1-3-15,-4 3 2 16,-5 7 0-16,-5 5-89 16,-3 4-84-16,-4 9 87 15</inkml:trace>
  <inkml:trace contextRef="#ctx0" brushRef="#br0" timeOffset="167267.74">9935 1409 338 0,'-5'2'70'0,"4"-1"71"0,2-2-8 16,6-6 45-1,4-2-27-15,3-3-19 0,2 1-17 16,1 4-43-16,0 2-22 15,2 4-31 1,1 1-9-16,0 1-7 16,0 4-1-16,-6 2-1 15,-3 3 1-15,-7 3 1 16,-4 2 0-16,-5 3 1 16,-3 1 0-16,-2 0-1 0,3 1 0 15,2-3-2-15,4-1-1 16,3-2 0-1,3-1 0-15,3 1-1 16,-2 2 0-16,4-1 9 16,-1 0 5-16,-3 0 4 15,0-2 3-15,-5-1 8 16,-2-2 5-16,-8-1 2 16,-3 3 0-16,-10-1-16 0,-3 1-6 15,-4 1-7-15,-4-1 1 16,3-1-2-1,2-4-20-15,3-5-91 0,6-5-85 16,12-10 95-16</inkml:trace>
  <inkml:trace contextRef="#ctx0" brushRef="#br0" timeOffset="167433.18">10396 1563 1182 0,'-10'26'58'0,"-3"-2"41"16,3-13-89-16,1-8-40 15,7-18-187-15,7-12 144 0</inkml:trace>
  <inkml:trace contextRef="#ctx0" brushRef="#br0" timeOffset="167948.11">10769 1320 604 0,'-3'0'70'0,"-3"1"58"15,-3 4 12-15,-7 3-12 16,-5 1-23-16,-2 4-41 0,-5 2-12 31,6 4-17-31,2-2-2 0,11-1 4 16,6-1 2-16,9-1 14 16,9 1 4-16,11 2-5 15,7-1-3-15,4 0-20 16,-1 1-8-16,1-1-4 15,-7 0-1-15,-7-1-3 16,-3 0-1-16,-14 3 1 16,-6 1 5-16,-14 4-36 15,-3 5-48-15,-13 0-264 16,0-1 202-16</inkml:trace>
  <inkml:trace contextRef="#ctx0" brushRef="#br0" timeOffset="168139.46">10826 1373 859 0,'29'-8'107'16,"1"-3"38"-16,1-2-1 0,5-5 5 15,7-2-67-15,1 0-26 16,8-1-34-16,-3 2-9 15,-4 2-217-15,-2 0 153 16</inkml:trace>
  <inkml:trace contextRef="#ctx0" brushRef="#br0" timeOffset="169237">9631 2534 694 0,'4'0'61'16,"6"0"64"-16,3-4 20 0,9-1 15 16,3-2-30-1,11 1-65-15,-1 0-25 0,0 2-25 16,-1 0-3-16,-9 2-14 16,-5 1-46-16,-4 2-283 15,-4 1 220-15</inkml:trace>
  <inkml:trace contextRef="#ctx0" brushRef="#br0" timeOffset="169387.56">9640 2731 752 0,'7'2'55'16,"2"-1"65"-16,12-4 6 15,7-6 16-15,19-6-4 16,6 0-35-16,5-5-63 15,-1-1-13-15,-7 0-106 16,-3-1-173-16,-1 2 153 16</inkml:trace>
  <inkml:trace contextRef="#ctx0" brushRef="#br0" timeOffset="169908.02">10367 2358 845 0,'-5'-5'118'15,"-2"-2"58"-15,4-1-20 32,3 0-3-32,4 1-43 0,5 1-22 0,6 2-27 0,1 1-15 31,6 3-25-31,-3 1-7 15,4 3-7-15,-1 2-3 0,16 14 5 32,-30-7-1-32,-4 1 2 0,-9 4-1 15,-6 1-1-15,-6-2-1 16,-1 0-1 0,4-3 0-16,3-3 0 0,8 0-5 15,0 0-2-15,3 1-3 16,3 3-2-16,4 0 2 15,2-1 1-15,8-2 4 16,2 0 4-16,3 0 5 16,0-1 1-16,-3 2 0 15,-2 1-2-15,-6 2 2 0,-5 1 2 16,-14 0 7-16,-10 0-2 16,-14 0-3-16,-6 3-2 15,-6-2-6-15,-2-3 2 0,-6-4-3 16,1-3-13-1,-3-8-52-15,5-6-28 0,15-10-90 16,9-5-77-16,18-1 147 31</inkml:trace>
  <inkml:trace contextRef="#ctx0" brushRef="#br0" timeOffset="171149.71">11387 2284 261 0,'0'1'75'16,"-1"0"75"-16,1 1 15 15,0 0 19-15,-1 1 19 16,0 2-5-16,-1 2-26 31,-1 1-17-31,-1 5-34 16,2 4-20-16,-2 9-43 16,1 4-20-16,-1 13-25 15,0 3-6-15,-3 2-2 16,2-2-1-16,0-5 1 0,0-2-7 15,2-8-68-15,2-3-42 16,-1-11-155-16,0-6 138 16</inkml:trace>
  <inkml:trace contextRef="#ctx0" brushRef="#br0" timeOffset="171360.82">11254 2581 710 0,'-4'6'138'16,"-4"-2"73"-16,8-3 0 16,0-3 11-16,9-7-78 15,10-1-34-15,3-6-58 16,3 0-19-16,7 2-21 16,3 0-5-16,6 5 3 0,2 3-28 15,2 3-113-15,2 0-98 16,2 0 106-16</inkml:trace>
  <inkml:trace contextRef="#ctx0" brushRef="#br0" timeOffset="172365.08">12208 2318 198 0,'-8'4'106'0,"1"1"54"15,1-1 29-15,-2 1-6 0,3-3-41 16,2 0-18-16,3 0-23 31,0 1-18-31,2 1-34 0,2 2-14 0,-2 5-25 16,-2 1-4-16,-2 2 0 15,0 1-2-15,0-2-1 16,3 0 0-16,4-1 3 16,0 0 5-16,6-1 11 15,-2-1 5-15,8-1 17 16,1-2 4-16,5 0 2 15,5 0-3-15,2 0-17 16,-4 3-9 0,-4-1-10-16,-4 4-1 15,-14 3 1-15,-4 1 0 0,-13 6 2 16,-10 2 0 0,-4 0-15-16,-6-1-20 0,1-3-62 15,1 0-58-15,4-6-219 0,2-3 210 16</inkml:trace>
  <inkml:trace contextRef="#ctx0" brushRef="#br0" timeOffset="172563.75">12254 2274 897 0,'8'6'122'0,"4"-1"81"15,5-2-73-15,3-2 15 16,5-3-64-16,7-1-23 16,2-3-29-16,1 0-9 15,3 1-94-15,-4 3-132 16,8 8 124 0</inkml:trace>
  <inkml:trace contextRef="#ctx0" brushRef="#br0" timeOffset="172763.79">13002 2461 848 0,'0'12'147'0,"-1"0"39"16,-6 1-9-16,-4 2 10 15,-7 3-116-15,-3 2-31 16,-10 6-28-16,-7 2 5 0,-7 3-107 15,3-2-117-15,3-8 122 16</inkml:trace>
  <inkml:trace contextRef="#ctx0" brushRef="#br0" timeOffset="172937.85">12731 2423 789 0,'15'18'128'0,"1"3"62"15,11 9-21-15,5 3 1 16,8 0-77-16,2-4-27 16,-1-5-38-16,0 1-10 15,-5-5-22-15,-2 2-51 16,-1 1 36-16</inkml:trace>
  <inkml:trace contextRef="#ctx0" brushRef="#br0" timeOffset="173164.25">13417 2444 1148 0,'0'34'97'0,"-7"4"72"0,1 6-41 15,-5 0 15-15,1 1-53 16,4-9-56-16,1-4-11 15,5-12-20-15,2-4-32 16,5-9-169-16,3-4-177 16,12-9 197-1</inkml:trace>
  <inkml:trace contextRef="#ctx0" brushRef="#br0" timeOffset="173469.22">13609 2471 857 0,'-7'11'52'0,"0"3"87"16,1 5-32-16,2 9 33 0,-1 1-1 15,5 6-54-15,2 2-24 16,6-6-30-16,5-3-13 16,12-8-4-16,7-9 3 15,11-10 11-15,3-6 8 0,-8-12 4 16,-2 0 5-16,-17-7 11 15,-4-1 5-15,-12-5 10 16,-6-3-3 0,-12-3-24-16,-8-4-14 15,-11 6-23-15,-6 5-9 16,-13 9-12-16,4 10-1 0,3 10-48 16,12 3-42-16,13 1-233 15,6-2 198-15</inkml:trace>
  <inkml:trace contextRef="#ctx0" brushRef="#br0" timeOffset="173690.8">13766 2210 1215 0,'2'-3'101'0,"4"-2"104"15,3-2-95-15,3-2 12 16,2-3-34-16,2 1-32 16,0-1-38-16,0-2-10 15,2-1-134-15,1-2-294 0,10-8 257 16</inkml:trace>
  <inkml:trace contextRef="#ctx0" brushRef="#br0" timeOffset="173865.26">14203 1930 1076 0,'1'13'93'16,"0"5"15"-16,0 10 8 16,3 5 4-16,-4 13-64 15,0 1-24-15,0 4-29 0,-4-1-48 16,8 1 32-16</inkml:trace>
  <inkml:trace contextRef="#ctx0" brushRef="#br0" timeOffset="174367.32">14661 2459 570 0,'2'4'66'16,"-2"1"89"0,1 2 17-16,-1 4 35 0,-2 3-31 0,4 12-65 15,-2 1-33-15,3 9-39 32,-1 2-12-32,-2-1-17 15,-2-1 8-15,-3-3-105 0,-1-3-114 16,-1-7 118-16</inkml:trace>
  <inkml:trace contextRef="#ctx0" brushRef="#br0" timeOffset="174548.11">14460 2669 946 0,'32'-1'96'0,"7"-1"48"15,1 1-15-15,4-4-36 16,-5 0-44-16,-1 0-48 16,-5-3-73-16,3 2 49 15</inkml:trace>
  <inkml:trace contextRef="#ctx1" brushRef="#br0">14982 6362 0,'0'0'0,"0"0"16,32 0-16,17-5 15</inkml:trace>
  <inkml:trace contextRef="#ctx0" brushRef="#br0" timeOffset="175502.93">11604 1119 518 0,'2'-4'115'16,"-2"1"85"-16,-7 3-53 16,-4 4 23-16,-11 7-52 15,-6 5-17-15,-10 14-34 16,-3 7-19-16,-3 11-30 16,2 5-11-16,7 3-7 15,7 3 0-15,17-3-3 0,6-5-1 16,13-8-1-1,8-6 0-15,15-13 1 16,6-7 3-16,9-14 6 0,5-8 8 0,-9-9 10 31,-4-2 9-31,-14-5 24 0,-12-1 14 16,-13-1 10 0,-10 0-7-16,-21 5-31 15,-10 4-22-15,-6 11-30 16,-6 8-19-16,12 17-73 15,2 6-142-15,19 5 144 0</inkml:trace>
  <inkml:trace contextRef="#ctx0" brushRef="#br0" timeOffset="176427.29">15282 2297 709 0,'-6'-1'66'15,"0"-1"69"1,-1-1 21-16,2 1 22 0,2 2-38 16,0 2-64-16,0 2-25 15,-5 10-28-15,0 4-8 16,-1 16-13-16,-2 8-2 15,-2 21-2 1,1 6 1-16,4-3 2 16,8-5-1-16,8-23 0 0,6-10-2 0,12-15 6 15,3-6 11-15,4-10 14 16,2-4 4-16,0-8 4 31,-7-4 3-31,-6-3 7 16,-5-2 4-16,-15 3 7 0,-8 2-8 0,-16 9-26 15,-12 6-11 1,-8 14-24-16,-1 8-12 0,7 6-25 16,3 1-28-16,13-9-157 15,9-5 142-15</inkml:trace>
  <inkml:trace contextRef="#ctx0" brushRef="#br0" timeOffset="176611.3">15798 2411 870 0,'3'16'97'0,"-7"4"72"0,-11 7-40 31,-6 3 12-31,-7 3-41 0,-2 0-23 16,5-7-44-1,3-2-12-15,2-11-36 16,3-5-52-16,3-8 40 0</inkml:trace>
  <inkml:trace contextRef="#ctx0" brushRef="#br0" timeOffset="176807.8">15587 2348 790 0,'7'10'109'0,"3"8"109"15,3 7-37-15,4 12 4 16,3 3-46-16,7 0-60 15,-1 0-27 1,6-8-30-16,1-2-6 16,0-9-17-16,0-5-39 0,0-7-287 15,0-5 219-15</inkml:trace>
  <inkml:trace contextRef="#ctx0" brushRef="#br0" timeOffset="176972.28">16067 2405 997 0,'-10'25'144'16,"2"4"88"-16,0 9-56 15,1 5-12-15,2-2-68 16,3-1-19-16,2-12-48 16,2-4-14-16,5-9-63 15,2-3-72-15,7-5 69 0</inkml:trace>
  <inkml:trace contextRef="#ctx0" brushRef="#br0" timeOffset="177272.94">16293 2517 926 0,'-3'14'57'0,"-1"4"159"15,-1 1-87-15,-3 8 32 16,3 2-7-16,2 0-71 15,6-1-27-15,11-8-34 0,7-5-6 16,7-10 0-16,1-5 0 0,2-8-2 16,0-3 0-16,-7-7-1 15,0-2 1-15,-5-5 13 16,-7-2 10-16,-6-1 16 16,-6-1 2-16,-9 6-21 15,-7 5-18-15,-19 18-24 16,-7 11-6-16,-18 9-17 0,-2 1-26 15,12-7-103 1,10-6-202-16,29-18 210 16</inkml:trace>
  <inkml:trace contextRef="#ctx0" brushRef="#br0" timeOffset="177512.94">16397 2045 1118 0,'-1'-2'-55'0,"3"-1"207"16,0-1-33-16,4 0 35 15,1 1 4-15,5-3-85 0,3 0-27 16,4-3-36-16,0-1-2 15,-1-1-73-15,-1 0-157 16,6-1 137-16</inkml:trace>
  <inkml:trace contextRef="#ctx0" brushRef="#br0" timeOffset="177798.28">16594 1907 1008 0,'17'-1'96'16,"1"-1"62"-16,4-1 4 16,4 0-9-16,-2 1-53 0,0 3-61 15,-5 3-23-15,-6 5-13 16,-8 5-2 0,-9 6-1-16,-9 5-2 15,-5 2-1-15,0 0 1 16,3 0 2-16,6-3-1 15,13-3-3-15,8 0 0 16,13-1-1-16,6-2 1 0,5-5 2 16,7-1 1-16,4-3-15 15,-2-2-48-15,8 1 41 16</inkml:trace>
  <inkml:trace contextRef="#ctx0" brushRef="#br0" timeOffset="-22225.65">17433 3269 322 0,'-12'1'83'16,"0"1"70"-16,-1 0 11 16,-2 1 19-16,2 1-24 15,3-1-21-15,2 1-44 16,3-2-15-16,10 1-14 16,4-1 5-16,15-1 0 15,10-1 5-15,30 0 3 0,10-2-4 16,14 0-17-16,6-1-9 15,10-2-19-15,6 0-9 16,0 0-4 0,1 1 0-16,-11 2 5 0,-7 2 2 0,-10 3-3 31,-12 1-5-31,-26 1-3 16,-13 0 0-16,-23 1 7 15,-13-1 1-15,-20 1-3 16,-25 1 2-16,-33 1-8 15,-6 2-3-15,-24 0-9 16,-7 1-20-16,0 0-21 16,-5 0-3-16,-5-2 8 0,10 1 15 15,18-1 20-15,8 0 2 16,34-2-1-16,14 1-1 0,21-5 0 16,11 0-2-16,14-1 0 15,8 1 6-15,23 1 15 16,8-3 6-16,28-2 6 15,18-4-5-15,18-2-8 16,9-1-1-16,13 4-4 16,-6 1 2-16,-13 4-2 15,-5 4 0-15,-30 1-1 16,-5 3 0-16,-20-2 1 16,-19 0-12-16,-32 0-65 15,-21 2-58-15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36:18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1808 7893 213 0,'-2'11'66'0,"1"0"83"16,-3-4-23-16,0 2-17 15,0 0 2-15,-3-2-3 0,1 3-7 16,-1-3-21-16,1-1-8 16,5-1-25-1,1-1-12-15,7-3 9 0,4-1 19 16,10-2 40-16,5-4 19 15,21-2 6 1,10-5-13-16,18-6-23 16,3 2-13-16,3-4-26 0,2 2-4 15,7 1-21-15,3 1-8 16,-6 8-10-16,-12 5-7 16,-18 12-13-16,-11 8-63 15,-12 32 50 1</inkml:trace>
  <inkml:trace contextRef="#ctx0" brushRef="#br0" timeOffset="2528.4">4322 7976 127 0,'-5'0'37'0,"-1"1"72"16,-5 1-1-16,0 0 13 15,2 3 1-15,0 1-23 16,-2-1-4-16,0 3-19 16,-3-3-6-16,0 2-13 15,2-2-11-15,2 0-6 16,2-1 5-16,5-1 9 0,-1 0 7 16,4-2-4-16,2 1-8 15,4-2-16 1,4-1-9-16,9-1-5 15,-1-4-2-15,2 1-1 0,4-2-1 0,2 0-7 16,3 2-3-16,0 3-3 16,-2-1-1-16,2 2 0 31,3 2 0-31,10-1-1 16,6 1 2-16,6 0 12 15,-1 0 2-15,-6 0 3 16,1 1 0-16,-7 1-12 0,1 0-1 0,0 2-3 15,6-2 0-15,2 0 0 16,8 1-1-16,-4-3 0 16,-1 2 0-1,-4-3-1 1,-4-3 1-16,5-2 0 0,3-1 0 0,12 0-1 16,-2-1 0-16,3-1 1 15,-4 0 1-15,-4 3 1 16,2 2 0-16,10 4 0 0,7 1 0 31,2 2-2-31,3-2 1 16,1-1 1-16,4 0 1 15,13-3-2-15,0 0 0 0,6-3 30 16,3-4 18-16,9-5 22 16,4-5 7-16,12-4-29 15,1-2-16-15,-10 2-58 16,3-2 19-16</inkml:trace>
  <inkml:trace contextRef="#ctx0" brushRef="#br0" timeOffset="7868.81">12733 7824 275 0,'0'-1'62'0,"-3"1"60"16,-1 1 5-16,-1 4-12 16,-3 1-12-16,-4 3-14 31,2 2-3-31,1 0-4 16,1-2-2-16,6-2-2 0,0 0 0 15,4-3-2-15,-1 0-1 16,4-1-8-16,4-1-2 0,2-2-7 15,5 1 1-15,8-2-2 16,6 0-3 0,14-4-7-16,3 1-7 15,8 2-16-15,0-2-7 16,4 4-11-16,6 2-5 0,18 0-1 16,8 2 0-16,8 0 0 15,7 0 1-15,17 0 11 16,7-1 8-16,33-3 10 15,4-1 8-15,14 2 2 16,15 0 3 0,-4 5-6-16,13 5-9 0,-10 5-11 15,3 5-8-15,-14 8-5 16,-12 4-1-16,-2 6-109 16,-19 1 79-16</inkml:trace>
  <inkml:trace contextRef="#ctx0" brushRef="#br0" timeOffset="17329.14">16431 11292 835 0,'-2'-4'172'32,"-3"-2"123"-32,3 1-40 0,2 0-20 15,0 0-39-15,1 1-26 0,-1 3-27 16,-1 5-26-16,0 15-45 16,-4 9-13-16,-1 20-42 15,-3 10-5-15,-1 9-8 16,-1 1-4-16,6 0 3 15,2-3-18 1,6-7-80-16,1-4-63 16,7-13-263-16,5-2 237 15</inkml:trace>
  <inkml:trace contextRef="#ctx0" brushRef="#br0" timeOffset="17477.25">16730 11665 1784 0,'0'0'155'16,"-1"1"90"0,-5-1-107-16,0-2-95 0,-3-2-73 15,-2-1-167-15,6 1-400 16,1 3 362 0</inkml:trace>
  <inkml:trace contextRef="#ctx0" brushRef="#br0" timeOffset="18632.47">17289 11373 458 0,'1'-1'131'0,"-1"-2"137"16,-1-1-22-16,0 1-42 15,-2 0-27-15,2 1-48 16,-9 2-20-16,7 0-42 16,0 2-11-16,-5 4-2 31,8 2 3-31,-12 7 2 0,-1 4-7 15,2 11-25-15,-3 6-9 16,6 11-15-16,0 4-7 0,7-1-1 16,4-2-2-16,12-7-1 0,6-6 5 31,8-8-1-31,2-9 3 16,-1-11 3-16,2-6 2 15,-2-10 11-15,1-7 8 0,-2-12 19 16,-5-6 5-16,-3-7 12 15,-7-4-3-15,-8-1-4 16,-6-2-3-16,-9 0-18 16,-8 0-6-16,-6 8-18 15,-4 7-6 1,-5 16-9-16,1 7-11 0,4 10-33 16,3 4-24-16,6 7-77 15,5 0-46-15,11 3-221 16,2 0 238-16</inkml:trace>
  <inkml:trace contextRef="#ctx0" brushRef="#br0" timeOffset="19158.81">17805 11269 911 0,'-2'-2'146'0,"1"1"118"15,0 1-6-15,-2 4-60 16,0 1-22-16,5 6-38 16,-2 5-19-16,5 11-35 15,4 8-20-15,-6 13-26 16,6 5-12-16,-4 7-17 16,0 0-9-1,-1-1-83-15,2 0-81 16,-1-10-259-16,1-5 229 15</inkml:trace>
  <inkml:trace contextRef="#ctx0" brushRef="#br0" timeOffset="19553.29">18167 11419 1558 0,'-14'5'108'16,"-2"5"60"-16,-5 3-21 0,6 11-31 16,-3 5-37-1,9 5-50-15,3 6-17 0,7-2-12 16,5 0 1-16,10-2-2 16,2-3-2-16,6-8 0 31,2-4-1-31,6-12 3 0,2-7 2 15,4-9 4-15,3-8 16 16,0-7 10-16,-2-5 12 16,-5-5 30-1,-6-3-1-15,-18-7 10 16,-9-2-7-16,-22-6-28 0,-9 2-15 0,-13 12-28 31,-2 8-10-31,-1 23-25 16,1 8-20-16,2 12-57 0,4 1-36 0,10-1-92 15,12 1-58-15,20 0 165 16</inkml:trace>
  <inkml:trace contextRef="#ctx0" brushRef="#br0" timeOffset="19946.34">18797 11325 1082 0,'-5'5'163'0,"-3"6"162"16,-3 3-52-16,-7 9-77 16,-1 5-46-16,1 5-74 15,3 5-32-15,4 7-27 16,3-2-5-16,9 0-14 15,6-6 1-15,12-8-1 16,5-6 0-16,14-11 2 16,5-3 2-1,9-11 7-15,1-5 8 16,-4-10 29 0,-8-3 14-16,-7-9 19 0,-5-3 5 0,-5-4-4 15,-8-4-8 1,-13-6-15-16,-13-1-10 0,-13 7-30 15,-8 7-13-15,-19 20-41 16,-8 13-29-16,-16 14-81 16,-6 5-79-16,18 2 126 15</inkml:trace>
  <inkml:trace contextRef="#ctx0" brushRef="#br0" timeOffset="20329.57">19636 11216 851 0,'-1'3'375'0,"2"10"-183"0,1 3 327 0,4 11-333 16,-1 9-59-16,1 8-15 15,1 7-38-15,1 7-49 0,1 5-12 16,0-1-50 0,1-3-54-16,2 1-388 15,-3-2 304-15</inkml:trace>
  <inkml:trace contextRef="#ctx0" brushRef="#br0" timeOffset="20941.07">21142 11398 1184 0,'9'-1'182'0,"-2"2"112"0,0 8-52 16,-11 2-13 0,-11 8-77-16,-13 4-34 0,-20 8-64 15,-5 5-24-15,-5 4-32 16,1 2-28-16,8-3-63 15,2-5-36-15,14-10-149 16,4-4 156-16</inkml:trace>
  <inkml:trace contextRef="#ctx0" brushRef="#br0" timeOffset="21116.51">20805 11349 1463 0,'0'-3'164'0,"7"3"147"15,-2 10-85-15,6 14-58 16,1 10-38-16,3 13-62 16,8 4-22-16,10 3-28 15,10 1-12-15,15 0-63 0,6-3-61 16,6 0-242-16,-6-3 205 16</inkml:trace>
  <inkml:trace contextRef="#ctx0" brushRef="#br0" timeOffset="21664.01">21879 11431 962 0,'0'-1'162'0,"-2"1"180"0,2 0-144 16,3-1-2-16,5-2-45 15,3-1-26-15,11-3-40 16,0 0-6-16,7 2-1 15,3 0-9-15,0 4-23 16,1 3-13-16,4 6-23 16,2 2-4-16,3 5-4 15,0 0 0-15,-4 3-2 16,-2 4 0-16,-15-1-2 16,-8 3 0-16,-17 1 0 0,-13 0-4 15,-16 5-1 1,-8 1 1-16,-6 3 1 15,0 4 3-15,10-2 3 0,5 0 2 16,14-5 0 0,7-4 0-16,13-4 10 15,7-4 3-15,16-4 12 16,8-3 4-16,17-2 1 0,11-1-3 16,13-5-11-16,0-1-5 15,-6-2-17-15,-7-4-22 0,-9-6-83 16,-3-5-85-16,-4-7 100 15</inkml:trace>
  <inkml:trace contextRef="#ctx0" brushRef="#br0" timeOffset="22033.44">22727 10849 1076 0,'2'4'267'0,"0"0"-147"0,2 1 225 0,4 0-154 0,2 0 11 0,5-1-35 16,6-3-75-16,6 0-29 16,3-1-41-16,-1 0-11 0,-3-1-21 15,-1-1-35-15,0-1-134 16,-1-2-104-16,4-1 141 15</inkml:trace>
  <inkml:trace contextRef="#ctx0" brushRef="#br0" timeOffset="22366.49">23439 10538 1694 0,'0'6'94'0,"-5"2"89"16,-6 1-101-16,-7 3-5 16,-3 2-15-16,1 0-34 15,3 0-21-15,10 2-8 16,4-2 0-16,9 6 11 16,4-2 17-16,14 6 26 15,7 3 8-15,11 0 7 16,2 5-8-16,3 1-15 15,-5-1-8-15,-7 1-17 16,-10-2-7-16,-20-2-9 16,-10-1 0-16,-24-3-20 15,-10-1-19-15,-10-4-55 16,-1-2-48-16,8-9-173 16,3-4 179-16</inkml:trace>
  <inkml:trace contextRef="#ctx0" brushRef="#br0" timeOffset="22542.41">23636 10471 2279 0,'20'3'130'0,"-2"-3"39"15,7 1-29-15,-2-6-69 16,1-5-26-16,4-6-77 15,6-3-48-15,14 1 44 16</inkml:trace>
  <inkml:trace contextRef="#ctx0" brushRef="#br0" timeOffset="29441.47">2154 3804 521 0,'-1'1'82'0,"1"-2"72"0,2-5-2 16,3 0-9-16,2-2 4 0,-4 1-8 15,1 4-32 1,-4 0-3-16,-5 6-11 15,2 2 2-15,-10 4 3 0,4-1-5 0,-6-1-7 16,3 1-10 0,-2-4-15-16,-3 0-7 0,1 0-15 15,-2 0-7-15,1 1-15 32,1 3-6-32,-1 5-6 0,1 3-2 15,0 7-2 1,3 2-1-16,3 2-1 0,4 4-1 15,2 0 0-15,4-1-1 16,6 6 3-16,1-2 2 16,14 5 3-16,5 2 0 15,6 2-2 1,4 1-1-16,0-6 0 0,-4-5-1 0,2-10 0 16,-2-8 3-16,4-7 6 15,5-5 4-15,6-8 9 16,4-4 3-1,-4-12 9-15,-4-5 3 16,-9-8 5-16,-6-3 0 16,-8-6-6-16,-3 1-1 0,-10 1-3 15,-7 0-1-15,-12 2-5 16,-7-4-4-16,-16 0-9 16,1-1-3-16,-14-1-8 15,6 3-1-15,2 8-3 16,3 5-2-16,13 14-3 15,0 9-2-15,0 10-20 16,-2 11-24-16,-7 10-92 16,-3 4 121-16,-24 7-26 15</inkml:trace>
  <inkml:trace contextRef="#ctx0" brushRef="#br0" timeOffset="40523.99">4931 3985 579 0,'-5'10'165'0,"0"-5"135"15,4-5-52-15,1-2-16 16,6-4-39-16,9 4-17 16,9-3-32-1,14-2-13-15,3 3-39 0,-1-2-19 0,2 6-39 16,-6 5-18-16,-1-2-12 16,-2 3 3-16,-3 2-49 15,-3-1-53-15,-2 0-177 31,-1-3 147-31</inkml:trace>
  <inkml:trace contextRef="#ctx0" brushRef="#br0" timeOffset="40936.12">5614 3791 990 0,'11'-13'106'16,"-4"0"112"-16,4 2-29 31,-11 5-9-31,0 3-37 0,-4 5-65 0,-3 3-31 16,-1 7-26-16,0 2-3 16,2 5-1-16,-2 1 2 15,1 3 7-15,4 2 2 16,6-3 8-16,5 0 4 15,8-5 13-15,1-2 2 0,8-2-2 16,3 0-6-16,2 1-16 16,2 3-6-16,-7 5-9 31,-4-1-2-31,-9 7-5 16,-7-1-1-16,-9 4 0 15,-6 2 0-15,-7 3-1 0,-6 0 0 0,-7 2-31 16,1-4-24-16,-2-3-81 15,4-7-49-15,3-14-153 32,5-5 176-32</inkml:trace>
  <inkml:trace contextRef="#ctx0" brushRef="#br0" timeOffset="41149.58">5658 3765 1536 0,'3'-4'130'16,"0"0"92"-16,3-3-21 15,13-4-50-15,6-4-36 0,15-7-62 16,10-1-26-16,8-7-8 16,3-2-26-16,1-4-79 15,0-8 62-15</inkml:trace>
  <inkml:trace contextRef="#ctx0" brushRef="#br0" timeOffset="46140.03">17347 12074 741 0,'-3'0'20'0,"-4"0"-11"15,-2 1-6-15,-2 2-2 16,-3 0 1-16,4-2 19 0,-2-1 25 0,8 1 48 31,4 2 26-31,2 1 27 0,3 0 4 0,-5 2 14 31,-4-1 5-31,-4 2 3 0,-1 0-11 0,3 0-49 16,1-1-26-16,5-5-46 31,0 0-16-31,0-1-1 0,0-2 4 16,4-1 7-16,2 2 3 15,4 2-2-15,3 2-3 16,3 1 0-16,1 0-3 16,8-1-1-16,1 0-2 15,13-2-2 1,2-1 2-16,16 0-1 0,6-1-2 0,6-2-6 16,-1 3-5-16,-3-1-7 15,2 2-1-15,12 0 0 16,4 2 3-1,4-2 9-15,-2-1 3 16,-1 0 6-16,6-1 0 0,7 1-5 16,-1 1-3-16,-2 3-8 15,-2 0-3-15,6 0-2 16,0 1-1-16,-3-2-1 16,-2 1-1-16,-8-1 1 15,5 0 1-15,-12-2 1 16,-7 0 1-16,-20-2 0 15,-5-2 0-15,-3-1-2 16,3-2 1-16,5 1-2 16,2 0-1-16,2 2-1 15,-2 1-1-15,-10 2 0 16,-1 0 1-16,-13 1-8 16,-2 0-19-16,-10 3-76 15,-7 1-58-15,-14 2 80 16</inkml:trace>
  <inkml:trace contextRef="#ctx0" brushRef="#br0" timeOffset="50098.37">9193 3825 500 0,'-2'-9'129'0,"-2"2"133"16,-1 0-29-16,-1 1-44 15,0 1-48-15,-2 1-48 0,-1 0-14 32,1 2-4-32,0 0 1 0,-2 2-10 15,4 3-3-15,-3 5-7 0,-2 3-4 32,1 11-16-32,0 4-4 0,0 10-12 15,3 3-7-15,6 5-2 16,4-1-4-16,12-3-4 15,4-4 0-15,11-6 0 16,4-3 2-16,11-12 5 0,6-5 7 16,7-12 15-16,-4-6 7 15,-9-7 11-15,-6-4-1 16,-17-6-5-16,-7-2 0 16,-14-8-8-1,-4 0-5-15,-18-2-11 16,-8-2-5-16,-18 5-8 15,-7 1-2-15,-3 4-4 16,3 5-2-16,14 8-6 0,8 4-1 16,14 9-36-16,3 3-31 0,12 8-105 31,3 2-85-31,11 3 144 0</inkml:trace>
  <inkml:trace contextRef="#ctx0" brushRef="#br0" timeOffset="50550.66">9932 3582 1141 0,'-4'1'146'0,"-9"3"168"16,1 5-90-16,-5 7-30 15,2 4-44-15,5 8-70 0,4 8-23 0,10 10-22 16,1 4-8-16,9 5-19 16,1 0-2-1,2-6-3-15,3-3 1 16,-6-10-4-16,-2-3-28 0,-4-10-116 15,-2-4-113 1,3-7 130-16</inkml:trace>
  <inkml:trace contextRef="#ctx0" brushRef="#br0" timeOffset="51104.45">10746 3723 1313 0,'-21'-5'138'0,"-2"0"72"16,-4 0-11-16,2 0-97 16,-2 0-24-16,2 4-29 0,3 1-6 15,1 13-14-15,1 8-11 16,4 19-17-16,2 11-1 15,12 9 0-15,10-1 1 16,13-5 2-16,11-10 1 16,18-13 3-16,6-9 0 15,6-15 4-15,-3-6-1 16,-5-11 10-16,-2-7 16 0,-2-7 16 16,-1-3 6-16,-14-8 7 15,-5-4-11-15,-21-10-11 0,-10-5-7 31,-23 3-21-31,-6 4-9 16,-9 17-15-16,-4 9-6 0,1 16-26 0,-2 8-22 16,5 8-66-1,6 3-50-15,14 1-172 16,9-2 193-16</inkml:trace>
  <inkml:trace contextRef="#ctx0" brushRef="#br0" timeOffset="51457.14">11374 3727 1033 0,'-15'18'116'16,"-1"4"19"-16,0 10 6 0,2 3 14 31,9 4-81-31,4-3-23 0,10-6-12 16,8-5-4-16,15-9 10 15,7-4 7-15,14-9 16 16,1-4 22-16,3-9 5 16,-3-3 1-16,-10-7-4 15,-10-3-14-15,-13-4-8 0,-6-2-3 0,-16-7-20 32,-8-1-12-32,-14-3-18 15,-8 4-10-15,-16 7-14 16,-5 4-9-16,-4 10-29 15,5 6-31-15,19 6-86 16,12 3-61-16,20 4-351 16,11 3 342-16</inkml:trace>
  <inkml:trace contextRef="#ctx0" brushRef="#br0" timeOffset="51646.45">11987 3632 1424 0,'4'5'174'0,"-2"4"106"16,-3 3-32-16,-1 11-36 0,2 5-60 16,0 12-50-1,0 5-19-15,2 6-45 16,2-1-16-16,1-6-14 16,3-3-30-16,6-10-85 15,0-4-91-15,10-3 96 16</inkml:trace>
  <inkml:trace contextRef="#ctx0" brushRef="#br0" timeOffset="52220.4">12715 3795 938 0,'-9'3'151'0,"-2"1"79"0,-2 2-38 15,-3 1-15-15,0 9-66 31,-2 4-33-31,-2 17-35 0,1 6-18 16,-1 11-21-16,7 1-4 0,11-7-1 16,7-8-1-16,19-13 4 15,6-9 5-15,13-14 34 16,6-7 8-16,7-15 7 16,0-7 7-16,-10-5-10 15,-11-4-3-15,-23-7-2 16,-10 2-9-16,-20-5-20 15,-11 5-9 1,-23 8-13-16,-7 7-8 16,-4 15-18-16,2 7-20 0,17 8-64 15,-5 15-163 1</inkml:trace>
  <inkml:trace contextRef="#ctx0" brushRef="#br0" timeOffset="52546.14">13458 3801 1544 0,'-13'20'53'0,"-10"7"47"16,-2 6-46-16,-7 8 11 16,-2 5 2-16,9-1-36 0,8 0-20 0,21-11-13 31,13-3-2-31,20-10 2 0,7-5 4 15,15-9 23 1,4-6 9-16,13-7 29 0,3-6 18 0,-13-7 15 31,-12-3 6-31,-24-8-2 0,-13-6-11 0,-19-9-31 16,-13-5-15-16,-28-1-34 16,-14 4-12-16,-15 15-17 31,-6 11-14-31,8 17-25 15,14 5-27-15,18 8-110 16,16-1-77-16,28 0 145 16</inkml:trace>
  <inkml:trace contextRef="#ctx0" brushRef="#br0" timeOffset="52837.39">14148 3753 1408 0,'28'1'134'15,"-14"4"94"-15,-10 6-55 16,-18 10-84-1,-11 7-16-15,-9 15-35 16,-1 0-8-16,12-2-13 16,14-2-12-16,29-14-4 15,18-5 1-15,14-11 21 16,4-7 21-16,1-10 28 16,1-5 7-16,-8-6 2 0,-2-1-6 15,-20-6-11 1,-15-5-5-16,-25-8-20 15,-15-4-12-15,-23-1-36 16,-4 2-21-16,-8 9-54 0,1 3-39 16,5 5-114-16,6 2-325 0,26 7 347 15</inkml:trace>
  <inkml:trace contextRef="#ctx0" brushRef="#br0" timeOffset="52983.72">14977 3678 1546 0,'34'29'157'0,"-16"-5"203"16,-7-2-291-16,-17-12-74 0,-2-9-46 15,5-20-255-15,-4-7 189 16</inkml:trace>
  <inkml:trace contextRef="#ctx0" brushRef="#br0" timeOffset="53098.7">15838 3600 1461 0,'14'2'206'0,"16"7"-186"0,-4-1 113 0,-1-1-175 16</inkml:trace>
  <inkml:trace contextRef="#ctx0" brushRef="#br0" timeOffset="53226.88">16475 3597 2070 0,'5'6'70'0,"8"10"-151"0,0-4-124 0,6-5 114 16</inkml:trace>
  <inkml:trace contextRef="#ctx0" brushRef="#br0" timeOffset="53486.42">17905 3581 2110 0,'22'13'1'0,"-4"-6"-1"16</inkml:trace>
  <inkml:trace contextRef="#ctx0" brushRef="#br0" timeOffset="54978.61">19004 3441 31 0,'2'-4'1'0,"2"-1"-1"16,-1-3 2-16,-2 0 23 0,1 3 68 16,0-2 17-16,-1 2 4 15,2 0-35-15</inkml:trace>
  <inkml:trace contextRef="#ctx0" brushRef="#br0" timeOffset="55165.38">19234 3743 1622 0,'8'3'41'15,"-1"-6"-28"-15,-2-6-2 0,-1-9-44 16,1-2-122-16,8 0 97 15</inkml:trace>
  <inkml:trace contextRef="#ctx0" brushRef="#br0" timeOffset="55309.83">19861 3664 1452 0,'4'17'51'16,"-3"-3"-4"-16,0-4-22 0,2-11-63 15,2-9 32 1</inkml:trace>
  <inkml:trace contextRef="#ctx0" brushRef="#br0" timeOffset="55447.13">20532 3622 1717 0,'0'5'102'0,"5"11"-74"0,3-4 48 0,4-5-83 16,4-6-19-16,4-11-156 16,3-7 116-16</inkml:trace>
  <inkml:trace contextRef="#ctx0" brushRef="#br0" timeOffset="56027.22">21479 3557 702 0,'-2'-15'105'0,"2"2"-10"0,-3 0 132 31,0 7-43-31,-7 6 1 0,-5 6-50 16,-5 12-71-16,-4 8-17 16,-2 17-32-16,1 5-6 15,1 10-6-15,4 3-3 16,18-4-1-16,11-3 0 15,26-15 3-15,14-8 18 0,21-14 34 16,2-10 18-16,5-12 26 16,-7-13 5-16,-6-8-1 15,0-5-4-15,-19-11-9 0,-4-2-11 32,-34-12-23-32,-16-2-12 0,-35 0-25 15,-13 4-15-15,-21 13-56 16,-13 11-61-16,-18 22 64 0</inkml:trace>
  <inkml:trace contextRef="#ctx0" brushRef="#br0" timeOffset="78119.48">16738 10844 534 0,'11'-6'103'16,"-2"-1"92"0,-5 1-65-16,1 2-20 15,-10 2-22-15,-2 1-11 0,-4-1-22 16,-3 0-6-16,1-3 5 16,-6-1 13-16,2-3 12 15,-1-1 0-15,4-5-9 0,-1 0-8 16,-4-3-23-1,0-3-10-15,-4 0-14 16,0 0-4-16,1 1 7 0,-2-1 4 16,2 1 12-1,4 3 5-15,-4 4-4 16,2 4-1-16,-8 7-10 16,-7 4-5-16,-9 9-10 15,-3 3-3-15,1 5-3 16,-1-2 0-16,11 2-1 15,1 1 0-15,2 0-2 0,5 4 1 0,3 1 0 32,-2 0 0-32,2 5 9 15,0 2 3-15,-4 3 7 16,-3 3 2-16,0 3 1 16,-3 1-7-16,7 2 1 0,2-1 4 15,2 2 7-15,2-2 14 16,-1 1 1-16,2 1-2 15,3 3-15-15,2 2-12 0,1 4-11 16,3-2-5-16,0 1-2 16,1-5 0-16,3-1 12 15,-3-4 5-15,4 3 9 16,0-2 0-16,5 1-2 16,5 0-9-16,-4 1-3 0,3-1 0 31,-2 1-6-31,-4-3 5 0,8 1-3 15,-2 0-1-15,2-3-1 16,4 1-1-16,2-3-1 16,3-1-2-16,3-1-2 15,1 0 1-15,8 0-1 16,2-1 1-16,11 0 1 16,5 0 1-16,5 2 2 15,6 0 1-15,-7 1 0 16,-4 1 1-16,-10-6-2 0,-4-2 0 15,0-6-1-15,3-4 1 16,1-7 0 0,-2-2 1-16,-1-6-1 15,4-3 1-15,3-2 5 0,3-1 0 0,8-1-5 32,-7-2-2-32,-1-2-5 15,-5-3 0-15,-6-3 5 0,1-2 1 0,-1-2 2 16,3-4 0-1,-1 0 2 1,-1-2-1-16,-1-2 1 0,1 0-1 0,0-1-1 31,-2 1 0-31,-5 4 0 0,-1 0 0 0,-6 0-1 16,0 0 2 0,-3-1 1-16,-2-2 1 0,-6-3 2 15,-1-2-2-15,-1-4-12 16,2-1 20-16,1-5 0 15,-1-1 1-15,3 2 12 16,-2 1-22-16,-1 2-1 16,2 1-1-16,-3-5 0 15,-2 0 0-15,-2-5 0 16,-2-2 1-16,-1-8-2 16,0-4 0-16,3-3-2 15,0 0 1-15,1 6-1 0,-1 3 1 16,0 6 0-16,-3 3 0 15,2 1 0-15,-3 1 0 16,1 0 0-16,0-3-1 16,-2-1 1-16,0-2-1 15,3 2 0-15,1 2-1 16,2 7 0-16,0 5-1 16,-2 8 2-16,0 2 0 15,-3 4 1 1,-2 0 2-16,-1-1 0 15,-4-2 1-15,3-2-2 0,2-2-1 16,0-3-1-16,4-2 0 16,2-3-1-16,2 4-1 15,4 5 0-15,-3 2 1 0,-3 6 1 16,-2 1 1-16,-3 3 1 16,0 0 1-16,-7 2 1 15,1 1-1-15,-8-2 0 16,1 0-1-16,2-4-2 15,3 0-1-15,4-1 1 16,-2 0-1-16,5 3 0 0,-1 1-3 16,1 3-9-1,1 1-15-15,-1 3-45 16,-3 1-46-16,-2 0-500 16,-1 4 410-16</inkml:trace>
  <inkml:trace contextRef="#ctx0" brushRef="#br0" timeOffset="106315.82">15905 12414 849 0,'-9'1'187'16,"1"0"202"-16,6-1-269 15,-2-1-32-15,3 1-73 16,1 0-12-16,9 0 23 0,7 0 12 15,14-4 25-15,3 1 16 16,17 0-13-16,4 0-12 16,22 0-22-16,8-2-7 15,-1-1-9-15,-5 1 8 16,-21 0 7-16,-8 2-2 16,-17 2-2-16,-9-1-4 15,-15 1-2 1,-10 0 0-16,-20 0-4 0,-5 2-4 0,-23 0-9 15,-12 3-4 1,-22 1-21-16,-8 0-4 16,1 2-4-16,3-1 2 15,11 2 18-15,3-1 4 0,11-1 3 16,12-1 1-16,26-5 0 16,15-1-1-16,28-7 3 15,15-2 2-15,25-3 3 16,9-2 3-16,15-1 1 15,7 0 0-15,14-1 5 16,1 1 4-16,-13 3 4 16,-9 1 1-16,-31 5-1 15,-13 4-4-15,-22 7-3 16,-20 7 2-16,-25 12-5 16,-12 8-3-16,-33 8-3 15,-15 3-7-15,-13 0-3 16,-2-4 1-16,18-3-11 15,10-5 1-15,18-9 3 16,10-5-2-16,23-8 0 16,19-1 0-16,33-4 5 15,13-2 4-15,15-3 13 16,7-4 6-16,14-4-2 16,14-2-1-16,15-1-5 15,-11 0 0-15,-15 2-2 0,-14 2 0 16,-30 3 4-16,-6 4 6 15,-30 3 4-15,-19 4 0 16,-25 7-18-16,-15 2-12 16,-29 2-19-16,-3 1-4 0,-3 1 11 15,6-1 6-15,32-1 10 16,14 0 2-16,27-4 3 16,13-1 2-16,20-4 9 15,16-2 4-15,22-5 8 16,18-5 1-16,23-6-3 15,-3-2-4-15,-2 0-8 16,-10 2-2-16,-19 6-45 16,-6 5-70-16,-27 8 63 15</inkml:trace>
  <inkml:trace contextRef="#ctx0" brushRef="#br0" timeOffset="110635.61">16592 12360 1284 0,'2'-1'161'16,"-5"9"134"-16,-1 7-98 0,-13 15-71 15,-5 9-31-15,-4 7-30 16,1 3-5-1,9 8-26-15,5 10-9 16,12 9-16-16,9 3-6 16,15-2-7-16,10-2 0 15,23-4 1-15,6 0 1 16,10-4 2 0,1-5-6-16,-5-17-41 0,0-10-38 15,4-19-132-15,5-10-267 0,2-20 292 16</inkml:trace>
  <inkml:trace contextRef="#ctx0" brushRef="#br0" timeOffset="110894.6">17354 12978 1474 0,'-1'8'233'0,"6"4"253"15,1 4-265-15,7 4-111 16,1 4-46-16,-1 4-47 15,2 3-6-15,2 2-7 16,-1 1 0-16,-2 3 0 0,-4-3 1 16,-9-5 4-16,-5-2 1 0,-12-1 1 15,-7-1 0-15,-11 0-18 16,-3-2-19-16,-5-6-73 16,0-3-81-1,-1-8-245 1,6-3 239-16</inkml:trace>
  <inkml:trace contextRef="#ctx0" brushRef="#br0" timeOffset="111107.12">18123 13173 2140 0,'3'26'111'15,"3"-4"42"-15,-1-3-109 16,2 1-8-16,-2 3-28 16,2 4-2-16,1 1-4 15,0-1-10-15,0-4-74 16,2-2-85-16,5-9 90 0</inkml:trace>
  <inkml:trace contextRef="#ctx0" brushRef="#br0" timeOffset="111231.47">18127 12934 1560 0,'-16'-1'175'0,"4"-1"172"16,-4 0-401-16,12 0 3 16</inkml:trace>
  <inkml:trace contextRef="#ctx0" brushRef="#br0" timeOffset="111780.93">18372 13235 1676 0,'6'33'61'0,"3"-6"-4"15,-1-7-39-15,-1-14-18 16,-3-4-18-16,0-6-12 15,-4-7 0-15,-2-1 20 16,-2-7 16-16,0-4 34 0,1-2 10 16,9-5 17-16,5 0 4 15,11 6 6-15,4 5-1 0,5 9-20 32,-6 5-10-32,3 9-30 15,-7 6-10-15,-7 10-61 16,0 5-31-16,-9 5-14 15,3 1-2-15,-3-6 57 16,-1-6 32-16,3-14 22 0,2-6 22 0,1-14 26 31,6-4 7-31,8-5 0 0,0 2-10 16,0 8-21-16,-2 6-8 16,-5 9-11-16,-3 6-9 0,-1 9-34 31,-1 1-18-31,8-1-29 15,3-3-9-15,12-10 3 16,1-7 14-16,3-10 29 0,-4-5 9 16,-4-7 55-1,-3 3 16-15,-3 4 27 0,-4 4 11 16,-5 14-4-16,-3 6 0 0,-9 17-23 16,-3 8-8-16,-6 14-47 15,-1 5-55-15,-2 10-160 16,2 3 132-16</inkml:trace>
  <inkml:trace contextRef="#ctx0" brushRef="#br0" timeOffset="112011.32">19222 13690 1170 0,'0'-45'206'0,"-1"-10"200"0,0-12-136 15,1-11-124-15,1-4-52 16,8 9-18-16,5 7-9 15,10 24-2-15,4 12-1 16,10 21-46-16,1 9-14 0,-5 13-6 31,1 7 0-31,-9 4 2 16,-5 0-7-16,-14 1-4 16,-7-1-8-16,-14 1-38 15,-10 0-25-15,-16-6-114 0,-6-5-166 16,-6-7 210-16</inkml:trace>
  <inkml:trace contextRef="#ctx0" brushRef="#br0" timeOffset="112387.85">19565 12588 1883 0,'15'14'178'16,"-3"9"131"-16,-7 26-173 15,-5 15-26-15,-8 18-54 16,-3 3-12 0,0 0-25-16,3-4-10 0,8-10-9 15,7-7-6-15,10-19-10 16,5-10-1-16,6-14-2 16,2-7 6-16,9-14 5 15,2-7 2-15,1-10 6 16,0-7 0-16,-11-1 15 15,-4 2 11-15,-8 9 12 0,-6 8 5 0,-7 15-11 32,-6 11-9-32,-4 12-22 15,1 2-10-15,3-2-26 0,5-4-17 0,9-13-47 32,5-2-28-32,7-13-116 0,2-8-387 0,2-15 397 31</inkml:trace>
  <inkml:trace contextRef="#ctx0" brushRef="#br0" timeOffset="112532.02">20028 12896 1692 0,'-30'22'177'0,"1"-2"97"16,8-1-104 0,7-9-151-16,7-4-82 15,11-9-117-15,4-3-61 16,13-1-242-16,8-2 275 0</inkml:trace>
  <inkml:trace contextRef="#ctx0" brushRef="#br0" timeOffset="112840.97">20359 13024 2054 0,'-7'4'159'0,"-3"1"102"0,-2 0-137 15,-4 6-67-15,-2 5-34 16,-6 13-25-16,0 10-6 15,4 6-6-15,3 2-1 0,22-6-7 16,9-8-3-16,18-14-1 16,7-8 1-16,3-11 9 15,3-6 11-15,2-11 7 32,1-1 5-32,-2-8 17 15,-1 1 6-15,-11 4 31 0,-7 4 14 0,-14 14 6 31,-11 5-9-31,-10 18-32 0,-3 5-18 0,-3 4-24 16,4 0-20-16,11-12-62 16,9-5-49-16,12-11-108 15,4-7-63-15,10-16 166 16</inkml:trace>
  <inkml:trace contextRef="#ctx0" brushRef="#br0" timeOffset="112969.96">20707 12762 2500 0,'-27'4'73'0,"-3"-3"-115"0,6-3-130 0,8-9 86 32</inkml:trace>
  <inkml:trace contextRef="#ctx0" brushRef="#br0" timeOffset="113276.24">21000 12582 2137 0,'11'32'413'16,"-8"7"-333"-16,-3 6-15 0,-10 12-53 16,-5 2-3-16,-4 5-5 15,-2 2-4-15,-2 7-8 31,1 5-8-15,8-3 1-16,6-5 1 0,13-19 2 16,9-11-3-16,12-17-30 15,12-7 5-15,15-16-21 16,4-6 6-16,2-13 7 16,-8-7-18-16,-13-10-48 0,-5-2-46 0,-12-5-172 15,-5 2-127 1,-13-3 252-16</inkml:trace>
  <inkml:trace contextRef="#ctx0" brushRef="#br0" timeOffset="113406.04">21111 12941 1640 0,'-28'6'206'0,"11"-1"151"15,9 1-97-15,14-1-115 16,8-1-43-16,9-3-46 0,7-3-17 16,4-5-54-1,0-1-65 1,7-8-475-16,6-2 370 15</inkml:trace>
  <inkml:trace contextRef="#ctx0" brushRef="#br0" timeOffset="114007.65">22472 12917 1156 0,'-4'6'66'16,"-1"2"50"-16,-3-2 14 0,3 1 15 15,4-2 20 1,7-1 21-16,3-4 3 0,2-6-11 15,4-5-30-15,1-9-66 16,0-4-27-16,-1-5-35 16,1 0-5-16,-3 0-6 15,-1 3-5-15,-3 11-4 16,-3 6 0-16,-3 12 5 16,-1 7 6-16,-2 13 10 0,0 6 2 15,-3 11 2 1,1 5-2-16,2 6-3 0,0 6-1 15,0 10-3 1,0 3-2-16,-6 2-5 16,-2-4-5-16,0-13-12 15,-3-3-18-15,5-11-35 16,0-3-21-16,4-9-34 16,-2-5-13-16,1-10-75 15,1-5-110-15,2-9 181 0</inkml:trace>
  <inkml:trace contextRef="#ctx0" brushRef="#br0" timeOffset="114187.56">22276 13527 1592 0,'7'9'255'16,"7"-1"318"-16,26-7-422 0,12-1-40 16,3-1-60-16,5-1-8 31,-5-1-16-31,2 1-6 15,6-1-16-15,2-2-29 16,-5-4-33-16,-5-2 30 16</inkml:trace>
  <inkml:trace contextRef="#ctx0" brushRef="#br0" timeOffset="146299.21">23458 11279 930 0,'-2'4'82'16,"-4"3"47"-16,-5-1-7 15,-8 3-51-15,-1-1-13 0,-8-1-20 16,-4 1-8-1,-5-1-8-15,-5 0 0 0,-8-1-6 16,4-2-6-16,-5-3 8 16,4-3 10-16,3-8 13 15,-1-3 3-15,-1-10-3 16,-7-6-7-16,-14-6-13 0,-3-5-3 31,1-5-12-31,8 1-4 0,13-7 6 16,10 3 8-16,9-1 10 15,5 3 4-15,3 5 5 16,4 3 2-16,4 4 9 0,2-1 7 16,14-4 6-16,7-2-9 15,14-6-5-15,6-5 0 0,5 2-6 16,2-4 0-16,10 4-11 31,1 5-13-31,13 6-6 16,3 2-3-16,-4 5-2 15,1 2 0-15,-8 1-4 0,1 2 0 0,13 2 3 32,11-1 1-32,8 1 6 15,-5 4-1-15,-5 4 2 16,-4 4-3-16,4 7-3 16,6 7-2-16,-5 9-2 0,-4 5 1 15,-6 10-2-15,-4 2 0 0,4 8 0 16,4 2-1-16,-4 7-1 15,-6 4 0-15,-13 16-2 16,-8 8 1-16,-16 14-1 16,-5 4 1-16,-12 0-2 15,-5-2-4-15,-7 1 2 16,-8 0 1 0,-12-5 6-16,-4-5 4 0,-24-9 5 15,-14-6 1-15,-23-2 3 16,-9-4 0-16,-26-8 0 15,-15-6-37-15,-30-9 19 0</inkml:trace>
  <inkml:trace contextRef="#ctx0" brushRef="#br0" timeOffset="153905.32">7280 17814 1101 0,'-13'8'132'0,"4"-4"69"16,6-4-49-16,4-8-95 16,6-3-32-16,3-3-21 15,0-1-1-15,0 2-2 16,2-1 0-16,-7 8 0 15,5 3-1 1,-4 6 1-16,2 5-8 0,0 4 32 16,1-1 15-16,3 2 30 15,4-3 19-15,4-5-1 0,4 5-8 32,7-8-16-32,3 2-7 0,13 2-29 15,5-6-9-15,8 5-14 0,-2 0-4 0,-4 0-2 31,-3 1-1-31,3 1-3 0,5 1-2 16,13 0 1-16,1-2 2 0,-6 1 2 16,-2-1 1-16,-3 0 1 15,0 1 0 1,11-1 0-16,5 1-3 0,3 0 0 16,-1 1 0-16,-2 1-1 15,5 2 1-15,8 2-1 16,3 2 1-16,-4-1 0 31,-5-2 0-31,6-1 0 16,4-5 1-16,-2-2 0 15,0-1 1-15,-2-3 1 0,4-2-1 16,3-1 1-16,-1-2 0 16,-2 1 0-16,0-1 1 0,3-2 0 15,1-3-1-15,0-1 1 0,-4-2-1 16,9-2 0-1,-2 2 0-15,0 2 0 16,-4 0 2-16,2 2 0 16,2-1-1-16,-2-1 1 15,1-3-1-15,1-4-1 16,2 0 0-16,3-1 1 16,-1 2-1-16,-5 1 3 0,0 3-1 0,-3-1-7 31,-8 2-59-31,-10 2 44 15</inkml:trace>
  <inkml:trace contextRef="#ctx0" brushRef="#br0" timeOffset="156514.45">11388 12787 199 0,'0'-6'67'31,"2"0"46"-31,-2 2-32 16,0 1-18-16,0-1-36 15,1 0-11-15,0-3-9 16,1 0 3-16,2-1 55 0,-2 0 31 16,2 2 55-16,-1-1 22 15,-1 1-13-15,1 2-10 16,-3 4-21-16,0 0-14 16,0-1-21-16,-4 5-4 0,-2 5-7 15,-3 2-3-15,-5 5 4 16,-4 5-7-16,-6 6-14 15,-2 5-10-15,-7 4-24 16,-3 2-11-16,-13 4-15 16,-9 1-2-16,-4 7 0 15,-2 0 1-15,10 2-2 16,8-2-15-16,12-8-45 16,7-9-27-16,11-12-69 15,7-9-59-15,9-17 125 0</inkml:trace>
  <inkml:trace contextRef="#ctx0" brushRef="#br0" timeOffset="156768.67">10989 12588 1762 0,'-9'2'92'0,"2"1"20"16,5-2-36-16,8 1-12 0,7 2-10 16,18 7 7-16,12 7-5 0,19 14-24 15,0 9-5-15,6 15-15 16,3 4-6-16,9-1-24 16,3 0-35-1,1-4-110-15,-9 1-133 16,-14 4 161-16</inkml:trace>
  <inkml:trace contextRef="#ctx0" brushRef="#br0" timeOffset="204450.87">4162 6051 375 0,'-8'6'62'16,"-5"3"57"-16,0 3-16 15,-1 6-21-15,-2-1 2 16,1 2 7-16,3-5 2 0,7-5 9 16,2-2 7-16,5-6 10 15,2 0-2 1,4-4-19-16,5 0-16 0,8-3-34 16,8-3-12-16,12 2-15 15,5 0-5-15,10 2-4 16,2 1 1-16,11 2-2 0,10 1-1 15,13 1-3-15,3 2-1 16,1-2-4-16,-2 0 1 16,11-6 2-1,3-1 5-15,11-4 15 16,4-1 4-16,-1 0 0 16,1-2-2-16,-2 3-8 0,-5 1-2 0,-17 5 0 15,-9 4-1-15,-21 2-1 31,-17 2-1-31,-19 3-2 16,-9 3 3-16,-24 1 6 16,-8 2 1-16,-23-3 5 0,-5-1-3 15,-15-5-9-15,-7-3-2 16,-13-5-3-16,-10-3-3 0,-6-4-2 16,0 0-2-16,-11 0-2 15,-8 0-1-15,1 5 0 16,-2 1 0-16,-3 3-1 15,1 3-2-15,4 3-2 16,-1 4-4-16,7 2-1 16,3-1 1-16,8 1 2 15,9-1 4-15,18-3 2 0,11-2 0 32,7 1 0-32,4 1-1 15,1 0-1-15,6 1 1 0,1 0 0 16,5 1-1-16,10-2 1 0,6 1-1 15,3-2-5-15,6 1-2 16,6 2-5 0,7 1 3-16,18 5 0 15,8-2 3-15,20 0 3 16,7-3 0-16,25-2 1 16,11-3 3-16,18-1 4 15,2 1 2-15,7 0 5 16,-1 1 1-16,-9-2 3 15,-3 0-1-15,-14-2 1 16,-5 0-3-16,-14 1-3 0,-14-1 1 0,-30 0-5 16,-16 0-30-16,-19 2 20 15</inkml:trace>
  <inkml:trace contextRef="#ctx0" brushRef="#br0" timeOffset="-200186.33">18709 600 521 0,'-5'3'84'0,"0"-3"88"16,2 4 1-16,1-1 30 16,-1-3-32-16,-2 2-41 15,-1 4-12-15,-3 3-39 16,-3 5-19-16,2 10-29 16,-5 4-16-16,3 13-15 15,0 1-3-15,8 6-2 16,4-1 0-1,11-8 2-15,5-4 1 16,8-13 2-16,4-7 11 0,9-11 38 16,0-7 23-16,5-10 31 15,2-5 4-15,-8-10-19 16,-5-2-13-16,-21-6-15 16,-12-3-12-16,-22-2-10 15,-9-3-11-15,-15 3-20 16,0 5-7-16,1 12-15 0,4 3-13 15,7 12-45-15,6 4-40 16,13 3-196-16,8 6 182 0</inkml:trace>
  <inkml:trace contextRef="#ctx0" brushRef="#br0" timeOffset="-199527.53">19512 798 225 0,'-1'4'104'0,"-2"0"94"16,3 6 19-16,3-4-21 15,0-2-28-15,8 0-27 16,4-5-7-16,9 3-24 16,7-1-7-16,21-1-11 15,11 1-15-15,15 2-10 0,7-1-4 16,16 6 7-16,14-1 1 16,16-3 2-16,11-1 1 15,16-1-13-15,-7 6 1 16,5-12-14-16,-6 4-10 0,-34-1-15 31,-10-8-6-31,-41 8 1 16,-19-3-10-16,-24-2-64 15,-11 2-61-15,-16 3 57 16</inkml:trace>
  <inkml:trace contextRef="#ctx0" brushRef="#br0" timeOffset="-198766.4">21793 682 477 0,'-5'-2'132'16,"-1"-1"130"-16,2-2-23 0,2 2-69 31,0-1-43-31,2-1-53 0,0 2-17 0,1-1-14 16,4 1-4-16,4 0-2 16,8 0 4-16,9 0 10 15,6 0 2-15,11 5-2 31,-2 2-5-31,-3 4-10 16,-9 2-8-16,-13 5-13 0,-5-1-6 16,-11 5-4-1,-4-2 1-15,-17 9-1 16,-12 5 0-16,-16 5 1 0,-6 1-2 0,2-6 0 16,8 2-1-16,20-5-1 15,6-1-1-15,16-6 7 16,8-3 6-1,20-8 15-15,12-2 6 0,26-6-6 16,7-2-3-16,-1-2-14 16,-4-2-3-16,-18-4-42 15,-4-3-57-15,-7-5-327 16,-5 2 261-16</inkml:trace>
  <inkml:trace contextRef="#ctx0" brushRef="#br0" timeOffset="-198425.35">22446 598 1033 0,'-2'-4'93'0,"-4"1"41"16,-9 3-10-16,-11-1-4 15,-10 5-52-15,-5 8-41 16,2 0-9-16,7 12 1 15,6-4 1-15,15-2 10 16,8 5 7-16,13-5 5 16,8 0 5-16,14 5 3 15,7-6-2-15,9 7 3 16,0-3-8-16,-4 4-6 16,-3 1-5-16,-13-2-13 15,-6 4-2-15,-14-7-7 16,-8 0 0-16,-15 0 2 15,-7 0-6-15,-12-3-62 16,-7 0-42-16,-8-5-225 16,-2-4 182-16</inkml:trace>
  <inkml:trace contextRef="#ctx0" brushRef="#br0" timeOffset="-198217.09">22339 578 1014 0,'18'-7'192'0,"-1"3"127"16,-1 0-120-1,4 3 4-15,2-1-110 0,2-1-26 0,8 1-42 16,-5-1-12-16,6-3-39 16,1 2-62-16,4-2-375 15,1 2 299-15</inkml:trace>
  <inkml:trace contextRef="#ctx0" brushRef="#br0" timeOffset="-197917.06">22809 610 1009 0,'0'15'153'16,"0"-2"100"-16,0-1 8 15,-3-2-111-15,-2 0-38 16,-2-1-51-16,-3 1-19 0,-2 1-27 15,0-2-5-15,4 3-9 16,1 1-3-16,13 3 5 16,3 4 5-16,11 3 17 15,8 3 8-15,-2 3 13 0,9-2-4 16,-3-2-9 0,-4 1-8-16,1-5-14 15,-13-1 0-15,-15-2-2 16,-6 0 3-16,-15-1-12 15,-10 0-27-15,-18-2-80 16,-10-1-79-16,-2-7-307 0,2-1 290 16</inkml:trace>
  <inkml:trace contextRef="#ctx0" brushRef="#br0" timeOffset="-197742.59">22852 654 817 0,'3'0'201'0,"3"6"-55"16,3-2 229-16,6 0-193 0,5 1 12 15,7-7-45-15,4-3-48 16,7-5-62-16,5-2-25 0,2-7-163 16,1 3 109-16</inkml:trace>
  <inkml:trace contextRef="#ctx0" brushRef="#br0" timeOffset="-182084.19">18388 1869 414 0,'-2'5'148'0,"-4"0"157"31,3 1-14-31,0 1-51 0,3 2-25 0,8 1-49 31,5 1-18-31,11-2-37 0,8-2-24 16,5-2-36-16,1-3-16 16,-5-2-25-16,0-1-7 0,-9-3-70 15,0-2-67-15,-5-3-392 16,8-2 316-1</inkml:trace>
  <inkml:trace contextRef="#ctx0" brushRef="#br0" timeOffset="-181818.77">18822 1767 723 0,'7'-10'124'16,"-2"2"84"-16,0 2 19 16,1 4-42-16,-5 2-35 0,4 6-27 15,3 6-14-15,0 7-24 16,0 4-11-16,-2 8-30 16,-2 4-13-16,-2 5-17 15,-2 2-7-15,1 0-2 16,0-4-18-16,6-5-61 15,2-8-50-15,3-12-227 16,2-4 203-16</inkml:trace>
  <inkml:trace contextRef="#ctx0" brushRef="#br0" timeOffset="-181414.1">19027 1802 810 0,'0'-10'136'16,"0"0"98"-16,4-1-8 0,5 1-80 16,3 2-17-16,0 2-24 15,3 3-17-15,4 3-36 16,3 1-14-16,6 6-21 15,0 1-6-15,-2 3-6 16,-1 0-2-16,-9 0-2 16,-6 3 1-16,-12 2-1 15,-7 1 1-15,-11 4 2 16,-2 0 0-16,-3 1 0 16,1 0-2-16,7 0 0 15,2-1-2-15,14-2 0 0,2-1 0 16,10-4-1-1,6-1 2-15,8-6-1 16,5-5 2-16,10-3-26 16,0-4-36-16,4-8-150 15,2 0-202-15,-8-6 231 16</inkml:trace>
  <inkml:trace contextRef="#ctx0" brushRef="#br0" timeOffset="-181126.14">19439 1735 929 0,'1'-5'172'0,"6"-1"54"0,0 0-14 16,2 2-31-16,8-3-86 16,0 0-14-16,10 2-22 15,0 2-11-15,5 5-12 16,0 2-4-16,-1 10-9 15,-4 1-5-15,-13 10-9 32,-7 4-3-32,-16 8 1 0,-7 5 0 0,-8 2 3 15,-1 1-19-15,3-6-57 16,7-5-46 0,12-13-292-16,5-7 249 15</inkml:trace>
  <inkml:trace contextRef="#ctx0" brushRef="#br0" timeOffset="-180532.03">20303 1878 289 0,'-5'-1'151'0,"-2"-1"110"15,3 1-42-15,0-1 13 16,1 1-67-16,3 1-21 16,1-1-28-16,4 1-10 0,4 1-19 15,6 0-7-15,12 3-2 16,11-1 2-16,20 2 0 16,24 2-3-16,21 0-13 15,8 0-11-15,21-1-17 16,-2 0-8-16,-5-2-5 15,4-1-5-15,-12-1-3 16,-13-1-1-16,-16-2-9 16,-15-1-31-16,-34-3-121 15,-12-1-118-15,-12 0 131 16</inkml:trace>
  <inkml:trace contextRef="#ctx0" brushRef="#br0" timeOffset="-180016.5">22196 1732 764 0,'-3'0'132'0,"-1"-1"132"16,1 0-18 0,1 0-23-16,0 1-45 15,2 0-58-15,0 3-24 0,-2 6-30 16,1 5-14-16,0 10-28 0,-1 3-9 15,2 3-6 1,3 1-2-16,0-2-1 16,2-2 0-16,1-3-12 15,-1 0-25-15,2-8-93 16,2-2-76-16,3-10 101 16</inkml:trace>
  <inkml:trace contextRef="#ctx0" brushRef="#br0" timeOffset="-179585.39">22455 1754 857 0,'3'-8'126'0,"2"-1"99"31,-3 0-20-31,2 3-29 0,-1-3-43 0,0 3-42 16,2-1-13-16,1 2-13 31,5 3-10-31,-1 5-19 16,4 2-6-16,-2 6-18 16,1 1-5-16,-2 3-6 15,-5 2-1-15,-6 3 0 0,-5 2 0 16,-7 0 2-16,-1 3 2 0,-6 0 1 15,2-2-1-15,0 1-2 16,1-1 0 0,7 0-1-16,8-2-1 15,5-3 1-15,11-1 2 0,5-4 4 16,1-3 0-16,8-6 1 16,0 0 1-1,5-10-53-15,1-2-48 0,2-5-277 16,-1-3 219-16</inkml:trace>
  <inkml:trace contextRef="#ctx0" brushRef="#br0" timeOffset="-179162.61">22976 1789 1282 0,'-2'-15'138'0,"-3"-2"73"15,-2 1 11-15,-7-1-93 16,-5 0-32-16,-2 1-42 16,-8 1-15-16,2 7-20 15,0 2-6-15,0 9-9 16,6 6-4-16,9 6-4 16,7 3 0-16,9 4 2 15,8 1 1-15,8 4 2 16,4-2-1-16,3 2 1 15,1 1 0-15,-4 0 0 16,-7 1-1-16,-5 1 1 0,-7 1-2 16,-7-3-6-16,-5 0-4 0,-10-3-11 31,-6-3-3-31,-8-8-1 0,-3-3 6 0,-1-11 14 16,4-6 6-1,12-11 10-15,4-5 0 0,17-8 1 31,11 0 0-31,15 0-3 0,7-2-1 0,11 5-7 32,-2 3 2-32,-4 2-88 0,-1-2-86 0,-2 3 98 15</inkml:trace>
  <inkml:trace contextRef="#ctx0" brushRef="#br0" timeOffset="-167466.43">17295 4762 623 0,'-2'-11'100'0,"-3"-2"96"16,-7 0 8-1,5-2-4-15,-1 1-21 16,7 5-5-16,3 0-2 15,-2 8-13-15,0 2 0 16,-3 10-20-16,1 6-27 0,2 12-24 16,-1 5-13-16,1 9-42 15,-1 2-7-15,0 1-18 16,2-1-8-16,0-6 3 16,2 0-2-16,2-7-41 15,-1-2-45-15,2-7-127 16,4-4-134-16,1-11 190 15</inkml:trace>
  <inkml:trace contextRef="#ctx0" brushRef="#br0" timeOffset="-167286.77">17482 5024 1761 0,'-5'16'187'0,"-2"-2"162"0,-1-6-255 15,-2-4-6-15,2-10-101 32,2-6-62-32,6-6-206 15,7-1 169-15</inkml:trace>
  <inkml:trace contextRef="#ctx0" brushRef="#br0" timeOffset="-166590.49">17857 4796 762 0,'-3'-3'118'16,"-3"0"71"-1,-1-2 1-15,2 3-65 0,-1 0-21 16,4 3-24-16,-3 4-10 0,1 12-24 16,-3 5-15-16,1 11-14 15,2 7-5-15,4 3-8 16,4 2-3-16,10-4-2 16,3-5 1-16,10-6 0 31,4-5 3-31,9-9 25 0,1-5 18 0,0-11 26 15,-1-7 8-15,-6-13-7 32,-4-6-14-32,-7-6-11 0,-7-5-2 15,-8-3-2-15,-8 1-1 0,-12-5-13 16,-5 4-10-16,-21 5-20 16,-5 5-8-16,-9 14-38 15,-3 7-23-15,10 9-77 16,6 4-60-1,15 1 114-15</inkml:trace>
  <inkml:trace contextRef="#ctx0" brushRef="#br0" timeOffset="-166125.91">18430 4831 387 0,'-8'3'134'16,"-3"-1"131"-16,-1 0-5 15,2 3-59-15,1 0-27 16,1 7-38-16,3 3-20 15,0 3-39-15,3 6-10 16,2 8-28-16,1 4-13 0,7 7-17 16,7-1-8-16,12-6-1 15,8-5-3-15,12-13 3 16,2-6 3-16,-5-11 37 16,-4-5 16-16,-6-12 29 15,-3-4 8-15,-4-8-6 16,-6-5-1-1,-11-4-6-15,-9-7-1 0,-14 1-24 16,-9-1-9-16,-10 1-28 16,-5 8-9-16,-4 9-11 15,-5 9-25-15,-10 16-57 16,1 3-37-16,10 8-87 16,9 0-129-16,26-1 202 15</inkml:trace>
  <inkml:trace contextRef="#ctx0" brushRef="#br0" timeOffset="-165566.35">19105 4690 1182 0,'-4'6'200'15,"0"3"107"-15,0 6-58 0,1 1-50 16,1 8-85 0,1 6-33-16,3 10-34 0,2 2-15 15,4 4-22-15,0-3-7 16,2-4-32-16,1 0-34 15,1-5-96 1,-3-2-70-16,-1-4 119 0</inkml:trace>
  <inkml:trace contextRef="#ctx0" brushRef="#br0" timeOffset="-165228.83">19585 4998 1361 0,'3'0'99'0,"3"0"20"0,-1-2 0 32,1-3-50-32,0-3-36 0,3-2-86 15,-1-2-83-15,1 4 80 16</inkml:trace>
  <inkml:trace contextRef="#ctx0" brushRef="#br0" timeOffset="-165059.03">19919 4962 1336 0,'4'6'91'0,"-3"-3"18"16,1-3-1-16,1-5-50 15,0-6-28-15,4-5-89 16,2-2-111-16,2-4 100 16</inkml:trace>
  <inkml:trace contextRef="#ctx0" brushRef="#br0" timeOffset="-163950.31">21469 4823 984 0,'5'6'122'0,"-5"0"103"16,-1 1-33-16,-6 3 0 15,-6-1-41-15,-4 7-35 16,-6 4-27-16,-7 6-42 16,-3 4-17-16,-5 4-28 0,-1 1-13 0,2 0-70 15,2-1-53-15,1-1-173 31,2-6 160-31</inkml:trace>
  <inkml:trace contextRef="#ctx0" brushRef="#br0" timeOffset="-163743.33">21117 4769 1429 0,'-1'2'124'0,"3"5"75"0,5 5-33 0,9 11-16 16,-3 0-42-16,14 9-46 16,0-1-20-1,20 3-35-15,6-1-4 0,20-3-46 16,7 1-51-16,1-5-271 16,-6-3 220-1</inkml:trace>
  <inkml:trace contextRef="#ctx0" brushRef="#br0" timeOffset="-163057.42">22277 4869 786 0,'-2'2'137'0,"-5"0"115"31,2-1 4-31,0-1-64 16,4-5-31-16,2-1-36 0,3-1-20 15,10-2-15-15,2 0-9 16,11 2-11-16,3-1-3 16,7 3-12-16,0-1-10 15,-2 5-24-15,-2 1-10 0,0 9-10 0,2 5-2 32,-7 8-4-32,-2 3-1 0,-9 8 0 15,-6 1-3-15,-11 2-16 16,-6 4-10-16,-17-1-9 15,-7 3-5-15,-9 2 3 16,-4-4 7-16,-10 0 11 16,-4-5 9-16,2-6 17 15,11-1 3-15,21-10 8 16,15 0 1-16,28-3 23 16,13 2 10-16,23-3 8 15,7 1 2-15,9-5-23 16,-1-5-9-16,13-3-13 15,4-3-15-15,-9-9-69 0,-6-1-68 16,-21-6 73 0</inkml:trace>
  <inkml:trace contextRef="#ctx0" brushRef="#br0" timeOffset="-162746.56">22941 4170 1560 0,'-3'23'150'0,"-2"3"77"16,1 4-1-16,0 0-110 0,4 1-38 16,0 1-56-16,0-6-10 0,-1-2-5 15,0 0-11-15,1-3-73 16,1-1-58-16,-1-5 69 31</inkml:trace>
  <inkml:trace contextRef="#ctx0" brushRef="#br0" timeOffset="-162346.1">23108 4170 1121 0,'10'-15'112'0,"2"1"72"0,-3 3 26 16,0 4-43-16,0 2-22 0,0 4-55 16,0 1-26-1,8 2-39 1,3 3-14-16,7 4-11 16,3 3 0-16,-2 5-3 15,-1 2 0-15,-12 3-4 16,-5 1-13-16,-14 2-19 15,-8 0-3-15,-15 1 4 16,-7 3 14-16,-6 0 20 16,3-1 4-16,8-1 1 0,10-4 0 0,16-3-1 31,8-4-1-31,19-7 1 0,4-1-2 16,13-9 2-16,3-3-21 0,-3-5-91 31,1-2-108-31,-3-6 114 15</inkml:trace>
  <inkml:trace contextRef="#ctx0" brushRef="#br0" timeOffset="-161840.04">23683 4197 794 0,'7'-16'194'0,"0"-2"212"0,-5-1-218 15,-3 0 5-15,-9 2-69 16,-6-2-26-16,-7 2-39 16,-3 2-16-16,-7 4-27 15,0 6-9-15,4 7-13 16,1 4-3-16,7 5-2 16,4 3 2-16,6 3 1 15,6 0 0-15,9 4 0 0,5 1 1 16,9 3 2-16,4 2 0 15,9 1 0 1,4 3 0-16,7-1 1 16,-5-1 1-16,-2 1-15 15,-9-2-11-15,-22 0-35 16,-4 0-21-16,-22-3-28 16,-9 0-2-16,-14-6 11 15,-5-3 17-15,2-7 45 16,5-6 14-16,16-7 53 15,6-10 49-15,17-9 41 0,5-10 17 0,18-13 3 32,11-4-32-32,13-7-25 0,7 4-14 0,6 3-30 15,-2 11-12 1,-11 11-47-16,-11 7-19 0,-16 13 20 16</inkml:trace>
  <inkml:trace contextRef="#ctx0" brushRef="#br0" timeOffset="-152856.16">17348 5747 1458 0,'2'0'67'0,"6"-5"0"0,3-10 87 16,4 7-21-16,0-1 5 16,-4 7-16-16,-3 16-27 0,-6 1-9 15,-3 17-33-15,-2 4-16 16,-3 6-22-16,3 3-18 16,1-4-63-16,4-2-50 15,3-8-281-15,4-4 237 0</inkml:trace>
  <inkml:trace contextRef="#ctx0" brushRef="#br0" timeOffset="-152714.55">17777 5864 1099 0,'-6'10'169'0,"-1"-2"263"15,0-2-365-15,3-8-89 16,4-5-50-16,2-9 41 15</inkml:trace>
  <inkml:trace contextRef="#ctx0" brushRef="#br0" timeOffset="-152005.89">18238 5688 1072 0,'0'0'22'0,"-3"-2"22"0,0 1 91 0,-3 1-6 15,-3 5 17 1,-2 4-28-16,-4 12-72 0,-2 6-17 16,-1 8-23-16,1 3-4 15,7-4-3-15,6-2-2 0,15-10 1 16,11-6 2-16,6-11 24 16,3-5 12-16,1-6 31 15,1-5 6-15,-1-5-9 16,-2-3-4-16,-12-3-19 15,-6 0-2-15,-13-2-8 32,-10-1-6-32,-14-1-18 0,-6 2-17 0,-4 6-44 15,2 3-35-15,5 8-112 0,4 3-226 32,15 2 254-32</inkml:trace>
  <inkml:trace contextRef="#ctx0" brushRef="#br0" timeOffset="-151726.12">18635 5687 1387 0,'1'21'87'0,"-5"6"34"16,-6 3-44-16,-8 4-10 0,1 0-29 31,6-6-21-31,7-6-8 0,15-14-6 16,5-6 0-16,10-11 8 15,3-4 7-15,8-9 30 16,-2-1 15 0,0-3 34-16,-6 0 10 0,-11 0-4 0,-8 0-1 15,-17-2-32 1,-9 0-17-16,-17 1-34 0,-6 5-19 16,-2 12-41-16,-4 5-36 15,9 8-92 1,4 0-64-16,17 3 121 15</inkml:trace>
  <inkml:trace contextRef="#ctx0" brushRef="#br0" timeOffset="-151531.84">19209 5592 1218 0,'13'7'209'0,"-9"9"297"0,-5 9-296 16,-15 11-47-16,-5 2-44 15,-5 0-71-15,0-2-18 16,8-7-33-16,5-4-36 0,7-7-128 16,6-3-63-16,15 0 105 15</inkml:trace>
  <inkml:trace contextRef="#ctx0" brushRef="#br0" timeOffset="-150550.59">21408 5802 676 0,'4'0'167'15,"-1"-1"166"-15,-2 1-10 16,-1 2-46-16,-3 1-46 16,-4 2-68-16,-3 1-46 15,-7 1-59-15,-8 3-18 0,-11 3-30 16,-3 4-5-16,-10 2-45 15,-5 1-27-15,-4 0-87 32,2 0-68-32,11-4 125 15</inkml:trace>
  <inkml:trace contextRef="#ctx0" brushRef="#br0" timeOffset="-150378.64">21021 5766 1427 0,'17'22'99'16,"9"2"56"-16,4-1 3 15,13 2-42-15,1-2-24 16,6 0-52-16,3 0-13 16,5-2-118-16,7 0-74 0,1-5 89 15</inkml:trace>
  <inkml:trace contextRef="#ctx0" brushRef="#br0" timeOffset="-149626.2">22685 5950 854 0,'-10'0'124'0,"0"0"102"16,-1-1-21-16,2-3-49 16,2-2-32-16,6-2-30 15,2-2-16-15,6 0-16 31,6 1-1-31,7 0-10 0,4 3-4 16,11 2-7-16,8 3-2 16,3 5-10-16,-4 3-8 15,-10 6-14-15,-6 5-5 0,-11 7-7 16,-6 5-1-16,-11 8 2 16,-13 4 0-16,-13 4-21 15,-7 2-11-15,-10-5-11 16,-1-3 3-1,6-8 25-15,10-4 12 16,15-5 8-16,10-2 0 0,15-3 11 16,13-3 8-16,23-4 11 15,5-3 2-15,7-8-9 16,-3-3-5-16,-3-9-80 16,-2-5-72-16,-3-4 77 0</inkml:trace>
  <inkml:trace contextRef="#ctx0" brushRef="#br0" timeOffset="-149316.22">23146 5704 741 0,'5'4'209'15,"2"2"175"-15,6 3-95 16,2-1-29 0,6-2-94-16,1-2-42 0,2-4-72 15,1-2-21-15,-6-5-15 16,4-2-23-16,-7-3-128 15,0-3-114 1,0-5 124-16</inkml:trace>
  <inkml:trace contextRef="#ctx0" brushRef="#br0" timeOffset="-149096.22">23544 5530 1303 0,'4'1'147'0,"-2"2"88"16,-1 2-11-16,-1 6-86 16,-1 4-38-16,0 9-49 15,-3 1-16-15,1 4-20 16,2 0-5-16,0-4-7 0,1-2 2 0,3-3-49 16,3-2-54-16,2-4-277 15,0 0 225-15</inkml:trace>
  <inkml:trace contextRef="#ctx0" brushRef="#br0" timeOffset="-148735.48">23718 5536 808 0,'7'-8'117'0,"3"0"84"0,2 1 14 15,4 2-32-15,1 2-33 0,3 3-51 16,-2 2-25-16,1 4-42 16,-3 4-15-16,-3 4-14 15,-4 2-3-15,-10 4-6 16,-4 0 1-1,-11 3-11-15,-4-2-3 0,0 1 3 16,2-1 0-16,3-2 12 16,6-1 3-16,9-3 1 15,2 0 1-15,12-6 2 16,3 0 1-16,13-5-1 16,5-2 0-16,1-2-40 15,0-3-78-15,-6 1 70 16</inkml:trace>
  <inkml:trace contextRef="#ctx0" brushRef="#br0" timeOffset="-148353.67">24051 5454 936 0,'-1'-1'105'0,"1"-2"86"15,0 0-15-15,3 1-15 16,3 0-28-16,6 0-34 16,4 1-19-16,5 1-16 15,4 0-8 1,2 0-16-16,1 1-6 15,0 1-16-15,-4-1-7 0,-6 2-8 16,0 0-1-16,-10 2-3 16,-2 2-3-16,-7 5-2 15,-7 3 1-15,-6 8 2 16,-3 2 1-16,1 6 2 16,-2 2 0-16,4 0-12 15,2-2-19-15,-1-2-124 0,0-4 99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6:51:17.4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2438 9303 220 0,'-8'-12'33'15,"-4"0"72"-15,2 0 23 16,-1 8 43-16,-1 1 20 16,-1 4-12-16,1 6-13 15,0 6-33-15,-4 2-17 0,1 4-38 16,4-3-20-16,4-4-38 15,6-2-10-15,4-5 0 16,6-5 6-16,9-3 16 16,10-4 8-16,7-2-2 15,6 1-6-15,3 3-15 16,-1 2-6-16,-1 3-8 16,-4 4 0-16,0 2-2 15,0-1-1 1,4-1 1-16,4-2-1 15,18-3-1-15,1-3 3 0,3-3 10 16,-2-2 2-16,-6 1 1 16,3 1-3-16,12 1-9 15,7 1 0-15,-3-1-2 16,-4 4 1-16,-12 3-1 16,-5 2 1-16,7 0-1 15,4-3 0-15,5 0 0 0,-1-3 1 16,-7-5 1-1,1 0-1-15,11-3 1 16,3 0-1-16,4-3-2 16,-4 2 1-16,-7 2 0 0,2-1-1 15,8 5 1 1,3-1 0-16,-2-1-1 16,-5 1 2-16,2-1-2 0,11 1 1 15,2-1 0 1,0 1-1-16,-1 3 0 0,-1 0 0 15,6 4-2-15,-1 2 0 0,-2 2 0 16,-3 1-1 0,6 0 1-16,3 0-1 0,1 0 1 15,-2 2 1-15,4 1 1 16,2 2 1-16,-7 0 0 16,-1 1-1-16,-2 0 0 15,4 0 0-15,1 0 0 16,0-4 0-16,3-2 1 15,3-2-1-15,-2-1 0 16,3 1-1-16,-3-2 4 16,0 1 5-16,4 1 3 15,-1-1 0-15,5 3-2 16,-4-2-5-16,0-3-3 0,1 0 0 16,2 0 0-1,0 1 1-15,0 4 0 16,0-2 1-16,-4 0-1 15,0-3 1-15,-1-4-2 16,3-1 0-16,3-3-1 16,-2 0 0-16,7 1 2 15,4 1 1-15,0 2 0 16,-7 2 0-16,-1 5-2 16,-1 2 0-16,-7 6 0 0,0 2 0 15,-3 0 2-15,-1 2-1 0,2-6 1 16,-4-3-2-16,0-4 29 15,-2-1 7-15,1-1 5 16,3 1 3-16,-7-1-26 16,-6-1-5-16,-13 1 11 15,1-1-40-15,-1 0-182 16,-4 1 143-16</inkml:trace>
  <inkml:trace contextRef="#ctx0" brushRef="#br0" timeOffset="1158.83">2500 11099 871 0,'-11'4'98'16,"1"1"66"-16,6-2-97 15,1 1-35-15,6-3-32 16,2 0-2-16,9-3-4 0,3-2 3 15,4-2 7-15,4-1 5 16,6 3 3-16,2 3 0 0,6 2-7 16,5 3-3-16,19-2-1 31,11-3-1-31,9-7 0 0,3-1-2 0,5-7-1 16,7-2-2-1,10-4-3-15,3 0 1 16,10 1 6-16,2 3 2 0,1 6 6 15,4 0 1-15,11 6 2 16,-3 3-1-16,4 3-1 16,3 1 0-16,-12 0-7 15,1-1-1-15,11-2-2 16,-7-3-1-16,2-1 25 16,9-2 8-16,-9 0 13 15,1 3 7-15,12 4-15 16,-6 3-1-16,-4 6-7 15,7-1-4-15,-15 3-8 16,3 0-3-16,4 1-4 0,-2 1 1 16,-6 0-1-16,5-2-1 15,1 0-3 1,-10 2 1-16,7 0-3 0,5 2 0 0,-15 0-1 16,9 0 0-16,6-2 0 15,-12-4 0-15,4 4-1 31,2 1 0-31,-2 4 0 0,-3 1 0 16,6-1 0-16,2 1 0 16,-8-5-2-16,7-2 0 15,11-8 0-15,-3-5 0 16,17-5 2-16,7-5 2 0,-9-1 0 16,16 2 2-16,-5 0-39 15,2 6-107-15,17 5 89 16</inkml:trace>
  <inkml:trace contextRef="#ctx0" brushRef="#br0" timeOffset="22474.83">2478 11670 512 0,'-7'5'98'0,"2"2"71"0,2-4-51 16,-2 1-23-16,3-2-11 15,0-2 3-15,3 0 1 16,1-1-1-16,4 1-18 16,3-1-10-16,5 0-20 0,1 1-7 15,4-1-9 1,0 0 2-16,1 1 10 15,0 0 7-15,2 2 13 16,-3 2 2-16,0 0-4 16,2 1-6-16,4 1-15 15,8 3-6-15,12 5-9 16,14 2-3-16,10 4-6 16,5-1-4-16,7-3-4 15,4-2-3-15,23-7-2 16,6-5 1-16,15-9 6 15,4-4 6-15,-9-5 8 16,2-3-1-16,0-1-2 0,-10 0-3 16,-6 4-3-16,-3 4-43 0,-3 12 27 15</inkml:trace>
  <inkml:trace contextRef="#ctx0" brushRef="#br0" timeOffset="24979.19">2715 12730 212 0,'-3'-2'68'0,"-1"0"67"16,-1 1-22-16,0 1-9 31,1 1 2-31,3-1 0 0,0 1-2 16,4 1-20-16,3-1-9 16,7 0 15-16,3 1 1 0,14 2 1 15,13 3-3-15,23 3-21 16,7 2-8-1,8-1-23-15,4 0-8 16,18-2-13-16,3-1-6 16,1 3-1-16,-4 0 1 0,-6 6-8 15,1 6-58-15,1 12 38 0</inkml:trace>
  <inkml:trace contextRef="#ctx0" brushRef="#br0" timeOffset="50355.47">21947 4199 705 0,'-6'-6'104'16,"2"0"102"-16,-3 0 12 16,-1 0 21-16,1 2-33 15,-3 1-52-15,1 1-35 16,2-1-47-16,7-1-15 15,15-3-19-15,5-1-4 16,11-2-3 0,9 3 3-16,-3 4 9 15,0 3-1-15,-1 6-14 0,-4 4-7 16,-7 4-14-16,-7 2-3 0,-13 1 3 31,-10-1 1-31,-16 0 1 16,-3-1 0-16,-1-3-4 15,1-5-1-15,4-4-3 0,7-2-2 16,8 2-5-16,5 3-2 16,7 5-1-1,4 4 2-15,6 5 4 0,0 3 1 0,6 3 2 16,1 0 0-16,1 1 1 16,1 2 3-16,-7-2 1 15,-10 1 1-15,-16-1 4 16,-12 0 0-16,-19-3 0 15,-5 1-3 1,-14-4-20-16,-6-3-12 16,-11-6-50-16,5-2-41 15,19-9-138-15,14-3-74 16,34-16 170-16</inkml:trace>
  <inkml:trace contextRef="#ctx0" brushRef="#br0" timeOffset="50735.83">22434 4127 1423 0,'-14'-2'108'0,"0"-1"64"15,8 1 5-15,6-3-80 16,4-2-13-16,14-1-33 15,3-2-10-15,8 2-1 16,0 2-5-16,2 5-17 16,2 2-8-16,-3 6-5 15,-3 4-1-15,-11 1 0 16,-7 3 7-16,-13 3-2 0,-14 4 3 16,-14 6-2-1,-2 3-5-15,0 1-1 16,9-4-3-16,16-4-6 15,6-1-4-15,14-3-1 16,7-3 0-16,18-9 6 16,11-4-17-16,14-6-68 15,7-5-38-15,0-7-127 16,-3-7-134-16,-4-13 228 16</inkml:trace>
  <inkml:trace contextRef="#ctx0" brushRef="#br0" timeOffset="51152.33">23118 3830 1514 0,'0'13'72'0,"-1"8"24"31,1 6 24-31,1 11 15 0,1 5-8 0,0 6-42 16,0 1-28-16,3 2-36 15,-3 2-14-15,0-4-2 31,3 1-2-31,-4-10-5 16,2-5-2-16,-3-14-5 16,-1-7-5-16,-3-9-16 0,-3-6-11 0,1-9-2 15,4-9 3-15,4-11 18 16,7-5 10 0,10 2 8-16,3 8 6 0,7 14 19 15,1 9 7-15,-2 13 4 16,-3 6-3-16,-2 5-16 31,-2 2-5-31,-2 1-4 16,-1-3 0-16,-7 2 1 0,-1-2 1 0,-11-2 7 15,-2-1 3-15,-14-4 0 16,-9-4-10 0,-12-4-46-16,-10-5-48 15,-7-4-181-15,5-8 157 0</inkml:trace>
  <inkml:trace contextRef="#ctx0" brushRef="#br0" timeOffset="53481.33">23068 5350 915 0,'8'0'119'16,"-2"-2"86"-16,-2-2 0 16,-6 1-61-16,-4 0-29 15,-8 2-42-15,-3 1-18 0,-10 2-21 16,0 1-9-16,-4 2-15 15,0 1-4-15,2 4-5 16,4-1-1-16,9 6-2 16,5 0-1-16,12 2 2 15,9 3 1 1,12 3 8-16,4 5 3 16,2 4 5-16,0 2 3 0,0 5-1 15,1 1 0-15,-9-3 0 16,-6-3-1-1,-19-6 12-15,-11-3-1 0,-16-3-2 16,-4-1-5-16,-15-6-45 16,-3-3-33-16,-2-6-98 15,9-5-70-15,19-8 118 16</inkml:trace>
  <inkml:trace contextRef="#ctx0" brushRef="#br0" timeOffset="53656.77">23184 5470 712 0,'45'-6'193'0,"-11"6"236"16,-11 5-185-16,-18 13-81 15,-7 5-41-15,-10 11-52 16,0 6-14-16,1 3-17 0,9-1-15 16,10-10-18-16,10-6-12 15,6-11-85-15,2-4-77 16,2-11 87-16</inkml:trace>
  <inkml:trace contextRef="#ctx0" brushRef="#br0" timeOffset="53827.47">23310 5288 1640 0,'-16'-15'75'0,"4"-2"7"0,7 0-34 16,8-5-24-16,7 0-50 15,6-1-205-15,5 1 159 0</inkml:trace>
  <inkml:trace contextRef="#ctx0" brushRef="#br0" timeOffset="54361.05">23573 5482 752 0,'0'58'129'0,"-2"0"133"15,0-13-126-15,1-6 9 16,1-21-43-16,0-11 0 15,3-13-36-15,1-9-12 16,3-13-11-16,1-4-16 16,11-5-16-16,1-2-3 0,8 7-3 15,2 6 2-15,-3 15 14 16,-2 9 2-16,-6 15-1 16,-1 7-1-16,-4 8-14 15,1 1-1 1,1-2 2-1,3-6 0-15,11-11 3 16,4-6-1-16,3-12 3 0,2-5 1 16,-1-8 16-16,-4-5 9 15,-2-1 11 1,-5-3 5-16,-13 2 6 16,-6 1-2-16,-21 8 1 15,-7 6-8-15,-11 13-24 16,-2 10-9-16,3 15-11 0,1 11-2 0,13 17-3 15,7 8-1-15,6 11-2 16,6 3-2-16,0 4 3 16,1 2 0-1,-4 2 1-15,-2-2 1 0,-6-10 0 16,-6-11 0-16,-9-17 1 16,-4-10 0-1,-2-17 9-15,2-9 4 0,4-20 7 16,1-12 3-16,6-22-9 15,5-13-12-15,11-17-28 16,5-3-8-16,12 5-10 16,2 9 2-16,7 16-34 0,4 7-49 15,3 6-151 1,2 5-166-16,4-3 241 16</inkml:trace>
  <inkml:trace contextRef="#ctx0" brushRef="#br0" timeOffset="54783.81">24238 5030 1505 0,'-3'-2'150'16,"-1"3"82"-16,-2 11-66 16,1 9 3-16,-1 18-68 15,-1 8-32-15,1 16-41 16,3 3-12-16,3 3-12 15,5-2-2-15,10-4-2 16,2-2 0-16,8-8-1 16,4-6 1-16,4-15 4 15,-1-10 2-15,5-18 1 0,1-9 2 16,5-20 0 0,0-8 1-16,-3-13 2 15,-9-2 1-15,-13 5-5 16,-11 6-3-16,-16 20-8 0,-8 11-4 15,-22 19 6-15,-3 9 3 16,7 14 7 0,6 2 1-16,33 6-3 0,16-3-2 15,26-1-1-15,5-3-1 0,5-7 3 16,2-1-17-16,-12-5-80 16,0-2-49-1,-13-4-288-15,-11 0 247 0</inkml:trace>
  <inkml:trace contextRef="#ctx0" brushRef="#br0" timeOffset="55221.99">23075 6318 1472 0,'-6'11'126'0,"3"10"183"0,3 14-254 0,0 10 6 0,0 16-23 32,0 8-21-32,2 8-14 15,2-3-11-15,-1-7-21 16,2-6-3-16,-1-16 2 15,0-8 10-15,-3-19 28 16,-2-9 9-16,-6-19 8 16,0-13 0-16,-3-24 33 15,-1-12 6-15,7-26 5 16,3-12-2-16,16-4-38 0,4 7-6 0,12 26 13 31,5 19 8-31,1 27 8 16,1 12-4-16,-6 14-22 15,-3 7-8-15,-10 9-10 0,-5 3-1 16,-9 3-5-16,-5 1-13 16,-18 0-57-16,-5 3-40 15,-14-5-154-15,-3-1-137 0,7-12 224 16</inkml:trace>
  <inkml:trace contextRef="#ctx0" brushRef="#br0" timeOffset="55652.83">23483 6445 1175 0,'27'33'115'0,"-7"-1"95"16,-1 0-68-16,-11-5-28 15,-4-3-36-15,-5-8-40 16,-2-3-13-16,-5-9-7 16,0-4-1-16,-1-12-1 0,-2-3-2 15,7-8-4-15,4-5-2 16,10 2-5-16,6 3-1 31,9 8 0-31,6 4 0 0,9 8 1 16,1 2 1-16,1 0 0 15,-6-1 1-15,-2-3 7 16,-1-5 5-16,2-2 13 16,0-3 13-16,-7-1 20 15,-4 0 13-15,-16 1 19 16,-8-1 1-16,-17 5-20 15,-10 5-15-15,-9 12-30 16,0 8-16-16,4 13-7 16,4 4-4-16,9 6-6 15,10 2-3-15,12-2-8 0,7-3-16 16,14-6-60 0,4-3-50-16,13-11-137 15,7-3-139-15,9-5 234 16</inkml:trace>
  <inkml:trace contextRef="#ctx0" brushRef="#br0" timeOffset="55852.22">24388 6361 1715 0,'-30'0'151'0,"-3"3"98"16,-3 4-52-16,-4 11-28 15,1 4-44-15,7 8-55 16,8 1-24-16,18-1-39 15,12 1-8-15,22-5-5 16,5-3 0-16,10-6-30 16,4-3-36-16,2-3-78 0,0-1 75 31</inkml:trace>
  <inkml:trace contextRef="#ctx0" brushRef="#br0" timeOffset="57403.29">22813 7275 796 0,'17'-3'151'0,"-5"-2"141"16,-1-1-14-16,-6-2-53 16,-4 0-27-1,-1-3-56-15,-3-1-27 0,-3-4-52 16,-8-2-21 0,-8-2-25-16,-6 1-7 0,-5 2-9 15,-2 5-1-15,3 9-4 16,3 7 1-16,7 13 2 15,3 6 1-15,12 15 8 16,5 6 0-16,4 20 2 0,3 10-2 16,2 15-3-16,2 2-3 15,2-2 0 1,1-3-1-16,-3-6-11 16,-1-4-11-16,-8-14-38 0,-3-10-31 0,-6-19-93 31,-3-8-92-31,2-13 153 15</inkml:trace>
  <inkml:trace contextRef="#ctx0" brushRef="#br0" timeOffset="57565.1">22496 7712 1668 0,'4'-4'135'0,"2"0"80"15,6 1-30-15,3-1-42 0,6-2-41 0,5-2-55 16,3-3-18-16,7-6-68 31,5-1-61-31,9-2-201 0,1-2 168 16</inkml:trace>
  <inkml:trace contextRef="#ctx0" brushRef="#br0" timeOffset="58032.25">23027 7258 1790 0,'3'-4'140'0,"-3"2"76"15,-2 3-16-15,-2 11-42 0,-1 9-34 16,-1 21-45-16,-2 10-17 16,-3 20-29-1,2 2-13-15,2 2-24 16,5 0-19-16,9-8-50 16,7 0-21-16,9-10-35 15,6-10-8-15,2-20 24 16,2-8 20-16,-2-21 46 15,3-10 28-15,-6-20 28 16,0-7 8-16,-9-8 18 0,-8 2 12 0,-5 12 14 31,-6 7 9-31,-4 20-9 16,-2 7-10-16,-8 17-16 16,2 6-12-16,7 6-13 0,6 0-2 0,16-4 0 15,7-6-2-15,7-9 31 31,4-5 14-31,-4-7 18 16,-4-5 13-16,-7-8-10 0,-5-2-3 0,-9-8-9 16,-4-1-10-16,-7-8-19 15,-7-2-12-15,-8-2-22 16,-3 5-16-16,-11 11-40 16,-4 4-26-16,-2 12-68 15,3 3-52-15,22 7-238 16,13 4 257-16</inkml:trace>
  <inkml:trace contextRef="#ctx0" brushRef="#br0" timeOffset="58588.23">23792 7825 1326 0,'19'-8'196'0,"-5"-1"129"15,-10-2-87 1,-8 0-51-16,-9 5-84 15,-7 3-38-15,-10 11-45 0,-2 9-8 16,-9 11-12-16,3 7-5 0,15-2-5 31,14-1 1-31,21-10 0 16,9-5 1-16,11-11 8 0,1-7 3 16,-1-13 7-1,-5-6 3-15,-2-4 9 16,-6 1 1-16,-2 7-4 0,-5 2-5 15,-4 12-15-15,-5 6-5 16,-5 12-2-16,-1 5 2 0,2 5 0 16,5-5 0-16,12-5 2 15,6-5 0 1,6-11 6-16,4-1 3 16,-1-10 3-16,0-7 2 15,1-7 5-15,-3-7 4 16,0-16 5-16,-4-6 4 15,-9-16 6-15,2-7 2 0,-6-16 4 16,-3-3 2-16,1 4 8 16,-8 11-3-16,-2 32 1 15,0 18-5-15,-4 26-20 0,-4 7-6 16,-2 20-15 0,-1 9-3-16,0 28-3 15,0 14 2-15,4 18 1 0,-1 5 0 16,7 2-10-16,5-4-18 15,9-12-45-15,6-8-18 0,12-20-39 32,-4-14-24-32,5-20-64 0,-2-9-85 15,-2-17 168 1</inkml:trace>
  <inkml:trace contextRef="#ctx0" brushRef="#br0" timeOffset="58757.25">24060 7505 1594 0,'20'6'97'0,"12"-1"39"16,5-4-13-16,16-1-36 31,1-1-30-31,4-3-25 16,8 2-43-16,7 2 11 15</inkml:trace>
  <inkml:trace contextRef="#ctx0" brushRef="#br0" timeOffset="72377.42">21809 15055 1254 0,'-3'1'112'0,"-2"-1"85"0,2 0-121 0,-1-1-13 0,-1-1 16 31,-3-1 21-31,0 1 29 16,-4-1-2-16,0-2-35 15,-2 0-23-15,-1 5-42 16,2 1-16-16,-3 7-14 15,0 6-4-15,7 5-5 16,0 6-1-16,5 3 1 0,4-3 1 16,6-2 4-1,3-1 1-15,6-6 1 16,2-2-1-16,4-8 2 16,1-3 0-16,1-8 4 0,2-6 1 15,1-7 4-15,0-7 3 0,0-9 2 31,-1-4 1-31,-6-11 0 0,-7-3-2 16,-10-9 7-16,-4-2 3 16,-6 2 1-16,-1 0 0 0,2 11-7 15,0 6-1 1,1 14 6-16,-2 9 7 16,3 14 11-16,-2 7 0 0,2 15-9 15,-1 8-6-15,0 15-16 16,2 12-2-16,3 12-3 15,1 9-1-15,2 6 0 16,6-1-1-16,8-7 0 16,9-8-1-16,7-15-1 15,3-10-2-15,5-16 0 16,-4-7 0-16,-2-15 6 16,-2-7 3-16,-3-12 6 0,-5-5 8 15,-7-4 19-15,-3 2 7 16,-11 4 11-1,-3 3-2-15,-9 8-14 0,-3 4-9 16,-1 12-21 0,1 6-8-16,3 10-13 15,3 3-3-15,9 4 3 0,4 0 1 0,10-1 3 16,5-4 2-16,10-6 3 31,5-4 0-31,9-11 5 16,0-4 6-16,-3-10-2 15,-4-4 3-15,-15-7 3 0,-6-1-1 0,-14-2 8 16,-10 0 0-16,-20 0-13 16,-14 2-13-16,-15 10-52 15,-4 5-30-15,4 11-70 16,11 2-49-16,14 8 118 16</inkml:trace>
  <inkml:trace contextRef="#ctx0" brushRef="#br0" timeOffset="73145.21">22614 15015 1802 0,'-2'14'69'0,"-3"3"16"15,2-1-78-15,-1 2-12 16,-1 3-1-16,-3 6 4 15,2 2 2-15,6 1 11 0,5 1 3 0,6-9-3 32,9-5 12-32,12-12 23 15,7-5 15-15,15-14 26 0,0-7 10 16,-4-7 7-16,-6-5-3 0,-17 1 1 31,-3-2-14-31,-15 5-25 16,-2 7-13-16,-9 12-25 0,-3 8-14 15,-2 15-16-15,-3 11-7 0,2 11-10 16,3 4 1-16,6-1 4 31,6-5 0-31,10-10 3 0,3-6-4 0,8-14-5 16,5-7 3-16,12-16-2 16,4-8 1-16,10-13 2 15,-2-5-1 1,-7-13 10-16,-5-2 5 15,-16-9 8-15,-5 0 5 16,-13 0 20-16,-4 3 7 0,-7 7 12 16,-1 10 7-16,-6 23 1 15,-2 14 1-15,-5 27-15 16,-1 13-10-16,-5 19-26 16,2 9-10-16,3 11-5 15,5 5-2-15,8 2-14 0,4-5-3 16,7-8-4-16,0-11 0 15,3-15 14 1,-2-7 3-16,-5-16 2 16,3-4 4-16,-1-13 6 0,1-7 4 15,4-10 10-15,1-2 5 0,2-2 7 32,2 4 0-32,4 9-4 15,1 3-4-15,3 10-6 16,2 5-3-16,-4 8 1 15,2 4 1-15,-3 5-4 16,2 2 1-16,-12-1 0 16,-4-1 3-16,-13-4 3 0,-9 0 0 15,-10-5-10-15,-3 0-10 0,-8-4-33 16,-1-4-15 0,5-4-28-16,2-3-26 0,11-8-88 0,6-1-80 31,11-11 150-31</inkml:trace>
  <inkml:trace contextRef="#ctx0" brushRef="#br0" timeOffset="73592.73">23839 14486 1287 0,'8'-14'230'0,"-2"8"221"0,-2 6-153 0,-4 18-120 15,-4 12-52-15,-4 17-47 16,0 7-14-16,0 9-12 15,1 3-7 1,5 4-18-16,-1 1-10 0,6-2-11 16,1-5-5-16,8-10-3 31,1-6-2-31,7-12-2 16,3-6 2-16,3-12-2 15,0-6 1-15,7-12 4 0,8-9 3 16,9-14 8-1,4-5 2-15,-2-9 1 16,-9-4 1-16,-13-1 3 0,-4-2 4 0,-14 8 7 16,-5 4 2-16,-9 11 0 15,-6 9-2-15,-10 15-8 32,-5 12-3-32,-4 19-12 0,-5 9-3 15,0 8-5-15,8 1-3 0,20-4-2 16,14-5-2-1,23-6-2-15,6-9 0 16,8-11-61-16,3-7-29 16,11-13-83-16,10-7-371 0,4-7 365 15</inkml:trace>
  <inkml:trace contextRef="#ctx0" brushRef="#br0" timeOffset="76824.38">12320 14466 514 0,'-13'0'101'0,"0"-1"82"0,0-1-63 15,4 2-59-15,0-2-31 16,2 1-23-16,2 0-3 31,2 1-3-31,3 0-1 0,-2 2 0 16,1 2 2-16,1 3-1 16,1 1 0-16,6 3 14 15,2 1 13-15,6-1 50 16,4-1 23-16,14-3 27 15,7-5 2-15,12-4-25 16,2-5-15-16,5-5-31 16,-1-2-16-16,13-2-23 15,12 3-8-15,7 4-10 0,-2 4-1 0,1 5 1 16,-4 4 0-16,7 2-1 16,1-1 1-16,-1-4-2 15,-3-1 5-15,3-2 21 16,5 0 8-16,-3 0 11 15,-1 1 1-15,-8 2-16 16,3 3-8 0,2 4-9-16,-1 4-4 15,-10 3-5-15,-4 2-1 16,4 1 0-16,5-2 0 16,3-4-1-16,-4-4 0 15,-8-3 0-15,1-3 0 0,8 2 0 16,5 1 1-16,-2-1-3 15,0 6 2-15,6 2-2 16,6 2-1-16,8 3-1 16,4 0 0-16,13 1-1 15,-3 0 1-15,8-2 1 16,3-4-16-16,0-5 31 16,1-2 9-16,15 2 14 15,-3 0 17-15,-2 3-17 16,11 2-7-16,-7 6-12 15,-6 3 0-15,2 12-28 16,-7 7-36-16,-13 19 27 16</inkml:trace>
  <inkml:trace contextRef="#ctx0" brushRef="#br0" timeOffset="102770.79">6631 15253 459 0,'0'-7'111'16,"-1"0"92"-16,1 0-44 16,1 1-14-16,-1-1-34 15,2 0-9-15,-1 2-23 0,1 0-10 16,3 0 2-1,2-1-3-15,7 0 2 16,3 1-4-16,9 0-20 0,3 2-11 0,4 2-22 16,-3 2-5-1,-6 6-1-15,-12 8 0 0,-12 9 2 16,-5 7-1 0,-17 11-4-16,-3 4-23 0,-9 6-44 15,-3 0-14-15,3 0-7 16,4-9 22-16,7-8 39 0,6-4 13 15,8-14 34-15,9-3 22 16,10-13 37-16,9-1 17 31,18-14-3-31,6-2-20 16,15-5-30-16,2-5-16 0,-5 3-16 16,-2-2-36-16,-10 0-147 15,-2 0-238-15,-11-1 219 0</inkml:trace>
  <inkml:trace contextRef="#ctx0" brushRef="#br0" timeOffset="103222.66">6944 14594 973 0,'0'-7'156'0,"0"3"130"0,0 1-47 16,-1 9-90-16,1 3-40 0,1 8-52 15,1 4-15-15,-1 3-20 16,3 5-4-1,-1-2-7-15,2 1-3 0,0-4 5 16,1-2-32-16,3-5-119 31,4 0-113-31,3-10 119 16</inkml:trace>
  <inkml:trace contextRef="#ctx0" brushRef="#br0" timeOffset="103629.22">7086 14514 500 0,'-2'2'134'15,"1"-4"101"-15,6-4-51 0,4-3-27 16,4-2-19-16,4 1-2 15,7 2-14-15,1 2-17 16,1 7-37-16,-6 3-18 16,-4 6-27-16,-10 4-4 0,-10 4-6 15,-3 5 0-15,-6 4-3 32,-1 1-1-32,-2 1-3 15,3 2-2-15,0-7-2 16,3-1-2-16,10-6-2 15,3-3-2-15,13-3-1 16,6-4-1-16,5-3 3 16,3-1 0-16,-1-5 3 0,0-2 3 15,-2-4-19-15,-3-4-46 0,-2 0-270 16,2 0 215-16</inkml:trace>
  <inkml:trace contextRef="#ctx0" brushRef="#br0" timeOffset="104265.2">7632 14288 345 0,'-8'1'99'0,"-4"2"110"16,0-1 3-16,-2 1-19 0,3-3-16 16,1-1-26-16,0-2-9 15,0-4-35-15,0 3-19 16,-1 1-40-16,1 3-20 16,-2 6-22-16,-1 5-4 15,1 9-2 1,-3 3 0-16,5 2 0 0,3-2-2 15,10-2-3 1,4-2-1-16,9-1 1 16,2-2 0-16,3 0 3 15,3-1 2-15,2-1 2 0,-1 2 1 0,-1 3 1 16,-1 1 1-16,-9 4 0 31,-5 0 0-31,-12 1 1 16,-7-3-1-16,-8-6 0 15,-1-3-1-15,-2-10-1 0,-3-5 0 16,2-15-3-16,3-7 0 16,9-19 0-16,5-5 10 15,12-5 24-15,8 1 11 16,9 7 3-16,2 5-8 0,3 8-7 16,-1 6-48-16,-2 10-233 15,1 5 180-15</inkml:trace>
  <inkml:trace contextRef="#ctx0" brushRef="#br0" timeOffset="105381.17">7494 15893 380 0,'-3'0'103'0,"0"1"114"16,1 0-34-16,-1 1-31 16,1-1-5-16,2-3-7 15,0-1 0-15,6-3-11 16,3-2-12-16,7 0-32 16,6-5-15-16,12 0-26 15,3-1-9-15,8 1-9 16,-1 2-5-16,-9 5-11 15,-3 4-1-15,-12 5-1 16,-6 7 1-16,-8 8 4 16,-4 6-1-16,-8 10 0 15,-9 8-16-15,-10 9-61 16,-9 4-35-16,-13 6-19 16,-1-4 13-16,7-7 56 15,5-7 34-15,21-16 12 16,10-7 15-16,14-15 51 15,11-5 21-15,18-12 28 16,4-4-3-16,8-4-28 0,-3-3-16 16,-7 2-20-16,4-1-15 0,-1 0-23 15,-1-1-34-15,4 3-127 32,-3 1-115-32,-5 0 132 0</inkml:trace>
  <inkml:trace contextRef="#ctx0" brushRef="#br0" timeOffset="105602.55">8115 15399 1376 0,'-5'22'154'16,"-3"2"134"-16,2 1-144 0,-1 5-77 15,0 2-26-15,2 0-25 16,2 2-6-16,3-6-15 16,1-1-33-16,9-7-145 15,0-4-207-15,8-8 213 16</inkml:trace>
  <inkml:trace contextRef="#ctx0" brushRef="#br0" timeOffset="105881.58">8263 15405 1099 0,'-3'17'104'0,"1"3"79"15,2 8-83 1,2 2-7-16,5-4-12 0,3-3-9 0,5-13-7 16,4-7-6-16,3-9-5 15,1-7 7-15,-6-4-2 16,-1 0-3-1,-10 0-6-15,-3 2-8 16,-10 2-8-16,-5 3-5 16,-10 0-10-16,-2 0-6 15,-2 2-26-15,2-1-27 16,8 2-69-16,7 1-74 0,7 0 97 16</inkml:trace>
  <inkml:trace contextRef="#ctx0" brushRef="#br0" timeOffset="106216.47">8523 15257 1118 0,'14'-13'124'0,"0"3"93"16,5 3-6-16,-2 3-61 15,-1 4-26-15,-4 3-52 16,-3 4-19-16,-1 7-30 16,-4 3-5-16,-4 8-7 15,-4 3-1-15,-6 6-2 0,-1 5-1 16,-5 3-3-16,0-2-1 16,1-5-2-16,6-6 0 15,8-10-2 1,8-6-2-16,5-9 5 15,2-4 4-15,11-10 3 16,-6-4 2-16,7-8-5 0,-1-4-6 0,-1-6-82 16,-1-1-63-16,-1-4 74 15</inkml:trace>
  <inkml:trace contextRef="#ctx0" brushRef="#br0" timeOffset="106533.42">8938 14954 1281 0,'-1'3'155'16,"-1"9"114"-16,-4 5-75 0,-6 14-74 15,-3 5-35-15,-2 4-38 16,1 5-15-16,6-3-21 16,4-1-8-16,10-5-3 15,2-4-3-15,15-13-1 0,3-6 1 16,4-11 2-1,1-5 3-15,-4-8 5 16,-4-5 1-16,-8-8 2 16,-1 1 2-16,-5 1 17 0,-3 1 8 15,1 9 14-15,-1 6 1 16,0 18-15-16,2 12-9 16,0 18-20-16,4 13-4 15,-3 13-6 1,2 2-32-16,6 7 25 0</inkml:trace>
  <inkml:trace contextRef="#ctx0" brushRef="#br0" timeOffset="-136497.6">14591 8519 493 0,'-40'8'72'0,"4"1"57"16,3 1-24-16,7-1-24 15,-1-1-7-15,5-3-6 16,-3-2-5-16,4-3-22 16,2 0-7-16,0-2-12 15,7 2-8-15,-1 2-10 16,0 1-3-16,6 4-1 0,-3-1-1 15,4 3 0-15,6 2 1 16,0 1 3-16,6 0 1 16,10-3 2-1,3-3-1-15,21-5-3 16,9-1 0-16,27-5 0 16,8-3-1-16,12-1 2 15,6-3-1-15,19 4 0 16,3 1-1-16,8 6-1 0,14 5 2 0,-14 7 11 31,5 5 3-31,22 2 2 0,-18-2-2 0,12-4-10 31,10-2-3-31,-19-6-20 0,8-1-173 0,-9-10 129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6C8AF1-0D5A-4592-97D2-E099C09ECD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4697C4C-387C-491D-B09B-5D2C05407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1ACE71-B986-4ADC-80FD-2B1123D15E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2D97BC3-85CE-44AC-8BC9-995EC5BFCC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146C759-B21D-404F-812C-C380D3E42C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07E312D-A695-4243-A4D5-9331DA60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15548D-6364-4B60-85DD-92611D10D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1241B6-C53B-49F2-BDFC-9A8B7AAB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03FBB-A942-4A4C-8CD5-F30502DC56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37AB4F-B71F-42AC-BB50-9A276502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E9184-E137-45AA-8554-875A31B2C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7A10EF6-AE3B-4CD3-9598-5D8D704F8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CFFAB-14AF-450E-8657-974A2AEEC30A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8EFF19-F762-434E-BEE2-01408030D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79449-EA29-4BEA-9E5E-070900A97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273C75D-7031-41A7-86BD-9DC338ECD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241EB3-7B1D-43BC-A37B-814EC098BD84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B58F5B-0D46-4D83-A563-6694A166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100AF4A-36FB-4A59-9D5C-2202D4672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FF0C81-2BA2-4504-91D6-8947801F6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EB112E-F641-4EB1-97D1-E72E4D1E54FD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E7C498-CB74-4BFB-BE66-F6DD4EA30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20980F-FD53-4C38-89A0-ADE1F9663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89C80C-9059-477F-A658-3BD522761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12CE7-0178-476C-A462-C3448EAFCED5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8274B8C-FC1C-49B4-A0D9-25AD95220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392713-3950-470C-8F33-70AC30031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B7A166-8176-4D3A-B312-A5484999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118342-6A69-40C2-BA83-14BCAAAF7918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859EB99-52D0-43A5-8A6F-292BB600E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1146FA-684A-4D98-AC5D-2FC895796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26134E6-E81E-4C53-8CF4-FC82DD720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AAC00F-CF72-4990-83C6-7867FFC32D01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740ACEB-2844-4FCD-B720-D0A0B9B20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764BFA4-4B97-40D7-8373-40032C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B07B80-1056-4319-93A9-599D64F8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0EBD3E-EA0D-4DB6-AAB2-6ECC30FB0B0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BE45C72-8F44-4C4B-9A4C-020E3C1C6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2D95041-8696-4E2E-A96C-EA2F65EA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41C54-76DE-4D97-89BE-A218D64A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BE60E-A56B-4E83-8EA7-289EEA270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DBB4E-E99F-4384-A49F-E213E6AB3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8197-FA77-4D2D-8C87-C49DBA6B0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5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3675F-4FE5-4364-9866-7C3A592D4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E9B9F-506E-4553-A526-2C7D3EB30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5DD2A-7F83-4A8C-B4F4-DA11F7D1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2C55-1F0C-48CB-81CB-5B83482A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4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7850C-B3CD-4431-90EB-2887D390A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B70E1A-D438-4C18-8A7B-9D08BAB7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E7A70D-3440-455D-94C6-14552F41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2D8F-D020-4E74-92DA-F9A522263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9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13453-A07D-421F-A54A-4CA0A06A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83055-7C88-4EA7-B666-FC09245E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5B089-31CD-45AF-BE5B-6D0B0144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D16A-5732-401F-8B12-A53A3EB6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1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5ABB00-3637-44C8-A7C1-772582C13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AAF87-E548-4B52-A141-64C137541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E6780-3538-400D-8A75-D23C5612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40D9-60F8-444F-9054-EA97E88F0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3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6B0B7-A5A8-4D6C-96ED-4F5A3C21A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09E41-CEEB-47D7-A10B-4B4A8BC2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4435F-D528-4562-8F77-BE6D02868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E9C-87D4-45F2-A4CB-CD1917004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F55068-3BF0-487C-94BE-E6A5604A7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280149-D211-4F0C-B87E-C820B3225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C4B7A-E743-49C3-A93A-4FD30E5C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2EC9-FD0E-45FA-86F3-101BA8F5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2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376D9E-BB82-4968-BA8B-450368C64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24B235-8B26-42FA-98A3-778AF96B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26EE3-B476-45E7-8AC1-FBA41648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1CB-4910-4EDE-A373-E67BBC73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38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C6BC6-3425-4C3C-9E59-F275B778B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C195BB-F3AE-4672-AB2E-DE602E3BF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8F0D-FCF3-4866-A132-42048B29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51B8-EB2D-4C6E-BC1A-B8CE19FBD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4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0445B-6E0E-43CF-B97C-AAE24C4D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F839F-0B28-43C1-9871-1D12B9CA0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B7C3-EA1F-4D76-AB46-E11EE725E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9F4C7-D9F6-438E-8751-F10321865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FF0C93-8347-4D2A-B5DD-AA9D5EBE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F06E8E-13E8-42AE-9A59-4BD7CD8C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B2B9-393A-4CD2-A64B-42055E77D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B64-3D70-472C-A197-336119C85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49258B-D663-4275-ADDF-742EF0C08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108A26-B04A-4B17-8F8A-8DABE24C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1EC39-C05D-42C4-9774-5B6B7F82DA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B6C17F-E366-48D4-9DA4-1B4755C72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C3C3B9-C99A-40AE-91E5-16C2F00AE3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7CFFF7-13F0-4442-8FC6-BC8D3394E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customXml" Target="../ink/ink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541D54-0B60-4B1B-9E86-2E4D2820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ED350-E81C-47F1-8D77-19B818DA7ABB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63C2197-165F-442F-AB59-8CAB3F6D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487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10: 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Division, Floating Point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5A0B1A8-C417-4A74-87F6-3DA3C0BC8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000E8D0-9355-4FE7-B18E-8C770C5B8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973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IEEE 754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24EEDD-9026-7A03-0AB6-6CE72C4DB29F}"/>
                  </a:ext>
                </a:extLst>
              </p14:cNvPr>
              <p14:cNvContentPartPr/>
              <p14:nvPr/>
            </p14:nvContentPartPr>
            <p14:xfrm>
              <a:off x="4399200" y="2671560"/>
              <a:ext cx="1289520" cy="369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24EEDD-9026-7A03-0AB6-6CE72C4DB2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9840" y="2662200"/>
                <a:ext cx="1308240" cy="38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9A85177-00B4-4F83-8832-2897198E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BED3-30A0-4C70-99BD-DDA3278FBE4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A2DA6E1-2FDF-4D8A-82AF-99408CAE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188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9EDCD7B-8970-42D2-BC27-B22DC0048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8A80770-C41A-4638-8159-7D8F63356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4136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number “0” has a special code so that the implicit 1 does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get added: the code is all 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 may seem that this takes up the representation for 1.0, but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given how the exponent is represented, that’s not the case)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(see discussion of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the textbook)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zero fraction) represents +/- infinity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non-zero fraction) represents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(not a number) – for the result of 0/0 or (infinity minus infinity)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these choices impact the smallest and largest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can be represented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C6A0495-2172-1F8C-7435-508AC709AE25}"/>
                  </a:ext>
                </a:extLst>
              </p14:cNvPr>
              <p14:cNvContentPartPr/>
              <p14:nvPr/>
            </p14:nvContentPartPr>
            <p14:xfrm>
              <a:off x="714960" y="1661040"/>
              <a:ext cx="8440920" cy="373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C6A0495-2172-1F8C-7435-508AC709AE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5600" y="1651680"/>
                <a:ext cx="8459640" cy="375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7C9DB71-B643-4FCC-BC15-11C13501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36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 Representation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0B75252-B937-4A6F-B4DB-EBD70EDD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351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simplify sort, sign was placed as the first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similar reason, the representation of the exponent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modified: in order to use integer compares, it would be preferable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have the smallest exponent as 00…0 and the largest exponent as 11…1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is the biased notation, where a bias is subtracted from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exponent field to yield the true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IEEE 754 single-precision uses a bias of 127  (since the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must have values between -127 and 128)…double precision uses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bias of 1023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Final representation: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39904C-348D-5C1E-4CF8-0FF36FE0BC31}"/>
                  </a:ext>
                </a:extLst>
              </p14:cNvPr>
              <p14:cNvContentPartPr/>
              <p14:nvPr/>
            </p14:nvContentPartPr>
            <p14:xfrm>
              <a:off x="3051720" y="801360"/>
              <a:ext cx="6028560" cy="521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39904C-348D-5C1E-4CF8-0FF36FE0BC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42360" y="792000"/>
                <a:ext cx="6047280" cy="523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5135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00..0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33A6A4-980C-ED31-2439-9444436B2A0F}"/>
                  </a:ext>
                </a:extLst>
              </p14:cNvPr>
              <p14:cNvContentPartPr/>
              <p14:nvPr/>
            </p14:nvContentPartPr>
            <p14:xfrm>
              <a:off x="200880" y="237600"/>
              <a:ext cx="8522640" cy="545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33A6A4-980C-ED31-2439-9444436B2A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1520" y="228240"/>
                <a:ext cx="8541360" cy="54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CC0E82-71EE-8314-E53C-44F952B4373F}"/>
                  </a:ext>
                </a:extLst>
              </p14:cNvPr>
              <p14:cNvContentPartPr/>
              <p14:nvPr/>
            </p14:nvContentPartPr>
            <p14:xfrm>
              <a:off x="2185920" y="136080"/>
              <a:ext cx="6782760" cy="440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CC0E82-71EE-8314-E53C-44F952B437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6560" y="126720"/>
                <a:ext cx="6801480" cy="442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35C2AF-A9BA-E460-E27C-C3AC97F6872A}"/>
                  </a:ext>
                </a:extLst>
              </p14:cNvPr>
              <p14:cNvContentPartPr/>
              <p14:nvPr/>
            </p14:nvContentPartPr>
            <p14:xfrm>
              <a:off x="108000" y="289800"/>
              <a:ext cx="8879040" cy="634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35C2AF-A9BA-E460-E27C-C3AC97F68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640" y="280440"/>
                <a:ext cx="8897760" cy="636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40C87A-3F17-062D-2492-628EF2DA3E8E}"/>
                  </a:ext>
                </a:extLst>
              </p14:cNvPr>
              <p14:cNvContentPartPr/>
              <p14:nvPr/>
            </p14:nvContentPartPr>
            <p14:xfrm>
              <a:off x="993600" y="2133360"/>
              <a:ext cx="7635240" cy="397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40C87A-3F17-062D-2492-628EF2DA3E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4240" y="2124000"/>
                <a:ext cx="7653960" cy="398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D8A66A9-5D62-4095-80DE-6168C6CC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9BF8-DDDC-4BA3-8DE2-365BC8797E7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7B2DE42-ACC1-4CE5-841E-942BEA35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96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for Division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28DCB44F-26BA-4EF4-96E3-9A014415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C06CC6B8-743E-4078-8B32-B098290D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924425"/>
            <a:ext cx="77271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comparison requires a subtract; the sign of the result is examined;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the result is negative, the divisor must be added back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 to multiply, results are placed in Hi (remainder) and Lo (quotient)</a:t>
            </a:r>
          </a:p>
        </p:txBody>
      </p:sp>
      <p:pic>
        <p:nvPicPr>
          <p:cNvPr id="8198" name="Picture 6" descr="f03-08-9780124077263">
            <a:extLst>
              <a:ext uri="{FF2B5EF4-FFF2-40B4-BE49-F238E27FC236}">
                <a16:creationId xmlns:a16="http://schemas.microsoft.com/office/drawing/2014/main" id="{39848421-63BD-4B70-A6F3-3E00FE3F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27163"/>
            <a:ext cx="5876925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5">
            <a:extLst>
              <a:ext uri="{FF2B5EF4-FFF2-40B4-BE49-F238E27FC236}">
                <a16:creationId xmlns:a16="http://schemas.microsoft.com/office/drawing/2014/main" id="{A0ACE3F7-6006-4F37-9B16-589B22AF4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5" y="45466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6230D3-C1AA-6CB2-3786-388B3A6D051A}"/>
                  </a:ext>
                </a:extLst>
              </p14:cNvPr>
              <p14:cNvContentPartPr/>
              <p14:nvPr/>
            </p14:nvContentPartPr>
            <p14:xfrm>
              <a:off x="323640" y="1735560"/>
              <a:ext cx="7731000" cy="4557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6230D3-C1AA-6CB2-3786-388B3A6D05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4280" y="1726200"/>
                <a:ext cx="7749720" cy="457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CB97608-DEEE-4691-9F12-6B5947E4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993C2-7600-46E0-919A-A7026D873D2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24A4A85-5613-4864-9379-5B2BD90A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43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Division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262C349-217C-4859-8C59-94A75E14E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6" descr="f03-08-9780124077263">
            <a:extLst>
              <a:ext uri="{FF2B5EF4-FFF2-40B4-BE49-F238E27FC236}">
                <a16:creationId xmlns:a16="http://schemas.microsoft.com/office/drawing/2014/main" id="{D6D02071-D636-43F2-A155-9C78FBEB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312863"/>
            <a:ext cx="36115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 descr="f03-11-9780124077263">
            <a:extLst>
              <a:ext uri="{FF2B5EF4-FFF2-40B4-BE49-F238E27FC236}">
                <a16:creationId xmlns:a16="http://schemas.microsoft.com/office/drawing/2014/main" id="{9017549C-CF82-4D17-A6F0-33AB7038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2175"/>
            <a:ext cx="6419850" cy="32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D8A6C250-B0B4-49D9-AC72-3938EF5F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849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66E1B0-B9EE-103C-CCA4-D55F88981A4E}"/>
                  </a:ext>
                </a:extLst>
              </p14:cNvPr>
              <p14:cNvContentPartPr/>
              <p14:nvPr/>
            </p14:nvContentPartPr>
            <p14:xfrm>
              <a:off x="1003680" y="1413360"/>
              <a:ext cx="7477200" cy="484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66E1B0-B9EE-103C-CCA4-D55F88981A4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4320" y="1404000"/>
                <a:ext cx="7495920" cy="486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C28DFA-82CB-4C8F-966E-6225D682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EC986-948C-4788-8625-1D60A35459E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F79C680-866C-4D0A-A77D-C3ACF6B9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FFDCD28-B5DD-4C06-8DFF-F2814DF1E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2CBB05B-281C-454B-AC84-1681F78E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38918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          Rem =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DB1718-348D-A4ED-17C9-48441C1A23A2}"/>
                  </a:ext>
                </a:extLst>
              </p14:cNvPr>
              <p14:cNvContentPartPr/>
              <p14:nvPr/>
            </p14:nvContentPartPr>
            <p14:xfrm>
              <a:off x="891360" y="443520"/>
              <a:ext cx="7448400" cy="459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DB1718-348D-A4ED-17C9-48441C1A23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2000" y="434160"/>
                <a:ext cx="7467120" cy="461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70568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+3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-3 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-3 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+3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Convention: Dividend and remainder have the same sign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Quotient is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These rules fulfil the equation above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184D85-C00F-5794-A444-923737BB53B2}"/>
                  </a:ext>
                </a:extLst>
              </p14:cNvPr>
              <p14:cNvContentPartPr/>
              <p14:nvPr/>
            </p14:nvContentPartPr>
            <p14:xfrm>
              <a:off x="1095480" y="114120"/>
              <a:ext cx="7971480" cy="633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184D85-C00F-5794-A444-923737BB53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6120" y="104760"/>
                <a:ext cx="7990200" cy="634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02418B-2945-4AB9-9562-F3985C0D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8C5A5-E0FA-4A0C-A385-24F8D8C453A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1E0CA15-8F5E-49CD-A85A-55A21989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788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Floating Point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D0B5CE-783B-4121-93ED-D6727147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3E42C3A-38F8-438F-809C-2793774E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1030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Normalized scientific notation: single non-zero digit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left of the decimal (binary) point – example: 3.5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1.010001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(1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-6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standard notation enables easy exchange of data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 and simplifies hardware algorithms –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IEEE 754 standard defines how floating point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are represented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1DCD53-816A-87C0-1C0F-6D60E6143001}"/>
                  </a:ext>
                </a:extLst>
              </p14:cNvPr>
              <p14:cNvContentPartPr/>
              <p14:nvPr/>
            </p14:nvContentPartPr>
            <p14:xfrm>
              <a:off x="437400" y="391680"/>
              <a:ext cx="8240400" cy="470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1DCD53-816A-87C0-1C0F-6D60E61430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040" y="382320"/>
                <a:ext cx="8259120" cy="472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F01F517-09C6-4C9A-ACC9-382F696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A602-95E9-486F-A9C7-F5F21612C77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DA9CA9E-944F-4F20-BCA2-08B6504F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65B6814-2C99-4C5F-B721-A0475F37B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6D92C27-F84A-4735-BFE4-EBF5E38F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6148F833-75DF-4BEC-9660-82256CF1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8DA8B31-ADE7-4B28-81D9-F202B6B4E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810C88C-5FB5-4567-A9A1-DCB45261D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5BC40DAE-15FA-4712-9C58-5D72201E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83919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exponent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wider range of numbers (not necessarily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numbers – recall there are infinite real numbers)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fraction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x F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Since we are only representing normalized numbers, we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guaranteed that the number is of the form 1.xxxx..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Hence, in IEEE 754 standard, the 1 is implicit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4659ED-E40A-0DEE-9C1F-155A08739F06}"/>
                  </a:ext>
                </a:extLst>
              </p14:cNvPr>
              <p14:cNvContentPartPr/>
              <p14:nvPr/>
            </p14:nvContentPartPr>
            <p14:xfrm>
              <a:off x="635760" y="191520"/>
              <a:ext cx="8113320" cy="629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4659ED-E40A-0DEE-9C1F-155A08739F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400" y="182160"/>
                <a:ext cx="8132040" cy="631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E30E69-88A4-409B-8DFE-F2910B6B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B9915-7E7B-4AC7-A550-A03C15A7664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C712E49-880D-4383-A9F4-92EF7EF2D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4F402C5-A8B0-48B7-8108-109FE2D9A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3C9C8C3-F4DE-4515-8968-EEB0334E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EA8ABB8A-2D0B-4CD9-9922-B34BF6E71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E9442870-B720-449A-95F1-B9FDF401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EE617A60-F0E0-4DBE-AD16-8BD28938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F9084DB9-BBBC-4C97-9DF0-8D7580B8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716035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Largest number that can be represented: 2.0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128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Smallest number that can be represented: 1.0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Overflow: when representing a number larger than the max;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Underflow: when representing a number smaller than the min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Double precision format: occupies two 32-bit registers: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Largest:                                  Smallest: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8B3A5A63-0A1C-4EB9-9208-FF72E9E43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446713"/>
            <a:ext cx="48253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11 bits                                              52 bits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5C3E7A8C-EEC5-4BB7-820E-572F9E67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1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8B7E832-6AE3-4AB3-A0BB-77764B47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8C9925-ED1C-49D3-AFD7-97F95345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1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FE0C7B-3B86-663E-2462-EB923B19434F}"/>
                  </a:ext>
                </a:extLst>
              </p14:cNvPr>
              <p14:cNvContentPartPr/>
              <p14:nvPr/>
            </p14:nvContentPartPr>
            <p14:xfrm>
              <a:off x="827280" y="1378800"/>
              <a:ext cx="8109000" cy="448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FE0C7B-3B86-663E-2462-EB923B1943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7920" y="1369440"/>
                <a:ext cx="8127720" cy="450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48284</TotalTime>
  <Words>1518</Words>
  <Application>Microsoft Office PowerPoint</Application>
  <PresentationFormat>On-screen Show (4:3)</PresentationFormat>
  <Paragraphs>294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272</cp:revision>
  <dcterms:created xsi:type="dcterms:W3CDTF">2002-09-20T18:19:18Z</dcterms:created>
  <dcterms:modified xsi:type="dcterms:W3CDTF">2023-02-09T17:32:40Z</dcterms:modified>
</cp:coreProperties>
</file>