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63" r:id="rId2"/>
    <p:sldId id="651" r:id="rId3"/>
    <p:sldId id="652" r:id="rId4"/>
    <p:sldId id="620" r:id="rId5"/>
    <p:sldId id="628" r:id="rId6"/>
    <p:sldId id="629" r:id="rId7"/>
    <p:sldId id="630" r:id="rId8"/>
    <p:sldId id="632" r:id="rId9"/>
    <p:sldId id="631" r:id="rId10"/>
    <p:sldId id="633" r:id="rId11"/>
    <p:sldId id="645" r:id="rId12"/>
    <p:sldId id="635" r:id="rId13"/>
    <p:sldId id="643" r:id="rId14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74" d="100"/>
          <a:sy n="74" d="100"/>
        </p:scale>
        <p:origin x="108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040B6FEA-FFC1-4CED-950C-3C75026750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9EB21B54-2055-4FDF-9700-7ED9329D3E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71A2EFD9-7816-4168-8EBB-53B0161D97C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CF3B5447-F4E5-4934-BF7A-9F07A2C67F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7083A32-3324-4A0A-BD56-CCF2AAF8AC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7T16:07:37.0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10587 4108 543 0,'7'0'123'0,"0"1"79"16,-3 1-48-16,0-2-21 0,-3 2-39 15,0-1-8-15,-1 1-9 16,0 1 2-16,0 0-7 15,0 1-5-15,0 0-4 16,4 2-8-16,0 3-12 16,3 2-4-16,1 3-2 0,-3 3-2 15,1 8-3 1,-1 6-2 0,-1 11-13-16,0 5-4 0,-2 7-9 0,1 1 0 15,0-4-2-15,-2 1-1 16,0-8 0-16,0-2-1 15,2-8-13 1,0-6-9-16,1-7-39 0,0-6-32 16,-2-10-116-1,1-5-106-15,2-12 174 0</inkml:trace>
  <inkml:trace contextRef="#ctx0" brushRef="#br0" timeOffset="348.07">10970 4023 952 0,'-2'2'102'0,"-3"0"74"16,1-1-13 0,-1 1-16-16,2 2-34 15,2 1-38-15,1 3-8 0,4 7-13 16,-1 3-4-16,2 11-3 16,-3 9-19-16,0 12-16 15,-1 7-6-15,-1 7-12 16,-1 3-3-16,0-5-44 0,-1-7-30 15,2-4-117 1,0-7-87-16,-1-5 160 0</inkml:trace>
  <inkml:trace contextRef="#ctx0" brushRef="#br0" timeOffset="596.37">10613 4453 862 0,'7'-8'76'16,"4"-2"130"-16,8-4-81 16,10 0-14-16,2-3-17 0,7-2-74 15,0-1-14-15,-5-4-5 16,4 4-1-1,2 1-42-15,-3 1-63 0,1 2 62 16</inkml:trace>
  <inkml:trace contextRef="#ctx0" brushRef="#br0" timeOffset="1112.6">11176 4111 969 0,'8'5'110'0,"0"5"40"0,-5 5-7 16,0 18-77-16,1 7-39 0,-3 18-25 16,5 6-2-1,-5-2 0 1,4-2-1-16,6-15-7 0,0-9 0 15,5-17 1-15,1-7 1 0,0-11 9 16,-1-5 7 0,0-10 6-16,2-5 6 15,2-8 15-15,-3-1 5 16,-1-2 12-16,-2 2-3 16,-3 6-16-16,0 5-9 0,1 10-21 15,0 7-5-15,4 15-7 16,3 8 0-16,9 13 1 15,-2-2 2-15,6-3 1 16,0-7 2-16,-2-10 3 16,0-6 4-16,-7-8 11 15,-5-4 14-15,-7-8 26 16,-2-5 14-16,-4-12 4 16,1-3-3-16,-5-6-2 15,-2-4-14-15,-7-6-6 16,1-1-13-16,-5-4-26 15,1 7-8-15,6 14-23 16,-2 5-29-16,1 15-107 16,4 3-120-16,4 7 149 0</inkml:trace>
  <inkml:trace contextRef="#ctx0" brushRef="#br0" timeOffset="1834.38">12058 4197 525 0,'16'5'72'0,"6"0"49"16,-3-1-11-16,5-1-35 0,4-2-32 15,-4-2-34-15,2-2-6 16,-4 0-138-16,1 0 98 15</inkml:trace>
  <inkml:trace contextRef="#ctx0" brushRef="#br0" timeOffset="2330.8">12501 3929 1006 0,'3'-8'152'0,"2"-1"148"15,3-2-139-15,5-1 5 16,2 6-69-16,0-2-38 16,7 4-32-16,-5 3-7 15,-1 2-12-15,0 5-6 16,-10 9-3-16,-2 1-1 15,-6 8-8-15,-5 4-7 16,-10 1-20-16,-2-1-2 16,-1-2 7-16,3-4 10 0,8-8 19 15,3-3 3-15,8-5 0 16,9 0 3-16,7-1 8 16,8 1 2-16,6 2 5 15,3 0-3-15,5 3 1 16,0 3 0-16,1 3 0 15,-5 3 0-15,-11 5 0 0,-9 3-1 16,-21 6 0-16,-12 1 0 16,-22 4-4-1,-8-1-3-15,-5-2-21 16,-3-2-13-16,7-7-22 16,2-6-5-16,5-11-10 15,1-7-3-15,7-13-10 16,1-5-8-16,8-11-29 0,9-2-29 15,15-4 83-15</inkml:trace>
  <inkml:trace contextRef="#ctx0" brushRef="#br0" timeOffset="3714.35">14136 4268 660 0,'0'-2'110'0,"-7"0"85"16,0-1-20-16,-8-1-27 0,-1 1-50 15,-3 0-49-15,0 2-10 0,-1 6-19 16,1 4-9-16,2 9-11 16,0 4-5-16,4 7-2 15,2 4-2-15,6 0-3 16,5-2-9-16,10-5-21 31,4-5-5-31,6-10 4 16,2-2 11-16,4-9 27 0,2-5 6 0,3-10 7 15,-2-6 3-15,-5-12 10 16,-3-1 7-16,-7-7 12 16,0-4 5-16,-5-3 4 15,-1-3 1-15,-5-1 2 16,-3-3 2-16,0-2 3 15,-5-2 6-15,1-3-10 16,-1 3-3-16,3 11-5 16,1 10-6-1,1 16 2-15,3 10-9 16,-3 12-22-16,1 9-9 0,3 16-14 0,0 9 2 16,1 20-17-16,0 6-22 15,-2 12-33-15,0 2-18 16,0-4-30-16,3-1 8 15,5-12 21-15,1-8 7 16,7-15 37-16,3-8 18 16,-1-17 21-16,3-7 20 15,2-10 27-15,2-7 13 16,-3-6 16 0,1-4 6-16,-7-4 15 15,1 0 1-15,-11-5 1 16,-4 3-9-16,-5 6-18 15,-1 6-3-15,-3 10-9 16,-3 9-6-16,1 15-13 16,-3 7-10-16,5 12-14 15,0 5 0-15,5-2 1 16,6-2-4-16,9-11-3 0,4-5 0 0,7-11 0 31,2-5 6-31,0-8 3 16,-2-5 1-16,-5-7 4 0,-4-6 1 15,-2-3 1-15,-3-2 3 16,-6-3 17-16,-3 2 11 16,-4 2 13-16,-3 3 4 15,-1 8-5-15,-3 6-7 16,4 14-12-16,-2 8-7 0,1 13-16 16,1 8-7-16,2 10-2 15,1 0 0-15,7-2-27 16,3-3-39-16,10-8-77 15,1-4-77-15,4-6 113 16</inkml:trace>
  <inkml:trace contextRef="#ctx0" brushRef="#br0" timeOffset="4114.66">14941 4248 898 0,'-8'13'133'0,"1"-2"36"16,6-2 5-16,2-3-23 16,8-6-70-16,5-4-18 15,6-5-26 1,5-3-10-16,0-5-9 0,-1-1-3 16,-4 1 1-16,-4 0 3 0,-2 0 5 15,-6 2 2-15,-4 2 7 16,-3 0 8-16,-14 1 3 15,-1 3 0-15,-13 3-12 16,-4 6-11-16,-4 9-11 16,-5 7-7-16,8 14-2 15,3 5-1 1,13 11 3-16,6 2 1 16,10 2 2-16,9-2 0 0,8-6-3 15,8-3-1-15,16-9-1 16,7-8-1-16,5-8-1 15,3-7-10-15,-3-8-37 16,-1-3-27-16,3-6-87 16,1-4-69-16,2-2 129 15</inkml:trace>
  <inkml:trace contextRef="#ctx0" brushRef="#br0" timeOffset="4646.91">16233 4215 981 0,'8'13'65'16,"-3"6"2"-16,2 2-1 16,1 12-26-16,-1 5-28 0,1 9-55 15,3 3-45-15,1-6-40 16,-3-4-52-16,8-13 98 16</inkml:trace>
  <inkml:trace contextRef="#ctx0" brushRef="#br0" timeOffset="4859.88">16279 4106 1125 0,'-10'0'101'16,"-2"0"34"-16,6-1-64 15,-1-1-21-15,7-3-143 16,2 0-123-16,2 1 119 16</inkml:trace>
  <inkml:trace contextRef="#ctx0" brushRef="#br0" timeOffset="5336.28">16496 4212 563 0,'5'25'90'16,"1"6"80"-16,2 3-26 0,1 5-20 15,1 0-45-15,1-4-49 16,-2-3-5-16,1-6-2 16,-1-6 3-16,-1-6 7 15,-3-4 5-15,-3-5 16 16,-2-5 8-16,0-3 4 15,-2-4-1-15,-3-7-7 0,1-3-5 16,-4-7-3 0,1-6 0-16,-1-3 1 0,1-3 3 15,0-5-4-15,4 4-11 16,4 8-7-16,3 3-6 16,7 13-8-16,-3 4 4 15,4 3-10-15,3 2-3 16,4 4-7-16,4 0-1 15,7 4-2-15,3 2 0 16,5 3-1-16,1 1 0 16,-5 4-2-16,-2 4 1 0,-2 5-2 15,-6 3-1-15,-5 8-9 16,-3 2-10-16,-5 5-17 31,-1 3-9-31,-5-6-12 16,3-1-8-16,1-8-29 0,1-3-17 0,3-8-40 15,1-3-59-15,3-10 129 16</inkml:trace>
  <inkml:trace contextRef="#ctx0" brushRef="#br0" timeOffset="6658.98">18087 3981 472 0,'15'-9'139'16,"1"1"70"-16,3-1-7 15,2 0-17-15,4 2-71 16,1-1-20-16,0 6-33 16,2 1-8-16,0 5-17 15,1 2-6-15,-7 5-10 16,-1 1-6-16,-11 1 11 16,-3 2 6-16,-13 1 1 15,-7 2 0-15,-9 1-17 0,-5 2-6 16,-4-3-3-16,2 0 0 15,6-4 0 1,1-1 0-16,9-3-2 16,4-1 1-16,9-2 4 15,6 0 4-15,6 1 11 16,6 2-1-16,8 3-3 0,7 0-9 16,11 5-8-1,2 3 1-15,2 2 0 16,-7 2 7-16,-11 0 10 0,-9 1 11 15,-21-2 18-15,-12 0 2 16,-26-1-6-16,-9-1-11 16,-13 0-18-16,-1-3-5 0,3-4-13 15,2-3-13-15,3-7-34 16,-2-4-25-16,6-4-70 16,4-6-68-16,16-3 120 15</inkml:trace>
  <inkml:trace contextRef="#ctx0" brushRef="#br0" timeOffset="7078.38">18823 3933 1196 0,'2'0'150'0,"-5"-3"75"31,-4 1-10-31,-7 2-41 0,-4 3-72 0,-4 9-60 16,-3 7-12-16,-1 9-23 15,-1 8-6-15,3 17-3 16,3 6-3-16,4 15 0 16,5 2 0-16,11-7-2 15,4-10-1-15,14-20-1 16,4-11 1-16,9-16 6 15,6-5 2-15,1-12 9 16,5-7 2-16,-1-9 5 16,-4-3 2-16,-11-6 14 15,-4 0 8 1,-27 1 14-16,-7 3-6 16,-20 10-21-16,-12 9-15 15,-2 18-26-15,-2 11-10 16,6 11-40-16,3 1-36 0,13-1-168 15,8-8-272-15,18-9 316 16</inkml:trace>
  <inkml:trace contextRef="#ctx0" brushRef="#br0" timeOffset="7699.38">19622 3610 1256 0,'8'7'108'0,"-1"9"59"16,-1 4-16-16,-6 16-30 15,-4 9-43 1,-3 17-55-16,-3 9-11 0,-2 7-10 15,-2 0-5-15,4-6-13 16,-1-6-6-16,6-14 0 16,2-3 1-16,3-14 17 15,2-7 7-15,-1-9 4 16,-1-7 0-16,1-11 5 0,1-4 3 16,0-12 5-16,2-7 0 15,2-9-3 1,1 0-5-16,5-3-6 15,4 5-3-15,5 10-3 16,3 5 2-16,4 13 6 16,1 5 4-16,1 16 3 15,-2 6 0-15,-6 14-5 0,-2 3-4 16,-9 4-12-16,-2 1-17 16,-2-4-45-1,-4-5-39-15,3-9-126 0,2-7-101 16,5-9 181-16</inkml:trace>
  <inkml:trace contextRef="#ctx0" brushRef="#br0" timeOffset="8015.62">20050 4263 826 0,'8'7'141'0,"-1"8"132"0,-1 7-63 16,-4 11-58-16,0-2-53 15,0 1-66 1,1 0-12-16,0-5-14 0,1-3-1 15,0-7-2-15,-2-4 2 16,-1-6 4-16,-1-5 3 0,0-1 14 16,0-6 11-16,-1-7 23 15,0-3 8-15,1-11 2 16,1-4-7-16,4-11-19 31,3-2-10-31,7 1-20 0,5 2-5 0,9 10-5 16,4 3-7-16,-4 6-1 15,0 3-7-15,-2 6-19 16,-4 3-20-16,0 4-78 16,-1 3-47-16,5 2-135 31,-1 1-83-31,1 1 219 16</inkml:trace>
  <inkml:trace contextRef="#ctx0" brushRef="#br0" timeOffset="8284.29">20503 4179 313 0,'-11'11'101'0,"-5"1"106"15,-2 1-24-15,-5 1-42 16,-1 2-19-16,-1 1-41 16,1 2-14-16,2-2-26 15,5-1-6-15,8-5 5 16,4-4 17-16,10-2 5 16,7 0-5-16,6 2-5 15,5 2-10-15,7 6 2 16,3 0-3-16,5 4-11 15,2 0-8 1,-3 1-13-16,-4-2-2 0,-12-2-3 16,-7 0 1-16,-21-2 1 15,-12 1-6-15,-15-1-34 0,-9-1-36 16,-9-1-119-16,4-1-113 16,-4-4 166-16</inkml:trace>
  <inkml:trace contextRef="#ctx0" brushRef="#br0" timeOffset="9336.23">21343 3610 1051 0,'0'-4'126'0,"0"4"80"0,2 3-3 15,-2 10-67-15,0 8-34 16,-2 14-41 0,-1 8-11-16,2 14-15 0,1 2-14 15,1 6-16-15,2-2 2 16,3-4-74-16,1-1-63 15,-1-1 75-15</inkml:trace>
  <inkml:trace contextRef="#ctx0" brushRef="#br0" timeOffset="9507.41">21304 4840 2073 0,'0'-1'4'0,"3"1"-1"0,2-3 0 0,1-2-25 0,1-4-139 15,-3-5 108-15</inkml:trace>
  <inkml:trace contextRef="#ctx0" brushRef="#br0" timeOffset="12353.97">10795 7157 982 0,'0'-3'113'16,"1"-1"73"-16,1 1-5 15,-1 1-61-15,-1-1-30 16,0 3-38 0,1 0-8-16,-1 5-5 15,0 5 2-15,-1 9-9 0,1 6-6 0,0 14-16 16,0 7-6-16,4 15-4 16,0 7 0-16,0 3-1 15,1-4-15 1,1-11-40-16,-2-8-23 15,3-11-58-15,2-6-26 16,1-12-31-16,2-6-37 0,-2-13 132 0</inkml:trace>
  <inkml:trace contextRef="#ctx0" brushRef="#br0" timeOffset="12608.03">11218 6968 1375 0,'-1'4'126'15,"-6"8"90"-15,3 4-28 0,-5 13-17 16,0 4-50 0,1 8-63-16,1 1-19 0,7 6-25 15,0 0-8-15,7 3-5 16,1 0-14-16,0-2-52 15,2-1-44-15,-3-3-118 0,0-2-120 32,0-5 195-32</inkml:trace>
  <inkml:trace contextRef="#ctx0" brushRef="#br0" timeOffset="12829.38">10793 7490 1234 0,'7'1'124'0,"2"-2"67"16,11-9-53-16,2-6 1 16,13-6-69-16,3-3-35 15,14-3-27-15,6-2-10 16,2 1-104-16,-3 0-100 15,-7 2 111-15</inkml:trace>
  <inkml:trace contextRef="#ctx0" brushRef="#br0" timeOffset="13319.3">11380 7226 1114 0,'7'20'68'16,"0"8"22"-16,1 9-24 0,-1 10-10 0,2 7-29 15,1-3-23 1,2-1-2 0,4-13 2-16,-2-7 5 0,5-15 54 15,2-7 7-15,4-12 18 16,3-8 6-16,-4-12-22 0,-5-3 9 0,-5-6 9 31,-6-1 2-31,-4 7-17 16,0 4-15-16,3 12-25 15,-3 10-16-15,5 12-14 16,-1 9-3-16,5 10-2 16,-1 1-1-16,5-1 1 0,3-4 3 0,-1-12 0 31,4-3 10-31,-6-11 23 15,0-2 15-15,0-12 26 0,-1-3 1 0,-5-6-11 16,-2-5-11-16,-5-5-27 16,-4-2-7-16,-1-10-16 15,-3-2-3-15,0-3-4 16,0 4-14-16,4 11-35 16,5 4-31-1,3 17-97-15,4 6-71 0,5 9 135 16</inkml:trace>
  <inkml:trace contextRef="#ctx0" brushRef="#br0" timeOffset="13513.17">12143 7426 1543 0,'3'7'101'0,"1"-4"36"15,5-3-20-15,5-11-34 16,3-2-38-16,9-4-49 0,3-3-23 16,5 3-83-16,6 0-84 15,1 3 101-15</inkml:trace>
  <inkml:trace contextRef="#ctx0" brushRef="#br0" timeOffset="13832.58">12624 7122 863 0,'4'0'174'0,"0"4"292"0,-3-2-238 16,-2 5-16-16,-3 3-32 16,-1 8-87-16,-5 3-24 15,-3 9-35-15,-4 3-12 16,0 6-13-16,0 5-5 0,1 5-5 15,1 2-1-15,7-5-2 16,2-4 0 0,7-13 0-1,3-5-1-15,8-8-1 0,7-6 2 0,11-6 1 16,7-1 2-16,8-2 1 0,4 0 1 16,4-1-21-16,2-2-19 15,-6-4-57-15,-1 1-43 16,-11-6-110-1,-6-1-123-15,-6 0 212 16</inkml:trace>
  <inkml:trace contextRef="#ctx0" brushRef="#br0" timeOffset="14054.34">12908 7362 1314 0,'-16'3'156'0,"3"3"128"0,0 3-51 0,5 4-43 15,8 6-42 1,1 6-52-16,6 4-14 0,5 7-32 31,-3 1-14-31,2 3-23 0,2-2-6 0,4 0-14 16,-1-1-21 0,-1-6-61-16,0 1-44 0,-1-6-157 15,-4-1 160 1</inkml:trace>
  <inkml:trace contextRef="#ctx0" brushRef="#br0" timeOffset="14723.57">14239 7434 1387 0,'4'13'117'0,"-1"11"140"16,2 4-142-16,3 11-39 15,0 6-8-15,8 8-44 16,2 8-11-16,-2 13-18 15,2 7-30-15,-3 4-85 16,-2-2-82-16,-2-10 102 16</inkml:trace>
  <inkml:trace contextRef="#ctx0" brushRef="#br0" timeOffset="15022.04">14355 7317 1647 0,'-13'14'124'0,"40"-43"80"0,-2 6-46 0,5 2-22 0,-4 8-72 0,14 5-18 15,1 6-15-15,-1 9-23 16,-1 5 0-16,-11 5-4 15,-8 3-1-15,-8 1 1 16,-4 1 0-16,-12-1 0 16,-5 2-4-16,-13 1-25 0,-7 1-26 15,-17-1-69-15,1 3-51 16,-3-3-406 0,6 4 364-16</inkml:trace>
  <inkml:trace contextRef="#ctx0" brushRef="#br0" timeOffset="15339.88">14842 7456 971 0,'-12'41'37'16,"2"0"14"-16,0-1 7 0,6-11 0 15,3-5-14-15,11-14-28 16,5-5-3 0,11-8 49-16,7-5 24 0,3-7 35 15,1-4 13-15,-7-5-14 16,1-2-9-16,-14-1-9 16,-8 0-9-1,-11-2-25-15,-14 1-16 0,-14 1-41 16,-4 5-22-16,-7 9-43 15,1 8-35-15,2 11-124 16,6 5-127-16,14 4 186 16</inkml:trace>
  <inkml:trace contextRef="#ctx0" brushRef="#br0" timeOffset="15657.21">15366 7336 1500 0,'21'-2'135'16,"-13"0"80"-16,-6 1-4 16,-17 3-81-16,-9 4-33 0,-6 6-64 15,-2 5-14-15,6 4-15 16,2 0-4 0,15-1-6-16,8-4-2 0,15-1 0 15,9 3 0-15,11 1 4 16,9 2 3-16,1 3 1 15,2-1-1-15,-10 3 0 16,-11 0 0-16,-14-1 3 16,-11 2 4-16,-15-1-5 15,-11-1-10-15,-19-1-41 16,-3-1-38-16,-7-6-106 16,3-2-105-16,3-7 163 15</inkml:trace>
  <inkml:trace contextRef="#ctx0" brushRef="#br0" timeOffset="15932.08">15554 7015 1279 0,'14'-9'113'0,"-2"2"142"16,-4 7-57-1,-3 15 8-15,-2 5-27 0,1 14-70 16,-1 7-26-16,4 7-39 31,1 6-14-31,7 4-26 16,2 4-5-16,0 3 2 16,1-2-13-16,-4-4-67 0,-2-3-56 15,-5-10-246-15,0-5 218 16</inkml:trace>
  <inkml:trace contextRef="#ctx0" brushRef="#br0" timeOffset="16316.82">15574 7461 1541 0,'6'2'113'0,"6"-1"68"16,1-1-30-16,11-3-31 15,4-1-26-15,9-6-34 16,6-1-10-16,7-1-2 16,3-2-10-16,1 0-11 15,-6-2 3 1,-12 0-9-16,-10-1 5 0,-8 1-1 16,-5 1-7-16,-13 1 12 0,0 1-1 15,-11 0 4-15,-2 2-2 16,-9 4-15-16,2 4-7 15,-3 7-13-15,0 8-6 16,3 13-2 0,3 3 0-16,12 12 3 0,7 5 2 15,15 6 3-15,4 2 2 0,3-7 0 16,0-3-8-16,-3-11-55 16,7-5-38-16,2-9-102 15,5-6-61 1,5-12 146-16</inkml:trace>
  <inkml:trace contextRef="#ctx0" brushRef="#br0" timeOffset="16769.32">16512 7421 1344 0,'-7'-1'197'16,"-5"1"125"-16,-9 3-101 0,-5 5-50 31,-7 4-86-31,0 4-29 15,-5 3-37-15,7 1-12 16,10-1-16-16,8-1-10 16,20-1-15-16,9-1-6 15,8-3 0-15,2-3 6 16,3-7 19-16,-2-2 8 16,-2-3 10-16,-1-4 3 0,-4-7 2 0,2-3 2 15,-2-7 7-15,0-4 2 16,-1-10 18-1,0-5 5-15,-8-16 2 16,-2-5 1-16,-6-12-13 0,-3-4-4 16,-1 5-1-16,-2 7 9 0,3 23 10 15,-2 15 11 1,-1 25-13-16,0 15-14 0,-5 25-19 16,-2 14-15-16,2 20 1 15,1 7 0-15,8 7-11 16,6-1-18-16,4-5-44 15,7-6-17 1,4-15-52-16,4-9-23 16,13-13-112-16,-1-5-140 0,7-7 239 31</inkml:trace>
  <inkml:trace contextRef="#ctx0" brushRef="#br0" timeOffset="17303.52">18191 6825 1428 0,'-6'-2'117'16,"1"1"110"-16,1 2-72 15,3 5 0-15,-1 4-33 16,-3 10-41-16,1 7-21 15,-3 22-34-15,1 12-5 16,4 23-20 0,0 14-2-16,-2 15-1 0,3 1-6 15,1-7-43-15,1-8-26 16,7-22-46-16,1-12-33 16,6-19-94-16,3-11-77 0,4-20 176 15</inkml:trace>
  <inkml:trace contextRef="#ctx0" brushRef="#br0" timeOffset="17776.16">18693 7531 1130 0,'13'-15'119'0,"-5"-2"97"15,-3-2-18-15,-6-5-6 16,-7-1-34-16,-7-3-39 16,-5 0-18-16,-6 3-39 0,-2 4-17 15,-2 14-37-15,-5 7-12 16,-7 18-15 0,0 8-6-16,2 15-20 0,6 3-8 15,14 0-23-15,11-2-10 16,12-13-23-16,11-2 5 15,10-8 28-15,4-8 20 0,11-2 50 16,-2-7 11-16,-5-7 22 16,0-4 16-1,-10-7 28 1,-4-5 10-16,-3-5 12 0,-4-1-2 0,-3-5-16 31,-1 1-11-31,-4 7-20 16,1 6-9-16,-4 18-11 15,0 12-4-15,-1 19-11 16,-3 11-22-16,3 7-17 0,1 1-21 16,8-4-45-1,3-5-11-15,9-11-34 0,4-5-14 16,2-14-22 0,5-6-33-16,-1-14 118 15</inkml:trace>
  <inkml:trace contextRef="#ctx0" brushRef="#br0" timeOffset="18031.18">18998 7207 1180 0,'0'-79'161'15,"-2"5"124"-15,-2 5-22 16,-2 18-68-16,6 10-33 0,-8 22-29 16,8 8-20-16,1 15-40 15,-5 7-16-15,8 15-35 16,-5 10-6-16,-1 10-6 15,2 9-4-15,2 10-7 16,3 4 0-16,1 15-48 16,0 6-32-16,-3 9-112 15,-4-4-71-15,0-12-128 16,5-11-17-16,7-26 36 16,6-7-22-16,8-20 273 15</inkml:trace>
  <inkml:trace contextRef="#ctx0" brushRef="#br0" timeOffset="18269.66">18840 7252 1271 0,'-24'4'144'0,"10"2"131"15,11 2-16-15,23-1-58 16,12 2-28-16,16-2-74 15,3-2-25-15,-2-3-39 16,0-3-16-16,-1-6-30 16,3-5-20-16,2-5-72 15,2-3-64-15,1-3-246 16,3 0 234-16</inkml:trace>
  <inkml:trace contextRef="#ctx0" brushRef="#br0" timeOffset="19166.68">19382 7515 462 0,'-1'9'138'0,"-3"0"128"15,1 0-14-15,3 0-63 16,0-3-10-16,7 0-38 16,3-3-35-16,5-6-39 15,6-2-19 1,-1-7 9-16,4-2 4 0,0-3-13 16,-2-3-3-16,1-2-4 15,-5 3-5-15,-6 2 8 16,-4 3 6-16,-13 0-9 15,-5-1 6-15,-11 1-8 16,-6 1-12-16,-6 9-14 16,-2 5-11-16,-7 14-9 15,-2 9-5-15,5 12 1 16,5 4-1-16,14 6 3 16,11-2 1-16,19-5-2 15,12-5 0-15,16-9 2 16,5-4 1-16,7-8 6 0,-1-6 2 15,5-7 0 1,4-7 1-16,3-6 1 16,0-3 3-16,-4-5 3 15,-9-1 3-15,-16-2 10 16,-8-4 3-16,-15-2 8 16,-2 1-3-16,-5 9-6 0,-2 6 0 0,0 14-8 15,0 10-5 1,0 11-7-16,-1 5-6 0,1 7-6 15,0-4 0-15,4-3-18 16,1-2-1-16,2-4-1 16,-3-5 5-16,0-7 22 15,-3-7 2-15,0-1 7 16,-1-7 3-16,-1-9 9 16,1-3 4-16,0-6 20 15,0-5 6-15,0-12 13 16,0-6-1-16,4-8-21 15,2 4-11-15,4 9-29 16,3 10-5-16,3 13-8 16,4 5-2-1,3 6-6-15,2 5-14 0,4 2-42 16,4 1-31-16,9 1-99 16,6-1-74-16,6 1 155 15</inkml:trace>
  <inkml:trace contextRef="#ctx0" brushRef="#br0" timeOffset="19623.34">21373 6717 1521 0,'3'-11'154'0,"0"-1"71"16,-3 4-45-16,0 2-21 16,-4 3-59-16,0 5-21 15,-2 9-31-15,-3 5-8 0,-1 22-16 16,-3 11-8-16,0 23-12 16,0 11-3-16,5 9 0 15,1-1-1-15,7-5 0 16,3-6-3-16,3-9-32 15,2-3-28-15,0-9-75 0,0-7-63 32,-3-12-118-32,-2-8-187 0,-2-8 291 15</inkml:trace>
  <inkml:trace contextRef="#ctx0" brushRef="#br0" timeOffset="20100.27">20926 7391 1242 0,'-8'-3'171'0,"3"1"166"0,7-1-154 15,5-3-4-15,6-1-61 16,9-2-33-16,8-2-34 16,9 0-10-16,10 2-9 15,-4 0-5-15,4 5-13 16,-4 4-5-16,4 3-8 15,1 5 0 1,4 3-1-16,1 2 0 0,-13 2-4 16,-8 3-3-16,-17 5-10 15,-12 3-3 1,-10 7 4-16,-4 2 4 0,1-2 11 16,4-3 2-16,8-7 0 0,5-4 0 15,11-9 1 1,1-4 6-1,7-7 4-15,-2-6 2 0,3-10 5 16,-1-5-2-16,-3-9 2 16,0-3 2-1,-10-4 17-15,-5 0-3 0,-10 3 4 16,-7 1-6-16,-11 8-28 16,-8 4-4-16,-7 10-17 15,0 6-7-15,-1 6-37 0,3 1-24 16,9 1-55-16,5-1-44 0,15-1-124 15,1 0-111-15,26-1 227 16</inkml:trace>
  <inkml:trace contextRef="#ctx0" brushRef="#br0" timeOffset="20667.11">22120 7407 1246 0,'2'0'159'16,"-1"-3"87"-16,-1-4-49 16,-4-4-7-16,-4-3-55 15,-1 2-26-15,-6 2-41 16,-2 3-29-16,-6 8-29 16,-3 5-6-16,-12 10-8 15,0 7-2-15,-2 5-1 16,4 3-6-16,17 0-22 15,10-3-13 1,15 0-26 0,10-3-6-16,14-1 15 15,3-5 12-15,7-7 33 0,-2-5 15 16,-3-7 16-16,-2-6 10 16,-3-7 15-16,-5-6 9 15,-5-10 13-15,-3-5 6 16,-9-13-10-16,-2-5-8 15,-6-15-10-15,-3 0-6 0,-5-15 12 16,0 2 0-16,2-1 4 16,0 0 5-16,3 18-9 15,2 8 1-15,-2 21-8 16,0 10-9-16,1 19-18 16,-2 7-6-16,1 16-10 15,2 12-3-15,1 17 2 0,3 9 2 16,6 15 3-1,3 2 1-15,5 5 0 0,4 1-5 0,4 1-13 16,3 0-11-16,0-7-39 16,1-5-24-16,-4-15-52 31,0-7-49-31,-3-10-73 0,-4-6-84 0,2-9 193 31</inkml:trace>
  <inkml:trace contextRef="#ctx0" brushRef="#br0" timeOffset="21567.58">22667 7448 1160 0,'0'-14'189'15,"-4"-3"206"-15,-5-5-197 0,-4-1-9 16,-4 1-62-16,-3 4-28 15,-5 10-66 1,-5 8-13-16,-2 15-20 0,-2 8-4 16,2 14-9-16,4 2-13 0,11 3-20 15,5-3-12 1,13-8-18-16,8-3 14 16,7-10 24-16,4-3 15 15,5-7 31-15,-1-3 5 0,1-6 9 16,2-3 2-16,3-7 7 15,-6-4 8-15,2-8 15 16,-3-4 7-16,-5-11 0 16,-2-2-7-16,-8 3-22 15,-4 7-6-15,-3 13-11 16,-3 10-5-16,-7 14-4 16,-4 9-6-1,-4 12-8-15,3 4 2 0,6 5 3 16,5-3 2-16,9-4 0 0,7-4 1 15,8-7 1-15,3-4 2 32,7-9 4-32,4-1 1 15,4-7 4-15,0-7 6 0,-2-7 7 16,-4-7 10 0,-4-8 6-16,0-2 6 0,-3-10 1 0,-3 1-9 0,-5 3-5 15,-2 5-8-15,-9 19-7 16,-5 9-11-16,-7 17-9 15,-6 10-4-15,-4 13-7 16,1 1 8-16,9 0 0 16,5-4-2-16,14-9-2 15,6-3-3-15,7-8 1 16,5-4 3-16,7-7 4 16,6-5 3-16,4-11 4 15,-1-2 3-15,-6-9 2 16,-10-4 6-16,-10-7 3 15,-5-1 1 1,-6-1 2-16,-7 5-6 0,-4 15-4 16,0 7-4-1,-4 17-8-15,-3 10 0 0,1 12-2 16,1 8 2-16,1 10 1 16,4 3 0-16,5 8 0 15,-1 0 0-15,4 6 0 16,-1 2-1-1,-1 2-2-15,-2 4 0 0,-4 1-2 16,-4 1-2-16,-10-3-4 16,-4-2 1-16,-11-5 2 15,-9-3 2-15,-18-2 2 16,-8-3 3-16,-16-6-11 0,-2-7-17 16,-14-14-43-1,-14-8-51-15,-21-19-6 0,-28-7 50 16</inkml:trace>
  <inkml:trace contextRef="#ctx0" brushRef="#br0" timeOffset="26868">13109 8498 1095 0,'-1'1'79'0,"-6"4"41"15,0 6-8-15,-4 7-23 32,-4 5-16-32,-1 10-28 0,2 5-17 15,3 8-21-15,2 7-3 0,2-1-2 16,2 1-1-16,3-9-1 0,2-5 0 15,7-12 13-15,3-5 13 16,12-10 32-16,8-4 16 31,16-8 6-31,14-4-7 0,18-9-20 16,3-4-15-16,5-6-18 16,1-2-6-16,6 0-10 0,2 0-1 0,-11 5-17 31,-5-3-18-31,-19 4-41 0,-7 1-31 15,-4-2-60-15,-6 1-48 16,-7-4-195-16,-7-2 231 16</inkml:trace>
  <inkml:trace contextRef="#ctx0" brushRef="#br0" timeOffset="27101.63">14083 8582 521 0,'-2'0'180'15,"2"1"220"-15,6 0-97 0,6 1-69 31,5-1-32-31,3 1-52 0,5 1-22 0,1 1-37 16,3 3-17-16,1-1-29 16,3 2-9-1,7 0-12-15,4-1-6 0,4 1-5 16,-1 1-3 0,-11 5-1-16,-8 5-2 15,-23 6-2-15,-12 6 2 0,-19 5-16 16,-12-1-27-16,-10 5-103 15,-1-4-85-15,0-4 115 16</inkml:trace>
  <inkml:trace contextRef="#ctx0" brushRef="#br0" timeOffset="28001.29">15309 8780 256 0,'-4'-14'113'16,"0"1"140"-1,0 2-1-15,2 3-29 16,-2 4-25-16,0 8-55 0,-1 6-25 16,-3 14-47-16,-1 7-17 15,-1 11-29-15,1 6-12 16,-3 4-12 0,3 1-8-16,4-2-16 0,-1-5 1 15,2-9 1 1,-1-10 10-16,1-15 15 15,1-6 12-15,2-14 26 16,1-8 10-16,0-13 16 16,0-8-7-16,0-7-14 0,0-5-4 15,1-1-9-15,0-2-1 16,1 5-3-16,2 7 2 16,1 17 4-16,2 11-6 0,5 20-8 15,5 8-10-15,8 12-11 16,4 3 0-16,13 2-1 15,5 2-1-15,8-4-3 16,-1-2-1 0,-4-3 1-16,-6-4 2 0,-9-5 3 0,-5-4 4 31,-10-8 16-31,-4-5 13 0,-7-10 28 16,-1-9 1-16,-4-14-4 15,-1-5-7-15,-1-17-27 0,-2-5 0 0,-1-9-13 31,-2-4-5-31,-1 13-5 0,0 8-7 0,2 20-59 32,2 10-49-32,3 11-150 15,5 1-140-15,9 10 222 16</inkml:trace>
  <inkml:trace contextRef="#ctx0" brushRef="#br0" timeOffset="28428.1">15938 8856 1011 0,'-10'36'71'0,"4"-7"51"16,5-8-33-16,8-12 34 15,1-5-8-15,5-9-13 16,2-4-14 0,4-9-31-16,0-3-2 0,0-4 9 15,0-1 6-15,-3 2 4 0,-2 1-6 16,-11 5-4-16,-6 2-8 31,-12 8-18-31,-3 6-7 0,-11 11-27 16,0 9-4-1,-5 14-9-15,-3 5-1 16,8 5-2-16,5 2-1 0,17-2 0 16,8-2 1-16,24-8 4 15,4-4 2-15,10-13 5 16,5-8 1-16,8-14 15 15,6-10 8-15,22-10 19 16,9-4 5-16,-4-7 6 16,-4 0-8-16,-17-1-16 0,-9-1-8 15,-7 2-12 1,-4 2-1-16,-15 9-19 0,-7 5-32 16,-15 9-113-16,-10 4-93 15,-7 2 128-15</inkml:trace>
  <inkml:trace contextRef="#ctx0" brushRef="#br0" timeOffset="28620.98">16501 8658 1093 0,'-12'22'158'0,"1"4"187"0,4 12-196 16,3 4 1-1,3 2-37-15,0-2-23 0,6-6-52 0,6-4-19 31,8-8-54-31,7-4-31 16,9-6-46-16,4-3-36 16,6-9-145-16,4-2 180 15</inkml:trace>
  <inkml:trace contextRef="#ctx0" brushRef="#br0" timeOffset="28878.59">16915 8363 831 0,'0'-12'217'16,"1"5"156"-16,-1 17-109 0,-2 11-24 0,-5 20-90 15,-1 8-29-15,-2 17-46 16,-1 6-17-16,2 10-32 31,2 3-7-31,8-6-13 16,2-6-6-16,5-16-5 0,3-7-17 15,2-16-45-15,0-7-37 16,0-15-101 0,-2-10-130-16,0-14 195 0</inkml:trace>
  <inkml:trace contextRef="#ctx0" brushRef="#br0" timeOffset="29004.73">16720 8692 1125 0,'10'-4'144'31,"7"1"142"-31,6 2-97 0,10 0-58 16,1-2-34-16,7-3-55 0,4-3-17 16,6-3-80-16,6-3-94 15,20-2 88 1</inkml:trace>
  <inkml:trace contextRef="#ctx0" brushRef="#br0" timeOffset="29533.84">18555 8594 998 0,'-5'-2'162'0,"5"2"208"15,-6 2-184-15,4 9-42 16,-2 6-20-16,0 12-38 15,0 8-14-15,0 15-32 32,0 5-13-32,-1 3-19 15,-2-2-9-15,1-10-65 16,0-4-44-16,1-11-191 16,-2-7 165-16</inkml:trace>
  <inkml:trace contextRef="#ctx0" brushRef="#br0" timeOffset="30250">18243 8655 1350 0,'0'-3'164'16,"-1"0"143"-16,2-3-142 16,3-1-8-16,6-7-49 0,6-4-24 15,12-5-39-15,8-3-12 16,18-3-11-1,7-3 5-15,5 0-1 0,-3 2 6 0,-9 1 3 32,-4 7 1-32,-6 12-7 15,-1 8-5-15,-12 18-14 0,-4 8-2 0,-18 19-4 16,-9 4-1-16,-14 12-1 31,-6 6-6-31,-9 1-8 16,3 2 1-16,7-13 0 0,3-11 4 15,9-21 5-15,6-8-1 16,8-14 1-16,3-6 1 16,6-8 2-16,3-4 1 0,3-3 0 15,3 1-1-15,3 4-1 16,2 4-1-16,-4 14-3 16,-7 7-2-16,-8 21 2 31,-8 3 1-31,-6 7 3 0,3-2 2 0,1-11 0 15,9-4-1-15,9-16 4 16,0-7 2-16,3-10 4 16,1-9 2-16,-2-7 2 15,1-5-1-15,-6-5 0 16,-2 1-2-16,-3 7-6 16,-4 6-3-16,-3 16-5 15,-4 12-2-15,-5 16 1 16,0 4 1-16,-1 5 2 15,1-5 0-15,9-11 1 16,5-6 0-16,8-14 2 0,7-5 1 16,2-11 2-16,5-4 1 15,-3-5 0-15,3-3 0 0,-3 1 2 16,-2 3-1 0,-6 11-4-16,-6 9-1 0,-4 17-3 31,-6 12-1-31,1 14 1 15,-1 5 0-15,-1-1-5 16,0-4-20-16,11-12-90 0,3-6-36 16,11-12-129-1,3-5 136-15</inkml:trace>
  <inkml:trace contextRef="#ctx0" brushRef="#br0" timeOffset="30518.3">19967 8139 1367 0,'-8'26'180'16,"-7"7"146"-16,-1 21-129 15,-4 6 6-15,-4 17-71 16,3 4-34-16,-7 11-41 15,-1 9-13-15,-9 6-18 16,1 0-4-16,-1 1-16 16,5-3-29-1,8-14-52-15,2-8-42 0,14-25-79 16,2-18-100-16,13-21 171 16</inkml:trace>
  <inkml:trace contextRef="#ctx0" brushRef="#br0" timeOffset="30753.56">20054 8494 1543 0,'8'21'138'16,"-4"9"86"-16,-5 22-59 16,-5 15-10-1,-3 17-37-15,-1 3-26 16,2-8-47-16,3-9-18 15,6-15-48 1,3-7-33-16,5-11-70 0,1-6-51 16,1-16-148-16,0-9-150 15,1-19 263-15</inkml:trace>
  <inkml:trace contextRef="#ctx0" brushRef="#br0" timeOffset="30945.71">20072 8751 711 0,'-12'-75'174'16,"1"10"140"-16,9 29-101 0,2 13-22 15,7 14-37-15,2 4-7 16,9 2-24 0,7 1-19-16,12-2-39 0,7-1-17 15,2-1-28-15,1-1-8 0,-5-2-4 32,-2-2 0-32,2-1-17 15,0 1-39-15,-3-1-137 16,-3 0-150-16,-13 2 175 0</inkml:trace>
  <inkml:trace contextRef="#ctx0" brushRef="#br0" timeOffset="31116.78">20026 8852 1634 0,'2'11'96'0,"6"-7"22"16,10-5-7-16,17-13-43 15,10-5-30-15,15-5-55 16,1-3-49-16,-4 3-150 16,-2 3-136-16,-2 6 178 15</inkml:trace>
  <inkml:trace contextRef="#ctx0" brushRef="#br0" timeOffset="31396.73">20724 8866 922 0,'-2'41'166'0,"-2"1"201"0,3 0-224 0,0-4-62 16,1-4-35-16,5-8-33 16,2-4-1-16,-1-10-4 15,1-4 2-15,-6-8 4 16,2-2 26-16,-7-11 63 16,1-7 14-16,-4-10 23 31,0-7-14-31,-3-14-39 0,1 0-11 15,5-3-24-15,4 5-15 0,8 10-28 16,4 4-7 0,7 11-6-16,1 1-3 0,7 7-11 15,1 3-28-15,5 3-102 16,4 2-84-16,3 2 116 16</inkml:trace>
  <inkml:trace contextRef="#ctx0" brushRef="#br0" timeOffset="31601.27">21160 8804 1694 0,'-11'34'136'15,"-3"-2"74"1,2 2-19-16,-3 0-69 0,7-3-37 0,8-2-50 16,2-2-25-16,11-5-11 31,3-3-8-31,4-8-61 0,2-4-44 0,3-10-65 15,3-6-64-15,4-10 139 16</inkml:trace>
  <inkml:trace contextRef="#ctx0" brushRef="#br0" timeOffset="31802.57">21197 8319 2264 0,'-20'16'134'0,"3"-4"27"16,3 0-37-16,5-6-82 0,5-4-28 16,0-4-106-16,3-6 429 15,9-23-274 1</inkml:trace>
  <inkml:trace contextRef="#ctx0" brushRef="#br0" timeOffset="52714.36">13235 11229 648 0,'0'0'93'0,"-2"-2"94"15,1 1-4-15,0-1-38 16,-2 0-9-16,2 1-25 16,-2 1-7-16,-1 4-9 15,-1 5-10-15,-2 12-34 16,0 7-15-16,0 20-26 0,3 9-6 16,0 15-2-16,3 5-1 15,4 1-20-15,1-4-2 16,6-16-1-1,2-6 2-15,-1-18 20 16,0-9 1-16,-5-13 2 0,-1-10-1 0,-5-19 1 31,-3-7-1-31,1-17 0 0,0-9 0 16,2-8 1-16,0-6 3 0,0-5 6 16,0-3 6-1,1 2 10-15,3 1 1 16,8 12 2-16,1 11-9 0,6 19-12 15,2 9-4-15,-1 23-5 16,5 10 5-16,-7 21 1 16,0 11-1-16,-1 11-2 15,-1 4 0-15,3-9-1 16,0-9-2-16,2-22 0 0,6-11 0 16,1-22 2-16,4-14 4 0,11-20 11 31,4-9 11-31,3-11 17 0,0 3 1 15,-12 7 9 1,-7 7-4-16,-8 18-10 0,-6 11-3 16,-4 23-11-1,-2 13-4-15,-6 26-6 16,-2 11-2-16,-2 21-8 16,-1 8-4-16,4 6-28 15,0-2-33-15,9-11-94 16,3-9-61-16,6-20-254 15,5-12 264-15</inkml:trace>
  <inkml:trace contextRef="#ctx0" brushRef="#br0" timeOffset="53315.02">14391 11543 1254 0,'-8'-22'119'0,"-2"-1"81"15,-6-4-20-15,-4 11-67 16,0 5-17 0,0 14-41-16,-1 13-22 15,4 19-24-15,-6 7-34 0,-1 12-57 16,-3-1-12 0,10-6-3-16,9-8 24 0,17-18 53 15,10-7 14-15,6-18 38 16,-1-8 20-16,-2-11 25 15,3-5 12-15,0-8-15 16,-1-2-5-16,-3 0-7 16,1 4-3-16,-3 10-11 15,-4 10-10-15,-8 20-16 16,-3 11-5-16,-8 21-11 0,-3 5-8 16,0 3-6-16,-1 0-1 15,8-14-3-15,5-7 6 16,8-19 3-16,6-10 1 15,3-16 4 1,5-6 6-16,9-5 7 0,2-1-5 0,7 8 6 31,-8 3 2-31,-4 14-10 0,-4 8 4 16,-8 12-6-16,0 9-5 16,-5 6 2-16,-1-1 2 15,-6-5 1-15,-3-6 2 16,-5-15 1-16,0 0 11 15,-1-14 11-15,-3-9 9 16,0-9 21-16,3-3-12 0,4-4-4 16,5 0-9-16,7 2-23 15,4 0-1-15,7 0-12 16,7 2-7-16,7 0-65 16,5 0-56-16,6-1-203 15,6-1 180-15</inkml:trace>
  <inkml:trace contextRef="#ctx0" brushRef="#br0" timeOffset="54070.93">15649 11382 963 0,'-6'9'127'0,"1"0"106"15,0 0-33 1,0-6-54-16,1 0-17 16,6-6-21-16,4-3-7 15,5-1-25-15,5-2-14 16,7 3-31-16,1 1-15 0,6 7-12 15,0 6-2-15,-3 6 0 32,-3 3 1-32,-14 8 3 0,-8 2 1 15,-18 7-9-15,-9 1-9 16,-5-4-12-16,-1-2-3 0,5-9 6 16,7-5 6-1,8-5 6-15,8-3 2 0,10-3 4 16,8 1 2-16,11 0 14 15,6 0 11-15,9 4 10 16,5 1 3-16,-2 6 6 16,-3 4-2-16,-16 6-2 15,-9 4-1-15,-16 7-9 16,-7 6-5-16,-22 4-10 16,-10 3-10-16,-17-3-44 15,-7-2-38-15,5-10-120 0,7-5-129 16,12-11 182-16</inkml:trace>
  <inkml:trace contextRef="#ctx0" brushRef="#br0" timeOffset="54404.32">16184 10979 1308 0,'8'46'78'0,"-3"-3"29"15,-5-1-10-15,-6-9-27 0,-2-7-8 16,0-12-18-16,-1-6-5 16,1-9-5-1,-3-7-4-15,3-11 1 16,3-5 2-16,4-10-1 15,2-3 4-15,7 3-4 0,3 3-8 0,4 7-12 32,3 6-8-32,9 3-25 15,4 1-38-15,9 4-123 16,3 1-128-16,2 5 163 16</inkml:trace>
  <inkml:trace contextRef="#ctx0" brushRef="#br0" timeOffset="54805.19">16606 10953 1172 0,'0'8'153'0,"-8"-2"132"16,-5-2-64-16,-15-1-97 0,1 0-33 0,1 3-55 15,3 3-19-15,4 6-19 16,3 3-4-16,4 5-4 16,3 1-2-16,9-2-1 15,5-1 0-15,6-11 1 16,2-3 0-16,3-9 6 15,1-6 4-15,0-7 6 16,-1-7 5-16,2-2 8 0,-1-4 5 16,-6-7 9-16,0-2 5 31,-8-7-4-31,-1-5-3 16,-3-4-8-16,-2-5-4 15,-3-1 0-15,3 5-1 0,3 7 3 16,2 11-2-16,4 17-3 15,-4 8-1-15,0 17-10 16,-1 9-3-16,2 19-5 16,-1 13-2-16,0 15 4 0,0 10 3 0,1 11-52 15,0 5-23 1,4-4-51-16,1-4-31 16,3-15-27-16,2-9-59 0,5-14 143 31</inkml:trace>
  <inkml:trace contextRef="#ctx0" brushRef="#br0" timeOffset="56353.33">17202 11674 963 0,'-6'0'96'0,"1"0"79"0,2-2-20 0,2-3-34 16,3 0-5-16,3-1-17 15,-5-1-10-15,8 2-22 16,0 2-15-16,9 3-27 16,2 4-12-1,7 5-10-15,0 3-3 16,12 2 0-16,9-2 0 0,14-3 1 15,9-4-22 1,8-3-147-16,-4-2 117 0</inkml:trace>
  <inkml:trace contextRef="#ctx0" brushRef="#br0" timeOffset="57253.35">18493 11590 832 0,'-6'9'147'0,"4"-1"136"15,-2 3-144-15,2 2-22 16,0 4-58-16,-5 5-17 16,2 5-27-16,-1 2-9 15,-2 2-19-15,-2 2-12 0,1-6-3 16,4-6 0-1,1-9 15-15,5-7 12 0,3-14 20 16,3-5 11-16,4-17 14 16,3-8 3-16,7-8-9 15,2-1-6-15,3 3 1 16,-2 5 2-16,1 12-6 0,-5 9-6 16,-2 17-15-1,0 8-5-15,-4 16-10 16,3 6-29-16,-5 7-39 15,1 0-2-15,-3-4 8 16,0-7 30-16,1-13 41 0,-1-7 4 16,0-11 9-16,3-6 7 15,-2-9 10-15,0-4 0 16,1 0-6-16,-1 2-9 16,2 6-11-16,-2 7-4 0,4 9-4 15,1 4-1-15,1 13 0 16,0 4 2-16,3 2 1 15,1-1 1-15,4-7 8 16,0-9 12-16,1-8 31 16,-2-8 13-1,-5-5 12-15,-2-1-4 0,-5-1-16 16,0 5-9-16,-3 6-11 16,-1 4 1-16,-2 12-3 15,-1 4-3-15,0 15-7 16,1 4-8-1,2 7-13-15,3-2-2 16,0-10-2-16,6-6 0 0,-1-18-50 16,5-10-50-16,2-18-305 15,2-5 245-15</inkml:trace>
  <inkml:trace contextRef="#ctx0" brushRef="#br0" timeOffset="57395.12">19201 11273 1659 0,'-15'9'138'16,"4"0"63"-16,1-2-78 16,6-4-84-16,3-2-57 0,6-3-119 15,5-1-144 1,8 3 149-16</inkml:trace>
  <inkml:trace contextRef="#ctx0" brushRef="#br0" timeOffset="57810.09">19546 11599 1463 0,'-11'-10'93'0,"-3"-5"62"15,-3-2-27-15,0-1-10 0,1 3-26 16,0 8-44-16,1 7-24 16,3 16-23-16,2 9-4 15,10 13-6 1,6 1-3-16,10-3 1 15,2-5 2-15,5-9 2 16,1-4 3-16,2-11 4 16,1-5 3-16,-6-11 4 15,0-9 3-15,-6-10 8 16,-2-8 3-16,-2-9 9 16,-1-9 2-16,-2-8 5 15,0-3 7-15,-4-3 16 16,-1 7-6-16,-2 13-6 15,-1 11-8-15,0 20-13 16,0 12 3-16,-2 16-9 16,1 12-6-16,1 17-14 15,3 10-3-15,6 12-2 16,4 3-6-16,8 7-56 16,2-1-45-16,8-1-216 15,-2-5 187-15</inkml:trace>
  <inkml:trace contextRef="#ctx0" brushRef="#br0" timeOffset="57998.64">20169 11054 1132 0,'2'-4'187'15,"0"7"200"-15,-5 26-241 16,-5 13-7-16,-1 23-67 15,-2 12-16-15,6 16-36 16,0 4-14-16,3-4-85 16,0-6-64-16,-1-15 76 15</inkml:trace>
  <inkml:trace contextRef="#ctx0" brushRef="#br0" timeOffset="58987.81">19984 11460 1249 0,'31'-2'84'16,"4"3"38"-16,12 3-20 0,10 1-34 16,2-3-3-16,-1-6 1 15,-3-5-9-15,-10-5 1 16,1-3 4-1,-5-4 8-15,-3-2 4 16,-13-1 13-16,-6 1 3 0,-16 0-4 16,-9 1-2-16,-15 1-28 15,-10 5-4-15,-5 14-26 16,0 9-10-16,7 26-16 16,-2 10-13-16,8 19-3 15,6 6-1-15,7 0-4 16,10-8-1-1,14-19-3-15,3-12 3 0,10-17 11 0,5-7 3 16,8-11 6-16,4-10 1 31,13-9 0-31,7-2 1 0,-3-4 1 16,-6 0 1 0,-13 8 1-16,-11 3 0 0,-6 14-1 15,-5 7 0-15,-9 14-3 16,-6 6-18-16,-8 5-25 15,-4 2-4-15,-1-5 1 16,-1-5 17-16,5-8 26 16,3-9 6-16,-2-1 15 0,5-10 7 0,4-10 4 15,3-7 1-15,4-8-11 16,0-3-9-16,4-4-8 16,4 4-3-16,3 2-39 31,4 2-37-31,5 6-90 0,4 3-60 0,5 6-120 15,-6 4-11-15,-2 5 55 16,-5 2 53-16,-11 9 156 16,1 6 83-16,-7 12 105 15,-4 9 30-15,-7 11 40 16,-2 8-21-16,-7 4-59 16,0-4-24-16,-4-10-38 15,4-9-10-15,3-15 9 16,5-11 36-16,-1-3 37 0,4-13 16 15,7-12 19-15,3-8-15 16,4-5-17 0,3 1-2-16,-2 6-23 15,0 9-15-15,-1 14-22 16,-1 9-17-16,0 15-31 0,-2 6-22 16,-7 8-38-16,-1-2-18 15,1 1-4-15,-2-6 9 16,4-10 31-1,2-7 21-15,2-12 29 0,5-4 17 16,5-12 40-16,5 0 16 0,5 0 33 16,1 1 9-16,-2 8-17 15,-1 2-14-15,-4 11-43 32,-1 4-14-32,-3 10-12 0,0 1-1 0,-3-2-4 15,0 1 0-15,7-4-3 16,5-2-1-16,18 2-3 15,7-1-19-15,1 3-88 16,1 5-85-16,-6-3 100 16</inkml:trace>
  <inkml:trace contextRef="#ctx0" brushRef="#br0" timeOffset="146742.92">15406 11619 949 0,'-12'-1'133'0,"1"1"123"16,2-1-13-16,2-3-26 0,1 1-19 15,2-8-33-15,3 2-25 0,5-3-45 16,1-3-15-16,11-3-21 15,5-5-3-15,11-8 1 16,5-4-5 0,3 1 0-16,0 0-3 0,0 6-10 15,1 3 0 1,2 11-16-16,5 5-4 0,-3 11-4 16,-3 5-7-16,-9 12-2 15,-14 8 0 1,-18 12-1-16,-8 5 6 15,-18 7-3-15,-4 0-2 0,-7 5-2 16,-4 3-2-16,-3 14-8 16,0 5-7-16,2 3-9 0,2-3-2 0,6-12 8 31,2-7 4-31,3-11 7 16,6-7 4-16,5-9-1 15,9-3 0-15,10-8 1 16,4-4 0-16,9-5 0 15,1-3 1-15,0-5 0 16,4-2 1-16,3-3 7 16,4-2 3-16,7-2 6 0,9 0 5 0,15-2 0 15,17-2-2-15,12-3-3 32,-2-2-4-32,-2-3-4 0,-10 1-3 15,-7 5-1 1,1 2-1-16,-16 5-15 0,-3 3-17 15,-19 3-50-15,-6 1-40 0,-14 2-148 16,-11 0-122 0,-12-3 212-16</inkml:trace>
  <inkml:trace contextRef="#ctx0" brushRef="#br0" timeOffset="147291.3">15349 11545 900 0,'4'-8'182'0,"-1"-4"135"15,10-5-53-15,4-2-20 0,11 0-55 16,4 0-23-16,0-1-48 16,7 0-27-16,-1-2-27 31,1 2-13-31,13 9-18 16,-3 1-3-16,13 7-8 15,3 2-4-15,-9 8-4 16,-10 6-3-16,-18 11-1 0,-16 6-1 0,-16 15 3 31,-10 7 1-31,-29 12-4 0,-8 5-1 0,-13 10-19 16,-1 5-12-16,6 1-11 15,4-3-7-15,7-9 3 16,3-10 8-16,4-7 9 16,5-6 5-16,15-9 12 15,13-7 1-15,21-14 14 0,12-4 7 31,13-10 16-31,7-5 8 0,10-8 0 0,10-4-2 16,23-6-12-16,5-2-6 16,-3-2-12-1,-2 2-9-15,-22 3-42 0,-1 4-43 16,-9 3-151 0,0 3-444-16,-14 1 421 15</inkml:trace>
  <inkml:trace contextRef="#ctx0" brushRef="#br0" timeOffset="147995.51">16142 11017 875 0,'3'-9'168'0,"2"3"185"15,-3 0-110-15,-2 7-47 16,-2 5-33-16,-3 5-48 15,1 4-19-15,-2 3-40 16,4 4-20-16,0 4-23 16,2 4-8-16,2 0-7 0,-1-2 6 0,1-5 1 15,0-6 0-15,-1-8 1 16,-1-8-9 0,0-2-13-1,-1-8-3-15,1-13-3 0,0-6 5 16,4-10 12-16,4-9 2 15,0-5 3-15,1-4 1 16,1 4 1-16,1 3-1 16,4 13 6-16,4 9 5 0,3 12 6 15,0 9 2-15,2 10-1 16,-3 9 0-16,-1 12-2 16,-9 7 2-16,-9 12 5 15,-2 3-4-15,-11 6-8 0,4-2-5 16,-1-4-9-1,2-4-6-15,6-9-53 0,0-3-50 16,5-8-199-16,9-1 170 16</inkml:trace>
  <inkml:trace contextRef="#ctx0" brushRef="#br0" timeOffset="183265.73">4295 10930 440 0,'2'8'113'0,"0"-1"122"16,3-3-15-16,-2-2-33 16,-1-1-4-16,-2-2-12 15,-3 1-10-15,-5-1-39 16,-3 1-23 0,-3 5-35-1,-7 1-13-15,-10 7-15 0,-6 2 0 16,-7 5-19-16,2 0-7 0,6 1-6 15,7 1-5 1,14-2-1 0,8-1-3-16,12-7 3 0,6-4-2 0,16-3 3 15,10-2 7 1,17 0-1-16,0 1 3 0,6 0-1 16,-7-3-2-16,-12 8 1 15,-8 3 2-15,-20 10 5 0,-6 9 1 31,-11 9 2-31,-9 6-1 0,-9 6-5 16,-5 2-11-16,-10-6-51 16,-3-6-32-16,1-14-94 15,4-12-59-15,12-17-180 16,11-12 225-16</inkml:trace>
  <inkml:trace contextRef="#ctx0" brushRef="#br0" timeOffset="183461.51">4576 11009 597 0,'33'-11'182'16,"-4"8"150"-16,-20 25-61 0,-2 10-33 0,-11 15-84 31,0 8-44-31,3 4-68 16,-2-5-22-16,10-8-16 0,3-8-4 15,7-18-30-15,7-10-37 16,5-19-171-16,-2-10 142 15</inkml:trace>
  <inkml:trace contextRef="#ctx0" brushRef="#br0" timeOffset="183603.9">4736 10773 882 0,'-39'-7'139'0,"7"4"108"15,10 5-110-15,8 3-93 0,10 0-47 16,7-3-127-16,11-1-83 15,22-1 107-15</inkml:trace>
  <inkml:trace contextRef="#ctx0" brushRef="#br0" timeOffset="184000.03">5283 11158 1026 0,'-9'2'110'0,"-3"-2"83"0,-5-5-32 16,-6-1-48-16,-4-1-32 0,-6 6-38 31,5 7-20-31,-2 15-16 0,4 8-6 0,12 12-7 16,3 0 0-16,18-6 0 31,9-6 0-31,10-17 1 0,1-7 5 16,3-12 24-16,-5-5 18 15,-4-10 23-15,-1-5 5 16,-4-6-9-16,2 0-11 0,-7-2-1 16,-1 4 1-16,-5 11-1 15,-2 4 1-15,0 16-13 16,-2 13-4-16,-1 17-5 0,2 14-3 16,0 12-6-16,1 5-7 15,2 3-6 1,0-2-3-16,-2-1 3 0,-3-5 0 15,-9 2 3-15,-6 0-7 16,-6-2-59 0,-3-2-47-16,3-12-187 15,0-10-201-15,4-25 278 16</inkml:trace>
  <inkml:trace contextRef="#ctx0" brushRef="#br0" timeOffset="184815.76">5555 11086 842 0,'52'-12'159'15,"-6"4"130"-15,-11 16-151 16,-6 9-41-16,-15 13-38 0,-4 2 1 16,-12 2-6-16,-3-2-9 15,-3-11-20-15,0-6-5 16,3-14-6-16,2-7-1 15,3-8 0-15,3-4-2 0,9-2 10 0,1 1 5 32,5 6 3-32,3 4 1 15,3 11-11-15,5 6-7 16,6 8-6-16,-4 4 0 0,4-3-1 16,-1-2-1-16,-5-9 9 15,1-6 12-15,-1-14 32 16,-3-7 12-16,1-5 7 15,0-2-5-15,-6 0-16 16,-8 5-2-16,-11 2 7 16,-7 4 2-1,-11 13-22-15,-4 5-13 0,-3 19-27 16,2 10-11-16,8 14 3 16,3 5 0-16,10-2-8 15,7-1-20-15,17-15-53 16,9-9-32-16,13-16-62 15,10-9 13-15,4-16 32 16,6-5 27-16,-2-12 65 16,-6-1 8-16,-10-2 25 0,-11-1 9 15,-12 10 30 1,-10 6 30-16,-18 9 29 0,-11 12 4 16,-12 13-19-16,0 10-27 15,-5 17-31-15,6 4-8 16,8 4-6-1,4-1-2-15,10-11-1 0,6-6-1 0,11-18 1 16,2-9 1-16,7-13 4 16,0-10 0-16,2-14 17 15,2-6 14-15,-1-14 19 16,0-7 8-16,-4-15 3 16,-5-6-8-16,-6-9-12 15,-6-3-6 1,-8 4-12-16,-1 11 2 0,-1 30 5 15,2 18-2-15,0 42-8 16,-4 21-8-16,-2 32-14 16,-3 15-3-16,3 23 3 15,3 10 1-15,6-3-42 16,4-6-54-16,12-19-69 16,4-12-78-16,12-12-206 15,-1-6 269-15</inkml:trace>
  <inkml:trace contextRef="#ctx0" brushRef="#br0" timeOffset="185799.67">3479 12591 1006 0,'-5'-3'94'0,"-4"0"51"16,2 0-41-16,-1 2-20 15,-2-1-4-15,2 2 16 16,0 1-13-16,0 4-29 15,3 4-11-15,1 13-23 16,-2 10-10-16,4 18-8 16,-1 8-2-16,3 1 1 15,4-7-1-15,4-16-1 16,4-9-1-16,3-14-3 0,1-6 0 16,-1-10 4-16,1-7 3 15,0-11 18-15,-2-8 10 16,1-9 14-1,0-3 6-15,-1-1 0 16,0 3-4-16,-6 10-14 16,-1 8-11-16,-3 15-13 15,-2 7-3-15,0 14-3 16,2 5 4-16,0 13-1 0,0 0 0 16,-1-3-1-1,2 0 0-15,-2-15-3 16,4-3-1-16,2-12 1 0,2-7 1 0,3-10 1 15,3-6 1-15,0-5-1 16,4 0-1-16,-5 4-1 16,1 4-1-16,1 12 0 15,-3 5-2-15,-3 11 1 16,1 7 0-16,-6 6 0 16,-2 2 1-1,4-2 0-15,-1-3 0 16,4-9-2-16,0-6 2 15,1-9 0-15,2-5 8 0,-2-8 18 0,1-1 8 32,1 3 3-32,1 4-8 0,5 18-18 15,2 12-6-15,3 17 0 16,3 5-2-16,1 3-64 16,3-3-56-16,10-14-212 15,-1-5 177-15</inkml:trace>
  <inkml:trace contextRef="#ctx0" brushRef="#br0" timeOffset="186117.02">4458 12508 1495 0,'-11'0'127'0,"-5"6"56"0,-5 7-54 0,-11 13-76 32,-3 6-23-32,-4 13-15 15,2 1-7-15,8 0-8 16,3-7-4-16,18-14-7 16,12-5-1-16,19-11-3 0,3-3 9 15,10 0 14 1,0-2 9-16,-4 3 9 0,-5 2-2 15,-12 4-1 1,-5 4 1-16,-11 9-1 16,-5 5-23-16,-7 3-113 0,-6-1-133 0,0-3 125 15</inkml:trace>
  <inkml:trace contextRef="#ctx0" brushRef="#br0" timeOffset="186335.33">4641 12570 1182 0,'28'8'131'16,"-8"13"80"-1,-6 14-62-15,-10 19-99 0,-4 9-21 0,0-5-17 16,3-7-5 0,6-25-26-16,6-12-26 15,7-14-72-15,-1-11-49 16,1-14-124-16,0-7-73 15,-9-17 199-15</inkml:trace>
  <inkml:trace contextRef="#ctx0" brushRef="#br0" timeOffset="186405.51">4832 12503 571 0,'-18'-48'98'0,"-3"1"100"0,4 16-139 16,4 9-127-16,8 15 40 16</inkml:trace>
  <inkml:trace contextRef="#ctx0" brushRef="#br0" timeOffset="186814.29">5243 12565 1308 0,'1'16'167'0,"-3"-1"130"0,-10-3-111 16,-4-1-36-16,-7-2-60 15,-6-2-23-15,-2 2-52 16,2 3-12-16,-5 10-12 15,10 8-5-15,8 7-13 0,9-3-3 16,19-11-5-16,8-9 2 0,14-20 13 16,-2-8 6-16,-3-10 22 15,-2-3 12 1,-9-4 19-16,-2 1 9 16,-8 2 3-16,-1 5 0 0,-5 9-4 15,-1 8-8-15,-3 20-14 16,1 10-8-16,-2 20-14 31,3 9-1-31,5 7-2 16,2 2 0-16,1-1-2 0,0 3 0 15,-4 5 1-15,0 6 1 16,-7 4 2-16,-5-3-6 16,-5-6-40-16,-3-4-28 0,-1-12-159 15,0-10-215-15,-4-24 260 16</inkml:trace>
  <inkml:trace contextRef="#ctx0" brushRef="#br0" timeOffset="187292.04">5466 12593 886 0,'55'0'157'15,"-10"12"128"-15,-9 13-70 0,-22 19-89 31,-5 10-38-31,-12 5-34 0,-5 0-18 0,-3-12-19 16,-2-8-3-16,2-18-3 31,4-8-3-31,3-14-4 0,3-8 4 0,5-10 13 16,5-4 9-16,6-4 14 16,2-1-1-1,3 6-9 1,2 5-4-16,3 10-12 15,0 7-2-15,0 10-6 16,1 6-2-16,-3 3-2 16,1-2-1-16,6-5-1 0,1-5-1 15,5-9 2-15,-2-3 11 16,-2-11 23-16,-8-3 11 0,-8-6 24 16,-7-2-7-16,-9 0 9 15,-3 3-6-15,-11 6-14 16,-3 5-5-1,-11 14-33-15,-4 8-9 0,2 17-15 16,2 7-6-16,10 9-2 16,8 1-11-1,14-3-41-15,12-5-34 0,14-6-102 0,8-6-50 16,8-9-158-16,-3-7-112 16,9-12 295-16</inkml:trace>
  <inkml:trace contextRef="#ctx0" brushRef="#br0" timeOffset="187650.08">6417 12782 838 0,'12'-29'223'0,"-4"4"194"0,-20 10-140 16,-6 8-69-1,-22 12-92-15,-3 12-44 16,1 14-51-16,-1 6-13 0,15 5-11 16,4-5-5-16,17-7-2 15,7-4-2-15,14-10 0 16,4-6 1-1,12-10 3-15,4-5 2 0,7-12 3 16,1-4 2-16,-1-11 20 31,-6-4 12-31,-7-13 20 0,-7-5 9 16,-5-10 4-16,0-3-2 16,-8-8-9-16,-3-9-6 15,-8-13-18-15,-3 0-11 0,1 15 4 16,2 16 4-16,3 37-2 15,4 16-1-15,-2 32-19 0,1 16-6 16,0 35-3-16,-1 19 2 16,-2 22-52-16,-2 12-39 15,5 29 51-15</inkml:trace>
  <inkml:trace contextRef="#ctx0" brushRef="#br0" timeOffset="194595.02">7206 12626 323 0,'0'-1'125'16,"0"1"131"-16,-4 2-30 0,-1 3-63 15,-2 2-26-15,-4 1-43 16,1 0-19-16,1-1-15 15,2-2-5 1,6-4 0-16,0 0-1 0,1 0 0 16,10-1-2-16,11 1 9 15,4 0 14 1,15-2 20-16,4-2 5 16,13-7-15-16,7-3-17 0,21-4-39 15,5-4-12-15,0 3-9 16,-7 2-1-16,-21 6-41 0,-9 5-55 31,-15 9-296-31,-2 7 236 0</inkml:trace>
  <inkml:trace contextRef="#ctx0" brushRef="#br0" timeOffset="195555.62">9031 12198 918 0,'2'-3'169'0,"3"3"122"0,-1 8-76 16,-4 9-34-16,0 16-55 15,-2 7-26-15,-2 16-34 16,1 2-16-16,0 5-25 16,-3-1-10-16,2-4-8 15,-1-2-3 1,2-5-10-16,2-3-24 16,1-12-83-16,0-9-73 15,0-15 92-15</inkml:trace>
  <inkml:trace contextRef="#ctx0" brushRef="#br0" timeOffset="195825.33">8735 12493 913 0,'-14'8'163'16,"6"-4"191"-16,2-4-177 15,9-7-26-15,5-1-14 16,11 1-11-16,11-2-16 16,15 4-49-16,10 2-21 0,8-1-24 0,-1 3-7 15,-8-1-4 1,-8-1-6-16,-9 3-28 0,-3 0-21 16,-1-1-77-16,0 0-58 15,-1-2-270-15,0 0 264 16</inkml:trace>
  <inkml:trace contextRef="#ctx0" brushRef="#br0" timeOffset="197648.15">9568 12541 601 0,'-2'-7'133'16,"-2"0"118"0,1 0-74-16,1 1-24 15,-2 0-24-15,1 1-12 0,-1 1-19 16,1 1-8-16,3 4-30 16,0 3-14-16,6 8-27 15,-1 8-12-15,4 10-7 16,3 8-2-16,4 11 1 15,3 2 1-15,2-5 0 16,5-7 1-16,0-16 0 16,4-6 1-16,4-17 10 15,-3-6 10 1,2-13 10-16,-6-7 5 0,-3-8-3 16,-4-7-2-16,-8-4-5 15,-2 0-2-15,-8 4-3 16,-2 4-3-16,-7 6-6 15,-4 3-2-15,1 11-4 16,-2 5-3-16,4 8-4 16,7 4-2-16,5 2-4 15,5 1-2-15,8 5 3 0,0 1 1 16,9 3 4-16,0 2 3 16,4-2 3-1,3-1 4-15,6-2 5 0,0-2 3 0,7-6 13 16,1-5 7-16,-2-6 19 15,-2-2 1-15,-12-7 4 16,-2 3-3 0,-13-4-8-1,-8 0 4-15,-8 3-4 0,-11 0-1 0,-10 6-11 16,-7 4-8 0,-11 14-18-16,-6 9-8 15,1 15-1-15,3 9-1 16,13 8-3-16,13 1 3 15,17 2 3-15,14-2 2 0,20-5 9 16,13-2-3-16,11-11-5 16,2-4-2-16,-3-12-42 0,-3-8-39 15,5 0-15-15,2-5 24 16</inkml:trace>
  <inkml:trace contextRef="#ctx0" brushRef="#br0" timeOffset="202797.13">8156 9478 607 0,'-4'3'106'15,"-2"2"102"-15,-3 1-27 16,-1 3-52-16,-7 1-19 16,-4 4-34-16,1 2-16 15,-3 3-22-15,-1 4-11 16,6 4-6-16,3 2 2 15,6 9 7-15,3 3 2 0,5 8 0 16,3 1-2-16,7 4-7 31,7-1-3-31,12-10-12 16,5-10-4-16,8-22 14 16,0-11 11-16,0-22 39 0,-2-9 19 15,-4-10 16 1,-3-5-3-16,-6-6-31 0,-2 0-16 15,-11-10-27 1,-2 0-7-16,-13-1 5 0,-4 2 1 0,-14 10-2 31,-5 6-2-31,-6 14-12 16,-3 8-16-16,-8 24-73 0,-6 17-58 0,-18 28 69 31</inkml:trace>
  <inkml:trace contextRef="#ctx0" brushRef="#br0" timeOffset="203952">8882 9761 910 0,'0'-4'108'0,"-2"14"-19"0,-4-4 123 0,-1-2-73 16,2-3-11-16,1 1-26 16,3-2-40-16,-1-2-12 15,4-3-25-15,0-2-22 0,5-1-234 16,5 2 165-1</inkml:trace>
  <inkml:trace contextRef="#ctx0" brushRef="#br0" timeOffset="204088.2">9265 9715 1083 0,'16'8'32'15,"-3"-3"-13"1,-1-3-18-16,4-5-215 0,2-8 154 15</inkml:trace>
  <inkml:trace contextRef="#ctx0" brushRef="#br0" timeOffset="204195.01">9658 9627 916 0,'5'17'36'0,"-4"0"-56"31,0-2-202-31,-1-12 136 0</inkml:trace>
  <inkml:trace contextRef="#ctx0" brushRef="#br0" timeOffset="204327.73">10004 9654 1302 0,'6'18'52'0,"-2"0"9"0,-1-7-302 16,-2-3 174-16</inkml:trace>
  <inkml:trace contextRef="#ctx0" brushRef="#br0" timeOffset="204807.23">11374 9338 1149 0,'0'11'164'0,"1"2"94"16,-2 9-61-16,-2 2-31 0,0 10-75 16,-2 4-28-16,0 8-43 15,-3 6-10-15,-1-2-10 16,3 2-11-16,0-9-63 0,1-4-68 16,-1-7-294-1,1-6 255-15</inkml:trace>
  <inkml:trace contextRef="#ctx0" brushRef="#br0" timeOffset="205609.49">11106 9610 1552 0,'13'0'97'0,"5"0"48"16,5-1-23-16,7-7-31 0,3-4-16 0,8-7-35 15,3-2-15 1,13-2-18-16,1 1-5 16,11 3-1-1,-2 0-22-15,-13 6-36 16,-9 2-15-16,-22 5-14 0,-7 2 19 0,-15 4 36 16,1 3 14-16,-6 4 21 15,-2 3 12 1,2 4 19-16,1 2 7 0,7 2 14 15,3 2-1 1,5 5-14-16,3 5-8 0,1 4-18 16,1 3-7-16,-1-1-4 15,0-5-1 1,4-9 0-16,3-7 0 0,0-11-2 16,2-4 15-16,-3-9 28 15,-2-2 15-15,-2-12 30 16,-4-2 3-16,-6-8-11 15,-4-4-11-15,-1-3-24 16,-3-2-18-16,4 6-17 16,-1 2-5-16,5 12-7 15,1 6-7-15,4 4-47 0,7 3-29 16,-1 4-77-16,4 0-34 16,1 5-14-1,-5 3 12-15,-1 3 72 16,-4 3 39-16,-5 5 67 15,-2 2 37-15,-3 5 59 16,-1 3 23-16,1-1 22 16,1 0-13-16,5-5-35 15,1-2-11-15,10-4-10 16,3-4-1-16,8-7-13 0,7-2-7 16,6-8 0-16,4-3 3 0,-8-5 14 15,-2-2 7-15,-13 0 1 16,-10 0-3-16,-8 6 4 15,-8 2-5-15,-14 6-5 16,-5 4-5-16,-21 9-20 16,-2 10-2-16,-10 17-13 15,6 8-8-15,8 13 0 16,11-1-2-16,19-5-3 16,10-4 5-1,24-11-1-15,14-4-1 0,19-10 2 16,5-5-2-16,7-11 2 15,-4-5-19-15,2-6-95 16,8-5-77-16,2-3 93 16</inkml:trace>
  <inkml:trace contextRef="#ctx0" brushRef="#br0" timeOffset="206788.43">8188 10420 1057 0,'1'0'131'0,"-1"3"106"0,-2 2-11 15,0 7-38-15,1 2-26 16,-2 8-46-16,3 7-19 15,0 9-44-15,2 3-13 16,2 7-20 0,-3-3-8-16,0 3-6 15,-1-1 0-15,-3-1-15 0,3-1-32 16,1-4-108-16,3-2-109 16,3-9 134-1</inkml:trace>
  <inkml:trace contextRef="#ctx0" brushRef="#br0" timeOffset="207143.45">8762 10773 1180 0,'2'7'106'0,"2"0"78"0,-1 0-89 0,2-1-46 15,-1-1-25-15,3-4-102 0,4-3-155 16,4-5 139-16</inkml:trace>
  <inkml:trace contextRef="#ctx0" brushRef="#br0" timeOffset="207284.58">9244 10761 1311 0,'0'19'90'0,"1"-1"36"15,-1-2-52-15,1-9-99 16,2-7-104-16,9-8 77 16</inkml:trace>
  <inkml:trace contextRef="#ctx0" brushRef="#br0" timeOffset="207394.11">9751 10759 1302 0,'21'21'62'0,"-2"-3"8"16,-3-2-88-16,2-12 5 0</inkml:trace>
  <inkml:trace contextRef="#ctx0" brushRef="#br0" timeOffset="207528.18">10157 10698 1171 0,'12'12'165'15,"-2"2"131"-15,-6 2-183 16,-4-2-36-16,-2-3-188 16,0-5-214-16,1-6 194 15</inkml:trace>
  <inkml:trace contextRef="#ctx0" brushRef="#br0" timeOffset="207973.08">10885 10788 1116 0,'4'3'149'0,"2"-1"94"16,9-2-62-16,5-1-23 0,7-3-50 16,12-1-24-16,11-4-42 15,6 0-15-15,1-3-28 16,-4 0-37-16,-9-2-263 15,-1 1 205-15</inkml:trace>
  <inkml:trace contextRef="#ctx0" brushRef="#br0" timeOffset="208550.51">11630 10579 1153 0,'3'5'118'16,"0"7"56"-16,4 14-72 16,3 5-37-16,1 11-48 15,3 0-10-15,2-2-7 16,0-1 0-16,1-8-4 15,3-4 1-15,-1-8 0 16,-1-5 2-16,0-11 1 16,1-6 4-16,2-12 27 0,-2-5 14 15,-3-8 21-15,0-3 5 16,-6-4-14-16,-1 3-10 0,-4 4-21 16,-2 5-9-1,3 14-14-15,2 4-5 0,9 14-3 16,5 2 2-16,7 6 0 15,5-4 1-15,5-6 2 16,3-5 0-16,0-9 11 16,3-5 9-16,6-11 20 15,2-1 9 1,3-5 21-16,-5-2 4 16,-13 4 8-16,-13 1 3 15,-23 8-8-15,-4 3-1 0,-23 7-22 16,-11 6-9-16,-16 14-21 15,-7 7-14-15,7 19-11 16,11 6-4-16,20 5-6 16,14 3 1-16,15-8 6 15,16-3 1-15,25-8 3 0,14-6-1 16,14-13 0 0,0-6-11-16,1-12-100 0,0-5-70 15,4-9 90 1</inkml:trace>
  <inkml:trace contextRef="#ctx0" brushRef="#br0" timeOffset="211890.32">13981 14000 597 0,'6'0'98'15,"-1"0"92"-15,0 1-62 16,-1 0-15-16,-1-1-2 15,-1 0 1-15,0-3-6 16,2 0-7-16,-3-1-17 16,1 0-12-16,-2 0-21 15,0 1 0-15,-2 1 5 0,-3 0 3 16,1 1-1-16,0 0-7 16,1-1-20-1,1 1-6-15,-3-3-13 0,3 1-2 0,-2-2-2 16,0 0 0-16,1 0-2 31,-2 1 0-31,0 1-1 0,-1 0-1 16,-3 3 0-16,-2 0-1 15,-2 2 1 1,-2 1-1-16,-1 1 0 16,1 0 0-16,1 1-1 0,-1 0 0 15,2-1 1-15,-3 1-1 16,-4-1 0-16,1 0 0 15,0-2 0-15,2-2 0 16,2-3 0-16,1-1 0 16,4-3 0-16,2 1 0 0,2 2 0 15,2 1 0 1,4 3-2-16,-4 0 5 0,5 5 4 16,2 0 1-16,1 2 4 15,1 3-6-15,5 4-2 16,0 5-1-16,4 8-1 0,-4 5-1 15,-3 6 0-15,0 2 0 32,-4 0 1-32,1 0 0 15,-4-4-1-15,0-5 1 16,-1-7-1-16,-2-4-1 0,4-10 1 16,-1-5 0-16,6-7 1 15,3-4 0-15,1-5 0 0,3-1-1 16,6 0-1-1,1 1 0-15,10 2-1 16,5 4 1-16,7 3 5 16,3 4 0-16,9 7 7 15,-3 2 8-15,0 11 9 16,-7 3 9-16,-16 7 3 0,-9 3-3 0,-14 7-2 16,-6 0-10-16,-21 4-3 15,-14 0-3-15,-22-2-5 16,-11 1-2-16,-7-2 8 15,2 0 1-15,-10-2-3 16,-10-6 0-16,-10-12-40 16,-2-12-42-1,1-22-167-15,4-13 138 16</inkml:trace>
  <inkml:trace contextRef="#ctx0" brushRef="#br0" timeOffset="214620.01">15292 14581 982 0,'-13'29'88'16,"-3"0"47"0,-1-5-55-16,1-3-66 0,3-2-8 15,2-1-2-15,1-6-1 16,-1-6 0-16,1-5 1 16,-1-4-1-16,0-2 0 15,2-2 7 1,3 0 18-16,2-2 62 0,3 2 27 15,3 1 50-15,2 2 1 0,3 3-31 16,2 1-17-16,-1 1-46 16,2 6-17-16,2 2-27 15,1 4-9 1,4 5-8-16,4 1-6 0,9 7-4 16,7 3-1-1,18 7-4-15,5 5 1 16,8 10-6-16,2 2 1 15,2 4-1-15,8-1 2 0,18-4 4 16,3-3 4-16,15-5 6 16,12-5 2-16,2-9 4 15,14-5-2 1,14-9 2-16,-11-4 7 0,14-8 4 16,4-5 8-16,-18-9 12 15,3-5-16-15,-3-9-4 16,-15-4-9-16,-9-9-15 0,-6 0 12 15,-29-1-18-15,-4 4-25 0,-19 9-69 32,-18 5-63-32,-21 6-182 0,-7 4 191 0</inkml:trace>
  <inkml:trace contextRef="#ctx0" brushRef="#br0" timeOffset="-214494.81">18142 14853 977 0,'6'-14'140'16,"2"-1"100"-16,-3 0-95 15,-2 3-30 1,0 3-35-16,-1 2-3 0,0 2-4 16,-1 5-3-16,-1-1 0 15,0 1 0 1,4 3 3-16,0 5 4 0,2 4-1 15,2 2-8-15,4 1 4 16,4 0 0-16,9 2-17 0,8 0-5 31,8 1-26-31,4 2-10 16,0 1-7-16,-4 4 1 0,-16 5 2 16,-12 4 1-16,-23 6 6 15,-14 3 1-15,-14 3-12 16,-10 3-8-16,0 0-38 15,-1 1-16-15,5-1-43 16,-2-2-38-16,-1-7-102 16,-2-9-95-16,8-13 180 15</inkml:trace>
  <inkml:trace contextRef="#ctx0" brushRef="#br0" timeOffset="-214076.99">19115 14217 1582 0,'6'3'145'15,"1"-2"92"-15,2-1-38 16,5-7-69-16,2 4-30 16,6-3-37-1,6 0-16-15,12 4-23 0,-1-5-7 16,2 2-16 0,-2 0-26-16,-10 1-96 15,-3 1-64-15,-7 1 87 16</inkml:trace>
  <inkml:trace contextRef="#ctx0" brushRef="#br0" timeOffset="-213567.83">19874 13648 1421 0,'0'3'97'16,"-1"2"62"-16,-6-1-72 0,-1 4-17 16,-1 4-15-16,-9 4-12 15,4 3-9-15,-8 3-16 16,2 2 2-16,7 1 13 0,5-3 5 0,10-2 15 15,9-4 8-15,8 1 6 16,4-3 5-16,1-1 5 16,2 1-4-1,-2-2-9 1,5 0-2-16,3 3-6 0,0-1-2 16,6 2-13-1,-1 1-4-15,-4 3 9 0,-1 2-10 16,-11 5 10-16,-8 0-3 0,-15 2-20 15,-10 0-6-15,-16 5-17 16,-8 0-6-16,-5 3-28 16,-5 0-13-1,1 3-44-15,-1 1-22 16,-3-8-70-16,-3-3-30 0,5-14-150 16,6-11-136-1,18-26 287-15</inkml:trace>
  <inkml:trace contextRef="#ctx0" brushRef="#br0" timeOffset="-213358.52">20044 13523 1945 0,'22'-9'156'0,"6"-2"81"16,7-2-106-1,2 3-34-15,3-1-51 16,-2 4-17-16,-2 3-21 0,-5 1-5 16,1 1-78-16,1-1-57 0,7-2 70 15</inkml:trace>
  <inkml:trace contextRef="#ctx0" brushRef="#br0" timeOffset="-210238.12">15705 15804 1205 0,'-3'0'115'0,"-2"2"63"0,-2 4-55 0,-4 6-50 31,3 3-16-31,2 8 4 16,0 3-3-16,4 5-14 15,2 3-6-15,2 0-19 16,4-3-9-16,3-6-10 16,2-4-17-16,1-8-73 15,0-3-69-15,1-7 79 0</inkml:trace>
  <inkml:trace contextRef="#ctx0" brushRef="#br0" timeOffset="-210090.89">15610 15513 1486 0,'-6'6'47'0,"0"3"-81"16,1-1-182-16,8-2 130 16</inkml:trace>
  <inkml:trace contextRef="#ctx0" brushRef="#br0" timeOffset="-209776.43">15961 15821 863 0,'-6'47'97'0,"1"-5"115"16,2-3-162-16,1-9-58 15,1-4-12-15,1-7-7 0,0-6 1 0,1-4 18 16,-1-1 23-16,0-8 66 31,2 0 31-31,0-12 46 0,2-4 4 16,-4-13-7-16,3-4-14 0,2-10-20 15,2 1-7-15,6 1-28 16,0 3-12-16,5 9-23 16,-2 3-16-1,3 14-25-15,2 8-8 0,-2 17-43 16,1 10-30-1,-2 14-105-15,-5 10-109 0,0 10 161 16</inkml:trace>
  <inkml:trace contextRef="#ctx0" brushRef="#br0" timeOffset="-209499.1">16369 15793 1273 0,'3'5'192'0,"-1"6"181"0,1 5-190 16,1 11-117-16,1 7-34 0,6 6-30 16,5 5-2-16,6-5-2 15,2-4-2-15,4-10-2 32,-3-9 18-32,0-17 59 15,3-4 24-15,-3-18 43 16,-3-5-10-16,-7-12-52 15,-3-9-22-15,-4-3-39 16,-3-7-21-16,-1 6-87 16,-1 3-68-16,6 11-289 15,5 11 255-15</inkml:trace>
  <inkml:trace contextRef="#ctx0" brushRef="#br0" timeOffset="-208896.98">17384 15624 1233 0,'0'-14'166'16,"0"3"148"-16,-3 0-68 0,-1 14-65 15,-3 7-32-15,0 13-48 0,3 12-28 16,-4 13-40-16,1 8-15 16,0 13-33-16,-1 5-18 15,5-4-51 1,-1-4-31-16,3-11 2 0,0-11 17 16,-2-14 56-1,-2-10 33-15,1-17 24 0,0-9 3 16,4-15 3-1,4-7 0-15,4-5 6 16,1-1 11-16,9 6 15 16,5 5 1-16,6 10-9 15,4 7-12-15,-1 11-16 16,-2 5-2-16,-8 10-1 0,-6 4 1 16,-12 4 2-16,-8 1 0 15,-14 1-3-15,-3-1-13 0,-7-5-51 16,-3-3-41-16,1-10-102 15,2-6-74-15,10-13 146 16</inkml:trace>
  <inkml:trace contextRef="#ctx0" brushRef="#br0" timeOffset="-208727.14">17599 15937 956 0,'48'-9'226'16,"-9"5"219"-16,-5 5-153 0,-16 11-122 15,-3 7-48-15,-9 9-47 16,-4 3-25-16,-5 3-27 16,-2 4-15-16,-3-6-54 15,2-3-41-15,6-14-148 16,6-7-187-16,6-17 241 16</inkml:trace>
  <inkml:trace contextRef="#ctx0" brushRef="#br0" timeOffset="-208599.23">17855 15615 1136 0,'-15'-23'117'0,"-1"8"74"16,-1 3-103-16,5 12-162 15,2 3-119-15,4 0 100 16</inkml:trace>
  <inkml:trace contextRef="#ctx0" brushRef="#br0" timeOffset="-208437.55">18077 15435 1449 0,'8'41'146'15,"-3"9"94"-15,-5 7-98 0,-1 13-86 16,-3 8-30-16,-6 7-17 16,0 2-40-16,-2-7-112 15,2-5-130 1,7-18 133-16</inkml:trace>
  <inkml:trace contextRef="#ctx0" brushRef="#br0" timeOffset="-208033.84">17952 15868 1060 0,'20'-3'213'31,"4"0"244"-31,13-6-271 15,1 0-27-15,5-1-52 0,-7-2-13 16,2 0-31-16,-4 1-16 16,-4 2-17-16,2 2-9 15,-10 4-3-15,-4 2 1 16,-13 7-8-16,-5 4-6 16,-17 7-12-16,-4 6-6 15,-3 5-2-15,3 3 6 16,8-5 3-1,5-4-2-15,10-2 0 0,6-5 2 0,9 0 8 16,5 1 7-16,8 1 11 16,0 1 1-16,-3 5 1 15,-1 1 1 1,-18 4 2-16,-8 4-1 16,-18 1 0-16,-10 1-4 0,-8 1-9 15,-4-4-12-15,-2-6-43 16,-1-5-28-16,-9-12-138 15,-6-8-83-15,-6-18 159 16</inkml:trace>
  <inkml:trace contextRef="#ctx0" brushRef="#br0" timeOffset="-207480.44">16145 16744 994 0,'5'-7'236'0,"-3"0"286"16,1 2-220-16,-2 3-86 16,-2 4-37-16,-3 10-46 15,-2 5-13-15,0 14-46 16,1 9-15-16,0 10-31 15,3 7-13 1,1 9-15-16,1 3-4 0,0 2-27 16,1-3-21-16,2-12-55 15,0-7-28-15,0-17-87 16,2-9-84-16,-2-19 176 16</inkml:trace>
  <inkml:trace contextRef="#ctx0" brushRef="#br0" timeOffset="-207215.57">15965 17050 864 0,'-12'13'168'0,"0"-3"167"16,5-5-149-16,5-4-9 15,6-4-9-15,4-2 11 0,6-5-14 16,5 0-10-16,14-3-37 15,5-1-26-15,19 2-44 16,13 1-18-16,13 5-18 16,-2 2-15-16,-13 4-46 15,-13 2-36-15,-19 4-110 16,-6-2-61-16,-5 0 136 16</inkml:trace>
  <inkml:trace contextRef="#ctx0" brushRef="#br0" timeOffset="-206961.85">16892 16668 2516 0,'-1'1'60'0,"0"5"-8"0,-4 21 60 0,-1 7-33 0,1 18-22 16,-4 9-23-16,4 12-28 16,3 4-7-16,6 8-47 0,5-1-40 15,2-1 381 1,6 0-258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7T17:20:58.1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1774 8505 427 0,'-6'-8'98'0,"-3"0"82"0,-1 6-56 0,-3 2-26 0,-8 7-46 16,0 4-23-16,-2 2-21 16,-6 0-2-16,5 0-4 15,-3 0-1-15,2-4 31 32,6 0 10-32,7-3 29 15,10-2 15-15,2-1 3 0,6-2 9 16,15-1 0-16,2-1-4 15,7 0-25-15,-1 1-17 16,-3 2-21 0,1 0-8-16,1 2-6 15,0 1-1-15,4 0-11 16,1-1-1-16,11 1-1 0,8-2-3 16,15-3 3-16,1-3-1 15,4-4-2-15,-3 0 0 16,6 1 0-16,10 1-1 0,5 3 0 15,1 2-1-15,-6 3 1 16,-2 2 0-16,11 2 2 16,-1 1 0-16,-1 3-1 15,-1-2 1 1,-4-1-1-16,6-1 1 16,2-3 0-16,-1-2 0 15,0-3 2-15,0-2-3 16,10-3 4-16,0 0 0 0,6 1-3 15,-1 0 6-15,5 5-12 16,-2 2 0-16,0 4 2 16,-3 2-4-16,-7 2 7 15,-1 0 1-15,-9 1 0 16,-2-1-1-16,5-3 1 16,-4-2-1-16,-4-4 1 0,-2-1 0 15,-5-6 1 1,8-1 1-16,1-4 4 0,-4-2 0 15,-7-2 1-15,-5-2-1 0,3-1-3 16,4 2-1 0,-10 1 0-16,-5 0 0 0,-7-4 1 15,0-2 1-15,3-5-1 32,2-4 4-32,1-4 1 0,-4-6-1 0,-8-4-1 31,-11-1-3-31,-7-1 0 0,-2 0 1 15,-5 3 0-15,1-3 2 16,-3-3 13-16,-3-4 6 16,-5-10 1-16,-1-6 0 15,-3-2-9-15,-3 0-7 16,-6 11 1-16,-1 2 0 0,-6 1-5 16,-2 1 1-16,-10-3-2 15,-2 4 1-15,-7 5 10 16,-5 6 3-16,-9 6 7 15,-2 5 0-15,-11 4-11 16,-5 2-4-16,-17 1-6 0,-5 1-1 16,-11 2-1-16,1-3 1 15,-6 6-2 1,-7 1-1-16,-3 5-2 16,-8 4 1-16,-6 3-1 15,-6 2 0-15,-4 4-1 16,-5 1 1-16,-5 6-4 15,1 3 1-15,-17 5 1 16,2 0 0-16,8 0 3 16,-9-2 1-16,11-2-1 15,-1 0 0-15,-7-1-1 0,4 2 1 16,9 1-1 0,-11 1 0-16,9 5-2 0,1 0 1 15,-9 0 0-15,8 2 0 0,8 0 0 16,-2 1-2-1,6 2 0-15,6 2 0 16,6 0 0-16,3 2 0 16,8 3 0-16,5 0-1 0,9 4 1 15,5 3-1 1,11 0 0-16,2-2 0 16,-1-1 0-16,4-3 1 0,11-1 0 15,5 1 2-15,10-1-1 16,0 2 1-16,6-1-1 15,3 0 0-15,1 2-4 16,6 3-3-16,9 7-6 16,5 4-1-16,9 7 0 15,9 6 3-15,7 8 8 16,8 8-23-16,8 11-27 16,6-1-4-16,7-12-15 15,7-9-11-15,17-20-119 0,17-8 130 16</inkml:trace>
  <inkml:trace contextRef="#ctx0" brushRef="#br0" timeOffset="10943.7">9658 10696 179 0,'-5'-4'73'15,"-3"2"81"1,-1-1-7-16,-2 2-35 16,-2-1-27-16,-1 0-49 0,0-1-16 0,4-2-16 15,2-2-4-15,3-1 0 16,4 0-1-16,3 2 58 31,1 1 26-31,0 5 55 0,2 1 23 16,-1 6-19-1,1 4-8-15,0 6-26 0,-1 2-16 16,2 10-33 0,-3 3-13-16,0 10-28 0,0 8-6 15,-3 14-7-15,0 6-2 0,-3 11-1 16,-2 2 0-16,-1 3-32 31,-2-3-16-31,0-9-47 0,1-6-35 16,1-17-55-16,2-8-43 15,2-16 122-15</inkml:trace>
  <inkml:trace contextRef="#ctx0" brushRef="#br0" timeOffset="11314.9">9584 10781 1385 0,'-2'-10'72'0,"-2"2"21"0,0 3-24 15,-4 5-14-15,-3 4-14 16,-2 8-17-16,-1 3-6 15,-3 9-14-15,0 1-1 0,1 3-3 16,1 0 0 0,7-5-1-16,3-6-2 0,5-10 1 0,2-4 0 15,5-9 1 1,4-6 5-16,3-13 5 0,1-5 0 16,2-5 2-1,0-1-1-15,2 7 1 16,2 5 0-16,-2 13-4 15,1 6-3-15,3 16-5 16,3 10 0-16,1 14 1 16,3 7 6-16,7 10-90 15,0 6-188-15,0 14 168 16</inkml:trace>
  <inkml:trace contextRef="#ctx0" brushRef="#br0" timeOffset="22630.99">15925 8607 485 0,'6'3'63'0,"-3"-1"59"0,0 0-13 0,-2 0 13 15,2-2 8-15,-4 0 3 16,3-2-16-16,1 1-46 15,-2-1-24 1,9 3-25-16,-4 1-9 0,2 1 4 16,7 3 6-1,1 0 21-15,9 1 8 16,9 0 13-16,1-2 1 16,12-4-3-16,6-1-3 0,14-4-18 15,7-1-9-15,0 0-15 16,1 0-6-16,-2 2-7 15,7 2 0-15,2 2-2 16,0 0-2-16,-7-1 2 16,-5-2 3-16,8-5 4 15,4-1 3 1,-2-2 4-16,-4 0-2 0,-14 0-3 0,-11 1 0 16,-10 2-1-1,-4-1 0-15,-15 2-4 0,-5 1 2 16,-12 1 0-16,-5 1-1 0,-8 0 3 31,-8 2-2-31,-12 1-4 16,-7 1-1-16,-9 1-4 15,-6 0-4-15,-15-2-10 16,-9 0-8-16,-14-1-17 16,-4-3-10-16,1 0-25 15,-5 2-10-15,-6 1-21 0,1 4-2 16,2 7 8-16,3 2-13 15,1 6-5-15,4 3 8 16,6 3 15-16,13 1 30 16,24-5 43-1,6-3 9-15,17-7 12 0,7-3 6 0,17-6 24 16,-6 0 8-16,19-4 42 16,7-3 7-16,15-2-5 15,16-1 3-15,33-2-24 16,19-1 0-1,18-2 0-15,11-2 0 0,7 0-4 16,-6 1-5-16,8 0-14 0,-1 2-10 16,-19 2-13-1,-9 3 7-15,-26 3-110 16,-18 4 71-16</inkml:trace>
  <inkml:trace contextRef="#ctx0" brushRef="#br0" timeOffset="33341.91">15468 10834 221 0,'2'5'61'0,"-4"0"84"15,-2 2 34-15,-8 1 8 0,4-1-6 16,1-1-41-16,1 0-26 0,7-3-25 16,5 1-10-16,8 1-16 15,2 1-3 1,0 7 6-16,-4 7 5 0,-5 11 15 15,0 9 1 1,-1 12-32-16,-4 3-13 16,1 6-32-16,2 3-7 15,0 4-12-15,-1 0-26 0,3-3-97 16,-4-6-104-16,4-14 123 16</inkml:trace>
  <inkml:trace contextRef="#ctx0" brushRef="#br0" timeOffset="33750.81">15542 10826 1125 0,'-9'-18'120'15,"0"4"68"-15,-2 8-61 16,2 4-13-16,-8 6-43 15,-1 4-16-15,-2 11-21 0,-5 3-13 0,4 11-10 16,0 4-4 0,4 2-4-1,7-3-2-15,7-6-2 16,3-6 0-16,2-11 1 0,5-5 1 16,-2-12 4-16,4-6-3 0,2-18-2 31,5-12 1-31,10-14-2 0,1-8 1 15,3 1 25 1,-5 6 16-16,-8 11 21 0,0 9 9 16,-2 21-25-16,-3 11-16 0,5 19-22 15,-3 9-8 1,3 7 2-16,4 1-1 16,3-3-31-16,7 1-44 0,13-6-146 15,5-5-205-15,8-7 237 16</inkml:trace>
  <inkml:trace contextRef="#ctx0" brushRef="#br0" timeOffset="34077.01">15979 10500 1068 0,'0'0'126'0,"-2"7"99"0,2 5-30 15,-4 13-64-15,2 4-17 16,3 9-31-16,8 5-15 15,4 6-25-15,4 6-18 0,6 11-17 16,0 6-5-16,4 6-33 16,1-2-44-1,-6-12-92-15,-5-11-56 0,-7-15 108 32</inkml:trace>
  <inkml:trace contextRef="#ctx0" brushRef="#br0" timeOffset="34426.21">15950 10482 941 0,'-5'-10'164'0,"-3"3"163"0,2 13-183 16,0 8-28-16,-5 15-63 15,-4 7-18-15,-8 10-23 31,-3 2-4-31,3-5-6 16,1-4-2-16,14-18-19 16,8-9-2-16,19-19 0 15,11-11 2-15,11-18 21 16,3-9 9-16,-2-13 29 16,-4-3 20-16,-3-1 30 15,-3 4 8-15,-3 15-10 16,-6 9-13-16,-12 20-28 15,-7 14-16-15,-7 24-18 0,-4 13-8 16,0 25-1-16,5 7-27 16,11 8-116-16,10-6-132 0,20-11 137 15</inkml:trace>
  <inkml:trace contextRef="#ctx0" brushRef="#br0" timeOffset="38020.49">21198 9566 341 0,'-4'-8'120'0,"1"0"91"16,-4 3-47-16,2 2-20 15,-1 3-40 1,-2 1-14-16,-1 1-14 0,-1 1-4 15,1 0-8-15,5-2-1 16,4 0-10 0,0-1-8-16,3 1-6 15,6 1-4-15,13 3 10 0,9 3 5 16,18 4 4-16,13 0 5 16,37 0-5-16,13 0-9 15,28-3-13-15,15-2-9 16,-3-1-15-16,9-3-3 0,-6 1-23 15,-19-3-60-15,-18-2 49 16</inkml:trace>
  <inkml:trace contextRef="#ctx0" brushRef="#br0" timeOffset="42642.14">21592 10755 565 0,'11'-9'127'0,"1"2"114"0,-7 2-64 16,-4 3-20-16,-4 3-14 15,-4 1-9-15,-4 3-21 16,0 0-13-16,6 0-29 0,-1 2-13 16,7 4-26-16,1 2-11 15,4 13-15 1,2 9-4 0,1 19-2-16,2 10-1 15,-5 7-29-15,2 1-29 0,0-9-82 16,1-6-54-16,2-17-100 0,-2-6-130 15,2-16 249 1</inkml:trace>
  <inkml:trace contextRef="#ctx0" brushRef="#br0" timeOffset="43061.42">21612 10678 1049 0,'-11'5'76'0,"1"2"47"16,-3 0-50-16,3 3-1 0,-2 1-12 16,2 0-2-16,2 6-20 15,-1 2-9-15,-1 5-11 16,-4 3-10-1,-1-1-20-15,-1-2-3 0,5-5 2 16,4-6 0 0,7-9 15-16,4-4 2 15,4-7 2-15,1-6 3 0,7-9 6 16,-2-5 4-16,6-6 6 16,0-1 4-16,0 2 4 15,-3 1 2-15,-2 7 0 16,-1 6-3-16,-1 7-12 15,0 7-7-15,5 9-13 16,0 8-2-16,5 14-2 0,2 3-17 16,1 3-163-1,7 1 130-15</inkml:trace>
  <inkml:trace contextRef="#ctx0" brushRef="#br0" timeOffset="45999.59">24359 7851 644 0,'-4'2'123'16,"3"-1"121"-16,1-1-95 0,2-3 16 15,6 0-5-15,5 1 35 16,1-1-1 0,0 3-51-16,-3 5-31 15,-4 11-59-15,-2 7-23 0,-5 12-21 16,-5 6 0-16,-2 7-4 0,-2 2-5 31,0 0-49-31,2 1-32 16,4-9-89-16,3-5-58 0,8-10 127 15</inkml:trace>
  <inkml:trace contextRef="#ctx0" brushRef="#br0" timeOffset="46399.11">24719 7924 1392 0,'2'-17'142'16,"0"0"80"-16,-2 7-69 15,-3 1-23-15,-5 7-44 16,-1 7-9-16,-1 9-37 16,-3 8-11-16,1 15-15 0,2 3-8 15,3 3-7-15,4 1-1 0,8-9-1 31,5-3 1-31,10-8 3 0,5-6 2 16,9-10 6-16,5-5 2 16,2-10 5-16,1-5-3 0,-10-8 22 15,-7-4 4-15,-13-5 15 16,-13-3 5-16,-21-7-23 16,-11-1-7-16,-13 5-32 15,-3 5-15-15,-3 18-20 16,5 11-19-1,-6 13-69-15,3 6-67 0,5 13 104 16</inkml:trace>
  <inkml:trace contextRef="#ctx0" brushRef="#br0" timeOffset="46748.54">23849 8420 1440 0,'46'4'119'0,"11"1"45"0,17 3-31 16,12 1-54-16,5-3-15 15,19-1-1-15,9 0-17 16,5-6-19-16,4-3-10 0,3-3-4 16,-15-5-31-16,-15-3-135 31,-10 5 107-31</inkml:trace>
  <inkml:trace contextRef="#ctx0" brushRef="#br0" timeOffset="47824.74">24125 6889 1109 0,'-10'-2'169'16,"-3"0"242"-16,-1 2-342 16,0 3 6-16,-1 4-14 15,2 3 7 1,9 9 3-16,1 3-13 15,6 13-25-15,-2 5-10 16,0 11-14-16,-1 5-3 16,-6-2-52-16,-1 2-55 0,-1-6-200 15,0-6 168 1</inkml:trace>
  <inkml:trace contextRef="#ctx0" brushRef="#br0" timeOffset="48146.55">24020 6778 1480 0,'50'-23'81'0,"0"6"14"16,3 6 2-16,-10 11 32 0,-6 5-27 0,-4 8-17 16,0 3-30-16,-6 2-46 31,-2 2-4-31,-12 1-4 0,-8-2 2 0,-14 1-4 31,-8-3-8-31,-8-4-34 16,-4-1-23-16,-3-6-9 15,-1-2 8-15,-1-4 38 16,3 0 31-16,3 1 35 0,6 1 4 16,12 7 4-16,4 5-8 15,13 7-18-15,7 3-5 16,11 5-15-16,3 0-25 0,0 0-78 15,-1 1-51-15,1-8 76 16</inkml:trace>
  <inkml:trace contextRef="#ctx0" brushRef="#br0" timeOffset="48816.91">24437 7111 1219 0,'3'11'78'16,"5"0"40"-16,7 0-65 0,10-7 41 16,5-3-10-16,8-8 39 15,-1-7 5-15,-5-7-17 16,-3-4-8-16,-11-3-37 16,-6 0-17-16,-9 1-16 15,-7 1-3-15,-13 6-10 16,-5 4-7-16,-17 13-16 0,-6 6-9 15,-9 19-3 1,1 7 2-16,12 14 2 16,12 2 1-16,20 0 3 15,10-7 0-15,21-9 3 16,11-7 3-16,22-9 2 16,-1-5 4-16,5-7 0 15,-5-2 0-15,-10-5 0 16,1-1-1-16,-7 1 3 15,-2 3-1-15,-11 6-2 16,-9 6 0-16,-15 8-3 0,-6 3-5 16,-10 4-7-16,-4 1-3 0,3-4 2 15,3-4 6-15,6-10 8 16,7-6 1-16,1-5 0 16,9-6-2-16,9-8 4 15,3-2 2 1,11 0 3-16,2 3 4 0,4 6 0 0,-3 4 0 31,-10 9-7-31,-6 5-4 0,-10 7-31 0,-4 5-19 16,-4 1-34-1,-2 0 1-15,1-4 24 16,3-2 20-16,4-8 39 16,2-4 2-16,4-5 4 15,1-4 1-15,2-4 11 16,1 0 12-16,-1 2 33 15,3 3 8-15,0 10-4 16,-2 5-12-16,0 17-37 0,-3 8-15 16,-8 10-85-16,-2 5 34 15,-5 6 5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7T17:23:15.7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7419 4770 176 0,'8'-6'62'0,"0"-1"52"15,-3 2-4 1,3 1-3-16,-4 3-4 16,0 2-2-16,0 2-13 15,-3-2-3-15,4 2-1 0,2 0 1 16,8-3 6-1,6 1-1-15,15-1-5 0,15 2-5 0,17 1-10 16,2 2-9-16,13 2-17 31,1-2-9-31,18 4-17 16,-1-5-2-16,-5-3-3 16,-5 1-1-16,-18-2 0 0,2 4 1 15,-13 2-84 1,-5 1 56-16</inkml:trace>
  <inkml:trace contextRef="#ctx0" brushRef="#br0" timeOffset="2345.75">12938 4637 338 0,'-1'3'70'16,"1"0"95"-1,3-2-11-15,4-1 5 0,3 0 0 16,3 4-31-16,2 2-24 15,5 8-53-15,3 2-18 0,13 5-21 32,9-2-6-32,21-7-3 0,9-4-2 15,9-12-1-15,2-4 0 16,-3-10 8-16,3-1-92 0,2-4 63 16</inkml:trace>
  <inkml:trace contextRef="#ctx0" brushRef="#br0" timeOffset="17570.34">20832 5918 292 0,'-4'0'55'0,"0"-2"76"0,0 0 11 15,3 0 14-15,1-1-1 16,3 1-17-16,2 0-18 15,-1 1-33 1,2 0-14-16,1 0-23 0,3 1-6 16,0 0-3-16,3 2 3 0,4 0 12 0,2 1 2 15,11 1-5-15,5-1-4 16,13 0-20 0,8 0-5-16,2-1-7 15,-1 0-5-15,3 0 1 16,3 1 0-16,13 2-3 15,10 1-2-15,-3 1-6 0,-2 0-1 16,-1-3 11-16,6-3 7 16,8-2 15-16,4-3 4 15,2-4-4-15,4 2-1 0,1 1-5 16,6 1-3-16,6 4 4 31,0 1-8-31,-2 4-2 16,-2 1 0-16,-4-1-5 15,-2 2 2-15,-9-4-4 16,-5-2-2-16,-14-2-3 16,-14-2 0-16,-11-5-1 0,-10 1-29 15,-15-2-164-15,-11 1 130 16</inkml:trace>
  <inkml:trace contextRef="#ctx0" brushRef="#br0" timeOffset="19994.7">21726 3912 838 0,'0'1'87'0,"-1"-6"30"0,0 4 70 16,1-1 11-16,-1 0-28 15,1 5-29-15,1 1-15 16,-1 6-25-16,0 6-12 0,0 9-28 31,0 5-18-31,0 10-19 0,1 3-9 16,1 1-13-16,3-1 3 0,-1-2-20 16,3 0-34-16,-1-9-116 15,1-3-97 1,-2-16 133-16</inkml:trace>
  <inkml:trace contextRef="#ctx0" brushRef="#br0" timeOffset="20295.22">21642 3856 1181 0,'13'-21'149'31,"2"-1"86"-31,5 4-37 15,-2 2-13-15,-2 7-75 16,-2 4-34-16,4 7-51 0,0 6-14 0,12 7-5 16,6 5-3-16,15 7-2 15,4 7 1-15,2 5-1 16,-7 3 0-16,-14 0 0 16,-6-3-1-1,-19-2-2-15,-9-3 0 16,-19 3-13-1,-9 3-6-15,-24 1-32 0,-10 3-28 16,-7-10-83-16,-1-7-110 16,25-15 154-16</inkml:trace>
  <inkml:trace contextRef="#ctx0" brushRef="#br0" timeOffset="20489.59">22270 4025 1238 0,'13'7'108'0,"-5"5"74"16,-3 5-47-16,-7 1-27 0,-1 1-40 15,-2-3-41 1,4-1-10-16,5-4-50 0,3-2-28 16,7-5-250-1,3-3 192-15</inkml:trace>
  <inkml:trace contextRef="#ctx0" brushRef="#br0" timeOffset="20635.8">22257 3879 1388 0,'-23'-13'104'0,"6"-3"36"16,3 0-31-1,11 0-69-15,3 0-23 16,4-1-81-16,8 1-111 0,5 2 103 15</inkml:trace>
  <inkml:trace contextRef="#ctx0" brushRef="#br0" timeOffset="21036.37">22540 3938 676 0,'15'40'119'16,"1"-4"103"-16,0-4-105 15,-3-4 1 1,-2-7-58-16,-2-3-17 15,1-7-23-15,3-4 1 16,0-7 24-16,1-1 7 16,-3-8 6-16,1-1-2 15,-3-4-23-15,-4-4-7 0,-3-4-7 16,-5-3-3-16,-2-1-11 16,-2 0-2-16,3 2-5 15,4 1 2-15,6 7 9 16,5 4 8-16,9 6 18 15,5 2 0-15,8 4 5 16,1 3 2-16,2 4 0 16,-5 4-2-16,-4 2-2 0,-5 2-10 31,-6 4-8-31,-4-2-4 0,-7 0-7 16,1 1 1-16,-6-3-3 15,2 4-1-15,1-3-2 16,2-2 2-16,2-4-2 15,3-2 1-15,3-4-28 16,3-3-48-16,2-4-283 16,3-3 226-16</inkml:trace>
  <inkml:trace contextRef="#ctx0" brushRef="#br0" timeOffset="21190.64">22969 3743 1196 0,'-11'-8'117'0,"2"0"74"16,0 2-68-16,1-2-57 0,1 1-33 16,7 0-103-16,2 0-130 15,17 6 118-15</inkml:trace>
  <inkml:trace contextRef="#ctx0" brushRef="#br0" timeOffset="22289.98">23384 4040 1039 0,'-8'-1'124'0,"-3"-4"73"0,1-3-17 0,-2-2-41 31,-8-5-53-31,-5 3-47 16,-2 8-16-16,-7 5-18 15,1 10-5-15,8 9-9 16,5 0 0-16,19 1 0 15,8-1 2-15,18-4 4 0,9-4 3 16,3-5 5-16,-3-6 3 16,-7-4 3-16,-5-7 1 0,-6-6 17 31,0-5 6-31,-6-11 6 16,-3-5 3-16,-8-18-5 0,-2-5-4 0,-2-8-7 15,0 2 0-15,3 13-8 31,-2 7 8-31,3 19 15 16,-1 8 4-16,1 17-1 0,-5-3-11 16,3 18-22-1,3 10-12-15,-3 17-5 0,7 9-1 16,3 15 1-16,1 1 5 0,4 2 1 16,3-5 1-1,9-14-1-15,3-4 1 0,4-15 1 16,4-4 0-16,2-11 3 15,0-6 2-15,4-9 4 16,-2-8 2-16,-6-8 1 16,-2-5-1-16,-17-8-2 0,-2-5 0 31,-8 1-5-31,-6 2-5 0,-7 8-11 0,-6 15-4 16,-13 12-2-16,-7 9 1 15,-5 14 6-15,4-2 2 16,15 2 2-1,9 1 0-15,19-6 2 0,9-4 0 0,15-3 1 32,3 0 1-32,5-4 1 0,-4 0 0 0,-7-2 0 31,-1 0 0-31,-10-2 1 0,-4 0-3 16,-5 0-5-16,-4-2-9 15,-4-3-19-15,0 0-4 16,0 0-1-16,0-4 7 0,7-4 15 15,2-3 4 1,9-2 4-16,4 1 1 16,11 2 2-16,1 0-1 0,8 3-1 15,8 3 0-15,3 4-2 16,-2 4 1-16,-9 3 4 16,-9 0 1-16,-11 0 4 15,-3 0 1 1,-10-5 6-16,-7-2 3 15,1-3 8-15,-8-6 1 0,-4-1-2 16,-4-2-6-16,-4 3-8 16,1 3-5-16,0 5-10 15,1 7 0-15,6 6-2 16,4 2 2-16,9 0 8 16,6-3 2-16,11-5 4 15,2-4 2-15,1-8 2 16,3-5 2-16,-2-8 1 15,0-4 0-15,-2-8 0 16,-1-4 1-16,-7-15-2 16,-3-7 7-16,-5-9 1 0,-4 0-4 15,-5 16 10 1,-4 12-6-16,-4 26-2 16,-6 12 1-16,-1 21-12 0,-4 10-4 0,6 17-3 15,6 6 1 1,9 5 1-16,5 2-7 0,9-3-83 15,-2 0-60 1,1 1-217-16,-6 2 193 16</inkml:trace>
  <inkml:trace contextRef="#ctx0" brushRef="#br0" timeOffset="22982.81">23192 4230 394 0,'4'0'197'0,"-20"-2"-59"0,6-1 250 31,-1 0-154-31,8 1-6 0,2 1-38 15,1 1-75-15,2 2-23 16,1 4-27-16,0 2-7 0,0 7-22 31,2 2-14-31,-5 5-11 16,1 0-5-16,1 6-5 0,0-3 2 0,2 4-2 16,3 3-1-1,1 5 0-15,0 3-1 16,5 8 1-16,0 3 1 0,-1 15 3 15,-1 5 4-15,-8 7 3 16,-1 0 1-16,-6-1 3 16,-5 1-5-16,-6 9-4 15,-5-2 3-15,-1-4-24 16,3-7-14-16,3-16-10 16,4-6-5-16,8-14 13 0,4-5 10 0,5-6 8 15,4-4-1 1,0-1 10-16,0 0-16 0,-7 1-2 31,-2-2-12-31,-2 0-10 16,-1-1 23-16,-4-2 4 0,3 1 12 0,-1-2 8 31,1-2 1-31,2-1 4 0,-1-1 7 16,-1 0 18-1,2 2 8-15,0-1 13 0,-3 0-1 16,3 0-9-16,-2-1-6 15,3-2-11-15,3-1-2 16,2-3-6-16,0 0-3 0,1 0-6 16,-1 0-5-16,-1-1-5 15,-1 0 3-15,-3 1-55 16,-4 1-43-16,0 0-128 16,-3 1-201-16,1-5 250 0</inkml:trace>
  <inkml:trace contextRef="#ctx0" brushRef="#br0" timeOffset="23238.51">23032 5921 557 0,'0'-2'86'16,"0"-4"44"-16,0 2 98 0,0 3-19 16,-4 2-3-16,1 11-73 0,1 3-39 15,2 10-45 1,4 3-16-16,4 0-21 0,2 1-6 16,4-4-6-16,1-4-9 0,0-6-71 31,1-3-93-31,0-11 95 0</inkml:trace>
  <inkml:trace contextRef="#ctx0" brushRef="#br0" timeOffset="23443.74">23338 5959 1307 0,'-1'8'147'15,"-1"2"38"-15,-8 4-26 0,-5 3-50 16,-7 5-76-16,-5 1-20 16,-5 3-57-16,-2 1-59 15,4 2 59 1</inkml:trace>
  <inkml:trace contextRef="#ctx0" brushRef="#br0" timeOffset="31936.96">17293 6857 271 0,'-13'3'52'15,"1"0"66"-15,-3-2-84 16,3 1-18-16,7-2 18 16,-2-3 14-16,4-2 19 15,3-1 1-15,-4-1-29 0,5 1-20 16,-3 1-45-16,-3 1-4 15,-7 3 0-15,1 1 7 0,3 2 47 16,-7 1 18-16,6 1 41 16,-4 1 14-16,0-1 13 31,2 2 9-31,3-2 0 0,4 0-1 0,4-3-10 16,0 0-14-16,-1 0-20 31,-1 0-8-31,-3 3-12 0,5 0-6 0,0 3-17 15,0 3-3 1,8 0-1-16,0 1 6 0,8-3 5 16,4 0 6-16,14-1-1 15,0-3-2-15,6 1 5 16,2-3-3-16,5 2-1 16,9 2-7-1,24 1-16-15,7 5-6 0,3 0-11 16,-2 0-2-16,-7 4 3 15,1-5-1-15,-4 0 2 16,1 0 1-16,-18-4 7 16,-16 0 0-16,-17-3 5 15,-11-2 0-15,-10-1-1 16,-4 1-4-16,-12-2 2 16,-3 0-4-16,-18 0-6 15,-9-3 2-15,-22 3-7 0,-9 0 1 16,-10 0-12-16,3 2-5 0,6-3-8 31,1-4-8-31,-8-3 6 16,-4-1 3-16,5-1 2 15,5 1 2-15,23 1 4 0,0 3 0 16,11 3 6-16,4 1 4 0,8 2 3 31,5-1 1-31,9 0-1 0,12 0-1 16,-3 0 1-16,14 1 1 0,14 3 8 15,4 1 3 1,8 1 9-16,4 1 2 16,12-1 2-16,13-3 6 15,24-3 1-15,5 0 3 0,4-6 2 16,2-1-1-16,0 0 2 16,-6-2-3-16,-13 4-3 15,-14 1 0-15,-37 0-13 16,-8 4 1-16,-23 0-2 15,-9 0-5 1,-28 3 3-16,-16 0-5 0,-28 2-8 16,-10 1-8-16,-1 0-30 0,-3 0-11 15,-6-5-2 1,1 2 8-16,2-3 26 16,9 0 9-16,35 6 4 15,10-1-1-15,21 2-3 16,13 2-1-16,12-4 1 15,14 1 3-15,15-3 4 16,4-2 2-16,13-2-11 0,1-2-46 16,18-6-164-16,5-3 138 15</inkml:trace>
  <inkml:trace contextRef="#ctx0" brushRef="#br0" timeOffset="32789.94">17674 5983 379 0,'-2'10'121'15,"1"1"98"-15,1 0-52 16,0 0-17-16,0-3-9 16,1-2-3-16,2-3-18 15,1-2-17-15,1-1-39 16,-2 0-8-16,-2-3 6 16,-1 0 12-16,-2-7 20 0,-2-3 0 15,-3-7-20-15,3-5-15 16,0-11-27-16,0-3-14 15,-4-13-8-15,0-3 3 16,-4-16 8-16,4-5 3 0,-2-3-1 31,-1-5-6-31,10 2-13 16,-7-2-1-16,8-5-2 16,2 3 1-16,-4 1 0 15,-2 4 1-15,0-2 2 16,-2-4 4-16,1-4 4 0,1 0 1 15,2 3-3-15,-2 2-4 16,5-2-1-16,3-1 1 0,1 9-1 16,3 3 6-16,0 8 1 15,0 8-2-15,-4 3 10 16,-2 8-3-16,-2 14-1 16,-6 4 0-16,2 12-5 15,0 5-5-15,-1 4-4 16,4 5-3-16,1 6-16 15,0 0-26-15,1 0-80 16,-1 6-61-16,3 5 90 16</inkml:trace>
  <inkml:trace contextRef="#ctx0" brushRef="#br0" timeOffset="33514.58">17482 5747 1008 0,'0'7'92'16,"0"6"-62"-16,-1 3 109 15,1 2-64-15,1 4 35 16,-1 3 12-16,9 3-22 16,7 1-4-16,14 5-25 15,5 3-12-15,6 5-26 16,1-1-13-16,-8-2-13 15,-2-6-2-15,-7-4 2 16,-5-6 1-16,-7-8 3 16,-3-3 23-16,-5-7 32 0,-4-5 13 15,3-4 13-15,-2-7-15 0,-2-17-30 16,1-10-15 0,4-16-24-1,2-6-17-15,7 3-34 0,2 1-30 0,5 9-80 31,4-2-356-31,3-19 322 16</inkml:trace>
  <inkml:trace contextRef="#ctx0" brushRef="#br0" timeOffset="33995.26">17001 3512 582 0,'-4'1'197'16,"0"-1"185"-16,3 3-129 15,1 1-31-15,0 4-70 16,1 2-33-16,2 9-55 16,-2 5-24-16,0 5-26 15,2 3-5-15,0-1-4 16,0-3 0-16,2-6-34 16,-3-5-29-1,0-8-85-15,-2-8-105 0,-1-3 140 16</inkml:trace>
  <inkml:trace contextRef="#ctx0" brushRef="#br0" timeOffset="34264.37">16824 3534 1146 0,'6'-14'79'16,"5"2"63"-16,4 2 10 16,5 1 8-16,6 2-4 0,7 4-31 15,4 2-18-15,5 4-43 16,7 3-17-16,2 4-25 15,4 3-11-15,-11 5-10 32,-3-1-2-32,-15 4-2 15,-9 0 2-15,-10 0 3 16,-5 3 1-16,-5 0 6 16,-4 1-1-16,-7 0-25 0,-4-2-25 15,-10-5-63-15,-3-2-36 0,-4-9-134 16,0-3-186-16,0-6 268 15</inkml:trace>
  <inkml:trace contextRef="#ctx0" brushRef="#br0" timeOffset="34464.94">17428 3561 1283 0,'8'19'121'15,"-2"0"60"-15,-2 7-84 16,-3-1 1-16,1-2-58 16,2-2-12-16,5-7-17 15,2-3-13-15,0-4-100 16,3-4-206-16,2-7 184 16</inkml:trace>
  <inkml:trace contextRef="#ctx0" brushRef="#br0" timeOffset="34612.82">17420 3503 1183 0,'-7'2'31'16,"2"-2"-17"-16,1-3-5 0,7-9-21 31,3-7-47-31,15-5 36 16</inkml:trace>
  <inkml:trace contextRef="#ctx0" brushRef="#br0" timeOffset="35044.91">17704 3554 836 0,'14'39'73'16,"0"-3"103"-16,1-4-21 0,0-6 30 16,0-5-22-16,-2-10-59 15,2-3-18-15,-1-7-28 16,-2-2-9-16,-2-4-21 15,1-3-6-15,-8-1-8 16,-2-2-1-16,-3-1 0 16,-1-1-2-16,-5-2-1 15,0 1-1-15,0 0 3 16,0-2 3-16,8 0 5 16,3 2 2-16,8-2 0 15,5 5 0-15,6 2-3 16,3 2 0-16,5 5-7 15,2 3-4-15,2 5-4 16,3 1-3-16,-5 2 1 16,-4 0 0-16,-10 3-1 15,-2 0 0-15,-13 1-3 16,3 2 4-16,-5-1-2 0,-2 1 0 16,3 0 6-16,-2 1-4 15,0 0 3-15,2-2 0 16,1-1-4-16,-1-2-14 15,6-5-73-15,-1-2-42 16,5-6-141-16,3-3-154 16,4-8 248-16</inkml:trace>
  <inkml:trace contextRef="#ctx0" brushRef="#br0" timeOffset="35203.75">18153 3502 992 0,'-16'-6'126'15,"3"-1"68"-15,1-1-78 16,2-5-34-16,9-1-57 16,1-4-9-16,10-1-89 15,6-2-251-15,13-4 207 16</inkml:trace>
  <inkml:trace contextRef="#ctx0" brushRef="#br0" timeOffset="35485.87">18451 3535 1264 0,'-33'22'107'0,"-4"-2"44"15,1-5 1-15,3-5-44 16,1-3-38 0,12-4-35-16,7-1-14 0,8-3-13 15,6 1-4-15,10 0-6 16,3 1-6-16,14 7 1 15,4 2 2-15,9 5 3 0,5 2 1 16,-5 3 1 0,-6 0 0-16,-16 2 3 15,-11 0 0-15,-19 1 0 16,-8-1-11-16,-20-4-61 16,-2-2-50-16,-1-6-271 15,7-6 233-15</inkml:trace>
  <inkml:trace contextRef="#ctx0" brushRef="#br0" timeOffset="36030.03">18657 3592 877 0,'-4'11'134'16,"0"2"80"-16,-8 4-54 15,0 1-2-15,-2 4-63 31,3-4-12-31,6-3-50 0,5-4-15 0,10-8-6 16,6-3 0-16,5-5 10 16,6-3 2-1,0-2 4-15,1-2 0 0,-4 0-6 16,-4-2 2-16,-10 1 3 16,-7-2 2-16,-9 0-5 15,-8-1-6-15,-8 5-14 16,-1 2-6-16,2 7-2 15,2 2 0-15,10 1-4 16,8 1-1-16,9-2-1 16,9 0 0-16,9-1 4 15,6 1 4-15,8 3-1 16,-2 4 1-16,4 5-1 16,-5 2 0-16,-9 2-3 15,-5 1 3-15,-13-1-13 0,-3 0-1 16,-9-7 7-16,-1-2 1 15,-8-6 15-15,0-2 2 16,4-8 0-16,1-3-2 16,12-10 2-16,4-3 1 15,14-8-1-15,5-2 1 0,8 0-2 16,4 0-2 0,1 7-2-1,0 5 1-15,-7 8-48 0,-1 3 33 0</inkml:trace>
  <inkml:trace contextRef="#ctx0" brushRef="#br0" timeOffset="77631.55">11260 471 892 0,'-9'4'98'0,"-3"6"52"15,-1-6-62-15,0 1-19 16,4 2-35-1,6-7 1-15,-2 3 34 0,5-2 20 0,-4 7 22 16,-1 2-7-16,0 9-32 16,1 0-14-1,-1 13-28-15,4 3-11 0,2 2-6 0,2 1-6 32,14-8-7-32,0-8 10 0,7-13 12 15,4 2 6-15,-7-15 16 16,-2-9-2-16,-1-6-5 15,-2-12-2-15,-3-3-8 16,0 2 3-16,-13 0 13 16,-3 0 4-16,-11 4-1 0,-2 3-13 15,-3 2-22-15,1 9-10 32,-3 2-7-32,0 12 6 0,0 9-74 0,3-4-55 15,4 12-187-15,6-6 161 0</inkml:trace>
  <inkml:trace contextRef="#ctx0" brushRef="#br0" timeOffset="77934.19">11623 517 1289 0,'0'5'106'16,"-3"6"24"-16,3 2-9 15,-5 10-53-15,3 1-41 0,9 3-23 16,3-1-3-16,13-8 5 16,1-6 17-16,4-8 35 15,2-6 14-15,-3-12 25 16,4-3-7 0,-3-8-11-16,2-2-4 0,-13 2-3 15,-7 0-7-15,-16-1-23 0,-12 2-11 16,-10 10-26-1,-5 2-6 1,-2 9-39-16,1 6-33 16,8 4-94-16,7 3-86 0,14 0 139 15</inkml:trace>
  <inkml:trace contextRef="#ctx0" brushRef="#br0" timeOffset="78229.03">12119 510 1072 0,'-1'3'115'16,"-2"1"67"-1,3 4-56-15,-5 4-16 0,3 7-58 16,7 6-33-16,0 0 4 0,11 1 6 16,4-7 9-16,3-8 26 15,3-3 9-15,1-8 22 31,2-6 10-31,1-6-15 16,1-5-6-16,-8-6-27 0,-6 2-15 0,-15-2-16 16,-5 1-7-16,-15-2-9 15,-3 3-21 1,-5 5-52-16,-2 2-32 0,5 12-92 16,2 2-51-16,8 11 134 15</inkml:trace>
  <inkml:trace contextRef="#ctx0" brushRef="#br0" timeOffset="78550.19">12637 481 1028 0,'-5'1'143'0,"-6"5"100"16,-3 1-67-16,-5 10-41 15,-3 9-56-15,8 0-45 16,7 2-7-16,12-4-16 16,11-4-2-16,12-12 14 15,3-2 15-15,9-11 27 0,2-4 16 16,1-4 7-16,-3-6-4 16,-8-1-18-16,-13-1-12 15,-18 1-21-15,-7-1-6 16,-25 2-15-1,-8 1-11-15,-10 6-40 0,-4 5-28 0,4 5-93 16,2 7-56-16,13 6 119 16</inkml:trace>
  <inkml:trace contextRef="#ctx0" brushRef="#br0" timeOffset="79184.59">13513 302 670 0,'-1'-8'198'16,"-1"-2"121"-16,-1 3-60 15,0 1-29-15,1 4-76 16,-1-1-10-16,1 2-22 16,2-3-17-16,0 3-33 0,0 1-21 0,0 5-21 15,0 4-8-15,2 9 1 16,-1 5-1-16,2 11-5 16,-1-1-2-16,-1 6-10 31,3 3-1-31,-3-6 0 0,2 1-3 15,3-4 3 1,-1-6 4-16,1-5-19 16,2 0-24-16,-2-11-109 0,2-4-73 15,0-7 108-15</inkml:trace>
  <inkml:trace contextRef="#ctx0" brushRef="#br0" timeOffset="80015.45">13618 560 174 0,'-14'0'103'31,"3"-1"77"-31,-2 1 6 16,6-1-54-16,3 0-15 0,3 3 16 15,1-2 9-15,2 3 3 16,2 0 8-16,0 3-9 15,2 3-15-15,-2 1-31 16,3 2-18-16,5-6-26 16,4-1-11-16,5-5-9 15,3-7-2-15,-3 0-9 16,-1-1 3-16,-2-6-7 16,-3 6-3-16,-3-8-4 0,0-6-1 15,1 0-2-15,-2-4-1 0,-8-3 0 16,-2-2 3-16,-9 2 9 31,-8-6 2-31,-10 1 4 0,-8 4-3 16,-8 9-10-1,0 12-4-15,0 11-8 16,0 10-1-16,8 8-4 16,1 1-1-16,11 10 0 0,6 3 2 15,10-2-23-15,6 0-24 16,14-3-82-16,0-4-60 15,10 3 100-15</inkml:trace>
  <inkml:trace contextRef="#ctx0" brushRef="#br0" timeOffset="80529.86">14158 377 861 0,'-1'-11'158'0,"-1"2"122"31,1 7-31-31,-1 0-22 0,-4 8-58 16,2 1-49-16,-2 0-11 15,-2 14-45-15,2 5-19 16,1 9-24-16,2 1-8 16,5-4-10-16,4-3 3 0,0-3 4 15,1-1-19-15,-2 0-56 16,0-2-42-1,2-5-145-15,-2-5-253 0,7-13 304 16</inkml:trace>
  <inkml:trace contextRef="#ctx0" brushRef="#br0" timeOffset="80827.3">14376 350 1234 0,'0'-10'87'0,"6"17"31"0,-2-3 104 0,5 12-36 16,-2-3 17-16,-1 2-63 16,-1 8-45-16,-2 5-32 15,-1 2-15 1,-1 1-28-16,-1 3-9 0,2 0-2 16,1-2-2-1,1 3-16-15,2-7-23 0,2-2-79 16,1-3-58-16,5-9-425 15,2-1 368 1</inkml:trace>
  <inkml:trace contextRef="#ctx0" brushRef="#br0" timeOffset="80991.08">14870 358 1822 0,'0'-1'17'16,"0"3"95"-16,1-1 10 0,4 10 22 16,-1 9-4-16,4 9-98 15,1 11-7-15,3 0-17 16,3 0-7-16,2 2-26 16,4 4-36-16,0 0-137 15,0 1-218-15,-4-2 229 0</inkml:trace>
  <inkml:trace contextRef="#ctx0" brushRef="#br0" timeOffset="83500.85">11379 1016 354 0,'-1'-2'64'0,"-2"-1"74"15,-3 1-18 1,2-2-19-16,-2 0-5 0,1 1-15 0,2-1-10 16,3 2-8-16,0 1-2 15,0 1 1 1,0-1-1-16,0 1 0 15,-1-1-1-15,-4 4-2 16,1 1-1-16,-4 4-9 16,1-2-8-16,0 3-16 15,0-2-5-15,-1 6-4 16,-1 3 0-16,-2 11 0 16,-2 6-2-16,1 4-6 15,-1 1-2-15,10-2-2 0,2-3-3 16,9-5 0-1,7-8 6-15,5-10 24 16,3-7 14-16,5-12 22 0,2-6 7 16,-1-6-15-16,0 1-9 0,-9-9-9 31,-4 0-7-31,-15-2-7 0,-8 1-4 16,-15 8-12-16,-4-1-5 0,-9 2-53 15,-2 2-54-15,0 2 57 16</inkml:trace>
  <inkml:trace contextRef="#ctx0" brushRef="#br0" timeOffset="84548.56">11883 962 507 0,'-5'-1'111'0,"-2"0"92"15,-1 1-6-15,-4 2-42 0,-3 4-34 16,-1 6-25-16,1 3-11 16,0 11-31-16,1 3-9 0,-4 11-27 15,3 4-10 1,3 2-6-16,8-4-2 0,10-10 26 15,7-9 21-15,11-17 45 32,8-6 15-32,8-13-2 15,3-5-9-15,2-9-22 16,-8-3-10-16,-10-6-9 0,-11-1-6 16,-15 2-18-16,-8 3-3 15,-18 4-23-15,-7 6-5 16,-14 3-5-16,3 2-16 15,2 10-38-15,8 1-25 0,12 6-78 16,6 4-52-16,15 1-303 16,8 3 307-16</inkml:trace>
  <inkml:trace contextRef="#ctx0" brushRef="#br0" timeOffset="84832.02">12368 976 1276 0,'-8'3'145'0,"0"2"101"31,2 3-53-31,-2 10-65 0,3 3-46 15,-1 10-51-15,0 3-10 16,6 5-12-16,1 1-4 16,8-1 3-16,4-2-21 15,4-4-98-15,7-1-94 16,0-3 99-16</inkml:trace>
  <inkml:trace contextRef="#ctx0" brushRef="#br0" timeOffset="85142.52">12752 997 1303 0,'-5'7'117'32,"-3"6"32"-32,-1 5-7 0,1 13-62 15,-1 7-45-15,5 4-28 16,5-1-2-16,12-9 3 15,10-7 16-15,14-14 29 16,5-9 13-16,3-8 20 0,-3-8-3 0,-13-9-9 31,-7-3-2-31,-10-4-11 16,-6-2-13-16,-8-1-23 0,-14 0-10 16,-8 7-17-16,-11 4-5 0,-16 12-29 15,3 4-34-15,-9 13-109 31,10 4-172-31,23 6 199 0</inkml:trace>
  <inkml:trace contextRef="#ctx0" brushRef="#br0" timeOffset="85670.48">13593 1058 980 0,'-9'1'132'16,"-2"2"41"-16,1 4-47 0,0 4-1 15,-2 11-93-15,1 5-20 16,2 11-8-1,4 3-1-15,7-5 0 0,5-6 6 16,13-12 30 0,6-7 14-16,8-13 34 15,8-3 10-15,-3-9-4 16,-1-6 0-16,-10 1-12 0,-11-8-7 16,-12-4-20-16,-8 1-10 0,-14-4-20 15,-9 4-9-15,-16 4-11 16,-1 5-6-1,-1 10-30-15,9 4-28 0,16 9-72 16,2 6-61-16,20 4 104 16</inkml:trace>
  <inkml:trace contextRef="#ctx0" brushRef="#br0" timeOffset="86041.76">14211 1140 604 0,'-18'-2'166'32,"-2"1"68"-32,1 4-28 15,-2 3-35-15,-4 11-91 0,-2 4-20 16,5 12-13-16,5 0-7 0,9-1-5 15,8-1 5-15,13-8 16 32,11-3 7-32,12-9 15 0,4-7 4 0,1-10-12 31,-5-5-4-31,-9-4-15 0,-7-6-8 16,-10-2-6-16,-5-2-5 15,-10 0-11-15,-5 0-3 16,-9-1-15-16,-4 2-25 15,-9 3-54-15,-2 4-41 0,4 7-113 16,6 5-141-16,23 5 214 16</inkml:trace>
  <inkml:trace contextRef="#ctx0" brushRef="#br0" timeOffset="86363.44">14554 1152 830 0,'-4'1'182'0,"0"0"107"16,-2-1-107-16,0 1-48 0,-2 5-96 16,0 8-18-16,-3 9-12 31,1 3-1-31,4 2-4 0,6-3-2 16,13-3-6-16,7-6 19 0,11-8 21 15,5-5 12-15,0-11 33 16,-1-4-6-16,-7-9 4 15,-5-2 2-15,-12 0-8 16,-6-3-8-16,-14-1-25 16,-7 1-12-16,-15 2-44 15,-3 5-29-15,-12 8-57 16,0 5-31-16,6 11-110 16,6 4-136-16,22 1 223 15</inkml:trace>
  <inkml:trace contextRef="#ctx0" brushRef="#br0" timeOffset="86664.57">15048 1124 446 0,'0'7'154'31,"-4"3"118"-31,-4 10-130 0,-2 2 18 16,3 7-77-16,4-1-15 15,11-4-3-15,1-3 6 16,12-9-13-16,6-3-1 16,2-10 21-16,5-5-1 15,-2-5 14-15,-3-6 9 0,-5-3-8 16,-5-3-1-16,-12-4-16 16,-7-2-15-16,-16-1-28 15,-6 1-16-15,-7 4-19 16,-4 7-4-16,0 12-22 15,0 6-28-15,-4 14-87 16,1 5-205-16,-6-4 207 16</inkml:trace>
  <inkml:trace contextRef="#ctx0" brushRef="#br0" timeOffset="88714.86">8226 318 760 0,'3'-6'146'15,"-2"10"158"-15,7-4-144 16,-2-5-5-16,1 28-50 15,1-20-29-15,-1 13-33 16,-2 19-10-16,0-7-15 16,1 18-7-1,-6 0-13-15,1-5-28 0,-2 0-82 16,-2 3-103-16,4-11 112 16</inkml:trace>
  <inkml:trace contextRef="#ctx0" brushRef="#br0" timeOffset="89079.91">8252 399 753 0,'6'-34'161'0,"0"7"228"0,4 10-152 16,2-2-59-16,4 7-36 0,9 2-81 15,4-6-29-15,6 15-25 16,7 2-3-16,0 8-4 15,0-3 0-15,-9 6 0 16,-16 13 3-16,-19 2 3 16,-8 8 4-16,-26-13 2 15,-3-2 0-15,-7 4-11 16,-3-8-3-16,14 1-8 16,4-1 0-1,12-10 4-15,7 1-2 16,12 6 4-16,4-1 4 0,14 5 6 15,8-2 5-15,8 10 1 16,5 2-5-16,8-3-1 16,2 4 2-16,2-8-59 15,-1 1-56-15,-6-10-258 16,-3-3 208-16</inkml:trace>
  <inkml:trace contextRef="#ctx0" brushRef="#br0" timeOffset="89764.03">8801 561 1131 0,'-8'8'127'0,"2"0"73"0,2-2-19 0,4 4-72 15,2-3-30 1,9-4-26-16,4-1-4 0,8-8-2 31,5-5 1-31,7-2 1 0,-2 0 3 16,-7-3 1-16,-9 2-1 0,-13 0 1 15,-7 1-4 1,-18 2-19-16,-5 5-7 16,-14 4-24-16,-2 6-9 15,4 12-1-15,1 6-1 16,15 9 3-16,4 3 1 0,14-1 4 16,5-1 0-16,15-8 0 15,6-6 2-15,16-7 0 16,8-4 2-16,13-9 0 15,3-4 0-15,1-6 2 16,-3-1 1-16,-6-2 2 16,0 2-1-16,1 3-2 15,1 5 2-15,-11 9-3 16,-7 6 0-16,-17 8 3 16,-8 1-2-16,-9 4 3 15,-3-1 2-15,-6-7 2 16,-3-2 0-16,4-8 2 15,-2-5-1-15,5-10-4 16,5-4-1-16,7-10-3 16,2-5-2-16,8 2-1 0,-2 0-3 0,2 7-1 15,-4 2 0 1,-1 16 0-16,1 3 0 0,0 8 3 16,-1 5 1-16,0-5 1 15,0 0 0 1,-6-6 3-1,0-2 1-15,-2-8 3 0,0-8-1 0,0-7 1 16,4-2-3-16,7-5-2 16,4 1-2-16,7 6-1 15,1 5 1 1,2 11 0-16,1 6 1 16,-8 14 1-16,-2 8-1 15,-3 13 0-15,-1 4-9 16,3 3-79-16,2-4-70 0,2-3 80 15</inkml:trace>
  <inkml:trace contextRef="#ctx0" brushRef="#br0" timeOffset="90162.04">7496 1338 800 0,'0'-7'130'0,"0"-1"166"16,1 5-71-16,5-3-45 16,4-1-35-16,14-4-52 15,15-1-18-15,15-1-18 16,7 3-4-16,2 3-29 15,-1-1-5-15,5 2-99 0,7 2-101 16,7-6 106-16</inkml:trace>
  <inkml:trace contextRef="#ctx0" brushRef="#br0" timeOffset="90395.97">8636 1074 1694 0,'4'2'98'16,"1"5"2"-16,-1 8 4 16,0 8-20-16,-1 4-48 0,2 4-31 15,-1 3-5-15,2-3-74 16,2 0-80-16,-1-1-285 15,1-4 247-15</inkml:trace>
  <inkml:trace contextRef="#ctx0" brushRef="#br0" timeOffset="90676.11">8518 1032 1249 0,'5'-13'110'16,"7"2"113"-1,6 0-45-15,8 7-6 16,3 4-26-16,4 6-67 0,3 7-24 0,1 6-30 16,9 4-14-1,9 4-8-15,1 1 5 16,-3 2-8 0,-9-2 4-16,-21 2 7 0,-11 0-3 15,-23-2 14-15,-15 1 0 16,-17 3-33-16,-10-2-29 0,0-1-65 15,1-3-53 1,14-11-179-16,8-5 195 16</inkml:trace>
  <inkml:trace contextRef="#ctx0" brushRef="#br0" timeOffset="90835.88">9121 1159 947 0,'18'20'199'15,"-2"7"148"-15,-8 5-133 16,-1 0-50-16,-3-2-94 16,1-5-28-16,5-8-30 15,2-3 1-15,6-8-73 16,1-6-87-16,4-4 86 16</inkml:trace>
  <inkml:trace contextRef="#ctx0" brushRef="#br0" timeOffset="90974.17">9185 1033 1353 0,'-20'-1'139'16,"1"0"94"-16,6-1-140 15,5-1-36-15,9-1-105 16,6-3-68-16,11 1 63 31</inkml:trace>
  <inkml:trace contextRef="#ctx0" brushRef="#br0" timeOffset="91316.23">9523 1244 447 0,'12'33'119'15,"-1"-3"131"-15,1-8-55 16,-5-7-36-16,-2-6-19 0,0-9-46 16,1-5-7-16,-4-8-31 15,-1-3-25-15,-3-3-18 16,-6-4-2-16,-1 0-3 15,-4 1-1-15,3-2-4 16,4 5-3-16,5 6 0 16,6 3 5-16,9 6 20 0,2 0 11 0,6 4 21 31,3 1 4-31,0 3-2 16,2 2-3-16,-3 7-14 15,-3 0-6-15,-6 4-11 16,-4 1-3-16,-4 0-8 15,-3 1-4-15,3-1-4 16,1-1-6-16,7-4 0 16,5-4-2-16,3-5-19 0,6-3-46 15,-4-11 41-15</inkml:trace>
  <inkml:trace contextRef="#ctx0" brushRef="#br0" timeOffset="91461.36">9820 1025 1558 0,'-41'5'106'16,"10"-3"29"-16,6 0-40 15,16-4-107-15,9-2-67 16,15-3-270-16,7 1 214 0</inkml:trace>
  <inkml:trace contextRef="#ctx0" brushRef="#br0" timeOffset="91691.22">10095 1063 801 0,'-3'17'163'0,"-6"3"123"16,-6-3-36-16,-2 3-119 15,-4 2-44-15,7-2-52 16,3 3-18-16,10-3-17 16,6-5-1-16,7 0 6 15,6 1 6-15,4 0 8 16,0 4 1-16,-5 0-2 15,-4-1 0-15,-13 0 0 16,-5 2-1-16,-12-2-11 16,-5-1-27-16,-1-4-100 0,3-6-190 15,6-5 178-15</inkml:trace>
  <inkml:trace contextRef="#ctx0" brushRef="#br0" timeOffset="92163.66">10193 1221 687 0,'13'6'164'16,"-2"3"81"-16,-5 4-41 0,-2 3-42 15,1 3-85 1,3 0-18-16,5-6-13 0,7-3-2 31,6-8 16-31,-2-3 5 16,-1-7 7-16,-7-3 2 0,-8-5-10 15,-3-4-7-15,-8 0-16 16,-4-3-12-16,-10 3-19 16,-2 0-15-1,-8 8-36-15,3 4-11 0,6 5-26 16,7 3-5-16,18 0 16 16,9 0 6-16,17-1 27 15,4-3 15-15,4 5 13 16,1 5 6-16,-3 6 13 15,0 5 6-15,-7 4 4 16,-3-2 1-16,-17 2-8 16,-6-2-1-16,-11-1-1 0,-5-3-2 15,-6-6-1-15,0-3-2 16,2-7-2-16,4-6-2 16,10-8 1-16,3-3 0 15,12-7 5-15,7-1 4 16,6 1 1-16,4 2-1 0,0 5-8 31,-4 2 10-31,-8 7-94 0,-9-1 61 16</inkml:trace>
  <inkml:trace contextRef="#ctx0" brushRef="#br0" timeOffset="92692.6">9377 1215 465 0,'5'-3'157'0,"3"-1"168"16,-2-1-29-16,-1 1-63 16,-1 1-45-16,-4 3-70 15,0 4-25-15,-1 5-40 0,-2 6-18 16,3 7-23 0,3 5-9-16,7 2-4 15,3-2 0-15,3-7 1 16,4-4 1-16,1-7 5 15,0-6 11-15,0-7 10 0,2-5 5 16,-4-11-1 0,3-1-9-16,-6-7-44 0,0-2-8 0,-7-5 11 15</inkml:trace>
  <inkml:trace contextRef="#ctx0" brushRef="#br0" timeOffset="93680.15">10658 1539 924 0,'-11'7'79'31,"6"-2"42"-31,5-2 10 0,8-2 6 16,4 1-24-16,8 0-19 0,3 2-2 16,5 0-19-16,4 0-14 0,10 1-28 31,1-4-12-31,21-1-13 0,12 0-4 15,28-2-4 1,4 0-2-16,28-2 0 16,7 1 1-16,8-1 0 15,19 1 1-15,2-2 0 16,10 0 0-16,13 1 0 0,-1 1 0 16,13 3-1-16,1 0 1 15,10 4 1-15,2 1 0 16,4 1 3-16,10-3 1 0,5-3 3 15,8-5-1-15,18-8-1 16,-4-4 5-16,7-5 9 31,-8 1-11-31,-7 2 2 0</inkml:trace>
  <inkml:trace contextRef="#ctx0" brushRef="#br0" timeOffset="99727.35">11366 1807 276 0,'0'-2'135'16,"-1"-1"97"-16,-3-2-37 15,1-1-26-15,0 1-37 16,1 0-5-16,2 1-10 16,0 0-2-16,0 1-19 15,0 3-11-15,0 0-17 16,1 0-6-16,-2 5-13 15,-1 2-5-15,1 5-12 16,1 6-6-16,1 8-13 0,1 6-5 0,0 7-5 16,1 3 1-16,-2 2-8 15,3-3-23-15,1-4-82 16,1-4-67-16,2-8 88 31</inkml:trace>
  <inkml:trace contextRef="#ctx0" brushRef="#br0" timeOffset="100125.06">11848 1774 411 0,'12'-11'152'0,"0"1"106"15,-4 1-40-15,0 5-35 16,-4 1-31-16,-4 1-10 0,-4 7-16 15,-3 0-9-15,-5 11-27 32,1 4-11-32,-4 7-30 15,4 4-17-15,5 5-21 16,5-2-5-16,6 0-3 16,2 0 1-16,2-2 8 0,0 0-27 15,0 0-81-15,-2-1-66 16,2 0 68-16</inkml:trace>
  <inkml:trace contextRef="#ctx0" brushRef="#br0" timeOffset="101358.28">12440 1775 594 0,'-1'-6'139'0,"1"2"124"15,3-3 0-15,1 6-55 16,4 1-31-16,-8 7-36 15,2 3-23-15,-6 8-42 0,-5 4-19 16,5 5-33-16,-1 5-11 0,-1 1-9 16,6 1 0-1,10 1-1-15,-5-2 4 0,10-2-52 16,-4 0-40 0,-1-4-134-1,11-3-200-15,1-8 244 16</inkml:trace>
  <inkml:trace contextRef="#ctx0" brushRef="#br0" timeOffset="101787.64">12767 1893 826 0,'-3'-2'117'0,"-2"1"62"0,0 1-28 0,-2 3-29 15,-2 3-30-15,2 5-18 16,0 5-10-16,2 7-23 16,3 4-9-16,8 4-13 15,5 0-5 1,14-4-5-16,7-3-1 0,9-11 16 15,6-4 9 1,-4-7 25-16,-1-4 10 0,-5-8 4 16,-9-3 0-16,-4-5-13 15,-5-2-5 1,-10-1-6-16,-6 1-3 0,-14-3-11 16,-9 1-7-16,-8-1-19 15,-3 2-7-15,-9 3-30 16,5 3-18-16,-4 6-50 15,3 4-32-15,9 4-78 16,4 4-105-16,16 5 180 16</inkml:trace>
  <inkml:trace contextRef="#ctx0" brushRef="#br0" timeOffset="103071.91">13626 1861 233 0,'1'-2'85'15,"4"-2"46"-15,-1 1 6 0,0 1-49 16,-1-1-14-16,0 1 14 16,0 0 9-16,0 1 6 15,-2 1-2-15,-1 0-18 0,0 0-16 16,0 0-32-16,-1 0-10 15,0 1-8-15,1 0 4 16,-2 0 5-16,1 0 3 0,-5 5 4 31,0-2-2-31,-4 4-6 0,-1 1-1 0,0 3-2 32,1 4 0-32,2 6-3 15,3 2 1-15,3 4-2 16,2 0-2-16,7-1-1 15,4-2-2-15,10-5-3 16,4-4-1-16,5-7 6 16,1-2 4-16,2-7 9 15,-4-3 12-15,-3-5 7 16,-3-4 1-16,-5-5 8 16,-2-3-8-16,-7-1-3 15,-3 1 4-15,-9-1-13 0,-8 1-5 16,-6-1-13-16,-9 1-12 15,-9 1-30-15,-3 2-18 0,-7 3-43 16,7 2-18-16,7 5-37 16,10 6-32-1,15 3-160-15,4 6 189 16</inkml:trace>
  <inkml:trace contextRef="#ctx0" brushRef="#br0" timeOffset="103706.09">14314 1735 383 0,'0'-8'142'0,"0"1"133"0,-1 1 1 16,-1 4-70-16,0 2-44 16,2 5-65-16,-1 4-22 0,1 9-35 31,1 8-8-31,2 7-14 15,2 3-6-15,-1 5-7 0,0-1-1 16,-2 3 2-16,1-1-11 16,2-2-80-16,2-2-45 15,3-9-211-15,1-6 184 16</inkml:trace>
  <inkml:trace contextRef="#ctx0" brushRef="#br0" timeOffset="103975.79">14681 1833 468 0,'0'5'136'0,"0"3"164"16,0 4-83-16,0 4-13 15,5 3-58-15,-2 6-75 0,-3 2-17 16,1 4-28-16,-1 0-8 16,0 1-10-16,0-1 5 15,3-5-69-15,0 0-63 16,2-8-236-16,5-1 191 0</inkml:trace>
  <inkml:trace contextRef="#ctx0" brushRef="#br0" timeOffset="104243.05">15151 1779 932 0,'-3'-7'137'15,"2"-1"77"-15,3-1-50 16,5 0-8-16,0 8-86 0,1 4-41 16,-2 14-17-16,0 8-1 0,1 11-2 31,1 3-1-31,0 5-2 0,2 2-1 16,3-1-8-16,0 0-30 15,4-4-310-15,0-2 237 16</inkml:trace>
  <inkml:trace contextRef="#ctx0" brushRef="#br0" timeOffset="121795.74">3672 8900 308 0,'-1'-7'69'0,"-1"2"76"16,-1 1-19-16,0 4-18 16,-4 1-8-16,1 6-3 15,1 0-4-15,-2 4-12 16,3-2 0-16,1-2-14 15,2 0-6-15,1-2-9 16,1 0-10-16,1 0-19 0,0-1-8 16,2-1 0-16,3-1 6 15,4-2 10-15,6-1 7 16,5-4 0-16,2 1-5 16,4-1-6-16,3 0-5 0,3 2-6 31,0 0-2-31,1 1-6 15,0 2-2-15,2 0 0 0,1 0 3 16,5 2 10 0,7 0 2-16,5 1 1 0,1 0-3 15,-2-1-10-15,-1-1-4 16,-5 1-3-16,-2-2-1 16,4 2 0-16,5 2 1 15,6 1-1-15,0 1 1 0,-6 0-1 0,-6 0 0 16,-8-2 2-16,-1 1 0 15,-2-3 1-15,1-1 0 16,5-1-1-16,6 0-1 16,6-1 10-16,1-1 1 0,-7-2-1 31,0 0 1-31,-3 1-10 16,4 2-2-16,6 2 2 15,8 0 0-15,-6 3 1 16,-7-1 0-16,-8 1-1 15,-9 0 1-15,-3-3 0 16,-5 0-17-16,-1-4-70 0,-2-4-57 16,-2-1 66-1</inkml:trace>
  <inkml:trace contextRef="#ctx0" brushRef="#br0" timeOffset="130263.34">6862 8859 456 0,'-4'11'96'0,"-2"3"97"0,1 2-14 16,1 1-30-16,-1-1-18 0,4-4-36 15,1-1-17-15,8-1-31 16,1-2-12-16,10-2-14 15,2-3 10-15,4-4 21 16,6-3 11-16,7-3 19 16,11-3-7-16,19-2-24 15,5 1-13 1,1 1-24-16,-1 4-7 16,-14 1-3-16,-4 0 4 0,-6 4-4 15,-3 1 1-15,-8 1 0 16,-5 4-2-1,-11-3 6-15,-12 2 4 16,-19 2 5-16,-10 0-2 0,-22 3-2 16,-9 2-4-16,-11 1-3 15,-6 1 0-15,-19-4-7 16,-7-5-14-16,-2-8-24 16,3-5-14-16,13-8 4 15,10-2 12-15,13-2 19 16,10 2 13-16,21 5 0 0,13 4 4 15,17 8 7-15,7 3 7 0,19 7 6 16,6 5 2-16,10 4-5 16,4-1-5-16,10 0-8 15,9-4-3 1,14-6-1-16,7-3-1 0,-8-10 4 16,-5-2 1-16,-13-6 2 31,-10-2 2-31,-2 0-9 0,-12 0-46 15,-26 1 31-15</inkml:trace>
  <inkml:trace contextRef="#ctx0" brushRef="#br0" timeOffset="133340.39">22324 8805 316 0,'-9'7'89'15,"-1"-2"119"-15,2 1-18 0,4-1-31 16,3-1-8-16,4 3-39 16,4-3-20-16,7 2-18 15,5 2 1-15,16-3 4 16,1-1 9-16,7 0 1 15,5-2-9-15,3 1-20 0,16 1-17 16,22 1-23-16,8-2-4 16,2-1-6-16,2-2-2 0,3 1-1 31,0-1-2-31,-9 2-1 16,-6 1 0-16,-24-3 0 15,-11 1 2-15,-9 1-1 0,-12-2 2 0,-16-1-1 31,-10-1-2-31,-17-3-10 16,-10 0-6-16,-11-2-15 0,-8 0-12 16,-11-2-29-16,-5 1-16 15,-27-1-36-15,-9 0-40 16,-20 2-119-16,-4-1-64 16,-9 6 172-16</inkml:trace>
  <inkml:trace contextRef="#ctx0" brushRef="#br0" timeOffset="140222.99">9108 9007 757 0,'1'0'15'0,"-1"0"-1"0,1-2 73 0,2-1 23 16,3-1 67 0,4 0 17-16,4 2-20 15,7 2-24-15,11 5-50 16,8 6-15-16,27 5-33 15,12 2-16-15,22-3-14 16,15-2 5-16,25-8 5 0,10-3 1 16,33-5 4-16,-6-4-11 0,10-4-11 31,-4-4 2-31,-19-1-8 0,1 0-52 0,-27 1 34 31</inkml:trace>
  <inkml:trace contextRef="#ctx0" brushRef="#br0" timeOffset="141192.64">14638 8999 801 0,'0'-4'62'0,"1"-1"91"0,6-1-6 15,4-2 50-15,3-1-2 32,11-2-43-32,7-1-28 0,15 4-44 15,9 1-20-15,30 8-24 16,9 5-12-16,17 3-23 15,10-1-1-15,2-3-2 16,-2-4 2-16,-5-3 4 0,-3-3-9 16,-15-5-94-16,-9-1-255 15,-17-15 216 1</inkml:trace>
  <inkml:trace contextRef="#ctx0" brushRef="#br0" timeOffset="152883.62">17937 8793 231 0,'22'-9'41'15,"-10"2"37"-15,-4 2-33 0,-15 6-28 16,-7 3 6-16,-14 7 14 31,-1 3 0-31,0 0-2 0,3 2-8 16,11-6 16-16,5-4 12 15,10-2 35-15,4-4 23 16,7-3-1-16,1-2-10 0,1-3-36 16,-3 3-23-16,-9 4-27 15,0-3-3-15,-13 7-5 16,-3 0-3 0,-3 4-3-16,1 1 0 15,3-1-2-15,5 1 0 16,9-2 0-16,2-2 2 0,7-3 16 15,3-2 6-15,-1-2 5 16,-1 0 0-16,-5-1-13 16,-3-1-2-1,-5 2-2-15,-3-1 1 0,-3 3 2 16,-1 0-2-16,2 1-3 0,3 3-6 0,4 0-4 16,5 2 0-1,0-4 6-15,4-1 8 0,-1-1 10 31,0 0 4-31,-4-3-2 0,0 1-5 0,-4 0-7 32,-3-2-2-32,-2 4-1 0,-1 1-2 0,3 0-3 31,-3 1-2-31,6 2-4 0,1 1 0 16,3-1 14-1,2-1 8-15,-2-2 9 0,-2 0 4 0,0 0-9 16,-2 1-7-16,-4 0-7 15,-4 1-3 1,-1 1-5-16,1 0 0 0,2-2-1 31,2 1-3-31,5-2 1 0,1 0-1 16,3-1 1-16,0 1 2 16,-4 0 3-16,1 1 0 0,-1 0 1 15,-3 4 1 1,-7 0-2-16,2-1-1 0,-1-2-1 15,3 1 0 1,3-1 4-16,3-2 1 16,4 4 0-16,-1-3 2 0,4-1-1 15,-1 1 0-15,-3-3 2 16,-2 2 0-16,0 1-1 16,-1 0 0-16,-3 1-2 15,-2-2 0-15,0 0-4 16,2 0-1-16,4 1-2 15,1-1-2-15,2 0 6 16,2 0 2-16,1 0 8 16,1-1 3-16,-3-3 3 0,-1 1-1 15,-4 2-2 1,0 0-3-16,0 1-8 16,0 0-1-16,-5 0-2 15,1 2-1-15,3 1 0 0,-1-2-2 0,2 1 1 16,3-1-1-16,1-2 4 31,0 1 4-31,1-1 2 16,0 1 0-16,0-1-3 15,-1 1-2-15,-3 0-4 16,-1 0 0-16,0 0-1 16,0 1-1-16,-2 2 1 0,2 0-1 15,1 2-1-15,4-2 0 16,2 1-1-16,4 1 4 0,2 1 3 15,5 2 2-15,2 4 1 16,3 3-4-16,5 5-2 16,1 4-1-1,2 3 1-15,-1 0-1 0,-2 0 0 0,-1-1 1 16,-3-4-1-16,-5-3 1 16,2-3 0-1,-7-5 0-15,0-6-12 0,-1-2-24 16,-5-6-83-1,-2-3-63-15,-5-1 89 0</inkml:trace>
  <inkml:trace contextRef="#ctx0" brushRef="#br0" timeOffset="153466.54">18167 8974 460 0,'5'-2'96'0,"-3"2"96"16,-4-1-22-16,-5 1-31 16,-1 3-11-16,-2-2-17 15,0 2-11-15,5-1-19 16,5-2-12-16,-3 4-19 15,6 0-4-15,0 4-13 16,4 3-8-16,0 3-17 16,3 4-4-16,3 0 1 0,-2 1 1 15,-1-2 6-15,-1 0 0 16,-4-3-2 0,1 1-2-16,-5 0-1 0,-1-1-1 0,-5 1-1 31,-2 0 2-31,-2-2 0 15,-3-3 0-15,-1-3 1 16,1-3 0-16,-9-4 1 16,1-2-1-16,-14-6-2 0,-6 2-2 15,-1-2-4-15,0 0-4 16,8 5-48-16,1 2-46 16,11 4 55-16</inkml:trace>
  <inkml:trace contextRef="#ctx0" brushRef="#br0" timeOffset="168230.03">21054 10805 534 0,'0'0'114'0,"-2"0"102"0,-3 1-41 31,0 0-57-31,-4-1-10 0,5-1-9 15,2-2 1-15,4-1-8 16,5 0-12-16,7 0-28 16,3 1-15-16,7 2-23 15,2 1-7-15,7 3-3 16,2-2 4-16,10 0 9 16,6 0 1-16,24 0 18 15,14 1 3-15,9 0-2 0,-2 0 1 16,14 1-18-16,-2 1-6 15,7 1-8-15,11 1-3 0,6 2-1 16,-5 1 0-16,10 4-1 16,8 1 0-1,-16 0-1 1,3 0 1-16,2-1-7 16,-10-3-48-16,-3-7 36 0</inkml:trace>
  <inkml:trace contextRef="#ctx0" brushRef="#br0" timeOffset="176475.34">7019 8858 264 0,'-6'5'85'0,"-1"1"108"16,-1-1 10-16,0-1-21 15,3 1-13-15,-1-5-24 16,4 1-21-16,2-1-28 15,2-4-14-15,12 2-31 0,3 0-5 16,16-1 4-16,11-1-3 16,19 3-10-16,9 1-7 15,4 2-15-15,2-1-6 0,-2 3 0 16,2-2 10-16,4 3-12 16</inkml:trace>
  <inkml:trace contextRef="#ctx0" brushRef="#br0" timeOffset="178212.78">22412 11804 482 0,'0'0'36'0,"-3"1"2"0,-3 0 18 16,-6 1 27 0,-1-1 8-16,-1 0 39 0,0-1 22 15,3-1 1-15,-2 0-12 16,4-1-42-16,0 0-21 0,9 2-37 16,-4 0-4-1,10 3 27-15,5 0 12 0,16 3 31 16,14 2 4-16,13-2-20 15,12 0-9-15,24-3-30 16,13-3-13-16,16 0-26 16,9-1-6-1,9 1-5-15,-6 2-2 0,-7 1-18 16,-6 1-53-16,-20 0 45 16</inkml:trace>
  <inkml:trace contextRef="#ctx0" brushRef="#br0" timeOffset="181053.1">14440 12602 1562 0,'-1'0'53'0,"2"0"-1"0,9 6 34 16,-1 2 4-16,7 9-18 0,7 0-20 16,9 4 11-16,9-1 3 0,12-3 5 15,6-3-3-15,22-10-25 0,18-8-13 31,29-13-26-31,13-4-4 16,28-2-16-16,-7 2-24 0,18 12-408 16,-7 7 312-16</inkml:trace>
  <inkml:trace contextRef="#ctx0" brushRef="#br0" timeOffset="183872.64">18389 11622 194 0,'-2'4'64'16,"-2"1"82"-16,1-2-3 16,0 0 3-16,0 0-4 15,0-1-23-15,1 2-20 0,2-1-32 0,-2 0-13 0,2-3-6 31,-1 1 2-31,0-1-3 16,0 0 1-16,-2-3 5 16,4-1 1-16,0 4-1 15,0-1-5-15,0 0-17 16,0 0-7-16,-1 0-7 0,0 0 1 16,1 1 4-16,1 0 1 15,2 2 2-15,0 0-1 16,3 2-5-16,1 1-2 0,5 1-5 15,4 1-2-15,4 4-1 32,-1 0-1-32,5 4-1 0,-1 1-1 0,1 4-5 15,0 0 0-15,0 0-1 32,-3-2 0-32,-3-2-2 0,-3-1-25 15,-3-2-70-15,-3-1-68 16,-3-4 79-16</inkml:trace>
  <inkml:trace contextRef="#ctx0" brushRef="#br0" timeOffset="184352.53">18694 11682 585 0,'2'0'124'0,"0"-1"111"0,-4 2-82 15,-2 0 0 1,-1 5-31-16,-3 1-8 15,3 4-24 1,-2 1-11-16,2 2-30 0,3 1-14 16,2-1-16-16,6 1 1 15,2-1 10-15,3 0 2 0,4 0-3 16,1 0-6-16,-1 1-13 16,-4-1-2-16,-3-2-3 15,-2-1 1-15,-3-2 1 16,-3-2 0-16,-3 1-1 15,-4-2 0-15,-2-1-1 16,-4 1 0-16,-7-4-2 16,-3-1-1-1,-4-2-2-15,-3-4 0 0,-2-4-15 16,-5 1-19-16,-8 0-75 16,-4-1-108-1,-1 1 122-15</inkml:trace>
  <inkml:trace contextRef="#ctx0" brushRef="#br0" timeOffset="197549.95">14732 13566 467 0,'-1'-1'124'15,"-2"0"120"-15,-1 0-84 0,0 1-52 16,-2 2-15-1,0 0 0-15,2-1 2 0,3-2-4 16,2-1 3 0,6-1 3-16,2 1-4 15,6 1-17-15,2 1-11 0,12 4-8 16,5 3-4-16,20 5-4 16,13 3-6-16,21 6-29 15,2 0 0-15,19 0-10 16,6-2-4-16,-1-9 2 15,1-5-2-15,-12-7-6 16,-1-4-19-16,-7-9-200 16,2-10 155-16</inkml:trace>
  <inkml:trace contextRef="#ctx0" brushRef="#br0" timeOffset="200382.48">18764 12540 395 0,'-4'1'91'0,"-1"1"99"0,-2 0-27 16,-2 1-41-16,-1 0-18 0,0 0-23 16,1-1-7-1,2-1-9-15,3-1-5 0,4 0-17 16,0 0-8-16,1-4-7 16,2 1-3-16,1 1 1 15,0 2 3-15,-1 0 6 16,-3 0 3-16,0 0 1 15,0 1-2-15,-2 0-6 16,1 0-4-16,0 0-1 0,0 0 1 16,0 0 0-16,1 0-1 15,3 1-4 1,1-2 5-16,1 0 3 16,-1 0 2-16,-1 2-1 15,-1 0-8-15,0 3-7 16,-2 2 0-16,2 1-2 15,0 3 0-15,2 2-4 16,2 2-2-16,4 7-4 16,2 4-1-16,4 8-3 15,4 6 1-15,7 2-1 0,3 0 0 0,2-9-1 32,-2-3 1-32,-6-7-1 15,-4-4 0-15,-7-4-32 0,-2-4-32 0,-6-4-79 16,-4-6-100-16,0 1 135 15</inkml:trace>
  <inkml:trace contextRef="#ctx0" brushRef="#br0" timeOffset="200932.48">19008 12826 596 0,'-4'0'118'16,"0"-1"136"-16,1-2-86 16,2-1-14-16,0 2-10 0,0 0-12 15,1-2-18-15,-2 3-47 32,2 1-20-32,-1 6-30 15,-1 1-10-15,0 4-4 0,1 1 1 16,1 0 0-16,5 3 1 15,1-3 4-15,3 3 1 0,1-1 1 16,-2-3 1 0,3 1-5-16,-2-3-1 15,-5-2-2-15,1-2 18 0,-5-1 11 16,-1-3 0-16,-7 1 1 16,-5-1-19-16,-6 0-13 15,-5 2-2-15,-11-1-2 16,-10-1 0-16,-3-1 1 15,2-6 1-15,10-4-4 16,7-3-17-16,13-3-78 16,3-2-92-16,10-3 101 0</inkml:trace>
  <inkml:trace contextRef="#ctx0" brushRef="#br0" timeOffset="203989.43">21080 13616 567 0,'-1'4'81'16,"-2"-1"68"-1,-2 0-88-15,-2-1-32 0,4-1-15 16,1 0 8-16,7 0 31 16,3-1 11-16,7 0 14 15,5 0-4-15,4 2-16 16,3 4-7-16,6 2-14 16,4 1-7-16,11 2-2 15,13 0 0-15,23-4 11 16,11-3 7-16,6-4 3 0,9-3 1 15,12-5-8 1,-1-3-8-16,20 0-15 16,5-1-8-16,-10 4-8 15,6 3 1-15,3 8-1 0,-14 5-8 0,-4 12-58 16,-6 3-30-16,-13 3-89 31,-6 1-109-31,-7-7 177 16</inkml:trace>
  <inkml:trace contextRef="#ctx0" brushRef="#br0" timeOffset="-213511.3">20813 14707 1275 0,'8'-9'65'0,"-1"-2"36"15,2-1-82 1,-3-1-48-16,-3 0-15 15,-3 2 0-15,-3 2 11 16,-5 6 84-16,1 5 39 16,0 4 36-16,1 2 6 0,5 2-22 15,4-3-23-15,3 0-25 16,6-2-7-16,3-5-11 16,3 0 3-16,4-5 10 0,5 1 1 15,2-1-7-15,6-1-6 16,3 2-12-16,-3-6-1 15,9 6-9 1,-7 0 3 0,4-1-2-16,6 6-1 0,3-2 7 15,8-1-3-15,8 2-3 16,8-2-6-16,1 0-11 16,-1-2-2-16,-6-2-2 15,3 1 0-15,9-1-1 16,2 1 0-16,-5-1-4 0,-6 3 0 15,-8 3 5-15,-2 0 3 16,9 4 12 0,4 0 6-16,-5 0 4 0,-7 2 0 15,-6-3-5-15,-1-2-5 16,3-2-9-16,10-6-3 16,3-1-2-1,-4 0-3-15,-8 0-1 0,-6 3 0 0,-5 4 0 16,0 1 0-16,3 3 2 31,6 1 0-31,-2 1 1 16,-3-4 2-16,-8 0 6 0,-6-1-3 15,-11-2 0-15,-1 0-2 16,-1-3-5-16,-5-2 2 16,5 2-1-16,-2 1 0 0,3 2-2 15,-3 0 0 1,-1 2-2-16,-1-2 1 0,0 1 1 15,1 4 0-15,-8-1 0 16,-1 0 0-16,-12-1 0 16,5 2 0-1,-8-4-1-15,1 1 1 0,-7-4-1 16,-1 0-6-16,-2 1-49 16,-5-2-53-16,-3-2-555 15,-8-11 437-15</inkml:trace>
  <inkml:trace contextRef="#ctx0" brushRef="#br0" timeOffset="-204356.47">3997 15548 431 0,'-3'0'60'0,"-2"5"54"0,0 4-19 0,-4 5-20 32,1-1-9-32,0-3-16 0,1-3-7 15,2-6 4-15,2 0 5 16,1-4 16-16,2 0 10 0,2 0-2 15,1-1 0-15,2 7-6 16,2 3-8-16,1 4-19 16,2 0-8-16,5-2-17 15,1-1-1 1,6-5 8-16,6-2 1 0,8-3 15 31,3-2 4-31,9-3 0 16,2 0 3-16,-1 2-8 0,0 1-6 15,-6 2-10-15,0 0-6 16,4 1-1-16,8 1 0 16,5 2 0-16,5 3-2 0,-5-1-8 15,-6 1-1-15,-4-5-3 16,-4-3 4-16,6-1-4 16,8-4 1-16,4-1 13 15,2 1-1-15,-6 3 5 16,-8 0-1-16,-3 6-13 15,3 0-1-15,2 4-2 0,4 3 2 0,0 4-5 16,-4 2-1 0,-7 0 2-1,-9 0 0-15,-6 2 6 16,0-5 3-16,-1 1-1 0,1-3 0 16,1-2-6-16,0 0-2 15,-1-3-40 1,3 1-34-16,-3 2-170 15,2 1 138-15</inkml:trace>
  <inkml:trace contextRef="#ctx0" brushRef="#br0" timeOffset="-199293.63">8284 15585 35 0,'2'2'2'0,"2"0"36"0,-2 1 37 15,0-1 65-15,0 0 34 0,0 1 17 16,-2 1-19-16,0 1-21 15,0 2-8 1,0 3-8-16,-2 1 3 0,2 0-8 16,0-3-15-16,6-4-27 15,8-3-8-15,7-5-13 16,11-2-7 0,22-3-5-1,14 4-13-15,16 5-25 0,11 4-4 16,25 11-16-16,3 6-3 0,15 8 0 31,14 1-1-31,-12 4 6 0,-2-1 1 16,4-5 3-16,-13-2 0 15,-18-7-15-15,-5-6-55 16,-22-11 43-16</inkml:trace>
  <inkml:trace contextRef="#ctx0" brushRef="#br0" timeOffset="-197763.52">14738 15595 775 0,'-6'7'105'0,"2"-4"81"31,0-1-73-31,4-3-42 0,1-3-5 15,3-2 18-15,3 0 4 16,-2 0-9-16,3 3-5 0,0 3-17 16,1 3-3-16,5 6-4 15,0-1-8-15,8 0-1 16,5 0 5-16,15-1 3 31,10 1-1-31,12-1-12 0,4-4-11 16,5-3-10-16,3-6-6 0,17-3-3 0,-1-2 1 31,3-1-9-31,-2 0 0 0,-13 1 0 16,5 1-1-1,-9 5 5-15,-10 2 1 0,-22 5 2 16,-17 1 3-16,-23 5 8 16,-4 0 3-16,-13-1 1 15,-10 0-2-15,-20-2-15 16,-10-3-12-16,-12-2-35 15,-4-1-24-15,-2-3-61 0,-7-2-24 0,-17 0-2 16,-4 2 14-16,2 1 67 16,4 3 32-16,8-1 34 31,4 1 8-31,9 0 8 16,7 0 13-16,22-1 29 0,9-1 20 0,15-4 34 15,5 3 7-15,8-2-4 31,5 1-8-31,4-1-19 16,5 3-12-16,9 2-14 0,5 3-10 16,16 5-21-16,13 0-5 15,18 7-12-15,9 0-1 16,12-1 0-16,1-1 7 16,13-7-87-16,2-5-58 15,4-1 74-15</inkml:trace>
  <inkml:trace contextRef="#ctx0" brushRef="#br0" timeOffset="-186419.85">23765 15767 1399 0,'2'-9'141'16,"2"2"143"-16,-2 2-222 16,-3 0-32-16,-1 1-37 15,-9 1 1-15,-3 1 12 16,-9-1 17-16,-9 1 28 16,-2 1 8-16,-10 1-1 0,-1 1-13 15,0 2-17-15,2 1-7 0,5-2-14 16,-1 0-1-1,7-4-6-15,0-2-2 16,-4-4 0-16,0-2 3 16,-7-2 1-16,-1 0 1 0,-1 1 1 15,1 0-2 1,5 6 0-16,-1 0 0 0,5 5-1 16,0 0 1-16,-3 1 13 15,-2 3 2 1,-11 1 10-16,-1 2-3 0,-5 0-14 15,0 1-3-15,9 3-9 16,-1 2 1-16,8 4 1 16,-1 3-1-16,-1 4 1 15,-3 1-1-15,-4 4 1 16,6-1 0-16,3 2 0 16,2-2 1-16,8-4 0 15,4 1 1-15,8-4-2 0,1 1 0 0,5 1-4 16,3 3-1-1,-1 4-1-15,3 1 0 16,3 7-1-16,-3 2 2 0,5 8 2 31,2 1 3-31,1 0 2 16,7-3-3-16,6-7-4 16,5 0-1-16,13-7-15 15,4-1 4-15,22-6-2 16,10-1-3-16,9-2 14 0,2 1 1 0,-7 0 4 15,-7 0 2 1,-2 2 0 0,4 1 1-16,3-2 1 0,-4-5 6 15,-5-7 1-15,-7-3 1 0,-5-8-3 16,3-1-6-16,2-9-4 16,9-5-2-16,0-7-2 15,-1-5-2-15,-4-2 3 16,-9-1 1-16,-3-1 3 15,2 1 3-15,0 0 2 16,4 3 0-16,-1-2 2 16,-5 1 2-16,-4-3 0 15,-9-4 0-15,-9-4 2 0,-1-3-5 16,-5-3 2 0,2 1-1-16,3 0-4 15,2 4 3-15,3 3-3 16,-3 2 2-16,-7 4 5 15,-4 2 5-15,-11 3 5 16,-8 0-3-16,-12-3-13 16,-5-1-15-16,-9-8-53 15,0 0-50-15,-5-4 63 0</inkml:trace>
  <inkml:trace contextRef="#ctx0" brushRef="#br0" timeOffset="-178872.16">19003 15467 672 0,'1'-2'79'0,"0"-3"62"16,1 1-32-16,-2 2-25 16,-1 0 2-16,-1 2 16 15,1 2 7-15,0-1-12 16,1-1-16-16,0 0-33 0,1-3-17 15,3-2-4-15,2 1 8 0,0 0 19 32,1 0 4-32,-4 3-8 15,0 1-10-15,0 4-17 0,-2 0-3 16,-1 2 5-16,0 2 2 0,-1 1-3 31,1 1-1-31,1 2-10 16,3-2-2-16,3 0-6 15,-1 0-5-15,4 2-1 16,0 1-3-16,5 3 1 16,2 2 3-16,3 3 0 15,0 0 0-15,-1 1-1 0,1-1 1 16,-4 1-2 0,0-3 0-16,-5-3-41 0,0 0-35 15,-3-3-104 1,-2-2-93-16,2-4 150 0</inkml:trace>
  <inkml:trace contextRef="#ctx0" brushRef="#br0" timeOffset="-178230.52">19118 15701 550 0,'0'-3'104'0,"0"-1"109"15,2-1-34-15,3 1-39 0,-1 0-2 16,0 2-15-16,-3 1-16 15,-1 2-20-15,0 1-10 0,-3 4-10 16,0 0 0-16,1 2-10 16,-1 1-8-1,3-1-17-15,4 1-9 0,5-2-9 16,5 0 0-16,0-1-1 16,6 0-3-16,1 1-2 15,3 0-3 1,4 1-5-16,-3-1 0 0,-3-1 0 15,-1-1 0-15,-5-3 17 16,-4-1 3-16,-4-3 12 16,-4-3 4-16,-2-3-3 15,-3-2 0-15,-3-7-4 16,2 0 1-16,-6-4-5 0,4-1-2 16,-5 0-9-1,-1 2-7-15,4 9-7 0,-2 2-21 0,4 7-70 16,3 2-57-16,2 3 69 31</inkml:trace>
  <inkml:trace contextRef="#ctx0" brushRef="#br0" timeOffset="-162073.23">21157 17556 568 0,'-29'6'87'0,"4"-2"84"16,1-1-45-16,9-3-44 15,0-2-13-15,1-4-27 16,5-1-13-16,1-2-22 16,-1-2-9-16,0 0-7 15,-3 1-1-15,0 3 4 0,-2 2 9 0,-1 5 79 16,-2 2 35 0,4 3 48-16,0-1 15 0,6-1-47 15,3-1-25-15,4-2-40 16,0-2-18-16,6-2-26 15,5-1-8-15,5-1-10 16,4-1-3-16,7 2-1 16,4 2 0-16,9 3 6 15,1 0 3-15,0 3 16 32,0 0 10-32,-1-1 12 0,6 1 1 0,9-3-6 15,11 0-8-15,13-3-11 16,2-2-2-16,-2-2-8 15,-2-2-1-15,3 2-10 16,9 0-2-16,2 4 2 16,-2 0 0-16,-7 4 3 15,-5 3-5 1,8 2-4-16,1 1 5 0,-5-2 13 16,-1 1 5-16,1-3 4 15,5-1-5-15,6 0-5 16,-4-2 3-16,-5-2-1 15,-7-2 5-15,6-1-8 16,4 1-1-16,-10 1 2 16,-7 2-2-16,-17 1 6 15,-3 2 7-15,-6 3-3 16,5 3-1-16,-8-1 2 0,-6-1-5 16,1-1-1-1,-8-1-2-15,1-3-9 16,-11-1-1-16,-10 0-2 15,2-2 0-15,-10 1 0 16,-6-3-2-16,-4 0-2 16,-10 0-4-16,-11-1-3 0,-2 2-1 15,-13-3-2-15,0 3 0 16,-3 2 1-16,5 1 0 16,-12 0 1-16,-4 3-1 15,-18 2-2-15,-11 0-2 0,2 0-1 16,3-1 1-16,-5 0 5 15,-1-1 5-15,-1-2 3 16,1 1 1-16,15-1-1 16,5-1 0-16,-10 2-9 15,-2 0-2 1,-2 2-2-16,7 2 0 16,10 4 8-16,-3 1 1 15,-6 3-2-15,-5 3-5 16,4 0 0-16,8 2 0 0,12-3 5 15,2-3 5-15,1-4 2 16,2-4-1-16,7-1 1 16,2-2-1-16,13-2-1 15,4-1-1-15,5-3 2 16,5 1-1-16,4 0 0 16,2 2 0-16,0-1-2 0,-4 1-1 15,-2 2-2-15,1 1 2 16,3 3 2-16,0 0 2 15,5-2 1-15,5-3-1 16,2-5-10-16,4 1-3 0,3-1-3 31,0 1 1-31,4 0 8 0,3 0 3 0,6 2 7 16,5 2 3-16,18 3 5 16,14 2 2-16,29 2-2 15,13 0-1 1,21-4-3-16,13 0-1 15,12-6-1-15,11-3-1 16,17-2-5-16,-8-4-1 0,14 3-63 16,-9 1-65-16,-9 1 77 15</inkml:trace>
  <inkml:trace contextRef="#ctx0" brushRef="#br0" timeOffset="-152470.33">16235 17921 611 0,'10'5'78'0,"2"-2"63"16,1-2-84 0,-1-1-26-16,0-2 13 0,-5 1 23 0,-1 1 57 15,-6 0 25 1,1 0 21-16,0 0 1 0,0 0-13 16,0 0-8-1,3-3-27-15,0-1-13 16,0-6-32-16,1-5-15 15,-1-6-28-15,-2-5-12 0,-3-2-11 16,-1-3-5-16,-9-9 1 16,-1 1-2-16,-6-7-2 15,-3 3 0-15,0 5 0 16,-2 1-1-16,5 7 1 16,-3 2 2-16,4 2 3 15,0 1 2-15,1 0-2 0,0 1 0 16,-3-3-1-1,-3 1-2-15,-2 2 2 16,-2 0-4-16,1 10-4 16,-1 4-2-16,-2 10-3 15,-2 5 3-15,-8 4 2 16,7 3 0-16,9-4-2 16,5-1-2-16,13-3-18 15,4 0-21-15,8-1-69 16,6-1-55-16,5-2-342 15,6-3 309-15</inkml:trace>
  <inkml:trace contextRef="#ctx0" brushRef="#br0" timeOffset="-151677.87">16016 17177 525 0,'7'-12'49'0,"2"1"37"32,-1 0-51-32,-1 4 9 0,-2 2 31 15,-5 4 98-15,0 2 40 16,-3 4 31-16,-1 0-20 15,0 2-76-15,1-2-39 16,3-4-57-16,-1 0-20 0,0 0-23 16,-5 0-4-16,3-1-2 15,-3 1 0-15,0 2 1 16,-3 2 0-16,-3 2 5 16,0 1 4-16,-1 0 3 15,-2 1 1-15,2 0-6 16,1-2-2-16,3-1-3 15,1 0-2-15,2-3-2 16,6-2 0-16,0 4-2 16,5-3 0-1,-1 4 1-15,-1-2 1 16,-3 1 1-16,0 2 2 0,-2 0 5 16,2 0 4-16,-2 0 11 0,1 2 5 15,0-3-4-15,1 1-2 16,0-2-9-1,3-2-5-15,2 0-3 16,-2 1-2-16,3 2-5 0,1 2 0 16,-1 4 0-1,0 0 0-15,2 3 0 16,0 2 0-16,3 0 0 16,1 0 0-16,2 0 0 15,-1 1 0-15,0-1-2 16,-1 0 1-16,1 0 0 0,-3 0 0 0,-3-2 0 15,0 0 1-15,-5-4 0 16,0-4-1 0,-1-6-3-16,1 1-12 0,-1-10-48 15,2-5-48-15,6-11 56 16</inkml:trace>
  <inkml:trace contextRef="#ctx0" brushRef="#br0" timeOffset="-147775.02">19448 16449 532 0,'-9'2'136'16,"1"-2"130"-16,-1 1-76 0,0 0-71 15,2-1-29-15,-2 0-20 16,2 0 2-16,1 0-3 0,-1 2 5 0,3-1-1 16,-1 1-7-16,4-2-12 15,0 0-8-15,0 1-8 32,-2 2-3-32,5 3 5 15,1-1 5-15,3 4-2 0,1 2-6 16,2 4-13-16,0 6-10 15,7 7-11 1,3 4-2-16,-1 10 0 16,2 1 0-16,-3 5 0 15,-2-2-1-15,-2-6-25 0,1-4-37 0,-2-13-104 32,0-7-114-32,-4-8 149 15</inkml:trace>
  <inkml:trace contextRef="#ctx0" brushRef="#br0" timeOffset="-147350.14">19471 16757 895 0,'3'0'83'0,"-1"-1"60"15,5 1-35-15,2 2-42 16,-1 0-13-16,6 4-23 15,1 2-10-15,1 2-13 16,1 1-2-16,-1 4-3 0,-2 2-1 16,-3 2 1-16,-2-1 1 15,-1-3 1-15,-4-5 2 0,-3-9 38 16,2 1 18-16,-2-14 26 16,1-7 5-16,0-13-37 31,2-7-18-31,2-3-38 0,-1 1-46 0,3 7-331 15,2 5 258-15</inkml:trace>
  <inkml:trace contextRef="#ctx0" brushRef="#br0" timeOffset="-135277.7">16022 16699 887 0,'-6'2'137'15,"1"-2"104"1,0-1-83-16,2-4-90 15,3 0-38-15,1-4-29 0,1 0-4 16,-1 1-1 0,-5-1 1-16,0 4 6 0,-1 1 11 0,-4 2 49 31,1 0 17-31,-5-1 30 16,2-1 1-16,-6-1-25 15,-1 1-13-15,-5-2-15 16,-5-1-9-16,2-1-20 0,-7-2-4 15,2-1-17 1,-1 0-2-16,0 0-3 0,-2 2-1 16,-2 1-2-16,4 4 1 15,-4 3-1-15,-2 2 1 0,-7 3 10 32,-8 1 6-32,0 1 16 0,-2-1 5 0,8 1-1 15,2-2-2-15,5 0-17 31,5-1-7-31,-5 0-10 0,1 0-4 16,-3 2-1-16,-2 2 1 16,0 5 0-16,1 2-1 0,1 5 2 0,2 1 1 31,6 4 1-31,0 3 0 0,8 2-1 16,1 1 0-16,1 1 0 15,1-1-1-15,4-1 0 16,0 0 0-16,-1 0 0 15,0 1-1-15,-1 1 1 16,-2 0 0-16,4 4 1 0,-1 3 0 16,6 6 0-16,1 3 0 15,6 3 1 1,3 1 0-16,4 0 0 16,0-3 1-16,5-1 2 15,5-2 0-15,8 0 1 16,2 0-2-16,9 1-1 0,3-1-1 15,2-4 0-15,-1 0-1 16,5 0 1-16,0-6 0 0,6 2 0 16,4-2 0-16,2-3 2 31,7 5 1-31,2 0 5 0,0 0 1 16,-3-3-2-16,-5-5-1 15,0-5-5-15,2-3 0 16,3-6 4-16,7 0 2 0,0-6-1 15,-3 0 2-15,-7-3-4 16,-6 1 2-16,-3-4 3 16,2-2 1-16,3-4 0 15,2 1-1-15,1-5 4 16,-3-3-1-16,-2-6 3 16,-8-9-2-16,-5-3-13 15,1-2 0-15,-2-2 0 16,3-1 2-16,-1-2 2 0,-2-1 1 15,-3 2-2 1,-1 1-2-16,-6 0 3 16,-3-1 0-16,-5-11 1 15,-3 0-1-15,-6-14 1 16,-1 0 0-16,-2 0-2 16,-3-1 0-16,2 5-1 15,-2 1 1-15,-6-1 3 16,-5-3 1-16,-11-2 0 0,-3-1 1 15,-6 3-1-15,-6 5-2 16,-6 2-11-16,-4 3-14 16,1-3-12-16,0-1-5 15,10-2-16 1,6-1-18-16,5 6-65 0,2 2-47 0,11 8 95 16</inkml:trace>
  <inkml:trace contextRef="#ctx0" brushRef="#br0" timeOffset="-128590.8">23904 18005 1120 0,'-6'3'127'0,"2"-3"141"16,-1-1-221-16,1-5-56 16,-4 1 12-1,-1 1 59-15,-6 3 45 0,-6 4 42 16,-32 14 107-1,20-9-188-15,-16 3-60 16,-4-2-21-16,-5-2-8 0,2 0 2 16,10-7 16-1,4-5 11-15,3-6 18 16,1-6 4-16,-5-7 3 0,-10-4-6 16,-9-5-21-16,-1-2-10 15,1-2-10 1,6-3 0-16,12 0 7 15,3-2 7-15,1-1 2 0,2 2-1 0,0 1 0 32,-2 2 1-32,11 1 3 15,2 4 0-15,10 2 0 16,6 2-2-16,1 0-3 16,5-2 0-16,5-6-3 15,1 0 1-15,6-6-1 0,3 1 0 16,2-3 3-16,2 2 0 0,8 4-3 15,0 0 0-15,5 6-2 16,2 1 0-16,1 0 2 16,-3-3 0-1,-4 2 2-15,0 1 1 16,1 0 0-16,0 2 1 16,5 2 0-16,5 2 0 0,7 4-1 15,12 1 0-15,8 4-2 16,4 2-1-16,1 4 1 15,-7 1 0-15,5 5 4 16,8 2 1 0,13 8-2-16,-4 6 0 15,-6 13-1-15,-7 8 3 0,-11 12 2 16,1 7-3-16,7 8-9 16,-2 3-6-16,-6 6-13 15,-7 2-19-15,-11 12-48 16,-7 7-42-16,-7 10-198 15,-5 10 193-15</inkml:trace>
  <inkml:trace contextRef="#ctx0" brushRef="#br0" timeOffset="-83873.73">5942 7062 991 0,'-66'-17'149'16,"6"-3"161"-16,12 0-222 16,0 0-24-16,-3 2-25 15,-7 2 10-15,-16 4 23 16,-7 2 2-16,-8 6-1 16,-7 1-12-1,-12 6-23-15,-6 7-13 16,-5 7-16-16,-3 2-5 0,-8 0-1 15,10-2 3 1,-7-7-2-16,-3-1 2 16,10-4 3-16,-1-1-5 15,3 2 1 1,2 1-1-16,4 6-2 0,5 5 0 16,6 6-4-16,7 8-4 15,4 8-6-15,1 7 1 16,16 15-1-16,5 10 0 15,16 14 1-15,11 4-1 16,3 7 3-16,8 3 4 16,10 14 0-16,7 6 1 0,18 6 3 15,9 1-2-15,13-3 0 16,3-1 3-16,11 5-4 16,3-1-2-16,15-5-2 15,14-1 2-15,23-9-5 16,9-7 5-16,21-5 2 0,5-7-2 15,14-9 4-15,16-1 0 16,10-5 1-16,15-1 0 16,20-9 1-16,4-2 0 15,15-4 0-15,10-4-1 16,7-3 3 0,5-7-2-16,16-8-2 15,-6-6 2-15,15-10-6 16,-2-3 5-16,3-12 1 0,11-1 0 0,-5-4 12 31,9 0 0-31,2 1-3 16,-10 1-3-16,8 2-6 15,0 0-4-15,-4-3 11 0,6-6 1 16,-9-9 2-16,-17-9 3 16,-4-8-12-16,-18-6 1 0,-8-8-2 15,-7 0 1-15,-19-10 8 16,-8 0 0-16,-26-4 4 15,-3-4-2-15,-33-6 2 16,-12-8 3-16,-18-9 3 16,-16-2 1-16,-22-6 7 15,-11-5 3-15,-30-8 10 16,-12-3 3-16,-25-8 0 0,-5-4-4 16,-27-9-11-16,-12 1-1 0,-9-10 3 15,-11 1 5 1,-10 6 4-1,-7-3-4-15,-17 6-17 16,-4 5-10-16,-20 7-12 16,-10 3-5-16,-14 6-18 15,-23 4-6-15,-15 4-12 16,-12 5-2-16,-20 14 1 16,-4 8-6-16,-16 11-5 15,-7 8-5-15,-21 18 7 16,4 10 14-16,-18 17 23 0,-10 4 11 15,4 4 11-15,-6 1 1 0,13-5 5 16,12-2 8-16,11-6 27 16,12-2 16-16,11-5 13 15,10 0-8-15,11-2-27 16,13-1-17-16,21 3-21 0,5-1 2 31,30 8-63-31,-2 6-53 16,7 12 63-16</inkml:trace>
  <inkml:trace contextRef="#ctx0" brushRef="#br0" timeOffset="-82439.84">5068 14329 1690 0,'-40'-9'112'0,"6"-5"51"0,1-5-76 15,9-6-50-15,0-4-23 0,-5-6-13 16,2 0-1-16,-2-2-5 15,-2 2-2-15,-7 9-1 16,-4 2 1-16,-17 7 3 16,-7 3 3-16,-6 4 2 15,-4 2 4 1,2 0 25-16,-1 1 11 0,-12-1 14 16,2 1 0-16,-2 2-16 0,5 1-14 15,5 8-21 1,-4 4-4-16,-4 13-15 15,-1 10-5-15,3 19-3 16,2 8 1-16,-5 16 6 16,3 5 3-16,2 12 7 15,9 5 0-15,25 9-3 16,6 2 0-16,17 5 1 16,4 2 3-16,14 2-4 15,8 0-1-15,18 0 2 16,11 0-4-16,23 1 3 0,19-2 0 15,24-3 1-15,10 1 0 0,22 1 2 16,3 0 0-16,13-6-3 16,18-6-4-16,17-15-15 15,15-9-3-15,20-22 1 16,10-11 4-16,9-15 12 31,4-5 2-31,10-1 6 0,-4 1 2 16,20 5 0-16,-11 3 3 15,12 7 3-15,-1 1 1 16,-1-2 1-16,15-4-2 16,-13-14-3-16,6-9-1 0,0-12 3 15,-15-7 1 1,0-11 0-16,-11-3 1 0,-17-8 3 16,-5-1 14-16,-12-4 16 15,-3-3 8-15,-18-6 7 16,-1-6-11-16,-25-8-20 15,4-6-6-15,-21-14-11 0,-16-3 1 16,-16-9 7-16,-16-3 1 16,-19-2 4-16,-10-5 1 0,-26-9 3 15,-18 1 3-15,-27-4 3 16,-16-3 1-16,-27-1-1 31,-10 0 12-31,-19 0 8 16,-8 3 5-16,-15 3 10 15,-10-1-11-15,-11 2-14 16,-8 0-9-16,-14-1-12 0,-3 3-2 16,-19 4-6-16,-9 3 2 15,-4 6-2-15,-18 0 0 16,-4 10-2-16,-15 6-4 16,-20 3-7-1,-2 2-6-15,-22 1-3 0,3 6 1 0,-17 13 5 16,-2 10 4-16,-13 18 11 15,-12 9 7-15,-2 18 3 16,6 13-3-16,4 20-43 16,20 10-61-16,7 25 51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7T16:19:49.6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21390 13133 1146 0,'-3'6'112'15,"-3"-1"73"-15,1 0-54 0,-3-3-46 16,1 0-22-16,0-1-9 16,2 1-3-16,3-1 2 15,2 1 1-15,6 1 6 16,2 1 7-16,10 1 14 16,10-1 4-16,21-2 7 0,6-2-1 15,18-1 0-15,6-3-7 0,27-4-15 31,10-3-12-31,13-2-27 16,10-1-9-16,-11 0-15 16,-8 0-2-16,-16 3-1 15,-14 2-8-15,-30 4-31 16,-12 3-25-16,-22 2-77 16,-23 0-51-16,-5 3-176 15,-16 1 202-15</inkml:trace>
  <inkml:trace contextRef="#ctx0" brushRef="#br0" timeOffset="409.1">21613 12875 953 0,'-4'3'192'15,"0"1"299"-15,-2-1-285 0,-7 5-69 16,-5 2-23-16,-14 9-52 15,-6 1-16-15,-12 5-19 16,-3 5-7-16,3 7-8 16,2 3-2-16,17 5-5 15,7 2-1-15,14-1 3 0,8-2 9 16,11-3 0-16,8-6-2 0,22-6-7 16,15-2-10-16,30-11-37 15,10-5-44-15,10-9-163 16,9-4-217-1,15-5 258-15</inkml:trace>
  <inkml:trace contextRef="#ctx0" brushRef="#br0" timeOffset="1020.05">23355 12875 1440 0,'4'10'166'0,"-2"1"213"16,5 7-296-16,-5 2-6 16,-2 6-34-16,-2 6-13 0,-6 5-16 31,1 2-10-31,-2 2-5 15,-5-2 1-15,-3-7 0 0,1-4-3 16,4-11-1-16,1-7 2 16,7-11 6-1,4-7 10-15,3-20 9 16,9-10 3-16,6-16 0 16,6-9-1-16,1-7 10 0,0-3 6 0,-1-1 17 15,0 3 3-15,1 14 9 16,-6 13-2-1,-3 23-9-15,-2 10-12 16,-8 18-15-16,2 10-6 16,-2 21-12-16,2 12 0 15,3 11-9-15,4 5-5 16,8 1-3-16,8-3-5 0,3-3-17 16,0-4-18-16,-3-10-50 15,-7-7-37-15,-8-12-112 16,-8-12-90-16,-3-11 183 15</inkml:trace>
  <inkml:trace contextRef="#ctx0" brushRef="#br0" timeOffset="1200.51">23360 12975 2019 0,'24'11'106'0,"9"1"30"16,5 0-29-16,8-3-55 15,10 0-15-15,3-4-95 32,-2-1-73-32,-12-3-438 15,-6 1 347-15</inkml:trace>
  <inkml:trace contextRef="#ctx0" brushRef="#br0" timeOffset="1680.99">21547 14136 1361 0,'12'3'163'0,"4"-1"143"16,2 7-58-16,12-7-46 15,2 2-23-15,13 2-46 0,20-2-30 0,21 4-47 32,9 0-21-32,8 0-21 0,3 0-6 0,-3-2-7 15,-9 0-3-15,-15-6-33 16,-18-2-24-16,-33-2-82 31,-8-1-78-31,-17 0-268 0,-9-3 278 0</inkml:trace>
  <inkml:trace contextRef="#ctx0" brushRef="#br0" timeOffset="2015.56">21642 13934 2051 0,'12'1'119'0,"3"0"47"15,-1 0-26-15,-3 0-52 16,-6 1-14-16,-13 4-23 16,-6 5-21-16,-14 6-16 0,-11 6-9 15,-20 10-14-15,-7 8 2 16,-6 5 2-16,7 2 1 15,21 0 4-15,9-2-1 16,24-6 0-16,11-1 0 0,24-7 1 31,19-3-2-31,40-7-3 16,16-2-1-16,30-12-30 16,16-5-32-16,1-6-132 15,7-6-136-15,12-2 182 16</inkml:trace>
  <inkml:trace contextRef="#ctx0" brushRef="#br0" timeOffset="2259.11">23526 14075 2236 0,'-26'11'70'16,"3"2"66"-16,4 1-97 16,7 5 80-16,3 4-23 0,9 6-54 15,0 8-19-15,5 11-16 16,-1 4-4-16,0 7-20 0,0-1-31 0,-2-7-104 31,-2-5-79-31,0-10 116 16</inkml:trace>
  <inkml:trace contextRef="#ctx0" brushRef="#br0" timeOffset="2725.41">23355 14127 2011 0,'5'-23'143'15,"11"1"63"-15,1 2-56 0,12 10-66 16,8 3-9-16,6 12-3 15,11 5-13-15,4 8-21 32,0 6-12-32,-13 2-19 0,-11 3-13 0,-20-2-21 15,-12-3-12-15,-11 2-31 16,-11-1-1-16,-17-2 16 16,-7-4 12-16,-3-6 31 31,4-4 15-31,17-4 9 0,7-3 4 0,17-2 2 0,8-2 2 15,12 1 11-15,11 2 3 32,13 5 7-32,6 5 1 15,0 6-12-15,-4 1-4 0,-11 4 1 16,-7 2-1-16,-9 2 4 16,-6-1 3-16,-11 1 4 15,-5 0-2-15,-12-4-6 0,-7 0-6 16,-18-4-16-16,-10 0-7 15,-18-2-8-15,-9-4-6 16,1-7-19-16,4-3-13 16,-15-8-46-16,3-7-23 15,-8-19-83-15,-4-16 104 0</inkml:trace>
  <inkml:trace contextRef="#ctx0" brushRef="#br0" timeOffset="21775.34">18709 15828 623 0,'-10'-1'59'0,"1"1"40"15,1-1-55-15,0 1-31 16,3 2-9-16,-2-1-2 16,-1 1 0-16,-1 1 1 15,0-1 0-15,-2 1-5 16,0 0-71-1,-3 0 51-15</inkml:trace>
  <inkml:trace contextRef="#ctx0" brushRef="#br0" timeOffset="22575.08">18572 15850 408 0,'5'-4'151'16,"-1"0"128"-16,0 1-83 16,-2 2-40-16,-2 1-73 15,-4 0-27-15,-6 4-30 16,-2 2 7-16,-3 4 28 15,-1 2 13-15,1 0 9 16,1-1-10-16,2-4-22 0,7-2-11 16,3-2-15-16,4-2-3 15,10-1 1-15,2-1 6 16,4-3 6-16,6 0 1 16,-1-2 0-16,1 1-5 15,1 4 1-15,0-3-2 0,10 4-7 16,4 0-1-16,15-2 0 15,9 1 7-15,11-2 7 16,1-2 4 0,7 0-9-16,1 1-8 15,13 1-12-15,-2-1-3 0,-5 2-3 16,-7-2 0 0,-10 0-2-16,7 0 1 15,-2 0-1-15,-3 1 2 16,-15 1-1-16,-8 2 0 15,-10 0 0-15,-3 0 0 0,-8 1 1 16,-4 0 3-16,-14 1 3 16,-3 0 7-16,-9-2 14 15,-3 1 1-15,-9-3-1 16,-4-1-4-16,-9-2-10 0,-4-1-5 16,-5 0 0-16,-1 1-4 15,-8 0-9-15,-8 1-1 16,-17 1-1-16,-5 1-1 0,-5 0 2 31,0 1 0-31,-3 0-6 16,-4 1-4-16,-7 0 1 15,-1 0-1-15,10 1 7 16,6 0 2-16,0 2 2 16,2 0-1-16,1 1 0 15,4 1-1-15,15 2-1 0,3-1-1 16,4 3 2-1,0 0 1-15,1-1 1 0,2 1 0 0,13-4 3 16,6 0-1-16,12-2-2 16,5-1 0-16,9-1-6 15,-1 1-1 1,8 0-1-16,3 1 1 16,13 2 7-16,10 1 4 0,17 2 16 15,7 1 7-15,17 0 8 16,3-2 1-1,27-2-10-15,3-3-7 16,12-2-12-16,9-1-10 0,-9-4-30 16,1 0-34-16,-6 1-106 15,1 0-136-15,-10-7 172 16</inkml:trace>
  <inkml:trace contextRef="#ctx0" brushRef="#br0" timeOffset="78831.17">18455 935 729 0,'8'-15'199'16,"-1"4"119"-1,9-3-48 1,-5 10-8-16,-6 5-79 0,-2 1-23 0,-9 10-26 16,0 2-8-1,-8 14-33-15,0 8-21 0,1 19-33 16,2 6-16-1,7 9-14-15,3 1-5 0,8-6 2 16,2-6 1-16,7-12-33 16,1-8-30-16,4-12-101 15,4-9-102-15,8-19 140 16</inkml:trace>
  <inkml:trace contextRef="#ctx0" brushRef="#br0" timeOffset="79035.53">18994 850 1894 0,'5'25'160'0,"-4"4"52"16,-2 5-11-16,-6 8-81 0,-5 5-60 16,6 5-44-16,-1 1-4 15,7-3-45 1,7-2-50-16,5-1-143 0,1-3-123 15,10-5 184-15</inkml:trace>
  <inkml:trace contextRef="#ctx0" brushRef="#br0" timeOffset="79328.77">19628 964 1459 0,'-8'4'68'0,"-12"16"34"0,-1 8 50 16,-3 17-21-16,2 8 1 0,10 6-91 16,5-4-29-1,19-12-12-15,9-6 1 0,19-19 4 16,16-2 4-16,14-15 5 16,-2-7 8-16,-5-13 21 0,-15-4 13 15,-20-8 10 1,-8-3-2-16,-20-3-20 15,-9-3-15-15,-22 4-26 16,-14 4-15-16,-19 11-66 16,0 3-58-16,5 5-318 0,19 1 274 15</inkml:trace>
  <inkml:trace contextRef="#ctx0" brushRef="#br0" timeOffset="79539.03">20425 835 1318 0,'13'21'297'0,"1"16"-13"0,-6 11-37 31,-7 3-23-31,-9 11-111 0,-3 4-54 16,-1 6-50-16,2-6-38 16,0-1-317-16,3-1 242 15</inkml:trace>
  <inkml:trace contextRef="#ctx0" brushRef="#br0" timeOffset="99285.91">18218 1739 331 0,'0'-1'88'0,"0"-1"95"16,0-1-2-16,1-1-8 16,2 4-37-16,-3-2-53 0,0 6-11 15,1 2-13 1,-1 2-3-16,4 7 2 0,-1 3 1 15,4 5-10-15,-1 3-5 0,1 3-14 32,5 2-7-32,1-3-9 0,5-1-2 15,4-5-3-15,1-5 1 16,8-8 2-16,2-2-1 16,0-7 1-16,0-4-1 15,-6-6-3-15,0-4 0 16,-2-8-2-1,0 0-1-15,3-5-3 0,-2-1 1 16,6-1 5-16,5 3 3 0,4 8 4 16,7 3-1-1,8 9-6-15,0 4-5 16,1 4-3-16,-7 4 0 0,-8 4-1 0,0 2 1 16,-2 2 0-16,0-1 1 15,-7 3 0 1,-3 0 0-16,-2-2 1 15,-4-2 0-15,-7-4 1 0,1-1-1 16,-3-5 1 0,-6-2 0-16,7-4 0 15,-1-5 0-15,3-5-3 16,8-1 0-16,7 0-1 16,0 4-1-16,12 10 0 15,5 4-1-15,14 11-1 16,10 6 0-16,4 1 2 15,-2 0 0-15,-5-5 2 16,-5-1 0-16,7-6 0 16,3-4 1-16,-7-5 2 15,-4-7 2-15,-20-7 5 16,-8-3 2-16,0-8 4 16,-8-5-1-16,-4-7-4 0,-4-4-4 15,-14-2-31-15,-6 2-51 16,-6 5-178-16,-5 7 151 0</inkml:trace>
  <inkml:trace contextRef="#ctx0" brushRef="#br0" timeOffset="100770.04">19344 2559 381 0,'1'1'141'0,"3"-1"111"16,-4 0-38-16,1-2-20 0,1 2-35 0,-3-1-10 15,1 0-22 1,-2 1-8-16,-3 0-12 15,0 0-7-15,-9-1-17 16,-2 0-11-16,-6-1-17 16,-5-1-12-1,-3-1-14-15,0 0-7 0,3 4-12 16,2 3-5-16,3 12-6 0,5 5-2 16,6 13-2-1,5 5 0-15,7-1 0 16,10-1 1-16,8-11 0 0,8-6 1 15,6-10 3-15,-1-6 2 16,2-12 4 0,-4-6 1-16,-2-13 0 15,0-7 0-15,-5-7 0 0,-3-7 8 16,-6-7 11-16,-8-3 9 16,-2-7 5-1,-3 3-1-15,-3 2-5 16,4 6-4-16,-6 15 0 0,-2 11 0 15,3 20-4 1,-4 11-2-16,-2 24-8 0,-3 12-9 16,7 20-6-16,4 9-2 0,15 4-2 15,13 4 1-15,11-3 1 16,1-3-11 0,9-11-40-16,3-5-32 0,11-10-154 15,3-1-326-15,-6-11 342 16</inkml:trace>
  <inkml:trace contextRef="#ctx0" brushRef="#br0" timeOffset="131911.35">17578 11510 657 0,'-6'8'93'0,"-2"0"101"16,0-1-28-16,0-3-32 31,0 0-2-31,0-1-22 0,-2-2-15 0,-1-3-21 16,0-3-11-16,1-4-19 15,-4-3-7-15,-3-6-15 31,-1-1-6-31,-7-3-8 0,-3-1 7 16,0 3 10-16,-4-1 6 16,-2-1 7-16,-5 3-9 0,-12 2-10 31,-3 2-7-31,-5 3-6 0,3 3 1 0,10 3 5 31,1 1 4-31,8 1 13 16,1 2 6-16,2 3 6 0,2 3-3 15,-3 3-9-15,-2 2-4 16,-1 6-11-16,0 3-1 0,7 8-6 0,1 3-1 16,4 7 2-16,2 2-1 31,8 5 1-31,3 2-3 16,8 5-3-16,0 1-2 0,5 9-2 15,1 3 1-15,5 4-2 16,4 4 2-16,6 0-2 15,2 1 1-15,6 1 0 16,0 5 2-16,-2 7 1 16,2 2 0-16,-8 0 1 15,1-3-1-15,-4-1 1 0,-5-1 0 16,1-3 0 0,-2 0-1-16,-3-8 2 15,-1 0-2-15,-4 4 2 16,-2 4-1-16,-7 5 0 0,-1-1 0 15,-4 0-1 1,-1 2-3-16,2 0-24 16,2 1-12-16,5-9-8 0,2-5 1 15,6-6 22-15,0-3 13 16,5 2 9-16,2 2 0 16,0-1 1-16,1-3 0 0,0-1 1 15,0-1 0 1,0-5 1-16,2-1-1 15,0-6-1-15,0-1 0 0,3-6 0 16,-3 0 1-16,3-6 0 16,-4-2 0-1,0-2 1-15,-3-4 0 0,-1-1 1 16,-1-1 1-16,-5-3 0 16,3-2 0-1,-4-6 6-15,-1-2-1 0,5-8-3 0,-2-1 1 16,6-4-8-1,3-1-2-15,5 0 1 16,1-1-1-16,9 2-1 16,1 0 0-16,7 2 1 15,7-2 0-15,10 0 2 16,6-3 1-16,8-3-1 16,-4-2 1-16,-6-5-1 15,-7-2 0-15,-6-5 1 0,-3-3 2 16,-3-2 5-16,0-3 4 15,-10-1 0-15,1-2 0 0,-3-2-3 16,0-3-2 0,-1-7-1-1,-4-2-2-15,-2-8 0 0,0-4 0 0,-6-8-1 16,-1-6-1-16,-3-17 1 31,-2-8-1-31,-1-16 2 0,-2-7 2 0,-1-16 9 16,-5 1 4-16,-4-1 7 15,-5-2 0 1,-8 10-7-16,-2 2-3 0,-6-2-8 0,0-1-2 31,5-5-3-31,5-4-1 0,7-9-2 16,4 1-1-16,5-3 0 16,3 1-1-16,4 9 2 15,4 7-1-15,0 15 1 16,-3 11-2-16,-4 21-78 15,-7 11-63-15,-5 26 77 16</inkml:trace>
  <inkml:trace contextRef="#ctx0" brushRef="#br0" timeOffset="139386.29">15780 15851 457 0,'0'-5'109'0,"1"0"114"0,-2 0-129 15,-3 1-67-15,-3 1-21 16,-1 1 23-16,0-1 45 16,3 2 72-16,-2-1 23 0,3 2 0 15,4 0-36 1,-1 0-63-16,-4 4-19 0,3 0-27 15,-1 2-6-15,0 3-1 16,-1 0 3-16,4 2 7 16,6-2 2-16,8-2 18 15,7 1 5-15,17-2 14 16,14 1-2-16,11-2-17 16,1-1-4-16,11-3-4 0,4-2 1 15,22-3 3-15,2-1-5 16,-1 2-20-16,-6-1-4 15,-3 5-9-15,-4 2-2 0,-7 5-1 32,-6 2 1-32,-18 1 0 15,0 0 1-15,-5-4 1 16,2-3 1-16,-7-4 2 16,-15-2 2-16,-15-1 7 15,-12-2 2-15,-25 0-1 0,-13-1-7 16,-28-1-31-16,-10 1-17 15,-17 4-31 1,-5 2-8-16,-16 6 3 0,-3 4 11 16,-5 6 30-16,-2 2 17 0,6-1 37 15,4-2 12-15,17-7 15 16,17-5 0-16,7-7-3 16,8-4-5-16,7-6-13 15,8 1-5 1,25 0-10-16,6 4-4 15,14 3-5-15,9 4-3 0,25 5-3 16,12 6-2-16,21 10 4 0,10 1 4 16,34 3 16-16,12-2 6 15,24-6-3 1,16-5-4-16,-3-12-24 16,-5-6-50-16,9-12-13 15,-14-13 28-15</inkml:trace>
  <inkml:trace contextRef="#ctx0" brushRef="#br0" timeOffset="147000.34">16133 15806 371 0,'-7'16'151'15,"0"-5"-87"-15,-2 0 64 0,-3-6-80 0,-1-3-21 32,1-3-25-32,0-1 0 15,3-3 16-15,0 2 25 16,0-1 34-16,-3 1 9 0,-4 1-13 16,-3 0-24-16,-8 2-34 15,-12 0-5-15,-14 0 39 16,-6 0 26-16,-5-6 30 0,0-6 4 15,7-13-33 1,7-7-20-16,0-12-17 0,2-5 1 16,6-6 22-1,2-6 2-15,13-9 2 16,9-4-4-16,11-5-35 0,3 1-8 16,8 7-17-16,0 3-3 15,3 5 1-15,4 4 0 16,11 6-1-1,4 3-1-15,14 6-1 16,4 2-1-16,5 4 10 16,2 5 11-16,14 2 25 0,13 8 6 15,13 11 0-15,0 7-9 0,-1 19-16 16,-13 8-4-16,-6 19 0 31,3 5 11-31,-7 15 3 16,-8 2 4-16,-9 2-12 15,-10-2-9-15,-9-9-9 0,-3-1-5 0,-6-5 4 32,-6 2 2-32,-12 5-6 0,-9 7-1 15,-14 8-9-15,-4 1-9 16,-15-1-22-16,0-3-19 16,-15-8-37-16,-6-7-36 0,-2-14-180 15,-1-11-172-15,11-19 265 16</inkml:trace>
  <inkml:trace contextRef="#ctx0" brushRef="#br0" timeOffset="147954.68">15878 14595 988 0,'3'4'151'0,"3"3"123"16,-6 3-114-16,-3 4-18 15,-10 6-45-15,-4 3-9 0,-7 1-34 16,0-3-12-16,6-4-24 16,1-6-9-16,4-11-4 15,4-4-3-15,4-13 10 16,2-7-1-16,3-9 4 16,1-7 2-16,4-13-9 31,-3-4 0-31,1-6-4 15,0-1-2-15,-3-1 1 0,0-1-1 0,-2-7 1 16,0-5 1 0,1-6 2-16,1-1 2 15,0-4-1-15,1-6-1 16,1-6-3-16,0-6 0 16,-1 1 19-16,0 1 9 0,-2 1 21 15,1 3 12-15,-7 4 8 16,0 4-1-16,-6 2-10 15,-3-1-10-15,-6 3-22 16,-3-1-9-16,0 4-11 16,-1-3-2-16,4-7-5 0,4-2-2 15,-1-4 1-15,4 2-1 16,-5 0 3-16,2 3 2 0,-1 5 4 16,-6 3 1-16,-8 7 0 31,1 2-2-31,-5 8-1 15,1 1 0-15,2 8 0 16,2 3 0-16,1 5 0 16,5 1 0-16,1 6 4 0,0 5 2 15,-4 8 3-15,-3 8-1 16,-4 12-3-16,-4 6-3 0,-3 12-4 16,0 6-2-1,0 7-3-15,4 4-1 0,6 5 0 16,3 3-1-1,2 2 0-15,0 1 0 0,4 4 0 16,-3-1-1 0,1 0 1-16,3 4 0 0,-3-3-1 15,2 3 0 1,4 2-1-16,-3 2-1 0,6 7 0 16,1 3 3-1,1 5 1-15,5 0 1 0,2-3 0 0,1 0-1 31,5-12 0-31,0-3-1 0,2-13 2 16,3-8-18-16,-1-11-55 16,0-6-36-16,-3-10-120 15,-2-6-101-15,-4-10 190 16</inkml:trace>
  <inkml:trace contextRef="#ctx0" brushRef="#br0" timeOffset="148316.46">14407 11438 859 0,'-13'-7'60'0,"-3"1"57"0,-2 5-118 15,-3 2-19-15,0 9-7 16,0 2-1-16,2 1 28 16,3 0 15-16,5-1 40 15,2 0 24-15,5 2 52 31,3-2 17-31,4 2 6 0,2 0-11 0,5 2-26 32,2 5-17-32,2 3-35 0,2 2-13 0,0 1-29 15,-1 0-11-15,1-4-4 16,1-4-4 0,2-5-2-16,3-4 3 0,0-6-4 15,3-4 6-15,4-6 1 16,7-4-1-16,5-10-2 15,4-4-1-15,-2-11-3 16,1-7-5-16,0-13-82 16,5-11 61-16</inkml:trace>
  <inkml:trace contextRef="#ctx0" brushRef="#br0" timeOffset="154352.75">14662 11864 675 0,'-5'-11'116'0,"4"-2"97"16,1-2-95-16,1 2-73 15,-1 2-11-15,-7 5 30 0,-2 3 21 0,-5 1 29 16,-5 1-2-16,-4-2-32 16,-3-3-21-16,-1-5-35 0,1-2-6 15,1-1 12 1,1 1 9-16,-1 2 11 0,1 3 0 15,-2 5-16-15,-2 3-8 32,1 7-12-32,1 2-2 15,-6 5-5-15,0 2-3 0,-3 2-2 16,-6 3-1-16,-3 2-1 16,0 4 1-16,6 6-1 15,2 0 0-15,8 1-1 16,-2 3 1-16,4-2 0 15,2 1-1-15,6 2 12 16,1-1 8-16,1 6 12 0,1 3 6 0,-3 6-6 31,2 2-7-31,-1 5-12 16,1 2-5-16,3-1-6 16,2 3 0-16,8 6-1 15,5 1 0-15,7 5 0 16,1 0-1-16,8-4 0 15,-1-2 1-15,0 2 0 16,-1 1 0-16,-4 4 3 16,-3-2 0-16,-9 1 4 15,0 1 0-15,0 3-5 16,-1 1-2-16,3-4-3 0,2-6-2 16,0-6 5-16,-3-4 0 15,1-1 2-15,-2 2 1 0,0-3 0 16,0 0 0-1,0-6-3-15,4-4 0 0,1-5-2 16,1-5 0 0,4-3 1-16,1 0 0 0,0-3-1 15,3 0 1-15,5 0-1 16,0 0 0-16,5-4-1 16,1-1 0-16,11-7 1 0,5-1 0 15,10-4 3-15,-1-1 1 16,-2 1 3-16,-8 1 2 15,-7 0 0-15,-2 2 0 0,0-5 0 32,1 0 6-32,-5-9 8 15,0-4 11-15,-2-7 3 16,2-7-6-16,4-4-9 0,1-4-13 16,4-3-3-1,-2 3-2-15,-2 0-2 0,-1 2-1 16,-2-1-9-16,-2 0-2 15,-1-2 0-15,-3-3 2 16,-4-9 9-16,0-6 2 0,-2-13 1 16,3-2-1-16,-6-13 1 15,4-1 0-15,-5-2 0 16,-1-2 1-16,-8 1 0 16,-3-1 0-16,-8-11 0 15,-3-8-1-15,-3-10 0 16,-3-5-1-16,1-5 0 15,0 2-1-15,7 1 1 16,4 4-1 0,1 8 0-16,3-1 0 15,4 3 2-15,-1-3-1 16,3 0 1-16,2 0-1 0,-4-2 0 16,0 2 1-16,-4 6 1 15,-3 7 0-15,-10 9 1 16,-3 3 1-16,-6 11 1 15,-1 8-1-15,-1 8-2 16,2 4-2-16,2-2-3 16,1 0 0-16,8-4-2 15,-1 0 0-15,5 6-20 0,1 6-29 16,-5 14-21-16,-2 6 29 0</inkml:trace>
  <inkml:trace contextRef="#ctx0" brushRef="#br0">14213 14843 544 0,'2'3'78'0,"-2"0"55"0,0-1-83 16,-4 1-10-1,3 0-37-15,-1-1 0 0,-1 3 23 0,2 0 22 31,0 0 41-31,0 0 12 0,-2-1-10 16,3-3-17-16,-1-1-28 16,1 0 12-16,-1 0 41 15,1-1 29-15,-1 0 29 16,-2-6-9-16,-1 3-39 16,0 0-30-16,-4-2-41 0,-3 1-14 15,-2 0-15-15,-7 0-2 16,-5 2-2-16,-5-1 0 15,1 0 11 1,1-1 4-16,-5-1 2 16,-2 0 2-16,-4-2-12 15,-5 3-3-15,-3 3-6 16,-8 0 0-16,-8 4-2 16,3 2 0-16,3 3 0 0,2-2-1 15,12 0 1-15,2 0-1 16,0-2 0-16,5 1 0 15,-7-1 0-15,-5 0 1 16,-1-1-1-16,-3 0 0 16,6 2-1-16,4 3-2 0,4 5-1 15,4 4-1 1,1 4 2-16,0 2 1 0,-2-1 1 16,-1 0 1-16,-2-1-1 15,3 3-1-15,6-1 1 16,-1 0-2-16,11 0 1 15,2 0-2-15,4 2 0 16,3 0-1-16,4 6 0 0,0 4-1 16,2 5 2-1,1 3 1-15,2 7 1 16,1 3 1-16,1 3-1 16,4 0-1-16,6-5 1 15,0-1-1-15,6-4 1 16,4-2-1-16,7-2 0 15,4-2 0-15,6-4 1 16,0-2 0-16,-1-4-1 0,-1-3 0 16,-2-7-1-16,0-4 1 15,2-5 0-15,7-1 1 16,12-7 0-16,10 2 1 16,6-4 0-16,2-3 0 0,2 3 1 15,-2 2 0-15,14 5 0 16,5 3 0-16,-6 3 1 15,-1-2 0-15,-16 0-1 16,2-1 1-16,6-6 0 16,-1-1-1-1,-7-6 1-15,-9-3-1 16,-10-3 1-16,-3-1-1 16,2-4 2-16,-1 0 0 15,-6-8 1-15,-2 0 1 0,-8-4 1 16,-6-2 0-16,-9 0-1 15,-1 0 0-15,-7 0-1 16,1 0 1-16,-2 1-1 16,-2 1 1-16,-6 0 0 15,1-1 2-15,-7-4 0 16,-1-2 1-16,-6-14-1 16,-2-8 0-16,-2-16-3 15,2-3-1-15,3 3-1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7T16:27:09.4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4415 5501 323 0,'0'-4'96'0,"1"1"82"0,-1 2-71 15,-2 2-13-15,-2 4-15 0,-2 1 8 16,-1 3 2 0,-2 3 2-16,0 3-10 15,0 2-11-15,3 2-21 16,4-4-15-16,7-3-15 16,6-1 11-16,5-4 22 15,5 0 11-15,10-1 14 16,11 1-12-16,17-1-23 15,5-1-9-15,9-2-12 16,-1-3-4-16,6-2-6 16,17-2-7-16,9-2-5 15,7 0-3-15,19 1-1 0,-1-2 0 0,10-1 2 16,17 0 1-16,0 1 5 16,1 3 3-16,16 3 11 15,-10 1 6-15,10-2 18 16,4-2 12-16,-6-7 5 31,12-6-1-31,-7-6-18 0,3-2-5 16,1-1-20-16,-8 2-3 15,2 7-23-15,-15 3-92 16,-22 17 71-16</inkml:trace>
  <inkml:trace contextRef="#ctx0" brushRef="#br0" timeOffset="3974.92">16461 1598 538 0,'1'-3'134'0,"-1"1"139"16,-6 0-15-16,-1 2-46 15,1 0-23-15,2 3-43 16,0 1-19-16,4 3-30 16,0 4-17-16,0 8-25 0,6 8-10 15,0 12-26-15,0 2-6 16,-3 7-9-16,2-2 0 15,-1-2-26 1,1-5-38-16,0-9-108 16,1-2-110-16,2-16 147 0</inkml:trace>
  <inkml:trace contextRef="#ctx0" brushRef="#br0" timeOffset="4189.57">16829 1561 1077 0,'4'25'182'0,"0"4"229"15,0 11-256-15,-2 5-4 0,-3-1-69 16,0-1-37-16,1-4-34 16,1-4-1-16,6-5-63 0,-2-2-62 31,9-7-392-31,4-3 309 0</inkml:trace>
  <inkml:trace contextRef="#ctx0" brushRef="#br0" timeOffset="4363.81">17326 1581 1242 0,'4'36'76'0,"-1"5"131"0,2 6-75 15,0 2-7-15,-1 0-12 0,4-5-86 16,0-1-7-16,5-9-101 16,5-2-136-1,6-14 130-15</inkml:trace>
  <inkml:trace contextRef="#ctx0" brushRef="#br0" timeOffset="4534.77">17893 1866 1358 0,'0'1'73'0,"5"11"53"0,2-3-37 0,1-3-55 32,2-4 4-32,2-9-162 0,4-3 95 15</inkml:trace>
  <inkml:trace contextRef="#ctx0" brushRef="#br0" timeOffset="4662.64">18560 1871 754 0,'0'5'240'0,"7"10"-133"0,2-1 221 16,-1-2-304-1,2-5-5-15,1-10-347 16,4-5 245-16</inkml:trace>
  <inkml:trace contextRef="#ctx0" brushRef="#br0" timeOffset="4803.85">19078 1908 1433 0,'31'25'44'15,"-10"-9"-5"-15,2-2-27 0,-4-13-225 16,1-5 160-1</inkml:trace>
  <inkml:trace contextRef="#ctx0" brushRef="#br0" timeOffset="4941.05">19622 1924 1417 0,'-3'-3'61'0,"21"17"-50"0,2-4 17 16,-3-1-19-16,-3-9-92 0,0-4-171 15,5-7 153-15</inkml:trace>
  <inkml:trace contextRef="#ctx0" brushRef="#br0" timeOffset="5424.34">20765 1510 1086 0,'0'3'117'0,"0"1"63"15,-1 0 13-15,0 0-61 16,-2 1-26-16,1 6-26 0,1 4-2 16,0 15-11-16,1 6-5 15,4 11-20-15,-1 5-13 16,2 3-13-16,1-1-7 16,2 0-5-16,1-2-14 15,2-5-109-15,-2-3-140 16,3-9 139-16</inkml:trace>
  <inkml:trace contextRef="#ctx0" brushRef="#br0" timeOffset="6760.58">16461 2450 484 0,'-2'-7'177'16,"0"0"132"0,0 1-60-16,2 2 0 0,0 3-87 15,0 1-32-15,2 9-44 16,0 3-17-16,1 14-27 15,1 5-13-15,0 11-14 16,-1-1-5-16,2 2-5 16,-3-1 1-16,2-5-33 15,0 0-36 1,1-8-109-16,0-3-113 0,5-7 155 16</inkml:trace>
  <inkml:trace contextRef="#ctx0" brushRef="#br0" timeOffset="6984.8">16842 2431 1078 0,'11'4'116'15,"1"3"147"-15,-2 12-151 0,-3 5 6 0,-7 14-38 16,0 5-33-16,-5 7-33 15,1 0-4-15,-2-7 3 16,5-2-28-16,1-11-105 16,1-3-110-16,14-8 111 31</inkml:trace>
  <inkml:trace contextRef="#ctx0" brushRef="#br0" timeOffset="7185.88">17333 2424 1321 0,'4'16'111'15,"-2"5"100"-15,1 6-57 0,-8 8-1 16,1 4-41-16,0-1-61 16,-2-2-23-16,8-5-19 15,-2-6-31-15,4-8-131 16,10-1-161-16,9-6 164 15</inkml:trace>
  <inkml:trace contextRef="#ctx0" brushRef="#br0" timeOffset="7326.2">17929 2704 1445 0,'7'21'82'0,"-3"-7"6"31,-2-3-8-31,-1-10-40 0,3-4-103 0,8-8 36 16</inkml:trace>
  <inkml:trace contextRef="#ctx0" brushRef="#br0" timeOffset="7464.35">18534 2693 1536 0,'18'18'53'15,"0"-2"-3"1,-3-10-29-16,0-6-38 0,1-6 16 16</inkml:trace>
  <inkml:trace contextRef="#ctx0" brushRef="#br0" timeOffset="7613.45">19237 2758 1604 0,'6'10'73'0,"10"6"-58"16,-1-5-19-16,-2-6-99 15,0-9 62-15</inkml:trace>
  <inkml:trace contextRef="#ctx0" brushRef="#br0" timeOffset="7744.69">19878 2708 1349 0,'12'5'151'16,"1"4"-100"-16,-1-2 103 0,-3-2-187 0,-1-9-268 31,3-3 204-31</inkml:trace>
  <inkml:trace contextRef="#ctx0" brushRef="#br0" timeOffset="7873.84">20307 2734 1925 0,'15'21'48'0,"-3"-5"-33"15,-1-6 5-15,-3-12-84 16,1-7-117-16,7-8 108 16</inkml:trace>
  <inkml:trace contextRef="#ctx0" brushRef="#br0" timeOffset="8130.57">20823 2535 1273 0,'4'4'188'15,"1"-3"190"1,-2 9-198-16,-5 5 15 0,-1 8-76 15,-2 7-25-15,1 7-54 16,0 2-12-16,3 7-16 16,2-1-11-16,5 1-50 15,3-2-48-15,2-3-194 16,1 0 166-16</inkml:trace>
  <inkml:trace contextRef="#ctx0" brushRef="#br0" timeOffset="15828.7">16461 2472 247 0,'-5'-1'85'0,"2"-2"85"16,0-2-14-16,3-4-41 15,0 0-14-15,4 0-4 16,0-1 2-16,0 3 1 0,-2 0 1 16,-2 3-9-16,-6 1-5 15,-2 1-6-15,-2 0-7 0,-4 1-19 16,3 0-12-16,-3 1-19 15,2 3-2-15,-4 5-1 32,-2 5 2-32,1 13-7 15,-3 9-5-15,-6 18-6 16,6 6-2-16,-1 4 1 16,10-1-2-16,17-11-3 0,13-6-2 15,14-16 2-15,3-7 1 16,5-15 2-16,-1-7 0 15,-2-11 21-15,-2-8 9 16,-2-7 12-16,-1-7 7 0,-4-1-7 16,-9 2-10-16,-15-2-4 15,-10 4-7-15,-14 0-11 16,-10-2-2 0,-2 5-12-16,1 2-6 15,4 4-18-15,4 6-18 16,6 6-52-16,6 3-40 15,13 3-101-15,7 0-97 0,10 3 186 16</inkml:trace>
  <inkml:trace contextRef="#ctx0" brushRef="#br0" timeOffset="16256">16904 2531 630 0,'-6'-15'151'0,"-7"-1"87"16,1-2-52-16,-8 0-6 15,1-2-75 1,2 0-18-16,2 5-16 0,2 4-6 0,-3 11-9 16,-4 9-6-16,-10 16-20 15,-1 9-6-15,-4 11-17 16,4 4-4-16,8 4-2 31,8-3-1-31,16-8 0 16,10-2 0-16,18-15 1 0,13-5 0 15,9-14 3-15,0-6 2 16,-5-9 4-16,-8-6 1 16,-12-7 6-16,-5-5 2 0,-10-9-1 15,-7-3-1-15,-11-4-3 16,-6 1-4-16,-11 1-2 15,-6 4-4-15,-7 10-5 16,-1 8-4-16,-2 16-3 16,4 5-2-16,12 9-26 0,5 3-26 15,19 2-79-15,8 1-71 16,27 2 115-16</inkml:trace>
  <inkml:trace contextRef="#ctx0" brushRef="#br0" timeOffset="16642.31">17346 2447 575 0,'-2'-1'142'16,"-2"1"147"-16,-3 6-35 15,-4 8-57 1,-3 5-35-16,-14 10-60 0,2 7-18 0,-1 3-35 16,8 1-13-16,14-5-17 15,6-5-6 1,13-7-8-16,3-5 0 0,10-12 5 16,3-3 7-1,1-11 11-15,4-4 5 16,-9-14 7-16,-2-3-7 0,-7-7 0 15,-6-6-2-15,-11 0-1 16,-6-3 2-16,-19 0-11 16,-3 2-4-16,-9 11-17 15,-2 7-4-15,-8 17-15 16,-7 8-25-16,-5 13-88 16,0 7-81-16,12 10 109 15</inkml:trace>
  <inkml:trace contextRef="#ctx0" brushRef="#br0" timeOffset="17323.88">15328 3207 987 0,'0'-1'67'0,"10"0"-21"0,8-1 56 0,13-2-22 16,8-2 16-16,12-3-12 15,3 0-17-15,8-2-30 16,7-1-16-16,24 3-17 0,4 3-4 15,12 1 0-15,8 1-2 16,13 2 0 0,1-2 0-16,26 2 1 15,4 1 1-15,2-1 0 16,21 2-1-16,-9 1-1 0,6 2-1 16,3 1 4-1,-10 3 6-15,13 2 9 0,-10 1 4 16,11-1 7-16,-6 0 5 0,7-3 13 31,-3-1-1-31,1-4 0 0,8-1-6 0,-7-2-13 16,13 0 1-16,-6-1-3 15,10-2 1-15,-2 3-7 16,5-1-3 0,2-1-6-16,-1 0-1 15,-11 0-2-15,-10 0 0 16,-8 4-4-16,-23 0 0 15,-25 3-29-15,-14 1-60 16,-35 4 56-16</inkml:trace>
  <inkml:trace contextRef="#ctx0" brushRef="#br0" timeOffset="18190.68">16643 3668 832 0,'1'0'30'0,"-5"-3"6"0,-2-5 47 16,-2 1 12-16,-2 0-6 0,0 1-14 15,-1 6-33-15,1 3-14 0,-4 14-21 16,0 8-7-16,2 15-6 0,3 7 0 31,9 0 0-31,10-1-2 16,17-15-4-16,7-10 2 15,8-14 7-15,6-8 18 16,-2-14 44-16,-1-6 18 16,-10-14 39-16,-9-3-1 0,-6-2-2 15,-7 1-7-15,-13 8-32 16,-8 3-12-16,-23 6-38 16,-7 5-13-16,-18 8-25 15,-8 6-20-15,-2 10-48 16,4 5-49-16,21 4-257 0,13 4 239 0</inkml:trace>
  <inkml:trace contextRef="#ctx0" brushRef="#br0" timeOffset="18487.29">17240 3686 832 0,'9'17'106'15,"-2"4"211"-15,-9 11-305 16,-4 3 3-16,-2 1-1 16,0-4-3-16,14-13-5 0,13-5-2 15,6-15 1-15,5-8 0 16,9-12 3-16,-6-7 18 16,7-2 47-16,-3-1 20 15,-6 2 27-15,-5 3-4 16,-15 6-10-16,-11 3-11 15,-18 1-28-15,-9 2-17 16,-11 5-41-16,-3 2-14 0,-2 7-44 16,4 1-29-16,9 4-111 0,7-1-182 31,24 0 220-31</inkml:trace>
  <inkml:trace contextRef="#ctx0" brushRef="#br0" timeOffset="19004.64">18150 3659 1501 0,'26'22'111'0,"-10"2"58"15,-9 4-44-15,-14 4-63 16,-9-2-17-16,6-3-33 16,3-4-6-16,9-7-24 15,11-4-11-15,11-11-19 16,8-4-10-16,17-11 15 0,14-4 7 15,16-4 23-15,-1-3 11 16,-10-1 5-16,-13 0 10 0,-24 2 36 16,-6 3 20-1,-23 1 34-15,-6 1-3 0,-23 1-32 32,-13-2-19-32,-13 8-41 0,-7 2-8 15,-1 9-7-15,4 9-4 16,11 4-2-16,10 5-2 15,16 6-8-15,9 2-18 16,18 0-44-16,13 0-24 16,24-6-45-16,15-1-13 0,17-8-5 15,4-3 21-15,3-7 57 16,-3-4 32-16,0-8 86 16,-2-5 38-16,-20-1 78 15,-13-2 34-15,-30-1 17 16,-13-2-20-16,-14-5-63 15,-6-3-33-15,-18-3-45 0,-5-3-14 16,-6 2-19-16,-3 2-17 16,5 8-35-16,4 9-28 15,5 15-116-15,4 8-123 16,9 16 180-16</inkml:trace>
  <inkml:trace contextRef="#ctx0" brushRef="#br0" timeOffset="19354.04">19645 3778 726 0,'0'0'211'0,"-4"1"-104"15,-5 1 212-15,-9 2-259 0,-7 1-12 16,-2 3 15-16,-3 4-17 15,2 7-21-15,4 4-7 16,3 6-18-16,6-2-4 16,11-7-5-16,4-5-1 15,15-10 1-15,6-5 3 0,10-11 5 16,8-5 3-16,1-10 4 31,-1-3 5-31,-4-4 30 0,-6 1 13 0,-16 1 27 31,-9 1 2-31,-20 3-30 0,-10 1-16 16,-10 3-63-16,-6 3-34 16,6 6-86-16,2 6-109 0,15 10 147 15</inkml:trace>
  <inkml:trace contextRef="#ctx0" brushRef="#br0" timeOffset="19612.03">20039 3729 1204 0,'2'8'84'16,"1"13"-61"-16,-3 2 59 0,-3 1-53 15,-2-6-4 1,0-4-1-16,6-6-16 0,6-6-1 0,6-4-2 16,6-7 0-16,4-4-2 15,4-1-1-15,-3-2 3 16,0 1 3-16,-12 1 8 15,-7 0 6-15,-16 3-1 16,-8 1-17 0,-9 1-69-1,-3 2-72-15,1-2 68 0</inkml:trace>
  <inkml:trace contextRef="#ctx0" brushRef="#br0" timeOffset="19756.62">20466 3682 1322 0,'13'11'54'0,"-6"-3"4"15,-5-2-29-15,-4-8-166 0,-1-4 104 0</inkml:trace>
  <inkml:trace contextRef="#ctx0" brushRef="#br0" timeOffset="20270.78">20880 3565 1009 0,'0'0'134'0,"-1"0"155"15,1 3-102-15,-2 3-18 16,0 1-44-16,1 8-69 16,0 5-18-16,0 15-24 15,1 10-9-15,-1 16-4 16,0 7-18-16,0 9-125 0,-3 6 101 0</inkml:trace>
  <inkml:trace contextRef="#ctx0" brushRef="#br0" timeOffset="24619.38">16350 1201 323 0,'5'-2'97'16,"-5"-3"109"-16,8 1-16 0,-8-4 2 16,0 1-37-16,0-2-46 15,1-6-11-15,4 0-11 16,-2-3 3-16,-2-4 3 31,-2-4-4-31,-6-1-16 16,-2 1-10-16,-6-4-19 0,-6 0-6 0,-15 2-11 0,2-9-3 31,-7 3-2-31,-2 6-7 0,3 0-9 16,-2 4-4-16,1 6-3 15,1-3-1 1,-2 13 0-16,-5 4-1 0,-7 8-2 16,0 12-1-16,5-1 0 15,2 11-1-15,8 13 2 0,6-8 2 31,2 10 2-31,9-1 0 0,5-7 1 16,4 5 0-16,5-8-11 16,-1 0-33-16,7-2-99 15,0-6-89-15,10-7 115 16</inkml:trace>
  <inkml:trace contextRef="#ctx0" brushRef="#br0" timeOffset="24953.24">15421 895 706 0,'6'-6'130'0,"1"4"43"16,-7 9 2-16,-3 6-2 0,-7 12-94 15,-7 2-30-15,-6 11-33 16,-1 4-8-16,2 6-5 16,1 6-1-16,8-6 0 31,4-6 0-31,7-7-1 0,7-7 0 16,8-7-1-16,8-1 2 0,17-8 16 15,8-2 2 1,13-6 5-16,-2-3-4 0,5 1-13 15,-3-2-21-15,0 1-228 16,4 6 173-16</inkml:trace>
  <inkml:trace contextRef="#ctx0" brushRef="#br0" timeOffset="26021.66">15191 1702 1357 0,'0'-13'95'0,"2"3"30"0,-2 1 10 15,3 8-28-15,-1 7-35 16,4 21-40-16,-1 10-10 16,2 22-6-1,1 8-7-15,2 11-6 0,2 7 0 16,1 4-17-16,0-5-20 16,-2-16-45-16,1-9-57 15,-7-12 76-15</inkml:trace>
  <inkml:trace contextRef="#ctx0" brushRef="#br0" timeOffset="127397.65">4193 8035 455 0,'4'-10'99'0,"-2"2"91"0,-3 4-62 15,1 4-24-15,-5 5-30 16,0 2-17-16,-2 3-25 16,2-2-8-16,7-3-7 15,9 0 5-15,10-3 12 0,9-2 5 0,11 1 4 32,4 0-1-32,9 0-1 15,12 1-4-15,24 1-8 16,7-1-7-16,13-2-13 0,10 0 0 0,12-6 5 31,4 0 1-31,25-3 10 16,-3-1 9-16,11-3 12 0,6-4 4 15,-4-6-7-15,10-2-7 16,-13-7-14-16,-5 3 14 0,-2 1-388 31,-17-3 270-31</inkml:trace>
  <inkml:trace contextRef="#ctx0" brushRef="#br0" timeOffset="140189.85">6451 9745 399 0,'6'0'74'16,"-3"0"64"-16,3 0-37 0,-2-1-16 15,1 1 7-15,3 0 13 0,-1 3-7 16,-3 1-4-16,4 0-21 16,1 0-15-1,6-2-29-15,4 1-12 0,8-1-11 16,2 1-3-1,10 1-1-15,6 2-1 16,10 1 15-16,3 1 3 16,-1 0 7-16,-2-2 5 15,-6 1-3-15,1-2 1 16,1 1 4-16,8 0-3 0,4-2-3 0,1-1-5 16,-2-2-12-16,-3-1 1 15,-1-1-6-15,3-2-2 16,12-1-1-16,1-2-2 15,1-2 1-15,1 0 0 0,-4-4 3 32,1 2 0-32,9 2-2 15,-4-1 0-15,-4 4-3 0,-7 0-2 16,-9-1 1-16,3 2 0 16,5 0 2-16,3-2 1 15,-2 1-1-15,-1 1 1 16,-12-2 1-1,-3 3-1-15,2-2 0 16,2-2 1-16,10-1-2 16,1-2 1-16,3-3 0 15,-6-2 2-15,-5-1 1 16,5 0 0-16,8-1-1 0,0 0-1 16,6 3-4-16,-5-2-1 15,-3 6 0-15,-2 2-1 16,13 3 4-16,-1 3 0 15,-1 2 0-15,-8 1 0 0,-9 1 2 16,-2-2-1-16,9-1 14 16,4-2 3-16,1-3 4 15,-2 1 2-15,-6-1-7 16,-2 2-1-16,9 2-1 16,4 2-2-16,1 6-6 15,-3 1-5-15,-5 4-2 16,-4 1-2-1,6-1-1-15,6 2 3 0,3-1 1 16,-1-1 0-16,-6 2 0 16,1 0 0-16,8 3 1 15,4-2-1-15,-1 3 1 16,-5-2 3-16,-3 2 1 16,4 2 2-16,2-1 1 15,1-1-2-15,-11 2 1 16,-11-4 0-16,-6 1-75 0,-1 2 51 15</inkml:trace>
  <inkml:trace contextRef="#ctx0" brushRef="#br0" timeOffset="167495.46">7321 11632 1026 0,'3'-5'66'0,"5"-1"25"16,2 4-19-16,2-1-35 0,5 1 0 0,-4 0 7 16,3-2 0-1,6-2-8-15,4 0-5 0,14 4-13 16,6-4-6-16,21 2-4 15,8 0 0-15,8-10-2 16,6 0 1-16,8-5 4 16,7-2 2-16,9 0 0 15,3-1-3 1,11 8-5-16,-2 0-1 16,9 7-4-16,12 6 1 15,-11 3-1-15,1 5 0 0,11 5 2 16,-7 4 0-16,3 2-2 15,13-2 0-15,-10-3-2 16,9-1 0-16,10-8 0 16,-10 1 5-16,20-1 18 15,-3-4 1-15,8 3 2 16,10-1-6-16,-8 1-13 16,19 1-2-16,-10 2 0 15,8-4-1-15,2-1 0 0,-5 2 0 0,9-5 1 16,-3 0 12-16,-1 2 21 15,1-2 9-15,-5 2 6 16,-13 0-11-16,3-2-19 16,-19 2-7-16,-13 7-46 31,1 5-151-31,-27 8 119 16</inkml:trace>
  <inkml:trace contextRef="#ctx0" brushRef="#br0" timeOffset="188749.89">6139 13895 470 0,'-9'3'103'0,"-4"0"95"16,5 0-64-16,2 1-18 16,1-1-12-16,3 0-7 0,2-2-4 15,1 2-4 1,6-2-12-16,2 0-3 0,4 0-20 16,4-1-9-16,3-2-11 15,4-1-9-15,3-2-4 16,9-1-5-1,10-4-5-15,9-1-3 16,-1-5-2 0,3 2-4-16,1 1-3 15,-2-1 3-15,15 5-1 0,4-1 3 0,3 0 0 16,-1 3-4-16,-3-2-3 16,-1 0-1-16,13-1 0 15,6 2 3-15,-1 0 2 16,2 2 1-1,-8 4-1-15,5 2-2 16,3 7-3-16,-6-2 0 0,-1 1 0 16,0-2 1-16,6-4 3 15,6-1-1 1,-1-6 1-16,-4-1-1 0,12-2 0 16,2 3 0-16,0 2 1 15,2 2 0-15,1 7 1 16,-1 1 0-16,-3 2 0 0,-3 4 0 15,0-1 0-15,0 2-1 0,3-3 0 32,-2-3 0-32,-2-2-2 15,4 0 1-15,1 4 2 0,6 3 2 0,-1 3 3 32,1 0 3-32,4 3-4 15,1 1 1-15,4-1-6 16,-5 0 0-16,7-3-2 15,7-2 0-15,-3-9 2 16,2-3 0-16,14-6 0 16,-7-3 2-16,-11-6 9 0,5 0-67 15,-7-5 43-15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7T16:32:26.7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13275 6415 187 0,'-14'8'43'15,"2"1"48"-15,5-4 8 16,5-2 10-16,2-4 0 15,4-1-11 1,8-1-30-16,-3-1-7 0,2 2 1 16,-1 2 5-16,-7 2 2 15,0 1 1-15,-3 2-11 16,1 0-8-16,4 0-3 16,3-1 3-16,7-2 10 15,1-2 3-15,3-2-2 16,2-3-5-16,3 0-17 0,0-1-9 15,4 1-12 1,-5 1-7-16,-7 2-6 16,-4 1 5-16,-12 1 1 15,-5 2 0-15,-10 5-1 16,-5 1-6-16,-6 1-2 16,0 0-3-16,-2-1 0 15,0-1-2-15,-1 1 0 16,3 1 0-16,2 0 1 15,4 0-1-15,10-1 1 0,5 1 1 16,13-5 0-16,9-3 0 0,9-5 2 16,-1-4-1-16,5-3 11 15,2-1 3-15,-2-2 1 16,2 0 2-16,-3 2-9 16,-5 2-1-16,-13 4 0 15,-6 3 0-15,-16 6-1 16,-9 4-1-16,-10 4-3 15,-5 3-1 1,-4 2 0-16,-4 1-1 0,-1-4-1 0,-1-1 0 16,13-5 0-16,10-2 0 31,20-5-1-31,5 0 0 0,20-6 9 16,5-4 1-16,12-3 5 0,0 1 0 15,-6-2-9 1,-3 2-16-16,-14 1-363 0,0 2 271 0</inkml:trace>
  <inkml:trace contextRef="#ctx0" brushRef="#br0" timeOffset="6766.04">11933 8323 303 0,'0'0'111'0,"-5"0"108"0,3 0-32 0,1 3-63 31,-7 1-20-31,4 1-35 16,0 2-15-16,-1-3-26 16,1 4-5-16,-3 2 2 0,-1-2 1 15,3 5 4-15,0-3-1 16,6 0 4-16,4-2 9 15,13-5 29-15,7-1 12 16,9-8 21 0,11 3-4-16,12-3-15 0,3-3-8 15,17 3-30-15,13-3-4 0,16 2-16 16,10 2-6 0,23 4-12-1,0 0-5-15,-1 0-4 0,5 0 0 16,-18-1 5-16,-10-1 2 15,-14 3-7-15,-15 0-37 16,-27 5-255-16,-9 7 197 16</inkml:trace>
  <inkml:trace contextRef="#ctx0" brushRef="#br0" timeOffset="11514.15">13373 8949 283 0,'-5'2'102'0,"-2"-1"86"16,7-1-23-16,2-2-2 0,4-2 11 16,4 0 5-16,0 1-22 15,5 3-23-15,1 3-58 16,2 3-26-16,3 1-33 15,-1 0-7-15,3-2-66 16,-1-2-111-16,3-2 101 16</inkml:trace>
  <inkml:trace contextRef="#ctx0" brushRef="#br0" timeOffset="15565.4">12855 6376 386 0,'-2'-1'95'15,"2"-1"82"-15,2-3 0 0,6-1-2 16,8-2-15-16,0-1-19 16,1 2-50-16,0 2-21 15,-3 5-39-15,-3 2-16 0,3 3-11 16,-5 0-1-16,3 1-1 16,1 0 0-1,-2-1 0-15,-1 0 0 0,-3 1-1 16,-3-1 2-16,-4 3 1 15,-3-1 2-15,-7 1 1 16,-4 1-1-16,-8-1-2 0,-3 0-1 16,-4 2-5-16,1-1-8 15,4-1-23-15,1 0-32 16,18-2-165-16,9-1 145 31</inkml:trace>
  <inkml:trace contextRef="#ctx0" brushRef="#br0" timeOffset="16375.44">11533 9467 835 0,'-3'1'115'16,"0"0"100"-16,1-2-59 15,3 0 4-15,0-2-28 16,6 1-20-16,14-1-45 16,3-2-12-16,17 5-21 31,6 0-8-31,21 5-12 16,17 3-8-16,33-2-7 0,11 0-3 15,36-4 0-15,-2-2 0 16,15 1 1-16,4 0 1 0,-24 4-60 15,2 3-81-15,-21 7 83 16</inkml:trace>
  <inkml:trace contextRef="#ctx0" brushRef="#br0" timeOffset="19394">12422 6379 420 0,'-1'1'106'15,"2"1"88"-15,6-1-56 0,0 1-13 0,4-2-13 16,4 0-8-16,-2 0-18 16,1 0-17-16,-3 0-27 15,-11 1-2 1,2 3 3-16,-2-1 3 16,-1 1-4-16,1-1-7 15,0-2-13-15,-1-1-7 0,-12-2-5 16,5-2 0-16,1-1 3 15,-5 2 0-15,-3 2-2 16,-2 2-2-16,-7 4-7 16,0 1 0-16,7-1-2 15,3 0 0-15,13-4 0 16,2 2-1 0,11-4-1-16,5-1 1 0,11-2 1 15,0-1 7-15,0 1 13 16,2 1 3-16,-11 2 2 15,-5 1-8-15,-10 6 2 16,-6 1-55-16,-5 3 29 0</inkml:trace>
  <inkml:trace contextRef="#ctx0" brushRef="#br0" timeOffset="20312.16">11041 10567 466 0,'9'-3'104'31,"-1"1"107"-31,-1 0-15 0,-2 2-49 0,-3 1-25 16,0 0-53-16,-1-1-21 16,8-1-26-16,2-3-8 0,7-4-9 31,6 1 0-31,8 0 8 16,2 1 5-16,6 4 9 15,6 2 3-15,15 4-7 16,17 3-4-16,20 3-11 0,5 0-6 0,13-1-3 31,1-4-1-31,2-3 17 16,1 0 11-16,8-7 11 0,-10 0 3 15,-5-4-15 1,-2 1-7-16,-15 4-128 16,-6 0 82-16</inkml:trace>
  <inkml:trace contextRef="#ctx0" brushRef="#br0" timeOffset="23345.66">11889 6561 576 0,'-1'-1'88'0,"-1"-2"66"16,-1-3-22-1,-1-2-54-15,0-2-14 0,-3-3-12 16,2 3-4-16,-4 0-2 16,0 3-6-16,-1 4-14 15,-3 1-3-15,3 4 0 16,1 5 8-16,3 1 12 16,2 1 1-16,4-2-4 0,2-2 2 0,10-5 9 15,7-4 10-15,11-7 10 31,5-4-4-31,2-2-13 16,0-1-8-16,-9 2-15 0,-5 4-6 16,-10 3-7-16,-10 8-4 0,-3-4-4 31,-13 9 0-31,-13 6-4 0,-5 0-1 16,-5 1-3-16,3 0 0 0,9-3-1 15,7-1-1-15,13-4-2 16,7-1-3-16,10-3 0 15,9-5 2-15,9-3 3 16,6-3 3-16,1-1 6 31,-4 1 1-31,-11 2 7 0,-7 4-2 16,-11 4 0-16,-5 2-5 16,-13 6-15-16,-9 3-30 15,-17 7-169-15,-5 0 136 0</inkml:trace>
  <inkml:trace contextRef="#ctx0" brushRef="#br0" timeOffset="24890.22">10686 11431 680 0,'-3'0'112'0,"-2"3"90"16,-1 1-55-16,1 4-46 15,1 1-19-15,2-3 1 31,2-2 7-31,6-3 5 16,2 0-3-16,10 2-20 16,5-1-16-16,11 1-23 0,3-1-7 0,9 3-8 15,10 1-5-15,30 4-10 16,17 2-4 0,24 1-3-16,26-3 4 0,4-7 13 15,14-3 5 1,14-12 7-16,-12-1-1 15,4-2-10-15,-20 1 1 0,-29 11-55 16,-14 5 32-16</inkml:trace>
  <inkml:trace contextRef="#ctx0" brushRef="#br0" timeOffset="39858.24">13511 8150 533 0,'3'-9'102'0,"-1"3"121"0,-2 4-106 16,-10 8-42-16,-1 5-19 0,-8 3-30 0,2-1-5 31,7-5-12-31,0-2 10 0,10-4 32 15,6 0 8-15,-1 1 12 16,7 4-11-16,-1 7-24 16,0 5-4-16,0 11-2 15,-4 6 0-15,-5 10-8 16,-1 2-4-16,-2 7-10 16,-5-1-3-16,-2 10-3 15,0 2-2 1,-2 10 1-16,1 2-1 0,3-3 1 15,2 0-1-15,4-7 0 0,2 0 0 0,5 1 0 32,1 2 1-32,1-2 0 15,1-1 0-15,-1-1 0 16,-1 0 0-16,-1 4 0 16,-2 5 0-16,-4 2 0 15,-4-1 0-15,-5-1 1 16,-2-1 0-16,-5 3-1 15,2 2 0-15,-2-4-1 0,0-2-1 16,4-6 0-16,3 0-1 16,1 3 2-16,5 1 0 0,0 3 0 15,0 0 0-15,3-1 0 16,2 2 0-16,-1 4 0 16,-2-2 0-16,2 3 0 15,-3-3 0-15,1-4 0 16,1 2 0-16,3-5 0 15,2 0-1-15,-1-4 2 16,2-6 0-16,-2-5 1 0,-1-1 0 16,-1-5-1-16,1 1 1 31,3-3 0-31,-3-1 0 0,2-4 16 16,1-2 4-16,-5-4 8 15,-1-4 4-15,-3-1-7 16,-3-1-4-16,-5-2-4 15,0 3-5-15,-1 0-7 16,-3-1-3-16,5 3-2 16,-4 1-1-16,2 2 0 0,3 3-1 15,0-1 0-15,1-1 0 16,6-4 0-16,0-6-1 16,2-6-1-16,0-2 0 0,1-9-36 31,3-3-46-31,-5-8-145 15,3-4 127-15</inkml:trace>
  <inkml:trace contextRef="#ctx0" brushRef="#br0" timeOffset="40187.5">13331 12318 1381 0,'-4'-2'77'0,"-4"2"12"0,-1 1-35 16,-6 5-31-16,2 3-14 0,4 5 1 15,2 1 1-15,11 5 4 16,5 1 1-16,9 6-7 16,7 7 0-16,0 0-6 15,0 2-1-15,-4-7-1 16,-8-3 1-16,-1-11 1 15,-1-6-1 1,-2-10 28 0,4-10 13-16,-1-18 5 0,4-11 0 15,1-18-28-15,5-6-34 16,5-3-144-16,2 0 109 0</inkml:trace>
  <inkml:trace contextRef="#ctx0" brushRef="#br0" timeOffset="41992.73">13127 9429 310 0,'1'0'85'15,"0"2"61"-15,0 1 12 16,1 2 3-1,1 0 1-15,3 0-4 16,-1 0-21-16,3 1-13 16,1 1-34-16,-2 1-14 0,0 5-29 15,1 2-12-15,0 4-12 16,1 4-3-16,-2 8-3 16,-1 0-1-16,-1 9-6 15,-1 1-2-15,-2 2-3 16,1 3-2-16,-1 1-1 15,1 5 0-15,3 1-1 0,-1 4 0 16,7 0 0-16,-5 0 0 16,4 0 0-1,-5-5 0-15,2-1 0 16,-3-1 0-16,-2 1 1 16,-2 2-1-16,-1 2 0 15,1 3 1-15,-2-3-1 16,-2 2 0-16,3-2 0 15,-5 1-1-15,1 2 0 0,-1 1 0 16,-7 4 0-16,0-1 0 16,-3 3-2-16,1-1-3 15,1-3-4-15,-2 0-1 16,-1 3-6-16,0 1-5 16,-1 6 2-16,0 4-1 15,1 0 9-15,1 2 4 0,4-3 3 16,0 2 1-16,5-4 1 15,-1-3 2 1,2-6 0-16,1-3 2 0,4-4 1 16,4 1-2-16,2 2 0 0,2-1 0 15,3 1 0 1,1-3 0-16,0-4 0 0,0-3 0 16,-4-4 0-16,-3-3-1 0,-2-4-24 31,-2-4-44-31,-4-9-200 15,-2-5 164-15</inkml:trace>
  <inkml:trace contextRef="#ctx0" brushRef="#br0" timeOffset="42220.6">12985 12501 790 0,'0'4'64'0,"0"3"23"0,4 3-14 15,2 5-53 1,1-2-8-16,2-5 19 0,1-3 7 0,1-10 0 16,7-4 1-16,2-12-87 15,4-6-140-15,4-12 114 16</inkml:trace>
  <inkml:trace contextRef="#ctx0" brushRef="#br0" timeOffset="44803.18">12187 8253 257 0,'2'-18'110'0,"1"0"67"0,1 4 9 15,-3 1-20-15,-1 6-50 32,0 4-27-32,-2 7-43 15,-5 6-14-15,-1 5-14 0,0 4 3 0,0 3 14 32,-1 1 6-32,4 5 7 0,1 1 0 15,0 5-9-15,2 0-6 16,-2 2-15-16,1-2-5 0,-2-1-8 15,-1-1 0-15,0-1-2 16,-4 0 0-16,4 5-2 16,3 0 0-16,2 1 0 0,3 2-1 31,4-2 0-31,3 1 1 16,-2-3 0-16,1 0 0 15,-2-2 0-15,-1 0 0 0,-5 0 23 16,0 3 4-16,-3 1 3 0,-2 4 1 15,0 3-22 1,-1 1-4-16,1 4-2 16,-1 0-2-16,1-3 0 15,1 0-1-15,4-2 0 16,0-3 0-16,5 0 0 16,-2-1-1-16,3 1 1 15,-2-1 1-15,-2 3 0 0,0-3 3 16,-2-1 1-16,-3-1-1 0,1-3 1 15,-1 1-3-15,3 1-2 16,-4 0 1-16,4 4-2 31,4-2 0-31,1 1 0 16,1-1 0-16,0-2 1 16,-2-1 0-16,0-2 1 0,-4-3-1 15,0 1 0-15,0-3 1 16,0-2-1-16,0 2 0 15,-1-1-1-15,-1 2 1 16,4 3-1-16,-2-1 0 16,0 2 1-16,1 1-1 15,0-2 13-15,1-2 3 0,3 0 1 16,0-3 1-16,2-2-14 16,1 0-1-16,-2 2 0 15,1-2 0-15,0 3 1 16,-2 1 0-16,-1 0 1 15,-1 0-1-15,-1 4-1 16,1-3-1-16,-2 3 1 16,1-2-2-16,1 0 1 0,-1-2-1 15,-1 0 0-15,0 1 0 16,0-1 0 0,-1 4 0-16,0 0 1 15,-2 1 0-15,-3 3 1 16,-2-1-1-16,2 0-1 15,-1-2 1-15,1 0-1 16,0-2-1-16,2-1 0 0,0 0 1 16,2-4-1-16,-1 0 0 15,-2-1 1-15,0-1 1 16,-3 5-1-16,1 1 1 16,-4 0 0-16,0 2 1 15,-2-2-2-15,1-2 0 0,1 0 0 16,3-1-1-16,0-2 1 15,1 2-1-15,3 0-1 16,-2 1 1-16,0 3 0 16,3 1 0-16,-2 1 0 15,2 4 0 1,-3 1 0-16,2 2 11 0,-4-3 8 0,-2-2 1 16,1-6 3-16,-4-5-11 15,4-7-6 1,3-3-2-16,0-4-3 15,1 0 0-15,-2-5-1 0,3 2 0 16,0 1-1-16,0 1 1 16,2-1 4-1,0 1-19-15,-2 0-79 16,4-2-52-16,-3-1-173 16,2-7 167-16</inkml:trace>
  <inkml:trace contextRef="#ctx0" brushRef="#br0" timeOffset="45087.06">11945 12347 1086 0,'2'-1'101'0,"-3"2"48"16,-1 3-11-1,-4 6-73-15,-1 4-21 0,2 7-31 16,3 0-5-1,5 7-8-15,6-1 0 16,8 0-2-16,6 1-1 16,1-7 0-16,3-5 0 15,2-7 2-15,-4-7 6 0,-1-8 10 16,2-6 2-16,-2-9 1 16,-2-5-5-16,0-5-64 15,3-5 39-15</inkml:trace>
  <inkml:trace contextRef="#ctx0" brushRef="#br0" timeOffset="47149.53">10927 11599 315 0,'-8'1'116'0,"-1"-1"141"0,1-3-20 16,1-2-28-1,1-3-21-15,1 0-48 0,1-3-22 0,-2 3-32 32,3 3-14-32,1 5-21 15,-3-2-13-15,1 11-25 16,0 8-6-16,-2 16-7 16,1 11 0-16,0 21 0 15,0 8 0-15,2 10 0 0,0 1-8 0,0-2-61 16,3-2-34-1,-2-7-67-15,2-7-30 16,-1-12-170-16,1-5 220 0</inkml:trace>
  <inkml:trace contextRef="#ctx0" brushRef="#br0" timeOffset="47423.5">10559 12290 1063 0,'5'9'47'0,"6"7"-3"16,1 3-11-16,8 10-15 16,2 1-10-16,1 2-5 0,0 0 0 31,2-7-1-31,-7-5 0 0,4-11 12 15,-1-5 5-15,2-14 25 0,0-9 17 16,-2-10 0-16,2-7-5 0,6-7-24 16,0-4-36 15,8-2 0-31</inkml:trace>
  <inkml:trace contextRef="#ctx0" brushRef="#br0" timeOffset="80320.49">11847 5360 618 0,'-3'3'110'15,"-2"2"71"-15,-5 4-19 16,-1 1-6-16,2-2-49 15,1 1-14-15,5-5-13 0,3-3 1 16,0-1 2-16,3-2 0 16,8-4-28-1,7-3-11-15,10-3-15 0,5 0-5 16,6 1 5-16,5 1 2 16,6 1 1-16,-1 2-4 15,1 2-3-15,-2 2-7 16,11 5-5-16,9 1-3 0,13 2 1 15,7 0 3 1,6-2 7-16,8 2 2 0,12-1 1 16,-2 0-2-16,1 1-7 15,-3-1-1-15,-10 0-3 16,-6 0-6-16,-13 0-3 16,-15-1-46-16,-17 0 26 15</inkml:trace>
  <inkml:trace contextRef="#ctx0" brushRef="#br0" timeOffset="86789.97">12930 6461 266 0,'2'5'99'16,"2"0"75"-16,-3-5-1 0,0-1-10 15,1-4-16-15,2-3-15 16,0-3-35-16,0-2-16 0,-1-3-37 16,1 0-15-16,-3-1-16 15,0 2-5-15,-3 4-3 16,-4 4-1-16,-4 6 0 15,-5 3 0-15,-5 8-2 16,-1 4 0-16,-4 4-1 31,3 0-1-31,7-2 0 16,8-2 0-16,13-6 7 0,6-3 6 16,8-5 15-1,3-3 5-15,0-6 12 16,-1-3 3-16,1-5 1 15,1 1-2-15,-7 1-14 0,-3 2-8 0,-10 5-12 16,-8 3-4 0,-10 7-3-16,-5 4-1 0,-15 7-3 15,-5 2-1-15,-9 3-1 16,4-1-1-16,6-2-1 16,12-4 0-1,24-10 0-15,-1 2-1 16,24-7 1-16,10-3 1 15,6-2 1-15,3 1 0 0,-4 1 0 16,-7 2 1-16,-11 4 0 16,-8 1 21-16,-11 6-140 15,-3 4 94-15</inkml:trace>
  <inkml:trace contextRef="#ctx0" brushRef="#br0" timeOffset="89767.93">10828 11450 357 0,'-9'-3'79'0,"2"-1"72"15,1-3-40-15,1-2-15 16,3-1 16-16,2-2 7 0,1-2 22 15,2 1 5-15,2 1-8 16,1 2-9-16,-2 3-29 16,1 1-15-16,3 4-30 31,1 1-12-31,4 1-14 16,2 0-3-16,11 0 2 15,4 0 0-15,20-2-1 0,10 1-5 0,11 1-10 31,4 2-2-31,-3 4-6 0,0 0 0 0,10 0-2 32,8-1-1-32,2-3 0 0,-2-2 7 15,-6-1 13-15,-1-2 5 0,5 3 7 16,-5 0-4-16,-6 2-12 16,-12 0-3-16,-8-1-7 0,-2-1-2 15,-4 0 0 1,-2-1 1-16,-12-1 6 15,-10 1 2 1,-17 1 5-16,-7 0 1 0,-15-1 1 16,-4 0-2-16,-21-3-4 15,-7 0-4-15,-11-3-3 16,-3 0-1-16,-4 0-4 0,-3 2-2 16,-18 4-1-16,-5 3-2 15,-3 5-4-15,0 2-10 0,0 1-16 31,-4 0-5-31,2-1-1 16,4-4 9-16,16-3 16 16,7-3 6-16,1-4 6 15,0-2-1-15,10-1 1 16,7 0 0-16,23 0-1 0,4 0 2 16,13-1 3-16,3 1 3 15,2 1 2-15,3 2-1 16,3 3-4-16,2 1-3 0,4 3-4 15,8 2-2-15,19 2-1 16,12 3 1-16,22 2 3 16,3 1 4-16,10 2 7 15,6-1 1-15,17-1 4 16,3-3 0-16,2-2 3 16,-1-1-1-16,-10-2-2 15,-2 2 2-15,-17-2-4 0,-15 2 0 31,-26 4-7-31,-9 3-30 0,-21 11-133 16,-10 9 104-16</inkml:trace>
  <inkml:trace contextRef="#ctx0" brushRef="#br0" timeOffset="94889.74">12718 10855 289 0,'-2'-3'106'0,"0"0"86"15,-4 3-33 1,-2 1-8-16,-1 3-10 0,0 1-6 15,-4 1-46-15,2 0-26 16,1 0-45 0,1 0-10-16,1 2-5 0,1 1 2 15,1 3 6-15,3 2 0 16,-2 7 1 0,2 5-4-16,1 12-5 0,0 3-1 15,2 10 0 1,2-1 0-16,5-2 0 0,4-4-1 0,5-16-1 15,1-7-1-15,9-18 0 32,0-7 1-32,1-14 15 15,1-5 14-15,-1-10 29 0,-4-6 16 16,-7-4 15-16,-1-6-1 16,-14-3-14-16,-2-2-13 15,-14 7-27-15,-8 5-11 16,-8 13-17-16,0 8-3 0,1 14-21 15,3 7-23-15,5 12-63 16,5 3-62-16,9 4 89 16</inkml:trace>
  <inkml:trace contextRef="#ctx0" brushRef="#br0" timeOffset="95279.53">13036 10911 896 0,'-2'0'92'16,"-5"2"47"-16,-2 6-51 16,1 7-35-16,-4 7-29 0,2 7-3 15,4 8-15 1,3 2-4-16,6 6-2 15,5-3 0-15,6-6 0 16,2-6 0-16,6-16-2 0,3-8 18 16,4-15 55-16,2-7 21 15,-5-11 39 1,-1-4-4-16,-13-3-32 16,-8-5-15-16,-11-1-27 0,-8-2-11 0,-8-3-17 15,-4 1-7-15,0 3-11 16,1 8-5-16,8 16-5 15,1 8-3-15,9 20-31 16,0 7-38-16,5 9-131 16,3 4-188-1,11-1 220-15</inkml:trace>
  <inkml:trace contextRef="#ctx0" brushRef="#br0" timeOffset="95716.2">13432 10857 484 0,'-3'-4'111'16,"-1"1"108"-1,0 3-22-15,0 7-45 16,-1 3-24-16,0 12-40 0,-1 7-22 0,-2 11-38 16,-1 7-9-1,4 5-12-15,0 1-3 16,6-3-2-16,5-4-1 16,9-12-1-16,1-7-1 15,8-17 40-15,4-8 26 16,3-17 50-16,2-7 19 15,-4-10-17-15,-4-5-16 16,-10-5-22-16,-7-2-10 0,-10-4-14 16,-7-4-5-16,-11 2-20 15,-6-1-8-15,-10 7-5 16,-1 6-9-16,4 21-10 0,1 11-5 16,3 25-72-16,-1 13-55 15,-16 18 76-15</inkml:trace>
  <inkml:trace contextRef="#ctx0" brushRef="#br0" timeOffset="120036.15">5777 16128 444 0,'0'0'71'0,"1"1"59"16,-1 1-12-1,-2 6-22-15,-3 2-6 16,1 0-15-16,-1-1-12 0,3-5-22 16,2-4-2-16,1-5 9 15,3-4 4-15,6-5 7 16,0 1 4-16,6-2 2 15,3 1 2-15,4 2-6 16,5 0-2-16,1 5-2 16,0 2-3-16,4-1-10 15,-5 3-11-15,1-2-18 16,2-2-10-16,7 0-5 16,4 0-1-16,4-1-2 15,7 2 3 1,7 1 0-16,5 0 0 15,-2 5 1-15,-4-1-1 0,-7 2 1 0,-4 3 1 16,10-3 0-16,8 0 0 16,4 0 3-16,0-3 0 0,5-5-1 15,0-3-2-15,13-11-2 32,13-4 0-32,3-2 0 15,7-3 0-15,5 6 0 16,-1 1-1-16,0 8 1 15,-3 7 1-15,-10 9 2 0,-7 4 0 16,-9 7-4-16,-12 2-14 16,-20 0-69-16,-2-3-105 15,-14-13 105 1</inkml:trace>
  <inkml:trace contextRef="#ctx0" brushRef="#br0" timeOffset="122228.82">11382 15243 578 0,'3'-18'104'16,"-1"0"118"-16,1 2-1 16,-3 7 1-16,-3 4-2 15,-2 7-9-15,-3 2-14 0,-3 4-43 16,1 3-23-16,1-1-50 0,5 1-17 31,0 2-31-31,3 4-10 0,2 10-11 16,3 9-9-1,0 16 0-15,2 11 0 16,2 9-2-16,-4 2-13 16,0-4-60-16,-2-4-29 0,-1-8-67 15,3-7-27-15,-2-17-104 16,3-7-194-16,5-21 292 15</inkml:trace>
  <inkml:trace contextRef="#ctx0" brushRef="#br0" timeOffset="122556.31">11554 15629 741 0,'3'5'204'0,"4"3"222"31,0 1-174-31,-1 1-107 0,4 0-35 16,-1-6-29-16,3-1-7 15,5-6 6-15,0-7-2 0,-2-4-17 16,-2-5-7-16,-2-2-29 16,-3 0-9-16,-3 5 2 15,-7 0-2-15,-8 8-2 16,-2 4-2-16,-13 4-5 16,-5 6-4-1,0 9-5-15,-3 8-2 16,11 8-3-16,5 5 1 15,7 6-2-15,10 1 2 0,13 1 1 16,6-2 1-16,12-9 0 16,0-6-1-16,4-12-33 15,-1-6-34-15,0-14-89 16,2-9-70-16,-3-14 123 16</inkml:trace>
  <inkml:trace contextRef="#ctx0" brushRef="#br0" timeOffset="122801.48">12094 15199 1454 0,'-2'-19'165'15,"-6"5"116"-15,-6 5-58 0,-4 12-84 16,2 5-37-16,-11 10-41 16,3 5-10-16,-4 8-16 15,-4 3 0 1,15 12-9-16,3 3-7 15,13 4-13-15,4-1-6 16,10 1 2 0,6 1-26-16,2-2-82 15,0 2-73-15,-4-4-296 0,0-2 273 16</inkml:trace>
  <inkml:trace contextRef="#ctx0" brushRef="#br0" timeOffset="122963.36">11941 15632 1412 0,'26'-16'152'0,"-1"-1"102"0,7 0-124 0,-3-1-44 16,2-4-55-16,2 0-16 16,-2-7-40-1,0-2-54-15,-2-4 47 16</inkml:trace>
  <inkml:trace contextRef="#ctx0" brushRef="#br0" timeOffset="123203.35">12364 15101 1279 0,'-4'7'148'0,"-5"3"129"0,-2 6-98 15,-1 10-66-15,-1 8-27 16,1 13-38-16,2 5-15 15,7 8-20 1,4 2-7-16,11 2-5 0,1-3-2 16,7-7-15-1,4-4-14-15,0-11-23 16,3-6-18-16,0-12-50 16,-2-6-38-16,0-11-139 15,-2-6 161-15</inkml:trace>
  <inkml:trace contextRef="#ctx0" brushRef="#br0" timeOffset="123367.91">12319 15401 1658 0,'14'0'164'0,"8"-4"112"15,18-13-150-15,7-4-20 0,3-10-60 31,5-3-39-31,5-10-318 16,3 1 223-16</inkml:trace>
  <inkml:trace contextRef="#ctx0" brushRef="#br0" timeOffset="132670.35">17807 7184 373 0,'-1'-5'146'0,"1"0"163"16,-1 0-39-16,0-1-71 15,-1 1-30-15,2 1-43 0,0 3-16 16,-1 1-26-16,-1 2-10 16,1 6-27-1,-2 2-16-15,3 16-19 16,0 8-5-16,0 14-7 0,0 7 1 0,0 12 0 31,0 1 0-31,2-5-9 0,0-6-25 0,2-18-54 16,-1-6-37-16,3-12-209 15,-1-6 200-15</inkml:trace>
  <inkml:trace contextRef="#ctx0" brushRef="#br0" timeOffset="133007.09">18126 7263 1043 0,'-2'6'103'16,"-2"4"74"-16,-8 13-74 16,-3 5 13-16,0 11-45 15,2 2-16-15,13 4-38 16,6 3-13-16,13-8-7 15,5-3 0-15,4-15 1 0,1-8 1 16,0-9 3 0,1-5 1-16,-3-12 18 0,0-6 12 15,-4-14 24-15,-2-4 11 16,-12-8 1 0,-9-3-8-16,-14-1-28 15,-9 3-13-15,-9 8-24 0,-2 7-23 16,-3 19-30-16,-4 9-23 15,-1 14-55-15,2 3-61 16,15 2 113 0</inkml:trace>
  <inkml:trace contextRef="#ctx0" brushRef="#br0" timeOffset="133345.84">18670 7294 1165 0,'0'13'82'0,"-2"3"50"0,-7 6-37 16,-1 5 9-16,-3 4-15 15,2 5-11-15,3 5-44 16,5 1-16-16,7-1-16 16,3-6-2-16,8-9-1 15,2-7-2-15,14-11 0 0,4-6 13 0,12-8 31 16,5-5 12-1,-5-7 28-15,-2-5-3 16,-18-6-2-16,-12-6-2 0,-17-4-4 16,-18-3-13-16,-16-2-26 31,-7 3-12-31,-6 10-43 16,0 8-16-16,11 14-56 15,5 6-33-15,13 5-143 16,4 2 155-16</inkml:trace>
  <inkml:trace contextRef="#ctx0" brushRef="#br0" timeOffset="133546.31">19183 7204 1727 0,'5'4'111'0,"-5"8"34"16,-2 6-2-16,-6 15-29 15,0 8-13-15,3 10-16 0,1 9-25 32,6 2-30-32,0-3-11 0,4-4-26 15,1-5-37 1,1-1-15-16,1-2 21 16</inkml:trace>
  <inkml:trace contextRef="#ctx0" brushRef="#br0" timeOffset="138996.34">19499 7541 364 0,'-3'0'60'0,"-2"1"59"16,3-1-6-16,0-3 7 15,-2-1 8-15,4-1 7 16,0 2-10-16,1-1-40 0,3 2-20 0,-4 2-29 15,0 0-11-15,0 0-6 32,-4 1 4-32,0 0 8 15,4 0 5-15,0-1 9 0,2 0 1 16,7-4 0-16,3-2 4 16,6-4 12-16,3-2 6 15,7 0 16-15,5-1-4 16,13 6-6-16,11 4-9 0,10 3-16 15,1 5-3-15,3 8-18 16,-5 6 0-16,16 10-11 16,6 3-1-16,-1 4-2 15,-7 1-3-15,-16-1-1 16,-9 2-2 0,-9-2-1-16,-5 0 0 15,-11-7-9-15,-4-2-15 0,-5-6-64 16,-5-3-56-16,-4-11-198 15,0-4 187-15</inkml:trace>
  <inkml:trace contextRef="#ctx0" brushRef="#br0" timeOffset="139274.07">20622 7618 933 0,'-1'-4'160'0,"2"2"192"16,7 3-120-16,1 4-31 15,6 6-29-15,5 4-58 16,0 2-25-16,8 7-42 16,-1 1-13-16,4 4-13 0,0 1-4 15,-5 0-10 1,-2 2 1-16,-13 0-1 0,-6 0 0 0,-18 1 2 31,-11 0 0-31,-16-3-5 16,-10-3-10-16,-18-7-41 0,0-4-23 0,1-14-70 15,7-3-42-15,23-11-278 16,12-3 274-16</inkml:trace>
  <inkml:trace contextRef="#ctx0" brushRef="#br0" timeOffset="139847.57">21644 7992 747 0,'0'7'117'0,"0"-2"103"0,-2-3 19 0,-2-2-58 32,3-1-27-32,1-5-54 0,2 1-22 0,8-4-31 31,-2-4-8-31,3-2-15 15,1-6-6-15,2 0-4 0,3-2 2 0,-4 2 11 16,1 1 7-16,-3 1 18 16,-3 4 2-16,0 2-4 15,-3 2-3-15,-2 3-7 32,-2 3-2-32,-1 4-2 0,0 1-4 15,0 1-11-15,0 7-3 0,1 11-8 16,0 8-3-16,4 15-1 15,0 3 0-15,2 10-3 0,2 0 1 16,-2 1-2-16,1 4 1 16,-2 0 0-1,-1-1-1-15,-2-5 1 16,0-7-16-16,-3-13-37 0,-1-6-29 0,-1-12-89 31,-4-6-45-31,-2-6-233 16,0-4 253-16</inkml:trace>
  <inkml:trace contextRef="#ctx0" brushRef="#br0" timeOffset="140093.39">21718 8434 564 0,'-10'6'156'0,"-4"2"170"0,-1 1-86 16,1 0-47-16,-1 0-30 0,7-4-23 15,7 1-6-15,10-2-33 16,6-3-3-1,15-2-27-15,8-4-24 0,20-2-19 16,9 0-15-16,6-2-25 16,0 2-32-16,-15-3-86 15,-4 4 75 1</inkml:trace>
  <inkml:trace contextRef="#ctx0" brushRef="#br0" timeOffset="141943.37">18396 8573 355 0,'-5'0'145'16,"0"1"113"-16,2-1-23 16,3 0-14-16,0 0-14 15,0-1-13-15,1 1-29 16,-1 0-24-1,2 0-52-15,-1 5-21 0,-1 5-35 16,0 7-12-16,-3 15-15 0,-1 5-4 31,-3 13-2-31,1 3-2 0,2 0-83 16,3-4-54-16,4-9-183 16,4-7 162-16</inkml:trace>
  <inkml:trace contextRef="#ctx0" brushRef="#br0" timeOffset="142260.1">18645 8685 1294 0,'-2'3'75'0,"-1"6"24"0,-3 6-2 0,1 11-6 15,2 5-19-15,2 6-23 16,3-1-22-1,6-6-22-15,3-5-4 0,9-12 1 16,1-7 1 0,4-11 5-16,2-7 2 15,-4-6 2-15,-1-6 9 0,-5-7 18 16,-3-3 11 0,-8-1 26-16,-6 2-1 0,-12 2-14 15,-7 3-15-15,-6 10-35 16,-6 4-24-16,0 13-51 15,2 5-25 1,3 7-113-16,10 0-288 0,14-3 308 16</inkml:trace>
  <inkml:trace contextRef="#ctx0" brushRef="#br0" timeOffset="142559.31">19131 8724 1159 0,'4'20'42'0,"-4"6"8"16,-2 4-33-16,-8 9 3 0,1-2 3 15,8-1-4-15,3-6 9 0,10-12 22 16,8-8 23-16,4-11 31 16,2-5 3-1,6-7 2-15,5-3-5 16,-3-6 2-16,-5-3 1 0,-10-5 25 15,-15-1 3-15,-19-2-14 16,-11-1-10-16,-17 5-55 16,-7 3-28-16,-1 15-26 31,-1 9-21-31,6 18-57 0,-1 11-51 16,11 8 66-16</inkml:trace>
  <inkml:trace contextRef="#ctx0" brushRef="#br0" timeOffset="146725.59">21868 8610 394 0,'-5'5'81'16,"-3"2"97"-16,0 1-7 0,-7 2-7 16,-1 1-8-16,-2 0-23 31,-6 0-9-31,1-1-31 15,-1-1-18-15,-5-3-34 16,-1-4-17-16,-1-7-13 0,-2-9-1 16,-7-14 0-16,-2-10 0 15,-7-14-4 1,4-11-3-16,8-21-1 0,8-7 2 16,10-7 9-16,6 1 14 0,8 6 21 15,4 0 6 1,8 3 8-16,5 0-11 0,10 9-21 15,8 5-10-15,21 5-22 16,5 1-6-16,12 2-2 16,3 5 0-16,12 13 5 15,13 9 1-15,14 18-1 0,4 11 0 32,7 23 2-32,-1 13-1 0,-14 30 1 15,-5 12 5-15,-27 18 7 16,-17 7 3-16,-10 12 1 15,-10 4-1-15,-9 4-4 16,-7-3 1-16,-17-9 2 16,-9-4 0-16,-31-13 7 15,-13-2 2-15,-23-12 4 16,-17-9 0-16,-23-8-4 16,-8-8-6-16,-6-12-20 15,-9-8-20-15,16-15-53 0,3-8-27 16,6-7-105-16,6-2 117 15</inkml:trace>
  <inkml:trace contextRef="#ctx0" brushRef="#br0" timeOffset="147587.76">14810 7647 561 0,'0'-1'107'0,"1"0"118"16,0 1-13-16,-1-1-24 0,1 1-6 0,-1 0-13 16,0 0-14-1,-2 0-26-15,-2 0-9 16,-7 2-21-16,-4 1-11 15,-16 3-22-15,-8 1-14 16,-31 8-28-16,-12 1-8 16,-16 3-9-16,0 2-3 15,6-3-11-15,1 0-21 0,14-7-30 16,6-1-16-16,21-5-42 16,15-3-32-16,22-2-222 31,9-3 223-31</inkml:trace>
  <inkml:trace contextRef="#ctx0" brushRef="#br0" timeOffset="147907.39">14102 7632 988 0,'-3'0'135'16,"0"0"86"-16,2-1-62 15,-2 1-7-15,-2 1-44 0,-1-1-21 0,-2 2-24 16,-3 1-12 0,-4 3-26-16,-1 4-9 15,-2 8-13-15,-3 3-4 16,1 6-2 0,1 4-2-16,7 5 0 0,3-2 0 0,12-1-1 31,8-1-2-31,11-8 0 15,11-2 0-15,23-9 1 16,9-5 2-16,6-11-15 16,4-7-43-16,-5-8 39 15</inkml:trace>
  <inkml:trace contextRef="#ctx0" brushRef="#br0" timeOffset="152334.94">19669 8841 137 0,'3'-6'63'0,"-1"-1"66"0,1 1 1 16,-4 2-4-16,-2 0-6 0,-2 2 5 16,-2-2-2-1,0 4-14-15,1 0-12 0,2 0-26 16,4 0-10-16,0 0-16 16,-1 2-6-16,1-2-4 15,0 0 3-15,0 0 7 16,0 0 5-1,1-2-2-15,4 0-4 16,7 1-5-16,5-2 0 16,16 2 3-16,2 0 7 15,7 1 0-15,3 2-6 16,-10 3-12-16,5 4-10 0,0 3-10 16,7 1-4-16,13 8-6 15,6 3-1-15,9 8-1 16,-3 3 0-16,-4 8 0 15,-2 7 1-15,-7 8 1 16,4 0 2-16,-2 1 1 16,-7-6 0-16,-8-11 3 0,-8-6-1 15,-16-12 1-15,-3-2-9 16,-11-10-64-16,-5-2-48 16,-4-7-183-16,1-2 162 15</inkml:trace>
  <inkml:trace contextRef="#ctx0" brushRef="#br0" timeOffset="152624">20718 9160 720 0,'6'-1'111'15,"-2"0"83"-15,-1 1-18 0,3 4-38 0,-3 3-36 31,7 7-30-31,4 4-17 16,1 2-16-16,3 5-3 0,0 2-9 16,2 3-4-16,-2-2-9 15,-3 0-3-15,-4-3-4 16,0-2 1-16,-3-2 2 16,-3-3 1-16,-6-1 5 15,-6-1 2-15,-9-2 1 0,-6-1-1 16,-13-3-13-16,-3-1-26 31,-9-5-103-31,-8-1-104 16,-1-2 117-16</inkml:trace>
  <inkml:trace contextRef="#ctx0" brushRef="#br0" timeOffset="153882.31">21783 9507 262 0,'-1'-6'113'0,"1"0"134"15,0 1 6-15,0 1-28 16,-1 1-18-16,0 3-40 15,-2 0-31-15,-2 3-47 0,-3 1-19 16,-4 4-28 0,0 2-9-16,2 3-10 0,0 3-4 0,3 5-10 31,3 5-3-31,3 7 0 0,4 3-1 16,4 7-1-1,5 0-1-15,6-2-2 16,4-3 1-16,14-9 1 15,5-4 2-15,8-14 24 16,0-6 12-16,-6-12 28 0,-6-6 9 16,-9-7-4-1,-8-7-3-15,-5-5-12 0,-5-7 3 16,-10-8-9-16,-4 0-6 0,-14-3-15 16,-10 0-14-16,-19 7-24 31,-8 4-19-31,-11 15-41 0,5 8-19 0,12 11-77 15,8 5-62-15,16 9 128 16</inkml:trace>
  <inkml:trace contextRef="#ctx0" brushRef="#br0" timeOffset="155022.66">18782 9693 504 0,'0'-13'88'16,"0"-1"89"-1,-1 1-26-15,0 2-15 0,-2 1 6 16,1 1 8-16,1 2-3 0,0 1-17 16,1 1-19-16,0 2-27 31,2 0-13-31,4 3-24 16,2 3-4-16,6 12-11 15,2 6-6-15,3 11-6 16,-1 3-6-16,-7 6-8 0,-1 4-1 15,-8-2-21-15,-2 0-27 16,-3-6-73-16,0-5-40 16,2-5-227-16,0-5 225 15</inkml:trace>
  <inkml:trace contextRef="#ctx0" brushRef="#br0" timeOffset="155383.65">19093 9636 1108 0,'0'0'116'0,"-1"0"56"16,-3 7-32-16,-2 3-25 16,0 11-41-16,-1 6-17 0,0 8-31 31,2 1-8-31,4 1-11 15,0-3-4-15,10-4-3 16,4-5 0-16,9-8 2 16,6-5 3-16,6-11 10 15,4-5 8-15,4-10 7 0,-3-6 1 16,-4-7 16 0,-4-4-2-16,-15-6 10 0,-8-1 2 0,-22-5-21 31,-11-1-8-31,-20 6-24 0,-3 4-24 0,-3 17-42 31,3 6-35-31,4 11 48 16</inkml:trace>
  <inkml:trace contextRef="#ctx0" brushRef="#br0" timeOffset="158012.37">21684 9371 192 0,'-1'-10'86'32,"-2"0"94"-32,3-2-22 0,-1 3-13 15,1 0-4-15,-1 1 17 0,-2 0 10 16,2 1-6-16,-4 0-15 16,3-1-40-16,1 1-18 15,-3 3-31 1,-1 0-13-16,-2 6-21 15,-1 3-9-15,-5 6-10 16,3 8-2-16,-7 7-3 16,1 8 0-16,-1 9-2 15,5 5 1-15,6 17-1 0,3 7 0 0,16 9 0 16,3-4 1-16,16-10-2 16,8-9-1-16,2-17-6 31,13-7-2-31,21-13-1 0,7-8 1 0,3-14 8 15,-4-7 4-15,-13-15 27 16,-9-4 10-16,-8-9 14 16,-4-5 5-16,-23-5-5 31,-12-8-3-31,-26-11-12 16,-13-7-6-16,-20-5-18 0,-4 4-5 15,-7 3-7-15,-2 1-9 0,-17 6-36 16,-7 6-16-16,-7 21-53 15,0 18-30-15,7 30-32 16,0 12-48 0,2 22 129-16</inkml:trace>
  <inkml:trace contextRef="#ctx0" brushRef="#br0" timeOffset="159359.84">22547 9755 689 0,'32'1'111'0,"4"1"100"16,6-3-6-16,14-4-70 15,12-7-21-15,4-12-40 16,3-6-11-16,2-14 5 16,6-3-5-16,11-9-17 0,1-3-7 15,-8-6-23 1,-9-9-3-16,-4-16-3 15,7-6-1-15,-5-12-1 16,-3-6-1-16,-15-12 1 16,-10 0 0-16,-8-11 1 15,-3-5-1-15,-6 8-1 16,-3-4 0-16,-7-1-2 0,-8 5 1 16,-13 5 5-16,-7-4 3 15,-13 7 8-15,-7 2 2 0,-9-2 2 31,-4 2 2-31,-5 10-6 0,-6 3-1 0,-23 13-9 16,-12 7 1-16,-14 6-1 16,-10 3 0-16,-15 8 0 31,-5 6-5-31,-21 9-3 0,-8 3-2 16,8-2 1-16,-12-4-1 15,-2 0 4-15,9-1 1 16,-24 5 4-16,7 3 0 15,-13 5-2-15,-8 5-4 16,1-1-4-16,-7 5-1 0,-2 6-2 16,-8 1-1-16,-3 12-1 15,-5 5 1-15,-3 8 0 16,3 5-1-16,-4 10-2 16,2 5 0-1,3 14 0-15,2 9 0 0,5 10 0 16,2 7-1-16,18 7 2 0,-6 5 3 0,20 11 4 15,5 3 2-15,1 5 3 16,22 1 8 0,-7-5 11-16,14 0 4 0,22 5-1 15,0 2-9-15,19 0-14 32,5 1-5-32,8 0-2 0,7 2-3 0,22 6 0 31,7 2-1-31,11-2 1 15,-1-3 1-15,1-1 2 16,6-2-1-16,0-8 2 0,4-6-1 16,7-11 1-1,2-4 2-15,2-5 1 0,1-1 0 16,-1-6 3-16,-2 0 0 16,-6-7 2-16,-3 0-1 0,-2-5 0 15,-2 0 0-15,-10-1-2 16,-7-1-1-16,-13 2-1 15,-4-1 1-15,5-1-1 16,10 2 0-16,4-3 0 16,-2 0-1-16,-9 0 1 0,-5-3-1 31,-9-1 0-31,4 1 0 0,3-3 0 16,2-1-1-16,-8-1 0 0,-6-1 0 0,-4-2-1 31,6 1-3-31,8 2-3 0,4 3-2 15,-6 0 0 1,-4 1-5-16,-5 3 4 0,0-1 1 16,15 1 1-1,3-2 7-15,-3 0 0 0,-4-5 1 16,-2-4 1-16,4-5-1 0,13-5-1 16,10 0 0-16,13-5-31 15,6-1-28 1,11-2-89-1,5-1-84-15,9 0 127 16</inkml:trace>
  <inkml:trace contextRef="#ctx0" brushRef="#br0" timeOffset="159733.07">13947 8688 535 0,'0'-16'146'0,"1"1"159"16,1 3-61-16,0 6-47 0,-1 3-32 16,-4 7-60-16,-3 4-28 15,-7 11-49-15,-4 8-10 16,-6 13-5-16,-2 6-2 15,-7 12-5-15,-3-1-3 0,-5 2-1 16,3-2-2 0,16-10-3-1,12-4-2-15,31-12-3 0,13-7 0 0,15-13 0 32,12-8 1-32,19-13 4 15,16-6 9-15,10-6-2 16,4 0 2-16</inkml:trace>
  <inkml:trace contextRef="#ctx0" brushRef="#br0" timeOffset="161303.99">19664 9888 589 0,'8'-4'107'0,"2"0"73"16,5 2-6-16,3 0 0 0,3 3-26 0,5 2-9 16,6 5-28-16,3 4-9 15,7 6-23 1,2 3-17-16,9 7-26 0,11 1-10 15,21 3-13 1,1 0-3-16,-8-2-3 0,-11-1 1 16,-26-5-10-1,-12 1-34-15,-13-5-134 16,-9-1-183-16,-7-2 191 0</inkml:trace>
  <inkml:trace contextRef="#ctx0" brushRef="#br0" timeOffset="161565.67">20351 10041 1265 0,'4'-2'114'31,"1"-2"68"-31,4 3-84 16,5 1 6-16,1 8-25 0,6 5 2 15,5 8-22-15,4 4-13 0,0 6-22 0,1 3-8 16,-1 0-6-1,-3 0-1-15,-13-2 2 0,-8 0 3 32,-24-4 5-32,-10 1 1 15,-14-3 1-15,-4-5-6 0,-1-5-11 16,-1-3-13-16,0-10-65 16,1-3-60-16,-7-10 71 15</inkml:trace>
  <inkml:trace contextRef="#ctx0" brushRef="#br0" timeOffset="162444.5">21762 10600 865 0,'-6'5'99'0,"-2"0"77"0,-3 3-95 16,-1 3 13-16,0 1-39 15,0 3-5-15,5 3-11 16,3 3 0 0,4 8 2-16,4 1 0 0,10 6-16 15,2 1-10 1,9-3-11-16,7-3-3 0,12-10 18 16,7-7 20-16,5-14 49 15,-4-7 23-15,-8-15 24 16,-11-4-1-16,-13-9-23 15,-4-5-15-15,-11-5-24 16,-5-2-13-16,-15-4-22 0,-8-3-9 16,-21 6-31-1,-17 4-24-15,-15 21-53 16,0 12-31-16,5 17-84 16,4 6-94-16,15 7 168 15</inkml:trace>
  <inkml:trace contextRef="#ctx0" brushRef="#br0" timeOffset="163156.13">19167 10506 616 0,'3'-8'118'0,"2"-1"81"16,0-1-14-16,1 1-9 16,1 2-6-16,1 1-4 0,0 5-26 15,-1 3-6-15,2 11-30 16,0 6-21-16,-4 12-30 15,0 8-21-15,-5 10-21 16,-2 5-4-16,-5 12-28 16,-2 4-49-1,1 15 42-15</inkml:trace>
  <inkml:trace contextRef="#ctx0" brushRef="#br0" timeOffset="164986.79">19822 11063 850 0,'-3'3'98'0,"1"-1"74"16,-2-1-21-16,1-2-43 15,2-1-12-15,1-1-16 0,4-3-14 0,11 4-11 32,8 2-5-32,9 8-7 15,6 8-6-15,11 12-13 0,9 3-9 0,22 6-10 16,6 1-1-16,-11-2 0 16,-8-2 0-16,-25-2-10 31,-10-4-16-31,-12-5-55 15,-6-4-54-15,-11-8 70 0</inkml:trace>
  <inkml:trace contextRef="#ctx0" brushRef="#br0" timeOffset="165214.47">20375 11217 962 0,'8'-2'158'15,"2"0"148"-15,11 2-156 16,7 4-14-16,12 5-23 0,7 4 4 15,10 7-26-15,-1 4-15 16,-8 7-27-16,-12 3-13 16,-21 5-5-16,-9 1 4 15,-13 1-9-15,-12 0 2 16,-19-4-15-16,-11-1-20 16,-12-8-59-1,-2-3-54-15,10-6-126 16,8-3-178-16,21-3 244 15</inkml:trace>
  <inkml:trace contextRef="#ctx0" brushRef="#br0" timeOffset="165628.13">21848 11354 1650 0,'-23'-8'169'0,"1"1"77"0,9 3-93 15,4 4-36-15,9 7-60 16,3 12 6-16,12 19-2 16,3 10-3-16,12 19-12 15,3 3-17-15,3 7-18 16,-5 1-6-16,-6 0-67 0,-8-1-69 15,-9-1 70-15</inkml:trace>
  <inkml:trace contextRef="#ctx0" brushRef="#br0" timeOffset="186191.33">5071 17707 404 0,'-7'2'46'0,"0"3"34"15,1 1-37-15,-4 1-39 16,0-1-4-16,0-5-1 16,1-1-8-16,3-7-41 15,2-1-12-15,1-2 0 16,2-2 7-16,-1 4 73 16,1 2 42-16,-2 5 60 15,-2 1 27-15,-1 2 23 16,0 2-10-16,1-1-22 15,0 1-14-15,1-1-30 16,4-3-12-16,0 0-28 16,0 0-13-16,6-5-24 0,2-1-8 15,4 0-6-15,3 1-1 16,-4 4 0-16,0 1-1 16,-2 5-1-16,2 5 15 15,-2 2 20-15,2 1 7 16,2 1 16-1,0 0-10-15,4-4-12 16,2-2-5-16,0-1-12 16,3-3-6-16,3-4-3 15,4 2-5-15,3-2-4 16,7-2 0-16,4 2-2 0,3-2 1 16,5 0 0-1,0 3 0-15,-3 1 1 16,-1 2 0-16,-11 3-1 0,-1-1 0 15,3 0 0-15,1-2 0 0,5-4-1 16,4 0 0-16,6-3-1 16,1-2-1-16,0-2 1 31,-4-1 0-31,4 1 0 0,0-2 1 16,7 1 1-16,6 1 0 0,-1 5 1 15,-3 3-1 1,-7 8 1-16,-6 6-1 15,-6-2 2-15,-2 0 0 0,9-2 0 16,3-3 0-16,3-4-1 16,2-1-1-1,-6-3 1-15,-2-2-1 0,-2 0 1 16,2 2-1-16,8 3 0 16,4 3-1-16,1 1 1 0,1 2-1 15,-13 1 0-15,1 1 0 0,-5 0 0 16,3 0 1-16,5-1 0 31,1 0 1-31,-1 2 0 16,-5-2-1-16,-7-3 1 0,-5-1 0 0,3-3-1 15,2-1 0 1,8-1 0 0,4-1 0-16,-2 0 1 15,-3-1-1-15,-5 0 1 16,-4 0 0-16,-1 0-1 15,-1-2 0-15,5-1 0 16,-1 0-1-16,6-3 1 16,0 0 0-16,2 0 21 0,-8 0 16 15,-2 1 7-15,-5 1 6 16,-3 3-17-16,3 0-15 0,-2 3-7 16,3 0-7-16,4 3-3 15,5 1-1-15,-2 0-2 16,1 1-1-16,-4-3 1 15,-7 0 1-15,2 0 0 16,-5-1 1-16,1 0 0 16,1 0 0-16,4-1 2 15,9-1 1-15,-1 1-1 0,5-1 1 16,-8 1 2 0,-4 0-1-1,-3 0 0-15,0 0 0 0,0-1-4 16,0-1 1-16,3-2-1 15,0-2 0-15,8-1-1 16,3-1 1-16,-1 0 0 16,-2 1 1-16,-9 0 0 15,-2 2 0-15,2 1 0 16,-2 1-1-16,5 2 2 0,4-1-2 16,3 1 0-16,1 0 0 15,-2-1-1-15,-1-1-1 0,-6-2 1 16,-2 1 1-16,1-3 0 15,4 1 0-15,4 3 2 32,7 1-2-32,2 1 1 15,0 1-1-15,-7-1 1 0,-4 0-1 16,-2-2 0-16,1-1 2 0,6-1-2 16,5-2 0-16,5-1 0 15,-1 0-1-15,0 1 1 0,-5-2-6 16,-2 3 1-1,0-1-1 1,6 0 1-16,8 1 5 16,3-1 0-16,-4 1 1 0,-6-1-1 15,-6-1 1-15,1-1-1 16,7 1 0-16,3 0 0 16,6 1 0-16,-6 1 0 15,-4-1 0-15,-6 2 0 16,-1 1 0-16,7-1 0 15,5 3 0-15,3-2 0 0,-4-1 1 16,-2 0-1-16,-3-1 1 16,2 1 0-16,8 0-1 15,5 1 1-15,-1 0-1 16,-8 1 0 0,-1-1 1-16,-4 0-1 15,5-3 0-15,12-1 1 16,-1 1-1-16,-2-3 0 15,-3 2 0-15,-5-2 0 16,8 1 0-16,3 0 0 16,-3 1 0-16,-6 2 1 15,-5 2-1-15,-6 1 0 16,4 1 0-16,7 0 1 0,2 0-1 16,-6 1 0-16,-5 0 0 15,-4 3 1-15,-3 1-1 16,9 0 1-16,4 0-1 0,0-1 1 15,-3 0 0-15,-1-1 1 0,-6 1 1 32,2-1-1-32,1-1 0 0,7 1 0 15,1 0-1-15,-5-1-1 16,-2 0 1-16,-7 0-1 0,-1-1 0 16,5 1-1-16,1-1 1 15,8 2-1 1,-4 2 1-16,-1 2 0 15,-6 2-1-15,-7 1 0 16,7 3 0-16,2 0 0 16,7 1 0-16,0-2 1 15,0-1 0-15,-3-2 0 16,-2-1 0-16,4 1 1 16,8-3-1-16,11 3 1 15,-1-2 0-15,-1 1-1 16,-6 2 1-16,0-1 1 0,3 1-1 15,4 0 0-15,0 0 0 16,-6-2-1 0,2 0 0-16,9-2 1 15,4-5-1-15,-3 0 1 0,1-3-1 16,-3 0 2-16,3 1 0 16,6 0-1-16,-4-1 2 0,-5 1-1 15,-6 1-1-15,3 1 0 16,4 2 0-16,-4-2 0 15,-7 0-1-15,-7 0 1 16,-2-1 2-16,10 1-3 16,5-1 1-16,-6-1 1 15,-4 0-2 1,-8-2 1-16,-3 0 0 0,12 2-1 16,5 2 0-16,-5 2 0 15,-3 1 1-15,-6 3 2 16,0-1 0-16,11 1 2 15,2 0 0-15,2 0 4 0,-4-1 3 16,-9-2 4 0,4 2 1-16,5-2-2 0,6-1-1 15,-3 0-7-15,-1-2 0 16,-5-2 0-16,-4 0 0 0,12-1-1 16,1 0 1-16,-5 2-2 15,-4-1-3-15,-9 1 2 31,-2 0 1-31,7 0 2 16,6 1 0-16,-6 0 1 0,-1-1-2 16,-8 1-1-16,-7-3 0 15,0-1 9-15,-3-1-29 16,-2 0-88-16,-2 2-164 16,-29-2 140-16</inkml:trace>
  <inkml:trace contextRef="#ctx0" brushRef="#br0" timeOffset="202648.91">12217 8206 98 0,'-5'14'23'16,"-4"-2"72"-16,1-3 45 15,0-6 70-15,1-3 5 16,0-4-16-16,-2-5-15 0,-3 0-41 0,-4 0-19 31,-7 4-56-31,-7 3-31 0,-16 6-33 16,-9 2-17-16,-15 2-51 15,-2-1-26-15,1-7-36 16,2-5 1-16,-3-18-64 16,-2-10-62-16,1-24 144 15</inkml:trace>
  <inkml:trace contextRef="#ctx0" brushRef="#br0" timeOffset="202954.65">11305 7808 471 0,'-3'-53'119'0,"6"2"130"15,10 0-25-15,22-6-50 0,15-5-20 16,32-8-49-1,8 1-25-15,16 8-43 0,14 9-16 16,10 17-17 0,4 8-2-16,24 15-1 15,-7 5 0-15,5 10 0 0,14 6 1 16,-15 7 0-16,8 3-1 16,-2 6 1-16,-13 5 1 15,7 1 0-15,-5 1 3 0,-19 8 0 16,-6-1 11-16,-24 13 5 15,-12 2 8-15,-29 14 17 16,-21 11-8-16,-50 23 3 16,-27 9-7-16,-36 10-12 15,-11 3 1-15,-19-12-5 16,-11-5 0-16,-17-18-62 16,-16-7 202-16,-23-22-131 15</inkml:trace>
  <inkml:trace contextRef="#ctx0" brushRef="#br0" timeOffset="-213438.77">9181 11071 983 0,'26'0'65'16,"9"0"39"-16,13 0-3 0,16-3 10 16,5-3-1-16,15-7-3 15,3-5-6-15,20-5-25 16,4-1-13-16,-5 4-32 31,-7 4-11-31,-25 8-13 0,-8 6-5 0,-23 6-35 16,-12 4-41-16,-28 0-209 31,-12-3 169-31</inkml:trace>
  <inkml:trace contextRef="#ctx0" brushRef="#br0" timeOffset="-213187.98">9897 10711 1379 0,'13'0'115'15,"0"-2"94"-15,11 3-50 16,5 1-17-16,3 1-21 0,16 3-48 16,6-3-21-16,15 0-17 15,2 1-1-15,-7 4-2 16,-13 1 1-16,-21 8-15 15,-10 6 1-15,-25 13 9 16,-10 6-3-16,-22 11 0 16,-16 4-8-16,-18 2-10 0,-11-1 3 15,-6-4-4 1,0-2-28-16,-18-3-124 16,-2-2 97-16</inkml:trace>
  <inkml:trace contextRef="#ctx0" brushRef="#br0" timeOffset="-207656.59">10984 12295 285 0,'1'4'105'0,"2"-4"114"16,2-3-21-16,5-8-26 16,0-3-16-16,0-1-23 15,-1 0-7-15,-7 3-19 16,-2 2-12-16,-9 3-29 15,-2 0-16-15,-3 3-25 16,-1 0-7-16,-2-1-2 16,-1 1 2-16,-3-1 8 15,-5-1 6-15,-1 0 0 0,-1 1-3 16,-8 0-12 0,-7 2-7-16,-13 2-7 15,-5 1 0-15,-4 3-3 16,3 0 0-16,6 3 0 15,0 1-1-15,-2 1 0 16,-5 1-2-16,-5 0-1 16,1-1-1-16,5 3 0 15,9 0 1-15,11 4 1 0,2 1 0 16,-2 3 0-16,1 2 1 0,-7 3 0 16,6 2-1-1,10-1 1-15,0 0 0 0,14 0 0 16,2 1 0-16,2 0-2 15,3 0 1-15,3 3-1 16,2-1 0 0,4 4 0-16,1 3 1 15,2 5 0-15,0 3 1 0,5 7 1 16,-2 0 0-16,6-3 0 16,2-1-1-16,5-4 0 15,5-3 0-15,8-1-1 16,6-3 1-16,6-3-1 15,4 1 2-15,-1-3 0 16,-1-2-1-16,2-1 2 16,7-1-2-16,14-5 1 15,9 2 1-15,3-3-2 16,-1-3 2-16,-3 1-1 0,-1-4-1 16,14 2 1-1,5-3-1-15,-1-2 1 16,-3-3 1-16,6-2 1 0,3 0 0 0,2 0 1 15,1 0-2-15,-9 2 1 16,6 1 0-16,1 1-1 16,-2 2 1-16,-5 0 0 15,-1 1 0-15,6-2-1 16,2-1 1 0,0-2-1-16,-1-2 1 15,3 0-1-15,0 0 0 16,1-2 0-16,1-1 0 15,9-3-1-15,1 0-1 16,1-1 1-16,0 0 0 0,-4 1 1 16,-2 0 0-16,1 3 1 15,0 1 0-15,0 2 0 16,-5 0 0-16,0-2 0 16,-4-1 0-16,1-3 0 15,1-3-1-15,-4-4 1 16,-4-2 0-16,-5-5 0 0,2-1 1 15,-3-4 1-15,-7-4-1 16,-14-4 3 0,-2-4-1-16,-2-8 1 0,0-3 0 0,-5-11 1 15,-9-4 1-15,-10-6-1 16,-9 0 0 0,-9 2 0-1,-2 5-1-15,-10 3 1 0,-6 0 2 0,-11 1 10 31,-7 0 10-31,-12 7 21 16,-8 1 8-16,-17 8 2 16,-8 3-4-16,-7 3-20 0,-5 4-9 15,0-2-15-15,-1-1-6 16,-16 2-5-16,-7-5-2 0,-3 3-10 16,-6 1-4-16,-8 2-5 15,2 6 0 1,-14 0 8-16,-8 3 5 0,1 2 8 15,-1 0 1-15,-16 1 2 16,4 1-1-16,1 1-1 16,-19 3-1-16,1 7-1 0,-3 4-2 15,-19 9-1-15,3 3-4 16,-17 8-38 0,-2 2-24-16,-10 3-94 15,-5 3-163-15,-3 3 199 16</inkml:trace>
  <inkml:trace contextRef="#ctx0" brushRef="#br0" timeOffset="25126.71">6863 10791 583 0,'-24'5'98'0,"0"2"108"16,-1 2-31-16,-2 2-25 0,1 2-5 16,1 1-27-1,1-1-11-15,7-2-27 0,2-2-19 16,10-4-27-16,5-2-13 0,9-1-8 16,6 0 4-1,15-1 16-15,6 0 6 0,18 0-1 16,1 1-4-1,14 0-13-15,7 0-6 0,23 1-8 16,5-2-2-16,12-1-4 16,7-3 1-16,4-2 0 15,0 0 1-15,13-4 4 16,7-1 1-16,-7 1 1 0,12 0 1 16,0 4-3-16,-10 3 0 15,2 6-2-15,-5 4-2 16,-21 7 1-1,-5 1 0-15,-18 1 2 16,-6-3 2-16,-8-8 3 16,-6-4 2-16,-16-7 10 15,-13-5 1-15,-18-6 3 16,-5-1 3-16,-16-2-3 0,-10-1 0 16,-17 0-6-1,-12-1-6-15,-22 4-19 16,-13 4-10-16,-16 4-12 0,-6 2-1 15,-9 4 4-15,-5 3 6 0,-11 2 7 16,-7 3 2-16,-21 4 5 16,0 2 3-16,-7 2 0 31,-14 3-1-31,9 4-1 16,1 0-1-16,-8 0-11 0,12 0-13 0,5-1-39 31,1 0-8-31,18-1 5 0,8 1 10 15,13 1 39-15,11 2 8 16,14-4 9-16,7-3 3 16,20-7 19-16,11-4 14 0,19-4 30 15,5-4 12-15,11-2-5 16,6-1-12 0,11-3-28-16,6 0-12 0,19 0-13 15,14-2-3-15,28 5-3 16,8 1-4-16,29 3 1 15,14 1 4-15,15 1 14 0,20 0 14 16,10-3 24-16,3 1 12 16,13 0 4-16,-4-1-6 15,4 1-18 1,-14 1-14-16,-19 4-15 0,-4 5-3 16,-37 6-3-16,-11 2-1 0,-34 5-29 31,-19 0-29-31,-22-3-98 15,-6-2-92-15,-9-5 131 16</inkml:trace>
  <inkml:trace contextRef="#ctx0" brushRef="#br0" timeOffset="27105.95">9534 10505 576 0,'-7'-8'89'0,"-3"0"87"16,1-1-57-1,-2-1-30-15,1 0-8 0,4 0 0 16,0 1 10 0,2 2 11-16,0 0 0 0,0 3-9 15,4 3-12-15,0 1-32 16,3 0-14-16,1 6-25 15,6 3-7-15,9 4 8 16,6 3 7 0,11 5 14-16,5 3 5 15,14 4-1-15,7 2-6 0,9 1-12 16,1-2-5-16,-5-6-5 16,-11-4 0-1,-3-5 9-15,-3-2 4 16,-1-3 4-16,-1 0 0 0,-12-3-7 15,-6 0-1-15,-13-3-2 16,-8-1 3-16,-13-2 4 0,-13-3-1 16,-19-4-3-16,-9-5-4 15,-14-2-14 1,-2-8-9-16,-4-7-25 16,-4-4-6-16,-5-9 1 15,0 2 6-15,8 2 19 16,11 6 5-16,20 11 4 0,9 4 0 15,14 9 5 1,8 2 7-16,12 3 12 0,7 1 5 16,8 2 2-1,7 0-3-15,9 5-7 0,4 3-3 16,9 4-2-16,1 5 0 16,-7 3-4-16,-5 2-1 0,-6 1-1 31,-6 1 1-31,1-4-1 15,3-3 1-15,-1-7 10 0,0-1 5 16,-3-5 10-16,-3-4 6 16,-4-2-4-16,-3-4-4 15,-3 0-9-15,-3-2-4 16,-5-2-6-16,-1 1 1 16,-6-1-3-16,2 2 1 15,-2 4 2-15,-1 3 0 16,-4 0 1-16,-5 4-2 0,-6 4-2 15,-2 0-1-15,-7 2-1 16,-1 1-1-16,0-1-1 16,0 0-1-16,0 1-1 0,0-1-1 15,1 1 0-15,-1 4-1 0,1 1 0 16,1 1-2-16,-3 4-1 16,-2 0 1-16,-6 4-2 15,-3 0-1-15,-4 3-14 16,0 1-3-1,1 3-11 1,6-2-8-16,5 2-10 16,0 0-8-16,4 4-13 15,-3 2-4-15,3 3-7 0,1 1-3 16,3-1-1-16,7-3 12 16,3-10 28-16,4-6 17 15,7-11 23-15,4-5 5 0,8-5 1 16,4-5 0-16,8-16 12 15,7-6 10-15,15-16 20 16,12-8 14-16,19-5 21 16,2 0 4-16,3 4 4 15,-3 7-5-15,-12 12-18 16,-2 6-7 0,-6 9-14-16,-7 6-3 15,-18 12-5-15,-12 2 1 16,-22 15-2-16,-15 9-3 15,-22 14-7-15,-12 9-8 0,-15 17-5 16,-3 4-15-16,0 6-33 16,-11 3-21-16,-5-1-35 15,3-1-2-15,7-11 30 16,11-12 21-16,28-23 28 16,6-15 0-16,21-21-3 15,8-10 1-15,22-20 12 16,12-8 20-16,22-11 20 0,10-2 8 15,11-1 11-15,1 3 3 16,-6 2-6 0,-8 2-5-16,-8 4-17 0,-3 4-8 0,-9 9-8 15,-11 8-2-15,-12 14-2 16,-11 9 0-16,-20 17-3 16,-13 11-2-16,-17 24-19 15,-7 10-19-15,-8 18-51 16,-2 5-45-16,2 6 72 15</inkml:trace>
  <inkml:trace contextRef="#ctx0" brushRef="#br0" timeOffset="27856.99">4144 10634 661 0,'-7'4'170'0,"1"1"-93"16,-5-1 100-16,3-1-31 0,-1 0 16 0,-2-3-14 15,0 0-9-15,-4-1-16 16,-5 0-40 0,-5 1-20-16,-4 6-34 15,-3 6-14-15,-1 8-15 16,1 5 0-16,6 3-5 16,5-2-1-16,13-5-6 15,8-2-1-15,20-4-3 16,4-3 2-16,12-5 9 15,7-2 8-15,10-2 21 16,5 0 7-16,0 2 9 0,-1 2-4 16,-15 8-10-16,-15 6-2 0,-23 15-4 15,-12 7 0-15,-27 12-8 16,-9 5-17 0,-13 1-61-16,0 0-50 0,7-10-173 15,9-8 162-15</inkml:trace>
  <inkml:trace contextRef="#ctx0" brushRef="#br0" timeOffset="28057.03">4382 10451 1301 0,'24'-39'125'15,"-2"13"81"-15,-6 12-34 0,-7 21-52 16,-4 15-18-16,-3 23-19 15,0 12-19-15,0 15-28 0,0 3-9 16,1-2-15 0,0-5-5-16,4-3-26 15,1-1-43-15,1-6-123 0,0-3-97 16,-2-12 140-16</inkml:trace>
  <inkml:trace contextRef="#ctx0" brushRef="#br0" timeOffset="28684.37">4436 10934 1349 0,'10'-4'84'0,"5"1"31"16,5 0-13-16,13-4-36 16,8-3 0-16,5-10 9 15,4-5 2-15,-7-7 15 16,0-3 3-16,-8 1-16 15,-8 2-13-15,-11 6-26 0,-9 7-7 16,-13 11-9-16,-4 8-7 0,-12 15-11 16,-3 9-7-16,-2 18-11 15,-3 6 0-15,11 10-2 16,9 1-1-16,13-10 2 16,11-8 0-16,16-21 3 0,2-10 2 15,8-15 3-15,2-8 4 16,5-12 3-16,3-2 8 15,2-6 16-15,-2-1 10 32,-10 5 12-32,-8 6-2 0,-15 14-15 0,-8 9-10 15,-5 21-15 1,-3 14-3-16,-7 24-2 0,-1 7 0 0,-1 8-28 16,3-1-14-16,5-8-6 31,3-6 1-31,2-18 30 0,2-11 11 15,-1-18 7 1,0-10 3-16,-1-22 2 16,-1-13 0-16,1-25 3 0,-3-11 0 0,4-19 12 15,1-6 5 1,4 5 16-16,4 10 2 16,2 26-3-1,1 16-7-15,-1 23-17 16,0 6-8-16,-2 10-8 0,-4 6 0 0,-7 7 4 15,-4 4 1-15,-11 12 2 16,-7 4 1-16,-7 10-15 16,-2 2-24-16,1-4-66 15,0-5-49-15,7-21-191 32,10-12 192-32</inkml:trace>
  <inkml:trace contextRef="#ctx0" brushRef="#br0" timeOffset="28960.56">5558 10370 1024 0,'40'-36'194'0,"-5"8"121"0,-10 20-53 16,-6 11-40-16,-10 20-61 15,-5 9-21-15,-6 17-50 16,-4 7-26 0,-3 9-33-1,0-2-10-15,-1-3-12 16,1-5-2-16,1-9-3 0,1-3-3 0,7-10-3 15,1-7-4-15,9-12-5 16,5-6 0-16,7-9 0 16,5-4-1-16,2-9-15 31,5-2-14-31,-2-5-48 0,1-1-42 0,4 1-176 16,0 1 177-16</inkml:trace>
  <inkml:trace contextRef="#ctx0" brushRef="#br0" timeOffset="29130.57">5893 10577 1341 0,'-2'1'167'15,"3"6"143"-15,5 6-109 32,4 17-78-32,2 7-21 0,1 18-28 15,3 8-19-15,-9 14-29 16,3 8-21-16,-3 4-79 15,-7 2-23-15,-6 1 38 16</inkml:trace>
  <inkml:trace contextRef="#ctx0" brushRef="#br0" timeOffset="33987.48">1445 8177 448 0,'-1'1'91'15,"-3"3"117"-15,-1 2-11 16,-3 4-16-16,-1 1 11 0,-1 1-17 16,1 1-13-16,3-1-34 15,1 1-25-15,4 0-46 16,0 2-19-16,3 7-27 16,3 2-4-16,2 6-5 15,1-1 0-15,0-5 0 0,2-1 0 16,-7-8-1-16,3-5 1 15,-6-9 1-15,1 0 0 0,-2-11 4 32,-3-4 0-32,1-12-1 15,1-5 0-15,3-8-4 16,2-5 1-16,7-1 0 16,5 1 5-16,6 11 14 15,4 6 1-15,8 15-1 16,1 8-5-16,2 13-11 15,1 7-2-15,-7 9 0 0,-3 5 0 16,-6 7-1 0,-4 2-1-16,-6-3-2 15,-3-2 0-15,-3-9 1 0,-1-8 0 0,0-11 1 16,0-6 0-16,1-15-1 16,2-7 0-16,5-12 0 15,0-4-1-15,4 2 1 16,1 1 0-16,2 12 1 15,0 9-1 1,-3 16 2-16,0 11 1 16,-4 19 1-16,0 7 2 15,-1 6-2-15,2-3 0 16,6-12-2-16,1-11-2 0,6-17 1 16,2-4 0-16,-4-17 1 15,-3-5 1-15,-1-10 0 16,-2-4-1-16,-1 1 0 15,-2 2 0-15,-4 9-1 16,1 7 1-16,-6 15 0 16,-1 8 3-16,1 17 0 15,-3 7 0-15,3 10-1 16,1-3-2-16,2-8-2 0,3-5-1 16,3-15 2-16,2-5 2 15,-3-12 3-15,1-6 1 16,-6-12 4-16,0-4-1 15,0-1 8-15,-1-1 1 0,0 12-2 32,2 7-2-32,3 20-1 15,-1 11-1-15,2 19 0 16,2 10 1-16,1 1-10 0,4-2-3 16,3-16-3-16,2-10-14 15,5-14-54-15,-4-8-45 16,3-12-195-16,0-8-234 0,-5-20 309 15</inkml:trace>
  <inkml:trace contextRef="#ctx0" brushRef="#br0" timeOffset="34222.72">2719 7695 1404 0,'-1'9'126'0,"0"5"89"0,-3 5-48 0,0 15-45 15,-1 6-32 1,2 17-42-16,-1 3-22 0,4 11-19 16,3 1-4-16,3-4-14 15,6 0-17-15,4-14-36 16,1-11-18 0,6-17-49-1,2-11-41-15,4-16 102 16</inkml:trace>
  <inkml:trace contextRef="#ctx0" brushRef="#br0" timeOffset="34366.96">2622 8037 1688 0,'10'-6'93'0,"5"-6"32"15,6-4 10-15,8-7-58 16,7-3-17-16,9-5-35 15,10-1-44-15,6-2 16 16</inkml:trace>
  <inkml:trace contextRef="#ctx0" brushRef="#br0" timeOffset="36352.05">3214 8103 254 0,'-3'-1'84'15,"-1"0"59"-15,1 0-66 0,1 1-33 0,0 0-42 32,1 0-4-32,1-1-3 0,3 0 0 0,-3 1 3 31,1 0 3-31,-1-1 13 15,0 1 27-15,0-1 43 16,0 0 13-16,0 0 4 0,0 0-20 16,-1-7-20-16,-1 4-2 15,2-1 14-15,-1 0 5 16,-1-1-3-16,0 1-3 16,-5-1-16-16,-2-1-11 15,-1 5-17-15,-2-1-10 0,2 2-11 16,0 1-3-16,2 1-4 15,1 3 0-15,3 4-3 16,3-1 1-16,1 0-1 16,3-2 0-16,0-2 0 15,0-2 0 1,2-1 2-16,0-1 1 0,-3 0 1 16,1 0 2-1,-3 1 0-15,1-1-1 0,-1 0-1 16,0 0 0-16,0-1-1 15,0 0 1-15,0 0-1 16,0 0 0-16,2 0 0 16,-1 0-1-16,-1 0-1 15,1 0-3-15,0 1-5 16,0 0-3-16,4-1 1 16,-5 5 2-16,0 0 6 15,1 1 4-15,-1-4-54 0,1 1-123 16,2 7 110-16</inkml:trace>
  <inkml:trace contextRef="#ctx0" brushRef="#br0" timeOffset="36670.65">3071 8162 775 0,'0'6'144'15,"-4"3"134"-15,0 0-31 16,-1 1-89-16,1-1-40 15,1-5-68-15,3-3-28 16,4-3-22 0,3-3-18-16,3-3-108 15,4 0-101-15,6 0 118 0</inkml:trace>
  <inkml:trace contextRef="#ctx0" brushRef="#br0" timeOffset="36787.71">3372 8226 820 0,'0'7'97'16,"3"0"62"0,-3-2-51-16,2-5-78 0,2-2-85 0,2-7 34 15</inkml:trace>
  <inkml:trace contextRef="#ctx0" brushRef="#br0" timeOffset="36923.77">3507 8186 949 0,'-3'15'137'0,"2"0"106"16,-2-3-79-16,2-3-90 16,0-2-38-16,1-9-171 15,4-6 97-15</inkml:trace>
  <inkml:trace contextRef="#ctx0" brushRef="#br0" timeOffset="37884.44">3799 8251 636 0,'3'0'77'0,"0"-5"91"15,-3-3 13-15,3-6-1 16,0-2-16-16,-3-3-49 16,0 1-15-16,-6 1-25 15,-3 1-14-15,-5 5-26 16,-5 2-10-16,-2 7-15 15,0 5-6-15,0 10-6 0,1 8-2 16,3 10 0 0,-1 6 0-16,8 3 2 15,6-5-1-15,7-9-2 16,4-6 0-16,9-14 0 16,4-4 1-16,6-11 3 15,-1-7 1-15,0-5 0 0,0-3 4 16,-5 2 7-1,-3 2 3-15,-5 7 3 0,-4 5-2 16,-7 9-6-16,-1 8-2 16,-5 11-3-16,0 3 0 15,-2 5-2-15,-1-1-1 0,4-6-1 16,3-5-2 0,5-10 1-16,0-5 0 0,3-6 1 15,3-5 1 1,5-8 1-16,0 0 0 15,1 0 4-15,-3 1-2 0,-2 7 1 16,-1 3-1-16,0 8-4 0,0 6 0 0,1 4-1 16,1 2-4-16,1-1-11 31,1-3-3-31,1-2-4 16,1-3-7-16,2-4 4 15,2-2 3-15,3-3 5 16,0-1 10-16,4 0 7 15,2 1 1-15,2 1 0 16,0 1 0-16,2 1 0 16,-4-1 0-16,-2 0 0 15,-4 0 1-15,-6-1 0 0,-2 0 2 0,-7-1 26 16,-4 1 11-16,-8-2 12 16,-5-1 4-16,-6-3-20 15,-3-2-10-15,-2 4-14 16,-1 2-6-16,1 8-8 15,4 7-2 1,0 14-2-16,3 4 1 16,9 4 0-16,3-1 0 0,12-9 2 0,6-8-1 15,5-11 2-15,0-7 2 16,-1-10 5-16,-3-5 4 16,-5-8 9-16,-3-3 4 15,-3-8 4-15,-2-5 7 16,0-3 8-1,0-4 3-15,-4-6-2 16,-1-2-6-16,0 5 1 16,0 10 4-16,-1 20 9 15,-3 13-2-15,2 24-22 0,-2 13-11 16,-1 22-16-16,4 12-3 16,-2 14 2-16,6 5 1 15,7 8-6-15,5-2-36 16,9-9-70-16,3-11-55 15,6-22 76-15</inkml:trace>
  <inkml:trace contextRef="#ctx0" brushRef="#br0" timeOffset="40285.9">5287 7948 788 0,'-1'2'103'0,"1"-2"120"0,2-5-162 31,1-1-18-31,-2 4-29 0,2 0-11 16,-2 3-140-16,-1 5 99 15</inkml:trace>
  <inkml:trace contextRef="#ctx0" brushRef="#br0" timeOffset="40456.54">5257 8248 1227 0,'0'0'93'15,"0"0"61"-15,0-6-98 16,0-2-44-16,5-4-118 16,2-1-143-1,8-2 138-15</inkml:trace>
  <inkml:trace contextRef="#ctx0" brushRef="#br0" timeOffset="40785.74">5743 8045 919 0,'0'0'182'0,"-4"2"151"15,-9 1-139-15,-3 2-27 16,-7 3-68-1,-1 2-18-15,5 2-40 0,0-2-11 16,9-2-16-16,6-2-4 16,6-2 15-16,8 0 9 0,5 1 15 15,8 1 5-15,6 2-8 16,1 2-7-16,3 4-11 16,-6 0-7-16,-11 6-6 31,-6 3-1-31,-12 7-2 15,-9 0-1-15,-10 6-13 0,-7 1-24 16,-1-7-58-16,1-3-32 16,6-12-75-16,4-10-31 0,10-17-68 15,6-12-67-15,8-23 205 16</inkml:trace>
  <inkml:trace contextRef="#ctx0" brushRef="#br0" timeOffset="41236.43">5882 7758 671 0,'40'-31'150'15,"-4"10"162"1,-9 10-34-16,-11 22-70 0,-3 13-35 0,-8 26-77 31,-2 11-33-31,-3 19-43 0,-4 2-8 16,0-5-4-16,1-4-2 16,3-17 0-16,4-6-1 15,4-18-3 1,4-9 1-16,0-22 2 15,1-9 1-15,4-19 1 16,2-7 0-16,6-3-3 16,1 2-1-16,-3 7 7 15,-1 4 0-15,-7 13 0 16,-1 7 0-16,-4 13-6 16,-1 9-1-16,0 8 1 0,-1 2-1 0,4-3-1 31,1-5 0-31,6-11 1 0,-2-9 2 15,3-12 9-15,-4-4 7 0,-3-6 18 16,-1-2 9-16,-4 2 4 16,0 1-4-16,0 8-13 15,-3 7-7-15,-1 13-8 16,2 6-2-16,-1 10-7 16,2 1-3-16,2-3-4 0,2-4-8 31,5-11-41-31,1-4-94 0,4-10 81 15</inkml:trace>
  <inkml:trace contextRef="#ctx0" brushRef="#br0" timeOffset="41368.46">6379 7919 1299 0,'-10'-3'4'0,"8"-8"-180"0,8-5 124 15</inkml:trace>
  <inkml:trace contextRef="#ctx0" brushRef="#br0" timeOffset="41581.34">6822 7699 1471 0,'-25'22'118'0,"-2"3"75"16,2 5-8-16,3 6-63 0,6 5-27 0,10 9-58 16,5 4-17-16,6 0-18 15,6-1 1-15,6-7-20 16,3-3-34 0,-1-7-108-16,-1-1-95 15,-2-3 131-15</inkml:trace>
  <inkml:trace contextRef="#ctx0" brushRef="#br0" timeOffset="41747.18">6616 8178 1488 0,'8'-25'76'0,"4"-3"25"0,7-1-15 16,8-7-39-16,6-3-5 15,6-6-135-15,3-3-177 16,6-3 164-16</inkml:trace>
  <inkml:trace contextRef="#ctx0" brushRef="#br0" timeOffset="41934.44">6973 7630 1321 0,'-10'17'157'15,"0"6"110"-15,4 8-73 16,1 8-18-16,0 16-56 0,3 6-29 0,2 7-56 15,0-1-20-15,2-8-8 16,3-7-28-16,3-8-48 16,1-6-45-16,3-8-146 15,5-6-190 1,3-10 262-16</inkml:trace>
  <inkml:trace contextRef="#ctx0" brushRef="#br0" timeOffset="42085.8">6918 8010 1384 0,'1'-13'110'16,"3"1"92"-1,5 1-69-15,7 0-51 16,4-4-19-16,9-4-41 16,5-1-14-16,9-4-109 15,9-1-168-15,17-6 158 0</inkml:trace>
  <inkml:trace contextRef="#ctx0" brushRef="#br0" timeOffset="42899.21">7741 7574 752 0,'1'-7'131'0,"2"3"100"15,1 2-43-15,-2 6-7 16,1 9-42-16,0 4-19 16,0 17-36-16,1 10-14 15,-2 19-29-15,-2 9-14 16,0 13-17-16,-1 1 5 0,-3-8-51 15,2-5-32-15,2-16-122 16,3-7-95 0,3-13 159-16</inkml:trace>
  <inkml:trace contextRef="#ctx0" brushRef="#br0" timeOffset="43252.79">7931 7972 698 0,'3'8'76'15,"1"1"95"-15,4 0-59 0,1-3 8 16,3-1-8 0,3-4-10-16,5-4 0 0,1-5 7 15,4-3-10-15,-3-7-22 16,-4-1-11-16,-9 0-21 15,-7 2-6-15,-12 3-13 16,-8 2-7-16,-11 6-11 16,-5 5-5-16,2 12-6 15,2 6-3-15,5 13-4 0,6 5 2 16,11 1 4-16,5 1 2 16,12-7 4-16,7-4 2 15,9-8-1 1,4-4 0-16,5-5-1 15,2-4-24-15,2-6-137 16,-3-5-196-16,4-7 194 16</inkml:trace>
  <inkml:trace contextRef="#ctx0" brushRef="#br0" timeOffset="43700.87">8303 7541 631 0,'0'-1'128'0,"0"1"80"15,-3 2-36-15,2 5-28 0,-4 1-48 16,2 2-21-16,0 0-23 16,1-2-6-1,2-4-15-15,1 0 2 0,3-2 2 0,-4-1-1 16,1 0-1-16,0 0-8 31,0 0-10-31,-1 0-2 0,0-1-5 16,0 0-1-16,0 0-4 15,1 2 1-15,-1 1 2 16,0 1 4-16,0 0 9 16,1-1 3-16,1 2 4 15,-1-2-1-15,-1 2-5 16,2 2-2-16,-1 5-3 0,0 6-3 15,-2 13 0-15,-2 6-1 16,-1 16-6-16,0 8 0 16,0 8-1-16,0-1-2 15,4-11-11 1,1-7-6-16,5-18-20 0,0-5-20 0,4-13-70 16,0-6-78-16,2-9 110 15</inkml:trace>
  <inkml:trace contextRef="#ctx0" brushRef="#br0" timeOffset="43918.52">8184 7808 1160 0,'-3'1'90'0,"6"-3"102"16,5-3-52-16,9-7-33 15,2-3-14-15,9-5-57 16,7-1-20-16,4 0-46 16,1 0-60-16,5 2-366 15,3 2 291-15</inkml:trace>
  <inkml:trace contextRef="#ctx0" brushRef="#br0" timeOffset="44131.25">8614 7532 1098 0,'-2'8'125'0,"-3"4"93"15,2 4-17-15,-4 10-58 16,-1 5-36-16,5 14-55 16,-4 7-18-16,0 16-19 0,5 5-4 15,-3-1-5-15,2-3-6 0,8-15-71 16,2-10-45-1,6-13-142-15,4-6 128 0</inkml:trace>
  <inkml:trace contextRef="#ctx0" brushRef="#br0" timeOffset="45569.57">8354 7754 339 0,'0'0'112'0,"-3"1"132"15,1-1-40-15,-2-2-47 16,0 0-31-16,3-3-53 0,-1 0-21 16,1-1-23-1,1 0-6-15,0 0-10 0,1-2-4 16,4-2-5-16,1-1 0 15,6-5 8-15,1-3 12 0,4-2 18 32,2-4 9-32,2-5 6 15,-2-1-3-15,-5-3-10 16,-6 0-6-16,-12 5-11 0,-7 0-7 0,-6 8-8 31,-1 4-3-31,-4 6-6 0,4 6-2 16,1 6-3-16,1 5-1 0,3 7 3 15,3 0 1-15,6 4 12 16,2 0 6-16,2 2 4 16,1 3 0-1,0 1-8-15,1 3-5 0,-2 5-5 16,0 2-3 0,-3 4 0-1,1 2 0-15,2 3-1 0,0 2 1 0,5 5-1 16,-1-4-1-1,3 2 1-15,-1-3 1 16,-2 0-22-16,-3 1-10 16,-3 2-19-16,-4-1-6 15,0 3 19-15,-1 1-1 16,1 3-10-16,3 0-9 0,-3 0-44 16,3-4-9-16,0-5 15 15,1-6 7-15,1-10 45 16,1-5 15-16,2-11 5 15,3-3 4-15,4-9 6 16,-1-5 4-16,2-5 12 16,0-2 2-16,-1-5 0 15,-2-3 5-15,-2-7 9 0,2-5 5 0,-1-7 24 16,1-4 12-16,2-5 23 16,-1-1 10-1,-2 2-8 1,-5 4-11-16,-8 5-31 15,-5 3-12-15,-10 3-17 16,-4 2-4-16,1 7-9 0,2 7-2 16,11 7-6-16,12 8-4 15,-3-2-3-15,10 1 2 0,13-1 2 16,6-2 1 0,10-9-81-16,12-5 64 0</inkml:trace>
  <inkml:trace contextRef="#ctx0" brushRef="#br0" timeOffset="46066.02">8566 7751 1137 0,'-4'4'111'16,"0"1"74"-16,-3 0-17 0,6-2-69 16,4-3-19-16,7-6-29 15,7-2-9-15,9-4-4 16,0-1-11-16,5-1-25 16,3 0-48-16,0 3 32 15</inkml:trace>
  <inkml:trace contextRef="#ctx0" brushRef="#br0" timeOffset="46760.03">9162 7580 1100 0,'0'0'139'0,"-4"2"124"15,0 5-67-15,-1 9-45 0,-2 4-44 0,2 14-59 32,0 8-20-32,3 12-19 15,1 7-4-15,1 2-2 16,0-2 2-16,1-6-23 16,0-7-2-16,-1-11-3 0,0-7 0 15,-1-14 25 1,0-5 3-16,-3-14 5 0,1-7 0 0,2-11-2 31,1-6-2-31,6-2 4 0,2 1 3 0,3 8 9 31,1 5 0-31,3 8-7 16,1 5-4-16,2 6-10 16,0 2 1-16,-2 6-1 0,-3 4 1 0,-6 1 2 15,-7 4 2-15,-12 3-6 0,-6 1-12 31,-7 1-43-31,0 0-42 16,2-9-318-16,8-5 266 16</inkml:trace>
  <inkml:trace contextRef="#ctx0" brushRef="#br0" timeOffset="47144">9472 7930 1067 0,'2'41'92'0,"-5"-5"54"16,1-2-1-16,2-9-62 16,6-8-26-16,5-13-16 15,2-5 11-15,0-11 14 16,2-4 6-16,-1-8-5 31,-1 0-1-31,-2-3 2 16,-2 2-1-16,-5 9-16 0,0 3-13 0,0 19-9 15,0 7 0-15,-1 15 5 32,2 6 3-32,0 6-8 15,4 2 0-15,2 0-10 0,-3 3-1 16,-3 1 4-16,-2-1 0 0,-8 0 3 16,-5-3-1-16,-11-7-3 15,-4-4-4-15,-2-9-14 16,-1-8-21-16,5-12-76 0,4-7-64 15,6-15-431-15,12-11 366 16</inkml:trace>
  <inkml:trace contextRef="#ctx0" brushRef="#br0" timeOffset="47344.16">9864 7795 1564 0,'14'28'141'0,"-4"11"95"16,-7 4-34-16,-7 11-64 15,-1-1-35-15,0-2-60 16,0 1-18-16,6 0-41 0,5 2-18 16,4 1-115-16,3 0 89 15</inkml:trace>
  <inkml:trace contextRef="#ctx0" brushRef="#br0" timeOffset="50517.52">2291 9109 364 0,'-2'-4'122'0,"-3"2"133"15,-1 1-52-15,2 4-43 16,-3 2-43 0,5 5-56-16,0 4-23 0,6 10-26 0,5 6-4 31,5 8-1-31,2 1-1 16,3-3-1-16,4-3-1 0,-3-7 1 0,0-1 0 15,-11-7 3-15,-4-4 3 31,-11-4 5-31,-8-2 1 0,-8-3-1 16,-4-3-3-16,-3-3-7 0,-1-3-4 16,4-3-1-16,-3-3-1 15,8-3 3-15,0-1-7 16,11-2 40-16,4 0 19 0,11 2 42 16,6-1 20-16,5-2-30 31,6 1-17-31,8 0-40 15,6 3-13-15,14 2 3 0,4 1-41 0,10 2-130 32,1 1 110-32</inkml:trace>
  <inkml:trace contextRef="#ctx0" brushRef="#br0" timeOffset="50956.71">3292 9396 564 0,'6'-9'174'16,"0"-2"149"-16,-7 1-63 0,-5-3-18 16,-7 1-61-16,-7 0-29 15,-1 0-64-15,-3 2-23 16,0 4-38-1,-3 4-13-15,4 10-21 0,2 6-4 16,8 13-4 0,2 5 1-16,7 7-5 15,4 0-13-15,7-4-9 0,2-6 1 0,8-12 11 32,1-8 18-32,-1-10 24 15,1-7 12-15,-2-8 14 16,-2-4 9-16,-2-4 8 0,-1-3-1 15,-2 0-6 1,-4 2-7-16,-1 6-19 0,-1 7-8 16,-3 11-15-16,1 0-4 15,4 13-47-15,2 6-23 0,11 3-55 32,2 1-63-32,12-7-257 0,4-2 271 15</inkml:trace>
  <inkml:trace contextRef="#ctx0" brushRef="#br0" timeOffset="51332.81">3719 9353 1075 0,'-10'-4'143'16,"-7"1"109"-16,-6 3-45 16,-6 7-100-16,0 3-34 0,6 6-50 15,0 6-15-15,7 5-11 16,5 4-2-16,7 2-2 15,5-3 0-15,9-10-4 16,5-5-1-16,5-12 2 16,0-4 4-16,1-10 7 15,0-3 2-15,0-8 4 0,-2-3 8 0,-5-8 19 32,-2-1 13-32,-7-9 26 0,-2-2 2 15,-6-10-7-15,-3-1-6 16,-3 1-27-16,1 8-4 0,0 17-5 15,2 12-9-15,1 19-8 16,1 11-8 0,3 21-12-1,3 10 0-15,7 17 7 16,4 2-21-16,10 1-71 16,8-6-73-16,5-16-132 0,0-8-37 15,8-16 169-15</inkml:trace>
  <inkml:trace contextRef="#ctx0" brushRef="#br0" timeOffset="51692.52">4152 9376 619 0,'0'-17'152'0,"-8"0"159"15,-5 4-55-15,-11 8-88 16,-1 6-37-16,0 15-65 0,-4 3-33 16,8 13-33-1,0 2-4 1,10 3-1-16,4 0 0 0,9-11-3 15,8-8 0-15,10-17 2 16,1-6 3-16,9-15 5 0,1-5 5 31,2-7 9-31,-1-3 7 0,-6-4 14 16,-5-5 6-16,-3-9 7 16,-7-6-2-16,-5-9-3 15,-2-1-3-15,-6 2-7 16,-5 5-6-16,4 16-3 0,3 10 1 15,0 25-11-15,2 13-1 16,-2 25-11-16,-2 15-7 16,-1 22 3-16,2 12 0 0,1 15 4 31,2 1-30-31,10-6-27 0,5-7-327 16,14-19 240-16</inkml:trace>
  <inkml:trace contextRef="#ctx0" brushRef="#br0" timeOffset="52127.89">4884 8774 869 0,'2'0'149'0,"0"0"182"31,2 0-126-31,3 7-15 0,-1 5-32 16,1 11-43-16,-2 7-26 16,-1 11-38-16,0 6-14 15,-3 7-20-15,-1 2-5 16,2 3-18-16,-2-1-31 0,1-3-86 15,-1-5-66 1,0-8 93 0</inkml:trace>
  <inkml:trace contextRef="#ctx0" brushRef="#br0" timeOffset="52555.54">4763 9124 1187 0,'9'-8'129'16,"0"-2"99"0,6-3-42-16,3 0-54 0,4-1-24 15,7-1-32 1,8-1-20-16,7 4-26 16,6 1-8-16,2 5-12 0,-3 2-5 0,-12 4-2 31,-8 3 0-31,-13 9 2 15,-6 5 2-15,-8 9 2 16,-6 5-1-16,1 7-3 16,-2 1-1-16,9-2-4 0,0-6-1 15,5-11-1-15,4-4 1 16,2-16 6-16,-1-3 13 0,5-9 13 16,-2-8 8-16,-3-3 13 15,-3-6-3 1,-9-2-1-16,-3 1-4 0,-11 2-15 15,-6 5-8-15,-6 5-11 16,-3 3-10 0,3 8-29-16,0 4-19 15,5 5-73-15,6 3-55 16,12 2 95-16</inkml:trace>
  <inkml:trace contextRef="#ctx0" brushRef="#br0" timeOffset="53600.13">6141 8934 371 0,'0'-4'123'31,"0"0"158"-31,1 2-39 0,-3 0-17 15,-3 0-22-15,-7 2-53 16,-5 0-35-16,-4 4-51 16,-3 3-17-16,-8 3-20 15,0 3-10-15,0 0-15 16,1 1-2-16,12-1-3 0,4 1-5 0,15-2-4 16,10-2-2-1,13 1 12 1,6 0 5-16,6-1 11 0,-3-1 5 15,-1 0-4 1,1 2 1-16,-8 3 0 16,-1 2 2-16,-14 8 4 15,-11 4 2-15,-16 7 0 16,-6 0-1-16,-8-1-8 16,2 0-2-16,-5-7-37 15,2-3-26-15,2-10-107 0,3-5-88 16,13-13 134-16</inkml:trace>
  <inkml:trace contextRef="#ctx0" brushRef="#br0" timeOffset="54288.21">6322 9054 1151 0,'0'5'99'0,"-4"4"60"16,0 1-8-16,-3 5-58 16,1 4-25-16,1 7-41 0,1 3-17 15,5 8-9-15,2-3-1 16,10-4-4 0,6-5 0-16,7-14-1 15,4-5 10-15,-3-12 30 16,3-5 12-16,-10-9 22 0,1-3-4 15,-5-6-9 1,1-4-5-16,-5-2 0 16,-2 1 0-16,-2 4-12 0,-2 6-7 15,-4 10-19-15,-1 12-13 16,1 3-8-16,-6 13-1 16,1 14-1-16,0 7 8 0,2 1 2 15,1-1 0-15,5-9 0 16,3-7 0-1,4-13 2-15,2-6 1 0,1-12 3 16,4-5 2-16,2-10 0 16,2-5 2-1,3 2 2-15,1 0 2 16,-2 9-3-16,-2 7-4 16,-5 14-7-16,0 6-2 0,-8 15 0 15,-2 9 2-15,-5 4 3 16,-3 0 2-16,0-5 0 15,-1-8 0-15,2-12 0 16,1-4 0-16,0-12 3 16,4-5 3-16,0-13 4 15,4-6-2-15,6-2-3 16,2 1 1-16,4 8 1 16,0 4 1-16,-1 12-3 15,0 6-1-15,0 14-2 16,1 7 0-16,-4 13 3 15,0 1-1-15,-6 3-3 16,-4 0 1-16,-5-1-19 16,0 2-21-16,-1 1-30 15,-1 2 28-15</inkml:trace>
  <inkml:trace contextRef="#ctx0" brushRef="#br0" timeOffset="55817.99">7156 9103 236 0,'-7'3'104'16,"0"0"84"-1,-1 0-9-15,3-2-13 0,0-2-18 16,2 0-8-16,0-2-30 15,1 1-13-15,-1 2-39 16,-1 0-23-16,3 1-15 16,-2 1-1-16,3 0 1 15,5-1 2-15,4-2-5 16,4-3-3-16,11-3 15 16,2-5 9-16,10-1 13 15,2 0 3-15,-1 2-14 0,-4 4-10 16,-10 7-17-1,-5 8-3-15,-7 12 0 16,-6 8 1-16,-5 16 3 0,-5 7 0 16,-6 5-7-16,0 2-14 0,3-9-51 31,3-8-36-31,5-11-120 16,5-7-133-16,12-10 198 15</inkml:trace>
  <inkml:trace contextRef="#ctx0" brushRef="#br0" timeOffset="56807.35">8329 8788 486 0,'-5'0'79'0,"-1"0"80"16,0 0-13-16,1 1-15 0,-1 2-2 0,1 0-2 16,0 0 1-16,0 1-1 31,1-2-3-31,-2 2-9 0,-1 0-6 16,-3 2-28-16,-3 4-16 0,-7 6-30 15,-5 5-11-15,-3 8-13 16,-4 4-6-16,1 11-6 15,7 8-3-15,9 11-1 16,12 8 1-16,14 0 0 16,6-6 3-16,13-16-34 31,-1-10-24-31,3-13-69 0,3-7-64 16,-3-9 107-16</inkml:trace>
  <inkml:trace contextRef="#ctx0" brushRef="#br0" timeOffset="57048.34">8543 9035 1272 0,'5'5'91'15,"-6"6"64"1,0 4-34-16,-4 8-25 0,-1 5-30 0,2 0-47 15,3 0-10-15,3-3-28 32,3-6-40-32,5-8-124 0,5-4-129 15,4-8 165-15</inkml:trace>
  <inkml:trace contextRef="#ctx0" brushRef="#br0" timeOffset="57185.44">8576 8935 796 0,'-5'1'22'15,"4"-1"-8"-15,3-3-18 0,10-5-182 16,3-3 134-16</inkml:trace>
  <inkml:trace contextRef="#ctx0" brushRef="#br0" timeOffset="57413.7">8954 8722 749 0,'-6'5'174'0,"-5"0"172"0,-2 1-142 0,-2 1-20 16,-5 4-47-16,-2 2-21 16,1 9-42-1,2 5-18-15,2 11-33 16,4 4-11-16,8 7-11 15,0 1-1-15,7 1 1 16,3 2 1-16,3 0-30 16,2 0-37-16,1-8-158 15,0-3 132-15</inkml:trace>
  <inkml:trace contextRef="#ctx0" brushRef="#br0" timeOffset="57583.05">8727 9127 1248 0,'-1'-3'112'16,"1"-1"101"-16,6-3-81 0,7-2-31 31,10-8-25-31,10-3-28 0,8-6-19 16,11-1-46-16,6 0 17 15</inkml:trace>
  <inkml:trace contextRef="#ctx0" brushRef="#br0" timeOffset="59557.18">9442 8857 626 0,'0'-6'86'0,"0"-1"99"16,1 2 1-16,-1 1-17 15,-1 3-17-15,1 7-55 16,-4 1-26-16,2 11-36 15,0 4-14-15,1 5-17 16,1 1-1-16,0-1 0 16,0-1-1-16,0-1 1 15,0-3 0-15,-3-6 2 16,6-3-1-16,-6-7 3 31,2-3 0-31,3-6 13 0,-2-6 6 0,6-8 5 0,2-5 1 16,1-7-10-16,0-1-4 15,4 1 4-15,-1 1 6 16,2 5 10-16,0 7-4 31,-1 9-12-31,0 6-10 16,2 8-12-16,-3 6 0 0,1 8 2 16,0 0 3-16,-4-1 0 15,-1-1-1-15,-3-5 0 16,0-3 1-16,-3-5-1 15,1-4 0-15,1-5 3 16,0-4-3-16,2-5 0 0,5-1-1 16,2-4-3-16,4 1-1 15,3 2 0-15,-1 1-1 16,2 11-1-16,-1 3 0 16,-2 7 0-16,3 5 2 15,-5 0 1-15,-2 0 0 0,-3-3 2 16,-2-3 0-16,2-6 1 15,4-1 0-15,-2-6 0 16,2-3 1-16,-2 0 2 16,-2-2 0-1,-2 0 1-15,-2 2-1 0,-1 3-3 16,-5 5-2-16,0-1-1 31,2 10 0-31,1 4-4 0,-1 2 1 16,3 6 0-16,1 0 0 15,1-2 3-15,1-2 0 16,1-11 13-16,1-5 18 16,2-8 24-16,-1-6 6 0,0-2 1 15,-4-3-7-15,0-1-5 16,-1 0 3-16,-5 1-9 16,-1 4-10-16,-1 6-20 15,0 8-10-15,0 2-9 16,-1 12-2-16,0 12 0 15,1 1 2-15,3 1 3 0,5 0 0 16,6-8-15-16,5-6-20 16,3-11-54-16,-2-5-52 15,3-12-249-15,2-5 237 0</inkml:trace>
  <inkml:trace contextRef="#ctx0" brushRef="#br0" timeOffset="59749.3">10298 8549 947 0,'-10'15'177'0,"-1"8"236"15,1 7-203-15,-1 12-49 16,0 5-35 0,-2 6-61-16,4 1-23 15,4-3-31-15,2-3-20 0,11-8-74 16,1-5-55-16,7-8-131 15,1-7 134-15</inkml:trace>
  <inkml:trace contextRef="#ctx0" brushRef="#br0" timeOffset="59943.83">10445 8523 1189 0,'0'-4'176'15,"0"4"131"-15,0 13-115 16,0 6-35-16,0 17-61 16,-1 7-28-16,-1 14-33 15,1 5-10-15,1 2-7 16,4-5-33-16,0-9-77 16,3-7-90-16,3-10 83 0</inkml:trace>
  <inkml:trace contextRef="#ctx0" brushRef="#br0" timeOffset="60135.43">10445 8764 1311 0,'21'-22'100'0,"6"-1"31"15,3-2 0-15,7 1-72 16,5 0-26-16,0 2-152 15,3 2 88-15</inkml:trace>
  <inkml:trace contextRef="#ctx0" brushRef="#br0" timeOffset="60781.11">8866 9511 834 0,'-9'1'41'0,"-3"-1"48"15,1 0 12-15,0 0 26 0,2 0 13 0,4 0-14 16,0 2-7 0,3 5-27-16,1 6-17 15,1 12-37 1,2 6-13-16,2 9-16 0,1 0-5 0,1-3 1 16,-1-4-1-1,-2-7 0 1,-2-4 2-16,-1-9 2 0,-1-1 2 0,1-11-2 31,0-2-1-31,3-9-4 16,2-5-3-16,4-4 0 0,5 0-1 0,3 1-1 15,4 1 3 1,3 7 5 0,0 1 5-16,-2 9 6 0,2 5 0 0,-11 7 0 15,0 3 0-15,-9 3 1 16,-6 3 3-16,-8 0 0 15,-7 1-1-15,-11 0-6 16,1-3 1-16,0-4-53 16,3-6-48-1,10-9-234-15,9-5 185 16</inkml:trace>
  <inkml:trace contextRef="#ctx0" brushRef="#br0" timeOffset="60975.24">9146 9559 648 0,'8'9'219'16,"0"5"213"-16,-6 10-145 16,-1 6-43-16,-4 7-94 15,-3 0-46-15,4-3-64 16,-2-4-22-16,7-12-17 16,2-5-8-16,9-13-59 0,2-4-53 15,4-13-265-15,5-5 226 16</inkml:trace>
  <inkml:trace contextRef="#ctx0" brushRef="#br0" timeOffset="61110.55">9187 9469 1279 0,'-13'11'100'0,"1"-3"83"0,8-8-136 15,3-5-57 1,7-11-107-16,7-6-154 15,10-5 151-15</inkml:trace>
  <inkml:trace contextRef="#ctx0" brushRef="#br0" timeOffset="61291.93">9472 9297 924 0,'-5'23'141'15,"-3"1"151"-15,4 1-144 16,1 4-9-16,5 4-55 0,0 4-27 0,1 11-40 15,0 4-8-15,1 7-27 16,0 0-43-16,5-11-135 31,-1-7-130-31,6-14 169 0</inkml:trace>
  <inkml:trace contextRef="#ctx0" brushRef="#br0" timeOffset="61487.15">9267 9613 1332 0,'28'-21'81'0,"4"-3"43"16,9-2 15-16,4-2-29 0,1 1-31 0,2 2-75 15,-2 3-55 1,3 3-380-16,5 5 292 0</inkml:trace>
  <inkml:trace contextRef="#ctx0" brushRef="#br0" timeOffset="61701.68">10020 9456 1556 0,'-1'6'67'0,"0"8"9"15,0 8-3-15,0 10-17 0,1 2-17 0,1 1-28 32,7-4-29-32,4-9-101 15,4-3-84-15,6-12 96 16</inkml:trace>
  <inkml:trace contextRef="#ctx0" brushRef="#br0" timeOffset="61858.56">9955 9291 1360 0,'-6'0'60'0,"3"-5"24"16,3-2-72-16,7-3-33 0,4-4-63 15,13 1 54-15</inkml:trace>
  <inkml:trace contextRef="#ctx0" brushRef="#br0" timeOffset="62118.55">10363 9393 1098 0,'-23'20'109'0,"-6"0"89"0,-1 1-100 15,5-1-16-15,6-3-38 16,13-3-18-16,11-6-24 16,8-1-3-16,12 0 1 15,0 1 8-15,6 4 19 16,-5 2 4-16,-6 5 11 0,-1 1 3 16,-17 4 0-16,-7 0-1 15,-12 4-10-15,-6-2-12 16,-7-4-79-16,-4-1-64 15,-4-11 64-15</inkml:trace>
  <inkml:trace contextRef="#ctx0" brushRef="#br0" timeOffset="62340.78">10531 9376 1253 0,'13'19'166'16,"-1"3"89"-16,-6 14-41 16,-3 5-35-1,-4 10-78-15,-2 2-36 0,1-6-37 16,-1-6-17-16,4-15-26 16,3-8-34-16,5-15-126 0,5-5-68 15,6-19 119-15</inkml:trace>
  <inkml:trace contextRef="#ctx0" brushRef="#br0" timeOffset="62677.57">10808 8976 1514 0,'-7'10'110'0,"1"-1"59"16,3 2-15-16,10 2-15 16,4 5-15-16,14 11-25 0,6 9-10 15,10 11-34-15,6 5-13 16,10 7-19-16,-7-1-4 15,-8 3-3-15,-14 4-1 0,-28 10-16 16,-12 6-23 0,-29 8-85-16,-5 0-70 0,-12 3-193 15,-2 3-154-15,-9 5 286 16</inkml:trace>
  <inkml:trace contextRef="#ctx0" brushRef="#br0" timeOffset="85661.68">22086 12512 203 0,'0'-5'-33'15,"-1"-2"16"-15</inkml:trace>
  <inkml:trace contextRef="#ctx0" brushRef="#br0" timeOffset="86533.96">22112 12082 858 0,'7'18'72'16,"0"2"42"-16,-1 0 8 0,1 2 21 15,0-3 7-15,0-2 17 16,-1-3-11-16,-5-2-32 16,-2-2-26-16,-14 0-45 15,-2-1-20 1,-15 0-20-16,-7-1-4 0,-19 0-1 16,-10-3-5-16,-6-6 1 15,3-3 0-15,13-11 9 0,5-5 12 16,5-14 19-1,-3-6 5-15,-3-14-5 16,1-9-5-16,5-17-24 16,4-4-5-16,14-3-7 15,2 3-2-15,14 11-1 16,6 6-3-16,16 3-3 16,13 1 3-16,17 6 1 15,14 0 2-15,18 7 2 16,5 5 5-16,7 7 10 15,0 1 5-15,17 9 11 16,-1 3 0-16,-4 16-5 0,-4 10-5 16,-16 24-6-16,0 17-4 15,4 29-11-15,-8 16 0 0,-13 17-3 16,-6 3-2-16,-12-1 7 16,0-5 1-16,-11-8 2 15,-6-6 2 1,-21-13 5-16,-10-8 3 15,-29-11-10-15,-16-2-18 16,-51-6-66-16,-17-3-54 16,-56-5 66-16</inkml:trace>
  <inkml:trace contextRef="#ctx0" brushRef="#br0" timeOffset="109368.48">18842 6547 1083 0,'-20'-31'98'0,"1"5"72"16,5 5-82-16,-2 1-59 16,-2-2 2-16,-6-2 11 15,-4-1 9-15,-1-2 18 16,-7 0-14-16,-8 2-22 15,-14 4-11-15,-24 8-17 16,-6 6-5-16,-11 11-2 16,-4 6-1-16,-10 11-1 0,0 5 0 15,-1 10 1-15,-2 3 0 16,13 8 0-16,4 5 1 0,13 8-3 16,22 0-2-16,21 8-3 15,10 4-3-15,21 17 0 16,5 13 0-1,10 18 4-15,4 15 2 0,2 20 2 32,0 7 5-32,-1 29 5 15,3 5 4-15,-2 20 3 0,1 7-3 16,5 7-5-16,2 8-1 16,2 3 1-16,-1 13-2 15,-1 1 5-15,-5 13 0 0,-1 2 3 16,-4 4 2-16,-1 6 1 15,2-8-1-15,1 4-1 16,3-6-2-16,12-8-3 16,8-6-1-16,15-22-1 15,7-15 11-15,4-29 10 16,2-18 0-16,8-26-2 0,12-12-8 16,23-27-11-1,5-9 10-15,26-24 14 0,-2-8 6 16,16-10 10-16,19-4-5 15,5-2-11-15,16-4-8 0,18-6-11 16,14-4-6-16,19-6-2 16,9-1-31-16,26-1-9 31,-6-3 0-31,15-6 0 16,-5-4 33-16,-5-8 12 15,11-3 3-15,-22-4 5 16,-2-2-1-16,-33-4 8 15,-15 0 1-15,-39-5 16 16,-26-1 11-16,-32-2 5 0,-24-2 2 0,-26-4-3 16,-15-4-5-1,-25-10-10 1,-9-10-6-16,-12-22-18 0,0-11-6 16,2-24-7-16,4-17 1 0,6-20 1 15,5-13 4-15,-3-29 14 16,-2-2 7-1,0-27 7-15,-2-6-2 0,2-10-11 16,1-5-6 0,-1-2-8-16,0-2-3 0,0-5-3 15,-1-4-2-15,-2 2-2 16,0-5-6-16,-3 5-12 16,-1-1-4-16,-4 13-5 0,-4 6-8 15,-1 19 11-15,-3 13 7 16,2 5 2-16,1 14 13 15,1 3-2 1,3 5 0-16,-1 16 5 16,-2 0 2-16,-5 18 9 15,-5 9-2-15,-8 13-1 16,-5 10-4-16,-3 6-8 0,1 1-5 0,4 2-17 16,0 0 0-16,7-1 0 31,1 0 5-31,2 0 18 0,0 5 5 15,-3 15 11 1,-2 10 3-16,-15 13-1 16,-8 6-3-16,-14 5-9 15,-4 2-3-15,-4 0-2 0,1-1-1 16,-3 1 2-16,-5 0-1 16,-17 2 0-16,-11 3-1 15,-6 3-4-15,-11 0 0 16,-14 1-1-16,-3-1 2 15,-22-3 4-15,-9-2 3 0,0 0 2 16,-17 1 2 0,-2 0 2-16,-13 1-2 0,-15 7-4 15,-8 1-3-15,-19 9-2 16,-8 7-2-16,-17 6-13 16,8 5-17-16,-14 11-24 15,11 5-6-15,-4 10 16 16,-4 3 9-16,5 15-61 0,-17 5-96 0,-5 11 110 31</inkml:trace>
  <inkml:trace contextRef="#ctx0" brushRef="#br0" timeOffset="180724.58">17278 1411 602 0,'-2'5'16'15,"-2"2"38"-15,-2 2 34 0,9 2 57 32,-3 2 20-32,7 9-25 15,2 3-30-15,-7 16-58 16,4 9-17-16,-5 12-23 0,-1 3-6 16,-1-3 1-16,1-9 0 15,0-15-32-15,3-6-45 0,5-15 41 16</inkml:trace>
  <inkml:trace contextRef="#ctx0" brushRef="#br0" timeOffset="181027.96">17506 1544 896 0,'0'10'59'0,"0"1"20"15,-3 8-10-15,2 2 6 16,5 1-26-16,6 3-10 16,14-4-21-16,0-4-1 15,13-8 2-15,0-7 1 16,3-11-1-16,-3-6-3 0,-7-9-2 16,-5-2-2-16,-12 0 8 15,-5-1 13-15,-13 0 4 16,-10 2-1-16,-12 3-12 15,-9 4-16-15,-8 7-9 16,-4 6-2-16,4 8-51 0,4 3-80 16,16 4 79-16</inkml:trace>
  <inkml:trace contextRef="#ctx0" brushRef="#br0" timeOffset="181356.23">18079 1463 736 0,'7'4'92'0,"-8"6"184"0,-9 7-237 15,-4 0 16 1,-2 3 8-16,5 1 1 0,10-4-28 0,3 0-15 31,15-7-4-31,5-3 0 0,7-8-5 16,0-6-1-16,0-6-3 15,-2-2 0-15,-6-1 3 16,-6 0 16-16,-10-1 21 16,-9 0 4-16,-13 0 0 15,-6-1-17-15,-7 5-23 16,-6 3-6-16,-2 7-6 16,-2 3-2-16,5 4-25 15,5 2-24-15,20 0-143 16,10-1-123-16,24-2 171 15</inkml:trace>
  <inkml:trace contextRef="#ctx0" brushRef="#br0" timeOffset="181639.24">18526 1424 989 0,'8'2'73'15,"-5"1"43"-15,-10 7-20 0,-5 5 6 16,-8 10-21-16,-1 3-10 15,3 5-47-15,4 1-12 16,16-6-5-16,11-6-1 0,16-14 4 16,5-4 5-16,3-11 3 15,0-4 1-15,-9-4 4 16,-3-4-1-16,-10-1 10 16,-8 0 8-1,-11-1-2-15,-7 1-4 16,-10-1-14-16,-4 3-13 15,-9 8-9-15,-7 4-27 16,-10 11-116-16,-1 7 95 0</inkml:trace>
  <inkml:trace contextRef="#ctx0" brushRef="#br0" timeOffset="183396.91">11678 8284 516 0,'0'-1'129'0,"0"2"135"16,1 4-47-16,3 3-63 0,-1 2-32 16,7 3-51-16,5 2-18 0,10 1-21 31,4 0-5-31,19 1-3 0,16-2 2 0,20 2-2 31,11 0-1-31,8-5-11 16,11-2-7-16,5-5-5 15,1-4-2-15,12-1 3 0,-10-4 13 16,-9-1 21-16,-10 1 11 16,-27 2 14-16,-15 0-9 0,-20 4-13 15,-15 4-8-15,-26 4-5 16,-14 1 0-16,-26 4 0 16,-11 0-3-16,-21-1-8 15,-22 2-3-15,-17-5-4 16,-6-4-6-16,-15-7-43 31,7-4-41-31,17-11-202 0,4-3 167 16</inkml:trace>
  <inkml:trace contextRef="#ctx0" brushRef="#br0" timeOffset="186520.52">16930 2250 563 0,'-4'3'143'0,"0"3"195"0,-2 2-105 0,2 7-47 16,-1 2-30 0,2 6-73-16,1 6-23 15,-2 4-29-15,0 2-12 16,1 2-9-16,1-1-1 15,2-1-6-15,1-2-35 0,3-5-180 16,2-1 142 0</inkml:trace>
  <inkml:trace contextRef="#ctx0" brushRef="#br0" timeOffset="186841">17284 2424 1117 0,'-6'4'101'0,"-2"3"37"16,-2 0 10-16,-5 4-52 15,2 4-30 1,7 4-34-16,1 6-12 0,13 0-16 31,3-1-3-31,5-4 1 16,5-5-1-16,-4-7 14 0,3-6 9 15,8-9 11-15,-3-6 6 16,-1-5-5-16,-3-4-5 16,-9-4-5-1,-6 0-3-15,-12 1-4 0,-9 1-4 16,-11 2-8-16,-5 4-6 0,-4 7-27 16,5 5-26-1,6 6-93-15,1 5-101 0,23 0 137 16</inkml:trace>
  <inkml:trace contextRef="#ctx0" brushRef="#br0" timeOffset="187162.15">17689 2420 1049 0,'0'4'119'0,"-1"6"42"15,-5 0 5 1,2 6-86-16,0 2-37 0,4 3-26 15,5 2-8-15,7 1-5 32,2-5 0-32,7-7 8 15,0-5 12-15,-2-9 13 16,3-3 6-16,1-7 7 0,-1-2-4 16,-8-5 16-1,-4-1 4-15,-15 0-5 0,-7-2-8 0,-15 0-28 16,-5 0-12-16,-7 5-14 31,-4 4-3-31,0 9-42 16,1 3-38-16,16 4-130 15,13-1-96-15,27 0 164 16</inkml:trace>
  <inkml:trace contextRef="#ctx0" brushRef="#br0" timeOffset="187691.08">18180 2365 332 0,'-7'0'114'0,"0"0"141"15,1 0-5-15,-2 2-25 16,-3 1-24-16,-4 3-73 15,-3 3-32-15,-4 3-52 16,1 3-15-16,0 7-10 16,2 2-3-16,10 5-4 15,4-1-1-15,18-3 3 16,6-3 7-16,12-10 14 16,3-5 4-1,1-9 2-15,0-7-4 0,-6-7-4 16,-5-2 1-1,-9-2 9-15,-6 1-2 16,-9 0-8-16,-7-1-7 16,-8-2-15-16,-3-1-5 15,-4 4-16-15,1 3-14 0,2 9-47 16,6 4-39-16,7 5-274 16,8 1 240-16</inkml:trace>
  <inkml:trace contextRef="#ctx0" brushRef="#br0" timeOffset="188216.73">18558 2412 483 0,'-4'-6'144'15,"4"-1"121"-15,-2 1-10 31,0 2-73-31,2 0-33 16,-6 2-43-16,-1 2-17 0,-1 4-34 16,-2 4-17-16,2 8-19 15,4 4-7-15,2 6-8 16,7-1 1-16,6 1-2 0,2-1-1 16,5-8 7-1,2-2 13-15,1-12 11 0,2-5 7 0,1-10 4 31,-3-5-6-31,1-6 0 16,-2 0 1-16,-8-2 3 16,-5-1 0-16,-15-3-8 15,-7 1-7-15,-9 2-17 0,-5 2-10 0,-5 14-8 32,-2 5-10-32,-7 12-58 15,1 5-47-15,4 3 64 0</inkml:trace>
  <inkml:trace contextRef="#ctx0" brushRef="#br0" timeOffset="197418.07">16466 3311 740 0,'-2'0'126'0,"-4"2"127"0,-3 1-20 0,1 2-43 16,2 1-53-16,1 3-75 15,2 3-19-15,3 7-17 16,-5 7-2-16,1 10-8 31,1 5-4-31,-4 3-7 16,5 0-1-16,3-7-9 15,2-4-35-15,8-8-150 16,0-4-167-16,6-9 186 0</inkml:trace>
  <inkml:trace contextRef="#ctx0" brushRef="#br0" timeOffset="197739.78">16819 3496 855 0,'-11'14'77'0,"-9"4"28"16,0 0 1-16,1 7-34 16,-2 1-31-16,10 2-27 15,8-1-7 1,9-4-7-16,10-5 3 0,8-9 30 0,4-6 15 15,1-8 24 1,0-3 6-16,-5-2-9 16,-5 0 0-16,-14-3 0 15,-5 1-1-15,-9-3-13 0,-5-3-14 16,-8-1-23 0,-4-3-8-16,-5 4-10 15,-1 3-1-15,3 9-40 16,7 5-44-16,6 1-226 15,12 5 187-15</inkml:trace>
  <inkml:trace contextRef="#ctx0" brushRef="#br0" timeOffset="198470.16">17323 3476 487 0,'-1'-1'110'0,"2"-1"109"31,-1 2-36-31,0-1-52 0,2 1-21 16,-8 9-28-16,1 1-18 15,2 11-27-15,-5 5-10 16,3 4-19-16,-4 5-4 0,6-6-3 16,6-2-1-16,9-8 24 15,4-7 16-15,10-9 32 16,-1-5 16-16,6-10 7 0,0-5-1 31,-8-7-7-31,-2-1-9 0,-11-5-17 16,-7-1-13-16,-11-1-17 15,-8-1-7-15,-7 6-18 16,-7 5-5-16,5 13-11 16,0 5-8-16,5 7-52 15,6 3-53-15,13 0-131 16,4 3-131-16,21 2 212 15</inkml:trace>
  <inkml:trace contextRef="#ctx0" brushRef="#br0" timeOffset="198915.55">17795 3490 719 0,'-9'8'120'0,"2"-1"104"15,5 3-42-15,0 1-61 0,4 2-21 16,-1 4-34-16,0 3-10 31,3 3-24-31,0 2-11 16,6-1-13-16,3-2-2 0,6-9 1 15,6-6 11-15,6-8 19 16,4-5 11-16,-4-6 22 16,-2-3 2-16,-13-2-10 15,-3-1-7-15,-19-6-26 16,-6 0-11-16,-7-2-13 15,-7 2-5-15,-2 10-4 0,-2 6-5 16,3 10-47-16,4 5-44 16,13 4-258-1,6 1 213-15</inkml:trace>
  <inkml:trace contextRef="#ctx0" brushRef="#br0" timeOffset="199201.59">18226 3545 864 0,'-11'19'139'16,"1"3"60"-16,-7 1-53 15,1 1-5-15,8-1-94 16,4-1-25 0,15-8-10-16,6-6 8 0,8-8 13 15,0-4 6-15,7-7 9 16,-3-2 3-1,-3-3 10-15,-3 0 2 0,-14 0-2 16,-5-1-7-16,-15-2-23 16,-8-3-8-16,-8 1-18 15,-4 4-9-15,4 9-54 0,4 8-40 16,10 5-149-16,3 4-148 16,15 3 219-1</inkml:trace>
  <inkml:trace contextRef="#ctx0" brushRef="#br0" timeOffset="199461.41">18550 3532 742 0,'10'-8'157'0,"0"1"136"16,-7 0-48-16,-3 3-83 0,-2 3-49 0,-3 7-58 16,0 10-19-16,-1 9-29 15,5 4-3 1,6 0 1-16,6-3 4 15,10-7 23-15,2-4 11 0,4-10 24 32,3-5 9-32,-2-6-2 0,-2-6-1 15,-7-4-13-15,-7-3-9 0,-12-2-18 16,-7-3-9 0,-15-1-35-16,-6 3-33 0,-10 7-92 15,-2 8-65-15,-22 18 101 16</inkml:trace>
  <inkml:trace contextRef="#ctx0" brushRef="#br0" timeOffset="-153902.67">10856 11364 1074 0,'-25'12'118'16,"6"2"91"-16,1 1-101 0,8-3-67 15,5-1-23-15,5-10-16 16,7-2-1-16,5-8 1 16,-1-2 1-16,3 2-1 15,-1 2 0-15,2 6-1 16,3 2-1-16,7 9 0 0,3 1-1 31,9 7 1-31,7 0-1 0,9-4 5 0,9-2 5 16,5-6 14-1,-2-5 6-15,6-2-1 16,7-5-3-16,14 1-12 16,5-1-5-16,-2 0-5 15,4 2 0-15,3-1 5 16,4 1 7-16,2 1 18 15,6 3 11-15,-7 4 8 0,0 0-4 0,2 6-16 16,-2-2-10 0,2 1-15-1,-3 0-2-15,-8-7-1 16,-2-3 0-16,-3-14 1 16,3 1-1-16,-6-9-2 15,-6 0 0-15,-15 3 0 16,-6 0 0-16,-5 11 2 15,-3 3 0-15,-14 6 0 16,-4 6-1-16,-16 2 2 16,-10 2 0-16,-10 0 7 0,-5-1 3 0,-18-1 2 31,-10-1-2-31,-15-2-8 0,-8-2-2 0,-9-4-3 16,0-3 0-16,-5-5-2 15,-4-1 1 1,-9 2-2-16,-4 1-2 15,1 5-9-15,0 4-5 16,-11 6-14-16,-3 2-4 0,-8 2 3 16,-3 2 4-16,-5-1 18 15,0 1 4-15,1-1 6 0,1 0 2 16,7-1-2-16,4 3 0 16,7 3-2-16,6 0 1 0,17-2 1 31,-1-4 0-31,6-3 1 15,5-2 0-15,12-5 0 16,9-2 1-16,15-3 1 16,9-1-1-16,12-3-1 15,10 0-1-15,22-1-1 16,14 0-1-16,36 1 1 0,16 0-1 16,24 2 0-1,16 1-1-15,12 4-79 16,11 5-118-16,17 10 117 15</inkml:trace>
  <inkml:trace contextRef="#ctx0" brushRef="#br0" timeOffset="-147501.83">13695 8599 1107 0,'14'-12'73'0,"-3"0"27"15,-3-1 13-15,-5 0-10 16,-3 1-2-16,-6 1 2 16,-3-2-5-16,-14 3-14 15,-2 1-12-15,-9 3-29 16,-7 2-13-16,-3 1-20 31,-2 1-4-31,-3-2-1 0,-1-3 8 0,-7-4 22 16,-5-3 10-16,-7-4 7 15,-3 0-7 1,9 2-23-16,0 2-9 0,-11 9-12 16,-8 6-1-1,-13 10-2-15,-3 6 0 0,-1 7-1 16,-4 2 2-16,-4 3-1 0,0-2 0 15,-5 0 1 1,3 1-1-16,3-1 2 16,2 1-1-16,9 3 1 15,7 0-1-15,3 4 0 16,0 3-1-16,11 1 0 16,9 0-1-16,18-3 0 15,5-1 1-15,7-4-3 16,6 1-1-16,4-1-2 15,4 2-1-15,11 6 0 0,4 3 1 16,10 4 1 0,5 3 1-16,12-2 1 0,4-3-1 15,10-8 1 1,0-7 1-16,13-8 1 16,8 0 1-16,19-9 2 0,10-1 3 15,13-5 1-15,6-4 2 0,14-2-2 16,1-2-3-16,9 1 0 31,7 2-2-31,-6 3 0 0,1 1 1 16,5-4 0-16,1-4 2 15,-10-12 1-15,1-8 1 0,-3-13 5 16,-9-8-4-16,-3-12 1 16,-3-3 0-16,-13-4-2 15,-2 5 6-15,-13 9 10 16,-14 3 5-1,-22 10 5-15,-14 2 2 0,-17 0-3 16,-5 0-3-16,-16-4-5 16,-9-4-3-16,-17-4-9 15,-13-2-2-15,-24-2-3 16,-6-3 2-16,-12-3 2 16,4 0 0-16,5-4-1 0,-4 5-4 15,0 10-11 1,-4 9-33-16,0 21-78 0,-8 10-493 0,-15 5 393 31</inkml:trace>
  <inkml:trace contextRef="#ctx0" brushRef="#br0" timeOffset="-146649.97">12239 9406 639 0,'-13'-8'31'16,"0"2"32"-16,-3-1 31 0,-2 1 73 15,-4-1 32 1,-3-2 26-16,-2 0-17 0,-12 0-63 16,-2 1-34-1,-17 3-59-15,-5 3-20 16,-2 2-28-16,-5 4-21 16,-4 6-33-16,-7 1-9 15,-12 7-3-15,-4 1 17 16,6 3 32-16,2 3 8 0,1 8 3 31,4 7-1-31,1 14-4 0,10 8 0 16,17 8-3-16,7 0 1 0,12-2-1 0,7 1-16 31,12 1-30-31,6 0-7 0,19 4 1 16,8-3 15-1,15-5 34-15,11-3 6 0,12-7 5 16,13-4 2-16,31-7 12 15,10-7 15-15,15-9 14 16,16-5 8-16,1-5-3 16,6-3-10-16,16-3-7 0,-11-5 7 15,8-11 4 1,4-7 2-16,-14-14 4 16,2-5-17-16,-6-10-7 0,-15-3-5 15,-11-3-9-15,-12 0 3 0,-24 0 6 16,-10-1 4-1,-23-1 28-15,-14-8 15 0,-25-14 8 32,-8-8 2-32,-21-9-20 15,-10-2-14-15,-23-5-8 16,-7-1 0-16,-12 5-3 16,-5 8-5-16,-21 24-20 15,-13 15-33-15,-28 30-50 0,-28 21 41 16</inkml:trace>
  <inkml:trace contextRef="#ctx0" brushRef="#br0" timeOffset="178564.78">10956 11576 811 0,'-2'-26'96'0,"-3"5"67"15,-5 2-14 1,-7 9-17-16,-4 2-9 0,0 4 4 16,-3 3-7-16,5 1-34 15,1 0-14-15,-3 2-22 16,1 0-9-16,4 1-5 0,3 0-3 0,13-2-5 15,4 3-2-15,13-6 0 32,7 1-1-32,11-3-5 15,8 0-7-15,20 6-9 16,10 0-2-16,18 7-1 16,3 1-1-16,1 2-1 15,10 2-1-15,5-1 1 0,3-3 0 16,12-4-1-16,1-1 2 15,1-11 3-15,13 0 4 0,9-3 15 16,-1-2 11-16,9 0 13 31,1-1 16-31,-18-2 3 0,0 7-6 0,-8 5-10 16,-14 3-17 0,-5 6-15-16,-8-3-2 0,-18-1-6 15,0-3 0-15,-21-2 1 16,-12-2 0-16,-25-3 3 0,-12 0 4 15,-16-4 6 1,-6-4-1 0,-19 0-5-16,-11 0-4 0,-25 0-9 15,-8 4-1 1,-14 3-3-16,-5 1 0 0,-13 1 0 16,-9-1-2-16,-8 1-5 15,-10 1-5-15,-12 2-5 16,-4 1-2-16,-18 2 1 15,0 3 5-15,7 2 6 16,-9 3 1-16,13 6 3 16,0 0 0-16,-4 1-1 15,15-1-3-15,8-2-4 16,-2-1-2-16,12-1-1 0,4 1 2 16,9-5 3-1,9 1 2-15,10-5 5 16,7-2 0-16,11-3 2 15,15-2 0-15,21 0-1 16,10 1-1-16,16-1-3 16,8 5-3-16,0-2-4 15,9 6-1-15,11 6 1 0,10 4 1 16,19 1 3 0,14 3 2-16,19 3-1 0,4 0 0 15,18 5 1-15,13 0 0 0,12-1 2 16,18 4 4-1,24-3 5-15,-1-1 3 16,30-5 4-16,0-4 0 0,15-11-1 16,11-5-1-1,3-9-2-15,9-6-2 0,-4 0-16 16,-1 2-431-16,-11 3 310 0</inkml:trace>
  <inkml:trace contextRef="#ctx0" brushRef="#br0" timeOffset="-142850.22">17218 14682 1016 0,'0'-9'138'0,"-2"-1"103"15,2 3-71-15,0 0-1 0,-5 6-17 0,-1 1-2 16,1 1-14 0,-1 3-9-16,2 5-21 0,4 2-17 15,-1 7-23-15,2 3-12 0,3 13-23 32,-1 2-9-32,3 11-11 15,1 3-4-15,-2 3-3 16,0 1-19-16,1-4-49 15,-3-6-34-15,2-6-102 16,2-8-44-16,-2-9-230 16,3-4 264-16</inkml:trace>
  <inkml:trace contextRef="#ctx0" brushRef="#br0" timeOffset="-142525.32">17678 14703 1262 0,'-5'9'98'0,"-4"0"52"16,1-1-24-16,-1-2-50 16,1-2-4-16,5-1 10 15,3-1 6-15,5 3 14 0,1 1-1 31,-2 9-26-31,0 2-17 16,-3 11-32-16,1 5-13 0,-3 9-9 16,-2 6 0-16,-4 3-3 0,2-2 0 15,3-7-12 1,4-4-12-16,3-13-35 16,2-4-23-16,2-6-77 15,1-5-73 1,3-4 130-16</inkml:trace>
  <inkml:trace contextRef="#ctx0" brushRef="#br0" timeOffset="-142048.36">18123 14852 1371 0,'-3'-8'128'0,"-2"1"88"0,0 1-60 15,-6 6-57-15,-1 4-31 0,1 14-36 16,2 8-17 0,5 18-16-16,4 5-2 0,11 5-3 31,5-6 0-31,8-11 0 16,-1-7 1-16,4-16 4 0,0-7 13 0,-3-14 33 15,1-8 19-15,-9-16 15 31,-1-6 0-31,-11-10-18 16,-4-4-10-16,-12-1-17 16,-7 3-11-16,-7 7-15 15,-4 6-21-15,-2 15-50 0,-5 10-34 16,-1 14-100-16,-2 8-88 16,16 6 162-16</inkml:trace>
  <inkml:trace contextRef="#ctx0" brushRef="#br0" timeOffset="-141761.67">18718 14671 1538 0,'-7'3'161'0,"0"2"122"15,2 5-67-15,4 8-66 0,1 7-33 0,8 11-46 16,2 8-18 0,3 13-25-16,1 5-10 15,-4 2-83 1,1 1-80-16,-6-1 83 0</inkml:trace>
  <inkml:trace contextRef="#ctx0" brushRef="#br0" timeOffset="-135968.93">19422 14756 620 0,'4'-3'94'0,"-2"-1"94"16,0 0-41-16,-7 1-14 15,-2 2-2-15,-3 2 4 16,-1 2-2-16,-2 1-12 16,-2 1-8-16,3-1-37 15,-2 2-21-15,3 4-35 0,2 4-12 0,4 10-11 16,4 5 0-16,8 11 1 16,9 7-2-16,5 1 1 15,7 0 1 1,4-11 1-1,1-7 0-15,0-13 4 0,-3-9 11 0,2-13 27 16,-1-10 18-16,0-11 27 16,1-9 7-1,-6-16-22-15,-1-1-19 16,-9-5-23-16,-8 6-16 16,-17 7-3-16,-12 6-1 15,-10 10-16-15,-4 7-11 16,-5 17-43-16,1 11-21 15,2 19-27-15,2 6-19 0,11 5-90 16,5-3-198-16,22-8 247 16</inkml:trace>
  <inkml:trace contextRef="#ctx0" brushRef="#br0" timeOffset="-135619.33">20170 14752 2004 0,'-16'8'76'0,"-2"3"-5"15,-1 3-38-15,-2 10-25 16,-1 6-7-16,10 11-3 16,1 4-3-16,14 2-16 15,6 0-7-15,13-10-5 16,11-9 0-16,14-11 14 0,4-8 14 15,-3-18 47 1,-3-7 19-16,-17-18 27 0,-4-8 0 0,-9-10-28 16,-10-3-12-16,-11 1-21 15,-15 2-5-15,-13 10-14 16,-8 5-11-16,-20 18-28 16,0 11-14-16,1 18-42 15,4 10-24-15,23 5-91 16,10 2-138-16,24-2 199 15</inkml:trace>
  <inkml:trace contextRef="#ctx0" brushRef="#br0" timeOffset="-135303.52">20792 14754 1808 0,'-3'8'102'15,"-2"5"57"-15,-7 9-122 16,-2 9-15-16,0 14-22 0,-1 4-3 16,11 1-6-16,5-3-1 0,13-14-2 31,34 8-3-31,-19-33 15 16,4-14 23-16,0-9 18 0,-2-14 29 15,-2-7 4 1,-8-9 4-1,-9-2-10-15,-17-1-24 16,-11 2-7-16,-14 10-31 0,-8 6-16 0,-5 18-33 31,-1 9-15-31,0 12-41 0,3 7-22 16,14 4-110-16,7 0-172 16,20-4 238-16</inkml:trace>
  <inkml:trace contextRef="#ctx0" brushRef="#br0" timeOffset="-135000.98">21256 14725 1702 0,'-4'9'92'16,"-1"8"20"-16,-4 4-51 16,-3 12-49-16,3 6-10 15,6 7-6 1,3 1-2-16,12-5-7 0,7-2-1 0,13-16 3 15,7-9 3-15,13-12 25 16,8-7 28-16,-6-16 43 16,-4-4 12-1,-17-15 11 1,-13-3-13-16,-18-5-26 16,-13 0-19-16,-33 1-30 15,-11 5-16-15,-19 10-42 0,1 10-22 0,7 22-70 16,4 12-48-16,6 22 95 15</inkml:trace>
  <inkml:trace contextRef="#ctx0" brushRef="#br0" timeOffset="-131591.27">19360 15477 1063 0,'14'-21'160'16,"-4"5"139"-16,-1 3-45 15,-4 9-47-15,-5 6-25 0,-5 9-36 16,-2 6-17-16,-3 12-53 16,0 1-27-1,6 4-34-15,0 2-9 16,4 0-19-16,2-1-15 15,3 0-54-15,-3-2-52 0,3-3-107 16,-4-2-79 0,3-6 170-16</inkml:trace>
  <inkml:trace contextRef="#ctx0" brushRef="#br0" timeOffset="-131399.77">19162 15577 1712 0,'-4'7'188'0,"0"-1"149"0,9 0-192 16,6 3-24-16,10-4-40 31,4-1-5-31,13-3-23 0,1-3-18 16,7-1-25 0,-2 1-32-16,-2 2-117 0,-3 2-88 15,-4 10 108-15</inkml:trace>
  <inkml:trace contextRef="#ctx0" brushRef="#br0" timeOffset="-130061.32">17804 15962 744 0,'-2'-14'121'0,"2"-3"111"0,0-6-81 16,4 0-26-16,1 3 18 15,-1 2 14-15,0 10 16 16,-3 7 6 0,2 1-31-16,-4 9-25 15,-2 11-59-15,0 6-25 16,-1 12-30-16,2 5-5 15,-1 4-35-15,1 0-19 16,1-7-1-16,1-2 0 0,0-14 32 16,0-5 14-16,0-12 8 15,1-8 4-15,-1-18 2 16,-1-9 0 0,1-20 4-16,0-8 3 0,7-10 12 0,-1-2 6 15,9 6 6-15,5 10 5 16,6 17-11-1,8 10-7-15,2 16-15 0,2 8-9 16,-4 13-8 0,-5 6-3-16,-13 10 2 15,-7 3 0-15,-16 1 8 16,-10 0 5-16,-9-11 0 16,-6-6-6-16,-1-11-8 15,2-5-3-15,6-4-1 16,4 0 5-16,9-1 5 0,5 4-2 15,7 6-1 1,4 7 0-16,5 14-2 16,3 2 3-16,7 7 1 0,2-1 1 15,9-1 0-15,4-3-1 16,7-9 1 0,1-4 1-16,-3-12 2 15,-8-5 6-15,-5-13 8 0,-4-3 5 0,-4-9 7 31,-3-2-1-31,-3 5-1 0,-6 2-7 0,-1 15-9 32,-2 8-5-32,0 17-5 0,-2 7-2 0,6 6 1 0,1-1 0 31,8-7 0-31,3-5 0 16,4-11 2-16,2-7 1 0,5-9 6 15,-1-7 4-15,3-6 12 16,0-1 3-16,-8 0-1 15,-6 1-5-15,-7 7-7 16,-3 5-3-16,-5 11-4 0,-2 7 0 16,-1 9-6-1,1 1-1-15,6 0 0 16,1-4-1-16,5-7 0 16,1-5 1-16,4-7 0 0,0-7 1 15,5-6 0-15,3-3-1 0,3 2 0 16,1 2 0-16,-3 11 0 15,-5 5-1-15,-9 11-11 32,-3 7 1-32,-6 0 4 15,-3-1-1-15,0-6 12 16,0-5 0-16,2-8-1 16,3-3 1-16,3-7-4 0,3-3-1 15,6-1-2-15,2-1-1 0,5 6 3 16,2 4-1-16,-2 11-1 15,-3 5-2 1,-5 10 1-16,-3 3 2 0,-4 1 2 16,1-3 2-16,-1-6-1 15,-1-4 1-15,2-10 0 16,0-4-1-16,-1-5 1 16,4-2 0-1,-3-2 1-15,3 1 0 0,-1 5-1 0,3 6 0 16,0 12 0-1,0 7 1 1,-1 11 1-16,0-2-1 0,1-4-1 16,2-5-2-16,1-11-22 15,-2-7-39-15,-1-12-133 0,-1-8 115 16</inkml:trace>
  <inkml:trace contextRef="#ctx0" brushRef="#br0" timeOffset="-129930.22">19186 15863 2399 0,'-10'11'111'0,"1"-5"20"16,2-1-93-16,6-7-153 15,1-4-70-15,12-4-159 32,6-3-158-32,20 3 291 0</inkml:trace>
  <inkml:trace contextRef="#ctx0" brushRef="#br0" timeOffset="-129507.32">19570 15870 1314 0,'-3'34'231'16,"-3"-3"215"-16,-2-2-169 0,-4-6-120 15,1-3-46-15,4-6-46 0,1-2-21 32,6-3-27-32,4 3-14 0,6 3-4 15,4 2-1 1,10 7-6-16,3 1 6 15,14-1-2-15,8-5 2 0,8-14 4 16,-4-5 11 0,-8-15 18-16,-12-4 6 0,-15-9 3 15,-5 0-4-15,-10 3-14 16,-3 4-4-16,-13 18-10 16,0 12-4-16,-3 22-5 15,-3 12-3-15,5 19-2 0,-1 6 1 16,6 6-20-1,5 0-7-15,1-8-7 16,3-6 3-16,-7-17 26 0,-8-6 10 16,-13-14 6-1,-6-10-2-15,-6-16-3 16,1-9-1-16,3-18 6 16,5-8-1-16,8-18-4 15,6-12-1-15,14-7-75 0,7 2-64 16,19 14-206-16,11 16 182 15</inkml:trace>
  <inkml:trace contextRef="#ctx0" brushRef="#br0" timeOffset="-129162.25">20878 15876 1752 0,'-9'-18'167'15,"-10"1"125"-15,-3 0-105 16,-14 3-51-16,-1 4-20 16,-13 9-14-16,-6 5-15 15,1 13-32-15,1 7-10 0,13 7-20 16,11 1-8-16,19 4-17 16,8-2-5-16,20 1-8 15,9 1 0-15,12-2 3 16,9 0 2-16,0-4-3 31,-3-3-1-31,-16-4-1 16,-12-3 1-16,-18-4 0 15,-10 1-8-15,-27-3-32 16,-10 0-22-16,-11 0-44 0,-3-2-38 16,12-5-114-16,10-2-159 15,20-8 239-15</inkml:trace>
  <inkml:trace contextRef="#ctx0" brushRef="#br0" timeOffset="-128508.54">20919 16085 1487 0,'9'9'215'15,"-2"0"214"-15,-8 5-298 16,-7 4-42-16,-5 9-71 0,1 2-9 15,4 2-9-15,3-2-1 16,10-7-5 0,4-5-2-16,8-14-1 0,7-5 0 15,4-14 15-15,5-4 5 16,4-8 34 0,-1 0 17-16,-6-1 11 0,-6 1 4 15,-10 9-18-15,-2 7-13 16,-10 14-20-16,-2 9-15 0,-3 18-23 15,-7 6-6-15,5 10-4 16,2-1 7-16,6-10 6 16,5-7 0-16,7-18-5 31,-1-11-2-31,7-18-3 16,2-6 3-16,3-8 4 15,2 1 5-15,4 6 8 0,0 5 1 16,-4 11-2-16,-5 6-3 15,-10 13-27-15,-2 7-8 16,-6 8-16-16,-5 3 4 16,0-2 25-16,-6-4 9 15,4-9 16-15,2-10-4 0,3-3-4 16,6-11 0-16,12-7 2 16,3-3 2-16,9 2 4 15,4 4 1-15,-1 8 2 16,-7 5 2-1,-3 7 3-15,-6 3 3 0,-4 5 10 16,-4-1 4-16,-4-1 17 0,0-1 8 16,1-6 16-1,1-2 8-15,7-6 12 16,5-2-4-16,16 1-18 16,11 3-13-16,11 11-31 15,0 9-10-15,-7 18-45 16,-9 7-38-16,-3 11 38 15</inkml:trace>
  <inkml:trace contextRef="#ctx0" brushRef="#br0" timeOffset="-121186.62">19610 15177 227 0,'-10'1'9'16,"1"-1"60"-1,-2 1 34-15,1-1 88 0,2 0 40 16,1 0 9-16,1-2-13 0,3 0-63 16,-2 0-35-16,1 0-64 31,-3 2-27-31,1 0-28 0,-2 3-6 16,1 3 3-16,-1 1 5 15,2 3 12-15,2-2 4 16,2-2 4-16,2 1-2 0,6-1 7 15,-2-1 2-15,6 0 6 16,5 0-3-16,7-1-12 16,4-1-6-16,14 1-12 15,12 0 0 1,11 0-7 0,2 1 0-16,4-1-6 15,2 1 9-15,12-1 25 0,15-2 12 16,12-1 21-16,11-1-6 15,22-4-9-15,-4 0-8 16,18-4-14-16,7-1-5 16,-20-1-14-16,0 1-2 0,-7 3-49 15,-15 3-47-15,-20 7-160 16,-13 8 132-16</inkml:trace>
  <inkml:trace contextRef="#ctx0" brushRef="#br0" timeOffset="-115003.87">17383 15325 379 0,'0'-7'-85'16,"0"0"78"-16</inkml:trace>
  <inkml:trace contextRef="#ctx0" brushRef="#br0" timeOffset="-113985.33">17252 15371 512 0,'-5'3'141'0,"-2"0"113"0,-2-2-86 16,5-1-38-16,0 0-68 15,7-3-23-15,6-1-13 0,3 0 1 16,9-2 7-16,-3 1 3 0,15 3-3 16,6 2 1-16,11 8 0 15,16 6 4-15,20 10 9 32,2 2-4-32,3 3-2 15,-2 2-3-15,6 0-13 0,3-2-3 16,-1-6 6-16,-2-1 3 0,-17-9 12 31,1-4 5-31,0-5-13 16,-7-3-9-16,-18-3-11 0,-13 0-4 0,-16-5 2 15,-6 0-1-15,-5 1-3 16,-8-1-5-16,-6 4 2 16,-4-1 2-1,-11 1 0-15,-3 0 3 0,-14-3-1 16,-9 4-3-16,-26-4 2 15,-9-1-1-15,-11-6-8 16,-1-4-2-16,-6-5-22 0,-5-3-12 31,-2 2-33-31,2 3-6 0,6 9 16 16,1 5 11-16,6 10 39 0,2 3 11 16,18 2 5-16,14 0 1 15,18-1 4-15,3-1 3 0,13 1 11 31,7-2 2-31,8 1 3 16,9-2 1-16,11 0-10 0,11 2-3 0,17 0-10 31,11-1-7-31,34 1-3 16,3-2-2-16,9-4 0 0,7 1 2 0,0-3 18 31,-1-3 4-31,-2-2 7 0,-2-3-4 16,-6-5-10-1,-3-3-2-15,-8-2-4 16,-10 1 4-16,-22 3-9 0,-7 4 0 0,-15 5 1 16,-8 3 2-1,-22 5-2-15,-8 6-11 0,-24 6-12 16,-6 5-3-16,-14 3 5 16,-11 1 10-1,-19-4 11 1,-7-4 1-16,-6-9 1 0,2-6-3 15,1-12 0-15,-6-6-4 0,-3-7-17 0,1 1-16 32,8 4-20-32,-2 2-4 15,5 9 15-15,1 1 16 0,15 5 24 16,17 1 8-16,23 1 5 16,7 0 1-16,13 0-2 15,8 1-1-15,1-1 2 16,13 1 1-16,11 3 5 15,11 2 0-15,21 3-4 0,19 2-4 16,17 1-8-16,3-1-1 16,12 0 0-16,3-2 0 15,0-4 1-15,-5-1 2 16,-12-2 4-16,-9 0 5 0,-5-1 7 16,-3-2 1-16,-22-2 0 15,-13-1-4-15,-24 1-9 16,-11-1-24-1,-14-1-162-15,-12 0 123 16</inkml:trace>
  <inkml:trace contextRef="#ctx0" brushRef="#br0" timeOffset="-38113.41">17885 16334 941 0,'-11'-8'79'0,"2"0"66"16,4-1-93-16,-1 2-30 0,1 3-11 15,0 3-8 1,0 0 13-16,3 1 43 15,1 2 15-15,4 1 26 0,4 2-6 16,7 1-26-16,4 1-12 0,7 3-13 16,7 1-5-16,8 1-9 31,4 2-2-31,5 0-9 16,0-1 0-16,2-2 0 0,4-2 5 0,19-4 1 15,16 0-4-15,13-4 0 16,7 0-8-16,15 1 0 31,-2 1 4-31,17 5 6 16,17 0 10-16,2 3 21 0,20 2 0 15,23 2-7-15,6 3-8 16,20 6-23-16,2-2-7 0,1 3-3 16,-3-3-1-1,-14-3 3-15,-10-2 0 0,-17-6 5 16,-24-2-13-16,-15-3-112 15,-19 0-184-15,-35-5 167 16</inkml:trace>
  <inkml:trace contextRef="#ctx0" brushRef="#br0" timeOffset="-36678.62">22039 16847 1636 0,'-2'3'131'0,"1"0"87"16,0-1-127 0,-3 0-67-16,3 2-17 0,0-1-7 15,-3-2-1-15,2 3 2 0,-5 1 1 16,-5 7-1-16,3 5-1 0,-8 12-2 31,1 3 0-31,-3 7 0 16,1 3 1-16,1-2 1 15,6-3 1-15,15-7-2 0,7-6-2 16,14-13-4-16,0-7-3 16,8-12 0-16,-7-7 0 15,2-4 6-15,-3-2 4 0,-6 0 5 32,-6 1 6-32,-7 6 16 0,-3 1 7 0,-3 6 15 15,-3 4 2-15,-9 4-12 31,5 7-8-31,-8 11-16 16,6 9-7-16,1 14-6 16,0 6-1-16,3 3-2 0,1 0-15 15,2-8-28-15,2-7-50 16,4-9-88-16,3-7-72 16,3-17 127-16</inkml:trace>
  <inkml:trace contextRef="#ctx0" brushRef="#br0" timeOffset="-36394.27">22324 17023 1776 0,'-7'24'172'16,"1"4"203"-16,2 7-318 16,0 2-27-16,4 1-42 0,2 0-3 15,6-10 2-15,6-6 2 16,5-12 18-1,6-10 5-15,3-10 6 16,3-6 2-16,-1-13-3 0,-2-1-1 0,-9-4 3 16,-11 0 9-1,-10 6 19 1,-5 1 4-16,-14 7-9 16,-1 2-13-16,-10 8-55 15,-10 2-34-15,4 7-117 16,8 1-117-16,9 2 164 0</inkml:trace>
  <inkml:trace contextRef="#ctx0" brushRef="#br0" timeOffset="-36026.67">22812 16690 2359 0,'-7'31'70'31,"3"8"-45"-31,3 6-98 0,-1 7-85 16,0 0-14-16,-1-6 39 0,0-4 44 31,6-8 112-31,1-4 25 16,4-9 3-16,4-4-3 0,-1-12-32 16,3-6-13-16,0-13-14 0,-3-4-3 15,4-7 2 1,-2-2 9-16,0-2 21 15,3 3 4-15,1 6 4 16,3 5-7-16,5 14-13 16,-3 6-4-16,2 13-2 15,-6 6 0-15,-9 12 3 16,-5 2 3-16,-11 1 18 0,-7 0 3 0,-4-14 6 31,-1-8-7-31,-5-16-54 0,-2-10-72 16,-12-18 54-16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7T16:36:39.6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18166 851 501 0,'-2'6'120'0,"-6"-3"70"15,0 0-41-15,0-2-29 0,0 0-55 16,3 7-13-16,1-2-12 16,1-2 5-16,0-4 12 15,0-7 12-15,3 2 21 16,1 4 4-16,0 4 7 15,3-1 0 1,1-3-7 0,-1-7-8-16,7-7-20 0,1 3-8 0,7-2-12 0,4 4-3 31,1 4-6-31,0 2-7 16,5 10-13-16,0 2-9 0,0 6-8 15,-3 5-1-15,-10 2 0 16,-4 5 1-16,-13 1 1 15,-9-1 2-15,-12 1 1 16,-7-2 0-16,-4-1 0 16,-4-3 0-16,5-8-1 15,4-5 0-15,8-9 0 0,7-4-3 16,12-7-2-16,8 1-2 16,9 2-3-16,4 0 2 15,9 9 5-15,1 2 6 16,8 11 6-16,2 7-1 0,0 8-1 15,-2 5-4-15,-9 0 0 16,-5 2 0-16,-23-2 4 16,-9-2 1-16,-22-1 2 31,-6-2-1-31,-11-2-3 16,3-2-2-16,4-4-11 15,5-4-22-15,11-12-68 0,2-5-68 16,12-13 83-16</inkml:trace>
  <inkml:trace contextRef="#ctx0" brushRef="#br0" timeOffset="374.04">18660 924 1417 0,'0'4'137'15,"-1"-4"39"1,1-3 5-16,1-4-73 0,5 3-44 0,6 0-24 16,8-3-5-1,6 4-12-15,6 1-1 0,5 5-5 32,1 8-3-32,-4 2-9 0,-4 2-2 15,-21 3 0-15,-12 2 1 16,-25 7 1-1,-12 2-2-15,-10 7-3 16,-2 3-4-16,13 0 0 0,4-2 1 0,16-4 1 31,8-5-2-31,11-6-2 0,7-2-1 16,12-4 1-16,11-4 1 16,13-7 5-1,14-3-13-15,18-10-76 0,1-5-57 0,6-6 70 16</inkml:trace>
  <inkml:trace contextRef="#ctx0" brushRef="#br0" timeOffset="779.4">19464 719 1415 0,'-1'13'116'0,"0"6"127"0,2 4-110 0,5 5 13 15,-2 8-55-15,3 4-75 16,-4 6-7 0,-3 4-3-16,0 0 0 15,5-5-1-15,-5-3 1 16,2-11 1-16,-2-6 1 16,-1-13 9-16,1-11 6 15,-2-7 2-15,2-13-3 16,1-14-12-16,7-3-7 0,7 4-8 15,3 7-2 1,-1 14 0-16,2 8 3 0,2 8 6 16,0 6 2-1,1 6 2-15,-2 3-2 16,-4 1-1-16,-4 1-1 16,-10-3 4-16,-4 0 2 15,-15-3 3-15,-7 0 1 16,-7-5-5-16,0-6-11 15,4-10-58-15,2-6-54 0,3-12-327 16,10-6 271-16</inkml:trace>
  <inkml:trace contextRef="#ctx0" brushRef="#br0" timeOffset="2042.51">21028 998 872 0,'7'-2'138'0,"3"0"82"16,-2-1-17-16,1 0-44 16,-1 1-53-16,-3 1-38 15,2 1-9-15,-4 5-21 0,2 4-11 16,-2 7-12 0,-3 3-4-16,0 4-6 15,0 1-2-15,-2-1 0 16,2-1 1-16,-4-5 0 0,2-3 1 15,0-3 4-15,-3-5 4 0,2-4 27 16,-3-5 11 0,5-9 14-1,1-4 0-15,9-10-21 0,0-1-11 16,7-3-18 0,3 2-7-16,3 6-5 15,1 2-2-15,0 12-2 16,-4 4-1-16,3 6-4 0,-5 8 0 15,-1 5 0-15,-3 2 2 16,0 4 2-16,0 1 0 16,-2 0 1-16,0-1 0 15,-5-5 1-15,-4-3 2 0,0-7 4 16,-1-5 3-16,4-3 1 16,0-4 0-16,4-6-1 15,1-2-3-15,5-4-3 16,3 1-1-1,5 0-2-15,4 2-2 16,-3 8-4-16,0 2-2 0,-9 10-1 0,-2 4 1 16,-1 5 5-1,-3 0 1-15,7-2 2 16,-1-2 2-16,2-5-1 16,4-3 1-16,-1-5 2 15,-3-2 1-15,-1-5 1 16,-2 0 1-16,0-5 1 15,0-2 0-15,-6 0-1 16,0 0-1-16,-3 6-6 0,-1 3-3 16,-2 8-9-16,-1 6-1 15,0 10 2-15,2 5 4 16,2 5 7-16,6 1 1 16,6-4 1-16,9-5 2 15,3-7 1-15,6-3 4 16,-2-11 10-16,-4-4 5 0,-4-11 10 15,-4-7 1-15,-2-5-5 32,-4-1-5-32,-4 1-5 0,-3 6 2 15,-3 10 6-15,-5 12-4 0,-1 2-3 16,-4 12-7-16,2 12-10 16,2 6 1-1,4 0-3-15,6-1-1 0,7-4-2 16,3-2-19-16,4-7-61 15,1-4-53-15,1-9-193 16,-1-5 184-16</inkml:trace>
  <inkml:trace contextRef="#ctx0" brushRef="#br0" timeOffset="2696.77">22209 588 325 0,'1'2'65'15,"2"0"89"-15,1-2-4 16,-1 0 24-1,0 0 13-15,-1 2 11 16,-2 2-6-16,-4 4-25 0,0-1-18 16,1-2-44-1,3-3-21-15,0-1-31 16,0 0-11-16,-2 9-9 0,2-1-2 16,0 11-8-16,-1 6 0 0,1 12-9 15,-2 3-4-15,2 9-3 16,4-3-2-16,3 3-2 15,6-2 0-15,3-6 0 16,1-2 1-16,0-9-15 16,1-2-27-16,-7-11-96 15,-2-5-94-15,-2-11 119 16</inkml:trace>
  <inkml:trace contextRef="#ctx0" brushRef="#br0" timeOffset="2963.66">22408 601 1117 0,'3'-5'143'0,"1"9"77"0,3 0-32 16,-5 16-39-16,5 8-57 15,1 17-35-15,-1 6-10 0,-4 6-17 16,3 5-12 0,-3-6-8-16,2 0-2 15,0-5-31-15,1-7-40 0,3-7-162 16,0-7-183-16,4-11 223 31</inkml:trace>
  <inkml:trace contextRef="#ctx0" brushRef="#br0" timeOffset="3190">22411 895 1102 0,'20'-4'151'0,"1"0"69"16,0 5 13-16,3 1-108 0,-1 1-36 0,-1 2-34 16,3 1-17-16,-4 11-30 15,0 0-6-15,-7 6-4 16,-1 1 0-16,-4 2 2 15,0 0 1 1,1-1 1-16,0-2 1 0,4-5-8 16,3-5-26-16,6-10-160 15,5-5 128-15</inkml:trace>
  <inkml:trace contextRef="#ctx0" brushRef="#br0" timeOffset="3340.52">22614 741 1338 0,'-19'-7'141'0,"4"-2"20"15,10-4-37-15,5 0-51 0,12-3-197 16,5 0-165-16,9 6 157 16</inkml:trace>
  <inkml:trace contextRef="#ctx0" brushRef="#br0" timeOffset="3657.57">22931 1121 994 0,'1'80'117'0,"-1"-13"53"15,-4-7-34-15,4-18-67 0,0-4-41 16,-4-12-18-16,1-6-5 16,-3-9-5-16,-2-7 2 15,1-13 5-15,0-7 6 16,1-18 13-16,3-14 20 15,2-17 38 1,4-9 22-16,5-1 20 16,3 11-5-16,7 25-26 15,-6 16-20-15,2 19-21 16,0 5-20-16,0 9-17 0,4 3-4 16,1 3-12-16,-5 1 1 15,-5 1-3-15,-7 0-18 16,-15-1-49-16,-5-4-44 0,-7-7-183 15,-4-4 172 1</inkml:trace>
  <inkml:trace contextRef="#ctx0" brushRef="#br0" timeOffset="3990.74">23105 672 1473 0,'11'3'144'16,"0"6"68"-16,-1 9-14 15,-7 12-63-15,-3 10-40 0,-7 9-42 16,-4 3-15-16,2 1-23 16,3-6-5-16,12-3-4 15,11-7-2-15,13-6-8 16,9-5-2-16,6-11 0 16,-4-7 3-16,-8-9 10 15,-7-5 5-15,-7-10 8 0,-3-3 4 16,-7-2-3-16,-3 2-2 15,-10 13-11-15,-3 6-7 16,-5 16-1 0,-3 7-4-16,3 6 3 15,8-2-1-15,4 1 2 0,7-7-1 16,14-4-33-16,-2-1-26 16,7-10-81-1,3-2-61-15,-1-10 110 16</inkml:trace>
  <inkml:trace contextRef="#ctx0" brushRef="#br0" timeOffset="4122.89">23378 690 1619 0,'-21'1'112'16,"8"-6"35"-16,4 1-37 0,9-4-33 15,3 0-76-15,4 2-150 16,7 5-325-16,5-2 282 15</inkml:trace>
  <inkml:trace contextRef="#ctx0" brushRef="#br0" timeOffset="4460.26">23765 906 996 0,'-5'0'179'0,"-3"3"67"15,-6 5-40-15,-10 3-24 16,-10 5-107-16,-2 3-25 0,-1 4-27 15,4 4-11-15,13 2-12 16,7 0-1 0,13 0-3-16,8-1-13 0,12-4-49 15,13-2-45-15,14-7-178 16,5-1 164 0</inkml:trace>
  <inkml:trace contextRef="#ctx0" brushRef="#br0" timeOffset="5180.85">24054 1109 1234 0,'-19'-7'148'31,"-2"2"62"-31,-4 5-57 0,-4 1-35 16,-3 7-72-16,0 3-19 0,5 2-19 16,4-1-5-1,14-1-11 1,8-1-10-16,7-4-11 15,9 0-2-15,8-6 7 0,3 0 7 16,4-1 10-16,2-1 2 16,2 1 3-16,0-1 2 15,-3 1 1 1,-1 1 0-16,-8 0-1 16,-8 3-2-16,-14 4 0 15,-3-1-1-15,-8 2 2 16,2-1 1-16,7-4 0 15,2 0 0-15,7-2 0 16,2-2-1-16,11-5-7 0,4-1-4 16,9-6-8-16,-1 3 0 15,-2 2 6-15,1 1 4 16,0 8 7-16,2 2 2 16,0 6 1-16,-3 0 0 0,-5 2 3 15,-2-1-1-15,-9-4 1 16,-2-1 2-16,-3-4 1 15,-2-1 0-15,1-4 2 16,-5 2 0-16,-3 1 0 16,-1-3 0-16,-15 7-3 15,-3 2-4-15,-8 7-2 0,0 3-4 16,12 0-75-16,9-1-44 0,11-4-37 31,10-1-3-31,17-5 77 16,7-4 47-16,3-10 90 0,2-5 39 15,-11-7 61 1,-4-6 27-16,-10-13-9 16,-4-7-11-16,-2-14-37 15,-2-9-22-15,-4-13-28 0,-2 2-20 16,-6 10 6-16,-3 15 0 16,-4 32-19-16,-4 17-5 0,3 25-35 15,3 11-8-15,5 30 1 31,5 1 4-31,10 6 4 16,6 3-6-16,7-6 27 16,3 6-171-16,3-3-346 0,0 6 329 0</inkml:trace>
  <inkml:trace contextRef="#ctx0" brushRef="#br0" timeOffset="5921.05">18197 2004 1291 0,'0'-1'32'0,"-5"5"59"0,-5-1-73 15,3-2 0-15,1-1-2 16,2-1-4-16,7-1-15 0,2 2-1 0,10 0 8 16,3 3 7-16,6 2 11 15,5 1 5-15,5 3-8 16,2 2-4-16,-4 5-9 0,-5-1-3 31,-16 3 3-31,-10 1 1 0,-18 2 2 16,-11 3 2-16,-7 0-2 15,-4-2-1-15,9-6-3 16,8 0-1-16,12-6-5 16,8-3 1-16,11-1 24 15,7-1 15-15,14 0 51 16,7 2 18-16,7 3-5 16,2 1-13-16,-9 5-44 15,-5-1-16-15,-20 4-14 16,-15-1 1-16,-29 3-4 15,-8 1-19-15,-15 3-75 16,3-3-42-16,9-1-149 16,4-5 145-16</inkml:trace>
  <inkml:trace contextRef="#ctx0" brushRef="#br0" timeOffset="6238.65">18536 2044 1706 0,'18'7'103'0,"4"1"22"0,-3-1 6 15,5-1-21-15,0 0-49 0,7 2-45 16,1 3-9-16,-4 3-6 16,-1 4-3-16,-15 2-2 15,-8 4-5-15,-11 2 0 16,-7 2 2-16,-7 3 3 15,0-3 4-15,5-4 2 16,3-1-1-16,13-7-2 16,6-2-2-16,11-5 2 15,7-4 1-15,13-7 0 16,8-7-12-16,16-10-60 0,1-8-52 16,5-9-264-16,-1-6 229 0</inkml:trace>
  <inkml:trace contextRef="#ctx0" brushRef="#br0" timeOffset="6571.03">19413 1799 1332 0,'-3'2'131'0,"0"12"64"0,-7 10-14 16,1 20-61-16,-6 8-43 0,-5 11-41 16,7 3-14-1,4-2-16-15,2-3-4 16,12-13-8-16,1-6-6 15,7-16-8-15,-1-7 0 16,0-10 7-16,2-6 11 16,-3-14 11-16,1-5 3 0,9-8-3 15,-2-2-5 1,5 7-5-16,1 3-3 16,-1 12 2-16,-3 5 1 15,1 8 2-15,-1 4 2 16,-4 4-1-16,0-1 1 0,-9 4-1 15,-7-1 3 1,-14-1 7-16,-9 2 1 0,-10-4 2 16,-7-2-2-16,-8-8-25 15,-1-4-35 1,-7-11-159-16,-2-5 127 0</inkml:trace>
  <inkml:trace contextRef="#ctx0" brushRef="#br0" timeOffset="7722.57">21397 2074 1256 0,'0'0'119'0,"0"0"-23"0,2 3 82 0,-1 2-39 0,2 8-53 16,-2 1-33-16,-1 10-27 15,-1 6-8-15,-2 3-13 16,0 1-2-16,1-2-1 15,2-7 1-15,1-8 2 16,1-4 0 0,2-8 6-16,-3-2 6 15,1-8 7-15,0-4 0 16,2-9-5-16,5-5-8 0,4-4-10 16,6-3 0-16,6 5-8 15,2 7-2-15,0 14-4 0,-5 4-5 16,-4 14 8-1,-1 3 1-15,-4 7 4 0,4 2 0 0,-4-2-6 32,0-4-8-32,2-7 2 15,-2-1 3-15,0-7 10 16,0-2 7-16,-3-5 4 16,-2-2 1-16,0-3-1 15,1-1 0-15,1-1-4 16,-1 0-1-16,1 3-3 0,0 2-3 0,-2 5-2 15,1 4-1-15,0 5 3 16,3-1 3-16,3 1 1 16,3-2 1-16,5-4 3 15,2-2 1-15,2-5 3 16,-2-2 4 0,-6-3 4-16,-3-2 2 0,-2 1-3 15,-6-1-5 1,0 5-13-16,-4 3-8 15,-2 8-4-15,0 6 0 16,-1 9 8-16,4 3 4 16,1 2 2-16,3 0 1 0,7-7 4 15,0-5 1-15,3-10 4 16,-1-6 3-16,-3-11 4 16,0-3 3-16,-5-5 17 15,-2-2 13-15,-3 1 14 16,0 2-2-16,-2 7-20 0,-2 6-16 15,-1 9-18-15,-4 7-2 16,-1 9-2 0,-1 4 1-16,5 0-2 0,3-2 0 15,11-5-23 1,5-2-29-16,10-9-145 0,6-5-160 16,-1-8 197-16</inkml:trace>
  <inkml:trace contextRef="#ctx0" brushRef="#br0" timeOffset="7950.37">22432 1777 1063 0,'-1'2'193'0,"6"-7"-107"0,-1 14 280 16,-5 3-264-16,-8 18 21 15,-3 5 15-15,-7 13-86 0,1 9-25 16,-1 7-21-16,5 2-6 0,10-3-19 16,4-5-32-16,13-8-107 15,8-7-109-15,10-9 138 16</inkml:trace>
  <inkml:trace contextRef="#ctx0" brushRef="#br0" timeOffset="8159.94">22595 1765 1708 0,'0'18'139'0,"0"5"46"16,0 7 20-16,3 13-82 16,0 2-46-16,2 12-49 15,1 1-15-15,1-1-16 16,2-2-22-16,7-9-86 0,1-4-61 15,1-7-246-15,-3-5 232 32</inkml:trace>
  <inkml:trace contextRef="#ctx0" brushRef="#br0" timeOffset="8359.81">22559 2069 1478 0,'13'-15'143'0,"2"1"101"15,2 6-25-15,2 4-48 0,3 5-43 0,0 6-63 16,1 3-18-16,-4 7-28 16,-1-1-7-16,-1 6-12 31,3 1 0-31,-3-1 1 16,2 0-1-16,5-2-21 0,-4-3-24 15,8-4-88 1,-1-7-69-16,-2-3 106 0</inkml:trace>
  <inkml:trace contextRef="#ctx0" brushRef="#br0" timeOffset="8492.7">22855 1939 1612 0,'-16'-9'110'16,"3"-1"28"-1,7-1-50-15,6-4-70 16,4-3-93-16,7 0 38 0</inkml:trace>
  <inkml:trace contextRef="#ctx0" brushRef="#br0" timeOffset="8805.84">23065 2094 613 0,'23'75'125'16,"-6"-3"71"-16,-1-4-17 15,-12-3-73-15,-2-1-55 0,-7-9-56 0,-3-6-29 16,-2-17-7-16,-5-9 1 15,0-18 30 1,0-9 35-16,1-18 53 16,3-9 20-16,3-17 26 15,4-8 2-15,5-14-30 16,8-6-18-16,8 6-23 16,7 11-7-16,2 21 12 0,4 15 4 15,-2 20-9 1,2 4-9-16,0 11-24 15,-2 4-9-15,-9 4-9 16,-5 2-3-16,-14 1-21 16,-6-1-14-16,-21-1-65 15,-12-2-49-15,-5-6 80 16</inkml:trace>
  <inkml:trace contextRef="#ctx0" brushRef="#br0" timeOffset="9155.98">23333 1776 1540 0,'16'30'125'0,"-5"10"42"0,-3 11 8 0,-8 16-90 16,0 2-30-16,0-1-32 16,7-4-7-16,2-17-3 15,5-6 1-15,11-16-3 31,0-7 1-31,5-12 2 0,2-6 2 16,-1-10 6-16,-2-5 1 16,-1-8 2-16,-2-3 0 15,-10 2-10-15,-4 4 0 0,-8 11-10 16,-4 9-1-16,-7 15 6 16,1 5-5-16,3 11 6 15,2-3-1-15,10-2-4 16,2-4 1-16,11-6-24 15,3-4-50-15,-2-10-150 0,3-1 127 16</inkml:trace>
  <inkml:trace contextRef="#ctx0" brushRef="#br0" timeOffset="9272.79">23607 1896 1683 0,'-7'-4'37'0,"6"-3"-29"16,6-1-40-16,9-3 35 0</inkml:trace>
  <inkml:trace contextRef="#ctx0" brushRef="#br0" timeOffset="9765.07">23961 2175 903 0,'33'23'115'16,"2"-8"59"-16,3-4 16 0,-2-8-42 16,-5-3-28-16,-13-6 13 15,-10-3 3-15,-20-5-17 16,-14-6-20-16,-21-1-63 16,-6 2-25-16,-1 10-21 15,-1 7-3-15,15 12 0 16,7 8 2-16,18 2 1 0,10 0 0 15,17-2 3-15,13 0 0 16,16-2 3-16,12-2 0 0,17-3 2 16,1-2 2-16,1-6 4 31,-8-1 6-31,-14-2-1 0,-5 2 0 0,-9 4-5 16,-3 4-4-16,-11 8-3 31,-5 2 0-31,-7 4-7 0,1 0 3 15,-5-5 1-15,0-2 2 0,-1-7 9 16,-4-9 8 0,-1 0 28-16,3-5 25 0,3-13 39 15,3-4 9-15,13-6-16 16,3-4-24-16,13-1-47 16,6 1-17-16,6 2-18 15,2 1-3 1,6 7-74-16,5 4 57 15,7-2-4-15</inkml:trace>
  <inkml:trace contextRef="#ctx0" brushRef="#br0" timeOffset="12980.87">17285 2823 571 0,'-16'7'41'0,"2"0"73"15,2-1-16-15,5-2 43 16,7-1 21-16,11-4 3 31,11-4-13-31,18-4-24 0,10-2-11 16,43-4-30-16,13 1-16 0,31 0-24 15,28 1-10 1,16 1-11 0,26 1 0-16,27 3-8 0,-1-1 3 0,18-2-4 15,-14-4-1 1,-9 2-5-16,-16-2-4 16,-49 1-29-16,-21 4-51 0,-56-1-378 15,-27 11 295-15</inkml:trace>
  <inkml:trace contextRef="#ctx0" brushRef="#br0" timeOffset="13569.4">17728 3539 225 0,'1'3'81'0,"1"1"96"16,1 0 15 0,-3-2 3-16,2 1 11 15,-4-3-6-15,-2 0-14 0,-1 1-42 16,1 0-26 0,-8 2-45-16,4 2-14 0,-7 7-23 15,-4 3-11-15,-5 11-13 16,-9 6-7-16,0 22-7 15,0 11-3-15,8 10 2 16,12 2 0-16,17-13-2 16,13-15-1-16,21-17-2 15,10-12 2-15,5-15 5 16,-1-5 8-16,-13-14 22 0,-7-9 5 0,-4-5 11 31,-5-4 2-31,-7-2 3 0,-4 4 3 0,-15-4-1 31,-7 5-6-31,-13 11-29 16,-7 7-11-16,-8 21-15 16,-4 9-10-16,-12 8-60 15,0 0-58-15,13-8 72 16</inkml:trace>
  <inkml:trace contextRef="#ctx0" brushRef="#br0" timeOffset="13873.95">18278 3502 1771 0,'7'4'91'16,"-4"1"19"-16,-4 2 12 0,-10 5-28 16,-1 5-20-16,-5 10-35 15,-3 2-16-15,-4 7-16 0,-1 2-3 16,4 1-2-16,5-2-2 0,9-5 0 15,5-6-2 1,4-10-1 0,6-4 0-16,6-7 1 15,3-2 2-15,8-5 0 16,-2-4 1-16,3-3-14 16,5-2-24-16,0-1-71 15,0-1-78-15,-2-2-258 16,-4 0 257-16</inkml:trace>
  <inkml:trace contextRef="#ctx0" brushRef="#br0" timeOffset="14041.79">18424 3662 922 0,'-4'-4'158'15,"-2"3"197"-15,0 3-85 0,0 9-39 16,-1 5-36-16,-1 9-78 16,1 5-31-1,1 11-41-15,2 1-16 0,3 5-22 16,2-2-4-16,4-4-18 15,6-4-24 1,8-6-114-16,7-3-77 16,20-9 117-16</inkml:trace>
  <inkml:trace contextRef="#ctx0" brushRef="#br0" timeOffset="14470.97">19052 3414 1661 0,'1'-3'131'0,"1"3"-74"16,0 7 107-16,-2 16-40 15,-1 9 4-15,-2 17-6 0,-3 5-40 16,-1 5-48-16,2 4-19 16,-1 0-9-16,0-1-9 0,1-3-34 15,2-5-36 1,-2-9-10-1,3-9-1-15,2-13 25 0,-3-10 36 16,6-13 15 0,1-10 10-16,3-14 10 15,1-6-1-15,9-7-7 16,0 1-4-16,7 11-5 16,2 7-1-16,-1 16 0 0,6 7 0 15,-4 12 0-15,3 4 1 0,-2 5 3 16,-3 1 1-1,-6-3 1-15,-6 0 2 0,-15-3 3 16,-11-2 2-16,-18-3 4 16,-8-2 1-16,-8-5-1 15,-2-2 0-15,3-8-62 16,4-7-56-16,10-10-215 16,6-5 176-16</inkml:trace>
  <inkml:trace contextRef="#ctx0" brushRef="#br0" timeOffset="15401.12">20765 3836 1227 0,'0'0'66'0,"0"1"-30"0,0 2 118 16,1 2-46-16,1 6 6 0,0 7 0 31,3 8-69-31,0 5-15 16,4 5-22-16,2-2-4 0,0-8-1 15,0-1 1-15,0-8 2 16,-3-6 2-16,-1-8 10 16,-2-3 5-16,-5-10 5 15,-3-3 0-15,-3-10 14 0,-1-5 7 16,0-9 3-16,2-5 0 16,5-3-24-1,3 2-12-15,6 13-11 0,2 9-1 16,1 14 0-16,-1 7 0 0,4 10 0 31,5 4 1-31,9 2 5 16,12 1 4-16,10-7 3 15,5-2 1-15,1-8-1 16,-8-6 5-16,-15-4 6 16,-7-4 1-16,-13-2 10 0,-10-2-4 15,-8-1-7-15,-8 0-6 16,-10 8-21-16,-9 6-7 15,-3 18-12-15,-7 11-1 16,8 14 6-16,5 7 1 0,18-3 5 16,15-5 0-16,22-10 2 15,8-9 3-15,10-12 3 16,0-7 4 0,3-10 1-16,1-2 0 0,2-7 1 15,1 0 0-15,-7-4 2 0,-7-1 1 31,-12 2-1-31,-11 4-2 0,-14 12-9 0,-2 6-5 16,-2 10-4 0,1 7-1-16,7 5 5 15,3 0 2-15,7 0 3 16,0-3 2-16,-1-2 1 16,0 0 1-16,-11-2-3 15,-4-1-7-15,-16 0-34 16,-14-2-18-16,-17 0-58 15,-4-7-52-15,3-3 101 16</inkml:trace>
  <inkml:trace contextRef="#ctx0" brushRef="#br0" timeOffset="15922.4">21737 3814 1343 0,'14'28'83'15,"-6"2"40"-15,-2-3 10 0,-6-6-35 16,0-2-24-16,3-7-50 16,2-3-8-16,4-9-6 15,7-2 0 1,3-12-2 0,7-4 0-16,4-6 0 15,2-6 1-15,-6-4 10 0,-3 1 9 16,-12 4 8-16,-6 0 0 15,-5 11-11-15,-4 7-13 16,-4 14-15-16,-1 9-3 0,-6 16-3 31,-1 6 2-31,4 6 3 0,8 1 1 0,17-7-2 16,7-5-4-16,14-10 1 16,0-8 1-16,-2-9 3 15,-2-6 4-15,-1-11 0 16,-2-6-5-16,-1-11 0 0,-2-5 1 15,-2-12-4-15,-3 0-4 32,-6-8-3-32,-4-4 0 0,-6 1 6 15,-2-1 6-15,-2 18 9 16,-3 9 10-16,-1 25 7 16,-1 13 6-16,0 21 2 15,-1 9-3-15,1 13 0 16,3 6-3-16,1 1-7 15,4 1-5-15,2-3-8 0,4-5-9 16,7-7-70-16,3-5-63 16,5-11 71-16</inkml:trace>
  <inkml:trace contextRef="#ctx0" brushRef="#br0" timeOffset="16121.71">22542 3475 1071 0,'6'-40'198'31,"0"13"230"-31,-5 15-194 0,-2 19-73 16,0 10-36-1,-3 17-42-15,2 8-9 0,1 9-23 0,0 1-15 16,-2-2-21 0,2 0-5-16,0-6-24 0,0-1-31 15,5-5-111-15,-1-2-63 16,5-9 107-1</inkml:trace>
  <inkml:trace contextRef="#ctx0" brushRef="#br0" timeOffset="16290.62">22424 3692 1424 0,'14'-2'143'15,"2"-2"131"-15,10-1-157 16,9-4-6-16,14-8-51 0,7-3-20 15,5-6-60-15,1-4-56 16,-16-10 45-16</inkml:trace>
  <inkml:trace contextRef="#ctx0" brushRef="#br0" timeOffset="16803.73">17344 2110 841 0,'7'-1'112'0,"8"-5"-25"0,-2-4 128 0,2-1-23 16,-1-1 17-16,-6 4-8 16,-4 5-44-1,-4 8-61-15,-2 7-28 0,-14 17-31 16,-5 8-9-16,-6 11-13 0,-5 3-3 15,-1-6-4-15,0 0-2 0,-4-4-34 32,1-7-40-32,7-7-143 15,3-9 119-15</inkml:trace>
  <inkml:trace contextRef="#ctx0" brushRef="#br0" timeOffset="17044.84">17059 2128 1069 0,'4'11'161'16,"4"4"308"-16,11 6-290 0,14 3 5 15,6 2-16-15,9 6-83 16,1 0-30-16,1 4-28 16,1 0-17-16,-1-1-90 15,6 0-24-15,-2 4 43 16</inkml:trace>
  <inkml:trace contextRef="#ctx0" brushRef="#br0" timeOffset="42129.01">19466 5486 326 0,'-1'-1'52'0,"-1"1"70"15,-4 0 12-15,3 2 37 16,-4-1 12-16,6 0 5 15,2-1-7-15,-1 0-28 16,1 0-16-16,0 0-36 16,0 0-12-16,6 0-27 15,-5 3-19-15,1 8-18 16,-2 4-9-16,0 8-8 16,1 4-1-16,0 5-5 15,1-1 0-15,0-3-2 0,2-3 2 0,-2-8 1 31,0-3-1-31,-1-8 3 16,-2-5 1-16,-3-1 2 16,2-8 0-16,-1-8 2 0,2-8-2 15,3-11 11-15,0-1 5 16,2-7 9-16,2 4 5 16,6 5 9-16,2 4 6 15,1 14-1-15,2 6-6 0,-1 11-23 16,-1 5-11-16,5 6-12 15,0 5 0-15,-1 7-3 32,1 3 0-32,-2 5-5 0,3 2-2 15,-3-5-1-15,2-4 1 16,-4-8 9-16,-3-7 4 16,-3-7 5-16,-5-6 2 0,-1-9 0 15,-2-4 0-15,0-10-2 16,0-3-2-16,3-3-2 15,3 1-6-15,6 6-3 16,0 5 1-16,2 11 2 16,2 7 3-16,-4 14 0 15,2 10-3-15,-2 15-2 16,-5 7 1-16,0 7-28 16,0-1-36-16,3-8-113 0,5-7-85 15,4-10 137-15</inkml:trace>
  <inkml:trace contextRef="#ctx0" brushRef="#br0" timeOffset="42502.22">20241 5455 1170 0,'-3'6'149'0,"0"3"66"16,-3 6-85-16,4 3-3 16,0 6-95-16,5 1-20 15,8 3-11-15,5-5-1 0,8-7 0 16,-1-4 0-16,-1-9 4 16,1-3 3-16,-2-9 3 15,0-4 3 1,-4-5 15-16,-4-2 12 0,-7-5 27 15,-6 0 7-15,-3 1-6 16,0 5-10 0,-2 9-21-16,1 8-11 0,0 14-11 15,0 7-7 1,3 15-8-16,1 6-1 0,7 1 0 16,4-1-1-16,11-7-25 15,2-5-34-15,7-10-99 16,4-5-87-16,2-10 130 15</inkml:trace>
  <inkml:trace contextRef="#ctx0" brushRef="#br0" timeOffset="42983.33">20790 5020 511 0,'-1'6'109'0,"1"-1"118"16,-1 0-24-1,1-1-29-15,0 1-5 0,0 1-9 0,1 1-5 16,-3 2-15-16,-1 2-11 16,-2 4-31-16,-2 5-17 31,1 7-33-31,-1 5-12 0,3 12-13 16,3 1-5-16,1 9-6 15,0 2-2-15,5 2-5 16,0 4-1-16,5-3 1 15,-2-2-1-15,0-9 0 0,1-5 1 16,-1-10-3-16,2-7 0 16,3-7-12-1,1-5-9-15,2-10-13 16,1-1-12-16,4-7-16 0,2-4-16 0,1-5-76 31,-2-2-91-31,-5 4 139 16</inkml:trace>
  <inkml:trace contextRef="#ctx0" brushRef="#br0" timeOffset="44941.11">23043 5323 323 0,'4'-2'119'15,"-3"-2"153"1,-1 0-67-16,-5 0-47 0,-2-1-42 0,-5 1-56 31,-1-1-9-31,-1-1 7 0,0-1-2 16,4 1-1-16,-1 0 4 16,2 4-11-16,2 0 2 0,-4 4-11 15,1 3-11-15,0 1-8 16,-6 5-5-1,5 3-9-15,-2 1-1 0,5 3-5 16,2 0-2-16,6-3 1 16,6 2 0-16,7 1 3 15,6 0 3-15,0 2 1 16,4-1 1-16,-3-1 2 16,-2-2-1-16,-4-1 6 15,-5 0 6-15,-9 3 10 16,-4 0 5-16,-12 3-1 15,-7-1-7-15,-12-2-12 16,-6-2-6-16,-12-6-20 16,-1-3-26-16,5-7-81 15,2-4-73-15,16-11 99 16</inkml:trace>
  <inkml:trace contextRef="#ctx0" brushRef="#br0" timeOffset="45160.97">22893 5085 1280 0,'10'0'114'0,"-2"6"59"16,1 9-10-16,-3 18-38 16,-3 9-43-16,-1 19-44 15,-5 4-14-15,-1 4-12 0,0 4-6 16,4 5-37-16,0 2-50 31,3 0-287-31,1-2 231 0</inkml:trace>
  <inkml:trace contextRef="#ctx0" brushRef="#br0" timeOffset="45473.03">23182 5046 1348 0,'23'-8'128'0,"-6"5"52"16,-6 3-14-16,-7 11-46 0,-2 6-48 15,3 15-37-15,-5 7-6 0,-2 14-12 16,2 5-9-16,0 5-6 15,6-1-2-15,7-5 1 16,4-2-3 0,-1-8-8-16,0-5-6 15,-4-5-27-15,-2-7-19 16,-3-11-53-16,-2-5-40 16,-4-13-194-16,0-1 203 15</inkml:trace>
  <inkml:trace contextRef="#ctx0" brushRef="#br0" timeOffset="45661.19">23000 5352 1349 0,'0'3'165'16,"6"-2"43"-16,8-3-22 15,11-4-27-15,10-7-94 16,7-3-23-16,10-4-27 15,2 1-13-15,-4 1-93 0,-6 3-78 16,-13 5 88 0</inkml:trace>
  <inkml:trace contextRef="#ctx0" brushRef="#br0" timeOffset="45938.02">23434 5339 612 0,'-3'23'148'31,"-1"3"141"-31,3 2-95 15,-2 2-21-15,1 4-71 16,2 1-48-16,4-2-30 0,0-2-12 0,11-12 16 16,2-6 10-16,7-11 25 15,1-5 18-15,-3-9 17 16,-4-5 8 0,-6-7 5-16,-4-1-5 0,-8-6-13 15,-6-3-15 1,-14-2-23-16,-3 0-12 0,-7 3-36 15,-1 6-7-15,5 13-21 16,1 7-6-16,5 13-23 16,4 6-30-1,6 5-82-15,7 4-107 0,11 6 148 0</inkml:trace>
  <inkml:trace contextRef="#ctx0" brushRef="#br0" timeOffset="46174.84">23820 5755 1119 0,'18'19'122'0,"4"2"77"15,-2-2-15-15,0 1-66 0,-6 1-41 16,-10 0-53-16,-6-1-7 0,-11 1-37 15,-7-2-29-15,-5 0-131 16,3-4-171 0,-2-6 201-16</inkml:trace>
  <inkml:trace contextRef="#ctx0" brushRef="#br0" timeOffset="46535.09">24308 5362 1115 0,'-20'8'137'0,"-9"0"82"16,1 0-16-16,-7 0-80 0,4-1-39 0,8-2-49 31,6 0-14-31,18 0-14 0,7 1 1 0,15 4 8 16,6 1 5-16,3 4 1 15,3 3-2-15,3 4-4 16,-2 0-3-16,-5 2-6 16,-5-1-3-16,-20 2 1 15,-9-2 1-15,-22-3-20 16,-8-1-20-16,-13-3-70 15,-1-3-63-15,-6-6 91 0</inkml:trace>
  <inkml:trace contextRef="#ctx0" brushRef="#br0" timeOffset="46754.49">24253 5039 1451 0,'-1'18'115'0,"-2"19"70"16,-1 11-35-16,-2 14-9 15,-1 2-55-15,1 4-54 16,3-1-16-16,-4-3-10 16,6 3-9-16,-3 0-84 15,2-3-68-15,4-7 79 0</inkml:trace>
  <inkml:trace contextRef="#ctx0" brushRef="#br0" timeOffset="47069.18">24563 4946 1232 0,'14'0'133'16,"-7"3"72"-16,-3 5-26 0,-3 11-53 15,-1 7-45-15,-1 11-38 16,-2 5-11-16,2 14-13 16,-2 5-7-16,3 4-8 15,3 0-2-15,0-2 1 16,3-6 0-16,-2-6 2 15,4-5 1-15,0-10-5 16,-1-7-16-16,4-13-36 16,-1-8-26-16,2-13-107 15,4-8-73-15,4-11 140 16</inkml:trace>
  <inkml:trace contextRef="#ctx0" brushRef="#br0" timeOffset="47231.61">24462 5230 941 0,'13'10'207'15,"6"-3"189"-15,10-6-191 0,6-1-14 16,0-8-109-16,-2-3-36 0,-4-8-95 16,-1-3-93-16,2-3 82 31</inkml:trace>
  <inkml:trace contextRef="#ctx0" brushRef="#br0" timeOffset="47422.6">24919 5060 1202 0,'2'8'145'0,"-4"12"-42"0,0 9 144 0,2 5-83 16,0 11-16-16,5 2-52 0,4 7-60 15,-1 0-22-15,4 0-10 16,2-2 3-16,1-2-82 16,0-1-66-1,-6 0 78-15</inkml:trace>
  <inkml:trace contextRef="#ctx0" brushRef="#br0" timeOffset="57222.27">21249 6678 329 0,'-1'-7'102'0,"-2"-1"92"0,-1 1-58 16,1-2-22-16,-2 3-25 0,3 0-6 16,1-1 16-16,1 2 14 31,0-1 16-31,1 0 3 15,-1 6-10-15,0 0-10 0,2 0-30 16,-2 4-15-16,-3 6-22 16,3 8-13-1,0 11-9-15,1 8-5 16,7 16-12-16,-6 2 0 0,4 8-5 16,-2 1 0-16,3-3-10 15,-1-7-4-15,1-11 0 0,-3-9 1 16,1-11 11-16,-2-6 2 15,-2-9 4 1,0-3 1-16,-3-6-1 16,0-4 0-16,0-9 0 15,-1-6-2-15,1-6 4 16,0-9-1-16,2 1-1 16,1 0 3-16,5 5 8 15,3 7 5-15,2 9 12 16,2 5 1-16,7 8-2 0,1 3-4 15,2 7-9-15,3 3-5 16,2 5-7-16,2 5-2 0,-5 7-4 16,-1 3 0-1,-11 5 0-15,-7-2-1 0,-3-2-17 16,-3-1-24-16,0-8-77 16,3-5-65-1,1-9 95-15</inkml:trace>
  <inkml:trace contextRef="#ctx0" brushRef="#br0" timeOffset="57483.12">21744 6914 1662 0,'-1'1'137'0,"0"0"43"16,-1 3 10-16,2 5-96 0,0 4-31 15,1 8-35-15,3 2-10 16,2 4-7-16,2 0-7 16,1 0-4-1,4 3 1-15,0-6-1 16,4-2-8-16,2-7-44 0,1-6-36 16,2-8-97-16,4-4-106 15,-1-11 164 1</inkml:trace>
  <inkml:trace contextRef="#ctx0" brushRef="#br0" timeOffset="57650.52">21733 6558 1476 0,'0'0'170'0,"0"0"158"16,2 0-233-16,-1-2 2 0,0 0-97 15,-1-1-70-15,1 0 41 16</inkml:trace>
  <inkml:trace contextRef="#ctx0" brushRef="#br0" timeOffset="58384.12">21363 7637 791 0,'3'-7'167'0,"1"1"286"15,-1 0-232-15,-1 2-27 0,-1 2-21 0,-1 5-75 16,0 4-16 0,3 9-23-16,-2 7-7 0,2 17-15 31,1 11-9-31,-1 22-14 0,-2 8-8 16,-3 8-18-16,-1 1-28 15,-2-9-47-15,3-4-42 16,2-14-88-16,1-5-34 15,6-21 131-15</inkml:trace>
  <inkml:trace contextRef="#ctx0" brushRef="#br0" timeOffset="58776.39">21709 7968 1145 0,'-2'1'106'0,"-4"6"29"16,1 3-5-16,-4 11-66 16,0 7-35-16,0 12-21 15,2 2-3-15,7 4-3 16,4-1-2-16,9-7 1 0,3-4 3 15,10-13 25 1,2-9 19-16,1-12 36 0,4-7 13 0,-4-12 4 16,-3-5-5-16,-10-9-6 15,-1-5-10 1,-15-4-7-16,-8-3-9 0,-9-2-21 16,-7 0-7-16,-1 12-30 15,-5 9-14-15,2 20-50 0,-2 9-36 31,0 13-143-31,-1 3 137 0</inkml:trace>
  <inkml:trace contextRef="#ctx0" brushRef="#br0" timeOffset="84967.98">21272 9133 607 0,'1'-3'106'0,"-2"1"99"16,-2-1-34-16,-2 2-34 0,0-1-19 15,2 1-19 1,2 0 0-16,-2 2-8 0,4 4-5 15,-1 8-14-15,3 5-6 32,-1 13-22-32,-1 5-9 0,0 5-18 0,-1 3-7 31,1-7-6-31,1-3-1 0,-1-7 0 16,-1-7 2-16,0-9 1 15,0-4 2-15,-3-8 19 16,-1-5 10-16,-1-8 4 0,-2-3 0 15,2-10-18 1,1-3-9-16,1-9-6 16,3-4 3-16,5 4 9 0,1 4 5 15,5 12 18 1,1 7 1-16,5 13-11 16,3 5-1-16,6 13-25 15,-1 4-5-15,-2 10-2 16,-3 5-4-16,-4 4-5 15,-1 1-1-15,-8-5 0 16,-5-2 2-16,-6-8 8 0,-2-6 3 16,-7-7 2-16,2-7 1 15,2-8 1-15,2-6 0 16,6-8-2-16,1-6-2 16,8-5-2-16,7-1 0 15,12-1 14-15,6 5 11 0,2 8 17 16,3 8 2-16,-5 12-8 15,-9 6-12-15,2 13-17 16,-9 3 0-16,-5 10-6 16,-1 1 0-1,-6 4-30-15,-1-1-28 16,3-2-74-16,1-3-48 16,1-10-167-16,5-6 193 0</inkml:trace>
  <inkml:trace contextRef="#ctx0" brushRef="#br0" timeOffset="85274.7">22144 8887 1215 0,'4'-17'155'16,"-2"1"79"-16,-9 3-31 15,-4 2 5-15,-5 5-62 31,-4 5-18-31,-5 7-33 0,1 8-14 16,-6 6-13-16,5 12-15 16,-1 9-24-16,5 6-7 0,9 17-19 15,5 1 2-15,13 8-3 16,2 0-1-16,6-6-13 16,1-8-25-16,-1-10-89 15,7-4-59-15,-11-9-277 16,3-3 263-1</inkml:trace>
  <inkml:trace contextRef="#ctx0" brushRef="#br0" timeOffset="85441.2">21807 9282 1558 0,'9'0'123'0,"6"-1"106"0,7-2-72 0,12-4-23 15,3-2-45-15,5-4-75 32,-2-3-41-32,-2 1-160 0,-4-2 123 15</inkml:trace>
  <inkml:trace contextRef="#ctx0" brushRef="#br0" timeOffset="85900.41">22406 8773 1564 0,'0'18'132'15,"-6"7"61"-15,-4 7 10 0,-6 14-65 16,-4 4-39-16,3 12-56 15,4 6-12-15,5 8-17 0,1-2-5 16,7-7-4-16,6-9 0 16,4-14-3-16,5-6 0 15,2-11-2 1,-3-4-1-16,-3-12 1 16,-3-7 0-16,0-12 3 0,-4-9 0 15,2-12 1 1,-2-6-1-16,3-11 0 15,6-1-3-15,4 1-1 16,2 8-3-16,2 15 1 0,-3 9 3 16,1 17 9-16,1 7 5 15,-3 14 10 1,0 6-1-16,-4 7-5 16,-3 0-3-16,-7-1-8 0,-2 0-2 15,-1-3-8-15,1-1-14 0,3-4-45 16,4-5-33-16,5-9-97 15,7-7-64-15,2-10 140 16</inkml:trace>
  <inkml:trace contextRef="#ctx0" brushRef="#br0" timeOffset="86079.33">22896 9213 1053 0,'-4'11'220'16,"-1"5"264"-16,1 11-284 15,-2 4-12-15,7 4-87 0,4-2-38 0,5-2-44 16,5-4-9-16,1-8-21 31,2-3-29-31,3-9-118 16,1-4-107-16,9-4 138 16</inkml:trace>
  <inkml:trace contextRef="#ctx0" brushRef="#br0" timeOffset="86257.05">22970 8838 2154 0,'-1'1'9'16,"-2"5"20"-16,0-1 13 0,-2-1-5 15,2-3 0-15,2-1-102 0,-1-4-29 0,11-8 42 31</inkml:trace>
  <inkml:trace contextRef="#ctx0" brushRef="#br0" timeOffset="88816.09">24177 8894 610 0,'6'-3'116'0,"-4"0"70"16,-7 1-18-16,-5 2 0 15,-3 1-23-15,-3 0-1 0,-7 0-8 16,-3 1-8-16,-12-2-29 16,2 2-24-16,-6-1-40 31,1-1-12-31,6 6-20 15,4 3 1-15,8 2 2 0,10 4 5 0,11-3 17 16,7 4 10-16,12 0 9 16,4-1-1-16,11 7-10 15,1-2-11 1,6 4-10-16,4 2-3 16,-1 2-5-16,-2-2-1 15,-15 1-1-15,-13-1 5 0,-24-5 8 0,-12-1 3 16,-18-6-1-1,-2 1-4-15,-6-8-9 0,0 0-18 0,6-7-57 16,6-3-41-16,6-6-126 31,4-6-102-31,8-5 189 16</inkml:trace>
  <inkml:trace contextRef="#ctx0" brushRef="#br0" timeOffset="89052.24">23985 8603 1067 0,'10'-4'235'16,"-1"3"284"-16,-4 10-309 0,-3 9 6 16,-8 17-75-16,-3 11-35 15,-1 16-42-15,0 5-21 16,6 7-29-16,4 2-9 0,5 9-5 31,3 3-9-31,3 1-55 0,0-4-52 16,1-13-154-16,0-7-207 15,-6-12 271-15</inkml:trace>
  <inkml:trace contextRef="#ctx0" brushRef="#br0" timeOffset="89921.61">24667 8791 831 0,'4'3'138'0,"-3"-2"113"32,-3-2-1-32,-4-3-50 0,-5-3-43 0,-8 3-63 31,-3-1-21-31,-5 5-35 0,-4 4-16 0,6 6-15 16,3 0-4-16,11 5 3 15,9 0 8-15,13 5 13 31,5-1 0-31,6 3-1 0,4 2-7 16,-3-2-10 0,2 3-3-16,-4 1-4 0,0 1 1 15,-5 2 0-15,-5-1 0 16,-4 1 4-16,-5-3 9 0,-8-5 22 16,-7-2 4-16,-10-5 1 15,-7-4-8 1,-9-6-22-16,-7-6-5 0,2-7-11 15,6-4-13-15,12-5-42 16,11-2-34-16,12-4-108 16,4 0-108-16,15 3 171 15</inkml:trace>
  <inkml:trace contextRef="#ctx0" brushRef="#br0" timeOffset="90247.08">24908 8902 1786 0,'-1'1'4'0,"-5"5"62"0,-5 7 37 0,-1 3-26 16,1 9-30-16,1 7-22 0,7 7-21 15,5 2 0-15,11-3-7 16,9-4 2-16,14-10 15 15,7-6 11-15,-1-12 26 16,0-6 7-16,-15-19 17 16,-5-5 0-16,-7-9-1 15,-8-6-3-15,-8-3-21 16,-9-3-6-16,-10 0-20 16,-8 2-12-16,-7 12-25 0,-5 9-15 0,-4 22-58 15,-3 14-41-15,-1 19 67 31</inkml:trace>
  <inkml:trace contextRef="#ctx0" brushRef="#br0" timeOffset="90967.81">21346 10375 586 0,'-8'-2'17'0</inkml:trace>
  <inkml:trace contextRef="#ctx0" brushRef="#br0" timeOffset="91650.16">21141 10250 672 0,'8'-7'123'0,"-5"-2"156"16,3 1-57-16,-2 1 3 0,-1-1-30 15,1 3-44-15,0-1-21 16,-2 2-23-16,-2 4-18 16,2 1-33-16,-1 7-14 15,2 8-29-15,2 6-2 16,-1 4-7-1,3 6-3-15,2 5-1 16,-2-2 0-16,1 0 0 16,2-1 1-16,-3-10 1 15,-3-5 2-15,2-9 3 16,-3-6 2-16,1-10 4 16,-1-6 0-16,-1-12 0 15,2-7-3-15,0-6-3 16,1 0-2-16,4-4 0 0,2 3 2 0,5 9 3 15,1 4 4-15,3 16-3 16,-3 6-2-16,-1 12-8 16,0 8-3-16,0 10-4 15,1 1 0 1,0 2-15-16,1-2-2 0,-1-6-4 16,1-4 3-16,-5-8 19 15,-1-4 5-15,-6-9 12 0,-3-5 3 31,-3-10-1-31,0-3-2 0,0-10-5 16,5 0-1-16,6-1 7 16,5 2 9-16,3 10 9 15,-1 5 7-15,6 15-4 16,-7 3-7-16,4 13-13 16,-2 6-8-16,-6 9-8 15,2 5-1-15,-6 5-14 16,0 1-23-16,1-3-69 15,1-3-48-15,0-8-164 0,2-6 176 0</inkml:trace>
  <inkml:trace contextRef="#ctx0" brushRef="#br0" timeOffset="91924.68">22080 9979 1339 0,'-2'-13'182'0,"0"0"146"16,-5 5-139-16,-5 3-10 15,-6 6-74-15,-2 5-28 0,-4 14-31 16,-4 6-9-16,4 18-12 16,3 8-8-16,6 11-13 15,6 0-2 1,9 0-2-16,2-2 3 0,4-3-55 15,2-1-47-15,-3-7-141 0,-2-5-307 16,-7-13 329-16</inkml:trace>
  <inkml:trace contextRef="#ctx0" brushRef="#br0" timeOffset="92065.67">21816 10334 1574 0,'11'0'108'0,"3"2"117"0,8-1-125 0,12 0-14 16,-1-1-20-16,6-6-85 16,-4 0-75-16,2 3 54 15</inkml:trace>
  <inkml:trace contextRef="#ctx0" brushRef="#br0" timeOffset="92282.88">22254 9904 1897 0,'-1'10'119'15,"-2"9"86"-15,-1 9-28 16,-1 19-4-16,-3 11-46 16,-3 11-82-16,1 3-20 15,2 1-14-15,2-1-31 16,6-4-99-16,4 1-74 15,11-11-291-15,3-11 270 0</inkml:trace>
  <inkml:trace contextRef="#ctx0" brushRef="#br0" timeOffset="92552.26">22473 10290 1781 0,'-9'17'88'0,"-4"7"15"15,1 7-12-15,7 4-37 16,7 3-22 0,11-8-26-16,7-2-1 0,8-12 17 15,0-4 15-15,9-9 35 16,-3-5 15-16,1-9 16 16,-3-5 3-16,-12-6-12 0,-7-4-7 15,-18-10-28-15,-12 0-18 16,-13 1-28-16,-2 3-15 15,-4 15-32-15,2 6-28 16,4 11-81-16,-1 5-31 16,6 8 86-16</inkml:trace>
  <inkml:trace contextRef="#ctx0" brushRef="#br0" timeOffset="93162.24">24116 10160 1336 0,'-29'3'165'16,"-4"0"257"-16,-11 0-341 0,-3 2 1 15,-2-3-36-15,1 2-23 16,13 5-20-16,7 0-5 15,11 6-4-15,9 2 4 16,6 0 18-16,8 2 13 16,13 2 22-16,1 0 7 15,12 0-8-15,3 0-9 16,1-2-15-16,1 1-9 16,-9 0-8-16,-7 2 0 15,-18-3-2-15,-9-1 2 0,-19-1-23 16,-10 0-24-16,-7-3-62 15,-1-2-47-15,6-7-143 16,0-5 162-16</inkml:trace>
  <inkml:trace contextRef="#ctx0" brushRef="#br0" timeOffset="93353.05">23897 9881 1897 0,'1'20'160'16,"0"9"88"-16,0 24-89 16,-1 10-19-16,-2 11-63 0,-1 4-27 15,3 0-33-15,-5 4-9 0,3 6-41 16,1 3-55-16,1-3-205 16,4-8 171-16</inkml:trace>
  <inkml:trace contextRef="#ctx0" brushRef="#br0" timeOffset="93724.26">24576 10034 1597 0,'1'-1'184'0,"-8"-1"88"16,-15 2-74-16,-7 2-22 16,-10 6-92-16,-3 2-32 15,8 5-32 1,7 2-9-16,13 4-14 0,8 2-5 0,17 5 7 31,9 0 1-31,12 4 9 16,2 2 2-16,6-4-5 0,-2 0-1 15,-8-6 0 1,-8-1 0-16,-17-5 1 16,-7-3 0-16,-16-2-9 15,-11-3-10-15,-13-3-38 16,-3-2-24-16,-2-5-63 16,6-4-48-16,10-8-159 15,6-1 189-15</inkml:trace>
  <inkml:trace contextRef="#ctx0" brushRef="#br0" timeOffset="93964.26">24845 9982 1970 0,'4'11'162'16,"-8"12"67"-16,-5 8-26 15,-10 18-99-15,2 6-43 16,6 0-44-16,1 0-7 16,9-8-8-16,4-1-11 0,6-5-51 15,3-3-55-15,6-6-494 16,2-5 397-16</inkml:trace>
  <inkml:trace contextRef="#ctx0" brushRef="#br0" timeOffset="113632.05">21922 6337 331 0,'-1'-4'15'0,"-2"1"7"15,-1 0 30-15,-2 1 20 16,-1-1 45 0,2 2 21-16,-1-2-22 0,5 3-15 15,1-1-43-15,0 0-22 16,2-7-25-16,3 4-2 16,-2 0 18-16,2-1 6 0,-2 0 3 15,0 0-2-15,0-1-11 16,5-1 2-16,-3 1 7 15,-1 1 3-15,-4 2-2 16,0 3-5-16,-6-4-8 16,-4 3-3-16,-7 0 3 15,-8 2 10 1,-6-2 19-16,4-1 9 16,-3 0 8-16,3-4-7 0,3-1-18 15,-1 1-8-15,0-3-15 16,0 0-5-16,-7 0-4 15,-2 1-3-15,-7 5-3 0,-7 2-1 16,-1 5 0 0,-1 3 1-16,4 4 2 15,3 2 2-15,5 7 4 16,2 1 3-16,0 2 0 16,-2 2-2-16,-9 4-2 0,1 0-1 15,-3 3 1-15,0 5 1 16,7 3-1-16,4 5-5 15,4 2-2-15,3 3-1 16,3 2-2 0,0 2 0-16,3 6 0 15,3 5-1-15,3 10 0 0,2 3 0 16,5 2 1-16,0 2-1 0,2 1 1 16,-1 4 0-16,2 5 0 15,1 1 0-15,2 0 0 16,1 0 0-16,3 0 0 0,6-1 0 15,6-5 0-15,8-3 0 32,10-8 0-32,0-2-1 15,4-1 2-15,1-1 2 0,0-10 2 16,0-3 0-16,-3-8 1 16,2-3 0-16,-2-2 2 15,4-1-1 1,5-5 0-16,3-4-2 15,2-11-1-15,0-5 0 0,-2-8 3 16,-1-4 1-16,3-7-1 16,7 0 0-16,16-1-5 15,6 0-1-15,6 1 0 16,-2 0-1-16,-8-2 0 0,0-2 0 16,7-7 0-16,2-2 2 15,-3-10 4-15,-11-5 2 0,-17-11 2 16,-10-5 3-16,-7-11 2 15,0-6 2-15,-6-15 0 32,-1-8 0-32,-1-8-4 15,-3 2-1-15,4 4-2 16,-1 5-2-16,4-2-1 16,-3-3-1-16,2-2 0 0,0 1 2 15,-6-5 1-15,-3-4 1 16,-5-7-2-16,-3-4 0 15,-2 4-2-15,-8 0 0 16,-10 5 4-16,-6 2-1 16,-14 9 0-16,-6 5-1 0,-12 11-7 15,-2 2-1-15,2 5-1 16,2 3-1-16,6 5 0 16,5 6 1-16,-5 9-5 15,-6 5 1-15,-14 11-43 16,-8 6-24-1,-8 17-153-15,-5 12 127 0</inkml:trace>
  <inkml:trace contextRef="#ctx0" brushRef="#br0" timeOffset="135519.35">5614 11274 1046 0,'-4'-5'99'16,"-3"3"74"-16,-1 2-67 0,-1 3-21 16,1 4-7-16,0 4 5 0,0 2-10 15,4 8-21 1,1 6-10-16,2 19-22 0,2 8-7 15,6 14-10-15,-2 4-1 0,7 1-2 16,-3-3 0 0,0-8 0-1,0-6 1-15,-4-15 1 16,-4-9 1-16,-1-14 1 0,-1-8 1 0,-4-14 1 31,1-6-2-31,-3-17-1 16,-1-5-1-16,4-8-1 15,3-3-1-15,7 1 8 16,2 3 12-16,7 9 20 0,-2 5 7 16,1 12-2-16,5 6-9 15,2 7-17-15,4 2-6 0,0 10-5 16,0 5-1-16,-9 12-3 16,-2 6 1-1,-6 10-17-15,-3 3-28 0,-1 0-83 16,-1-3-73-16,2-12 102 15</inkml:trace>
  <inkml:trace contextRef="#ctx0" brushRef="#br0" timeOffset="135712.75">6030 11669 1555 0,'-8'25'124'0,"-1"4"73"15,-4 3-39-15,3 2-68 16,1-3-21-16,3-8-37 0,5-1-14 0,7-9-18 16,3-3-1-1,5-4-54 1,4-2-46-16,0-5-150 0,-1-3-127 16,4-8 206-1</inkml:trace>
  <inkml:trace contextRef="#ctx0" brushRef="#br0" timeOffset="135869.26">6080 11492 1233 0,'-13'-8'205'16,"-2"3"235"-16,7-1-325 0,2 2-39 15,3-4-121-15,8-7-95 16,15-15 81-16</inkml:trace>
  <inkml:trace contextRef="#ctx0" brushRef="#br0" timeOffset="136519.07">8211 10973 890 0,'-17'-26'79'16,"2"3"101"-16,3 3-54 16,5 10 8-16,1 7 8 15,4 15-15-15,2 11-17 16,4 23-34-16,0 13-14 0,4 20-27 16,0 11-10-16,-5 23-12 31,3 10-5-31,0 18-5 0,-2 10-10 15,3 6-98-15,0-4-76 0,5 0 93 16</inkml:trace>
  <inkml:trace contextRef="#ctx0" brushRef="#br0" timeOffset="137172.46">9587 11222 793 0,'-6'-5'116'0,"-1"-2"96"15,-1 1-21-15,2 1-56 16,4 2-21 0,1 5-35-16,1 5-11 0,0 14-22 15,1 9-9-15,3 19-14 16,0 8-8-16,-3 12-9 15,0 4-21-15,0 0-146 16,1-4-111-16,1-11 134 16</inkml:trace>
  <inkml:trace contextRef="#ctx0" brushRef="#br0" timeOffset="137508.34">9733 11480 907 0,'-6'3'98'16,"0"2"84"-16,-1 4-84 16,0 6-10-16,2 2-30 15,0 3-16-15,5 8-24 0,2-2-5 16,6 2-9-16,5-1-4 15,10-7-1 1,5-6 2-16,8-11 48 0,2-7 22 16,-6-11 36-16,-7-5 9 15,-8-3-30-15,-7-3-14 0,-11 2-28 16,-7 0-9-16,-14 4-15 16,-6 4-5-16,-14 3-20 15,-2 8-37-15,4 8-109 16,4 7-121-16,17 21 141 15</inkml:trace>
  <inkml:trace contextRef="#ctx0" brushRef="#br0" timeOffset="161303.7">7301 9347 391 0,'-4'4'112'0,"-5"3"93"0,1 7-37 31,-1 5-22-31,-3-3-26 0,2 0-19 0,0-7-43 16,7-5-9-16,5-3 9 16,4-3 11-1,5-2 18-15,6 1-3 0,-8 1-31 16,2 2-12-16,3 2-18 15,-5 1-5-15,9 2-7 16,2-2-1-16,1-3 1 16,2 0 6-16,5-1 18 15,1 0 2-15,11 2-1 16,5 3-8-16,12 3-17 16,5 2-4-16,0 3-6 0,1 1 0 15,3 0-1 1,6 0-1-16,13 0 1 0,5-2 0 0,-5-3-1 31,1-3 1-31,4-3 7 16,0-2 4-16,4-1 5 15,-7-2 1-15,-9 0-4 16,-1 2-1-16,0 0-1 0,0 1-2 16,-10 3 0-1,-11-1 0-15,-18 3 1 16,-7-1 2-16,-14 1-1 15,-2-1 1-15,-10-1 2 16,-5-2 1-16,-4 0-1 0,-5-1-1 16,-12-5-4-16,-5-1-3 15,-12-4-3-15,-5 0 0 0,-14-3-3 16,-3 0 2 0,-6 1-2-16,0 0 0 0,4 2 0 31,0 2 0-31,-15 1-1 0,-2 0-1 15,-6 0-5-15,-1-1-11 0,11 1-9 16,-7 0-10 0,-5 1-5-16,0 1 7 0,5 1 11 15,13 3 9-15,13 1 11 16,1 0 3-16,1 0 1 0,-3 0 0 16,6-3 0-1,7 3 1-15,13 0 0 16,5 1 0-16,6 3 1 15,2-2 1-15,7 1 5 0,2 0 0 16,4 1 0-16,2 1-1 16,3 2-4-16,0-1-3 15,0 0-5-15,5 4-1 0,8-1 6 16,10 3 2-16,14-2 11 31,12-2 3-31,29-4 2 0,5-1-1 16,18-6-1-1,13-3-1-15,10-3-5 16,7-2-3-16,15 5-1 16,-8 2-9-16,-9 10-317 0,-3 7 235 15</inkml:trace>
  <inkml:trace contextRef="#ctx0" brushRef="#br0" timeOffset="165864.01">7818 561 811 0,'-8'16'143'0,"0"1"90"0,-1 1-69 0,1 4-33 32,2-1-56-32,1-1-15 15,2 13-20-15,-1 0-9 0,1 3-16 16,-2 10-5-16,-2-5-5 15,3 3 0-15,-4-9-1 16,4-11 1-16,3-11 0 16,1-12 2-16,-1-2 0 15,6-11 0-15,-1-17-1 16,5-9-3-16,1-12-1 0,1-6-1 16,-1-2 0-1,4-3 8-15,-4 10 14 0,4 6 8 16,1 16 19-1,1 10 0-15,4 7 0 16,-1 7 3-16,0 7-12 16,2 7-11-16,-2 9-13 0,1 6-9 0,-4 14-8 15,0 4 4-15,-5 10 2 16,-3-2-1-16,-2-7-16 31,-5 0-27-31,-1-12-96 16,-3-2-75-16,-3-5 106 0</inkml:trace>
  <inkml:trace contextRef="#ctx0" brushRef="#br0" timeOffset="166043.09">7782 812 1120 0,'3'0'106'0,"5"-6"133"0,5-1-49 15,11-8-12-15,5 1-36 16,5-2-89-16,4 3-30 15,4 1-21 1,1 2-64-16,7-3 46 16</inkml:trace>
  <inkml:trace contextRef="#ctx0" brushRef="#br0" timeOffset="166357.68">8394 592 1185 0,'0'8'110'16,"0"1"76"-16,-1 4-11 0,-3 2-26 15,0 2-50-15,-2 7-69 16,0 5-11-16,-5 7-10 16,0 4-3-16,0 5-3 15,-2-3 0-15,4-3-2 31,0-4 0-31,7-4 0 0,1 2-1 0,5-7 0 32,10-3-1-32,3-8 0 0,7-4 1 0,5-6 3 31,7-3 0-31,3-5 1 0,5-4 0 0,0-7-48 16,-1-3-61-16,-5-4-244 15,-4-4 203-15</inkml:trace>
  <inkml:trace contextRef="#ctx0" brushRef="#br0" timeOffset="166721.81">8851 708 533 0,'1'-7'137'0,"2"-1"131"16,1 1-78-1,3 3 9-15,-2 4-56 0,-1 3-29 0,-2 9-46 16,-2 4-13-16,-3 12-24 15,-2 6-11-15,-4 5-13 32,-1 1-2-32,2 1-3 15,0-1 1-15,4-2-2 16,5-1 0-16,9-11-1 0,3-5-1 0,11-11 5 16,7-7 6-16,3-12 8 15,5-6 3 1,-3-9-2-16,-4-3-2 15,-1-5-3-15,-7-4 1 0,-8-1-1 16,-5-2-1-16,-5 1-3 16,-2-3-3-16,-4-3-4 15,-3 0-14-15,-2 4-85 16,2 9-98-16,6 12 103 16</inkml:trace>
  <inkml:trace contextRef="#ctx0" brushRef="#br0" timeOffset="166924.75">9492 763 767 0,'27'-11'91'0,"0"2"54"16,3-6-7-16,0-1-57 15,3-1-35-15,0-1-39 16,-3 6-1-16,-2 4-194 16,-2 1 139-16</inkml:trace>
  <inkml:trace contextRef="#ctx0" brushRef="#br0" timeOffset="167134.73">9466 996 1195 0,'2'0'97'0,"6"-5"60"15,8-2 6 1,8-4-24-16,5-1-45 0,8 0-65 16,-2 3-12-1,6 1-8-15,1 3-41 16,6-1-356-16,1 2 275 0</inkml:trace>
  <inkml:trace contextRef="#ctx0" brushRef="#br0" timeOffset="168320.29">10925 671 553 0,'-3'6'115'16,"-1"0"159"-16,0-2-47 16,-1-4-7-16,-2-2-28 15,2-8-69-15,0-5-28 0,1-7-27 16,-1-2-7-16,0-1-12 16,-2 1-7-16,-3 3-20 15,-1 0-7-15,0 9-13 16,-5 3-4-1,-3 11-6 1,0 9-4-16,-9 18 2 0,3 6 1 0,-2 17 4 16,4 1 0-16,12-4 2 15,11-2-1-15,18-19 0 16,6-8-1-16,9-15 2 16,-2-6 2-16,-1-12 2 15,-4-5 3-15,-3-6 3 16,1-4 1-16,-4-1 3 15,-1-1 1-15,-4 8-1 16,-3 3-1-16,-9 12-6 16,-2 6-1-16,-2 9-3 0,-2 8-1 15,-3 7 1 1,4 1 0-16,2 5-2 16,2-5-2-16,8-9-2 15,6-3-1-15,9-12 3 16,4-3 0-16,9-9 4 15,3-2 0-15,-3 2 1 0,-4 1-1 16,-7 10 0 0,-10 2 0-16,-3 6 0 15,-1 4 0-15,-9 4 0 16,1 1 1-16,-6 2 1 16,-3-3 1-16,0-7 1 0,-3 0 2 15,2-8 1-15,-2 0 0 16,1-6-1-16,2-3-2 15,3-9-3-15,7-6-1 16,5-3-1-16,3-2-2 0,8 2 2 16,0 5 1-16,1 3 1 15,4 3 0-15,3 5-1 16,2 3 0 0,0 6-1-16,-1 3 1 0,-8 7 0 15,-3 3 1 1,-10 5 0-16,-3 3 1 15,-7 6 0-15,-3 1-1 16,0 1 0-16,0 2 0 0,3-6-21 16,5-3-30-16,7-9-133 15,5-6-174-15,8-19 199 16</inkml:trace>
  <inkml:trace contextRef="#ctx0" brushRef="#br0" timeOffset="168455.52">11508 410 1230 0,'-36'-8'63'15,"3"-4"62"-15,17-2-193 16,7-4 52-16</inkml:trace>
  <inkml:trace contextRef="#ctx0" brushRef="#br0" timeOffset="168621.25">11755 280 1317 0,'-2'47'122'0,"-3"1"128"15,1 7-75 1,-4-1 4-16,-1-1-60 16,5 0-84-16,1 1-20 15,3-1-63-15,2-3-60 16,3-6-297-16,4 3 238 0</inkml:trace>
  <inkml:trace contextRef="#ctx0" brushRef="#br0" timeOffset="169056.84">11723 726 1282 0,'7'-35'118'16,"4"-2"51"-16,0-4 10 15,3 1-42 1,1 0-48-16,6 1-39 16,3 3-9-16,3 3-6 0,4 6-7 0,3 16-13 15,3-3-2-15,-6 19-13 16,-1 13 2-16,-10 1 0 16,-6 18-2-1,-4 5 3-15,-8 2 2 16,-3 14 1-16,-4 4 1 15,-3-9-1-15,0-4 0 0,4-16-2 16,4-10-1-16,3-10 0 16,5-10 1-16,3-8 3 15,3-11 0-15,5-14 1 16,0-5-2-16,2-3 1 16,0 7 2-16,-2 13 1 15,-2 13-1-15,-2 15-2 16,-2 8-2-16,-5 13-1 0,1 9 1 15,-1-8-29-15,2 0-25 16,4-2-150-16,3-11-154 16,0 2 198-16</inkml:trace>
  <inkml:trace contextRef="#ctx0" brushRef="#br0" timeOffset="169919.01">12518 662 629 0,'0'6'137'15,"-1"5"102"-15,2-3 9 0,-1 5-62 16,0 5-52-16,0 4-64 16,-7 8-18-16,5 1-30 15,-7-1-9-15,4-6-4 0,2-14-1 16,0-3 2 0,7 0 0-16,-3-13 0 15,3 0 0-15,0-18-3 16,2-1-1-16,7-4 0 0,2-4-2 15,7 7 1 1,-3-2 1-16,2 15 0 16,-4 10-1-16,-4 10-1 15,1 6-3-15,-5 7 0 0,0 2 1 16,-2-1 0 0,-1 0 0-16,3-8-1 15,-4-1 0-15,3-8 1 0,-1-1 2 0,1-4 3 16,0-6 1-1,0-7 0-15,2-3 0 0,2-6-2 16,3 1-3-16,3 2-3 16,0 1-1-16,1 14-5 15,-1 5-1-15,1 11 0 16,1 8 1-16,0-1 4 16,0 1 2-16,3-1 0 31,3-7 1-31,3-6 6 0,-2-5 5 0,-3-9 15 15,0 0 11-15,-7-7 9 16,-2 1 1 0,-6 2 2-16,-7-3-1 15,-5 6-6-15,-5 5-5 0,-4 9-19 16,-1 6-9-16,-2 16-11 16,3 5-2-16,8 2-1 15,6-1 0-15,14-9 1 16,8-5 1-16,11-10 0 15,10 2-16-15,10-14-51 16,2-14-54-16,-4-6-141 0,-4-11-170 16,-4-13 240-16</inkml:trace>
  <inkml:trace contextRef="#ctx0" brushRef="#br0" timeOffset="170062.99">13586 349 1114 0,'-5'-10'148'0,"-4"13"121"16,-3-3-58-16,-4 20-96 15,-1 17-21-15,1 12-39 32,4 10-19-32,4 12-25 0,4-4 0 0,4 7-85 15,1 0-37-15,9-1 55 16</inkml:trace>
  <inkml:trace contextRef="#ctx0" brushRef="#br0" timeOffset="170343.45">13383 712 1070 0,'2'-9'45'0,"5"-7"79"16,6 0 21-16,3 3 11 16,12 1-50-16,2 5-35 15,4 4-28-15,1 5-5 16,-2 9-11-16,0 4-3 0,-3 8-9 31,-1 3-5-31,-10 10-3 0,-7 3-1 0,-7 5 1 31,-4-6 1-31,-1-1-37 16,4-11-49-16,9-12-257 16,5-4 205-16</inkml:trace>
  <inkml:trace contextRef="#ctx0" brushRef="#br0" timeOffset="170464.45">13703 477 1358 0,'-23'8'34'16,"5"-8"-42"-16,7-9-99 16,16 5 72-1</inkml:trace>
  <inkml:trace contextRef="#ctx0" brushRef="#br0" timeOffset="170698.83">14009 574 972 0,'-21'33'129'16,"-6"3"145"-16,-1 7-92 0,-3 5-3 31,9-3-60-31,7-3-75 0,8-5-22 16,14-9-13-16,8-2-2 15,12-12-1-15,9-3 1 16,9-7-2-16,7-6 0 16,3-4-29-1,-2 0-45-15,-9-7-214 0,-9 7 174 0</inkml:trace>
  <inkml:trace contextRef="#ctx0" brushRef="#br0" timeOffset="171334.04">11764 1220 1029 0,'-4'2'82'0,"1"3"58"16,3 5-37-16,0 4 6 0,5 13-32 15,2 4-32-15,1 9-25 16,0 1-5-16,0-3-8 15,0-3 0-15,1-5 0 16,0-6 1-16,-3-7 1 31,-5-4-10-31,-7-6-21 0,-4-3-22 0,-6-5-37 16,-4-5 0 0,-4-4 15-16,-3-3 22 0,2-4 35 15,5 0 16 1,7 2 38-16,6 0 11 15,12 5 27-15,6 0 10 0,9-1-4 16,8 1-2-16,11-1-11 0,6-1-19 16,16-2-26-1,-1 1-11 1,3 0-41-16,-3 3-69 0,-10 7 56 16</inkml:trace>
  <inkml:trace contextRef="#ctx0" brushRef="#br0" timeOffset="171967.77">10822 1598 432 0,'0'-2'115'0,"0"-1"129"0,0 0 4 0,0 1-11 16,1 2-19-16,-1 1-40 15,-3 3-10-15,2 9-44 16,-2 5-28-16,-2 14-45 16,1 8-22-16,-1 13-23 15,-1 6-3-15,5 4-1 16,1-3-2-16,8-9-2 16,5-9-1-1,3-15-3-15,2-9-2 0,1-16 1 16,5-4 1-16,0-14 5 15,1-7 3-15,-5-4 4 16,-2 0 1-16,-5 5-2 16,-2 4-2-16,-3 14-4 15,-5 6-3-15,-3 16-1 16,-2 6 1-16,1 6 4 16,3-1-1-16,6-9 1 15,7-8-1-15,8-12 3 16,1-7 4-16,3-11 11 15,-2-4 11-15,-6-4 18 16,-4-1 5-16,-9 2 1 16,-9 2-9-16,-14 6-19 0,-3 3-9 15,-10 6-32-15,-1 5-28 0,0 6-69 16,0 4-69-16,14 2 98 16</inkml:trace>
  <inkml:trace contextRef="#ctx0" brushRef="#br0" timeOffset="172366.17">11404 1918 1234 0,'2'6'174'0,"-6"-1"82"16,-4-4-92-16,-4-1 2 0,-7-2-114 31,0 1-29-31,1 6-25 16,1 5-3-16,4 10-3 15,2 1-1-15,10-2-2 16,2-5-3-16,13-9-3 16,3-5 2-16,7-10 9 15,1-2 6-15,-4-4 12 16,0 0 6-16,-9-1 8 0,-4 2 1 16,-4 4-5-1,-3 4-6-15,-2 11-15 16,-4 8-7-16,2 18-4 0,2 7 0 0,2 16 4 15,3 2 5-15,8 1 0 32,6-1 0-32,-1-7 2 15,0-6 1-15,-8-4 4 0,-4-4 3 16,-18-5 5-16,-6-2 1 0,-13-9 2 16,-2-6-17-16,1-13-81 15,2-8-89-15,14-17 86 16</inkml:trace>
  <inkml:trace contextRef="#ctx0" brushRef="#br0" timeOffset="172549.65">11582 1928 840 0,'38'8'160'16,"-8"6"161"0,-5 7-54-16,-10 9-67 15,-7 0-50-15,-4 0-80 0,-1-5-23 16,2-9-34-16,1-6-8 15,7-10-45-15,3-7-50 16,3-11-231-16,3-5 192 0</inkml:trace>
  <inkml:trace contextRef="#ctx0" brushRef="#br0" timeOffset="172672.55">11694 1778 1357 0,'-15'5'104'15,"2"-3"86"-15,6-1-109 0,7-7-32 16,7-5-27-16,13-7-192 16,5-1 120-1</inkml:trace>
  <inkml:trace contextRef="#ctx0" brushRef="#br0" timeOffset="172882.57">12113 1866 1194 0,'-16'24'157'0,"-6"4"137"16,-3 2-67-16,-4 3-24 0,-2-1-79 16,9-2-86-16,8-3-22 15,12-5-23-15,9-5-7 16,17-6-16-16,3-3-13 31,16-8-13-31,1 0-18 0,-2-9-73 16,-1 0-53-16,-8 0 107 15</inkml:trace>
  <inkml:trace contextRef="#ctx0" brushRef="#br0" timeOffset="173746.05">10964 2681 1143 0,'1'0'142'0,"1"-2"57"16,-2 2-25-16,-1 2 0 16,-3 6-101-1,-2 6-46-15,0 10-27 0,1 5-1 16,0 3 0-16,3 1 0 16,6-8-1-16,4-6-1 0,8-14 0 31,7-7 1-31,11-15 1 0,5-7 2 15,7-10 6-15,-3 0 6 16,-9 1 12 0,-5 0 7-16,-10 13-4 15,-3 7-7-15,-10 13-10 16,-2 9-9-16,-4 13 1 16,-7 5 1-16,4 5-1 15,1 0-2-15,6-8-1 16,6-6-1-16,7-16-2 15,2-5 3-15,9-15 1 16,5-4 1-16,5-5-2 0,6 1 0 16,-2 7 0-1,-2 7 0-15,-8 12 0 0,-12 5-2 0,-9 10-20 32,-3 2-10-32,-12 3-10 0,4 0 2 15,-7-1 20-15,0-3 11 16,7-9 7-16,-1-6 2 0,10-8-2 15,6-5 0-15,4-4 13 16,4-1 9 0,1 4 5-16,-2 3 1 0,-5 8-13 15,-2 5-6 1,-4 9-5-16,0 4 1 16,-2 5 0-16,0-1 1 0,2-7-1 0,0-5 1 15,1-9 3 1,-1-7 1-16,3-9 10 15,0 0 8-15,2-2 35 16,-3 2 9-16,-2 8 4 16,-1 2-7-16,-3 7-33 15,-1 7-8-15,0 7-12 16,-2 4-2-16,2-1-6 0,5-1-4 16,9-10-50-16,2-6-40 15,8-11-154-15,1-3 131 16</inkml:trace>
  <inkml:trace contextRef="#ctx0" brushRef="#br0" timeOffset="173869.1">11924 2554 1627 0,'-38'9'52'0,"5"-8"-9"16,8-1-45-16,15-14-79 15,10-11 55-15</inkml:trace>
  <inkml:trace contextRef="#ctx0" brushRef="#br0" timeOffset="174136.82">12199 2378 1564 0,'0'31'161'15,"-1"3"33"-15,1 0-22 16,0 3-3-16,-1 4-97 0,0 0-25 15,-4 8-25-15,2 1-10 16,-1 4-8-16,1-3-2 16,5-7-13-16,2-7-13 15,8-7-16 1,4-7-15-16,7-11-9 16,8-8 5-16,5-15-38 0,7-6-36 15,-2-16-267-15,-3-3 240 16</inkml:trace>
  <inkml:trace contextRef="#ctx0" brushRef="#br0" timeOffset="174261.01">12150 2625 1603 0,'8'5'53'0,"7"-6"46"16,12-6-30-16,26-15 20 15,8-3-14-15,13-8-58 16,0-4-93-16,1-3 53 15</inkml:trace>
  <inkml:trace contextRef="#ctx0" brushRef="#br0" timeOffset="-155005">16889 6514 484 0,'1'0'130'0,"0"2"133"16,0-2-16-16,0 1-43 0,-1-1-16 15,0-1-34-15,-1-2-16 16,-6 1-51-16,-1 0-27 15,-6 2-40-15,-7 1-9 16,-3 3-6-16,-6 1-1 16,-8 4-2-16,2 1 0 0,7 6-2 31,1-2 0-31,17 2-2 0,7-5 0 16,13-3 4-16,11 2 4 15,12-4 7-15,7 5 2 16,3-2-2-16,-5 1-3 0,-7 5-6 15,-5 0-1-15,-11 3 0 16,-6 2 1-16,-15-3 2 16,-7 3 2-16,-14-1-1 31,-2 2-1-31,-8-1-6 16,-5-3-20-16,3-5-72 0,2-4-61 15,13-10-197-15,9-7 192 16</inkml:trace>
  <inkml:trace contextRef="#ctx0" brushRef="#br0" timeOffset="-154489.36">16997 6286 1055 0,'17'-7'118'15,"-1"4"108"1,-4 6-52-16,-3 12-19 0,-5 8-40 15,-4 14-53-15,-7 6-20 16,1 11-24-16,3 6-3 0,3-1-6 31,1-4-1-31,7-13-1 16,1-9-2-16,2-9 1 0,0-6-1 0,5-11 2 16,1-5 1-16,9-9 2 15,1-8 0-15,4-10-2 16,-4-2 0-16,1-5-3 15,-5 1-2 1,-3 10-1-16,-3 8-2 16,-9 13-4-1,-2 8 1-15,-6 12-1 0,2 3 3 16,-2 1 1-16,1-3 2 0,10-8 6 31,1-5 10-31,6-8 19 0,2-5 3 0,-1-7 11 16,-1-4 1-16,2-6 4 15,-3-2 0-15,-5 3-5 16,0 1-10 0,-6 10-19-16,-1 7-5 0,-1 13-9 0,-2 9-4 31,0 6-1-31,2 4 0 0,8-6-1 0,3-1-3 31,12-6-28-31,3-6-31 0,2-8-75 16,-2-8-86-16,-4-9 119 15</inkml:trace>
  <inkml:trace contextRef="#ctx0" brushRef="#br0" timeOffset="-154340.41">17533 6229 1570 0,'-25'-6'116'15,"4"2"106"-15,11 1-165 0,4-2-24 16,6-2-18-16,4-4-5 15,12-3-43-15,8-1-67 0,21 1 60 32</inkml:trace>
  <inkml:trace contextRef="#ctx0" brushRef="#br0" timeOffset="-154130.58">17947 6182 1562 0,'-27'8'109'0,"-6"5"44"0,-1-2-2 31,2 6-34-31,1 2-14 16,12 3-27-16,5 4-18 0,8 6-30 15,6 4-13-15,6 8-11 16,3 5-1-16,4 4-3 16,1 1-23-16,-3-6-84 15,1-4-60-15,-3-10 80 16</inkml:trace>
  <inkml:trace contextRef="#ctx0" brushRef="#br0" timeOffset="-153968.89">17708 6528 1601 0,'12'-10'101'15,"-2"1"45"-15,9-2-85 16,4-4-5-16,7-4-37 15,5-2-8-15,9-2-90 16,8 1-126-16,10 2 122 16</inkml:trace>
  <inkml:trace contextRef="#ctx0" brushRef="#br0" timeOffset="-153738.11">18210 6167 1324 0,'-8'1'164'16,"-2"2"129"-16,0 7-110 15,1 6-9-15,2 10-55 16,-2 5-23-16,1 9-47 16,1 2-17-16,-1 5-18 15,6 7-5-15,1 3-5 0,-1 1 8 16,6-8-28-16,5-5-22 16,4-14-32-1,-1-6-36-15,2-12-71 16,-1-7-51-16,-1-11-270 15,-4-10 280-15</inkml:trace>
  <inkml:trace contextRef="#ctx0" brushRef="#br0" timeOffset="-153575.21">18123 6418 1063 0,'0'-7'104'0,"3"1"107"0,14 0-84 16,6-1-19-16,11 2 3 15,3-1-16-15,4 3-46 16,-2 2-15-16,-7 3-47 15,-7 3-60-15,-19 6-209 32,-11 4 173-32</inkml:trace>
  <inkml:trace contextRef="#ctx0" brushRef="#br0" timeOffset="-152685.73">17222 7185 824 0,'2'-1'226'16,"-10"4"-112"-16,6 7 213 0,-5-1-231 0,7 6-14 0,-2 2 7 0,3 3-20 15,6-1-21-15,7-1-24 16,-4-3-8-16,5-7-5 16,-5-2 1-16,-10-7 3 15,6-4 1 1,-6-8 0-16,-3-3-3 0,4-6 19 0,-4-2 6 16,2-5 5-1,-1-3 6-15,2 2-13 16,3 2-5-16,2 6-9 15,8 7-3-15,1 8-16 16,0 3-3-16,5 5 0 16,1-1-2-16,7 1 2 15,2 0 0-15,8-1 1 16,-1 2 0-16,4 0 0 16,1 0 1-16,-5-2 4 0,-5-2 4 15,-13-6 11-15,-7-3 4 16,-11-6 3-16,-7 0-1 0,-10 0-7 15,-8 3-4-15,-8 9-7 16,-2 5-5-16,8 16-5 16,7 4-2-16,12 9-2 15,5 1-1-15,13-1 3 32,7-5 2-32,21-8 3 15,4-7 4-15,12-7 2 0,-4-5 1 16,-6-10 2-16,-3-3-2 15,-5-6 0-15,-1-5 0 16,-8-3 2-16,-3-1 1 16,-15-5 2-16,-9 2-1 0,-13 4-6 15,-4 4 0-15,-7 15-1 16,1 9 1-16,-1 16 7 16,4 11 0-16,1 14-1 15,6 6-3-15,6 8 0 16,1 2 0-16,3 1 2 0,0 3 0 15,0 4-2 1,1 2-3-16,-2 3-4 16,-4-2-8-16,-6-10-17 15,-9-6-4-15,-11-11-12 0,-6-4 4 16,-6-15 17-16,2-7 7 16,6-18 16-1,7-10 22-15,11-16 18 0,10-7-1 16,25-17-7-1,10-5-16-15,32-3-21 16,10 5-1-16,7 12 0 0,1 10 0 16,-8 6-41-1,1 4 117-15,2 6-68 16</inkml:trace>
  <inkml:trace contextRef="#ctx0" brushRef="#br0" timeOffset="-136228.46">14350 12155 966 0,'-17'13'104'0,"1"-2"66"15,4-3-56-15,4-7-30 0,0-2 4 16,5-8 21-16,2-4-5 0,3-1-31 15,3-1-15-15,3 5-26 16,0 3-9-16,6 7-9 16,6 3 2-16,11 9 15 31,6 4 9-31,18 1 27 0,7-2 8 16,8-4 12-16,3-2 1 0,2-7-17 15,6-3-10 1,10-4-30-16,-1-2-11 15,-7-2-13-15,-6 1-3 16,-15 1 0-16,-2 2 0 0,-14 4 1 16,-10 1-2-16,-24 7 1 15,-16 2-2-15,-36 7-13 16,-15 3-6-16,-25 4-16 16,-17 1-8-16,-19-7-25 15,-8-3-7-15,-23-10-9 16,1-2 4-16,16-1 25 15,6 0 12-15,25 4 22 0,15 3 8 16,25 1 8 0,13 2 11-16,33-1 14 15,13-3 12-15,31-2 25 0,16-4 1 0,24-7-1 32,11-6-7-32,22-9-19 15,14-3-7-15,7-2-12 16,6 3-2-16,-7 6-4 15,-9 4-2-15,-14 10 0 16,-14 4-1-16,-34 7-1 0,-11 4 1 16,-25 4 2-16,-11 1 3 15,-22-4 6-15,-12-3 2 16,-21-6-13-16,-11-5-13 16,-27-6-35-16,-10 1-17 0,-12-2-20 15,-13 1 5 1,0 2 27-16,3 0 16 0,15 1 25 15,16 0 5-15,24-2 0 16,12 1-1-16,21 2-8 16,17 3-3-16,31 3 4 15,12 6 9 1,21 5 20-16,8 1 10 16,19 0 4-16,14-2-7 15,17-6-9-15,1-3-4 0,-5-4-3 16,-7-2 0-16,-15 0 0 15,-8 1 3-15,-32 1 4 16,-21 0 4-16,-39-1-5 16,-18 1-11-16,-27-3-22 15,-6-3-6-15,-6-3 2 16,3-1 7-16,17 3 12 16,10 4-2-16,24 7-11 15,12 4-3-15,27 5-12 0,13 2-31 16,25-5-91-16,18 0 92 15</inkml:trace>
  <inkml:trace contextRef="#ctx0" brushRef="#br0" timeOffset="-123570.33">10559 12310 168 0,'-11'3'43'0,"-1"2"46"0,-4 4 14 15,-1 2 11-15,0-2-8 16,2-2-22-16,7-2-40 16,7-5-4-1,0 0 15-15,1 1 13 0,-1-1 19 16,2-1 0-16,5 0-8 0,5 1-1 16,5 0 6-16,2 3 3 15,8 2-11 1,5-2-4-16,15 0-20 15,5-2-9-15,8 0-10 16,-3-1 0-16,-2 0-2 0,3 1-2 16,3-4-3-1,10 0-7-15,2-2-10 16,-6-1-1-16,-9 6-3 0,-13 0 0 16,-14 4 1-1,-11 0 0-15,-10 1 3 0,-7-1 3 16,-7 5 2-16,-7-3 0 15,-9-1-4-15,-11-3-2 0,-9-5-4 16,-8-5-1-16,-14-6-2 16,1-2-1-16,-7-4-6 15,10 3-4-15,6 3-4 16,2 3-1-16,1 3 3 16,-1-1 2-1,7 3 6-15,3 2 1 16,13 3 3-16,11 1 0 0,11 3 0 15,2 0 1-15,9 3 4 0,3-1 1 16,17 2 5 0,5 0 3-16,17 0 0 15,9 2 1-15,5-3-3 16,0 2-2-16,5 2-4 0,0-3-2 16,7 3 0-1,-3-1 1-15,-14-4 0 16,-14-1 0-16,-21-1 25 15,-19-3 10-15,2 3 7 0,-16-3 2 16,-14-3-25 0,-10 0-10-16,-24-6-10 0,-4 1-1 15,-7-2-33 1,-2-3-22-16,3 4-23 0,0 2-6 16,4 6 30-16,2 2 19 0,22 6 23 31,9 1 6-31,27 3 2 0,10 0 1 15,18-3 3-15,15-1 1 16,15-7-1 0,7-6 8-16,4-8-117 0,1-6 80 15</inkml:trace>
  <inkml:trace contextRef="#ctx0" brushRef="#br0" timeOffset="-89937.2">8770 5414 449 0,'5'5'53'0,"-1"0"54"32,2 1 6-32,2-2 25 0,2-2-7 15,6-3-3-15,6 0-9 16,5-2-21-16,9 2-11 0,5 1-27 15,4 2-14-15,5 3-21 16,-1 2-7-16,5 3-13 16,7 1-2-16,14 0 1 15,7-1 9 1,7-1 14-16,4-4 11 0,11-1 15 16,3-2-4-16,9-2-13 15,2 0-11-15,2 0-16 16,-2 2-7-16,-11 1 2 15,-4 3-2-15,-23 4 3 16,-6 3 1-16,-14 3-6 0,-14 1-54 16,-22 4 37-16</inkml:trace>
  <inkml:trace contextRef="#ctx0" brushRef="#br0" timeOffset="-83548.72">12293 4694 670 0,'-13'1'55'0,"0"2"52"0,-1-2 18 0,-1 1 43 15,-2 0 5-15,-1 1-3 16,-4 2-12-16,-8 4-35 31,-7-1-18-31,-16 2-33 16,-4-1-13-16,-11-3-15 0,2-2-3 15,-2-2-3-15,2-1-1 16,-6-3-7 0,-5 1-7-16,-9-1-9 15,3 2-5-15,6 3-7 0,6 4 0 0,-5 3 0 16,-6 3 0-16,-1 3 1 15,1 1 0-15,15-1-1 16,2-1 0 0,-5-1 0-16,1 1-1 15,-1 2-1-15,2 3 0 16,15 1-3-16,4 2 0 16,2 2 1-16,4 3 0 15,-7 3 0-15,-2 2 0 0,0 6 0 16,2 1 0-16,7 2 0 15,5-2 0-15,8 1 0 16,1-2 1-16,6-3 0 16,3 1 0-16,0-5-2 15,2 1 1-15,3 2-1 0,2-1 0 16,3 1-2 0,2 2-1-16,8-1-3 0,6 0-1 15,9-3-2-15,4-3 0 0,7-2 2 16,1-2 2-1,5-6 3 1,4 1 1-16,11-3 3 16,8-1 0-16,13-2 2 0,2-2-1 15,0-1 1-15,-2-2-1 16,0-1-1-16,7-1-1 16,11-3 1-16,3 0 4 15,-4-4 6 1,-1-1 4-16,11-1 11 0,4-2-1 15,-1-1 0 1,0 1-2-16,-5 2-11 0,5-1-1 0,3 2-6 16,-2 1 0-16,-1 1-1 15,-1 0 0-15,1 1 1 16,0 0-2-16,-14 0 3 16,-1 0 8-16,5-2 12 15,-3-1 4-15,-4-6 10 16,-2-4-1-16,-8-5 5 15,6-2 2 1,3-6-7-16,0-5-5 0,-13-5-12 16,-8-3-5-16,-11-8-3 15,0-2-1-15,-2-6-2 16,1-1 1-16,-8 2-2 16,-4 2 2-16,-11 4 5 15,-4 2 2-15,-12-1 3 16,-1 0-1-16,-7-3-4 15,-8 0-4-15,-5-1-1 16,-3 3-2-16,-11 1-3 0,-1 3 1 16,-5-1-3-16,1 4 0 15,1-2-2-15,3-2 0 0,0 4-1 16,-1-3-2-16,-1 7-2 31,-5 3 0-31,-15 6-2 0,-12 5 1 0,-18 6 2 16,-5 2 2-16,-2 3 1 15,3 0 0-15,-12 3 0 16,-3-1 0 0,-4 1-8-16,-2 0-24 15,-9 3-78-15,-3 4 15 16,-43 7 30-16</inkml:trace>
  <inkml:trace contextRef="#ctx0" brushRef="#br0" timeOffset="-40104.11">7670 9412 386 0,'-16'5'65'16,"-1"-2"66"0,4-1-54-16,-2-1-7 0,2-1 36 15,1-2 18-15,1-1 3 16,2-4-12-16,4-1-40 15,1-2-19-15,2 0-32 16,4 0-8-16,4 5-8 16,2 2 0-16,7 3-1 15,3 3 1-15,9 2 2 0,5 2 4 16,7 5 4-16,3-1-1 16,6-3 2-16,9-2 4 15,20-6 12 1,16-4 4-16,16-5-3 15,6-2-5-15,10 1-14 16,-3 1-3-16,-1 6-1 16,-7 3 2-16,-15 5 10 15,-9 5 3-15,-12 4 2 0,-11-1 3 16,-25-2 8 0,-10-3 3-16,-14-4 1 0,-5-3 0 15,-9-3-13-15,-4-3-1 0,-9-5-2 16,-3-1-6-16,-15-5-6 15,-6-3-3-15,-21-2-4 16,-10 0-4-16,-11 1-1 16,-7 1-2-16,2 3-2 15,-5 5-1 1,-17 8-2-16,-5 6-1 16,-11 9-1-16,-8 7 1 15,-1 5-1-15,5 3 2 16,-3 3 0-16,6-2 1 0,13-2-6 15,6-1-1 1,19-2-3-16,15-3 0 16,17-3 4-16,7-2-1 0,22-3-11 15,19-1-6-15,31-3-4 16,15 1 1-16,32-7 11 16,19-6 6-16,31-12 6 0,18-6 1 15,35-10 4-15,-4-5 2 16,23-3 11-1,-7-6-21-15,1 2 8 0</inkml:trace>
  <inkml:trace contextRef="#ctx0" brushRef="#br0" timeOffset="-37983.95">8222 12541 750 0,'11'-15'105'16,"0"-2"91"-16,3 3-113 0,-2 1-30 16,0 5-23-16,-3 3 10 15,-1 5 30-15,-4 2 12 16,-3 4 16-16,-1 3-4 0,-4 6-27 15,-2 4-13-15,-3 6-25 16,0 3-11-16,1 7-11 16,1 5-1-16,4 10 0 0,-1 6-1 31,2 3 1-31,2-3-2 0,0-2-1 16,0-4-1-16,1 0 1 15,-1-1 1-15,-3 2 1 16,-2 1 1-16,-6 2 1 15,-3 0 0-15,-8 0 0 0,-1 0-1 16,-12-3-2 0,-6 2 0-16,-8-3 0 15,-2 0-1-15,-5-6 2 16,3-2 0-16,4-6 2 0,-8-5 1 16,-9 1-1-16,-10-4 0 15,-9-4 1-15,2-2 4 0,1-4 6 16,-6-2 2-16,-9-3-1 15,-6-1-5-15,-3-2-9 16,1-2-1-16,-10-1-2 16,0 0-1-16,-8 1-1 15,-7 1 1-15,4-3-1 16,-3-2 1 0,-12-7 0-16,6-3 1 0,3-8 1 0,-5-1 11 31,8-5 15-31,9-3 4 0,-6-4 1 15,1-2-10-15,10-2-15 16,-6 1-5 0,3-2-2-16,0-2-1 0,4-6-1 15,1-5 0-15,6-10-2 16,5-3 0-16,6-9 2 16,3-2 1-16,14-11 10 15,6-6 5-15,-4-9 6 16,0-5 1-16,9-11-4 0,6-6-4 15,13-9-2-15,7-4-5 16,1-9-3-16,4 1-1 16,-8-14-4-16,1-6 0 0,2-3-1 15,5-10 1-15,15-4 0 32,2-2 1-32,12-9 4 15,1 4 0-15,5-3-1 16,2-1-1-16,0 3-2 15,0-3 1-15,2 4-1 16,2-5 0-16,4 3-1 16,4 0 1-16,13 0-1 0,7 4-2 15,15-3-1-15,3 6-1 0,1-1 1 16,2 5-1-16,-3 7 0 16,4-2 1-16,17 11 0 15,6 1 0-15,8 2 2 16,-2 7-1-16,-7 5 2 15,5 5 0-15,8 14-3 16,-1 9 1-16,1 15-3 16,-2 8-2-16,8 12 1 0,8 7-2 31,-1 11 0-31,1 9 0 0,0 15 0 0,-2 4 0 31,0 6 0-31,-2 5 3 0,-5 5 6 16,5 3 3-16,-2 6 2 15,-2 5-1-15,-14 8-4 16,-12 6 0-16,2 12 2 16,0 4 0-16,-10 11 1 15,-10 3 0-15,-12 10 0 16,-6-1 0-16,3 5 1 0,2-1-1 16,1 1 0-1,4 1-1-15,-2 1-1 0,-2 4 0 16,-2 3 1-16,-4 3 1 0,-10-1 1 31,-5-1 1-31,-8-10 1 0,-3-3-1 0,-5-7 1 16,0-2 1-16,0-3-1 31,-2-5 1-31,0-5-1 16,-2-6-1-16,4-9-7 0,-1-4-13 15,1-8-58-15,1-3-42 16,5-6-105-16,3-3-56 0,2-8 150 15</inkml:trace>
  <inkml:trace contextRef="#ctx0" brushRef="#br0" timeOffset="-37572.09">6130 7243 722 0,'8'-10'72'16,"-3"4"65"-1,0 3 9-15,-2 8-17 0,2 6-4 0,5 10-28 31,4 8-29-31,9 6-36 0,10 2-10 16,10-3-16-16,8-6-3 16,5-11-1-16,-5-5 0 15,-11-7 9-15,-5-2 2 0,-12-4 20 16,-2-5 16-16,-9-6 16 16,-4-6 8-16,-3-13-7 15,-2-7-14-15,3-15-23 16,1-8-10-16,6-8-14 15,3-2-4-15,7 1-38 16,7 5 27-16</inkml:trace>
  <inkml:trace contextRef="#ctx0" brushRef="#br0" timeOffset="-23980.9">17188 8846 212 0,'-7'-1'60'0,"-9"1"66"16,0 1-12-16,-5 3-7 15,-2 1 14-15,5-1 11 16,2-2-13-16,3-1-41 15,1-1-12-15,4 0-9 16,1 3-6-16,6 0 22 0,2 1 3 16,13-1 11-16,5 0 5 0,14-3-1 15,9 0-6-15,14 1-14 32,1 0-9-32,4 1-23 15,4 0-10-15,10 3-15 16,13 0-5-16,6-1-3 0,1-2-1 15,5 0-2-15,3-2-1 16,-2 3 1 0,-1-3 0-16,-11 3 2 0,-10-1 0 0,-3 0 1 15,-2 3 1-15,-15-5 2 16,-11 0 0-16,-23-1 2 16,-10-1 3-1,-15 1 1-15,-8-1-2 0,-22 1-3 16,-11-1-5-16,-24 1-13 15,-10 1-8 1,-8 0-26-16,0 0-11 16,-15-4-8-16,-2 0-11 0,-5-3-6 15,-2 2-9 1,1 2-85-16,1 1-45 0,1 7 11 16,2 2 22-1,13 4 102-15,5 1 64 0,8-3 19 16,9 0 0-16,20-4 29 15,12-3 23-15,21-3 62 16,11-5 31-16,15-5 31 16,12 0-1-16,28-1-35 0,11 2-21 15,24 5-45-15,12 1-18 0,25 2-28 32,10 2-9-32,15-1-12 0,13 0-3 15,-16-1 0-15,-9 1 5 16,-2 3-151-1,-16 5 107-15</inkml:trace>
  <inkml:trace contextRef="#ctx0" brushRef="#br0" timeOffset="48429.31">11480 11647 556 0,'1'-2'158'0,"0"1"125"16,-2 3-73-16,-7 2-38 0,-6 1-74 15,-2 2-31-15,0-3-38 16,1 0-8-16,1-4-2 16,-2-3 6-16,0 0 4 15,-1 0 0-15,-2-1-6 16,1 0-8-16,-1-1-10 0,-5-1-1 0,-3 2-1 16,-6 0-1-1,-12 2 1-15,-5 0-1 16,-6 1 2-16,1 1-1 0,2 3-2 31,5 4-1-31,3 6-1 16,0 4-1-16,-6 6 0 15,-2 2 1-15,-5 2 0 16,5 3 0-16,5-1 1 16,7 1 0-16,8 5-1 15,4-2 0-15,4 2 0 0,1 2 0 16,5-1-1-16,-3 0 1 15,8-2 0 1,2-3 0-16,5-2 1 0,3 3-1 0,7 1-1 16,0 6 0-16,12 7 0 15,5 3 0-15,8-1 0 16,6-1 0-16,9-10 0 16,11-1 0-16,21-5 1 15,6-3 1 1,2-5 0-16,0-3 0 15,-5-5 0-15,8-4 1 16,6-5 0-16,-4-3 0 16,-11-7 1-16,-10-5-1 15,-6-10 1-15,1-5 1 16,0-11 7-16,-1-10 10 0,-12-13 8 16,-9-9 4-16,-17-8-1 15,-8-2-5-15,-20 0 1 16,-6 2-1-16,-25-3-5 15,-14 1-4-15,-16 4-11 16,-3 5-11-16,2 13-61 0,6 9-56 16,7 10 64-1</inkml:trace>
  <inkml:trace contextRef="#ctx0" brushRef="#br0" timeOffset="96176.15">12061 3545 707 0,'-5'2'210'0,"2"-1"135"16,-1-1-15-16,3 2-29 15,0 2-87-15,-4 3-40 16,5 13-63-16,-2-2-28 0,2 12-39 16,2 4-12-16,1 10-22 15,2 5-6-15,3 9-1 16,2 0-1-1,0-4-15 1,2-3-19-16,-4-13-76 0,2-4-51 0,1-14-211 16,1-9 207-16</inkml:trace>
  <inkml:trace contextRef="#ctx0" brushRef="#br0" timeOffset="96487.06">12442 3581 1046 0,'-16'12'168'0,"-3"2"113"0,0 8-111 0,-1 2 1 15,1 13-99 1,6 1-33-16,9 5-31 16,5-2-5-16,21-9-6 15,5-3-2-15,10-15 2 16,6-6 2-16,-5-13 19 0,-1-8 17 0,-8-11 27 15,-4-4 8 1,-8-7 3-16,-7-3-14 0,-11-3-22 16,-7-2-2-1,-10-3-18-15,-7-1-3 0,1 7-8 16,-1 8-13-16,-3 19-14 16,5 8-17-16,0 10-68 15,6 6-77 1,17-3 98-16</inkml:trace>
  <inkml:trace contextRef="#ctx0" brushRef="#br0" timeOffset="96815.25">12945 3551 1345 0,'-17'20'92'15,"-7"9"14"-15,-4 4 0 16,-3 7-56-1,4 0-28-15,16-2-22 16,9-2-3-16,25-9-5 16,8-7 0-16,8-12 2 0,1-7 17 0,0-11 55 31,-6-7 26-31,0-11 39 16,0-3-4-16,-9 0-14 15,-6-3-21-15,-19-1-28 0,-10-1-13 16,-12 3-39-1,-5 2-7-15,-3 16-19 16,-1 6-8-16,-1 14-33 16,3 7-25-16,3 2-83 0,9 2-76 0,17-4 133 31</inkml:trace>
  <inkml:trace contextRef="#ctx0" brushRef="#br0" timeOffset="97136.79">13416 3630 1087 0,'-8'16'109'0,"-2"7"37"16,0 4 5-1,2 12-49-15,4 4-45 0,4 2-26 16,7-1-6-16,7-12 0 15,5-7 13-15,13-14 32 0,3-7 16 16,4-15 33-16,1-9 8 0,-1-13-4 16,-3-7-5-16,-11-3-25 31,-6-1-19-31,-27 2-26 16,-12 0-11-16,-20 7-23 15,-4 4-15-15,-7 19-69 16,-1 9-41-16,-10 17-214 15,-15 13 186-15</inkml:trace>
  <inkml:trace contextRef="#ctx0" brushRef="#br0" timeOffset="103078.26">16969 10367 519 0,'-7'-7'145'16,"-2"-2"134"0,3 1-85-16,-1-1-20 15,2 3-22-15,0 2-4 16,-3 1-8-16,1 1-8 16,1 2-20-16,1 2-13 15,4 8-21-15,-1 5-11 0,1 11-21 16,1 8-13-16,2 13-18 15,2 2-6-15,2 6-2 16,1-4-34 0,1-4-73-16,1-6-63 0,3-12-342 15,4-5 309-15</inkml:trace>
  <inkml:trace contextRef="#ctx0" brushRef="#br0" timeOffset="103395.62">17323 10521 1367 0,'-1'8'98'16,"-3"4"47"-1,-2 6-51-15,-1 4-2 0,0 6-40 16,4 2-14-16,9 2-34 31,3 1-3-31,10-6-1 16,6-5-1-16,6-14 1 0,7-5 1 15,1-8 11-15,0-4 15 16,-1-4 31-16,-9-3 12 16,-8-9 15-16,-9-3-7 0,-15-10-26 15,-6-3-10-15,-16-2-24 16,-5-1-7-16,-3 11-10 31,2 8-4-31,5 17-38 0,1 8-37 16,9 10-103-16,5 4-121 15,16 3 166-15</inkml:trace>
  <inkml:trace contextRef="#ctx0" brushRef="#br0" timeOffset="103725.65">18030 10493 1278 0,'-8'0'140'0,"-6"4"151"0,-10 4-190 15,-2 13-37 1,-5 6-18-16,6 10-19 0,7 8-3 16,7 4-21-16,9 1-3 15,15-7-3-15,8-7-2 0,20-17 3 16,9-7 0-16,5-16 34 16,1-6 17-16,-12-11 31 15,-7-3 19-15,-12-5-8 16,-11-4-5-16,-11-4-9 31,-9-4-12-31,-13-9-21 16,-8 0-12-16,-10 1-28 15,-3 9-9-15,-8 20-31 0,3 9-26 16,1 18-76-16,9 4-52 0,18 6-259 16,10 8 262-16</inkml:trace>
  <inkml:trace contextRef="#ctx0" brushRef="#br0" timeOffset="103912.54">18584 10461 1861 0,'4'-2'152'0,"-4"2"68"0,-4 14-101 15,-9 9-18-15,3 18-56 0,3 4-5 0,4 7-28 16,3-2-14-1,2-1-97-15,4-2 182 16,2 0-92-16</inkml:trace>
  <inkml:trace contextRef="#ctx0" brushRef="#br0" timeOffset="106460.94">18953 10654 315 0,'-7'3'68'0,"0"-2"111"0,5 2-6 0,-4-3 41 16,0-1-1 0,3 1-26-1,-1-1-24-15,0-1-58 16,-2 0-26-16,-3 2-42 0,-1 2-20 16,1 4-8-16,3-2 5 0,6 2 11 15,8 0 17-15,14 2 20 16,8 1 0-16,14 2-3 31,0-4-6-31,19-1-9 0,5-2-7 16,21-3-10-16,2-1-10 15,-11-2-9-15,-8-1-25 16,-23-2-64-16,-12 0-49 16,-13-5 54-16</inkml:trace>
  <inkml:trace contextRef="#ctx0" brushRef="#br0" timeOffset="106752.14">19513 10423 1189 0,'-1'6'147'16,"2"1"163"-16,9 1-167 0,4 1 14 16,11 0-14-16,5 1-10 15,17 1-45-15,7-1-18 0,8 5-23 16,-1 4-14-16,-12 1-9 31,-7 2-7-31,-21 2-8 16,-6 2 16-16,-15 3-1 0,-11 2 2 15,-13 2-5 1,-18 3-12-16,-23 3-9 0,-8 1-13 0,-7 0-49 31,10-2-38-31,18-6-110 16,3-7-106-16,15-13 175 0</inkml:trace>
  <inkml:trace contextRef="#ctx0" brushRef="#br0" timeOffset="119679.55">8933 13443 685 0,'-4'-8'140'0,"-1"0"142"16,-2 0-49-16,5 1-52 0,-2 0-16 16,5 1-14-16,-1 1-7 0,-3 1-12 31,1 4-10-31,-6 5-35 0,3 4-18 16,0 11-31-16,0 6-12 0,-1 14-14 15,0 6-4-15,2 10-6 16,-1 1-1-16,5-3-14 15,2-4-17-15,4-8-62 16,3-8-37-16,7-10-99 16,-1-6-98-16,8-18 189 15</inkml:trace>
  <inkml:trace contextRef="#ctx0" brushRef="#br0" timeOffset="119988.09">9196 13557 974 0,'3'0'164'15,"-2"7"144"1,-1 7-84-16,-2 14-105 16,0 7-41-16,-1 14-49 0,3 1-17 15,5-1-10 1,6-5-2-16,9-15-1 0,7-8-2 0,7-16 23 31,3-5 22-31,2-10 41 16,-4-5 17-16,-11-10 5 0,-5-2-12 15,-11-6-29-15,-2-2-13 0,-15-1-23 16,-4-1-6-16,-15 2-11 31,-10 2-5-31,-2 12-9 0,0 6-23 16,12 15-64-16,6 6-53 0,14 8-223 16,6 0 212-16</inkml:trace>
  <inkml:trace contextRef="#ctx0" brushRef="#br0" timeOffset="120292.69">9742 13606 1202 0,'14'2'132'0,"-2"1"113"16,-6 7-139-16,-4 3-33 0,0 11-38 15,-2 5-10-15,5 2-18 16,7-1-5-16,6-7-2 15,9-6 0-15,4-10 12 16,0-6 22-16,-4-6 41 16,-4-4 18-16,-4-4 16 0,-3-3-6 15,-5-5-21 1,-3-1-12-16,-8-6-21 16,-5-3-8-16,-9-3-16 0,-3-2-5 15,-5 4-12-15,-2 6-5 0,-2 14-10 16,-2 7-25-16,3 10-98 15,4 6-81-15,14 4 105 32</inkml:trace>
  <inkml:trace contextRef="#ctx0" brushRef="#br0" timeOffset="120587.68">10414 13568 1455 0,'0'4'101'0,"-4"6"49"16,0 3-37-16,-3 12-61 15,3 8-16-15,3 11-22 16,2 2-9-16,8-2-5 0,4-6 0 16,8-17 2-16,8-7 18 15,7-17 54-15,-2-7 25 16,2-10 38-1,-4-6-11-15,-11-7-38 16,-8-7-16-16,-17-8-36 0,-9-5-3 0,-19-3-12 31,-6 3-8-31,-7 12-17 16,0 12-31-16,-1 22-81 16,1 11-477-16,-30 21 384 15</inkml:trace>
  <inkml:trace contextRef="#ctx0" brushRef="#br0" timeOffset="125524.33">17451 11021 518 0,'0'-1'122'16,"0"-3"129"-16,0 3-75 15,-1 0-47-15,-2 0-19 16,-2 1-1-1,-2 1 4-15,-4-1-11 16,-2 5-15-16,-4-1-43 16,-2 1-21-16,3 3-19 0,1-1-1 15,8 1-2-15,6 0-1 16,3 1-2-16,6-2-1 0,14 1 4 16,3-2 6-16,18-2 13 15,11 2 6 1,15-4 2-1,5-2-4-15,1-2-11 0,-5-4-4 0,-5 0-3 16,-2 1-1 0,-5 1 1-16,-5 0 1 15,-22 1 6-15,-14 0 1 16,-28 3-2-16,-15 3 0 0,-20 0-7 16,-9 3-2-16,-4-5-14 15,2 2-8-15,-9-3-12 16,-11-6-9-16,-2 0 9 15,0-3 6-15,18 1 12 16,11 2 10-16,23 0 4 16,9 1 2-16,18 2 3 15,10-2 3-15,15 1 10 0,10 1 2 16,23-3 3 0,11-1 3-16,13-3-5 15,1 0-3-15,-1-1-5 16,-1 0-1-16,1 2-63 15,-2 0 39-15</inkml:trace>
  <inkml:trace contextRef="#ctx0" brushRef="#br0" timeOffset="128316.04">6651 14302 517 0,'-4'-5'87'15,"-2"0"72"-15,1 0-37 16,0 1-8-16,0-1 0 16,1 0 4-16,-1 0-16 15,2-1-8-15,0 3-11 0,3 2-7 16,-4 0-5-16,3 7 3 16,-5 6 5-16,4 6 2 15,0 8-11-15,-3 6-13 0,2 8-28 16,-1 6-14-1,2 10-9-15,1 2-2 0,1-2-15 32,0-1-31-32,2-15-70 15,4-4-55-15,2-16 80 16</inkml:trace>
  <inkml:trace contextRef="#ctx0" brushRef="#br0" timeOffset="128718.12">7249 14425 481 0,'-15'-11'114'15,"3"2"94"-15,4 6-25 0,0 4-27 16,2 12-44-16,1 9-31 16,2 9-53-16,4 6-15 15,8 7-12 1,4-1 0-16,11-5-1 16,2-8-1-16,8-13-3 15,-4-9 17-15,-5-12 47 16,-1-8 27-16,-12-10 42 15,1-8-1-15,-9-10-24 16,-4-4-21-16,-4-6-34 16,-4 4-12-16,-7 7-19 0,-3 6-4 15,-7 15-4-15,-4 6-26 0,-2 16-68 32,1 9-53-32,6 14 60 0</inkml:trace>
  <inkml:trace contextRef="#ctx0" brushRef="#br0" timeOffset="129029.7">7835 14310 1156 0,'3'-12'106'16,"0"2"79"-16,-8 9-119 15,-1 7-35-15,-5 14-25 0,1 12-4 0,1 17-2 16,2 10-1-1,7 9-2 1,6-2 1-16,9-20-2 16,9-14 2-16,7-25 19 15,4-10 27-15,0-16 55 16,-2-11 23-16,-6-11 9 0,-4-6-10 16,-11-3-42-16,-12 3-18 15,-20 6-24-15,-7 6-20 0,-10 8-46 31,-1 8-40-31,5 13-86 16,2 7-67-16,13 14 120 16</inkml:trace>
  <inkml:trace contextRef="#ctx0" brushRef="#br0" timeOffset="129375.13">8518 14313 343 0,'-11'-5'151'15,"-3"3"105"-15,-5 3-47 0,0 7-46 16,2 13-62-16,1 6-20 16,5 17-36-16,2 7-10 15,8 9-9-15,3 0-1 16,10-13 6-16,5-10 7 15,9-24 35-15,1-12 25 16,3-18 32-16,-5-10 0 0,-10-13-31 31,-4-3-13-31,-11-1-33 16,-7 3-11-16,-12 4-12 16,-6 4-12-16,-10 7-27 15,3 3-31-15,1 8-103 0,3 6-98 16,11 14 125-16</inkml:trace>
  <inkml:trace contextRef="#ctx0" brushRef="#br0" timeOffset="130317.26">9500 14410 826 0,'-12'-4'96'0,"-5"0"63"16,2 1-31-16,-7 4-48 15,0 1-5 1,-2 6 1-16,1 2-8 15,4 9-25-15,2 4-15 0,15 14-21 16,3 8-6-16,14 5-3 16,7-1-1-16,9-12-1 15,3-8-1-15,4-14 0 16,-4-10 2 0,-1-13 48-16,-1-9 27 0,-8-11 43 15,-1-8 20-15,-13-8-23 0,-3-4-14 16,-11-3-31-16,-5 4-18 0,-10 4-25 31,-3 8-9-31,-2 15-24 16,-1 10-29-16,5 20-95 15,1 11-104-15,6 16 125 16</inkml:trace>
  <inkml:trace contextRef="#ctx0" brushRef="#br0" timeOffset="130620.99">10059 14426 1253 0,'0'-13'138'0,"-7"5"99"0,-6 3-97 16,-9 11-79-16,-2 10-31 16,0 19-26-16,1 9-4 0,8 14-5 15,3 1-2-15,15-8-2 0,10-9-3 16,11-19 1-1,3-12 2-15,8-17 15 16,3-10 23-16,-5-17 46 16,0-1 18-16,-12-9 8 0,-9-2-12 15,-13 2-36-15,-12 1-16 16,-12 7-34-16,-7 3-38 16,-3 12-122-1,1 9-122-15,11 17 146 16</inkml:trace>
  <inkml:trace contextRef="#ctx0" brushRef="#br0" timeOffset="130905.8">10511 14371 1203 0,'-16'16'84'16,"1"7"45"-16,2 18-69 15,3 6-13-15,8 6-22 32,5-1-2-32,14-15 10 0,8-11 15 15,12-19 38 1,7-9 26-16,6-17 32 0,-2-6 3 16,-6-12-11-16,-10-2-15 15,-17-4-33-15,-10 2-13 16,-16 4-22-16,-10 3-16 15,-27 6-36-15,-6 6-41 0,-12 14-136 16,4 8-89-16,15 23 131 16</inkml:trace>
  <inkml:trace contextRef="#ctx0" brushRef="#br0" timeOffset="166556.61">23199 6175 1103 0,'-1'0'9'0,"-13"8"13"16,-10 2 29-16,2 1 35 0,-2-3 25 16,11 0 28-16,3-1-10 15,8-2-23-15,6 1-24 16,18-3-32-16,18-1-6 0,30-5-3 16,10-7 2-16,49-5 7 15,11-6-2 1,36-2-4-1,26 1 0-15,7 3-9 0,10 6-4 0,-6 6-7 16,-6 4-7-16,-33 0-45 31,-20-3 23-31</inkml:trace>
  <inkml:trace contextRef="#ctx0" brushRef="#br0" timeOffset="171321.84">7376 6575 418 0,'10'-17'66'15,"-2"1"56"1,-4 7-37-16,-2 7-6 0,-5 7 17 16,0 4 10-16,-4 2-16 15,1-1-11-15,5-5-31 16,1-3-4-16,2-8 17 16,5-8 15-16,3-18 22 15,7-9 1-15,15-18-16 16,10-8-16-16,28-11-27 15,5-6-14-15,5-3-16 16,3 4-3-16,-12 10-3 16,-1 10 0-16,-2 12 5 15,-4 5-23-15,-16 4-109 16,-7 4-112-16,-13 2 115 16</inkml:trace>
  <inkml:trace contextRef="#ctx0" brushRef="#br0" timeOffset="171556.33">7889 5595 963 0,'2'12'104'0,"3"-1"69"16,11-5-23-16,7-5-11 16,16-8-23-16,11-6-17 0,14-9-42 15,3-3-10-15,-3 5-18 16,-3 3-9-1,-8 11-6-15,-9 10-6 16,-22 26-29-16,-16 18-47 16,-33 40 40-16</inkml:trace>
  <inkml:trace contextRef="#ctx0" brushRef="#br0" timeOffset="173317.14">12246 6947 636 0,'0'9'147'0,"1"1"119"0,-1 0-91 16,-2-1-16 0,-2-6-35-1,-1-3-12-15,1-11-18 0,2-9-4 16,1-13-14-16,1-9 4 0,1-16 9 15,2-8-2 1,1-18-9-16,-3-12-3 16,-1-17-18-16,-1-7-10 15,-4-11-11-15,1 4-10 16,-1 13-7-16,2 9 2 16,-3 29-2-16,0 16-7 0,-2 20-3 15,0 12-6-15,0 14-6 0,3 4 1 16,0 7-1-1,2 1 0-15,2 3-2 16,-4 1-1 0,5 5 0-16,0 1 0 15,-2 4 2-15,2 5 0 0,-4 4 1 16,2 4-2-16,0 6 3 0,-5 5 1 0,-2 3 1 31,-7 2 1-31,-5-4-2 16,1-2-3-16,-3-9-1 15,5-7-1-15,1-15 1 16,4-6 1-16,3-17-3 16,7-9 0-16,7-14-1 15,5-8 0-15,14-10 2 0,1-1 0 16,6 5 2-16,-4 5 1 16,0 17 0-16,-1 8 1 15,-3 19-2-15,1 9-2 0,0 17 0 16,2 6 2-16,6 8 2 15,5 2 2-15,9-2 0 16,2-2 1-16,-4-3-24 16,-1-1-56-16,-6 2 49 15</inkml:trace>
  <inkml:trace contextRef="#ctx0" brushRef="#br0" timeOffset="175856.31">19369 7300 699 0,'-8'1'206'0,"-4"5"-98"0,0 1 197 15,-1 2-189-15,-1 2 3 16,0 2-2-16,-2 5-21 15,-2 6 3-15,3 12-25 16,2 8-14-16,-4 16-23 16,2 6-11-16,-3 16-18 15,-2 9-4 1,1 15-47-16,0 1-52 0,2-10-77 16,4-12-2-16,6-24 31 15,2-7-5-15,1-21 121 16</inkml:trace>
  <inkml:trace contextRef="#ctx0" brushRef="#br0" timeOffset="176085.8">19011 8149 855 0,'-6'-3'139'16,"-1"5"134"-16,-1 5-40 0,7 11-59 16,-1 4-33-16,7 3-45 15,5 3-20-15,2-3-20 16,6-1-10-16,0-6-16 15,1-3-10 1,-1-4-9-16,0-7-2 16,3-11-6-16,6-11-8 15,9-18-46-15,13-7-36 16,12-14-152-16,12-3 136 16</inkml:trace>
  <inkml:trace contextRef="#ctx0" brushRef="#br0" timeOffset="177234.82">19457 6597 69 0,'-5'-7'6'15,"1"0"6"1,0-3-11-16,3 2 1 0,2 0 52 16,-1 0 25-16,3 5 37 15,-3-1 13-15,0 0-41 16,0 1-22-16,0-1-38 0,0-1-15 16,3-1-10-16,1-1-2 15,-3-1 1-15,1 2-1 16,0 2-2-16,1 2-2 15,0 2-35-15,3 3-8 16,-4 1 0 0,4 2 2-16,-1-2 38 0,2 1 33 0,1-3 33 31,-3 1 19-31,-5 3 33 0,-1-2-12 0,-1-2-9 31,2-1-6-31,0 0-24 0,0-4-10 16,3 0-15-16,0-2-9 15,1 1-9-15,-3 1-3 16,0 3-7-16,0-1-2 16,-1 0-3-16,0 1 1 15,0-1-1-15,0 1 0 16,0-1-2-16,-1-5 0 16,2 3 0-16,2-2-1 15,2 2 1-15,-2 0 1 0,-2 3 4 16,0-1 9-16,-1 0 17 15,0 0 6-15,-2-7 14 16,1 5-2-16,-1-1-6 16,2 4 1-16,1 0 7 0,2 0 4 15,-2 12 7-15,-2 5-4 16,-1 14-22-16,-1 3-11 16,-4 10-15-16,1 4-5 15,-2 5-5 1,1 5 0-16,2-4 1 15,5-4-1-15,5-11 1 16,5-10-1-16,4-15-3 16,4-6-1-16,3-10-7 15,2-7-4-15,2-9-25 0,1-3-20 16,-6-6-90-16,-4 1-91 16,-10 1 134-16</inkml:trace>
  <inkml:trace contextRef="#ctx0" brushRef="#br0" timeOffset="177610.88">19354 6738 1125 0,'0'5'112'0,"10"-1"69"0,7-3-43 16,12-7-54-16,8-5-24 0,3-9-24 16,4-3-12-16,0-2-16 15,2 0-3-15,6 5-56 16,2 6-41-16,-10 10-89 15,-2 6-27-15,-17 10 51 16,-6 7 40-16,-10 9 101 16,-5 2 52-16,-4 6 68 15,-4 1 19-15,0-2 31 0,2-1-5 0,3-9-30 32,4-5-11-32,7-16-9 15,2-7-5-15,9-13-14 16,-1-5-4-16,0-4-24 15,-3-1-12-15,-6 3-11 16,-6 1 1-16,-11 4 3 0,-9-2-4 16,-4 5-8-16,-4 1-7 15,2 5-14-15,2 2-1 16,1 1-27-16,3-1-45 16,9 2-188-16,4 0 158 15</inkml:trace>
  <inkml:trace contextRef="#ctx0" brushRef="#br0" timeOffset="178270.74">19145 6593 853 0,'0'-3'112'0,"-1"2"65"16,-1 0-39-16,-5 1-3 0,-1 3-43 15,-1 2-15 1,-5 5-36-16,2 2-16 0,-3 5-18 31,-1 3-4-31,4 5-3 0,1 0-2 16,8 2-2-16,5-3 1 15,9-2 1 1,5-1 2-16,9 0 3 16,4 0 2-16,1 1-1 15,-2 0 0-15,-12 2 2 0,-8-1 1 16,-17 1-1-16,-11 0-31 0,-11 1-241 15,-2-4 185-15</inkml:trace>
  <inkml:trace contextRef="#ctx0" brushRef="#br0" timeOffset="178449.87">19079 6628 1257 0,'3'9'101'15,"0"5"45"1,-3 13-32-16,-1 5 16 0,-3 14-42 0,0 7-17 16,2 11-45-16,1 6-12 0,5 4-67 31,1-2-116-31,6-5 103 16</inkml:trace>
  <inkml:trace contextRef="#ctx0" brushRef="#br0" timeOffset="179267.33">12094 7246 830 0,'-1'-8'82'0,"-2"-2"84"0,-3-1 9 0,-5 2 20 0,2 0-24 16,-7 3-44-16,-1 2-17 0,1 4-29 16,-3 4-18-16,-2 5-32 15,1 2-14-15,-1 6-14 16,3 0-3-16,11 2-5 0,8 0-2 31,16-2 1-31,6-3 1 0,12-1 3 16,1 0 2-1,-7 1 1-15,-3 1 1 0,-9 3 1 16,-5 2 1-16,-10 6 2 16,-8 0 4-16,-15 5-29 15,-10 0-26-15,-12-5-108 16,-3-4-116-16,5-9 148 0</inkml:trace>
  <inkml:trace contextRef="#ctx0" brushRef="#br0" timeOffset="179453.49">12015 7018 1112 0,'14'10'141'0,"-3"10"137"15,-9 10-73-15,-2 16-41 16,-9 2-45-16,2 13-65 15,1 1-21-15,4 4-23 16,2 0 0-16,6-5-76 16,7-5-75-1,8-13 79-15</inkml:trace>
  <inkml:trace contextRef="#ctx0" brushRef="#br0" timeOffset="179682.74">12378 7041 901 0,'6'8'98'0,"-3"8"117"16,2 8-44-16,-7 13 17 16,2 4-32-16,3 11-70 15,-1 3-28-15,4 12-37 16,-1 4-11-16,-1-2-6 0,5-8-13 15,3-17-44 1,5-14-26-16,3-20-72 16,0-6-58-16,3-14 121 15</inkml:trace>
  <inkml:trace contextRef="#ctx0" brushRef="#br0" timeOffset="179871.96">12216 7339 1035 0,'13'4'104'16,"3"-4"49"-16,13-10-9 15,8-5 8-15,12-9-57 16,4-4-30-16,-3-3-46 16,-1 0-24-16,-8-1-146 15,-3 2 108 1</inkml:trace>
  <inkml:trace contextRef="#ctx0" brushRef="#br0" timeOffset="179996.73">12763 7067 1473 0,'2'37'84'16,"0"4"16"-16,-1 7-3 0,-1 1-50 15,0 0-18-15,4-2-40 16,3-1-57-16,2-3 41 15</inkml:trace>
  <inkml:trace contextRef="#ctx0" brushRef="#br0" timeOffset="-119550.73">11312 11827 517 0,'21'-30'81'0,"0"0"52"16,3 2-40-16,-3 9-66 0,-4 5-15 15,-8 12 27-15,-7 4 31 16,-7 10 70-16,-8 3 29 0,-6 3 3 31,-1-1-20-31,3-7-52 16,1-4-19-16,6-11-29 0,2-6-8 16,1-13-15-16,-1-3-7 15,-4-4-6-15,-4 1 1 16,-6 9-3-1,-3 2-1-15,-11 10-6 0,-11 5-2 16,-11 4-5-16,-2 6 0 16,0 4 0-16,7 1 0 15,9 4 0-15,-5 0 0 0,-3 2 0 16,-2 1 0-16,-7 4 0 16,4 4-1-16,4 7-1 15,8 4 0-15,12 10-2 16,3 2 1-16,8 6 0 15,1 1 0-15,0 0 1 16,6 0-1-16,7 8-1 16,8 4 0-16,13 4-1 0,6-1 0 15,12-8-1 1,8-6-1-16,20-7 1 16,11-1 3-16,21 2 3 15,-1 4 0-15,4-3 1 16,8 0-1-16,2-15 0 15,5-8 1-15,0-19 8 16,-2-11 8-16,2-25 22 16,-4-15 9-16,-8-26 1 15,-7-11-5-15,-12-14-13 16,-6-3-5-16,-15-14-4 0,-10-3-2 16,-29-4 1-16,-14-6 0 0,-21 6 1 15,-20 2-1-15,-23 9-5 31,-11 10-5-31,-15 13-9 0,-9 7-6 0,-18 21-29 16,-7 9-16-16,-12 27-79 16,-7 11-99-16,11 15 132 15</inkml:trace>
  <inkml:trace contextRef="#ctx0" brushRef="#br0" timeOffset="-55827.05">10372 6117 389 0,'-23'5'68'0,"-4"-1"74"0,-1-2-37 0,1-3-5 31,-4-3 13-31,5-2 11 0,3-2 6 0,7-2-6 15,4-1-3-15,10 2-5 16,2 1-1-16,13 1-11 31,4 1-8-31,13 0-11 16,2-1-9-16,5 1-22 16,6 3-6-16,1 2-16 0,7 1-6 0,15 1-7 15,16 0-4-15,17 0-8 31,6-1-4-31,21 0-1 16,1-2-1-16,9 0 1 0,8-1 2 0,4 1 0 16,-6-2 1-1,15 0 2-15,-9 0 3 16,-8-1 6-16,3 2 1 0,-18 1 4 16,-8-1-2-1,-13 0-5-15,-10-1-1 16,-13-2 0-16,-1-2-1 15,-19-3 4-15,-12 0 0 16,-26-1 12-16,-13 1 6 0,-17 0-2 16,-15 1-2-16,-31 1-15 15,-14 1-8-15,-25 5-6 16,-5 1 2-16,-19 3 0 16,-4 2 2-16,-9 2-2 15,-11 0 1-15,2 0 0 16,1-1-1-16,-6-1-1 15,2 1 0-15,11 0-1 16,-1 1 0-16,8 2-1 0,8 2 0 16,10 1 0-16,7 0 0 0,9 2 0 31,7-1 0-31,5 0 0 0,9-2 0 0,24-1-1 16,9-2-2-16,20-1-2 15,5-2-1-15,15-1-4 31,7 0 0-31,24-3 0 0,16 0 1 16,32 1 4-16,14 0 0 16,19 5 3-16,14 3 1 15,6 2 0-15,5 1-2 16,15 0 2-16,-9-3 2 16,6-2 9-16,6-2 5 0,-16-4 10 15,3-2 1-15,-5 0-3 16,-14 0-3-16,-12 1-8 15,-9 2-3-15,-17 2-6 16,-4 3-1-16,-22 1 5 16,-11-1 0-16,-25 0 5 15,-11 0-2-15,-10-1-3 16,-12-1 1-16,-15-4 1 0,-13-1 4 16,-25-4-4-16,-12-4-1 0,-15-5 1 31,-3-4-4-31,-13-5 0 15,-13 0-1-15,-9 0-4 16,-16 0 2-16,-11 4-2 16,4 1 1-16,-13 2-1 15,3 3 0-15,17 2 0 16,-5 0 0-16,15 2 0 0,7 1 0 16,14 3 0-16,6 0 0 15,17 1 0-15,6 1-1 16,13 1 0-16,14 2 0 0,25 0-2 15,8 0-1 1,17 1-6-16,3 2-3 0,19 2-1 16,10 3-1-16,34 5 2 15,16 3 3-15,25 5 2 16,16 2 1-16,26-3 11 16,14-3 9-16,33-8 12 15,6-6 4 1,15-5 3-16,3-4 0 15,-10-2-4-15,-9 2-3 0,-25 2-9 16,-12 3-5-16,-46 3-28 16,-24 5-43-16,-48 2 36 15</inkml:trace>
  <inkml:trace contextRef="#ctx0" brushRef="#br0" timeOffset="-52926.79">6795 6358 372 0,'9'-10'108'0,"-4"1"132"16,-2 0-27-16,-6 4-20 0,-1 1-16 16,-4 2-45-16,2 1-24 15,0 0-46-15,-1 1-10 16,4 0 3-16,3 0 2 15,0 0 3-15,0 0-5 16,3 2-15-16,2 0-7 0,9 1-5 16,1 2-3-16,6-1-5 15,6 2 1 1,3-2-1-16,3-1 0 0,6 0-1 16,1 1-2-16,8 1 2 15,10 0-1 1,3 0-4-16,5 0-4 15,1 1-7-15,-1 1-2 16,2 1-1-16,10 1 1 16,9 1 0-16,-1-2 1 0,4 1 4 15,-1-2 0-15,10-2 1 16,4-1 0-16,5 1-3 16,1 0 1-16,4 2 3 15,0-1 3-15,0 0 21 16,2-2 4-16,-3-3 0 15,-2-1-3-15,-5-2-20 0,-5-1-3 16,-5 1-3-16,-5 0 0 16,-13 0 1-16,-9 1 0 15,-23 1 2 1,-5 2 0-16,-17 1 3 0,-5 1 3 0,-15-1 11 16,-4 1 5-16,-11-4 3 15,-6 0-3-15,-10-2-4 16,-6-2-3-16,-14-4-7 31,-8-1-6-31,-19-2-8 16,-5 0-2-16,-6-2-2 0,-4 2 3 15,-12 0-2-15,-6 1-1 16,-4 1 1-16,-8 2 0 16,-2 3-1-16,-1 2 0 15,-5 2-1-15,-5 0 1 0,7 1 0 16,8 0 1-16,-1-1 0 15,8-2 0-15,9-1 0 16,1-1 0-16,16-1 0 16,3-1-1-16,3-1 1 15,4 0 0-15,1 0 0 16,9 3-1-16,6 4-1 16,0 1-1-16,0 6-1 15,-4 0 0-15,6 3 0 16,5 1 1-16,13-1-2 15,5 1 1-15,17-2-4 16,5-1-4-16,17-2-2 16,12 0-1-16,23-2 4 15,17 1 2-15,19-1 2 16,11 1 0-16,13 1-3 16,7 1 1-16,13 3 1 0,7 2 1 15,12 0 2-15,0 0 0 16,-2-4 2-16,7-1-2 0,-9-2 2 31,0-2 2-31,0-2 6 0,2-1 2 16,-12-1 1-16,-2-1-1 0,-9 1-1 15,-8 1-3-15,-15 2 0 16,-9 0 2-16,-25 2 0 16,-15-1 1-16,-17 4 1 15,-6-1-1-15,-12 1 2 0,-6-1 2 16,-10-2 2-1,-7 1 1 1,-12-4-1-16,-12-1-2 16,-18-2-3-16,-16-3-2 0,-15-1-2 15,-1 0 1-15,-11 2-1 16,-5 0-1-16,-10 1-1 16,-6 3-1-16,-16 2-1 15,-2 1-1-15,-2 6-9 16,-8 0-4-16,5 5-4 15,15 2-8-15,13-1-7 16,13 2 0-16,27-4-9 16,10-1-2-16,26-3-21 0,14-4-20 15,26 1-57 1,13-1-49-16,30-5 106 0</inkml:trace>
  <inkml:trace contextRef="#ctx0" brushRef="#br0" timeOffset="-147170.54">16867 8025 1012 0,'-14'-1'172'15,"-1"1"219"1,0 3-246-16,-8 6-85 16,-7-2-24-16,-11 0-27 15,-3-3-3-15,-6-7 3 0,0-2 7 16,1-2 0-16,3 0 1 15,-6 6 0-15,-6 3-11 16,-15 13-5-16,-2 7-2 16,-2 11-3-1,9 4 3-15,16 11 0 16,2 4 1-16,6 6-1 16,2 3 1-16,2 1-4 15,6 1-1-15,11 6 1 16,8 6-1-16,10 17 1 15,5 6-4-15,12 3 2 16,7 0 0-16,16-2-1 0,9 0 2 16,5-8-2-16,-1-6 0 15,11-10 7-15,5-4 6 0,32-3 8 16,8-4 2-16,8-12-2 16,8-4-3-16,3-8-4 15,4-5-3-15,26 1-1 16,0-3-1-1,-6-5 1-15,13 1-2 16,-11-5 2-16,-4-4-2 16,21-7-1-16,-14-5 0 15,3-14 8-15,8-7 9 0,-16-14 14 16,-3-7 3-16,5-8 0 16,-17-3-5-16,-4-10 2 15,-2-7 3-15,-22-14 3 16,-1-7 1-16,-19-6-4 15,-15-1-3-15,-14-10-7 16,-2-3-6-16,0-2-9 16,1-1-3-16,-12 5-1 0,-4 3 2 15,-18 1 4-15,-9 8 2 16,-19 11 15-16,-15 3 11 16,-28-3 11-16,-15-5-4 0,-11 0-16 15,-9-2-9-15,-16 4-8 16,-11-1 0-1,-13-2-10-15,-7 4-2 0,-13 12-16 16,0 11-9-16,-35 19-38 16,0 14-38-16,-29 23-107 15,-11 16-89 1,-13 32 161-16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7T16:52:46.4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11901 4737 306 0,'-4'5'91'0,"1"6"99"16,0 3-53-16,0 7-8 15,-2 2-11-15,-3 1 1 0,1 2-4 16,-5 7-31-16,0 5-19 15,3 4-33-15,-3 3-11 0,11 0-12 16,7-2-2-16,9-9-2 16,5-6 1-16,10-16 11 15,10-7 11 1,-3-16 19-16,4-9 6 16,-8-10 6-16,-17-5-1 0,5-1-2 15,-11 1 2-15,-8 0-8 16,-1 1-7-16,-13 5-14 15,-6-1-9-15,-17 9-11 16,1 2-5-16,-11 14-5 16,3-1-5-16,11 9-16 15,4 8-19-15,15 3-102 16,9 6-119-16,19 4 146 0</inkml:trace>
  <inkml:trace contextRef="#ctx0" brushRef="#br0" timeOffset="319.26">12498 4904 1147 0,'-15'13'78'0,"-2"4"31"16,-13 7-33-16,4 8 2 0,-2 7-27 15,6 3-6-15,14 2-34 31,4-6-10-31,19-4-5 0,11-4-4 16,15-20-2-16,-1-7 2 16,0-18 4-16,-1-10 4 15,-9-4 5-15,0-3 9 16,-7-2 31-16,-6 1 22 0,-10 2 26 16,-8 3-2-16,-14 3-30 15,-6 1-21 1,-7 8-34-16,-4 7-6 15,5 9-33-15,-2 9-31 0,9 1-129 16,6-2-145-16,21-3 186 16</inkml:trace>
  <inkml:trace contextRef="#ctx0" brushRef="#br0" timeOffset="567.34">12972 4811 967 0,'16'17'89'16,"-8"8"62"-1,-2 3-35-15,-13 9-47 0,3 2-10 0,4-3-24 16,3-3-13-16,13-15-16 31,1-9-3-31,12-20 10 0,8-8 7 0,6-12 14 16,5-2 4-16,-6-4 0 16,-8 1 2-16,-13 1-3 31,-15 0-2-31,-16 7-10 0,-8-3 0 0,-18 7-214 15,-5 8 143-15</inkml:trace>
  <inkml:trace contextRef="#ctx0" brushRef="#br0" timeOffset="5987.9">11809 4959 594 0,'-3'0'105'0,"1"-2"102"15,2 2-31-15,13-5-58 16,8-4-30-16,25-3-41 16,15-8-8-1,20-7 1-15,8 0-1 16,20-3-12-16,7 3-7 0,8 2-16 15,11-3-2-15,-4-2 8 16,-8-2 9-16,-14 4 9 16,-9 4 12-16,-32 6 7 15,-4 5-2-15,-29 6 11 16,-16 4-4-16,-39 11-11 16,-24 4-7-16,-30 14-33 15,-17 7-26-15,-33 14-44 16,-12 4-12-16,-10 6-1 15,-7-3 18-15,26-8 35 0,10-2 10 16,23-9 10-16,19-3 1 0,19-8 6 31,22-4 18-31,23-9 40 16,16-2 4-16,33-9 11 0,6-7-11 16,37-8-38-16,13-7-6 15,34-9-11 1,10-5-5-16,20-2 0 15,-6-1 2-15,-14 4 2 16,-6 2 0-16,-28 5 5 0,-14 9 2 16,-36 13-6-16,-24 7-11 15,-49 20-52-15,-28 5-64 16,-36 13-225-16,-9 8 204 16</inkml:trace>
  <inkml:trace contextRef="#ctx0" brushRef="#br0" timeOffset="62480.78">5188 12080 413 0,'-4'2'149'0,"-3"-1"130"15,4-1-103-15,-2-1-33 16,4 2-54-16,1-1-13 16,1 2 2-16,1 2 2 0,2 2-7 15,4 3-11 1,2 0-27-16,6 1-10 16,8-3-10-16,3-1 1 15,16-2 2-15,9-1 6 16,18-2 5-16,7-1-1 0,4-2-2 15,2-2-6 1,7-1-9-16,7 0-3 16,6 1-3-16,1 0-2 0,2 0-1 15,4 0-2-15,3 1 0 16,2-1 0 0,11-1-2-16,-3 2 0 0,2-3-1 15,8 1-1-15,-4-1 2 16,-9-2-1-16,10 6 16 15,-2 0 6-15,-13 4 3 16,2 3 2-16,-6 1-15 16,-2 1-2-16,-4-1-2 15,-2-1 0-15,-2-3-1 16,9 2 0-16,-1-4-1 0,4 2-1 16,2 1 0-16,-4 0-1 0,2 0 1 15,2-1-1 1,5-2 1-16,-3 0 0 0,-2-4 17 31,-3-1 8-31,-3-4 12 16,-7-3 3-16,-14 0-12 0,-9-2-4 0,-26 0-42 31,-12 5 16-31</inkml:trace>
  <inkml:trace contextRef="#ctx0" brushRef="#br0" timeOffset="68075.45">8427 12118 518 0,'4'-8'153'16,"-3"0"128"-16,1 4-56 0,-2 2-24 0,-1 6-41 31,0 4-25-31,-3 7-56 16,1 9-27-16,-5 6-37 16,-3 7-10-16,-11 11-22 15,-4 7-14-15,-8 6-28 0,-7 2-14 16,-5 1-9-1,-6-1 12-15,-19 0 29 16,-4-1 23-16,-12-5 46 16,-1-2 21-16,-11-4 36 0,-10-5 10 0,-10 0 3 31,-12-5-7-31,-18-1-29 16,3 0-16-16,-29-5-24 0,2-2-11 0,-2-12-21 31,-12-5-9-31,7-16-6 15,-12-7 0-15,-1-20 7 0,-6-14 8 16,2-22 5-16,-1-14 1 16,8-24 6-16,6-8 5 15,-5-18 11-15,13-6 6 16,-1-9 8-16,5-10-4 16,26-19-13-16,1-12-8 15,20-20-13-15,12-11-2 16,14-15 0-16,11-11-1 0,16-11 2 15,7-3-3-15,16-10 20 16,16-3 6-16,21-4 6 16,8-7 4-16,15-2-17 15,10 5-5-15,20-1-4 16,6 2 0-16,21 3-1 0,2 3-1 16,17 10 0-1,11 10-2-15,15 15-1 16,5 14 0-16,16 19-2 15,3 16 3-15,-1 17 15 0,17 10 2 0,-6 16 8 32,1 7 3-32,20 24-3 15,-15 10 2-15,11 24-2 16,4 13 2-16,-24 29-8 0,0 13-1 16,-17 26-3-16,-13 15-4 15,-14 23-2-15,-10 12 0 16,-18 21 2-16,1 8 1 0,-10 17 2 15,1 6-2-15,-13 20 8 16,-12 5 0 0,-6 14 2-16,-8 5 2 15,-8-6-10-15,-2 1-2 0,-7-7-2 16,-5-8-1-16,0-16 0 16,-1-14-1-16,0-33 0 15,0-14 0-15,3-26-11 16,-1-14-16-16,-3-20-67 15,1-13-60-15,-5-15-305 16,1-5 273-16</inkml:trace>
  <inkml:trace contextRef="#ctx0" brushRef="#br0" timeOffset="68433.89">6176 6541 675 0,'10'-3'107'0,"1"6"115"16,4 7-73-16,2 15-36 0,4 8-33 0,5 19-44 15,3 7-12-15,11 10-13 31,-5 2-4-31,-5-6-2 16,-5-10 1-16,-6-14-2 16,-2-6 0-16,-5-21 20 15,3-3 19-15,-7-17 37 16,3-15 18-16,8-18-1 16,4-18-15-16,11-25-36 15,8-5-15-15,18-13-21 0,6-1-5 0,5 11 11 31,-1 7-28-31,-12 24 12 0</inkml:trace>
  <inkml:trace contextRef="#ctx0" brushRef="#br0" timeOffset="75302.64">10590 11258 542 0,'-2'-3'104'0,"-2"0"103"0,1-1-18 15,0 3-61-15,0 1-28 16,-2 3-51 0,0 5-23-16,1 7-16 0,2 7-2 15,0 8-1-15,5 4-2 0,8 3-4 16,6-2-1-16,15-13-1 15,2-7-1-15,12-13 35 16,-8-11 28-16,-7-7 46 16,-4-5 17-16,-16-7-10 15,-3 1-20-15,-12 1-34 16,-7 2-15 0,-14 7-26-16,-9 4-11 0,-15 7-44 0,-4 3-27 31,3 7-76-31,9 2-60 0,20 1 111 15</inkml:trace>
  <inkml:trace contextRef="#ctx0" brushRef="#br0" timeOffset="75569.84">10962 11213 994 0,'5'9'116'0,"-1"4"84"16,0 4-88-16,-4 7-82 15,0 5-17-15,0 3-9 0,1-1-2 16,11-5-2-16,4-6-2 0,16-14 2 16,7-6 5-16,6-11 21 31,4-7 18-31,-9-8 33 0,-5-1 8 16,-8 1 5-16,-9 0-2 15,-11 6-5-15,-8 2-3 16,-13 5-19-16,-7 1-15 0,-19 2-48 15,-3 1-45-15,-15 0-103 16,1-1-86-16,15 3 119 0</inkml:trace>
  <inkml:trace contextRef="#ctx0" brushRef="#br0" timeOffset="75870.16">11464 11054 640 0,'29'10'107'0,"-6"7"87"0,-4 7-87 0,-10 9-71 16,-6 4-23 0,-2 4-9-1,2-3-3-15,10-11 1 0,4-4 1 16,10-16 31-16,1-6 23 16,-1-9 39-16,-1-4 14 15,-5-8-8 1,-4-1-9-16,-8 1-7 0,-7 0-3 15,-7 0-8 1,-7 2-12-16,-10 3-31 16,-6 1-12-16,-12 5-34 15,-2 4-30-15,-3 5-59 0,2 6-46 16,16 4-256 0,10 2 249-16</inkml:trace>
  <inkml:trace contextRef="#ctx0" brushRef="#br0" timeOffset="76101.09">11786 11152 461 0,'27'0'150'16,"-2"1"128"-16,-1 5-85 0,-9 5-104 0,-4 5-44 31,-2 7-33-31,-1 3-3 0,4 1-3 16,7-3 7-16,4-7 22 15,1-7 18-15,4-11 43 16,-4-5 16-16,-3-6 7 0,-5-5-7 0,-12 0-29 31,-3 0-20-31,-14-2-28 16,-6 1-12-16,-11-4-59 15,-6 3-71-15,-10 5 62 16</inkml:trace>
  <inkml:trace contextRef="#ctx0" brushRef="#br0" timeOffset="80876.72">11214 10896 315 0,'-5'9'51'0,"-3"3"48"0,-4 1 27 15,-3 2 19-15,-3 0 26 16,2-1-11-16,7 0-36 15,2-3-18-15,9 8-42 16,0 2-13 0,5 5-26-16,1 9-14 0,-4 6-8 0,1 1-2 0,3 2 0 31,1-3-1-31,-1-12 0 16,0-6 1-16,-6-13 1 15,-1-9 2-15,-3-1 3 16,-4-10 0-16,-4-11 0 15,-1-7-1-15,3-10-1 16,1-5 5-16,2-5 17 16,-2-1 10-16,7 4 26 0,-1 6 8 15,4 14-10-15,3 13-10 16,-3 21-21-16,-1 13-12 0,0 21-9 16,-2 9-1-1,-4 10-5-15,2 6-1 0,0 2-1 16,3-3-1-16,7-11-2 15,3-9 0-15,-2-19 2 16,-1-11 1-16,-5-16-1 16,-2-7-4-16,-1-22-3 15,0-10-2 1,0-17 2-16,1-9 4 16,2-9 2-16,-2-2 2 0,-1 3 2 15,1 3 5-15,5 19 5 16,1 13 0-16,-5 32 1 15,0 13-3-15,-2 30-4 16,-2 13-1-16,-4 12-2 16,-2 4-1-16,-2-2-1 15,3-6 1 1,7-13 0-16,0-11 0 0,6-19 2 16,-4-11 2-16,-1-19 0 0,6-9 0 15,-5-14-3-15,3-7 0 16,-5-6-1-16,0-3 2 15,1 10 16 1,3 6 5-16,-1 24 12 0,-6 15 3 0,-9 30-12 16,-3 11-7-16,-1 16-11 31,4 2-5-31,10-7-47 16,5-6-60-16,16-15 58 15</inkml:trace>
  <inkml:trace contextRef="#ctx0" brushRef="#br0" timeOffset="81721.41">11692 11002 471 0,'-5'0'152'0,"1"0"173"15,1 5-99-15,3 11-65 0,1 6-25 0,4 15-46 16,-2 7-20 0,2 2-41-16,-5 4-14 0,0-3-10 15,0 0-1-15,0-10-3 16,1-5 0-16,-2-18 0 15,1-7 1-15,-2-14 0 16,-1-8 0-16,1-13 2 16,-2-5 5-1,-1-10 21 1,-2-3 9-16,-2-4 14 0,1 0 1 0,0 1-16 16,3 6-6-16,5 13-7 15,-1 8-3-15,-3 22-5 0,4 17-3 16,-4 17-11-1,2 12-3 1,0 14 0-16,-4 3 0 0,-1 4 0 16,0-3 0-16,-1-11 1 15,7-9 1-15,0-21 2 16,0-10-1-16,4-19 1 0,1-10 0 16,1-18 0-16,3-11 1 15,1-12 0-15,-3-3 1 16,1 0 5-16,-3 0 1 15,-2 11 3-15,-4 12 3 16,-3 22-1-16,-3 16-1 0,-2 24-6 31,2 13-5-31,-3 12-5 0,6 7 0 0,5-6 0 32,0-7 1-32,11-18 0 0,2-14 0 15,0-22 3-15,5-12 1 0,-3-16 2 31,0-3 0-31,-2-5-3 0,-7-1 0 16,-3 10-7-16,-3 6-21 16,-9 27-101-16,-5 21-121 15,-20 41 133-15</inkml:trace>
  <inkml:trace contextRef="#ctx0" brushRef="#br0" timeOffset="109969.13">9930 10339 1138 0,'-16'12'129'15,"-1"0"93"-15,1-2-109 0,0-1 4 16,-4-5-29-1,-4-4 4 1,4-6-9-16,-1-5-9 0,4-4-11 16,-2 0-7-16,-2-1-12 15,0 2-5-15,-4 4-9 16,-4 2-4-16,-5 3-6 16,-4-4-2-16,-6-1-4 15,-4-2 1-15,-13-3 10 16,-5-2 4-16,-6-6 4 15,-2-2 2-15,0-4-9 16,-4 0-6-16,-16 3-7 16,-5 0-6-16,-8 0-5 0,-3 0-1 15,-7 2-1-15,-1 1 0 0,-10 1 0 16,-2 2 0-16,5 2 0 16,0 1-1-16,-10 4-1 15,2 2 0-15,5 1-1 31,-8 3 0-31,1 3 1 16,4 2-3-16,-9 3-2 16,1 4 1-16,11 4-1 0,0 2 2 15,-3 3 2-15,6 0-2 16,3 6-2-16,3 4-2 16,8 11-3-16,4 4-1 0,5 10-13 15,7 5-8-15,7 6-14 16,2 1-1-1,6 6 15-15,2 1 7 16,22 6 18-16,7 3 4 16,11 3 0-16,3-2 0 0,5-1 0 15,6 0 1-15,8 0-2 16,11 0 1 0,11-1-1-16,8-4 0 0,11-6 0 0,4-2 0 15,6 0 1-15,6-2 0 0,10-3 2 31,12-1 0-31,12-6 0 16,8-1 1-16,6-5 0 16,1-1 0-16,10-3 1 15,2 2-2-15,5-4 6 16,3 0 1-16,6-3 3 16,2-2-2-16,2-4 0 15,11-3-1-15,-4-6 1 0,3-3 4 16,20-4 0-1,-3-3-1-15,1-6-5 0,8 0-3 16,-6-6-1-16,1 1 1 16,11-1 10-16,-4-4 1 0,-2 1-1 15,4-8-2-15,-15-7-5 16,2 0-2-16,0-12 2 16,-11-2 1-16,-4-7 1 15,-4-5 3-15,-13-3 3 16,-11 0 5-16,-10-1 11 15,-14 0 4-15,-14-3 4 16,-4-4 1-16,-6-8 0 16,-7-4-1-16,-15-9-3 15,-2 1-1-15,-17-9-3 16,0 1-1-16,-3-9-3 16,-5-3 1-16,3 3 3 15,-3-1 2-15,-6 9 4 16,-1 3 0-16,-9 6-7 15,-9 5-3-15,-26 11-12 16,-16 6-5-16,-27 12-30 16,-9 5-52-16,-21 13-501 15,-13 5 390-15</inkml:trace>
  <inkml:trace contextRef="#ctx0" brushRef="#br0" timeOffset="126568.1">7534 8816 191 0,'-8'-2'99'16,"1"-4"69"-16,1 0 4 0,3 0-8 16,-3 2-37-16,4 2-14 15,-2 3-19-15,0 2-7 16,1 4-6-16,1 2-8 16,3-2-10-16,5-1-7 0,8-5 8 15,6-1 7 1,21-1-4-16,5-2 0 0,20 2-22 15,0-3-13-15,9 5-15 16,14 0-9-16,13 5-7 16,12 1-1-1,1-6 0-15,7-2 0 0,-5-7 3 0,-4-2-1 32,-9-2 10-32,-12 1 4 0,-14 6 4 15,-8 1 3-15,-25 7-4 0,-15 2 1 0,-35 6 5 31,-12 7 2-31,-33-2 2 16,-14-1-7-16,-8-6-8 16,-7-6-3-16,-4-8-2 15,-5-7 5-15,-8-13-8 16,3-4 1-16,8-3-9 0,2 2-3 0,1 5 2 31,4 6-4-31,12 11-1 0,14 6 0 16,30 6-9-1,12 6-3-15,19 7 2 0,10 3 1 0,25 0 24 16,13-1-55-16,29-13 39 16</inkml:trace>
  <inkml:trace contextRef="#ctx0" brushRef="#br0" timeOffset="132308.79">9463 5470 483 0,'-4'1'65'16,"-3"0"72"-16,-1-3-26 15,3-4 15-15,1-5 27 0,3-2 8 16,5-3-12-16,1 1-11 16,2 4-40-1,2 5-24-15,-2 6-40 16,2 7-14-16,11 8-7 16,4 0 6-16,19 1 7 15,11-2 3-15,30-9-3 16,16-5-6-16,21-11-11 0,17-8-3 15,5-10 0 1,10-6 4-16,20-11-5 16</inkml:trace>
  <inkml:trace contextRef="#ctx0" brushRef="#br0" timeOffset="179927.83">13012 13424 1146 0,'-2'16'103'16,"-2"-2"48"-16,-1-2-32 15,-2-6-44-15,0-4-14 0,0-9 18 16,1-7 13 0,0-10 22-16,-8-9 6 15,-1-17-16-15,-2-12-15 0,-1-23-29 16,1-8-12-16,-6-17-12 15,1-9-3-15,-3-16-10 16,4-8-8-16,5-14 3 16,2 2-3-16,8 3 6 0,5 5 5 31,19 16-17-31,3 11-3 0,4 22-4 16,-2 11-6-16,-16 19 5 15,-3 8 1-15,-7 21-2 16,-3 6-1-1,-2 17-2-15,-2 5-1 0,4 4-3 16,3 3-1-16,3 4-5 16,0 0 2-16,0 9 0 15,0 2 2-15,-3 9 5 0,-2 4 1 16,-2 10 2-16,-2 3 0 16,-3 6 1-16,-3 0 0 15,-6 3 0-15,0-2 0 0,-1 5 0 16,-2 1-3-16,-1 5-19 15,1 3-12 1,-1-1-15-16,0-3-3 0,3-12 8 16,4-9 10-16,7-16 19 15,-1-7 6-15,4-18 10 16,4-9 2-16,2-16-1 16,2-10-2-1,5-8-1-15,3-4 0 16,3-1 1-16,1-1 1 15,4 4 0-15,1 1 1 16,2 7-1-16,-2 2 2 16,-2 9 0-16,-1 1 2 15,-5 9-1-15,1 4 3 0,-3 9 1 16,-1 6 2 0,-6 5 0-16,0 7-1 0,-3 6-3 15,-2 3-4-15,-3 9-2 16,1 2-3-16,-2 5 1 0,-4 3-1 15,1 4-8-15,0-2-2 16,4-3-1-16,4-4-1 0,9-11 6 16,3-6-1-16,8-11 2 31,3-6 1-31,3-11 5 16,6-6 2-16,4-11 2 15,2-1 0-15,3-6 2 16,-3-5 0-16,-7 5 2 15,-2 2 1-15,-15 11 7 16,-3 6 0-16,-6 10 0 0,-1 4-1 16,-2 6-6-1,-1 3 3-15,3 8 1 0,0 1 1 16,7 6-4 0,5 1-2-16,2 9-4 0,7 4 1 0,3 9-1 15,-2 2 0-15,0 1 0 16,-1-1 1-16,-2-6 1 15,1-2 2-15,-4-9 1 16,-3-7 1-16,-6-8 3 16,-7-10 0-16,0-3 3 15,-5-9-2 1,-7-10 0-16,-3-5-3 16,0-11-3-16,-2-2-2 15,3-12-1-15,1 2-1 0,-3-5-1 16,1 1-1-16,-1 5 0 15,0 6-1-15,5 16-1 16,-2 11 0-16,6 17-4 16,2 8 1-16,2 12-3 15,3 4 0-15,5 6 3 0,3 3 0 16,6-1 3-16,-1 0 1 0,2-2 1 31,1-2-1-31,-2-3 1 0,-3 0-18 0,-3-7-57 16,-1-1-61-16,0-4 68 15</inkml:trace>
  <inkml:trace contextRef="#ctx0" brushRef="#br0" timeOffset="183539.45">13514 964 525 0,'-1'-1'81'0,"0"-2"91"0,1-1-12 0,0-6 20 16,0 5 20-1,1-3 36-15,-1-2-10 0,-3 3-28 16,-5 2-21-16,-13 3-64 31,-1 2-23-31,-8 4-50 16,-3 1-16-16,-2 4-16 0,-8 1-7 0,2 3-4 31,4-1-3-31,9 6-5 0,9 3 3 0,17 5-2 16,2 4 2-1,24-1 1-15,6 3 1 0,10-2 1 16,1-1 1-16,-4 3 3 16,-8-6 0-16,-5 1 2 15,-7 2 2 1,-13-5 3-16,-5 6 0 16,-21 0 1-16,0 0-1 15,-14-2-32-15,-6-4-45 0,1-11-117 16,0-5-103-1,16-18 151-15</inkml:trace>
  <inkml:trace contextRef="#ctx0" brushRef="#br0" timeOffset="183721.96">13737 832 1450 0,'33'11'136'0,"-11"14"58"0,-6 14-17 16,-16 19-86-16,-4 9-40 15,-4 10-32-15,-3-2-4 16,8-5-28 0,1-4-51-16,5-14-172 0,4-4-202 0,-2-13 233 15</inkml:trace>
  <inkml:trace contextRef="#ctx0" brushRef="#br0" timeOffset="184294.26">13776 1150 855 0,'2'3'184'16,"2"1"234"-16,6 10-275 0,2 5 4 31,7 0-79-31,-1-3-29 16,10-7-28-16,3-6-1 0,9-7-1 16,0-3 1-16,1-7 5 15,-6-3 4-15,-13 0 21 16,-10 3 7-16,-18 3 1 15,-11 7-6-15,-10 11-27 16,-5 10-12-16,0 22-10 16,0 5 0-16,6 9 3 15,6-3 2-15,15-14 0 16,6-9 2-16,18-19 1 16,7-9 1-16,11-14 9 0,12-7 2 15,12-8 1-15,2 1 4 16,-5 4-3-1,-8 5-3-15,-16 12-4 16,-7 9-4-16,-11 22-3 16,-6 7 1-16,-10 15 3 15,-8 5-1-15,-3 4-6 16,-5 0-1-16,-1-9 1 16,3-9 2-16,3-17 13 0,-1-10 2 15,4-13 13-15,0-9 7 0,6-15 3 16,1-11-1-16,12-12-20 15,5-5-8-15,12-1-7 16,6 1 5 0,4 16 3-16,7 7-1 0,0 20-5 15,5 12-6-15,-5 9-1 16,-3 7 1-16,-12 8 3 16,-13 3 2-1,-19 5 1-15,-8-1-2 16,-18-2-21-16,-9-5-24 15,1-9-95-15,2-7-69 16,14-13 107-16</inkml:trace>
  <inkml:trace contextRef="#ctx0" brushRef="#br0" timeOffset="184556.27">14999 996 1261 0,'0'0'185'16,"0"1"42"-16,-2 6-47 16,1 7-15-16,-3 14-114 0,-1 7-10 0,-3 14-15 15,3 0-10-15,1 2-20 16,6-4-34-16,6-3-169 31,5-4 134-31</inkml:trace>
  <inkml:trace contextRef="#ctx0" brushRef="#br0" timeOffset="185307.07">15819 1037 920 0,'-14'9'117'16,"3"-2"150"-16,6-1-79 16,4-4-14-16,2-2-45 0,4-1-85 15,2 0-20-15,2 0-4 16,0 1-44-16,-1 4-270 15,0 4 211-15</inkml:trace>
  <inkml:trace contextRef="#ctx0" brushRef="#br0" timeOffset="185449.83">15851 1402 1496 0,'-6'12'99'0,"-2"-3"9"15,4-3-8-15,4-6-23 16,1 0-73-16,11-8-6 16</inkml:trace>
  <inkml:trace contextRef="#ctx0" brushRef="#br0" timeOffset="187157.7">17647 921 332 0,'2'1'122'0,"1"-1"104"16,0 0-4-16,-2-1-64 0,-1 0-24 31,1-2-17-31,-1-1-1 16,-2 0-15-16,-4-2-7 15,-8 2-18-15,-3 0-12 0,-12-2-20 16,-4 3-7-16,-8 0-13 15,0 2-8-15,2 4-11 16,0 1-4-16,7 7-3 16,1 3-2-16,7 3-2 15,7 0-1-15,4 2-2 16,5 0 0-16,10 1-2 0,4 1 2 16,8 1 1-16,5 0 2 31,12 0 4-31,2-2 0 0,7-2 2 15,5 1 0-15,0 2 0 16,-3 2 1-16,-14-1 3 16,-10 0 2-16,-27 1 6 15,-13 3 2-15,-21 0 0 16,-2 0-2-16,-6-1-7 16,5-2-1-16,1-4-28 15,5-4-26-15,7-10-92 0,1-2-92 16,14-8 128-16</inkml:trace>
  <inkml:trace contextRef="#ctx0" brushRef="#br0" timeOffset="187910.19">17787 1167 684 0,'-1'5'133'16,"-2"-1"271"-16,1 2-228 15,2 1-12-15,-1 0-35 0,1 1-107 16,0 2-10-16,2 2-7 16,2 1-2-16,1 1-3 15,2-2-1-15,6-1 1 16,-1-2 0-16,6-4 6 15,3-4 0-15,5-4 2 16,3-4 2-16,0-1 5 16,2-3 5-16,1-3 11 15,-4-3 5-15,-6-1 1 16,-3 2-6-16,-10 3-12 16,-3 5-9-16,-4 8-10 15,3 3 0-15,-2 8 0 16,4 6 0-16,-2 1 2 15,0 0 1-15,2-1 0 16,0-4 0-16,2-4 1 16,1-1 2-16,2-9 0 0,0 0 1 15,5-8 0-15,-1-2-1 16,-1-1-1-16,-2-2-1 16,-2 1-1-16,-1 2-2 0,-3 6-2 15,-2 2-2-15,-1 6-2 16,0 2 0-1,-2 3 3-15,2 0 0 16,1 1 2-16,3-1 0 0,4-5 0 16,4 0 0-16,3-6 1 15,-1-2 0-15,0-2 1 16,0 2-1-16,-1 2-2 16,0 1 0-16,-3 5-1 15,-1 0 0-15,-1 3 1 16,1 0 1-16,-3 0 1 0,1-2 0 15,1-6 1 1,-4-2 1-16,8-5-2 0,-2-2-1 0,6-1 1 16,0-1 0-16,-2 0-1 15,-2 2-1-15,-2 10-3 16,-2 7-1-16,-7 12 2 31,2 1 1-31,0 3-8 0,4-3-34 16,10-4 28-16</inkml:trace>
  <inkml:trace contextRef="#ctx0" brushRef="#br0" timeOffset="188522.06">16906 1911 653 0,'3'-3'157'0,"4"-3"72"16,8-6 5-16,5-2 15 16,7-3-74-16,2-1-23 15,3 5-58-15,2 4-31 16,-1 5-40-16,-3 3-12 15,-9 5-9 1,-6 3 0-16,-15 6 0 0,-7 2-4 0,-18 5-10 16,-3 0-5-16,-5 1-4 15,0-1 4 1,11-5 10-16,7-3 5 16,11-5-2-16,4-1-1 0,13 1-1 15,6 0 4 1,8 1 11-16,5 2 6 0,4 3 7 31,1 0-2-31,-8 6-7 0,-4-1-4 16,-13 1-1-16,-6 2 2 15,-20-1 3 1,-9 3 1-16,-16-1-10 0,-5-2-17 0,2-2-57 16,3-5-48-16,14-9-184 15,8-2 173-15</inkml:trace>
  <inkml:trace contextRef="#ctx0" brushRef="#br0" timeOffset="188837.77">17304 1826 1110 0,'8'-5'118'0,"1"0"102"15,5 1-55-15,4-2 7 16,4 1-59-16,6 1-65 15,3 2-18-15,0 1-20 16,-3 4-4-16,-7 4-4 16,-7 3 0-16,-15 6 3 15,-10 1-1-15,-10 6 0 16,-3 0 1-16,-2 4-2 16,0 1-1-16,7 0-2 15,5-2 0-15,11-5-3 16,6-2-2-16,10-6 1 15,5-3 1-15,9-8 4 16,6-4-15-16,13-10-87 16,4-7-97-16,10-5 101 15</inkml:trace>
  <inkml:trace contextRef="#ctx0" brushRef="#br0" timeOffset="189166.1">17872 1746 861 0,'-5'14'127'15,"-2"10"106"-15,-1 4-52 0,1 6-36 16,3 4-62-16,4-4-65 16,5 2-8-16,3-3-6 15,0-2-1-15,2-3 2 16,-2-3 0-16,-4-9 2 16,-3-4 4-16,-2-12 3 15,-1-8-1-15,0-8-2 16,2-6-2-16,2-2-1 15,5 3 1-15,5 4 2 16,4 6 1-16,5 8 5 16,4 4 2-16,7 6 9 15,3 2 0-15,-6 4-4 16,-5-1-2-16,-15 3-6 16,-9 3 2-16,-21 1 1 15,-10 4-1-15,-18-3-10 0,1-3-26 16,2-6-99-16,6-3-104 15,12-6 115 1</inkml:trace>
  <inkml:trace contextRef="#ctx0" brushRef="#br0" timeOffset="190150.93">20114 1044 784 0,'10'-5'129'16,"-3"0"70"-16,1 3 5 0,-2 6-68 16,-1 3-51-16,-1 12-41 15,-2 7-9-15,-2 9-14 16,-5 3-5-16,0 4-9 16,-1-1-9-16,-2-3-69 15,-1-7-71-15,-1-6 75 16</inkml:trace>
  <inkml:trace contextRef="#ctx0" brushRef="#br0" timeOffset="190314.43">19981 1270 1148 0,'26'-3'119'15,"3"0"44"-15,9-2 5 16,13-2-75-16,3-2-44 15,5-2-80-15,-3 0-114 16,1-8 91-16</inkml:trace>
  <inkml:trace contextRef="#ctx0" brushRef="#br0" timeOffset="190639.11">21086 849 1098 0,'0'-9'143'0,"0"9"57"16,1 7-7-16,0 12-89 15,2 10-35-15,-3 4-12 16,1 8-6-16,0 12-24 16,5 4-7-16,1 8-10 0,-1-1 1 15,1-11-9-15,-2-3-24 16,-3-13-91-16,3-7-78 0,0-12 94 16</inkml:trace>
  <inkml:trace contextRef="#ctx0" brushRef="#br0" timeOffset="190850.71">21117 891 829 0,'-2'-2'157'0,"6"4"285"16,0 6-267-16,6 1-13 15,6 10-31-15,1 2-87 16,6 0-15-16,-1 8-17 15,3-3-3-15,-3 1-16 16,1 1-34-16,0-2-120 0,2-7-162 0,-3-11 175 16</inkml:trace>
  <inkml:trace contextRef="#ctx0" brushRef="#br0" timeOffset="191011.89">21626 895 1161 0,'-7'6'126'31,"-4"4"53"-31,-13 9-8 16,-13 10-42-16,-8 1-52 0,-10 12-37 15,3-4-9-15,6 0-18 16,5-3-11-16,20-11-85 16,6-7-86-16,15-10 90 15</inkml:trace>
  <inkml:trace contextRef="#ctx0" brushRef="#br0" timeOffset="191207.78">21592 898 708 0,'11'-16'180'0,"-5"-1"168"0,-5 9-55 0,-7 19-86 16,4 3-41-16,-3 22-49 16,4 1-26-16,1 5-40 15,-3 2-16-15,4 0-19 16,-3 2-5-16,2-5 1 15,1-2-29-15,6-4-75 16,4-2-73-16,4-1 75 31</inkml:trace>
  <inkml:trace contextRef="#ctx0" brushRef="#br0" timeOffset="191600.18">21799 1126 1149 0,'-7'5'153'15,"0"5"22"-15,-1 10-8 0,-1 4-32 16,-1 11-96-16,1 1-15 16,4-4-15-16,3-2-4 15,9-10-1-15,3-5 0 16,8-5 2-16,4-3 2 15,4-7 2-15,1-5 1 16,-2-6 0-16,3-2 1 0,-8-4 9 16,0 2 1-16,-10-4 0 15,-2 3-3-15,-7 15-19 16,-3-4-2-16,-1 26-1 16,-6 3-1-16,1 8 8 15,1 2 0-15,7-6-2 16,7-3 1-16,13-10-3 0,2-2-12 31,0-9-73-31,2-4-16 0,-2-9-144 0,2-5-79 0,3-11 195 16</inkml:trace>
  <inkml:trace contextRef="#ctx0" brushRef="#br0" timeOffset="191798.25">22244 796 804 0,'-6'-3'145'16,"-3"7"102"-16,-3 10-64 16,-5 12-39-16,-1 12-41 15,1 4-9-15,3 16-34 0,2 4-14 16,8 9-19-16,-1 4-11 16,7-6-8-16,5-4 1 15,2-11-59-15,2-6-40 16,6-11-176-16,1-6 141 15</inkml:trace>
  <inkml:trace contextRef="#ctx0" brushRef="#br0" timeOffset="191977.55">22465 819 1312 0,'2'12'123'15,"-5"16"41"-15,-1 10 11 0,0 9-48 16,-2 8-56-16,7-1-45 16,-5 6-10-16,1-2-20 15,-6 0-34 1,-1-8-163-16,2-3 130 16</inkml:trace>
  <inkml:trace contextRef="#ctx0" brushRef="#br0" timeOffset="192230.72">22277 1206 1032 0,'27'-20'165'15,"3"3"35"-15,10 3 23 16,-6 4-43-16,5 4-85 16,-5 1-18-16,-10 6-38 15,-5 6-13-15,-3 9-18 16,-6 2-4-16,-1 7-4 15,-2 3 0-15,-8 6 1 16,-1 2 2-16,1-5 1 16,4-8-4-1,11-10-101-15,2-4-200 0,9-9 180 16</inkml:trace>
  <inkml:trace contextRef="#ctx0" brushRef="#br0" timeOffset="192350.22">22627 1013 1261 0,'-7'-4'79'0,"-4"-3"-45"0,2-4 58 0,5 1-65 0,7-4-190 15,3 0 126-15</inkml:trace>
  <inkml:trace contextRef="#ctx0" brushRef="#br0" timeOffset="192686.49">22821 1301 695 0,'-1'71'112'0,"-2"-3"6"0,-3-5-8 0,-4-4 1 15,-3-3-120-15,-1-5-97 16,2-14-96-16,2-10 0 16,1-19 55-1,1-8 100-15,1-20 160 0,1-11 28 16,4-19 20-16,2-10-9 15,7-15-17-15,4-4-11 16,13 9-2-16,0 12 18 16,6 25-12-1,-3 12-11-15,-3 15-35 16,1 5-25-16,0 7-37 16,2 5-7-16,-4 7-10 15,-3 5-2-15,-8 1-1 16,-5 3 0-16,-14 1-15 15,-7 0-28-15,-14-3-87 0,-12-3-117 16,-15-6 133-16</inkml:trace>
  <inkml:trace contextRef="#ctx0" brushRef="#br0" timeOffset="193049.9">23071 807 1116 0,'7'-2'109'0,"-4"18"91"16,-2 9-54-16,-8 12 22 0,-4 12-56 16,-5 5-56-16,-5 8-16 15,10-1-22-15,6-2-8 0,13-10-6 32,12-6 0-32,6-11-1 15,3-11 1-15,10-11 5 16,4-8 2-16,1-6 6 15,-11 0 0-15,-8-12 5 16,-4-1 0-16,-21 5-5 0,8-4-3 16,-9 16-6-16,-7 7 0 15,8 12 0-15,-1 6 1 0,1 2 2 16,5-4-2-16,3-6 1 16,7-2-1-16,7-7-31 15,-1-4-39-15,0-6-176 16,-1-3-179-16,0-3 225 15</inkml:trace>
  <inkml:trace contextRef="#ctx0" brushRef="#br0" timeOffset="193144.67">23330 1032 1086 0,'0'-8'54'0,"-3"-3"95"31,3 2-111-31,0-7-194 0,0 2 126 0</inkml:trace>
  <inkml:trace contextRef="#ctx0" brushRef="#br0" timeOffset="193649.12">23484 1224 704 0,'11'35'110'0,"5"-5"78"16,3-9 6-16,8-10-58 15,1-5-24-15,11-7-35 16,-2-4-11-16,-8-9-19 15,-4-2-14-15,-17-3 10 16,-1-2 9-16,-8 3-2 16,-6 1-5-16,-8 10-33 15,-18 7-16-15,-4 9-7 16,-6 9 4 0,2 6 8-16,12 1 7 15,6 0 8-15,12-1 1 16,11-7-1-16,5-3-1 0,16-5-1 15,4-6 1-15,19-7-2 16,5-2-4-16,7-6-6 16,0 2 0-16,-23 6-3 15,1 2-2-15,-14 10-3 16,-1 3-1-16,-9 7 2 0,-6 1 0 16,-2-2-19-16,-8-2-28 15,4-3 2-15,-5-3 3 0,7-8 27 16,-6 1 29-16,5-13 15 15,1-4 15-15,10-5 14 16,9-6 12-16,13 2 0 16,13-3-17-16,15 0-17 15,9 5-16-15,-7 3-16 32,-1 4-4-32,-22 9-84 0,-9 0-80 0,-9 4 93 15</inkml:trace>
  <inkml:trace contextRef="#ctx0" brushRef="#br0" timeOffset="194467.33">21815 1824 470 0,'4'-6'109'0,"1"2"70"15,2-1-1-15,3-4-29 0,2 2-42 16,7-2-8-16,3-1 11 15,8 9 1-15,-1 1-9 0,1 7-39 16,-7 3-22-16,-7 1-29 16,-1 3-7-1,-15 3-2-15,0 4 1 0,-16 3 2 16,-9-1-1-16,-15-1-9 16,-3-2-1-16,1-6 1 15,3-4 1 1,18-8 7-16,8-3 3 0,9-2 1 15,8-2 1-15,12 1 10 16,4 0 3-16,13 4 6 16,4 3 1-16,4 6-5 0,-4 3-4 15,-6 5-8-15,-5 5 0 0,-9 1-4 32,-4 5 0-32,-13 0 4 15,-4 0 8-15,-20 1 13 16,-11-2 2-16,-23-3-2 15,-8-3-9-15,0-6-14 16,3-4-10-16,20-11-57 16,7-5-48-16,14-12-195 15,5-5 169-15</inkml:trace>
  <inkml:trace contextRef="#ctx0" brushRef="#br0" timeOffset="195349.87">22283 1874 542 0,'-8'0'105'15,"-1"0"95"-15,-2 0-33 0,2-2-13 32,2 0-54-32,6-2-45 0,2-1 0 15,10-1 11-15,4-1 4 16,11 2 19-1,7 1 5-15,7 2-7 0,4 3-10 16,-5 4-32-16,-5 5-14 16,-11 6-15-16,-12 1-6 0,-8 6-4 15,-8 2 0-15,-15 8-2 16,-9 4-2-16,-15 9-18 16,-2-1 0-16,4-8 2 15,10-3 2-15,20-14 14 16,12-7 4-16,28-7 15 15,14-6 3-15,16-10 3 0,6-6-4 16,1-9-16 0,2-6-31-16,7-3-129 15,2 0-126-15,-5-1 138 16</inkml:trace>
  <inkml:trace contextRef="#ctx0" brushRef="#br0" timeOffset="195739.41">23050 1779 1223 0,'-7'2'152'0,"-3"6"95"16,-1 5-26-16,-3 12-57 0,3 7-53 15,0 11-51 1,4 4-18-16,2 3-24 0,1 0-7 0,3-6-4 16,-1-3-2-16,2-6-13 15,0-3-8-15,0-4-16 16,-1-7-1-16,0-8 11 15,1-11 8 1,0-2 10-16,8-10 1 0,3-10-1 16,4-2-1-16,5 5 3 15,2 2 1-15,0 10 0 32,-2 3 0-32,1 6-1 0,-1 3-1 15,-1 5 0-15,1 4 2 16,-4 0 1-16,-3 1 0 15,-11 0 3-15,-9-3 3 0,-15 0 5 16,-9 1 3-16,-13-3 3 16,-6-2-2-16,-7-2-14 15,-3-7-48-15,-11-5-273 16,-11-1 215-16</inkml:trace>
  <inkml:trace contextRef="#ctx0" brushRef="#br0" timeOffset="198724.53">13718 2390 471 0,'-7'-1'109'0,"-2"-1"128"15,1-1-12-15,-2-1-32 0,2 2-28 16,-5 0-56-16,-4 1-15 16,-7 1-17-1,-5 2-9-15,-1 2-22 16,-2 1-16-16,0 1-25 15,0 1-5-15,10 4-2 0,0 2 0 16,11 5-2-16,7 0-2 16,5 1-2-1,6 2-2-15,13 1 0 16,3 2 2-16,8 2 2 16,1-1 2-16,2 6 3 15,-5-2 1-15,-5-1 1 16,-7 2 0-16,-17 0 17 0,-6-1 4 15,-17-2 3 1,-5-1 3-16,-11-5-15 16,0-1-11-16,-3-7-37 0,-1-4-40 0,4-9-113 31,2-4-71-31,10-10 135 0</inkml:trace>
  <inkml:trace contextRef="#ctx0" brushRef="#br0" timeOffset="198939.93">13832 2319 1141 0,'10'9'170'31,"-2"7"77"-31,-6 13-21 16,-2 11-37-16,-8 21-90 0,-4 6-26 0,-3 8-49 31,-2 2-4-31,4-6-26 15,4-2-37-15,6-10-82 16,5-5-55-16,5-10 88 0</inkml:trace>
  <inkml:trace contextRef="#ctx0" brushRef="#br0" timeOffset="199580.61">13779 2784 799 0,'5'6'103'0,"2"2"167"32,3 1-112-32,8 0 0 0,3-1-30 15,6-5-72-15,7-3-13 16,4-7 6-16,-1-4 3 16,0-5-3-16,-4 0-2 0,-15-1-15 15,-9 2-3-15,-19 3-4 16,-8 0-6-1,-11 5-11-15,-4 3-7 0,1 11-14 16,3 6 0 0,4 9-6-16,8 6 2 15,6 5 8-15,7-1 1 0,12-5 1 16,5-5 2-16,15-12 2 16,4-4 2-16,10-13 3 15,5-4 1-15,9-9 0 16,0-3 6-16,-7-2 19 15,-8 1 8-15,-18 10 7 16,-4 5-2-16,-12 14-18 16,-4 11-8-16,-5 18-10 15,-5 9-1-15,-4 17-3 0,-2 3-13 16,0 7-46 0,-2-1-32-16,3-4-62 0,-1-6-1 0,3-14 45 31,2-10 30-31,5-20 64 15,3-10 16-15,7-20 25 16,2-11 13-16,9-20 30 0,0-8 9 16,1-21-1-16,4-7 0 15,2-3-13-15,4 4 3 0,4 22 0 16,3 13-10-16,-6 23-19 16,-1 10-16-16,-4 15-23 15,1 7-2-15,-4 11 1 16,-5 7 4-1,-15 8-24-15,-12 4-17 0,-16 12-50 16,-11 1-30-16,-1-5-88 16,1-4 114-16</inkml:trace>
  <inkml:trace contextRef="#ctx0" brushRef="#br0" timeOffset="199914.51">14757 2593 999 0,'16'-1'54'0,"4"-5"127"16,3 2-104-16,8 0 17 16,6 0 9-16,3 7-61 0,-1 2-16 15,-7 6-19-15,-7 4-1 16,-21 8 3-16,-11 3 2 15,-25 8-9-15,-10 3-3 16,-8 4-6-16,0 1-1 16,16-1 8-16,6-2 2 0,20-7-1 15,4-5 1-15,15-10 7 16,6-6 5-16,14-14 4 0,9-8 3 31,12-12-25-31,8-5-75 0,7-10 51 16</inkml:trace>
  <inkml:trace contextRef="#ctx0" brushRef="#br0" timeOffset="200048.29">15431 2582 1555 0,'-1'-2'66'0,"3"6"3"0,-4 3 35 0,-2-4 4 0,-2-3-44 16,-1-4-44-16,0-1-137 0,2-1 87 15</inkml:trace>
  <inkml:trace contextRef="#ctx0" brushRef="#br0" timeOffset="200178.77">15378 2860 1859 0,'0'-1'28'0,"3"-9"-18"0</inkml:trace>
  <inkml:trace contextRef="#ctx0" brushRef="#br0" timeOffset="201604.71">17651 2548 549 0,'-3'0'133'15,"-4"0"131"-15,1-2-114 16,-3-1 13-16,-2-2-51 16,2-4-21-1,-7 1-22-15,-2-1-11 16,-9 1-29-16,-1 2-14 15,-3 3-12-15,2 3-3 16,-2 4-3-16,2 7 0 0,8 6-2 16,4 0 1-16,11 2-2 15,4-1 3-15,10 1 6 0,3-1 5 16,8 3 3 0,5-1-3-16,4-1-4 15,-1 0 0-15,3-3-1 16,-2 2 0-1,-12-2 2-15,-9 1 4 0,-21 0 8 0,-10 2 2 0,-12 2-2 16,-6 0-3 0,0-2-33-16,3-2-37 15,6-7-136 1,10-3-144-16,16-8 181 16</inkml:trace>
  <inkml:trace contextRef="#ctx0" brushRef="#br0" timeOffset="202190.94">17726 2733 551 0,'10'12'149'16,"-7"1"133"-16,-3 6-123 0,-2 3-17 0,-6 5-81 16,3 1-31-16,1 1-20 15,-3-1-4-15,7-6-2 16,8-4 0-16,0-11 5 15,7-5 5-15,6-11 5 16,-3-7 4-16,10-8 19 16,1-5 9-16,4-3 18 15,4 2 8 1,-5 2-6-16,-3 6-7 0,-10 10-25 0,-4 8-14 16,-11 11-19-16,-8 7-6 15,-7 11 0-15,-1 4 1 16,-2 1-1-16,5-2 0 0,9-5 0 31,5-7-2-31,15-12 3 16,4-5 1-16,3-10 3 15,6-3 0-15,-2-4-2 16,-3 2 0-16,-5 4-1 0,-1 2-2 16,-9 7 0-16,-1 4-4 0,-6 7-1 15,-2 4-1 1,0 6-21-1,-4 1-2-15,0-3 0 16,2-3-1-16,1-12 27 16,3-3 3-16,5-10 4 0,2-5 0 15,8-3 0-15,5-1 1 16,3 4 1-16,2 3-1 16,-3 9-2-16,-2 5-5 15,-3 12-6-15,-1 7 0 16,-6 12 2-16,1 3 3 15,-5 1-12-15,3-2-42 0,-1-5-257 16,4-1 205 0</inkml:trace>
  <inkml:trace contextRef="#ctx0" brushRef="#br0" timeOffset="-213282.15">17577 3312 217 0,'-5'1'98'0,"0"1"60"16,-3 2 5-16,2 2-49 15,-2 0-19-15,0 1 12 16,2-2 16-16,-2-1-8 16,0 0-8-16,4-3-18 15,3-1-14-15,0 0-19 16,-2-3-5-16,4-2-11 16,4-1-5-1,8-1 2-15,5-1 2 0,9 1 6 0,3 2 4 16,3 4-8-16,-3 2-9 15,-7 6-17-15,-5 4-6 16,-7 4-7-16,-4 2 2 16,-8 4 1-16,-4-1 2 0,-12 2 1 15,-3 0 0 1,-12-3-1 0,-7 1 1-16,0-8-1 0,2-2-1 0,12-5-3 31,9-1-1-31,15-4-2 15,-3 1-3-15,15-2-1 16,6 0 1-16,17 0 7 0,6 1 7 16,0 3 12-16,2 4 4 15,-11 5-4-15,-3 2-6 0,-9 2-10 16,-4 2-2-16,-9-2 4 16,-8 1 2-16,-14 1 1 15,-6 0 1-15,-17 1-5 16,-5 0-2-16,-9-4-19 15,4-2-14-15,12-7-47 16,11-4-34 0,14-8-145-16,9-6-89 15,8-5 183-15</inkml:trace>
  <inkml:trace contextRef="#ctx0" brushRef="#br0" timeOffset="-212805.94">17918 3392 1036 0,'-1'-5'124'16,"-2"-2"97"0,2 0-42-16,3-2 1 15,4 1-54-15,7-2-54 0,5 0-10 16,10 3-19-16,5 3-11 15,0 5-15-15,-3 4-6 0,-7 5-10 16,-7 3-1-16,-7 4-2 16,-5 1 0-16,-11 1 4 15,-7 2 2 1,-15 1 3-16,-5 1 0 0,-1-3-4 16,0-4-1-1,14-6-2-15,7-6-2 16,15 1-3-16,6-3 1 15,15 2-1-15,9 1 4 0,5-2 5 16,4 4 3-16,-8 0 2 16,-6 4 2-1,-7 3-5-15,-8 0 0 0,-10 3 2 16,-7 2 0-16,-13 3 1 16,-10 2-1-16,-14-1-4 15,-4-1-4 1,-2-4-30-16,8-2-24 0,11-10-57 0,8-6-44 15,12-12-220 1,5-7 225-16</inkml:trace>
  <inkml:trace contextRef="#ctx0" brushRef="#br0" timeOffset="-212372.64">18346 3284 925 0,'10'6'125'16,"-3"4"165"0,-1 5-119-16,-6 11 15 15,-4 6-40-15,0 11-71 16,-3 4-25-16,3 4-34 0,2-2-8 0,3-3-5 16,3-5 0-1,4-9-1-15,2-5 0 0,2-8 2 16,0-4 2-16,-5-9 7 15,-6-5 1-15,2-6 3 0,-3-7 1 32,0-10-9-32,0-1-1 0,5-1-7 15,3 3-1 1,5 7-4-16,3 4-1 0,3 9-2 0,-1 2 1 31,7 8 2-31,-4 3 1 0,-1 2 3 16,-2 2 1-16,-8 0 1 15,-2 0-1-15,-7 2 2 16,-5 0 2-16,-13 1 1 16,-8 1 1-16,-16-5-24 15,-8-1-22-15,-4-7-59 16,-1-4-60-16,8-7 87 0</inkml:trace>
  <inkml:trace contextRef="#ctx0" brushRef="#br0" timeOffset="-210552.62">20672 2718 543 0,'0'-1'143'0,"-4"-2"158"32,8 1-136-32,-2 0 24 15,4-1-46-15,2 3-21 0,-6 3-43 16,1 8-22-16,-5 13-28 16,-4 8-9-16,1 13-11 15,-4 2-6-15,3 3-23 16,5-1-28-16,1-7-74 15,0-3-53-15,1-10-164 0,-1-6 187 16</inkml:trace>
  <inkml:trace contextRef="#ctx0" brushRef="#br0" timeOffset="-210371.87">20488 2899 909 0,'-2'-7'143'0,"2"0"130"0,1 2-35 0,6 1-54 32,6-1-46-32,12 0-70 15,9-2-26-15,16-1-35 0,5-1 4 0,4-1-88 16,2 0-71-16,1 4 85 16</inkml:trace>
  <inkml:trace contextRef="#ctx0" brushRef="#br0" timeOffset="-209641.38">21690 3364 752 0,'-4'-1'127'0,"1"0"105"31,3-1-29-31,0-2-35 0,0-1-40 16,4-3-39-16,4 0-10 16,5 0-15-16,0 1-8 0,6 5-19 15,0 2-8-15,5 7-18 16,2 3-4-16,-4 5-4 16,-5 1-1-16,-12 2 0 15,-5 0-1-15,-14 0 2 16,-10 0 0-16,-7-3-9 15,-3 0-2-15,2-3-3 16,1-5 2-16,12-3 2 16,5-2 0-16,14 0-1 0,5-1-1 15,13 1 6-15,5 3 2 16,11 0 3-16,6 5 6 0,8 4 1 31,-2 0 3-31,-5 4-3 0,-8-1-2 16,-17-2 1-1,-9 0 1-15,-23 1 2 16,-12-1 1-16,-20 1-2 16,-5-1-17-16,3-2-46 15,6-2-42-15,9-2-204 16,6-2 179-16</inkml:trace>
  <inkml:trace contextRef="#ctx0" brushRef="#br0" timeOffset="-209432.27">22204 3285 1295 0,'21'26'124'0,"-5"8"83"0,-6 9-21 16,-10 5-24-16,-5 3-40 15,-4-6-50-15,0-4-24 0,4-9-34 16,1-4-16-16,7-8-56 15,3-2-80-15,5-7-268 16,7-1 240-16</inkml:trace>
  <inkml:trace contextRef="#ctx0" brushRef="#br0" timeOffset="-209033.68">22620 3246 883 0,'0'4'202'16,"0"7"-100"-16,0 12 264 0,-1 7-239 16,-3 9 28-16,1 3-15 15,-2 0-74-15,2-3-25 0,3-5-27 16,0-5-6-16,1-7-16 16,0 0-15-16,0-9-31 15,-2-3-22-15,-1-4-27 16,-1-5 11-1,0-5 33-15,0-7 24 0,3-8 54 16,3-5 11-16,4 2 19 16,2 3 1-16,5 10 0 15,2 5-5-15,4 5-5 16,2 5-1-16,-2 5-10 16,1 1 1-16,-5 3-13 15,0 1-2 1,-10 1-3-16,-3-2-4 0,-11 0-3 15,-5-2 0-15,-7-4 1 16,-2-3-10-16,-4-4-37 16,-3-3-27-16,-5-7-132 0,-3-3-136 15,-9-6 190 1</inkml:trace>
  <inkml:trace contextRef="#ctx0" brushRef="#br0" timeOffset="-197863.64">13983 4242 218 0,'-3'-7'3'15,"0"1"7"-15,-1-1 51 16,-1 2 35 0,0 0 45-16,-2 0 24 0,1 2-9 0,0 0-4 15,2-1 0-15,2 0-9 16,2-1-10-16,0-1-1 31,-5 2-4-31,-4 1-6 0,-9 3-31 16,-2 4-21-16,-6 4-38 15,1 2-14-15,-3 6-14 16,0 2-3-16,7 6-2 16,-1 1-2-16,16 2-1 15,6 1 0-15,17-5-2 16,7-2 2-16,7-4-1 15,9-2 2-15,2-2 5 0,5 2 2 0,-9-3 3 32,-6 3 3-32,-19 3 0 0,-13 1 3 15,-23 7 1-15,-7 0 1 16,-8 0-17 0,-4-1-23-16,6-8-69 0,3-5-36 15,12-16-54-15,8-11-17 16,17-17 23-16,6-13 30 15,17-25 43-15,3-13 28 16,10-12 42-16,4 3 22 0,0 17 118 16,5 16 49-16,-3 20 67 15,-1 12 16-15,-9 22-46 16,-8 8-31-16,-14 21-52 16,-6 9-33-16,-9 14-45 0,-7 11-10 15,-1 14-10-15,-6 3 0 16,3 2-1-16,0-5 6 15,7-13-51-15,5-5-13 16,4-17-15-16,3-7-14 16,1-18 42-16,0-9 9 0,-4-17 16 31,4-9 7-31,-2-9 6 16,-2-2 3-16,5 1 5 15,2 6 5-15,0 8 16 16,2 6 8-16,-3 9 10 15,0 2-4-15,3 2-14 0,1-2-7 16,5-5-11-16,-1-8 2 16,5-3 6-16,-2-3 2 15,-5-4-4-15,-3 3 0 0,-10 0-1 16,-4 1-1-16,-9 7-3 16,1 2-3-16,-2 12-17 15,1 8-4-15,2 19-2 16,0 8 0-16,4 11 7 31,1 1 2-31,8-11 1 0,7-4 2 16,10-14 0-16,6-4 0 0,4-8 1 15,4-2 1-15,6-4 2 16,-1 0-1-16,-1 2 0 16,-8 3 0-16,-15 9-3 15,-11 7 1-15,-10 15-4 16,-6 7-8-16,-10 6-14 15,1 1-1-15,-5-10 5 16,1-7 8-16,5-16 18 16,5-7 4-16,8-13 8 15,5-11 5-15,15-18 2 16,10-13-4-16,12-21-5 0,0-5-1 16,4 1-4-16,-5 7 12 15,-3 25 7-15,0 12-3 16,-6 21-2-1,-7 8-9-15,-10 12-6 16,-5 4 2-16,-19 5 4 0,-9 1-1 0,-16 5-24 31,-3 0-29-31,-4-6-72 16,2-5-49-16,8-13-178 16,9-9-203-16,26-16 309 0</inkml:trace>
  <inkml:trace contextRef="#ctx0" brushRef="#br0" timeOffset="-197494.53">15176 4274 472 0,'0'0'161'16,"6"0"-31"-16,0-2 247 15,3 0-181-15,-2-4 42 0,1 2-46 16,1-2-83-16,3 2-31 15,3 2-45-15,-3 2-15 0,-6 4-12 32,-4 3-1-32,-10 7 0 0,-5 4 0 0,-4 7-3 15,0 3 1-15,4-4-3 32,3-1-1-32,9-3-4 0,5-4 0 15,10 1 0-15,5-2 1 0,10 1 4 31,2 4 4-31,0 2 7 16,-1 2 1-16,-16 1 12 0,-8 1 1 16,-21 4 3-16,-15 1 2 0,-13 1-11 15,-5 2-15-15,0-6-77 16,3-6-66-16,8-15 70 16</inkml:trace>
  <inkml:trace contextRef="#ctx0" brushRef="#br0" timeOffset="-197349.61">15658 4299 1254 0,'16'13'159'0,"-3"0"121"16,-8-2-140-1,-5-4-20-15,-2-6-81 0,-2-3-68 0,0-3 16 16</inkml:trace>
  <inkml:trace contextRef="#ctx0" brushRef="#br0" timeOffset="-197213.19">15648 4675 1119 0,'8'16'203'0,"0"-4"291"0,1-6-408 15,0-6 16-15,1-9-149 16,0-5 41-16</inkml:trace>
  <inkml:trace contextRef="#ctx0" brushRef="#br0" timeOffset="-196328.83">17485 4409 239 0,'-6'-2'100'0,"-2"-1"108"16,-1 1-7-16,2-1-38 16,1 1-7-16,1 2-9 15,2-1 5-15,3 1-15 16,0 0-15-16,4-1-31 16,5-2-10-16,7-1-11 15,5-1-2-15,11 2-13 0,5 6-12 16,2 6-21-1,0 6-9-15,-10 6-8 16,-7 4-1-16,-13-1 2 16,-6 1 3-16,-16 0 1 15,-8-2 0-15,-18 3-1 16,-6-1-5-16,2-3-8 16,2-5-3-16,17-10 0 0,9-2 0 15,14-5 2 1,4-1-1-16,16 0 6 0,6 0 5 0,11 1 21 31,7 4 8-31,-2 3-4 0,-4 3-3 0,-11 5-11 16,-11 3-6-16,-14 6 5 15,-10 1 1-15,-24 6-1 16,-13 1-1 0,-11-1-15-1,-3 0-21-15,9-2-64 0,10-4-57 16,16-12-164-16,11-7-153 0,21-17 253 15</inkml:trace>
  <inkml:trace contextRef="#ctx0" brushRef="#br0" timeOffset="-195914.7">17978 4321 1227 0,'34'6'108'0,"-9"4"64"15,-1 6 10-15,-14 6-34 0,-6 2-37 16,-6 7-48 0,-11-2-22-16,-10 2-20 0,-5 0-4 15,-5 2-8-15,0-1-3 0,8-2-1 32,5-2-3-32,14-9-4 0,3-3-2 0,11-6-2 15,5-2 0-15,3-3 2 31,4-4 1-31,8-3-14 0,2-5-14 16,4-4-16-16,-3-2-3 0,-8-1 12 31,-5 1 16-31,-9 2 19 16,-4 1 3-16,-5 9 20 0,-1-3 14 0,-5 12 18 16,3 6 7-16,-5 8-6 15,2 7-13 1,-1 3-18-16,4 2-8 0,3-3-8 15,2-4-23-15,5-7-90 16,-2-5-120-16,6-1 118 16</inkml:trace>
  <inkml:trace contextRef="#ctx0" brushRef="#br0" timeOffset="-195476.38">18570 4222 795 0,'-3'-1'237'0,"12"5"-98"0,-4 6 301 31,0 7-282-31,-2 14 25 16,-3 9-27-16,-1 12-79 0,-1 3-21 15,-1-2-36-15,-1 0-13 16,1-1-4-16,3 3 0 0,0 1-10 31,-1-1-11-31,-5-8-44 0,0-6-15 16,2-17 12-1,0-10 14-15,2-18 43 16,-1-12 13-16,3-13 0 16,4-7-3-16,9 1 4 15,1 1 5-15,5 8 14 0,-1 9 5 16,2 11-3-16,3 6-4 15,1 9-11-15,-1 5-6 16,-4 5 0-16,-5 3-1 0,-10 3 0 16,-6 1 4-16,-16 4 0 15,-7-1 2-15,-10 0 0 16,-6 1-11-16,-11-7-43 16,-9-2-36-16,-4-8-222 15,-1-3 184 1</inkml:trace>
  <inkml:trace contextRef="#ctx0" brushRef="#br0" timeOffset="-188499.82">20948 4428 302 0,'0'-4'107'0,"-1"15"55"16,-2-2 89-16,-3 2 0 0,-1-5-36 15,2 3-71-15,0-3-16 0,5 1-25 16,5 6-12-16,-1 5-34 31,2 6-19-31,1 10-27 0,-5 3-6 0,0 8-19 31,-2 2-40-31,0-4-111 16,-1-1-110-16,-2-7 139 16</inkml:trace>
  <inkml:trace contextRef="#ctx0" brushRef="#br0" timeOffset="-188330.05">20835 4648 1519 0,'-2'0'2'0,"2"3"27"0,3 0 54 0,-2 1 10 0,10-4 27 0,4-2 15 16,13-8-55-16,10-3-14 0,22-6-56 31,6 2-54-31,4 1-238 15,2 5 186-15</inkml:trace>
  <inkml:trace contextRef="#ctx0" brushRef="#br0" timeOffset="-187818.49">21884 4501 655 0,'-12'-4'294'15,"-2"3"-7"-15,-2-6-62 0,4 2-8 16,5-5-29-16,6 2-24 16,6 0-47-16,8-2-21 0,10 4-36 15,4 1-18-15,10 6-25 16,-2 4-8-1,-1 8-9 1,-6 0-3-16,-12 2-2 16,-1 2-2-16,-12 1 4 0,-6 0 2 15,-14 1-6-15,-10-1-4 0,-17 1 0 16,-1-3 0 0,3-4 9-16,8-6 4 15,16-5 0-15,16-1-2 0,-4-2-3 16,13 1-2-16,8 2-1 15,6 2 1-15,7 4 1 16,2 2 2-16,3 3-1 16,1 3 1-16,-7 4 0 15,0 2 0-15,-14 4 2 0,-6 0-1 16,-12 1 1 0,-10 3 2-16,-16-3-5 0,-15-4-19 15,-4-4-63-15,1-5-43 16,14-11-166-1,11-3 163-15</inkml:trace>
  <inkml:trace contextRef="#ctx0" brushRef="#br0" timeOffset="-187531.97">22304 4554 1260 0,'0'6'89'15,"-4"5"55"-15,-2 3-11 0,-5 4-13 16,-2 4-33-16,8 3-48 16,1 3-21-16,10-2-17 15,7-1-1-15,11-9 0 16,5-6 5-16,9-8 10 16,1-4 9-16,-3-11 17 15,-6-2 2-15,-9-8 6 0,-5-2-1 16,-11 1-6-16,-6-3-1 15,-12 1-17-15,-9 2-21 0,-14 4-53 32,-8 3-30-32,-5 4-96 15,4 0-102-15,13 7 162 16</inkml:trace>
  <inkml:trace contextRef="#ctx0" brushRef="#br0" timeOffset="-187130.99">22804 4267 1279 0,'0'-14'69'0,"-2"66"31"0,0 8 9 16,0-1-29-16,2 0-47 0,5 1-17 0,1-9-8 15,1 0-1-15,-5-7-1 31,-1-4-1-31,-2-10-1 16,-4-5 2-16,1-11 8 16,-3-8 4-16,5-11 8 15,-2-11 2-15,4-14-6 16,9-3-4-16,4-3 4 16,5 6 3-16,6 13 6 0,-1 7 3 15,1 12-4-15,0 8-3 0,2 8-5 16,-1 3-1-16,-1 2-5 15,-3 2-3-15,-5-2-4 16,-8-2-1 0,-14 1 1-16,-13 1 0 15,-14-1-9-15,-8-2-25 0,-19-3-94 16,-8-4-132-16,-9 6 137 0</inkml:trace>
  <inkml:trace contextRef="#ctx0" brushRef="#br0" timeOffset="-178499.57">13998 5719 623 0,'-2'-6'165'0,"-5"-1"157"16,-6 1-81-16,-5 1-10 0,-6 1-69 31,-4 1-44-31,-1 2-73 0,1 0-22 16,3 4-19-16,-5 4-2 15,1 7-1 1,-5 1-1-16,-2 5-3 16,9 1 0-16,7 1-3 15,12 0 1-15,13-1 2 16,6 1 2-16,14-1 4 16,3 1 1-16,6-1 3 0,-3 0-1 15,-6 4 2-15,-7 0 4 0,-10 4 12 16,-6 1 4-16,-11 7 0 15,-7 0-3-15,-18 1-13 16,-4 1-3-16,-12-6-27 16,5 0-25-1,11-10-82-15,5-7-52 0,17-16-72 0,4-10-115 32,13-27 217-32</inkml:trace>
  <inkml:trace contextRef="#ctx0" brushRef="#br0" timeOffset="-178322.11">14021 5476 1067 0,'53'-9'109'0,"-7"9"96"15,-1 13-20-15,-14 24-20 16,-8 13-33-16,-10 24-59 16,-6 6-27-16,-6 4-31 15,1 0-6-15,-2-2-75 16,0-3-71-16,2-11-277 15,2-11 230-15</inkml:trace>
  <inkml:trace contextRef="#ctx0" brushRef="#br0" timeOffset="-177741.07">14117 5988 1051 0,'-10'4'92'0,"5"3"153"31,2-1-121-31,15-1 3 15,4-4 11-15,14-9-44 0,7-7-16 16,6-12-30-16,3-5-13 16,1-4-8-16,2-2-1 15,-2 5 3-15,-9 3 2 16,-21 4 28-16,-9 7 5 16,-23 14-8-16,-7 6-1 0,-13 23-39 15,-6 7-12-15,3 13-2 16,3 6-3-16,10-2-2 0,10-3-2 31,15-15-4-31,8-9 0 0,19-18 1 16,4-7 3-16,14-13 3 15,9-5 2-15,13-6 0 16,0-1-1-16,-5 7 1 16,-5 4-1-16,-22 15 1 15,-5 11-1-15,-18 22 3 16,-7 15 1-16,-13 20 1 15,-6 7 1-15,-7 7-13 0,-4-1-12 16,-4-2-30 0,0-3-5-16,5-12 11 0,1-10 12 15,6-27 33-15,6-15 8 16,4-26 8-16,7-18 7 16,9-25-1-16,10-11-2 0,11-11 0 15,0 4-3-15,10 8 4 16,-1 9 8-1,-1 17-10-15,3 8-2 16,-10 21-10 0,1 9-8-16,-6 12-1 0,-6 5 2 15,-13 8 5-15,-7 5 2 16,-16 9-10-16,-11 2-21 16,-5 5-66-16,-1-2-63 15,5-11 79-15</inkml:trace>
  <inkml:trace contextRef="#ctx0" brushRef="#br0" timeOffset="-177372.35">15344 5807 1288 0,'11'4'106'15,"-6"3"78"1,-4 2-14-16,-9 3-11 15,-4 1-36-15,-4 0-61 0,0-1-19 16,2 0-26-16,-1-1-7 16,0 1-11-16,2 0-2 15,4-1-3-15,6-1-4 0,13 1 2 16,6 0-1-16,10 3 1 16,2 3 2-16,9 7 6 31,0 1 0-31,-3 3 7 15,-5 0 2-15,-19-1 2 0,-7 1 3 16,-24 1 0-16,-9-1 0 16,-10 1-11-16,-7-2-20 0,6-6-61 15,7-4-47-15,14-11-231 16,7-6 211-16</inkml:trace>
  <inkml:trace contextRef="#ctx0" brushRef="#br0" timeOffset="-177076.19">15533 5931 1088 0,'19'-2'117'15,"1"-1"74"-15,-1 1-10 0,-1-1-58 32,2 1-24-32,0 1-31 15,4 1-6-15,0 5-16 16,-2 2-7-16,-7 4-11 0,-5 3-5 15,-13 6-4-15,-9 4-1 16,-11 7-4-16,-7 3-3 16,3 3-6-1,-3 0-3-15,12-3-3 0,5-3-4 16,11-9-4 0,7-2-1-16,11-10 0 0,9-4 3 0,8-9 1 15,7-5-24-15,4-9-145 16,4-2-147-16,9-9 165 31</inkml:trace>
  <inkml:trace contextRef="#ctx0" brushRef="#br0" timeOffset="-176688.2">16357 5885 1498 0,'-1'-1'109'0,"-2"1"85"0,0 0-97 15,1 0-2-15,-1-1-34 16,2-4-33-16,-1 1-8 15,2 3-38-15,0 0-66 0,-3 2 53 16</inkml:trace>
  <inkml:trace contextRef="#ctx0" brushRef="#br0" timeOffset="-176546.98">16336 6253 1680 0,'4'18'102'0,"0"-5"8"15,1-3-1-15,-3-8-62 0,4-6-31 0,3-5-61 16,5-4 33-16</inkml:trace>
  <inkml:trace contextRef="#ctx0" brushRef="#br0" timeOffset="-175258.78">18018 5773 521 0,'7'-3'49'0,"-7"1"112"16,1 1-31-16,-3 0 48 31,0 0 9-31,-1 0-20 0,0-1-11 0,-7 2-20 16,-6 2-13-16,-7 5-41 0,-5 2-20 16,-5 8-35-16,-3 5-10 15,2 8-13-15,-3 8-3 31,5 13-4-31,-2 11-1 16,6 14-13-16,4-1-10 0,17-14-1 16,12-10 0-16,15-22 13 15,9-9 11-15,-1-11 4 16,-2-7 1-16,-3-6 4 16,-4-5 1-16,-4-4 4 15,-2-1 1-15,-6-3 2 16,-6 0 6-16,-8 1 8 15,-6 3-1-15,-7 5-4 0,-4 5-9 0,-2 8-16 32,-3 4-12-32,0 8-47 15,6-1-38-15,12-3-230 0,12-5 199 0</inkml:trace>
  <inkml:trace contextRef="#ctx0" brushRef="#br0" timeOffset="-174901.22">18285 5777 962 0,'0'-1'109'15,"-4"-2"62"-15,3 1-18 16,0 0 16-16,1 2-44 0,0 1-23 15,0 3-31-15,1 3-8 16,-1 7-16-16,-1 2-7 16,-7 7-12-1,-3 4-5 1,-5 4-6-16,-3 6-4 0,-5 14-7 16,-2 3-4-16,0 4 0 15,4-2-2-15,10-14 0 16,5-9 0-16,14-10-3 15,9-7-1-15,9-9 0 16,4-5-2-16,4-10-34 16,3-7-26-16,1-10-88 0,0-1-83 15,-5-2 134 1</inkml:trace>
  <inkml:trace contextRef="#ctx0" brushRef="#br0" timeOffset="-174722.9">18348 6030 726 0,'-3'6'182'0,"-3"3"210"0,7 6-199 16,3 1-8 0,1 8-48-1,3 2-23-15,-1 7-47 16,0-1-20-16,-1 2-28 0,-3 2-3 0,1-4-59 16,1 0-48-16,8-2-277 15,5-7 216 1</inkml:trace>
  <inkml:trace contextRef="#ctx0" brushRef="#br0" timeOffset="-174114.62">18751 5643 446 0,'-3'2'99'0,"-2"-1"118"16,1 1-15-16,1 0 30 16,0 2-29-16,1 8-34 15,-1 4-17 1,2 9-34-16,1 6-18 15,0 13-37-15,1 5-16 0,-1 12-24 16,0 6-7 0,1 6-9-16,1 2-2 15,1-4-7 1,2-6-10-16,-1-16-25 0,1-5-2 16,-4-13-4-16,0-7 6 15,0-13 24-15,-1-10 2 16,0-3 11-16,-2-10 3 15,-2-9 1-15,1-5 0 16,1-7-1-16,2 0-2 16,5 0 3-16,6 3 5 15,2 8 13-15,4 6 7 16,6 10 9-16,6 3-1 0,9 7-9 16,0 3-4-16,1 5-11 0,-8 4-4 15,-10 3-3 1,-2 4 1-16,-13 1 1 15,-5 1 1-15,-8 2 2 16,-11 1-1-16,-16 0-15 16,-9 0-14-16,-13-1-34 15,1-4-17-15,7-9-45 16,4-6-24-16,14-11-65 0,6-10-134 16,13-11 202-16</inkml:trace>
  <inkml:trace contextRef="#ctx0" brushRef="#br0" timeOffset="-173356.22">21287 6039 974 0,'0'0'116'0,"0"0"64"16,0 1-5-16,-2 1-51 0,0 3-28 16,0 9-33-16,-2 7-17 15,0 16-29-15,-2 8-10 16,-3 7-12-16,0 2-37 16,0-7-120-16,0-1-97 15,4-12 126-15</inkml:trace>
  <inkml:trace contextRef="#ctx0" brushRef="#br0" timeOffset="-173176.01">21020 6260 1372 0,'12'-4'90'0,"7"-2"50"15,12 0 1-15,7-5-35 16,6-1-27-1,6 1-49-15,3 0-16 16,18 3-58-16,12 4-80 16,17-1 74-16</inkml:trace>
  <inkml:trace contextRef="#ctx0" brushRef="#br0" timeOffset="-172757.31">22505 5958 985 0,'2'-4'130'16,"-2"0"98"-1,-7 4-6-15,-11 8-36 0,-10 6-48 16,-16 15-66-16,-5 10-29 15,1 15-34-15,9 2-7 16,15 0-2-16,12-1-2 16,20-12-1-16,12-4 0 15,22-13 3-15,7-7 0 16,9-10 15-16,-1-6 9 16,-13-10 21-16,-6-6 11 15,-13-7 8 1,-9-2-4-16,-14-8-7 0,-9-2-9 0,-17-7-17 31,-7-2-7-31,-8-5-18 0,-13-2-16 0,-5 3-39 16,-2 2-19-16,6 13-56 15,13 7-27-15,22 13-196 16,6 7 206-16</inkml:trace>
  <inkml:trace contextRef="#ctx0" brushRef="#br0" timeOffset="-172503.05">23120 5729 1139 0,'-2'0'123'0,"-2"5"60"16,0 8-2-16,0 12-59 0,3 8-27 31,1 17-27-31,1 7-17 16,3 15-22-16,1 5-11 15,1-1-8-15,-2-3-10 16,1-9-91-16,-4-6-72 16,-1-5 82-16</inkml:trace>
  <inkml:trace contextRef="#ctx0" brushRef="#br0" timeOffset="-172206.44">23113 6242 1441 0,'17'-19'100'0,"16"0"41"15,4-2 7-15,9 7-13 16,-4 4-29-16,-1 12-32 15,-7 7-23-15,-5 11-23 16,1 6-7-16,-10 4-8 16,-3 1-2-16,-15-2 0 15,-7 0 0-15,-14-2 1 16,-10 0 0-16,-16-4-10 16,-8 0-8-16,-23-8-24 15,-4-3-17-15,-2-10-50 0,4-4-38 16,4-11-415-1,-4-6 355-15</inkml:trace>
  <inkml:trace contextRef="#ctx0" brushRef="#br0" timeOffset="-164157.66">22420 5950 526 0,'-9'0'128'0,"1"0"106"16,-2-1-46-16,2 1-31 16,5-2-38-16,-3 0-17 0,8-2-25 31,2 0 5-31,-4 1 3 0,1 2-4 16,-1 0-27-16,-2-1-15 15,-9 3-18 1,-2 2 2-16,-11 3 10 15,-1 0-1-15,-3 3-5 0,0 1-12 16,6 5-12-16,3 4-4 0,6 9-1 16,2 6 4-1,4 13 1-15,0 4 0 0,5 7-2 16,1 0-1 0,6-9 1-16,5-1-1 15,8-11 2-15,7-4-1 0,13-13 2 16,6-7 2-16,5-15 3 15,4-10 2-15,-6-14 4 16,-2-7-3-16,-9-8 0 16,-4-3 9-16,-12 0 24 15,-8-4 11-15,-17-2 6 0,-10-2-7 16,-15 0-26-16,-3 1-11 16,-21 9-13-16,-7 6-2 15,-13 12-7-15,1 6 0 16,15 10 0-16,12 5-5 15,17 9-3 1,6 6-4-16,11 14-1 16,2 9 2-16,10 12 6 15,4 5 3-15,8 2 4 0,5-4 2 16,11-8 1 0,5-6 0-16,5-13 3 0,4-3 1 15,4-12 0 1,-3-5 3-16,-1-11 1 0,-5-8 0 15,-13-10 2-15,-1-5 0 16,-15-11 2-16,-2-7 1 16,-8-7 0-16,-4-4-1 0,-11 7-4 15,-3 6-4 1,-10 19-4-16,-8 11-2 16,-9 21-10-16,-7 9 0 0,1 18-2 15,5 10 1-15,13 15 5 0,5 5 1 31,16 4 1-31,4-3 0 16,15-7 3-16,5-6 0 16,14-9 2-16,9-5 1 0,16-11 1 15,8-6 2-15,11-14 1 16,-1-6 1-16,-11-14 4 16,-8-6 1-16,-21-10 6 15,-5-6 0-15,-14-8 3 16,-4-6-3-16,-13-10-3 15,-5-6-2-15,-8-2-5 0,-7 2 0 16,-12 17-7 0,-2 11-5-16,-9 20-4 0,0 10-5 15,6 18-1-15,5 10 0 16,12 17 2-16,7 6 2 0,11 13-2 31,10 2 3-31,14 2 1 0,9-1 1 0,14-8 8 16,9-5 1-16,14-12 1 15,3-8 1-15,-7-13 1 16,-8-7-1-16,-16-9 0 16,-7-6-1-1,-7-12 0-15,-3-4 0 16,-12-13 4-16,-2-5 0 16,-10-13 0-16,-8-5-1 15,-4-2-2-15,-3 3-3 16,-9 19-9-16,-7 12-4 0,-12 24-8 15,-4 12-1-15,2 23 3 16,2 8 3-16,12 20 5 16,7 7 2-16,12 7 4 15,7-1 0-15,9-9 4 16,7-7-1-16,10-14-1 16,8-6 0-16,8-14-1 0,13-6 2 15,13-13 3 1,10-7 0-16,6-12 4 0,-4-5 1 15,-16-10 2 1,-12-4 3-16,-18-6 8 16,-11-4 1-16,-16-9 1 15,-7-1-3-15,-17-3-9 16,-9 6-6-16,-19 14-6 16,-7 9-3-16,0 20-5 15,4 9-1-15,18 20-4 0,8 12 1 16,13 19-1-16,4 12 2 15,15 15 5-15,7 2 2 0,21-10-9 16,8-10-2 0,22-22 0-16,10-9 2 0,9-18 16 15,-1-6 6-15,-19-15 8 16,-11-8 4-16,-23-15 6 16,-9-6 1-16,-10-14-1 15,-6-10-3-15,-12-9-5 16,-11 0-3-16,-18 9-4 15,-6 15 3-15,-12 35-5 0,-3 17-4 32,4 33-3-32,2 14-21 0,-7 22 54 15,-2 11-29-15</inkml:trace>
  <inkml:trace contextRef="#ctx0" brushRef="#br0" timeOffset="183939.44">7025 10654 192 0,'0'1'77'0,"-3"3"105"16,0 0 3-16,1 2-1 15,-3-4-10-15,2-6-18 0,0 4-14 16,1-7-17-16,2 0-12 16,4 4-37-1,-1-5-15-15,4 5-23 16,1 4-5 0,0 7-2-16,1 9-9 0,-1 17-9 0,-1 7-6 31,-4 13-7-31,2 9 3 0,-5 5 0 15,0-3-1-15,-4-3 4 16,0-6 0-16,-1-14 0 16,1-4 0-16,-3-10-4 15,0-8 0-15,0-11 0 16,-1-4 0-16,2-11 0 16,1-7 0-16,4-9-1 0,1-4-1 15,4-7 0-15,4 0 0 0,5-5 0 31,0 1 1-31,3 6 7 16,5 4 3-16,-1 12 10 0,2 6 3 0,1 9-5 16,-3 6-2-16,1 11-8 31,-7 5 1-31,-2 8-6 16,3 7 1-16,-13 4-2 0,5 2-2 15,-7-2 4-15,-6-5-1 16,8-4-1-16,1-1-27 15,6-9-99-15,7-4-94 0,5-11 105 16</inkml:trace>
  <inkml:trace contextRef="#ctx0" brushRef="#br0" timeOffset="184156.95">7515 11043 1030 0,'-5'18'118'0,"0"0"94"16,3 4-98-16,2 3-14 0,1-2-31 16,5 4-8-1,2 2-32-15,3-2-12 0,6-1-12 32,5-4-4-32,3-6-5 15,7-7-19-15,-4-9-43 16,2-5-47-16,-5-13 57 15</inkml:trace>
  <inkml:trace contextRef="#ctx0" brushRef="#br0" timeOffset="184328.63">7518 10668 1392 0,'-16'1'138'0,"7"0"98"16,3 1-122-1,6-2-82-15,2 0-21 0,6-5-42 16,5-3-84-16,8-2 71 16</inkml:trace>
  <inkml:trace contextRef="#ctx0" brushRef="#br0" timeOffset="185443.24">12007 10288 796 0,'0'-4'145'0,"2"5"150"16,-1 4-60-1,1 11-59-15,-2 7-26 16,0 11-53-16,0 7-30 0,-4 8-35 31,-1 2-12-31,-2 2-12 0,1-3 1 16,0-4-24-16,3-6-32 0,3-7-127 15,1-6-141-15,6-7 169 16</inkml:trace>
  <inkml:trace contextRef="#ctx0" brushRef="#br0" timeOffset="185949.52">12215 10366 540 0,'0'2'25'0,"-1"2"19"0,0 0-39 16,1 2 3-16,-1 0 43 16,-1 2 23-16,2 0 39 15,0 0 6-15,0 0-31 16,0-1-20-1,0 0-36-15,0 0 0 16,-2 1 15-16,-2 1 10 16,1 5 16-16,-1 0-1 15,3 3-14-15,0 7-6 0,-4-3-18 16,4 5-10 0,2 3-12-16,1-2-5 0,2 1-3 15,-2-6 0-15,4-5 9 16,2-3 5-16,3-11 31 15,3-6 18-15,3-13 14 16,0-8 2-16,0-10-16 16,0 1-11-1,-5-3 3-15,-5 4 3 0,-10 3 3 16,-7 4-6-16,-14 4-16 16,-4 2-12-16,-3 4-19 15,-1 4-5-15,6 9-11 16,0 6-4-16,7 9-39 0,7 2-49 15,4 1-263 1,12 1 220-16</inkml:trace>
  <inkml:trace contextRef="#ctx0" brushRef="#br0" timeOffset="196191.66">20363 8338 270 0,'-4'2'120'0,"1"0"140"16,-1 0 7 0,3-3-31-16,1 3-15 0,-1 0-42 15,2 3-24-15,-1 7-53 16,0 2-21-16,0 9-37 0,0 4-14 0,0 6-19 15,1 0-5-15,0-5-4 16,-1-1-1-16,0-9 0 16,0-4 0-16,0-8 3 15,0-4 1-15,1-11 3 16,-1-6 3-16,4-10 4 16,0-5 7-16,5-5 20 15,5-1 7-15,4 1 9 0,1 5-2 16,3 14-16-16,2 7-10 31,-4 15-22-31,0 9-5 16,-2 8-7-16,-4 1-11 0,1 3-1 15,0-1 1-15,-3-5 0 16,5-1 11-16,-8-9 5 16,-7-10 3-16,5-4 2 15,-2-6 0-15,3-9-1 16,2-4-1-16,5-2-3 15,-1-4 0-15,6 8-2 16,-2 3-1-16,0 8-3 16,-1 7 0-16,3 12 2 15,-1 5 0-15,3 6 2 16,0 1 1-16,-2-4 0 16,-1-5 2-16,-2-6-1 0,0-4 2 0,-1-9 0 15,1 0 1-15,-2-11 0 31,-2-3 0-31,-4-5 0 0,2 2-2 0,-1 7-2 16,1 0-1-16,2 16-3 16,-1 2 1-16,1 16 2 31,-1 6 1-31,-1 5 2 0,3 4 1 16,6-9-1-16,2-7 0 0,6-10 0 15,0-7 1-15,-2-5 3 16,-1-4 4-16,-6-7 10 15,-4-2 9-15,-8-4 15 16,0-4 5-16,-6 1 9 16,-2-2-4-16,-3 2-20 15,1 6-8-15,-1 8-9 16,-1 9-4-16,2 20 3 16,-2 9-2-16,4 11-15 15,5 3-4-15,6-11-10 0,8-5-15 0,8-10-23 31,3-10-26-31,1-5-114 16,1-3-102-16,-7-12 162 16</inkml:trace>
  <inkml:trace contextRef="#ctx0" brushRef="#br0" timeOffset="196424.06">21580 7924 2114 0,'0'1'70'0,"0"11"-10"0,0 25 65 0,-1 4-42 16,-2 18-28 0,-2 7-26-16,-2 13-35 0,2 4-33 0,6-3-115 15,7-8-49-15,8-22-97 16,2-10-124-16,6-17 266 31</inkml:trace>
  <inkml:trace contextRef="#ctx0" brushRef="#br0" timeOffset="196658.67">21738 7930 1146 0,'-2'29'187'15,"-1"8"270"-15,-1 6-225 16,0 17-41-16,2 10-41 16,-2 15-83-16,4 5-28 0,2-6-32 31,4-8-24-31,7-18-44 0,5-11-28 16,7-13-91-16,7-10-63 0,0-13-304 15,6-7 313 1</inkml:trace>
  <inkml:trace contextRef="#ctx0" brushRef="#br0" timeOffset="196815.44">21683 8281 1632 0,'11'3'140'0,"8"-4"123"15,10-4-78-15,17-8-13 0,10-3-53 0,9-7-69 16,-2-1-31-16,-8 0-138 15,-9 1 88 1</inkml:trace>
  <inkml:trace contextRef="#ctx0" brushRef="#br0" timeOffset="197371.57">22983 8105 1202 0,'-12'-1'120'0,"-5"1"98"0,0 3-46 0,-3 3-37 15,2 2-36 1,1 4-53-16,2 2-12 0,7 3-13 16,5 2-3-16,9 4 3 15,6 1 4-15,9 5 8 16,4-1 2-16,0-1 11 15,1 0 0-15,-3-3-6 16,-3-1-2-16,-7 1-13 16,-8 0-5-16,-20 1-10 15,-7-1-2-15,-14-1-27 0,-7 1-33 0,-17-6-79 16,-3-3-68-16,0-8 103 16</inkml:trace>
  <inkml:trace contextRef="#ctx0" brushRef="#br0" timeOffset="197589.75">22896 7919 1777 0,'-6'12'170'16,"-7"6"85"-16,-3 12-98 15,-2 6-14 1,0 11-72-16,6 3-25 0,9 13-25 15,3 5-16-15,11 7-75 16,3 2-65-16,12-8-203 0,-2-5 179 16</inkml:trace>
  <inkml:trace contextRef="#ctx0" brushRef="#br0" timeOffset="197918.98">23286 7872 1434 0,'3'9'166'16,"-4"1"59"-16,-4 12-34 15,5 11-26-15,2 13-82 16,2 6-24-16,1 12-36 0,-1 5-9 16,-4 13-10-16,1 1-2 15,2-7 1-15,4-11-2 16,5-24-1 0,2-8-4-16,3-18-28 15,-1-4-23-15,-1-14-75 0,0-6-71 0,-1-12 112 31</inkml:trace>
  <inkml:trace contextRef="#ctx0" brushRef="#br0" timeOffset="198283.63">23107 8187 1319 0,'-2'4'101'0,"10"-1"107"15,9-2-53-15,19-6-41 16,9-3-17-16,7-5-62 15,0 0-20-15,-11 0-25 16,-5 1-30-16,-8 5-38 16,-3 4-14-16,-3 7 8 0,-3 7 25 15,-9 10 38-15,-4 5 13 16,-6 11 8-16,-3 5 5 16,-2 4 28-16,1 2 11 0,4-12 7 15,4-5 0-15,10-16 11 31,3-8 6-31,9-10 13 16,5-7 8-16,6-9-20 16,-3-4-6-16,-8-6-1 0,-11-1-2 15,-16 2-7 1,-8 1-9-16,-18 4-22 0,-7 1-11 0,-10 9-33 16,2 5-34-1,6 8-95-15,9 2-59 16,15 7 104-16</inkml:trace>
  <inkml:trace contextRef="#ctx0" brushRef="#br0" timeOffset="198464.56">23861 8730 1911 0,'1'-4'-68'0,"-7"17"153"0,-5 2-17 0,-3-1-68 0,-5 2-150 16,-5-2-120-16,-1-2 128 31</inkml:trace>
  <inkml:trace contextRef="#ctx0" brushRef="#br0" timeOffset="198779.05">24314 8180 1425 0,'-1'0'139'16,"-12"4"84"-16,-4 2-21 0,-13 3-54 15,-6 2-55-15,-2 2-59 16,0-1-21-16,12 2-15 0,12-1-6 15,22 6-5-15,12 3 2 16,15 6 12-16,0 3 10 31,0 0 13-31,-3 0 3 0,-9-3-4 16,-6-3-4 0,-15-5-3-16,-7-2-18 0,-17 0-64 15,-12-5-54-15,-21-1 55 16</inkml:trace>
  <inkml:trace contextRef="#ctx0" brushRef="#br0" timeOffset="198968.8">24222 7969 1509 0,'1'0'93'0,"7"6"-7"0,1 16 153 0,0 9-62 0,-5 16 22 16,-1 11-29-16,-6 3-75 15,-1 1-29-15,3-1-46 16,1-5-14-16,8-11-71 31,0-3-75-31,9-9 78 16</inkml:trace>
  <inkml:trace contextRef="#ctx0" brushRef="#br0" timeOffset="199270.63">24629 7757 1361 0,'-1'-2'73'0,"4"7"-8"0,5 19 152 16,0 2-45-16,-2 16 19 15,-3 8-21-15,-3 11-88 16,0 2-32-16,-2 6-33 0,-1 4-7 15,-2 7-10-15,-2-2-10 16,4-6-15-16,2-9-12 16,5-23-33-16,4-6-6 0,4-16-10 31,0-6-19-31,5-12-101 16,2-6-189-16,4-9 224 15</inkml:trace>
  <inkml:trace contextRef="#ctx0" brushRef="#br0" timeOffset="199403.74">24629 8236 1645 0,'5'6'116'16,"2"-1"59"-16,0-6-27 16,6-8-76-16,3-4-16 0,7-8-99 15,4-2-83-15,9-2 72 16</inkml:trace>
  <inkml:trace contextRef="#ctx0" brushRef="#br0" timeOffset="199574.1">24933 8067 1688 0,'-2'31'256'0,"3"5"-66"15,6 12-12 1,1 5-49-16,2 8-74 0,0-2-26 15,2-8-82-15,1-2-44 16,-8-10 54-16</inkml:trace>
  <inkml:trace contextRef="#ctx0" brushRef="#br0" timeOffset="207956.1">24696 8928 877 0,'0'0'5'16,"4"0"74"-16,-2 1 89 0,-1-1-3 0,0 1 11 0,-1 0-14 15,-3 5-22-15,2 3-15 0,-7 5-32 16,2 4-18 0,-2 11-26-16,-2 4-11 0,1 16-17 15,1 9-5-15,-1 13-7 16,1 4-3 0,-4 5-3-16,-1 8 1 15,-2 10-4-15,-2 7 0 16,-7 9 5-16,-3 5-5 0,-8 7 1 15,-2 3-3-15,-1 8 15 16,-2 2 13-16,-3 4 3 0,-1 5 11 16,-13 1-14-16,-10 0-8 15,-19 2 1-15,-8 3-11 16,-6-2-8 0,-6 2 0-16,-14 2-2 15,2-9 0-15,-31-1 0 16,3 1 1-16,5-11 1 15,-21 2 0-15,3 0 3 16,7-8 0-16,-25-8 8 16,16-1 1-16,-6-11 2 15,-14-3-1-15,12-7-1 0,-19-3-1 16,6-7-4-16,-14-4 2 16,-1-6-7-16,-5-7-6 0,-4-11-17 15,0-5-11-15,-2-7-28 16,1 0-4-1,-3-1 13-15,1 2 11 16,-6-2 31-16,6 2 12 16,-5-1 12-16,1 2 0 0,-3 0-2 15,4 1-3 1,-2-4 1-16,3-2 5 0,1-7 10 16,5-5 6-16,-4-8-1 15,12-4-1-15,-2-5-5 16,11-4-5-16,4-5-2 15,-2-1-3-15,11-7-8 16,-11 0 0-16,15-3-7 16,-5-2 1-16,2-3 3 15,3-2-2-15,-9-4 2 16,14-1-2-16,-5-2-2 16,5-2 2-16,18-4-2 15,-14-3 0-15,15-1 0 16,6 0 0-16,-10-3-4 0,12-3-5 15,6-3-12-15,-4-5-6 0,11-4-8 32,4-6-1-32,3-7 9 15,7-4 7-15,9-7 11 16,1-2 5-16,11 0 7 16,9 0 14-16,-4 1 8 15,0-2 3-15,6-4-1 16,3-3-11-16,14-2-11 0,5-2-3 15,-1-8-7-15,0-4 0 16,3-4-1-16,6 3 0 16,14 0 3-16,6-2 8 0,14 2 2 15,1-3 1-15,7 6 3 16,3 2-5-16,4 1-1 16,3 4-2-16,2 8-3 15,-1 5-2-15,-2 15-3 16,-2 0 3-16,-4 10 2 15,0-1-2-15,-1 3 2 16,1 5 0-16,-3 3-4 16,2 6 0-16,0 8-5 0,1 3 0 15,-1 7-2 1,0 3 0-16,2 5 3 16,4 4 0-16,-1 0 2 15,1 0 0-15,-2 0 3 0,1 0 2 16,0 1 0-1,1 0 0-15,-2-3 1 16,6 0 0-16,-4-1-1 16,3-3 1-16,-2-1-1 15,-1 0 0-15,3-5-1 0,1-4 0 16,1 0 0-16,2-2 1 0,-2 2 1 16,1 3 2-1,-5 8 2 1,-1 1 5-16,-4 6 6 15,-3 6-1-15,-4 9-2 0,-8 7-5 0,-8 7-7 16,-3 5-2-16,-7 7 0 16,5-1 0-16,-4 0 0 15,3-5-1 1,9-6-5-16,2-4 0 16,11-8-1-16,4-7-1 15,4-7 1-15,3-3-1 16,4-9-1-16,3-5-1 0,8-13 2 15,5-7 1-15,12-9 4 16,4-4 2-16,7-2 2 16,-3 0 1-16,-3 10 4 15,-3 2 2-15,-7 8 3 16,-2 6 1-16,-6 5 0 16,-3 7 4-16,-3 9 6 15,-3 3 4-15,2 13 2 0,3 1-3 16,1 13-10-16,6 9-4 15,10 9-8-15,2 8 0 16,4 0-15-16,2-1-31 16,1-11 28-1</inkml:trace>
  <inkml:trace contextRef="#ctx0" brushRef="#br0" timeOffset="210467.51">23116 7689 1027 0,'0'-1'74'0,"0"1"62"0,0 0-13 0,-2-2 16 31,0 0-13-31,-4-3-24 16,-1-1-15-16,-4-3-14 15,-2 1-10-15,-6-3-18 0,-5-2-10 16,-8-4-14-16,-2-6 0 16,-16-8 4-16,-10-2 3 15,-19-9 0-15,-7-2-4 16,-1-3-6-16,-2-3-4 0,-12 3-8 31,-5 0-1-31,-7 2-4 0,-10-2 0 0,-3 0-1 16,-5-4 0-16,-26-1-1 15,0 1 1-15,2 2 0 16,-18 3 0-16,5 4 2 16,-8 1 3-1,-10 5 11-15,9 0 2 0,-19 4 5 16,15 3 1-1,-19 3-10-15,1 3 1 16,0 6-6-16,-4 3-2 0,8 6 1 16,-7 5-3-16,2 10-2 15,-6 7-1-15,-3 11-2 16,-1 7-2-16,-3 7 1 16,-2 5-1-16,1 8 1 15,-2 5 1-15,8 10 0 0,-1 7 1 16,9 1 1-1,2-1-1-15,16-8 0 0,-2-2 0 16,7-4 0-16,9-2 1 16,-11-2 0-16,17-4-1 0,-10-7 2 15,2-5-1-15,10-10-1 16,-9-3 0-16,14-9 1 31,0-4 0-31,-2-7 2 16,12-4-2-16,6-8 2 0,-5-4 0 15,20-7-1 1,1-3 1-16,4-11-3 0,9-6 1 0,7-11 2 16,3-8-1-1,14-4-2-15,5-2-1 16,1-3-4-16,2 1-1 0,5-6 3 16,2-4 0-16,10-4 2 15,5 0 3-15,-8 0 8 16,2 0 4-16,-1-4-5 15,3-6-4-15,16-3-6 16,-2 1-4-16,7 1 6 16,-3 3 4-1,-3 0 0-15,2 1-1 16,-1 8-4-16,1 5-1 0,0 9-1 0,6 7 1 16,4-1-2-16,4 3 1 15,8 2-1 1,-3 3-1-16,8 5 0 15,3 6-1-15,5 4 0 16,3 4-1-16,-2 6-3 16,5 3 0-16,-4 8 3 15,-3 0 2-15,-4 6 7 16,-5 1 0-16,-6 0 0 16,5 3-2-16,-10 2-1 0,2 2 0 15,5 3-1-15,0-1-1 16,6 0-1-16,1-2 1 15,6-4-1-15,-3 2 0 16,7 0-27-16,-1 3-45 0,4 0-164 16,2-2 140-16</inkml:trace>
  <inkml:trace contextRef="#ctx0" brushRef="#br0" timeOffset="210931.28">11457 5279 621 0,'1'-5'90'16,"2"0"104"-16,1-1-63 0,-2 4 7 15,0 5-35-15,-2 7-29 16,0 12-51-16,0 7-8 0,-2 13-10 16,2 2-2-16,3 1 1 15,2-6 0-15,9-7 0 16,2-7-1 0,5-7 1-1,0-3 5-15,-5-12 21 0,0-1 10 0,-12-10 17 31,3-6 2-31,-9-5-12 0,-4-3-9 16,-11-1-15-16,-10-1-7 16,-3-2-9-1,3 1-3-15,3-4-2 0,8-1-3 16,10 3-7-16,6 2-3 0,13 10-4 16,12 2 1-16,18-1 6 15,12 3 2-15,10-3 5 16,2 5 1-16,11 8-31 15,8 1 23-15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7T17:09:28.7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22752 10505 813 0,'5'-4'133'0,"0"3"98"0,-11 3-111 31,-6 3-44-31,-8 9-51 0,-3 0-11 0,-4-2-10 31,3 0-1-31,3-11-2 0,3-1 1 16,6-2-1-1,1-4-1-15,5 3 0 0,2 0-1 16,7 2 0-16,6 1 1 16,7 1 7-16,10 1 11 0,11 0 29 31,4-2 7-31,17-2-1 0,3 2-8 0,2 1-29 15,2 6-7-15,-3 3-8 16,1-1-1-16,17 2 0 16,-1 4-1-16,-10 1 0 15,-9 4 1-15,-21 1 0 16,-6 1 0-16,-8 7 0 16,-2 5 0-16,-14 8 1 15,-6 8 3-15,-14 14 2 16,-8 9 2-16,-6 11-3 15,-2 2-1-15,0 6-4 0,6 7-1 16,-3 8-5 0,3 4-8-16,0 15-26 15,-7 2-14-15,-1 8-27 16,-1 10-6-16,-1 1-7 16,9-1-9-16,11 0-17 15,2-3-2-15,10-14 32 16,2-5 24-16,6-7 84 15,-3-6 56-15,-5-8 53 0,-4-6 24 16,-11-13 8-16,-3-8-13 16,-9-2-1-16,-3-7-2 15,-8-15-19 1,-6-13-20-16,-13-21-47 0,-13-6-32 0,-26-12-87 16,-7-4-83-16,-41-17 78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7T17:15:32.3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15091 1374 107 0,'8'-7'54'0,"6"1"43"15,-12-5 37-15,7 1 13 0,-1 1 22 16,-7-2-3-16,6 3-11 16,-6 1-8-16,-6 2-31 31,4 0-10-31,-4 0-25 0,0-2-13 16,6 7-22-1,-2 1-8-15,2 13-12 0,6 4-1 16,-9 13 1-16,9 12-5 15,2 20-7-15,-3 12-9 0,13 5-3 16,1-4-1-16,6-10 0 31,11-13-1-31,2-15 0 16,3-4 5-16,0-18 15 0,-2-4 15 0,-6-12 30 16,-8-5 3-16,-8-11 0 0,-3-7-11 31,-5-12-26-31,-4 0-6 15,0-8-14-15,-6 7-4 16,2 14-8-16,-1 7-5 0,4 22-11 16,0 3 1-16,5 14 3 15,4 7 5-15,6 3 7 16,5 3 1-16,9-7 0 16,4-5-1-16,9-9-6 15,-2-5 24-15,5-7 43 0,-11-5 24 16,-13-9 48-1,3-6-12-15,-30-14-27 16,4-4-19-16,1-8-38 16,-16-12-12-16,12-7-15 15,-5-2-2-15,-12-5-5 0,6 7-2 16,-2 18-1-16,0 2-4 0,3 16-10 16,9 12-21-16,0 6-81 31,9 9-48-31,0 8-167 15,8 1-235-15,3 15 337 16</inkml:trace>
  <inkml:trace contextRef="#ctx0" brushRef="#br0" timeOffset="817.79">16320 1757 1072 0,'-10'-27'195'16,"-4"-2"79"-16,-7-2-37 15,-1 0-35-15,-3 13-108 16,-2 8-30-16,0 13-38 0,-4 6-15 16,0 17-15-16,2 8-4 15,13 8 1-15,1-3 1 16,18-11-1-1,12-3 1-15,11-19 1 16,13 0 2-16,9-11 4 16,2-12 2-16,1-5 4 15,-4 0 5-15,-9-3 10 16,-9 8 3-16,-20 2 4 16,-2 3-9-16,-8 12-7 0,-6 6-4 15,-2 24-8-15,-6 7 5 16,-1 7-5-16,1-2 0 15,15-5-1 1,6-6-2-16,18-12 1 0,8-4 0 16,-2-13 2-16,3-5-1 0,-1-11 1 15,-4-4 2-15,4-11 1 16,-2-6 4-16,-1-9 1 16,3-14-2-16,-5-10 0 15,-4-7 0-15,-7-7-1 16,-6 4-1-1,-3 5-2-15,-3 13-3 16,2 19-9-16,-8 21-6 0,-6 29-4 16,-5 16 1-1,-5 27 5-15,-3 13 4 0,1 26 6 16,5 11 0-16,6 4 4 16,14-8 0-16,17-19 1 15,10-14-1-15,9-22-1 16,1-13 1-16,0-23 3 15,-2-13 1-15,-1-21 3 16,0-10 1-16,-2-19 0 0,-1-11 0 16,-7-12-1-16,-6-8 1 0,-9-9-2 31,-4 1 0-31,-4 5-3 0,-6 9-1 16,-4 20-2-16,0 16-1 15,-4 23 3 1,-3 15-1-16,0 25 3 0,-4 14 0 0,-3 25-2 15,4 14 0-15,0 24-3 32,3 13 0-32,7 5 2 15,5-3-9-15,14-16-76 0,10-16-20 16,16-17-107-16,4-12-120 16,19-22 210-16</inkml:trace>
  <inkml:trace contextRef="#ctx0" brushRef="#br0" timeOffset="1180.31">17723 1711 1339 0,'-27'5'190'0,"-10"1"85"32,-16 8-91-32,-3 4-30 0,-1 13-104 15,10 6-23-15,13 6-19 0,6-3-9 16,19-6-7-16,9-4-2 0,14-9 0 15,10-7 1-15,8-10 7 16,4-8 2-16,8-12 6 31,3-5 3-31,3-8 3 0,-9 0 3 16,-18-8 10 0,-3 2 3-16,-10 5 5 0,-2 5-3 0,-3 17-18 15,-14 4-5 1,1 22-9-16,-8 7-3 0,4 12 3 15,4 3 1-15,3-8-20 16,20-2-31-16,16-7-90 16,3-8-62-16,14-13-172 15,1-5-123-15,9-12 278 16</inkml:trace>
  <inkml:trace contextRef="#ctx0" brushRef="#br0" timeOffset="1562.06">18255 1601 895 0,'-24'12'212'32,"-2"4"176"-32,-8 14-184 0,-4 9-15 0,-5 10-99 15,-1 5-25-15,11-3-29 16,11-3-12-16,25-9-19 16,16-5-4-1,17-10 3 1,7-4 2-16,5-12 2 0,0-4 1 15,10-11 0 1,1-7 2-16,10-8 0 0,4-4 2 16,-10-6 6-16,-12 0 6 0,-20 0 14 15,-14-2 8-15,-15 11 20 16,-7 9-9-16,-21 15-11 16,-4 16-9-1,-16 19-25-15,-2 9 1 0,13 7-5 16,9 1-5-1,34-8-5 1,16-5 0-16,28-11 1 0,7-9 1 16,12-7-5-16,5-7-19 0,16-16-60 15,3 1-69-15,6-15-335 16,3-4 297-16</inkml:trace>
  <inkml:trace contextRef="#ctx0" brushRef="#br0" timeOffset="1877.38">19944 1474 1543 0,'4'9'111'0,"-2"10"53"0,-1 7-41 16,-1 12-18-16,0 8-47 16,-4 10-43-16,-2 1-6 15,-1-1-1-15,-1-4-1 16,3-6-53-16,0-5-59 15,-2-7-311-15,0-5 250 16</inkml:trace>
  <inkml:trace contextRef="#ctx0" brushRef="#br0" timeOffset="2065.64">19641 1513 1528 0,'12'-21'174'15,"5"0"48"-15,23 2-58 16,2 0-6-16,12-1-105 16,0 2-16-16,2 0-25 15,1 3-5-15,10 7-7 16,9 0-16-16,3 6-117 0,-5 2-107 16,-11 8 123-1</inkml:trace>
  <inkml:trace contextRef="#ctx0" brushRef="#br0" timeOffset="2760.84">20321 1886 1318 0,'0'9'63'31,"0"18"-29"-31,0-1-9 0,0-1-3 0,-1-7-7 15,1-4 0-15,-2-10 8 16,-1-3 9-16,-2-10 18 0,0-6 5 16,4-11-4-16,1-7-9 15,8-7-15-15,3-2-6 16,4 6-6 0,2 5-1-16,3 14 2 15,-3 7 1-15,2 10 2 16,5 3-2-16,6 3-6 15,5 2-2-15,10-4-1 16,8 0 2-16,-2-5 13 16,-1-5 14-16,-13-3 19 15,-9-4 9-15,-10-1-2 0,-4-2-6 16,-8-3-4-16,-6 1-4 16,-10 0-13-1,-4 5-15-15,-10 12-21 16,-5 7-6-16,-11 17-3 0,-4 8 6 0,4 4 2 15,7 0 0-15,23-5-2 16,17-8 2-16,20-6 1 16,12-1 2-16,10-10 3 15,0-3 1 1,2-7-1-16,-3-5-2 16,9-6-1-16,3-1 1 15,-1-2 0-15,3-1 1 0,-14-2 8 16,-9-1 3-1,-15-2 6-15,-11-1 0 0,-13 1-10 16,-8 5-1-16,-16 15-6 16,-11 6-1-16,-13 18 3 15,-2 9-1-15,9 8 3 16,10 4 2-16,30 0 1 16,18-1 0-16,30-3-1 15,9-4 0-15,12-7-3 16,-5-4-2-16,3-4-19 0,-1-4-36 15,1-4-123-15,2-1 104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7T17:16:47.9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9986 6438 441 0,'6'-4'89'16,"-3"0"96"-1,2 2-21-15,-4 5-34 0,-1 1-13 16,0 3-24 0,3 0-12-16,5-3-10 15,6-1 1-15,5-5 7 16,8-2-1-16,9-4-10 0,6-1-9 16,5-1-27-16,-4 1-10 0,-7 2-5 31,-8 1 0-31,-18 4 6 0,-3 2 2 15,-22 5-2-15,-9 4-4 0,-22 5-9 16,-9 2-2-16,-6 0-3 16,2-3 0-16,12-5-1 15,4-3-1-15,11-3-3 0,5-1 0 16,14 0-4 0,9 0-2-16,15 2-1 15,7-2 4-15,13 0 6 16,7-2 3-16,9-7 3 15,8-1-3-15,13-4-17 16,1-1-99-16,-5 1 75 16</inkml:trace>
  <inkml:trace contextRef="#ctx0" brushRef="#br0" timeOffset="10267.6">10048 6349 422 0,'2'-1'103'0,"-5"1"98"16,-1 3-48-16,-4 5-47 0,-1 2-4 15,-3 1 2-15,3 0-7 0,2-5-24 16,6-5-11-16,0 2-5 16,2-9 7-16,6-2 8 15,3-1-2-15,5 1-17 16,2 2-12-16,6 4-18 15,3 2-7-15,11 6-10 0,2 1-2 16,9 4-2-16,-1-1 1 31,1-2 7-31,-4 0 5 0,-7-3 12 16,-3-1 2-16,-2-2-3 16,-3-1-4-16,0-1-10 15,-4 0-2-15,-9 0-2 16,-6-1 0-16,-10 1 1 15,-3 4 0-15,-17 4-2 0,-8 1-1 16,-5 2-2 0,-6 3 0-16,-7-4-2 15,2-1 4-15,-16-6 0 16,-4-3-1-16,-1-9 1 0,0-2-5 16,17-3-1-16,6 0-1 0,16 4-1 15,7 2 0-15,7 3 0 16,7 1-1-16,6 3-6 31,7-1-2-31,11 3 1 0,8 0-1 0,21 3 7 16,14 0 1-16,15 3 7 31,2-1 0-31,-4-1 0 0,-8 1 1 16,-8-3-4-16,3 0 2 15,-4-3-1-15,-4 0 1 16,-13 0 2-16,-13 0 2 15,-28 1 7-15,-13 2-1 16,-26 2-2-16,-7 3-2 0,-16-2-8 16,0 2-1-16,-2-6-12 15,-4-2-1-15,-9-2-4 16,3-4 0-16,15 3 8 16,12 3 0-16,32 2 2 15,8 2-2-15,20 0 4 0,12-1 4 16,27 0 4-16,6-2 2 15,13-6 1 1,2-2-16-16,-2-10-333 16,4-1 248-16</inkml:trace>
  <inkml:trace contextRef="#ctx0" brushRef="#br0" timeOffset="17529.08">9631 4820 163 0,'0'-3'68'0,"3"-2"75"0,1-1-6 15,-1 0-27-15,4 3-8 16,-5 3-7-16,0 4-8 16,-2 3-21-16,-3 7-9 0,-2 1-23 15,-3 2-4-15,3 4 2 16,-3-2 5-16,-4 33 41 16,8-20-52-1,1 6-7-15,3 4-11 16,2 4-3-16,6-2-4 15,3-3 0-15,5-12 0 16,7-11 0-16,4-22 25 16,7-12 6-16,9-20 8 15,-2-4 2-15,-3-7-10 16,-7 1 7-16,-15 2 17 16,-6 1 9-16,-12 3-1 15,-6 3-8-15,-14 3-22 0,-9 3-12 16,-11 13-16-16,0 9-5 15,-2 18-6-15,5 10-3 16,6 11-26 0,6 3-31-16,11 2-127 0,4-1-182 15,16-3 212 1</inkml:trace>
  <inkml:trace contextRef="#ctx0" brushRef="#br0" timeOffset="18098.11">10138 4883 235 0,'-4'15'100'0,"-3"2"77"0,-1 1-21 16,-3-3-16-16,0-2-39 15,0-2-21-15,2-6-28 0,2-1-6 16,4-4-14-16,2 0-5 15,1 1-9-15,-3 3-5 16,4 5-3-16,2 5-1 16,-2 11-1-16,1 5 0 15,3 10-3 1,-1 0 1-16,7-3-2 0,3-3 12 16,7-16 11-16,3-8 19 0,6-17 34 15,0-8 1 1,1-14 4-16,-6-5-15 0,-7-6-21 15,-3-4-6-15,-8 0-2 16,-6-1 2 0,-9 1-7-16,-7 2-5 15,-12 5-14-15,-4 7-7 16,-4 17-10-16,-1 7-3 16,3 14-4-16,3 8-7 0,8 7-44 0,5 3-36 31,12 2-123-31,6-3-116 15,12-2 186-15</inkml:trace>
  <inkml:trace contextRef="#ctx0" brushRef="#br0" timeOffset="18409.93">10569 4812 543 0,'-6'15'86'16,"-2"1"91"-16,-2 12-88 0,0 4 1 0,0 9-31 16,1 4-16-16,9 2-25 15,4-4-8-15,13-11-7 16,8-9 1-16,15-22 26 16,4-7 26-16,5-17 41 15,-3-6 14-15,-11-8 7 16,-5-5-15-16,-16-1-24 15,-6-1-11 1,-13-1-25-16,-9 1-12 16,-21 7-50-16,-10 10-54 15,-22 27-310-15,-6 21 242 16</inkml:trace>
  <inkml:trace contextRef="#ctx0" brushRef="#br0" timeOffset="33095.41">10494 6401 345 0,'-7'8'71'0,"-1"2"75"0,1 1 0 0,0-3-32 32,3-2-13-32,4-7-9 15,0-3 3-15,6-5 3 16,2-2-2-16,4 2-21 16,1 1-14-16,-1 5-9 15,-1 2-6-15,-4 6-9 0,1 3-3 0,1 0-10 16,4 0-4-1,11-4 5-15,9-4 2 16,10-5 8-16,7-2 2 0,5-2-7 31,-6 0-4-31,-4 2-9 0,2 0-3 0,-6 4-7 16,3 3-1-16,-6 2-2 16,-6 2 0-16,-6 3 1 15,-8-1 1 1,-13 1 10-16,-8 1 1 15,-17-1 8-15,-7 2-2 0,-11-5-7 16,-3-2-3-16,-2-4-9 16,-2-4-3-16,0-5-2 15,-1-2-2 1,-14 0 0-16,-4 2 2 0,-3 2-1 16,1 2 0-16,20 2-1 15,8 0 0-15,13 0 1 16,6 1-1-16,9-1 1 15,3 0-2-15,12 3 0 0,3-2-1 16,8 3 1-16,4 2 0 16,12 2 11-16,9 1 4 15,19 0 1 1,9-1 0-16,0 1-7 16,-2 0-3-16,-14-2 0 15,-5 1 1-15,-11-1 0 16,-2 1 2-16,-10 0 2 15,-9 0 1-15,-14 1 5 16,-9 1 1-16,-21 0-2 16,-3 2-1-16,-9 0-10 15,-9-2-2-15,-4 1-5 16,-8-2-7-16,-4-1-13 0,8 1-8 16,13 2-10-16,16 2-2 0,20 0-13 15,9 1-25-15,18-4-139 16,9-3 132-16</inkml:trace>
  <inkml:trace contextRef="#ctx0" brushRef="#br0" timeOffset="41051.62">10899 6446 204 0,'-6'4'70'15,"-1"0"81"1,-1 0-10-16,2 0-34 0,-1-1-13 0,5-1-18 16,0 1-9-16,1-4-3 31,1-1 4-31,4-3 2 0,-1 0 1 0,4 0 5 31,2-2-4-31,-1 2-12 0,1 0-7 0,0 1-15 31,-1-2-3-31,5 0-3 0,0-2 2 16,2-1 3 0,7 1 0-16,6 3-5 15,4 3-5-15,14 7-12 0,-5 4-5 16,0 9-6-16,-3 3-1 15,-9-2-1 1,4 1 0-16,-2-4 1 0,-4-3 0 0,5-5 0 31,-4-4 1-31,1-5 0 16,-1-5 0-16,-1-4 1 0,0-5 1 0,-2-1-1 16,-6-1 0-16,-4 4 2 31,-9-1 1-31,-17 5 0 0,-6 2 1 15,-18 3-3-15,-3 3 0 16,-11 1-2-16,-2 1-1 16,-2-1 1-16,-8-3-1 15,-9-4 0-15,-8-4-1 0,2 1-2 16,4 0-1-16,18 4-2 16,9 4 1-16,8 2 0 15,5 1 1-15,0 1 0 16,6 0-1-16,5-2 0 15,8 0-1-15,6 0-4 16,7 0 1-16,16-1-2 16,6 0-1-16,8 1 4 15,6 1 1-15,1 0 1 16,2 1 0-16,7-1 2 0,6-1 1 16,14 0-1-16,0 1 1 0,-3 1 0 15,-8 1 0 1,-15 3 1-16,-6 0 0 0,-10 1 2 15,-1 0 0-15,-7-2 0 32,0-2 1-32,-8-2 1 15,-7-1 1-15,-1 0 1 16,-4 1 1-16,-9-1-2 0,-4 0 0 16,-11-1-1-16,0-2-2 15,-9-2 0-15,-9-2 0 16,-15-6-1-16,-3-1 0 0,-1-2-1 15,3 1 0-15,16 2-1 16,3 4-1 0,5 7-1-16,1 5 0 0,1 4-1 15,3 3 1-15,9 2-1 16,-1-2 0-16,17-2-2 16,4-1 0-16,8-3-2 0,14 0 0 15,7 0 0 1,1-2 2-16,13 1 1 15,1-2 1-15,5-1 1 16,10-2 1-16,18-1 0 16,7 0 0-16,1 1 1 15,-1 2 0-15,-17 2 0 16,-12 2 1-16,-7 2 1 16,-7 1 1-16,-12 1 0 15,-1 0 1-15,-16 0 3 16,-8-2 2-16,-11 1 1 0,-8-2-1 15,-12-2-1-15,-2 1-2 16,-5-1-3-16,-6-1 0 16,-2-1-2-1,-1-1 0-15,-14-1 0 0,4 0-1 0,4-1 0 16,4-2 0-16,21 0-3 16,10 1 0-16,17 3-4 15,-5-3-1-15,18 4-2 16,7 0 2-16,15 0 2 15,7 0 3 1,19-1 2-16,0-1 1 16,0-4 0-16,-6-3 1 15,-9-3 2-15,2 0-20 0,-7 2-273 16,-4 3 208-16</inkml:trace>
  <inkml:trace contextRef="#ctx0" brushRef="#br0" timeOffset="49182.26">11350 4475 81 0,'-1'-2'40'16,"-4"2"52"-16,-1-2 20 15,1 0 11-15,-1-1-13 0,3-6-15 16,1 1-11-16,1-2-14 16,-2-1-5-1,2 6-26-15,1 4-12 0,-6-1-16 16,2 7-5-16,-7-2-3 15,2 4 0-15,-1 3 0 16,-3 1 2-16,-1 5 4 0,-7-2 2 16,4 2 0-16,-3 0-1 15,2 2-5 1,1 0-2-16,-3 2-1 16,5 3 1-16,1 5 6 15,4 4 3-15,3 6 1 16,3 7-1-16,4 4-6 15,0 1-2-15,11-1-3 16,3-2 0-16,9 1-1 16,-3 3 1-16,5 4 0 15,0 3 1-15,-4-2 1 0,0 0-1 16,1-6 0-16,-5-4 0 0,2-8-2 16,0-7 0-16,2-8 1 15,3-4-1-15,2-7 2 31,2-4 0-31,2-9 4 0,3-4 4 0,3-12 8 16,-3-4 6-16,-5-11 6 16,-4-4-1-16,-9-4-6 15,1-4-5 1,-1-3 8-16,-6-2 3 16,-4-7 5-16,-3 0 9 15,-12-4 5-15,-4-3-1 0,-12-2 14 16,-3-4-9-16,-9-6-20 15,1-1-7-15,6 2-22 16,4 7-2-16,11 12-3 16,5 8 1-16,3 15-4 15,-2 7 0-15,1 18-43 16,-4 9-65-16,-3 15 66 16</inkml:trace>
  <inkml:trace contextRef="#ctx0" brushRef="#br0" timeOffset="52655.38">10035 7399 384 0,'0'10'75'16,"-3"-1"77"-1,0 6-16-15,-5-5-30 16,0 2-12-16,0 0-22 15,1 1-8-15,2-2-17 0,-2-6-8 16,3-5-13-16,3 0-5 16,0-1-6-16,-2-10-2 15,5 6-1-15,0-7-1 0,3 4 6 16,1 4 4-16,-1 2 6 31,0-1 1-31,-1 3-6 0,-1 0-4 16,4 0-8-16,-2 0-3 15,4 0-1-15,3 2 2 0,4-2 8 32,2-3 5-32,5-2 13 15,3-1 3-15,4-1-1 0,5 3-2 16,-1 1-7-16,0 1-4 16,-2 1-3-16,0 0-3 0,1 4-4 15,-1 0 0-15,-3 2-2 16,0 0-1-16,6 2-2 15,4-4-1-15,5-1-3 16,7-1 4-16,3-4 14 16,3 3 1-1,-6-1 3-15,-1 2-2 16,-4 1-13-16,0 0 6 16,3-1 4-16,6 0 4 0,3 0 5 15,0 1-5-15,-3 1-3 16,-6 3-5-16,-8-5-5 15,-2-1-1-15,0-1-2 16,-2-6-1-16,-2 1-1 16,-2-3 0-16,-2 4-13 15,-7 1-49-15,-15 7 36 16</inkml:trace>
  <inkml:trace contextRef="#ctx0" brushRef="#br0" timeOffset="56305.92">11212 8503 264 0,'-2'1'76'0,"1"0"97"32,1-1 13-32,0 0 0 0,5-1-10 15,6-2-37-15,-1 0-20 16,6 3-35-16,2 1-11 15,1 2-15-15,3 2-8 16,8-3-20-16,4 1-9 16,7-2-16-16,1 0-1 15,-2 0-2-15,-2 0 0 16,-14 1-24-16,-9 1-52 0,-15 4 46 16</inkml:trace>
  <inkml:trace contextRef="#ctx0" brushRef="#br0" timeOffset="67158.92">11523 6424 178 0,'-10'3'45'0,"-5"1"40"15,5-2-48-15,-1 0-15 16,4-2 14-16,3 0 19 15,3-1 36-15,-2 0 12 16,0 1-9 0,0 0-12-16,-3 2-16 15,0 2 0-15,1-2 8 0,-1 2 4 16,6-4 0-16,-1 1-4 16,5-3-10-16,2-1-5 0,2 1-1 15,1 1-1-15,-2 2-11 16,0 1-4-1,3 2-11 1,3-1-1-16,10-1 11 0,7 0 7 0,2-2 9 31,8-1-1-31,5-1-6 16,0 0-13-16,9 2-14 0,-5 1-4 16,5 2-13-16,2 0 2 15,-9 1-7-15,-3-1 1 16,-17-1 4-16,-10 0 3 15,-16-2 7-15,-2 2 0 0,-15-1-4 16,-3 0-3-16,-20 2-5 16,-5 0-1-16,-9 2-2 15,-3 0 0-15,2-2-2 16,0-2-2-16,-1-5-10 16,-8-4-3-16,0 0 1 15,2-1 0-15,14 6 8 0,12 1 3 16,19 2-1-16,14 1 0 0,-2 0 2 15,17-2 0-15,16-5 8 16,12-1 5-16,16-1 4 16,5-2-3-16,3 2-5 31,-7 0-2-31,-6 3-1 16,-2 1 5-16,-3 4 1 15,-3 1 0-15,-12 3 1 16,-8 1-1-16,-18 2 0 0,-11 0 3 15,-15 3 0-15,-11-2 0 0,-9-1-4 32,-5-2-2-32,-2-1-2 15,-2-1-2-15,-2 0-2 0,-4-1 0 0,3 3-2 16,4 0 0 0,21 0-2-16,12 2-2 0,23-3-1 15,14 1 1-15,19-2 3 16,4 0 1-16,7-3 6 15,-2-1 1-15,-5-2 2 0,1-2-3 16,-5 1-4-16,0 0-2 31,-10 1-46-31,-9-1-75 16,-6 2 73-16</inkml:trace>
  <inkml:trace contextRef="#ctx0" brushRef="#br0" timeOffset="68136.87">11903 6255 361 0,'6'-8'122'0,"0"-3"98"15,-3 4-30-15,-2 0-14 16,-1 3-32-16,-1 1-17 0,-5 0-23 16,1 1-9-16,-2 1-19 15,2-1-11-15,5 2-16 16,0 0-8-16,0-3-6 0,4 3-3 16,-1 0-10-16,3 2-3 31,-6 3-7-31,2 3-2 0,-3 3 2 15,-1 2-1-15,-2 1-2 0,1 1-1 16,0 3-4-16,5 1-1 16,-1 4-1-1,-1 4-1-15,0 3 0 16,-3 3 0-16,1 5 1 16,-1-1-1-16,3 1 0 15,2-2 1-15,4-3-1 16,-2 0 0-16,2-3 0 15,-1 0 0-15,-4-2 0 16,0-2 1-16,0-2-1 0,0 0 0 16,0 0 1-16,0-1-1 15,-1-2 0-15,3 0 1 16,-3-1 0-16,-4-2 0 0,1-3 0 16,-1-1 0-16,-1 0 0 15,0-1 0-15,2 0-1 16,-1 1 0-16,3-2 0 15,1-1-1-15,0 1 0 16,0-2 1-16,0 0-1 0,0 0 1 16,0 0 0-1,-1 0 0-15,0 5-1 16,1 0 0 0,0 3 0-16,1 1-1 0,1 0 1 15,3 4 0-15,2-1-1 16,1 3 0-16,1-1 1 15,-3 0 0-15,-1-4 0 16,0-3 2-16,-5-2 0 16,-3 0-1-16,-2 0 1 15,-3 2-1-15,-1 0 0 0,1 1-1 0,0-1 0 16,0 0 0 0,4 2 0-16,1-3-1 15,2-2 0 1,1-1 0-16,2-4 0 0,0 0 0 15,-1-3-30-15,2-1-15 0,-3-5-90 32,-1 0-93-32,-2-5 132 0</inkml:trace>
  <inkml:trace contextRef="#ctx0" brushRef="#br0" timeOffset="68492.63">11789 7444 521 0,'0'0'61'0,"1"1"82"16,1 3 12-16,-1 4 6 0,2 3-26 15,3 6-68-15,1 2-25 16,3 1-26-1,2 1-6-15,1-2-4 0,1-1-1 0,-2-2 0 16,1-2 0-16,-3-2 0 16,0-2 0-16,0-4 13 15,2-2 10-15,0-8 13 32,3-4 4-32,6-10-9 15,-1-6-10-15,10-10-12 16,-4-4-6-16,3-4-6 15,-1 4-31-15,-1 4 20 16</inkml:trace>
  <inkml:trace contextRef="#ctx0" brushRef="#br0" timeOffset="74291.64">12116 3720 386 0,'-1'-1'74'16,"-6"0"88"-1,3 0-10-15,-6 0 23 0,1 0-10 0,2-2-16 32,2 0-12-32,1 0-24 0,0 1-13 0,0 3-29 15,-7 3-14-15,0 7-28 16,-8 7-7-16,-10 14-1 16,0 9 2-16,-6 17-2 15,0 3-7-15,9 10-10 31,4 0-4-31,12 2 1 0,2 1 0 16,7-5 0-16,1-3 0 16,1-10-21-16,-1-5-23 0,0-8-88 15,0-4-73 1,3-11-238-16,2-4 244 0</inkml:trace>
  <inkml:trace contextRef="#ctx0" brushRef="#br0" timeOffset="74611.82">11748 4342 863 0,'1'11'55'16,"0"7"24"-16,-3 5-13 15,-2 5 13-15,3 6-10 32,1-3-9-32,3 0-29 0,5-1-13 15,4-4-13-15,2-3-1 16,3-7 1-16,3-3 8 16,3-11 15-1,4-6 14-15,-2-13 13 0,1-5-7 16,1-9-15-16,-2-3-12 15,-5-4-56-15,-2 1-108 0,-2-3 89 16</inkml:trace>
  <inkml:trace contextRef="#ctx0" brushRef="#br0" timeOffset="77839.11">12404 6427 194 0,'-2'5'64'16,"-2"-1"80"0,-1-2-10-16,1-1-5 0,0-2-2 15,3-2-16-15,-3 0-5 0,1-1-23 16,3 3-11-16,0 1-21 15,-3 0-15-15,5 9-21 32,-2 4 5-32,0 11 2 15,0 7 0-15,-3 9-3 0,3 2-9 16,-5 5-7 0,5-3 0-16,0 3-1 0,-5-1 0 15,8 4 0-15,-1 2-1 16,2 8 1-16,3 0-1 15,1 5 1-15,2 2 1 0,-2-2-1 16,-3 4 0-16,-5 5 1 31,0 2 0-31,-7 2 0 0,-3-2 0 0,-6-5 0 16,-1-4 0-16,3-2 0 16,7 1-2-16,4-1 0 15,0-1 0 1,5-3 1-16,-1-2-1 15,-1-1 0-15,-3 2 0 16,-1 1 0-16,-1-2 0 16,2-6-1-16,1-5 1 0,0-11 4 15,-1-5 6-15,0-7 7 16,0-3 1-16,-2-5-3 16,0-1-4-16,1-6-6 15,1-2-2-15,1-5-36 16,1-4-61-16,1-5 55 15</inkml:trace>
  <inkml:trace contextRef="#ctx0" brushRef="#br0" timeOffset="78144.07">12201 8424 299 0,'-4'3'91'31,"-1"2"112"-31,1 1-38 0,3 1-1 16,1 3-11-16,0 3-35 15,4 2-21-15,3 6-53 16,2 2-20-16,0 6-19 16,3 1-1-16,0-2 0 15,3-1-2-15,3-12 0 16,2-6 7-16,1-11 19 15,0-5 10-15,3-12 14 16,-1-7-2-16,6-7-19 0,3-4-9 16,-5-2-12-16,5 2-27 15,-4-2 12-15</inkml:trace>
  <inkml:trace contextRef="#ctx0" brushRef="#br0" timeOffset="82538.22">12684 3706 305 0,'3'-10'116'16,"-1"1"78"-16,-1 2-9 15,-1 2 17-15,-8 5-55 16,-2 2-28-16,-7 6-49 15,-3 3-17-15,-2 4-26 16,-1 3-3-16,0 3-1 0,2 4-4 16,2 6-1-16,2 3 0 15,-1 10-9-15,-5 2-4 16,0 5-1 0,-4 0-2-16,-2 0 0 15,4-2 0-15,5 3 0 16,4-1-2-16,7 1 1 0,0 0 0 0,4-4 0 15,2-1 1-15,3-4-1 16,-4-2 0-16,4-6-41 31,-2-3-47-31,2-6-169 0,-1-5 143 16</inkml:trace>
  <inkml:trace contextRef="#ctx0" brushRef="#br0" timeOffset="82854.78">12238 4444 893 0,'3'3'62'0,"-3"3"28"16,-1 7-14-16,-5 7 21 15,1 5-33-15,-1 4-25 0,1 0-14 0,5-3-20 32,2-3-3-32,4-4-2 15,5-4-3-15,5-8 22 0,1-3 11 16,6-7 16-16,4-6 3 16,2-12-17-16,4-5-9 0,3-8-12 31,-4-2-7-31,-3-2-258 0,5 3 187 15</inkml:trace>
  <inkml:trace contextRef="#ctx0" brushRef="#br0" timeOffset="85816.24">12829 6364 313 0,'-1'-3'116'16,"1"1"83"-16,-7 2-65 0,-2 3-31 16,-4 6-50-16,-2 2-11 0,5-1-11 15,4-2-3-15,9-4 23 16,1-3 13-16,9-1 17 15,0 1 5-15,3 3-32 16,-2 2-15-16,-8 5-22 31,2 3-6-31,-8 1-6 0,4 1-1 0,2 3-1 16,-2-1-1 0,0 6 2-1,-2 0-1-15,-1 4-1 0,0 10 1 16,1 3-2-16,-6 3 0 15,0 4 0-15,-1 1 0 0,-6 4 0 16,5 0 0-16,0 2-1 16,1 0 1-16,2-5 0 15,4 2 0-15,2-4 0 16,0 0-1-16,7 3 1 16,-3 1-1-16,-5 4 0 15,1 9 1-15,-6-1-1 0,-3-3 0 16,2-2 1-16,-4-7-1 15,4 1 0-15,0 1 0 16,4 5 0 0,-2 1 1-16,0 2-1 15,2 1 0-15,0-1 0 16,1 4 0-16,3 1 0 16,0 4 0-16,2 2 0 15,-5-3 1-15,-1-7 0 16,-5 1-1-16,-6-5 1 15,2 2 0-15,-2 1-1 0,-2-7 0 16,8 1 0-16,-1-6 0 16,2-5 0-16,2 3 0 15,2-2 1-15,-3 2-1 16,3 7 0-16,3 2 0 0,-3-7 1 16,0 0 0-16,0-7 0 15,-4-2 0-15,1 0 0 16,1 0 1-16,-5 2-1 15,-1-3 2-15,-3-3-1 32,1-4 8-32,2-11 4 0,4-2-2 15,1-8 0-15,2-4-9 16,2-3-3-16,2-1-3 0,-2-1-26 16,1 1-30-1,0 2-145-15,1 2 121 0</inkml:trace>
  <inkml:trace contextRef="#ctx0" brushRef="#br0" timeOffset="86152.6">12623 9558 643 0,'-6'0'93'16,"-1"2"88"-1,2 2-63-15,3 4-28 0,2 5-27 0,6 5-31 16,0 0-7 0,6 7-12-16,2-1-1 15,5-1-3 1,3 0-2-16,2-6-4 16,3 0 0-16,2-3 0 15,2-4 4-15,-2-7 11 16,-4-3 3-16,-5-6 4 0,-4-5-1 0,-5-4-8 15,-2-7-3-15,-1-14-5 16,5-9-4-16,3-11-135 16,4-4 96-16</inkml:trace>
  <inkml:trace contextRef="#ctx0" brushRef="#br0" timeOffset="90916.82">12813 4612 249 0,'0'-5'114'0,"-3"0"64"15,-1 1 8-15,-3 1-19 16,-4 1-35-16,-3-1-3 16,-1-2-27-16,-1 1-13 15,-1-1-30 1,0 0-15-16,0 2-8 0,-2 0 3 15,2 1 8-15,0 1 2 0,-4 1-7 16,1 1-8-16,-4 4-10 16,4 4-5-1,-1 9-9-15,6 5-3 16,-1 14-5-16,0 4-2 0,6 13 0 16,1 1-1-16,5 6-2 15,8 2 0-15,10-2 0 16,1 6 0-1,13-6 2-15,-3-2 0 16,8-7 1-16,1-7 0 0,2-6 1 16,-1-5 0-16,0-8 0 15,5-4 0-15,3-13-1 0,-1-9 2 16,5-12 11-16,-10-13 9 0,-4-14 3 31,-3-11 12-31,-9-16 10 16,0-6-3-16,-6-9 6 15,-4-1-10-15,-13 1-16 16,-7 2-2-16,-16 4-8 16,-8 4-3-16,-19 16-20 15,-8 15-26-15,-12 25-83 0,1 13-84 16,9 20 107-16</inkml:trace>
  <inkml:trace contextRef="#ctx0" brushRef="#br0" timeOffset="94016.58">11686 10641 603 0,'-4'1'78'0,"0"-3"60"16,-2-1-31-16,1-4-10 0,0-1-1 31,-3 1 24-31,0 2 1 16,-14 4-16-16,-4 4-16 15,-13 3-40-15,-5 2-17 16,-3 0-17-16,-3-2-3 0,7 0-6 16,0-1-1-16,-3-1-4 15,1 2-1-15,-11 2 1 16,-5 3 2-16,2 8-2 15,3 2 1-15,14 3 0 16,5 1-2-16,7 2 3 0,2 2-1 16,7 4-1-16,3 2 0 0,0 5-1 15,-2 0-1 1,2 4-2 0,6-2 1-16,6 1-3 15,6-1-1-15,11-3-1 0,2 1 0 16,10-2 2-1,0 1 1-15,7 1 3 16,5 1 0-16,2 5 2 0,9-2 0 16,7-4 0-16,7-5-1 0,5-12-1 15,-1-5 0 1,1-8 1-16,-3-4 0 0,17-2 0 16,9 0 0-16,5 3 0 15,-1 2-1 1,5 2 1-16,4 1 0 15,5 0 1-15,2 1-1 16,3-2 0-16,-4-3-1 16,-1-4 0-16,2 1 0 0,-3-1 1 0,-1 2 0 15,-2 0 0 1,-6 0 0 0,-8-3 0-16,-5-3 1 0,4-9-1 15,-4-7 4-15,-8-14 12 0,-9-10 6 16,-9-7 16-1,-1-6 2-15,-5-7 3 16,-3 0 3-16,-21-4 3 16,-11 1 6-16,-31 5-6 15,-16 0-5-15,-23-1-13 16,-11-4 0-16,-11-4-3 16,-13-2-1-16,-11 0 5 15,-1 3-7-15,2 4-6 0,-1 3-5 16,-8 6-11-1,-7 5-3-15,-13 12-3 16,-9 7-14-16,-3 16-74 16,-14 8-78-16,-18 16 87 0</inkml:trace>
  <inkml:trace contextRef="#ctx0" brushRef="#br0" timeOffset="95832.85">12155 12937 727 0,'-6'2'112'16,"-3"-2"170"-16,7 0-203 0,-2-1 4 15,4 1 4-15,6-3 2 16,6-2 6-16,7 2 2 0,7-3-17 16,10 3-11-16,18 3-26 15,13 1-12-15,14 5-17 16,6 5-9-16,7 3-4 16,5 0 0-16,9 5-105 15,-8 2 76-15</inkml:trace>
  <inkml:trace contextRef="#ctx0" brushRef="#br0" timeOffset="107439.02">12529 11537 502 0,'-5'1'114'0,"-2"-1"81"0,-2-1-40 16,-2-2-17-16,-3-1-29 0,0 4-8 16,-10 5-25-16,-3 0-13 0,-9 12-28 31,-5-2-13-31,-1 11-16 15,-1 2-3-15,2 5-3 16,-2 8 0-16,1 4 0 16,-7 8 1-16,-1 5 0 0,-5 2-1 15,4 4 2 1,5-3-2-16,12-1 0 16,6 1 1-16,12 2-1 0,0 3 0 0,9 5 0 15,2 2-1 1,8 0 0-16,3 3-1 15,13 3 0-15,8-1-1 16,14-6 0-16,15-4 0 0,10-11 0 16,3-5 0-16,7-2 1 31,1-5-1-31,21-1 1 0,5-3 0 16,9-4 1-16,5-4-1 0,6-5-2 15,-2 0-9 1,-2-8-7-16,1 0 0 15,-14-17 4-15,0-8 10 16,-10-17 39-16,-6-16 24 16,-2-14 44-16,-3-9 21 15,-12-14-2-15,-8-1-9 0,-23-10-18 16,-8-8-7-16,-13-5-13 0,-12-3-11 16,-18-3-22-1,-9 0-11-15,-15 2-15 0,-7 3-4 16,-23 8-4-16,-7 6-2 15,-13 4-4-15,-2 2 0 16,2 5-3-16,-3 4-3 0,-13 17-10 31,-4 4-4-31,1 19-23 16,-12 7-36-16,0 23-328 16,-7 23 269-16</inkml:trace>
  <inkml:trace contextRef="#ctx0" brushRef="#br0" timeOffset="126207.53">20788 6833 1110 0,'2'0'130'15,"-3"0"59"-15,-9-1-24 0,-2 1-13 16,-8-3-51-16,-4 0-16 16,-10 1-33-1,-13-1-9-15,-10 2-14 0,-5 0-5 0,-6 0-3 31,2 0 1-31,-12 2 5 16,-9 0 2-16,-9 1-5 16,-4-1-3-16,5 2-9 0,1 2-5 15,0 4-4 1,1 2-2-16,10 6-1 0,9 4-1 16,10 7-3-16,-1 3 0 15,1 8-1-15,5 5 1 0,1 6-1 16,7 5 0-16,7 4 0 15,7 3-1-15,4 9 1 16,4 4 1-16,2-2 1 16,0-3 1-1,6-12-1 1,10-8 0-16,13-6-2 16,9-3 1-16,16-4 1 0,1-6 1 15,12-7 4-15,8-5 1 16,12-5 0-16,14-5-2 15,21-2-1-15,3-3 0 16,10-3-2-16,12-1 0 16,4-5 0-16,6 0 0 15,19-3 0-15,-9-3 0 16,7-1 5-16,10-3 2 0,-11-3 3 16,-1 1 2-1,7-1-5-15,-15 1-1 0,-7 2-4 16,-1 0-2-16,-16 1 1 15,-5 2 1-15,-12-1 5 0,-11 2 7 16,-17-2 4-16,-2 1-1 16,-10-1 2-16,-7-1-2 0,-14-6 0 31,-8-2-1-31,-11-14 3 16,-6-6-3-16,-5-16 3 15,-3-7 2-15,-3-6 2 16,-3 2 10-16,-6 5 3 15,-9 5 2-15,-24 1-7 16,-13 4-13-16,-26 7-21 0,-12 6-7 16,-38 13-18-16,-8 6-15 15,-26 8 3-15,-8 4 5 16,25 2-20-16,8 1-20 0,19-1-79 16,18-2-47-16,26-2-299 31,14 3 304-31</inkml:trace>
  <inkml:trace contextRef="#ctx0" brushRef="#br0" timeOffset="126935.34">19701 7165 699 0,'0'-7'174'16,"3"6"187"-16,9 4-154 15,-1 4-14-15,1 10-68 16,0 6-36-16,-4 9-54 16,-5 6-17-16,-5 7-12 0,-4 2-9 15,0 2-60-15,2-3-42 0,3-8-142 16,-4-6-175-16,2-9 247 16</inkml:trace>
  <inkml:trace contextRef="#ctx0" brushRef="#br0" timeOffset="127185.89">19641 7172 1025 0,'8'-20'127'16,"3"3"151"-16,6-1-41 16,11 12-29-16,3 1-25 15,8 6-69-15,5 10-35 0,-6 2-38 16,-1 7-13-16,-2 10-23 15,-4 4-3-15,-6 6-5 16,-3 4 1-16,-13 1 0 16,-8 2 0-16,-12-2 5 15,-11-2-5-15,-4-5-31 16,-4-5-23-16,-2-10-88 16,3-5-63-16,3-14 113 0</inkml:trace>
  <inkml:trace contextRef="#ctx0" brushRef="#br0" timeOffset="127370.32">20204 7276 1594 0,'12'33'98'16,"-7"-1"36"-16,-3 0-35 0,-4-1-55 15,2-5-18-15,6-5-40 16,3-4-54-16,6-11-264 15,2 2 214-15</inkml:trace>
  <inkml:trace contextRef="#ctx0" brushRef="#br0" timeOffset="127473">20153 7144 1043 0,'-13'-12'58'0,"4"-1"34"16,7 1-73-1,6 0-19 1</inkml:trace>
  <inkml:trace contextRef="#ctx0" brushRef="#br0" timeOffset="127885.05">20416 7295 1047 0,'-2'37'108'0,"1"-4"55"0,1-9-42 16,4-6 8-16,7-11-46 31,7-4-26-31,11-7-14 16,1-4 3-16,6-4-3 0,-2-4 8 0,-4 1 12 15,-8 1-1-15,-15-2-11 16,-7-2-12-16,-15-1-20 16,-6-2-8-16,-4 5-8 15,2 2-3 1,10 7-3-16,7 1 0 15,10 4 3-15,9 1 3 16,13 2 4-16,6 2 0 16,6 2-2-16,5 0 0 15,-7 2-2-15,0 2 11 0,-7 2 11 16,-5 3 2 0,-8 3 3-16,-6 2-8 0,-7 3-11 15,-3 2-2-15,-2-1-1 16,-1-2-2-16,3-3 0 15,1-5-6-15,7-5-55 16,4-3-41-16,2-7-122 16,4-5-120-16,3-7 191 15</inkml:trace>
  <inkml:trace contextRef="#ctx0" brushRef="#br0" timeOffset="128019.1">20886 7186 871 0,'-21'-26'131'16,"0"2"107"-16,1 0-67 15,9 7-86-15,3 1-37 16,10 7-73-16,5-1-96 0,9 10 74 16</inkml:trace>
  <inkml:trace contextRef="#ctx0" brushRef="#br0" timeOffset="128894.62">21164 7320 1226 0,'-12'4'146'0,"-4"-2"154"16,-5-3-112-16,-10-6-48 16,1-1-45-16,-4 2-69 15,5 4-19-15,3 9-12 16,1 6-2-16,11 11-1 16,2 1-4-16,15 4-21 15,6-4-7-15,13-6-3 0,7-5 5 16,11-10 25-1,1-5 9-15,-4-11 7 0,1-4 4 0,-17-10 5 16,-3-4 2-16,-9-6 6 31,-7-3 1-31,-3-4-2 0,-4-2-4 0,1 4-9 16,-2 8 5-16,1 16 11 31,1 10 2-31,-2 15 1 0,0 9-8 0,1 12-14 31,2 4-3-31,6 5-1 0,4 0 1 16,9-2 0-16,3-1 0 0,8-5-3 16,2-5-3-1,7-8-1-15,3-4 1 16,1-12 6-16,-2-3 4 16,-10-9 1-16,-8-5 2 0,-12-2 0 15,-6-1-1-15,-7 2-1 16,-9 2-3-16,-2 5-4 15,0 2-2-15,3 8-2 0,0 2 0 32,6 5 1-32,3 2 0 0,5 2 2 0,6 0 0 15,4 1 2-15,6 2 0 16,9-1 0-16,3 0 1 0,3-2-5 31,-1 0-37-31,-5-5-10 16,-3-1-11-16,-2-2-10 15,1-3 36-15,-3 0 6 16,-2 0 11-16,0 3 15 16,-3 3 1-16,-3 2 4 0,-1-1 1 15,-1-4 3-15,-2-3 1 16,0-6 1-16,1-3 1 16,0-6 16-16,1-1 5 15,-1-4 2-15,-2 0-1 0,-4 1-17 16,-2 4-4-16,-7 5-4 15,0 2-1-15,-1 1 1 16,2 0-2-16,1-2 1 16,3-2 0-1,2-4 10-15,1-3 5 16,1-5 15-16,-1-3 10 0,-1-8 9 0,0-1-1 31,-2 5-4-31,-1 6-4 16,0 20-18-16,-1 13-3 0,-3 25-11 15,-2 10-8-15,2 22-3 16,1 7 0-16,6 8-26 16,3 1-16-16,9 0 21 15</inkml:trace>
  <inkml:trace contextRef="#ctx0" brushRef="#br0" timeOffset="132396.32">17762 8213 1058 0,'-1'12'70'0,"1"10"33"0,1 4-13 15,0 12-1-15,5 6-34 0,-3 2-37 16,-1-1-10-16,2-7-3 15,-4-4 0-15,0-8-54 32,-1-4-67-32,-4-6 67 0</inkml:trace>
  <inkml:trace contextRef="#ctx0" brushRef="#br0" timeOffset="132683.2">17650 8160 1122 0,'1'-11'139'16,"6"-1"95"-16,6 3-45 15,4 2-8-15,7 4-38 16,1 3-25-16,10 5-60 0,6 3-17 16,15 9-30-16,14 5-5 15,8 10-6 1,-5 6-2-16,-15 4 0 15,-20 1 1 1,-21 0 5-16,-11 0 3 0,-17-2 6 16,-15-2 3-16,-23-1-22 15,-14-3-24-15,-7-4-69 16,1-4-50-16,18-10-160 16,13-7 173-16</inkml:trace>
  <inkml:trace contextRef="#ctx0" brushRef="#br0" timeOffset="132893.43">18340 8367 796 0,'26'15'129'0,"-1"7"125"16,-3 6-85-1,-6 6-57-15,-5 2-29 0,-4-2-35 16,2-3-19-16,0-8-14 31,3-3-6-31,2-9-16 0,-1-5-42 16,5-12-239-16,2-6 190 15</inkml:trace>
  <inkml:trace contextRef="#ctx0" brushRef="#br0" timeOffset="133435.32">18637 8228 889 0,'-1'32'152'0,"1"0"142"0,4 5-127 16,-1 2-8-16,3 0-68 16,-2-1-32-16,8-6-34 31,-1-4-11-31,7-9-7 16,3-3-1-16,4-11 9 15,3-4 8-15,-2-7 8 0,-2-2 3 16,-5-7-10-16,-6 0-4 15,-11-3-5-15,-5-2-2 0,-9-2 1 16,-7-4-6-16,3 4-5 16,3 1-3-16,6 5-4 15,7 5 0-15,8 4 2 16,7 3 4-16,13 6 8 16,3 0 6-1,9 4 8-15,-2-2 4 16,-6 3 4-16,-3 2-1 15,-11 1-7-15,-7 4-5 0,-5 4-4 16,-5 1-5 0,-5 7 0-16,1-1-2 0,0-2-4 15,3-3 1-15,6-7-37 0,3-4-46 16,1-9-166 0,4-6 140-16</inkml:trace>
  <inkml:trace contextRef="#ctx0" brushRef="#br0" timeOffset="133568.12">18991 8145 1006 0,'-8'1'21'0,"4"0"-144"16,1 0 89-1</inkml:trace>
  <inkml:trace contextRef="#ctx0" brushRef="#br0" timeOffset="133794.99">19307 8270 1238 0,'-11'14'135'0,"-5"-1"95"16,-5 1-33-16,0 0-74 16,-1 0-33-16,6 0-54 0,7-1-12 15,4 1-16-15,5 2-4 16,6 3-2-1,3 1-1-15,3 1-1 0,1 1 1 16,-3 0 2 0,-5-1 2-16,-12-1 1 0,-10-2-6 0,-8-1-63 15,-4-2-70 1,1-6 71 0</inkml:trace>
  <inkml:trace contextRef="#ctx0" brushRef="#br0" timeOffset="134250.88">19438 8401 1023 0,'6'19'111'16,"-3"2"76"-16,-1-1-2 0,-1-1-55 16,-1-4-31-16,8-5-34 15,-1-3 4-15,7-7 12 16,-1-3 4-16,-1-4-4 15,0-2-17-15,-4-2-20 0,-3 0-7 16,-5-1-18 0,-3 0-3-16,-6-2-14 15,-1 2 1-15,1 4 0 16,0 1-1-16,4 3-2 0,2 1-6 0,9 0-4 16,3 2-1-1,7 4-4 1,6 3 1-16,3 5 7 15,4 3-6-15,4 3 2 0,-4-1-11 16,-5-2-17 0,-6-3 4-16,-14-6 2 15,-4 0 12-15,-10-3 16 16,-2-3 4-16,-1-5 2 0,1-1 1 16,8-6 4-1,4-1 4-15,9-1 2 0,6-2-1 16,14 1-3-16,8 0-4 0,0-1-56 15,0-1-66-15,-7 0 68 16</inkml:trace>
  <inkml:trace contextRef="#ctx0" brushRef="#br0" timeOffset="135038.72">18180 7945 697 0,'-15'-35'114'16,"-9"-1"118"-16,-7 3-28 0,-24 6-19 15,-8 6-37-15,-10 14-52 16,-2 8-16-16,-10 22-15 15,-11 14-9-15,-7 22-20 0,0 6-10 16,8 7-22-16,11 5-5 16,8 13-4-1,6 6-3-15,22 4-3 16,19 1-1-16,37-8-2 16,25 0-1-16,37-5 4 15,11-6-1-15,31-13-10 16,18-11-12-16,15-15-30 15,25-6-8-15,9-14 12 0,-3-6 17 0,14-17 36 32,-14-7 18-32,1-21 47 15,-11-6 18-15,-20-14 30 16,1-8 3-16,-22-14-26 16,-8-9-13-16,-15-9-22 15,-13 1-7-15,-14 4-14 0,-8 0-6 0,-20-1-2 31,-19 0 6-31,-28 6 2 16,-10 3 9-16,-29 5 19 0,-4-2-5 16,-16-5-2-16,-2 1-10 15,8 5-27-15,-3 8-7 16,-2 10 5-16,-12 5-1 16,-14 12 0-16,-7 6-3 0,-24 10-13 15,-13 9-14-15,-22 16-43 16,-28 9-24-16,-14 18-39 15,-14 5 3-15,0 10 38 16,11 6 25-16,20 8 28 16,32 6-28-16,39 0-245 15,31-4 200-15</inkml:trace>
  <inkml:trace contextRef="#ctx0" brushRef="#br0" timeOffset="136045.41">19776 8482 129 0,'-10'-1'42'16,"2"0"52"0,1 1 22-16,-1 0 20 15,7 2 30-15,-4 0-1 0,3-1-21 16,2 0-15-16,0-1-25 15,4 2-14-15,4-2-23 16,4 0-5-16,0 0-15 0,2 0-4 16,6-1-8-16,0 0-5 15,4-2-13 1,0 1-3 0,-2 0 5-16,7 0 5 0,-2 0 15 0,6 0 8 15,8 2 3 1,6 0 2-16,13 4-1 15,5 0-3-15,0 0-3 16,-1 0-6-16,-1 0-11 16,3 1-6-16,19 3-1 15,5-2 2-15,1 2 5 16,-1-1 4-16,4-2 1 16,5-2-1-16,3-2-3 0,-2-1-4 15,-10-4-7-15,0 0-4 16,-13-3-5-1,-6 2 1-15,-26 2-4 16,-14-1-6-16,-19 1-29 0,-6 0-17 0,-6 2-54 16,-2-3-30-1,-5 1-71-15,1 0-70 16,-5-4 153-16</inkml:trace>
  <inkml:trace contextRef="#ctx0" brushRef="#br0" timeOffset="136319.46">21480 8269 533 0,'-10'3'124'0,"0"1"128"16,0 2-44-16,4 0-45 16,0 1-30-16,5 1-40 15,4 1-21-15,11 3-17 16,5 3-1-16,15 4 9 15,7-1 2-15,3 2 1 16,2 0-1-16,-4 0-5 16,-1 0-7-16,-5 0-18 15,-7 0-7-15,-15-1-16 16,-13 2 0-16,-24 0-1 16,-11 3-12-16,-19 6-65 15,-13 4-53-15,-28 4 58 16</inkml:trace>
  <inkml:trace contextRef="#ctx0" brushRef="#br0" timeOffset="142364.6">19980 9796 672 0,'-2'-1'161'0,"2"-1"-33"15,0-1 132-15,0-2-47 16,0 2-14-1,0-3-14-15,-1 0-15 16,1 3-29-16,0 2-20 0,0 0-20 16,1 4-17-16,-1 10-23 0,0 7-12 15,-4 12-26 1,-2 6-4-16,2 12-11 16,-3 6-3-16,3 2-2 15,2 0-16-15,4-10-61 0,4-5-44 16,3-14-149-1,6-2-208-15,8-12 278 16</inkml:trace>
  <inkml:trace contextRef="#ctx0" brushRef="#br0" timeOffset="142713.63">20401 9898 1239 0,'-3'0'136'15,"-3"4"95"1,-2 5-64-16,-5 9-44 0,4 5-43 16,-1 11-45-16,2 3-12 0,6 7-18 15,0 0-5-15,10-8-2 16,5-4 1-16,10-13 7 16,3-7 17-16,5-11 31 15,3-8 9-15,-6-9 12 16,-2-6-9-1,-10-8-13-15,-8-2 0 0,-13-3-5 16,-8-3-11-16,-12 1-17 16,-5 1-10-16,-4 4-18 0,0 2 2 15,7 11-17-15,4 7-20 16,12 10-72 0,4 7-41-16,10 6-186 0,6 4 188 15</inkml:trace>
  <inkml:trace contextRef="#ctx0" brushRef="#br0" timeOffset="143133.21">20864 9940 621 0,'-1'-1'133'0,"0"1"141"15,0 0-41-15,-2 3-37 16,-1 1-39-16,-4 6-59 16,-1 1-23-16,-1 7-30 15,-2 4-12-15,5 7-16 16,3 3-4-16,8-1-8 15,7-1-4-15,6-6 0 16,4-5 0-16,8-8 22 16,3-7 19-16,11-13 26 0,2-5 14 15,-1-11-4-15,-10-3-7 16,-11-2 3-16,-10-1-12 0,-17-1-2 16,-8 2-12-16,-18 3-35 31,-11 1-5-31,-3 4-28 15,0 5-16-15,9 7-56 16,8 4-41-16,13 8-105 0,3 1-236 16,14 7 287-16</inkml:trace>
  <inkml:trace contextRef="#ctx0" brushRef="#br0" timeOffset="143514.14">21338 9782 1264 0,'0'0'138'15,"0"2"119"-15,1 3-36 0,3 5-29 32,2 4-40-32,1 9-60 15,0 5-27-15,-2 8-30 0,-1 5-14 0,-1 8-16 31,1 0-1-31,-3-1-37 16,1-4-37-16,-1-9-126 16,3-2-184-16,-3-9 216 0</inkml:trace>
  <inkml:trace contextRef="#ctx0" brushRef="#br0" timeOffset="144131.25">21971 9871 939 0,'-7'-1'145'16,"-3"-1"111"-1,2 1-28-15,-1 0-79 0,-2 1-36 0,2 2-42 16,-1 2-10-16,1 6-17 31,-1 5-9-31,-2 10-17 16,2 6-5-16,2 8-8 16,5 1-1-16,8-2-1 15,9-6-1-15,11-8 0 0,5-5 0 16,4-11 3-16,1-4 2 0,0-8 18 15,-4-6 9 1,-5-6 15-16,-2-4 6 16,-9-7 6-16,-4-2-2 0,-7-4-14 15,-5 0-4 1,-11-1-23-16,-3 1-3 0,-8 4-10 16,-5 2-5-16,-4 9-14 15,-2 6-11-15,5 8-24 16,2 6-25-16,14 3-54 15,5 1-31-15,12 1-81 0,8-2-97 32,5 2 199-32</inkml:trace>
  <inkml:trace contextRef="#ctx0" brushRef="#br0" timeOffset="144544.73">22505 9695 1247 0,'8'-5'208'16,"-5"1"115"-16,-3 9-69 0,-3 7-33 0,0 9-95 15,2 6-34-15,4 10-40 16,-2 3-12-16,2 6-25 31,2-1-8-31,-4 1-3 16,2-3 1-16,2-6-47 15,-1-2-29-15,3-11-133 0,1-4-117 0,6-12 182 16</inkml:trace>
  <inkml:trace contextRef="#ctx0" brushRef="#br0" timeOffset="144909.82">22882 9766 1675 0,'-3'2'104'0,"-4"5"35"16,-2 6 7-16,0 9-43 31,0 4-22-31,6 8-42 0,3 0-11 0,9-1-16 31,7-2-9-31,9-8-6 0,4-4 2 16,8-10 2-16,3-5 2 15,7-9 17-15,4-5 13 16,1-8 22-16,3-3 14 0,-10-7 30 16,-11 0-6-1,-21-4-3-15,-14-5-11 0,-24-7-36 16,-14-3-9-1,-20 3-29-15,-7 8-10 0,0 21-14 16,4 14-1 0,8 19-60-16,3 5-37 0,13 6-129 0,5-2 120 15</inkml:trace>
  <inkml:trace contextRef="#ctx0" brushRef="#br0" timeOffset="149054.38">20171 9134 332 0,'-1'-2'122'0,"0"0"135"0,1-2-31 15,1 1-47-15,0 0-24 16,1 3-39-16,-3 1-14 15,-1 5-37-15,-3 2-15 16,-3 5-28-16,1 4-8 0,3 2-9 31,3 2 0-31,6 0-52 0,3-1-75 16,5-1 71-16</inkml:trace>
  <inkml:trace contextRef="#ctx0" brushRef="#br0" timeOffset="149315.03">20240 9802 290 0,'8'1'9'16</inkml:trace>
  <inkml:trace contextRef="#ctx0" brushRef="#br0" timeOffset="149614.69">20252 10306 927 0,'1'5'88'15,"-1"1"50"-15,-1-5-74 0,-2 0-30 16,2-2-51-16,1-1-49 15,0 2 39-15</inkml:trace>
  <inkml:trace contextRef="#ctx0" brushRef="#br0" timeOffset="149757.99">20311 10454 773 0,'-1'16'163'0,"-5"0"81"0,0-3-74 16,1-2-58-16,0-2-86 15,3-4-26-15,2 0-76 16,0-1-56-16,3 2-172 16,2 4 157-16</inkml:trace>
  <inkml:trace contextRef="#ctx0" brushRef="#br0" timeOffset="149883.88">20324 10689 586 0,'-3'17'162'0,"0"1"154"0,0-1-71 16,0-2-121-16,2-3-45 15,-1-1-59-15,0-3-7 16,4 0-115-16,-1 1-168 16,9 8 162-16</inkml:trace>
  <inkml:trace contextRef="#ctx0" brushRef="#br0" timeOffset="150037.87">20359 11156 1578 0,'0'15'92'16,"0"-3"24"-16,0 0-43 16,-3-7-63-16,1-1-28 0,1-4-122 15,-1-2 95-15</inkml:trace>
  <inkml:trace contextRef="#ctx0" brushRef="#br0" timeOffset="150367.49">20139 9751 1039 0,'9'1'121'16,"2"2"78"-16,-1 1-108 15,-2 2-39-15,-4 3-43 16,-4 2-5-16,1 3-15 15,-2 2-84-15,7 0 64 16</inkml:trace>
  <inkml:trace contextRef="#ctx0" brushRef="#br0" timeOffset="150485.71">20247 10046 794 0,'-2'11'-14'0,"0"-1"12"15</inkml:trace>
  <inkml:trace contextRef="#ctx0" brushRef="#br0" timeOffset="153497.85">18742 10448 408 0,'-1'-1'133'0,"-1"0"157"0,0 0-22 16,1-1-40-16,0-1-28 15,1-1-55-15,0 0-24 0,1 0-34 16,0 3-5 0,1 1-15-16,-2 0-9 0,1 8-20 15,-1 3-11-15,1 8-13 32,-1 6-4-32,0 8-5 0,-1 5-2 0,0 4-2 15,-2 0 2 1,2-1-51-16,1-2-45 0,2-8-99 15,4-2-95 1,6-10 158-16</inkml:trace>
  <inkml:trace contextRef="#ctx0" brushRef="#br0" timeOffset="153954.49">19128 10508 596 0,'2'0'142'0,"-2"-1"167"16,-1 1-69-16,-5 2-37 15,-4 2-31-15,1 3-58 31,0 1-22-31,1 3-37 16,5 2-16-16,1 6-23 16,4 4-4-16,4 5-8 15,5-1-2-15,6-1-1 16,-1-3-1-16,9-8 2 0,0-3 1 16,2-12 4-16,1-2 3 15,-2-12 13-15,-1-3 9 16,-7-7 20-16,0-4 5 15,-8-5 6-15,-5-2-1 0,-9 1-11 16,-7 1-8-16,-6 5-16 16,-4 3-9-16,-4 7-18 15,-1 5-12-15,1 12-43 16,5 5-37 0,4 10-127-16,7-1-135 0,12-1 196 0</inkml:trace>
  <inkml:trace contextRef="#ctx0" brushRef="#br0" timeOffset="154421.81">19512 10437 467 0,'0'0'115'15,"-1"2"129"-15,-1 1-22 0,2 4-49 16,-1 2-33-16,1 4-61 15,1 5-22-15,2 7-24 32,-2 4-10-32,1 3-15 0,3 0-4 15,-1-5-4-15,4-5 0 16,6-12 8-16,2-4 16 0,5-10 31 16,0-4 17-16,0-7 27 15,-2-3 2 1,-9-8-3-16,-2-2-7 15,-7-4-17-15,-1-2-10 0,-5 2-23 16,-1 1-8-16,-6 5-22 16,0 4-7-16,-4 9-33 0,1 5-29 15,3 9-111-15,0 4-106 16,11 3 150 0</inkml:trace>
  <inkml:trace contextRef="#ctx0" brushRef="#br0" timeOffset="154796.62">19964 10428 677 0,'0'0'180'31,"-4"3"198"-31,2 1-101 0,-5 4-65 16,-2 3-52-16,0 6-74 16,0 4-23-16,-2 9-31 15,3 5-12-15,5 2-11 16,2-1-3-16,8-6-4 0,3-5-1 16,7-10 7-16,4-5 2 15,3-10 19-15,2-3 10 16,-4-11 15-1,-1-2 8-15,-7-5 5 0,-4-4-4 16,-10-2-7 0,-6-1-4-16,-11-1-21 15,-7-1-8-15,-4 5-24 0,-4 3-19 16,5 11-53-16,0 6-52 0,0 10 67 16</inkml:trace>
  <inkml:trace contextRef="#ctx0" brushRef="#br0" timeOffset="168294.24">19208 11190 785 0,'0'-2'129'16,"0"-1"119"-16,0 2-12 0,1-1-36 15,-1 0-12-15,2 1-34 16,-2-1-13-16,1 2-31 16,-1 0-17-16,0 4-13 31,1 3 0-31,1 4-16 16,-1 3-9-16,0 7-17 15,-1 3-13-15,1 8-12 0,1 3-2 16,0 4-4-16,0 2-1 0,1-4-4 15,0-3-2-15,2-5-12 16,1-5-20-16,2-8-61 16,1-3-50-1,7-11-188-15,0-6 187 0</inkml:trace>
  <inkml:trace contextRef="#ctx0" brushRef="#br0" timeOffset="169315.75">19739 11263 414 0,'-1'-1'97'16,"-2"-1"99"-16,2 0-22 15,-2 0-32-15,3 1-10 0,1 0-9 16,2 0-6-16,0-1-14 15,2 1-6-15,-2-2-12 16,2 2-3-16,-5 1-8 0,0 0-4 31,-3-2-20-31,0 2-12 16,-6 2-11-16,0 1 0 0,-3 2 6 16,-1 1 4-16,5 2-4 15,-1 2-1 1,3 4-9-16,1 0-3 0,3 5-4 15,2 3-1-15,2 4-6 16,3 2-3-16,3-1-4 16,5-2-5-16,6-4 3 15,1-4 1-15,5-9 4 16,-2-3 1-16,0-7-4 16,-4-3 1-16,-5-7 9 0,0-6 7 15,-5 0 16-15,-1-6 5 16,-6-2 2-16,-2-2-5 0,-5-2-12 15,-1 3-7-15,-8 5-15 16,-1 2-3-16,-4 8-12 31,-1 4-19-31,6 6-66 0,1 2-66 0,16 7-223 16,2 1 218-16</inkml:trace>
  <inkml:trace contextRef="#ctx0" brushRef="#br0" timeOffset="169668.96">20047 11298 959 0,'0'0'121'0,"0"0"90"15,-3 1-22-15,-2 7-33 0,-2 4-27 16,1 7-35-1,0 5-16-15,4 7-34 0,3 1-16 16,8 0-21-16,4-2-3 16,9-8-3-16,0-4 8 0,9-10 28 31,-2-7 18-31,-2-6 25 16,-3-6 2-16,-8-5-2 0,1 2-13 15,-15-10-10 1,-2-1-2-16,-7-5-16 15,-8-2-4-15,-6 4-14 16,-6 2-9-16,-1 5-13 16,1 5-7-16,10 9-44 15,4 4-39-15,11 7-121 16,3 3-90-16,11 3 163 0</inkml:trace>
  <inkml:trace contextRef="#ctx0" brushRef="#br0" timeOffset="170165.76">20551 11314 684 0,'-3'-1'161'0,"-3"-1"148"16,0 1-31-16,-1 0-59 16,1 1-27-16,-2 0-32 15,-2 2-18-15,4 2-38 16,-2 3-22-16,1 4-30 15,3 4-14-15,3 6-16 16,1 4-6-16,4 4-10 16,3-1-4-16,3-3-1 0,5 0-1 15,7-9 0 1,6-1 2-16,5-10 5 0,-4-4 10 0,-1-4 20 16,-7-7 11-16,-7-4 17 31,-3-4 4-31,-6-9-1 0,-4-1-4 15,-3-1-15-15,-6-3-13 16,-10 5-23-16,-5 2-10 16,-11 9-47-16,-4 6-39 0,2 8 23 15,3 3 3-15</inkml:trace>
  <inkml:trace contextRef="#ctx0" brushRef="#br0" timeOffset="171418.63">20717 9151 308 0,'4'4'94'15,"3"2"121"-15,-3 0-31 16,1 3-42-16,-1 0-21 16,-1 3-55-16,-3 0-25 15,-5 0-31 1,-2-1-7-16,-1-1-2 0</inkml:trace>
  <inkml:trace contextRef="#ctx0" brushRef="#br0" timeOffset="171578.78">20760 9446 981 0,'-2'7'58'0,"2"1"8"16,-1-3-13-16,1 0-43 16,1 0-6-16,0 5 5 15,2 3-56-15,-1 9 36 0</inkml:trace>
  <inkml:trace contextRef="#ctx0" brushRef="#br0" timeOffset="171871.77">20755 9815 319 0,'-1'14'88'16,"-2"0"88"-16,2-4-73 16,2 1-26-16,6-2-30 15,-3-2-13-15,4 2-17 16,-3 0-6-16,-1 1-6 0,1 4-4 15,-3 2-11-15,-4 2-8 16,-3 3-12-16,1 0-1 16,0 2 9-16,3 0 7 0,2 1 14 15,3-3 1-15,4-2 3 32,-1-2 19-32,2-1 11 0,-2 0 1 15,-1-1 0 1,-2-1-20-16,-4-1-12 15,0-2-2-15,-3 0-90 16,1 1-57-16,1 4 76 16</inkml:trace>
  <inkml:trace contextRef="#ctx0" brushRef="#br0" timeOffset="172003.21">20815 10412 516 0,'0'23'114'0,"0"-2"87"15,0-1-58-15,2-5-84 16,0-2-31-16,-2 0-21 15,1 2-3-15,0 2-44 0,1 3-179 16,2 6 142-16</inkml:trace>
  <inkml:trace contextRef="#ctx0" brushRef="#br0" timeOffset="172127.69">20863 10810 533 0,'2'21'123'0,"2"-2"104"16,-1-4-65-16,-1-3-91 0,-1-1-34 15,-2-3-53-15,0 1-109 0,0 2 81 16</inkml:trace>
  <inkml:trace contextRef="#ctx0" brushRef="#br0" timeOffset="172276.21">20888 11174 1080 0,'-2'16'128'0,"-2"1"84"15,-1-6-106-15,-3-2-56 0,2-4-39 16,0 0-6-16,4-1-71 16,1 2-66-16,1 2 73 15</inkml:trace>
  <inkml:trace contextRef="#ctx0" brushRef="#br0" timeOffset="172423.18">20881 11433 1037 0,'-4'23'148'0,"-1"-3"92"0,2-1-50 0,-1-5-113 0,2 0-37 32,2-5-29-32,0-1-8 0,0 1-57 15,2 1-50-15,-1 7-213 16,2-1 177-16</inkml:trace>
  <inkml:trace contextRef="#ctx0" brushRef="#br0" timeOffset="172548.04">20898 11720 624 0,'0'21'216'0,"0"2"181"15,-2-4-143 1,-1-1-39-16,-2-4-116 0,2-3-38 0,-3-3-54 16,2-2-40-16,1 0-166 15,1-1 131-15</inkml:trace>
  <inkml:trace contextRef="#ctx0" brushRef="#br0" timeOffset="172665.83">20838 12106 1125 0,'-6'19'110'32,"1"-1"74"-32,-1-3-99 15,0-4-95-15,3-2-152 0,7-2 104 16</inkml:trace>
  <inkml:trace contextRef="#ctx0" brushRef="#br0" timeOffset="172798.88">20868 12438 1719 0,'1'20'117'0,"-1"-2"22"15,0-3-23-15,-4-1-144 16,0 0-24-16,0 5 20 0</inkml:trace>
  <inkml:trace contextRef="#ctx0" brushRef="#br0" timeOffset="181170.42">21228 9153 699 0,'3'13'137'0,"-3"2"126"15,0 3-38-15,-6 1-86 0,3 0-43 0,-2 1-63 16,-2-1-16-16,5 1-10 31,-1-1-28-31,3 1-195 0,1 1 152 0</inkml:trace>
  <inkml:trace contextRef="#ctx0" brushRef="#br0" timeOffset="181430.44">21215 9817 932 0,'7'13'45'0,"2"-4"24"0,2-2-49 16,2-4-7 0,-1 0-6-16,0 2-29 0,-3 3-36 0,-5 4-90 15,-1 5-43-15,-8 8-12 16,-2 3 27-16,-1 5 90 15,2 2 45-15,2 3 37 16,3-2 10-16,2-3 50 31,3 1 18-31,4-8 38 0,4 2 4 16,1-3-44-16,0-1-18 0,1-1-42 16,-6-1-39-16,-6 0 17 15</inkml:trace>
  <inkml:trace contextRef="#ctx0" brushRef="#br0" timeOffset="181551.78">21340 10625 661 0,'6'24'97'0,"-4"0"58"16,0-2-48-16,-3 0-108 16,-3-1-134-16,-1 1 85 15</inkml:trace>
  <inkml:trace contextRef="#ctx0" brushRef="#br0" timeOffset="181707.72">21341 11180 1159 0,'-2'24'71'0,"0"-3"20"32,0-3-40-32,2-3-138 15,0-1-133-15,5 5 125 0</inkml:trace>
  <inkml:trace contextRef="#ctx0" brushRef="#br0" timeOffset="181837.1">21431 11605 982 0,'-1'26'138'0,"-1"-1"98"16,-1-2-65-16,0-4-89 16,1-2-42-16,1-1-96 15,-3 1-44-15,2 3 52 16</inkml:trace>
  <inkml:trace contextRef="#ctx0" brushRef="#br0" timeOffset="181984.18">21416 12158 1131 0,'0'23'101'16,"0"-2"82"-16,0-3-133 0,0-4-22 15,3-1-60-15,-1-2-41 16,3 1-165-16,0 2 138 0</inkml:trace>
  <inkml:trace contextRef="#ctx0" brushRef="#br0" timeOffset="182090.57">21464 12429 751 0,'0'25'164'0,"0"-1"137"16,4 0-128-16,-2-4-54 0,2 0-68 16,1-3-18-16,-3-4-126 15,2-2-212-15,-4 1 185 31</inkml:trace>
  <inkml:trace contextRef="#ctx0" brushRef="#br0" timeOffset="182226.43">21486 12684 1543 0,'-4'24'137'16,"-1"0"76"-16,-1-2-52 15,1-4-93-15,0-5-31 0,2-5-81 16,-2-5-54-16,0-3-310 15,4-1 250-15</inkml:trace>
  <inkml:trace contextRef="#ctx0" brushRef="#br0" timeOffset="184798.28">19808 11944 382 0,'-2'0'127'0,"0"0"149"16,-1 0-38 0,2-3-58-16,1 1-19 0,0-4-42 15,1 1-17-15,4 0-24 16,-1 0-11-16,-1 1-11 15,1 1-2-15,-4 2-2 0,1 0-6 0,0 0 0 32,0 0-1-32,0 0 1 15,-1 0-3-15,0 0-12 16,3-2-5-16,-1 3-13 16,2 1 1-16,-1-1 5 15,-1 0-2-15,1 0 6 16,-3 0 1-16,1 1-3 15,4 2 0-15,-4 0 1 16,1 2-1-16,1 1-3 16,-3 1 2-16,-3 2-5 0,5 3-1 15,-1 4-3-15,0 1-3 16,-1 3-4-16,-4 3 1 16,-4 7-3-16,-3 3 0 0,1 5 0 31,1 1-1-31,-4-3 0 0,3-3 0 15,2-7-1-15,3-4 0 0,5-8-3 16,3-5 0-16,6-8-23 16,1-3-21-16,1-8-81 15,-1-3-63-15,-1-3-334 16,0 0 311-16</inkml:trace>
  <inkml:trace contextRef="#ctx0" brushRef="#br0" timeOffset="185783.66">20139 12115 377 0,'4'-6'91'15,"0"-1"97"-15,3 1-16 0,-3 0-22 0,-1 0-10 16,-1-1-10-16,-2 3-4 31,0 1-17-31,0 2-6 16,0 1-15-16,-1 0-10 0,1-1-18 16,-1 1-8-16,1 0-8 15,0 0-6-15,0 0-5 16,-2 1-4-16,-3 3-13 15,1-1-3-15,1 2-2 16,1-1 2-16,-1 1-3 16,1 0 2-16,1 1 3 15,-1 1 2-15,2 1 5 16,-4 2-1-16,0 2-4 16,0 3-7-16,0 2-4 15,0 3-2-15,3 5-4 0,1 2 0 16,8 2-2-1,2-1 0-15,9-3-1 16,0 0 0-16,6-9 1 16,1-4 0-16,2-10 5 15,-6-5 3-15,0-10 9 0,-3-4 0 0,-3-9 5 32,-3-3 6-32,-3-7 7 15,-1 0 8-15,-5 1 3 16,-3 2-4-16,-6 4-14 15,-5 3-7-15,-4 5-17 0,-2 5-12 0,-3 7-28 16,-1 4-18 0,3 10-58-16,3 0-41 0,6 5-182 15,8 2 192-15</inkml:trace>
  <inkml:trace contextRef="#ctx0" brushRef="#br0" timeOffset="186310.97">20583 12112 798 0,'0'0'131'31,"-1"2"125"-31,-2-1-17 16,1 2-54-16,-2 2-29 0,-4 3-61 15,-4 3-26-15,0 7-42 16,2 4-14-16,2 7-11 16,2 4-2-16,8 2 1 0,4-1-1 15,10-6-2-15,4-5-1 0,9-10 1 16,-1-5 9 0,2-11 18-1,-3-6 10-15,-5-5 28 16,-3-8 3-16,-6-9 4 15,-2 0 1-15,-7-9-5 16,-4 3-5-16,-10 1-11 0,-6 0-11 16,-6 3-25-16,-8 4-10 0,-1 9-29 15,5 9-19 1,3 12-76-16,6 7-66 0,12 9 102 16</inkml:trace>
  <inkml:trace contextRef="#ctx0" brushRef="#br0" timeOffset="187990.25">21165 12043 389 0,'0'-3'110'0,"0"-1"87"15,-4 2-11-15,2 0-7 16,-4 4-14-16,1 2-18 15,-5 3-43-15,1 1-17 0,1 2-35 16,2-1-4-16,3 3 5 16,-1 1 2-1,3 3-3-15,1 2-10 16,0 5-18-16,0 1-7 0,1 1-11 31,0 1-3-31,7-1-3 0,4-2 0 0,2-3 0 16,2-3 0-16,4-6 11 15,-1-3 14-15,-1-9 33 16,-1-5 13-16,-2-8 11 31,-2-5 0-31,-2-7-14 0,-1-3-9 16,-7-4-4-16,-1-1-5 0,-8 0-5 0,-2 0-4 31,-7 4-19-31,-2 3-11 16,-6 9-44-16,3 10-31 15,-5 14-99-15,-3 8-325 0,-11 14 306 16</inkml:trace>
  <inkml:trace contextRef="#ctx0" brushRef="#br0" timeOffset="200035.98">20054 13482 285 0,'0'-7'78'0,"1"-2"85"16,0 0-9-16,2 0 2 16,1 0 3-16,-1 2 10 15,-1 0 7-15,0 2-4 16,-2 4-9-16,0 0-22 15,-6-2-9-15,2 2-8 16,0-2 2-16,3 3 0 16,1 0-2-16,-1 0-22 0,-2 0-15 15,-6 2-31-15,7 2-14 16,2 8-14-16,-1 4-5 0,1 9-6 16,0 9-3-16,0 9-8 15,0 7-4-15,0 4-2 16,0 2-5-16,2-9-29 15,1-5-21-15,3-11-69 16,2-6-52 0,5-9-144-16,3-6-204 15,9-6 300-15</inkml:trace>
  <inkml:trace contextRef="#ctx0" brushRef="#br0" timeOffset="200355.28">20503 13574 1540 0,'2'-2'126'0,"-2"2"95"15,-3 2-47-15,-5 9-50 0,-1 3-22 16,-1 8-44-16,-3 6-16 0,9 3-22 16,4 1-10-16,8 0-10 15,9-2-3 1,7-5-1-16,6-3 2 0,10-11 2 15,2-4 3-15,2-10 6 16,-7-5 5-16,-9-9 8 16,-5-6 1-16,-9-10 0 15,-7-5-2-15,-8-5-6 32,-10-2-2-32,-11 6-7 15,-3 1-6-15,-14 12-25 16,-2 5-18-16,5 13-70 15,4 7-59-15,15 9 95 0</inkml:trace>
  <inkml:trace contextRef="#ctx0" brushRef="#br0" timeOffset="200686.5">21156 13683 1543 0,'0'-3'151'0,"-3"3"176"16,-1 0-240-16,-1 7-63 15,-1 4-7-15,1 3-14 0,5 3-2 16,3-1-1 0,4-2 1-16,8-1 0 0,4-4 10 15,-1-8 23-15,1-1 21 0,0-9 37 31,-5-6 5-31,-4-6 3 16,-3-4-11-16,-7-6-21 16,-4-2-7-16,-9 3-25 15,-10 2-12-15,-6 9-36 16,-4 9-29-16,-10 14-63 16,4 9-51-16,3 4 83 15</inkml:trace>
  <inkml:trace contextRef="#ctx0" brushRef="#br0" timeOffset="201284.97">21666 13440 1292 0,'3'-3'146'0,"0"-1"132"15,-1 2-19-15,-2 1-26 16,0 1-17-16,0 7-41 16,-2 3-25-16,1 10-48 15,0 7-26-15,-3 9-41 0,1 6-14 16,-1 7-18-1,-2 0 0-15,3-3-33 16,-1-5-22-16,5-4-75 16,4-4-71-16,3-4-297 15,7 3 292-15</inkml:trace>
  <inkml:trace contextRef="#ctx0" brushRef="#br0" timeOffset="201619.97">22247 13643 2046 0,'-5'0'105'16,"-4"1"29"-16,-2 5-29 0,-2 7-39 15,-1 6-18-15,3 8-29 16,0 0-11-16,9 4-11 15,4-1-3-15,13-6-5 16,6-3-2-16,6-9 5 0,9-2 2 31,7-11 11-31,-2-6 8 16,0-6 24-16,-7-5 5 16,-11-4 9-16,-8-2 2 15,-12-5-5-15,-10 0-1 0,-19-4-10 16,-9 0-11-16,-17 3-46 15,-1 5-38-15,3 13-67 16,6 6-57 0,20 8 96-16</inkml:trace>
  <inkml:trace contextRef="#ctx0" brushRef="#br0" timeOffset="201900.45">22958 13475 1908 0,'-1'-6'195'16,"-4"0"148"-16,6 4-158 16,-5 2-13-16,0 6-69 15,2 7-27-15,3 10-41 16,3 8-13-1,-3 10-13 1,0 4-14-16,-2 1-35 0,1 0-33 0,0-9-102 16,0-1-77-16,9-3 133 15</inkml:trace>
  <inkml:trace contextRef="#ctx0" brushRef="#br0" timeOffset="202244.86">23408 13474 2041 0,'-3'2'61'0,"-2"5"0"16,-5 3-3-16,1 8 12 0,-3 6-1 0,3 6-25 31,4 3-15-31,5 1-16 15,5-2-11-15,7-6-7 16,6-6-2-16,10-9 5 16,6-5 12-16,5-7 23 15,3-7 13-15,-1-8 17 16,1-3 1-16,-11-8-3 0,-6-2-5 16,-25-5-10-16,-14-3-5 15,-22 1-15-15,-13 0-11 0,-4 10-34 16,0 7-26-16,12 14-51 15,1 6-51-15,10 13 84 32</inkml:trace>
  <inkml:trace contextRef="#ctx0" brushRef="#br0" timeOffset="203104.03">20094 14380 1118 0,'-1'0'164'0,"1"-2"122"15,3 1-62-15,-1 0-11 16,5-1-26-16,0 2-21 16,1 2-52-16,-2 3-23 15,0 12-43-15,-4 7-13 0,-3 16-13 16,-3 6-6-16,-5 8-9 16,-1-1-2-1,2-5-13-15,3-6-19 16,5-7-70-16,0-7-57 15,11-10-460-15,7 0 387 16</inkml:trace>
  <inkml:trace contextRef="#ctx0" brushRef="#br0" timeOffset="203512.51">20628 14547 1364 0,'-10'-3'117'0,"-3"0"89"15,-2 4-3-15,-2 6-35 16,-3 3-20-16,4 11-60 16,3 4-27-16,4 8-41 15,3 1-14-15,10 1-10 16,7 0-2-16,14-5-2 15,9-4 0-15,8-9 4 16,1-6 1 0,-6-11 4-1,-5-5 9-15,-9-11 19 0,-3-3 12 0,-5-8 21 16,-4-2 5-16,-6-4-3 16,-5 0-8-16,-7 2-13 15,-7 0-11 1,-10 4-17-16,-2 3-8 15,-5 13-58-15,-1 7-36 16,2 12-138-16,2 8-131 16,8 7 202-16</inkml:trace>
  <inkml:trace contextRef="#ctx0" brushRef="#br0" timeOffset="204244.45">21248 14567 468 0,'-1'-1'131'0,"1"0"135"0,-2-1-25 15,0 1-47-15,0 0-24 16,0 1-28-16,-1 0-9 16,0 1-13-16,1 2-5 0,-6 2-19 15,0 2-8-15,-1 8-22 16,-3 3-14 0,-1 8-24-16,-3 5-13 0,3 4-15 15,2 2-1-15,11-2-4 16,4-3-2-16,10-8 0 15,6-6-1-15,4-11 8 32,4-5 11-32,-3-10 26 15,-1-7 16-15,-4-7 28 0,-5-4 3 16,-7-6-12-16,-7 1-14 16,-11-1-27-16,-4 1-12 0,-6 6-11 15,-4-2-4-15,-1 9-32 16,0 3-25-16,0 9-75 15,9 5-61-15,9 4-290 16,7 5 283-16</inkml:trace>
  <inkml:trace contextRef="#ctx0" brushRef="#br0" timeOffset="204612.73">21650 14585 1611 0,'-1'0'174'0,"-7"2"164"15,2 2-222-15,-2 4-11 0,1 9-40 16,4 5-11-16,-3 8-17 16,4 0-6-16,2 4-21 15,3-3-10 1,10-5-3-16,1-5-2 0,9-10 1 15,2-7 5-15,1-10 26 16,1-6 10 0,-6-6 27-16,0-3 9 15,-8-6-2-15,-1-1-4 0,-13-5-14 16,-10-2-8-16,-11-5-15 16,-5 2-8-16,-3 11-16 15,-4 6-13-15,2 20-56 0,3 7-32 16,4 11 345-16,5 3-229 15</inkml:trace>
  <inkml:trace contextRef="#ctx0" brushRef="#br0" timeOffset="206050.52">21910 12689 1363 0,'5'8'156'0,"1"2"145"15,3 5-212 1,0 1-9-16,-3 5-59 0,-3 2-12 16,-2 3-5-16,-1 2-1 15,-2-2 8-15,2 0-26 0,1 1-121 16,1-1-248-16,6 4 215 16</inkml:trace>
  <inkml:trace contextRef="#ctx0" brushRef="#br0" timeOffset="206183.67">22000 13448 1626 0,'0'16'58'0,"-3"0"-12"16,5-4-53-16,0-1-91 16,1 1-90-16,8 10 98 15</inkml:trace>
  <inkml:trace contextRef="#ctx0" brushRef="#br0" timeOffset="206341.79">22097 13984 1531 0,'5'16'67'0,"-3"-3"-3"0,1-1-14 0,-2-2-43 16,-1 0-27-16,0 7-80 15,0 3-112-15,2 11 114 31</inkml:trace>
  <inkml:trace contextRef="#ctx0" brushRef="#br0" timeOffset="206468.54">22110 14532 1175 0,'-6'34'176'16,"0"-6"134"-16,2-4-131 0,4-6-109 15,0-6-59-15,2-2-81 16,2-2-51-16,1 1 57 15</inkml:trace>
  <inkml:trace contextRef="#ctx0" brushRef="#br0" timeOffset="206621.85">22118 14998 1704 0,'-2'24'128'0,"0"-6"64"15,2-3-53-15,1-8-73 16,3-3-39-16,-2-2-108 15,4-1-65-15,-2 4 75 0</inkml:trace>
  <inkml:trace contextRef="#ctx0" brushRef="#br0" timeOffset="206750.98">22167 15375 1139 0,'-8'36'216'0,"0"-2"226"15,1-8-210-15,3-9-133 16,1-5-59-16,3-8-137 15,0 1-110-15,6 0 110 16</inkml:trace>
  <inkml:trace contextRef="#ctx0" brushRef="#br0" timeOffset="206912.08">22110 15847 1660 0,'-6'25'197'16,"0"-6"164"-1,3-6-234-15,2-5-22 16,0-8-94-16,-1 2-29 16,2-2-88-16,0 1-76 0,-2 13-145 15,6 7-65-15,0 20 199 16</inkml:trace>
  <inkml:trace contextRef="#ctx0" brushRef="#br0" timeOffset="206983.47">22119 16215 1253 0,'0'44'200'0,"-3"-7"186"16,0-5-145-16,-2-11 324 0,2-15-386 0</inkml:trace>
  <inkml:trace contextRef="#ctx0" brushRef="#br0" timeOffset="-209602.1">21740 15468 486 0,'2'-3'134'0,"2"0"164"16,3-2-69-16,2 2-15 15,-1 0 0-15,-3-1-12 16,1 4-18-16,-3 2-43 16,-3 1-11-16,0 6-13 15,-1 1-6-15,-1 5-12 16,2 1-15-16,0 5-30 16,3 2-11-16,3 12-20 15,2 4-8-15,0 9-8 16,-2 4-5-16,-1-1-16 15,1-2-25-15,-1-11-75 16,0-7-62-16,1-13-317 16,-3-8 294-16</inkml:trace>
  <inkml:trace contextRef="#ctx0" brushRef="#br0" timeOffset="-208861.26">19541 15166 1064 0,'-15'7'59'0,"-2"-4"18"15,4-3-38-15,0-2-4 0,4-1 24 16,2-1 63-16,4 2 24 0,2-1-1 15,1 3-21-15,6 3-58 16,5 1-21-16,5 2-22 31,2-3-2-31,8 1 9 16,4 0 11-16,17-2 14 0,18 0 4 16,17-1-4-16,4-1-11 0,12 0-8 15,9-2-5-15,15-2-1 16,15 2-2-16,28-3-9 15,-1 0-5-15,36-2-11 16,2-2-2 0,22 0-3-16,12-2 1 0,9 5 1 15,20 3 1-15,-8 8 17 16,8 8 19-16,-23 7 33 16,-8 3 6-16,-31 2-7 15,-16-2-16-15,-14-2-30 16,-22-2-6-16,-9-1-10 15,-14-4-4-15,-23-2-34 16,-16-2-41-16,-36-3-51 16,-14-1 55-16</inkml:trace>
  <inkml:trace contextRef="#ctx0" brushRef="#br0" timeOffset="-204686.02">22617 15586 758 0,'-1'0'53'16,"0"-3"33"-16,1 1-32 16,1-2-9-16,0-1 15 0,1 4 40 15,-1 0 21 1,-1 2 17-16,-1 4-16 0,-6 1-44 16,-1 3-26-16,-5 4-39 15,0 0-7-15,-1 5-4 16,4 0-1-16,6 2-1 15,4 2 5-15,7 0 3 16,3 2 7 0,7 0 9-16,3-1 6 0,5-4 25 15,4-4 10-15,-1-8 17 16,1-2 5-16,-1-8-1 16,-3-4-2-16,0-9-14 15,-2-6-2-15,-5-8-11 16,4-1-6-16,-4-2-4 15,-7-1-9-15,-6 5-17 16,-3 2-7-16,-12 4-7 0,-5 5-6 16,-16 11-20-16,-10 7-12 15,-2 13-37-15,-5 5-32 16,9 6-87-16,9 1-54 16,14-4 122-16</inkml:trace>
  <inkml:trace contextRef="#ctx0" brushRef="#br0" timeOffset="-204350.98">23267 15515 1440 0,'11'-3'183'16,"-3"1"143"-16,-1 1-154 16,-1 5-25-16,-6 7-30 0,-1 3-4 15,0 8-26-15,-3 4-15 16,1 10-41-16,1 4-14 0,0 8-23 15,-1 1-32-15,-2 4-71 16,5 2-63-16,0-10-159 16,3-5 179-1</inkml:trace>
  <inkml:trace contextRef="#ctx0" brushRef="#br0" timeOffset="-203931.84">23792 15675 1482 0,'4'-7'106'0,"-4"1"45"16,2 3-13-16,-4 5-31 15,-6 4 3-15,0 13 4 16,0 2-7-16,-2 10-35 0,2 5-21 0,3 2-32 16,3 2-13-16,9-2-7 15,9-3-4 1,3-8-2 0,6-6 3-16,11-9 0 0,5-8 3 15,4-11 9 1,3-6 11-16,-10-13 21 15,0-3 7-15,-13-7 11 16,-11-4-6-16,-27 0-16 16,-18-2-6-16,-15 3-18 0,-8 2-4 15,4 10-8-15,3 8-12 16,9 13-43-16,5 6-34 16,8 10-83-16,6 5 87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09D9C0E-A637-43FC-930D-7177AAB7BB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3AA3087-42B8-4716-96F7-A9AFBD5B01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4D68A7E-D8E3-4A4F-9AE8-BA01E0EE934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7280D75-AD3B-4964-9B54-3EBADEBA44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B8FC8675-F9CB-4144-AB36-084A56A80E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83057C-4C65-4C24-8FC8-8DE13EDE72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6D881F-C27E-45DA-B587-E85A65FC5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73D064E-A528-412B-9919-1535F63321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4822C3-F522-4C4A-BF91-793282CFBF8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C19F5DD-5AD9-4D01-B4B4-258281F4CC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477A05A-2EDD-481A-90B3-FA131439FE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951EB38-0DB8-47AC-877F-0325648E48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098F4B-29A8-4557-8041-104DBE1EA6CC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FE313E4-8FCF-4C17-B61E-D71388D4E1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C0BC1B6-ED56-46D6-9532-37AD3753E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D60ACC54-82CD-47CB-B99A-437177FE3A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A8C0CF-5282-447E-AB52-528ABCB19F45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9E2596CD-063D-4058-9803-A8EC2A7789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30188A66-2573-4F59-ACBD-81F14BDDE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A0DB99E-1A38-446B-95E1-CFF70B9BCA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5A3EDF-D3B0-40D4-80D7-E87E3610CB7B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DBF164B-4776-41E5-BCAB-55582B5D8A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A6704A6-07F8-474C-9B75-50435EDD2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0184628B-B354-439B-8FC2-BD6BE7E9A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22B78-6DDB-4959-AB23-B5B38C9C8478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617EACB-F2DE-4970-A9A1-715E2D3D28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42DAE0A-8908-4CE5-A6AD-4015E76E8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663F707D-52FD-4F63-A7EB-4477739C24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7F26CB-9831-4879-A712-DE3BD901207B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1943CCA-641E-463F-91AF-8DA8CB367B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42BB0B4-0213-4473-B806-3EF2FD0783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F4EDE326-C8D8-4713-A5BF-75C3ECE5E4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2E400C-09D0-4BC7-BAFD-20403D009B32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1499D9E-C5B2-4584-9536-E4E16A9DBF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D2FA572A-8960-4931-B261-92D2E7605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0B6A2714-71AB-48F1-B3EA-8B703AC33A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4AA86-7C31-4FAC-B6CD-632A8E6984EC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1F02C229-FC84-47AF-8D99-901AA6A6A6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D7E5932-9540-4889-A3F2-C4A75CA523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5423EB0D-94A9-4EFE-A260-7EC63DB1C1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5791C8-AB7E-4D19-8D9B-82833C42E7AC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BDC726DD-D8F4-4A57-8CD0-0F397958C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314A630-EBAC-4E81-B587-2A793D0A8C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CF35FB41-1690-4F6D-83B0-D61E399A4E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B102B8-0CEB-4830-8F3A-B1F3E04CFE95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25D0662-05F4-423D-8595-FEEA3A0276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58115E3-40BA-4D1F-9E70-79CDB06328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104A4020-0C00-4ADC-B7DB-2A4E39F70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5D270-EC45-4DCB-A1DA-8EA2EBA34D13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FF24B3C-DBBD-4E5A-9E7E-FBBC7FDBB3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CE0DE70-7779-4539-9663-F8FD2F2B3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D2F948E5-0E33-40B3-B5D9-FFE5E6BB90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939559-6B22-4929-921C-19BB14E24BC5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DC36B0C5-85B6-4631-9800-A277991E1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1D8EF4D-617B-470B-9B76-40BEC71F6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4B9609C-6E92-404E-A1C1-B0B48C41C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321C12-7C4B-4641-889A-E14F929FC031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05FC422-2D61-4BAE-B8D7-634E72F9F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9E3EB40-8C28-43E1-AC45-F336B90C4E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A11DAB-0325-4884-AB99-F20231E23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A5469E-EB5C-4218-ACE1-A1340CDBCF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ABF19D-0DCA-4B1A-BF2E-CAECBEDD6C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E2E3C-37DA-4B40-97A7-9CE2393FB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918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1599C4-FC77-415A-8840-4F96252EBC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20FC91-1B7B-461F-B4AF-17706E385F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31D963-BBB5-4C48-A2CF-78809D9FB3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7EA5E-451E-4CBF-AC50-BD65A30B39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85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E7879C-0290-4B22-B722-63E1165D3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B97ED4-C12D-4C81-A103-6476E49A1D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466EFC-5278-4FE3-8D82-29F80DD88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CD5BC-90D2-496D-AC6B-1D4AD35E64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91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06F51C-A4E6-4F18-AE38-B1DE514E23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F925EA-0545-4D51-A353-AF9D5F077A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E9EEFF-678A-45EF-9379-5C11128FF0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51DC3-94EE-404D-A9F1-C8E3DF8C6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39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A6B304-C815-468C-BCEA-73CB3A9504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436D73-98F1-48BB-A1C9-EB54C9C8EB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C82D73-1D65-448A-AEB4-AB2EE94CB9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1C962-3C27-4F56-9E54-7A6855D7BF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75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6C667C-17A1-4D5F-851D-E10C70E13C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6C7BD0-810C-4798-AAF2-FFFF563333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C4230-6CD3-4147-BC0B-4D63B8FE7B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30199-CA4F-4D0F-A86D-4E56D61986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1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CACDF7B-D897-4D37-AE8B-2CAC8F7D5B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8C8FE27-516C-4B87-A14F-DB16F421FB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372450B-1A72-4DBD-AF90-18C01E7A3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DB040-308A-49E8-926A-183935BCA3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66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DF5BFE5-9A02-43A4-820F-A803DB1F79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3951948-0891-4835-9B5A-E90FEE10C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ABCBC67-017B-40C1-9DE1-F5BE5CD44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A502-BB1D-490B-9A61-A81B64E32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75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B7C536A-ADFD-4785-846B-AFDC814B18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2286208-52C2-4E47-88A8-6E0B2BD4B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80659A-09DE-401F-8996-274C8ED9B0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D5F7D-1240-422D-A1CF-47D6412E6B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53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44055D-F53F-4016-9BA3-9888959D4F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21086B-00F3-4CE9-B106-825C386967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B9C82D-138D-47E6-BAF1-9B31580F2E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56127-636E-46A5-8C41-BD3DE9CD3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23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9DF749-441A-439C-BEA3-6AD601F13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6E8D01-C253-4C48-95B7-B2E006467E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88344A-C34D-4CB5-A66A-15B41CDF4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C8A16-130C-48A4-AD4E-F94B44F2E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32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6E14C4-9FBC-4A03-A288-0BA609443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DFE522-4B59-472E-858E-2A37256C3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7CDA3D-C0B4-4080-B237-75088FC7AC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7C274D-E453-4E96-B5A0-B4728F38F3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12443C-5758-42D9-8995-C6E90DD114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53F7C4CE-6EE3-4022-9F1D-C04ED64A16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customXml" Target="../ink/ink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D0832D-9AFB-4427-9933-382C1BCC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2315-7735-4B33-A1FC-FC1343E28F0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C801C16F-F4B9-4A00-A3DD-A8465850D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6709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9: Addition, Multiplication &amp; Division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40AB133B-401F-4318-AB42-52F5A2A373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5AAC91DA-1E53-45C7-9992-C13CDF4B3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59654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Addition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Multiplication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Division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61D1643-6836-8486-FAFD-EA8E9E59A909}"/>
                  </a:ext>
                </a:extLst>
              </p14:cNvPr>
              <p14:cNvContentPartPr/>
              <p14:nvPr/>
            </p14:nvContentPartPr>
            <p14:xfrm>
              <a:off x="1222560" y="1298160"/>
              <a:ext cx="7206480" cy="4955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61D1643-6836-8486-FAFD-EA8E9E59A9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13200" y="1288800"/>
                <a:ext cx="7225200" cy="4974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8FA7757-913C-4DB6-82E1-2AD3FAEC9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41E20-E942-415F-8F5C-9AD7F2DA8618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2F91FA5-A306-4CFF-B600-BDB7444AF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07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D76F1B06-9329-4B57-83BA-CD0CE9A13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81F8B75A-D28E-4F72-805E-D0657B22E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54743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    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Quotient</a:t>
            </a:r>
            <a:endParaRPr lang="en-US" altLang="en-US" sz="2400" u="sng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Divisor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|     1001010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Remainder</a:t>
            </a:r>
          </a:p>
        </p:txBody>
      </p:sp>
      <p:sp>
        <p:nvSpPr>
          <p:cNvPr id="40966" name="Text Box 5">
            <a:extLst>
              <a:ext uri="{FF2B5EF4-FFF2-40B4-BE49-F238E27FC236}">
                <a16:creationId xmlns:a16="http://schemas.microsoft.com/office/drawing/2014/main" id="{7181A36D-9557-4318-9D32-DEABB2434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00499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as the next bit of the quotient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16D5497-99EA-BBD7-12FA-0AF52E87EA57}"/>
                  </a:ext>
                </a:extLst>
              </p14:cNvPr>
              <p14:cNvContentPartPr/>
              <p14:nvPr/>
            </p14:nvContentPartPr>
            <p14:xfrm>
              <a:off x="3450960" y="1323000"/>
              <a:ext cx="5291280" cy="4565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16D5497-99EA-BBD7-12FA-0AF52E87EA5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41600" y="1313640"/>
                <a:ext cx="5310000" cy="4583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1184211-93FD-45F5-8FAB-21FAC58A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DE4DE1-292C-4945-9E67-AE840C4E7E06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7E2DB7C-04B8-4F8E-9474-74F270F01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07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1AC2FEFA-FE9C-4443-B2B1-E2A6A4E01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2D7D34D1-7CB1-47C7-B0E9-7B70B8C41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10189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         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Quotient</a:t>
            </a:r>
            <a:endParaRPr lang="en-US" altLang="en-US" sz="2400" u="sng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Divisor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|     1001010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0001001010         0001001010       0000001010    0000001010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100000000000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  0001000000   00001000000000001000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Quo:   0                   000001               0000010            000001001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4" name="Text Box 5">
            <a:extLst>
              <a:ext uri="{FF2B5EF4-FFF2-40B4-BE49-F238E27FC236}">
                <a16:creationId xmlns:a16="http://schemas.microsoft.com/office/drawing/2014/main" id="{73712B75-C526-4E43-9339-9F837413A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00499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as the next bit of the quotient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9145EB4-AA85-917D-D2AD-D41874A3A65D}"/>
                  </a:ext>
                </a:extLst>
              </p14:cNvPr>
              <p14:cNvContentPartPr/>
              <p14:nvPr/>
            </p14:nvContentPartPr>
            <p14:xfrm>
              <a:off x="402480" y="2421720"/>
              <a:ext cx="8687160" cy="1746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9145EB4-AA85-917D-D2AD-D41874A3A6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3120" y="2412360"/>
                <a:ext cx="8705880" cy="1765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B93D83D2-A90E-46DD-B756-49C61CB1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37A2-D473-45F6-B459-5AB8FA83D676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2A7ECCF7-8B94-4A18-A1A0-DA7CA5708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7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Example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94C6A908-6C7F-4CAB-92FE-1939C3354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423C457F-F7C4-475C-960B-72C6CFF74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48636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Divide 7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(0000 0111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  by  2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aphicFrame>
        <p:nvGraphicFramePr>
          <p:cNvPr id="1539142" name="Group 70">
            <a:extLst>
              <a:ext uri="{FF2B5EF4-FFF2-40B4-BE49-F238E27FC236}">
                <a16:creationId xmlns:a16="http://schemas.microsoft.com/office/drawing/2014/main" id="{F83F3E05-BD55-4AAD-8CF7-659D58915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913190"/>
              </p:ext>
            </p:extLst>
          </p:nvPr>
        </p:nvGraphicFramePr>
        <p:xfrm>
          <a:off x="457200" y="1905000"/>
          <a:ext cx="8229600" cy="4275147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Iter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Quot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Divisor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Remainder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values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4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3EFAC1BB-061A-40DC-9445-6BA2A38DE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ADEB-B9A2-4291-B269-BE187CE5BEE3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7DB2D2DB-B7B9-48E5-9B08-882114D21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7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Example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4597ED68-A410-4A2D-9CE5-EC3AFAFA2E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A1083DB1-0B52-480D-9133-0346853CD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43025"/>
            <a:ext cx="48636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Divide 7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(0000 0111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  by  2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aphicFrame>
        <p:nvGraphicFramePr>
          <p:cNvPr id="1555523" name="Group 67">
            <a:extLst>
              <a:ext uri="{FF2B5EF4-FFF2-40B4-BE49-F238E27FC236}">
                <a16:creationId xmlns:a16="http://schemas.microsoft.com/office/drawing/2014/main" id="{773CBD7F-087D-4094-B2FD-CC552DBCA2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150086"/>
              </p:ext>
            </p:extLst>
          </p:nvPr>
        </p:nvGraphicFramePr>
        <p:xfrm>
          <a:off x="457200" y="1828800"/>
          <a:ext cx="8229600" cy="4535486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Iter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Quot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Divisor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Remainder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values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= Rem –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&lt; 0 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 +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Div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, shift 0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Shift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Div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 right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0000 1000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1111 0111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= Rem – Div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&gt;= 0 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  shift 1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Shift Div right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27F3CBB-1232-6DE4-A9B9-3B04A6B7ACF3}"/>
                  </a:ext>
                </a:extLst>
              </p14:cNvPr>
              <p14:cNvContentPartPr/>
              <p14:nvPr/>
            </p14:nvContentPartPr>
            <p14:xfrm>
              <a:off x="1043280" y="93600"/>
              <a:ext cx="7746120" cy="6456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27F3CBB-1232-6DE4-A9B9-3B04A6B7ACF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3920" y="84240"/>
                <a:ext cx="7764840" cy="6475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8E8D3E8-22C1-4862-A431-F96F55A1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2DAC4-06C6-4E89-AB7F-6ADF79AA134A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685C2E1C-02E3-40B6-870B-77633A2D4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583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 and Subtraction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45E5E97C-26B3-4271-A154-CDC409B23B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54280818-75E7-4E5D-A56B-72F537EAE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714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Addition is similar to decimal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subtraction, simply add the negative number – hence,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subtract A-B involves negating B’s bits, adding 1 and A</a:t>
            </a:r>
          </a:p>
        </p:txBody>
      </p:sp>
      <p:pic>
        <p:nvPicPr>
          <p:cNvPr id="24582" name="Picture 7" descr="f03-01-9780124077263">
            <a:extLst>
              <a:ext uri="{FF2B5EF4-FFF2-40B4-BE49-F238E27FC236}">
                <a16:creationId xmlns:a16="http://schemas.microsoft.com/office/drawing/2014/main" id="{C220DB4C-5E45-4D1B-8C71-163C09408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4038600"/>
            <a:ext cx="6919912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AA6CB29D-E41A-47B1-A2D2-91E1D6F2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815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F2CEBDF-628F-93B9-D034-0E28C26B2223}"/>
                  </a:ext>
                </a:extLst>
              </p14:cNvPr>
              <p14:cNvContentPartPr/>
              <p14:nvPr/>
            </p14:nvContentPartPr>
            <p14:xfrm>
              <a:off x="4561920" y="300600"/>
              <a:ext cx="4021560" cy="5480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F2CEBDF-628F-93B9-D034-0E28C26B222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52560" y="291240"/>
                <a:ext cx="4040280" cy="5499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415F0C8-680F-4067-9CB0-38E90E41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7C123-AA65-4961-97E7-1D0E32483A93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E16E6912-9EE3-4D5A-B254-A9B192F5A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698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Overflows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2AB897F8-1E78-4559-90C1-011562DD8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CED4CDA-32E5-4845-AB5F-4D549C769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56412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an unsigned number, overflow happens when the last carry (1)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cannot be accommodated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a signed number, overflow happens when the most significant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is not the same as every bit to its left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the sum of two positive numbers is a negative result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the sum of two negative numbers is a positive result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sum of a positive and negative number will never overflow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MIPS allows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addu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subu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that work with unsigned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integers and never flag an overflow – to detect the overflow, other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instructions will have to be executed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2BADAE5-DD39-42B5-093A-40749435EE5B}"/>
                  </a:ext>
                </a:extLst>
              </p14:cNvPr>
              <p14:cNvContentPartPr/>
              <p14:nvPr/>
            </p14:nvContentPartPr>
            <p14:xfrm>
              <a:off x="1503360" y="261720"/>
              <a:ext cx="6375240" cy="4755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2BADAE5-DD39-42B5-093A-40749435EE5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94000" y="252360"/>
                <a:ext cx="6393960" cy="4774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B4D219-5655-4A5F-8FB0-3715EDD7D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2B3507-8379-4BAF-969A-544010ED455D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34541D9-D785-44AE-A302-7A86DC760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172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Multiplication Example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B08AB5CD-DF96-4C80-B220-9A5F5B2D6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57D5201F-EC29-49C3-957B-100B96118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24000"/>
            <a:ext cx="6843284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Multiplicand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Multiplier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x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---------------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----------------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1001000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every step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multiplicand is shifted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next bit of multiplier is examined (also a shifting step)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this bit is 1, shifted multiplicand is added to the product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FCF0FF3-ED0D-0A7F-9ECD-AFC77FD20123}"/>
                  </a:ext>
                </a:extLst>
              </p14:cNvPr>
              <p14:cNvContentPartPr/>
              <p14:nvPr/>
            </p14:nvContentPartPr>
            <p14:xfrm>
              <a:off x="498960" y="507960"/>
              <a:ext cx="8149320" cy="5952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FCF0FF3-ED0D-0A7F-9ECD-AFC77FD2012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9600" y="498600"/>
                <a:ext cx="8168040" cy="5970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C5BBF2C-6EF4-4913-8D73-B1B72C47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1F32C-D5D6-4C26-AED1-7A3CB21F208D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AE2ACF9-5A35-40FB-9B60-E3585416B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604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HW Algorithm 1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3243C451-1C43-4AE6-BC2D-897279EF8B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8">
            <a:extLst>
              <a:ext uri="{FF2B5EF4-FFF2-40B4-BE49-F238E27FC236}">
                <a16:creationId xmlns:a16="http://schemas.microsoft.com/office/drawing/2014/main" id="{3D507E5D-6FCF-4889-9B74-9036A224A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153561"/>
            <a:ext cx="684328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 every step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multiplicand is shifted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next bit of multiplier is examined (also a shifting step)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if this bit is 1, shifted multiplicand is added to the product</a:t>
            </a:r>
          </a:p>
        </p:txBody>
      </p:sp>
      <p:pic>
        <p:nvPicPr>
          <p:cNvPr id="30726" name="Picture 6" descr="f03-03-9780124077263">
            <a:extLst>
              <a:ext uri="{FF2B5EF4-FFF2-40B4-BE49-F238E27FC236}">
                <a16:creationId xmlns:a16="http://schemas.microsoft.com/office/drawing/2014/main" id="{84339DEB-5F90-425E-A876-40BD653BE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449388"/>
            <a:ext cx="6105525" cy="348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7" name="Text Box 5">
            <a:extLst>
              <a:ext uri="{FF2B5EF4-FFF2-40B4-BE49-F238E27FC236}">
                <a16:creationId xmlns:a16="http://schemas.microsoft.com/office/drawing/2014/main" id="{73800D76-9E4D-4BC9-9735-C8231CDB8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8291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F6CBFC7-2122-8E80-AE8E-B20489CB22DE}"/>
                  </a:ext>
                </a:extLst>
              </p14:cNvPr>
              <p14:cNvContentPartPr/>
              <p14:nvPr/>
            </p14:nvContentPartPr>
            <p14:xfrm>
              <a:off x="1145160" y="100800"/>
              <a:ext cx="7901280" cy="5212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F6CBFC7-2122-8E80-AE8E-B20489CB22D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35800" y="91440"/>
                <a:ext cx="7920000" cy="5231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9373EB9-3A7A-455E-8EC3-964FFFD4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B7973-4B21-487B-BF0A-D96177E26377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F7A5973B-92A4-40CE-B5E9-FA6A68AC3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604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HW Algorithm 2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D70CA322-31B3-449C-A853-D02C2ADD6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7">
            <a:extLst>
              <a:ext uri="{FF2B5EF4-FFF2-40B4-BE49-F238E27FC236}">
                <a16:creationId xmlns:a16="http://schemas.microsoft.com/office/drawing/2014/main" id="{3E9FAFB1-38B1-4769-BCCB-FBA26926B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105400"/>
            <a:ext cx="679044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32-bit ALU and multiplicand is untouched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sum keeps shifting right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every step, number of bits in product + multiplier = 64,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hence, they share a single 64-bit register</a:t>
            </a:r>
          </a:p>
        </p:txBody>
      </p:sp>
      <p:pic>
        <p:nvPicPr>
          <p:cNvPr id="32774" name="Picture 6" descr="f03-05-9780124077263">
            <a:extLst>
              <a:ext uri="{FF2B5EF4-FFF2-40B4-BE49-F238E27FC236}">
                <a16:creationId xmlns:a16="http://schemas.microsoft.com/office/drawing/2014/main" id="{87FE42CA-8880-484F-B0E0-8DD2A604B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85913"/>
            <a:ext cx="6029325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9006C33A-EE82-4AFB-BF26-2E4858233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7767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FE7B624-C7A8-993D-A732-EB5CB3DE5692}"/>
                  </a:ext>
                </a:extLst>
              </p14:cNvPr>
              <p14:cNvContentPartPr/>
              <p14:nvPr/>
            </p14:nvContentPartPr>
            <p14:xfrm>
              <a:off x="1153080" y="285480"/>
              <a:ext cx="7846200" cy="4988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FE7B624-C7A8-993D-A732-EB5CB3DE569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43720" y="276120"/>
                <a:ext cx="7864920" cy="5007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4F6E296-FC6D-4024-8F9B-5537BCB1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8ED04-57DC-461C-A7C9-D9F5BA542FC7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E2593661-F8CE-4F83-A298-DAC8B5004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628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0F7F79D3-1454-4BC2-9F18-44929E8414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0DD95361-1639-4B3D-883B-307E61D0B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6751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previous algorithm also works for signed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(negative numbers in 2’s complement form)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We can also convert negative numbers to positive, multiply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magnitudes, and convert to negative if signs disagree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product of two 32-bit numbers can be a 64-bit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-- hence, in MIPS, the product is saved in two 32-bit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registers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100F61-8EDA-9260-F681-5DEA85F8F81F}"/>
                  </a:ext>
                </a:extLst>
              </p14:cNvPr>
              <p14:cNvContentPartPr/>
              <p14:nvPr/>
            </p14:nvContentPartPr>
            <p14:xfrm>
              <a:off x="8111520" y="3780000"/>
              <a:ext cx="349560" cy="1178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100F61-8EDA-9260-F681-5DEA85F8F8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02160" y="3770640"/>
                <a:ext cx="368280" cy="1197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00CE8-BD3A-426D-B1B9-69384687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A5B4ED-0305-415B-A758-AE879FB1135E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417A4856-7C06-4B7D-A7CF-EEA6DE304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D52E375-038D-45EC-B25A-AD0A5C48F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D7599819-534D-4171-840E-F2659A7D0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8027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$s2, $s3            computes the product and 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it in two “internal” registers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can be referred to as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mfhi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$s0                   moves the value in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mflo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$s1                   moves the value in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Similarly for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multu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763147A-ACCF-4058-81F0-AB2DBA15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B5E95C-AC39-4D1C-A0D7-255AF63F31E1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DA616A1-6A7D-4387-95E5-873BBBF40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059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 Algorithm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DA1B0CF9-EE99-45AF-A2C1-D5FA46577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190E65D-0DDE-4126-81D1-B4F860CA2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057400"/>
            <a:ext cx="354238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The previous algorithm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requires a clock to ensure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the earlier addition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completed before shifting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This algorithm can quickly set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up most inputs – it then has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wait for the result of each 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to propagate down – faster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because no clock is involved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-- Note: high transistor cost</a:t>
            </a:r>
          </a:p>
        </p:txBody>
      </p:sp>
      <p:pic>
        <p:nvPicPr>
          <p:cNvPr id="38918" name="Picture 6" descr="abc1">
            <a:extLst>
              <a:ext uri="{FF2B5EF4-FFF2-40B4-BE49-F238E27FC236}">
                <a16:creationId xmlns:a16="http://schemas.microsoft.com/office/drawing/2014/main" id="{CCBA510D-856A-4384-9B4D-A7B690251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3128963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4C390E40-9F65-45AD-9EB5-F406F70DD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5579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4DCC23E-C233-8419-C2BD-910B871C7851}"/>
                  </a:ext>
                </a:extLst>
              </p14:cNvPr>
              <p14:cNvContentPartPr/>
              <p14:nvPr/>
            </p14:nvContentPartPr>
            <p14:xfrm>
              <a:off x="5432760" y="423000"/>
              <a:ext cx="2296080" cy="351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4DCC23E-C233-8419-C2BD-910B871C785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23400" y="413640"/>
                <a:ext cx="2314800" cy="370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48242</TotalTime>
  <Words>853</Words>
  <Application>Microsoft Office PowerPoint</Application>
  <PresentationFormat>On-screen Show (4:3)</PresentationFormat>
  <Paragraphs>212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267</cp:revision>
  <dcterms:created xsi:type="dcterms:W3CDTF">2002-09-20T18:19:18Z</dcterms:created>
  <dcterms:modified xsi:type="dcterms:W3CDTF">2023-02-07T18:26:20Z</dcterms:modified>
</cp:coreProperties>
</file>