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ink/ink4.xml" ContentType="application/inkml+xml"/>
  <Override PartName="/ppt/notesSlides/notesSlide8.xml" ContentType="application/vnd.openxmlformats-officedocument.presentationml.notesSlide+xml"/>
  <Override PartName="/ppt/ink/ink5.xml" ContentType="application/inkml+xml"/>
  <Override PartName="/ppt/notesSlides/notesSlide9.xml" ContentType="application/vnd.openxmlformats-officedocument.presentationml.notesSlide+xml"/>
  <Override PartName="/ppt/ink/ink6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7.xml" ContentType="application/inkml+xml"/>
  <Override PartName="/ppt/notesSlides/notesSlide12.xml" ContentType="application/vnd.openxmlformats-officedocument.presentationml.notesSlide+xml"/>
  <Override PartName="/ppt/ink/ink8.xml" ContentType="application/inkml+xml"/>
  <Override PartName="/ppt/notesSlides/notesSlide13.xml" ContentType="application/vnd.openxmlformats-officedocument.presentationml.notesSlide+xml"/>
  <Override PartName="/ppt/ink/ink9.xml" ContentType="application/inkml+xml"/>
  <Override PartName="/ppt/notesSlides/notesSlide14.xml" ContentType="application/vnd.openxmlformats-officedocument.presentationml.notesSlide+xml"/>
  <Override PartName="/ppt/ink/ink10.xml" ContentType="application/inkml+xml"/>
  <Override PartName="/ppt/notesSlides/notesSlide15.xml" ContentType="application/vnd.openxmlformats-officedocument.presentationml.notesSlide+xml"/>
  <Override PartName="/ppt/ink/ink11.xml" ContentType="application/inkml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ink/ink12.xml" ContentType="application/inkml+xml"/>
  <Override PartName="/ppt/notesSlides/notesSlide18.xml" ContentType="application/vnd.openxmlformats-officedocument.presentationml.notesSlide+xml"/>
  <Override PartName="/ppt/ink/ink13.xml" ContentType="application/inkml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ink/ink14.xml" ContentType="application/inkml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63" r:id="rId2"/>
    <p:sldId id="660" r:id="rId3"/>
    <p:sldId id="661" r:id="rId4"/>
    <p:sldId id="632" r:id="rId5"/>
    <p:sldId id="633" r:id="rId6"/>
    <p:sldId id="659" r:id="rId7"/>
    <p:sldId id="641" r:id="rId8"/>
    <p:sldId id="642" r:id="rId9"/>
    <p:sldId id="608" r:id="rId10"/>
    <p:sldId id="609" r:id="rId11"/>
    <p:sldId id="626" r:id="rId12"/>
    <p:sldId id="610" r:id="rId13"/>
    <p:sldId id="653" r:id="rId14"/>
    <p:sldId id="654" r:id="rId15"/>
    <p:sldId id="655" r:id="rId16"/>
    <p:sldId id="656" r:id="rId17"/>
    <p:sldId id="646" r:id="rId18"/>
    <p:sldId id="647" r:id="rId19"/>
    <p:sldId id="648" r:id="rId20"/>
    <p:sldId id="649" r:id="rId21"/>
    <p:sldId id="650" r:id="rId22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1" autoAdjust="0"/>
    <p:restoredTop sz="94660"/>
  </p:normalViewPr>
  <p:slideViewPr>
    <p:cSldViewPr>
      <p:cViewPr varScale="1">
        <p:scale>
          <a:sx n="74" d="100"/>
          <a:sy n="74" d="100"/>
        </p:scale>
        <p:origin x="108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040B6FEA-FFC1-4CED-950C-3C75026750A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9EB21B54-2055-4FDF-9700-7ED9329D3E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71A2EFD9-7816-4168-8EBB-53B0161D97C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CF3B5447-F4E5-4934-BF7A-9F07A2C67FC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F3153E-2DCE-44E9-A561-184410E695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  <inkml:channel name="T" type="integer" max="2.14748E9" units="dev"/>
        </inkml:traceFormat>
        <inkml:channelProperties>
          <inkml:channelProperty channel="X" name="resolution" value="63.57616" units="1/cm"/>
          <inkml:channelProperty channel="Y" name="resolution" value="63.82979" units="1/cm"/>
          <inkml:channelProperty channel="T" name="resolution" value="1" units="1/dev"/>
        </inkml:channelProperties>
      </inkml:inkSource>
      <inkml:timestamp xml:id="ts0" timeString="2023-02-02T16:07:15.3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16558 11414 0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19:12.9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14002 12337 611 0,'-21'5'126'15,"7"3"128"-15,-2 2-22 0,12 1-47 16,-4-4-16-16,6 1-38 15,2 2-21-15,13 6-38 16,2-4-17-16,25 7-25 16,7-5-6-16,38-7-9 15,10-6-1-15,25-15 0 16,22-6-2-16,30-12 1 16,9-6-2-16,4 2 4 15,6 0 1-15,-22 4 6 16,-10 5 1-16,-38 4-1 15,-24 4 0-15,-52 11-1 16,-19 1 0-16,-37 17-5 16,-21-1-9-16,-34 12-27 15,-21 7-20-15,-44-4-31 16,-16 6-13-16,-21-3-24 0,-6-4-9 0,-11-7 5 31,1-5 11-31,-4-16 41 0,4-2 24 16,31-11 24-16,12-1 10 15,40 8 10-15,25 0 16 16,43 10 27 0,18 1 9-16,22 6 13 15,19-1 0-15,24 4-11 0,15-3-7 16,45 4-20-16,20 1-10 0,15-5-8 16,9 1 7-1,18-6 19-15,-8-2 5 16,2-7 7-16,-11-2-6 0,-40 2-14 15,0 0-6-15,-28 4-9 16,-24 4-2 0,-49 0 4-16,-30 3 0 15,-53 9-5-15,-15 3-10 0,-28 5-38 16,-19-2-21-16,-41-7-35 16,-9-2-16-16,-16-9 5 0,-4-5 16 15,31-10 36-15,14-4 22 16,47-5 23-16,30 2 9 15,59 9 25 1,21 9 16-16,45 4 34 16,25 1 1-16,46 12-17 15,17 2-15-15,25 8-32 16,15-5-9-16,10-5-3 16,2-3 2-16,0-7 8 0,-7-3 3 0,-25 1 0 15,-26 2-2-15,-24 1-4 31,-33-3-15-31,-44-1 316 0,-5 0-233 16</inkml:trace>
  <inkml:trace contextRef="#ctx0" brushRef="#br0" timeOffset="4199.91">22707 6767 341 0,'5'-1'75'0,"-2"-9"65"16,0-1-41-16,6 3-9 0,-4-7-4 31,5 5 2-31,-3-1-1 0,-3 2-4 0,2 6-9 16,0-5-9-16,-4 6-23 15,-1 2-8-15,1 0-23 16,4 6 10-16,-4-1 17 16,-2 3 6-16,0-3 4 31,0 0-13-31,1-4-12 15,1-1-3-15,4-3 3 0,1-2 3 16,4 2-5-16,0 0-3 0,-2 0-9 16,-1 3-3-16,3-2-3 0,-3-1-2 15,-2 1 20 1,1 2 5-16,-3 0 16 16,-4 2 14-16,2 3-6 0,-7 3 1 0,-15 0-5 15,-6 4-14-15,-2 7-13 31,-7 2-6-31,5 9-12 16,-4-4 1-16,5 14-1 0,7 1-2 16,14 9-1-1,8 7-1-15,15 3-2 16,13 0 0-16,22-19 0 16,17-6 0-16,21-28 5 15,5-8 8-15,-6-18 29 16,-19-16 14-16,-13-14 20 0,-13-3 2 15,-15-16-9 1,-9 4-3-16,-20-1-9 16,-14 2-7-16,-17 3-15 0,-8 11-9 0,-19 21-19 15,-20 14-10-15,-18 31-32 16,-9 15-35 0,7 16-130-16,17 0-168 15,48-6 209 1</inkml:trace>
  <inkml:trace contextRef="#ctx0" brushRef="#br0" timeOffset="4928.32">23008 8348 564 0,'-1'-11'146'15,"1"7"181"-15,0 3-49 0,0 4-3 16,-2 8-30-16,-1 5-69 15,-2 7-33-15,5 15-63 16,-1 8-22-16,-1 12-24 0,4 5-9 0,2 15-14 16,1 8-6-16,-8 14-78 15,-7 6-78-15,-23 13 84 16</inkml:trace>
  <inkml:trace contextRef="#ctx0" brushRef="#br0" timeOffset="7060.41">21735 6447 819 0,'-16'24'97'0,"2"-5"109"16,3-2-13-16,0-12 27 15,2 3-24-15,9-5-51 16,-2-3-26 0,4 11-51-16,-1 0-21 0,2 27-26 31,-4 14-13-31,12 35 3 0,-7 15-45 0,-5 24-130 0,14 12-142 31,-13 5 143-31</inkml:trace>
  <inkml:trace contextRef="#ctx0" brushRef="#br0" timeOffset="7657.17">21751 8505 412 0,'-10'-12'132'15,"9"2"91"-15,-4 2-30 16,-8 5-26-16,2 8-40 0,-17 3-11 16,-8 9-20-1,14 10-9-15,-19 6-28 0,6 10-18 31,0 6-27-31,-6 3-8 0,24 12-6 16,4 2-1-16,13 5-1 16,5-3-1-16,22-8 0 15,9-12-1-15,24-17 5 16,-2-15 13-16,-1-19 27 0,0-19 17 16,-13-16 14-16,-1-8-2 15,-13-15-13 1,-8-6-8-16,-8-5-3 15,-14-4 1-15,-9 7-6 16,-7 1-4-16,-17-9-18 0,-2 6-7 16,-28 19-74-16,-16 6-77 15,-36 44 79-15</inkml:trace>
  <inkml:trace contextRef="#ctx0" brushRef="#br0" timeOffset="9351.58">18003 9365 616 0,'-24'5'109'0,"-3"1"99"15,-1 5-29-15,-4 0-47 16,4-3-22 0,4 0-23-16,0-7-8 0,10 7-18 15,2-2-4-15,5-6-22 16,7 0-7-16,7 0-11 0,15 5-2 16,22-2 4-16,14 0-1 15,38 2-3-15,27-3-1 31,16 6-9-31,8 4-1 0,19 1-3 16,12 4-1-16,16-3 6 16,24-1 4-16,29 0 12 15,4-5 7-15,50 9 16 16,12 0 2-16,23 15 2 16,20 1-3-16,7 13-15 15,10-4-5-15,-11-5-10 16,6-1-4-16,-21-9-11 15,-12-10-44-15,-15-8 29 16</inkml:trace>
  <inkml:trace contextRef="#ctx0" brushRef="#br0" timeOffset="12239.93">22959 10205 520 0,'3'-11'100'0,"5"-1"114"16,-5-4-33-16,7 3 8 16,-4 1-8-16,2 4-8 15,-8 5-21-15,5 12-29 16,3 10-22-16,1 27-46 0,7 15-15 16,-11 20-30-16,3 9-7 15,1-1-8-15,-9-8-30 16,5-18-85-16,-4-11-70 15,3-17 91-15</inkml:trace>
  <inkml:trace contextRef="#ctx0" brushRef="#br0" timeOffset="12544.32">22008 10013 1017 0,'-9'-2'141'0,"4"2"88"16,5 15-59-1,1 19-16-15,6 23-67 0,1 17-28 16,-4 19-37 0,1 5-12-16,-3-5-68 15,-2-5-86-15,-8-18 83 16</inkml:trace>
  <inkml:trace contextRef="#ctx0" brushRef="#br0" timeOffset="12859.14">20748 10182 1215 0,'-12'-3'54'0,"1"3"32"0,-1 11 5 15,1 15 28-15,4 11 7 16,3 23-22-16,4 11-23 0,6 6-39 31,0 2-23-31,5-12-39 16,0-8-43-16,0-17-214 15,-7-2 175-15</inkml:trace>
  <inkml:trace contextRef="#ctx0" brushRef="#br0" timeOffset="13118.32">19443 10131 1321 0,'-3'-9'96'0,"-5"9"116"15,-6 9-152-15,-1 31-34 16,0 12 0-16,-6 27-20 15,5 3-4-15,4-2-64 0,-2 4-86 16,2-6 85-16</inkml:trace>
  <inkml:trace contextRef="#ctx0" brushRef="#br0" timeOffset="13345.2">18373 10179 1458 0,'5'23'103'16,"-2"6"96"-16,8 1-135 0,-11 15-33 31,0 1-8-31,-5 6-44 0,-7-1-55 16,-2-4 43-1</inkml:trace>
  <inkml:trace contextRef="#ctx0" brushRef="#br0" timeOffset="13539.11">17905 9985 1517 0,'-11'-5'85'15,"-5"8"33"1,-6 21-82-16,-5 20-14 16,-11 25-20-16,-3 10-1 15,-3 3-63-15,-3-2-144 16,-18-15 127-16</inkml:trace>
  <inkml:trace contextRef="#ctx0" brushRef="#br0" timeOffset="13677.46">16542 10101 1238 0,'-30'52'111'0,"8"16"162"0,6 9-298 0,3 26 14 31</inkml:trace>
  <inkml:trace contextRef="#ctx0" brushRef="#br0" timeOffset="18305.43">6120 13970 542 0,'-5'4'122'16,"-1"3"109"-16,4 1-35 15,1-7-72-15,-1 9-32 0,-6-13-36 16,-1 1-15 0,1-4-3-16,-1-9 3 0,-2 3 2 15,7-6-1-15,-5 15-11 16,-4 11-7-16,-9 8-9 15,0 3-3-15,-13 14-6 16,-2-5 0 0,2 6 0-16,2-8 3 15,-4-10 10-15,1-13 1 16,-3-3 1-16,6-14-5 0,3-2-10 16,-8 16-1-16,3-3-3 0,-8 5 0 0,-16 12 0 31,2-3 0-31,-19 13-1 15,-1-10 1-15,10-8 0 16,-4 11-1-16,16-10 1 16,-5 9-1-16,-3 1 1 0,3-11 0 0,-9 2-1 31,-1 0 0-31,-10 1 1 16,-4-1 0-16,2 6 0 0,5 1 0 15,11 5 0-15,4 1-1 16,-7-1 0-1,10-1-1-15,-18-5 1 0,-10 4-1 16,1-9 1-16,-7 4-1 0,14-4 1 16,6-1-1-1,5-5 0-15,8-3-1 0,-6-4 0 16,-3-6 0-16,-6-12 0 16,-5-3-1-16,6 0 0 15,11-5 1-15,12 7-1 0,6 5 2 31,0-5 2-31,6 6 0 16,1-3 0-16,-12 9-1 16,1-7 0-16,-10-2-1 0,-4-4-1 15,13-15-1-15,-7-12-2 16,10-1-1-16,9-11-2 16,3 3 0-1,18 2 4-15,6 4 4 0,7 7 8 16,4 1 6-16,2 8 1 15,1 2-1-15,8-5-5 16,5 0-6-16,11-8-4 16,6-1 0-16,8-1-1 15,-9 2 0-15,13 2-1 16,-4 1 1-16,5 2-2 0,8 3 1 16,-12 3-3-16,2 7 1 0,2 2 0 31,0 4 0-31,9 3 3 0,13 5 0 0,6-1 1 15,13 3 0 1,-10-3 1 0,13-2-1-16,-11-6 1 0,-6 1-1 0,7-2 0 15,-4-4 0-15,15-4-1 16,15-3 0-16,9 8-2 16,-3 5 0-16,-8 5 0 15,-6 4 0 1,0 2 2-16,11 3 1 0,6 0 0 15,-5 0 0-15,-12 0 1 16,-9-5 0-16,-6 0-1 16,13 5 1-16,10 3-1 0,6 5 0 15,-9 6 0-15,-13 5 0 16,-19 6 0 0,3 8 0-16,0-1 0 15,3 2 16-15,10 4 9 16,-5-5 3-16,-5 7 3 15,-7-3-13-15,-21 4-9 16,-4 2-1-16,-1 1-2 16,-7-6 0-16,2 6-1 15,-3 2 0-15,-4 4 0 16,0 10 1-16,-4 1 0 16,-3 4 2-16,-3 0 1 0,-6 2 0 0,-10-2 1 15,-4 0 0-15,-15-1 0 16,-2-1 3-16,-15 2 0 15,0 3 0-15,-8-7-2 16,-2 2-2-16,-1-9-1 16,-6-4-3-16,6-7-27 15,-10-5-29-15,-12-4-78 16,-1-7-95-16,-20-5 124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20:15.1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3060 7868 293 0,'0'5'103'0,"0"3"92"0,-5 6-1 0,-6 8-5 0,-5 11 9 31,-8 3 0-31,7 2-47 16,-4 0-29-16,3-8-56 15,-1 2-24-15,-3-18-20 0,4-2 4 16,6 0 12-16,2-3 4 15,12 15-5-15,4 9-9 16,-3 24-16-16,-3 9-4 16,-3 24-4-16,-14 15-1 0,-2 3 0 15,5 11-1 1,-15 1 0 0,9-9-1-16,-1 1 1 15,1-8-2-15,10-19 0 0,18-8-1 0,6-26-4 16,24-12-3-16,16-12-2 31,1-10 1-31,35-9 3 16,9-3 4-16,54-5 2 0,0-8-1 15,27-5-2-15,5 1-3 16,1-9 1-16,3 5 4 0,-3-1 3 31,-9 1 3-31,-24 4 1 0,-6 7 1 16,-35-3-56-16,-19 5-54 0,-30-2-211 15,-16-11 174-15</inkml:trace>
  <inkml:trace contextRef="#ctx0" brushRef="#br0" timeOffset="260.88">4864 8950 1186 0,'0'-16'128'0,"3"4"86"16,9 4-34-16,10 14-69 15,-2 7-21-15,16 14-30 16,2-1-17-16,21 12-22 16,7 0 0-16,16-2 6 0,9-1 3 15,-7 1 4 1,-15 1-3-16,-26 5-4 0,-26 9 3 16,-20 7-4-16,-19 5 2 15,-44 8-8-15,-13 6-17 16,-25 8-55-1,-7 2-51-15,-1-6-211 16,7-6 182-16</inkml:trace>
  <inkml:trace contextRef="#ctx0" brushRef="#br0" timeOffset="1806.05">7750 8786 1335 0,'3'0'126'0,"5"6"65"16,0 5-40-16,1 7-9 16,-4 21-39-16,-2 8-14 0,-8 24-49 15,-1 5-13 1,-13 12-15-16,2 12-9 0,-4-7-12 16,-9 5-11-16,3-5-16 15,2-3 0-15,8-12 10 31,7 1 10-31,12-22 9 16,3-13-2-16,25-11-2 0,7-19-1 0,19-10 3 16,12-4 4-1,34-4 3-15,12-3 2 0,15-3 0 16,7-6 0-16,7-1-2 16,13-2-2-16,21-1 1 15,5 1 1-15,21-3 1 16,4 3 1-1,3 1-2-15,26 6-1 0,-15-1-2 16,9 0-1-16,31 6 3 16,-15 2 0-16,31 3 1 15,1 2 1-15,-13 2 0 0,19-1 0 16,-9 1 1-16,9 0 0 16,3-2 0-1,3-4 1-15,8 1 0 16,-4-3 1-16,18 1-1 15,-9 2 1-15,11-3-1 0,-8 4 0 0,0 1 1 16,2 1 0-16,-2 1 1 31,4 4-1-31,-11 12-1 0,3-1 1 0,-32 11-2 16,11 6 0-16,-27-5 2 31,-17 5 0-31,1-12 2 0,-28-7 1 0,-24-12 0 16,-13-1 1-16,-28-2 1 15,-4-6 2 1,-15-7 0-16,-17-9 0 16,-27-6 8-16,-17-4 2 0,-16 0 6 15,-7-8 3-15,-4-8 8 16,0-8-1-16,-2-10-5 0,0-11-2 16,-7-20-11-1,1-10-1-15,3-20-5 0,-6-5-4 16,0-1-5-16,7 7-2 15,-16 10 7-15,-3 8 2 16,4 19 5-16,-12 8 5 16,-3 29 4-16,12 7 2 0,-17 19 8 31,-10 8 1-31,1 7-3 16,-26 0 0-16,-4 5-8 15,-15 0-3-15,-22-1-6 0,4 4-4 0,-9-6-5 16,-5-1-2-16,-7 2-2 31,-20-1 0-31,-26-2-2 16,-7-1 0-16,-25-7-3 0,-8 7 0 15,-18 0 1-15,-9 10-1 0,-36 6 3 32,-5 5 1-32,-23 6-2 0,-16-1 2 15,-7 7 0-15,-12 3 0 0,5-1 0 16,-16 1 1-16,1-2-1 15,-5 1 1-15,5 0 0 16,2-3 0-16,6 1 2 0,13-2 0 16,-11 1 0-1,19-4 1-15,-11 6-1 0,16-1 3 16,2-2-1-16,-2 1 0 16,15-8-2-1,-10-5-2 1,26 2-2-16,-8-2 0 0,2 1-2 15,14 5 0-15,-14-4-2 16,16 5-1-16,25 6-1 0,-7 0-2 16,20-1-3-16,13-2 0 0,17-5 1 31,-2 2 3-31,23-12 6 16,7 7 2-16,30-3 0 0,23-5 0 15,20 8-2-15,12-3 1 16,6 4-1-16,8-6-1 0,10 2-4 31,0 0-1-31,7-1-8 0,4 8-6 0,11 10-7 16,5 8 18-16,9 14-86 15,7 14-51-15,-3 21 89 16</inkml:trace>
  <inkml:trace contextRef="#ctx0" brushRef="#br0" timeOffset="7814.95">17570 8450 218 0,'-1'8'118'16,"-2"-2"88"-16,-7 2 13 0,2-1-4 15,2 0-27-15,-2-2-20 16,3 3-27-16,-6-3-15 16,-1 3-20-1,-3 1-14-15,3 1-20 0,-1 10-11 0,-1 10-24 16,0 8-9-1,1 19-16-15,2 1-2 0,3 16-7 32,3 3 4-32,7 2-43 15,7 0-27-15,7-8-90 16,6-13-81-16,2-10 134 16</inkml:trace>
  <inkml:trace contextRef="#ctx0" brushRef="#br0" timeOffset="8209.24">17870 8679 1088 0,'-3'-5'83'0,"-2"-1"48"16,-4 6-8-16,2 9-48 0,-4-2-18 15,3 15-35 1,4 6-8-16,-4 13-10 0,6 16-2 16,2 7-1-16,5 6-1 15,15-9-1-15,6-10-1 16,13-23 0-16,-1-10 9 0,9-22 41 16,-3-15 15-16,2-17 18 31,-3-8-6-31,-10-14-28 0,-6-2-10 0,-21 1-12 31,-7 1 19-31,-23 6-20 16,-8 6-3-16,-15 1-7 0,3 4-22 15,-4 14 5-15,1 6-8 16,11 21-49-16,3 10-34 0,7 20-117 16,4 7-172-16,21 14 224 15</inkml:trace>
  <inkml:trace contextRef="#ctx0" brushRef="#br0" timeOffset="8477.77">18722 8565 1458 0,'-21'21'113'0,"1"6"71"32,-5 9-35-32,1 6-34 15,0 6-30-15,15 5-46 16,6 9-14-16,11 17-17 16,4 9-5-16,4 15-53 15,1 2-75-15,7 13 71 16</inkml:trace>
  <inkml:trace contextRef="#ctx0" brushRef="#br0" timeOffset="12157.3">16532 8732 287 0,'-8'7'82'0,"0"-4"88"16,-1-3-42-16,6-2-16 16,-5-2 10-16,5 2 13 15,0 2-9-15,-5 13-41 0,3 7-25 16,-6 21-38-16,6 13-10 0,0 17-10 31,10 4-1-31,9-13-1 16,5-18 0-16,16-20-2 0,3-23-2 15,0-23 36-15,1-3 12 32,-12-11 10-32,-5-5 8 0,-20-3-32 15,-9-5-9-15,-13 4-10 0,-13 3-1 16,-8 10-6-1,-2-1 0-15,-4 10-7 16,-4 2-29-16,-1 13-223 16,0 11 175-16</inkml:trace>
  <inkml:trace contextRef="#ctx0" brushRef="#br0" timeOffset="12521.05">15672 8668 615 0,'-15'23'27'15,"-1"9"11"-15,5 6-31 16,0 11-6-16,3 7-1 15,13 1-1-15,6-2 0 16,17-10-1-16,8-8 0 0,5-22 4 16,2-7 30-16,-4-15 56 15,1-7 22-15,-13-14 30 32,-7-9-11-32,-17-2-34 15,-4-8-16-15,-17-1-20 16,-8 4-12-16,-14 0-22 0,-7 1-4 15,-12 9-20 1,-7 1-56-16,-14 11 37 0</inkml:trace>
  <inkml:trace contextRef="#ctx0" brushRef="#br0" timeOffset="12701.76">14948 8846 1053 0,'3'-8'46'0,"8"2"-31"16,-9-4-199-16,-11 4 116 16</inkml:trace>
  <inkml:trace contextRef="#ctx0" brushRef="#br0" timeOffset="12860.56">14040 8963 803 0,'-26'-13'36'31,"3"-3"-39"-31,4-12-11 15</inkml:trace>
  <inkml:trace contextRef="#ctx0" brushRef="#br0" timeOffset="13002.41">13371 8734 1275 0,'-57'14'56'16,"0"-4"0"-16,5-9-59 0</inkml:trace>
  <inkml:trace contextRef="#ctx0" brushRef="#br0" timeOffset="13161.32">12102 8835 1637 0,'-50'6'77'0,"6"-3"56"0,7-12-364 16,6-2 169-16</inkml:trace>
  <inkml:trace contextRef="#ctx0" brushRef="#br0" timeOffset="13787.8">9048 8933 243 0,'-24'23'61'0,"-1"4"67"16,-5-6-18-16,7 1-24 15,-7-5-10-15,6-9 5 16,-9 1 6-16,4-12 13 16,-1 3 6-16,-6 3-21 15,12-1-17-15,-9 11-31 16,21 1-6-16,1 13-9 16,11 10-4-16,0 12-7 15,4 3-4-15,15 7-6 16,5-10 0-16,20-8-1 15,-9-10-3-15,12-17 5 16,-4-3 5-16,-1-11 25 16,-7-6 16-16,-3-11 24 15,-10-5 3-15,-3-7-12 0,4-5-11 16,-12-11-11 0,2 4-2-16,-15-6-1 15,-4 1-2-15,-8 10-12 0,-13 0-5 16,-3 11-8-16,-5 12-3 15,-15 13-10-15,3 13-38 16,-26 20-169-16,-11 16 137 16</inkml:trace>
  <inkml:trace contextRef="#ctx0" brushRef="#br0" timeOffset="16540.53">21099 8335 409 0,'0'-6'148'0,"-1"-4"110"16,-1 9-33-16,4-6-27 16,-2 7-39-16,3-3-12 0,-3 3-21 15,1 0-7-15,-1 0-24 32,0 2-11-32,0 7-20 0,-7 2-8 0,-8 10-26 15,0 10-9-15,-17 12-14 31,-4-4-5-31,4 7 0 16,-6-7 0-16,24-12-2 16,11-1-1-16,12-1-1 0,21-13 0 15,7 4 8-15,-3-2 0 16,15-3 8-16,-6 10 3 16,6-4-1-16,-2 5 6 15,-6-4-5-15,-5-3-2 0,-13 3-4 16,-14-1-1-16,-23 11-1 15,-15 7-14-15,-15 8-49 16,-8 6-37-16,-16 0-111 16,-11-5-63-16,-10-2 145 15</inkml:trace>
  <inkml:trace contextRef="#ctx0" brushRef="#br0" timeOffset="16760.59">21011 8267 995 0,'14'-1'191'16,"7"-4"260"-16,-7 2-289 16,11 1-9-16,13-6-46 0,11-4-24 15,23-4-46-15,10-3-15 16,12-6-29-16,8-1-54 15,-9-5-485-15,-1 10 374 16</inkml:trace>
  <inkml:trace contextRef="#ctx0" brushRef="#br0" timeOffset="20447.41">9059 1592 155 0,'3'-4'57'0,"4"-3"60"16,-7-6-3-16,-4 0-12 31,1 4-13-31,2 9-15 16,-9 0 0-16,4 9 8 15,-2 4-1-15,-1 0-2 0,1 1-3 0,-2-3-9 16,-2-8-4-16,12 6-8 16,3 2 1-16,6-7 2 15,7 0 2-15,1-7 7 16,-1-6 1-16,9 6 0 16,2 1-1-16,9 5-1 15,7 5-9-15,9 6-18 0,10 4-9 16,6 1-19-16,6 3-2 31,-11-16-5-31,-5 7 0 0,-14-4 1 16,-12-4 0-16,-8 6-26 0,-13-10-45 31,-11 1-244-31,1-2 197 0</inkml:trace>
  <inkml:trace contextRef="#ctx0" brushRef="#br0" timeOffset="21162.7">10208 1366 521 0,'14'-1'106'15,"6"-1"106"-15,-4 2-22 0,3-2-38 16,8 4-22-16,-3 3-39 15,6 3-17-15,7 7-34 16,-5 6-14-16,1 6-18 16,0-1-3-1,-19 4-1-15,-1 7 1 16,-21-6 1-16,-16 13 0 0,-17 2-1 16,-7 1-2-16,-16 9-3 15,9-11-4-15,-3-8-22 16,11-12-6-16,2-11-9 15,14-11-2-15,17-12-3 16,7-5-34-16,29-13-158 16,4-5 146-16</inkml:trace>
  <inkml:trace contextRef="#ctx0" brushRef="#br0" timeOffset="21437.96">10996 1344 1091 0,'-1'8'106'0,"-13"8"70"0,-15 9-2 0,-10 2-29 16,-16 4-34-16,1-5-46 16,0-4-25-16,1 8-29 31,13 1-6-31,15 13-6 15,11-3-3-15,23 5-1 16,5 3 0-16,26-2 2 16,10-3 1-16,26-9 0 15,1-7-12-15,7-15-58 0,-2-5-60 16,-5-8 66-16</inkml:trace>
  <inkml:trace contextRef="#ctx0" brushRef="#br0" timeOffset="21743.81">11691 1563 589 0,'6'-1'123'0,"10"-1"72"0,4 2 8 0,15-5 6 16,6 5-56-16,9 0-31 0,12-1-58 15,-1 1-21-15,9 1-26 16,-2-1-7-16,-8-1-17 16,0-2-33-16,-21 1-147 15,-11 4 119 1</inkml:trace>
  <inkml:trace contextRef="#ctx0" brushRef="#br0" timeOffset="21936.06">11858 1833 955 0,'6'8'96'0,"13"-3"104"0,9-5-26 16,23-8-26-16,9-13-20 15,17-4-59-15,0-5-29 32,-1 5-29-32,-6 3-4 15,-12 4-82-15,-4-2-122 0,1 12 115 16</inkml:trace>
  <inkml:trace contextRef="#ctx0" brushRef="#br0" timeOffset="22543.32">13724 1365 589 0,'-6'6'112'0,"-8"-1"55"0,12-4 21 16,-1-1-6-16,11-3-48 15,12-3-24-15,7 3-26 16,3 1-11-16,9 7-27 0,9 6-17 16,5 11-21-16,11-2-3 15,0 12-2 1,-1-1 0-16,-23 7 0 16,-10 6 1-16,-37-1 3 15,-16-4 0-15,-23 9 0 0,-9-4-1 16,-8-3-14-16,-2 3-16 0,11-12-36 15,2-7-28-15,14-13-63 16,5-2-33-16,19-12-81 16,13-4-80-16,13-3 199 31</inkml:trace>
  <inkml:trace contextRef="#ctx0" brushRef="#br0" timeOffset="22851.63">14604 1432 646 0,'11'-1'166'0,"-3"1"196"15,-5 0-168-15,-9 0-5 16,-8 3-38-16,-5 2-19 0,-14-4-40 16,-7 10-13-16,-10 8-31 31,-7 8-14-31,-3 17-18 15,5 0-11-15,8 8-6 0,17 0-3 16,22-4-3-16,16-4 1 0,25-8 2 16,13-4 2-16,9-17 1 15,8-2 1-15,3-13-37 32,8-8-57-32,5-11-275 15,3-12 227-15</inkml:trace>
  <inkml:trace contextRef="#ctx0" brushRef="#br0" timeOffset="23094.28">15190 541 1178 0,'-7'11'97'15,"3"11"113"-15,-6 12-60 16,-6 13 24-16,-1 5-34 16,-3 3-70-16,-4 5-27 0,2-6-25 15,-3-5-6-15,9-10-18 32,-2-6-39-32,9-8-149 15,11-3 120-15</inkml:trace>
  <inkml:trace contextRef="#ctx0" brushRef="#br0" timeOffset="23580.02">16414 1253 1178 0,'0'0'84'0,"0"4"-3"15,-5 14 69-15,-1 5-22 0,1 14-35 16,-4 4-36-16,9 12-32 16,-2 10-5-16,4 11-13 15,2-4 9-15,0-6-98 0,2-4-85 0,2-17 97 16</inkml:trace>
  <inkml:trace contextRef="#ctx0" brushRef="#br0" timeOffset="23827.69">16070 1689 944 0,'11'-7'110'0,"2"-6"96"15,17 0-61-15,3 2 13 16,14 3-36-16,2 4-31 0,1 4-53 16,1 0-16-16,-4 6-17 15,-4 0-14-15,4 7-142 16,-3-5 108-16</inkml:trace>
  <inkml:trace contextRef="#ctx0" brushRef="#br0" timeOffset="24058.11">17316 1314 1279 0,'7'3'83'0,"-4"11"55"16,0 7-19-16,-3 20 23 15,0 11-42-15,0 21-54 16,0 5-19-16,1 12-21 0,4-3-1 16,3-5 6-16,5 3-37 15,15-1-125-15,7 7 104 16</inkml:trace>
  <inkml:trace contextRef="#ctx0" brushRef="#br0" timeOffset="26599.73">20423 11144 669 0,'-4'4'162'0,"3"3"165"0,4 5-43 15,6-2-70-15,4-5-34 16,14-4-61 0,9-2-25-16,8-4-36 15,13-5-14-15,9 4-18 0,2 0-6 16,6 3-11-16,1-2-31 0,-19 5-121 16,-5-2-168-16,-15-7 165 31</inkml:trace>
  <inkml:trace contextRef="#ctx0" brushRef="#br0" timeOffset="26939.62">21353 10822 1544 0,'13'8'62'15,"-13"6"3"-15,-11 3-23 0,-18 20-21 16,-7 1-7-16,3 6-8 16,6 1-3-16,13-2-2 15,11-4-1-15,17-4 7 0,13 0 14 32,22-7 34-32,12-3 19 0,20 1 17 15,9-3-4-15,0-5-25 0,-8 4-15 0,-24-6-23 31,-17 2-8-31,-20 1-5 16,-18 0 1-16,-16 8-47 16,-14 5-41-16,-18 7-147 0,-9 0-290 0,-14-2 305 31</inkml:trace>
  <inkml:trace contextRef="#ctx0" brushRef="#br0" timeOffset="27166.03">21773 10683 1468 0,'17'0'160'0,"-1"7"144"0,8-1-150 15,-2-3-77-15,5 0-30 16,4-11-31-16,9-6-5 15,10-11-2-15,10 0-34 0,25-4-132 16,2-6-217 0,16 1 201-16</inkml:trace>
  <inkml:trace contextRef="#ctx0" brushRef="#br0" timeOffset="27860.18">21434 12128 521 0,'6'-18'107'0,"-1"3"70"0,-5 2 19 16,1 8 2-16,1-4-5 15,3 7-8-15,1 12-29 16,5 4-15-16,2 14-35 16,-2 13-20-16,-5 21-38 15,0 12-13-15,-6 11-25 0,-4 8-4 32,-3-1-61-32,3-7-52 0,0-10-161 15,8-10-153-15,3-18 234 0</inkml:trace>
  <inkml:trace contextRef="#ctx0" brushRef="#br0" timeOffset="28060.36">21819 12207 1199 0,'-5'-52'152'0,"-4"15"135"15,-1 14-57-15,4 29-48 0,-10 0-27 16,-5 27-39-16,9 7-30 15,-6 15-41-15,11 18-16 16,7 12-24-16,0 11-2 0,12 0-30 16,-2-1-36-16,-2-15-130 15,4-6-95-15,-4-20 148 32</inkml:trace>
  <inkml:trace contextRef="#ctx0" brushRef="#br0" timeOffset="28340.08">21325 12738 1199 0,'13'39'109'0,"-1"-1"57"16,6 14-62-16,-4-1-23 15,9-1-47-15,4 1-19 16,16-17-14-1,4-8-4-15,18-23 33 0,-4-6 26 16,-2-24 35-16,-1-9 19 0,-4-12-20 16,4-4-23-16,-14-5-34 15,2-2-37-15,-18-1-117 16,-2 3-103 0,-12-5 114-16</inkml:trace>
  <inkml:trace contextRef="#ctx0" brushRef="#br0" timeOffset="29646.74">20470 14132 792 0,'1'5'106'0,"-4"0"93"16,2 2-26-16,-12-2-48 16,-1 9-19-16,-7-3-36 15,-1 5-18-15,5 11-24 16,1 9-11 0,5 4-12-16,6-4-3 0,2-11 19 0,3-7 14 15,13-3 43 1,-1-4 20-16,14-1 14 15,7 1 1-15,8-8-31 16,6 3-1-16,-1-1-18 16,1 3-12-1,-7 5 1-15,-4 4-14 0,-11 5-14 0,-11 2-3 16,-12 12-10-16,-5 5-1 16,-21 8-15-16,-4 3-14 15,-10 5-42-15,-6-4-27 16,0 1-61-16,-5 0-39 15,1-7-159-15,6-5 194 16</inkml:trace>
  <inkml:trace contextRef="#ctx0" brushRef="#br0" timeOffset="29854.95">20423 14257 1156 0,'11'-16'162'0,"-2"-3"147"0,7 5-86 16,4-7-63-16,-1 1-23 16,16-4-28-16,1-9-21 15,5 3-38-15,8 3-17 16,2-4-33 0,2-1-32-16,10 1-99 0,-1 1-80 15,-15 1 101 1</inkml:trace>
  <inkml:trace contextRef="#ctx0" brushRef="#br0" timeOffset="30100.21">21407 13476 1646 0,'0'0'126'0,"-2"8"88"0,-6 12-44 16,-4 6-57-16,-2 5-33 0,-4 12-56 15,-2-4-15-15,-5 15-5 16,4 3-29-16,7-2-86 16,-3-3-69-16,17-6 82 15</inkml:trace>
  <inkml:trace contextRef="#ctx0" brushRef="#br0" timeOffset="30581.06">22327 14161 1159 0,'6'-2'188'0,"3"2"136"15,-1 13-86-15,-12 7-33 16,-1 10-69-16,-5 11-31 0,-5 11-57 15,4 10-26 1,1 7-16-16,2 0 0 0,-1 2-59 16,6 0-51-16,-7-14-192 15,5-5 160-15</inkml:trace>
  <inkml:trace contextRef="#ctx0" brushRef="#br0" timeOffset="30754.88">21978 14489 1069 0,'17'-5'222'0,"7"0"266"16,17 0-310-16,11-3-20 16,18 7-76-16,5-2-26 15,3 0-34 1,-11 3-28-16,-11 4-88 0,-7-2-64 15,1-1 73-15</inkml:trace>
  <inkml:trace contextRef="#ctx0" brushRef="#br0" timeOffset="30988.58">23280 14080 1589 0,'1'13'177'0,"-1"-1"97"0,-5 17-100 16,-2 5-48-16,0 18-66 15,-1 5-18 1,8 21-25-16,0 5-3 0,3 7-9 16,2 0-28-1,0-10-97-15,0-2-112 0,4-1 115 16</inkml:trace>
  <inkml:trace contextRef="#ctx0" brushRef="#br0" timeOffset="38920.01">20393 16178 951 0,'-13'31'158'16,"0"5"105"-16,-6 4-82 15,-1-7-33-15,3 2-61 32,-4-4-17-32,12-7-30 0,-4-4-10 15,0-1-17-15,7 0-6 16,-3 6-3-16,7 2-3 0,10 2-1 15,1-3 0-15,21-4 15 16,3-4 13-16,8-6 23 16,5-1 0-1,5-1-3-15,1-1-8 16,-5 1-17-16,-6 4 1 0,-17 5-6 16,-12 6 3-16,-18 13-2 15,-10 6-3-15,-18 15-4 0,-9 5-20 0,-11 4-46 31,-4 5-33-31,0-6-92 16,-2 0-51-16,-2-15-285 0,5-7 298 16</inkml:trace>
  <inkml:trace contextRef="#ctx0" brushRef="#br0" timeOffset="39169.17">20506 16144 1434 0,'-9'15'125'0,"-6"-3"103"0,3 2-165 32,2 2-7-32,-1-6-30 0,11-4-1 0,7-6 14 15,7-3 0-15,14-10-5 16,7-4-8-16,8-12-9 15,5-4-40-15,8-6-127 32,4-1-195-32,3-4 179 0</inkml:trace>
  <inkml:trace contextRef="#ctx0" brushRef="#br0" timeOffset="39399.55">21263 15786 1799 0,'0'0'56'0,"-7"5"0"0,-1 9 42 0,-3 13-26 0,1 6-24 15,5 16-29-15,-3 13-10 16,5 5-39-16,-5 4-52 0,5 10-245 15,-1-10 204-15</inkml:trace>
  <inkml:trace contextRef="#ctx0" brushRef="#br0" timeOffset="41355.17">18753 16318 521 0,'-1'-5'83'16,"-1"-1"99"-16,1 0-12 15,-6-1 3-15,4 4-7 0,-1 2-26 16,-4 1-14-16,3 1-22 16,-6 2-9-16,0 5-16 15,-2 0-8 1,-3 1-20-16,-3 9-11 15,1 1-17-15,-5 8-9 16,5 9-10-16,-1 5-4 0,11 14-2 16,1 5-2-16,11 11 0 15,8 0-1-15,10-8-1 16,5-6 0-16,9-26-3 16,2-7 0-16,5-24 1 15,4-14 1-15,4-21 20 16,-4-11 11-1,-8-21 21-15,-5-8 11 0,-12-5-3 0,-18 0 4 32,-10 10-2-32,-18 5-2 0,-17 12-8 0,-4 9-13 15,-7 14-17 1,-1 8-7-16,8 20-35 0,-1 5-18 16,5 18-60-16,3 7-58 15,10 4-267-15,6 2 260 0</inkml:trace>
  <inkml:trace contextRef="#ctx0" brushRef="#br0" timeOffset="41720.36">18045 16108 916 0,'0'3'166'0,"0"0"205"16,-1 2-147-16,-1 8-69 0,-6 4-24 16,-3 12-49-1,3 5-21-15,-1 12-28 16,-1 6-13-16,7 11-18 0,-2 2-38 0,1 3-132 16,0 1-255-1,3-11 236 1</inkml:trace>
  <inkml:trace contextRef="#ctx0" brushRef="#br0" timeOffset="42352.73">17420 16143 484 0,'-9'-11'101'0,"-1"5"109"16,-2-1-13-16,4 2-21 0,3 5-14 16,0 4-33-1,-1-1-21-15,5 8-42 0,-7 3-19 0,0 11-29 16,-2 7-9-16,-2 15-9 15,-2 7-4-15,1 18-22 32,5 6-2-32,6-3-2 15,7-7 0-15,6-19 18 0,10-16 1 16,13-23 2-16,4-14 3 0,6-19 5 31,5-6 4-31,-4-15 19 16,-3-2 8-16,-12-6 8 15,-8-1-1-15,-9-6-13 0,-8 4-4 0,-7 5 7 16,-9-2 7 0,-11 6 18-16,-8 5 6 0,-13 11-7 15,-7 6-8 1,-9 12-18-16,4-1-15 0,0 13-20 0,5 0-29 16,10 6-118-16,9 13-184 15,18 13 192 1</inkml:trace>
  <inkml:trace contextRef="#ctx0" brushRef="#br0" timeOffset="44699.06">16512 15902 762 0,'-5'0'165'15,"2"0"109"-15,-7 3-30 0,4 6-16 16,-5 12-50-16,-2 7-23 15,1 13-57 1,-1 5-30-16,4 9-40 16,2 0-15-16,-1 5-12 15,7-3-15-15,-2 1-99 16,1-4-83-16,-3-2 99 16</inkml:trace>
  <inkml:trace contextRef="#ctx0" brushRef="#br0" timeOffset="44927.02">15881 15875 947 0,'0'-14'122'0,"-7"10"103"15,4 17-86-15,-9 31-55 31,-3 21-38-31,-5 25-35 0,-4 9-1 16,-1 7-118-16,-2 1-142 16,8-5 146-16</inkml:trace>
  <inkml:trace contextRef="#ctx0" brushRef="#br0" timeOffset="45119.74">15067 16119 1773 0,'-4'55'72'0,"-5"12"4"0,-4 4-42 15,-4 9-25-15,-8 7-17 16,-8-5-117-16,1-7-240 15,-15-21 215-15</inkml:trace>
  <inkml:trace contextRef="#ctx0" brushRef="#br0" timeOffset="45320.21">13981 16250 1902 0,'-1'0'32'0,"-7"2"-3"0,-10-2 19 16,1-3-15-1,-5-9-47-15,-2-5-313 0,2-13 232 32</inkml:trace>
  <inkml:trace contextRef="#ctx0" brushRef="#br0" timeOffset="45476.25">12615 16223 1997 0,'-39'2'67'0,"-6"-10"-239"15,12-9 128-15</inkml:trace>
  <inkml:trace contextRef="#ctx0" brushRef="#br0" timeOffset="45619.79">11575 15977 2241 0,'-71'16'67'16,"0"-3"-77"-16,0-7-94 0,5-16 55 15</inkml:trace>
  <inkml:trace contextRef="#ctx0" brushRef="#br0" timeOffset="45778.8">10346 15876 2123 0,'-36'18'61'0,"-3"-4"-69"16,-2-6-82-16,-16-10 47 0</inkml:trace>
  <inkml:trace contextRef="#ctx0" brushRef="#br0" timeOffset="46120.22">8106 15581 1453 0,'16'4'134'0,"-14"2"92"0,7 10-41 0,-9 10-64 15,-5 9-37-15,4 17-46 16,-9-1-11-16,-5 7-54 15,-11 8 26-15</inkml:trace>
  <inkml:trace contextRef="#ctx0" brushRef="#br0" timeOffset="48139.5">8193 15588 771 0,'5'3'131'0,"-2"0"129"16,-1-3-27-16,-4 0-68 15,-1 0-30-15,-8-2-66 0,-5 2-24 16,-8-1-28-16,2 2-8 16,-5-1-9-16,4 0 3 15,7 5 6-15,-6-3 3 0,12 18 8 32,1 6 2-32,-1 16-7 0,3 23-2 15,-1 26-8 1,-6 23-1-16,-9 14-1 0,-2-2-9 0,2 1-67 15,5-13-67-15,9-18 73 32</inkml:trace>
  <inkml:trace contextRef="#ctx0" brushRef="#br0" timeOffset="87358.15">18839 14131 392 0,'1'-7'101'0,"-1"1"106"0,0-7-47 31,3 4-26-31,4 3-5 0,-6-1 11 16,-1 4 4-16,-3 3-3 16,-5 0-11-16,8 14-27 15,-11-6-12-15,3 2-21 16,0 4-6-16,-4-3-18 15,10 9-8-15,-1 10-16 0,-2 5-7 16,2 15-3 0,3 15-5-16,-1 23-3 15,-7 7 1-15,5 17 0 0,-1 3 0 16,0-12-28 0,4-10-22-16,0-18-67 15,8-10-41-15,3-16-174 0,3-11 187 16</inkml:trace>
  <inkml:trace contextRef="#ctx0" brushRef="#br0" timeOffset="88457.18">18088 14105 294 0,'0'-8'125'0,"-2"4"97"0,-1 4-14 16,0 1-13-16,-5 7-22 16,-2-2-12-16,-4 4-29 15,0 3-23-15,1-1-43 0,6 4-12 0,0 4-14 31,6 1-1-31,1 12-3 16,0 6-9-16,0 14-11 16,0 8-3-16,0 8-6 15,0 9-1-15,0 7-40 16,0-5-36-16,0-4-131 0,-2-8-175 16,2-11 214-1</inkml:trace>
  <inkml:trace contextRef="#ctx0" brushRef="#br0" timeOffset="88988.07">17454 14220 586 0,'-10'0'112'0,"-1"0"98"15,-3 2-44-15,-4 7-53 16,-4-1-13-16,2 5-4 15,-2 1-15-15,-2 2-28 0,2 0-12 16,5 3-26 0,1 4-7-16,6 14-6 0,6 5-2 0,8 17-2 31,9 2-1-31,9-3 0 0,3-4 1 16,5-21-2-16,7-9-1 15,2-24 6-15,1-8 17 16,-6-21 25-16,-5-8 8 15,-12-14 12-15,-4-4-7 0,-12 1-9 32,-6-1-1-32,-15 11-9 15,-12 6-7-15,-9 15-11 16,-6 5-6-16,3 12-25 0,-3 4-20 0,9 10-55 16,8 5-35-16,11 1-151 15,16 0 156 1</inkml:trace>
  <inkml:trace contextRef="#ctx0" brushRef="#br0" timeOffset="89505.63">16565 13900 334 0,'-1'-19'90'15,"-4"4"108"-15,5 2 4 0,0 10-11 16,0 1-13-16,-2 10-25 16,2 8-15-16,0 14-25 31,2 9-16-31,-2 20-40 0,0 7-16 0,-2 2-23 16,-1 6-6-16,-8-5-3 15,2-4-2-15,1-7-16 16,-3-6-31-16,3-17-101 15,5-7-96-15,0-13 124 16</inkml:trace>
  <inkml:trace contextRef="#ctx0" brushRef="#br0" timeOffset="89788.47">15865 13963 587 0,'-13'8'148'15,"1"5"124"-15,5 12-110 16,-1 10-39-16,2 23-68 15,-2 4-19-15,0 12-23 16,2 2-4-16,-5-4-39 16,0-3-101-16,5-9 83 0</inkml:trace>
  <inkml:trace contextRef="#ctx0" brushRef="#br0" timeOffset="89987.56">15406 14290 1104 0,'-19'24'137'0,"5"-1"145"0,-1 2-171 16,-2 1-65-16,1-6-16 15,-1-1-81-15,-7-6-117 16,9-10 101-16</inkml:trace>
  <inkml:trace contextRef="#ctx0" brushRef="#br0" timeOffset="90153.73">14614 14261 1814 0,'-35'23'110'0,"7"-9"68"0,4-5-105 0,2-4-126 0,-2 1-101 16,-1-3 90-16</inkml:trace>
  <inkml:trace contextRef="#ctx0" brushRef="#br0" timeOffset="90299.36">13617 14391 1903 0,'-46'30'77'0,"-8"-2"-11"15,2-7-109-15,-3-7 20 16</inkml:trace>
  <inkml:trace contextRef="#ctx0" brushRef="#br0" timeOffset="90447.35">12896 14287 1603 0,'-59'23'100'15,"4"1"104"1,2-11-276-16,4-7-205 0,6-6 170 16</inkml:trace>
  <inkml:trace contextRef="#ctx0" brushRef="#br0" timeOffset="90590.97">12284 14228 1308 0,'-55'59'211'0,"-4"-10"232"16,7-10-285-16,6-12-127 16,1-13-105-16,8-17 42 0</inkml:trace>
  <inkml:trace contextRef="#ctx0" brushRef="#br0" timeOffset="90770.04">10910 14143 1975 0,'-60'3'80'16,"3"-6"14"-16,2-6-69 15,3-9-159-15,-5-7-151 0,11-19 142 16</inkml:trace>
  <inkml:trace contextRef="#ctx0" brushRef="#br0" timeOffset="90928.82">9195 14123 2335 0,'-43'39'90'0,"4"-12"-28"15,6-3-89-15,3-18-1 16</inkml:trace>
  <inkml:trace contextRef="#ctx0" brushRef="#br0" timeOffset="91288.04">8191 14041 1182 0,'2'1'70'15,"3"1"34"1,-2-2-50-16,0 0-31 0,-4-2-7 0,-6-6-8 16,-2 0-3-16,-2-12-5 15,3-4-2-15,6-1-1 16,2 0-6-16,10 8 34 16,-1 5 22-16,2 19 57 15,2 9 28-15,-4 25 2 16,-2 11-7-16,-14 20-44 0,-2 7-20 31,-15 12-32-31,-3 10-9 0,-7 13-67 16,1 3-77-16,3 10 71 15</inkml:trace>
  <inkml:trace contextRef="#ctx0" brushRef="#br0" timeOffset="94407.49">5456 14310 354 0,'-22'8'124'0,"3"-1"118"0,-5-7-48 16,12 3-80-1,-4-5-21-15,-3 4-20 0,9-2-8 0,-2 0-2 16,1 0-1-16,4 1-4 31,3 4-6-31,1-3-10 16,3-1-1-16,4 1 8 15,4-2 3-15,-1 1 0 0,4-1-6 16,-10 0-15-16,7 2-7 16,-6-2-9-16,-1 0-2 15,9-6-6-15,-6-1-3 0,6 3-1 16,-2 2-2-16,0 2 0 16,-4 0 1-16,4 3 1 15,-5-1 0-15,-1-1 0 16,1 1 1-1,-1 1-3-15,2 0 1 0,4-3-2 16,3-1 0 0,2 1-2-16,4-5-1 0,10 5-2 15,8-2-1-15,7 4 11 16,6 3 4-16,-1-2 7 0,4 1 6 16,4 3-7-1,0-2-1-15,5 2-2 0,-5 4-1 16,-7 0 1-1,-9 2 2-15,-19-2-21 16,-2 0-43-16,-13-3-148 16,-1-2-151-16,9-2 183 15</inkml:trace>
  <inkml:trace contextRef="#ctx0" brushRef="#br0" timeOffset="95009.88">6519 13907 302 0,'-3'-7'118'15,"-2"4"143"-15,1-2-22 32,-3 7-38-32,1 4-22 15,1 1-56-15,-3 2-20 0,7 1-41 16,-2-4-13-16,-1 5-16 15,4 0-5-15,-1 6-8 16,-1 4-4-16,1 6-6 16,1 6-3-16,0 5-3 15,0-4-1-15,0-1-2 0,3-4-1 16,6-9 12-16,4-2 13 16,6-3 11-1,5-2 20-15,12-4 4 0,6 2 5 16,12 2 4-1,-2 0-8-15,-6-1-3 16,-2 1-9-16,-14 0-5 0,-5 2-7 16,-7 7-9-16,-9 4-4 0,-9 2-11 15,0 4-2-15,-12 12 1 16,-3 0-3-16,-8 13-6 31,-9 1-13-31,-3 11-53 0,-10-2-26 0,0-4-53 16,-5-11-37-16,3-19-97 15,14-8-93-15,9-28 204 16</inkml:trace>
  <inkml:trace contextRef="#ctx0" brushRef="#br0" timeOffset="95256.09">6551 13859 517 0,'-3'-6'162'0,"1"1"184"0,0-3-72 0,4 4-70 16,11-3-26-1,13-1-41-15,14-3-22 0,17-3-39 32,0-3-17-32,-2-4-33 15,-3-2-8-15,-8 2-4 0,-3 2-6 16,-3 5-65-1,1 3-65-15,-4 13 64 16</inkml:trace>
  <inkml:trace contextRef="#ctx0" brushRef="#br0" timeOffset="95572.39">7366 14080 627 0,'-12'11'128'0,"-1"2"93"16,-1 3-70-16,3 1-34 0,0-3-50 15,6 2-14-15,10-4-27 16,6-4-9-1,14 0-10-15,7 3-3 16,9-6-2-16,1 0 1 16,2 1-26-16,-1-4-31 15,-13-4-127-15,-3 2-120 16,-8-8 161-16</inkml:trace>
  <inkml:trace contextRef="#ctx0" brushRef="#br0" timeOffset="95769.33">7393 14372 634 0,'27'0'116'16,"6"-3"80"-1,8 1-92-15,2-1-36 0,-5 0-47 0,0-3-34 16,1 1 10 0</inkml:trace>
  <inkml:trace contextRef="#ctx0" brushRef="#br0" timeOffset="112961.27">5082 15753 882 0,'0'0'40'0,"-2"-1"1"0,1-4 49 0,-4 5-24 0,0 6-9 0,5 9-18 15,0 13-21-15,10 0-3 0,9 4 0 16,9 1 0-16,16-13-1 16,10 1 0-16,19-7-7 15,-1-3-2-15,10-6-11 32,-9 1-60-32,-12-6 45 0</inkml:trace>
  <inkml:trace contextRef="#ctx0" brushRef="#br0" timeOffset="113588.23">6243 15432 702 0,'-5'-5'115'0,"5"-1"98"0,-12 9-22 0,4 1-66 32,5 9-29-32,-15 15-39 15,-4 1-7-15,-6 20-12 0,0 3-7 0,-7 1-16 16,10 10-8-16,1 5-7 15,8 2-2-15,21 7-1 32,7-1 0-32,22-7-1 15,-3-4 0-15,9-16-1 0,1-8 1 0,1-16-1 16,-2-5 0-16,1-18 3 31,3-5 5-31,-14-18 16 16,0-9 10-16,-8 3 11 15,-5-9 2-15,-9 6 4 16,-6-1 6-16,-13 5 5 16,-5 8 3-16,-11 5-10 0,-9 8-8 0,-4 10-21 15,-4 9-9-15,-2 11-14 16,12 7-23-16,7 10-79 16,10-1-66-16,15 5 87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24:03.52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18091 7477 381 0,'-3'5'61'16,"0"-2"63"-16,-2 3-25 0,-5 1-10 15,1-1 0-15,-5 0 1 16,6-4-2-16,-2-1-13 16,-1 3-3-16,11-1-13 15,0-2-6-15,0 4-7 16,5-2 1-16,1 2 4 16,-1-4 5-16,5 3 1 15,1-1-5-15,1 3-2 16,2-6-2-16,4 0-8 15,-1 0-1-15,0 0-11 0,4 0-6 16,-4 0-5-16,5 0-4 16,-3 0-5-1,5 2-1-15,-8 1-4 0,7 3-1 16,3-3 15-16,-3 4 4 0,6 0 8 16,1 1 5-16,0-5-5 31,-2 2-1-31,-1-3-2 15,-3 1 8-15,6 0-1 0,4-3 1 16,4 5-1-16,2 1-9 0,1-3-7 16,3 5-5-16,1-5-7 15,14 4 0 1,-4-4 2-16,10-2 2 0,-2-2 4 16,-10-7-2-16,7 5-5 0,-4-8-2 31,5 1-1-31,4 1 1 15,7 1-1-15,12-2 2 0,1 6 0 16,0-4-1-16,-3 0 0 16,-4 0 0-16,-1 0-2 15,2 0 5-15,11-1 10 0,9-2 0 16,4 1 4 0,-7 2-5-16,-6 2-9 0,-6 1 0 15,-6 5-3-15,3 0-1 16,9 2-2-16,8 1-1 0,-2 3-1 15,-6-4 1-15,-7 1 8 16,-4-1 5-16,10 1 3 31,12 0 0-31,15 0-3 16,-2 0-4-16,-10 4-8 16,-6-4-1-16,-10 3-2 0,1 4 0 15,4-1 4-15,3 2 5 16,-22-3-62-16,-5 1-68 15,-4 1 71-15</inkml:trace>
  <inkml:trace contextRef="#ctx0" brushRef="#br0" timeOffset="13089.79">19020 5470 464 0,'-5'0'173'16,"-7"0"140"-16,-2 0-34 0,4 0-21 15,-4 0-63-15,4 3-36 0,-4 9-51 16,-8 9-19-16,-8 10-33 15,-8 10-15 1,-3 18-24-16,2 5-11 0,10 15-5 16,12 3-1-16,17-6-3 15,14-5 1-15,21-19 0 32,9-11 1-32,18-21 1 0,1-13-3 0,5-21 13 15,-8-13 6-15,-8-17 14 16,-2-12 6-16,-12-13-8 15,-7-10-6-15,-12-6-2 0,-8 1-1 16,-20 2-2 0,-8 15 5-1,-23 8-15-15,-10 12-6 0,-15 14-11 16,-8 14-13-16,-10 14-19 16,6 11-22-16,17 9-71 15,12 2-58-15,39-1 103 0</inkml:trace>
  <inkml:trace contextRef="#ctx0" brushRef="#br0" timeOffset="13327.8">19607 5634 877 0,'1'15'185'16,"3"4"246"-16,18 0-265 15,8 5 24-15,14-16-59 16,11-7-31-16,21-5-42 16,17-6-18-16,33-3-24 15,11 6-8-15,5-6-33 16,-8 0-41 0,-12 2-135-16,-2 5-170 0,-5 0 204 15</inkml:trace>
  <inkml:trace contextRef="#ctx0" brushRef="#br0" timeOffset="13738.9">21817 5159 1089 0,'0'5'129'0,"0"7"78"0,-1 6 7 0,-7 2-50 0,1-1-43 31,1 0-34-31,6-3-9 0,-3 3-15 16,1-2-2-16,-6 7-21 15,2 2-9-15,-5 6-16 0,2 4-4 0,-7 12-6 31,-9 4 0-31,-7 9 3 16,-9-1-6-16,3 0-1 16,5-8-1-16,9-9-5 0,13-7 4 15,22-11-4 1,7-3-1-16,26-6 5 16,0-5-6-16,13-3 1 15,0-7-7-15,6-13-41 16,0-2-29-16,-2-16-117 15,-2 1-86-15,-15-7 152 16</inkml:trace>
  <inkml:trace contextRef="#ctx0" brushRef="#br0" timeOffset="13909.43">21997 5578 1129 0,'-17'35'176'0,"-4"8"122"15,7 13-93-15,1 4-32 16,10 2-58-16,3-1-25 15,3-5-42-15,-1-4-18 0,-1-4-63 32,1 0-68-32,3-4 59 0</inkml:trace>
  <inkml:trace contextRef="#ctx0" brushRef="#br0" timeOffset="14118.7">22464 5518 1736 0,'0'-31'-65'0,"3"110"215"0,-3-10-37 0,3 8-39 0,-1-18-51 0,1 4-30 0,5-5-52 16,-5-15-287-16,5 4 229 15</inkml:trace>
  <inkml:trace contextRef="#ctx0" brushRef="#br0" timeOffset="14538.95">22448 5534 1581 0,'16'-53'125'0,"0"2"79"0,1 12-1 0,16 6-63 15,-3 6-20-15,17 9-42 16,1-1-13-16,1 13-23 16,1 5-8-16,-2 5-22 31,-9 9-5-31,-14 11-1 0,-12 1 2 0,-27 6-8 16,-16 4-7-1,-16 9-17-15,-6 0-7 16,5-6 7-16,10-9 5 0,23-17 9 15,12-7 5-15,20-7 4 16,12 2 4 0,8 7 16-16,6 1 6 15,8 9 0-15,6 0-4 16,-3 7-11-16,-2 4-4 0,-16 2 0 16,-11 2 1-16,-22-5 2 15,-8 1 3-15,-29 0 2 16,-15 2-1-16,-26 0-2 15,-11 3-3-15,-8-10-5 16,3-3-11-16,8-15-23 16,6-7-28-16,2-25-112 15,-2-10-73-15,-1-44 126 16</inkml:trace>
  <inkml:trace contextRef="#ctx0" brushRef="#br0" timeOffset="20981.83">16774 11670 675 0,'-16'-4'124'16,"2"-11"113"-16,6-2-71 16,6 0-36-16,2 1-4 31,-1 3 16-31,-4 4 2 15,5 9-21-15,3 8-16 0,10 6-37 16,9 3-13-16,30-1-27 16,16-2-7-16,25-7-8 15,4-7-3-15,36-8-2 0,22-10-1 0,12-7-6 32,8-2-2-32,-17 4-29 0,-18 2-62 15,-14 18 56-15</inkml:trace>
  <inkml:trace contextRef="#ctx0" brushRef="#br0" timeOffset="27338.74">19571 9664 686 0,'15'4'106'0,"-8"5"96"15,-17-3-53-15,-23 2-27 16,2 5-23 0,-10-5-8-16,6 3-7 15,2 1-17-15,3 3-8 0,1 10-30 31,-2 6-8-31,2 21-15 0,3 11-6 16,7 18-3-16,-2 6-3 16,18-5 0-1,8-3 2-15,22-23-2 0,18-10 1 16,17-27 12-16,12-16 21 16,11-20 45-16,-8-18 20 15,-4-14 2-15,-18-8-12 0,-17-6-24 16,-13-11-3-16,-10 6-6 15,-15-3-2-15,-24 7-10 16,-5 10-16-16,-30 10-8 16,-14 9-15-16,-25 27-29 15,-4 8-13-15,10 22-46 16,7 4-30 0,34 1-134-16,14 2-242 0,27-10 291 15</inkml:trace>
  <inkml:trace contextRef="#ctx0" brushRef="#br0" timeOffset="27855.62">20372 9991 309 0,'-3'-3'109'0,"3"1"124"0,-2 1-26 0,-1-6-40 16,3 3-18 0,-5 0-29-16,2-4-10 15,3 5-17-15,-1 3-9 0,-4-4-19 16,0 4-10-16,5 0-23 16,0 6-7-16,10-3-1 0,2 3 4 15,14-2 12-15,7 0 3 0,16 1-3 16,9-2-4-1,19-3-11 1,13 0 1-16,17 0-5 0,7 0 2 0,1 0 1 31,-1 0-2-31,-10 0-7 0,5 0-2 16,-4-1-6-16,-4 2-3 16,-23 1 1-16,-15 2-10 0,-28 3-72 15,-12-1-75-15,-5 5 80 16</inkml:trace>
  <inkml:trace contextRef="#ctx0" brushRef="#br0" timeOffset="28536.69">22548 9445 292 0,'0'-5'80'0,"0"4"101"31,-2-2-6-31,2 1-16 16,-2 2-15-16,2 0-34 16,-1-1-19-16,-2-3-22 0,3 4-5 15,0 0 0-15,-5 4 2 16,5 5 3 0,0 7 1-16,2 12-16 0,-1 10-11 15,4 16-20-15,0 7-7 16,-1 4-11-16,3-2-3 15,-1-11-2-15,3-3-28 16,-4-16-63-16,3 0-50 0,-8-12-282 16,0-4 256-1</inkml:trace>
  <inkml:trace contextRef="#ctx0" brushRef="#br0" timeOffset="28748.37">22355 9668 1064 0,'6'11'108'15,"1"1"61"-15,12-1-50 0,3-6-12 0,11-5-35 16,8-3-17-16,6-3-27 16,7-1-10-16,-2 4-8 31,-6-2-43-31,-10 4-401 15,-5-2 309-15</inkml:trace>
  <inkml:trace contextRef="#ctx0" brushRef="#br0" timeOffset="29118.29">22808 9436 665 0,'22'-16'116'0,"8"-3"149"0,6 0-82 0,13 0 15 16,0 5-17-16,-5 9-36 16,0 4-23-16,-6 7-47 15,-6 7-18-15,-7 9-24 16,-1 3-10-16,-13 5-10 0,-7 6-2 16,-8 7-4-1,-10 3-1-15,-7 6 0 0,-9 1 3 0,0 6-1 31,0-6-1-31,2-4-1 16,9-6-5-16,6-7-1 0,12-8 0 16,15-6 0-16,6-7 4 15,18-11 3-15,5-4 1 0,14-11-2 16,4-8-3 0,4-8-22-16,1-6-25 15,-8-6-77-15,1-4-58 0,-9-4-154 31,-6 3-129-31,-10-5 257 0</inkml:trace>
  <inkml:trace contextRef="#ctx0" brushRef="#br0" timeOffset="29301.81">23652 9425 1138 0,'-5'0'144'0,"-3"0"123"0,4 9-105 16,-4 4-35-16,11 12-31 15,5 3-17-15,1 15-29 16,7 12-19-16,-16 7-15 15,1 7-5-15,-2-1-12 16,-1-3-4-16,-4-13-56 0,0-5-50 16,-1-9-171-1,-7-11-222 1,16 1 288-16</inkml:trace>
  <inkml:trace contextRef="#ctx0" brushRef="#br0" timeOffset="29711.65">23647 9433 978 0,'10'-45'201'0,"15"12"291"15,-5 0-310-15,7 11-39 0,0 10-28 0,-2 8-31 32,4 8-15-32,1 11-24 15,-8 3-15-15,0 8-19 0,-6 3-1 16,-9 4-7-16,-7 0-3 0,-15 0-25 15,-11 5-17-15,-16 0-31 16,-2-2-3-16,-5-11 16 16,6-6 12-16,10-11 31 15,16-8 10-15,21-6 23 16,18 0 19-16,18 4 28 16,7-1 14-16,5 8 5 15,0-1-9-15,0 9-16 16,-7 3-7-16,-12 3-18 15,-14 6-7-15,-16 2-9 0,-13 7-5 16,-23 1-3-16,-9 3-1 31,-14 0-2-31,-8-4-4 0,-20 3-29 0,-4-9-26 0,-13-3-93 32,-5-1-41-32,7-11-148 15,6-1 173-15</inkml:trace>
  <inkml:trace contextRef="#ctx0" brushRef="#br0" timeOffset="31338.54">18132 9698 552 0,'6'-8'65'0,"5"-3"43"15,-1 3 6-15,2 3-8 16,-1 3-13-16,-4 2-13 16,2 5-7-1,-6 5-5-15,-3 2 6 0,-1 1 18 32,-4-2 14-32,-4-2 21 0,-3 2 2 15,-2 0-5-15,-5-1-9 16,-22 3-25-16,-3 1-11 0,-27 0-28 15,-3 3-11 1,-11-1-24 0,-5-7-7-16,-21 3-13 0,1-3-10 15,0 2-13-15,7 0-19 0,37 3-43 16,15-1-31-16,26 1-123 16,11-1-129-16,14-10 209 15</inkml:trace>
  <inkml:trace contextRef="#ctx0" brushRef="#br0" timeOffset="31597.69">17196 9627 706 0,'-3'0'145'0,"-2"0"153"15,2 6-78-15,2 5-62 16,-2 8-33-16,-7 6-54 15,1 3-18-15,-7 12-28 16,-5 7-10-16,1 8-12 0,-4 7-2 16,10-5-3-16,8 3-3 0,14-15-1 15,14 1-2-15,8-14 1 32,12-7 0-32,18-17-40 15,14-10-56-15,15-14-213 16,4-12 183-16</inkml:trace>
  <inkml:trace contextRef="#ctx0" brushRef="#br0" timeOffset="32147.48">14734 9819 462 0,'1'14'119'15,"2"-1"92"-15,15-1 16 16,-2-5-8 0,17-1-27-16,3-3-27 0,10-3-67 15,6-3-24-15,-2-5-40 16,2 3-14-16,-1-7-11 15,-7 2-30-15,2-2-117 16,-7-2-121-16,-1-10 128 0</inkml:trace>
  <inkml:trace contextRef="#ctx0" brushRef="#br0" timeOffset="32506.65">15314 9499 306 0,'7'-3'102'0,"0"-5"138"0,6 5 4 15,4 1 13-15,2-1-24 16,13 3-59-16,6 3-28 0,6 0-46 16,2 2-21-16,-2 4-34 15,-6 2-13-15,-8 8-19 16,-3 3-4-1,-12 12-3-15,-10-1 0 0,-8 14 1 32,-10 8-1-32,-14 10-6 0,-7 6-2 15,-6-5-4-15,4-1-2 16,9-10 2-16,15-6 1 0,16-14-4 16,12-10 0-16,17-14-1 15,7-10 0-15,5-13-32 16,4-10-27-16,-3-13-84 15,3-4-81-15,3-17 131 16</inkml:trace>
  <inkml:trace contextRef="#ctx0" brushRef="#br0" timeOffset="32707.22">16051 9407 1053 0,'-6'15'91'16,"3"10"50"-16,-1 6-9 0,6 18-43 15,4 11-14-15,8 13-24 16,5 2-18-16,-3 3-21 31,5-3-7-31,-6-10-47 16,1-7-50-16,-2-20-87 0,1-11-74 16,-6-22 134-16</inkml:trace>
  <inkml:trace contextRef="#ctx0" brushRef="#br0" timeOffset="33074.05">16187 9757 496 0,'-24'-75'171'0,"2"-1"151"16,-5 10-60-16,3 11-27 15,15 12-47-15,7 10-28 16,17 11-55-16,13 3-19 16,19 3-20-16,1 2-4 15,7 9-15-15,-5 5-11 0,-7 11-17 16,-7 8-10-16,-14 11-1 15,-15-1 1-15,-11 12-1 16,-10 1-8-16,-22 7-17 0,-5 2-7 31,-11-10-4-31,3-5 5 0,14-14 12 16,15-10 2-16,25-7 0 16,17-2 1-16,20 2 15 0,4-3 12 31,1 1 14-31,1 5 2 0,-7 3-7 15,-2 3-5-15,-9 3-6 16,-8 7-2-16,-14 1 0 16,-6 4 0-16,-17 7 0 15,-13 2 1-15,-18 4-14 0,-7-1-17 16,-28 3-76 0,-18-4-61-16,-16 4 78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25:12.5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2263 6734 44 0,'-2'-4'10'16,"-2"0"13"-16,4-2 13 16,-7 1 15-16,7 5 40 15,0 0 21-15,-3 2 13 16,3 3 5-16,-1-5-13 31,-1 3-14-31,-9-2-13 0,3-1-8 0,8 0-12 16,-2 0-5-16,1 0-23 0,-4-9-12 15,2-2-10-15,3 0 2 32,0-2 3-32,5 1 1 15,-2 4 0-15,0-2 1 0,-3 10 8 16,2 0 6-16,1 8 13 15,-3 0-1-15,0 3-6 16,1-1-5-16,4-1-10 16,6-4-2-16,2-4-2 0,1-1 1 15,6-1-1 1,-2-1-2-16,7-4-7 16,0 3-5-16,1 0-7 15,3 3-3-15,6 0-2 0,5 0 0 16,5 1 4-16,3-1 1 15,4 0 6-15,-5 0 2 16,4-1 1-16,-7-1 1 0,2-4-4 16,-5 3-1-16,-2 1-2 15,5-1-1-15,-4-3-3 32,1 4-1-32,1 0 0 0,4 2-2 15,-2 2 0-15,0 1-1 0,2 5-1 31,5-5 1-31,-1 5-1 16,0-5 1-16,-2 0-1 0,-9-1 0 0,2-2 5 16,-1 0 12-1,-1-2 8-15,2-1 3 16,0 0-2-16,3-6-11 16,7-1-9-16,6 5-3 0,4 2-2 15,4-2 0-15,9 5 0 16,-5-1-1-16,-7-2 1 0,-4 1-2 31,-9 2 0-31,-6 0 0 0,7 0 0 16,6 3 0-16,10-3 3 0,6 0 3 15,6 0 5 1,-3 0 1-16,-7 0-7 16,-2 0-3-16,-2 0-2 15,-4 0-2-15,-5-3 3 0,6-2 1 16,12-1-1-16,7 0 1 0,9 0-1 15,1-4-1-15,-8-3 1 32,-10 2 0-32,-7 2 0 0,0-1 0 15,2 4 0 1,7-2 0-16,16-1 4 0,-1-4 2 0,-1 4 2 16,-3 1 2-1,-12-2-1-15,4 7-3 16,-1-3-2-16,6 4 0 0,11 4-1 15,5 4-1-15,-10 5-1 16,-7-4 1-16,-14 2-2 16,-8 2 1-1,10-6 0-15,2 3-1 0,16-7 0 16,0-1 0-16,6 0-1 16,0 2-1-16,-6-2 17 15,-2 1 3-15,-3-1 2 0,8 4 3 31,9 2-16-31,7 2-3 0,1 3 0 16,-11-3-1-16,-6-2-3 0,2 0 1 0,9 1 0 16,14 2 3 15,10 2 6-31,-5-1 4 0,-8-6 3 16,-2 4 1-16,7-5-4 15,6-1-5-15,-3 3-1 16,-12-1-4-16,-22 1 1 15,-6 3-2-15,-14-2-85 0,1 5 60 0</inkml:trace>
  <inkml:trace contextRef="#ctx0" brushRef="#br0" timeOffset="4982.93">12139 1868 894 0,'-10'-5'97'0,"-4"-5"78"16,3 3 10-16,-6 0-31 15,-6 1-22-15,3 3-41 0,-7 0-20 16,-1 4-29-16,-4 7-8 16,-3 5-17-16,-2 2-8 15,2 9-7-15,3 1-1 0,7 2-2 32,6 5-2-32,14-1-2 0,5-2 3 15,13-3 4 1,9 3 5-16,7-1 2 15,2 2 1-15,10-3-2 0,-6 1-3 16,0 2 4 0,-5 0-2-16,-18 2 6 0,-12 4 4 15,-19 0-2-15,-12 2 0 0,-12 0-6 16,-4-5-3-16,1-3-38 16,-1-9-28-16,7-7-124 15,9-9-183-15,15-13 215 16</inkml:trace>
  <inkml:trace contextRef="#ctx0" brushRef="#br0" timeOffset="5564.07">12146 2159 964 0,'19'26'98'0,"-4"-1"107"16,7 0-69-16,-7-4-8 0,11-3-25 15,1-14-44 1,1-1-21-16,7-8-25 16,-9-4-2-16,-3-7-3 15,-5 0-1-15,-3-4-1 16,-1 1 3-16,-8 0 16 0,-4 3 14 16,-7 8 19-16,-6 5 4 15,-8 12-10-15,-3 4-13 0,-10 14-12 16,-4 9-9-16,-6 16-9 31,1 10-5-31,3 4-10 16,3 5 2-16,21-2-3 0,12-9-2 15,26-9-1-15,14-7-1 16,17-21 2-16,8-7 1 0,5-16 3 16,6-9 1-16,6-18 3 15,6-9 1-15,-3-13 3 31,-1-8 2-31,-19-14 1 0,-11-6 1 0,-22-8 1 16,-6-13 1 0,-11-6 2-16,-12-2-2 15,-2-4 4-15,-9 7 4 16,2 10 10-16,-3 5 12 0,3 20 10 16,4 18 1-16,4 27 0 15,3 20-7 1,5 27-18-16,4 11-7 15,1 32-14-15,1 12-4 16,4 25 0-16,-4 16 1 0,-3 17-11 16,-8 10-32-16,-3 0-70 15,0-12-34-15,0-27-102 16,0-25-70-16,8-32 188 16</inkml:trace>
  <inkml:trace contextRef="#ctx0" brushRef="#br0" timeOffset="5740.49">12666 2032 1437 0,'-4'14'133'16,"9"0"58"-16,25-5-19 0,17-4-22 16,23-8-41-16,6-6-18 0,7-10-53 15,5-7-14-15,6-7-53 31,11 0-79-31,25-5 66 0</inkml:trace>
  <inkml:trace contextRef="#ctx0" brushRef="#br0" timeOffset="6457.21">14647 2208 1275 0,'-19'0'81'0,"-5"2"40"0,-1 9-2 0,3 8-18 16,3 4-33-16,8 17-52 15,5 1-12-15,11 8-6 16,7-3-4 0,12-15-2-16,9-3 0 0,16-20 3 15,4-8 8 1,9-14 22-16,-2-11 10 0,-13-13 16 15,-3-1 4 1,-17-7 6-16,-13 3 2 16,-14 4-1-16,-14 1-8 0,-24 3-21 15,-11 5-13-15,-12 15-20 16,-2 7-2 0,6 19-5-16,11 11-2 15,27-2-5-15,15-1-1 16,32-12-3-16,21-6 2 0,33-1 7 15,8-3 3-15,5 5 2 16,-7 4 2-16,-16 0 2 16,-5 10 1-16,-14 3 1 15,-7-2 2-15,-17 4 1 16,-9-7 2-16,-17-3 1 16,-6-5 0-16,-6-4-1 15,-4-4-2-15,5-6-5 16,3-4-2-16,15-13-5 15,7-7 0-15,21-6 3 0,12-3 3 0,18 11 10 16,3 10 8 0,-11 28 8-1,-5 15-1-15,-14 29-6 16,-4 8-6-16,-6 10-21 0,1-6-33 16,3-13-126-16,2-17-342 0,9-15 307 31</inkml:trace>
  <inkml:trace contextRef="#ctx0" brushRef="#br0" timeOffset="6689.84">16916 1325 1498 0,'1'2'94'0,"1"6"-22"0,-5 4 76 0,-7 28-29 15,-7 12 12-15,-7 30-40 16,0 17-31-16,5 13-35 0,4 5-15 16,5-2-18-16,7 0-42 15,9-9-215-15,12-4 174 16</inkml:trace>
  <inkml:trace contextRef="#ctx0" brushRef="#br0" timeOffset="7431.76">17106 2293 842 0,'29'7'82'16,"6"-9"133"-16,6-9-80 0,6-9 34 15,-5-7-15-15,-2-3-51 16,-7 1-19-16,-25-2-10 15,-8-1 0-15,-22 7-1 16,-14 5-3-16,-18 16-28 16,-3 17-14-16,-1 33-23 0,3 12-8 15,14 19-4-15,11-2-2 16,30-19 0-16,7-8-1 16,38-29 3-16,5-12 6 15,23-19 13-15,12-10 5 0,16-18 10 16,5-4 5-16,-10-6 13 31,-14-9 8-31,-22 6 1 16,-18 2-4-16,-20 13-14 15,-7 13-7-15,-15 19-12 16,-10 7-5-16,-1 17-10 16,-2 10-2-16,7 7-6 15,3 1-2-15,8-4-14 0,9-2-1 16,13-10 4-16,9-1 2 0,5-14 17 15,3-5 2-15,0-6 2 16,4-9 2-16,-9-8 2 16,1-3 2-16,-10-7 3 15,-2 0 0-15,-6 3-2 16,3 3 0-16,-4 10-5 16,-5 4-1-16,7 1-2 0,-7 2-2 31,8 4 3-31,-1 0 2 15,-4 6 10-15,-3 3 6 0,-5 6 7 16,-1 4 1-16,-6 11-3 16,4 4-3-16,-5 8-9 15,2 7-3-15,1 9-7 16,-4 5-1-16,0 6-3 16,4-5 1-16,-14-9 8 15,0-6-26-15,-16-13-24 16,-12-13-24-16,-14-15-46 15,-17-7-3-15,-18-20-30 0,5-10-12 16,4-14-17-16,13-3-4 16,25-19 18-16,11-5 35 0,27-1 25 15,8 3-47-15,17 19 104 16</inkml:trace>
  <inkml:trace contextRef="#ctx0" brushRef="#br0" timeOffset="7750.06">19716 1275 1796 0,'0'-8'-1'0,"-2"31"10"0,-3 50 28 0,-1 4 6 0,1 32 5 0,2 11-15 15,-3 3-23-15,-2 2-28 31,-1-6-202-31,2 4 158 16</inkml:trace>
  <inkml:trace contextRef="#ctx0" brushRef="#br0" timeOffset="8210">19519 1991 1163 0,'61'-38'114'0,"2"-6"56"0,-1-4-7 15,1-7 26-15,-3-3-37 16,-3-5-24-16,3-4-34 16,3 0-16-16,1 7-19 15,14 8-10-15,-20 14-6 31,-9 13-9-31,-8 25-14 0,-27 6-5 16,-6 36-14-16,0 15 2 0,-18 24-3 16,-4 10-2-16,0 5-22 15,-13-4-12-15,2-7-9 16,4-16 2 0,4-9 21-16,17-19 13 0,3-19 10 15,10-12 2 1,9-23 1-16,3-7 2 0,0-12 6 15,7 2 6-15,-7 3 9 16,-1 10 3-16,0 11-6 16,-13 9-6-16,6 19-14 15,-6 5-4-15,11 12 0 0,-5-4-17 16,12-4-60-16,13 1-47 16,9-23-118-1,9-5-103-15,16-11 194 16</inkml:trace>
  <inkml:trace contextRef="#ctx0" brushRef="#br0" timeOffset="8670.57">21170 1995 1125 0,'-15'-28'159'0,"-4"-4"141"16,-7 2-36-16,-10 13-98 16,1 6-41-16,-14 13-75 0,-10 10-29 15,-5 20-19-15,0 3-3 16,15 6-8-16,19-4-4 15,27-10-16-15,11-8-2 0,29-9 3 16,12-10 7-16,7-11 16 31,4-7 2-31,7-2 4 0,-15-4 1 16,7 7 9-16,-17-4 3 16,-15 10 1-16,8 8 0 0,-26 5-3 31,-1 9-2-31,-9 1-3 0,-9 4 0 15,2 1-6-15,-1-7-1 0,9-9-2 16,1 4-3-16,10-14 0 16,4-2 3-16,7-5 2 15,-3-6 3-15,6 0 5 0,-1 3 3 16,-1 5 1-16,3 6 0 16,-9 8-6-16,3 3-3 15,-5 14-3-15,-3 4 0 16,2 17-6-1,1 1 0-15,11 4-7 16,9-6-2-16,12-15-2 16,6-4-2-16,8-15 4 0,1-3-10 15,10 0-40-15,7-2-39 16,-5 2 53 0</inkml:trace>
  <inkml:trace contextRef="#ctx0" brushRef="#br0" timeOffset="12760.72">5708 6512 918 0,'-1'39'120'0,"-7"2"81"15,-2 2-47-15,-2-4-73 16,-4-1-21-16,0-13-11 15,0-7-10-15,9-15-12 0,7-8-4 16,19-11-11-16,12-9-3 0,16-9 0 16,13 5 6-16,38 4 26 15,11 9 10-15,14 10 7 32,2 3-4-32,-13 7-15 0,6 6-9 15,11 4-5-15,2 3 3 16,-1 1 4-16,-4-6 3 0,-5-5 1 15,17-3 0-15,13-4-9 32,1-3-9-32,2 2-8 0,4 1-6 15,-11 9-1-15,-2 4 2 0,-24 6 3 16,-20 1-1 0,-16 1 3-16,-6-6 3 0,-11-2 1 15,-6-8-1-15,-21-5 5 16,-16-5-2-16,-22-8 10 15,-6-2-1-15,-37-7-5 16,-7-2-1-16,-29 0-14 16,-15 1-1-1,-26-7-17-15,-14-2-10 0,-34-4-13 0,-11 0-8 16,-21 9 8-16,-16 6 7 16,3 9 11-16,-1 7 9 15,-2 11 4 1,10-1 0-16,16 1 0 15,11 1 0-15,27-6 1 16,17 5 1-16,28-1-1 16,12-3-2-16,43-2-7 15,15 3-4-15,31 13-10 16,12-5 10-16,29 5 17 16,17-1 13-16,40-7 21 0,18 6-2 15,23-9 3-15,4-5-1 0,23-8-6 16,17 2-4-1,20-4-13-15,7 7-5 0,9 3-3 32,-11 3 0-32,2 1 1 0,1 7 1 0,-30 0 0 15,-8-7 0-15,-20 3 1 16,-11-7 0 0,-2-11 2-16,-7 0 0 15,-23-2 0-15,-14 2 1 0,-41-3 1 0,-8 1 4 31,-33 2-20-31,-14 6-42 0,-33 10-532 16,-35 14 399-16</inkml:trace>
  <inkml:trace contextRef="#ctx0" brushRef="#br0" timeOffset="17649.75">14377 7375 473 0,'0'6'123'15,"0"5"126"1,0 5-69-16,-5 11-42 0,-7 7-23 16,-4 1-14-16,-1 1-7 0,12 0-27 15,0 1-15-15,10-1-24 16,4-4-9-16,7 1-7 31,3-3-2-31,2 4-9 0,-1-2-1 0,-2 3 0 16,-1 2-1-16,-6-2 2 15,2-3-1-15,-1-7-1 16,4-8-2 0,9-9 0-16,7-6 0 15,13-5-1-15,17 3 2 0,23-4 0 16,8 6 7-16,11 1 16 31,-3 2 5-31,10 1 2 0,13-3-6 0,26-3-16 16,3-6-4-1,18-7-2-15,4-10 0 0,5 2-1 16,0 2 1 0,-4-4 0-16,-1-3 0 0,0 3 2 15,1 5-1-15,-1 1 1 16,5 11-1-16,-9 9-24 0,3 8-19 16,0 8-13-16,-14-2-1 0,5-4 26 15,-11-2 18-15,-15-8 14 16,-18-3 2-1,-12 2 0-15,0-4 0 16,-13-1 1-16,-4 4 11 16,-31-1 25-16,-13 2 12 15,-15-2 19 1,-17 0-3-16,-4 0-24 0,-4 0-12 16,-8-2-15-16,2-9-6 15,-2-1 1-15,-5-12-2 0,-3-12-6 16,8-13-2-16,0-20-3 15,2-6 0 1,9-13 0-16,1 5 0 0,1-1-1 16,0 2-41-16,-7 16 29 15</inkml:trace>
  <inkml:trace contextRef="#ctx0" brushRef="#br0" timeOffset="34568.76">10948 10210 1119 0,'-12'10'138'0,"3"4"88"0,-8 5-66 15,-5 0-19-15,3 1-29 16,0-1 4-16,-10-3-28 15,-1 3-13-15,-14-4-18 16,-8 6-17-16,2 4-20 0,7 4-7 31,13 2-15-31,3 4-2 0,16-5-3 16,5 1 0-16,15-5 3 16,13-1 1-16,12 3 3 15,13-3 8-15,8 12 8 16,5-9 3-16,-5 7 6 15,-12-4 1-15,-26 6-2 16,-6 2 0-16,-34 7-1 16,-15-2-5-16,-19 3-5 15,-16-4-19-15,7-5-67 16,-5-7-47-16,11-18-154 0,2-13-108 16,15-24 209-1</inkml:trace>
  <inkml:trace contextRef="#ctx0" brushRef="#br0" timeOffset="34769.1">10473 9966 1174 0,'30'-78'137'0,"0"14"117"0,0 13-50 16,-2 32-43 0,4 19-18-16,-1 37-37 0,2 15-20 15,-4 33-38-15,-6 16-12 16,-21 28-14-16,-2 19-11 15,-11 19-16-15,-3 2-43 0,6 11-151 16,5-3-167-16,15-18 189 0</inkml:trace>
  <inkml:trace contextRef="#ctx0" brushRef="#br0" timeOffset="35409.47">11534 9731 1452 0,'2'1'89'16,"9"12"-28"-16,16 28 112 0,0 9-42 0,-15 31 8 16,-12 9-8-16,-11 28-57 15,-14 2-22-15,9 22-38 16,-6 8-27-1,8-2-96-15,9-6-57 0,5-27-53 16,5-19-2-16,20-34 80 16,0-26 55-16,7-33 49 0,11-14 26 15,-13-35-9 1,3-6-7-16,-16-9-55 16,-4-4-28-16,-18-1-3 15,-16 0-1-15,-21-1 53 16,-18 1 38-16,-16 6 78 15,2 10 46-15,8 20 82 0,14 11 26 16,26 12-6-16,22 6-21 16,27-10-44-16,18-2-15 15,22-7 0-15,7 1-4 0,6 0-11 16,1 2-21-16,2 12-47 31,-5 5-12-31,-14 14-20 0,-14 8-3 16,-26 22 4-1,-9 7-1-15,-14 20-4 0,0 3 0 0,3 9-2 16,9-10-2 0,15-21-2-16,8-9-1 15,15-37 1-15,5-9 2 0,9-26 6 16,-2-15 6-16,-4-14 5 16,-12-16 9-1,-13-7 1-15,-4-1 9 0,-18 10 1 16,-11 5-7-16,-22 26-6 15,-11 13-14-15,-26 26-17 16,-4 9-28 0,-13 13-72-16,-3 6-67 15,27-4 90-15</inkml:trace>
  <inkml:trace contextRef="#ctx0" brushRef="#br0" timeOffset="36049.6">13128 10522 875 0,'1'0'78'0,"-2"2"43"0,-9 6-1 0,4 3-44 16,-5 1-12-16,3-1-27 0,5-1-13 15,-2-7-15 1,0 5-2-16,4-3-1 0,-1 3 1 16,2-2 12-16,3 0 5 0,2-3 19 15,0 2 9-15,11 0 10 32,6-4 14-32,17 1 18 0,9-4 6 0,15-7 11 31,11-4-7-31,9-4-24 0,-5-7-17 15,-4 5-26-15,-17 0-12 16,-16 4-12-16,-2 4-3 0,-23 0-14 16,-7 3-26-16,-12 1-93 15,-3 6-58-15,-15 2-381 16,-4 7 336-16</inkml:trace>
  <inkml:trace contextRef="#ctx0" brushRef="#br0" timeOffset="36268.78">12991 10861 1235 0,'11'-1'129'0,"9"-1"118"0,2-2-37 0,13-3-6 32,6 4-29-32,9-8-62 0,10 2-37 15,10-6-38-15,4 1-19 0,5-6-8 31,4-1-14-31,-2-1-82 0,-5 0-59 0,1 8-198 16,0-8 182-16</inkml:trace>
  <inkml:trace contextRef="#ctx0" brushRef="#br0" timeOffset="36829.51">14832 10232 566 0,'0'-5'95'0,"-8"-2"96"16,6 2-12-16,-11 0-20 0,-9 4-6 16,2 4-11-16,-5 5-5 15,-5 9-25-15,1 7-15 16,1 9-39-16,-1 3-14 15,7 8-18-15,7 5-6 16,7 6-4 0,8 4-4-16,11 4-10 15,14 3 0-15,14-3-5 0,14-3-2 16,19-19 8 0,5-17 7-16,7-20 23 15,1-13 24-15,-9-18 28 0,-5-11 12 16,-8-12 4-16,-5-7-10 0,-15-14-18 15,-8-5-5-15,-29-7-6 16,-11-6-8 0,-36 6-9-16,-11 12-15 0,-19 22-24 15,-8 19-22-15,-23 32-53 16,-6 13-31-16,-18 25-89 16,3 10 54-16,30-1 58 15</inkml:trace>
  <inkml:trace contextRef="#ctx0" brushRef="#br0" timeOffset="38149.08">18274 9685 1404 0,'-2'-2'5'0,"-9"-9"86"0,-12-1 114 0,-9 4-5 15,-26 22 9-15,-9 14-24 0,-16 40-43 16,2 16-32-16,7 23-61 0,6 14-20 16,16 20-35-1,11 12-2-15,22 4 2 0,10-8 1 16,25-28-50-16,12-21-34 15,21-41-85-15,14-16-59 16,19-40-351-16,11-19 356 0</inkml:trace>
  <inkml:trace contextRef="#ctx0" brushRef="#br0" timeOffset="38684.44">18544 10218 1596 0,'-8'-14'186'0,"-5"7"93"0,-6 33-105 15,-4 16-41-15,-14 20-82 16,6 7-21-16,-1 1-16 16,2-7-6-16,22-16-8 15,2-16-4-15,11-13-1 16,9-12 1 0,8-15 3-16,2-10 2 0,4-16 2 15,8-9-1-15,-1-7 1 16,1-1 0-16,7 15 2 15,-4 10 0 1,-7 19-1-16,-1 11-2 16,-13 18-2-16,-2 7-1 0,1 8-2 15,0 2 2-15,5-10 1 0,7-6-1 16,9-18 1 0,-1-8 1-16,5-21 4 15,5 0 9-15,-14-5 20 16,0-5 7-16,-6 12 7 0,-13 5-7 15,-4 12-19-15,-9 6-7 16,-1 14-10-16,-5 8-4 16,9 8-2-16,8 3-2 15,6-4 0 1,8-7 2-16,11-11 4 16,2-10 6-16,5-8 8 0,5-11 12 15,-1-7 17-15,-3-2 3 16,-13 0 9-16,-9 2-8 0,-32 0-15 15,-19 4-6-15,-32 6-26 16,-11 0-17-16,-2 6-42 16,4 0-30-1,7-7-86-15,13-5-53 16,38-12-319-16,25-5 318 0</inkml:trace>
  <inkml:trace contextRef="#ctx0" brushRef="#br0" timeOffset="38848.19">19643 9595 1013 0,'43'-25'255'16,"-4"7"259"-16,-25 30-239 16,-12 17-52-16,-18 35-88 15,0 19-25-15,-17 15-60 16,3 9-12-16,27-9-25 16,-16-10-16-16,30-3-69 15,10-12-72-15,-4-7-186 0,15-12 173 0</inkml:trace>
  <inkml:trace contextRef="#ctx0" brushRef="#br0" timeOffset="39017.81">19528 9950 2064 0,'-11'-3'126'15,"5"-5"42"-15,12 3-58 16,21-1-59-16,11-2-14 15,15-8-10-15,9-1-4 16,6-12-82-16,4-4-39 16,17-12 51-16</inkml:trace>
  <inkml:trace contextRef="#ctx0" brushRef="#br0" timeOffset="39317.01">21098 9409 1784 0,'-13'11'98'0,"-12"16"74"0,3 17-102 0,-3 33-6 16,-7 21-8-16,5 30-19 16,-4 6-12-16,4 6-3 15,11-3-40 1,13-12-215-16,6-18 170 0</inkml:trace>
  <inkml:trace contextRef="#ctx0" brushRef="#br0" timeOffset="39976.49">21199 10172 1343 0,'-3'10'116'0,"-2"2"110"0,6 4-106 16,10-2-17-16,5-3-6 16,17-11 9-16,7-4 8 0,10-12 9 15,1-6-12-15,-12 0-33 16,-9-2-16-1,-24 4-19-15,-15-1-8 0,-27 10-21 16,-8 8-6-16,-18 19-17 31,2 17-6-31,3 28 3 0,7 10-2 16,15 14 1-16,10 5 3 16,33-25 1-16,8-15 1 15,29-32 6 1,14-17 5-16,23-24 14 0,14-17 6 0,14-24 14 15,-6-7 4 1,-20-2 11-16,-13 5 0 16,-24 16-12-16,-13 6-8 15,-12 21-19-15,-21 22-5 0,-1 0-8 32,-14 23-2-32,-19 23-8 0,-3 9-1 15,2 13-8-15,4-1-2 0,18-15 3 16,6-9-1-16,18-26 11 15,10-13 4-15,13-10 4 16,0-18 1-16,9-17 3 16,2-8 0-16,6-10 2 15,0-1 0-15,-2 11 1 16,-1 3 1-16,-11 21-3 0,1 8-2 16,-7 20-3-16,-16 20-1 15,-7 18 0-15,-1 11 1 16,5 12 0-1,9 1-1-15,17-1 1 0,-6-1 0 16,-9-16 2 0,-2-7 3-16,-19-12 5 0,-3-8 2 0,-27-15-7 31,-6-4-12-31,-23-23-49 0,-11-11-33 0,17-13-90 31,9-8-47-31,27-4-106 16,18 1-205-16,31-3 322 0</inkml:trace>
  <inkml:trace contextRef="#ctx0" brushRef="#br0" timeOffset="40157.6">23071 9573 1599 0,'19'-11'182'16,"-1"11"168"-16,-9 6-128 0,-11 29-89 15,-2 12-33-15,-7 23-46 16,-7 8-25-16,6 14-13 15,1-4-9-15,-10-3-39 16,13-7-29-16,0-9-87 0,4 2 76 31</inkml:trace>
  <inkml:trace contextRef="#ctx0" brushRef="#br0" timeOffset="41009.42">22920 10100 1708 0,'-5'0'69'0,"22"-5"-10"15,15-16 107-15,-2-4-67 0,-2-13 21 16,2-1-8-16,5-8-18 16,-2-2-3-16,2-8 0 15,8 0-9-15,-1 4-17 16,9-1-13-16,1 16-25 0,-5 8-7 0,-4 11-6 15,-6 13-2 1,-10 6-7 0,2 14-2-16,-7 21-7 0,-5 11-1 0,-7 28-1 31,-10 9-3-31,0 17-6 16,-18-4 1-16,1-5-18 15,1-9 3-15,2-9-7 0,9-9-1 16,5-16 21-1,5-17 3-15,7-23 18 16,6-14 4-16,9-19 8 0,-4-4 3 16,6 1 7-16,4-2-2 0,-16 13-11 31,8 7-7-31,-12 15-11 0,6 9-7 16,-2 10-51-16,-4-2-38 0,22 1-113 15,-7-2-43 1,15-16-74-16,13 1 4 0,3-11 112 15,9-3 70-15,-7-9 216 16,-1-2 83-16,-13-9 80 16,-4-5 18-1,-13-2-11-15,-13 0-18 0,-23 2-47 16,-18 2-36-16,-15 13-78 16,-2 10-29-16,-3 11-34 0,-4 16-6 15,7 13-10-15,5-1-9 0,19 1-12 31,12-4 1-31,22-10 8 16,13-6 11-16,10-5 16 16,7-9 3-16,7-9 4 0,-5-2 0 0,-11-5 2 15,-8-1 0-15,-5 4-3 16,-13 3 0-16,1 5-3 16,-10 7-1-16,7-1-1 15,-10 1 0-15,1 8-1 31,-1-7 1-31,8 3 0 16,-5-3 0-16,11-1 2 0,7-1 0 16,-18-4 0-16,15 0 0 0,-9-1 0 15,0 3 4-15,14 4 1 16,-8 4 1-16,11 19-3 16,-4 4-3-16,-5 7-4 15,5 2-6-15,0-11-63 0,2-12-55 31,17-11-167-31,6-11-112 0,7-17 216 0</inkml:trace>
  <inkml:trace contextRef="#ctx0" brushRef="#br0" timeOffset="41300.85">24619 9308 1513 0,'19'-5'99'0,"-5"1"74"0,8 8-25 16,-5 1 10-16,9 17-4 0,2 8-22 16,8 6-17-16,23 16-41 15,2 11-18-15,13 19-29 16,1 7-9-1,-11 10-11-15,1 4 0 0,-15 2-2 16,-1 7-1-16,-20 14-18 16,-17 8-27-16,-37 19-17 15,-14 5 22-15</inkml:trace>
  <inkml:trace contextRef="#ctx0" brushRef="#br0" timeOffset="47873.59">18908 11480 575 0,'8'-13'160'0,"5"0"116"0,-4-1-40 16,-6 3-31-16,-4 5-62 15,-12 1-28-15,-1 5-42 16,-7 5-12-16,5 3-16 15,2 0-5-15,5 6-10 16,1-3-8-16,3 11-12 0,4 5-4 16,-6 12-5-16,4 15-1 15,0 10 0-15,1 7 0 16,2-6-1-16,2-7-1 16,11-18 0-16,9-7-2 0,8-22 1 15,4-11 0 1,4-14 5-16,0-16 9 0,5-10 24 15,-4-4 15-15,-3-6 35 32,-2-1 7-32,-9 10-3 15,-6 2-8-15,-10 15-43 0,-7 24-13 0,-2-1-20 32,-8 21-7-32,-2 24 2 0,-4 2 0 15,11 16-2-15,-2-4 1 16,10-12-1-16,5 1-1 0,5-23 1 15,9-17-1 1,0-11 3-16,6-17 0 16,9-13 3-16,-1-6 0 0,5-9 2 15,-4 0 0-15,-6 10-1 0,-1 12 0 16,-7 16-3 0,-5 13 0-16,-10 20-2 15,-15 8-3-15,-1 12-3 0,-5 2-1 0,8-9 1 16,14-8 2-16,6-25 5 31,8-9 0-31,0-23 5 16,7-9 5-16,1-12 17 0,-1 1 12 15,10 6 12-15,-15 0-7 0,5 21-17 32,2 11-13-32,-8 23-17 15,-9 16 3-15,4 25-11 16,-7 8-13-16,-2 19-49 0,4-2-38 15,11-16-144-15,8-7-108 16,17-32 199 0</inkml:trace>
  <inkml:trace contextRef="#ctx0" brushRef="#br0" timeOffset="48140.89">20479 11557 994 0,'-19'-19'180'16,"2"5"137"-16,1 18-118 0,-17 14-25 15,-2 17-66-15,1 7-20 32,-4 7-31-32,11 3-8 15,16-3-12-15,11-2-6 0,27-9-5 16,8-6-4-16,4-1-8 0,0-2 0 16,-5-6-3-1,-9 4-3-15,-5-2 2 0,-9-6 1 16,-19 13 0-1,-9-7-17 1,-14 6-60-16,-14-1-51 0,-5-6-161 16,7-3 154-16</inkml:trace>
  <inkml:trace contextRef="#ctx0" brushRef="#br0" timeOffset="48338.1">20806 11658 1247 0,'25'22'136'0,"-15"14"111"32,-10 11-87-32,-22 24-72 0,-5 7-30 15,5-7-35-15,7-4-16 16,20-29-23-16,11-12-30 16,22-25-105-16,6-15-138 0,16-22 158 15</inkml:trace>
  <inkml:trace contextRef="#ctx0" brushRef="#br0" timeOffset="48465.12">21120 11533 1266 0,'-48'-38'148'0,"0"15"131"15,-6 13-116-15,2 15-87 0,5 8-30 16,17 1-99-16,12-5-50 16,26-4-195-16,19 3 162 0</inkml:trace>
  <inkml:trace contextRef="#ctx0" brushRef="#br0" timeOffset="48865.09">21585 11770 1425 0,'16'12'168'0,"-7"-4"107"0,-23-5-90 16,-14-3-25-16,-21-7-53 15,-9-1-23-15,1 3-44 16,-5 3-21-16,15 18-25 15,8 11-6-15,21 20-3 16,9 5 0-16,17-3 1 0,9-6 1 0,19-21 3 16,7-16 0-16,9-6 4 15,3-12 6-15,-8-9 15 32,1 2 10-32,-20-12 22 0,-6 4 6 15,-19 5 11-15,-4 4 1 16,-13 18-14-16,-7 10-9 15,-1 26-23-15,0 11-10 0,9 23-9 0,2 2-1 32,11 6 0-32,3 4 0 0,4-7 3 15,-6 3 0-15,-12-7 2 16,-6-7 1-16,-15-9 0 16,-7-4-5-16,-4-15-21 15,-6-8-21 1,10-15-59-16,1-11-43 0,10-28-141 15,9-5-140-15,11-46 237 16</inkml:trace>
  <inkml:trace contextRef="#ctx0" brushRef="#br0" timeOffset="49317.69">21585 11770 949 0,'90'-32'169'0,"-11"7"150"15,-16 30-142-15,-12 12-47 16,-21 29-37-16,0 7-4 0,-26 11-35 15,-4 2-15-15,-12-11-19 32,1-9-5-32,4-20-8 0,3-11-3 0,13-15 0 15,4-13 3-15,7-17 22 16,2-9 7 0,10-12 7-16,-1-1 1 15,7 6-10-15,8 9-4 0,-3 19-13 16,7 7-4-16,-9 16-12 15,-3 9-1-15,-2 14-1 16,-9-1 1-16,1-1 0 0,-2-9 1 31,0-14 2-31,4-8 1 0,-1-18 0 16,-2-7 9 0,-2-16 23-16,2-3 16 0,-7-3 29 0,-2 2-2 15,-17 12-14 1,-1 9-14-16,-14 26-30 15,-3 14-2-15,-9 29-15 16,1 10-6-16,3 21-33 16,11 2-24-16,13-1-60 15,15-12-56-15,21-16-131 16,9-11-85-16,24-22 205 16</inkml:trace>
  <inkml:trace contextRef="#ctx0" brushRef="#br0" timeOffset="49647.56">23272 11831 1295 0,'8'-33'185'0,"-16"5"164"16,-10 3-75-16,-20 12-104 16,-3 10-51-16,-9 17-74 15,-2 11-21-15,1 16-30 16,10 10 1-16,11 2-6 16,24-4-4-1,23-8-5-15,18-8-4 16,5-20 3-16,5-10 3 0,-4-16 11 15,-1-5 7-15,1-16 13 16,6-7 12 0,-4-17 30-16,-2-10 14 0,-7-15 18 0,0-3 3 15,-19-16-10-15,-4-12-14 16,-9-12-23-16,-7 0-9 16,1 30-18-16,-4 22 5 15,0 52-9 1,-8 28-6-16,-5 46-10 15,-1 19-5-15,2 47-8 0,-1 18-4 16,2 28-31 0,-1 17-64-16,-4 26 69 15</inkml:trace>
  <inkml:trace contextRef="#ctx0" brushRef="#br0" timeOffset="65684.67">19856 14198 1159 0,'8'7'80'0,"-8"-7"23"16,2 8-22-16,-15-8-34 0,4 11-1 0,-12-7 16 31,-1 6 9-31,-6 4-5 0,-9-3-8 0,-1 21-26 15,1-1-12-15,-11 16-15 16,4 1-4-16,-2 2 1 16,7-2-2-16,26-12 0 15,10-6-2-15,27-16 2 16,14-5 4 0,15-7 12-16,12-2 5 0,0-3 9 0,1 0-1 15,-9 0-5-15,-13 3 5 16,-17 7 2-1,-16 11 6-15,-22 10 2 0,-15 5-7 16,-13 16-12-16,-5-2-37 16,-16 4-85-1,9-5-57-15,1-13-276 0,9 0 255 0</inkml:trace>
  <inkml:trace contextRef="#ctx0" brushRef="#br0" timeOffset="65869.21">20061 14402 963 0,'65'-16'182'0,"-16"10"173"0,-10 14-112 0,-28 25-106 15,-9 17-44-15,-16 21-51 16,-10 6-14-16,8-2-20 16,5-12-3-16,16-29-29 0,15-10-43 31,7-24-127-31,5-14-154 0,7-16 188 15</inkml:trace>
  <inkml:trace contextRef="#ctx0" brushRef="#br0" timeOffset="65988.5">20410 14399 805 0,'-27'-51'199'0,"-11"2"226"16,-8 8-161-16,-15 18-129 16,-4 12-43-16,5 11-66 0,8 3-32 15,14 9-93-15,10-1-75 0,23 11 88 31</inkml:trace>
  <inkml:trace contextRef="#ctx0" brushRef="#br0" timeOffset="66388.64">20713 14421 1804 0,'-13'0'112'15,"-7"-2"40"1,-12-3-51-16,-15 4-58 15,-5-4-20-15,6 4-18 16,-1 2-5-16,21 18-6 0,4 11-2 16,7 27-2-1,15 9-1-15,0 5-13 0,3-2-1 16,27-28 2-16,0-11 2 16,14-30 19-16,8-12 4 15,-3-18 24-15,-3-16 12 16,-13-8 20-16,-3 2 12 15,-15 7-6-15,-2 7-3 0,-11 16-7 16,-2 20-10 0,1 15-12-16,1 23-10 0,4 26-15 15,-3 10-6-15,10 15-2 16,-1 0-1-16,0-2-2 16,0 1 0-16,-15-7-6 0,-13-1-7 15,-18 7-18 1,-17-3-17-16,-12-10-27 15,-6-13-14-15,9-26-59 16,0-22-40-16,28-19-240 0,-1-19 247 0</inkml:trace>
  <inkml:trace contextRef="#ctx0" brushRef="#br0" timeOffset="67164.77">21126 14567 1040 0,'38'13'132'0,"-11"11"110"0,-5 9-92 16,-21 25-68-16,-4 7-23 15,-9 1-13-15,-2-4-7 0,1-23-12 16,3-11-6 0,10-21-12-16,4-14-2 0,8-21 7 15,2-5 9-15,7-13 23 16,3-4 8-16,4 12 3 15,0-2-6 1,9 28-24-16,1 1-8 16,-1 30-10-16,3 12-2 15,2 12-2-15,6 4 1 16,2-12-4-16,4-7 2 0,-2-22 11 0,-3-7 14 31,0-18 38-31,-8-8 14 0,-3-15 15 16,-4-3-8-16,-12-11-28 15,-4-4-14-15,-26-3-13 0,-8 9-3 16,-19 18-8 0,-2 14-1-16,-3 36-19 15,4 19-6-15,4 43-8 16,1 7-1-16,13 4-16 16,17 1-29-16,18-26-91 15,16-10-57-15,21-17-120 16,7-13-23-16,18-22-22 15,10-13 34-15,18-22 139 0,10-7 51 16,-12-10 221-16,-10-5 90 16,-33-6 123-1,-21 1 50-15,-26 12-25 16,-15 9-31-16,-23 19-99 0,-7 15-46 16,-22 26-80-16,-2 21-34 0,-8 23-30 15,3 6-17-15,16 2-35 16,18-6-12-1,29-16-7-15,17-13 12 16,26-22 34-16,7-14 16 0,-4-20 17 16,2-9 14-16,-11-13 22 15,-3-18 8 1,0-17 13-16,-9-12 0 0,-7-16-10 16,-8-1 1-16,-17-12-3 15,-7-1-5-15,-1 17-6 16,0 15-5-16,8 51-4 0,-5 28-2 15,3 49-9-15,-6 30-6 16,0 36-13 0,7 26-13-16,-7 42-58 0,-4 16-16 15,12 37 40-15</inkml:trace>
  <inkml:trace contextRef="#ctx0" brushRef="#br0" timeOffset="68941">18493 15419 737 0,'-12'11'103'0,"-14"2"98"16,1 7-28-16,-7-1-34 15,-10 5-13-15,-4 12-22 16,-12 3-18-16,-1 15-30 15,-1 14-14-15,12 22-26 0,8 20-10 16,21 32-6-16,3 3-2 31,24 7-32-31,14-11-47 0,18-25-43 16,17-15-37-16,21-38-161 16,8-26 205-16</inkml:trace>
  <inkml:trace contextRef="#ctx0" brushRef="#br0" timeOffset="69160.64">19003 15550 1218 0,'-10'28'154'0,"7"12"116"16,-6 18-126-16,-4 18-30 0,-3 22-63 15,-6 7-20-15,6 7-23 16,2-6-3-16,5-18-44 16,9-14-69-16,8-28 63 15</inkml:trace>
  <inkml:trace contextRef="#ctx0" brushRef="#br0" timeOffset="69800.34">19190 16192 1241 0,'13'17'75'0,"6"-4"29"15,-3-2-39-15,4-10-4 16,-2-5-1-16,-1-11 21 0,3-4 2 16,-5-6-6-16,-3 0-8 15,-9-2-21-15,-9-1-11 0,-13 4-16 16,-1 2-5-16,-12 20-8 15,4 15-5-15,-4 27-5 16,1 13-3-16,7 20-1 16,8-2 0-16,15-2 3 31,1-15-1-31,15-18 1 0,9-20 1 16,11-18 1-16,7-12 0 0,9-24 16 15,9-3 8 1,9-16 23-16,4-4 13 0,-10 1 4 31,-6-3 1-31,-18 16-18 0,-6 7-10 16,-15 24-21-16,-6 15-7 15,-12 21-4-15,0 20-2 16,-12 20-1-16,7 4-1 0,-1-1-1 16,9-9-3-16,8-16 1 15,-2-11-1-15,7-18 2 16,5-6 2-16,5-14 0 15,0-8 0-15,5-12 3 16,1-2 0-16,-4-5 7 16,5 3 2-16,-3 8 3 15,5 5 2-15,0 13-2 16,1 9 0-16,-3 9 0 16,-3 9 0-16,-6 2 1 15,-9 1-3-15,-5 4 2 16,-20 0-1-16,-18 0 1 0,-7 0 0 15,-20-4-5-15,-3 3-1 0,1-5-5 16,2-7-3 0,6-10-18-1,0-7-22-15,19-14-74 16,8-3-60-16,14-11-172 0,16-3 185 16</inkml:trace>
  <inkml:trace contextRef="#ctx0" brushRef="#br0" timeOffset="70124.73">21666 15553 763 0,'9'-36'214'16,"-7"-4"192"-16,9 20-106 0,-10 7-30 15,2 26-48-15,4 22-28 16,-12 23-75-16,-3 13-37 16,-12 27-56-16,-4 10-17 15,-8 19-6 1,4 0-11-16,-2-8-85 0,3-15-63 0,13-21-463 15,1-10 378 1</inkml:trace>
  <inkml:trace contextRef="#ctx0" brushRef="#br0" timeOffset="70977.39">21278 16140 1460 0,'12'-8'108'0,"7"-16"72"16,13-6-56-16,9-20-14 16,9-9-8-16,15-5 0 15,7-4-7 1,7 5-21-16,-8 1-12 0,-12 12-20 16,2 14-6-16,-15 17-8 15,1 12-6-15,-10 28-9 16,-11 10-3-16,-13 29-1 15,-11 13-2-15,-12 23-10 16,-7 16-18-16,-8 3-19 16,-1-3-3-1,1-30 9-15,3-14 14 0,14-32 16 16,3-14 1-16,15-22 0 16,4-9 1-16,10-20 2 0,1-1 5 15,5-7 7-15,5 0 2 16,-2 11-1-16,1 5-3 0,9 19-8 15,1 14-2-15,7 14-1 32,-1 11-1-32,2-4 0 15,-8-3 1-15,5-22 0 16,-1-8 1-16,2-18 1 16,2-7 1-16,0-13 14 15,-1-9 11-15,-12 0 18 0,-6-6 8 0,-19-2-5 16,-10 11-7-16,-19 9-13 15,-11 12-10-15,-19 29-14 16,0 19-6-16,-3 26-25 16,7 4-10-16,18 2-3 15,8-7 1 1,17-21 17-16,8-15 11 16,15-14 7-16,6-11 3 15,10-14 3-15,10-2 2 0,-4-10 3 0,4 0 1 16,-9 7 1-1,2 11-1-15,-14 11-4 16,-9 11 0-16,-8 21-4 16,-13-4-1-16,0 18-1 0,-5-3-1 15,2-9 1-15,6-2 1 16,6-14 1-16,7-7 0 0,3-11 0 16,-2 0 0-16,12-9 1 15,-4-1 0-15,2 3 7 31,-2-4 0-31,-16 14 1 16,7 5 0-16,-3 12-5 0,-4 7-2 16,6 13-2-1,-4-5 0-15,3-2-1 16,8 0 0-16,6-11-1 0,12-3-1 16,10-11-3-16,12-4-25 15,1-6-72-15,0-7-60 0,-5-7 77 16</inkml:trace>
  <inkml:trace contextRef="#ctx0" brushRef="#br0" timeOffset="71234.56">23455 15506 1740 0,'1'-21'127'15,"2"13"86"-15,7 4-60 16,6 21-41-16,10 7-15 0,20 18-18 31,9 9-12-31,2 13-10 0,3 7-9 16,-6 11-24-16,-5 8-7 15,1 11-9 1,-10-2-1-16,-4 9-1 0,-9-3-1 16,-21 9-6-1,-6 9-13-15,-24 2-55 0,-10 4-50 0,-22-3 160 31,-24-1-81-31</inkml:trace>
  <inkml:trace contextRef="#ctx0" brushRef="#br0" timeOffset="72330.64">11492 15387 1008 0,'0'5'115'0,"-5"6"82"31,-3 0-34-31,-8 5-59 0,-1 0-15 0,-10-4-26 16,-4-1-15-16,-7 0-25 15,-2 1-8-15,3 0-9 16,3 2-3-16,9-1-2 16,5 0-1-16,16 9-5 0,6-3 5 31,22 4 9-31,7 1 3 16,28 0 5-16,10-6-5 15,12 5-8-15,-7-5 0 0,-13 6 0 16,-13 3 7-16,-30 8 39 15,-10 4 7-15,-25 8 6 16,-11 4-5-16,-24-1-38 16,-12-2-6-16,-13-9-6 15,-5-7-17-15,10-20-62 0,7-9-32 0,19-18-90 32,3-14-90-32,23-26 170 15</inkml:trace>
  <inkml:trace contextRef="#ctx0" brushRef="#br0" timeOffset="72528.12">11538 14940 578 0,'22'-57'212'16,"-7"8"182"-16,-15 24-107 16,-1 9-54-16,-10 32-56 0,-3 15-28 15,-8 35-33-15,-1 20-11 16,1 40-50-16,-1 16-17 15,-1 22-26-15,3 3-3 0,12-3-37 16,4-2-49 0,19-9-178-16,5-6 148 15</inkml:trace>
  <inkml:trace contextRef="#ctx0" brushRef="#br0" timeOffset="72839.72">12158 14949 1185 0,'18'3'113'0,"-6"10"82"31,-20 17-114-31,-7 14-12 0,-11 22-22 16,-6 11-3-16,1 24-10 15,-7 8-9-15,5 14-17 16,3 0-4-16,9 3-2 16,12 4-1-16,12-7-2 15,11-16 0-15,24-31-4 16,9-23-3-16,16-31-24 0,7-11-12 16,-3-30-37-16,-5-12-42 0,-8-23-155 15,-10-17 165-15</inkml:trace>
  <inkml:trace contextRef="#ctx0" brushRef="#br0" timeOffset="73021.17">11833 15553 1256 0,'42'-9'116'16,"9"-4"72"-16,23-15-105 15,11-9-13-15,6-2-21 32,-7-7-59-32,-8 0-232 0,0-4 180 0</inkml:trace>
  <inkml:trace contextRef="#ctx0" brushRef="#br0" timeOffset="73568.53">12823 15471 920 0,'-19'-2'122'0,"-3"6"89"0,-3 3-73 16,1 8-24-1,-4 7-41-15,-2 5-16 0,5 15-35 16,4 9-12-16,12 21-10 16,9 5-3-1,19 10-2-15,9-13 2 0,23-19-2 16,9-15 0-16,9-37 1 16,-3-11 9-16,-12-31 41 15,-7-13 14-15,-22-18 32 0,-9-4 0 31,-11-6-25-31,-5 3-11 0,-11-1-23 16,-3 3-4-16,-19 4-2 16,-5 4-1-16,-14 25-7 15,-11 13-23 1,-4 34-95-16,3 22-74 0,13 33 83 16</inkml:trace>
  <inkml:trace contextRef="#ctx0" brushRef="#br0" timeOffset="73916.56">13792 15580 980 0,'5'0'151'31,"6"1"173"-31,11 3-208 15,8 5-8-15,8-4-53 16,6 3-18-16,6-16-22 16,10 1-5-16,0-7-35 0,0-5-54 15,-11 7-363-15,-3-7 286 0</inkml:trace>
  <inkml:trace contextRef="#ctx0" brushRef="#br0" timeOffset="74072.72">13752 15954 1453 0,'23'17'70'0,"8"-6"18"15,10-9-29-15,14-10-29 16,8-13-7-16,21-7 2 16,6-8-54-16,6-5 25 15</inkml:trace>
  <inkml:trace contextRef="#ctx0" brushRef="#br0" timeOffset="74297.24">15262 15052 2030 0,'-8'55'118'0,"-11"25"23"16,0 20-43-16,-10 32-69 15,2 10-17-15,1 22-12 32,8 5 0-32,5 6-57 15,2-7-63-15,17 0 69 16</inkml:trace>
  <inkml:trace contextRef="#ctx0" brushRef="#br0" timeOffset="99563.97">5008 15406 686 0,'-6'2'115'0,"-2"4"110"16,3-1-29-16,-4 3-41 15,1 1-3-15,-10-4-4 0,6 0-7 16,2 1-20-16,-2 0-15 16,1-1-35-1,-10-3-15-15,-14 2-29 0,1 7-8 16,-15 10-10-16,-7-5-2 16,0 9-5-16,-4-6 0 15,20 6-4-15,15 5-2 16,23-8-1-1,14-3-1-15,22-3 0 16,12-2 0-16,15-4 2 0,6 4 1 16,-3 0 8-1,-2 3 4-15,-15 9 4 16,-14 3 6-16,-14 9-3 0,-11 3 3 16,-14 10 3-16,-8 1-5 15,-21-2-2-15,-1 1-3 0,-10-10-3 16,-8-7-2-16,10-15-2 15,-11-9-1-15,0-13-3 16,7-10-1-16,1-7-2 16,9 2-3-1,21-2-31-15,6 4-39 16,14 3-128-16,10-1-203 0,9-11 231 16</inkml:trace>
  <inkml:trace contextRef="#ctx0" brushRef="#br0" timeOffset="99818.91">5357 14867 1479 0,'4'9'139'15,"1"10"67"-15,-5 26-25 0,-5 5-16 0,-10 23-60 16,-3 7-30-16,2 10-53 0,2 5-10 31,-3 16-7-31,3 5-17 0,7 16-74 16,-2 4-62-16,17-2-390 16,8 6 327-16</inkml:trace>
  <inkml:trace contextRef="#ctx0" brushRef="#br0" timeOffset="100219.7">5830 14753 1124 0,'1'18'169'0,"-1"1"135"0,-6 14-104 16,-5-3-17-16,-3 11-55 15,-2 8-23-15,-1 1-34 0,3 10-24 0,-1 6-18 32,4 1-8-32,7 15-19 0,-3 7 2 15,10 11-4-15,4 2-3 16,7 1 0-1,5-5 0-15,6-16 1 0,3-5-2 16,2-19-1-16,5-15-1 16,5-16-3-1,4-8-1-15,6-19-23 0,-1-8-13 0,0-18-53 32,0-7-28-32,-13-20-55 0,-1-6-52 0,-11-15 136 31</inkml:trace>
  <inkml:trace contextRef="#ctx0" brushRef="#br0" timeOffset="100386.7">5625 15324 1395 0,'27'0'154'0,"7"-9"90"0,23-13-62 16,17-8-23-16,30-8-58 15,7-5-26-15,4-9-42 16,-8-4-53-16,-6-4 13 0</inkml:trace>
  <inkml:trace contextRef="#ctx0" brushRef="#br0" timeOffset="106168.07">4710 10399 341 0,'3'13'103'15,"0"0"111"-15,-3-2-14 0,0-2-30 16,-5-6-21-16,2-3-25 0,3 0-16 0,-1-9-19 16,-3 2-2-1,0-4-6 1,-1 2-7-16,-8 6-15 16,-9 3-8-16,-19 11-19 15,-8 5-7 1,-12 10-11-16,6 11-4 15,7 1-7-15,9-4-1 0,14-2-2 32,9-7-2-17,13-1 1-15,6-5 3 32,11 0 7-32,11-4 6 0,10-1 7 0,4-2-2 15,4 0-3-15,3 4-3 0,-7 6 10 0,-9 2 7 0,-17 10 12 16,-15 9 1-16,-31 11-13 0,-6 10-8 0,-13 12-12 31,-2-4 1-31,5-2-3 0,5-6 3 16,9-21-48-16,8-8-35 15,13-21-81-15,3-11-77 0,16-16 130 16</inkml:trace>
  <inkml:trace contextRef="#ctx0" brushRef="#br0" timeOffset="106427.05">5147 9975 1084 0,'19'-14'122'0,"-7"14"105"16,-1 11-16-16,-12 28-28 31,-6 15-25-31,-10 23-54 0,1 12-36 15,-3 24-42-15,-3 7-12 16,-1 9-9-16,-1 2-1 0,8 3-44 16,0-3-42-1,7 3-111-15,6-3-117 0,3-25 172 16</inkml:trace>
  <inkml:trace contextRef="#ctx0" brushRef="#br0" timeOffset="106786.58">5637 9858 1160 0,'8'19'95'0,"-6"13"63"16,-4 1 4-16,-7 19-46 15,4 6-14 1,-6 10-39-16,0 8-18 16,3 17-22-16,-5 8-9 0,7 12-9 15,-5 1-2-15,6 3-3 16,7-2 1-16,4 0-1 16,7-8-1-16,-1-11 1 0,0-15-1 15,2-24 0-15,0-16 1 0,6-18-11 16,3-13-14-16,2-13-27 15,5-10-20-15,6-30-43 16,2-13-21-16,3-17-81 31,-5-12-121-31,2 6 198 16</inkml:trace>
  <inkml:trace contextRef="#ctx0" brushRef="#br0" timeOffset="106988.41">5336 10773 1441 0,'28'-3'83'15,"10"-7"43"-15,5-7 1 0,11-18-8 16,1 1-27-16,0-15-45 16,5-2-22-16,0-5-80 15,5-1-88-15,9 5 82 16</inkml:trace>
  <inkml:trace contextRef="#ctx0" brushRef="#br0" timeOffset="107667.55">6339 10412 896 0,'-8'5'162'0,"1"6"116"16,-11 8-78-16,4 0-45 15,0-1-59-15,4 5-22 16,7-5-39-16,2 9-11 15,1 10-17-15,1 4-4 16,9 20-4-16,2 5 0 16,3 21-1-16,-1 0 0 0,1-5 0 15,6-5 0-15,-5-26 2 16,7-15-2-16,1-22-2 16,0-12 1-16,3-26 10 15,1-12 8-15,11-29 18 0,7-12 8 31,2-15 5-31,4-1 1 0,-7 2 0 16,-7 2-1-16,-11 12-5 16,-13 9-6-16,-1 26-2 15,-13 15 3-15,-2 27-5 16,-6 14-2-16,-9 29-11 16,4 10-11-16,-1 20-6 15,2 6-1-15,8 7 0 16,8 1-1-16,11 6-2 0,7 3 1 15,7-10 0 1,1-6 0-16,9-23 0 16,2-15-1-16,8-18 0 0,6-8 6 15,10-21-51-15,11-9-44 16,17-40 54-16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28:07.9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13300 1715 744 0,'-7'17'100'0,"-4"-6"90"15,7 0 13-15,-4-6-20 16,5-4-13-16,-2-5-21 16,0 1-9-16,4-10-12 0,-7-8-12 15,0-1-42 1,-5-12-14-16,-9 5-29 0,-5 2-13 16,-9 1-3-16,6 15-4 15,-2 15-7-15,4 18-2 16,6 27-7-16,3 16 0 15,8 4 0-15,11 2 1 0,14-9-1 16,10-15 3-16,14-22-1 31,4-10 3-31,9-25 1 0,2-15 2 0,-1-19 2 16,1-8 1-16,-6-16 1 16,3 2 8-16,-13-5 21 0,-11 8 2 15,-13 18 1 1,-13 20-9-16,-20 28-24 15,-10 19-1-15,-10 32-5 16,-1 6 0-16,5 6-7 16,12 0-27-16,23-9-114 0,10-8-61 15,37-13-255 1,19-6 245-16</inkml:trace>
  <inkml:trace contextRef="#ctx0" brushRef="#br0" timeOffset="720">14182 1863 991 0,'-16'-5'172'0,"-20"-1"146"0,-18 6-104 16,-23 1-21-1,-1 12-73-15,7 4-30 0,10 20-52 32,6 8-14-32,23 9-13 15,11 1-7-15,21-9-9 16,15-13-2-16,19-14 1 0,6-13 1 0,12-12 4 31,3-16 1-31,5-18 2 16,2-12 2-16,-2-15 0 0,1-9 2 15,-4-12 1-15,-10-4 1 0,-9-10 17 16,-11-9 9-16,-21 4 18 16,-6 8 2-16,-16 31-5 15,-12 16-2-15,-4 39-18 16,-2 20-4-16,-9 32-13 15,7 19-8-15,7 32-4 16,4 13 0-16,24 12-3 16,7-2-44-1,38-21-56-15,13-13-30 0,15-30-61 16,3-12 32 0,-6-24 35-16,-3-11 27 0,1-18 64 15,-4-9 15-15,-7-12 22 16,-8-1 14-16,-15 1 39 0,-11-1 19 15,-25 8 29-15,-10 0 0 16,-15 20-29 0,-10 10-21-16,0 19-30 0,0 16-12 15,7 15-10-15,5 3-2 16,14-8-2 0,12-5-1-16,17-21 3 0,13-10 0 15,5-18 3 1,4-10 3-16,4-11 1 15,-2-5 0-15,3-11 1 0,0-12-1 16,2-23 4-16,0-16 1 0,-10-20 3 16,0-4 3-16,-18 4 14 15,-4 13 5 1,-8 31 9-16,-12 21 0 0,-8 38-13 16,-7 25-5-16,-12 36-12 15,-3 24-6 1,-12 43-3-16,1 9-4 0,3 24 5 15,12-6-41-15,23-19-147 16,22-18-52-16,39-39-129 16,1-20-105-16,21-29 300 15</inkml:trace>
  <inkml:trace contextRef="#ctx0" brushRef="#br0" timeOffset="883.7">15286 1702 933 0,'-3'-2'178'15,"-8"12"124"-15,-5 29-71 0,-8 10-54 16,2 16-79-16,5 6-36 16,9-3-41-1,10-12-11-15,20-19-35 0,8-17-41 0,18-26-291 16,11-15 231-16</inkml:trace>
  <inkml:trace contextRef="#ctx0" brushRef="#br0" timeOffset="1029.13">15415 1358 1559 0,'-38'18'145'0,"1"-4"64"15,13 0-105-15,3-6-26 32,13-14-151-32,5-9-199 15,6-15 169-15</inkml:trace>
  <inkml:trace contextRef="#ctx0" brushRef="#br0" timeOffset="1875.81">16791 2043 673 0,'-14'-5'132'0,"0"-1"70"0,14 2 6 15,3-2 13-15,20 5-33 31,6-1-17-31,28 5-43 0,6 3-25 16,16-4-56-16,10 1-12 16,16-3-24-16,14-1-6 15,17-1-46-15,3-3-56 16,-10 1-310-16,-10 4 247 0</inkml:trace>
  <inkml:trace contextRef="#ctx0" brushRef="#br0" timeOffset="2159.34">18788 1880 1472 0,'44'3'132'0,"7"2"76"15,17-3 2-15,14 1-41 16,3-2-59-16,21 1-60 16,10 1-20-16,20-8-18 0,1-1-23 15,-7-5-436-15,-12 3 324 0</inkml:trace>
  <inkml:trace contextRef="#ctx0" brushRef="#br0" timeOffset="5262.63">20883 1798 168 0,'2'0'78'0,"-2"0"98"15,0 0 0-15,0 0 3 16,0-1-8-16,-2 1-33 15,-4 0-16-15,0 0-28 16,-1 3-10-16,-2-2-10 0,-1 10-7 16,-1 8-16-16,2 5-9 15,-2 17-15-15,-2 3-9 16,-1 8-11-16,3 3-2 0,3-4-2 16,6-4 0-16,4-6-1 15,3-3 1 1,-2-6-1-1,2-2 0-15,3-8-2 16,3 0 0-16,3-7 0 0,0-8-1 16,16-10 0-16,6-8 0 0,13 1 1 31,6 7 0-31,-4-5 0 0,-1 8 0 0,-4-5-1 31,-5 5 1-31,5 7-1 0,-2-1 1 0,8 11-1 31,0-4 1-31,8-2 0 0,2 3-1 16,12 2 1-16,1 3-1 16,-7-5 1-16,2-1 0 0,-4-9 0 15,2 1 0-15,23 0 1 32,15 0 1-32,4 1 7 0,-5-3 1 15,-4 0 0-15,-10 4-1 0,-6-6 9 0,5 2 1 31,5-3 1-31,11 7 1 16,-12-6-6-16,-5 2 3 0,-9 5 2 0,-7-8 2 16,-2 5-5-1,1 3-5-15,-7-3-2 0,-12 6-3 16,-4-10 0-16,-11 9 0 16,-9-7-1-16,-3 0 0 15,-4 2 0-15,-1-5-2 0,-2 0 1 16,1-5-1-16,-12 2 0 31,10-2 0-31,-14-4 1 0,-4 2-1 0,10-2 2 31,-7-2 0-31,-3-2 1 16,3 1 0-16,-6-3 1 16,1-7-1-16,-9-8 1 15,11-12-1-15,0-23-1 16,0-11-1-16,0-15-2 15,-3-2-2-15,5 14 5 16,-4 13 2-16,13 17 1 0,-3 14 0 0,6 16-6 16,4 2-3-1,-15 7 0-15,-3-1 0 0,0 11-53 16,5-7-40-16,9 14 50 31</inkml:trace>
  <inkml:trace contextRef="#ctx0" brushRef="#br0" timeOffset="21236.56">5678 3754 634 0,'8'14'42'0,"2"6"39"16,-6-4 18-16,4-3 7 16,-4-4 4-16,3-2-4 15,-2-1-10-15,0 7 10 16,3 2 0-16,-7 1-7 15,-1-5-11-15,-1-1-20 16,1-10-4-16,-3-5-8 0,-1-5-6 16,-2-20-18-16,-2 0-8 0,-8-7-18 31,2 2-3-31,-6 10-3 0,-2 4-1 16,0 23 2-1,-4 4 0-15,6 22-2 0,2 12-2 0,-2 12 0 16,12 11-1-16,5 5 0 31,0-5 1-31,17-13 0 16,3-10-1-16,7-26 3 15,1-14 1-15,0-21-1 0,-4-9 8 16,4-11 15 0,-1-3 12-16,-4 0 10 0,-2 3-4 15,-6 10-13-15,-1 9-8 0,-7 22-5 16,-4 9-3-16,0 30 0 15,-4 15-3-15,-2 19-4 16,3 9-1-16,8 1-4 16,4-6-29-16,16-17-89 15,12-14-74-15,15-27 93 16</inkml:trace>
  <inkml:trace contextRef="#ctx0" brushRef="#br0" timeOffset="21644.58">6442 4060 947 0,'-3'0'152'0,"-7"3"145"0,-2 8-36 16,-14 11-46-16,-2 2-42 15,-7 7-69-15,4-1-37 0,-2 8-49 16,3-5-8-16,6 7-10 31,2-1-1-31,17-11-4 0,10 5-1 0,11-18-1 31,11-1 1-31,7-8 3 0,-1-6 0 0,2-17 2 16,-3-8 0-16,-2-9 2 16,-4-16 0-16,0-8 3 15,-3-9-1 1,-2-11 1-16,-5 0 2 16,-10-2 3-16,-6-7 2 15,-13 2 1-15,-6 8-2 16,-1 20-5-16,1 19 6 0,3 36 0 0,4 18-2 31,2 39-4-31,1 16-9 0,5 24-5 16,4 9 4-16,11 13 6 15,5 4-42-15,22-10-115 16,9-18-51-16,24-41-164 0,15-24-72 0,4-36 262 31</inkml:trace>
  <inkml:trace contextRef="#ctx0" brushRef="#br0" timeOffset="22038.43">7086 4006 936 0,'-22'-27'142'0,"-7"15"130"15,2 12-59-15,-9 20-89 0,0 15-30 16,-2 26-56-16,-2 4-17 0,9 17-13 16,10-5-5-16,15-14-6 15,14-12-1-15,27-26-1 16,-7-15-1-16,16-29 4 15,-3-8 2-15,-6-17 1 16,6-5 2 0,-8-11 4-16,0-6 8 0,-3-10 17 15,-5-6 9-15,-1-14 12 16,-5-2 0-16,-14-11-11 16,-7-4-3-16,-9 5-11 0,-3 9-7 31,1 33 7-31,4 22-1 15,3 36-2-15,-4 23-1 0,-3 44-14 16,4 20-4-16,6 36-7 16,1 9 1-16,9 7-6 15,10-3-31-15,11-22-50 0,12-13-39 16,10-33-119 0,7-13-82-16,5-30 182 15</inkml:trace>
  <inkml:trace contextRef="#ctx0" brushRef="#br0" timeOffset="22215.09">7649 3837 1056 0,'-2'2'125'15,"-6"14"125"-15,4 10-33 16,-7 22-50-16,-4 4-24 16,0 11-66-16,-1 0-32 0,9-9-32 15,9-4-9-15,9-20-8 16,3-11-11-16,19-22-83 15,-1-16-74-15,6-27 88 32</inkml:trace>
  <inkml:trace contextRef="#ctx0" brushRef="#br0" timeOffset="22356.14">7726 3490 1118 0,'-30'5'186'0,"-3"6"193"15,9 0-274-15,7-8-37 0,14-11-65 16,4-10-25-16,20-14-136 16,9 0 108-16</inkml:trace>
  <inkml:trace contextRef="#ctx0" brushRef="#br0" timeOffset="22980.12">8152 3658 506 0,'-2'1'135'16,"-1"2"164"-16,2 2-92 0,-2 4-16 15,3 6-34-15,0 5-35 16,3 9-26-16,-3 12-42 16,-3 7-13-16,-4 16-23 15,-1 2-7-15,4 6-7 16,4-4-1-16,11-6-3 16,4-10-1-16,11-14-2 15,-1-10 0-15,6-19 1 16,4-9 1-16,3-17 9 15,-2-10 7-15,-1-14 11 0,-3-8 11 16,-2-9 13-16,1 0 3 0,-9-10 6 16,-4 2-5-16,-6-4-15 15,-7 6-7-15,-5 19 5 16,0 15 2-16,-3 34 5 31,-7 21 0-31,-1 39-16 0,0 18-10 16,5 23-12-16,6 3-1 15,22-4-6-15,14-11-1 0,26-20-23 16,18-11-45-16,15-34 43 31</inkml:trace>
  <inkml:trace contextRef="#ctx0" brushRef="#br0" timeOffset="27978.83">5153 3957 572 0,'-2'3'66'0,"4"-6"-18"0,4 2 58 0,10-3 16 15,8 4 26-15,3 5 25 31,9 8-2-31,13 10-42 0,4 4-34 16,14 11-46-16,5 5-18 0,12 6-22 16,18-2-6-16,51-3-3 15,24-3 0-15,20-11-2 16,23-5-1-16,-6-17 1 16,1-2 0-16,21-15 0 15,-4-7 2 1,8-22 25-16,16-14 16 0,-21-19 25 15,-7 0 9-15,1-1-14 16,-33 10-11-16,-43 17-21 16,-21 5-6-16,-65 17-3 15,-23 4 0-15,-35 15 4 16,-23 6-3-16,-47 9-16 16,-25 13-13-16,-57 6-27 0,-24 4-13 15,-26 14-19-15,-36-7-10 0,5 1-9 31,-12-2 5-31,-29-9 29 16,17-2 17-16,-12-6 29 16,1-9 7-16,41-1 1 0,5-13 1 0,32-8 2 31,17-4 0-31,36-9 3 0,30-4 2 16,48-7 7-16,23 4 3 0,19 4 0 31,11 7-1-31,22 6-6 0,10 8-2 15,33 7-3-15,25 7-1 16,43 4 9-16,20-4 7 0,57-10 23 16,17-1 6-16,32-11 4 15,28-3-1-15,2-6-10 32,9-6 0-32,-17-5 2 0,-22-7-8 0,-27 2-8 15,-37 4-4-15,-55 1-4 16,-36 15 3-16,-78 6 9 15,-34 4-13-15,-99 9-74 16,-54 7-57 0,-96 15-301-16,-50 13 243 0</inkml:trace>
  <inkml:trace contextRef="#ctx0" brushRef="#br0" timeOffset="32346.24">21205 1491 553 0,'6'1'92'0,"-4"1"98"15,-2-2-19-15,0-3-20 0,0-2-31 32,0-8-39-32,5 7-6 0,-10 0 5 15,5 10 0-15,-5 9-15 16,-4 1-5-16,-2 23-12 0,-2-6-9 16,10 26-13-16,-2-2-6 15,5 8-13-15,0 2-4 16,-6-10-3-16,-2 3-11 15,5-10-72-15,1-1-59 0,2-17 71 32</inkml:trace>
  <inkml:trace contextRef="#ctx0" brushRef="#br0" timeOffset="32879.69">21615 1431 736 0,'-12'9'146'0,"2"4"121"16,-9-1-9-16,18 15-99 15,-7-1-44 1,5 3-69-16,-1 6-19 16,-2 9-16-16,5 16-6 15,-1 5-2-15,0 1-37 16,-7-6-115-16,6-8-130 16,3-11 138-16</inkml:trace>
  <inkml:trace contextRef="#ctx0" brushRef="#br0" timeOffset="33294.97">21890 1710 672 0,'-13'0'115'0,"2"6"66"0,-2 10-38 16,2 8-16-16,0 12-64 16,0 5-22-16,8 6-30 15,2-1-7-15,2-11-4 16,12-2 0-16,12-21 1 0,10-8 8 16,6-15 27-16,3-8 8 15,0-10 22-15,-3-2 8 16,-1-1-2-16,-6-4 4 15,-10 0 6 1,-8 1-9-16,-24 2-13 16,-13-5-7-16,-17 16-33 15,-14 3-7-15,-1 19-15 0,1 9-5 16,-2 9-27-16,13 2-37 16,11-4-140-16,17-2-194 0,26 4 226 31</inkml:trace>
  <inkml:trace contextRef="#ctx0" brushRef="#br0" timeOffset="33588.43">22467 1688 930 0,'2'6'90'0,"-2"8"95"16,-8-1-55-16,-5 7 13 15,-3 6-32-15,4 5-52 0,-4-4-25 16,16 3-30-16,8 2-4 15,4-17-4 1,17 1 2-16,1-13 2 0,6-3 1 0,4-8 10 31,-3-4 11-31,-8-7 26 16,-4 0 10-16,-15-3 8 16,-7 4-6-16,-11-2-21 0,-11-2-11 0,-10 1-17 31,-4-1-7-31,5 7-15 15,4-4-34-15,10 9-116 0,3-1-137 16,11 0 158-16</inkml:trace>
  <inkml:trace contextRef="#ctx0" brushRef="#br0" timeOffset="33723.31">22951 1738 844 0,'22'35'144'0,"-10"-8"146"0,-1-8-198 15,-18-8-14-15,7-14-100 16,3-7-139-16,-7-7 101 16</inkml:trace>
  <inkml:trace contextRef="#ctx0" brushRef="#br0" timeOffset="33847.72">23224 1704 662 0,'0'12'60'0,"0"7"-37"0,2-5 45 16,-2-3-52-16,1-11-133 16,1-1 91-1</inkml:trace>
  <inkml:trace contextRef="#ctx0" brushRef="#br0" timeOffset="43218.01">18895 727 687 0,'-12'-6'134'15,"-2"6"83"-15,-18 0-8 0,4 13 6 16,-9 1-59 0,0-1-27-16,0-2-44 0,-1-10-17 0,8-7-27 15,-3 0-11-15,8-4-20 16,0-1-4 0,7 16-5-16,-5 0-1 0,-2 7-1 15,10 2-1-15,3 2 0 16,9 5-2-16,17 2 0 0,2 4 1 15,12 3 3-15,8-8 2 32,10 5 4-32,1 0 0 0,-4-5-1 15,-5 5-1-15,-21 1 2 16,-15-1 1-16,-21 6 1 16,-16-6 0-1,-15-2-4-15,-3 0 0 0,9-11-38 16,5-4-27-16,10-15-88 15,1-11-85-15,8-10 132 16</inkml:trace>
  <inkml:trace contextRef="#ctx0" brushRef="#br0" timeOffset="43389.39">18648 388 1072 0,'0'5'185'15,"0"12"133"-15,-3 17-89 0,-5 14-18 16,-3 30-93-16,-2 12-39 16,-4 14-52-16,-1 11-15 0,-2-2-16 15,6-1-36 1,1 0-135-16,13-4-137 16,3-11 161-16</inkml:trace>
  <inkml:trace contextRef="#ctx0" brushRef="#br0" timeOffset="43697.99">19101 505 1193 0,'0'3'67'0,"-2"5"134"16,0 0-55-16,6 11 16 15,-6 6-1-15,4 13-92 0,-2 11-24 16,-5 23-23 0,5 12-12-16,-3 20-7 15,-4 5-3-15,-4-3 0 0,5-9 0 16,0-15 0-16,6-15-1 0,15-23-7 31,3-11-9-31,9-27-23 16,6-9-15-16,0-24-49 15,2-9-42-15,-7-16-249 0,-1-2 239 16</inkml:trace>
  <inkml:trace contextRef="#ctx0" brushRef="#br0" timeOffset="43871.29">18881 986 1274 0,'7'5'117'0,"-3"-5"88"16,7 0-9-16,15 0-39 15,0-11-43-15,12-3-76 16,6-7-13-16,4-7-35 16,1-7-46-1,3-6-209-15,1 0 169 0</inkml:trace>
  <inkml:trace contextRef="#ctx0" brushRef="#br0" timeOffset="44018.02">19623 668 1254 0,'-15'36'152'0,"-7"8"73"16,3 13-49-16,-1 14-20 15,11 8-88-15,9 1-36 16,7-1-43-16,1-5-54 16,6 6 41-16</inkml:trace>
  <inkml:trace contextRef="#ctx0" brushRef="#br0" timeOffset="45597.97">18755 3837 612 0,'-13'0'102'0,"-6"0"106"16,2 0 2-16,-5 2-17 16,-3-2-32-16,0 0-64 15,-1-5-25-15,6-1-31 16,2 4-19-16,6 2-19 0,4 2-1 15,8 4 0-15,9 2 1 16,13 6 5 0,4 0-1-16,5 7 0 0,4 3 0 15,4 1-4 1,1 2-1-16,-2-2 0 16,0 0 2-16,-27-4 2 0,-5 2 2 15,-25 6 3-15,-20 2-1 16,-18 7-2-16,-9 0-2 0,-2 0-24 15,-2-10-21-15,1-7-54 0,12-9-56 32,10-12-181-32,12-4 191 0</inkml:trace>
  <inkml:trace contextRef="#ctx0" brushRef="#br0" timeOffset="45781.86">18698 3468 1403 0,'-8'41'96'0,"-1"18"48"0,-8 2-6 16,2 16-33-1,1 5-29-15,5 0-40 0,4 5-16 16,2 3-32-16,3 5-47 16,3-5-214-1,6-7 172-15</inkml:trace>
  <inkml:trace contextRef="#ctx0" brushRef="#br0" timeOffset="46027.54">19156 3538 879 0,'0'6'181'0,"4"2"178"16,6 23-168-16,-7 10-8 0,5 15-77 15,-6 8-32-15,-2 9-44 16,-5 4-15-16,5 18-12 16,0-2-1-16,3-2-35 15,6-7-21 1,4-26-60-16,6-15-26 16,5-31-31-16,-4-4-37 0,7-22 126 0</inkml:trace>
  <inkml:trace contextRef="#ctx0" brushRef="#br0" timeOffset="46188.49">18933 4082 1142 0,'0'1'94'16,"11"-2"77"-16,13-9-24 16,19-5 12-1,7-8-27-15,13-5-50 16,0-3-26-16,0-3-48 0,-7-2-50 15,-6 6-186 1,8 2 147-16</inkml:trace>
  <inkml:trace contextRef="#ctx0" brushRef="#br0" timeOffset="46348.85">19646 3724 1424 0,'5'49'174'0,"-16"3"75"16,-5 11-68-16,-11 1-32 0,9 7-93 15,5-3-27-15,5-6-16 16,5-9-28-16,4-15-114 16,12-3-96-16,3-2 105 15</inkml:trace>
  <inkml:trace contextRef="#ctx0" brushRef="#br0" timeOffset="47268.07">22000 3757 566 0,'-3'5'125'16,"1"-2"136"-16,2 5-42 0,2-5-27 16,9-3-29-16,6-10-33 15,5-2-10-15,4-6-20 16,10 6-18-16,0-6-37 16,-1 9-16-16,9 4-24 31,-12 5-5-31,-10 5-2 0,-3 15 0 0,-22 3-2 15,3 5-3-15,-16 8-4 16,-9-11 0-16,-5 2 4 16,-8-3 3-16,16-2 4 15,6-5 0-15,17-2 0 16,14-1-1 0,10-3 3-16,10 0 4 15,10 0 8-15,1-3 5 0,-2 3 4 16,4-2 0-16,-20 4 0 15,-8 1-5-15,-7 2 0 16,-10 3 5-16,-17 4 1 16,-10-2 2-16,-25 9-11 15,-17 0-7-15,-14 1-42 16,1-2-31-16,5-10-85 0,15-5-94 16,33-14 137-16</inkml:trace>
  <inkml:trace contextRef="#ctx0" brushRef="#br0" timeOffset="47615.43">22546 3747 1419 0,'0'4'97'0,"-2"-1"56"15,4 6-14-15,3-17 17 16,7 4-34-16,12-11-53 15,1-5-15-15,10 17-30 16,-4-5-15 0,3 9-8-16,-4 15-3 0,-5 3-1 15,-13 5 0 1,-12 14 3-16,-17-1 1 0,-14 8 0 16,-3 5 1-16,-3-4 0 15,3-2-1-15,20-9-2 16,9-1-2-1,20-13-2-15,8-4 1 0,12-15 2 16,8-12-17-16,9-10-58 16,-2-5-34-16,7-9-120 0,6 1-111 15,-8-6 201-15</inkml:trace>
  <inkml:trace contextRef="#ctx0" brushRef="#br0" timeOffset="47980.81">23220 3587 704 0,'6'-2'161'15,"-8"2"183"-15,-1 5-122 16,-3 15-62-16,3 4-31 0,4 18-45 16,1 7-23-16,7 13-33 31,-1 4-12-31,-3-8-12 16,3 2-2-16,-2-9-12 0,-4-4-4 15,1-15-1-15,-2-7 0 16,-1-23 7-16,2-1 3 0,3-26 1 15,3-7 3-15,14-2 7 0,3-3 7 32,8 15 19-32,-6 0 4 0,-2 17 7 15,-3 5-4-15,0 7-15 16,2 7-4-16,-11-1-9 16,7 2-4-16,-18 3 0 15,-1-1-1-15,-13 7 2 0,-20-1 1 16,-3 3-2-1,-12-6-13-15,-5-3-49 16,0-2-38-16,1-14-159 16,3 1-228-16,-14-9 281 0</inkml:trace>
  <inkml:trace contextRef="#ctx0" brushRef="#br0" timeOffset="55410.86">22740 5842 235 0,'-2'0'99'0,"-1"-2"93"16,0-4 2-16,3 4-30 31,5 1-14-31,0 2-10 0,4 1-1 16,-1 12-28-16,1 5-24 0,2 12-41 16,-6 12-20-16,0 4-20 15,-2 12-2-15,-6 5-2 16,3 4-1-16,-2-2-1 0,2-7 0 31,5-18 0-31,5-5-1 0,8-17 0 0,6-2 1 31,9-17 0-31,2-8 0 16,15-1 0-16,9 0 0 0,9 2 0 16,7 4-1-16,14 1-1 15,10 1 0-15,26 2 0 0,3 3 0 16,-2-6 2-16,-8-1 0 15,-15-2 2-15,5-1 0 0,-2 6 0 32,-8-5 0-32,-13 4 0 15,-8 5-1-15,-18-2 1 0,-4 9 0 16,-20-2 1-16,-8 2 2 0,-18-1 2 16,-6-1 4-1,-3-15 2-15,0-5 0 0,0-11 27 16,-3-8 19-16,1-13 30 15,-2-4 12-15,-7-13-14 16,1-14-18-16,-7-3-33 31,0-8-14-31,2 7-17 0,-4 3-6 16,-1 21-5-16,-2 15-32 0,-3 26-97 16,1 22-69-16,-5 23 95 15</inkml:trace>
  <inkml:trace contextRef="#ctx0" brushRef="#br0" timeOffset="55717.83">23444 6930 1131 0,'0'16'105'0,"1"7"153"0,1 4-189 0,-2 13-15 16,-2 2 0-16,-6 5-13 16,2 2-16-16,-3-5-17 15,5-3-41-15,3-6-176 16,2-5 143-16</inkml:trace>
  <inkml:trace contextRef="#ctx0" brushRef="#br0" timeOffset="55977.22">23862 6790 873 0,'-3'1'90'0,"-2"5"125"0,-13 21-149 15,0 11 13-15,-8 22-1 16,6 14-7-16,10 8-34 16,1 0-16-16,10-14-17 15,4-16-2-15,12-25 1 0,6-7 3 16,2-17 17-16,0-4 10 0,-4-12 21 31,-1 1 9-31,-17-3 18 16,-6 0 0-16,-16 5-13 0,-6-2-11 15,-7 1-36-15,2 9-14 16,-7-4-51-16,11 6-48 0,22 8-279 16,4 3 227-16</inkml:trace>
  <inkml:trace contextRef="#ctx0" brushRef="#br0" timeOffset="56363.84">24226 6879 1418 0,'6'-1'76'0,"-4"4"56"0,-2 10-44 15,-8 15 15 1,-3 11-26-16,-2 15-45 0,1 6-14 0,2 5-12 16,7-4 4-1,3-7-53-15,2-5-19 16,6-16-16-1,-4-2-13-15,1-10 49 0,0-4 18 16,-5-17 21-16,3-5 6 16,10-7 13-16,-2-7 8 15,11 2 10-15,9-2 7 16,2 3-2-16,2 2-5 16,8 7-5-16,-15 4-7 15,-1 5-7-15,-2 6-3 0,-7 4-8 16,0 2 3-16,-24 5 5 15,-6 3 2-15,-23-4 1 16,-12-1-3-16,-13-4-29 16,4-5-24-16,-4-8-59 15,10-4-54-15,18-2 84 16</inkml:trace>
  <inkml:trace contextRef="#ctx0" brushRef="#br0" timeOffset="57517.65">23382 7941 710 0,'-11'11'110'0,"-11"6"91"15,-5 4-38-15,-14 10-48 0,-1 4-38 32,-4 11-46-32,2 7-15 0,7 12-15 0,11 0-4 15,14-7-4-15,12-12-3 16,16-20 1-16,9-8 1 0,13-20 7 31,10-6 4-31,7-12 24 16,6-1 19-16,-10-4 42 15,-9 3 18-15,-19 9 11 16,-22 12-11-16,-1-1-40 0,-16 15-25 16,-9 18-35-1,-3 9-10-15,7 4-3 0,1-1 2 16,23-12 0-16,11-10 1 16,14-14 1-1,10-7 2-15,5-7 5 0,4-8 9 16,-6-8 22-16,-4 2 10 0,-17-9 18 15,-9 2 3 1,-19 3-20-16,-15-2-9 16,-14 8-21-16,-1 0-13 0,2 8-7 31,6 5-3-31,18 7-34 16,7 2-11-16,14 5-3 0,10 0 0 15,16 5 33-15,11 7 13 0,3 4 6 16,6 6 1-16,-3-2 2 0,-16 4 0 31,-3-13 4-31,-8 0 1 16,-25-5 5-16,4-14 1 0,-6-11-2 15,-1-5-2-15,12-11-7 16,1 4-2-16,4 2-1 16,0 5 1-16,7 13 0 15,2 2 0-15,-4 16-1 16,3 1 2-16,-3 8 1 15,-1 1 0-15,-1-6 2 0,-3 3 1 0,5-13 2 16,-1-9 1 0,-1-11 1-1,2-12 0-15,-5-7-3 16,2 1-1-16,-2-2 4 16,0 6 6-16,-1 4 4 15,-4 2 3-15,2 10 5 16,2 1-2-16,4 8 1 15,9 0-4-15,7 0-9 16,-2-2-6-16,9-10 1 0,2-1-1 16,2-7 1-16,-6-4 5 15,-11-1-6-15,-6-4 0 16,-10-1-1-16,4-1-5 16,-4-1 3-16,4-1 1 0,-15-3 2 15,-3 3 1-15,4 9-2 16,1 7 0-1,1 17 9-15,0 8 6 0,-5 18 11 16,-5 9 1-16,3 16-10 16,-4 9-8-16,10 6-11 15,8 0-7-15,-7 7-65 0,11-6-49 0,-13 0-203 32,1-4-209-32,3-10 298 15</inkml:trace>
  <inkml:trace contextRef="#ctx0" brushRef="#br0" timeOffset="57660.94">24537 8562 1504 0,'30'-31'143'0,"5"5"96"0,7 12-50 15,5 14-76-15,6 6-24 16,2 10-39-16,3 0-20 16,-4-2-62-16,-5-4-61 15,-8-1 54-15</inkml:trace>
  <inkml:trace contextRef="#ctx0" brushRef="#br0" timeOffset="67558.66">23052 5727 136 0,'-3'-15'103'0,"3"-7"93"0,3 5 27 16,7-7-44-16,2 4-20 16,-4 6-19-1,2 4-8-15,-7 9-23 0,-9 5-16 0,-9 6-30 16,-7 6-14-16,5-1-11 16,4 0 0-16,13-4 3 15,-1-7 3-15,10-4 12 16,1-6 6-16,2-2 7 15,10 5-3-15,-14 3-22 16,8 6-14-16,-14 8-17 16,-2 4-6-16,-10 13-6 15,-1 9 2 1,5 12-2-16,-2 6 0 16,0-1-1-16,-1-2 0 0,10-11 0 15,-2-3-15-15,16-4-57 16,0-9-38-16,-3-6-143 15,1-1 137 1</inkml:trace>
  <inkml:trace contextRef="#ctx0" brushRef="#br0" timeOffset="69329.14">22445 5764 444 0,'0'0'151'0,"5"0"152"15,-2 15-35-15,-3 8-67 0,-8 9-37 16,-3 14-54 0,-6-2-27-16,7 9-48 15,1 4-14-15,9-3-16 16,6 3-2-16,-3-9-22 15,-3-5-35-15,-8-11-124 16,4-7-132-16,-9-2 165 16</inkml:trace>
  <inkml:trace contextRef="#ctx0" brushRef="#br0" timeOffset="69544.25">21978 5963 1371 0,'0'13'77'16,"0"6"51"-16,3 6 0 15,-1 6-6 1,-1 7-30-16,1 6-57 0,-2-1-19 16,-5-4-48-16,-3-1-48 0,-4-6-170 15,4-7 142-15</inkml:trace>
  <inkml:trace contextRef="#ctx0" brushRef="#br0" timeOffset="69738">21595 5965 1377 0,'-18'25'103'0,"-7"8"101"0,6 7-101 15,-12 8-36-15,7 3-19 16,0-1-34 0,2-6-50-16,6 1-168 15,-4-6 141-15</inkml:trace>
  <inkml:trace contextRef="#ctx0" brushRef="#br0" timeOffset="69956">20583 6067 1467 0,'-3'24'94'16,"-5"9"55"-16,-6 5-94 15,2 6-4-15,-3 10-30 0,-4-1-24 16,5 2-117-1,-5-1-137-15,7 4 139 0</inkml:trace>
  <inkml:trace contextRef="#ctx0" brushRef="#br0" timeOffset="70140.56">20175 6181 1202 0,'-25'6'122'0,"6"10"93"0,-5 9-118 16,5 13-21-16,2 6-32 15,1 5-56-15,5 5-420 16,-2 6 313-16</inkml:trace>
  <inkml:trace contextRef="#ctx0" brushRef="#br0" timeOffset="70308.91">19351 6288 1627 0,'0'-3'-1'0,"7"0"1"0,8 12 0 0,-8 1-1 0,-1 16-15 15,-6 9 12-15</inkml:trace>
  <inkml:trace contextRef="#ctx0" brushRef="#br0" timeOffset="97378.2">22333 11010 1140 0,'-19'-7'148'0,"11"3"-15"15,8-4 121-15,10 5-41 0,-7 1-15 16,-3 5-49-16,6 10-27 15,-4 15-33-15,-2 13-17 16,-5 24-29-16,-9 15-13 0,1 13-40 16,-1 7-32-1,9-7-92-15,-1-7-59 16,11-19-269-16,4-15 262 16</inkml:trace>
  <inkml:trace contextRef="#ctx0" brushRef="#br0" timeOffset="97679.84">22737 10779 1735 0,'3'16'128'0,"-6"13"65"16,-10 16-22-16,-21 33-67 31,-7 13-31-31,-5 29-52 0,2 6-10 0,15-5-18 16,9-5-13-16,20-30-9 31,14-13-1-31,21-32 8 0,6-16 11 0,9-25 14 16,-3-13 17-16,-12-15 17 15,-5-7 9-15,-22-2 18 16,-8 2-8-16,-24 5-11 16,-7 11-10-16,-17 14-27 15,-5 10-23-15,9 14-88 0,-1 1-76 16,28-4 92-16</inkml:trace>
  <inkml:trace contextRef="#ctx0" brushRef="#br0" timeOffset="98076.81">23234 10825 1730 0,'20'8'109'16,"-7"17"71"-16,-10 24-104 15,-6 32-20-15,-8 18-25 0,0 10-23 16,0 3-5-16,4-22-4 16,7-10-2-1,7-20-3-15,1-17 2 16,4-20 2-16,-2-12 4 0,-2-25 12 16,4-16 17-1,4-22 23-15,1-5 5 0,10-6 4 16,2 13-6-16,5 23-13 15,4 13-5-15,5 26-13 16,-5 7-10-16,1 21-10 16,-9 2-1-16,-13 9 1 0,2 2 2 15,-22-4 4 1,-3-1 2-16,-32-11 0 16,-5-5-1-16,-4-16-17 15,-2-7-23-15,3-20-56 16,4-3-41-16,9-13-113 15,14 2-112-15,17 8 197 16</inkml:trace>
  <inkml:trace contextRef="#ctx0" brushRef="#br0" timeOffset="98397.32">22650 12363 1793 0,'6'-67'169'0,"-2"19"137"0,-1 30-54 15,-3 18-47-15,-10 13-42 0,-2 29-70 16,-4 18-30-16,-2 40-31 16,-2 15-12-16,-2 28-16 15,3 7-9-15,8 14-54 16,1 7-46-16,12-4-132 16,6-6-81-16,5-16 167 0</inkml:trace>
  <inkml:trace contextRef="#ctx0" brushRef="#br0" timeOffset="98677.44">22350 13889 1735 0,'5'46'89'0,"0"6"41"0,7 10-21 15,11 5-4-15,-9-2-15 16,9-13-32-1,3-9-3-15,-9-21 15 16,13-10 14-16,-8-21 23 16,5-15 2-16,6-15-25 15,0-5-19-15,2-15-31 0,1 6-17 16,-7 1-17-16,-3 4-17 31,-10 17-71-31,-6 6-61 0,-7 25-539 16,-2 11 440-16</inkml:trace>
  <inkml:trace contextRef="#ctx0" brushRef="#br0" timeOffset="99106.55">21877 15370 1552 0,'0'-33'185'0,"3"-2"188"0,10 1-153 16,11 5-58-16,2 4-41 15,11 6-46-15,-3 2-17 0,3 9-23 16,-3 3-6-16,-7 11-16 16,-3 7-5-16,-18 14-12 15,-6 8-11-15,-16 9-20 16,-9 9-4-16,-5 4 9 15,-6-2 11-15,9-9 17 16,3-11 2-16,18-12-1 16,6-8-2-1,21 2 7-15,10-4 8 0,13-4 17 16,11 4 5-16,4-4 1 0,2 2-5 16,-18 3-7-1,-7 2 1-15,-26 8 3 16,-18 3-1-16,-25 9-5 15,-16 6-6-15,-24 7-14 16,-2 2-10-16,2-1-35 16,5 1-20-16,16-9-77 0,11-5-54 15,22-11 108 1</inkml:trace>
  <inkml:trace contextRef="#ctx0" brushRef="#br0" timeOffset="99825.67">22562 15287 1207 0,'11'-8'253'15,"0"3"344"-15,-5 6-323 0,2 11-87 0,-6 0-33 32,1 5-55-32,6 1-29 0,2-4-34 15,8 0-11-15,6 4-14 16,5 0-3-16,-1-2-5 15,1 8 1-15,-10-5 1 16,-9 6 2 0,-15 10 2-16,-12 3-1 0,-9 14-5 15,-5 11-3-15,-7 9-6 16,-1 4-2-16,12-5-5 16,5-6 1-16,23-15-20 0,17-11-3 15,11-21-6-15,17-18-10 16,16-25-4-16,11-18-16 0,13-25-43 31,0-14-49-31,-12-11-1 0,-7-5 17 0,-11 1 56 31,-6-3 62-31,-12 9 32 0,-11 6 30 16,-15 17 54-16,-13 14 28 0,-9 26 55 16,1 10-1-16,-8 33-38 31,8 19-25-31,-1 33-59 15,4 10-21-15,5 11-18 0,0-3-6 0,5-9-5 16,7-7-9-16,2-9-4 16,4-6 2-16,-6-15 5 0,1-5 9 31,-7-19 7-31,-6-15 8 0,3-6 15 16,-1-13 6-1,4-20 9-15,7-1-3 0,11-7-8 0,4 6-3 31,11 8-7-31,2 3-4 16,10 14-7-16,-1 3-4 0,-9 10-2 16,-6 10-1-16,-16 16 1 0,-9 4 2 15,-12 11 3-15,-9 6 0 16,-29 3 0 0,-10 4-2-16,-12-7-6 15,-7-6-7-15,-5-18-37 16,4-9-27-16,1-22-60 0,-3-12-43 0,-1-21-124 31,-30-7 162-31</inkml:trace>
  <inkml:trace contextRef="#ctx0" brushRef="#br0" timeOffset="102640.07">20011 16138 995 0,'11'-44'154'16,"0"3"114"-16,0 13-64 16,-10 10-12-16,-1 23-13 15,-9 19 0-15,-7 28-26 16,-4 19-25-16,-2 22-56 15,-5 11-29-15,3 23-35 0,2 14-5 32,8 4-28-32,1-6-36 15,12-30-97-15,1-26-67 0,11-32-336 16,6-20 329-16</inkml:trace>
  <inkml:trace contextRef="#ctx0" brushRef="#br0" timeOffset="102865.97">20263 16589 1149 0,'-14'33'117'0,"-7"15"78"0,1 5-86 15,-1 13-61-15,1 1-25 16,14-9-15 0,6-12-3-16,12-24-3 0,15-11 4 15,6-24 18-15,2-14 15 16,0-14 26-16,-10-9 11 0,-3-5 6 15,-13 1-7-15,-15 8-18 32,-8 5-16-32,-14 15-23 0,-9 8-28 15,1 21-92-15,-2 10-64 16,8 14 78-16</inkml:trace>
  <inkml:trace contextRef="#ctx0" brushRef="#br0" timeOffset="103150.27">20511 16837 1088 0,'5'19'124'15,"-1"6"71"-15,1 10-90 16,-5 2-37-16,10 1-49 16,-1-6-6-16,5-10 15 15,11-8 17 1,-6-15 36-16,5-9 12 0,0-7 2 15,-1-7-5-15,-10-6-13 16,-4-6-7-16,-15-5-23 16,-3-3-10-16,-7 6-24 0,-6 2-9 15,3 6-28-15,-5 12-37 0,8 14-118 32,1 8-139-32,8 7 174 15</inkml:trace>
  <inkml:trace contextRef="#ctx0" brushRef="#br0" timeOffset="103315.7">20907 16367 1199 0,'24'-36'205'0,"-1"10"193"0,-17 11-87 16,-1 24-103-16,-21 11-63 16,-10 37-85-16,4 17-28 15,-16 32-26-15,16 15 2 0,6 6-57 16,-2-6-48-16,30-28-214 15,3-11 173-15</inkml:trace>
  <inkml:trace contextRef="#ctx0" brushRef="#br0" timeOffset="103528.41">21192 16536 1281 0,'-30'22'143'31,"5"14"117"-31,-10 8-87 0,-4 16-54 16,1 6-21-16,-1 0-36 16,1-1-18-16,21-8-21 15,15-4-17-15,16-13-9 16,24-2-4-16,6-11-20 16,5-10-55-16,11-11-209 15,-6-6 182-15</inkml:trace>
  <inkml:trace contextRef="#ctx0" brushRef="#br0" timeOffset="104065.93">22267 16927 1462 0,'-19'-11'181'15,"-6"11"105"-15,-21-13-97 16,-2 13-55-16,3 13-74 0,-4-4-22 16,13 24-36-1,6 2-2-15,9-4-9 0,13 4-5 16,8-10-12-16,8-4-1 16,14-21 3-16,3-6 4 0,7-13 17 31,1-10 2-31,-1-4 3 15,1-6 2-15,1 2 15 16,-7 4 8-16,-14 13 10 16,-10 20 0-16,5 0-14 15,-11 25-10-15,3 13-13 16,-2 3-3-16,16 9-14 0,7-7-7 16,14-12-4-16,-2-13 0 0,9-20 14 15,3-14 8-15,-6-18 9 16,0-17 6-16,-2-15 20 15,-9-6 12 1,-1-20 31-16,0 1 11 0,-12-6 8 16,-2 7-4-16,-8 31-21 15,-5 11-8-15,0 47-19 16,-3 1-8-16,-5 47-14 16,3 18-9-1,-1 28-11-15,6 11-15 0,0 0-34 16,8-3-78-16,6-14-137 15,3-9 150-15</inkml:trace>
  <inkml:trace contextRef="#ctx0" brushRef="#br0" timeOffset="104246">22505 16687 1164 0,'8'0'187'0,"4"3"247"15,11-3-339-15,11 0-22 0,7-5-49 16,5-9-8-16,23-2-12 31,2-6-7-31,19-3-88 0,8 0 65 16</inkml:trace>
  <inkml:trace contextRef="#ctx0" brushRef="#br0" timeOffset="104579.41">23642 16422 1310 0,'11'-21'173'0,"-3"4"120"0,-5 8-91 16,1 1-11-16,-8 19-73 16,-3 12-28-16,5 36-55 15,-1 21-19-15,-5 24-22 16,2 11-25-16,-7 1-89 15,-1-9-72 1,9-13 96-16</inkml:trace>
  <inkml:trace contextRef="#ctx0" brushRef="#br0" timeOffset="104892.97">24001 16331 1426 0,'1'-13'172'0,"-6"11"115"16,-6 10-72-16,-8 32-82 16,-6 13-56-16,-6 34-47 15,4 20-15-15,-3 12-16 16,8 2-6-16,20-15-23 0,12-15-14 16,23-31 1-16,3-27 1 15,11-30 28-15,-2-15 29 16,2-21 26-16,-5-4 20 0,-18-4 4 31,-10 2 6-31,-28 9-11 0,-14 6-16 16,-20 23-12-16,-7 1-27 0,3 20-49 31,3 15-34-31,19 0-105 16,-3-6-174-16,33-8 211 0</inkml:trace>
  <inkml:trace contextRef="#ctx0" brushRef="#br0" timeOffset="105096.25">24535 15673 1228 0,'13'-40'249'0,"-7"17"296"32,2 20-269-32,-9 29-112 15,-6 27-52-15,-1 46-63 16,-12 11-16-16,2 31-17 15,-11 4-3-15,0-13-59 16,4-10-64-16,8-28-505 16,17-17 393-16</inkml:trace>
  <inkml:trace contextRef="#ctx0" brushRef="#br0" timeOffset="105418.19">24482 16195 1459 0,'4'-36'158'0,"7"-1"112"16,0 12-107-16,5 1-11 0,0 4-41 16,3-4-19-16,1-1-34 15,3 1-15-15,3 7-21 16,4 1-3-16,3 8-8 16,1 1-2-16,-8 7-6 0,-3 0-2 31,-1 1-3-31,-2 5 1 0,-4-2-1 15,0 3 1-15,-7-5 3 16,7 0 1-16,-7 2 1 16,-2 4-1-16,-1 10 1 15,-3 8-2-15,-1 14-1 16,7 4-1-16,7 10 0 0,-3-1-1 16,7-5-31-1,-1 0-30-15,-5-8-116 0,7-2-86 16,-21-10 139-1</inkml:trace>
  <inkml:trace contextRef="#ctx0" brushRef="#br0" timeOffset="105996.43">20490 17520 1549 0,'-8'-2'140'0,"1"2"101"0,2 11-136 16,3 6-5-16,-1 21-56 15,-5 10-19 1,13 18-23-16,3 13-1 0,0 11 9 15,8 9-34-15,-7-6-37 16,-4-5-8-16,6-22-12 16,-5-13 34-16,5-33 36 0,8-18 7 0,-3-36 16 31,-2-11 10-31,11-26 9 16,7-8 8-16,10 2 11 15,12 9 4-15,0 17 15 0,-5 14-1 16,-10 25-11-1,-14 12-11-15,-22 26-14 16,-15 13-4-16,-26 23-15 16,-9 4-13-16,-15 11-60 15,2-1-40-15,18-11-142 0,5-24 132 0</inkml:trace>
  <inkml:trace contextRef="#ctx0" brushRef="#br0" timeOffset="106165.32">21118 17728 1608 0,'24'31'148'0,"-8"12"90"16,-4 14-43-16,-12 14-92 15,0 0-37-15,2-7-48 16,-1-7-12-16,4-27-70 0,8-10-41 16,7-20-181-16,9-14 151 31</inkml:trace>
  <inkml:trace contextRef="#ctx0" brushRef="#br0" timeOffset="106283.26">21347 17808 965 0,'-54'-30'205'16,"5"2"199"-1,5 1-147-15,10 3-144 16,5 4-53-16,17 1-100 16,10-6-72-16,18-12-312 15,12-4 257-15</inkml:trace>
  <inkml:trace contextRef="#ctx0" brushRef="#br0" timeOffset="106426.27">21697 17266 1181 0,'8'22'231'0,"5"14"212"16,-12 11-104-16,-7 29-120 15,-5 12-51 1,-13 23-74-16,12 5-34 0,-1 12-54 31,0-2-31-31,18-4-104 16,-2-10-3-16,26-19 49 0</inkml:trace>
  <inkml:trace contextRef="#ctx0" brushRef="#br0" timeOffset="106595.83">21453 17816 2119 0,'68'-5'75'0,"4"-4"-2"15,2-5-6-15,0-8-27 16,7 4-5-16,2-15-41 16,4-3 427-16,-6-16-307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6:16:43.36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35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3-02-02T16:20:03.028"/>
    </inkml:context>
  </inkml:definitions>
  <inkml:trace contextRef="#ctx0" brushRef="#br0">1791 5417 586 0,'-14'26'103'0,"1"-3"109"0,5-10-80 15,7-6-5-15,2-13 28 16,7-6 15-16,6-5-23 0,5-3-16 0,7 4-42 31,7 3-17-31,10 9-22 16,7 4-12-16,13 10-10 15,1 2-4-15,7 0-8 16,6-3-4-16,24-11 16 0,13-4 4 16,11-10 19-1,12-4 7-15,-5 1-18 16,-9-3-2-16,-8 4-10 16,-9 6-27-16,-15 10-159 15,-3 7-256-15,-11 19 229 0</inkml:trace>
  <inkml:trace contextRef="#ctx0" brushRef="#br0" timeOffset="669.88">1662 7210 786 0,'4'-11'109'0,"0"2"110"15,-3 3-24-15,3 5-50 16,-2 2-25-16,10 4-53 0,5 3-21 31,12 1-14-31,12 2 0 0,116 19 27 16,-47-17-36 0,8-4 1-16,14-10 4 15,-5-8-1-15,0-8-1 0,-1-5-3 31,-9-3-46-31,-7-4-104 0,-8-10 80 16</inkml:trace>
  <inkml:trace contextRef="#ctx0" brushRef="#br0" timeOffset="1732.9">4370 4356 702 0,'0'1'104'0,"-3"4"100"16,-2 1-26-16,1 1-39 0,-4-2-19 0,3-4-29 16,-3-1-12-16,-5-1-21 15,1-2-9-15,-5-1-19 16,-1 1-13-1,-8-2-9-15,-1 2-3 0,-1 4-5 16,0 2-1-16,7 10-5 16,0 3-2-16,11 8-1 15,5 2 1-15,10-2 0 16,9-4 0-16,9-10-2 16,4-5 2-1,0-8 2-15,1-5 4 0,-4-7 14 16,-3-6 6-16,-3-11 14 0,-1-5 5 15,1-12-2-15,-3-5 1 16,-2-6-4-16,-3 0-2 0,-4 1-5 31,-5 0-5-31,-1 6-8 0,-4 4-4 0,0 16-5 32,0 10 0-32,0 21-4 15,-1 10-2-15,2 22-4 16,-1 12-2-16,4 15 2 15,3 7 3-15,3 2 3 16,5-3 1-16,4-12 0 16,-1-12 0-16,10-18-3 0,1-7 2 0,5-16 2 31,6-10 4-31,3-12 4 0,0-6 2 16,-5-7 8-16,-8 2 1 0,-11 4 6 31,-5 5-2-31,-8 11 3 15,-4 8-3-15,-1 14-9 0,-3 12-2 0,0 14-11 16,2 5-1 0,5 5 0-16,3-8-1 15,12-14 0-15,3-12 0 0,7-14 6 16,-2-7-18-16,0-13-122 16,1-3-131-16,1-12 136 15</inkml:trace>
  <inkml:trace contextRef="#ctx0" brushRef="#br0" timeOffset="1881.24">4723 3910 1716 0,'-13'13'66'0,"1"-3"-2"16,4-7-32-16,4-10-57 0,4-10-69 0,21-12 56 31</inkml:trace>
  <inkml:trace contextRef="#ctx0" brushRef="#br0" timeOffset="2181.37">5119 4019 756 0,'7'33'107'16,"1"-3"165"-16,-2-3-127 15,-2-4 0-15,-3-1-23 0,-3-3-50 16,-5-2-33-16,-2-4-24 15,1-3-3-15,-1-6-7 16,2-4-3-16,6-8-4 16,2-6-3-16,6-10 12 15,3-2 15 1,1-6 29-16,3 1 11 0,0 1-5 16,-4 0-13-16,5 7-29 15,-2 2-9-15,4 2-5 0,5 1-1 16,5-1-61-16,10 2-47 15,4 1-172-15,4 1-196 16,-1 5 271 0</inkml:trace>
  <inkml:trace contextRef="#ctx0" brushRef="#br0" timeOffset="2470.13">5510 3967 668 0,'-8'23'151'16,"3"1"135"-16,-2-6-98 15,5-4-42-15,3-7-45 16,6-4-12-16,10-10-31 15,4-6-8-15,7-6-15 16,-2-4-9-16,-1-2-6 16,-1-1 2-1,-8 2 4-15,-1 2 1 16,-12 3-1 0,-4 3-3-16,-11 4-4 0,-7 5-6 15,-9 17-14-15,-1 12-7 16,-6 19-4-16,4 8 1 15,11 0 4-15,6-1 1 16,22-13-5 0,9-7-15-16,15-11-51 0,4-5-38 15,5-11-134-15,6-6-114 0,4-10 203 16</inkml:trace>
  <inkml:trace contextRef="#ctx0" brushRef="#br0" timeOffset="2669.74">6106 3761 988 0,'-29'15'122'16,"-1"4"101"-16,-7 12-74 15,3 5-27-15,-1 5-37 16,3-2-26-16,17-5-42 16,9-4-12-16,21-12-10 15,10-4 0-15,12-12 1 16,1-3-7-16,3-10-65 0,2-5-66 0,3-8 75 31</inkml:trace>
  <inkml:trace contextRef="#ctx0" brushRef="#br0" timeOffset="2865.09">6450 3529 94 0,'-13'52'702'16,"-5"22"-159"-16,1 2-120 16,7-4-403-16,9-2-10 15,3-9-40-15,2-6-59 16,6-11-291-16,0-3 236 16</inkml:trace>
  <inkml:trace contextRef="#ctx0" brushRef="#br0" timeOffset="3147.47">6354 3827 963 0,'24'-19'112'0,"1"0"76"16,1 0-1-16,0 1-66 15,-2 2-29-15,-1 5-46 16,2 4-9-16,-2 7-11 15,-1 7-6-15,-5 14-3 16,-3 7-2-16,-9 15-3 16,-5 6 0-16,-8 7-1 15,1-1-3 1,6-11-4-16,5-6-2 0,12-16-2 16,8-8-2-16,11-12-20 15,8-4-21 1,5-13-85-16,2-4-76 0,-6-14 110 15</inkml:trace>
  <inkml:trace contextRef="#ctx0" brushRef="#br0" timeOffset="3262.61">6868 3610 1000 0,'-37'19'54'0,"3"-4"21"15,7-4-44-15,11-10-58 16,13-5-58-16,16-8 51 0</inkml:trace>
  <inkml:trace contextRef="#ctx0" brushRef="#br0" timeOffset="3929.63">7026 3826 791 0,'-1'59'107'0,"-3"-2"63"15,2-7-40-15,2-6-14 31,7-14-57-31,6-9-20 0,6-12-29 0,5-5-4 16,4-10 0-16,4-3-1 16,8-12 1-16,0-5 2 15,-2-10 2 1,0-8 6-16,-13-7 14 16,-3-1 8-16,-11 9 0 15,-5 8-3-15,-6 18-14 0,-4 11-10 0,-6 17-5 16,-2 6-2-16,4 4-3 15,4 2-2-15,11-6-1 16,8-9 6-16,13-8 19 16,7-9 12-16,9-10 23 15,6-2 1-15,0-6 0 16,3-2-3-16,-8 3-7 16,-6 0-1-16,-21 5-1 15,-11 1-5-15,-23 9-17 31,-12 8-10-31,-18 17-19 16,-3 12-9-16,-3 23 1 0,8 9 2 16,16 5 4-16,12-1 1 15,23-16-2-15,12-13 1 0,15-20 5 16,12-9 5-16,12-15 12 16,0-6 3-16,1-16 1 15,-3-8-2-15,-7-8-6 16,2-5-2-16,-4-1 1 15,-1 7-2-15,-10 12-6 16,-4 12-2-16,-6 21-7 16,-4 9 0-16,-2 14 2 15,-1 2 2-15,3 2 2 16,-4 1 2-16,4 2 4 16,-8 3 4-16,-7 0 13 0,-5 1 7 0,-16 4 5 15,-10-1 0 1,-26 0-10-1,-6-2-5-15,-18-9-80 0,-1-1-66 0,-2-7 67 16</inkml:trace>
  <inkml:trace contextRef="#ctx0" brushRef="#br0" timeOffset="71954.28">2164 6335 220 0,'-2'5'44'0,"-1"0"47"0,-5-4-26 0,1 0-17 16,0-3 10-16,3-4 30 15,5-1-1-15,1-3 2 16,0 1-7-16,4 3-28 15,0 2-13-15,2 4-9 16,1 1 5-16,3 1 28 16,3-1 12-16,6-1 13 15,4 0-1-15,4-3-15 0,7 1-9 32,12-2-18-32,5 1-10 0,11-1-12 15,-3 0-6-15,-4 1-2 16,-1-2-1-16,-5 0-2 15,2 0-1-15,7 0-2 0,-6 2-2 16,-1 1 1-16,-10-2 0 16,-14 2-4-16,-6 0 4 15,-11-2-3-15,-4 1 5 0,-8 0 3 32,-1-1-4-32,-12 1 1 15,-4 3-5-15,-17-2-2 16,-7 2 1-16,-15 0-4 0,-1-3 0 0,0 0-10 31,4-2-4-31,4 1-7 16,-1 2-5-16,-4 3 2 15,-4 5 1-15,-2 1 7 0,3 0 5 16,8-3 8-16,10-4 0 16,14-3 0-16,7-1 0 15,8-1-3-15,4 1-1 16,6 4-6-16,0-1 0 0,1-2 0 15,4 3 0-15,4 0 3 16,2-1 0 0,11 1-1-16,7-2 1 15,19-1 3-15,6-4 2 0,13 1 6 16,2 1 4 0,-5 1 2-16,0 1 0 0,1 1-3 15,-1 1-1-15,0 2-1 16,-4 3 1-1,-17 1 3-15,-8 2 1 0,-17 2 3 16,-6 0-12-16,-12 1-123 16,-3-1-283-16,-10-2 243 0</inkml:trace>
  <inkml:trace contextRef="#ctx0" brushRef="#br0" timeOffset="78164.06">4012 6249 184 0,'-3'8'18'0,"-3"4"25"31,-3 3 3-31,-2 1 17 0,-2-2 7 16,2-4 4-16,2-2-6 15,1-4-12-15,1-1-3 16,7-3-10-16,-1 1-9 16,1 0 13-16,0-1 6 15,2 1 23-15,3-1 8 0,-1-1-17 16,2-1-10 0,-1 0-18-16,-2 0-5 0,4 0 0 0,-1 0 2 31,5-1 1-31,2-1 0 0,7-2 11 15,5 0 3-15,4 1 0 16,7 0-3-16,6 1-18 16,1 1-8-16,5 3-12 15,-4 1-3-15,-1 0-4 16,-4 0-1-16,2-1-1 16,2 0 0-16,9 1 0 15,6 1 0-15,0 1 1 16,0-1-1-16,-9-1 0 15,-3-2 2-15,0-6 18 16,1-1 2-16,8 0 3 0,6 0-1 16,4 7-18-16,-2 1-1 15,-12 7-1-15,-8 5 0 0,-10 1 1 16,-2 1 0-16,-2-2-1 31,0-1-1-31,-2-6 1 0,1-1 0 16,0-5 2-16,-1-2 0 0,-4-4 0 15,0-3-1-15,-6 3 0 16,-8 0 0 0,-1 3-1-16,-1 1 0 0,-4 2-1 15,0 1 1-15,-3 0 1 16,2-1 1-16,-14 0 6 0,-2 0 0 31,-13 0-2-31,-7-3-1 16,-2 1-5-16,-5 2-2 0,2 2-1 15,1 3-1-15,0 5 0 16,-3 0-1-16,-12-1 2 16,0 0-1-16,-13-5-2 15,1-3 0-15,10-7-3 16,2 0 0-16,14-3 4 16,-1 1-1-16,4 3-2 15,-5 2 0-15,-8 5-5 16,-4 4-7-16,-2 4-13 15,-2 1-1-15,8-1-2 16,5-1-5-16,5-6 4 0,-3-2-2 16,-4-3 4-1,-1-2 12-15,3 1 9 0,5 2 2 0,8 2 4 16,5 3-1 0,7-1 2-1,3-1 1-15,3-1-1 0,3-2 1 16,6 0-1-1,3 2-2-15,1-1-3 0,-3-1-3 0,9 4-1 16,4 2-2-16,9 3 2 16,8 0 1-16,14 0-1 15,8 0 1 1,13 1 11-16,2 1 6 16,4-3 14-16,9-1 6 15,10-2-4-15,5-3-1 0,1-2-7 16,-9-1-2-16,-5 0-33 0,0 2-126 15,9 4 96-15</inkml:trace>
  <inkml:trace contextRef="#ctx0" brushRef="#br0" timeOffset="85378.64">6200 6374 446 0,'2'-5'77'0,"-1"0"89"0,2-1-17 16,1 1-37-16,-2-1-2 16,5 0-30-1,1-2-13-15,5 2-23 0,4 0-13 16,11 0-16-16,5 1-4 0,8 4-3 31,-3 1 0-31,-2 5 1 0,-6 2 0 0,-7 1 16 16,2 2 6-16,4-2 10 15,4-1 3-15,12-2-14 16,6-2-6 0,13-2-11-16,4 1-4 15,-1 1-5-15,-3 2-1 0,-3 4-2 16,-2 1 1-16,13 2-1 16,2-1-1-16,0-2 0 15,-4 1 0-15,-1-4 0 0,0-2-1 16,11-1 13-16,4 0 4 0,-7 0 9 15,2 2 7-15,-5 1-6 32,7-1-1-32,10 0-8 15,-1-1-4-15,-1-4-5 0,-7-2 1 16,13-8-1 0,2-3-1-16,3-5-2 15,-1-3-1-15,0 2-3 16,4 2 1-16,-4 3-1 15,-1 0-1-15,-8 5 0 0,1 1 1 0,0 5-1 32,0 2 1-32,-10 3 1 0,-5 3 0 15,1 1 0-15,2 1 2 0,-6-3 1 16,-5-2 1 0,-13-6 2-16,-7-6 7 0,1-6-103 15,-3-3 69-15</inkml:trace>
  <inkml:trace contextRef="#ctx0" brushRef="#br0" timeOffset="115519.42">4781 8970 246 0,'-1'1'112'15,"-1"-1"91"-15,6 1-23 16,4 0-6-16,8 1-31 31,4 1-16-31,8 3-24 0,5 2-14 0,17 5-31 16,7 0-15-16,5-2-5 15,2-5 10-15,-7-6 14 16,-1-3 8-16,-3-7-10 16,1-1-15-1,0-4-19-15,-2 2-8 16,-15 5-5-16,-10 1 6 0,-29 4 1 16,-17 2-1-16,-31 5-31 15,-11 3-29-15,-13 4-46 16,-8 0-22-1,-14 1-76-15,-6-4-22 0,2 0 29 16,9 0 21-16,22 2 101 16,14 2 47-16,20 1 58 0,14 0 28 0,27-1 67 31,12 1 25-31,21-4-13 16,5-1-21-16,21-5-64 15,18-3-29-15,22-3-19 16,9-4-68-16,17-3 36 15</inkml:trace>
  <inkml:trace contextRef="#ctx0" brushRef="#br0" timeOffset="188193.69">9064 3606 604 0,'8'-8'138'16,"-2"-1"93"-16,-6 3-17 0,0 4-5 15,-7-3-38-15,-1 5-14 16,-2 6-34-16,-3 2-23 16,8 14-40-16,-2 2-23 0,7 12-24 31,3 5-5-31,10 7-4 0,0 1-2 0,11 2 1 16,-4-6-1-16,2-7-3 15,0-3-1-15,-10-13 0 16,-2-2 1-16,-6-10-7 15,-8-4-6-15,-9-8-12 16,-7-4-3 0,-14-5 10-16,-7-4 5 0,-14-7 12 0,-3-3 2 15,9-7-1 1,4 1-1-16,26 6 5 16,12 4 9-16,15 12 24 15,10 5 20-15,19 7 5 16,4 3-5-16,11 4-20 15,-3 1-17-15,0-2-39 16,-3-1-55-16,5-4-276 0,5 1 221 16</inkml:trace>
  <inkml:trace contextRef="#ctx0" brushRef="#br0" timeOffset="188597.72">9941 3248 1339 0,'8'-2'154'15,"-1"5"94"-15,-4 15-73 16,-3 12-20-16,-4 24-70 0,-2 13-28 15,-5 11-40-15,3 7-5 16,-2 2-10-16,2 2-13 16,8 2-61-1,-2-9-43-15,5-18-131 0,4-15-138 16,11-18 221-16</inkml:trace>
  <inkml:trace contextRef="#ctx0" brushRef="#br0" timeOffset="189349.41">10330 3795 1246 0,'-4'3'139'15,"0"0"51"-15,-3-3-18 16,-3-5-13-16,-1-4-71 16,-1-4-26-16,-6-5-35 0,-5 3-10 15,-9 4-14 1,-1 5-6-16,-2 16-8 0,2 11-2 15,3 21 3-15,3 7 2 0,10 2 2 16,5-8-2-16,16-12-3 31,6-15 0-31,15-14 6 16,5-2 3-16,11-13 18 0,1-3 10 16,-1-9 19-1,-7-7 7-15,-6 1 10 16,-3-1-3-16,-11 9-18 0,-5 6-10 15,-9 16-26 1,-9 9-8-16,-7 20-3 16,-3 9-2-16,-2 6-6 15,6-4-16-15,15-10-25 16,15-6 1-16,15-19 13 16,4-4 17-16,5-17 29 15,-7-11 8-15,3-14 13 0,4-5 3 16,-4-12 3-16,5-2 0 0,-5-4-9 15,-2-5-2-15,-7-5-7 16,-4 2-8 0,-7 20-5-16,-5 12-1 0,-10 36 0 15,-5 19 0-15,-11 29 1 16,-4 11 0-16,-6 16 2 16,1 4 0-1,3 2-1-15,6 0 1 0,9-9-14 16,3-6-4-16,3-16-1 15,-1-11 1-15,4-21 9 0,0-8 2 16,7-22 1-16,2-11-1 16,10-15 2-16,7-3 1 15,9-1-4-15,5 6 0 16,-3 14-5-16,-5 11-2 0,-2 18 2 31,-7 7 1-31,-1 13 5 16,-7 1 3-16,-6 5 1 0,-4 3 2 0,-14 2 4 31,-8-1 2-31,-13-2 3 16,-8-3-1-16,-18-10-10 0,-2-7-15 15,1-14-81-15,4-9-57 0,23-14-306 16,11-14 268 0</inkml:trace>
  <inkml:trace contextRef="#ctx0" brushRef="#br0" timeOffset="190081.33">10962 3685 699 0,'18'28'133'31,"-2"1"155"-31,-4-1-58 0,3-6-71 16,2-6-31-16,7-14-44 16,6-7-8-16,0-13-8 15,-1-3-2-15,-5-7-28 16,-7 3-10-16,-15 0-4 15,-4 0-2-15,-13 6 0 0,-9 5 4 16,-4 13-4-16,-4 8-4 31,-6 17-10-31,5 8-6 0,7 13-4 16,5 5-1 0,10 4 1-16,7-1 1 0,8-5 0 0,10-8 0 15,11-17 1 1,11-7 1-16,17-16 3 15,-4-6 2-15,3-16 1 16,-4 0 3-16,-6-20 12 0,1-7 6 0,-2-12 12 31,-3-8 4-31,-2-2 6 0,-4-7-4 0,-10-8-9 16,-2-1-8-16,-7 12-22 31,-4 15-3-31,-9 30 2 0,-4 16 0 16,-14 23 3-16,-2 14 0 15,-10 32-8-15,-6 15 0 16,3 19-1-16,1 6-1 0,10-3 0 16,10-7 1-16,21-14 2 15,12-8-1 1,16-19 3-16,13-8 3 0,10-22 5 0,2-8-1 31,-1-18 0-31,-6-9 1 0,-11-14-2 16,-2-9 9-16,-11-8-5 15,-3 1 0-15,-13 5-5 16,-4 11-9-16,-11 19-10 16,-4 12-5-16,0 16-2 15,0 8 2-15,8 9 9 16,5 3 2-16,13 2 2 0,5-1 0 16,6 0 3-16,-3-3 1 15,-11-5 13-15,-9-2 6 0,-18-5 9 16,-10-4 3-16,-22-3-4 15,-9-3-2-15,-1-5-54 32,-4-4-53-32,6-9-164 15,4-6-275-15,-12-15 300 0</inkml:trace>
  <inkml:trace contextRef="#ctx0" brushRef="#br0" timeOffset="191092.08">13093 3703 259 0,'7'-4'13'0,"-4"0"8"0,-1 0-79 15,-2-2 44-15</inkml:trace>
  <inkml:trace contextRef="#ctx0" brushRef="#br0" timeOffset="191292.3">13076 3677 757 0,'0'1'151'16,"1"1"129"-16,1-2-48 0,8 0-83 16,4-2-32-16,8-4-40 15,5 0-12-15,12 1-23 16,3 2-11-16,9 4-15 16,2 1-4-1,3 2-5-15,0 2-1 0,2-3 0 16,4 0-1-16,-4 0 0 15,-7 1 3-15,-18 0-71 16,-10 1-67-16,-24 1 73 16</inkml:trace>
  <inkml:trace contextRef="#ctx0" brushRef="#br0" timeOffset="191517.16">12891 3875 1084 0,'28'4'178'15,"5"3"103"1,13-2-79-16,9 1-30 0,22-3-98 16,11-2-29-16,5-2-31 15,0-3-52-15,-18-1-192 16,-9-2 156-16</inkml:trace>
  <inkml:trace contextRef="#ctx0" brushRef="#br0" timeOffset="191754.07">13565 3494 1646 0,'16'8'120'0,"9"5"56"15,9 5 10-15,10 4-52 16,6 4-41-16,-2 2-58 16,-5 1-18-16,-9 5-14 0,-10 0-3 15,-13 5 0-15,-10 5 0 16,-19 4-10-16,-9 1-27 16,-24-3-113-1,-10-3-97-15,-1-9 125 0</inkml:trace>
  <inkml:trace contextRef="#ctx0" brushRef="#br0" timeOffset="192655.29">14642 3830 763 0,'9'-9'186'0,"-1"-4"191"16,-4-3-41-16,2-8-87 16,-6-3-50-16,-8-4-96 15,-2 1-34-15,-14 0-49 0,-6 5-15 16,-11 12-12-16,-4 11-5 15,-6 19-7 1,2 13 2-16,6 18 6 0,5 6 1 16,18 2 5-16,10-3-1 15,18-16-2 1,7-10 0-16,17-15 4 16,8-11 3-16,6-9 14 0,6-8 14 15,-7-12 28-15,-1 1 8 0,-13-6-1 16,-9 3-8-16,-9 8-29 31,-11 5-10-31,-10 14-15 16,-5 13-5-16,-12 14-2 0,-4 6 0 0,8 6 4 15,6-3-1-15,17-8 2 32,12-6 1-32,17-14 1 0,3-5 4 0,3-12 1 31,1-10 2-31,0-11-1 0,6-4-1 15,-1-1 1-15,5 3 0 16,-14 6-1-16,-3 6-1 16,-13 13-4-16,-2 8-5 15,-7 14-4-15,-2 8 1 16,1 14 2-16,-3 5 3 16,3 4 3-16,0 0 1 15,-4-6 1-15,-4-2 1 16,-4-14 2-16,-1-1 1 0,-3-15 0 15,0-4-1-15,1-4-8 16,3-7-6-16,11-2-5 16,7-2-2-16,8-4 5 15,4 0 3-15,8-3 5 16,3-4 1-16,7-2 2 16,-3-5-1-16,1 3 1 0,-2 1 1 15,-6 5 0 1,-3 6 1-16,-14 12-1 15,-8 6-1-15,-9 12 1 16,-3 8 2-16,-1 7 5 16,2 4 2-16,0 3 1 0,2-4-1 0,0-4 0 31,-1-5-2-31,-7-4 3 0,-5-4 2 16,-12-5 0-16,-8-1-9 15,-5-6-54-15,-3-2-44 0,5-10-130 16,7-5-166-1,22-24 225-15</inkml:trace>
  <inkml:trace contextRef="#ctx0" brushRef="#br0" timeOffset="193709.12">15635 3790 1181 0,'15'25'141'16,"1"-3"70"-16,0-10-52 0,-1-6-8 15,-1-9-71-15,2-7-29 16,-4-8-20-16,-3-2-4 16,-5-6-9-16,-3-1-1 15,-5 1 9-15,-5 1 4 0,-6 7 11 16,-4 4 2-16,-4 14-13 16,0 5-7-16,-2 14-18 15,1 8-6-15,3 10-3 16,0 4 1-16,10 0 1 15,5-2 0-15,13-11 3 16,8-7 7-16,12-10 10 16,8-8 5-16,14-9 4 0,10-8 2 15,15-7 4 1,0-3 5-16,-5-1-6 16,-4 7-4-16,-20 5-12 15,-6 8-7-15,-14 11-4 16,-11 6-1-16,-17 4 2 15,-4 3 0-15,-10-2 1 0,-3-7-1 16,4 2-4-16,6-3 1 16,6-11 1-1,8-1 0-15,9-15 0 16,5-6-1-16,9-7-2 0,3 2-1 16,8 2-2-16,3 4-2 0,-3 12-3 15,-2 8-2-15,-12 10 0 16,-2 9 0-16,-10 6 0 15,-3-1 3-15,-1 0 4 16,-4-3-1-16,-3-7 7 16,2-5 1-16,2-6 1 15,0-5-1-15,2-5-3 16,0 0-2-16,1 3-5 16,2 2-3-1,-2 7-3-15,3 5 0 0,-2 4 5 16,2 1 2-16,4-7 4 0,3-3 2 31,6-10-8-31,6-9-7 0,5-8-18 0,2-8-8 16,7-5-1-16,-2-1 4 0,-2-5 19 31,-6 1 9-31,-6-4 8 0,-3-3 3 16,-3 12-4-1,-5 5-1-15,-7 16-2 16,-3 9 0-16,-1 7 2 15,-1 1-1-15,3 2 3 16,0 3 3-16,2 4 3 16,-4 3 0-16,-2 7-1 0,-4 4 0 0,-9 4-1 31,-2 3-1-31,-6 4 0 0,-3 1 0 0,0 0-1 31,-1 0 0-31,3-4 1 16,3-1 0-16,5-6 1 15,-1-5 1-15,8-10 3 16,2-6 3-16,5-7 3 0,0-6 0 0,4-6 0 16,1-4-2-1,3-1-4-15,2 2-4 16,5 5-6-16,1 3-4 16,0 8-5-16,4 6 0 15,2 10 3-15,0 5 3 0,3 10 5 16,-3 3 4-1,-8 1 2-15,-7 0 0 0,-22-1 1 16,-11-2-11-16,-21-5-63 16,-10-2-54-16,-9-10-120 0,-1-5-119 15,6-10 201-15</inkml:trace>
  <inkml:trace contextRef="#ctx0" brushRef="#br0" timeOffset="194288.48">17301 3369 904 0,'-8'6'82'0,"3"26"26"0,-6 3 97 15,-6 16-14-15,-5 4 10 0,-12 4-60 16,1 3-42-16,1 1-45 15,5 0-15-15,14-9-21 16,11-9-5-16,22-12-5 16,16-11 3-16,11-14 8 15,4-8 6-15,6-12-9 16,-3-5-1-16,-1-9-2 16,1 1-4-16,-16-10 35 15,-8 3 6 1,-20 4-2-16,-14 6-5 15,-19 19-32-15,-7 11-9 0,-10 19-5 16,-3 10 0-16,3 7 2 0,3 0 0 16,18-9 1-1,11-7-1-15,17-13-4 16,12-10 1-16,21-9 2 16,7-8 0-16,25-6 3 15,4-4 1-15,2 6 8 16,0 6 4-16,-22 11 3 15,-4 7-1-15,-18 9-9 16,-7 1-3-16,-19 0-3 0,-8 0 1 16,-16-7 5-16,-4-1 2 15,-6-10 11-15,3-5 5 16,8-10 0-16,3-7 16 0,16-10-3 16,10-1 0-1,25-5 0 1,18 1-18-16,14 4-9 15,3 3-6-15,2 4-36 16,-3 2-47-16,14 5 45 16</inkml:trace>
  <inkml:trace contextRef="#ctx0" brushRef="#br0" timeOffset="196488.87">19517 3725 974 0,'0'15'181'0,"0"6"123"16,0 13-132-16,0 5-11 16,-1 10-107-16,-1-1-24 15,1-1-30-15,0-6-24 32,4-13-111-32,3-3-104 0,4-14 123 0</inkml:trace>
  <inkml:trace contextRef="#ctx0" brushRef="#br0" timeOffset="196639.04">19526 3511 1754 0,'0'0'-39'0,"7"1"-73"0,10 1 68 0</inkml:trace>
  <inkml:trace contextRef="#ctx0" brushRef="#br0" timeOffset="196935.13">19860 3726 1328 0,'-3'6'122'16,"-3"-1"141"-1,1-4-104-15,0-2 5 16,-3-2-55-16,-6 4-88 15,-4 4-9-15,-7 7-12 16,0 4-2-16,5 4-5 0,9 0-2 0,17 4 1 16,8 5 1-16,12 4 3 31,-1 2 4-31,-3 4 1 0,-4-3 1 0,-7-5 1 31,-2-3 1-31,-8-11 1 0,-3-3 2 0,-10-8-2 31,-5-3-4-31,-9-6-47 16,-2-4-50-16,0-8-205 0,3-6 175 0</inkml:trace>
  <inkml:trace contextRef="#ctx0" brushRef="#br0" timeOffset="197219.65">20700 3772 1440 0,'5'3'85'0,"-3"3"31"0,-10 3 57 0,-28 1-18 16,-18 1 1-16,-15 3-87 15,-2-2-24-15,18 1-27 32,13 2-11-32,22-2-16 0,11 1-3 0,19 4-1 15,9-3 2-15,14 8 8 16,8 3 3-16,10 4-1 15,-3 2 0-15,-12-2 1 16,-9-3 0-16,-34-6 7 16,-16-2 1-16,-29-2-21 15,-10-4-40-15,-1-6-174 16,4-4-216 0,2-10 242-16</inkml:trace>
  <inkml:trace contextRef="#ctx0" brushRef="#br0" timeOffset="197892.01">20807 3521 1371 0,'36'-13'149'0,"-10"10"72"0,-10 14-4 0,-16 21-56 16,-8 11-43-16,-14 16-45 16,-1 6-22-16,1 7-30 15,0-2-13-15,13-9-3 16,1-8-2-16,8-18 1 15,7-7-1 1,2-10 3-16,2-9 0 16,6-9 5-16,1-9 0 0,6-14-1 15,4-2-2-15,1-2-4 16,3 5-4 0,-3 11-3-16,-6 7-4 0,-5 16 0 15,-7 8 0-15,1 7 4 16,2 2 3-1,8-5 0-15,7-5 1 0,8-11 1 16,0-4 2-16,-2-10 4 16,-3-4 3-16,-6-7 4 15,-4-6 2-15,-7-3 2 16,-5-5 0-16,-7 0-4 16,-6 9-1-16,-9 17-5 15,-4 12-1-15,-6 24-2 16,-2 6-2-16,8 5-3 15,5 1 0-15,15-11 0 16,8-6-1-16,7-9 1 16,6-6-1-16,8-11-13 0,4-4-14 15,11-14-25-15,1-6-10 0,0-14-7 32,1-11 6-32,-10-22 7 0,-4-11 9 15,-6-13 23 1,-5-2 9-16,-6 5 28 0,-1 12 15 15,-11 29 34-15,-2 20 6 0,-12 38 4 16,-9 16-6-16,-1 25-22 16,-4 8-6-16,2 17-12 31,3 7-6-31,3 8-13 0,8 2-2 16,5-9-2-16,8-11-11 15,10-17-63-15,2-12-48 0,7-14-204 16,1-11 181-1</inkml:trace>
  <inkml:trace contextRef="#ctx0" brushRef="#br0" timeOffset="198115.36">22102 3404 1960 0,'0'1'101'0,"-11"11"28"0,6 24 50 0,-5 12 2 15,3 9-68-15,-1 2-75 16,-1 4-18-16,-1 4-13 16,0 3-8-16,5-1-59 15,-1-1-55-15,7-11-189 16,5-4-320-16,2-14 366 16</inkml:trace>
  <inkml:trace contextRef="#ctx0" brushRef="#br0" timeOffset="198586.91">21888 3794 1377 0,'-30'-1'175'16,"6"2"58"-16,14 4-40 16,9 1-15-16,16-1-91 15,10 0-19-15,21-1-35 16,4-2-7-16,8-1-11 15,-1-3-2-15,4-2 4 0,2-2 1 16,8-3 10-16,-1-1 3 16,-16-3 9-1,-15 0 5-15,-29 1-3 0,-10 3-12 16,-23 7-16 0,-12 2-9-16,-17 9-14 15,-4 5 3-15,5 7 2 16,12 0 0-16,22-2-3 0,13 0 0 15,25-3 1-15,11 0 1 16,24 0 5-16,4 1-1 0,5 3 0 16,-1 4 0-1,-13 1 1-15,-3 2 0 16,-11-1 0-16,-1-2-1 16,-15-5-13-16,-6-3-6 0,-12-8-6 15,-6-4 0-15,-7-7 19 16,-1-6 7-16,5-8 10 15,6-3-2-15,13-8-4 0,7 1-4 32,10-1-7-32,7-2-18 0,4 3-88 15,0 1-70-15,-6 3 93 16</inkml:trace>
  <inkml:trace contextRef="#ctx0" brushRef="#br0" timeOffset="198729.73">22949 3884 1861 0,'2'40'233'0,"2"-9"-106"15,4-7-88-15,5-2-29 16,2-8-118-16,2-5-116 16,7-4 123-16</inkml:trace>
  <inkml:trace contextRef="#ctx0" brushRef="#br0" timeOffset="199301.37">23014 3633 1851 0,'-8'-12'132'0,"3"5"98"0,5 0-168 16,5-2 1-16,3-2-110 16,4 0-73-16,7 5-85 15,3 6-32-15,4 14 31 31,3 6 59-31,5 10 83 0,0 7 66 16,-4 10 108-16,-4 3 30 0,-11 3 30 31,-7-1-21-31,-2-12-53 0,0-8-25 16,4-15-19-16,1-9-11 0,8-11-15 16,4-5-7-16,3-8-12 15,2 0-5-15,5 3-2 16,-3 2 1-16,-1 8 1 15,-3 2 1-15,-8 1 10 16,-2-3 5-16,-6-2 5 0,-3-3 14 31,-6-8 3-31,-2-1-2 0,-5 0-2 16,-2 3-14-16,1 12-20 16,2 8-4-16,0 22-8 15,2 12 2-15,3 20 5 16,1 9 2-16,1 6 1 15,0 6 0-15,-4 1 1 16,-4-3 1-16,-8-10 1 16,-12-11 0-16,-12-18 3 15,-9-12 2-15,-10-21 9 16,-5-9 3-16,-2-25 32 16,12-9 3-16,23-22-18 0,30-5-8 15,53-1-47-15,19 6-9 0,31 19-1 31,14 11-12-31,6 16-49 16,4 5-70-16,1 7 86 0</inkml:trace>
  <inkml:trace contextRef="#ctx1" brushRef="#br0">18276 9406 0,'-35'0'15,"-129"13"-15,-26-13 32,61-5-32,43-3 0,23 3 31,13 0-15,9 3-16,13-1 0,8 3 15,8 3 1,-4-1-1,6 1-15</inkml:trace>
  <inkml:trace contextRef="#ctx0" brushRef="#br0" timeOffset="200060.95">14084 4443 646 0,'36'-5'139'0,"-8"2"133"16,-6 3 9-16,-14 5-37 0,-5 1-40 16,-2 6-70-16,-1 1-27 15,-2 3-44 1,0 3-21-16,1 3-21 15,0 0-9-15,4-1-9 16,6 0-2-16,9-8-1 16,0-3 0-16,5-10 2 15,2-5 3-15,5-7 6 16,-1-4 5-16,-1-3 19 16,-3-1 14-16,-9-1 28 15,-5-1 6-15,-7 0-9 16,-3 3-12-16,-5 8-23 0,0 8-20 15,-1 17-18-15,-2 10-4 16,4 16-11-16,3 7 6 16,8 12 5-1,6 1 0-15,6 3 1 0,3 0 1 16,1-9 2-16,-2-2 2 0,-12-8 1 16,-10-3 2-16,-16-9 4 31,-9-4 1-31,-13-12-7 0,-2-8-9 0,2-16-41 15,3-9-43 1,10-16-106-16,7-8-62 16,16-16 130-16</inkml:trace>
  <inkml:trace contextRef="#ctx0" brushRef="#br0" timeOffset="200604.8">14695 4516 1453 0,'4'11'145'0,"-7"5"87"0,-6 6-54 15,-4 8-87-15,1 3-33 16,3-3-35 0,4-5-10-16,10-10-14 0,7-4 0 0,10-11 4 31,2-3 6-31,2-8 23 0,0-5 7 16,1-2 16-16,-4-2 10 15,-9-4-3-15,-9 0 5 0,-10-1-21 16,-9 0-14-1,-12 4-37-15,-4 4-26 0,-4 12-10 16,-1 4-1-16,9 4-14 16,7 2-8-16,21-3-6 15,9 0 0-15,19 0 28 16,4-2 21-16,10 3 19 16,7 2 6-1,6 5 15-15,1 2 4 16,-1 4 5-16,-8 4-5 15,-15 1-9-15,-10 1-4 16,-16 0-1-16,-5-2-3 0,-3-5-3 16,-4-3-2-16,4-8 0 15,5-5 0-15,3-10 4 16,4-4 5-16,8-10 8 16,3-4 5-16,1 0 10 15,3 3 1-15,-6 9-3 0,0 6-3 16,-9 16-4-16,-6 9-4 15,-7 18-2 1,-5 8-2-16,3 2-5 0,3-1-4 0,10-11-5 31,9-6-10-31,13-14-77 0,8-9-18 0,15-17 44 16</inkml:trace>
  <inkml:trace contextRef="#ctx0" brushRef="#br0" timeOffset="200969.92">16812 4361 1541 0,'-4'-32'140'0,"-4"0"96"16,-1 0-23-16,-14-1-40 16,0 5-48-16,-8 12-73 15,-6 9-25 1,2 18-26-16,0 14-7 0,1 22-5 15,5 8 1-15,7 11 3 16,6 0 0-16,10-1 1 16,3-2 5-16,3-4-49 15,1-1-47-15,-1-8-125 16,0-10-98-16,-6-10 169 16</inkml:trace>
  <inkml:trace contextRef="#ctx0" brushRef="#br0" timeOffset="201441.6">16445 4760 846 0,'3'-48'194'15,"5"2"216"-15,3 2-131 0,7 3-76 16,8 9-31-16,7 11-34 16,1 7-25-16,2 17-47 15,-4 6-14-15,-2 14-35 16,-6 7-3-16,-7 7-8 31,-4 5-1-31,-8-1-7 16,-1 1-2-16,-2-10-1 15,-4-7-5-15,0-15 8 0,0-6 2 16,2-14 0-16,3-5 5 16,6-17-5-16,2-7-3 15,9-12-7 1,2 0-1-16,7 12 0 0,3 6 1 16,-2 18 2-16,-3 8 0 0,-6 12 1 15,-4 5 0-15,-9 10 3 16,-6 4 2-16,-8 6 2 15,-4 2 1-15,2-1 2 16,5-4 0 0,7-8-1-16,10-6 2 15,10-12 6-15,3-5 4 16,10-11 9-16,0-5 4 0,-2-5 4 0,-4-2 5 31,-17-4 5-31,-13 0-3 0,-27 0-19 16,-11 0-18-16,-15 6-42 15,-2 4-23-15,7 9-74 16,7 1-49-16,18 6-322 0,14-2 302 0</inkml:trace>
  <inkml:trace contextRef="#ctx0" brushRef="#br0" timeOffset="201774.41">17082 4443 762 0,'73'30'196'16,"-10"2"183"-16,-7 1-79 0,-19 2-133 15,-8 1-50-15,-17-3-59 16,-5-2-23-16,-14-9-6 15,0-5-3-15,-3-9-3 16,2-8-4-16,6-14-15 16,0-5-5-1,7-7-7 1,7-1-2-16,7 3 1 0,2 7 1 16,1 15-5-16,1 5 0 0,-4 14 4 15,-2 4-14 1,-4 4-31-16,-4 0-29 15,-2-2-24-15,1-2 15 16,1-10 39-16,3-6 34 16,8-10 50-16,2-6 26 0,7-9 57 15,3-2 23-15,-2 0 3 16,0 3-29-16,-5 15-49 0,-3 10-24 16,-7 19-31-1,-6 8 4-15,1 9-11 16,2-3-30-16,9-4-123 0,8-14 102 15</inkml:trace>
  <inkml:trace contextRef="#ctx0" brushRef="#br0" timeOffset="202371.77">18912 4245 1506 0,'0'0'142'0,"2"-3"-76"0,6-1 208 0,-1 4-168 0,-4 12 9 0,-3 10 7 31,-3 21-77-31,-4 9-20 0,-1 14-19 0,2 0-4 16,4-3-1-16,5-2-15 15,11-10-14-15,8-3-2 16,3-16 2-1,0-7 15 1,-1-16 17-16,-4-9 7 0,2-14 9 16,-5-7 4-16,-3-8-2 15,-4-2-4-15,-6 11-13 16,-1 6-10-16,-10 18-13 0,-1 10-1 16,-1 12 3-16,1 4 6 15,12-2 6-15,8-5 0 0,17-8 2 16,9-3 7-16,7-10 27 31,3-3 19-31,-6-8 27 0,-3-1 7 0,-16-4-6 31,-10-4-15-31,-18-9-33 0,-11-3-31 0,-19 1-67 16,-6 2-34 0,-7 12-77-1,-1 5-31-15,16 8 118 0</inkml:trace>
  <inkml:trace contextRef="#ctx0" brushRef="#br0" timeOffset="202722.06">19351 4628 1147 0,'33'19'176'0,"-6"3"154"0,-7 8-197 16,-7 4-6-16,-7-5-83 16,-1-1-17-16,6-10-17 0,3-5-3 15,9-12 3-15,3-4-2 16,2-11 23-16,2-1 11 0,-2-5 23 31,-2-1 3-31,-7 1-18 0,-6 3-15 0,-6 12-35 16,-2 6-8-16,-5 15-5 31,0 3 1-31,5 5 6 0,6-2 5 0,14-3 2 16,3-4 1-16,11-7 20 31,2-2 15-31,-5-10 32 15,1-1 19-15,-13-6 12 16,-2 0 7-16,-13-3-10 0,-9-3-15 16,-17-3-38-16,-11-4-31 15,-12 0-72-15,-2 1-49 0,2 4-87 32,11 1 96-32</inkml:trace>
  <inkml:trace contextRef="#ctx0" brushRef="#br0" timeOffset="203852.14">20636 4444 1628 0,'0'6'79'0,"6"18"-11"0,-2-2 74 0,-2 15-24 16,-2 3 0-16,-4 12-50 16,-2 6-43-16,2 3-22 31,4-4 0-31,10-7-3 0,10-7-1 15,8-11 0-15,2-7 1 0,10-12 0 16,-2-8 3-16,5-12 5 16,3-7 2-16,-1-12 6 15,1-5 2-15,-9-8 14 16,-8-5 5-16,-21 0 1 16,-11 3-1-1,-20 19-20-15,-7 13-10 0,-6 23-10 16,-5 12-4-16,10 9-1 15,3 6 2-15,16-2 4 16,6-4-1-16,17-5 2 16,7-4 1-16,15-7 3 15,12-1 3-15,12-8 1 16,4-3 1-16,3-8 6 16,-7-4 4-16,-7-8 11 0,-2-5 5 0,-10-5 2 31,-5 0-4-31,-13 1-15 0,-9 5-9 0,-11 9-18 31,-4 8-8-31,-11 12-3 16,-1 8 2-16,2 7 10 0,5 0 3 0,16-2 2 31,8-2 0-31,19-5 1 16,9-4 3-16,10-8 3 15,5-3 2-15,-7-9 1 0,-2-4 1 16,-8-5 1-16,-8-4 2 15,-9-3 5-15,-12-2-3 16,-10-2-10-16,-6 3-5 0,-6 11-16 16,-1 6-1-16,-1 7 6 15,3 6 2-15,4 2 5 16,5-1 1-16,13 3 3 16,6-5 0-16,13-2 3 15,9 0 0-15,10-4 3 16,3-1 0-16,-8-3 10 15,-5-1 5-15,-16-2 10 0,-9-1 4 16,-11 0-3-16,-5-1-5 16,-7 1-13-16,-2 3-6 0,-2 3-9 31,-2 2-6-31,3 7-3 0,3 3 0 16,7 4 3-16,7 2 4 15,14-1 4-15,6-3 2 16,10-6 6-16,9-3 4 0,9-9 11 31,5-5 8-31,7-8 9 16,-1-6 2-16,-11-9-3 15,-8-6-4-15,-17-12-7 0,-7-4-4 0,-7-6-8 32,-8 0-5-32,-9 13-11 0,-6 8-7 15,-8 28-15-15,-3 14-3 0,-6 25 5 16,-1 16 3-16,-1 22 13 15,3 11 3 1,11 8 2-16,7-3 2 0,11-12 3 16,8-10-8-1,9-12-81-15,3-7-39 0,12-11-106 16,3-8 102-16</inkml:trace>
  <inkml:trace contextRef="#ctx0" brushRef="#br0" timeOffset="204816.81">23247 4986 996 0,'-21'6'82'0,"-15"10"151"16,1 4-202-16,1 5-1 15,5 3-2-15,12 4-25 16,6-3-3-16,11-2-5 16,8-2 2-16,10-8 5 15,6-5 5-15,9-12 16 16,2-3 14-16,3-13 41 0,0-6 20 15,-7-11 37 1,-1-6 9-16,-12-13-11 0,1-6-11 16,-3-10-29-16,-2-8-15 15,1-5-13-15,-3 3-9 0,-7 19-7 16,-5 13-4-16,-6 30-24 16,-6 12-11-1,-10 23-20 1,-2 14-9-16,-8 23 3 15,0 10 5-15,3 8 5 16,8-2 1-16,20-5 2 16,12-4-1-16,19-7-2 15,5-2 2-15,10-14 1 0,-2-6 3 16,12-16 9-16,1-9 6 16,3-15 12-1,-3-9 8-15,-16-16 8 0,-7-4 1 0,-22-1-13 16,-9 2-10-16,-15 14-23 15,-10 9-11-15,-14 19-7 16,-6 9-1-16,4 19 6 16,5 3 5-16,19 5 6 15,12 1 0-15,17-7 1 16,14-1 2-16,20-11 2 16,10-3 3-16,2-11 6 15,-2-9 1-15,-3-10 6 16,-6-10 4-16,-1-15 2 15,-3-12 1-15,-4-18-4 16,-2-9-4-16,-5-14-6 16,-3-3-3-16,-6-8-4 15,-1 0 1-15,-7 12 4 16,-6 11 7-16,-10 34 6 16,-1 17-8-16,-6 29-3 15,0 15-6-15,-8 24-11 0,-3 11 8 16,1 16-4-16,-2 4-1 15,4 3 7 1,-2-4-3-16,4-1-33 16,1-2-38-16,4-8-155 0,-3-7-169 15,-3-14 221-15</inkml:trace>
  <inkml:trace contextRef="#ctx0" brushRef="#br0" timeOffset="205382.11">23877 4988 1833 0,'11'-4'187'16,"4"2"58"-16,5 2-43 31,8 2-36-31,9 2-97 0,10 1-30 16,9 2-31-16,-2 4-5 0,0 1-4 31,-6 3 0-31,-6 1 1 0,0 0 0 0,-10-4 4 16,-7-2 1-1,-20-4-1-15,-9-1-3 0,-19 2-2 16,-4 3-3-16,-5 5 0 16,1 1 1-16,10 1 0 15,4 1-1-15,9-3-6 16,8-2-2-16,8-4 0 16,2-3 2-16,8-6 8 15,1-1 3-15,3-6 3 16,1-2 2-1,1-4 3-15,-1-1 2 0,-8 1-3 16,-3 4-6-16,-9 9-8 16,-3 6-6-16,-8 15-1 15,-3 4 5-15,-1 2 7 0,4-2 2 16,9-9 4 0,9-1 2-16,8-8 3 15,6-4 0-15,9-5 3 16,4-7 2-16,-1-8 1 15,-2-2 5-15,-6-4 15 16,-7-2 1-16,-5 4 0 16,-7 2-5-16,-7 15-29 15,-2 13-7-15,-9 17-5 0,-2 7-1 16,-4 6 8-16,6 0-2 16,9-9-45-16,7-5-26 0,7-10-107 15,5-3-77 1,2-12 145-1</inkml:trace>
  <inkml:trace contextRef="#ctx0" brushRef="#br0" timeOffset="205549.25">24680 4506 2347 0,'0'0'1'0,"-2"2"-1"0,0-1 24 16,1-1 4-16,-3-2 10 15,2-3-29-15,1-4-137 16,1 1-177-16,7 5 159 0</inkml:trace>
  <inkml:trace contextRef="#ctx0" brushRef="#br0" timeOffset="205898.71">24776 4522 1221 0,'13'39'139'0,"-3"11"100"16,-2 11-42-16,-8 15-56 15,-6 3-26-15,-6 1-37 16,-3-5-25-16,4-7-29 15,5-7-10-15,9-12-8 32,10-7 0-32,10-15 0 15,8-6 1-15,15-12 11 0,4-7 15 16,3-12 14 0,0-5-1-16,-15-12-3 0,-8-6-14 15,-16-1-22-15,-7 2-7 16,-14 14-18-16,-2 11-4 0,-5 20 2 31,4 7 3-31,7 11 17 0,8 5 8 16,11 7 15-16,4 0 12 0,2 0 27 15,-4-2-1-15,-6-5 16 16,-8-7 2 0,-7-10-16-16,-6-4-2 15,-12-14-25-15,-8-4-22 16,-33-13-89-16,-15-7-9 15,-32-11 29-15</inkml:trace>
  <inkml:trace contextRef="#ctx0" brushRef="#br0" timeOffset="213553.06">14506 5880 426 0,'10'-3'115'0,"-1"1"196"15,-1 0-92-15,-2 0 15 16,-5-1-27-16,0 0-46 16,-1 0-16-16,-2-3-6 15,-3 3-10-15,-10 0-36 16,-6 1-18 0,-17 4-38-16,-3 2-12 15,-4 9-18-15,-6 3-7 16,12 9-5-16,5 2-1 0,10 5-1 15,10 0-2 1,10-4-5-16,8 1-1 0,14-2 0 16,4-3 2-1,13 0 6-15,3-2 3 0,6-3 4 16,0 4 0-16,-13-4 6 16,-7 5 4-16,-20 2 9 0,-11-3 2 31,-21 5 0-31,-7 0-3 0,-12-2-21 15,-2-1-36-15,-2-5-117 16,-1-4-93-16,5-10 123 16</inkml:trace>
  <inkml:trace contextRef="#ctx0" brushRef="#br0" timeOffset="213956.08">14712 6011 1208 0,'5'9'89'16,"-2"6"87"-16,-4 5-71 16,-4 5 11-16,0 1-34 15,4-2-48-15,2-8-14 0,6-11-7 16,4-5 4 0,2-15 4-16,5-1 12 0,3-7 16 15,-1-3 10-15,-1-2 25 16,-2 3 1-16,-7 6-15 15,-2 6-9-15,-6 12-27 16,-2 8-12-16,-2 19-11 0,-1 10-5 31,0 13-6-31,4 4 0 16,7 1-1-16,5 0 1 0,4-5 0 0,1-1 1 31,-5-4 2-31,-5 0 2 16,-12-5 4-16,-6-1 2 0,-11-9 6 15,-7-6 2-15,-3-10 0 16,-1-7-19-16,4-13-84 16,1-8-68-16,8-19-160 15,6-10 158-15</inkml:trace>
  <inkml:trace contextRef="#ctx0" brushRef="#br0" timeOffset="214233.05">15239 5929 1567 0,'-2'2'147'0,"-5"4"90"31,-7 4-61-31,-10 9-38 0,-4 1-57 16,3 2-51-16,3 1-18 16,12-1-14-16,9 1-7 15,9 1-2-15,5-1 2 16,9 4 6-16,2-2 2 0,-4 2 3 15,-6 0 1-15,-9-2 5 16,-7 0 3-16,-14-3 3 16,-6-1 1-1,-15-4-17-15,-4-5-33 0,-10-10-121 16,2-6-82 0,8-7 117-16</inkml:trace>
  <inkml:trace contextRef="#ctx0" brushRef="#br0" timeOffset="214450.02">15618 5944 1024 0,'22'-1'170'0,"-11"1"257"0,-6 0-163 16,-19 3-19-1,-9 2-50-15,-11 6-113 16,-1 1-35-16,-11 8-31 15,3 6-14-15,2 12-10 16,7 2-3-16,15 9-50 16,13-3-40-16,23-1-176 0,11-2-214 15,23-13 280-15</inkml:trace>
  <inkml:trace contextRef="#ctx0" brushRef="#br0" timeOffset="-214152.17">16030 6125 1026 0,'11'-36'212'15,"-6"-1"139"-15,-15 4-87 16,-7 8-45-16,-14 15-116 16,4 10-48-16,-13 21-48 15,-5 9-11-15,8 12-6 0,0-1 1 16,23-7-4-16,10-5-3 16,25-16-1-1,12-6 2-15,12-10 9 0,5-8 5 16,-6-11 2-1,-2-3 7-15,-6-6 18 0,-2-1 8 16,-5-1 14 0,-5 1-1-16,-11 11-18 15,-2 5-8-15,-11 17-18 16,-8 13-5-16,-8 20-1 16,-4 10 0-16,0 7 1 15,3 0 0-15,19-14-6 16,12-9 1-16,18-19 1 0,10-9 3 0,16-18 6 15,2-7 4 1,0-14 6-16,-4-9 2 16,-15-11 4-1,-1-4-1-15,-7-7 1 0,-2-1 2 0,-3-2-2 32,-5 1-2-32,-9 15 2 0,-6 15 0 0,-12 30-5 15,-9 18 0-15,-15 30-13 16,-4 13-4-16,2 18-1 15,0 6-1-15,10 9 3 16,4 1 0 0,13-8 1-16,8-8 0 0,17-21 1 15,8-12-1-15,14-20 3 16,7-9 4-16,9-19 4 16,3-11 8-16,-2-18-6 15,-3-10 3 1,-8-14-2-16,-5-4-3 0,-5-7 9 15,-10-2 1-15,-9-4-1 16,-6 6-5-16,-13 25-6 16,-4 17-7-16,-14 46-5 15,-8 21-3-15,-6 27-1 16,-2 14 2-16,4 12 3 0,4 2 1 16,13 1 2-1,5-8 0-15,15-18 1 16,8-10 1-16,13-22 1 15,6-10 0-15,10-14 3 0,5-8 2 0,5-15 2 32,1-6 2-32,-11-14-1 15,-8-6 1-15,-14 2-5 16,-6 4-4-16,-7 19-9 16,0 14-6-16,-1 20-2 0,0 10 2 15,5 12 6-15,2 2 5 0,5-3 1 31,-1 0 2-31,-3-7 10 0,-7-4 6 0,-11 0 10 16,-12-4 4-16,-22-2-5 0,-6-3-11 31,-20-7-57-31,-16-4-57 16,-22-5 52-16</inkml:trace>
  <inkml:trace contextRef="#ctx0" brushRef="#br0" timeOffset="-191762.07">2347 11352 290 0,'-7'7'117'16,"-3"2"92"-16,2 0-53 0,1 1-29 16,2-4-31-16,2-1-6 0,2-2-18 15,1 0-9-15,0 0-16 16,0 1-9-16,0 3-7 15,2 1 0 1,1 1 2-16,3-2 2 0,5-2 4 31,9-2 10-31,12 0 13 0,4-1 6 0,19 1 23 16,2-2 3 0,5-2-11-16,11-2-5 15,25-2-33-15,10 0-19 0,20-1-18 16,12 1-6-1,-6-1 0-15,-3 2 1 16,-2-4-7-16,-13 0-26 16,-10-1-304-16,-2-4 232 0</inkml:trace>
  <inkml:trace contextRef="#ctx0" brushRef="#br0" timeOffset="-158226.59">4909 7882 610 0,'-1'14'102'0,"-1"0"71"15,0-5-38-15,-3 5-22 16,3-3-17-16,2-1 3 0,3-1-18 16,4-12 1-16,9 1-4 15,6-5-7-15,13-4-15 16,9 5-14-16,1-6-16 15,3 6-5 1,-12 3-6-16,-4 2 2 0,-8 2 5 16,-6 1 7-16,-7 0 7 0,-4 0 4 31,-7-1-4-31,-1 1-8 16,-10 1-6-16,-5 1-7 15,-12 4-4-15,-10 2-2 0,-18 1-4 16,-7 1-1-16,-3-5-2 15,4-1 0-15,16-3-3 16,12-2 0 0,15 0-3-16,6-1-3 0,13 0-6 15,1-1 0-15,13-4-1 16,5 1 2-16,13-6 18 0,9 8 2 16,16-2 10-1,8 0 3-15,3 3-10 0,-3-6 3 0,-13 4-2 31,-8 1 0-31,-15 4 4 16,-7 2 1-16,-14 5 6 16,-7 1 5-16,-11 1-3 15,-8-3 0-15,-11 0-4 16,-5-4-8-16,-10-4 1 0,-1 3-4 0,-15-5-8 31,3 2-2-31,11 1-4 16,9-1-4-16,27 3-5 0,10-2-4 15,17-4 1-15,11 2 1 16,18-8 7-16,5 2 0 16,7-3 10-16,-4-2 8 0,-7 1 7 15,-9-6 6-15,-12 6-10 16,-8 2-1-16,-14 7 1 16,-9 7 1-16,-14 9-73 15,-10 3-73-15,-19 20 71 16</inkml:trace>
  <inkml:trace contextRef="#ctx0" brushRef="#br0" timeOffset="-155767.21">17827 7899 819 0,'1'-8'150'0,"-1"5"103"16,-7 8-71-16,-3 8-29 15,-13 9-49-15,2-1-13 16,0 0-24-1,1-7-6-15,12-2-16 0,2-5-6 16,14 1-11-16,1-1-7 0,11 3-7 16,9 3-7-16,16 2-8 15,13 0-3-15,28-3-3 16,8-1 2 0,17-4 3-16,18-3 2 15,10-4 7-15,14-2 3 16,32 2 10-16,1 1-1 0,26 4 0 15,2 2-3 1,2 3-6-16,-5 0-2 16,-11 2 0-16,-11-3 2 0,-15-4-1 15,-9-1 1-15,-31-5-1 16,-10-1-52-16,-33-2 31 0</inkml:trace>
  <inkml:trace contextRef="#ctx0" brushRef="#br0" timeOffset="-133743.23">3863 8059 278 0,'3'-7'80'16,"2"0"70"-16,0 3-14 15,-1 2-18-15,-4 2-6 16,-3 3-5-16,-4 7-15 0,0-1-11 0,4 2-26 31,-4-2-14-31,3-4-24 0,2 0-3 0,4-2 20 16,4 0 14-16,5 0 22 15,2-1 12-15,3-2 0 16,7 0-7-16,10-3-11 16,8 1-10-16,25-1-23 15,9-2-9-15,17-1-13 16,2-3 1-16,9 0-90 0,1 1-384 31,4 3 306-31</inkml:trace>
  <inkml:trace contextRef="#ctx0" brushRef="#br0" timeOffset="-80680.75">3577 8850 528 0,'-3'0'73'0,"-6"7"10"0,2-2 52 16,-1 5-17-16,1-1-2 15,3-1-5-15,0-3 11 16,4-2 13-16,4-2 2 0,1-4-28 15,6 3-19-15,7 1-33 16,7 6-20-16,23 8-19 16,5 0-9-1,17 0-7-15,-1-2-1 0,2-5 2 16,4-2 6-16,2-3 9 0,4 0 2 16,-8-3 3-16,-8-1-1 15,-24 0-2 1,-13-1 0-16,-19 2 11 15,-8 0-1-15,-17 0-1 16,-11 0 0-16,-21 1-12 16,-14 1-7-16,-18 2-6 0,-4 1-3 0,-7 1-1 31,0-1 2-31,-5 2 0 16,6-1-1-16,23 2-1 0,16 0 2 15,33 1 7-15,11-2 6 16,17-2 4-16,10-2-2 15,21-5-4-15,11-3-4 16,16-8-30-16,8-5-56 16,8-11 46-16</inkml:trace>
  <inkml:trace contextRef="#ctx0" brushRef="#br0" timeOffset="-75515.45">2186 8897 108 0,'-11'3'19'0,"-3"-2"56"16,3-2 27-16,0-2 66 16,1-2 32-16,2 0 14 0,3-1-29 15,0 1-48 1,2 1-28-16,0 4-50 15,1 1-17-15,1 1-31 16,1 1-7-16,15 2 15 0,1-4 14 16,12-1 25-16,5 0 10 15,6-5-11 1,10 2-8-16,11-1-26 0,5 1-7 16,1-2-9-16,-3 2-4 0,-21 0 3 15,-10 2 0-15,-15 2 6 31,-9 3 3-31,-14 6 2 0,-9 1 1 16,-13 3-3 0,-11 1-3-16,-17-2-2 15,-5 0-2-15,-8-2-3 0,0-2 1 0,4-4-6 32,0-3 2-32,6-1-3 0,3 0-4 0,11 1 1 31,15 0-5-31,17-1-3 15,13 0-2-15,19 1-1 0,8 0 7 16,16-1 8-16,2-2 3 16,8-2 3-16,-4-2-3 0,2-2-1 15,1-1 1-15,-5 0 2 16,-2 2 1-16,-19 3 6 16,-8 2 2-1,-28 4 3-15,-14 3 0 0,-16 3-3 16,-9 2-4-16,-1-2-4 0,1 0 0 15,6-4-5 1,7 1-1-16,14 0-10 16,12 2-4-16,20 0-4 15,9-3 1-15,17-3 7 16,5-4 4-16,13-9-21 16,12-5-112-16,20-8 91 15</inkml:trace>
  <inkml:trace contextRef="#ctx0" brushRef="#br0" timeOffset="26268.51">2580 13997 440 0,'-14'3'58'0,"1"4"45"16,-2 3-42-16,1 3-32 16,-2 2 22-16,2-1 64 0,-1 0 34 15,4-4 39-15,2-2-3 16,6-3-34-16,2-4-28 15,2 3-40-15,10-2-12 0,13 1-14 16,10-1 4-16,19 5 9 16,13-6-4-1,35-9-11-15,20-3-11 16,35-15-29-16,18-3-7 16,2-3-5-16,12-2 1 15,-9 4 12-15,-4 8-43 16,1 15 22-16</inkml:trace>
  <inkml:trace contextRef="#ctx0" brushRef="#br0" timeOffset="28480.78">15503 12168 811 0,'-15'-6'176'16,"-2"1"140"-16,-2 4-114 16,-7 1-38-16,-3 6-63 0,1 2-14 15,-3 3-24-15,4 1-6 0,3 3-9 16,2 0-9-16,8 0-11 15,3 4-6-15,11-1-9 32,8 0-3-32,11 6 2 15,9 2 3-15,18 2 2 16,14 2-1-16,15 0-5 0,5-7-4 0,20-5-3 16,13 0-4-16,6-11 0 15,12 2 0 1,11-1-2-16,-11-4-1 0,6 2 1 15,0 1 0 1,-10-4 2-16,-7-4 0 16,-1-10 0-1,-1-3 0-15,-14-13 1 0,-4-6 5 16,-11-17 3-16,-14-7 2 16,0-9 1-16,-4-2 0 0,-17 2 4 15,-4 4 0-15,-23 3-1 16,-5 2 1-16,-11 3 1 15,-7 3-4-15,-7 11 7 16,-5 4 7-16,-10 6 10 16,-10 3 17-16,-14 1-34 15,-10 3-2-15,-9-2-16 16,0 0-13-16,-1-3 23 16,1-2-8-16,-18 3-6 15,-8 0-3-15,-13 9-8 16,-8 2-3-1,-5 9 0-15,-2 4 1 0,1 3 8 16,0 0 1-16,0 0 4 16,3-2 1-16,1-3 1 15,6-3 2-15,7-2 0 0,2 0 1 16,2 0 0 0,3 3-1-16,8 6-2 0,-3 2 0 15,-9 6-7-15,-4 3-2 16,1 4-1-16,8 5 0 15,10 10-3-15,6 4-3 0,13 15-7 16,11 10-4 0,23 26 2-16,16 11 2 0,24 17-25 0,23 0-5 31,36-7-88-31,14-7-85 16,32-16 134-16</inkml:trace>
  <inkml:trace contextRef="#ctx0" brushRef="#br0" timeOffset="34873.6">3966 12962 239 0,'-3'5'22'0,"-1"2"30"15,0 4-23-15,0-2 10 0,-2-3 17 32,3-1 3-32,3-5 3 15,-4-2-3-15,7-1-7 16,-2 1-5-16,1 1-19 0,1 2-11 16,3 4 22-16,-5-2 12 15,0 0 15 1,0-2 5-16,-1-1-21 0,0 0-9 15,2 0-13-15,-2 0-3 16,0-1-10 0,0 0-5-16,-4 0-3 0,2 5-3 0,1 1-2 15,-2-2 0 1,3-3-1-16,-1 0-1 0,1-1 1 0,0 0 0 16,1-6 0-16,1 4 0 15,-2 3 13-15,0-1 11 31,0 0 8-31,-2 0 3 0,2 1-7 0,0 0-9 16,-1 0-8 0,-5 3-3-16,2-1-4 0,0 0-1 15,-1 0-1 1,2-1-1-16,3-1-1 16,-2 0 0-16,1 0-1 15,-6-1 1-15,7 1 0 16,-1 0 0-16,-3 4 0 15,3 0 0-15,1 0 0 16,0 2 0-16,0-2-1 16,3 0-2-16,4-1-1 0,3 0 5 15,11 1 13-15,1 2 7 0,9 1 7 16,7 0-4 0,7-1-8-1,6-1-6-15,1-1-4 0,-3-1-1 16,-12 2-1-16,-7 1 1 15,-9 1 2-15,-9 0 2 16,-11-1 8 0,-2-1 3-16,-8-2-1 0,-8-1-2 15,-8-1-8-15,-7 1-3 0,-17 2-2 16,-3 0 0-16,-9-2-1 16,0 0 0-16,6-3-2 15,4-3-2 1,4-3-1-16,2 0-2 15,14 0-3-15,7 1 0 0,23 5-7 16,0-2-2-16,16 5 0 16,5 3 1-16,7 4 9 15,4 1 2-15,5-1 1 16,5-2 1-16,6-6 0 16,6-2 0-16,7-6 1 0,1-1 2 15,-6-2 1-15,-7 0 1 16,-16 0 0-16,-7 1 2 15,-16 3 6 1,-8 5 2-16,-5-2 1 16,-14 4-1-16,-13 4-6 0,-8 0-2 0,-22 6-2 31,-1-1-2-31,-2 3 1 16,2-1-1-16,16-4-2 15,6-1 0-15,18-6-5 16,10 0-3-16,12-3-4 15,10 0-2-15,12-1 1 16,4 0 2-16,10-3 6 16,8-1 2-16,8-3 3 0,5-2 1 15,1 2 3-15,-6 1 0 0,-16 8 3 16,-17 3-14 0,-12 7 6-16</inkml:trace>
  <inkml:trace contextRef="#ctx0" brushRef="#br0" timeOffset="63644.52">3917 12084 213 0,'-2'4'91'16,"-1"-3"109"-16,2 3-7 0,5-1-28 31,1-2-20-31,11 4-31 0,7 0-15 16,11 2-23-16,14 2-11 15,26 8-27-15,15 5-14 16,14 7-17-16,18 4-4 16,12 6-33-16,3-1-36 0,22-12-79 15,-7-8-134-15,-6-26 159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6:25:34.5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11206 4078 634 0,'-33'16'40'0,"-5"-1"38"15,3 2-64-15,5-4-11 16,5-1 32-16,16-7 64 16,9-3 32-16,18-2 50 0,9-1-14 15,15 3-49 1,6 4-28-16,4 6-49 0,1 4-18 16,12 2-18-1,10 0-4-15,23-5-3 16,11-9-15-16,34-17-77 0,8-11-195 0,34-14 173 31</inkml:trace>
  <inkml:trace contextRef="#ctx0" brushRef="#br0" timeOffset="3256.1">11727 5017 264 0,'-6'-7'36'0,"-2"-3"62"0,0 2 10 15,-1-2 37-15,0 1 8 32,3 2-10-32,-3 0-12 0,4 2-31 15,-5-3-11-15,7 2-27 0,5 2-8 16,4-1 0-1,7 3 7-15,2 0 11 16,5 1 3-16,7 1-5 0,4-3-10 16,20 3-10-1,16 1-6-15,20 0-19 0,6 3-8 16,5-2-12 0,1-1-4-16,-3-1 2 15,-4 0 0-15,-9 0 1 16,-9-2 1-16,-14 2-29 0,-3 0-55 15,-16 3-327-15,-6 6 260 0</inkml:trace>
  <inkml:trace contextRef="#ctx0" brushRef="#br0" timeOffset="3586.96">11686 5899 877 0,'5'7'106'16,"7"2"81"-16,7 3-32 15,21 2-58-15,17 0-28 0,33-2-38 32,12-2-12-32,17-6-11 15,6-1 9-15,-6 1-199 16,2 2 139-16</inkml:trace>
  <inkml:trace contextRef="#ctx0" brushRef="#br0" timeOffset="21026.32">2969 5959 395 0,'6'-12'84'0,"-1"3"79"15,-3 2-7-15,-4 2-22 16,-2 2-10-16,-1 1-13 16,-6 0-9-16,-1 1-29 31,-4 0-13-31,-9 3-25 0,-6 1-7 16,-7 4-8-16,-1 2-2 0,-1 2-6 15,1 1-4-15,7-1-7 16,1 0 0-1,6 0 0-15,0 1-1 16,0 5-2-16,4 5-2 16,-2 9 0-16,4 4 0 0,1 9 1 15,1 0 1-15,3 7 0 16,0-2 0-16,4 4-1 16,5 2-2-16,2 10 0 15,2 4-1-15,1 9 2 16,-3 2 1-16,3 1 3 15,-2 1 0-15,1-1 5 16,0 2 6-16,0-2 3 16,-1-2 3-16,2 1-4 15,0-1-4-15,-2 4-2 16,1 0-2-16,1-2-2 0,0 0 1 16,0 0 0-1,-1 5 1-15,-1 2-2 16,-3-3-1-16,2-13 2 0,-1-6-2 0,3-15 3 15,2-1-4-15,7-9-1 16,4-4 0-16,1-7 3 16,2-5 4-16,3-7 0 31,1-1 0-31,1-1-2 16,3 0-1-16,-3-1 0 0,0 0-1 0,0-1-1 31,-2-2-1-31,8 1-1 15,3-2-1-15,10-4 0 0,16-4-4 0,23-10-88 16,8-10-183 0,13-28 167-16</inkml:trace>
  <inkml:trace contextRef="#ctx0" brushRef="#br0" timeOffset="35985.94">5558 8295 288 0,'-2'2'81'16,"-1"3"70"-16,-5 0-36 0,-1 2-46 0,-3 1-3 15,-4-2 11-15,4 1 5 16,-4-3-3-16,-2 0-7 16,3-1-15-1,0 0-10-15,1 0-10 0,1-1 1 16,-5 0 5-16,-1-1 4 0,-1-1 2 31,-3 0 0-31,-1 0 6 16,-1 2-3-16,-1 2-9 0,2 2-6 0,-1 4-18 15,2 3-4 1,-3 3-6-16,1 5-2 16,0 9-4-16,-5 1-3 15,5 11 0-15,-2 1 0 16,2 5-1 0,5 2 0-16,7 7-1 0,5-1-1 0,8 3 0 15,1-1 1-15,7-1 0 16,2-1 1-16,12-5-2 31,2 0-1-31,11-10-1 0,8-4-2 16,2-12 2-16,-2-5 1 0,4-11 3 15,4-7 0-15,11-12 1 16,9-8 1-16,5-9 1 16,-5-6 1-16,-13-5 0 15,-6-3 2-15,-13-1 0 16,-3-3 3-1,-11-3 0-15,-7-4 1 16,-15-11 0-16,-2-6-2 16,-8-11-1-16,-4-3 0 0,-5 4 0 0,-8 3 0 15,-3 8 3-15,-5 9 4 0,-8 21 3 16,-1 12-1-16,-14 23-5 31,-2 6-17-31,2 12-54 16,1-1-30-16,20-6-115 15,10-2-112-15,20-11 183 16</inkml:trace>
  <inkml:trace contextRef="#ctx0" brushRef="#br0" timeOffset="36581.92">6068 8588 424 0,'-1'13'94'0,"1"0"74"15,0-1-46-15,4-5-51 16,1-2-11-16,12-5 9 0,7-4 11 15,13-6-4-15,12-4-9 16,22-3-24-16,8-1-18 0,10-2-18 16,3-3-3-16,0-2-1 15,3-1 0-15,-3 2 2 16,-8 3 1-16,-25 5 4 16,-12 6 1-1,-21 5-39 1,-6 3-72-16,-16-3 60 0</inkml:trace>
  <inkml:trace contextRef="#ctx0" brushRef="#br0" timeOffset="36855.96">6841 8314 957 0,'8'-4'92'0,"1"2"49"0,4-1-8 0,2 3-36 31,6 1-20-31,7 1-24 15,4-2-13-15,7-1-18 16,6-1-4-16,6-1 2 16,0 2 2-16,-3 3 0 0,-9 4 1 15,-17 7 5 1,-12 5-1-16,-19 6 3 16,-7 3-3-16,-17 4-11 15,-8 0 1-15,-4 1-66 0,-1-2-52 0,3 3-274 31,6 1 217-31</inkml:trace>
  <inkml:trace contextRef="#ctx0" brushRef="#br0" timeOffset="37595.71">8047 8242 191 0,'-6'-5'92'0,"1"1"115"16,-3 1 3-16,8 2-10 0,0 1-16 31,2 8-40-31,2 6-25 0,1 12-48 16,0 4-21-16,0 5-29 15,1-2-9-15,0-8-7 16,-2-5-1-16,0-6 4 16,-4-8 0-16,-5-2 2 0,-3-4 0 15,-3-3-2-15,-2-5 3 0,2-10 7 16,0-4 6-16,3-9 12 15,2-4 1-15,5-6-5 16,5 0-7-16,9 3-3 31,3 7-3-31,8 11-3 16,-2 5-2-16,2 9-10 0,2 3-5 16,1 5-46-1,-3 3-32-15,-1 3-103 16,1 0-91-16,-4-1 153 15</inkml:trace>
  <inkml:trace contextRef="#ctx0" brushRef="#br0" timeOffset="37931.51">8309 8206 577 0,'2'13'149'0,"3"2"142"0,-2 3-119 16,3-1-42-16,3-4-45 16,1-3-14-16,3-7-28 0,3-4-8 15,0-8-11-15,4-5-2 16,4-8-10-16,3-3-3 15,1 0-2-15,2 2 0 32,-11 4 3-32,-11 2 15 0,-10 5 24 15,-11 1 9 1,-12 7 5-16,-4 3-11 0,-5 7-25 0,1 8-8 16,5 8-14-1,3 5-4-15,6 7-6 16,6 3-1-16,11 2-2 15,6-3-1-15,12-4 0 0,7-6 1 0,7-9-38 16,10-3-29 0,8-8-86-16,6-5-63 0,1-8-163 31,-2-8 209-31</inkml:trace>
  <inkml:trace contextRef="#ctx0" brushRef="#br0" timeOffset="38225.86">8916 8241 763 0,'-1'-10'151'0,"-4"-1"138"15,-6 0-45-15,-10-3-84 16,1-1-31-16,-7 2-53 16,1 1-20-16,0 8-32 15,1 5-12-15,6 14-13 0,2 7-4 32,7 7-4-32,5 3 0 15,6-7-2-15,6-4 0 0,4-11 2 16,5-5 1-16,3-6 5 15,3-6 2-15,2-8 5 16,-1-2 9-16,-3-6 24 16,0-3 11-16,-10 4 11 15,-2 1-3-15,-8 9-19 0,-2 6-11 16,-6 13-16 0,-3 11-10-16,-1 17-24 15,0 9-15 1,9 1-85-16,8-5-85 0,20-17 117 0</inkml:trace>
  <inkml:trace contextRef="#ctx0" brushRef="#br0" timeOffset="38624.36">9385 8207 955 0,'9'-10'162'0,"-9"2"144"16,-9 4-70-16,-21 8-105 31,-6 7-42-31,-4 11-57 0,-1 4-16 0,11 5-13 15,6-1-3-15,13-8-9 16,5-3-2-16,11-11-3 31,3-7 0-31,8-7 4 0,3-5 4 0,6-7 2 16,5-2 2-16,-1-5 2 16,3-2 0-1,-2-4 3-15,-5 0 0 16,-7-4 7-16,-5-5 7 15,-11-8 7-15,2-5 6 16,-10-11-1-16,-2 2-8 0,0 8-8 16,-1 9 2-16,5 28 4 15,3 12-1 1,1 26-2-16,0 14-8 0,2 26-9 16,3 11 0-1,1 9 1-15,-3 6 0 0,6 0-35 16,4-5-60-16,9-14-188 15,5-12-219-15,0-18 269 16</inkml:trace>
  <inkml:trace contextRef="#ctx0" brushRef="#br0" timeOffset="38800.47">9623 8439 964 0,'9'4'118'15,"8"-1"93"-15,6-2-38 16,13-1-66-16,5-3-33 0,7-5-47 16,5-4 0-16,-8-7-145 15,-2-1 91-15</inkml:trace>
  <inkml:trace contextRef="#ctx0" brushRef="#br0" timeOffset="39045.11">10298 8091 895 0,'-12'-11'141'16,"1"2"53"-16,-1 8-2 15,5 6-28-15,1 11-67 16,5 5-20-16,3 13-25 0,2 3-9 15,-2 9-19 1,4 4-10-16,3-3-12 0,1-6-3 0,5-19-23 16,2-10-54-1,7-17-90-15,0-10-103 0,6-20 133 16</inkml:trace>
  <inkml:trace contextRef="#ctx0" brushRef="#br0" timeOffset="39177.04">10422 7736 1386 0,'-13'17'32'0,"-1"-4"-82"16,3-5-63 0,7-9 62-16</inkml:trace>
  <inkml:trace contextRef="#ctx0" brushRef="#br0" timeOffset="39550.05">10703 8022 904 0,'15'40'35'0,"-3"-6"16"16,-1-3-47-1,-7-8-2-15,-4-4-1 16,-2-6-1-1,-4-2 0-15,-6-6-4 16,4-3-16-16,-3-8-27 16,4-6-1-16,3-7 34 15,2-6 38-15,9-5 80 16,3-1 28-16,12 0 31 16,-2 1-3-16,9 8-29 15,-1 2-23-15,-3 7-53 16,1 4-20-16,-2 11-20 0,-2 4-4 15,1 11-5-15,-5 5-3 16,-3 8-12-16,-3 5-25 0,-2 3-69 16,2 1-70-16,1 1-124 15,4-2-30-15,6-9 162 32</inkml:trace>
  <inkml:trace contextRef="#ctx0" brushRef="#br0" timeOffset="39835.76">11361 7604 1109 0,'-11'3'118'16,"2"5"81"0,-5 18-82-16,0 10-20 0,1 14-15 15,2 6-4-15,2 9-26 16,2 1-18-16,5 3-24 15,0-2-6-15,3 1-28 16,1 2-71-16,5-6-64 16,2-8 3-16,7-17 24 15,5-14 67-15,8-17 64 0,5-6-10 16,3-11 2-16,4-7 1 0,-4-9 2 31,-6-3 5-31,-3-3-93 16,-13-4-146-16,-16-4 139 15</inkml:trace>
  <inkml:trace contextRef="#ctx0" brushRef="#br0" timeOffset="40048.11">11263 7948 1719 0,'52'-6'85'0,"7"-3"-1"16,6-3-8-16,7-6-54 15,-3-5-9-15,-9-6-27 0,-8-3-13 16,-11-5 13-16</inkml:trace>
  <inkml:trace contextRef="#ctx0" brushRef="#br0" timeOffset="59774.22">6084 10844 527 0,'-4'4'98'0,"-1"2"89"0,-2 1-27 16,0 3-40 0,1-1-29-16,-1-1-31 0,2-2 0 15,1-3 7-15,4-2 6 16,0-1 3-16,0 1-10 16,0 0-23-16,0 2-7 0,4 2 0 15,6-2 1-15,9 2 16 16,7-1 0-1,15 1-14-15,6 0-7 0,20 0-17 32,1 0-5-32,-1 0-4 0,-5 1 0 0,-18 0-1 15,-6 2-1-15,-13 0 5 16,-5 0 1-16,-12 1 7 0,-7 1-2 31,-11 0 2-31,-7-2 1 0,-7 1-6 16,-8 0 3-16,-13 1-9 0,-10-1-3 31,-13-1-6-31,-5 0-8 0,1-3-5 16,10 0-1-16,14-1 5 15,7-2 4-15,16-2 6 16,2-1-5-16,17 1-9 16,7 3 8-16,11 4 16 15,12 4 12-15,-2-3 13 16,7 2-5-16,10-5-10 0,3-3-7 15,10 1-5-15,4-3-2 0,0-1 2 32,1 0-1-32,-14-2 1 0,-10 0 2 15,-16 3 3 1,-8 2 2-16,-11 2-1 16,-5 1 0-16,-14-3-2 15,-8-3-2-15,-12-3 1 0,-5-3-3 0,0-1-3 16,5 2-3-16,9 4-24 15,10 3-18-15,14 7-51 16,8 1-34 0,14 2-79-16,9-2-100 15,28-4 176-15</inkml:trace>
  <inkml:trace contextRef="#ctx0" brushRef="#br0" timeOffset="63645.36">4303 10876 394 0,'-8'-2'78'0,"0"-1"60"0,3-2 21 0,3-2 3 0,2 0-9 31,2-2-19-31,8 2-47 16,6-1-20-16,13 3-31 15,1 1-10-15,13 4-15 16,15 2-7-16,22 8-4 15,12 2-1-15,7 5 1 16,-2 2 7-16,9 3-103 0,-1 1-143 0,-4-5 141 31</inkml:trace>
  <inkml:trace contextRef="#ctx0" brushRef="#br0" timeOffset="71124.75">3038 11068 409 0,'-6'2'77'0,"0"-2"71"0,1-1-17 15,-2-6-22-15,0-1-4 16,3-1-2-16,-2-3-7 15,-2-2-16-15,4 4-7 16,-4 1-13-16,-5 2-5 16,-1 10-11-1,-7 5 0-15,-13 5-1 16,0 5-5-16,-6 3-7 16,-1 3-10-16,5 5-14 15,2 4-2-15,5 4-5 16,1 7 0-16,3 6-3 15,0 6 0-15,3 10-1 16,5 4 1-16,1 7-4 16,4 1 1-16,2 9 0 15,-1 3 2-15,5 7 3 0,0 3 1 16,-2 0 0-16,0 1 0 16,3 4 1-16,1 1 1 15,1-4-1-15,2-6 1 0,3-15 0 31,2-8 0-31,3-16-1 0,3-5-1 0,0-10 0 16,2-4 1 0,-5 0 1-16,-2 1 1 15,-3 4 0-15,-2 6 1 16,-2 5-2-16,1 2 0 0,1 4-2 16,1 0 0-16,4-5 0 15,1-2-1-15,8-10-4 16,3-7-2-16,12-13-3 15,4-9 2-15,14-16-65 16,14-13 53-16</inkml:trace>
  <inkml:trace contextRef="#ctx0" brushRef="#br0" timeOffset="79413.09">4652 13375 504 0,'-6'6'51'0,"-2"3"53"16,-5 6-61-16,-3 1-3 0,1-3 3 15,2-2 1 1,7-7 9 0,6-4 2-16,8-4 26 15,5 0 10-15,12 4-10 0,6 3-19 0,10 8-36 16,5 2-12-16,1 4-10 16,5-2-1-1,-3-5 0 1,0-2 0-16,-6-3 0 15,0 0 22-15,-14-1 22 0,-11-1 8 16,-18 0 14-16,-12 0-19 16,-17 1-20-16,-12 2-9 15,-6 4-12-15,-4 3-3 0,1 1-3 16,-3 0-1-16,-8-2-2 16,-6-3 1-16,0-7-1 15,6-3-3-15,24-6-6 16,15-3-5-16,24 2 8 15,13 1 8-15,24 0 13 32,8 1 6-32,15-2-7 0,3-1-4 0,-1-5-115 15,6-6 79 1</inkml:trace>
  <inkml:trace contextRef="#ctx0" brushRef="#br0" timeOffset="83082.98">15945 5933 74 0,'-17'4'2'0,"-4"-3"-2"15,1-1 0-15,3 0 39 31,-3-2 44-31,0 6 69 16,2 4 19-16,-2 10-28 0,3 5-43 16,13 3-78-1,9 1-46-15,41-4-18 0,14-5 1 16,40-10 54 0,31-4 52-16,34-11 12 15,33-8-1-15,55-7-57 16,10-7-97-16,38-6 49 0</inkml:trace>
  <inkml:trace contextRef="#ctx0" brushRef="#br0" timeOffset="85063.08">2729 13676 352 0,'-3'-4'76'16,"-1"-3"62"-16,1-3-73 0,-1-2-32 31,2-1-25-31,-2 1 12 16,-1 3 18-16,2 1 5 15,-3 5 7-15,1 2-8 0,-1 2-10 16,0 2-1-16,0-1 7 15,2-1 8-15,-3 1 17 16,1 0 5-16,-1 3-1 16,-1 2-11-16,-3 4-24 15,-4 3-11-15,-2 2-12 16,-5 2-1-16,2-2-7 16,3-2 1-16,1-4 0 15,5-1-2-15,-4-2 2 0,1 3-1 16,3 1-1-16,-1 1-1 15,2 4-4 1,1 1 1-16,0 5 0 0,0 2 0 0,1 2 2 31,0 0 1-31,2 1 1 0,0 2 0 16,4-1 0-16,1 1 0 0,3 4-1 16,2 3-1-16,3 5 2 15,-1 2 1 1,1 4-1-16,-2 2 2 15,3 7-1-15,-3 8-1 16,1 9 1-16,1 6 0 16,-4-5-2-16,-2-3 0 0,-2-7-6 15,-2-4-3-15,1-1-7 16,-3 1-3-16,2-7-1 16,0 0 2-16,6-6 6 15,1-1-2-15,6-1-1 16,0 1-3-16,-2-1-26 15,1 2 4-15,0 0-6 0,-3 3 0 16,-1 0 4-16,-1-1 1 16,-4-12 13-16,3-4 5 15,-3-9 25-15,-2-2 3 0,6-3 10 32,0 0 5-32,4-2 10 15,3 0 2-15,0 0-8 16,0-1-3-16,3 2-10 15,-6 0-3-15,3 2-1 16,-3-3-2-16,0-2 0 0,0-3-2 16,1-5-1-1,0-1-1-15,4-4-2 0,5-1-1 16,8-2 3-16,10-4-61 16,30-8 44-16</inkml:trace>
  <inkml:trace contextRef="#ctx0" brushRef="#br0" timeOffset="90154.11">6401 17693 95 0,'-13'20'4'0,"1"-2"4"16</inkml:trace>
  <inkml:trace contextRef="#ctx0" brushRef="#br0" timeOffset="90469.69">6365 17681 474 0,'13'-23'98'16,"-3"2"88"-16,-2 1-36 0,3 6-56 0,-7 3-23 16,3 10-19-16,1 2-5 15,-7 7 3 1,3 2 2-16,0-1-5 16,2-1-2-16,5-4-9 15,6 0-2-15,7-2-8 0,7-1-6 16,11-1-9-1,12 0-6-15,23 0-5 0,11 0-3 16,7 4-2-16,3 4 2 16,10 3-2-16,0 1 3 15,3-6 19-15,4-4 21 0,-1-5 31 16,-2-2 6-16,3-2-15 16,-2 0-20-16,-8 1-37 31,-3-2-58-31,-10-1 37 0</inkml:trace>
  <inkml:trace contextRef="#ctx0" brushRef="#br0" timeOffset="92868.81">4694 17606 144 0,'-4'3'13'16,"-1"3"12"-16,2 0 11 15,-2 1 46-15,2-2 22 0,0-1 39 16,1-1 2 0,2-2-19-1,0 0-11-15,0 0-30 0,0-1-18 0,0 1-33 16,0 0-12-16,0 0-12 16,0 0-3-1,0-1-1-15,0 0 0 16,0 0-6-16,0 0 0 0,5-1 8 15,2-3 7 1,3-2 11-16,6-1 0 16,9-1-5-16,1-1-6 15,6-1-8-15,3-1-2 16,3-1-3-16,6-3 0 16,8 0 1-16,1-2-1 0,-3 1 1 0,-6 2-1 15,-14 5 1 1,-7 1 0-16,-6 5 3 15,-1 2 1-15,-10 2 9 16,0 2 3-16,-7 3 4 16,-4 1 1-16,-4 3-8 15,-5 1-3-15,-5-3-7 16,-3-1-2-16,-13-7-3 16,-4-3-1-16,-7-6 0 0,1-2 1 0,4 1 1 31,2 1 1-31,10 1 0 15,2 1 0-15,5 4 1 16,4 1-2-16,5 3 0 16,0 0-1-16,6 3-1 15,3 0-3-15,3 0-4 16,2 1-3-16,4-1-2 0,6 2 6 16,6-2 18-16,7 0 11 0,10-3 11 31,9-3-5-31,23-6-12 0,9-2-5 15,5-6-45-15,1 2 25 0</inkml:trace>
  <inkml:trace contextRef="#ctx0" brushRef="#br0" timeOffset="101063.6">5910 16263 224 0,'-7'2'38'15,"-1"-1"27"-15,1-1-35 16,3-2 23 0,2-2 18-1,2-1 21-15,1-1 53 0,2 0 8 0,5 1 17 0,2 1 2 32,5 3-37-32,3 1-25 0,6 0-43 15,4 0-19-15,5 0-24 16,10-1-8-1,13-3-12-15,13-2-4 0,22-6 0 16,-1-2-1-16,5-8-1 16,-2 0 2-16,0-6 2 15,1 1 3 1,-12 0-14-16,-12 1-50 0,-25 7 38 16</inkml:trace>
  <inkml:trace contextRef="#ctx0" brushRef="#br0" timeOffset="101351.41">6929 15713 1213 0,'3'19'130'0,"4"1"106"16,0 1-106-16,6-4-69 15,0-1-25-15,8-5-23 16,0-3-2-16,6-1 21 15,1-1 4 1,4 3-3-16,0 4 3 0,-4 3-19 16,-6 2-3-1,-16 9 0-15,-10 5-2 0,-16 8-20 16,-5 2-16-16,-4 1-46 31,0-3-40-31,4-9-171 0,1-7 167 0</inkml:trace>
  <inkml:trace contextRef="#ctx0" brushRef="#br0" timeOffset="101859.47">7814 15906 1176 0,'-5'0'122'0,"2"-1"78"16,-1 0-120 0,2 1-29-16,0 7-44 15,1 4-4-15,-2 17-4 16,2 10-2-16,5 16-2 15,-4 8-7-15,2 1-26 16,2-6-8-16,-2-11 0 16,1-7 6-16,-1-17 30 0,-2-6 7 15,0-17 15-15,0-15 4 16,-1-18 7-16,-2-13 4 0,3-26 0 16,-4-8 2-16,7-12 5 15,3 4 5-15,6 10 7 31,10 10 5-31,6 21-2 16,4 8-6-16,1 18-12 0,-5 11-1 16,-4 12 2-16,-3 9 1 15,-11 13 6 1,-6 4-5-16,-12 10-11 0,-6 5-5 0,-10-1-9 16,1-2-4-1,1-13 1-15,-2-5-3 0,2-14-22 16,-1-3-28-1,6-7-93-15,1-3-71 0,10-2 110 16</inkml:trace>
  <inkml:trace contextRef="#ctx0" brushRef="#br0" timeOffset="102523.05">8216 15830 617 0,'-4'12'142'0,"0"-1"126"16,2 0-83-16,-2-5-100 0,-1 0-34 0,0 1-33 31,-2-1-7-31,3 10-5 16,2 4-1-16,2 12-3 15,1 6-2-15,4 5-12 16,1 1 0-16,-1-8 2 16,-1-8 3-16,-4-15 12 15,0-11 11-15,0-5 15 0,-3-13 2 16,3-12 1-16,-2-9-4 0,3-9-1 31,5-2 3-31,6-1 11 0,5 6 4 16,6 4-2-16,2 4-5 0,6 7-13 31,2 2-9-31,-1 10-9 0,-2 6 0 16,-5 10 9-16,-6 5 4 15,-7 10 4-15,-4 5 0 16,-8 5-10-16,-4 4-5 0,-3 5-6 16,-3 0-2-16,3-2-3 15,1-2-1-15,7-9-9 16,7-5-6-1,12-4-11-15,3-2-6 0,6-4-20 16,1-2-23-16,-3-8-89 16,1-6-159-16,-1-17 188 15</inkml:trace>
  <inkml:trace contextRef="#ctx0" brushRef="#br0" timeOffset="102670.56">8488 15483 1546 0,'-24'21'180'0,"2"-1"144"16,7-1-216-16,5 2-31 15,2-6-172-15,2-1-92 16,5-7 105-16</inkml:trace>
  <inkml:trace contextRef="#ctx0" brushRef="#br0" timeOffset="103166.01">8776 15840 1428 0,'3'40'108'0,"-3"-7"45"0,0-6-44 16,-3-15-66-16,-3-5-20 16,1-15-15-16,2-6-3 0,3-10-5 15,6-3-1-15,4-1-2 16,6 6-1-16,7 10 1 15,-1 5 1-15,5 8 1 16,-1 3 0-16,-3 4-11 0,-3 3 0 31,-2 1 0-31,-1 2 0 0,2-4 10 16,-2-3 1-16,0-6-1 16,3-2-1-16,3-5 1 15,1-1 0-15,2 1 2 0,-1 1 0 0,5 3 2 31,-2 2-2-31,5 2 25 16,4-1 12-16,-3-7 32 16,1-3 15-16,-7-7 1 15,-8-6-6-15,-8-12-21 0,-7-8-8 0,-7-12 6 16,-2-3 8 0,-8-9 9-1,0 0-10-15,0 4-31 0,1 3-13 0,4 22-17 31,4 11 2-31,6 25-1 16,5 12-3-16,3 27-1 0,3 14-7 16,0 22-39-16,1 9-39 15,-1 11-88-15,-2 3-64 16,2-3 127-16</inkml:trace>
  <inkml:trace contextRef="#ctx0" brushRef="#br0" timeOffset="103392.35">9196 15487 1446 0,'17'8'179'0,"9"1"140"16,10-1-122-16,16 0-105 15,1-3-42-15,1-7-37 16,-5-4-5-16,-8-8-54 15,1-2-45-15,-6-4-122 16,4 0-156-16,-1-5 210 31</inkml:trace>
  <inkml:trace contextRef="#ctx0" brushRef="#br0" timeOffset="103638.43">9938 16143 1403 0,'0'0'57'0,"0"-4"-6"0,7-7 47 0,1 1-28 0,12-2-28 15,7 2-22-15,10 5-18 16,9 1 1-16,7 3-70 16,4-3-70-16,0-6 78 15</inkml:trace>
  <inkml:trace contextRef="#ctx0" brushRef="#br0" timeOffset="103883.38">10410 15682 1859 0,'0'14'89'16,"0"5"10"-16,2 5-38 0,2 8-47 16,0 1-9-16,1 4-6 15,2 0-9-15,0-5-25 31,0-4-22-31,4-10-95 16,1-7-37-16,6-16-221 16,3-12 223-16</inkml:trace>
  <inkml:trace contextRef="#ctx0" brushRef="#br0" timeOffset="104031.15">10429 15442 1772 0,'-17'14'102'0,"3"-3"21"16,7-2-47-16,5-4-135 16,2-5-66-16,5-8-198 15,0-3 170-15</inkml:trace>
  <inkml:trace contextRef="#ctx0" brushRef="#br0" timeOffset="104567.54">10742 15639 1330 0,'3'63'112'0,"-3"-8"66"16,-4-4-28-16,-4-19-64 0,0-8-2 15,-3-20-30-15,3-10-9 16,2-16-12 0,0-7-22-16,7-3-11 0,5 0-1 0,6 6-1 15,5 7 2-15,3 7 9 16,-1 2 1-1,3 4 2-15,-3 3-4 16,0 4-4-16,0 6 0 0,0 9-2 16,3 5-15-16,-1 8-40 31,3 1-24-31,-3-8-72 0,4-5-19 0,1-15-8 31,1-4 17-31,1-10 67 0,-1-7 41 16,-3-13 54-16,-1-7 14 0,-2-14 32 15,-3-6 20 1,-5-11 57-16,-5-4 19 16,-6-6 2-16,-3 3-12 0,-7 5-42 15,0 8-26-15,-2 20 11 16,-4 8 8 0,5 22 13-16,3 10 12 0,1 20-31 15,6 11-20-15,0 14-31 16,2 10-17-1,5 11-26-15,2 9-14 0,2 10-68 0,2 4-25 16,2 4-46-16,-3-1-9 16,4-5 39-16,-2-4 25 15,-1-14 36-15,1-11 13 16,-4-24-29 0,3-13-52-16,-3-24-75 15,0-17 108-15</inkml:trace>
  <inkml:trace contextRef="#ctx0" brushRef="#br0" timeOffset="104766.19">10963 15369 1951 0,'28'-7'135'0,"18"-7"55"16,12-6-74-16,12-7-73 15,-1-3-24-15,-3-2-53 16,-3-4-47-16,-10-17 46 16</inkml:trace>
  <inkml:trace contextRef="#ctx0" brushRef="#br0" timeOffset="111662.62">8208 8910 630 0,'0'-10'132'0,"0"1"106"16,-2 9-59-16,-2 2-26 0,-3 7-29 16,-1 6-14-16,0-2-38 31,4 0-18-31,4-1-27 15,1-3-6-15,8-1-7 16,6-1 3-16,12-5 11 16,9-1 3-16,27-3 5 0,22-3-2 15,22-2-16 1,12 0-9-16,30-1-7 0,1 5 0 16,33 4-2-16,11 7 0 0,20 4 3 15,9-2 0-15,13-8-3 31,4-5-2-31,-1-9-4 0,5-3 0 0,-13-4 5 16,2 0 12-16,-15-3-81 16,-9-1 56-1</inkml:trace>
  <inkml:trace contextRef="#ctx0" brushRef="#br0" timeOffset="157843.29">11214 4128 380 0,'4'-4'114'16,"-2"2"114"-1,-2 1-33-15,-3 3-71 16,-5 4-28-16,-5 0-37 16,2 3-14-16,-2-4 10 15,2-1 8-15,7-2 6 16,4-1-6-16,3 1-28 0,6 1-15 15,2 5-15-15,3 3-2 0,7 1 1 16,5 0-1-16,9-7 6 31,6-5 5-31,24-10 10 0,14-7 4 0,15-5-1 16,1-2-4-16,1 5-9 16,-6 3-4-16,0 8-3 15,-4 4 0-15,-14 4-1 16,-10 1 2-1,-25 2 1-15,-5-1 3 16,-11-1 5-16,-6 1 1 16,-8-2 14-16,-7 0 3 15,-10 0-1-15,-6 0-2 16,-13 0-12-16,-11 0-5 0,-9 0-6 16,-20 0-2-16,-18 1-6 15,-3 0-1-15,-4 0-4 16,6 2-4-16,0 1-7 15,1-1-1-15,8 2 0 16,7-2 4-16,23 0 9 16,6-1 1-16,16-2 0 0,4-1 1 15,9-3-3-15,7 0-2 16,9-2-2-16,4-1-3 0,10 2 0 16,6 0 1-16,8 2 1 15,8 2 3-15,17 2 2 31,10 2 2-31,17 2 2 0,2 0 0 0,-2-3 2 32,-4 0 1-32,-4-1 2 15,0-1 2-15,-6 0 3 0,-9 1 0 16,-24-1 4 0,-10 0 1-16,-19 2 6 0,-10 1 2 15,-23 3-4-15,-19 2-2 16,-28 4-39-16,-9 4-61 0,-16 3 49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6:41:28.5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13404 1190 1387 0,'-3'0'132'15,"1"1"83"-15,-3-1-59 16,2 0-12-16,6 5-38 16,2 3-15-16,11 11-34 15,3 9-9-15,1 22-17 0,4 15-12 16,-8 23-13-16,-4 12-3 15,-5 2-21-15,-6-4-26 16,-1-8-64-16,-3-8-41 16,-3-14-82-16,1-5-45 15,-4-19-162-15,-1-12 236 16</inkml:trace>
  <inkml:trace contextRef="#ctx0" brushRef="#br0" timeOffset="376.82">13383 1650 1139 0,'-26'-126'161'0,"3"4"111"15,11 7-47-15,12 18-64 16,14 13-30-16,22 21-4 16,12 11-11-16,13 16-25 15,5 10-16-15,9 14-36 16,-3 4-12-16,4 11-17 0,0 3-4 16,-13 18-3-16,-10 4 0 15,-31 10 3 1,-17 8 2-16,-32-4 0 15,-14 4-3-15,-17-13-13 0,-5-1-7 16,6-18-2-16,-1-9 3 0,12-5 8 16,8-3 3-16,14 1 0 15,23 2 2-15,-7 8 10 32,19 12 5-32,9 18 9 0,1 13 1 0,9 12-9 15,0 9-3-15,5 10-6 16,-2-3-3-16,8-3 1 15,5-7-14 1,-4-12-58-16,5-3-42 16,2-16-140-16,0-10-132 15,10-23 217-15</inkml:trace>
  <inkml:trace contextRef="#ctx0" brushRef="#br0" timeOffset="553.44">14453 1106 1443 0,'-11'14'203'16,"-3"11"144"-16,-2 32-124 16,-1 14-28-16,-4 30-92 15,4 3-36-15,-4 6-45 16,5 1-9-16,9-16-5 16,5-9-26-16,16-18-94 15,10-11-67-15,14-26-298 0,12-13 268 16</inkml:trace>
  <inkml:trace contextRef="#ctx0" brushRef="#br0" timeOffset="865.92">15275 1044 1328 0,'-11'5'157'15,"-14"6"178"-15,-10 8-100 16,-27 11-44-16,-12 8-47 15,-14 6-90-15,-4 0-25 0,18-4-23 16,16-9-6 0,34-9-10-16,27-6-2 0,45-2 7 15,15 4 5 1,22 1 23-16,2 7 8 0,-4 7 4 16,-4 7-1-1,-13 6-11-15,-9-4-5 0,-24 9-4 16,-25-1 2-16,-41 5 1 0,-20 5-1 31,-28-3-19-31,-6 0-26 0,-11-16-69 16,1-10-48-16,4-23-114 15,12-19-162-15,42-25 248 16</inkml:trace>
  <inkml:trace contextRef="#ctx0" brushRef="#br0" timeOffset="1117.08">16226 1150 1189 0,'17'6'228'0,"-17"-2"174"0,-37 10-127 16,-23 3-29-16,-22 5-101 16,-7 5-41-16,6 11-59 15,10 8-20-15,16 12-23 16,16 11-6-16,27 7-6 15,14 3-2 1,22-10 0-16,19-6 2 0,22-15-23 16,10-15-29-16,28-13-102 15,11-9-88-15,8-9 134 16</inkml:trace>
  <inkml:trace contextRef="#ctx0" brushRef="#br0" timeOffset="1441.01">17248 1524 792 0,'0'0'68'0,"5"6"-31"0,6 13 135 0,0 6-57 0,3 15 14 0,2 7-2 0,2 2-73 16,1 1-26-16,7-9-13 31,7-4 21-31,7-20 71 0,-1-3 27 0,2-14 39 31,-4-3 3-31,-7-13-33 16,-5-6-16-16,-8-16-42 16,-3-9-25-16,-1-10-44 0,-8-3-20 15,7 7-66-15,1 10-42 16,9 8-145-16,0 12-230 15,8 2 288-15</inkml:trace>
  <inkml:trace contextRef="#ctx0" brushRef="#br0" timeOffset="1713.93">18376 1393 1481 0,'-19'22'193'0,"-12"3"82"0,-32 2-96 16,-10 0-25-16,-1-3-109 15,6-2-18-15,27-11-24 16,14 4-9-16,31-7-9 16,16 5 0-16,31 6 1 15,15 0 5-15,16 12 6 16,0 1 2-16,-13 9 7 16,-7 3 3-16,-24-1 12 15,-8 2 5 1,-30 1 5-16,-13 5 0 0,-28-3-7 15,-19 3-18-15,-22-13-73 16,-6-10-61-16,-1-18-223 0,17-10 198 16</inkml:trace>
  <inkml:trace contextRef="#ctx0" brushRef="#br0" timeOffset="2113.44">19930 882 1736 0,'-12'-25'118'0,"-21"-4"74"16,-10 10-48-16,-23 15-24 15,-7 12-43-15,-23 34-57 16,-11 17-10-16,-4 26-7 0,2 12-3 16,38 19-5-16,22 3-4 0,46 3-1 15,18-7 1 1,35-17 3-16,15-15 2 0,28-29 2 15,17-11-2 1,10-23-45-16,0-9-37 0,-2-19-105 16,-9-6-79-16,2-14 147 15</inkml:trace>
  <inkml:trace contextRef="#ctx0" brushRef="#br0" timeOffset="2313.29">20555 1074 1693 0,'-11'51'140'0,"-9"9"63"0,1 14 6 15,-5 17-79-15,-1 10-37 16,3 2-55-16,6-4-11 16,5-14-17-16,6-11-11 0,8-17-48 15,-1-8-45-15,12-14-204 16,8-8-234-16,29-24 299 0</inkml:trace>
  <inkml:trace contextRef="#ctx0" brushRef="#br0" timeOffset="2709.58">21481 1065 1186 0,'-8'-17'195'0,"-4"4"57"0,-22 5-7 16,-16 2-55-16,-18 9-104 31,-6 6-18-31,-6 6-43 0,10 5-18 0,16-6-7 16,17 5-4-16,30 3-7 16,14 2-1-16,30 11 0 15,17 4 7-15,16 8 19 16,13 10 9-16,5 6 19 15,-4 2-6 1,-10 4-8-16,-12 2-7 0,-26-5-13 16,-19-1 3-1,-31-3-2-15,-16-10 0 16,-30-7-8-16,-14 0-18 0,-3-17-44 16,3-4-21-16,12-23-60 15,7-10-22-15,20-23-61 0,2-12-37 16,20-14-110-16,13-9 192 15</inkml:trace>
  <inkml:trace contextRef="#ctx0" brushRef="#br0" timeOffset="3085.39">22551 1160 1070 0,'0'4'136'0,"-3"-24"-35"0,1-5 163 0,-7-1-89 16,-1 1 20-16,1 3-32 0,-17 6-55 15,-7 8-18-15,-31 19-33 16,-22 11-17-16,-16 24-24 16,-5 13-5-1,18 18-10-15,18 13-4 0,33 15-1 16,19 6 3-16,40-9 7 16,12-6 7-1,29-15 14-15,15-10 0 16,25-11-3-16,7-10-7 0,2-17-37 15,-2-9-36-15,-12-16-136 16,14-8 111-16</inkml:trace>
  <inkml:trace contextRef="#ctx0" brushRef="#br0" timeOffset="120321.85">21817 2317 598 0,'-5'6'158'0,"-2"2"91"16,-1 3-27-16,1 2-29 15,-1-4-63-15,4-2-16 16,-4-3-19-1,5-2 0-15,-1 7-3 0,3 3-6 16,-4 8-20 0,0 2-15-16,2 3-10 0,-5 2-3 15,5 13-1 1,2 10 0-16,1 24-15 0,0 11-7 16,0 26-9-16,0 9-4 0,1 15-2 15,1 6-2-15,14 18-1 16,6 5 0-1,3 3 0-15,10 3 3 0,-1-7 0 16,3 2 0-16,-1-9 2 16,-3-1 0-16,-6-10 0 15,-2-8 0-15,-6-15 1 16,0-7 0 0,-11-21 2-16,0-10-1 0,-8-15-13 15,-7-12-22 1,0-21-71-16,-6-10-43 0,-9-23-134 15,0-8-94 1,-3-17 210-16</inkml:trace>
  <inkml:trace contextRef="#ctx0" brushRef="#br0" timeOffset="120603.11">21858 5307 737 0,'-16'-1'195'0,"-1"1"156"0,1 3-78 32,0 3-35-32,2-1-63 15,0-2-30-15,3 0-60 16,8-3-24-16,3 0-36 15,0 0-12-15,0 0-11 0,0 2-2 16,11 9-3-16,2 1-1 16,4 6 1-1,8 5 1-15,8-2-1 16,7 2 0-16,7 0 2 16,4-8-1-16,4-5 1 15,2-7 1-15,6-9 1 16,-7-7 1-16,3-14 2 0,-17-8-1 15,-7-10-27-15,-7-6-35 16,-12-10-141-16,2-12-157 0,-7-18 196 16</inkml:trace>
  <inkml:trace contextRef="#ctx0" brushRef="#br0" timeOffset="120949.99">22790 3776 608 0,'7'-13'166'0,"1"1"132"0,-4 4-90 0,1 5-31 16,-3 1-51-1,-4 5-19-15,-6 8-27 0,-3 7-11 0,-5 13-26 16,-7 8-12-16,-7 15-11 16,-5 4-4-16,-6 9-12 15,-5 0 0 1,4 0-42-16,1-6-40 0,6-12-195 15,5-13 158-15</inkml:trace>
  <inkml:trace contextRef="#ctx0" brushRef="#br0" timeOffset="121195.16">22462 3658 1005 0,'-1'3'168'0,"2"9"236"0,-1 15-278 16,7 9-2-16,-3 10-55 16,6 5-29-16,9 7-33 15,12-3-6-15,14 5-1 16,11-5-2-16,9-4-27 0,6-2-15 16,8-12-41-16,3-3-36 0,-13-11-108 15,-7-2-145-15,-15-13 210 31</inkml:trace>
  <inkml:trace contextRef="#ctx0" brushRef="#br0" timeOffset="122079.26">23822 3423 891 0,'-3'-8'134'0,"-5"-3"80"16,-1 1-10-16,-12-1-77 0,-2 0-33 0,-14-3-32 15,3 1-10-15,-15-1-26 16,-3 3-10-16,-8 5-9 16,-3 4-5-16,7 7-2 15,1 6 0-15,8 6-1 16,9 4-1-16,14 4 0 0,8 0 0 31,13 0 2-31,3 1 1 0,8-3 3 16,10-1-1-16,7 8 2 15,6-1 0 1,9 2 0-16,7 6 0 0,7-1-3 0,1 2-1 16,5 4 0-16,-5 4 0 31,-12 5 0-31,-12-4 1 0,-17 2 2 16,-10-4 0-16,-23 0 2 0,-18-1 1 31,-16-5 2-31,-12-7 0 0,2-13 0 0,3-16-1 15,8-21-1-15,8-18 1 0,15-17 6 32,9-15 8-32,28-13 19 0,12-1 13 15,29-3 7-15,14 3 1 16,19 5-8-16,8 4-7 0,-3 10-16 31,0 10-7-31,-18 7-17 0,-9 5-3 16,-6 11-58-16,-10 3-49 0,-12 10-132 31,-6 7-135-31,-4 10 206 16</inkml:trace>
  <inkml:trace contextRef="#ctx0" brushRef="#br0" timeOffset="122615.09">24589 3150 264 0,'8'-11'128'16,"-3"3"103"-16,-4 2-23 15,-2 2 3-15,-7 6-42 16,0 7-19-16,-14 1-16 16,0 7-2-16,-8 1-22 0,-10 4-20 15,2 3-29-15,-7 0-9 16,-3 5-23-16,-9 5-8 0,-1 7-12 16,-2 15-4-1,10 11-6-15,5 8-2 16,23 7-1-1,7 2 0-15,21-3 4 16,14-6 0 0,14-16 0-16,11-8 1 0,11-14 0 15,7-14 1-15,-2-13 5 0,-6-8 13 16,-9-13 26-16,-14-6 11 16,-2-9 24-1,-8-3 1-15,-14-8-3 16,-4-4 0-16,-24 1-19 0,-16-1-14 15,-26 12-30-15,-15 11-15 16,-18 21-22-16,-7 15-26 0,-3 18-98 16,9 0-101-16,2 6 129 31</inkml:trace>
  <inkml:trace contextRef="#ctx0" brushRef="#br0" timeOffset="124394.37">21240 5667 731 0,'-3'14'122'16,"1"8"188"-16,2 3-139 0,5 5-4 0,6 0-8 31,1 11-31-31,1 10-7 0,-4 20-30 16,-4 25-20-16,-2 44-38 16,-1 32-14-16,-2 58-17 15,0 34-2-15,-5 34-6 16,-3 22-19-16,-1 8-9 15,-4-3 0 1,5-34 6-16,4-18 18 0,-1-27 2 16,3-23 0-1,-4-28-18-15,-7-18-17 0,-4-46-38 0,-2-21-34 16,-5-53-235-16,9-35 219 0</inkml:trace>
  <inkml:trace contextRef="#ctx0" brushRef="#br0" timeOffset="125211.09">21506 5634 750 0,'-28'-19'65'0,"-4"1"93"0,9 6-68 16,2 2 21-16,4 7 13 15,7 3-21-15,12 2-20 16,4 2-9-16,18 3-9 0,11 4 5 16,18 3-5-16,23 5-3 0,14 1-3 15,14 2-3-15,27-7-12 31,25-14-6-31,45-2-15 0,15-10-5 16,35-4-7-16,-7-4 2 16,32 1 10-1,-6-1 4-15,-13 0 4 0,5 4 0 0,-44 8-8 16,-21 5 0-16,-44 13-2 16,-36 3-1-1,-50 10-2-15,-16 3-1 16,-38 1-4-16,-12 7-2 0,-7-7-3 15,-7 2-3-15,5 2-1 32,0-6-2-32,7 3-2 0,1 1 0 0,0 1 0 15,0 4 0-15,0 6-1 16,-2 5-1-16,2 25-1 31,-1 11-1-31,1 33 0 0,0 19-1 16,1 21 2-16,2 15 1 15,5 32 0-15,-3-2 1 0,3 27-1 16,1 5 0-16,-2-10 2 16,2 5-1-1,4-12-3-15,1-13-3 0,0-21-2 16,7-12 1-16,-10-27 6 16,-5-10 2-16,-6-23 7 15,-9-18 1-15,-12-29 3 0,-6-16 1 16,-15-21 4-1,-4-9 1-15,-16-13 2 0,-2-6 0 16,-9-10-1 0,-7-4-2-16,-24-7-2 0,-20-4-3 15,-22-5-2-15,-15 3-1 0,-32 3 1 16,-16 11 2-16,-30 10 3 16,-26 6 5-16,-9 19 12 15,-16 0-1-15,-2 11-5 31,19-4-8-31,-3-4-70 16,37-4-56-16,0-7 59 16</inkml:trace>
  <inkml:trace contextRef="#ctx0" brushRef="#br0" timeOffset="128509.55">21989 5705 470 0,'-6'7'76'0,"-5"6"74"16,1-2-29-16,4-3-20 31,-2 0-4-31,8-2-10 15,5 0-1-15,1 1-4 16,5 2 1-16,2 5 4 0,1 5-6 16,-1 10-23-16,-2 13-16 0,-10 18-27 15,-2 8-6-15,-10 22-5 16,-4 11-1-16,3 19-2 16,-4 1-3-16,2-12-9 15,-2-11 1 1,7-30 1-16,-1-10 3 0,2-19 8 15,5-6 1-15,3-12 1 16,-2-8 1 0,4-10 8-16,3-2 3 15,4-1 3-15,2 0-1 0,-1 0-7 16,2 0-5-16,1 0-4 16,1-1-1-16,5-1-1 15,3 1 0-15,11 2 0 16,8 7-2-16,24-2 0 15,11 7 0-15,15 3 0 16,1 3-1-16,9 6 0 16,3 0 0-16,24 5 0 15,6-5 2-15,-2-1 0 0,-10-7 1 0,-20-9 2 16,-2-5 2-16,-6-9 4 31,3-5 3-31,-20-2 6 0,-11-2 4 0,-22-1 2 16,-12 0-3-16,-16 3-2 31,-7-2-3-31,-7-1-5 16,-2-3 0-16,0-2-5 15,0-2-1-15,4-12-3 0,6 0 0 0,2-10 6 16,4-4 10-16,-2-13 19 16,-4-7 5-1,-4-27-2-15,-4-12-8 16,-4-22-18-16,-1-8-5 0,-2 1-5 15,5 8-2-15,0 23-3 16,0 19-1-16,-3 43-7 16,-6 18-1-16,-4 26-2 15,-3 6-27-15,4 5-92 16,4 1-96-16,6-2 115 16</inkml:trace>
  <inkml:trace contextRef="#ctx0" brushRef="#br0" timeOffset="129289.5">22637 5985 674 0,'-1'8'103'0,"-9"-2"68"0,-5 7-45 16,-7 3-23-16,-8 3-46 16,-4 0-19-16,3 4-25 15,-7 4-6-15,3 11-7 16,-3 6 0-16,9 2-3 16,5 3-1-16,13-10-1 15,17-3-1-15,19-17 1 16,7-9 2-16,6-12 24 15,1-7 21-15,-1-10 34 16,-2-6 13-16,-6-4 1 16,-3-4-10-16,-8 9-21 15,-8 6-11-15,-14 7-21 0,-2 9-11 16,-4 10-15-16,-4 9-3 16,7 12-4-16,-4 7 1 15,14-8-1-15,7-3 1 0,15-14 1 31,9-11 2-31,6-14 5 0,0-9 11 0,2-6 17 16,-4-7 7-16,-12 1 7 16,-10 1-5-1,-23 5-15 1,-18 1-8-16,-20 4-29 0,0 5-27 0,-5 7-44 16,7 1-32-16,4 11-160 15,5 3 167-15</inkml:trace>
  <inkml:trace contextRef="#ctx0" brushRef="#br0" timeOffset="129585.64">22882 6083 553 0,'27'27'200'16,"-4"1"-148"-16,0 7 113 0,-22 4-140 15,-7 2 7-15,-10 2 10 16,-3-7 2-16,8-14-5 15,10-19-4-15,-7 1-9 16,16-19-4-16,7-11 26 16,4-9 10-16,17-8 12 0,1-1 10 15,1 0 2-15,0 8-2 0,-10 17-10 32,-3 5-11-32,0 15-36 15,-4 12-14-15,-7 12-9 16,-1 7 0-16,-5 4-40 0,3-1-49 15,3-10-217-15,5-11 179 16</inkml:trace>
  <inkml:trace contextRef="#ctx0" brushRef="#br0" timeOffset="129923.48">23284 6023 969 0,'11'-1'88'0,"2"1"47"0,-2 9 2 0,0 10-51 16,-2 9-23-16,-1 15-36 15,2-1-11-15,2 9-11 16,4-9-1-16,5-4 0 16,2-6 6-16,7-18 54 15,4-8 23-15,5-20 52 0,7-9 14 16,3-18-25-16,-2-7-18 15,-9-5-45 1,-11-3-21-16,-8 4-31 16,-5 7-28-16,-8 12-116 15,-4 3-455-15,-10 11 371 16</inkml:trace>
  <inkml:trace contextRef="#ctx0" brushRef="#br0" timeOffset="147835.51">22707 6588 409 0,'-5'0'111'0,"-6"0"110"0,-3 0-25 16,0 0-43-16,-2 3-13 15,2-5-16-15,4 2-6 16,-1-1-15-1,6-1-11-15,1 13-12 0,2 3-5 32,2 16-8-32,0 11-8 0,3 16-18 15,0 9-9-15,-1 19-16 16,-2 2-4-16,0 3-6 16,0-3 0-16,-2-15-13 0,-1-12-17 0,3-16-51 31,0-6-50-31,-1-6-182 0,1-1 179 15</inkml:trace>
  <inkml:trace contextRef="#ctx0" brushRef="#br0" timeOffset="148189.23">22404 7316 448 0,'11'-4'113'0,"-3"7"118"16,3-2 4-16,2 10-56 0,1 5-31 15,-3 9-59-15,-2 5-25 16,-4 14-29-16,-2-3-8 0,5 0-16 15,5-4-4-15,2-14-8 0,4-7 27 32,-3-10 30-32,2-6 13 0,0-15 25 15,3-9-22-15,4-17-25 16,5-3-12-16,0-5-20 16,-1 2-6-16,5 6-7 15,4 6-1-15,6 8-63 0,7 8-78 16,2-4 79-1</inkml:trace>
  <inkml:trace contextRef="#ctx0" brushRef="#br0" timeOffset="149128.6">23612 7636 514 0,'0'-9'162'0,"2"1"112"0,0 2-35 31,1-1-28-31,-3 4-40 0,0 3-10 16,0 13-36-16,0 7-17 15,-2 18-39-15,-3 5-22 0,2 17-23 16,-1 1-9-16,0 1-9 15,3-1-2-15,-1-9-8 32,2-4-14-32,0-9-63 0,-1-7-55 0,2-9-169 15,-1-7-124-15,5-10 231 16</inkml:trace>
  <inkml:trace contextRef="#ctx0" brushRef="#br0" timeOffset="149468.73">23559 7848 681 0,'0'-76'139'0,"3"8"130"16,13 10-25-16,11 14-64 16,4 4-30-16,9 13-40 0,-7 2-17 15,5 11-27-15,6 8-16 16,-8 7-27-16,-4 9-7 16,-9 12-7-16,-10 3 1 0,-16 8 1 31,-8 8 1-31,-16 0-2 0,-5-1-4 0,-7-10-18 15,-2-10-3-15,0-14-3 16,4-6 3-16,14-6 10 31,13-2 0-31,15 5-3 16,8 5 1-16,7 18 6 16,2 5 3-16,5 16 7 15,0 5 1-15,0 3-3 16,3-2-2-16,-5-7-2 15,2-4 2-15,0-9-66 16,-4-5-60-16,-1-17-269 0,2-5 220 0</inkml:trace>
  <inkml:trace contextRef="#ctx0" brushRef="#br0" timeOffset="149649.4">24207 7567 816 0,'-3'19'186'0,"0"5"217"0,-3 7-230 16,-1 10-7-16,-1 8-62 16,4 1-22-16,2 4-44 0,0-5-14 31,-5-6-28-31,7-7-30 0,-2-9-116 0,4-7-119 16,15-17 142-1</inkml:trace>
  <inkml:trace contextRef="#ctx0" brushRef="#br0" timeOffset="149935.2">24548 7472 953 0,'-24'24'88'0,"-4"1"70"15,-4 0-22-15,12-2-22 0,-1-3-33 16,18 1-45-16,9-4-13 15,10 7-8-15,11 1-1 0,3 6-4 16,-2 2-3-16,2 5-1 16,-9 2 0-16,-8-1 2 15,-4-3 1-15,-11-6 1 0,-9-1 0 32,-11-4-25-32,-5 2-32 0,-9-11-115 0,-5-9-167 15,11-7 186-15</inkml:trace>
  <inkml:trace contextRef="#ctx0" brushRef="#br0" timeOffset="150188.5">24942 7529 990 0,'-12'-3'155'0,"-9"3"95"0,-12 8-28 15,-8 4-30-15,-5 14-53 32,-3 4-25-32,4 17-55 0,8 7-21 0,18 4-22 15,15 3-7 1,21-10-9-16,15-7 0 0,18-16 1 16,13-7 1-16,8-10-1 15,-1-2-17-15,-6-5-108 16,-2 2-94-16,-15-1 110 31</inkml:trace>
  <inkml:trace contextRef="#ctx0" brushRef="#br0" timeOffset="151150.35">22899 8807 656 0,'5'17'107'16,"-3"3"64"-16,1-4-13 0,-3-2-21 16,8-3-42-16,0-1-19 15,1-7-17-15,7-1-4 16,-4-7-3-16,6-8-4 0,-1-3-7 15,1-6 0-15,2-6 6 16,-3-5 3-16,5-8-3 31,4-8-3-31,1-11-10 0,1-9-5 16,2-9-13 0,0 3 3-16,-3 12 6 15,0 12 1-15,-7 27-2 0,-4 12-7 0,-11 24-9 31,-2 17-4-31,-10 20 1 0,-2 9-2 16,1 10-1-16,-1-7 0 16,10-20-1-16,5-12 0 15,12-24 0-15,4-7 0 16,6-17 2-16,4-9 2 0,4-18-1 16,5-3-1-16,8-14 0 15,2 0 0-15,-4 11 3 16,-8 3 2-16,-12 24 11 15,-13 14 7-15,-11 33 5 16,-6 16-2-16,-20 31-9 16,-4 16-8-1,-14 11-7-15,1 4-3 0,15-14-7 16,3-10-28-16,30-19-86 0,9-11-50 16,21-27-174-16,8-12 183 15</inkml:trace>
  <inkml:trace contextRef="#ctx0" brushRef="#br0" timeOffset="151473.34">23862 8639 816 0,'-5'11'94'16,"0"5"50"-16,0 8 2 15,2-4-58-15,5 6-35 0,9-8-29 32,0-3 10-32,5-6 16 0,1-7 18 15,0-7 27-15,2-3-7 0,-1-11-4 16,-4-1-5-16,-3-13-15 16,-5 3-4-1,-6-5-5-15,-1 3-10 0,-12 1-20 16,-1 2-8-1,-10 14-13-15,1 2-8 0,-3 13-69 16,3 3-63-16,5 7-294 16,7-7 250-16</inkml:trace>
  <inkml:trace contextRef="#ctx0" brushRef="#br0" timeOffset="151907.6">24259 8504 887 0,'5'33'139'16,"-7"5"95"-16,-17 4-75 15,-3 6-22-15,-6 5-59 0,1 2-17 16,10 7-35-16,3-1-11 16,6-5-10-16,6-4-3 15,4-14-2-15,2-10-2 0,4-9-34 16,0-10-19-16,-3-20-46 15,0-8-20 1,3-20-29-16,4-7 13 0,-1-9 47 16,-3-2 27-16,-2-1 87 15,-4-1 25-15,3 0 45 32,6-3 15-32,19 5 2 0,3 12 2 15,8 10-10-15,-3 8-5 0,-5 11-8 16,-5 10-11-16,-4 15-14 15,-5 7-4-15,-2 14-6 16,-14 2-7-16,-12 1-16 16,-4 2-8-16,-17-4-12 15,0 2-1-15,-6-8-15 0,-5-3-17 16,0-7-58 0,6-11-57-16,13-4-150 15,10-1 156-15</inkml:trace>
  <inkml:trace contextRef="#ctx0" brushRef="#br0" timeOffset="152297.87">24808 8579 643 0,'11'-3'160'0,"-3"2"229"0,-3-6-157 31,-5 6-21-31,-5-2-38 0,-6 1-66 16,-8 2-32-16,-6 6-37 15,-3 2-13-15,-1 3-15 16,-2 0-6-16,10 4-4 16,5 0-3-16,8 3-3 15,8 1-2-15,13 0 1 16,3-2 2-16,7-1 4 15,3 1 3-15,-3-3 6 16,1-1 3-16,-8-2 17 16,-7-3 4-16,-15 4 4 0,-11 4-1 15,-23 5-13 1,-6-2-8-16,-12 3-7 16,-5-5-8-16,1-8-53 15,-4-5-44-15,-3-14-165 0,4-6 145 16</inkml:trace>
  <inkml:trace contextRef="#ctx0" brushRef="#br0" timeOffset="214673.39">21121 10514 1081 0,'0'11'119'0,"2"-9"164"0,0 0-125 16,-4 4-16-16,0 7-16 0,-7 2-48 16,-1 11-20-16,-2 7-30 15,2 11-10-15,-1 9-10 16,2 7-4-1,-4-1-2-15,1-2 0 16,10-13-1-16,0-6 0 16,7-16 1-16,6-15 0 0,2-21 5 15,-1-13 12-15,1-23 7 32,0-7 0-32,9-7 4 0,-6 1-6 0,3 12-3 15,-1 16 0-15,-6 24-9 16,-1 16-6-1,-7 17-4-15,1 14-2 0,3 13 2 16,-2 0-1-16,7-5 0 16,3-11-1-16,6-15 1 0,3-10-1 31,8-19 2-31,2-7-1 0,-2-18 2 16,5-2 0-16,0-3-1 15,-2 3-1-15,0 12 0 0,-7 3 0 16,-12 23-1-16,0 2-1 15,-10 25 1-15,2 4 0 0,4-1 0 32,1 2 0-32,8-15 0 0,3-9 0 15,2-11 0-15,1-7 1 16,-2-12 1-16,1-6 0 16,-2 0 1-16,-2-2 4 0,-1 14 6 15,-4-1 3 1,-7 13 6-16,-3 14 1 15,-5 14-5-15,0 7-2 0,3 15-8 16,2-2-2-16,10-1-5 16,5-7 1-16,12-13-1 15,3-5 1-15,8-13 0 16,3-7 1-16,-1-11-18 16,0-4-43-16,-17-10-211 15,-2-1 171-15</inkml:trace>
  <inkml:trace contextRef="#ctx0" brushRef="#br0" timeOffset="-214661.2">22129 10245 1700 0,'-26'5'124'16,"2"2"58"-16,7 3-85 0,7-9-94 16,5-2-75-1,10-13-263-15,16-5 210 16</inkml:trace>
  <inkml:trace contextRef="#ctx0" brushRef="#br0" timeOffset="-214060.8">22596 10518 1673 0,'-22'1'106'15,"-6"5"52"-15,-7 4-58 0,-1 6-40 16,-2 7-20-16,-1 12-22 15,-1 11-10-15,7 15-8 16,2-1-3-16,24-3-2 16,15-5-2-1,28-24-2-15,12-7 1 0,10-21 3 16,2-11 2-16,3-13 3 0,2-4 2 31,-8-5 5-31,-2 1 8 0,-14 7 8 16,-3 8 6-16,-15 13 5 15,-7 12-4-15,-13 10-8 0,-3 7-4 16,-6 8-10 0,-3-5-3-1,-1 4-1-15,4-5-1 16,-4-8 1-16,-1-5 1 0,-1-11 1 16,-1-6 12-16,7-14 6 0,1-9 2 15,14-13 7 1,12-5-8-16,18 1 0 15,6-3 0-15,5 15-2 0,4-1-2 0,-10 12-9 16,-6 6-3-16,-8 4-7 16,-5 9-1-16,-8 2 1 15,-4 10-1-15,-5 5 1 16,-5 9-1-16,-1 10 0 16,2 0 0-1,4 1-1-15,3-3 0 0,11-8-1 16,5-7 0-16,11-12 1 15,6-9 0 1,3-15 1-16,7-7 3 0,-3-10 1 16,-9-2 4-16,-13-4 14 15,-20 1 3-15,-28 7 2 0,-17 0-4 32,-26 8-15-32,-4 4-5 0,3 12-38 15,6 1-32-15,21 8-79 16,11 5-77-16,25-5-409 0,17 3 389 15</inkml:trace>
  <inkml:trace contextRef="#ctx0" brushRef="#br0" timeOffset="-213452.85">24075 10519 1152 0,'-4'-1'183'16,"-5"-4"111"-16,-5-1-59 15,-7-1-34-15,-5 6-78 0,-6 1-33 16,-3 8-50-16,-4 10-22 0,1 14-17 16,0 7-2-16,3 6-2 15,9-3-2-15,11-6-2 16,12-7-1-16,14-9-3 15,10-9 1-15,12-17 3 16,2-5 3 0,7-11 4-16,1-10 1 0,12-4 1 15,3 1 3-15,5 1 8 0,-3 7 3 32,-12 14 1-32,-6 5-3 15,-29 16-6-15,-11 5-1 0,-21 11-2 16,-8 1-1-1,-2 6-3-15,3 6-1 16,5-11 0-16,12-2-2 0,13-16-1 16,9-3-1-16,12-5 2 15,5-5 2-15,2 2 1 0,6-2 1 0,-8-3 0 32,-7 5 0-32,-5 2-1 15,-7 2-1-15,-2 2 0 16,-9-3 1-16,2-1 0 0,-2-4 1 0,0-12 0 31,3-1-1-31,9-10 0 16,9-10-1-16,4-3 0 15,4-8 0-15,8 10 0 0,-2 2 0 16,-2 14-1-16,4 4-1 0,-11 8-49 31,4 4-59-31,0 7-202 0,-3 7-215 16,2 4 285-1</inkml:trace>
  <inkml:trace contextRef="#ctx0" brushRef="#br0" timeOffset="-212977.2">24922 10537 1201 0,'-5'3'179'0,"-15"0"169"16,-4 2-103-16,-17-1-99 16,-8 6-52-16,-1 7-71 15,-1 10-13-15,12 11-11 16,10 11-4-16,18 3-5 15,10-2-9-15,13-10-38 0,10-10-21 16,18-18-12-16,5-7 0 16,15-18 37-16,4-10 21 15,-3-12 13 1,-6-6 9 0,-4-11 8-16,-12-10 2 0,-4-10 6 0,-8-5 2 0,-16-7 17 15,-5-4 7-15,-6 7 7 31,0 6 6-31,6 24 16 16,-2 23 3-16,-8 29 6 16,4 17-3-16,-11 32-21 15,-3 16-8-15,-6 29-10 0,-7 7-6 16,-11 3-12 0,-1-1-4-16,1-14-4 0,8-10-2 15,11-15-13 1,11-13-4-16,8-19 0 0,6-10 0 0,19-23 15 15,10-11 2-15,3-14 4 16,5-3 10 0,-2-5 8-16,-4 6 2 0,4 16-4 15,-6 8-8-15,-8 18-9 16,-2 12-3-16,-11 19-22 16,-1 6-50-1,4 11 44-15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6:50:10.20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15565 942 779 0,'8'-2'116'16,"-5"-4"174"-16,0 0-142 0,2-2-3 31,1 0-9-31,-4-2-34 16,1 9-13-16,-3 1-23 15,-1 13-7-15,-7 13-8 0,4 14-2 0,4 15-11 16,10 8-5-16,7 16-12 31,4 11-8-31,-4 19-7 0,2 6-5 16,-5 0-2-16,-3-8 3 0,-3-19 2 15,-1-2 4-15,-7-19 3 32,-5-5-2-32,0-18 0 15,5-8-4-15,0-17-1 16,2-8-2-16,9-11 0 0,-2-3-5 15,10-6-3 1,6 1 0-16,15-3-1 0,6 0 8 16,17 6 8-16,12-5 2 15,28 1 1-15,9 3-4 16,13-5-6-16,5 1-2 0,20 1-2 16,8 2-1-1,17-5-1-15,10 1 0 0,20-3 0 16,0-2 0-16,35-2 1 15,6 1 3-15,-2 3 0 16,23 1-1-16,3 4 2 0,-12 7-3 31,12 4 1-31,-16 7 1 0,0 6 1 16,-14 3 0-16,-30 5 2 16,-15-1 0-16,-24-8 1 0,-9-2 1 15,-20-7 0 1,-14-3 1-16,-33-5 0 15,-7-5 0-15,-14-8 3 16,2-1-1-16,-11-4 2 16,-13 1 2-16,-10-6-1 15,-2 1 0-15,-12-10 0 0,-7-4-2 16,5-16 0-16,0-8-1 16,8-24 12-1,4-12 7-15,10-20 12 16,-4-8 1-16,8-14-10 15,3-5-10-15,0-7-12 0,-1 8-3 16,-2 23-5-16,-5 21-1 16,-14 35 6-16,-9 15 10 15,-25 25 14-15,-15 7 0 0,-33 9-6 16,-5 9-10 0,-17 5-11-16,-9 6 0 15,-5 1 0 1,-1-5 0-16,-21-4 1 0,-5-4 0 0,-20-3 1 15,-4-2 0 1,-9-4-3 0,-15 3 0-16,-23 3-3 0,-12 3-1 0,-37 4-2 15,-3 6 0-15,-22-3 0 16,-26 6 0 0,-10 6-1-16,-24-1 1 0,-10 7 3 15,-10-1-1-15,-14 12 3 16,1 5-1-16,-10 16-1 15,10 5 0-15,3 17 1 0,16 4 1 16,37 2-1-16,15-2-1 16,58-9-11-1,34-12-27-15,56-16-67 16,47-10-52-16,62-28-323 0,38-3 294 16</inkml:trace>
  <inkml:trace contextRef="#ctx0" brushRef="#br0" timeOffset="811.75">22058 1893 905 0,'-6'0'150'16,"3"0"200"-16,3 6-124 0,0 4-34 15,3 7-43-15,3 11-77 16,-1 10-23-16,2 13-29 16,-4 4-6-16,-3-2-14 15,0 1-1-15,0-16 6 16,0-10 2-16,-5-12 6 31,-3-10-1-31,-5-12 3 0,-1-10 0 0,2-20 3 16,1-10 0-16,12-17-3 15,10-8 0 1,7-4-9-16,4-3 0 0,12 17-7 16,-1 9-1-1,4 23-1-15,1 15-4 16,-7 22 3-16,-9 11 0 0,-1 11 0 16,-5 5 2-16,-4-2 2 15,7 1 0-15,6-8 0 0,2-4 1 0,8-22 1 31,-2-5 1-31,2-15 4 16,-5-6 0-16,3-7-1 16,-2 2 1-16,-2-4-3 15,2 8-3-15,-12 13 0 0,-3 8-2 16,-8 23-1 0,-3 7 1-16,-5 12 1 15,-2 11 3-15,2 2-43 16,2 0-60-16,7-11-260 15,7-10 213-15</inkml:trace>
  <inkml:trace contextRef="#ctx0" brushRef="#br0" timeOffset="1441.11">23073 1887 1573 0,'-22'39'76'0,"-3"-1"2"16,7 0 3-16,7-12-18 15,8-10-26-15,14-11-22 16,6-5 1-16,9-8 5 16,0-8 8-16,0-7 13 15,-4-6-3-15,-6-2 6 0,-4 2 3 16,-10-1 4 0,-5 4 3-16,-10 2-13 0,-1 8-10 0,-5 13-19 15,3 8-9-15,-9 17-4 16,-2 8-3-16,0 20-5 31,-4 9 1-31,13 2 3 0,14-6 0 16,13-14 1-1,16-9-1-15,10-16 1 16,4-5 1-16,7-11 3 16,-3-7 2-16,7-4 1 0,2-1 0 15,0 7-1-15,-1 3-2 16,-12 12-2-16,-9 6 0 15,-17 9-1-15,-7 0-1 16,-9 2-3-16,-5-3 0 0,5-17 2 16,3-5 1-16,3-10 3 15,13-1 0-15,11-15 3 16,7-3 1 0,7-1 0-16,4 1-2 0,-3 11-1 15,-4 7-2-15,-11 15-4 16,-2 11-1-16,-14 7 1 15,-1 3-2 1,-6-2-3-16,6-8 1 0,14-6-2 16,-4-11 2-16,21-15 8 15,5-7 1-15,7-4 5 0,12 14 2 16,5 23-3-16,-6 25-2 0,-21 43 82 31,-24 19-64-31</inkml:trace>
  <inkml:trace contextRef="#ctx0" brushRef="#br0" timeOffset="6016.83">10365 1694 1273 0,'0'3'113'0,"-4"11"80"0,1 10-73 16,-7 14-37 0,4 3-28-16,-1 8-30 15,6 0-10-15,2 3-12 16,7-3-1-16,5-7-20 0,3-2-30 0,4-17-106 16,-1-8-116-16,3-9 145 15</inkml:trace>
  <inkml:trace contextRef="#ctx0" brushRef="#br0" timeOffset="6162.9">10316 1607 1298 0,'-22'-22'92'0,"3"5"40"0,7 4-60 15,4 4-79-15,5-4-115 0,14-9 78 16</inkml:trace>
  <inkml:trace contextRef="#ctx0" brushRef="#br0" timeOffset="6500.62">10730 1609 1093 0,'23'76'57'0,"-10"-5"16"15,1-4-11-15,-3-13 5 16,-6-2-26-16,8-11-22 15,-4-6-9-15,-6-16-2 0,5-7 0 16,-8-12 12-16,2-6 17 16,-1-8 28-16,-1-5 13 0,0-8 9 15,0-1-10-15,13-2-20 32,3-5-7-32,15 2-1 15,2 6 4-15,5 10 10 16,0 9-4-16,8 14-20 0,-5 8-11 15,0 10-18 1,0 4-4-16,-6 12-6 16,-5 2-27-16,-7 7-71 15,-1-6-49-15,4-10-131 0,-4-9-73 16,6-26 196-16</inkml:trace>
  <inkml:trace contextRef="#ctx0" brushRef="#br0" timeOffset="6717.66">11547 1754 408 0,'19'-118'175'0,"-5"1"188"0,-3 2-36 0,-9 24-95 16,4 15-30-16,-4 38-48 16,-2 21-19-16,0 25-34 15,0 15-23-15,0 32-36 16,1 16-10-16,4 32-11 16,1 9-5-16,1 6-9 15,5-1-1-15,4-16-2 16,3-11 0-16,5-26-25 15,1-13-20-15,8-36-48 16,3-15-28-16,1-22-67 16,-1-11-82-16,-14-17 156 0</inkml:trace>
  <inkml:trace contextRef="#ctx0" brushRef="#br0" timeOffset="6848.62">11495 1595 1380 0,'-6'6'103'0,"12"-1"82"15,11-5-35-15,21-11-45 16,3-10-13-16,18-10-36 31,-3-15-72-31,12-11 16 16</inkml:trace>
  <inkml:trace contextRef="#ctx0" brushRef="#br0" timeOffset="7390.57">10178 420 735 0,'-13'9'154'0,"0"1"120"16,4-4-58-16,1 2-17 15,0-2-67-15,7 1-32 16,-1 7-54-16,2 3-15 16,-9 10-19-16,-6 3-5 15,-8 9-3-15,1-1 0 0,3 2-3 16,8-2 1-16,11 1-2 31,3-1 0-31,14-5-2 0,2-3 0 16,17-3 0-16,2-4-1 0,10-2 0 15,-4 2 1-15,1-4 1 16,-2-1 1-16,1-7-41 0,4-3-69 16,-3-8 66-16</inkml:trace>
  <inkml:trace contextRef="#ctx0" brushRef="#br0" timeOffset="7576.91">10463 724 1046 0,'-20'18'100'0,"1"10"108"0,3 4-48 16,5 16-20-1,1 6-24-15,4 8-57 0,-3 5-27 16,2 1-22-16,1-2-7 0,5-9-79 15,1-5-70-15,15-17 77 16</inkml:trace>
  <inkml:trace contextRef="#ctx0" brushRef="#br0" timeOffset="8102.57">10747 549 1225 0,'3'32'110'0,"-3"14"82"16,0 12-22-16,0 19-51 15,0 5-31-15,0 3-53 16,5-4-18-16,0-20-11 16,6-7-17-16,3-23-43 15,-1-12-24-15,-2-16-44 16,-2-9 5-16,2-21 32 15,-6-11 24-15,3-17 48 16,-2-13 18-16,-7-15 38 16,4-9 19-16,1-2 35 0,-4 4 0 15,8 22-13-15,11 14-9 16,0 18-25-16,11 14-5 0,0 14-6 16,0 4-6-16,0 10-10 15,-5 2-2 1,-7 11-9-1,-6 6 2-15,-15 5 2 0,-9 3 0 0,-12 3-1 32,-1-6-3-32,-4-11-5 15,7-6-2-15,8-9-10 0,4-4-4 16,22 0-3-16,3 0-1 0,18 2 8 16,4 3 3-16,15 7 8 15,5 3 5-15,9 4 7 16,0-1 0-16,-9 12-1 15,-18-1 3-15,-26 10 9 16,-26 2 2-16,-37 8-2 16,-15 2-3-16,-12-1-58 0,-7 2-72 31,12-8 63-31</inkml:trace>
  <inkml:trace contextRef="#ctx0" brushRef="#br0" timeOffset="9623.73">15704 1428 181 0,'-8'-13'79'16,"3"-1"43"-16,5-4 51 0,5-2 11 15,8 1 10-15,-1 0 3 16,-1 5-10-16,0 0-10 16,-7 3-39-1,-4 9-25-15,0-1-43 0,0 1-17 16,0 1-23-16,0 1 0 0,7-2 5 15,1 2 9-15,13-1-2 16,6-2-5-16,3-4-11 16,7 2-11-1,8-2-5-15,0 2-4 16,15-5-3-16,7 7-1 16,12 0-2-16,1-2 1 0,-1 2-1 31,-7 2-1-31,3-6 2 0,3 1 0 15,14-3 8-15,7-1 0 0,4 1 0 16,-2-2 2-16,-11-2-6 16,-15 2-1-16,-7 3 5 15,0 2 0-15,-13-1 0 16,-3 4 2-16,-17 2-3 0,-2-2 0 16,-7 1-3-16,-1-6 2 31,2 0-1-31,-4 0-6 15,2-3 1-15,1 3-2 0,1 2-3 16,-2 0 4-16,2 1 0 16,-4 3 0-16,-7-4 1 15,6 3 0-15,-6 0 0 16,-2 3 1-16,-3 0 2 16,-1 0-4-16,-7 0 1 15,-3 0-1-15,1 0 0 16,1 0 1-16,4 5 0 0,-4 1 0 15,-1-3-1 1,-1 2 1-16,-1 1-1 0,-1-1 0 16,-3 4 0-16,4 2 0 15,-1 2 0-15,1 0 0 0,1-1 0 32,0 2 0-32,3 2-1 15,0 6-1-15,2 8-1 0,-4 8-1 0,6 22 1 16,-3 5-1-16,3 18 3 15,2 2 0-15,1-4 2 16,4-9 1-16,0-18 1 0,2-7 1 31,-4-15-3-31,0-5-19 16,-8-8-83-16,-1-7-86 0,2-6 96 16</inkml:trace>
  <inkml:trace contextRef="#ctx0" brushRef="#br0" timeOffset="11214.82">16535 2465 814 0,'0'-8'122'16,"-3"-1"67"-16,0 3-39 15,1-4-17-15,-1 1-62 32,3 2-16-32,2 4-14 15,1-3 3-15,2 8 8 16,0-1-2-16,-5 7-2 15,0 6-3-15,-8 8-13 16,-3 4-10-16,-5 7-14 16,-8 9-3-16,-4 9-2 0,1 2-1 15,-5 9-2-15,6-7-2 0,8-5-5 16,6-7-1-16,13-10-1 31,10-6 2-31,11-10 1 0,5-7 2 16,5-7 1-1,4-6-7-15,2-10-67 16,0-1-48-16,0-10-159 0,-4 2 146 0</inkml:trace>
  <inkml:trace contextRef="#ctx0" brushRef="#br0" timeOffset="11374.8">16688 2672 516 0,'0'-3'164'0,"-1"3"202"15,-1 3-91-15,1 11-76 16,-3 10-43-16,0 15-80 15,-1 4-31 1,3 7-31-16,-1 1-8 0,3-2-17 0,0-7-33 16,2-4-116-1,1-3-116-15,2-15 144 0</inkml:trace>
  <inkml:trace contextRef="#ctx0" brushRef="#br0" timeOffset="12333.71">16931 2557 887 0,'0'19'130'15,"-3"8"41"1,2 15-5-16,1 10-24 16,3 13-78-16,3-1-25 15,4 3-28-15,1-7-4 0,6-18-3 16,0-2-18-16,-4-18-65 15,0-7-39-15,-2-15-78 16,-4-9-34-16,4-13-24 16,2-10 36-16,0-9 78 15,-4-1 60 1,-9-9 119-16,0 1 28 0,-12-1 52 0,1 1 30 31,-7 3 16-31,-5 2 1 0,7 3-28 16,-11 7-30-1,5 5-47-15,3 5-21 16,2 5-24-16,15-3-4 0,2 5 15 16,5-5 11-1,17 5 30-15,-2-1 10 0,2 3 0 0,2 5-8 0,-3 3-26 32,-6 3-12-32,7 7-18 15,-7 1-6-15,-1 3-5 16,0-4-1-16,3 3-2 15,4 1 1-15,-7-1 0 16,5 4 0-16,-5-4 0 0,-4 3 0 16,-1 4 1-16,-3-4 0 15,-9 9 2-15,-3-1 2 0,-11 8-1 16,-5 4-3-16,-12 2-19 31,1 2-16-31,-1-4-12 16,5-4 1-16,7-5 18 15,6-3 13-15,5-12 11 0,11-2-1 16,-1-1 1-16,-1 6 0 16,13-6 0-16,0-1 2 15,10-1 0-15,-1-4 0 0,1 0 6 16,2-3 5-16,1 2 9 16,0-3 1-16,-7 4-3 15,4 0-4-15,-6 4-9 0,9 1-2 31,-3 4-1-31,2-1-1 16,-4 8 1-16,-3-3 0 0,-11 2 1 16,1 1 1-16,-3 0 0 15,-1-3 1-15,4 0-3 16,-3 0 1-16,-1-5 0 16,-1 0 0-16,-1 3 1 15,-1-4 0-15,-4 2 1 0,-4 3-1 16,-1-1-3-16,2 5-1 15,-8 3 0-15,2 7-1 0,-2-2-1 16,2 6 2-16,0-1-1 31,1-1 1-31,4-5 0 0,6-4 2 16,-4-5 0-16,6-7 0 16,-1-1 1-16,-7 4 1 15,3-10 0-15,-6 1 1 0,-5-3-2 16,-5 1-4-16,-11 3-55 15,0-5-54-15,-11 5-280 16,-8 6 232 0</inkml:trace>
  <inkml:trace contextRef="#ctx0" brushRef="#br0" timeOffset="15121.18">16067 1300 506 0,'-10'5'73'0,"2"-1"66"0,1-2-13 15,2 0-13-15,2-2-3 0,3 0-3 16,0 0-5 0,0 3 1-16,0 5-4 0,0 6-20 15,-3 0-17-15,1 8-38 16,2-1-11-16,5 2-10 16,4 2 0-16,7 5-2 15,3 5 1 1,-2 11 1-16,-1 1-3 15,-3 13 5-15,-6 2-1 0,-2-4 1 16,3-6 5-16,-2-11-8 16,10-10-17-16,2-8-47 0,2-9-52 31,-3-11-253-31,7-3 226 0</inkml:trace>
  <inkml:trace contextRef="#ctx0" brushRef="#br0" timeOffset="15705.26">16688 1226 279 0,'13'-3'87'0,"-5"-4"89"16,0 1 0-16,-5 4-59 15,-1 2-14-15,-6 4-30 16,-4 5-2-16,-1 5 5 16,3 2-4-16,-2 6-15 15,8 3-35-15,6 2 3 0,7 5-6 16,3 7-4-16,7 5 20 16,-2 13-25-16,-1 3-4 15,-4 8-1-15,-5 1-1 0,0-4 0 16,-6-5-2-16,3-10-26 15,-7-4-26-15,-1-19-39 16,2-5-40-16,-2-21 70 16</inkml:trace>
  <inkml:trace contextRef="#ctx0" brushRef="#br0" timeOffset="16128.56">17218 1158 644 0,'-4'0'95'16,"-1"5"58"-16,-3-1 9 0,3 4-34 31,2 3-31-31,2 11-33 0,1 7-6 15,4 20-24-15,3 7-10 0,10 17-11 16,4 3-6-16,2 1-2 16,4 0 0-16,-2 5-52 15,-3 3-119 1,0-3 102-16</inkml:trace>
  <inkml:trace contextRef="#ctx0" brushRef="#br0" timeOffset="22500.6">15953 1519 678 0,'5'-1'149'0,"0"1"160"15,-5 0-45-15,-5 0-76 16,-1 6-34-16,-7 5-64 0,-3 0-22 0,5 0-29 16,0 0-16-16,11-3-20 31,3 1-3-31,8 1-3 15,2 4 1-15,7 10 2 16,-2 1 0-16,2 14-71 16,-2 1-84-16,-7 4 87 0</inkml:trace>
  <inkml:trace contextRef="#ctx0" brushRef="#br0" timeOffset="22996.7">16401 1470 623 0,'-12'11'81'15,"-4"-1"101"-15,6-9-67 0,9-1 8 0,2-8 7 32,4 2-10-32,5-5 0 0,1 8-1 15,-7-5-29-15,1 5-21 16,-2 3-42-16,0 0-14 15,10 6-9-15,3 2-3 16,3-3-1-16,4 4-1 16,-5 4 1-16,-2 3 0 15,-9 6 2-15,-7 5 1 16,-4 6 1-16,-7-2-1 16,-10 7-2-16,2-2-1 0,-3 2-5 15,6-8-1-15,5-3-2 16,8-7 0-16,9-7-1 15,10-2 3-15,11-11 0 32,6-3 1-32,11-3-43 0,7-5-44 15,4 1-223-15,0 1 184 0</inkml:trace>
  <inkml:trace contextRef="#ctx0" brushRef="#br0" timeOffset="23548.98">17129 1328 366 0,'-5'0'118'0,"0"0"145"0,-8 3-41 16,-1 5-17-16,0 3-38 0,1-4-61 15,4-1-24-15,7-6-40 16,4 0-10-16,11-2-7 15,2-1-1-15,7 3 1 16,-3 5-2-16,0 8-7 31,-5 1-6-31,-10 8-4 0,-3 3-1 0,-6 3-2 0,1 2-1 32,-9 4 0-32,-3-6-1 15,7-4 0-15,-1-9-1 0,9-7 0 16,2-3-1-16,9-2 0 15,-2 5 1-15,9-3 0 16,-1 3 0-16,-3 4 1 16,-1-4 0-16,-2 9 1 15,-6-2 0-15,-2 2 0 16,-2 5 1-16,-10 2-1 0,-2 1 0 16,-9 2-21-16,-5-2-23 15,-6-4-80-15,2-3-79 16,5-5 109-16</inkml:trace>
  <inkml:trace contextRef="#ctx0" brushRef="#br0" timeOffset="24032.16">17504 1278 747 0,'5'-5'114'0,"-1"-1"124"0,0 1-67 0,-4 5-28 15,0 0-38-15,-4 6-52 0,-2 5-8 16,-5 10 0-16,-5 7-15 15,-3 10-16-15,-1 5-4 32,3 6-8-32,5-2-1 0,11-9-1 0,2-8-1 15,11-7-2-15,0-2-2 16,4-15-21-16,-2 4-21 0,3-10-78 16,1-8-41-16,-2-5-60 15,-1-3-9-15,1-6 62 31,2 3 48-31,-3 5 114 0,-5-3 79 16,-6 17 104 0,1 5 31-16,-5 10 12 15,5 14-39-15,-3 5-76 0,-1 7-31 16,7 0-48-16,-3 2-7 16,7-4-119-16,-1-1-151 0,-4-3 148 15</inkml:trace>
  <inkml:trace contextRef="#ctx0" brushRef="#br0" timeOffset="37560.75">17586 5361 742 0,'-9'-19'146'0,"-7"0"119"0,8 2-84 0,-2-1-4 15,3 9-30-15,5 7-6 0,2 8-25 16,0 18-12-16,0 11-37 16,5 14-20-16,-1 20-21 15,-4 7-8 1,8 26-13 0,-3 4-7-16,5 4-99 15,4-2-48-15,0-23-143 16,2-11-216-16,9-22 316 15</inkml:trace>
  <inkml:trace contextRef="#ctx0" brushRef="#br0" timeOffset="37903.31">17838 5848 1132 0,'4'3'108'0,"2"13"57"15,-6 9-32-15,-5 15-49 16,0 9-39-1,2-2-35-15,-1 0-7 16,8-11-3-16,4-10-3 0,13-18 0 16,2-8 2-16,4-15 3 0,2-4 5 15,-4-3 6-15,0 5 3 16,-1 12 0 0,-2 10-3-16,0 19-8 15,3 7-3-15,2 10-1 16,4 2 0-16,7-16 1 15,2-12 0-15,-1-16 54 0,1-12 30 0,-12-14 53 32,-4-11 16-32,-7-6-24 15,-6-3-23-15,-5-3-49 0,-2-1-15 0,-15 1-30 32,-4-2-14-32,0 4-56 15,-9 6-55-15,3 13-313 16,4 4 258-16</inkml:trace>
  <inkml:trace contextRef="#ctx0" brushRef="#br0" timeOffset="39300.18">17760 2402 477 0,'1'0'124'0,"-1"-4"124"16,0 2-40-16,-8-4-42 16,4-5-38-16,-4 0-41 15,3-4-12-15,3 7-14 16,2 1-7-16,3 2-14 0,-3 5-5 16,8-2-1-16,-4 9 3 0,3 7 10 15,9 2 3-15,-2 10-1 16,4 1-1-16,4 8-6 15,1 3-8-15,4 11-11 16,2 3-7-16,2 12-8 16,-1 3-1-1,5 5-4-15,4 2-1 16,9 0 0-16,10 0-1 0,7-4 1 16,1-2-1-16,0-4-1 15,-1 1 2-15,-5 3-1 16,-2 6 0-16,1 3 0 15,2 2 0-15,5 1 0 16,9 4-1 0,3-2 1-16,3 3-1 0,-2 7 0 15,-7 2 0-15,1 14 0 16,-5-3 0-16,9-1 0 16,11 0 0-16,1-3 0 15,-1 3 1-15,-9 0 1 16,-10 7-1-16,-7-9 0 15,-4 4 0-15,-6-5 0 0,-1-2 1 16,1-1 0 0,2-3-1-16,2-10 1 0,7-2-1 15,-4-16 2-15,-4-4-1 0,-8-21 2 16,-12-5 4-16,-3-12-51 16,-17-9-50-1,-2-7-144-15,-11-9-168 16,5-2 226-16</inkml:trace>
  <inkml:trace contextRef="#ctx0" brushRef="#br0" timeOffset="39563.72">19978 5720 1311 0,'-4'-8'106'0,"8"-1"48"16,13-7-35-16,7 4-6 15,14 4-37-15,6 8-17 16,12 12-37-16,1 10-12 0,2 7-7 16,-9-1 0-16,-7-7 3 15,-4-6 24-15,-1-16 42 16,-2-12 13-16,2-14 16 16,2-7-23-16,-4-12-39 15,-1-6-14-15,-12-10-65 16,-2 4-63-16,-15 4-241 15,5 10 199-15</inkml:trace>
  <inkml:trace contextRef="#ctx0" brushRef="#br0" timeOffset="40654.16">19590 6316 1177 0,'-2'0'24'0,"-3"0"22"0,-9 2 101 0,3 3-14 0,-3 3 48 15,3 3-15-15,8 6-54 16,-4 3-20 0,7 12-45-16,2 7-15 0,1 20-22 15,2 4-6-15,-5 8-2 16,0 6-1 0,-5 5-1-16,-6-1-1 0,-3-3-1 15,1-3 0-15,5-19 1 16,8-4 1-16,7-20-1 15,2-7 0-15,13-17-2 16,5-3 0-16,12-4 3 0,9-1 3 16,9 0 6-1,2 0 1-15,11 7-4 16,1 5-3-16,19 7-3 16,12 2 0-16,18 2 0 0,10 1-1 15,12 0 1-15,9 1-1 16,26-1 0-1,3 1 0-15,22 0 1 16,6 0 0-16,-5-3-1 0,10 4 1 16,18-1 0-16,-17 0 1 15,13 2 3-15,8 3 0 0,-31-2 0 16,1 1 1 0,-16-3 0-16,-18 4 1 15,-29-9 3-15,-19-1 3 0,-43-5 0 16,-20-9 1-16,-24 0-2 15,-6-6-1-15,-15 2-2 16,-6-2-1 0,-4 0 1-16,-5-2 0 0,0-4 2 31,0 0-1-31,-3-9-1 0,-2-8-1 0,3-14-4 16,2-7-3-16,0-24-7 15,0-12-3-15,0-21 1 0,2-16 0 16,1-23 6-1,0-5 1-15,0-3 1 0,8 10 1 16,4 17 0 0,0 11 1-16,7 23 0 15,-1 11 4-15,-4 24 10 16,2 13 7-16,-6 14 10 16,-5-1 2-16,-7 11-2 0,-2 2-2 15,-10 2-6 1,-2 5-3-16,-7 1-4 15,-14 3 1-15,-3 2-1 16,-14 0-1-16,-4 2 1 16,-7 1-2-16,-23 3 2 15,-11-1 0-15,-32 4 1 16,-9-2-3-16,-11 2-2 16,-18-1-1-16,-23-5-6 0,-1-3 0 15,-34-6-8 1,-1 0-3-16,7-5-4 0,-30 0-4 15,7 1-5-15,4 4 1 0,-23 4 4 16,19 2 2-16,13 7 9 16,-2-1-1-16,36-1-11 15,8 2-10-15,17-2-47 16,15 2-34-16,15-6-105 31,16 5-222-31,36-7 262 16</inkml:trace>
  <inkml:trace contextRef="#ctx0" brushRef="#br0" timeOffset="41602.76">20558 6242 699 0,'-6'8'186'16,"1"-2"144"-16,-1 2-115 15,-4-3-33-15,-1-3-97 32,-1-2-20-32,9-3-16 15,-7-2 0-15,10 5 0 16,0 0-12-16,0 9-14 0,5 20-6 16,3 18-5-16,0 21-1 15,-4 18-7-15,1 11-1 16,1 16 0-16,-6 2 0 15,0 8-41-15,0 0-29 0,-3-19-30 16,3-12-33-16,0-29-94 16,2-11-145-16,6-14 207 15</inkml:trace>
  <inkml:trace contextRef="#ctx0" brushRef="#br0" timeOffset="42013.21">21782 6264 1094 0,'8'-1'140'0,"-5"1"113"0,-3 1 3 0,-3 7-50 16,-5 3-36-16,4 2-68 0,-6 4-20 15,-1 4-35-15,10 12-23 31,1 20-17-31,7 12-7 16,8 22-1-16,-12 6 2 16,3 22-8-16,-4 11-31 0,-1 16-109 15,2-9-26-15,-3-28-5 16,8-15-5-16,-4-39-11 16,8-9-39-16,-1-23 108 15</inkml:trace>
  <inkml:trace contextRef="#ctx0" brushRef="#br0" timeOffset="42382.47">22570 6318 378 0,'17'-11'138'0,"5"6"109"16,-5 5-49-16,6 8 3 0,-9 11-15 16,0 5 0-16,-6 10-3 15,-3 9-17-15,-5 15-52 16,0 13-27-16,-8 19-50 15,3 13-14-15,-5 12-12 0,4 8-3 32,0 1-4-17,3-5-7-15,3-9-105 0,4-17-32 0,3-19-37 16,2-8-78-16,5-20 178 0</inkml:trace>
  <inkml:trace contextRef="#ctx0" brushRef="#br0" timeOffset="57673.06">23382 6638 796 0,'-5'0'103'0,"-3"0"105"15,4 0-4-15,-4-1 7 16,5 1-30-16,-5 0-36 15,3 0-18-15,-4 4-12 16,1 7-18-16,1 11-34 16,3 5-13-16,-1 25-34 0,2 5-2 15,-2 19-9-15,-1 7 0 16,3-2-3-16,-5-1 0 16,5-9-40-16,3-8-34 0,0-17-115 31,0-10-152-31,7-12 194 15</inkml:trace>
  <inkml:trace contextRef="#ctx0" brushRef="#br0" timeOffset="58269.88">22060 6559 990 0,'3'-12'111'0,"5"-1"93"15,0 7-8-15,5-1-54 0,6 0-20 0,9 2-45 16,2 3-21-16,8 4-25 31,-5 4-9-31,-6 13-11 0,-4 6-5 0,-18 4-5 16,-3 7 1-16,-20-3-1 16,-5 2 1-16,-15 3 1 31,-5-4 0-31,4-5-2 0,3-1 2 15,10-6-2-15,12 0 1 16,14-6-2-16,5-2 1 16,15 2 6-16,9-2 1 0,18-3 3 15,7-1-1-15,1-7-10 0,0-3-32 32,-12-7-232-32,-4-10 180 0</inkml:trace>
  <inkml:trace contextRef="#ctx0" brushRef="#br0" timeOffset="58885.13">21099 6592 1019 0,'0'-4'103'0,"-4"2"77"0,-11-1-29 0,-10-3-67 15,-8 2-21-15,3-2-27 16,-3 1-9-16,9-4 0 0,7 3 1 16,15-2 4-16,9 1 6 31,18 7 13-31,6 0 6 0,10 2 0 16,10 11-5-16,-7-1-16 15,2 2-10 1,-18 5-11-16,-6-1-3 0,-17-4-3 15,-3 6 1-15,-10-1-1 16,-10 3-1-16,-8-3-4 16,-3 2-3-16,2-9-2 0,5-5-1 15,21-6 0-15,-6 6 0 16,15-6 1 0,10 4 1-16,1 8 4 15,6 4 5-15,-5 7 15 0,-2 4 4 16,-7 4 1-16,-7 2-2 15,-7 4-7-15,-8 1-3 0,-19 4-2 16,-15 4-4-16,-22-6-10 16,-10-4-23-16,-11-18-100 15,7-7-85-15,9-12-171 16,13-3 187-16</inkml:trace>
  <inkml:trace contextRef="#ctx0" brushRef="#br0" timeOffset="59312.33">19831 6365 804 0,'2'5'110'0,"-4"9"61"0,0 8-24 15,-1 7-83-15,-6 5-33 16,-7 4-27-16,-3-3-1 16,0 6-3-16,-3-6-4 15,9-2-15-15,2-3-13 16,8-11-2-16,5-7 5 16,15-9 15-16,0-1 12 0,9-2 2 15,-1 0 1-15,0 2-20 16,0-1-60-16,-2-1-175 15,3-1 154-15</inkml:trace>
  <inkml:trace contextRef="#ctx0" brushRef="#br0" timeOffset="59485.37">19970 6663 501 0,'-2'-3'147'0,"-1"-3"116"31,3 3-53-31,2 4-17 0,1 10-38 16,1 5-20-16,3 14-49 15,-6 6-30-15,-1 13-38 16,-1 5-6-16,-6 7-107 16,3 4-167-16,-3 11 157 15</inkml:trace>
  <inkml:trace contextRef="#ctx0" brushRef="#br0" timeOffset="61664.26">19443 9598 975 0,'0'2'60'0,"0"-10"-15"0,0-5 97 0,-2 4-49 15,-9 1 28-15,-3 3 10 16,-8 4-10-16,1 1 5 0,-1 6-10 15,-1 8-16 1,7 8-27-16,2 5-19 0,4 17-33 16,7 8-8-16,-2 19-13 15,5 8 0 1,0 8 0-16,0 6 0 0,-1 3-15 16,-2 3-9-16,-10 1-1 0,0-10 0 15,-1-23 13 1,0-8 8-1,8-28 0-15,3-9-1 0,7-18 0 16,12 3 2-16,12-7 1 16,13 0 2-16,37 0 3 15,15-9 1-15,30 1 0 0,8 5-2 16,19-2-3 0,15 4-1-16,20-4 0 0,14-1 0 0,29-1 0 15,-2 1 2 1,17 8 0-16,13 1 2 15,-15 17 0-15,5-2-2 0,-8 13 1 16,-12 9 0-16,-12 5 0 31,-5 6-1-31,-33 4 1 16,-10 0-1-16,-32-12 2 16,-14-7 2-16,-8-11 3 0,-9-11 1 15,-20-14 1-15,-17-4 1 0,-25-20-1 16,-3-8 1-1,-12-13 4-15,-3-6 1 16,-7-18 0-16,-5-8-1 16,-2-21-5-16,-4-17-4 0,0-13-1 15,3-12-1-15,1-9-2 16,5 1 0 0,5 5-2-16,7 9-2 15,8 26 2-15,-2 20 0 16,-2 22 2-16,-5 7 8 0,-12 17 15 15,-9 6 6-15,-4 9 8 16,-11 3-3-16,-3 0-15 16,-5-1-5-16,-11 0-6 15,-1 0-2-15,-13 4 1 0,-4 1 0 16,-20 4 1-16,-9 3 1 0</inkml:trace>
  <inkml:trace contextRef="#ctx0" brushRef="#br0" timeOffset="76619.89">19695 9516 1153 0,'18'-11'54'0,"-6"-3"-26"16,4 1-34 0,-14-1-32-16,-4-3-1 15,-9-1 33-15,-6-4 7 0,-7-1 1 16,-1-4-3-16,6 0-2 16,0 3 1-16,11 1 49 15,2 7 44-15,6 5 75 16,0-2 29-16,0 5-11 15,1 1-30-15,-1 5-60 16,0-1-30-16,-14-3-36 0,-6 6-10 16,-14-7-15-1,0 4 1-15,5 3-4 16,7 3-1-16,13 5-4 16,6 5 0-16,12 6-2 0,13 3 5 15,18 9 9 1,4-9 5-16,19 4 11 15,8-6 3-15,8-1-1 16,11 0-4-16,25-10-7 0,24-5-4 16,17-4-4-16,6-11-1 15,26-4-4-15,1 1 1 0,21 2-2 32,22 2 0-32,2 7-1 0,-1 3 1 15,26 13 0-15,-13 1 2 16,9 5 7-16,6 4 7 0,-17-4 5 15,9-5 2 1,-9-1-6-16,-18-5-6 16,-15-2 1-16,-9-6-22 15,-38-9-513-15,-6-4 382 0</inkml:trace>
  <inkml:trace contextRef="#ctx0" brushRef="#br0" timeOffset="77708.52">20667 9228 1129 0,'8'-7'170'0,"-10"4"130"16,-7 11-52-16,-10 8-111 16,-11 14-48-16,0 19-58 0,-9 6-17 15,10 21-12-15,-6 10-1 16,9 33-3-16,5 18 0 0,4 20 3 31,12 12-25-31,-3 8-59 16,-1-7-28-16,1-11-38 0,2-18 1 15,4-37 9-15,2-24 10 0,13-32-152 16,-2-25 172-16</inkml:trace>
  <inkml:trace contextRef="#ctx0" brushRef="#br0" timeOffset="77977.05">21855 9376 1219 0,'8'-13'113'0,"0"-3"97"0,1 2-65 15,-4 5-2 1,3 7-10-16,-7 15-10 16,-2 9-7-16,1 17-35 15,-6 15-13-15,-12 33-26 16,4 22-13-16,-11 32-17 15,4 12-6-15,4 8-4 16,-5-3 0-16,6-5-40 16,0-3-34-16,5-21-121 0,11-12-99 15,11-42 158 1</inkml:trace>
  <inkml:trace contextRef="#ctx0" brushRef="#br0" timeOffset="78299.47">22932 9540 862 0,'5'8'172'0,"-5"4"143"16,-16 21-57 0,-10 16 3-16,-17 30-49 15,-3 13-39-15,7 16-88 0,7-2-36 16,13 0-48 0,10 1-5-16,12-3-43 0,2 0-48 15,7-1-283 1,1 10 233-16</inkml:trace>
  <inkml:trace contextRef="#ctx0" brushRef="#br0" timeOffset="79028.75">19929 9819 814 0,'-2'-6'154'0,"-4"1"95"0,1 5-55 16,-4 3-33-16,2 3-42 0,-2 1-4 31,1 4-6-31,3 3-9 16,1 17-27-16,-3 6-26 0,7 20-30 0,0 9-10 15,3 8-9-15,2-3-1 16,1-3-67-16,5-7-64 31,5-7-278-31,5-8 235 0</inkml:trace>
  <inkml:trace contextRef="#ctx0" brushRef="#br0" timeOffset="79470.17">20970 9707 902 0,'14'0'125'16,"8"0"107"-16,8 5-105 15,2 1-10-15,-1 5-49 16,7 2-19-16,-8 2-28 15,5 3-6-15,-10 2-5 16,-9 4 0-16,-15 8-3 0,-5 5 0 16,-20 9-5-1,-4 3-2-15,-10-6-3 16,-5-6 0-16,8-8 3 16,7-7 0-16,15-3 1 15,15 0 7-15,20-8 18 16,13-2 4-1,15-6 2-15,10-7-7 0,21-11-16 16,9 0-34-16,31-12-120 16,-6 3-186-16,5-1 178 0</inkml:trace>
  <inkml:trace contextRef="#ctx0" brushRef="#br0" timeOffset="79947.14">22189 9813 612 0,'0'6'153'0,"5"-1"209"0,3-2-152 16,0-3-41 0,1 0-30-1,9-3-52-15,-2-2-24 0,12-1-33 16,8-1-10-16,1 7-17 16,-1 0-3-16,-6 15 0 0,-10 2-1 15,-15 7-1-15,-5 4-4 16,-17 7-31-16,-20-1-9 0,-13 1-2 31,-8-3 3-31,5-7 34 16,12 0 9-16,24-12 2 0,12 1 4 0,29-5 7 31,15-2 2-31,10 8 5 16,3 3 0-16,-4 2-4 0,-12 4-1 15,-8 4 1 1,-13 2-3-16,-15 3 0 0,-11 5 0 0,-21 2-16 31,-15-1-27-31,-9-6-171 0,-13-6 133 16</inkml:trace>
  <inkml:trace contextRef="#ctx0" brushRef="#br0" timeOffset="80409.3">23463 9587 934 0,'25'0'84'0,"-6"5"85"15,-13 11-13-15,-20 15-8 0,-11 10-24 16,-16 14-58-16,-10 7-28 16,4 4-27-16,3-3-7 15,10-4-6-15,14-12-4 16,12-11-16-16,8-3-2 0,13-15-4 16,4-4-2-16,7-13-5 15,6-2-11-15,4-13-51 16,6-4-19-1,-2-7-15-15,-2 0 15 0,-8 0 59 16,-2 9 43-16,-9 5 94 16,-12 11 31-16,-10 19 52 15,-11 14-7 1,-4 25-53-16,-4 12-30 0,0 16-55 16,5-1-6-16,-1-1-84 15,4-5-139-15,2-11 130 16</inkml:trace>
  <inkml:trace contextRef="#ctx0" brushRef="#br0" timeOffset="120327.25">15952 2133 947 0,'-16'0'67'0,"-3"0"72"0,11-5-53 15,0-3 20-15,3-5 20 16,2-1-2-16,8-5-45 15,1 2-22-15,5 4-34 16,4 2-10-16,-1 8-10 16,5 3-3-16,-4 5 0 15,1 6 0-15,-2 6 8 32,-3 4 8-32,-1 10 12 0,-7 7 6 15,2 13-5 1,-5 7-4-16,0 5-12 15,0 2-3-15,3-10-5 0,10-3-3 16,17-8-1-16,11-3-1 16,19-2 0-16,1 1 0 15,2 4 0-15,-3 2 0 16,-5-4 1 0,4 4 1-16,5-8-1 0,12-5 0 0,25-1 0 15,10-4-1-15,5-6 0 16,-1-5-1-16,2-1-1 15,11-3 0-15,14 7 0 16,5 2-1-16,-2-1 1 16,-11 1 1-16,8 3 0 15,6 0 1-15,-4 4 0 0,-4-4 0 16,-7 0 0-16,5 0 0 0,15-1 0 31,-6 0-1-31,2-7-1 0,-3 4 1 16,14-4-1-1,-1 5 0-15,-1 3 2 0,-1 4-1 0,-7 9 1 16,-5 4 1 0,-4 5-1-16,-13-1 1 0,-10-3 0 15,11-1 0-15,5 4 0 16,0-3-1-16,-7 4 1 31,-7-3-1-31,7 5 1 16,11-6 0-16,-6 4-1 0,1-6 0 0,-9 1 0 15,7 3 1-15,8 5-1 32,-11 4 0-32,-16 6 0 0,-19 0 1 0,-19 3 1 15,-6-2 1-15,0 2 0 16,-4 0 0 0,6 2 0-16,-4 6-1 0,-6 11 0 0,-3 0 0 31,-8 6 0-16,-8-1 1-15,1-7-2 0,1 6 0 0,-4-3-1 16,-5 9 2-16,-14 7 1 16,-4 5 0-1,-13 3 1-15,-5-3 0 16,-1-6-2-16,0 0 2 0,3-10-2 0,5 1 1 16,9-17 0-16,5-10 1 15,-3-17-12-15,-4-13-36 16,-9-21-347-1,-4-10 268-15</inkml:trace>
  <inkml:trace contextRef="#ctx0" brushRef="#br0" timeOffset="121427.68">16532 1940 975 0,'19'5'82'0,"-2"3"52"0,-2 3-91 31,0-2-2-31,1 1-21 16,0-1 2-16,3 5 3 16,3 2-1-16,2 17-11 15,1 8-6-15,-1 24-6 16,-4 9 0-16,-3 19 0 0,-7 5-1 16,-4 8 0-16,4 7 0 15,9 4-1-15,15-1-1 16,22-10-1-16,8-8-1 15,15-19 0 1,8-7-2-16,15-12 5 0,21-1 7 16,19 2 13-16,-4-6 4 15,1-1 4-15,-4 0-4 0,9-2-7 16,9-2-4-16,-8-4-5 16,-3-2-2-16,-8-6-1 15,2 1 0-15,3-3 0 16,-7 1 1-16,-12-1-1 15,-6-1 0 1,5-1-1-16,6 4 0 16,-2 5 0-16,-3 1-1 15,-13 8-1-15,-4 0-1 0,12 3 1 16,-9 4 0-16,-7-6 1 16,-7 2 1-1,-23-3 1-15,2 4 1 0,-3-11 0 16,3 3 0-16,8-4-1 15,7-2-1-15,8-2 0 0,-5-2-1 16,-8 1-1-16,-4 4 0 0,-3 9-1 16,5 6 0-16,6 5 0 15,-1-1 0-15,1 6 0 32,-6-2 0-32,-14-2 20 15,-4 1 6-15,-10 3 6 0,-1 3 1 16,-9-5-17-16,0 3-2 15,-8-9-3-15,-4-3-1 16,-4-2-3-16,-1-9-1 16,-1 3-3-16,-2 0 1 0,-1-3-1 15,-4 1 2-15,-6 2 0 0,-9 0 0 32,-1-4 1-32,-3 1 0 0,-5-10 2 15,-1-9 1 1,-1-19-11-16,2-3-43 15,-1-27 29-15</inkml:trace>
  <inkml:trace contextRef="#ctx0" brushRef="#br0" timeOffset="122566.97">17360 1773 782 0,'13'-9'91'15,"1"4"173"-15,-3 6-252 0,-1 14 2 0,-1 10 4 16,4 6 1 0,12 15-3-16,11 6-3 0,9 13-7 15,13 9-2 1,5 5-4-16,0 3-1 0,10 0 0 16,4-7 3-16,19-4 5 15,12 5 3 1,5 1 1-16,1 9-4 0,-13-1-3 15,-10 3-1-15,-9 0 0 16,3-4 0-16,15-5-1 16,-2-10 1-16,-2-1 0 15,-5 1 0-15,-15 5-1 0,-7-3 0 16,-5 8 40 0,-5 0 6-16,-6-6 15 0,-1 4 5 0,-15-4-36 31,-7-6-3-31,-6 6-12 0,-10-2-4 0,-4 3-4 31,-2 0-3-31,-7 2-1 16,1-5-1-16,-2 0-2 15,5-5 0-15,4 0 1 16,0 0-2-16,4-1 0 16,-7 0 0-16,15-2-1 0,-2-2 0 0,12-5 0 15,9-8-2-15,1-2 1 31,11-5 0-31,2-5 1 0,-2-1 1 16,4 3 2-16,0 5 3 16,-4-2 4-16,1 0 1 0,-1 1-2 31,-3 1-3-31,0-4-2 0,-6 1-2 16,1 1-1-16,-1 0 1 0,-1 3 9 15,9-3 5-15,-4 4 13 16,3 3 1-16,-2 2-2 15,-9 1-4 1,-7 2-1-16,-4 4 1 0,-4 0 1 16,-5 3-2-16,-2-2-9 15,5 5-4-15,-1 3-5 16,1 5-2-16,-2-4-1 0,-2 2 1 0,-1-7-1 31,0-6 1-31,-2-13-25 16,-1-13-57-16,-13-25 49 0</inkml:trace>
  <inkml:trace contextRef="#ctx0" brushRef="#br0" timeOffset="123299.36">17892 1836 745 0,'11'43'48'0,"3"7"41"0,10 13-49 0,1 3 11 15,5 7-4 1,10-2-8-16,12 1-15 16,9 3-11-16,4 2-8 15,0 3-2-15,-7 13-2 16,-6 13 0-16,-8 14-1 16,2 0 0-16,4 0 0 15,4-2 0-15,9-6 0 16,13 1-1-16,12 4 0 0,7 5-2 15,-2-7 1-15,-5-7 3 16,-12 3 28-16,-5-2 6 0,-2 6 13 16,7-2 6-1,-6-7-20-15,2 0-4 16,-12-12-10-16,-13 7-5 0,-13-1-4 16,-8 0-1-16,-15 6 0 15,2-7 0 1,-19-1-2-16,-13 0 0 15,-6 5-1-15,-12 2-2 0,7 7-3 0,7-1 0 16,15-9-2-16,8-3-1 16,23-9 4-1,11-3 6 1,5-8 4-16,10-2 3 0,1-6-3 16,-4-1-3-16,-5-6 8 15,-9-1-54-15,-17-3 30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03:21.09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20397 7269 568 0,'-4'-11'104'0,"5"6"105"0,10 2-28 15,3 8-53-15,-1-4-24 32,-11 7-47-32,-1 6-17 0,-7 1-1 0,-5 2 8 15,1 0 19-15,7-1 11 0,3-6 6 31,0-6-5-31,2-4-7 16,-1 0-9-16,9 3-16 16,-10-3-1-16,3 8-15 15,5 0-3-15,-16 8-3 16,5 3-7-16,-7 6 0 0,-5 5-5 16,2 6 1-1,-3 1-2-15,4 10-3 0,0 5-1 16,9 13-6-16,2 2 0 15,-9-2 0-15,10 1-1 0,-6-6 1 16,9-5 0 0,2 2 0-16,-4-6 0 15,6-6 0-15,-7 6 1 16,-3-2-1-16,-2 1 0 0,-3 1 0 31,3-2 1-31,-6-8 0 0,2 1-1 16,2-6 1-16,0-7-1 15,2 2 1 1,5-5-1-16,-2-9-1 0,-4 7 1 0,3-9-1 16,1 1 1-1,1 3-1-15,1-2 1 0,-7-2-1 16,1-3 1-16,-2-4-1 16,2 5 1-16,-4-5 0 15,1 4 1 1,-4 7-1-16,-3-3 0 0,1 8 0 15,-6 2-1-15,4 1 0 16,-4-2 1-16,6-1-1 0,0-2 0 16,3-8 1-1,2 2-1-15,4-2 0 16,-4-1 0-16,3 0 0 16,0-1 1-16,-5 4-1 15,-3-2 1-15,-5 3-1 16,1-2 1-16,0-3 0 15,3 1-1-15,-6 0 1 16,5 1-1-16,-10 1 0 0,-6 4 0 16,3-3 0-16,-8 3-2 15,-4 0-7-15,2 5-1 16,2-2-1-16,-8-3 1 0,-2-2 6 16,-8-9 3-1,-2 6 1-15,1 2 0 0,15 6 0 16,-4 3 0-16,-2-11 0 15,3 4 1 1,-4-4-1-16,0 3 1 0,-6-3 0 16,-8-1 0-1,-15-2 1-15,1-1-1 16,1-1 0-16,7-1 0 0,7 5 0 0,1-7 0 16,-1 2 0-16,7 4 0 15,-16-1 1 1,-1 2 0-16,-18 0 0 15,-7 1 0 1,4 5-1-16,2 3 0 0,18 5-1 16,-7 1-1-16,-5 10-1 15,-4 3 0-15,-10 8-1 16,6 1 0-16,11 10 0 0,3 3 0 16,6 0 2-16,4 5 0 15,6 2 1 1,-13 2 0-16,-11 5 0 0,-1 1 0 15,-8 2 0-15,7-4 0 0,14-2 0 16,5 2 0-16,-2-1 0 16,7 3-2-16,-12 0 2 15,-1 0-1-15,12-4 1 32,-5-8 0-32,22-6 0 15,7-8 1-15,7-8 1 0,-3-6 0 0,5-2 0 31,-3-9-1-31,-1-3 1 16,1-1 0-16,-2-7-1 0,5-2 1 16,-11-1-2-16,6 0 1 0,-5-2-1 15,-4-4 0-15,3 1 0 16,-3 2 1-16,6-4 0 16,3 2 0-16,0-3 1 15,0 1 0-15,-3-4-2 16,3 2 1-16,2 4 0 15,3-3-1-15,-2 3 0 0,-4 0 0 16,-1 0-1-16,-6 0-1 16,15-4 0-16,2 4 1 0,18-5 0 15,2 0 4 1,4-1 5-16,5 0 1 0,-3 1 3 16,-6-2-1-16,2 1 0 15,6-2 1-15,-17-3 5 31,10 0-5-31,-7-2-4 16,-6 0-2-16,5-1-8 16,2 1 3-16,2-3 0 15,-1 3-1-15,2-4 0 0,6 3-1 16,-3-4 0-16,2 1 0 16,-2-1 1-16,3 2 0 0,-4-3 1 15,1 5-1-15,3 0 1 16,-3 3-1-16,5-4 0 15,2 1 0-15,-3 0 2 16,0 1 3-16,-1 2 3 31,0 0 0-31,-3 1-2 0,-3 2-1 0,2 2-4 16,-1 4 5-16,1-1-1 16,-2 3-1-1,3-2 1-15,3 2-9 0,2 3-2 0,-3 0 1 16,1-2 0-16,-1 1 5 15,-1-1 0 1,4 1 0-16,2-4-1 16,-2 2-1-16,3-8-22 15,0 0-35-15,0-5-111 16,7-1-77-16,3-7-203 16,-2 1 233-16</inkml:trace>
  <inkml:trace contextRef="#ctx0" brushRef="#br0" timeOffset="375.31">14655 11536 384 0,'-8'2'100'0,"0"4"107"0,-9 2-104 15,-1-5-25-15,3 10-14 16,-4-4-3-16,6 1-2 0,0-4-4 0,6-1-17 31,-4 0 0-31,1 6 0 0,4-2-3 16,-2 10-6-16,5-2-8 15,-4 4-15-15,4-4-2 16,-2-3 0-16,1-3 0 0,1-1-1 0,3-7 0 31,0 3-1-31,-4-6-1 0,3-4-2 16,-4-4-3-16,4-16 0 16,7-1 1-16,-1-13 3 15,6 2 1-15,3 1 28 16,-2 2 16-16,1 9 29 0,-3 1 10 31,-6 10-2-31,1 10-8 0,0 15-24 0,-2 14-12 16,10 10-24-1,4-3-11-15,18-1-6 16,18-15-13-16,26-17-91 16,17-3-96-16,21-18 109 15</inkml:trace>
  <inkml:trace contextRef="#ctx0" brushRef="#br0" timeOffset="2155.73">19817 7408 468 0,'-2'0'75'0,"2"0"70"0,-12 3-11 16,-3-3-15-16,4 3-7 16,-3 2-13-16,13-4-10 15,-6 1-29-15,7 3-7 16,0 4-12-16,-1 4-3 0,-7 9-2 15,0 1-8-15,-21 7-13 32,3 7-3-32,-11 8-5 15,-21 4-1-15,-7 10-3 16,-3-1-1-16,2 2-1 16,5-5 0-16,20 8-1 15,0-4 1-15,9-3 0 0,4 7 0 0,-10-11 2 31,5 4 1-31,-4-3 6 16,-5-5 0-16,12 4 2 0,-8-5 1 0,-17-8 6 16,4 7 2-16,-18-8 4 15,3-2-3-15,3 5-9 16,-5-9-3 0,1-7-4-16,3-1-1 15,1-7 12-15,-13 0 11 16,-14-12 23-16,-8-3 11 0,-1-6 12 15,6-8-5-15,23 4-7 0,7 2-3 32,-1-4-14-32,10 10-4 15,-19 3-6-15,-2 4-7 0,5 5-14 16,-12-4-5-16,14 8-12 0,7 0-5 16,9-1-29-16,4 8-40 15,7-6-130 1,-1 5-152-16,10-5 196 15</inkml:trace>
  <inkml:trace contextRef="#ctx0" brushRef="#br0" timeOffset="2602.44">16106 8572 377 0,'-12'0'119'0,"-1"1"109"0,-1 4-31 0,-4 4-26 16,3-1-17-16,0 5-14 15,1 9-31-15,2 9-17 16,1 10-39-1,0 4-19-15,3 13-28 0,-3 3-4 16,1 6-31 0,2 2-34-16,-3-3-86 15,0-4-63-15,0-10 112 0</inkml:trace>
  <inkml:trace contextRef="#ctx0" brushRef="#br0" timeOffset="2822.26">16463 9012 977 0,'-7'12'84'16,"0"7"42"-16,-9 2-8 0,-8 5-65 15,-4 3-17-15,-7-1-27 16,-8 1-29-16,-1-1-182 16,-6-3 140-16</inkml:trace>
  <inkml:trace contextRef="#ctx0" brushRef="#br0" timeOffset="3030.67">16283 8941 1146 0,'19'36'61'0,"-5"10"5"15,2 6-9-15,-10 3-37 32,2 3-7-32,6-15-7 15,0-4-2-15,5-12-29 0,5-3-84 16,8-7 69-16</inkml:trace>
  <inkml:trace contextRef="#ctx0" brushRef="#br0" timeOffset="3435.27">16837 9179 967 0,'14'-14'75'0,"0"1"36"16,8 7 2-16,0 7-37 16,-3 5-9-16,6 10-21 0,1-2-13 0,0 7-16 15,3 1-8-15,-5 0-5 31,-6 2 1-31,-10 3-1 0,-8-1 0 0,-12 6-14 32,-4-1-14-32,-19 1-14 15,1-5 0-15,-4-7 13 16,3-1 13-16,10-8 13 0,3-3 0 16,14-2-1-16,1 1 0 15,18 1-2-15,7 1-1 16,6-6 0-1,7 2-1-15,1-5 0 16,4 0-3-16,0 0-47 0,-3-5-70 16,0-4 71-16</inkml:trace>
  <inkml:trace contextRef="#ctx0" brushRef="#br0" timeOffset="3675.42">17450 8974 791 0,'8'-2'145'16,"0"2"95"-16,-5 11-65 16,-3 5-37-16,-3 12-67 15,-2 5-25-15,-2 7-31 16,-1 1-6-16,3 1-101 15,0 4-153-15,-3 6 146 0</inkml:trace>
  <inkml:trace contextRef="#ctx0" brushRef="#br0" timeOffset="8916.87">6612 7307 368 0,'-11'5'82'0,"-3"1"75"15,0 3-24-15,3-6-45 16,3-1-12-16,3-4-3 16,4-5 3-16,2 2 9 15,7-6-3-15,-3 8-16 16,4 6-9 0,-6 13-23-16,2 6-11 0,-10 14-10 15,-7 6-4-15,-6 11-4 16,-7 6 1-16,-3 9 0 15,-5 5 0-15,1-2 0 16,-4 0 2-16,-2 0-1 16,-3-2-1-16,-8-7 0 15,-5-2-1-15,-18-7 0 0,-7 2 2 32,-5-4 5-32,6 1 5 15,10-2 10-15,5 1 2 0,11-2-4 16,-1 1-4-16,-2 1-11 15,-5-3-2-15,-12 1-3 16,-9 2-1-16,-1-5-1 0,0 2-1 16,6 3 1-1,13 1-1-15,10 6 6 16,-1-1 5-16,4 1 5 0,-4-4 1 0,2-2-2 16,-2-1-1-16,-1-10 1 31,3 6 2-31,0-8-2 15,8-1-2-15,7-5-7 0,9-1-4 16,9-1-3-16,3 2-1 0,4 5 0 16,1 3 0-16,-2 7 0 31,2-3 1-31,-2 9-1 0,-1 3 1 16,0 7 0-16,1-5 0 15,-1 2 0-15,2-2 0 0,-3-7 0 16,1 3 0-16,-5-2 0 15,-1 3 0 1,-1-4 0-16,4-2 1 0,-4-6-2 16,10-3 0-1,5-8-2-15,3-6-1 0,3-2 0 16,3-6-1-16,3 3 3 0,2 1 0 31,0 3 1-31,-3-7 1 0,-4-3-1 16,3-8-19-16,3-13-80 15,-2-7-68-15,5-17 82 16</inkml:trace>
  <inkml:trace contextRef="#ctx0" brushRef="#br0" timeOffset="9316.54">4236 10459 247 0,'-4'-1'63'0,"-1"-2"85"0,2-1-6 15,0 4-3-15,3 2-5 0,-2 4-33 16,-1 4-17-16,-2 7-33 15,2 8-13-15,-8 8-19 16,-2 7-4-16,-1 4-8 16,-2-5-3-16,5-4 0 15,2-14-2-15,9-20-2 16,1-7 0-16,11-21-2 16,0-4 1-16,12-10 0 0,1 0 1 15,3 0 5-15,6-7-58 0,2-2 40 31</inkml:trace>
  <inkml:trace contextRef="#ctx0" brushRef="#br0" timeOffset="14794.83">15362 4832 519 0,'-13'0'100'0,"-3"-1"110"0,2 4-32 0,-5 3 2 16,5 5-4-1,-2 4-10-15,-3 2-14 0,0 7-32 16,-3-2-23-16,8-5-37 16,3-6-17-16,11-9-19 31,0 1-3-31,16-11 4 0,7-3-5 15,15-3-8-15,10-1 0 16,4 11-12-16,0 4 2 16,-10 11 2-16,-7 6-2 0,-24 5 5 15,-11 5-1-15,-25 8-2 16,-5 1-3-16,-13 0-6 16,1-6-1-16,13-6-2 15,7-4 0-15,22-10 1 0,13-4-5 16,25 2 1-1,14 0 3-15,17 4 3 0,12 9 5 16,-18-5 8-16,-8 1 4 16,-16 5 7-16,-17-3 3 15,-17 8 9 1,-6 6 0-16,-29 3-4 16,-11 4-3-16,-30-1-23 0,-18-1-22 15,-5-2-60 1,-6-14-53-16,21-3-158 15,15-12-156-15,26-14 248 16</inkml:trace>
  <inkml:trace contextRef="#ctx0" brushRef="#br0" timeOffset="15188.21">15739 4761 1162 0,'20'-4'95'15,"4"-1"33"-15,14 3 16 16,3-2-59 0,9 7 28-16,2 2-23 0,0 10-47 15,-11 6 37-15,-15 6-72 16,-15 9 2-16,-24 7 0 15,-9 10 1-15,-13 9-1 0,-3-1-3 0,-4-3-1 32,-1-1-2-32,8-11-1 15,5 0-2-15,21-10 2 16,14-11 3-16,23-12-6 0,16-12 10 16,30-15 3-1,13-9-5-15,30-6 5 16,-8-10-37-16,1-2-123 15,-4 4-112-15,-10-5 130 0</inkml:trace>
  <inkml:trace contextRef="#ctx0" brushRef="#br0" timeOffset="15627.64">17076 4602 1137 0,'0'-11'127'16,"-3"8"103"0,0 12-27-16,3 20-35 15,-1 17-37-15,1 18-60 16,1 14-22-16,-1 11-27 16,2-3-10-1,-2-3-6-15,-5-12 1 0,3-14-4 16,-2-5 0-16,-1-13-3 15,5-2-2-15,0-22-4 0,0-7 0 0,0-19 1 32,9-8 4-32,-2-22 5 15,-1-9 3-15,10 6 6 16,0-2 5-16,6 22 4 0,4 18-1 16,1 6-6-16,3 5 0 15,5 7-2-15,0 1-1 16,-8 12 1-16,-5 7-6 15,-18 7 1-15,-4 2 1 0,-23 0 1 0,-10 5 1 0,-13-5-2 16,-6-3-3-16,-3-13-28 31,4-9-19-31,4-16-59 16,6-13-65-16,8-17-375 16,-1-6 338-16</inkml:trace>
  <inkml:trace contextRef="#ctx0" brushRef="#br0" timeOffset="16254.42">18534 4914 849 0,'2'-3'90'0,"-2"10"87"0,1 7-58 15,-1 17-14-15,3 12-30 0,1 3-40 32,0 6-10-32,6-8-13 15,-1-5-2-15,-4-10 0 0,1-7 0 16,-9-8 2-16,-5-1 2 0,-4-7 0 31,-7-1 15-31,1-13 37 16,4-7 14-16,2-19 12 0,4-9-13 15,14-20-32-15,7-3-10 0,15-2-19 16,4 0 3-16,12 18-10 16,0 7-6-1,3 20-5-15,5 4-34 16,-4 17-81-16,7 5-48 0,-6 13-198 16,-11 6 199-16</inkml:trace>
  <inkml:trace contextRef="#ctx0" brushRef="#br0" timeOffset="16754.09">19044 5034 675 0,'17'22'138'0,"7"-6"141"16,-10-6-64-16,13-7-61 15,-7-2-25-15,-1-4-46 16,11-14-9-16,-5-5-35 16,4-5-11-16,-4-9-10 15,-3 4-3-15,-6 2-2 0,-13 3 13 16,-6 8 13-16,-11 5 3 15,-18 11 0 1,4 11-14-16,-12 14-19 16,1 17-6-16,-7 21-7 0,4 0-2 15,21 10 0-15,8-9-1 0,32-23-2 32,11 0 1-32,14-22 1 15,12-7 2-15,16-17 2 0,18 2 1 16,10-19 2-16,12-1 1 0,-11-2 20 15,-21-8 12-15,-18 3 22 16,-26-4 11 0,-27 6 13-16,-4 3-8 0,-33 7-15 15,-6 7-10-15,-3 17-32 16,-6 10-4-16,4 20-13 16,-9 9-6-1,6 18 0-15,2 5-3 16,13 6 6-16,5 6 2 0,10 5-2 15,2 0-1-15,-1 6-14 16,-1-2-5-16,-7-20-11 0,-7-9-12 16,-8-21-11-16,-4-11-7 15,3-23-54 1,-1-12-40-16,4-23-75 16,7-14-32-16,12-16-71 0,4-13 177 15</inkml:trace>
  <inkml:trace contextRef="#ctx0" brushRef="#br0" timeOffset="16939.13">19687 5058 469 0,'71'5'142'16,"-12"3"139"-16,-15 15-86 0,-8 6-2 16,-17 12-24-16,-6 7-17 15,-13-2-45-15,-7 0-32 0,4-10-48 16,3-11-18-16,7-18-82 15,10-9-103-15,18-14 101 16</inkml:trace>
  <inkml:trace contextRef="#ctx0" brushRef="#br0" timeOffset="17086.32">20012 4853 1574 0,'-22'0'72'0,"0"0"6"15,10-6-38-15,8-5-33 0,4-4-11 16,19 0-33-16,7 2-59 31,18 8 60-31</inkml:trace>
  <inkml:trace contextRef="#ctx0" brushRef="#br0" timeOffset="17334.48">20593 4979 1334 0,'-8'28'118'0,"-14"2"91"0,-8 2-71 16,-9 3-25-16,-2-4-31 0,-2-4-35 31,13-5-17-31,16-12-24 16,1 1-4-16,26 4-7 16,3 3-1-16,9 7 5 0,8-1 1 0,-8 4 0 15,4-3 2-15,-14 5 2 16,-4-3 1-16,-11 0 1 31,-17-2-6-31,-11-11-63 16,-4-6-64-16,-1-17-304 0,11-7 251 0</inkml:trace>
  <inkml:trace contextRef="#ctx0" brushRef="#br0" timeOffset="17513.96">20662 4520 1453 0,'43'2'101'0,"-8"18"44"0,-1 12-7 0,-16 29-50 16,-7 10-19-16,-8 14-31 15,-6 4-13-15,3-6-17 16,0-12 11-16,1-8-79 16,7-7-57-16,-5-9-174 15,-3-1-164-15,10-10 253 16</inkml:trace>
  <inkml:trace contextRef="#ctx0" brushRef="#br0" timeOffset="17895.25">20845 5238 836 0,'10'-5'132'0,"-1"2"110"15,-6 3-45-15,8 0-68 16,4 8-20-16,-3-2-27 16,15-6-15-16,11-3-22 15,5-10-2-15,12-3 0 16,-3-6-1-16,-10-3 0 0,-4-3-1 15,0 7-18-15,0-6 8 16,-5 16-6-16,-1 2-2 0,-18 3 9 31,-1 15-19-31,-13 7-6 16,-4 12-1-16,-5 2-7 0,-4-5 0 16,4-9-17-16,6 5-9 0,1-17-13 15,7 4-5-15,4-8 16 31,4-6 9-31,0-2 16 0,-4-1 4 0,-1-4 4 16,3-6 4-16,9-6 13 16,9 0 3-16,21-12 14 15,7-4 0 1,16-1 2-16,2 2-37 16,-5 4-4-16,6 11-1 0,7 4-126 15,5-1-152-15,17-4 165 16</inkml:trace>
  <inkml:trace contextRef="#ctx0" brushRef="#br0" timeOffset="18794.5">20490 6610 580 0,'-6'16'104'0,"4"-7"115"16,-5-4-4-16,7-5-24 16,4-2-5-16,7-6-43 15,7-11-11-15,9-6-16 16,10-13-12-16,15-8-25 15,12-4-7-15,21-8-22 16,0-4-9-16,13-4 7 0,-7 1-8 16,-17 7-3-16,-3 6-7 15,-11 12-10 1,-9 11-6-16,-15 16-6 0,-12 3-6 16,-24 10-13-16,-7 0-24 15,-7 7-76-15,-6-4-60 0,-4-2-234 31,0 1 230-31</inkml:trace>
  <inkml:trace contextRef="#ctx0" brushRef="#br0" timeOffset="19044.63">21109 5988 1168 0,'20'0'100'15,"2"-1"107"-15,0-9-45 0,5 2 17 16,3-7-20-16,10-6-40 15,10 7-27 1,7-2-47-16,-2 0-16 16,4 16-26-16,-11-1-3 0,-11 12 3 15,-10 8-1-15,-32 9 2 32,-13 10 0-32,-23 11-21 0,-7 5-17 0,-6 2-44 15,0 1-27-15,13-13-82 16,7-6-66-16,21-14 142 15</inkml:trace>
  <inkml:trace contextRef="#ctx0" brushRef="#br0" timeOffset="19415.39">22137 5719 1255 0,'-12'4'134'16,"-6"0"63"-16,-5 10-40 16,-6 6-9-1,-4 2-63-15,-1 23-24 0,7 2-36 16,3 3-15-16,19 9-15 16,5-12-1-16,26-8-1 15,8-9 0-15,14-14 11 0,12-8 5 16,9-17 16-16,5-7 11 15,-5-13 22-15,-13-7 14 16,-18-3-1-16,-12-1 1 16,-22 2-7-1,-6-1-15-15,-25 6-11 16,-19 1-15-16,-25 7-95 16,-12 8 72-16,1 4-68 15,4-1-31-15,30 0-57 0,18-4-221 16,26-7 223-16</inkml:trace>
  <inkml:trace contextRef="#ctx0" brushRef="#br0" timeOffset="19622.77">22743 5113 1531 0,'-3'8'111'0,"-8"6"54"15,-3 13 9-15,-11 14-41 0,-2 8-34 16,1 5-55-16,1 5-19 16,3-6-16-16,6-5-49 15,4-7-131-15,2-7-110 0,9-3 126 32</inkml:trace>
  <inkml:trace contextRef="#ctx0" brushRef="#br0" timeOffset="19985.25">22470 5320 647 0,'7'-19'170'16,"2"-5"193"-16,12-4-141 0,7-4 7 16,8 2-36-16,5-9-24 15,10 14-48-15,2 9-22 0,3 5-36 31,2 11-18-31,-6 5-25 16,-6 2-4-16,-15 14-13 16,-9 4-2-16,-17 11 1 15,-5 2 0-15,-5 3 1 16,-3-1-1-16,-1-9 0 16,4-10-2-16,5-12-1 0,8-7-1 15,10-9 2-15,7-11 1 16,3-3 2-1,4-3 3-15,-4 5-60 16,-6 7 86-16,-6 12-25 16,-3 11-2-16,-10 17 60 0,0 9-90 0,-2 5-31 15,-1-7-46-15,10-4-181 16,4-12 156-16</inkml:trace>
  <inkml:trace contextRef="#ctx0" brushRef="#br0" timeOffset="20337.43">23781 4992 1255 0,'11'6'106'0,"-11"16"51"16,-12 19 10-16,-15 27-46 16,-6 11-34-16,0 15-39 15,-5 4-14-15,3-5-13 0,10-9-5 16,7-13-9-16,9-14-4 15,4-20-10-15,2-10-10 16,8-24-12-16,3-7-3 0,11-26 8 16,4-10 10-16,12-10 12 15,1-1 3 1,8 15 6 0,-6 11 19-16,-8 20 5 0,-3 8 1 0,-6 16-1 15,-7 11-17-15,-13 10 2 16,-10-1-1-16,-10 2-2 15,-6 0-2-15,-15-3-34 16,-2-4-39 0,-10-8-184-1,-2-11 148-15</inkml:trace>
  <inkml:trace contextRef="#ctx0" brushRef="#br0" timeOffset="20501.61">24201 5441 1350 0,'8'62'97'0,"-13"7"61"16,-4-4-8-16,-12-12-58 15,7-10-21-15,8-26-53 16,4-9-17-16,15-22-86 16,2-10-83-16,7-15 91 0</inkml:trace>
  <inkml:trace contextRef="#ctx0" brushRef="#br0" timeOffset="20654.52">24417 5227 1122 0,'-30'-51'142'0,"2"23"126"0,-10 6-66 15,-3 14-70-15,0 0-65 16,6-5-91-16,21-6-37 0,23-9-104 31,12-10-67-31,29-19-181 0,-1 4 219 0</inkml:trace>
  <inkml:trace contextRef="#ctx0" brushRef="#br0" timeOffset="20772.24">24687 4736 750 0,'42'29'206'0,"-10"21"180"31,-8 18-72-31,-23 22-151 16,-4 8-59-16,-13 2-67 16,-4-3-17-16,-1-9-33 15,1-3-42-15,7-19-297 0,10-4 231 16</inkml:trace>
  <inkml:trace contextRef="#ctx0" brushRef="#br0" timeOffset="20959.68">24520 5175 1099 0,'37'-10'78'0,"3"4"68"0,12-5-68 16,3 0 15-16,27-5-15 15,11-8-16 1,-12-9-27-16,-4-6-72 16,-34-15 25-16</inkml:trace>
  <inkml:trace contextRef="#ctx0" brushRef="#br0" timeOffset="21834.64">6459 6570 576 0,'8'-12'41'0,"-6"2"36"15,1 4 27-15,-6 1 6 16,-2 5 14-16,-6 5 12 16,-3 0-17-16,6-2-25 15,6-3-22-15,-7-3-45 0,12-2-11 16,5-8 10-16,5-1 13 16,4-2 27-16,7-7 8 15,26-9-2-15,16-15-2 16,21-15 1-16,14-7 1 0,8-11 1 15,9-6-2-15,32 6-11 32,13-8-9-32,15 2-17 0,6 4-6 0,14-6-18 15,-1 11 4-15,9-2-4 16,11 3-1-16,-11 1 7 16,-9-4-8-16,7 6 6 0,-12 5 1 15,-31 5 2-15,-17 13-1 16,-45 9-3-16,-28 9 1 31,-23 15-41-31,-11 1-29 0,-24 7-75 16,-7-1-71-16,-7-2-184 15,-2 4 217-15</inkml:trace>
  <inkml:trace contextRef="#ctx0" brushRef="#br0" timeOffset="22094.37">9681 4730 866 0,'-11'-3'111'0,"1"1"84"16,2-1-74-16,5 0-19 0,3 0-5 16,2 0 5-16,14-5-17 15,9 3-4-15,22-6-19 32,7 3-10-32,23 5-11 15,10 3-7-15,-7 8-10 0,1 8-4 16,-21 7 0-1,-19 2 3-15,-18 13 7 0,-13 5 3 16,-32 17-5-16,-15 0-6 0,-30 9-32 16,-12-1-23-16,5-8-127 15,4-11-115-15,24-18 152 16</inkml:trace>
  <inkml:trace contextRef="#ctx0" brushRef="#br0" timeOffset="22748.04">10872 4282 911 0,'20'-3'100'0,"-5"-7"75"16,-8-5-12-16,3 2-2 0,-7-1-31 16,10 1-31-16,2 2-28 0,14-5-39 15,-4 5-11 1,3 7-17-1,6 2-3-15,-11 10-2 0,-2 8 0 0,-9 7 1 32,-13 11 2-32,-20 3-17 15,-7 3-10-15,-7 2-2 16,-4 6 0-16,-1-14 18 0,9-5 7 0,21-6-3 16,12-10-1-1,22-7 10-15,4-3 10 0,5-4 20 16,0 1 6-16,15 1 4 15,4 9-6-15,-4 4-8 16,3 2-3-16,-21 4-7 16,-10 4 2-1,-27 6-2-15,-19 9 1 16,-27 12-17-16,-1 3-33 16,-3-2-94-16,-1-8-63 0,17-8 90 15</inkml:trace>
  <inkml:trace contextRef="#ctx0" brushRef="#br0" timeOffset="22971.74">11536 4203 1194 0,'2'51'116'0,"-2"16"88"0,-8 11-9 16,-10 7-58-16,-2 0-31 15,1-19-59-15,13-3-22 0,13-23-24 16,6-7-16-16,9-14-101 16,-6-8-118-16,9-19 126 15</inkml:trace>
  <inkml:trace contextRef="#ctx0" brushRef="#br0" timeOffset="23268.19">11940 3602 1115 0,'-10'22'80'0,"-10"2"78"16,-7 11-49-16,-12 7 12 15,-2 6-26-15,6-3-47 16,5 0-17-16,14-23-21 0,10 1-5 15,6-9-4-15,11 4 0 16,1-2-1-16,6-1 2 0,-1 3 0 31,1-1-1-31,-3-4 2 16,-13-1 0-16,-2 2-12 16,-11-1-42-16,-13 0-173 15,-1-1 141-15</inkml:trace>
  <inkml:trace contextRef="#ctx0" brushRef="#br0" timeOffset="23438.25">12036 3430 1238 0,'38'41'104'0,"-10"21"69"15,-12 4-12-15,-17 15-52 0,-3 5-27 0,-16-15-47 16,4-4-26-16,5-22-136 15,5-15 92 1</inkml:trace>
  <inkml:trace contextRef="#ctx0" brushRef="#br0" timeOffset="23610.69">11896 3670 1484 0,'1'16'55'15,"10"-3"24"-15,7-1 15 0,18-18 6 16,14-7-6-16,18-14-41 31,6-4-24-31,2-5-21 0,0 7-12 0,-7 4-116 16,5 3-92-16,-1 11 111 16</inkml:trace>
  <inkml:trace contextRef="#ctx0" brushRef="#br0" timeOffset="24026.1">12872 3659 1224 0,'-5'-12'98'0,"-12"12"89"31,1 11-65-31,-10 28 5 0,-8 15-40 16,1 20-48-16,-5 5-20 0,10 6-15 16,4 0-2-1,12-2-15-15,4-5-11 0,9-18-44 16,7-4-2-16,2-24 13 16,-2-8 12-16,4-15 43 15,6-9 4-15,4-24 1 16,12-2-1-16,7-7 5 0,5 1 10 31,-6 15 15-31,-9 9 2 0,-1 12-1 16,-5 9-12-16,-6 11-12 15,-1 1-2-15,-10 7 3 0,-5 1 1 16,-10 3 0-16,-13 2-7 16,-16-2-50-16,-9-4-50 15,-7-10 49-15</inkml:trace>
  <inkml:trace contextRef="#ctx0" brushRef="#br0" timeOffset="24204.24">13259 4049 1155 0,'15'37'114'15,"-2"6"54"-15,-7 6-49 16,-6-2-23-16,0-9-45 0,2-9-9 15,7-17-37-15,1-4-44 16,9-25-305-16,5-2 237 16</inkml:trace>
  <inkml:trace contextRef="#ctx0" brushRef="#br0" timeOffset="24334.56">13464 3754 1343 0,'-36'-5'75'0,"4"5"19"0,-3 0-43 16,12 0-41-16,7-2-24 16,11-23-73-16,10-2-104 15,20-21 103-15</inkml:trace>
  <inkml:trace contextRef="#ctx0" brushRef="#br0" timeOffset="24494.5">13857 3419 1547 0,'9'81'84'31,"-9"12"34"-31,-6 6-35 0,-16 10-13 16,1-5-15-16,1-8-23 15,5-6-12-15,8-20-98 16,2-6-91-16,10-13 97 16</inkml:trace>
  <inkml:trace contextRef="#ctx0" brushRef="#br0" timeOffset="24635.04">13805 3902 1553 0,'37'-14'52'0,"3"4"-4"16,4 7-37-16,6 3-8 16,14 0 9-16,8-6-27 0,23 6 13 31</inkml:trace>
  <inkml:trace contextRef="#ctx0" brushRef="#br0" timeOffset="26974.19">23549 3768 225 0,'-12'11'15'0,"-1"-8"7"16,-1 5 5-16,-3-5 8 0,1-1 8 15,3-2 27-15,5 0 5 16,0-2-1-16,4 2-6 16,-1 2 5-16,2 2 13 15,3-4 36-15,0 2 19 0,1 3 5 16,-1-2-6-16,0 0-25 15,0-1-11-15,0-2-27 16,0 0-11-16,10-5-4 0,2-3-4 16,14-6-2-16,5-10-2 31,17 5 3-31,4 10-2 0,-2-4-9 16,-4 15-5-16,-2 6-23 15,-3 4-7-15,-6 6-3 0,-1-1-2 16,-18 5-2-1,-8 6 1-15,-17 13 0 16,-10 4 0-16,-16 7-4 0,-3 3-13 16,-23 8-25-16,-3 0-4 0,-8-6 0 31,2-10 11-31,20-11 22 0,7 1 5 0,26-22 2 31,9-2 0-31,21-5 16 16,15-5 2-16,29-9 16 0,28 7 6 0,0-10-9 31,2-1-1-31,0 10-14 0,-7-15-4 16,9 7-4-16,-12-5-3 15,-17-9-52-15,-17 5-67 0,-18-5 63 16</inkml:trace>
  <inkml:trace contextRef="#ctx0" brushRef="#br0" timeOffset="27453.82">24447 3125 830 0,'-5'0'103'0,"-4"0"73"16,-2 1 6-16,0 7-45 15,0-5-22-15,3 8-31 16,-2 2-13-16,-1 10-26 15,2 1-12-15,6 4-20 0,1 1-7 16,10-5 1-16,6-7 3 16,7-9 18-16,10-8 13 31,4-13 7-31,3-1 0 0,3-11 1 16,-8-1-11-16,-9-2-1 15,-10 0 5-15,-14 2-4 16,-10-2 4-16,-21 11-13 0,-7 4-11 0,-20 13-18 15,-1 11-7-15,-4 8-56 32,3 5-61-32,19 1 70 15</inkml:trace>
  <inkml:trace contextRef="#ctx0" brushRef="#br0" timeOffset="31353.14">13734 2230 484 0,'-2'0'91'0,"2"-4"92"31,-3-11-6-31,4-7-26 0,10 2-2 0,4-1-10 31,-4 1-6-31,3 6-22 16,2 1-18-16,-1-3-34 16,12 4-17-16,8 5-21 15,3-1-3-15,12 10 0 16,2 7-1-16,0 4-3 15,-4 0-2-15,-7 12-5 0,-19-5 0 16,-25 17 0 0,-2 10 2-16,-44 8 0 15,-5 7-1-15,-18 10-4 0,-9-4 1 16,10-2-3-16,5 2-1 16,24-11-1-16,15-5 0 15,14-11-4-15,10-6 1 0,22-10 9 16,16-6 6-1,25-8 11-15,9-8 1 16,11-9-8-16,20-9-3 0,7-11-8 16,-1-4 0-16,-15-3-23 15,-20-7-36 1,-11-7-130 0,-3 1-132-16,-7-1 167 0</inkml:trace>
  <inkml:trace contextRef="#ctx0" brushRef="#br0" timeOffset="31869.9">14421 1298 374 0,'-6'-12'113'0,"0"-1"78"0,-2 4 1 16,8 5-16-16,0 3-18 31,1-4-9-31,7 0-18 0,3 1-13 0,5-6-28 32,2-2-15-32,16 1-25 0,-2 1-9 0,9 5-18 31,-3 4-8-31,-7 1-9 0,-2 6-1 15,-17 5-1-15,-5 8 1 16,-22 3-1-16,-7 5 0 0,-11 6-5 16,0 0-4-1,1-9-2-15,6-2 0 0,11-8 1 16,11-4 1-16,12-1 1 16,12-3 0-16,7 4 2 15,11 2 2-15,3 3 2 0,5-1 1 16,-9-5 1-1,-7 2 1-15,-17 4 0 16,-11 8 1-16,-20 9 1 16,-18-1 0-16,-15 4-3 15,-10 0-15-15,4-1-79 16,-1-1-73-16,15-6-312 16,1-9 274-16</inkml:trace>
  <inkml:trace contextRef="#ctx0" brushRef="#br0" timeOffset="32073.58">15032 996 995 0,'6'20'122'0,"-11"10"227"15,1 6-221-15,-14 15-1 16,-5 4-10-16,-1 5-62 31,11 8-27-31,1 3-54 0,-1 6-69 0,-1 3 58 16</inkml:trace>
  <inkml:trace contextRef="#ctx0" brushRef="#br0" timeOffset="47243.22">22590 9499 363 0,'2'-8'113'0,"-2"2"150"16,-3-2-50-16,-8 6-32 0,-4 1-19 16,1 5-50-16,2 4-22 15,-3 5-22-15,3-1-9 16,-3 6-13-16,1 2-8 0,3 10-18 15,-1 7-5-15,2 10-7 16,5 5-2-16,5 3-4 16,11 5-2-16,5-6-1 15,11-10 1-15,14-6 9 16,6-18 12-16,10-17 26 16,3-6 10-16,6-24 14 15,4 1-2-15,-9-19-4 0,-4 1-5 31,-21-14-3-31,-10 1-3 16,-25-6-14-16,-7 3-4 0,-22 5-17 16,-21 4-8-16,-19 12-11 15,-10 7-10-15,-15 17-46 16,8 10-23-16,8 18-58 0,-5 1-50 16,14 16 110-1</inkml:trace>
  <inkml:trace contextRef="#ctx0" brushRef="#br0" timeOffset="48796.89">23049 8925 816 0,'-11'9'87'0,"5"5"64"16,-13-2-18-1,3 0-34-15,4 1-16 0,-3-10-15 16,4 0 0-16,3-5 4 16,2-2-3-16,8-3-16 15,-1 1-11-15,9-2-17 16,-4 2 1-16,2-11 13 15,3-2 3-15,-2-13-3 16,6-3-1-16,0-10-7 0,3-1 0 16,-1-14 1-16,-7-3-1 15,-4-19-3-15,-1-14-4 16,-9-11 4 0,4-10-5-16,5 2 2 15,-2-8 11-15,7 6-2 16,-7-1 7-16,0 9-7 15,0 17-11-15,8 21-10 16,0 13-6-16,0 17-6 0,4 6-1 0,-11 7 0 31,6 6-1-31,-9-3-1 0,-1 4 1 16,2 10-2-16,-2 8-1 0,0-3-4 31,0 15-5-31,-3-3-20 0,0 6-19 16,-8-5-57-1,0-3-37-15,4 0-98 0,6-4-86 16,-1 0 186-16</inkml:trace>
  <inkml:trace contextRef="#ctx0" brushRef="#br0" timeOffset="49156.29">23100 7277 392 0,'-3'1'138'16,"-5"1"127"-16,1 1-64 0,-1 5-27 31,-6 3-53-31,-2 3-30 0,-15 4-55 0,-5 4-18 0,-9-2-15 31,6 1-1-31,6-9-1 16,12-4 0-16,15-13 0 15,6-2 2-15,16-11 3 16,4-1 7-16,6-4 22 16,7-3 13-16,-2-2 15 15,6-4 4-15,-6 4 0 0,4 1-5 16,-10 2-7-16,2 8-6 15,-3 3-16-15,-10 2-7 16,3 12-8-16,2 2-2 16,-5 12-8-16,5 8-2 0,2 8-3 15,2 5-2-15,-1-2 0 16,4-1 0-16,-3-6 1 16,6-7-21-16,-1-6-74 31,-1-2-60-31,0-8 71 0</inkml:trace>
  <inkml:trace contextRef="#ctx0" brushRef="#br0" timeOffset="50027.76">23086 6555 267 0,'-15'-5'81'0,"3"6"115"0,-3-1-24 16,9 8-13-16,-5-8-18 15,8 3-31-15,-10-1-11 16,13-4-14-16,-1-9 1 16,10-1-7-1,10 5-4-15,0-5 0 16,6-1-3-16,-6 1-12 0,5 1-8 0,3 7-18 16,1 4-9-16,2 0-15 31,-6 0-2-31,1 4-3 15,-4 5-2-15,-4 4-1 16,2-1 0-16,-13-2 0 16,0 2-1-16,-6 12 0 15,-9-2-1-15,-4 6 0 0,-1 7 0 0,-11-6 0 16,1 7 0-16,-3-3-12 16,-4 2-7-16,-2-1-18 15,3-4-3-15,3-1 7 31,6-6 6-31,9-10 17 0,4-2 5 0,14-8 4 16,5-3 1 0,10-1 4-16,7-1 3 0,5 0 6 15,8 1 2-15,10 1-2 16,1 1-3-16,3 6-5 16,-3-1 7-16,-6 3-124 15,3-4-137-15,-19-5 147 0</inkml:trace>
  <inkml:trace contextRef="#ctx0" brushRef="#br0" timeOffset="51282.45">23500 6149 337 0,'-11'3'63'0,"8"1"65"0,-3-3-12 0,3-1-16 16,7-1 1-16,3-6 1 16,4 1-1-16,-2-2 4 15,7-3-2-15,-3 0-1 16,-1 0-4 0,3 0-14-16,-4 0-9 0,12 3-25 15,-9-3-10-15,21 9-20 16,-18-4-9-16,-1 6-7 15,16 6-2-15,-23 2-1 0,10 5-1 16,-9 6 0-16,-13-5 1 16,-18 6 0-16,13 1 1 15,-20-1 0-15,10-1 0 0,10-1 0 16,-21-14-1-16,29 1-1 31,-8-5 0-31,19 0 0 16,15 0 0-16,-10 0 0 15,17 5 1-15,-17 0 2 16,11 4 0-16,-7 4 4 0,-12-1 0 0,2 3 2 16,-7 0 0-1,-8 6 0-15,2-2-1 0,-22 4-3 16,-5 4-1-16,-17-5-2 16,-4 4-12-1,-3-15-43-15,-4-4-37 16,27-5-79-16,-3-4-60 0,23-2 126 15</inkml:trace>
  <inkml:trace contextRef="#ctx0" brushRef="#br0" timeOffset="51755.45">23914 6097 328 0,'-7'0'90'0,"0"2"134"0,2 3-70 0,5-1-1 16,1-1-9-16,3-3-21 15,5-6-2-15,4-2-7 16,4-3-17-16,8 3-27 16,-3 0-16-16,5 5-22 31,-3 2-9-31,1 7-16 0,-8 7-3 16,-7 1-4-16,-5 8 1 0,-12 0-1 15,-5 8 0-15,-12-2-7 31,-3-2-6-31,0-1-3 0,7-6-3 16,12 1 9-16,3-2 4 16,13-4 3-16,5 0 1 15,9-9 1-15,0-4 1 0,16-1-2 16,1-8-2-16,15 0-87 0,-15 1-73 31,-1-4 88-31</inkml:trace>
  <inkml:trace contextRef="#ctx0" brushRef="#br0" timeOffset="52105.26">24094 6791 900 0,'15'0'78'0,"0"0"52"16,2-3 9-16,8-2-34 16,13 4-20-16,5-1-44 0,4 0-17 15,-4 2-9-15,-4-1-52 16,-6-1-248 0,-6 2 200-16</inkml:trace>
  <inkml:trace contextRef="#ctx0" brushRef="#br0" timeOffset="52377.53">24881 6403 1042 0,'1'58'127'0,"-4"7"66"16,-9 5-67-16,-4 2-26 16,11 12-56-16,5-2-11 15,11 9-25-15,3-3-12 16,-1-2-232-16,-2 7 170 16</inkml:trace>
  <inkml:trace contextRef="#ctx0" brushRef="#br0" timeOffset="73282.27">24469 7979 441 0,'-11'-29'121'0,"2"1"97"0,2-1-48 31,4 4-6-31,6 3-9 16,0 6 1-16,2 5-17 16,5 0-11-16,-1 10-26 15,-7 1-13-15,4 1-19 16,-1 10-10-16,-10 7-3 0,0 5-4 16,-18 10-15-16,0 5-9 0,-14 3-17 15,-8 8-6-15,-7-2 2 31,-11-2-2-31,11 0-4 16,5 0-1-16,18-8-1 0,12 1-1 16,17-9-2-16,10-4 1 0,23-9 0 15,6-2 0-15,16-6 2 16,2-8 0-16,-3 0 0 16,-4-8 1-1,-10-6-11-15,-7-2-27 16,-5-6-130-16,-7-3-120 0,-2-1 150 15</inkml:trace>
  <inkml:trace contextRef="#ctx0" brushRef="#br0" timeOffset="73482.96">24576 8072 1235 0,'-8'22'141'16,"-6"9"91"-16,0 9-23 15,-3 10-88-15,-2 5-33 16,5 5-47-16,3 7-14 15,4-6-11-15,-1-7-8 16,5-4-7-16,2-10-33 0,4-4-112 31,6-6-108-31,7-8 124 16</inkml:trace>
  <inkml:trace contextRef="#ctx0" brushRef="#br0" timeOffset="73703.46">24833 7996 1135 0,'2'35'172'0,"-2"9"164"16,-5 13-187-16,-6 7-11 15,0 10-77-15,2 2-24 16,4-2-28-16,0-9-3 0,5-12-71 15,0-5-83-15,5-17 84 16</inkml:trace>
  <inkml:trace contextRef="#ctx0" brushRef="#br0" timeOffset="74096.61">24794 8015 1212 0,'35'-29'113'16,"3"3"71"-16,7 5 19 0,3 4-56 16,1 6-27-1,-8 11-58-15,-13 1-19 16,-4 18-25-16,-9 2-4 16,-10 9-5-16,-10 0 1 0,-13 6-3 31,-14-3-2-31,-12 3-16 15,-5-3-3-15,-2-6-1 0,12-8 0 16,18-8 13-16,15-3 0 0,17-5 3 31,13-1 8-31,17 6 14 16,1-4 6-16,7 8 8 0,-8 0-1 0,-7 5-4 16,-6 2-4-1,-14 5-7-15,3-2-5 0,-10 3-9 16,-7 7-1-1,-11-2 2-15,-10 5-1 0,-7-5-7 16,-5-4-21-16,-15 0-53 16,-2-4-38-16,-2-5-137 15,1 2-215-15,4-6 274 0</inkml:trace>
  <inkml:trace contextRef="#ctx0" brushRef="#br0" timeOffset="74402.85">24049 8794 1067 0,'-20'22'103'0,"6"-6"100"0,7 1-31 15,11-6 9 1,8-1-9-16,28-10-29 0,20 0-27 0,33-10-44 15,11-1-21-15,13-2-30 16,6-1-9-16,-2 2-12 16,12-3 1-1,-17 1 5-15,-18 3 0 16,-38 2-11-16,-24 2-28 0,-34 7-99 16,-7-1-77-1,-39 6-279-15,-19 4 274 16</inkml:trace>
  <inkml:trace contextRef="#ctx0" brushRef="#br0" timeOffset="74763.6">24037 9120 1164 0,'47'5'129'0,"13"-10"103"0,25-1 12 15,13-19-46-15,8-4-30 16,3-8-67-16,1-6-23 15,18 4-34 1,1 5-18-16,-14 1-13 0,-22 8-5 16,-34 8-3-16,-23 4 6 0,-31 13-11 15,-13 6-16-15,-31 13-43 32,-20 7-22-32,-43 5-47 15,-12 7-21-15,-14 1-42 0,4 1 7 0,27-1 54 16,6-4 37-1,20-7 81-15,19-1 18 16,30-8 34-16,23 3 14 16,32-9 38-16,18-8 12 0,15-5-8 15,2 1-10-15,20-2-34 32,4-1-20-32,21-9-36 0,12-5-55 15,-8-1 38-15</inkml:trace>
  <inkml:trace contextRef="#ctx0" brushRef="#br0" timeOffset="100743.58">10971 15613 353 0,'-19'3'47'0,"7"2"42"15,-1 0-10-15,4 1-8 16,-10-5 13-16,9-1 19 0,1-6 6 16,-2 0 1-16,7-5-12 0,-3 5-23 15,5-4-13-15,5 8-12 16,0 2 3-16,5 5 5 16,-6 5 2-16,-4-6-6 15,4 6-9 1,-7-4-15-16,3 2-5 0,7-3 2 15,3 0 3-15,14-4 7 0,8-1-1 32,0-3-10-32,0-5-6 0,0 3-10 15,0-3-3-15,6 8-2 16,2-1-1-16,3 6-1 16,3 2-1-1,2 3 1-15,5 3-1 0,1-6 0 0,9 3-1 0,-1 1 0 16,6 0-1-16,-4 0 1 15,-10 2-1 1,5-2 0-16,-8 4 1 0,4-7-1 16,6 0 0-16,15-8-1 31,8-3 1-31,13-8 0 16,2 0 0-16,-15 0 0 0,-1 1 0 15,1 6 1-15,-2 2-1 16,23 2 0-16,3 3 1 0,-1-1-1 15,-7-1 0-15,-10-4 0 16,-6-1-2-16,10-11 0 31,15-2 0-31,4-2 1 0,-1-1 0 16,-7 1 1-16,-12 1 0 0,-2 14 2 16,-4 2 0-16,8 8-1 15,8 7 3-15,-7-4-2 16,-1 1 0-16,-17-10-1 15,-6-2-1-15,-3-9 0 16,11-3-1-16,23-3-1 16,3 1 0-16,5 0 2 0,0 4-1 15,-18 1 1-15,-3-2 0 0,15 10 1 32,1 1 1-32,11-3 1 15,-1 4 0-15,-12 1 0 16,1 8 0-16,4-3-3 15,18 4 1-15,4 2 0 0,-3 2-2 16,-10 2 1-16,-11 9 0 16,10 0 1-16,10 1 0 0,-2 0-9 31,-3 0-25-31,-13 2-262 0,-7 2 201 16</inkml:trace>
  <inkml:trace contextRef="#ctx0" brushRef="#br0" timeOffset="-190991.39">2108 11096 442 0,'-6'-12'92'0,"3"5"91"15,-2 1-30-15,0 11-37 16,-4 0-16-16,-15 6-17 16,7 4-1-16,-2 4-10 0,8-1-7 31,3-7-12-31,8 1 3 0,6-9 14 16,9 4 9-16,18-4 14 0,-3-3 2 31,14 2-8-31,-2 1-7 0,9 5-25 15,4 3-10-15,5-5-28 16,3 5-8-16,3-8-6 16,5 5-2-16,-14-3 4 0,-6 1 0 0,-13 7-22 31,-21-2-38-31,-9-2-176 16,-8-4 143-16</inkml:trace>
  <inkml:trace contextRef="#ctx0" brushRef="#br0" timeOffset="-190448.03">1703 10601 1209 0,'-8'14'107'0,"-9"2"64"0,-5-3-19 15,-7 9-58-15,-6 3-6 16,-2 8-20-16,-3 11-18 16,-2 12-19-16,1 11-13 15,20 33-12-15,0 12-6 16,29 17-5-16,8 8 0 0,25-6 0 31,18-9 0-31,16-20-22 0,17-11-18 16,34-32-50-16,21-12-45 0,15-37-269 15,13-17 253-15</inkml:trace>
  <inkml:trace contextRef="#ctx0" brushRef="#br0" timeOffset="-189680.3">5186 10382 343 0,'0'-11'132'15,"0"1"112"-15,0 7-34 16,0 3-14-16,0 0-27 0,-1 7-9 16,-9 1-27-16,1 3-15 15,-4 1-21-15,2-1-14 0,3-1-21 16,5-6-8-16,3-4-13 31,3-1-6-31,2-7-10 0,3 8-2 16,4 8-5-16,3 4-1 15,5 14 0-15,1 2-1 16,15 15-3-16,5 2-4 16,6 1-6-1,1 8 1-15,-7 3-3 0,-4 4 2 0,-10 8 0 16,-8 4 0-16,-13 6 5 16,-6 4 1-16,-22 4 0 31,-14 0 2-31,-36-4-4 0,-23 1-5 0,-11 4-45 15,-11 1-39-15,2 1-131 16,-9-1-124-16,-7 4 186 16</inkml:trace>
  <inkml:trace contextRef="#ctx0" brushRef="#br0" timeOffset="-103504.92">21301 12358 51 0,'-1'0'2'16,"-4"0"1"-16,0 0 4 16,0 2 7-16,-4-2 1 0,-2 1-4 15,6 2-21-15,-4-3 4 16</inkml:trace>
  <inkml:trace contextRef="#ctx0" brushRef="#br0" timeOffset="-103104.45">21243 12366 269 0,'1'0'117'0,"-2"-2"118"16,1 1-16-16,1-2-57 15,-1-2-27 1,4-1-43-16,-4-4-15 0,0 4-23 16,1-4-8-16,-1 6-2 15,-1-6 5-15,1 10 16 16,-4 0 5-16,0-3 3 16,2 8-3-16,-6 6-16 15,4 4-7-15,-6 9-11 16,-1 1-7-16,-2 4-12 0,6 5-5 0,-14 0-9 15,10 7-1-15,0 3-2 16,-3-3 0-16,20 8-1 31,-3-7-1-31,24 1 1 0,6-2-1 16,8-19 1-16,13-2-1 16,1-20 24-16,7-9 21 0,7-12 37 31,-9-12 19-31,0-17-5 15,-10-9-10-15,-18-11-26 0,-12 0-9 16,-23 5-11-16,-20 12-5 0,-25 10-13 16,-10 12-6-16,-18 21-17 15,-4 13-26-15,-4 29-51 16,7 7-43-16,14 15-129 0,11-4-149 31,26-1 225-31</inkml:trace>
  <inkml:trace contextRef="#ctx0" brushRef="#br0" timeOffset="-102553.17">21394 13244 941 0,'0'-6'210'0,"0"4"205"0,-3 10-181 15,0 5-21-15,-8 17-68 16,-3 5-26-16,-2 18-48 0,2 9-17 0,6 7-28 16,-2 7-11-1,9 9-10 1,1-6-26-16,0 4-87 0,1 1-63 0,4-16-274 15,1-13 252 1</inkml:trace>
  <inkml:trace contextRef="#ctx0" brushRef="#br0" timeOffset="-99193.77">20897 15099 317 0,'7'6'36'0,"-4"2"5"16,-6 5-83-16,-4 6 14 15</inkml:trace>
  <inkml:trace contextRef="#ctx0" brushRef="#br0" timeOffset="-98817.6">20866 15211 495 0,'-10'5'135'0,"-1"-1"128"0,-6-4-52 0,1-4-88 16,4-3-35-16,2-7-26 16,7 1 3-16,6-1 27 15,8 0 16-15,7 3 11 31,10 0-9-31,10 5-33 16,6 1-20-16,6 7-32 0,-5 5-11 0,-9 8-14 16,-3 2-1-16,-24 10-18 31,-4 6-18-31,-17 6-41 0,-1 4-19 16,-12 3-10-16,-2 2 16 15,0-8 45-15,-6-7 21 16,20-12 32-16,10-9 12 0,11-9 35 15,17 0 17-15,12 7 17 16,-1-1 3-16,10 9-18 16,-13-4-8-16,1 6-12 0,-5 4-4 15,-17-3-14-15,0 9-3 32,-24 1-3-32,-10 4-13 0,-8 4-7 15,-14 4-9-15,-16 3-63 16,5-5-33-16,-22-7-83 15,15-5-66-15,13-18 138 0</inkml:trace>
  <inkml:trace contextRef="#ctx0" brushRef="#br0" timeOffset="-98435.34">21309 15411 950 0,'-14'2'124'0,"1"-1"149"15,10-7-178-15,3 1 15 16,11-4 5 0,7-2 10-16,13-3 2 0,10 6-23 15,11-2-38-15,3 9-20 16,1 12-39-1,-9-5-2-15,-15 16 0 0,-20 3 3 16,-17 12 8-16,-14 4 0 0,-26 7 0 31,1 6-4-31,-7 0-10 16,2-1-1-16,21-2-8 16,7-2-1-16,20-5-1 0,7-6-1 15,13-15-40 1,9-10-30-16,18-18-70 0,6-14-43 15,11-20-109 1,0-7-115-16,-9-14 240 0</inkml:trace>
  <inkml:trace contextRef="#ctx0" brushRef="#br0" timeOffset="-97954.8">21883 15386 493 0,'2'-19'195'16,"0"13"211"-16,-6 6-77 0,-4 9-131 15,-3 12-52-15,-3 2-83 16,-2 2-22-1,7 1-25-15,0-11-8 0,2 0-8 16,7-14-2-16,-1-5-2 16,9-9 0-16,6-9 0 15,6-5 0-15,9 2 1 16,2 3 1-16,5 9-4 0,7 10-1 16,-2 11-6-1,-1 4-2-15,-1 4 3 0,-1 5 1 16,4-9 5-16,6-2 3 0,-7-10 3 15,0-5 0-15,-13-8 6 16,-7-2 12-16,-7-7 26 31,-13 0 11-31,-2-2 6 16,-9 7-9-16,-7 2-25 0,-7 7-10 16,1 15-9-16,-2 2-4 15,7 7-5 1,13 0-7-16,10-7-10 15,9-6-1-15,16-6 1 0,3-11 5 0,5-16 9 16,0-3 4-16,-6-8 13 16,-5-3 10-16,-5 1 21 31,-2 4 4-31,-14 4-7 0,4 10-11 16,-10 23-21-16,-8-1-7 0,2 30-28 15,-5 9-30-15,6 18-119 16,0 7-256-16,13-4 258 15</inkml:trace>
  <inkml:trace contextRef="#ctx0" brushRef="#br0" timeOffset="-97483.05">22956 15561 1200 0,'0'0'175'0,"2"6"214"0,1 7-214 15,3 17-70-15,-11 6-32 16,-2 15-45 0,-11 10-17-16,4 5-8 0,-2 4-3 15,0-6-18-15,2-4-15 16,3-9-10-16,6-13 1 0,9-13 18 16,4-9 13-16,12-18 11 15,2-6 4-15,19-11 22 16,3-6 11-1,-3 0 11-15,-4 3-1 0,-6 12-16 16,-10 7-7-16,-9 11-13 16,2 8-7-16,-20 7-48 0,-6 7-42 31,-14 14-99-31,-10-3-51 16,-5-1-81-16,0-9-63 0,14-13 223 15</inkml:trace>
  <inkml:trace contextRef="#ctx0" brushRef="#br0" timeOffset="-97205.61">23095 16100 520 0,'52'-58'200'15,"-1"9"138"-15,2 22-75 16,-4 15-46-16,-6 21-78 16,-5 10-25-16,-23 9-43 15,-4 5-13-15,-11 2-40 16,-4-6-10 0,-3-10-46-1,7-15-38-15,0-2-90 0,11-15-56 16,5-15-153-16,5-5-34 0,-2-4 112 15,3 0 109 1,4-3 272 0,-2-1 128-16,-2-5 143 0,-8 1 1 15,-9 4-25-15,6 4-29 16,-11 22-142 0,0 10-47-16,0 2-89 0,0 1-67 0,0 2-150 15,-1 0-93-15,10 13-188 16,7 3 238-16</inkml:trace>
  <inkml:trace contextRef="#ctx0" brushRef="#br0" timeOffset="-97114.48">23816 16017 1250 0,'14'71'174'0,"0"-7"107"16,-3-4-86-16,2-11-140 0,-4-11-58 16,-2-18-258-16,7-8 184 0</inkml:trace>
  <inkml:trace contextRef="#ctx0" brushRef="#br0" timeOffset="-95562.62">22832 11376 1056 0,'12'3'133'0,"-7"1"115"0,1 11-28 0,-6 11-55 16,-6 11-33-16,1 15-63 31,-4 4-21-31,-4 8-32 16,7 3-7-16,-2 3-29 15,2-1-46-15,1 2-198 16,5-1 163-16</inkml:trace>
  <inkml:trace contextRef="#ctx0" brushRef="#br0" timeOffset="-94885.77">22843 12763 660 0,'-18'-8'120'0,"-2"1"162"16,-1 3-123-16,4 3-24 16,-4-4-17-16,6 10-22 15,-1-4-14-15,3 25-24 31,2 2-14-31,5 21-27 0,-1 6-11 0,7 7-6 32,4-1 0-32,13-7-3 0,2-9-1 15,16-13 0-15,9-10 1 16,5-22 16-16,4-8 22 16,4-15 37-1,-21-7 16-15,-6-11 18 0,-17-5-10 16,-13-2-17-16,2 4-12 0,-24 2-30 0,-4-4-3 15,-18 22-30-15,-11 5-18 16,-2 19-46 0,0 10-42-16,8 12-86 15,12 11-80 1,13 11 148-16</inkml:trace>
  <inkml:trace contextRef="#ctx0" brushRef="#br0" timeOffset="-94653.26">22843 13687 1621 0,'4'-14'175'0,"-2"5"111"0,1 17-110 15,-3 14-29-15,-8 20-75 16,3 20-36-16,-1 17-25 16,1 9-13-16,4 5-92 0,1-5-73 15,0-1 88-15</inkml:trace>
  <inkml:trace contextRef="#ctx0" brushRef="#br0" timeOffset="-90427.05">21980 14484 341 0,'-10'20'99'0,"2"4"118"16,4 3-14-16,0-2-27 15,0-1-10-15,2-7-30 0,2-1-22 16,0-7-30-16,0-7-12 0,8-1-13 31,-2-7 2-31,15-8 0 16,9-5 4-16,28 5-1 15,19 0 4-15,32 4-8 16,16 5-8-16,30-2-18 16,31-6-15-16,16-6-13 15,20-3-4-15,13-5-2 0,-16 2 0 16,-12 1 1-16,-13-1-6 15,-36 8-74-15,-27 2-69 16,-38 8 79-16</inkml:trace>
  <inkml:trace contextRef="#ctx0" brushRef="#br0" timeOffset="-89873.03">23152 14660 920 0,'-10'7'119'0,"2"1"89"15,-4 4-52-15,-2 10-68 16,-4 7-36-16,2 9-40 16,-6 3-8-16,14 11-5 15,1 4-1-15,16 1-4 16,8 3 1-16,15-11 0 16,-2-8 0-16,9-16 22 15,2-7 26-15,-1-20 56 16,6-11 24-1,-10-18 25-15,-3-15-4 16,-11-17-28-16,-6-5-11 0,-16-6-22 16,-6 5-11-16,-24 7-18 15,-4 12-13-15,-19 17-35 0,-7 14-36 16,-6 30-98-16,-9 4-65 0,-18 34 97 31</inkml:trace>
  <inkml:trace contextRef="#ctx0" brushRef="#br0" timeOffset="-88368.36">22456 13025 347 0,'-11'-5'105'0,"-2"2"137"16,2 0-59-16,-6-3-24 16,-2 4-21-16,2-1-46 15,1 1-10-15,6-7-15 16,6-2 0-16,5-5 4 0,2-6-2 16,9-9-5-16,-5-6-5 15,9-13-3 1,-2-5-7-16,-1-16-11 0,-7-7-3 0,2-10-6 31,-5-5-2-31,-4-6-1 0,-2-1 10 0,-8 1 13 31,3 3 4-31,-3 9 3 16,3 5-8-16,-2 16-12 16,-5 9 0-16,-4 14 3 0,-7 9 0 15,-13 10 1-15,-8 2-2 16,-13 6-13-16,-3 2-5 15,3-5-13-15,1 5-5 0,9 4-3 16,6 3-3-16,12 7-4 16,10 0-1-16,9 3-10 15,2 8-22-15,11-2-68 16,-1-2-52 0,5 0-259-16,6-3 245 15</inkml:trace>
  <inkml:trace contextRef="#ctx0" brushRef="#br0" timeOffset="-88062.12">21931 11323 851 0,'-13'10'60'16,"-9"4"71"-16,3-3-17 15,-3-3 16-15,-3 8-15 0,3-2-51 16,3-6-28 0,-5 11-32-16,-1 4-2 15,-2 6-4-15,0 9-1 0,4 0 0 32,5 1-1-32,12-3 2 0,17-3 0 15,17-6 0-15,9-2 2 16,13-7-1-16,-1-12 1 15,12-9-50-15,-2-16-148 16,2-6 126-16</inkml:trace>
  <inkml:trace contextRef="#ctx0" brushRef="#br0" timeOffset="-87615.14">21650 10440 853 0,'-3'8'103'0,"-8"2"100"16,3-6-15 0,-3-2-27-16,1-4-26 0,1-2-49 15,-4-4-13-15,-9 6-20 16,2 2-6-16,-14 13-15 15,5 3-13-15,-3 10-15 16,4 11-4-16,4 12-3 16,7-1 0-16,4 6-7 15,5-2-25-15,13-9-79 16,7-4-58 0,18-12-204-16,7-7 207 0</inkml:trace>
  <inkml:trace contextRef="#ctx0" brushRef="#br0" timeOffset="-86682.91">21950 10704 616 0,'12'-22'161'0,"-5"6"165"15,-7 3-55-15,-13 4-99 16,-8 7-45-16,-7 1-65 16,0-3-25-16,2 6-16 15,1 0-5-15,6 10-9 0,7 7-5 16,-3 6-4-1,11 9-2-15,4-1 0 0,-3-2 0 0,14-6-1 16,0-10 3-16,9-12 2 16,5-3 0-16,1-8 4 15,2-9 2-15,4-10 2 16,-4-3 7-16,2-7 18 31,1 3 10-31,-4 5 7 0,-1 10-5 0,-12 8-21 16,-6 7-8-16,-5 15-12 31,-3 9-1-31,-7 7 0 0,3 5-1 16,-3-1 0-16,6-6-1 15,7-9 0-15,8-6-1 0,13-18 2 16,3-5 0 0,16-6 17-16,-5-4 7 0,-3 4 10 15,-4 0 4-15,-8 11-17 16,-9 1-6-16,-7 9-13 15,-4 4-4-15,-8-1 2 16,1 1-1-16,1 2 1 0,-2 5 1 16,1-7-2-16,1-3 0 15,0-6-1 1,-4-3 0-16,4-7 0 16,5-1-1-16,8-3 0 0,-1-4-1 15,12 7 2-15,1 0-1 16,-1 3 1-16,9 0 0 15,-3 3 0-15,0-5-1 0,-5 12-1 32,-6 9-1-32,-8 3-23 0,-6 4-4 0,-7-2 1 15,-1-4 1-15,2-9 26 16,-1 0 4-16,-7-9-1 16,10-12 1-16,12 1 0 31,6-8 0-31,0-1 1 0,7 2-1 15,-2 2 0-15,0 2 2 16,-8 15-1-16,-1 0 0 16,-4 16-1-16,0 6 0 15,0 3-2-15,-1 4 1 0,4-4 0 16,4-4 0-16,5-10 2 16,6-5 1-16,2-10 6 15,-2-4 3-15,-4-6 3 16,-5 1 4-16,-7-2 4 15,-4 1 1-15,-5 9-1 0,-4 11 1 16,4 2-2-16,-2 13-3 16,-4 22-2-16,-2 4-5 0,-6 26-6 31,-3 1-1-31,-7 8-4 16,-8 3-1-16,-4-10-13 15,-3 0-16-15,-4-7-7 16,-5-6-1-16,-4-8-27 15,-1-7-7-15,-1-20-35 0,-7-11-44 16,7-21 90 0</inkml:trace>
  <inkml:trace contextRef="#ctx0" brushRef="#br0" timeOffset="-85581.14">21192 11062 752 0,'-1'0'160'0,"-2"1"211"16,3 2-133-16,-3-1-31 15,-2-2-37-15,5-5-62 0,-5-4-14 16,5-1-34-16,8-2-13 16,-6 5-18-16,5 4-10 15,3 10-11-15,-4 13-2 16,-1 26-6-16,-4 12-3 0,-2 26-33 16,-2 4-39-1,-7-3-100-15,10-3-108 0,2-16 153 16</inkml:trace>
  <inkml:trace contextRef="#ctx0" brushRef="#br0" timeOffset="-83115">20626 10928 775 0,'-3'1'108'15,"-5"6"80"-15,-6 0-38 16,-2 4-58-16,-1 2-13 16,-4-7-14-1,9 1-5-15,10-1-16 0,2-4-1 16,3-2 6-16,7 0 2 16,-7 3 9-16,5 3 6 15,-2 3 5-15,-1 7-2 0,-2 5-15 16,-2 12-9-16,1 6-23 15,1 12-8-15,3 6-7 16,-4-1-2-16,1 1-2 16,3-10-1-16,-6-13-15 15,0-1-21 1,-7-18-81-16,7 6-82 0,-2-7 104 16</inkml:trace>
  <inkml:trace contextRef="#ctx0" brushRef="#br0" timeOffset="-82819.16">20273 11264 775 0,'-5'15'139'0,"18"-5"131"15,-4-1-21-15,15-10-61 16,10 2-15-16,6-4-24 0,15-3-16 16,14 4-42-16,4-1-21 15,12 6-40-15,5-3-33 16,-6 5-124-16,-5-2-376 0,-18-9 309 15</inkml:trace>
  <inkml:trace contextRef="#ctx0" brushRef="#br0" timeOffset="-78409.71">20558 13627 466 0,'0'0'111'0,"0"0"93"16,-8 4-38-16,2 2-10 15,-7 0-19-15,1 7-16 16,-2-10-24-16,7 8-12 16,4-6-18-1,2-5-6 1,1 0-3-16,0 0 3 0,9-3 5 0,7 3 4 0,3 0 7 31,6-2-2-31,10 2-15 16,3 3-10-16,9 4-30 0,3-3-9 15,7 1-11 1,-2 1-2-16,-6-3-24 0,-6-1-37 0,-20 4-135 16,7-4 115-16</inkml:trace>
  <inkml:trace contextRef="#ctx0" brushRef="#br0" timeOffset="-70334.22">21486 14774 196 0,'12'-11'57'0,"4"-2"63"0,-5 7-16 31,-1-3 9-31,2 9 29 0,-7 0 9 0,-5-4 3 16,5 8-7-16,-15-4-25 31,2 1-12-31,4 12-26 0,-6-12-14 0,10 1-20 32,0-2-4-32,-3-6 6 0,6-5 6 0,5-4 6 15,5 3 0-15,1 2-4 0,-5 7-4 16,-5-3-1-16,-12 6-6 31,-10 6-16-31,-4 7-9 0,-8 15-15 16,0 8-2-16,-1 13-7 0,4 3 0 15,13 0-2-15,3 2-1 16,20 6 0 0,9 1-1-16,19-4 1 0,12-8-1 15,19-19 2-15,6-8 1 16,-1-31 8-16,-7-15 7 15,-4-19 15-15,-10-15 11 16,-8 0 4 0,-8-5 1-16,-25 3 8 0,-12 9-6 15,-34-4-8 1,-6 3-7-16,-21 2-22 16,-13-2-7-16,-17 11-26 15,-9 4-30-15,2 31-99 0,12 14-136 16,25 31 161-16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05:48.3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15720 11592 630 0,'-52'25'67'0,"3"0"55"0,-5 0-70 16,18-12-29-16,7-7-16 0,17-9-5 15,12-8-2-15,5-6 60 16,10 2 28-16,7 3 47 16,2 1 20-16,8 11-30 15,1 3-14-15,0 13-26 32,-3 4-9-32,1 12-12 15,3 1-11-15,8 3-4 16,7-4-4-16,14-2-4 15,5-10 0-15,28 2-6 16,10 2-8-16,14 0-15 16,11 1 0-16,19-5-12 0,12 4-3 15,18-4-2 1,16-4-1-16,21-3 3 0,-2-1 0 16,29-10 0-16,6-4 0 0,-1-9-1 15,24-3 1-15,-7-5 2 31,4 10 1-31,6 9 0 0,-23 5 0 0,9 10 1 16,-12 4 0-16,-22 2 1 16,3-2-16-16,-24-5-117 15,-5 3-256 1,-28-15 229-16</inkml:trace>
  <inkml:trace contextRef="#ctx0" brushRef="#br0" timeOffset="28255.12">15199 11852 1367 0,'-9'23'133'0,"-4"7"79"0,-3 7-89 15,2-3-81-15,-3 3-25 16,-2-23-13-16,11-3-1 0,8-22-3 16,5-13 7-16,17-6 9 15,1-8 2-15,15 1 1 16,10 3-7-16,12 11-9 15,12 5-1-15,-1 10-1 16,5 5 1-16,-5 3-1 16,-13 0 0-16,2 2 0 15,-3-5 7-15,6-7 8 16,14 4 2-16,27-5 2 16,15 5-9-16,2 6-8 15,-1 0-2-15,-6 4-1 16,-1 7-1-16,23-3 0 0,8 3 0 15,-10-3-1-15,6-1 0 0,7-6-1 32,1-1 0-32,15 0 3 15,-9 0 2-15,9 3 2 0,7 0-1 16,4 4-2 0,5-1-1-16,12-1 1 0,-11-5-1 0,-3-5 1 31,-2-6 0-31,-19-2 0 0,-6 2 1 15,-8 5 0-15,-11-2 2 0,-35 10 2 16,-8 6 1 0,-23 4 1-16,-8 2-1 15,-14-1 1-15,-2 0 1 16,-16-2 1-16,0-7 1 0,-6-5 2 16,-14-4 1-16,-1-6 3 15,-8-8 2-15,-20 0 2 16,-1-3-2-16,-24 0-4 0,-5 2-4 15,-14-3-3-15,-7 1-3 16,-20 3-1 0,-11-1-1-16,-32 4-1 0,-9 5-2 15,-1 8-2-15,-10 3-1 16,-9 6-5 0,-7 7-1-16,-11 7-1 0,-10 4 0 15,4 6 5-15,6-2 3 16,-4-2 2-1,8-4 0-15,12-5 1 16,6 0 1-16,21-4 0 0,16 0-1 0,6-10 1 16,-1 0 0-16,9-1-1 15,4-2-1 1,30-2 0 0,2-1-1-16,-1 0 0 15,-4-2 0-15,-1 2-2 0,2 0-1 16,21-1 1-16,10-2-1 0,23 3-1 15,5 3 0-15,19 0-5 16,-1 3 0-16,13 5-1 16,6-2-1-1,12 4 4-15,11-4-1 16,23-1 2-16,7-2 0 16,18-1 1-16,1-2 0 0,5 1 0 15,12 6 0 1,30-3 0-16,15 4 6 0,9-8 11 0,12 0 9 15,18-17 14-15,7-4 6 16,47-13-1 0,14-4-1-16,3-5-13 15,32 2-11-15,-5 3-8 16,11 2-4-16,8 9-448 16,-23 8 329-16</inkml:trace>
  <inkml:trace contextRef="#ctx0" brushRef="#br0" timeOffset="30826.12">16570 14895 935 0,'-6'10'107'16,"-4"3"63"-16,-1-1-44 0,0 12-54 15,-5 1-6-15,-1 11 19 16,-7 1 6-16,-1 7-20 16,1 5-14-16,1-8-36 15,9-2-12-15,12-11-8 0,4-4-2 0,20-3-4 31,6-6 0-31,26 3-1 16,12-1 1-16,33-4 0 16,21-1 0-16,18-5 0 15,-1 2 0-15,5-3 1 16,9-3 2-16,10-6 2 16,3-11 0-16,-6-11 0 15,-5-5 2-15,0-3 0 0,-5 0 1 16,-25 0 0-16,-15 1 1 15,-36-1 2 1,-7 5 2-16,-19 1 5 16,-20 2 6-16,-26 2 6 0,-12 3 0 15,-34-2-4 1,-11 1-21-16,-28 2-56 0,-19 7-41 16,-43 1-92-16,-17 9-17 0,-16 1 34 15,-15-4 39-15,2 8 128 16,7-1 56-16,6 6 49 15,16 6 14 1,22 5-11-16,7 3-12 16,32-3-14-16,24 3-9 15,37-8-28-15,16-3-17 16,29-5-27-16,15 1-8 0,35-4-3 16,25 5 4-16,48-7 6 0,16-1 1 31,25-12 1-31,16-1-1 0,14-4 0 15,-4 1 0-15,12 3 1 0,-6 7-1 0,-23 1 22 16,-13 4 11-16,-35 5 28 31,-31 1 9-31,-32 9-10 16,-14 2-2-16,-45 6-14 16,-23 5 0-16,-43 11-69 15,-26 4-39-15,-43 12-44 16,-27-2-8-16,-19-8 58 15,3-8 35-15,-3-18 42 16,9-10 15-16,8-18 28 0,7-1 13 16,34-1 5-16,19 5-7 0,24 6-22 15,5-3-14 1,29 4-19-16,13 0-10 0,50 4-12 16,18-4-5-1,39 0 1 1,24-5 2-16,57-9 4 0,24-5 2 0,32-14 0 15,33-5 1 1,-11-6 10-16,6-5-58 0,36 0 39 16</inkml:trace>
  <inkml:trace contextRef="#ctx0" brushRef="#br0" timeOffset="35658.93">6751 13497 275 0,'35'-21'66'16,"-10"10"56"-16,-4 8-37 15,-2 8-42-15,-5 15 3 16,3 5 26-16,4 2 14 16,7 2 37-16,2-1 0 15,13-6-16-15,4-9-14 16,16-12-37-16,13-2-15 15,15-7-16-15,9 1-7 16,-1-2-8-16,-8 0 7 16,-16-4 13-16,-9-1 4 0,-12-4 3 15,-2-2-5-15,-10 3-12 16,-4 2-2 0,-17 7 1-16,-12 7 1 15,-18 9 0-15,-15 4-1 16,-16 9-6-16,-8 3-3 0,-16 4-6 15,-8-1-13-15,-16-4-29 16,-20-2-20-16,-12-9-18 16,5-5 9-16,11 1 26 0,13 1 20 15,2 1 19-15,6 2 2 16,-1 4 0-16,-1-3 2 16,17-4 12-16,11 2 8 0,21-8 9 31,14-3 1-31,19-8-9 15,7 1-7-15,30-1-4 0,13 1-1 16,33 7 4-16,12 2-1 16,14 4 4-1,1-3 2-15,16 2 1 16,8 0 0-16,6-5-7 16,-6 0-2-16,-25-6-2 0,-21-1 2 15,-24-4 1-15,-9-1-12 16,-14-1 2-16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06:42.1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17504 1600 851 0,'-8'7'134'15,"0"-3"82"-15,8-4-46 16,0 6-18-16,-3-9-26 15,-2-2-5 1,-1-9-29-16,-7 0-16 0,-6 1-35 16,-3-1-15-16,-11 4-12 15,-5 1-5-15,-15 3-5 16,-4 6-1-16,0 11-2 16,4 8-1-16,2 6-2 15,1 2 0-15,12 3 0 0,3-7-1 16,35-1-2-1,11 3 3-15,24-7 6 16,7 1 3-16,6 0 4 16,2 1-4-16,9 2-4 15,2 2-2-15,1 6 1 16,-9-2-1-16,-18 10 2 16,-18 2 2-16,-28 12 2 15,-11 3 0-15,-25 8 0 0,-15 0-1 16,-4-3-6-16,-8-2-18 15,6-9-69 1,7-3-60-16,15-19-275 16,5-5 247-16</inkml:trace>
  <inkml:trace contextRef="#ctx0" brushRef="#br0" timeOffset="192.86">17659 1883 1154 0,'25'7'100'0,"-6"12"90"0,-7 12-68 16,-13 24-18-16,1 13-25 16,-5 5-39-16,7-7-17 15,13-12-18-15,0-12-15 16,18-17-76 0,-2-9-58-16,13-24 72 0</inkml:trace>
  <inkml:trace contextRef="#ctx0" brushRef="#br0" timeOffset="353.58">17856 1691 1135 0,'-30'20'53'16,"1"-2"36"-16,7-6-83 16,8 0-26-16,14-6-141 15,13-5 110-15</inkml:trace>
  <inkml:trace contextRef="#ctx0" brushRef="#br0" timeOffset="728.78">18391 1995 1203 0,'-13'10'92'0,"-14"-4"74"15,-1 2-97 1,-23-2-16-16,-2 4-26 0,-7 15-23 15,-5 7-4-15,16 9-2 16,13-4-2-16,28-11-7 0,13-12-2 31,29-24 0-31,12-5 3 0,22-17 11 16,3-6 8 0,-8 4 17-16,-6-3 8 15,-24 10 16-15,-9 2 4 16,-13 14-4-16,0 8 1 0,-7 14-13 15,-4 17-7 1,-1 15-13-16,-10 15-7 0,9 10-9 16,1 0-1-16,4 3-1 15,8-5 0-15,2-1 0 0,1-4 0 16,-8 2 3 0,2 1-1-16,-18-9 2 0,-5 1 2 0,-20-7-43 31,-4-1-37-31,-12-25-180 15,-7-15 145-15</inkml:trace>
  <inkml:trace contextRef="#ctx0" brushRef="#br0" timeOffset="1173.56">18648 2169 1117 0,'38'57'78'15,"-13"6"53"-15,-8 3-59 0,-17-12-6 16,-5-6-18 0,-6-22-16-16,2-12-9 0,3-16-12 15,-2-7-6-15,6-23-5 16,5-6-4-16,13-14 1 16,1-4 1-16,10 10 1 0,2 5 1 0,16 24 3 15,-5 10 7 1,-1 25 18-1,4 13 5 1,-8 10 5-16,-1 8-3 0,-4-8-14 16,5-5-4-16,-3-22 7 15,9 1 9-15,-4-23 12 0,-2-3 4 16,-6-10-9-16,-7-4-7 0,-10-3 1 31,-9-10 9-31,-3 1 17 0,-4 1 0 16,-11 9-19-16,-3 13-17 0,-1 17-27 15,-7 19-5-15,4 27-4 16,5 5 2 0,6 12-8-16,11-1-30 15,17-15-113-15,15-9-92 16,23-19 125-16</inkml:trace>
  <inkml:trace contextRef="#ctx0" brushRef="#br0" timeOffset="1507.99">19938 2427 1014 0,'19'-25'162'0,"-16"5"144"0,-7 7-74 0,-25 18-106 16,-13 11-49-16,-12 20-66 15,-6 11-10-15,-9 15-2 0,17 2-15 16,15-7-59-16,23-13-18 16,38-26-9-1,14-14 11-15,23-21 60 16,-1-8 20-16,2-15 28 31,-14-4 22-31,-2-6 40 0,-10-4 14 16,-6-12 7-16,-4-15-16 0,-14-21-30 0,-9-10-14 15,-10-13-20 1,-6 6-3-16,-1 10-5 16,1 16-3-16,7 31 1 15,0 24-4-15,4 40-7 16,-1 22-2-16,3 43-4 0,0 20-2 0,-3 57 5 15,-5 23 0-15,1 47-16 16,-4 21-57-16,0 29 50 16</inkml:trace>
  <inkml:trace contextRef="#ctx0" brushRef="#br0" timeOffset="23138.62">19250 10570 258 0,'-3'6'6'16,"-6"-3"-5"-16,1 5 0 15,2-5-2-15,-1-4 1 16,4 2 0-16,0-4 0 16,3 3-42-16,-2-6 32 0</inkml:trace>
  <inkml:trace contextRef="#ctx0" brushRef="#br0" timeOffset="23536.05">19190 10524 252 0,'-1'-5'17'0,"-2"0"14"0,3 4-4 16,-3 2 0 0,-7-2 14-16,7 1 23 0,-3 0 7 15,6-2 19-15,0 2-2 0,6-1 16 31,-3-2 10-31,-3 3 2 0,0 0-3 0,0 3-27 16,8-2-13-16,1-2-13 16,1-4-6-16,6 2-2 15,3 3-1-15,6-3-6 16,8 6-4-16,16 2-5 16,12 2-4-16,28 4 7 15,-2-1 1 1,6-7-4-16,-3-1-6 0,-23-2-15 15,4-2-7-15,-11 2-4 16,-1 2-12-16,-12-2-59 16,-6 0-46-16,-16-5-212 15,-7-6 188-15</inkml:trace>
  <inkml:trace contextRef="#ctx0" brushRef="#br0" timeOffset="23825.4">20058 10227 608 0,'-9'0'94'16,"4"0"90"-16,-1 4-15 0,6 0-21 15,6 4-10-15,5 2-11 16,5-2-9-16,12 4-23 16,12 4-12-16,8 1-32 15,3 1-13-15,3 4-13 0,-2 0-8 16,-13-2-1-1,-6-1 0-15,-11 2-2 16,-14 1 3-16,0 3-1 16,-6 10-1-16,-17-7 1 15,-7 4-2-15,-15 1-6 0,-5-5-2 16,-13 5-33-16,-6-3-34 16,-2 5-126-16,0 0-143 0,10 9 181 15</inkml:trace>
  <inkml:trace contextRef="#ctx0" brushRef="#br0" timeOffset="25331.15">21330 10309 262 0,'1'2'133'0,"2"0"156"15,-3 2-7-15,-3-2-50 16,0-1-31-16,-5-2-61 16,7-7-27-16,1-9-39 15,7-7-10-15,8-3-7 0,2-4 4 16,10 4 8-16,4 2-1 0,10 4-15 31,10 1-11-31,3 10-22 0,4 5-8 16,-11 10-7-16,-3 5-2 0,-12 9 0 15,-10-1 1-15,-9 9-1 16,-12 2 1-16,-13 7-4 31,-6 5-9-31,-26 13-29 0,-2 1-12 0,-15 6-4 16,-1-6 8-16,13-4 28 15,8-4 11-15,22-17 6 16,10-1-1 0,18-9 2-16,12-3 8 0,28-7 9 0,11-9 4 31,12-8-1-31,4-8-4 0,-3-8-16 16,-1-1-25-16,-7-9-94 15,-5 0-68 1,-11-2 91-16</inkml:trace>
  <inkml:trace contextRef="#ctx0" brushRef="#br0" timeOffset="25558.72">22327 10074 992 0,'15'-1'205'0,"-2"4"212"0,-8 18-218 31,0 9-22-31,-10 20-70 0,-3 4-24 0,-11 17-41 15,3 4-14-15,-7 3-20 16,7-6-13-16,6-9-69 16,7-8-60-16,9-9-246 15,6-8 215-15</inkml:trace>
  <inkml:trace contextRef="#ctx0" brushRef="#br0" timeOffset="26022.19">22283 10076 1272 0,'11'-24'130'0,"11"12"102"16,0 4-32-16,5 0-29 0,4 8-37 16,4-6-45-16,1-2-24 31,7 5-33-31,-1-5-6 0,10 8-12 15,4 3-4-15,-14 8-7 16,-6 5 0-16,-25 4-3 16,-11 1-4-16,-22 6-13 15,-11 3-7-15,-12-2-3 16,-9-4 4-16,8-9 15 16,8-4 4-16,22-7 4 0,15-4 3 15,-5-4 12-15,17 3 7 16,12-6 8-16,12 3 1 15,17 2 1-15,5-3 1 0,19 5-6 16,7 7-1-16,-1 7-7 31,-4 3-5-31,-41 9 7 0,-11 7 2 0,-34 16 3 16,-24 4-1-16,-28 15-6 31,-19-2 4-31,-18-4-14 16,-3-9 0-16,13-9 0 0,7-6-9 15,11-22 0-15,-1-11-15 0,-7-27-37 16,-2-22-33-16,3-32 28 16,15-12 10-16</inkml:trace>
  <inkml:trace contextRef="#ctx0" brushRef="#br0" timeOffset="66944.94">18518 7966 650 0,'-15'19'31'16,"-7"-6"25"-16,4-2 8 16,-4-7 36-16,-2-4 44 31,10 0 30-31,-3-4-35 15,9-4-29-15,6 3-40 16,1-6-30-16,13 3-17 16,3 0-2-16,11 0 9 0,9 5 4 0,-2-2 1 15,4-1-6-15,8 6-14 16,3 11-5-16,-1 10-8 16,-1 10 3-16,-24 7 1 15,-11 5 2 1,-16 20 0-16,-14 12-1 0,-11 26-1 15,-8 14-2-15,1-1-2 16,2-5 0-16,16-21-1 0,6-9-1 16,16-14-3-1,16-5 0-15,11-10-1 16,10-7 0-16,10 2 3 16,4-2 0-16,6 6 1 0,-14 3 3 15,-13 3 1-15,-18 5 2 0,-30 11 2 16,-9 11-1-16,-20 14-2 31,-8 5-1-31,6 3-2 16,7-6-1-16,15-19-2 15,18-5-2-15,12-14-1 16,14 0 0-16,21 1-1 16,15 2 1-16,16 7 1 15,7 4 2-15,2 8 1 16,-18 3 0-16,-18 5 3 0,-16 0 2 15,-24 11-5-15,-15 1 36 16,-25 12 28-16,-17 1 9 0,-49-5 19 16,-9-3-41-16,-10-26-44 31,5-15-31-31,36-36-66 16,6-24-52-16,34-32-224 15,6-20 220-15</inkml:trace>
  <inkml:trace contextRef="#ctx0" brushRef="#br0" timeOffset="67705.21">19752 8523 645 0,'10'-7'106'0,"-9"4"119"15,10 3-39-15,-5 14-22 0,2 10-28 16,2 20-59-16,-1 15-22 0,2 23-35 16,0 14-9-16,2 22-5 31,-2 8-23-31,2 4-87 0,1-11-88 0,-3-24-181 16,0-18 190-16</inkml:trace>
  <inkml:trace contextRef="#ctx0" brushRef="#br0" timeOffset="67954.21">19823 8780 787 0,'-5'-78'105'0,"4"9"107"0,4 8-38 16,13 12 0-1,1 12-3-15,7 15-9 16,1 8-22-16,0 16-43 15,4 9-23-15,1 16-42 0,-5 9-9 16,-11 13-14-16,-9 1-1 16,-19 7 4-16,-10 0 0 0,-11-8-17 15,0 1-27-15,4-11-65 32,1-5-41-32,8-25-156 15,8-18-167-15,18-25 266 0</inkml:trace>
  <inkml:trace contextRef="#ctx0" brushRef="#br0" timeOffset="68220.94">20393 8524 723 0,'1'49'161'0,"-2"3"144"0,-17 13-150 31,6-1-50-31,-6-10-62 0,12-7-18 16,11-25-15-16,4-14 3 15,23-22 20-15,2-13 10 0,12-9 9 16,-3-2-4-16,-9 4-12 16,-5 0 1-16,-18 9 18 15,-8 3 12-15,-20 6 7 0,-15 8-7 32,-7 10-27-32,-9 3-14 0,-4 6-32 15,0 1-36 1,5-8-126-16,11-3-154 0,29-12 172 0</inkml:trace>
  <inkml:trace contextRef="#ctx0" brushRef="#br0" timeOffset="68505.48">21114 8297 1503 0,'-2'13'109'0,"-15"12"43"15,-26 3-52 1,-39 20-71-16,-8 1-15 15,-1 1-8-15,10-6-1 16,40-17-6-16,22-8-4 0,24-17-3 16,17 1-1-16,19-5 2 15,11 4 2-15,21 13 2 32,-4 3 2-32,5 9 1 0,-11-1 2 15,-25 4 5-15,-17 3 2 0,-32 8 0 16,-8 8-9-1,-24 7-77-15,-3-3-84 16,-7-15 85-16</inkml:trace>
  <inkml:trace contextRef="#ctx0" brushRef="#br0" timeOffset="68678.23">21432 8387 1221 0,'41'33'148'0,"-6"7"120"0,-18 24-132 31,-9 4-39-31,-22 1-47 16,1-9-17-16,7-27-25 15,4-12-7-15,25-29-39 16,16-11-47-16,13-20-195 16,3-7 165-16</inkml:trace>
  <inkml:trace contextRef="#ctx0" brushRef="#br0" timeOffset="68793.64">21907 8149 758 0,'-38'-24'161'0,"-4"4"143"0,-4 17-185 16,-8 1-45-16,4 2-101 15,20-3-73-15,8-19 59 16</inkml:trace>
  <inkml:trace contextRef="#ctx0" brushRef="#br0" timeOffset="68979.95">22125 7651 1061 0,'3'37'158'0,"2"15"207"15,-9 4-250-15,1 19-53 16,0 6-14-16,2 2-20 16,2 7-5-16,4 2-4 0,1-2-43 0,7-4-209 15,1-7 165 16</inkml:trace>
  <inkml:trace contextRef="#ctx0" brushRef="#br0" timeOffset="69239.82">22076 8371 884 0,'36'-28'127'0,"2"3"113"31,12 1-13-31,3 10-64 0,6 4-22 16,-6 7-38-16,-11 2-17 16,-6 5-32-16,-15 6-11 0,-4 6-25 15,-3 6-7-15,-12 16-3 16,-2 3 0-16,3 9-5 16,-4 2 0-1,10-5-8-15,1-15-23 16,7-15-55-16,8-9-33 0,7-17-108 15,9-4-62-15,1-19 161 0</inkml:trace>
  <inkml:trace contextRef="#ctx0" brushRef="#br0" timeOffset="69369.97">22756 8097 673 0,'-33'-30'149'0,"-4"11"132"15,1 8-99-15,8 11-97 0,2 0-45 31,14-2-88-31,6-7-85 0,13-5 78 16</inkml:trace>
  <inkml:trace contextRef="#ctx0" brushRef="#br0" timeOffset="69878.17">23011 8245 1058 0,'8'32'66'0,"-1"1"79"0,-6 6-95 31,-1 5 8-15,8 4 2-16,-3-4-9 15,12-6-28-15,0-10-8 0,6-6 3 16,-3-8 0-16,10-7-3 16,0-3-1-16,5-13-5 15,-1-4 17-15,0-14 28 0,0-4 9 16,-12-10 29-16,-3-3-10 15,-20-2-23-15,-10 0-10 0,-11 10-34 16,-2 8-6-16,5 18-4 16,0 10-2-16,14 11-3 15,5 2-3 1,24-5-4-16,11 0 1 16,18-8 5-16,12-5 4 15,14-12 13-15,0-4 14 16,0-4 22-16,-10-4 0 15,-15-1 25-15,-5 0 1 16,-19-4-3-16,-5 2 9 0,-24-1-15 16,-12 5-8-16,-14 17-17 15,-8 11-10-15,-5 27-24 16,2 20-7-16,9 21-9 16,13 10-3-16,17 11 0 15,24-7-20-15,33-16-57 16,15-14 2-1,28-24-25-15,11-4-8 16,-1-19-96-16,2 3 126 0</inkml:trace>
  <inkml:trace contextRef="#ctx0" brushRef="#br0" timeOffset="140422.45">21235 12547 280 0,'3'-4'49'0,"-1"-1"68"0,1-3 5 16,2 5 16-16,-4 3 4 15,-2 0 6-15,-3 4 7 16,0 8 10-16,-7 0 7 0,1 5-11 31,2 4-18-31,-1-7-37 16,7-4-20-16,2-9-13 15,2 6 0-15,18-4 1 16,2-3-1-16,24-5-22 16,5 2-13-16,9 3-22 15,1 0-7-15,7 5-17 16,-8-1-38-16,-8-4-119 0,-3 3-97 16,-18-3 129-16</inkml:trace>
  <inkml:trace contextRef="#ctx0" brushRef="#br0" timeOffset="140789.12">22096 12296 870 0,'-6'12'130'0,"1"2"120"16,-6 5-54-16,-3 11-36 15,-3 0-32-15,-4 12-44 16,5 4-22-16,5 11-34 15,8 1-11-15,8-8-14 16,8-5-2-16,13-19-2 16,11-13 1-16,23-21 0 15,7-12 6-15,9-21 12 16,-5-7 8-16,-8-7 17 0,-17-9 7 0,-16 4 9 31,-8 3 4-31,-31 5-6 0,5 8-7 16,-24 12-24-16,-15 8-12 15,-20 20-17-15,-19 5-12 16,-8 20-46-16,2 10-33 0,14 10-150 16,12-3-186-16,29-6 249 15</inkml:trace>
  <inkml:trace contextRef="#ctx0" brushRef="#br0" timeOffset="141228.63">21279 13468 962 0,'-5'8'126'0,"-4"5"113"15,4-1-93-15,2 3-30 0,3-3-18 0,8-7-10 16,9 1-6-16,16-7-23 31,8-9-10-31,18 2-25 16,4-6-8-16,6 0-92 15,4 1-84-15,-7-3 89 0</inkml:trace>
  <inkml:trace contextRef="#ctx0" brushRef="#br0" timeOffset="141457.74">22082 13232 1405 0,'-3'17'138'0,"-3"10"84"16,-4 8-49-16,-2 13-81 15,-1 4-39-15,0 7-41 0,5-1-8 32,2-3-4-32,5-3-32 0,1-7-165 15,3-4-219-15,3-4 220 0</inkml:trace>
  <inkml:trace contextRef="#ctx0" brushRef="#br0" timeOffset="141828.29">21200 14604 971 0,'11'4'114'0,"4"4"75"0,11-8-60 31,4-6-22-31,14-3-51 0,1-3-24 0,5-8-59 16,2 3-70-16,5-7 58 15</inkml:trace>
  <inkml:trace contextRef="#ctx0" brushRef="#br0" timeOffset="142106.04">21816 14304 1216 0,'14'-2'110'0,"0"1"75"0,10 1-4 15,4 3-57-15,4 2-17 0,2 0-46 31,-1 4-20-31,-7 4-15 16,-7 1-12-16,-12 11-5 16,-7 3-1-16,-14 12-3 15,-8 6 0-15,-3 6-2 0,0 0-1 16,7 3 0-16,4-8-1 16,13-7-1-16,5-10-2 0,9-10-3 31,9-7 1-31,3-9-94 0,0-4-87 0,-2 0 102 31</inkml:trace>
  <inkml:trace contextRef="#ctx0" brushRef="#br0" timeOffset="142237.4">21864 15277 1282 0,'-1'11'114'16,"1"-9"123"-1,3-7-210-15,-1-8-299 0,1-4 191 16</inkml:trace>
  <inkml:trace contextRef="#ctx0" brushRef="#br0" timeOffset="142388.19">21700 15988 1537 0,'0'8'41'0,"-6"-8"-140"16,1-5-270-16,2-13 220 16</inkml:trace>
  <inkml:trace contextRef="#ctx0" brushRef="#br0" timeOffset="142518.48">21677 16442 1145 0,'0'13'56'0,"0"-2"16"0,0-17-364 32,3 0 202-32</inkml:trace>
  <inkml:trace contextRef="#ctx0" brushRef="#br0" timeOffset="142607.19">21715 16498 1093 0,'3'45'126'0,"-2"-2"72"0,-1-5-63 16,0-11-283-16,-3-7 114 0</inkml:trace>
  <inkml:trace contextRef="#ctx0" brushRef="#br0" timeOffset="143185.29">20434 17207 806 0,'-2'5'131'0,"-3"5"120"0,1-6-33 15,4-1-46-15,4 2-8 16,7-5-12-16,0 0-6 16,11-3-18-16,13 1-23 15,6 2-43-15,10 5-19 0,1-3-29 16,0 2-5 0,-2-2-71-16,5-2-73 0,2 0 78 15</inkml:trace>
  <inkml:trace contextRef="#ctx0" brushRef="#br0" timeOffset="143865.13">21637 17083 1017 0,'11'-7'128'0,"-1"3"101"16,-1-1-22 0,-2 2-43-16,-3 3-21 0,1-2-23 15,0 2-18-15,6 2-27 16,1-4-10-16,7 1-32 0,5-4 2 15,8-3-14-15,2 5 0 16,12 1 1-16,-3 2-9 31,1 3-1-31,-9 2-5 0,-15 5-1 16,-9 4-1-16,-19 11-20 16,-8 8-23-16,-25 19-53 15,-8 5-38-15,-9 17-47 16,0 5-1-16,-4-3 24 15,1-4 37-15,7-12 67 0,7-6 30 16,25-20 60-16,15-4 25 16,31-17 62-1,11-11 20-15,20-17 7 0,5-2-15 0,6-11-59 32,5 1-26-32,0 0-41 15,-6-1-6-15,-5 1-50 0,-8-1-50 16,-10 2-159-16,-4 6-265 15,-11-7 299 1</inkml:trace>
  <inkml:trace contextRef="#ctx0" brushRef="#br0" timeOffset="144648.19">22432 16408 636 0,'-3'0'144'0,"-3"0"164"0,3 1-85 31,1-1-46-31,2-4-22 0,5-1-18 16,4-5-14-16,6 3-13 15,2 0-14-15,3-1-38 0,4 5-12 32,-8 2-29-32,0 1-4 0,-2 6-9 0,-6 2-3 15,-5 8-3-15,-3 4-14 0,-8 7-28 16,-5 4 0-16,-6 4 2 31,2 0 14-31,3-8 27 0,4-2 2 16,9-13 0-1,2 1 5-15,9-8 10 0,6-4 3 0,7-1 11 32,3 0 3-32,2 0-2 0,-4 7-1 0,-10 1-4 31,-2 7-2-31,-15 4-4 0,-8 10-2 15,-12 5-9-15,-7 6-16 0,-5 1-49 16,0 3-32-16,4-6-83 31,2-7-39-31,9-4 115 0</inkml:trace>
  <inkml:trace contextRef="#ctx0" brushRef="#br0" timeOffset="144847.39">22795 16278 1327 0,'22'4'174'0,"-7"15"122"15,-4 9-66-15,-11 19-112 0,-5 5-39 32,-8 7-48-32,2 2-15 15,3-3-34-15,5-4-32 0,8-10-100 16,4-1-74-16,6-2 114 0</inkml:trace>
  <inkml:trace contextRef="#ctx0" brushRef="#br0" timeOffset="145110.94">22716 17548 1299 0,'2'9'128'0,"4"-7"82"32,2 3-24-32,5-2-67 0,6-3-30 15,9-3-44-15,5-2-26 0,10-6-45 16,1-5-59-16,5-9-284 15,0-11 236 1</inkml:trace>
  <inkml:trace contextRef="#ctx0" brushRef="#br0" timeOffset="145316.97">23535 16985 1658 0,'0'22'160'0,"0"3"108"16,-6 15-151-16,-4 7-37 16,-7 19-51-16,0 5-15 0,-1 11-56 15,3 0-47-15,0 3-175 16,7 7 144-16</inkml:trace>
  <inkml:trace contextRef="#ctx0" brushRef="#br0" timeOffset="-4245.8">22010 18089 666 0,'-2'14'113'15,"4"-6"74"-15,1 0-33 0,6-5-27 16,-4 2-5-16,3 7 9 15,-7 3-2-15,1 2-8 0,-4 0-13 16,1 1-7-16,-7 4-11 16,3 0-9-16,-7 11-6 15,-10 5-4-15,-18 6-16 16,-14 8-2-16,-10 9-20 31,-3 7-10-31,-29 10-16 0,2-1-6 16,-14-2-30-16,-2-10-27 15,33-14-75-15,12-10-71 0,27-21-359 16,5-3 341 0</inkml:trace>
  <inkml:trace contextRef="#ctx0" brushRef="#br0" timeOffset="-3951.41">21599 17816 1623 0,'-17'17'146'16,"-5"6"71"-16,-13 13-86 0,4 6-25 0,4 10-36 15,5 4-5-15,22 4-12 16,12 4-11 0,39 12-16-16,17 15-7 15,26 6-7-15,14 3-4 0,21 5-23 16,16-16-64-16,18 4 49 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02T17:11:28.9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8942 14129 610 0,'-4'0'113'0,"-3"2"104"0,-2 5-29 15,-2 9-51-15,-6-3-20 16,10-7-39-16,7-6-15 0,18-14-13 31,12-11-4-31,23 12-13 0,20 8-4 0,48 5-21 16,29 19-8-16,28-3-3 15,16 0-4-15,19-8-58 16,-15-7-13-16,22-15-3 31,15-16-13-31,-14-28-83 0,14-13 122 0</inkml:trace>
  <inkml:trace contextRef="#ctx0" brushRef="#br0" timeOffset="3576.05">3667 5230 562 0,'6'1'94'0,"4"7"79"0,-4 6-17 16,2 10-33-1,1 0-12-15,4-8-4 0,3-5-12 0,15-10-16 16,10-2-6-16,15-10-14 15,11-2-8-15,12 0-14 32,3 4-4-32,-3 1-11 15,-11 0-2-15,-6 7-7 0,-2-1 5 16,-4 2 10-16,7 2 4 16,12-2 6-1,-4 1-6-15,3 2-11 0,1-1-5 16,-5 3-9-16,2-4-2 15,6-1-3 1,-1 0 0-16,21 0 0 16,4-1 1-16,10 1 2 15,-1 1 0-15,-20 1-1 0,-4 2-1 16,-8 3 0-16,9-6-3 16,18 1 1-16,3-2 0 15,-3-3-1-15,-4-4 0 16,-10 1 3-16,9 5 0 0,15 2 0 15,-1 2 1 1,2 7-2-16,-6-1 0 16,-17-1 1-16,6 3 0 0,5-1 0 15,9-6 0-15,4-2-2 16,5 0 0-16,-8-6-1 16,5 3 0-1,8-1 0-15,2 1-1 0,-1-4 0 16,-6 0 0-16,-8-3 0 15,5 0 1-15,16-3 2 16,-5 0 1-16,-8 2 2 0,-8 3 0 0,-5 6 0 16,7 0-1-1,6 6-3-15,-6 0 1 0,-8-4-1 16,-5-2 0-16,9 0-1 31,15-3 6-31,2-7 11 16,-3 1 2-16,1-2 3 0,-2 3-4 0,7-2-10 15,6 7-2-15,-16 3-1 32,-7 0-1-32,-11 2-1 15,-4 1 1-15,9 3-2 0,2 0 1 0,-8 4-1 16,-5-4 0-16,-9 2 0 16,0 3-2-16,13 2 0 15,1-1 0-15,8 1 0 0,-5 1 2 31,-11 0 5-31,-1 1 2 16,-3 5 2-16,7-6 1 0,5 7-6 16,-1-1 2-16,-12 2-4 15,-10-1 1-15,-7-2 0 16,-2-5-1-16,7-1 2 0,10-4 1 16,7-7-2-16,0-2 2 15,-6-7 1-15,-10 1 0 0,-4 1 0 31,3 1-1-31,-3 4-1 16,1 1-2-16,0 7 0 16,-2-2-1-16,-11 4 0 0,-7 1 0 15,-8 1 0-15,-10-2 0 16,-1-4 0 0,6 4-1-16,-4-6 1 0,2 0-1 15,7 0 0-15,2-4 0 0,1 0 1 16,0-6-1-16,0 1 0 31,5-1 1-31,-4 4-3 0,-4 1 2 16,-3-1-1-16,-8 2-1 15,1 2 2-15,1-1-3 0,-4 7 0 16,4-1 1-16,4-1 0 16,6 0 0-16,15-3 1 15,9-1-1-15,2-2 1 16,-1 0 0-16,-13-5 1 0,-16 0 1 31,-15 2-54-31,-15-5-67 16,-18-22 68-16</inkml:trace>
  <inkml:trace contextRef="#ctx0" brushRef="#br0" timeOffset="5328.62">2162 10827 525 0,'-5'-2'89'0,"-3"4"71"15,2 2-26-15,0 1-27 16,-2 3 8-16,0-6 25 16,6-1-2-16,2 4-20 15,-1 1-16-15,2 7-34 16,9-2-16-16,10-3-24 0,13 1-5 15,18-9 0-15,6 0 4 16,33-8 5-16,11-4 2 16,34-2-4-1,-1-5 4-15,0 0-5 0,2 0-2 16,-14 0-2-16,-2 3-6 16,-15 5-2-16,-9 8-3 0,-31 3-2 31,-19 1-3-31,-21 7-20 0,-9 0-20 0,-16 2-57 15,-8-1-43-15,-9 5-142 32,-12-3-134-32,-2 4 226 0</inkml:trace>
  <inkml:trace contextRef="#ctx0" brushRef="#br0" timeOffset="5661.18">2264 10795 773 0,'26'-22'150'0,"8"6"168"16,6 8-191-16,7 8-76 0,2 13-29 15,0 6-17-15,6 6-1 16,10 4 2 0,1-1 1-16,2-4 13 0,6-2 5 15,-1-8 2-15,-1-1-2 0,13-2-12 16,5-4-3 0,0-2-4-16,-1-2 0 15,-15 2-34-15,-8 1-109 16,-17 7 87-16</inkml:trace>
  <inkml:trace contextRef="#ctx0" brushRef="#br0" timeOffset="6416.21">3321 10453 484 0,'-9'-19'71'0,"1"-1"88"0,0 2-11 15,-1 12-10-15,-2 4 1 0,4 10-18 16,-5 3-16-1,2 7-26-15,4 7-14 0,6-2-27 16,0 4-8-16,11-2-14 16,10-2-6-16,9-1-5 15,7 0 0-15,8-5 3 16,-3 5 2-16,1 0 0 16,-1 3 0-16,-5-1-3 15,-4-3-1-15,-8 2 0 16,-1 1 0-16,-10 3 0 15,-3-4 0 1,-5 1 1-16,1-10-1 0,-4-1 1 16,-2-5 1-16,1-2 3 0,-2 0 11 15,-3 2 12-15,-5 2 2 0,-11 2-3 16,-10 3-12 0,-21 11-14-16,-12 9-4 0,-29 11-46 15,-10 11-36 1,-3 4-231-1,0 8 186-15</inkml:trace>
  <inkml:trace contextRef="#ctx0" brushRef="#br0" timeOffset="36799.69">16247 13681 525 0,'4'3'102'0,"-10"10"78"15,-3 4-37-15,-18 5-59 0,-3 2-14 16,-2-8 0-16,7-4-2 16,14-12-16-16,11-3-8 15,13-9-6-15,7-3-2 0,9 1-3 16,5-3 0-1,6 11-10-15,1-2-4 0,9 6 0 16,4 2 2 0,9 2 11-1,11-1 9-15,30-1 6 16,16-4 1-16,16-8-7 0,-8 1-8 16,-15-3-13-16,-15 2-5 15,-14 5-6-15,-6-1 1 0,-14 8-14 16,-16 2-42-16,-29 6-172 15,-11-3 139-15</inkml:trace>
  <inkml:trace contextRef="#ctx0" brushRef="#br0" timeOffset="37342.68">16341 13315 660 0,'8'11'140'0,"-5"2"109"16,10-4-61-16,-2-2-17 0,-6 8-42 16,1 0-9-16,-12 7-32 15,-4 1-12-15,-18 7-24 16,-4 0-14-1,-18 8-20-15,-7 2-6 0,-11 1-6 16,0 4-1-16,7-4-3 0,9 2 0 16,16-5-2-16,7-4 0 15,15-10-4 1,9-10 4-16,8-7 13 16,12-1 8-16,11-1 16 15,14 3-2-15,20 6-9 0,11-2-8 16,23 14-11-1,-1 2-3 1,-3 7 1-16,-9-7 0 0,-9-4-31 16,-2-7-46-16,1-9-292 15,3-7 231-15</inkml:trace>
  <inkml:trace contextRef="#ctx0" brushRef="#br0" timeOffset="46657.42">9061 15007 225 0,'-10'21'99'0,"-2"-2"76"0,-4 8-6 16,3-1-12-16,-3-2-24 31,4-2-11-31,2-9-25 16,7-2-11-16,3-11-19 16,2 0-11-16,3-10-20 15,2 1-8-15,6-7-10 0,1 0-5 16,11 2-5-16,10 2-2 0,19 4-3 15,12 8-3 1,35 9 0-16,16 7 0 0,18 8 0 16,11-1 0-16,22-10-2 15,4-7 3-15,24-17 24 16,9-8 14-16,5-4 11 0,-5 4-1 16,3 8-20-16,2 11-10 31,-30 12-19-31,-8 15-73 0,-21 9 49 15</inkml:trace>
  <inkml:trace contextRef="#ctx0" brushRef="#br0" timeOffset="51960.62">14167 1046 471 0,'-11'6'114'0,"-3"-1"117"15,5 3-32-15,1-5-51 16,0 2-14-16,0 1-20 0,3 2-13 16,-6 6-29-1,-3 4-20-15,6 10-31 0,0 8-11 16,7 16-7-16,5 3 0 16,9-1-3-16,12-3 0 15,2-18 0-15,3-14 1 16,8-15 5-16,1-5 8 15,-2-12 13-15,-3-7 8 16,-8-7 11-16,-7-2-9 0,-2-7-8 16,-6-3-8-16,-8-2-12 15,-3-2 3-15,0 5-4 16,-1 7-1-16,-6 5-5 16,4 11-2-1,-10 5-2-15,1 10-1 16,2 11-1-16,-2 2 0 15,-2 3 0-15,-2-2-4 0,0-1-34 16,-6-4-28-16,22-3-100 16,1 1-89-16,3-7 142 15</inkml:trace>
  <inkml:trace contextRef="#ctx0" brushRef="#br0" timeOffset="52304.6">14809 997 868 0,'-25'8'139'15,"0"3"207"-15,0 5-256 16,-5 6-6-16,0 5-36 31,5 6-19-31,7 11-27 0,9 2-2 16,17-2-4-16,11-6 1 15,22-15 0-15,11-8 11 16,4-22 37-16,6-5 11 16,-10-14 11-16,-8-4-4 15,-8-6-20-15,-13 0-2 0,-11 3-1 16,-10 0-3-16,-20 7-16 16,-5 6-10-16,-31 9-12 15,-15 6-25 1,-7 18-49-16,-3 7-37 0,25 10-154 15,13 0-175 1,30-9 253-16</inkml:trace>
  <inkml:trace contextRef="#ctx0" brushRef="#br0" timeOffset="52603.16">15183 1149 1118 0,'13'3'108'0,"-8"8"84"0,-5 4-56 16,-10 15-63-1,-7 4-10-15,7 11-29 0,3 6-12 16,8-1-21-16,13-7-3 16,21-9-2-16,8-13 1 0,31-15 2 15,11-7 1 1,0-26 3-16,0-8 11 31,-22-6 33-31,-20-3 13 0,-19 1 24 0,-15 4-2 0,-21 4-23 31,-11 4-15-31,-25 4-25 0,-14 2-11 0,-17 3-55 16,-1 4-37-16,10 7-123 31,10 5-144-31,34 14 200 0</inkml:trace>
  <inkml:trace contextRef="#ctx0" brushRef="#br0" timeOffset="52703.71">16042 1286 992 0,'74'12'79'0,"-24"1"48"16,-9-7-83-16,-17-1-40 15</inkml:trace>
  <inkml:trace contextRef="#ctx0" brushRef="#br0" timeOffset="52886.64">16938 1352 1368 0,'17'36'163'0,"-8"-20"-66"15,1-7-69-15,-4-20-266 16,7-11 177-16</inkml:trace>
  <inkml:trace contextRef="#ctx0" brushRef="#br0" timeOffset="53004.32">17769 1149 1309 0,'32'33'102'15,"-10"-7"117"-15,-8 1-183 0,-11-9-43 16,-3-4-68-16,2-8 49 16</inkml:trace>
  <inkml:trace contextRef="#ctx0" brushRef="#br0" timeOffset="53104.59">18301 1238 1597 0,'41'16'42'15,"-5"-5"-84"-15,-19-3-335 16,16-14 249-16</inkml:trace>
  <inkml:trace contextRef="#ctx0" brushRef="#br0" timeOffset="54258.54">19500 1092 632 0,'-2'0'147'0,"-1"0"140"15,1 3-39-15,-10 3-65 16,-2-1-54-16,-10 8-72 15,3 1-18-15,4 8-20 16,3 6-5-16,9 15-5 16,-1 4-2-16,14 5-2 0,7-3-1 15,17-17 0-15,11-9 4 16,17-13 15 0,-2-15 11-16,-1-12 9 0,-5-10 2 0,-11-13-10 31,0-5-1-31,-25-6 7 0,-4 4 7 15,-21-2 0 1,-7 0-8-16,-19 8-23 0,-22 5-12 16,-9 20-18-1,-17 5-15-15,5 16-41 0,12 4-31 16,17 13-149-16,16-3-169 0,27 10 238 16</inkml:trace>
  <inkml:trace contextRef="#ctx0" brushRef="#br0" timeOffset="54799.59">20287 984 750 0,'16'-7'144'15,"-13"-4"145"-15,-6 7-21 0,-10 1-56 16,10 8-28-16,4 1-54 16,-4 7-28-16,6 12-46 15,-9 8-14-15,-2 7-24 16,4 2-7-16,4 4-9 16,6-5-2-1,11 2-44-15,2-2-39 16,-3 0-147-16,-7-7-256 0,2-10 286 15</inkml:trace>
  <inkml:trace contextRef="#ctx0" brushRef="#br0" timeOffset="55193.56">20688 975 763 0,'-8'2'162'0,"0"1"66"0,-10 20-32 15,3 6-32-15,-3 12-84 16,6 9-22-16,5 1-26 16,7 1-11-16,19-2-16 15,8-4-1-15,16-13 0 16,15-5-3-16,19-15 20 15,4-7 5-15,-2-13 22 0,-4-9 13 16,-18-13 6-16,-13-2 13 16,-15-9 12-1,-15 1 1-15,-27-7-18 16,-13-1-17-16,-30 0-40 16,-18 2-18-16,-22 20-34 0,-11 3-28 15,7 22-88 1,6 13-225-16,37 21 226 15</inkml:trace>
  <inkml:trace contextRef="#ctx0" brushRef="#br0" timeOffset="58136.73">14350 1816 275 0,'-6'9'68'0,"-3"4"59"0,-1-2-32 31,7-3-8-31,-2-2-1 0,-1-1 4 0,4 1-5 15,2-3 0-15,2 7 11 16,9 2-2-16,0 9-11 31,3 10-13-31,4 12-41 16,-6 4-13-16,6 10-12 0,-12-4-1 16,5 7-19-16,2-3-42 15,-2-13 36 1</inkml:trace>
  <inkml:trace contextRef="#ctx0" brushRef="#br0" timeOffset="58364.24">14781 1986 1005 0,'-6'20'70'15,"-2"2"85"-15,5 5-36 16,0-1 11-16,4 2-25 0,7 0-59 16,-6-1-23-16,9 9-20 15,-10-6-14-15,12 7-90 16,1 2-95-16,8-7 102 16</inkml:trace>
  <inkml:trace contextRef="#ctx0" brushRef="#br0" timeOffset="58601.41">15428 1905 1117 0,'3'24'105'0,"-6"8"53"15,1 9 4 1,-1 11-56-16,-6 1-39 15,9 10-45-15,0-4-12 0,11-2-7 16,11-5-29-16,3-13-108 31,-1-6-140-31,12-3 142 0</inkml:trace>
  <inkml:trace contextRef="#ctx0" brushRef="#br0" timeOffset="59458.38">16488 1943 160 0,'2'10'51'0,"-1"1"77"0,2-2 20 15,-1 10 21-15,3 8-37 16,-4 9-65-16,2 7-28 15,1 7-26-15,-4 1-5 16,6-12-7-16,-5 1-11 16,7-10-62-16,-5-13-54 0,1 3 64 15</inkml:trace>
  <inkml:trace contextRef="#ctx0" brushRef="#br0" timeOffset="59689.32">17015 1928 880 0,'11'28'129'0,"-6"2"66"0,-4 9-50 16,-4 5-12-16,-9 5-72 16,4-1-22-16,3 1-26 31,3-2-7-31,-1-14-40 15,3 0-47-15,10-9-212 0,-10-10 175 16</inkml:trace>
  <inkml:trace contextRef="#ctx0" brushRef="#br0" timeOffset="59857.18">17430 2107 792 0,'22'16'155'0,"-6"9"107"15,-7 10-101-15,-7 4-37 0,-2 4-70 16,-2-4-17-16,10 9-22 16,0-4-10-16,6-8-62 15,7-1-100-15,-2-16 93 0</inkml:trace>
  <inkml:trace contextRef="#ctx0" brushRef="#br0" timeOffset="60026.47">18190 2274 844 0,'7'29'61'0,"-1"10"65"0,-3 5-45 16,-3 1-2-16,0-3-20 16,-5-9-92-16,5-3-122 0,19-8 92 15</inkml:trace>
  <inkml:trace contextRef="#ctx0" brushRef="#br0" timeOffset="60181.64">18695 2478 1197 0,'6'8'35'15,"1"-3"-5"-15,-4-4-11 0,-2-10-1 16,-1-4-22-16,0-4 4 15</inkml:trace>
  <inkml:trace contextRef="#ctx0" brushRef="#br0" timeOffset="60319.08">18996 2393 575 0,'-7'-3'-8'0,"33"14"7"0,-19-11-3 16,-4 0-40-16,-8-8 36 16</inkml:trace>
  <inkml:trace contextRef="#ctx0" brushRef="#br0" timeOffset="60506.35">19101 2443 286 0,'7'10'34'15,"-2"-6"5"-15,3 0-2 16,-5-6-43 0,3-3 2-16</inkml:trace>
  <inkml:trace contextRef="#ctx0" brushRef="#br0" timeOffset="61365.96">19623 1934 563 0,'4'-11'91'0,"6"3"150"15,4 0-42 1,-15 8 35-16,1 2-33 15,-7 17-89-15,-1 6-32 16,5 16-46-16,-8 8-16 16,13 7-13-16,-2 8-5 15,9-9-19-15,4 1-39 16,-7-5-138-16,0 3-175 0,15 6 201 16</inkml:trace>
  <inkml:trace contextRef="#ctx0" brushRef="#br0" timeOffset="61705.21">20288 1964 560 0,'2'16'124'0,"-7"7"110"16,1 2-17-16,-4 4-55 15,3 2-53-15,7 9-62 16,4-2-16-16,0 4-14 15,5 10-4-15,-3-1-10 16,-5-4-3-16,8 11-77 0,-9-9-102 31,14-1 103-31</inkml:trace>
  <inkml:trace contextRef="#ctx0" brushRef="#br0" timeOffset="62041.49">21038 1921 1064 0,'1'5'121'0,"-9"0"122"15,1 7-65-15,-6 10-21 16,18 5-37-16,-10 11-60 16,11 8-20-16,-3 9-26 15,-1-1-6-15,22 4-4 0,-15 3-44 16,-6-2-333-16,0 4 261 0</inkml:trace>
  <inkml:trace contextRef="#ctx0" brushRef="#br0" timeOffset="64177.4">13095 2639 607 0,'-7'8'107'0,"-2"1"91"0,4-3-48 31,-3 2-15-31,5-5-22 15,1-1-19-15,2 0-11 16,5-1-34-16,6 1-14 16,15 3-15-16,10-1-6 15,14 4-12-15,13 0-2 0,24 3-1 16,11 0-3-16,17 3 0 16,2 0 1-16,8 1-1 15,5 2 1-15,28 0 0 16,2 4 2-16,5-5 1 15,2-4-1-15,2-7 0 16,6 1 0-16,11-7-1 0,9-4 2 16,-1-1 0-1,-4-4 0-15,23 4 0 0,-11 0 0 16,3 2 0-16,12 1 2 0,-6 0 0 31,-11-2 9-31,23-2 7 0,7-1 5 16,-17-13 11-16,17 4-1 0,5-7 3 31,-9 4-1-31,31 7-10 16,-1 5-5-16,-12 2-7 15,17 3-1-15,-18 3-1 0,14-2 0 16,12 1 12-16,-5-1 10 0,31-8 11 16,-16 1 3-1,19 3-2 1,-14-4-5-16,-28-1-9 0,4 5-5 15,-48-2-11-15,-14 5-48 16,-45 4 25-16</inkml:trace>
  <inkml:trace contextRef="#ctx0" brushRef="#br0" timeOffset="67707.83">21226 3492 240 0,'0'-5'83'0,"-7"2"87"16,6 1 1-16,-4 1-5 16,5 1 0-16,6 0 3 0,-1-6-5 15,1 2-21-15,5 4-15 16,0 10-34 0,2 4-13-16,-4 16-33 0,-2 10-12 31,1 23-18-31,-4 4-7 0,6 14-9 15,-1-1-1-15,9 5-17 16,-3-3-43-16,8-1-214 16,-1 1 174-16</inkml:trace>
  <inkml:trace contextRef="#ctx0" brushRef="#br0" timeOffset="80676.16">20524 3421 589 0,'-4'3'71'16,"-4"0"65"-16,5-1 7 15,-8-7-27-15,11 4-10 0,-3-6-19 16,-10 1-7-16,2 1-10 16,-4 4-10-16,0-1-19 15,4 2-2-15,4 5 2 16,2 3 7-16,-6 1 9 15,0 8 0 1,6 4-3-16,-6 9-2 0,-2 9-12 16,4 2-7-16,-7 16-17 15,2 3-5 1,1 5-11-16,10-2-1 0,3-3 0 0,5-8-2 16,14-10-1-16,-2-7 0 31,15-16 2-31,1-10 14 0,3-16 35 15,5-11 16-15,2-16 32 0,-4-12-3 16,-3-8-17-16,-9-6-2 31,-17-4-13-31,-6 5-12 0,-21 1-9 16,-8 4-14-16,-18 7-18 16,-7 11-2-16,-13 21-23 15,-2 17-15-15,-23 20-55 0,-2 3-38 16,3 1-121-1,2-12 132-15</inkml:trace>
  <inkml:trace contextRef="#ctx0" brushRef="#br0" timeOffset="81465.89">19413 48 389 0,'5'-7'166'15,"-1"0"127"-15,-4 7-52 16,0 7-21 0,-4 8-48-16,4 8-26 0,7 9-32 15,0-4-20-15,12 10-40 16,-2 5-15-16,10 9-18 0,0 6-6 15,-4 0-8 1,-13-7-7-16,-9-9-100 16,-1-4-241-16,-12-12 207 15</inkml:trace>
  <inkml:trace contextRef="#ctx0" brushRef="#br0" timeOffset="98975.24">19678 3203 642 0,'0'-4'110'0,"3"-3"91"0,0 6-3 16,-3 7-72-16,-9 2-31 0,-2 9-45 16,-16 4-12-16,3 1-12 15,12 5-2-15,1 4-13 32,14-2-4-32,17 7 1 15,-2 0 4-15,12 10 1 0,-2 3 2 16,-9 3-5-16,12-2-5 0,-7-7-2 31,3-7 0-31,1-14 17 0,-6-8 15 0,-4-20 34 31,-1-7 24-31,-4-15 15 0,-10-10 0 0,-3-14-9 16,1-12-13-16,-2-15-11 31,-5 1-5-31,-1 1-19 0,-5 12-11 16,-6 17-23-16,-1 19-10 0,-12 21-10 15,-4 11-8-15,-4 15-69 16,1-4-58 0,24-3-316-16,12-6 266 15</inkml:trace>
  <inkml:trace contextRef="#ctx0" brushRef="#br0" timeOffset="99556.65">18649 434 509 0,'7'-9'149'0,"-3"-6"151"0,1 3-16 15,1-4-54 1,-4 3-34-16,1 7-38 16,2 3-16-16,-5 9-33 15,0 15-17-15,-3 10-37 16,-2 15-17-16,-4 11-29 15,2 6-5-15,7 9-38 0,2-7-60 16,10 0 59-16</inkml:trace>
  <inkml:trace contextRef="#ctx0" brushRef="#br0" timeOffset="102813.9">18774 3522 350 0,'0'3'152'0,"2"3"83"0,-1-6 11 16,2-4-18-16,0-3-79 0,-3-1-25 16,-7 2-33-16,-6 3-9 0,-12 6-20 15,-2 7-13-15,-3 18-25 16,-2 8-7-16,7 8-8 31,9 4-4-31,12-9-4 16,8-3-1-16,22-18-1 15,13-4 1-15,21-20 12 16,8-15 8-16,12-15 17 0,-4-13 8 16,-15-5 12-16,-12-2-1 15,-28-3 11-15,-12 6-5 16,-21 5-8 0,-14 6-6-16,-22 5-32 0,-20 8-6 15,-17 8-24-15,-7 8-12 0,10 13-61 31,14 5-70-31,22-3 84 16</inkml:trace>
  <inkml:trace contextRef="#ctx0" brushRef="#br0" timeOffset="103164.25">18020 3148 314 0,'-30'51'59'0,"-6"10"31"0,1 9-12 16,8 8-18-16,11 8-3 0,21-15 29 16,17-15 43-16,11-26 37 15,8-17 14 1,3-18 12-16,1-9-29 15,-6-16-30-15,-6-2-16 0,-20-13-25 16,-10-3-10-16,-24-2-15 31,-15-5-15-31,-17 9-26 16,-9-1-6-16,-7 9-20 0,-1 8-6 16,-7 17-29-16,-2 12-25 0,0 13-74 15,-1 6-66 1,15 8 108-16</inkml:trace>
  <inkml:trace contextRef="#ctx0" brushRef="#br0" timeOffset="103512.53">16865 3279 765 0,'-31'46'81'0,"4"1"62"16,6 8-12-16,21-9-24 16,2 0-12-16,18-19-18 0,9-5-5 0,7-21 10 31,3-9 6-31,1-17 2 0,-5-8 2 0,-15-14-21 15,2-2-11-15,-16-3-13 16,-10 3-7-16,-17 6-15 31,-15 5-8-31,-33 12-16 0,-10 11-3 0,-16 14-43 16,-3 7-37-16,13 18-113 16,11 6-150-16,11 8 195 15</inkml:trace>
  <inkml:trace contextRef="#ctx0" brushRef="#br0" timeOffset="103815.16">15926 3211 707 0,'-26'37'24'0,"-8"4"-3"15,4 3-11-15,8 8-3 0,8-2-1 16,21-14 3 0,10-4 0-16,11-24 29 0,9-10 38 15,8-17 49-15,-1-12 18 16,5-9 4-16,-6-1-25 0,-18 2-25 16,-11 1-5-16,-25 3-24 15,-17 7-13-15,-23 11-54 31,-12 4-44-31,-16 16-100 0,-3 13-81 16,-14 20 121-16</inkml:trace>
  <inkml:trace contextRef="#ctx0" brushRef="#br0" timeOffset="104190.6">15144 3222 645 0,'-8'19'36'0,"2"14"30"0,-2 7-52 0,6 12-7 31,2 1-2-31,10-4 0 16,4-11 9-16,13-19 62 16,6-11 33-16,5-17 60 15,4-9 20-15,-2-17-29 16,-2 1-23-16,-12-9-29 16,-8 1-14-16,-25 1-21 0,-13-2-9 15,-23 8-33-15,-10 5-15 16,-14 13-41-16,-5 6-44 15,-15 13-81-15,-6 5-65 0,-6 14 107 16</inkml:trace>
  <inkml:trace contextRef="#ctx0" brushRef="#br0" timeOffset="104615.21">14387 3161 664 0,'-29'39'66'0,"1"9"59"0,-5 2-52 16,4-3-12 0,7-1-12-1,8-10-2-15,14-15-37 16,6-7-4-16,15-14 7 0,3-6 14 16,2-18 40-16,0-4 17 15,-1-12 33-15,-9-4 9 16,-7 1-21-16,-7 4-14 0,-18 6-39 15,-11 5-21-15,-20 9-22 16,-20 6-6-16,-16 8-34 31,-1 12-38-31,-7 13-169 0,10 8 141 16</inkml:trace>
  <inkml:trace contextRef="#ctx0" brushRef="#br0" timeOffset="104937.63">13345 3082 1123 0,'-23'36'54'0,"-2"4"41"16,10 2-86-16,3 2-2 0,12-11-2 15,11-6 2-15,12-14 15 16,7-12 15-16,4-12 29 16,0-7 12-16,-4-16 16 31,-9 0 9-31,-20-10 12 16,-13 1 4-16,-18-3-18 15,-13 2-18-15,-17 6-42 0,-14 4-17 16,-6 16-16-16,-14 6-4 0,-29 24-70 15,-3 13-73-15,-17 40 78 16</inkml:trace>
  <inkml:trace contextRef="#ctx0" brushRef="#br0" timeOffset="-87761.73">19889 6406 232 0,'-19'3'89'0,"4"7"83"15,2-4-22-15,8 7-23 16,-3-5-10-16,8-5-4 16,2 3-5-16,7-6-29 0,-9 0-9 15,-1 0-20 1,-2 0-4-16,3 0-10 16,3-3-4-16,6 0 5 15,-1 3 4-15,2 3 5 0,-10 10-3 16,-8 9-15-1,0 11-8-15,2 5-14 16,4 0-3-16,11-4-2 0,2-1 0 16,1-3-1-1,-5-1 0-15,3-4 0 16,7-6 0-16,-3-5 1 0,9-3 1 16,0-11 14-1,-1 0 6-15,5-16 9 16,1-9 4-16,1-13-3 15,4-7 1-15,-9-9 9 16,-4 5 9-16,-6 5 0 0,-6 1-5 16,-6 21-14-16,-2 17-5 0,1-6-8 15,-1 18-1-15,0 16-5 16,0 4-6-16,2 9-6 16,3 5 0-1,1-3-1-15,7-8 0 16,1-9 0-16,5-10 1 15,1-11 1-15,2-6 0 16,2-9 1-16,-5-2 0 0,5-18 1 16,-1-1-1-16,3-7 0 15,-1 4 1-15,0 4-1 0,-6 15 0 16,1 15 0 0,1 13 0-16,-4 11 0 0,-1 6 1 31,0 7-1-31,1-4-1 0,-3-1 0 15,-3-2 0 1,2 2-1-16,0 0-1 0,1-4 2 16,3-5-24-16,5-9-82 15,4-1-70-15,4-6 81 16</inkml:trace>
  <inkml:trace contextRef="#ctx0" brushRef="#br0" timeOffset="-87428.97">21162 6443 1331 0,'-1'-24'122'0,"2"3"16"0,-2 9-19 15,-5 9-21-15,-10 15-44 16,-21 12-17-16,-2 15-24 0,-4 9-6 15,-4-1-4 1,16 0-2-16,20-7-1 0,3-6 2 16,34-8 8-16,8-7 7 0,10-5 17 31,5-2 3-31,-5-1-6 16,-2 5-5-16,-19 0-14 0,-8 0-2 15,-15 3 0-15,-8 1-16 16,-22 5-61-16,0-6-62 0,-17-1-300 31,6-12 260-31</inkml:trace>
  <inkml:trace contextRef="#ctx0" brushRef="#br0" timeOffset="-87249.33">21481 6471 1284 0,'0'38'167'15,"-6"-2"131"1,-8 10-143-16,-2 4-26 16,2-9-70-16,4-1-23 0,12-15-31 15,9-8-18-15,16-15-72 16,7-4-56-16,15-17-224 0,5 0 204 31</inkml:trace>
  <inkml:trace contextRef="#ctx0" brushRef="#br0" timeOffset="-87125.45">21719 6370 1206 0,'-56'-28'102'0,"-3"6"55"31,2 9-43-31,10 10-75 16,8 0-22-16,23-7-86 16,8-4-78-16,17 1 81 15</inkml:trace>
  <inkml:trace contextRef="#ctx0" brushRef="#br0" timeOffset="-86729.04">21972 6613 1060 0,'1'11'130'0,"-4"-6"161"16,-6 3-81-16,-10-15-8 16,-8-4-45-16,-11 0-87 15,3 2-30-15,-1 10-33 31,0 10-7-31,1 16-3 0,2 5-4 16,19-4-4-16,11-1-1 0,22-19 1 16,9-10 2-16,13-10 6 0,0-6 2 15,3-5 7-15,0-3 8 32,-14 0 15-32,-1 2 8 15,-15 11 8-15,-6 9-3 0,-7 10-9 16,-2 8-5-16,-7 16-11 0,3 11-3 31,2 14-7-31,1 5-4 0,-1 3-3 16,3-4 0-16,-1-1-1 15,-2-6-2-15,-2 2-13 16,-8-4-18-16,-7-1-50 0,-7-11-38 0,-3-21-130 31,8-1-151-31,8-22 229 16</inkml:trace>
  <inkml:trace contextRef="#ctx0" brushRef="#br0" timeOffset="-86169.47">22172 6512 1329 0,'27'58'79'0,"-11"-4"36"15,-4 3-1 1,-10-10-14-16,-4-4-9 15,-2-21-24-15,-4-8-15 16,8-16-28-16,1-12-8 0,13-11-3 16,9-10 2-16,2-9 7 15,6-2 3 1,4 10 7-16,3 4 3 0,-8 25-2 16,1 7-1-16,-12 22-12 15,-1 14-6-15,-9 8-5 0,-1 2-3 16,0-2-17-16,-2-8-25 15,10-14-78 1,6-9-42-16,13-23-76 16,6-4-49-16,9-13-93 15,2-6 33-15,8 2 151 16,0 4 118-16,-1 10 275 16,-10 9 60-16,-19 8 22 15,-13 5-18-15,-9 7-62 16,-8-1-25-16,-3 0-41 15,-15-4-12-15,-7-1-13 0,-3-6-16 16,-12-5-23-16,1 0-15 0,2-4-30 16,4 3-10-16,10 6-12 15,5 4-1-15,10 23 0 32,2 9 0-32,12 15-5 15,5 1-3-15,19 2-4 0,11-6 1 0,13-14-1 16,11-8-22-16,-2-15-48 0,0-7-45 15,3-8-109 1,-4-13-90 0,12-7 177-16</inkml:trace>
  <inkml:trace contextRef="#ctx0" brushRef="#br0" timeOffset="-85809.42">23754 6812 724 0,'16'-2'225'31,"-8"2"237"-31,-11 6-87 0,-22 2-116 16,-16 5-55-16,-16-1-90 15,-8 4-38-15,-1-2-59 16,9-1-11-16,19 1-11 16,11 2-8-16,24 0-19 15,13-4-7-15,23-7-1 0,16-5 3 16,23-9 21-16,7-7 8 16,-3-16 8-16,-3 1 1 0,-17-15 4 15,-7-3 3-15,-11-9 12 31,-2-7 2-31,-14-20 1 0,-1-14 0 16,-18-16-14-16,-3-2-1 16,-6 24-4-16,-4 23 4 15,-2 55 3-15,-1 27 1 16,-3 45-4-16,2 22-6 0,3 27-4 16,2 5-2-1,18-2-8-15,4-8-25 0,18-17-132 31,9-7-41-31,2-14 94 16</inkml:trace>
  <inkml:trace contextRef="#ctx0" brushRef="#br0" timeOffset="-84986.7">20446 7821 553 0,'-5'6'93'15,"-7"-1"63"-15,1 9-29 16,-3 0-6-16,-10 8-43 0,7 10-24 15,-1 15-25-15,15 13-10 0,6 6-9 16,10 4-3 0,17 2 1-1,-3-7 1-15,18-3 25 0,6-15 23 0,-1-24 43 32,9-2 22-32,-7-30 17 15,-2-10-4-15,-7-24-15 0,3-12-11 31,-12-10-29-31,-8-4-5 0,-26-12 2 0,-16 9-2 16,-35-4-4 0,-5 0-8-16,-17 18-36 15,-8 4-12-15,-5 29-40 16,-1 14-27-16,-3 33-57 0,8 11-38 0,8 7-154 16,12 13 172-16</inkml:trace>
  <inkml:trace contextRef="#ctx0" brushRef="#br0" timeOffset="-84129.46">21431 8190 799 0,'-2'6'90'0,"-4"2"72"0,1 2 13 0,-1-4-14 16,3 2-4-16,3-2-15 16,3 2-9-16,17 6-22 15,10 0-5-15,30 2-15 0,16 1-8 16,14-10-15-16,8-1-11 15,7-11-21-15,6-3-6 16,15-4-17-16,-3-1 0 31,-32 2-80-31,-16 5-73 0,-36 12 79 16</inkml:trace>
  <inkml:trace contextRef="#ctx0" brushRef="#br0" timeOffset="-83468.04">22951 8143 447 0,'-6'-5'143'0,"-7"-1"147"0,13 2-9 15,2 1-53-15,1-1-26 0,7-1-42 16,1 2-23-16,3-5-47 15,8 3-15-15,3 2-30 16,4 0-8-16,-3 6-6 16,4 3-5-16,5 10-8 15,0 3-5-15,1 0-8 16,-6 1-5-16,-8 2-1 16,-6-1 1-16,-16 6 7 15,-9 4 4-15,-15 4 1 16,-8 8-4-16,-15 2-13 0,-4 7-4 0,-4 0-1 31,3-1 1-31,16-7 5 0,12-11-1 16,35-9-3-1,15-4 2-15,22-17 9 16,5-3 1-16,13-9 2 0,3-7 1 16,10-6-13-16,2-3-26 15,-3-11-134-15,0-12-344 0,-20-7 306 16</inkml:trace>
  <inkml:trace contextRef="#ctx0" brushRef="#br0" timeOffset="-82822.1">23474 7364 492 0,'-2'0'142'0,"-1"0"112"0,3 0-46 16,0 0-10-16,1 0-33 16,4 0-16-16,5 0-28 31,2 0-20-31,4 0-32 0,3 0-14 15,1 0-24-15,4 4-11 0,3 3-13 16,0 0-4-16,-4 5-2 16,1 0 0-16,-16 2-1 0,-6 4-1 31,-12 2 0-31,-4-1-1 0,-10 0 0 16,2-3 1-16,2-5 1 15,-1 0 0 1,16-3 0-16,5 3-2 0,15 0 0 15,0-2 1-15,12-1 0 16,6-2 1-16,0 4 5 16,4-4 3-1,-10 4 3-15,-9 1 1 0,-14 0 2 16,-4 0-2-16,-16 6-2 16,-9-1-1-16,-13 4-33 15,-8-1-26-15,-6 2-74 16,9-7-61-16,5-9-202 15,12-5 218-15</inkml:trace>
  <inkml:trace contextRef="#ctx0" brushRef="#br0" timeOffset="-82462.58">23918 7282 911 0,'5'-10'103'0,"3"2"66"15,-5-3 13-15,7 10-52 16,-4-6-21-16,8 7-33 16,7 2-14-16,4 6-22 15,2 3-11 1,-2 1-16-16,-1 7-4 0,-18 2-2 15,-6-2 0-15,-13 6-1 16,-7 2 0-16,-12 3-2 16,2-3-4-16,7 1-3 0,5-1-2 0,10-5-1 15,7-5 1 1,10-6-1-16,7 0 0 16,14-8 3-1,6-3-24-15,9-4-125 16,0-6-116-16,4-2 134 15</inkml:trace>
  <inkml:trace contextRef="#ctx0" brushRef="#br0" timeOffset="-81339.14">24160 8207 746 0,'3'-1'166'16,"-1"-1"121"-16,-6 4-80 15,-7 2-29-15,0 1-59 16,-1 0-20-16,9-4-17 16,3-1-2-16,11-1-13 0,11-1-10 31,17 2-18-31,12 0-13 0,7 5-14 16,-6 1-2-16,0 5-6 15,-5-3-7-15,-6 5-87 16,-3-2-82-16,-9 3 92 15</inkml:trace>
  <inkml:trace contextRef="#ctx0" brushRef="#br0" timeOffset="-81025.73">24914 7938 1117 0,'0'11'186'0,"-2"4"169"0,-2 12-172 15,-4 8 1-15,0 17-69 16,2 8-29-16,7 17-32 15,5 10-19 1,10 9-26-16,5 3-4 16,-4-9-37-16,8-6-42 15,-7-13 43-15</inkml:trace>
  <inkml:trace contextRef="#ctx0" brushRef="#br0" timeOffset="-77624.28">20522 9343 228 0,'-2'1'81'0,"-1"4"89"15,-5 1 6-15,2-4-13 16,-3-1-18-16,-1-1-27 16,5 0 1-16,-4-1-2 15,-1-1-5-15,3 4-20 32,-11 1-19-32,2 11-32 15,-3 7-11-15,-9 9-11 16,-2 8-7-16,2 20-10 15,-1 8-2-15,7 19-3 16,10 5 0-16,18-1-1 16,14-12-1-16,23-17 2 0,6-13 0 15,5-26 3-15,5-9 10 16,-5-17 26-16,4-14 12 0,-4-10 33 16,-2-11 6-1,-3-14-3-15,-8-9-2 0,-8-9-8 16,-12-4 0-16,-20 4 6 15,-13-1 0-15,-20 12-19 16,-14 4-15 0,-9 17-28-16,-13 6-11 15,-6 18-17-15,0 16-17 0,-8 17-38 16,-2 12-24-16,17 13-61 16,3-1-37-16,41 2 104 15</inkml:trace>
  <inkml:trace contextRef="#ctx0" brushRef="#br0" timeOffset="-77093.03">21394 9961 1068 0,'-3'-24'104'0,"-5"1"70"16,5-17-19-16,2 1-29 15,2-15-10-15,12-4-13 16,6 4-10-16,14 5-21 16,6 15-13-16,12 13-26 15,-1 18-13-15,4 17-14 16,-2 15-3-16,6 19-2 16,-1 3 0-16,17 2-2 15,5-4 1-15,17-11 2 16,7-11 2-16,-12-25 13 0,2 2 14 15,-23-18 28-15,-12-2 12 16,-6-10 8 0,-17-12-6-16,-8-10-21 15,-10-5-11-15,-14-7-19 16,-3 0-8-16,-4 2-11 0,-9 1-5 0,11 17-56 16,2 1-42-16,5 11-182 31,14 12 156-31</inkml:trace>
  <inkml:trace contextRef="#ctx0" brushRef="#br0" timeOffset="-76591.91">23371 9303 1511 0,'-9'2'104'15,"-4"12"35"-15,-3-1-15 16,-1 12-46-16,-8 3-9 0,-4 9-16 16,-6 4-13-16,-1 14-24 15,1 5-12-15,4 8-6 16,1 2-5-16,2-8-7 15,9-8-1-15,11-18 1 32,9-8 4-32,20-15 7 0,1-2-1 15,16-10 2-15,4-7 2 16,12-5 0-16,8-3 0 0,2-3 1 16,-2-1 0-16,-9-1-38 15,-7 2-59 1,-22-4 58-16</inkml:trace>
  <inkml:trace contextRef="#ctx0" brushRef="#br0" timeOffset="-76380.66">23458 9603 1672 0,'5'13'116'0,"-5"10"49"0,-4 4-21 16,-3 27-51-16,-1 6-21 15,-2 3-32 1,7 4-10-16,-2-3-21 16,5-3-6-16,8-7-47 0,5-5-78 15,10-12-205-15,4-3 182 0</inkml:trace>
  <inkml:trace contextRef="#ctx0" brushRef="#br0" timeOffset="-76185.89">23952 9472 1381 0,'-4'21'171'0,"-5"12"208"0,-5 16-213 16,0 23-44-16,1 16-26 15,0 10-47-15,1-5-11 16,-4-14-21-16,-1-11-6 0,6-14-72 15,11-2-53-15,3-10 63 16</inkml:trace>
  <inkml:trace contextRef="#ctx0" brushRef="#br0" timeOffset="-75749.48">23857 9526 1373 0,'16'-43'144'0,"4"-1"139"0,9 12-91 16,5 9-28-16,-1 2-23 16,20 18-44-16,-1-2-15 15,14 10-34-15,-9 3-14 0,-18-2-17 32,2 16-6-32,-19 2-7 0,-22 4 2 15,-20 13-6-15,-10 5-8 16,-37 0-10-16,9 4-2 0,-2-2 2 31,-3-11 7-31,27-5 6 16,6-8 2-16,14-16-1 0,13-5 1 0,17-2 6 15,13 7 3-15,20 0 10 16,12 11 0-16,18 6-1 16,-3 2 0-1,-3 1-6-15,-16 7-1 16,-22-2-4-16,5 11 1 15,-35-1 2-15,1 3 4 0,-33-8 2 16,-18-8 1-16,-21 4-11 16,-22-4-14-16,-9-5-59 15,-20-3-53-15,-2-7-223 0,-29-3 202 16</inkml:trace>
  <inkml:trace contextRef="#ctx0" brushRef="#br0" timeOffset="-73146.3">20812 11320 412 0,'-5'2'126'15,"1"9"102"-15,-9 0-35 16,2 2-17-16,0-4-32 0,0-4-15 16,5-4-28-16,-2 1-12 15,1-5-14-15,-4-7-11 16,0 9-23-16,-4-9-9 0,-9 12-20 31,-3 6-6-31,-6 6-4 16,1 10-1-16,1 9-2 15,4 5 0-15,10-2-2 0,7-3 0 0,15-5-1 32,4-1 1-32,15 0 0 15,5-3 0-15,4-1 2 0,5-2 0 16,-1 1 1-16,3 3 1 0,-10 2 2 16,-3 1 0-1,-20 2 3 1,-18 3 0-16,-17 5-1 0,-13 2 1 15,-16-1-3-15,2-1-2 16,-2-3-37-16,7-5-59 0,6-10-223 31,14-6 188-31</inkml:trace>
  <inkml:trace contextRef="#ctx0" brushRef="#br0" timeOffset="-72949.77">21038 11568 1225 0,'25'9'101'15,"-1"7"60"-15,-16 17-95 16,-16 7-22-16,-14 15-30 16,3 5-7-16,11-7-5 15,8-2 2-15,17-15-86 16,8-11-102-16,7-28 107 15</inkml:trace>
  <inkml:trace contextRef="#ctx0" brushRef="#br0" timeOffset="-72834.67">21008 11469 206 0,'-11'-7'8'16</inkml:trace>
  <inkml:trace contextRef="#ctx0" brushRef="#br0" timeOffset="-72392.57">21680 11748 810 0,'8'0'154'16,"-4"-3"127"-16,-2-12-105 15,-8-5-14-15,-15-4-71 16,-4 2-27-16,-14 6-41 0,4 10-10 31,-12 19-13-31,-1 12-1 16,15 21-5-16,-3 6 2 0,22 4-1 16,6-5 1-1,19-18-1-15,14-14 1 0,10-19 2 16,6-11 1-16,1-13 14 15,6-3 10-15,-15-1 20 16,-3 1 13-16,-14 5 13 16,-5 8 0-16,-7 14-12 15,1 5-10-15,1 21-25 16,2 12-8-16,0 13-10 0,6 4-1 0,-7 0-1 16,4 0 0-16,-11 4 2 15,-8-2 1-15,-6-1 2 31,-15-1 0-31,-20-4 0 16,-11 3-5-16,-12-7-31 16,-1-12-31-16,16-10-87 0,8-13-69 0,24-16-219 15,11-17 244-15</inkml:trace>
  <inkml:trace contextRef="#ctx0" brushRef="#br0" timeOffset="-71559.67">21877 11685 1066 0,'33'6'122'0,"-6"7"91"16,-6 4-67-16,-12 11-66 0,-6 5-11 15,-6-1-4-15,-5-1-6 16,5-16-13-16,1-12-10 0,1-2-18 31,6-15-8-31,6-5-6 0,4-6-3 0,9-7 3 31,1 6 7-31,5 4 10 0,7 6 0 16,2 14-3-16,8 5-7 16,5 12-9-16,-6 4-1 0,0-4 2 15,-8 1 0 1,-8-10-1 0,3-6 12-16,-6-12 9 15,-4-7 3-15,-5-8 17 16,2-1-4-16,-6-1 14 15,-1-2 3-15,-13 1-1 0,0 11-5 16,-13 11-19-16,-7 8-5 0,2 27-17 16,-8 9-2-1,2 13-9-15,7 1-4 0,13-4-23 16,12-2-32-16,21-15-76 16,5-4-12-16,17-12-9 15,3-12 5-15,13-7 71 16,12-7 9-16,19-9 33 15,2-5 28-15,-20-4 10 16,-12 2 29-16,-35 6 54 16,-11 4 27-1,-17 3 43-15,-13 3-10 0,-16 9-38 16,-12 2-27-16,-8 8-45 16,-4 7-15-16,1 7-17 15,9 9-4-15,8 4-3 16,18 6-1-16,18-4-2 15,14-6 2-15,20-12-1 16,1-8 1-16,9-9 4 0,-1-11 2 16,-8-12 2-16,-1-7 1 15,-12-5 2-15,-3-3 2 16,-9 0 2 0,-6 2 1-16,-10 1 0 15,-2 2-2-15,-3 10-2 16,-3 4-3-16,5 11-9 0,3 6-17 15,-3 4-24-15,3 6-22 16,14 6-23-16,2 2 4 0,11-2 11 31,8-2 18-31,2-4 29 0,5-6 11 16,-6-4 14-16,2-7 5 16,-10-5 3-16,-1-4 2 0,-10-5 1 15,-4-3 1 1,-2-2-56-16,-5 0-28 15,-11 2-53-15,1 3-64 0,-7-6 121 16</inkml:trace>
  <inkml:trace contextRef="#ctx0" brushRef="#br0" timeOffset="-71114.14">23344 10923 660 0,'3'0'164'0,"2"6"121"16,1 19-62-16,5 13-29 15,1 33-63-15,-6 18-28 32,-6 21-50-32,-3 5-19 0,-12 11-22 15,3-7-6-15,10-6-12 16,7 1-52-16,20-21-384 16,7-8 301-16</inkml:trace>
  <inkml:trace contextRef="#ctx0" brushRef="#br0" timeOffset="-68291.73">22043 13158 474 0,'-11'-8'70'16,"-8"0"84"-16,1-3-21 15,-7 3-21-15,3 2-6 16,-3 1-22-16,1 3-12 16,10 9 3-16,-13-1 3 0,11 14-13 15,4 4-14-15,-9 8-24 16,13 13-9-16,-3 7-7 16,-1-3-1-16,4 0-3 15,3-3-3 1,5-4-4-16,10 1 0 15,7-10-2-15,7-1 1 16,12-17 6 0,-6-11 17-16,8-11 47 0,1-4 18 15,-3-14 28-15,1-3-2 0,-9-15-24 32,0-4-7-32,-7-1-24 15,-8 7-3-15,-20-3-9 0,-4 13-8 16,-19-1-9-16,-6 4-11 0,-7 12-25 15,-2 0-16 1,0 8-51-16,4 5-38 16,16 14-123-16,6-1-170 0,27 1 235 15</inkml:trace>
  <inkml:trace contextRef="#ctx0" brushRef="#br0" timeOffset="-67634.72">22582 13276 360 0,'-3'0'87'0,"0"0"89"15,-3 0-40-15,-4 6-38 16,2-1 3-16,2 4-2 16,-2-2-8-16,5 1-6 15,1 1-2-15,1-3 5 0,1 2 4 16,0-3 0-16,-5 1-2 15,5-1-10 1,-2-5-6-16,1 2-14 16,1-1-7-16,3 1-8 15,7-2-5-15,7 0-12 16,3 0-7-16,7 4-11 16,9 0-5-16,7 7-2 15,8-5 0-15,21 3 8 16,9 1 2-16,5-5 7 0,-2 2 2 15,-13-11-6-15,-6 4-3 0,-12-5-7 16,-4-11-2-16,-11 8-12 31,-10 0-25-31,-15-1-97 16,-2 6-82-16,-11 3 110 0</inkml:trace>
  <inkml:trace contextRef="#ctx0" brushRef="#br0" timeOffset="-66431.3">23959 12975 411 0,'2'-5'116'0,"-2"3"124"16,-2 2-23-16,-5 0-33 15,2 7-13-15,-5-3-16 16,10 7-12-16,-7 5-37 16,2 5-21-16,0 7-39 31,-9 2-13-31,8 9-11 0,-1 6-3 16,1 7-8-16,6 1-4 15,-2 7-7 1,7-6-7-16,0-5-47 0,-4-8-27 15,4-11-75-15,-5-10-77 16,5-6 137-16</inkml:trace>
  <inkml:trace contextRef="#ctx0" brushRef="#br0" timeOffset="-66173.83">23672 13258 930 0,'5'-1'127'0,"5"2"100"0,-7 1-86 31,6 9-17-31,9 2-37 16,-15-12-16-16,8 6-30 16,5-4-11-16,4-3-17 15,15 3-3-15,-5-6-7 16,4-5-3-16,4-5-48 0,5-6-45 15,7 0-118-15,1 0-123 16,2 2 185-16</inkml:trace>
  <inkml:trace contextRef="#ctx0" brushRef="#br0" timeOffset="-65350.68">24319 12978 263 0,'-17'4'85'0,"9"1"91"16,8 0-33-16,-2-5-25 16,-4 2 12-1,1-2 16-15,-6-4 1 0,27 4-19 16,-8-1-11-16,-5-7-23 16,16 3-6-16,-6-1-7 15,12 0-6-15,3 6-8 16,-6-4-6-16,-6-3-19 0,3 5-10 0,6-1-15 31,1 3-6-31,-6 3-6 16,-6 6-2-16,-3 6 0 15,-9 2-1-15,-5 8-2 16,-7 4-2-16,-7 8-24 16,0 4-17-16,-4 15-39 0,-3-3-26 0,-1 10-48 15,0-6-7-15,0-5 20 16,4-5 24-16,5-12 68 31,5-6 22-31,13-7 22 16,9-8 5-16,11-5 33 15,2-4 17-15,6-5 16 16,6-6 9-16,5-1-28 0,5-5-15 16,-5-4-50-16,-2-3-80 15,1 3 60-15</inkml:trace>
  <inkml:trace contextRef="#ctx0" brushRef="#br0" timeOffset="-64310.79">24404 12027 529 0,'-6'0'56'0,"0"-2"72"16,6 2-7-16,-7 0 14 16,4-1 3-16,3-2-14 31,-1 1 1-31,1 0-16 0,0 2-20 0,1 0-36 31,-1 0-12-31,7-9-7 16,0 6 1-16,9-4 4 0,6-4 3 0,-1 4-2 15,-2 2-5-15,-3 3-13 16,-5 4-7 0,0 12-13-16,0 0-2 0,-8 7 0 15,-5-4 0 1,-6 7-6-16,-9-1-4 0,1 3-3 16,-1-1-1-16,3-8 4 15,6-3 4-15,8-3 3 16,3 0 1-16,6-4 2 15,4 1 0-15,0 1 1 16,2-1 2-16,4 6 0 16,0 3-1-16,3 1 0 0,-3-1 0 15,-6 4 0 1,0 1 1-16,-6-3-1 16,-5 3 1-16,-8 1-1 15,-2-4-1-15,-14 5-27 0,-3-2-29 16,-5 2-91-16,-5-7-89 0,5-4 129 31</inkml:trace>
  <inkml:trace contextRef="#ctx0" brushRef="#br0" timeOffset="-64050.5">24780 11934 1007 0,'-2'12'156'16,"-4"4"103"-16,0 11-94 0,-5 5-39 31,1 5-75-31,4 6-22 15,4-2-24-15,2 0-3 0,3 0-27 16,4-3-59-16,4-4 52 16</inkml:trace>
  <inkml:trace contextRef="#ctx0" brushRef="#br0" timeOffset="-63446.62">24897 13112 672 0,'-4'-2'86'0,"-2"2"80"16,1 0-19-16,-4 0-12 0,6 5-3 15,-4-3-11-15,4 1-13 16,3 0-33-16,3 2-15 16,13-4-27-16,2 5-9 0,10 1-11 15,7-2-4-15,1 2-12 16,-6-2-47-16,-5-2-239 15,-3 2 193-15</inkml:trace>
  <inkml:trace contextRef="#ctx0" brushRef="#br0" timeOffset="-63127.74">25302 12859 1075 0,'-8'18'143'15,"-1"2"92"-15,2 7-83 16,-1-2-31-16,8 8-62 16,2 5-21-1,8 11-29-15,-3 5-13 16,-2 7-109-16,3 7 80 0</inkml:trace>
  <inkml:trace contextRef="#ctx0" brushRef="#br0" timeOffset="-60295.67">23136 13104 246 0,'-9'-2'51'0,"5"-1"50"15,-4 3-1-15,5 0 6 16,3 0 8-16,0 5-9 16,-1-3-21-1,-6 1-52-15,3-2-16 0,-4 4-6 16,3-3 14-1,-3-2 26-15,8 0 9 0,-5-2 4 16,5-7 2-16,4-3-5 0,4 0-3 0,1 1-3 31,-1 0-15-31,0 4-22 16,-7 6-5-16,-1-1 9 16,-3 2 6-16,-2 10 7 15,1 6 1 1,2 1-16-16,1 5-6 0,2 0-9 15,9 3 2-15,7 2 13 16,0 1 6-16,7-7 13 16,0 1-2-16,1 0-13 15,2-6-4-15,-7 3-11 0,-2 0 0 16,-6-2-2-16,1 2-1 16,-5-10 0-16,-4 3-2 0,1-8 0 15,3-2 0-15,-6-1-1 16,5-1 1-16,-7 0-1 15,0 0 1-15,-4 5-1 16,-4 1 1-16,-5 5 0 16,-6-4-2-1,0 2-1 1,-3 4 0-16,-6-1-3 0,-4 3-2 0,-7 4-10 16,-4 1-12-16,-17 7-12 15,-7 1 1-15,-11 5 9 0,3-3-4 31,15 2-46-31,11-5-31 0,14-8-134 16,7-2 128 0</inkml:trace>
  <inkml:trace contextRef="#ctx0" brushRef="#br0" timeOffset="-59151.84">21301 13258 483 0,'2'-6'106'15,"1"3"118"-15,0 0-17 0,-3 3-28 16,-1 9-13-16,-6-4-30 0,-4 5-14 16,3 8-31-16,-6-7-15 31,3 4-19-31,2-6-1 15,-7-6 6-15,8 5 0 0,-8-3-5 16,-4 4-9-16,-6-2-19 16,-7-1-8-16,-12 5-12 15,-14-2-3-15,-13 1-4 16,-4-2 0-16,-1-8-2 16,4 0 0-16,21-10-1 0,5 2-1 15,17 2-2-15,8 3-2 16,14-3-2-1,8 6-1-15,-5-2 1 0,11 2-15 16,-1 3-54-16,4-3-52 16,1 0-222-1,-1 0 205-15</inkml:trace>
  <inkml:trace contextRef="#ctx0" brushRef="#br0" timeOffset="-58794.34">20684 13117 1102 0,'-1'7'102'0,"-4"4"70"15,0-1-27-15,-6 3-31 16,0-1-19-16,-3 6-27 16,-3 0-13-16,-10 9-24 15,-8 8-11-15,-1 6-20 0,-4 9-7 16,11 1-11 0,5-5-1-16,13-5 3 0,9 0 6 15,13-13 6-15,7 0 0 0,19-7 0 16,5-5 0-1,17-7 1-15,6-6 2 16,16-1-62 0,5-2-99-16,15 0 97 15</inkml:trace>
  <inkml:trace contextRef="#ctx0" brushRef="#br0" timeOffset="-56480">18514 13189 510 0,'-16'0'81'0,"2"0"100"0,3 3-1 16,1 2-13-16,1 3-11 15,6-5-37-15,-2 3-13 16,5 1-9-16,5 4-2 15,7 0-10-15,2-3-7 16,10 1-13-16,3 2-9 0,11-6-20 16,4 3-8-16,10-8-16 15,2 1-7-15,4-4-24 16,-2-3-29 0,-6 0-106-16,-10-6-127 0,-7-8 155 31</inkml:trace>
  <inkml:trace contextRef="#ctx0" brushRef="#br0" timeOffset="-55970.28">19186 12957 533 0,'3'7'135'0,"-2"-6"170"16,3 4-74-16,-4-2-31 16,0-1-18-16,1-2-41 15,4-2-19-15,6-3-36 31,5 1-20-31,6 4-31 0,0 3-13 0,8 6-13 16,0 4-4-16,8 1-8 0,-4 3-1 31,-7 4-4-31,3 2-5 16,-19 4-4-16,2 0-5 0,-19 11-20 16,-20 0-9-1,-12 4-31-15,-12 6-17 0,4-7-4 16,0 8 9-16,7 4 40 15,3 1 24-15,3-1 27 16,12-4 3-16,12-11 6 16,1-9 1-16,17-7 22 0,-1-7 11 15,9-8 10-15,18-3 3 16,-2-8-21-16,15-7-12 16,4-11-23-16,-3-2-36 0,6 2-224 15,3-11 175-15</inkml:trace>
  <inkml:trace contextRef="#ctx0" brushRef="#br0" timeOffset="-55284.24">19683 12410 572 0,'0'2'139'15,"1"1"122"-15,1 0-63 16,3 2-12-16,-1-5-51 15,-1 0-25-15,2-5-34 0,1 3-10 16,7 2-20-16,0 0-12 0,-2 2-20 16,9 4-7-16,-4-1-5 31,5 4-2-31,-7 6-2 16,-14-1-3-16,0 8-7 0,-10 3-5 15,1 0-1-15,-12 4 1 16,-2-2 8-1,4-5 4-15,9-7 3 0,10-4 1 0,13-6 1 16,4 1 5-16,7-6 9 16,0 0 5-16,1 4 4 15,-3 7-4-15,-6 1-5 16,3-1-4-16,-13 7-4 16,-1 4 0-16,-10 5-1 15,-3 9 1-15,-13-11-1 16,-2 2-6-1,-4 0-24-15,-8-4-17 0,16-2-56 16,-3-7-48-16,2-11-206 16,12-1 206-16</inkml:trace>
  <inkml:trace contextRef="#ctx0" brushRef="#br0" timeOffset="-54978.43">20096 12322 614 0,'0'4'189'16,"2"4"168"-16,-6 5-123 0,0 3-34 16,-1 11-79-16,-6 4-32 15,6 10-47-15,-4 8-11 16,2 8-23-16,-1 3-7 16,1-4-80-16,3 6-82 0,8-8 90 15</inkml:trace>
  <inkml:trace contextRef="#ctx0" brushRef="#br0" timeOffset="-49557.46">21981 14347 712 0,'0'1'144'0,"-3"2"117"0,-5 8-90 0,-3-7-25 0,-3 2-29 15,-7-3-5-15,4-1-15 16,-8 7-9-16,3 5-30 31,1 2-13-31,-2 8-26 16,-4 4-11-16,0 8-8 0,5 8-3 15,-2 5 0 1,13 5 0-16,11-5 1 0,0-3-1 16,21-4 0-16,2-7-1 0,9-8 1 31,12-4 1-31,2-18 3 15,3-7 9-15,1-12 31 0,-1-14 9 0,-8-13 21 16,-1-2-5-16,-14-9-10 16,0 5 0-16,-17-5-5 15,-11 6 3 1,-18-1-3-16,-7 6-8 16,-12 5-12-16,-4 4-8 15,-12 10-17-15,-2-3-6 16,-1 18-35-16,6 7-19 0,9 7-49 15,2 10-28-15,17 7-95 16,16 3-179-16,26 4 241 16</inkml:trace>
  <inkml:trace contextRef="#ctx0" brushRef="#br0" timeOffset="-48724.19">22802 14725 283 0,'-10'0'84'0,"-1"-11"108"0,5 11 14 0,-4-6-7 15,2-4-13-15,2 10-39 16,-3-8-21-16,4 8-31 16,-3 0-5-16,8 4-15 15,0-8-5-15,6-3 0 31,2-6-2-31,8-11-4 0,8 2-3 16,10-5-13-16,7-1-3 16,11 3-12-16,2 4-13 15,-5 13-14-15,0 8-7 0,-11 16-7 16,-8 8 5 0,8 12 0-16,-4-3 2 0,6-8 2 15,1 1 2-15,-2-11 2 16,1 1 1-16,-7-14 26 15,-5-2 12-15,-7-21 29 16,-6-7 9-16,-4-7-15 0,-1-4-3 16,-7-4-31-1,-5 2-11-15,-5 3-11 0,-4 0-11 16,0 13-32 0,4 6-35-16,1 10-92 15,4-1-59-15,13 10-156 0,13-3 198 16</inkml:trace>
  <inkml:trace contextRef="#ctx0" brushRef="#br0" timeOffset="-48271.05">24079 14408 739 0,'5'-8'127'0,"-2"-1"159"0,-3 6-83 16,-1 3-16 0,-2 6-13-16,-5 8-30 0,3 3-15 0,-1 7-32 15,4 5-20-15,2 8-34 31,2 3-15-31,4 4-19 16,-3 0-6-16,0-4-25 16,-1-3-24-16,-1-5-82 15,-1-4-63-15,0-10 101 16</inkml:trace>
  <inkml:trace contextRef="#ctx0" brushRef="#br0" timeOffset="-48070.87">23854 14569 1199 0,'12'8'109'16,"6"0"84"-16,7 1-6 0,10 2-29 16,3-4-28-16,-1-1-60 15,1-5-24-15,-9-4-47 16,-1-5-31-16,-4-1-100 15,-1-5-94-15,6-2 117 16</inkml:trace>
  <inkml:trace contextRef="#ctx0" brushRef="#br0" timeOffset="-47711.6">24384 14325 1286 0,'12'4'149'0,"6"3"90"16,10-4-94-16,-1 0-23 15,5 3-52-15,4 1-21 0,-8 5-17 32,-2 5-13-32,-12 2-14 0,-8 3 0 15,-12 5-5-15,-10 2-10 0,-6 9-17 16,-7 1-10-16,-5 8 5 15,2 2 7-15,2-8 17 32,10 5 7-32,7-13-2 0,8-6-1 15,18-5-1-15,4-10-1 16,13-10-17-16,13 0-9 0,-4-10-15 16,1-2-16-1,2-12-65-15,-4-5-30 0,0-10 78 16</inkml:trace>
  <inkml:trace contextRef="#ctx0" brushRef="#br0" timeOffset="-47149.79">25021 14369 946 0,'7'-14'180'0,"-1"12"172"0,-16 4-55 16,-2 20-82-16,-6 6-40 16,-7 7-72-16,-5 4-26 15,3 4-46-15,2 1-15 16,11 0-16-16,1 3-2 15,9-10-16-15,-3-6-11 0,7-3-28 16,0-12-13-16,7-2 10 16,4-7 13-16,1-20 38 31,4 2 20-31,1-16 16 0,2-4 7 16,-5-18 9-16,1-6 3 0,-3-16-6 15,1 1-7 1,11 1-13-16,2 12-6 0,11 19 4 15,1 5 4 1,3 13 1-16,-2 9-1 0,-1-2-6 16,-7 7-3-16,-7 12-3 15,-8 5 2-15,-16 13-2 16,-5-2 1 0,-22 11-7-16,-1 2-5 15,-7-2-7-15,-1 5-2 0,9-7 0 0,8-10 4 31,11-9 2-31,8 1 0 0,13-5 3 16,4-4 1-16,16 4 8 16,-3-4 2-16,10 5 3 0,-4 2-2 15,-4 3 1-15,-10 4 1 16,-14 4 1-16,-8 1 0 0,-16 7-3 16,-8 7-1-1,-12 4-6-15,-8 1-1 16,0-2-20-16,3-7-15 15,3-10-23-15,-5-10-16 16,-4-10-54 0,-5-6-35-16,-4-18-170 0,-2 4 179 0</inkml:trace>
  <inkml:trace contextRef="#ctx0" brushRef="#br0" timeOffset="-46257.9">21304 14503 464 0,'4'-13'136'16,"2"1"108"-16,-6-3-32 16,0 1 2-16,-10-3-29 15,-4 1-11-15,-11 2-32 16,-3 1-15-16,-10 4-30 16,-2 4-8-16,-9 3-34 0,-3 2-12 15,-11 5-15 1,2 8-11-16,5 7-5 15,6 1-2-15,17 10-9 0,8 4-1 16,17 6-4-16,1 0 0 16,7 0 5-1,0-5 2-15,2-6 1 0,-2-5 2 0,-6-1-4 32,-7 0 1-32,-12-8 3 0,-4 1-1 0,-15-9-1 31,-6-5 0-31,-4-5-1 15,-1-10-1-15,1-6 4 0,9 3-1 0,-6-11 0 32,10 4-2-32,5 7-5 0,7-6-1 0,18 16-8 15,10 4-5-15,1-2-63 16,0-4-61-16,12 7 76 16</inkml:trace>
  <inkml:trace contextRef="#ctx0" brushRef="#br0" timeOffset="-45373.49">18580 14547 304 0,'-10'1'96'16,"-2"3"84"-16,-1-3-35 16,5 1-10-16,2 1-15 15,-3 3-12-15,5-3-21 16,3-3-8-16,-1 0-5 16,1 2 0-16,-3 0 8 15,4-2 3 1,4 1 2-16,0-2 3 0,4-1-4 15,3 0-9-15,10 2-21 0,6 0-13 32,11 2-22-32,4 0-2 0,4-1-10 15,3 1-2-15,1-4 3 16,-6 1-35-16,-3-3-102 16,-4 3-113-16,-9-5 116 15</inkml:trace>
  <inkml:trace contextRef="#ctx0" brushRef="#br0" timeOffset="-44910.76">19127 14260 601 0,'8'-8'143'16,"-5"2"127"0,5 1-73-16,-5 0-8 0,4 5-17 15,-3 2-8-15,4-1-37 16,-3-1-21-16,8 0-48 0,-1 2-20 16,12 3-25-1,0-1-7 1,2 6-4-16,-2 2-1 0,-7 1 0 15,-2 4 0-15,-14 6 0 16,-2 2-10-16,-14 6-28 16,0 4-14-16,-7 4-20 15,-5 2 9-15,2 4 23 16,-1-4 10-16,9-2 16 16,1-4 2-16,11-8 2 15,5-7 4-15,13-11 2 16,3-2 1-16,8-14 0 15,1-2 1-15,3-7 1 16,5-1-18-16,-1-7-114 0,3 1-97 16,2-3 114-16</inkml:trace>
  <inkml:trace contextRef="#ctx0" brushRef="#br0" timeOffset="-44542.97">19637 14216 597 0,'3'-5'154'16,"-3"2"136"-16,8 3-79 15,-8 8-19-15,-3 0-45 16,3 3-25-16,-2 11-44 16,2 5-21-16,8 4-31 15,2 13-12-15,-14 2-11 16,4 1-2-16,0-3-6 0,-1-4-19 15,9-7-52-15,-4-9-41 32,6-12-164-32,-2-10 160 0</inkml:trace>
  <inkml:trace contextRef="#ctx0" brushRef="#br0" timeOffset="-44111.35">19657 14279 1027 0,'0'-21'129'16,"0"4"116"-16,15-8-45 0,-1 4-51 16,2-4-2-16,9 1-17 15,-11 12-11-15,8-2-32 16,-3 9-26-16,2 8-36 16,-7 2-13-16,-3 17-9 31,-2 3-5-31,-9 0-16 0,-8 5-8 0,-6 3-23 15,-14-9-6-15,12 4 2 32,-6-2 6-32,-6-11 23 0,24 9 10 0,-10-15 12 15,2-2 2-15,30 4 3 16,-14-6 9-16,19 2 14 0,6 3 5 16,5-2 4-16,0 3-5 15,-6 5-9-15,-8 1-1 0,-13 3-4 31,-1 6-2-31,-12 5 1 16,-4 1-1-16,-15 4-4 0,-13-6-1 16,-9 5-4-16,4-5-1 15,-6-8-3-15,8 1-8 0,-14-24-25 16,3-6-22-16,0-15-52 16,5-14-42-16,9-11 79 31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009D9C0E-A637-43FC-930D-7177AAB7B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13AA3087-42B8-4716-96F7-A9AFBD5B01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63B0A8D-84D3-4FA4-8BF7-A9D4CC374A7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F7280D75-AD3B-4964-9B54-3EBADEBA447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B8FC8675-F9CB-4144-AB36-084A56A80E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DC83057C-4C65-4C24-8FC8-8DE13EDE72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7B2890-1E1D-4789-82BE-AB941EBCA1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54A4DBB-C677-4017-AFB7-1103DE8FF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E7121-5827-40E7-A1F1-EF16B245BA46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96E8A8F-7A40-434E-A48B-11EAC05D2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0811594-7570-42CF-9572-E3B1D68B7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A459E2F0-7989-4163-9685-02BE118813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4C70D0-1C21-43F8-B1E7-6E459F4BE08A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330AC50E-4729-4830-AFC9-5978A970A8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1E27971F-AB0E-4D14-A693-44E5FA41BB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5F0EDC92-064D-4770-B89E-1C5EEC164B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1329B1-5FE7-4551-A370-82244211CABB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6535709B-08AF-48DC-8EF3-5F4534E22A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2B27FB3F-C7B2-4309-953C-A82A2E09B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EF046A9C-BCCD-4CC8-9E5D-7E017F991E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480C9B-8734-4324-87B7-E627FCE47F6D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355FF196-48B4-4228-BF43-E68D8F4F9E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9B1D7391-D9BD-49CC-A783-E4D0A17C5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97D1C8F-29FA-4CD0-B1AD-36D227999C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5E4147-8435-467D-AB43-4C855FE7C21A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9DB4703-009D-4329-AC2B-F782341A9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21E6EA1B-A3E1-4329-9CA5-29768BAA9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F05EEF6-FB7F-4E8B-A68C-264143BAE0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47F93A-959E-4596-BF83-6C28C5C07A25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2DB63494-5EBA-4B48-9D2B-2C31997DBB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ECEB88F8-F172-4034-A76C-CB721FFF20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56616681-A0D3-4C96-8168-C4127ABADB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667EE3-5470-478B-BDCA-C16B757295D1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1D30CC47-F8A0-4BD9-9381-CEBB3153F4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A96F32A-1463-47C4-AED1-CB1BCFE171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80810A28-2619-4EAC-8DEC-C5B9508BC9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3ADCF93-ECFD-46BF-9946-D2C5DC52F715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A6ADFB8-473B-4E57-A899-F2AD850097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981F2FE9-D3EA-4B41-B0D4-43CAB889DE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29FF4840-EDE1-415A-9CF0-98F7361BBB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6429E33-4743-4AE1-90AB-5EB10BA44306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3ED76E6-7DB7-44DF-8FCC-1762D05740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B36371F-5C51-4642-BFD0-2F9510504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2A55A1-1020-4064-9AC5-8A3E05F69A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CC30B0-6558-49C0-A865-810F00DBE7CC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F2406AE9-3899-4D39-970A-77F581FFCE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50EE998E-E63A-4149-B45E-45C31C50CE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18478216-9BE1-45B0-B27E-03DD776C28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04948B-387C-46C2-BAE3-4F9D09F9B094}" type="slidenum">
              <a:rPr lang="en-US" altLang="en-US" sz="1200" smtClean="0"/>
              <a:pPr/>
              <a:t>19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3DA46937-EB43-4676-BDCB-34CFC23EF2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8BD1D0FC-794F-4B07-959D-63460DD79B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54A4DBB-C677-4017-AFB7-1103DE8FF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E7121-5827-40E7-A1F1-EF16B245BA46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96E8A8F-7A40-434E-A48B-11EAC05D2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0811594-7570-42CF-9572-E3B1D68B7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2623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984AEA5-B4E3-4F2F-B051-5059256410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BFCFFAD-DC88-4809-B937-B941665C210A}" type="slidenum">
              <a:rPr lang="en-US" altLang="en-US" sz="1200" smtClean="0"/>
              <a:pPr/>
              <a:t>20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6F430DC-2DE2-428C-9AFD-DEBDEE2FC1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A391998-F47D-4EF8-92A2-BD5A5A9DDD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36497270-7DC8-46CD-ACC4-42F986813C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BF8E43-0BAE-405A-8242-4B785C75AE71}" type="slidenum">
              <a:rPr lang="en-US" altLang="en-US" sz="1200" smtClean="0"/>
              <a:pPr/>
              <a:t>21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C13938B-830C-4ED3-830D-33B66DA13C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FF3B951-F9B7-4AA2-9669-DC278CC8EB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C54A4DBB-C677-4017-AFB7-1103DE8FF9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6E7121-5827-40E7-A1F1-EF16B245BA46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96E8A8F-7A40-434E-A48B-11EAC05D2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0811594-7570-42CF-9572-E3B1D68B7E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07403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65E95716-7125-4B81-89D4-886F0C1D4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877569-7F7C-456A-8EB3-ABBE67B95CDD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81BF706E-779A-474D-AAF8-5668920392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22DD0A6E-B35D-4ECB-82D4-3F17178A30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2A258C37-1C90-4CE7-88FE-F6063A63EF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1E84007-59FD-499A-B27E-45DE9C7EFD5C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543C643A-6AB7-453C-A055-1C13E790C7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CD5D3655-6896-474C-8897-C30429EBF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6E0F1D47-5E6E-4133-AA42-E2B4213CCC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2F2E1D-6CD3-461F-AC1D-FF92F882BC78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ECBC17FF-CBCA-41BB-85D4-C2D5BC3746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4F54935-C6F9-47A1-9616-AB84AA551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B7E63E78-AA28-4ADB-8F13-49ADDE52DB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C92568C-0832-450F-8617-8B621AE3A51F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FB9EF51D-E235-4B24-9AFF-EDB99C45FD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E8B79477-6FCF-405B-8A5D-11ECAD81B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4F82D171-FB7E-4FD9-95B7-F707143CA0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20D0E89-21B6-4B7B-89BD-6AA00DA3952A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39FA57E1-9CD1-4803-AD8C-CEF2A7BC02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FC7BA702-1370-4F0A-AEF5-12FE81CEC5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758D16FA-FFC0-46C0-88F8-B237251918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BDE903E-F37E-432B-9728-798E22AC8C93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7FA5DAC8-D89F-40DB-8311-152F47EA41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B4C7C18F-59B2-4F87-8140-43AEA54C17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FFF08F-EE44-473F-A5E1-020DC0EA1A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1280AB-8499-467E-B3FC-DCA3AC2A8B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5661FC-31C1-43C7-B6ED-8413AFFDB8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E6A2D-248C-495B-BD1F-307414CE55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20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3DE813-C574-4AD7-9003-AD16274DB6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DC3B7C-7524-4C66-BBE2-C4664C4853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C4BF14-18F0-4CEA-8281-027ED4DA6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BCB1E-BDEA-4534-831B-AD3818D569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BACB4B-8930-440C-BC17-FDF9FEFBA7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97B4A5-CAB9-4551-A458-5E5EE750C5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660510-3BB2-4087-921B-D7DAFBB382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ECEA9-A40F-425C-B602-D9CCE010CB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004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E5DB2A-9E1C-4D63-B31E-D75E8E205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A6166B8-C0BC-4BDC-8CFE-7726B2D92F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E80E938-EEAE-48C9-A70B-2B31613B65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AACA0-7626-4E62-9C2E-CB622C3F0A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89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1728C54-60ED-409E-AB4A-2949A0BC62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922328-BFF5-4559-AF32-16A3830499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02EDA7-2F07-4BE6-962E-76AAF8C628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A6AE0-BAA2-4BBF-89C1-74A1D487F0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07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6B4043-BEFE-4141-B8F3-329C40ED49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7B8D97-BFDA-4B6F-AB40-0E493DCE4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17EDBE-E716-4573-B2C2-6FB6F34BB1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1DE2C-7AF0-4642-B899-30A1EA5ED8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94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2ED9A1E-CF95-44FC-99A5-0D686D809C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1B45115-3B18-4B05-B3B9-85BC6DAD78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6417410-CDED-4E28-9CB0-31C9D86D43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397F6-895B-4AC6-905B-545C92F2DB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076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FA868EA-3686-488A-95DE-899FBC985C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13DC733-E043-44C0-A535-F1D33F2312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8B8828-AF1D-4B7D-A834-B781A9CC4F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6D7A9-A63C-43AB-A9A9-44E44B3DF2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478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686417A-DE55-4A09-A018-B8F250706D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0717F5-DED4-429A-AC7F-25AAAC5736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AC4E60-2C17-4D32-8010-A9EEAD3EC0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282F1-0BCF-4ED6-972F-7F87F7CCFE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81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8FE8A8-9D8A-45D3-A04B-366DA643E9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3647B4-5D6A-4040-8E3B-581704C87E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F59A40-ACDB-4181-A2FA-CAB170C524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8085B-A34D-4FC7-BEF1-03A66ACFD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715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0F0617-243B-4C7A-A24E-6A25E72C1A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3A8479-8587-4822-9DF5-E097F3864C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FFF1D3-3D0E-4300-A8FA-8EDA1FA519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A4A4-43ED-476E-BFF2-407A73F31E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80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E6134F-5145-4142-B621-365CFBE739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7321328-4AB7-47B9-9725-038ECD9CB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C7CDA3D-C0B4-4080-B237-75088FC7AC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7C274D-E453-4E96-B5A0-B4728F38F3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F12443C-5758-42D9-8995-C6E90DD114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D35ED927-D5E4-48E2-BF54-49E43828EF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3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4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D0832D-9AFB-4427-9933-382C1BCC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8D739-0896-4665-AB20-505B026D892F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C60F5576-5DAC-4FF3-AF17-55BDC3D8B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8927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8: Number Crunching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EB830818-AA2B-4987-BD53-977121565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EA5D5462-EABC-4787-9983-57293182F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17838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MARS wrap-up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RISC vs. CISC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Numerical representations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Signed/Unsigned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504853A-6654-DBDB-E03D-B9372A9C5B04}"/>
                  </a:ext>
                </a:extLst>
              </p14:cNvPr>
              <p14:cNvContentPartPr/>
              <p14:nvPr/>
            </p14:nvContentPartPr>
            <p14:xfrm>
              <a:off x="5960880" y="410904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504853A-6654-DBDB-E03D-B9372A9C5B0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951520" y="409968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6AED4EC-FE92-43AA-BE00-CC15173FF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2E7296-62ED-467F-A6C9-26C6D9073EE1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51203" name="Text Box 2">
            <a:extLst>
              <a:ext uri="{FF2B5EF4-FFF2-40B4-BE49-F238E27FC236}">
                <a16:creationId xmlns:a16="http://schemas.microsoft.com/office/drawing/2014/main" id="{F8EA7F16-F98B-4F0D-BDCE-ADB163097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514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ASCII  Vs.  Binary</a:t>
            </a:r>
          </a:p>
        </p:txBody>
      </p:sp>
      <p:sp>
        <p:nvSpPr>
          <p:cNvPr id="51204" name="Line 3">
            <a:extLst>
              <a:ext uri="{FF2B5EF4-FFF2-40B4-BE49-F238E27FC236}">
                <a16:creationId xmlns:a16="http://schemas.microsoft.com/office/drawing/2014/main" id="{58B935D8-1565-4A06-A22C-EE0BADD9A7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5" name="Text Box 4">
            <a:extLst>
              <a:ext uri="{FF2B5EF4-FFF2-40B4-BE49-F238E27FC236}">
                <a16:creationId xmlns:a16="http://schemas.microsoft.com/office/drawing/2014/main" id="{F97050C7-EDCD-4FD0-8F64-7A47D9D65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69609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make more sense to represent a decimal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 ASCII?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Hardware to implement arithmetic would be difficult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are the storage needs? How many bits does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take to represent the decimal number 1,000,000,000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ASCII and in binary?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DC848E0-6DD1-4D58-9EF4-AA6810FFD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AEB61-C1E2-4A94-8797-CC911E814B19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53251" name="Text Box 2">
            <a:extLst>
              <a:ext uri="{FF2B5EF4-FFF2-40B4-BE49-F238E27FC236}">
                <a16:creationId xmlns:a16="http://schemas.microsoft.com/office/drawing/2014/main" id="{7D6EB048-C276-4645-B227-DC6599869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9514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ASCII  Vs.  Binary</a:t>
            </a:r>
          </a:p>
        </p:txBody>
      </p:sp>
      <p:sp>
        <p:nvSpPr>
          <p:cNvPr id="53252" name="Line 3">
            <a:extLst>
              <a:ext uri="{FF2B5EF4-FFF2-40B4-BE49-F238E27FC236}">
                <a16:creationId xmlns:a16="http://schemas.microsoft.com/office/drawing/2014/main" id="{ED3487D2-3C67-4E91-8BED-EB68F19F2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Text Box 4">
            <a:extLst>
              <a:ext uri="{FF2B5EF4-FFF2-40B4-BE49-F238E27FC236}">
                <a16:creationId xmlns:a16="http://schemas.microsoft.com/office/drawing/2014/main" id="{3A379100-5287-4050-B7B5-C8AEA64C0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69609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make more sense to represent a decimal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in ASCII?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Hardware to implement arithmetic would be difficult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are the storage needs? How many bits does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take to represent the decimal number 1,000,000,000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ASCII and in binary?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In binary: 30 bits     (2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&gt; 1 billion)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In ASCII: 10 characters, 8 bits per char  = 80 bits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BDB9ADF-56FC-5492-5619-1AD3EF71CA7D}"/>
                  </a:ext>
                </a:extLst>
              </p14:cNvPr>
              <p14:cNvContentPartPr/>
              <p14:nvPr/>
            </p14:nvContentPartPr>
            <p14:xfrm>
              <a:off x="2346480" y="4173120"/>
              <a:ext cx="5277600" cy="1371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BDB9ADF-56FC-5492-5619-1AD3EF71CA7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337120" y="4163760"/>
                <a:ext cx="5296320" cy="1390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A197BDD-7711-4FF5-84CD-2C578875B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E8453-CA4C-4B08-8098-655A7946C067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55299" name="Text Box 2">
            <a:extLst>
              <a:ext uri="{FF2B5EF4-FFF2-40B4-BE49-F238E27FC236}">
                <a16:creationId xmlns:a16="http://schemas.microsoft.com/office/drawing/2014/main" id="{027053B3-7344-44AD-BCEB-03DA807A1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6884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Negative Numbers</a:t>
            </a:r>
          </a:p>
        </p:txBody>
      </p:sp>
      <p:sp>
        <p:nvSpPr>
          <p:cNvPr id="55300" name="Line 3">
            <a:extLst>
              <a:ext uri="{FF2B5EF4-FFF2-40B4-BE49-F238E27FC236}">
                <a16:creationId xmlns:a16="http://schemas.microsoft.com/office/drawing/2014/main" id="{F3F6010D-A118-456C-AEDD-7F547F255D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1" name="Text Box 4">
            <a:extLst>
              <a:ext uri="{FF2B5EF4-FFF2-40B4-BE49-F238E27FC236}">
                <a16:creationId xmlns:a16="http://schemas.microsoft.com/office/drawing/2014/main" id="{18CBD02D-1D5B-4FD1-9862-7A1BA287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440755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32 bits can only represent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numbers – if we wish to also represent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negative numbers, we can represent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positive numbers (incl zero)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and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negative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– 1)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9A05320-E273-6797-5B7B-60AD8F65208D}"/>
                  </a:ext>
                </a:extLst>
              </p14:cNvPr>
              <p14:cNvContentPartPr/>
              <p14:nvPr/>
            </p14:nvContentPartPr>
            <p14:xfrm>
              <a:off x="6094800" y="550440"/>
              <a:ext cx="2661480" cy="62791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9A05320-E273-6797-5B7B-60AD8F65208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85440" y="541080"/>
                <a:ext cx="2680200" cy="62978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323F4D6-E25A-4829-8FF2-E24EC868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C25C30-1849-4FFC-BF46-30C6351005A6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6147" name="Text Box 2">
            <a:extLst>
              <a:ext uri="{FF2B5EF4-FFF2-40B4-BE49-F238E27FC236}">
                <a16:creationId xmlns:a16="http://schemas.microsoft.com/office/drawing/2014/main" id="{3788E24C-55DF-4650-8960-52EB161C4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85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2’s Complement</a:t>
            </a:r>
          </a:p>
        </p:txBody>
      </p:sp>
      <p:sp>
        <p:nvSpPr>
          <p:cNvPr id="6148" name="Line 3">
            <a:extLst>
              <a:ext uri="{FF2B5EF4-FFF2-40B4-BE49-F238E27FC236}">
                <a16:creationId xmlns:a16="http://schemas.microsoft.com/office/drawing/2014/main" id="{AECFB0F1-799C-4153-822A-4DFF7BEA6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Text Box 5">
            <a:extLst>
              <a:ext uri="{FF2B5EF4-FFF2-40B4-BE49-F238E27FC236}">
                <a16:creationId xmlns:a16="http://schemas.microsoft.com/office/drawing/2014/main" id="{D6351CAE-D26F-4FA3-BCF9-B7C1C958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288026"/>
            <a:ext cx="6010171" cy="3139321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18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– 1)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8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18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22579DE9-FBC4-4E88-B353-AEDA0AF89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7483" y="4427347"/>
            <a:ext cx="715971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Why is this representation favorable?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Consider the sum of  1 and -2  …. we get 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Consider the sum of  2 and -1  …. we get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This format can directly undergo addition without any conversions!</a:t>
            </a:r>
          </a:p>
        </p:txBody>
      </p:sp>
      <p:sp>
        <p:nvSpPr>
          <p:cNvPr id="6151" name="Text Box 7">
            <a:extLst>
              <a:ext uri="{FF2B5EF4-FFF2-40B4-BE49-F238E27FC236}">
                <a16:creationId xmlns:a16="http://schemas.microsoft.com/office/drawing/2014/main" id="{225AF239-5A7F-4F25-828A-D341B8CEA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808" y="5685503"/>
            <a:ext cx="482215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Each number represents the quantity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-2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 + 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…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+ x</a:t>
            </a:r>
            <a:r>
              <a:rPr lang="en-US" altLang="en-US" sz="2000" baseline="-2500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r>
              <a:rPr lang="en-US" altLang="en-US" sz="2000" baseline="3000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endParaRPr lang="en-US" altLang="en-US" sz="20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3DCEBC97-BCBF-E7DD-1D3D-5666B2CD3A4B}"/>
                  </a:ext>
                </a:extLst>
              </p14:cNvPr>
              <p14:cNvContentPartPr/>
              <p14:nvPr/>
            </p14:nvContentPartPr>
            <p14:xfrm>
              <a:off x="762480" y="12240"/>
              <a:ext cx="8362080" cy="5451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DCEBC97-BCBF-E7DD-1D3D-5666B2CD3A4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3120" y="2880"/>
                <a:ext cx="8380800" cy="5470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4F3E6B84-AAE5-45AA-9797-545836C5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7F596C-FF86-43C3-B458-555CF2B05704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8195" name="Text Box 2">
            <a:extLst>
              <a:ext uri="{FF2B5EF4-FFF2-40B4-BE49-F238E27FC236}">
                <a16:creationId xmlns:a16="http://schemas.microsoft.com/office/drawing/2014/main" id="{72C7D150-6F7F-436C-A154-C16BD34B4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857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2’s Complement</a:t>
            </a:r>
          </a:p>
        </p:txBody>
      </p:sp>
      <p:sp>
        <p:nvSpPr>
          <p:cNvPr id="8196" name="Line 3">
            <a:extLst>
              <a:ext uri="{FF2B5EF4-FFF2-40B4-BE49-F238E27FC236}">
                <a16:creationId xmlns:a16="http://schemas.microsoft.com/office/drawing/2014/main" id="{7E0D91FD-33FE-4038-ABDE-D2B1506DA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A0B2390A-B0B4-4E36-B481-0B1DBAD51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95400"/>
            <a:ext cx="5356274" cy="280076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0000 0000 0000 0000 0000 0000 0000 0001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0111 1111 1111 1111 1111 1111 1111 1111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endParaRPr lang="en-US" altLang="en-US" sz="16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1000 0000 0000 0000 0000 0000 0000 0001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– 1)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1000 0000 0000 0000 0000 0000 0000 0010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-(2</a:t>
            </a:r>
            <a:r>
              <a:rPr lang="en-US" altLang="en-US" sz="1600" baseline="3000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– 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…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1111 1111 1111 1111 1111 1111 1111 1110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    1111 1111 1111 1111 1111 1111 1111 1111</a:t>
            </a:r>
            <a:r>
              <a:rPr lang="en-US" altLang="en-US" sz="1600" baseline="-2500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1600">
                <a:latin typeface="Calibri" panose="020F0502020204030204" pitchFamily="34" charset="0"/>
                <a:cs typeface="Calibri" panose="020F0502020204030204" pitchFamily="34" charset="0"/>
              </a:rPr>
              <a:t> = -1</a:t>
            </a:r>
          </a:p>
        </p:txBody>
      </p:sp>
      <p:sp>
        <p:nvSpPr>
          <p:cNvPr id="8198" name="Text Box 5">
            <a:extLst>
              <a:ext uri="{FF2B5EF4-FFF2-40B4-BE49-F238E27FC236}">
                <a16:creationId xmlns:a16="http://schemas.microsoft.com/office/drawing/2014/main" id="{B11C67E5-D6FB-4F7B-A66C-915F8C3B9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118290"/>
            <a:ext cx="786862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Note that the sum of a number x and its inverted representation x’ always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equals  a string of 1s (-1).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x + x’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x’ + 1 = -x        … hence, can compute the negative of a number by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-x = x’ + 1             inverting all bits and adding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Similarly, the sum of  x and –x gives us all zeroes, with a carry of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reality, x + (-x) =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… hence the name 2’s complement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9AB3DF8-186D-C979-92D2-13F680976C95}"/>
                  </a:ext>
                </a:extLst>
              </p14:cNvPr>
              <p14:cNvContentPartPr/>
              <p14:nvPr/>
            </p14:nvContentPartPr>
            <p14:xfrm>
              <a:off x="880920" y="2320920"/>
              <a:ext cx="7560360" cy="2878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9AB3DF8-186D-C979-92D2-13F680976C9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71560" y="2311560"/>
                <a:ext cx="7579080" cy="2896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E7C2ED2-E92F-4414-A2D2-C4E59162A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3CF54-05ED-4C9E-ACE6-3ABD4125E063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10243" name="Text Box 2">
            <a:extLst>
              <a:ext uri="{FF2B5EF4-FFF2-40B4-BE49-F238E27FC236}">
                <a16:creationId xmlns:a16="http://schemas.microsoft.com/office/drawing/2014/main" id="{E99D3813-9D37-4F71-9E7F-B7A2DF1FD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0244" name="Line 3">
            <a:extLst>
              <a:ext uri="{FF2B5EF4-FFF2-40B4-BE49-F238E27FC236}">
                <a16:creationId xmlns:a16="http://schemas.microsoft.com/office/drawing/2014/main" id="{59D41E5D-8AD0-452F-98E2-E342C937E4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43DF86C7-759B-4455-8376-28AF132C0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4420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Compute the 32-bit 2’s complement representations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for the following decimal numbers: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5,  -5, -6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3358542-17DD-A6C6-043C-F5EF2119B776}"/>
                  </a:ext>
                </a:extLst>
              </p14:cNvPr>
              <p14:cNvContentPartPr/>
              <p14:nvPr/>
            </p14:nvContentPartPr>
            <p14:xfrm>
              <a:off x="981000" y="194760"/>
              <a:ext cx="7400520" cy="6033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3358542-17DD-A6C6-043C-F5EF2119B77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71640" y="185400"/>
                <a:ext cx="7419240" cy="6052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0694E00-AC30-4337-BC59-B351FE3A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33BF6-A07E-4101-9E2B-C70F6EE87733}" type="slidenum">
              <a:rPr lang="en-US" altLang="en-US"/>
              <a:pPr>
                <a:defRPr/>
              </a:pPr>
              <a:t>16</a:t>
            </a:fld>
            <a:endParaRPr lang="en-US" altLang="en-US"/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31610B9C-40FA-4834-AAD0-2E86DC5A0D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B6E10F3E-FC65-4942-8D3A-6F60A8F8D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302EC9A9-247E-478B-A659-0CC20AB08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95895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Compute the 32-bit 2’s complement representations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for the following decimal numbers: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5,  -5, -6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5:   0000  0000  0000  0000  0000  0000  0000  0101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-5:   1111  1111  1111  1111  1111  1111  1111 1011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-6:   1111  1111  1111  1111  1111  1111  1111 1010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Given -5, verify that inverting and adding 1 yields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number 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6C904B2-55BA-48D1-82FE-33A83682A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A54460-B236-40A2-826A-EE480D794289}" type="slidenum">
              <a:rPr lang="en-US" altLang="en-US"/>
              <a:pPr>
                <a:defRPr/>
              </a:pPr>
              <a:t>17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06B23E87-6C6F-4779-A401-A9602078E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079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/ Unsigned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2F764014-0656-49D0-B346-D8A425DBE1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F239055F-96AE-416B-9FCF-F282298A8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1313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hardware recognizes two formats: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unsigned (corresponding to the C declaration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unsigned 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all numbers are positive, a 1 in the most significant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just means it is a really large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signed (C declaration is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or just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numbers can be +/-  , a 1 in the MSB means the number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is negative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distinction enables us to represent twice as many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numbers when we’re sure that we don’t need negatives</a:t>
            </a: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ECF1FA0-0409-7774-D6EE-17DBB88B402D}"/>
                  </a:ext>
                </a:extLst>
              </p14:cNvPr>
              <p14:cNvContentPartPr/>
              <p14:nvPr/>
            </p14:nvContentPartPr>
            <p14:xfrm>
              <a:off x="5304240" y="1857240"/>
              <a:ext cx="3338640" cy="23443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ECF1FA0-0409-7774-D6EE-17DBB88B402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94880" y="1847880"/>
                <a:ext cx="3357360" cy="2363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E9C91A0-E64B-4BD2-9303-4702B8794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7C1282-93D2-4148-8A63-82958255D42A}" type="slidenum">
              <a:rPr lang="en-US" altLang="en-US"/>
              <a:pPr>
                <a:defRPr/>
              </a:pPr>
              <a:t>18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99DC8F37-1B7C-43D1-9C8F-757A25F00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05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MIPS Instructions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A30C3ABD-9DE4-4C4F-BB1D-E4FC2B54D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CDE4625E-8011-4FE7-A1BA-2CDF5EA7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634539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Consider a comparison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slt   $t0, $t1,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and $t1 contains the 32-bit number   1111 01…01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What gets stored in $t0?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6D92117-5ECC-51BD-7D8B-C09C9E7E26D4}"/>
                  </a:ext>
                </a:extLst>
              </p14:cNvPr>
              <p14:cNvContentPartPr/>
              <p14:nvPr/>
            </p14:nvContentPartPr>
            <p14:xfrm>
              <a:off x="797040" y="456120"/>
              <a:ext cx="8318160" cy="5689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6D92117-5ECC-51BD-7D8B-C09C9E7E26D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87680" y="446760"/>
                <a:ext cx="8336880" cy="5707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0E4038F5-7986-486D-AD4B-CF04051A5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5314B5-99FC-4613-A05E-E9D8AD5F16A7}" type="slidenum">
              <a:rPr lang="en-US" altLang="en-US"/>
              <a:pPr>
                <a:defRPr/>
              </a:pPr>
              <a:t>19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0ACD4642-6B72-40A9-A15A-884D4C62F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055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MIPS Instructions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0EFA29FE-3336-4740-9FA8-8CDEBCF4C5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9C8DF09E-1C1D-454E-B30E-DE7C86F4F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8224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Consider a comparison instruction: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slt   $t0, $t1,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and $t1 contains the 32-bit number   1111 01…01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What gets stored in $t0?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The result depends on whether $t1 is a signed or unsigned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number – the compiler/programmer must track this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accordingly use either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slt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or 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sltu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slt    $t0, $t1, $zero     stores  1 in $t0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sltu  $t0, $t1, $zero     stores  0 in $t0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D0832D-9AFB-4427-9933-382C1BCC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8D739-0896-4665-AB20-505B026D892F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C60F5576-5DAC-4FF3-AF17-55BDC3D8B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018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Syllabus Reminders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EB830818-AA2B-4987-BD53-977121565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0189BBF-3E6A-A8B7-D1D0-4DBAB1986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" y="1812538"/>
            <a:ext cx="8305800" cy="298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3427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3A1FAB1-E331-43CF-B26E-81E38B55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727B5-CE6A-4CA4-AC75-CC0F8A94DC91}" type="slidenum">
              <a:rPr lang="en-US" altLang="en-US"/>
              <a:pPr>
                <a:defRPr/>
              </a:pPr>
              <a:t>20</a:t>
            </a:fld>
            <a:endParaRPr lang="en-US" altLang="en-US"/>
          </a:p>
        </p:txBody>
      </p:sp>
      <p:sp>
        <p:nvSpPr>
          <p:cNvPr id="20483" name="Text Box 2">
            <a:extLst>
              <a:ext uri="{FF2B5EF4-FFF2-40B4-BE49-F238E27FC236}">
                <a16:creationId xmlns:a16="http://schemas.microsoft.com/office/drawing/2014/main" id="{A70E2EBE-0C99-4D98-8D43-AA3CD84AE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5923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Extension</a:t>
            </a:r>
          </a:p>
        </p:txBody>
      </p:sp>
      <p:sp>
        <p:nvSpPr>
          <p:cNvPr id="20484" name="Line 3">
            <a:extLst>
              <a:ext uri="{FF2B5EF4-FFF2-40B4-BE49-F238E27FC236}">
                <a16:creationId xmlns:a16="http://schemas.microsoft.com/office/drawing/2014/main" id="{099F7D65-2EFF-4ACB-A7F8-1ED45F5BE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20885135-ADB0-4F08-8D5A-583FA35B3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92015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Occasionally, 16-bit signed numbers must be converted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into 32-bit signed numbers – for example, when doing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add with an immediate operand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The conversion is simple: take the most significant bit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use it to fill up the additional bits on the left – known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sign extension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  So 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 0000 0000 0000 0010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0000 0000 0000 0000 0000 0000 0000 0010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     and -2</a:t>
            </a:r>
            <a:r>
              <a:rPr lang="en-US" altLang="en-US" sz="2400" baseline="-25000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goes from 1111 1111 1111 1110  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      1111 1111 1111 1111 1111 1111 1111 1110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D5EDFA7-46BF-5EF6-BED5-729CD5984352}"/>
                  </a:ext>
                </a:extLst>
              </p14:cNvPr>
              <p14:cNvContentPartPr/>
              <p14:nvPr/>
            </p14:nvContentPartPr>
            <p14:xfrm>
              <a:off x="1854360" y="139680"/>
              <a:ext cx="7150320" cy="6464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D5EDFA7-46BF-5EF6-BED5-729CD598435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45000" y="130320"/>
                <a:ext cx="7169040" cy="6482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6425DFA-2C17-41E5-949B-6C40333E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5705F-BD30-45B2-9380-25E74829D09F}" type="slidenum">
              <a:rPr lang="en-US" altLang="en-US"/>
              <a:pPr>
                <a:defRPr/>
              </a:pPr>
              <a:t>21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B7074814-4FF1-4179-82B3-55736A3A0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82157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Alternative Representations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379B33DC-270F-43FC-A1E9-984446AFE2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032B6D22-436F-4B45-A47E-5BC01FA41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93723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following two (intuitive) representations were discarded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because they required additional conversion steps before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arithmetic could be performed on the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sign-and-magnitude: the most significant bit represents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+/-  and the remaining bits express the magnitude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one’s complement: -x is represented by inverting all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the bits of x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Both representations above suffer from two zeroes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44D0832D-9AFB-4427-9933-382C1BCC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8D739-0896-4665-AB20-505B026D892F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C60F5576-5DAC-4FF3-AF17-55BDC3D8B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018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Syllabus Reminders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EB830818-AA2B-4987-BD53-977121565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3EF67-0349-1BCF-3DB1-E584BFC48B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55" y="1532951"/>
            <a:ext cx="7888864" cy="418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809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11D9CD1-9155-4C4D-8DAF-8A03F84E1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9DA190-E2D7-465C-A465-49840829BD17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38915" name="Text Box 2">
            <a:extLst>
              <a:ext uri="{FF2B5EF4-FFF2-40B4-BE49-F238E27FC236}">
                <a16:creationId xmlns:a16="http://schemas.microsoft.com/office/drawing/2014/main" id="{75AEDF79-3778-455C-94FA-38BF1162C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8808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Print Routine</a:t>
            </a:r>
          </a:p>
        </p:txBody>
      </p:sp>
      <p:sp>
        <p:nvSpPr>
          <p:cNvPr id="38916" name="Line 3">
            <a:extLst>
              <a:ext uri="{FF2B5EF4-FFF2-40B4-BE49-F238E27FC236}">
                <a16:creationId xmlns:a16="http://schemas.microsoft.com/office/drawing/2014/main" id="{EB386FDE-C8C2-4AA7-A7D2-129711263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9911264E-49F3-46D4-BBCD-429793976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211974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str:   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“the answer is 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.text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li      $v0, 4               # load immediate; 4 is the code for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print_string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la     $a0, str            #  the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print_string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expects the string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#  address as the argument; la is the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#  to load the address of the operand (str)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#  MARS will now invoke syscall-4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li      $v0, 1              #  syscall-1 corresponds to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print_int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li      $a0, 5              #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print_int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expects the integer as its argument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#  MARS will now invoke syscall-1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51C9830-36C6-5E4E-F2DE-AF94011C715D}"/>
                  </a:ext>
                </a:extLst>
              </p14:cNvPr>
              <p14:cNvContentPartPr/>
              <p14:nvPr/>
            </p14:nvContentPartPr>
            <p14:xfrm>
              <a:off x="598320" y="1168560"/>
              <a:ext cx="8463960" cy="3913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51C9830-36C6-5E4E-F2DE-AF94011C715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8960" y="1159200"/>
                <a:ext cx="8482680" cy="3932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EF49DCB-70E9-4457-87A1-7057E52B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C5BA4-9EBC-4283-9F8A-81FE196AB246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40963" name="Text Box 2">
            <a:extLst>
              <a:ext uri="{FF2B5EF4-FFF2-40B4-BE49-F238E27FC236}">
                <a16:creationId xmlns:a16="http://schemas.microsoft.com/office/drawing/2014/main" id="{01A2D330-5F5C-42AF-B444-0C67335AC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0964" name="Line 3">
            <a:extLst>
              <a:ext uri="{FF2B5EF4-FFF2-40B4-BE49-F238E27FC236}">
                <a16:creationId xmlns:a16="http://schemas.microsoft.com/office/drawing/2014/main" id="{A2AA2A5C-DFB9-4B25-8161-6F6629B721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4">
            <a:extLst>
              <a:ext uri="{FF2B5EF4-FFF2-40B4-BE49-F238E27FC236}">
                <a16:creationId xmlns:a16="http://schemas.microsoft.com/office/drawing/2014/main" id="{5CF8FA15-99E8-4227-8B92-8E3B976E61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73222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Write an assembly program to prompt the user for two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numbers and print the sum of the two numbers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3728DDA-F660-4B7A-86AB-E2DFCE61B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EC14E2-010B-4593-A1BE-F347ECD66F41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43011" name="Text Box 2">
            <a:extLst>
              <a:ext uri="{FF2B5EF4-FFF2-40B4-BE49-F238E27FC236}">
                <a16:creationId xmlns:a16="http://schemas.microsoft.com/office/drawing/2014/main" id="{DA7F5192-857F-4575-B57B-C1F0341CD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43012" name="Line 3">
            <a:extLst>
              <a:ext uri="{FF2B5EF4-FFF2-40B4-BE49-F238E27FC236}">
                <a16:creationId xmlns:a16="http://schemas.microsoft.com/office/drawing/2014/main" id="{25CCB3EA-9FAB-42A0-B85A-4D8C4587A9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3" name="Text Box 4">
            <a:extLst>
              <a:ext uri="{FF2B5EF4-FFF2-40B4-BE49-F238E27FC236}">
                <a16:creationId xmlns:a16="http://schemas.microsoft.com/office/drawing/2014/main" id="{E7AA21D0-02F1-4D80-A444-E1230C7FF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43000"/>
            <a:ext cx="7153369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.data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str1: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“Enter 2 numbers:”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.text                                                    str2:  .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asciiz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“The sum is ”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4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la  $a0, str1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$t0, $v0, $zero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$t1, $v0, $zero  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$v0, 4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la  $a0, str2    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li    $v0,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add  $a0, $t1, $t0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syscall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702148E-592F-D62E-70AB-3BF1DADB7CB7}"/>
                  </a:ext>
                </a:extLst>
              </p14:cNvPr>
              <p14:cNvContentPartPr/>
              <p14:nvPr/>
            </p14:nvContentPartPr>
            <p14:xfrm>
              <a:off x="860760" y="1468080"/>
              <a:ext cx="5365080" cy="49154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702148E-592F-D62E-70AB-3BF1DADB7CB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51400" y="1458720"/>
                <a:ext cx="5383800" cy="4934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2B6A5DF3-7672-44A2-BD05-C64073E82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D9E54-3944-4F63-8896-3A81F354F5AD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45059" name="Text Box 2">
            <a:extLst>
              <a:ext uri="{FF2B5EF4-FFF2-40B4-BE49-F238E27FC236}">
                <a16:creationId xmlns:a16="http://schemas.microsoft.com/office/drawing/2014/main" id="{BF47862F-87C4-4192-B6B0-C32B092E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938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IA-32 Instruction Set</a:t>
            </a:r>
          </a:p>
        </p:txBody>
      </p:sp>
      <p:sp>
        <p:nvSpPr>
          <p:cNvPr id="45060" name="Line 3">
            <a:extLst>
              <a:ext uri="{FF2B5EF4-FFF2-40B4-BE49-F238E27FC236}">
                <a16:creationId xmlns:a16="http://schemas.microsoft.com/office/drawing/2014/main" id="{66ED48B2-CD9D-44E3-8F64-62114F957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1" name="Text Box 4">
            <a:extLst>
              <a:ext uri="{FF2B5EF4-FFF2-40B4-BE49-F238E27FC236}">
                <a16:creationId xmlns:a16="http://schemas.microsoft.com/office/drawing/2014/main" id="{1E639701-A320-4B4C-9AA6-F0F182A3C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3683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Intel’s IA-32 instruction set has evolved over 20 years –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old features are preserved for software compatibility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Numerous complex instructions – complicates hardware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design (Complex Instruction Set Computer – CISC)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Instructions have different sizes, operands can be 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registers or memory, only 8 general-purpose registers,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one of the operands is over-written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RISC instructions are more amenable to high performance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(clock speed and parallelism) – modern Intel processors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convert IA-32 instructions into simpler micro-operations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F555E57-861A-7D14-2520-8E235C5EDC9D}"/>
                  </a:ext>
                </a:extLst>
              </p14:cNvPr>
              <p14:cNvContentPartPr/>
              <p14:nvPr/>
            </p14:nvContentPartPr>
            <p14:xfrm>
              <a:off x="4795920" y="289800"/>
              <a:ext cx="4308480" cy="3688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F555E57-861A-7D14-2520-8E235C5EDC9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86560" y="280440"/>
                <a:ext cx="4327200" cy="3706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2141ACF1-E866-48B3-9F03-9648E540F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EFB887-0BAC-4C42-8D93-765DEF29B305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47107" name="Text Box 2">
            <a:extLst>
              <a:ext uri="{FF2B5EF4-FFF2-40B4-BE49-F238E27FC236}">
                <a16:creationId xmlns:a16="http://schemas.microsoft.com/office/drawing/2014/main" id="{A6FDCC87-F7DE-4116-8DFA-FA9AC0EB3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9162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Endian-ness</a:t>
            </a:r>
          </a:p>
        </p:txBody>
      </p:sp>
      <p:sp>
        <p:nvSpPr>
          <p:cNvPr id="47108" name="Line 3">
            <a:extLst>
              <a:ext uri="{FF2B5EF4-FFF2-40B4-BE49-F238E27FC236}">
                <a16:creationId xmlns:a16="http://schemas.microsoft.com/office/drawing/2014/main" id="{9984C90F-FC32-4977-9483-4126F731B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9" name="Text Box 4">
            <a:extLst>
              <a:ext uri="{FF2B5EF4-FFF2-40B4-BE49-F238E27FC236}">
                <a16:creationId xmlns:a16="http://schemas.microsoft.com/office/drawing/2014/main" id="{9850B997-3BE3-4284-B11B-C6638D31F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289129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Two major formats for transferring values between registers and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Memory:  low address  45   7b  87  7f    high address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Little-endian register: the first byte read goes in the low end of the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Register:   7f   87  7b  45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Most-significant bit                                 Least-significant bit                 (x86)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Big-endian register: the first byte read goes in the big end of the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Register:   45  7b  87  7f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Most-significant bit                                  Least-significant bit               (MIPS, IBM)</a:t>
            </a:r>
          </a:p>
        </p:txBody>
      </p:sp>
      <p:sp>
        <p:nvSpPr>
          <p:cNvPr id="47110" name="Line 5">
            <a:extLst>
              <a:ext uri="{FF2B5EF4-FFF2-40B4-BE49-F238E27FC236}">
                <a16:creationId xmlns:a16="http://schemas.microsoft.com/office/drawing/2014/main" id="{9344D85E-883E-4449-A4AA-CBAD7FE0C9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3733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Line 6">
            <a:extLst>
              <a:ext uri="{FF2B5EF4-FFF2-40B4-BE49-F238E27FC236}">
                <a16:creationId xmlns:a16="http://schemas.microsoft.com/office/drawing/2014/main" id="{17AED877-7EFD-4820-920C-36F4868FB0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5257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2" name="Line 7">
            <a:extLst>
              <a:ext uri="{FF2B5EF4-FFF2-40B4-BE49-F238E27FC236}">
                <a16:creationId xmlns:a16="http://schemas.microsoft.com/office/drawing/2014/main" id="{F7EEE353-782F-4E58-AF98-21DD80CE013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657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Line 8">
            <a:extLst>
              <a:ext uri="{FF2B5EF4-FFF2-40B4-BE49-F238E27FC236}">
                <a16:creationId xmlns:a16="http://schemas.microsoft.com/office/drawing/2014/main" id="{D62B18ED-6F11-4E3B-A70A-6224FC7C6A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67200" y="5181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8B3AFE8-2EA9-362E-FB80-4D53425DACC5}"/>
                  </a:ext>
                </a:extLst>
              </p14:cNvPr>
              <p14:cNvContentPartPr/>
              <p14:nvPr/>
            </p14:nvContentPartPr>
            <p14:xfrm>
              <a:off x="3609000" y="95400"/>
              <a:ext cx="5192280" cy="38728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8B3AFE8-2EA9-362E-FB80-4D53425DACC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99640" y="86040"/>
                <a:ext cx="5211000" cy="3891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6CD20DBB-3164-4FF1-B82E-44C7308ED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F39C0-735D-4D53-9D55-F92FDDA92DE7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49155" name="Text Box 2">
            <a:extLst>
              <a:ext uri="{FF2B5EF4-FFF2-40B4-BE49-F238E27FC236}">
                <a16:creationId xmlns:a16="http://schemas.microsoft.com/office/drawing/2014/main" id="{6646FD6B-61A3-4774-B1B7-94067C708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1989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Arial" panose="020B0604020202020204" pitchFamily="34" charset="0"/>
              </a:rPr>
              <a:t>Binary Representation</a:t>
            </a:r>
          </a:p>
        </p:txBody>
      </p:sp>
      <p:sp>
        <p:nvSpPr>
          <p:cNvPr id="49156" name="Line 3">
            <a:extLst>
              <a:ext uri="{FF2B5EF4-FFF2-40B4-BE49-F238E27FC236}">
                <a16:creationId xmlns:a16="http://schemas.microsoft.com/office/drawing/2014/main" id="{DF561680-9B19-4F96-91AB-FAFB25B556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Text Box 4">
            <a:extLst>
              <a:ext uri="{FF2B5EF4-FFF2-40B4-BE49-F238E27FC236}">
                <a16:creationId xmlns:a16="http://schemas.microsoft.com/office/drawing/2014/main" id="{2E450C01-863D-4B9D-B616-38CFA53DE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21474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The binary number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01011000 00010101 00101110 11100111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represents the quantity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31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… 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32-bit word can represent 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numbers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0  and 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… this is known as the unsigned representation 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we’re assuming that numbers are always positive</a:t>
            </a:r>
          </a:p>
        </p:txBody>
      </p:sp>
      <p:sp>
        <p:nvSpPr>
          <p:cNvPr id="49158" name="Text Box 5">
            <a:extLst>
              <a:ext uri="{FF2B5EF4-FFF2-40B4-BE49-F238E27FC236}">
                <a16:creationId xmlns:a16="http://schemas.microsoft.com/office/drawing/2014/main" id="{C33B6BF2-5B79-4428-BA1A-DA5C1F35C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475" y="2667000"/>
            <a:ext cx="218104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Most significant bit</a:t>
            </a:r>
          </a:p>
        </p:txBody>
      </p:sp>
      <p:sp>
        <p:nvSpPr>
          <p:cNvPr id="49159" name="Text Box 6">
            <a:extLst>
              <a:ext uri="{FF2B5EF4-FFF2-40B4-BE49-F238E27FC236}">
                <a16:creationId xmlns:a16="http://schemas.microsoft.com/office/drawing/2014/main" id="{0D8197C0-426C-4F44-980A-CF2E8D299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6021" y="2627342"/>
            <a:ext cx="218585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Least significant bit</a:t>
            </a:r>
          </a:p>
        </p:txBody>
      </p:sp>
      <p:sp>
        <p:nvSpPr>
          <p:cNvPr id="49160" name="Line 7">
            <a:extLst>
              <a:ext uri="{FF2B5EF4-FFF2-40B4-BE49-F238E27FC236}">
                <a16:creationId xmlns:a16="http://schemas.microsoft.com/office/drawing/2014/main" id="{334D2FBC-B9AF-4539-9E27-6E74ABD617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76400" y="2590800"/>
            <a:ext cx="53340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Line 9">
            <a:extLst>
              <a:ext uri="{FF2B5EF4-FFF2-40B4-BE49-F238E27FC236}">
                <a16:creationId xmlns:a16="http://schemas.microsoft.com/office/drawing/2014/main" id="{73752F45-52A9-4453-9684-E882A7BD9AC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91400" y="2514600"/>
            <a:ext cx="457200" cy="152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A3BBD15-3897-07C2-E82B-4C124EFC7A28}"/>
                  </a:ext>
                </a:extLst>
              </p14:cNvPr>
              <p14:cNvContentPartPr/>
              <p14:nvPr/>
            </p14:nvContentPartPr>
            <p14:xfrm>
              <a:off x="500400" y="358560"/>
              <a:ext cx="8578080" cy="55209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A3BBD15-3897-07C2-E82B-4C124EFC7A2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91040" y="349200"/>
                <a:ext cx="8596800" cy="55396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47057</TotalTime>
  <Words>1695</Words>
  <Application>Microsoft Office PowerPoint</Application>
  <PresentationFormat>On-screen Show (4:3)</PresentationFormat>
  <Paragraphs>274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267</cp:revision>
  <dcterms:created xsi:type="dcterms:W3CDTF">2002-09-20T18:19:18Z</dcterms:created>
  <dcterms:modified xsi:type="dcterms:W3CDTF">2023-02-02T17:36:36Z</dcterms:modified>
</cp:coreProperties>
</file>