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7.xml" ContentType="application/inkml+xml"/>
  <Override PartName="/ppt/notesSlides/notesSlide9.xml" ContentType="application/vnd.openxmlformats-officedocument.presentationml.notesSlide+xml"/>
  <Override PartName="/ppt/ink/ink8.xml" ContentType="application/inkml+xml"/>
  <Override PartName="/ppt/notesSlides/notesSlide10.xml" ContentType="application/vnd.openxmlformats-officedocument.presentationml.notesSlide+xml"/>
  <Override PartName="/ppt/ink/ink9.xml" ContentType="application/inkml+xml"/>
  <Override PartName="/ppt/notesSlides/notesSlide11.xml" ContentType="application/vnd.openxmlformats-officedocument.presentationml.notesSlide+xml"/>
  <Override PartName="/ppt/ink/ink10.xml" ContentType="application/inkml+xml"/>
  <Override PartName="/ppt/notesSlides/notesSlide12.xml" ContentType="application/vnd.openxmlformats-officedocument.presentationml.notesSlide+xml"/>
  <Override PartName="/ppt/ink/ink11.xml" ContentType="application/inkml+xml"/>
  <Override PartName="/ppt/notesSlides/notesSlide13.xml" ContentType="application/vnd.openxmlformats-officedocument.presentationml.notesSlide+xml"/>
  <Override PartName="/ppt/ink/ink12.xml" ContentType="application/inkml+xml"/>
  <Override PartName="/ppt/notesSlides/notesSlide14.xml" ContentType="application/vnd.openxmlformats-officedocument.presentationml.notesSlide+xml"/>
  <Override PartName="/ppt/ink/ink13.xml" ContentType="application/inkml+xml"/>
  <Override PartName="/ppt/notesSlides/notesSlide15.xml" ContentType="application/vnd.openxmlformats-officedocument.presentationml.notesSlide+xml"/>
  <Override PartName="/ppt/ink/ink14.xml" ContentType="application/inkml+xml"/>
  <Override PartName="/ppt/notesSlides/notesSlide16.xml" ContentType="application/vnd.openxmlformats-officedocument.presentationml.notesSlide+xml"/>
  <Override PartName="/ppt/ink/ink15.xml" ContentType="application/inkml+xml"/>
  <Override PartName="/ppt/notesSlides/notesSlide17.xml" ContentType="application/vnd.openxmlformats-officedocument.presentationml.notesSlide+xml"/>
  <Override PartName="/ppt/ink/ink16.xml" ContentType="application/inkml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63" r:id="rId2"/>
    <p:sldId id="654" r:id="rId3"/>
    <p:sldId id="655" r:id="rId4"/>
    <p:sldId id="646" r:id="rId5"/>
    <p:sldId id="647" r:id="rId6"/>
    <p:sldId id="648" r:id="rId7"/>
    <p:sldId id="649" r:id="rId8"/>
    <p:sldId id="650" r:id="rId9"/>
    <p:sldId id="636" r:id="rId10"/>
    <p:sldId id="637" r:id="rId11"/>
    <p:sldId id="638" r:id="rId12"/>
    <p:sldId id="639" r:id="rId13"/>
    <p:sldId id="640" r:id="rId14"/>
    <p:sldId id="643" r:id="rId15"/>
    <p:sldId id="631" r:id="rId16"/>
    <p:sldId id="651" r:id="rId17"/>
    <p:sldId id="652" r:id="rId18"/>
    <p:sldId id="632" r:id="rId19"/>
    <p:sldId id="633" r:id="rId20"/>
    <p:sldId id="634" r:id="rId21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C62E5C-9461-4294-98D5-FA423524C705}" v="1" dt="2023-01-31T17:29:11.1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1" autoAdjust="0"/>
    <p:restoredTop sz="94660"/>
  </p:normalViewPr>
  <p:slideViewPr>
    <p:cSldViewPr>
      <p:cViewPr varScale="1">
        <p:scale>
          <a:sx n="74" d="100"/>
          <a:sy n="74" d="100"/>
        </p:scale>
        <p:origin x="108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d1fdae7ed13c9a74" providerId="LiveId" clId="{5CC62E5C-9461-4294-98D5-FA423524C705}"/>
    <pc:docChg chg="custSel modSld">
      <pc:chgData name="Rajeev Balasubramonian" userId="d1fdae7ed13c9a74" providerId="LiveId" clId="{5CC62E5C-9461-4294-98D5-FA423524C705}" dt="2023-01-31T17:29:11.125" v="116"/>
      <pc:docMkLst>
        <pc:docMk/>
      </pc:docMkLst>
      <pc:sldChg chg="addSp">
        <pc:chgData name="Rajeev Balasubramonian" userId="d1fdae7ed13c9a74" providerId="LiveId" clId="{5CC62E5C-9461-4294-98D5-FA423524C705}" dt="2023-01-31T17:29:11.125" v="116"/>
        <pc:sldMkLst>
          <pc:docMk/>
          <pc:sldMk cId="0" sldId="363"/>
        </pc:sldMkLst>
        <pc:inkChg chg="add">
          <ac:chgData name="Rajeev Balasubramonian" userId="d1fdae7ed13c9a74" providerId="LiveId" clId="{5CC62E5C-9461-4294-98D5-FA423524C705}" dt="2023-01-31T17:29:11.125" v="116"/>
          <ac:inkMkLst>
            <pc:docMk/>
            <pc:sldMk cId="0" sldId="363"/>
            <ac:inkMk id="2" creationId="{21509EA1-F44D-5BF3-0736-2F4CB72FE833}"/>
          </ac:inkMkLst>
        </pc:inkChg>
      </pc:sldChg>
      <pc:sldChg chg="addSp">
        <pc:chgData name="Rajeev Balasubramonian" userId="d1fdae7ed13c9a74" providerId="LiveId" clId="{5CC62E5C-9461-4294-98D5-FA423524C705}" dt="2023-01-31T17:29:11.125" v="116"/>
        <pc:sldMkLst>
          <pc:docMk/>
          <pc:sldMk cId="0" sldId="631"/>
        </pc:sldMkLst>
        <pc:inkChg chg="add">
          <ac:chgData name="Rajeev Balasubramonian" userId="d1fdae7ed13c9a74" providerId="LiveId" clId="{5CC62E5C-9461-4294-98D5-FA423524C705}" dt="2023-01-31T17:29:11.125" v="116"/>
          <ac:inkMkLst>
            <pc:docMk/>
            <pc:sldMk cId="0" sldId="631"/>
            <ac:inkMk id="2" creationId="{494586EC-DF09-AB10-09B1-0ADEDA07CB91}"/>
          </ac:inkMkLst>
        </pc:inkChg>
      </pc:sldChg>
      <pc:sldChg chg="modSp mod">
        <pc:chgData name="Rajeev Balasubramonian" userId="d1fdae7ed13c9a74" providerId="LiveId" clId="{5CC62E5C-9461-4294-98D5-FA423524C705}" dt="2023-01-31T14:01:04.264" v="115" actId="20577"/>
        <pc:sldMkLst>
          <pc:docMk/>
          <pc:sldMk cId="0" sldId="632"/>
        </pc:sldMkLst>
        <pc:spChg chg="mod">
          <ac:chgData name="Rajeev Balasubramonian" userId="d1fdae7ed13c9a74" providerId="LiveId" clId="{5CC62E5C-9461-4294-98D5-FA423524C705}" dt="2023-01-31T14:01:04.264" v="115" actId="20577"/>
          <ac:spMkLst>
            <pc:docMk/>
            <pc:sldMk cId="0" sldId="632"/>
            <ac:spMk id="38917" creationId="{9911264E-49F3-46D4-BBCD-429793976552}"/>
          </ac:spMkLst>
        </pc:spChg>
      </pc:sldChg>
      <pc:sldChg chg="modSp mod">
        <pc:chgData name="Rajeev Balasubramonian" userId="d1fdae7ed13c9a74" providerId="LiveId" clId="{5CC62E5C-9461-4294-98D5-FA423524C705}" dt="2023-01-31T14:00:44.262" v="108" actId="21"/>
        <pc:sldMkLst>
          <pc:docMk/>
          <pc:sldMk cId="0" sldId="633"/>
        </pc:sldMkLst>
        <pc:spChg chg="mod">
          <ac:chgData name="Rajeev Balasubramonian" userId="d1fdae7ed13c9a74" providerId="LiveId" clId="{5CC62E5C-9461-4294-98D5-FA423524C705}" dt="2023-01-31T14:00:44.262" v="108" actId="21"/>
          <ac:spMkLst>
            <pc:docMk/>
            <pc:sldMk cId="0" sldId="633"/>
            <ac:spMk id="40965" creationId="{5CF8FA15-99E8-4227-8B92-8E3B976E6150}"/>
          </ac:spMkLst>
        </pc:spChg>
      </pc:sldChg>
      <pc:sldChg chg="addSp">
        <pc:chgData name="Rajeev Balasubramonian" userId="d1fdae7ed13c9a74" providerId="LiveId" clId="{5CC62E5C-9461-4294-98D5-FA423524C705}" dt="2023-01-31T17:29:11.125" v="116"/>
        <pc:sldMkLst>
          <pc:docMk/>
          <pc:sldMk cId="0" sldId="636"/>
        </pc:sldMkLst>
        <pc:inkChg chg="add">
          <ac:chgData name="Rajeev Balasubramonian" userId="d1fdae7ed13c9a74" providerId="LiveId" clId="{5CC62E5C-9461-4294-98D5-FA423524C705}" dt="2023-01-31T17:29:11.125" v="116"/>
          <ac:inkMkLst>
            <pc:docMk/>
            <pc:sldMk cId="0" sldId="636"/>
            <ac:inkMk id="2" creationId="{4CE0360E-D5A0-BBC0-494E-0F5674BE9932}"/>
          </ac:inkMkLst>
        </pc:inkChg>
      </pc:sldChg>
      <pc:sldChg chg="addSp">
        <pc:chgData name="Rajeev Balasubramonian" userId="d1fdae7ed13c9a74" providerId="LiveId" clId="{5CC62E5C-9461-4294-98D5-FA423524C705}" dt="2023-01-31T17:29:11.125" v="116"/>
        <pc:sldMkLst>
          <pc:docMk/>
          <pc:sldMk cId="0" sldId="637"/>
        </pc:sldMkLst>
        <pc:inkChg chg="add">
          <ac:chgData name="Rajeev Balasubramonian" userId="d1fdae7ed13c9a74" providerId="LiveId" clId="{5CC62E5C-9461-4294-98D5-FA423524C705}" dt="2023-01-31T17:29:11.125" v="116"/>
          <ac:inkMkLst>
            <pc:docMk/>
            <pc:sldMk cId="0" sldId="637"/>
            <ac:inkMk id="2" creationId="{BD29DDDE-8A93-1542-4961-8690AD621CA5}"/>
          </ac:inkMkLst>
        </pc:inkChg>
      </pc:sldChg>
      <pc:sldChg chg="addSp">
        <pc:chgData name="Rajeev Balasubramonian" userId="d1fdae7ed13c9a74" providerId="LiveId" clId="{5CC62E5C-9461-4294-98D5-FA423524C705}" dt="2023-01-31T17:29:11.125" v="116"/>
        <pc:sldMkLst>
          <pc:docMk/>
          <pc:sldMk cId="0" sldId="638"/>
        </pc:sldMkLst>
        <pc:inkChg chg="add">
          <ac:chgData name="Rajeev Balasubramonian" userId="d1fdae7ed13c9a74" providerId="LiveId" clId="{5CC62E5C-9461-4294-98D5-FA423524C705}" dt="2023-01-31T17:29:11.125" v="116"/>
          <ac:inkMkLst>
            <pc:docMk/>
            <pc:sldMk cId="0" sldId="638"/>
            <ac:inkMk id="2" creationId="{30E4CC67-FC95-EF7F-E335-C2AC65A03E6E}"/>
          </ac:inkMkLst>
        </pc:inkChg>
      </pc:sldChg>
      <pc:sldChg chg="addSp">
        <pc:chgData name="Rajeev Balasubramonian" userId="d1fdae7ed13c9a74" providerId="LiveId" clId="{5CC62E5C-9461-4294-98D5-FA423524C705}" dt="2023-01-31T17:29:11.125" v="116"/>
        <pc:sldMkLst>
          <pc:docMk/>
          <pc:sldMk cId="0" sldId="639"/>
        </pc:sldMkLst>
        <pc:inkChg chg="add">
          <ac:chgData name="Rajeev Balasubramonian" userId="d1fdae7ed13c9a74" providerId="LiveId" clId="{5CC62E5C-9461-4294-98D5-FA423524C705}" dt="2023-01-31T17:29:11.125" v="116"/>
          <ac:inkMkLst>
            <pc:docMk/>
            <pc:sldMk cId="0" sldId="639"/>
            <ac:inkMk id="2" creationId="{D221757E-CA7D-EC6E-60E5-75310132FB85}"/>
          </ac:inkMkLst>
        </pc:inkChg>
      </pc:sldChg>
      <pc:sldChg chg="addSp">
        <pc:chgData name="Rajeev Balasubramonian" userId="d1fdae7ed13c9a74" providerId="LiveId" clId="{5CC62E5C-9461-4294-98D5-FA423524C705}" dt="2023-01-31T17:29:11.125" v="116"/>
        <pc:sldMkLst>
          <pc:docMk/>
          <pc:sldMk cId="0" sldId="640"/>
        </pc:sldMkLst>
        <pc:inkChg chg="add">
          <ac:chgData name="Rajeev Balasubramonian" userId="d1fdae7ed13c9a74" providerId="LiveId" clId="{5CC62E5C-9461-4294-98D5-FA423524C705}" dt="2023-01-31T17:29:11.125" v="116"/>
          <ac:inkMkLst>
            <pc:docMk/>
            <pc:sldMk cId="0" sldId="640"/>
            <ac:inkMk id="2" creationId="{ACE7022A-0182-E8B2-9930-F978635E4381}"/>
          </ac:inkMkLst>
        </pc:inkChg>
      </pc:sldChg>
      <pc:sldChg chg="addSp">
        <pc:chgData name="Rajeev Balasubramonian" userId="d1fdae7ed13c9a74" providerId="LiveId" clId="{5CC62E5C-9461-4294-98D5-FA423524C705}" dt="2023-01-31T17:29:11.125" v="116"/>
        <pc:sldMkLst>
          <pc:docMk/>
          <pc:sldMk cId="0" sldId="643"/>
        </pc:sldMkLst>
        <pc:inkChg chg="add">
          <ac:chgData name="Rajeev Balasubramonian" userId="d1fdae7ed13c9a74" providerId="LiveId" clId="{5CC62E5C-9461-4294-98D5-FA423524C705}" dt="2023-01-31T17:29:11.125" v="116"/>
          <ac:inkMkLst>
            <pc:docMk/>
            <pc:sldMk cId="0" sldId="643"/>
            <ac:inkMk id="2" creationId="{FAB3F0F2-4559-EBF5-2364-0C290B72FAFD}"/>
          </ac:inkMkLst>
        </pc:inkChg>
      </pc:sldChg>
      <pc:sldChg chg="addSp">
        <pc:chgData name="Rajeev Balasubramonian" userId="d1fdae7ed13c9a74" providerId="LiveId" clId="{5CC62E5C-9461-4294-98D5-FA423524C705}" dt="2023-01-31T17:29:11.125" v="116"/>
        <pc:sldMkLst>
          <pc:docMk/>
          <pc:sldMk cId="0" sldId="646"/>
        </pc:sldMkLst>
        <pc:inkChg chg="add">
          <ac:chgData name="Rajeev Balasubramonian" userId="d1fdae7ed13c9a74" providerId="LiveId" clId="{5CC62E5C-9461-4294-98D5-FA423524C705}" dt="2023-01-31T17:29:11.125" v="116"/>
          <ac:inkMkLst>
            <pc:docMk/>
            <pc:sldMk cId="0" sldId="646"/>
            <ac:inkMk id="2" creationId="{CF44E21B-CB9C-BC9F-17EE-8793FDB61F62}"/>
          </ac:inkMkLst>
        </pc:inkChg>
      </pc:sldChg>
      <pc:sldChg chg="addSp">
        <pc:chgData name="Rajeev Balasubramonian" userId="d1fdae7ed13c9a74" providerId="LiveId" clId="{5CC62E5C-9461-4294-98D5-FA423524C705}" dt="2023-01-31T17:29:11.125" v="116"/>
        <pc:sldMkLst>
          <pc:docMk/>
          <pc:sldMk cId="0" sldId="647"/>
        </pc:sldMkLst>
        <pc:inkChg chg="add">
          <ac:chgData name="Rajeev Balasubramonian" userId="d1fdae7ed13c9a74" providerId="LiveId" clId="{5CC62E5C-9461-4294-98D5-FA423524C705}" dt="2023-01-31T17:29:11.125" v="116"/>
          <ac:inkMkLst>
            <pc:docMk/>
            <pc:sldMk cId="0" sldId="647"/>
            <ac:inkMk id="2" creationId="{97379A53-A7B3-06E2-20E2-C9051D2B0F08}"/>
          </ac:inkMkLst>
        </pc:inkChg>
      </pc:sldChg>
      <pc:sldChg chg="addSp">
        <pc:chgData name="Rajeev Balasubramonian" userId="d1fdae7ed13c9a74" providerId="LiveId" clId="{5CC62E5C-9461-4294-98D5-FA423524C705}" dt="2023-01-31T17:29:11.125" v="116"/>
        <pc:sldMkLst>
          <pc:docMk/>
          <pc:sldMk cId="0" sldId="648"/>
        </pc:sldMkLst>
        <pc:inkChg chg="add">
          <ac:chgData name="Rajeev Balasubramonian" userId="d1fdae7ed13c9a74" providerId="LiveId" clId="{5CC62E5C-9461-4294-98D5-FA423524C705}" dt="2023-01-31T17:29:11.125" v="116"/>
          <ac:inkMkLst>
            <pc:docMk/>
            <pc:sldMk cId="0" sldId="648"/>
            <ac:inkMk id="2" creationId="{C394776D-1C0D-8999-3AA1-4546B2E68A3C}"/>
          </ac:inkMkLst>
        </pc:inkChg>
      </pc:sldChg>
      <pc:sldChg chg="addSp">
        <pc:chgData name="Rajeev Balasubramonian" userId="d1fdae7ed13c9a74" providerId="LiveId" clId="{5CC62E5C-9461-4294-98D5-FA423524C705}" dt="2023-01-31T17:29:11.125" v="116"/>
        <pc:sldMkLst>
          <pc:docMk/>
          <pc:sldMk cId="0" sldId="650"/>
        </pc:sldMkLst>
        <pc:inkChg chg="add">
          <ac:chgData name="Rajeev Balasubramonian" userId="d1fdae7ed13c9a74" providerId="LiveId" clId="{5CC62E5C-9461-4294-98D5-FA423524C705}" dt="2023-01-31T17:29:11.125" v="116"/>
          <ac:inkMkLst>
            <pc:docMk/>
            <pc:sldMk cId="0" sldId="650"/>
            <ac:inkMk id="2" creationId="{3503C6C8-6E37-96A6-A34E-452D07E12D25}"/>
          </ac:inkMkLst>
        </pc:inkChg>
      </pc:sldChg>
      <pc:sldChg chg="addSp">
        <pc:chgData name="Rajeev Balasubramonian" userId="d1fdae7ed13c9a74" providerId="LiveId" clId="{5CC62E5C-9461-4294-98D5-FA423524C705}" dt="2023-01-31T17:29:11.125" v="116"/>
        <pc:sldMkLst>
          <pc:docMk/>
          <pc:sldMk cId="0" sldId="651"/>
        </pc:sldMkLst>
        <pc:inkChg chg="add">
          <ac:chgData name="Rajeev Balasubramonian" userId="d1fdae7ed13c9a74" providerId="LiveId" clId="{5CC62E5C-9461-4294-98D5-FA423524C705}" dt="2023-01-31T17:29:11.125" v="116"/>
          <ac:inkMkLst>
            <pc:docMk/>
            <pc:sldMk cId="0" sldId="651"/>
            <ac:inkMk id="2" creationId="{C2ACC7AE-6D83-344D-C09B-EFB0CE655395}"/>
          </ac:inkMkLst>
        </pc:inkChg>
      </pc:sldChg>
      <pc:sldChg chg="addSp">
        <pc:chgData name="Rajeev Balasubramonian" userId="d1fdae7ed13c9a74" providerId="LiveId" clId="{5CC62E5C-9461-4294-98D5-FA423524C705}" dt="2023-01-31T17:29:11.125" v="116"/>
        <pc:sldMkLst>
          <pc:docMk/>
          <pc:sldMk cId="0" sldId="652"/>
        </pc:sldMkLst>
        <pc:inkChg chg="add">
          <ac:chgData name="Rajeev Balasubramonian" userId="d1fdae7ed13c9a74" providerId="LiveId" clId="{5CC62E5C-9461-4294-98D5-FA423524C705}" dt="2023-01-31T17:29:11.125" v="116"/>
          <ac:inkMkLst>
            <pc:docMk/>
            <pc:sldMk cId="0" sldId="652"/>
            <ac:inkMk id="2" creationId="{51AD5C85-914D-9079-62F2-07BD0C922E04}"/>
          </ac:inkMkLst>
        </pc:inkChg>
      </pc:sldChg>
      <pc:sldChg chg="addSp">
        <pc:chgData name="Rajeev Balasubramonian" userId="d1fdae7ed13c9a74" providerId="LiveId" clId="{5CC62E5C-9461-4294-98D5-FA423524C705}" dt="2023-01-31T17:29:11.125" v="116"/>
        <pc:sldMkLst>
          <pc:docMk/>
          <pc:sldMk cId="0" sldId="654"/>
        </pc:sldMkLst>
        <pc:inkChg chg="add">
          <ac:chgData name="Rajeev Balasubramonian" userId="d1fdae7ed13c9a74" providerId="LiveId" clId="{5CC62E5C-9461-4294-98D5-FA423524C705}" dt="2023-01-31T17:29:11.125" v="116"/>
          <ac:inkMkLst>
            <pc:docMk/>
            <pc:sldMk cId="0" sldId="654"/>
            <ac:inkMk id="2" creationId="{6714AD2D-DDE4-58BC-7C95-2B1E38E74000}"/>
          </ac:inkMkLst>
        </pc:inkChg>
      </pc:sldChg>
      <pc:sldChg chg="addSp">
        <pc:chgData name="Rajeev Balasubramonian" userId="d1fdae7ed13c9a74" providerId="LiveId" clId="{5CC62E5C-9461-4294-98D5-FA423524C705}" dt="2023-01-31T17:29:11.125" v="116"/>
        <pc:sldMkLst>
          <pc:docMk/>
          <pc:sldMk cId="0" sldId="655"/>
        </pc:sldMkLst>
        <pc:inkChg chg="add">
          <ac:chgData name="Rajeev Balasubramonian" userId="d1fdae7ed13c9a74" providerId="LiveId" clId="{5CC62E5C-9461-4294-98D5-FA423524C705}" dt="2023-01-31T17:29:11.125" v="116"/>
          <ac:inkMkLst>
            <pc:docMk/>
            <pc:sldMk cId="0" sldId="655"/>
            <ac:inkMk id="2" creationId="{71C3A758-45B3-6F03-1343-9A0566A1E4A9}"/>
          </ac:inkMkLst>
        </pc:ink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D941F510-D23A-4E81-95C7-1DCB2A203C4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AFE6F193-E021-413F-AB73-466F9009387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BD8C6C81-5C0C-4F5B-A73F-88296E0E848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735AF3D0-FBF1-4A14-A261-5553300F4C1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0D39F00-4F36-4B95-B16B-BB96BDA811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63.57616" units="1/cm"/>
          <inkml:channelProperty channel="Y" name="resolution" value="63.82979" units="1/cm"/>
          <inkml:channelProperty channel="T" name="resolution" value="1" units="1/dev"/>
        </inkml:channelProperties>
      </inkml:inkSource>
      <inkml:timestamp xml:id="ts0" timeString="2023-01-31T16:07:41.162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3-01-31T16:08:31.206"/>
    </inkml:context>
  </inkml:definitions>
  <inkml:trace contextRef="#ctx0" brushRef="#br0">13827 14811 0</inkml:trace>
  <inkml:trace contextRef="#ctx1" brushRef="#br0">12312 5319 569 0,'-1'-1'53'0,"-2"0"119"15,0-1-73-15,-2 0 5 16,2-3 3-16,0 1-39 15,2 0-8-15,-1 0 18 16,2 3 6-16,0 1 5 16,0 2 6-16,-3 6-12 15,0 4-5-15,-3 7-9 16,0 2-4-16,2 11-11 16,-1 2-3-16,4 9-22 15,1 5-7 1,4 9-15-16,1 6-7 0,0 5 3 15,-3 1-2 1,-2 0 0-16,-1 2 0 16,-6 0 3-16,2-3-4 0,1-12-8 15,-1-6-12-15,3-17-51 16,0-8-48-16,2-12-245 16,-3-10 219-16</inkml:trace>
  <inkml:trace contextRef="#ctx1" brushRef="#br0" timeOffset="345.51">12540 5418 656 0,'4'-14'94'0,"-2"0"86"0,1-1-25 0,-3 5 4 16,0 1-29-16,0 5-17 16,-3 3 3-16,0 6 11 15,1 5-5 1,-4 8-18-16,-1 3-6 0,1 8-18 16,0 3-8-16,1 15-15 15,3 4-12-15,2 13-27 16,-3 2-8-16,2 1-11 15,-1-1-1-15,2-4 2 16,0-1-16-16,-2-6-40 16,1-2-35-16,-2-9-100 15,-2-4-76 1,-2-2 147-16</inkml:trace>
  <inkml:trace contextRef="#ctx1" brushRef="#br0" timeOffset="574.97">12102 5918 861 0,'-5'-4'95'0,"1"-1"155"15,5 0-142-15,7-2-12 16,4-2-9-16,10-1-45 15,5-2-10-15,6-2-14 0,7 3-5 16,3 0-11-16,6 2-22 0,0 0-172 31,0 2 134-31</inkml:trace>
  <inkml:trace contextRef="#ctx1" brushRef="#br0" timeOffset="1177.13">12710 5426 994 0,'0'1'109'0,"1"3"51"15,-1 5-16-15,0 10-71 16,2 9-34-16,-1 16-28 16,1 8-5-16,0 9-6 15,1 4 0-15,3-6-8 16,5-7-1-16,6-10-2 0,8-7 2 0,5-12 7 16,2-5 4-1,1-10 12-15,-5-7 14 16,-3-10 27-16,-4-6 8 0,-1-10 6 31,-2-3-1-31,-4-2-10 0,-3 4-5 0,-3 4-16 16,-2 6-14-16,0 14-23 31,1 6-7-31,1 21-2 16,0 8 2-16,5 11 3 0,2 2 1 0,4-5-3 15,5-4 1 1,4-9 3-16,5-5 2 0,-2-8 9 15,1-5 12-15,-5-9 29 16,-4-4 21-16,-6-12 34 16,3-7 5-16,-10-10 4 15,-2-6-14 1,-8-9-36-16,-6-5-13 0,-3-8-38 16,1-3-8-1,0 2-7-15,-1 4-8 0,3 16-13 0,0 7-20 16,1 17-59-16,2 7-44 15,1 3-191-15,2 2 192 16</inkml:trace>
  <inkml:trace contextRef="#ctx1" brushRef="#br0" timeOffset="1756.41">14177 5502 905 0,'16'-17'111'0,"1"-3"59"31,-3 3 15-31,4 1-34 0,-5 0-25 0,8 6-31 16,1 2-14-16,2 5-41 15,5 2-15-15,2 6-17 16,3 5-3-16,0 6-6 16,2 4-2-16,-10 4-28 15,-5 4-20-15,-15 7-39 16,-13 3-24 0,-16 12-42-16,-8 2-37 15,-8 4-157-15,-4 2 196 0</inkml:trace>
  <inkml:trace contextRef="#ctx1" brushRef="#br0" timeOffset="1896.25">14234 6065 679 0,'3'7'135'0,"10"-1"122"15,0-4-27-15,15-2-74 16,6-1-37-16,10-6-56 16,6-3-23-16,12-3-30 15,1-3-8-15,1-1-116 16,-2 0-120-16,-7 2 130 15</inkml:trace>
  <inkml:trace contextRef="#ctx1" brushRef="#br0" timeOffset="3241.3">14495 5736 641 0,'6'0'130'0,"-1"2"105"16,-5-1-26-16,0 1-79 0,-2-1-30 31,0 0-44-31,-2-2-17 0,1-1-27 0,-2 1-5 16,-2-1-5-16,2 1-1 16,0-1-1-16,1-1-2 15,4 3 1-15,-1-1 0 31,-7-5-2-31,5 5-3 0,-2-1-19 16,1-1-8-16,1-1-19 16,0-2-13-1,2-2-7-15,0 2 5 0,1 1 21 16,0 1 18-16,0 1 26 16,-4-1 2-16,0 1 3 15,-3 3-1-15,0 0 1 16,1 0 9-16,2 3 16 15,-1 0 9-15,3 5 20 16,1 2-2-16,-2 5-10 16,-1 1-10-16,-7 8-17 15,-2 4-6-15,-6 5-5 16,-3 1-2-16,-1 2-3 0,-2-3-2 0,5-4 0 16,3-2-1-1,2-5-1 1,7-3 0-16,8-3 1 0,1-3-1 0,8-2 9 15,4-3 10-15,3-6 18 16,4 0 6-16,4-2 3 16,-1-3-7-16,0 0-15 15,-2-1-6-15,0-2-10 16,-3-3-26-16,-2-1-148 0,-1-2-169 16,2-4 178-16</inkml:trace>
  <inkml:trace contextRef="#ctx1" brushRef="#br0" timeOffset="4860.97">16241 5736 450 0,'3'0'74'0,"-2"-1"93"16,-1 0-18-16,-1-4 13 15,-2 0-30-15,-2-3-35 0,-2-1-1 16,-4-2 3-16,-3 2-7 16,-6 1-26-16,0 2-18 15,-2 4-29-15,-2-1-11 16,1 10-12-16,4 4-5 15,-1 10-5-15,5 5-7 16,6 0-11-16,4 2-2 16,5-4-4-16,4-5 10 0,8-5 13 15,5-2 5-15,0-5 9 16,3-2 2-16,0-3 3 16,-4-2 0-16,-2-5 2 15,-1-1 0-15,-3-5 2 16,2-4 3-16,-3-6 6 15,-1-6 1-15,0-8 12 16,-3-5 1-16,1-11 0 16,3-2 1-16,-2-6 4 15,0 4 4-15,-2 3 8 16,-2 3 2-16,-3 4-2 16,0 1-3-16,0 5-10 15,-4 3-1 1,0 7-8-16,1 6-3 0,0 9 1 15,0 5-1-15,1 12-15 0,1 8-7 16,1 18-12-16,3 8-3 16,0 19 5-16,4 5 0 15,4 7-37-15,6 2-11 16,11-7-10 0,-1-4-3-16,4-11 35 15,-3-6 13-15,1-10 13 16,-8-7 8-16,-1-9 8 15,-3-5 3-15,-4-11 5 16,-1-4 7-16,-3-11 9 16,1-6 4-16,1-9 5 15,-1-4-4-15,-2-8-1 16,-3-1-4-16,-1 4-10 0,-2 7-4 0,3 14-10 16,-4 16-2-16,0-1-6 15,-1 17-4 1,1 15-3-16,-1 10 1 0,2 6 3 15,2 1-1-15,8-7-16 16,2-5-5-16,7-7 1 16,6-4 3-1,3-8 18-15,2-5 6 0,1-10 5 16,-1-5 1-16,-2-9 7 16,-2-7 2-16,-3-5 4 15,-2-2 4 1,-7-4 1-16,-4-2 0 15,-8 3-8-15,-1 3-6 0,-4 11-5 16,-1 7-2-16,-2 12-2 16,-1 8-2-16,0 10-5 15,0 6-1-15,1 6 3 16,4-1 1-16,10-4 0 16,7-3 1-16,10-11 1 15,7 0 1-15,2-7 3 0,7-5 0 16,4-4 1-16,2-2 2 0,-3-8 6 31,-4 2 8-31,-12-4 16 16,-4-3 6-16,-13-2 5 15,-5-4 1-15,-9-2-1 16,-5 2-4-16,-7 2-2 16,-7 5-16-16,-1 10-20 0,-4 7-9 0,0 11-16 15,4 8 2-15,9 11 3 16,5 4 1-16,15 3 5 15,4 2 2 1,12-2 3-16,0-2 1 16,6-4 0-16,-1-2-1 15,2-9-20-15,8-3-20 0,2-8-55 16,5-3-39-16,5-6-105 16,-1-5-103-16,-1-3 195 15</inkml:trace>
  <inkml:trace contextRef="#ctx1" brushRef="#br0" timeOffset="7765.34">18901 5012 781 0,'4'-5'108'15,"0"2"55"1,1 1 10-16,-4 0-23 16,1 4-23-16,-2 4 2 15,0 4 2-15,-1 10-17 16,-3 4-13-16,-4 15-26 15,0 6-17-15,-4 17-27 16,4 6-7-16,1 10-14 16,-1 4-3-16,2 11-3 15,-3 0-2-15,6 1-14 16,0-4-13-16,3-15-20 16,1-8-13-16,0-14-44 15,-1-7-25-15,0-14-177 0,-1-8 174 16</inkml:trace>
  <inkml:trace contextRef="#ctx1" brushRef="#br0" timeOffset="8254.84">18656 5723 1000 0,'-7'-13'136'15,"1"0"53"-15,0 0-41 16,3 0-16-16,2 0-59 16,1 2-4-16,7-2 6 15,2 3 7-15,8 1 4 16,7 1-3-16,3 3-13 16,7 1-10-16,8 4-24 15,3 3-11-15,5 6-15 16,-6 0-5-16,-7 4-2 15,-12 0 0-15,-13 3-2 16,-3 5 1-16,-6 1-1 0,-2 3 1 16,-2 3 0-1,-3 1 0-15,1-1-2 16,3 0 0-16,1-4-1 0,5-4 0 16,6-7 1-16,2-6 0 0,7-8 4 31,2-4 1-31,3-9 0 0,5-4 3 0,-3-7-2 15,-2 0 2-15,-9 2-2 16,-8 0 3-16,-12 2 0 16,-10 2-3-16,-15-1-15 15,-5 2-22-15,-8 4-49 16,3 2-27-16,-2 7-38 31,6 2-29-31,8 3-159 0,4 2 196 0</inkml:trace>
  <inkml:trace contextRef="#ctx1" brushRef="#br0" timeOffset="9129.51">19276 5638 1002 0,'10'-5'133'0,"2"1"25"0,-2 2-6 0,0 2-31 16,1 10-79 0,-3 3-17-16,-4 10-18 15,-3 3-2-15,-1 6-3 16,-1 4-1-16,0-1-1 0,1-1-1 16,0-5 1-16,1-5 2 15,1-9 5 1,0-4 1-16,-2-10 37 15,4-1 17-15,3-13 15 16,2-6 3-16,3-11-31 0,4-4-15 16,1-8-13-16,0-3-4 15,2 6-7 1,-5 4-2-16,2 18-6 0,-1 8-1 16,-2 11-2-16,-1 7-3 0,1 10-2 31,-5 6 0-31,-2 6-3 0,-1 2-13 0,-4 3-11 15,-1-3-2 1,-2-7 6-16,1-2 16 0,0-12 15 16,1-4 5-16,3-9 5 15,3-7 2-15,2-10 7 16,4-9-1-16,6-9-1 16,2-4-3-16,8-2-3 15,2 3 1 1,9 6 5-1,0 7 4-15,-4 14 0 0,2 8-4 0,-14 12-7 16,-4 8-4-16,-6 10-7 16,-6 4-1-16,-7 6 0 15,0 0-12 1,0-3-35-16,0-4-28 0,8-8-45 16,1-7-2-16,3-6 19 15,0-7 23-15,5-5 45 0,-1-6 14 16,1-5 21-16,2-2 10 15,-2-3 26 1,-1 0 8-16,-3 3-2 16,-4 5-5-16,-9 12-16 15,2 2-4-15,-9 12-2 16,-2 1-1-16,1 5-10 0,2 0-2 16,9-4-2-1,5-2-1-15,10-7 1 16,5-1 3-16,13-6 16 15,2-2 15-15,4-6 41 16,-4 0 16-16,-9-2 12 16,-5-2-4-16,-16-3-29 0,-8-4-16 15,-16-4-31-15,-7-2-25 0,-15 0-51 16,-1 5-30-16,-3 7-77 16,1 3-48-16,14 4-262 15,10 3 276 1</inkml:trace>
  <inkml:trace contextRef="#ctx1" brushRef="#br0" timeOffset="9861.06">20376 5656 491 0,'38'21'125'0,"-2"3"111"16,-4 9-84-16,-6 5-28 16,-11 2-58-16,-6 1-22 15,-8-2-30-15,-2-4-5 16,-7-5 0-16,1-4 0 15,1-10 3-15,2-4 20 0,-1-8 46 16,2-5 20-16,2-12 19 16,-2-4-9-16,3-12-33 31,0-5-21-31,1-6-24 0,3-3-11 0,6 1-19 16,5 1-5-16,10 8-3 15,4 5 0-15,6 12 3 16,0 4 5-16,-1 12 10 15,-3 3 5-15,-4 9 2 16,3 3-2 0,-3 6-5-16,0 5-3 15,-4 5 0-15,-5 0 1 0,-5 3-4 16,-3 0 1-16,-5-3-1 16,-2-1 0-16,-3-4 2 15,-3-4-1-15,-1-8 3 16,0-4 1-16,-1-11 5 15,-1-5 0-15,1-11 1 16,-1-5-3-16,3-12-4 16,0-3-3-16,6-8-4 15,4 2-2-15,7 4-3 16,6 4-2-16,8 13 3 0,4 4 3 16,6 9 7-1,-3 5 1-15,2 8-2 16,-3 5-3-16,-12 9-3 15,-1 6-2-15,-13 7 0 16,-7 3 1-16,-5 4 1 0,-4 0 0 16,2-3-2-16,1-1 0 15,8-8-3-15,5-4 1 16,10-10 2-16,3-5 2 16,9-9 4-1,4-6 0-15,6-8 0 16,3-4 2-16,-5-4 3 15,-4 1 2-15,-17-2 17 16,-10 0 12-16,-20-1-5 0,-12 2-5 16,-15 1-30-16,-5 5-26 15,0 2-46 1,7 5-36-16,11 2-138 0,8-1-113 0,16 2 194 16</inkml:trace>
  <inkml:trace contextRef="#ctx1" brushRef="#br0" timeOffset="10294.29">21596 5628 1052 0,'-5'21'82'0,"-7"4"38"16,-3 2-4-16,-6 6-35 0,-2 2-18 15,1-2-25-15,8-3-10 16,14-10-21-16,9-5-2 0,16-11-3 15,4-4 2-15,10-6 15 16,4-6 11-16,-1-4 33 16,2-1 15-1,-9-4 18-15,-1 3-6 16,-7 2-34-16,-7 1-18 16,-11 10-25-16,-8 4-6 15,-4 12-3-15,-4 6-2 16,4 4-23-16,5 0-8 0,12-2-4 31,9-2 2-31,17-3 22 0,4-2 7 0,5-6 27 31,-3-2 21-31,-5-5 42 0,-1-3 18 0,-7-7 2 16,-1-3 6-16,-15-6-8 16,-8-4-10-16,-15-11-30 15,-10-9-35-15,-11-14-58 16,-3-6-31-1,2 1-60-15,4 6-37 16,7 14-119-16,7 10 148 16</inkml:trace>
  <inkml:trace contextRef="#ctx1" brushRef="#br0" timeOffset="13834.77">12426 7486 359 0,'-6'-6'106'16,"0"-2"104"-16,2 2-8 15,3 0-39-15,-5-3-17 0,2 1-31 16,-2 0-6 0,2 2-12-16,3 5-4 0,-6-2 9 15,3 5 6-15,-4 3-2 16,3 1-6-16,1 5-26 16,4 3-13-16,0 14-16 15,0 6-7-15,-3 8-10 16,1 7-1-16,-2 7-18 15,-3 4-3-15,-1 11-5 16,-3 4-13-16,0-5-27 16,1-4-21-16,1-16-47 15,3-9-31-15,3-14-117 0,3-6-149 0,5-13 227 16</inkml:trace>
  <inkml:trace contextRef="#ctx1" brushRef="#br0" timeOffset="14071.88">12620 7534 1406 0,'6'-3'136'0,"0"5"142"16,-2 8-102-16,-4 10-24 16,-1 5-27-16,-2 4-55 15,-2 1-14-15,2 9-33 16,0 1-8-16,1 8-8 15,-2-1-3-15,0 1-45 16,0-5-42-16,1-6-131 0,1-2-146 16,3-6 200-16</inkml:trace>
  <inkml:trace contextRef="#ctx1" brushRef="#br0" timeOffset="14295.59">12265 7746 1806 0,'29'-6'120'0,"7"-4"44"16,5-5-1-16,5-3-69 15,-2-2-30-15,-1-1-44 16,-5 2-10-16,1 1-40 0,0 0-59 0,-2 4-331 31,4 5 263-31</inkml:trace>
  <inkml:trace contextRef="#ctx1" brushRef="#br0" timeOffset="14777.99">12911 7661 1391 0,'14'-7'103'0,"-3"1"84"0,-3 1-58 16,-4 3-2-16,-4 4-36 16,-2 11-53-1,0 10-19-15,-2 18-19 16,0 9-4-16,4 9-13 0,1-1-4 16,9-10-2-16,4-5 3 15,6-15 15-15,-3-7 6 16,-1-9 5-1,-2-6 2-15,-4-8 17 16,-1-4 6-16,-3-11 9 16,0-1 4-16,-2 0-15 0,1 2-8 0,-2 10-17 15,2 4-8-15,3 10-5 16,1 7-1-16,7 5 3 16,1 2 4-16,6-4 1 15,7-3 2-15,6-8 1 31,3-5 10-31,0-8 36 0,-3-5 25 16,-8-6 41-16,-5-4 10 16,-8-4 1-16,-4-5-13 15,-7-9-40-15,-2-5-16 0,-5-10-38 16,-4-2-13 0,-4 0-13-16,0 7-7 0,0 13-48 15,0 8-32 1,8 9-88-16,-1-1-79 0,16 7 148 15</inkml:trace>
  <inkml:trace contextRef="#ctx1" brushRef="#br0" timeOffset="15434.51">14342 7520 706 0,'-6'-3'43'0,"-5"0"0"16,3-1 38-16,-4 1 25 0,1-2 26 15,0 2 9-15,-2-1 2 0,2-2-16 16,2-2-14-16,1-2-13 16,3 1-12-16,5-1-19 15,3 0-6-15,9 0-4 16,3 1 4-16,6 4 3 0,8 4-7 16,0 9-19-16,3 2-14 15,-2 5-21-15,-6 3-3 31,-11 2-3-31,-4 1-5 0,-12 2-10 16,-7 0-8-16,-15 4-19 0,-7-1 0 16,-2-4 1-16,0-2 3 15,10-6 17-15,8-3 3 16,15-5 7-16,5 1 10 16,18 3 26-1,7 2 14-15,15 4 19 0,9 3 3 16,10 3-6-1,-3-1-6-15,-5 2-10 16,-11 1-4-16,-15 1-3 16,-11 1-5-16,-17 1 11 15,-5 2 1-15,-22 0-11 16,-10-3 2-16,-20-3-14 0,-10-6-3 16,-10-6 1-16,4-4-3 0,12-12-16 15,2-7-10-15,8-15-28 16,5-6-16-16,16-9-31 15,7 1-25-15,27 5-64 16,13 5-78-16,23 8 146 16</inkml:trace>
  <inkml:trace contextRef="#ctx1" brushRef="#br0" timeOffset="15815.1">16644 7598 959 0,'-1'-14'218'0,"1"0"246"16,0 10-228-16,0 5-27 16,0 15-92-16,-1 5-36 15,-3 18-63-15,1 10-4 16,-3 16-3-16,-1 9-8 15,-2 7-11-15,-1 0-29 16,-4-6-87-16,0-3-70 16,0-4 95-1</inkml:trace>
  <inkml:trace contextRef="#ctx1" brushRef="#br0" timeOffset="16083.99">16497 7723 1430 0,'32'-47'111'0,"5"6"78"15,8 9-15-15,3 14-11 16,2 6-29-16,-7 14-44 16,-1 4-34-16,-12 8-38 15,-5 2-5-15,-9 4-5 16,-10 1-3-16,-8 4-5 15,-10 1-6-15,-10 0-27 16,-4 0-17-16,-8-3-61 16,-4-3-42-16,-3-7-160 15,1-2-185-15,6-6 283 16</inkml:trace>
  <inkml:trace contextRef="#ctx1" brushRef="#br0" timeOffset="16411.4">17013 7680 1416 0,'16'26'57'16,"-7"4"6"-16,-4 5-24 0,-8 0-10 16,-2-1-9-1,4-6-8-15,2-8-3 16,14-11 8-16,5-6 3 0,8-12 16 15,7-8 12-15,5-11 24 0,-2-2 8 16,-5-2 3 0,-9-1-4-16,-15 2-14 15,-5 1-4-15,-16 4-24 16,-10 4-23-16,-23 10-31 16,-7 5-20-16,-10 7-30 0,-1 4-14 15,15 1-132 1,10 0-207-16,23-2 245 15</inkml:trace>
  <inkml:trace contextRef="#ctx1" brushRef="#br0" timeOffset="16703.34">17523 7582 1187 0,'37'0'129'0,"-11"1"128"15,-13 3-91-15,-27 2-52 16,-10 4-29-1,-23 2-46-15,-4 0-11 0,0 5-13 16,6 1-2-16,14 1-9 16,11-2-7-16,20-2-3 31,9-1 0-31,20 2 12 0,5 2 8 16,12 5 4-16,3 0-1 15,1 5-8-15,-6 0-1 0,-16-1-2 16,-10 1 3-16,-28-1 1 15,-14 1-8-15,-17 0-39 16,-10-4-32 0,-6-4-113-16,2-5-123 0,9-10 175 15</inkml:trace>
  <inkml:trace contextRef="#ctx1" brushRef="#br0" timeOffset="16935.84">17655 7204 1478 0,'8'1'128'0,"0"5"42"16,0 12-44-16,2 9-10 16,-1 13-39-16,1 8-8 15,0 15-21-15,0 4-14 16,-5 6-22-16,-1 0-5 0,-3-4-6 15,0-3-20 1,-1-4-74-16,-1-4-82 0,1-10 89 16</inkml:trace>
  <inkml:trace contextRef="#ctx1" brushRef="#br0" timeOffset="17675.36">17778 7724 1288 0,'24'14'114'15,"4"-3"65"-15,4-2-32 0,7-6-28 16,2-3-32-16,1-7-26 16,0-4-8-16,-3-6-12 15,-5-2-8-15,-10-2-11 16,-8-2-3-16,-14 0 7 15,-6-3 2-15,-10 1 2 16,-8 0-4-16,-10 10-20 16,-2 10-7-16,-5 15-9 15,2 12-2-15,7 10 4 16,4 4 2-16,16 7 0 16,7 1 1-16,15 2 2 15,9-4 1-15,15-7-20 16,6-3-22-16,6-12-46 0,2-3-30 15,1-16-61 1,2-2-47-16,4-12-91 16,4-5 6-16,-2-4 83 0,2-4 98 15,-9 0 233-15,-6 0 77 16,-15 5 90-16,-13 0 22 16,-12 9-24-16,-7 1-26 15,-13 6-72-15,-5 3-49 16,-14 6-68-16,-3 3-25 15,-6 8-19-15,1 5-3 0,10 2-8 16,7 1-11-16,15-1-38 16,7-5-29-16,13-2-1 15,5-4 5-15,10-7 31 16,4-4 30-16,6-8 11 0,0-7 9 16,-5-5 22-1,-4-4 12-15,-4-8 19 16,-5-5 8-16,-4-9 15 0,-4-8-1 15,-5-14-5 1,-5-8-1-16,0-7-10 0,-4 3-7 16,2 19-8-1,-1 16-4-15,-2 26-5 16,2 12-7-16,-8 19-12 16,0 11-6-16,1 25-12 0,-2 11 0 15,3 20 1-15,4 2 0 16,2 0-9-1,6-3-29-15,5-6-85 0,-3-2-62 16,11-3-228-16,4 0 229 0</inkml:trace>
  <inkml:trace contextRef="#ctx1" brushRef="#br0" timeOffset="18834.82">11982 9268 969 0,'8'-3'125'0,"0"-2"108"16,-2 5-20-16,-2 0-48 16,-4 0-27-16,2 6-43 15,-2 2-24-15,-1 10-30 16,1 4-15-16,-1 15-22 15,0 9-5-15,0 20-47 32,-2 8-46-32,4 8-57 15,5-1-13-15,9-13 28 0,4-11 46 0,6-15 62 16,3-9 17-16,1-12 51 16,0-8 16-1,-1-12 32-15,2-8 20 0,-1-13-4 16,0-6-1-16,0-15-4 15,-1-2-5-15,-8-11 2 16,0-2 0-16,-10-6 1 16,-3-1-12-16,-7 0-21 15,-3 1-15 1,0 8-13-16,-3 3 0 16,2 19-22-16,3 8 5 15,-2 19-12-15,3 12-8 0,3 15 5 16,0 6-6-16,4 17-6 15,3 8 2-15,4 16-18 16,2 3-26-16,0 3-90 16,-2-5-55-16,6-5-217 15,0-9 227-15</inkml:trace>
  <inkml:trace contextRef="#ctx1" brushRef="#br0" timeOffset="19105.13">12758 9636 1405 0,'-10'-4'117'0,"-6"4"62"15,-2 6-43-15,-5 7-46 16,1 2-25-16,6 5-21 16,5-2-14-16,9 2-19 15,5 0-4 1,11 0-4-16,6 1 1 15,10 1 0-15,1 1 0 0,-1 0-2 16,0 4 0-16,-11-3 1 16,-7 2-2-16,-12 1-12 15,-12 0-20-15,-13-2-69 16,-4-2-51-16,-3-4-153 16,-1-6 162-16</inkml:trace>
  <inkml:trace contextRef="#ctx1" brushRef="#br0" timeOffset="19315">12886 9778 991 0,'16'13'149'16,"-1"3"185"-16,-5 9-230 16,-1 4-5-16,-1 6-46 31,1-1-21-31,2-2-21 0,2-6-6 0,3-11-18 15,0-7-28-15,4-12-98 16,2-9-97-16,8-11 123 16</inkml:trace>
  <inkml:trace contextRef="#ctx1" brushRef="#br0" timeOffset="19475.25">13175 9567 1094 0,'-21'-20'235'0,"0"3"271"0,2 13-288 15,0 3-46-15,4 1-96 16,3 0-42-16,3-4-49 16,6-3-10-16,7-3-60 15,5 1-51-15,2 4-147 16,4 5-90-16,6 13 197 16</inkml:trace>
  <inkml:trace contextRef="#ctx1" brushRef="#br0" timeOffset="19975.25">13295 9889 743 0,'3'27'134'0,"4"-9"163"16,-5-7-111-16,4-18-41 15,0-8-9-15,2-12-17 16,3-4-19-16,0 1-32 16,0 3-11-16,2 15-27 15,1 9-6-15,-4 15-11 16,3 9-5-16,0 5-5 15,1 1 0-15,11-5-1 16,0-5 0-16,8-12 0 16,3-5 2-16,4-9 10 0,4-7 11 15,-3-7 17-15,2-4 10 0,-13-5 19 32,-7 1 11-32,-9 7-1 0,-6 5-12 0,-7 19-23 15,2 5-21 1,-5 25-21-16,-1 12-3 0,-2 25-19 15,-1 10-12-15,-1 10-55 16,5 3-38-16,-2 2-99 16,-5-1-49-16,-3-1-37 0,-3-3 31 31,-10-9 128-31,-1-5 70 0,-6-18 144 16,-4-7 52-16,-1-19 83 15,-3-11 37-15,-3-16 28 16,2-10-17-16,0-28-66 15,7-13-49-15,14-17-74 16,5-5-25-16,20 10-31 16,10 8-1-16,18 17-7 15,8 8-2-15,19 10-1 16,12 2-20-16,18-1-63 16,3-5-57-16,10-5 69 0</inkml:trace>
  <inkml:trace contextRef="#ctx1" brushRef="#br0" timeOffset="20695.25">15409 9203 975 0,'-2'-5'122'0,"-7"-5"129"15,-3 2-45-15,-11 0 0 16,-4 3-37-16,-5 9-64 16,-1 7-25-16,-5 14-43 15,-2 8-15-15,-4 22-19 16,3 7-8-16,-4 24-41 0,6 8-33 16,14 5-11-16,8-2 2 15,22-18 11-15,11-9 26 16,13-21 5-16,6-7 3 15,4-19 28-15,2-9 10 16,-3-16 4 0,2-11 20-16,-2-14 16 15,-5-7 3-15,-1-6 19 16,-5-2-3-16,-9 2 24 16,-4 3 6-16,-8 9-1 15,-4 10 6-15,-2 17-25 16,-2 9-11-16,-3 22-15 0,0 7-25 15,0 13-13-15,2 5-14 16,1-2-55-16,2-6-50 0,5-12-198 31,-2-5 179-31</inkml:trace>
  <inkml:trace contextRef="#ctx1" brushRef="#br0" timeOffset="21126.14">15193 9633 1253 0,'4'2'145'0,"3"-2"169"15,2 1-142-15,12-4-19 16,8-1-34-16,7-6-61 16,4-3-22-16,6-3-37 15,-3-3-35-15,-2 2-79 16,-4 2-46-16,-9 6-112 15,-8 3-44-15,-5 12-3 0,-1 7 48 16,-6 12 134 0,0 8 70-16,-2 7 92 15,-1 4 5-15,3-1 11 16,2-1 7-16,-1-11 0 16,3-3-5-16,-7-12-16 0,1-1 0 0,-5-9 17 31,-3-5 14-31,-3-5 33 15,0-6 21-15,0-6 43 16,2-5 16-16,-1-9 4 0,2-4-5 16,3-6-47-16,5 0-27 15,6 0-39 1,5 6-22-16,4 8-24 16,1 8-18-16,3 7-64 0,1 3-60 15,5 5 66-15</inkml:trace>
  <inkml:trace contextRef="#ctx1" brushRef="#br0" timeOffset="21476.76">16095 9709 1626 0,'-15'-16'76'15,"-1"0"33"-15,-3-6-54 0,2 1-13 16,1 6-12-16,-1 6-22 15,2 8-11-15,-2 15-36 16,0 6-26-16,4 9-77 16,6 1-65-16,11-5-76 0,7-6 19 15,9-9 106-15,-1-5 87 16,4-5 156-16,4-5 43 16,2-4 58-1,-4-5 21-15,-2-3 24 16,-4 0-5-16,-11-3-37 15,-4 2-32-15,-4 4-68 16,-4 3-25-16,-4 13-45 16,-6 7-12-16,-3 16-20 15,2 4-21-15,4 2-41 16,6 2-46-16,12-9-131 16,6-3-150-16,15-5 219 15</inkml:trace>
  <inkml:trace contextRef="#ctx1" brushRef="#br0" timeOffset="22290.65">16540 9699 1230 0,'-1'-13'220'0,"-2"0"255"16,-13 0-339-16,0 6-46 16,-6 11-71-16,-1 5-15 0,2 12-15 15,-1 3-19-15,6 5-66 16,4 2-50-16,4-2-128 0,8-5-45 31,9-6 13-15,3-3 46-16,8-7 161 0,-1-4 77 15,0-8 112-15,2-7 50 16,-5-8 44-16,2-9 12 16,0-13-28-16,2-8-29 0,-8-17-11 15,2-5-6-15,-10-8 7 16,0-3 0-16,-1 8-39 15,0 7-11-15,0 23 6 16,0 14-1-16,-3 28-6 16,-1 1-10-16,-2 24-35 15,-2 11-21-15,-2 19-12 0,-2 8-2 0,1 14-15 16,-1 1-5-16,6-2-26 31,2-7-11-31,10-16-16 16,9-9-4-16,13-14 17 15,4-7 11-15,12-11 23 16,2-5 22-16,4-10 17 0,-1-6 15 0,0-8 32 16,-4-5 8-16,-6-7 20 31,-7-1 3-31,-16-5-4 0,-7 1-10 0,-20 7-23 16,-8 6-23-16,-10 18-33 15,-5 14-11-15,-3 22-11 16,1 9-2-16,9 9-17 15,8-2-15-15,15-6-30 16,6-8 6 0,15-9 20-16,7-4 22 15,9-10 44-15,8-6 7 16,6-8 20-16,8-6 7 0,2-10 9 0,-3-2 7 16,-8-8-7-1,-11-3-4-15,-7 2-15 16,-7 4-8-16,-8 13-12 15,-2 8-7-15,-7 14-19 16,1 6-12-16,-1 5-20 16,0 2-2-16,3 4 1 15,-1 0 10-15,1 0 22 16,-3 1 4-16,-8-1 28 16,-5-2 15-16,-8-3 15 15,-5-4 3-15,-5-6-16 0,-1-5-17 16,-2-9-45-16,-5-6-42 0,-6-10-104 31,-5-6-213-31,-7-11 228 16</inkml:trace>
  <inkml:trace contextRef="#ctx1" brushRef="#br0" timeOffset="23436.07">17813 9528 1255 0,'-2'-1'152'16,"-8"0"107"-16,-6 1-104 0,-5 2-13 0,-6 4-67 16,-2 4-14-1,1 6-53-15,-1 7-10 0,1 9-8 32,2 5-16-32,9 5-64 15,3-1-25-15,18-4-42 0,7-6 16 16,16-8 70-16,5-5 36 15,6-9 85-15,2-6 22 16,-1-12 33-16,5-5 15 16,-1-8 7-16,-3 0-3 0,-4-1-11 15,-5-1-19-15,-12 7-38 16,-6 2-13-16,-13 12-24 31,-8 5-7-31,-7 16-24 0,-1 5-19 0,5 11-21 16,3-1 0-16,10-6-2 15,11-1 12-15,15-13 21 32,10-3 12-32,6-10 37 0,-3-4 14 15,-3-8 19-15,-2 0 3 0,-13-7 0 16,-2-2 6-16,-15-2-1 16,-10-3-12-16,-13-3-26 15,-4 2-31-15,-5 9-38 16,-5 4-13-16,-3 12-37 15,1 5-9-15,6 3-71 0,8 0-56 16,19-1-14-16,14-1 21 16,14-4 98-1,9-1 76-15,6-2 105 16,3 2 36-16,1 2 59 16,5 6 23-16,0 7-1 15,-1 6-27-15,-5 11-60 16,-12 0-30-16,-15 11-64 15,-10 5-21-15,-20 5-45 16,-3 5-30-16,-9 1-50 0,1 0-46 0,2-7-268 16,1-7 280-16,-5 30-252 15,24-74 270 1,1-4 339 0,5-11 228-16,3-7-56 0,4-18-81 15,-1-8-14-15,2-20-68 16,-1-9-21-16,-2-7-48 15,3 4-27-15,2 20-30 16,4 10-23-16,1 27-29 16,0 10-7-16,4 14-13 15,2 9 2 1,2 8 1-16,0 6 2 0,-1 4 6 0,0 0-1 31,-7-2-2-31,-8 0 0 0,-13-4-6 16,-10-1-1-16,-12-4-7 15,-4-3-17-15,-2-11-68 16,0-6-61-16,-2-13-188 16,-3-5-148-16,6-5 271 15</inkml:trace>
  <inkml:trace contextRef="#ctx1" brushRef="#br0" timeOffset="23870.34">18774 9782 1584 0,'2'16'102'0,"3"0"21"16,0-8-53-16,4-3-9 16,7-5-16-16,5-3 8 15,8-4 5-15,5-1 4 16,-1-4-17-1,-3-1-5-15,-4-2 1 16,-7-1 1-16,-4 2 12 0,-6-1 9 16,-8-1 1-16,-1 1-3 15,-8 0-15-15,-1 1-12 16,-10 10-17-16,-3 3-7 16,-11 16-10-16,-8 6-9 15,0 9-1 1,0 6 1-16,19 2 1 0,12 0-2 0,17-4 3 15,12-4-1-15,19-6 3 16,8-5 3-16,8-8-2 16,3-4-5-1,8-7-12-15,1-4-10 0,17-8-68 16,1-2-42-16,0-3-138 0,-2-3-221 31,-9 0 296-31</inkml:trace>
  <inkml:trace contextRef="#ctx1" brushRef="#br0" timeOffset="24654.96">20372 9519 1390 0,'0'0'160'0,"-1"2"141"16,2 2-114-16,2 5-65 15,-3 3-31-15,-3 12-37 16,-1 7-23-16,-5 12-26 16,-6 3-2-1,-2-2-4-15,0-3-9 16,2-10-13-16,5-6 1 0,3-11-3 16,3-5 6-16,4-10-1 15,5-6-2-15,6-12 6 16,3-4 8-16,5-10 27 15,3-2 14-15,5 2 8 16,2 1-3 0,0 9 1-16,-1 8-5 0,-9 15-5 15,-5 5-3-15,-7 15-17 0,-5 5-9 16,-1 3-4-16,0-1-1 0,5-5-5 31,4 0 1-31,8-9 2 16,6-3 3-16,9-9 14 15,1-5 5-15,4-9 24 16,-3-2 4-16,-1-7 7 16,0-1 15-16,-3-1-1 0,-2-1 2 15,-7 1-13-15,-7 5-15 16,-9 10-19-16,-4 8-10 0,-5 12-8 16,-2 6-4-16,-2 9-10 15,3-1-1-15,4-3-10 16,7-3-2-16,9-8 3 15,5-1 5-15,8-6 25 16,6-3 8-16,6-3 15 16,-1-4 5-1,0-6 5-15,-3 1 4 0,-14-6 0 16,-6-3-1-16,-12-6-18 16,-13-5-12-1,-8 1-28-15,-14 1-15 0,-17 6-19 16,-8 5-14-16,-3 5-71 15,2 2-49-15,18 2 97 16</inkml:trace>
  <inkml:trace contextRef="#ctx1" brushRef="#br0" timeOffset="25094.81">21239 9475 1895 0,'19'22'82'15,"-2"-1"36"-15,-9 6-97 16,-3 0 2-16,-5 4-2 16,0-1 0-16,0-8-10 15,4-2-12-15,8-10-12 16,2-5 0-16,9-5 15 0,1-3 17 16,8-7 36-16,3-3 19 15,-3-5 27-15,-3-1 1 16,-2-3-16-16,-7 0-19 0,-8 4-36 15,-3 4-14-15,-9 10-17 32,-2 5-5-32,-1 9-12 0,6 3-8 15,-1 2-28-15,7-2-3 0,7-4 10 16,6-1 10-16,9-3 42 16,4-2 15-16,1-3 30 15,-2-2 9-15,-6-5 21 16,-5-2 4-16,-7-8-10 15,-5-5-8 1,-13-9-35-16,-6-2-19 16,-6-3-27-16,-3 3-15 0,1 4-40 15,0 8-28-15,2 0 65 16,3 0-16-16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31T17:06:09.4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17794 5933 1140 0,'-3'2'100'0,"-2"1"35"16,-3 2-17-16,0 4-27 15,0 5-4-15,4 7 15 16,0 5-8-16,4 14-42 31,2 2-17-31,5 2-31 0,8 4-6 0,0-8 1 16,-1 0-2-16,-1-6 3 15,-5-2 1-15,-5-1-1 16,-4-1-13-16,-10 1-17 16,-7-1-4-1,-5-8-22-15,-4-3-7 16,-3-15-24-16,-3-8-20 0,-4-20-82 16,-4-12-135-16,3-22 194 15</inkml:trace>
  <inkml:trace contextRef="#ctx0" brushRef="#br0" timeOffset="152.8">17639 5711 1077 0,'19'-1'110'16,"-3"1"82"-16,-4 6-77 16,-3 0-58-16,-6-1-24 15,4-3-39-15,-1-3-79 16,7-1 54-16</inkml:trace>
  <inkml:trace contextRef="#ctx0" brushRef="#br0" timeOffset="429.94">18159 6076 1005 0,'6'1'69'0,"2"2"35"16,3 1 10-16,4 2 9 0,1 0-21 31,4 0-22-31,4-2-18 0,4-3-28 0,-2-2-10 0,-2-5-30 16,-4 0-48-16,-6 2-177 15,-3 1 146-15</inkml:trace>
  <inkml:trace contextRef="#ctx0" brushRef="#br0" timeOffset="612.61">18125 6286 839 0,'-1'17'131'0,"5"-3"170"0,9 0-113 16,5-5-3-16,3-4-36 16,5-5-65-1,-2-1-30-15,5-5-49 16,3-3-32-16,2-1-162 16,2 0-265-16,-2 2 255 0</inkml:trace>
  <inkml:trace contextRef="#ctx0" brushRef="#br0" timeOffset="989.56">18837 6077 1109 0,'1'10'145'0,"-1"0"64"16,0 2-17-16,0 1-35 0,-3 2-43 31,1 5-23-31,-2 3-36 16,-3 5-13-16,2 11-29 15,1 3-4-15,4 2-7 0,4 2-1 0,9-10-1 16,3-4 0-16,10-12-2 16,-1-7-1-16,2-13-4 15,3-7-18 1,-6-15-81-16,-2-7-80 0,1-10 96 16</inkml:trace>
  <inkml:trace contextRef="#ctx0" brushRef="#br0" timeOffset="1164.27">18829 5774 1545 0,'-12'1'161'0,"1"0"68"16,0 5-78-16,2-1-31 16,3-3-77-16,1-2-13 15,6-9-30-15,4-3-18 16,8-5-73-16,4 2-69 15,15 8 82 1</inkml:trace>
  <inkml:trace contextRef="#ctx0" brushRef="#br0" timeOffset="1432.2">19243 6220 1620 0,'0'1'48'0,"2"2"31"15,5-1 36-15,7 2 9 16,7-1-23-16,9 0-52 0,5 1-16 0,4-3-25 15,1-4-4-15,-6-2-84 16,1-4-72-16,0 1 84 31</inkml:trace>
  <inkml:trace contextRef="#ctx0" brushRef="#br0" timeOffset="1698.98">19989 5847 1143 0,'0'1'8'0,"0"-1"69"0,-4 7 91 15,2 4 12-15,0 11 8 0,-1 6 9 0,3 14-71 16,2 5-18-16,4 12-47 15,3 3-18 1,-2 5-21-16,2 1-13 0,-2-6-44 16,1 0-56-16,-1-6 52 0</inkml:trace>
  <inkml:trace contextRef="#ctx0" brushRef="#br0" timeOffset="12817.08">7952 6560 133 0,'-6'6'31'0,"-1"0"51"16,-1 3 0-16,3-3 19 0,0 0 12 0,4-4-1 15,-1-2-6-15,4-3-11 16,0 0-11 0,0 1-17-16,3 1-13 15,-3 1-28 1,4 0-7-16,2 1 1 16,1-2 3-16,9 0 15 0,5 0 6 15,12 2-6-15,5 3-3 16,7 3-18-1,-1 2-9-15,0-1-5 16,-1 1-1-16,4-5-1 0,5-3 16 16,12-1 17-16,8-3 9 0,7-6 16 15,2 2-11 1,8-1-4-16,7 2-5 16,6 9-15-16,-1 5-4 15,-5 10-11-15,-1 0-1 16,-5 0 0-16,-2-3 2 0,-6-6-1 15,-9-2 0-15,-3-3-65 16,6-1-110 0,4 3 100-16</inkml:trace>
  <inkml:trace contextRef="#ctx0" brushRef="#br0" timeOffset="19963.41">15314 15810 1185 0,'2'1'187'16,"1"0"-69"-16,3-2-37 16,2-6-67-16,0-3-9 15,0-2-2-15,-2 0 0 16,1 2-1-16,1 3 0 15,4 5 8-15,4 1 11 16,12 2 33-16,2 2 23 16,10 2 20-16,6-1-2 0,-3-1-11 15,13 0-11-15,1-5-14 16,13-2-6 0,10-2-10-16,0-1-5 0,3 0-11 31,-3-1-3-31,11 1-11 0,5-1-5 0,-10 2-2 15,-9 3 0-15,-27 4 3 16,-15 6 3 0,-16 6 4-16,-8 2 8 0,-15 4-2 15,-10 0-2-15,-8-4 1 16,-6-2-9 0,-14-9-3-16,-11-4-3 0,-22-11-14 15,-6-6-9-15,-5-11-14 16,5-2-1-16,5-1 9 15,-6-3 8-15,-1 4 13 16,-3 3 1-16,9 4-1 16,10 5-2-16,-4 12-8 15,2 4-3-15,-2 10-5 16,3 6 1-16,21 3 9 16,11-2 6-16,20-4 13 15,13-10 2-15,-1 1 7 16,19-6 1-16,19-7-6 15,16-3-2-15,30-3-7 16,5-5-3-16,14 3-1 16,10 3 0-16,4 3-27 15,-1 7-49-15,-7 16 45 16</inkml:trace>
  <inkml:trace contextRef="#ctx0" brushRef="#br0" timeOffset="21269.07">18234 15983 853 0,'3'-9'106'0,"-1"-2"87"16,3-3-82-16,1 1-46 16,3 2-23-16,0 4 7 15,2 3 8-15,6 5 14 16,0 4 5 0,9 4-12-1,9 2-11-15,18 1-23 0,5 0-11 16,9-2-15-1,3-1-2-15,7-1-2 0,13 1 1 0,9-3 14 16,4 0 15-16,9-2 20 16,1-1 24-16,6-1-8 31,0-4-10-31,5-2-21 0,-1-1-21 0,-8 3-6 31,-3 3-1-31,-12 4-1 0,-3 2 0 16,-7 3 0-16,-8 2 3 0,-21 3-1 15,-9-1 1-15,-11-1-1 16,-2-3-1-16,-13-3 3 16,-7-3 1-1,-12-1 23-15,-8-3 1 0,-16-1 4 16,-15-1 1-16,-19-5-28 0,-14 0-4 16,-33-2-15-1,-10 1-4-15,-11 2 3 0,-11 0 0 0,-3 5 7 31,5 1 0-31,-11 0 7 16,1 1-3-16,14 3 1 0,4 0 3 16,2-2-12-16,9 0-9 0,11-3-9 15,3-2-4-15,26 1 4 32,11 2 10-32,10-1 11 0,10 1-1 15,17 1-1-15,8-1-1 16,25 1 4-16,9 0 7 0,17 1 9 15,10 2 4-15,13-1 2 16,16 1-3-16,32-1-5 16,11 1-3-16,32 0-6 31,6-2-3-31,2 1-1 0,14-2 0 0,-17-1 0 16,-5 0 0-16,-1-2-41 15,-24-1-47 1,-18-2-332-16,-10-2 261 0</inkml:trace>
  <inkml:trace contextRef="#ctx0" brushRef="#br0" timeOffset="30171.65">4814 7514 455 0,'-5'2'95'15,"3"-2"86"-15,0-2-36 16,0-4-41-16,0-1-11 0,-2 0-7 15,4 1-13-15,-5 4-28 16,2 4-11 0,-5 6-20-1,1 3-6-15,1 0-4 16,2-3-3-16,3-2 11 16,1-3 8-16,2-3 21 15,1 0 11-15,3 0 7 16,2 0 1-16,3 1-8 15,2-1-6-15,3-1-11 16,0-1-6-16,9-1-6 0,9-1-1 16,16 1-3-16,10 1-2 15,11 2-6-15,3 3-3 16,-1 2-4-16,1 3 0 0,9-5 0 16,1-1 1-16,-9 1 3 15,-6-3 2-15,-23 0 1 16,-7 1 1-16,-8-1-28 15,-5 1-63 1,-8 2 49-16</inkml:trace>
  <inkml:trace contextRef="#ctx0" brushRef="#br0" timeOffset="32626.35">22070 6978 521 0,'-2'0'106'0,"-4"0"126"31,1-1 15-31,2-1-22 0,1-1-3 16,-3 1-34-16,2 1-23 0,-5-1-50 15,-5 0-31-15,-6 2-51 16,-11 1-17-16,-14 7-13 16,-7 5-1-16,-5 11-2 15,5 5-3-15,11 11-3 16,7 3 0-16,16-2 0 16,5-2-1-16,16-10 1 15,8-3-2-15,10-7 2 16,5-3 1-16,12-8 2 15,10-5 1-15,9-6 4 16,1-4 2-16,-13-7 12 16,-9 1 8-16,-19 0 12 15,-6 0 1-15,-10 4-12 16,-3 3-10-16,-6 6-16 16,2 5-4-16,-1 9-1 15,2 1 1-15,9 2 0 0,5 0 1 16,12-5 1-1,5-3 1-15,6-6 3 16,2-3 2-16,3-3 11 16,-1-3 5-16,-11-1 7 15,-6-1 5-15,-19-1-3 0,-9-1-3 0,-18-1-3 32,-7-1-12-32,-4 1-7 0,-2 0-3 0,4 1-5 15,8 2 2-15,7 1-19 31,7 0-10-31,13 2-14 0,2-2-2 16,12 2 17-16,3 2 12 16,5 3 13-16,2 0 4 15,4 4 1-15,4 2 0 16,3 6-1-16,1-1 1 0,-1 6-4 16,-5 2 1-1,-11 1-11-15,-4 4-6 16,-12-2-7-16,-3-4 0 0,0-8 11 15,0-4 7 1,9-11 10-16,4-5 2 16,5-8-1-16,5-3 1 0,1-3 1 15,1 3-1-15,-4 7 1 16,-2 4-2-16,-8 9-3 16,0 5-2-16,-3 9-39 15,0 3-42-15,6 4-115 16,2 2-55-16,12-5-10 15,4-2 40-15,11-7 139 16,6-4 86-16,3-5 123 16,-3-5 41-16,-13-6 42 15,-8-1-1-15,-14-4-30 16,-8-2-28-16,-7 1-53 16,-12 0-26-16,-8 5-44 0,-9 4-11 15,-14 11-12-15,-1 9-4 16,-2 12-4-1,5 7-7-15,17 5-44 0,11 0-28 16,17-8-30-16,14-3 3 16,11-8 46-16,8-5 32 0,6-9 37 15,-2-3 5-15,-2-15 15 16,-7-4 7-16,-9-11 12 16,-4-6 4-1,-4-9 7-15,-1-3 4 0,-2-9 15 16,-4-4 3-16,-1-5-10 15,-2-1-10-15,-1 6-16 16,-2 6-9-16,0 15-6 16,-1 8-2-16,-2 18-13 0,0 11-4 15,-2 13-9 1,1 10-3-16,-1 22-3 16,0 8 2-16,3 19 5 15,1 5 0-15,3 0-53 16,4-7-10-16,7-16-15 0,9-9-6 15,7-19 53-15,7-6 11 16,4-14 16-16,3-6 7 16,-2-14 17-16,1-6 15 15,-5-12 33-15,-8-5 15 16,-10-13 19-16,-5-6-3 0,-8-6-18 16,-3 1-11-16,-1 8-22 15,-2 9-5-15,-1 22-17 31,-1 12-5-31,-5 21-16 0,-2 10-4 16,0 18-6-16,-1 7-1 0,1 15 6 16,1 1 0-1,4 5 2-15,4-1-7 16,6-11-48-16,4-3-18 0,3-12-99 16,-3-5-41-16,2-11-224 15,-2-6 240-15</inkml:trace>
  <inkml:trace contextRef="#ctx0" brushRef="#br0" timeOffset="32811.43">23190 7067 1072 0,'-10'0'129'16,"4"3"122"-16,5 3-127 16,15 1-22-16,2-2-11 15,17-6-3-15,0-4-10 16,0-6-43-16,2-2-8 0,-4-2-93 15,-3-3-68-15,6-2-286 32,2 0 233-32</inkml:trace>
  <inkml:trace contextRef="#ctx0" brushRef="#br0" timeOffset="32970.69">23821 6882 1270 0,'9'23'101'15,"-5"14"46"-15,-5 9-57 0,-9 12-49 16,-2 6-20-16,-1-3-9 16,2-4-2-16,5-9-15 15,0-4-55-15,3-9 39 16</inkml:trace>
  <inkml:trace contextRef="#ctx0" brushRef="#br0" timeOffset="34259.83">11556 11326 291 0,'1'0'44'0,"0"-2"58"16,4 1-3-16,0 0 11 15,3-1 10-15,-1 1-9 16,-2-1-5-16,0 2-26 15,1 0-20 1,1 0-30-16,2 1-11 16,-4-1-13-1,-1 0-3-15,3 0-2 0,0 0 1 16,6 0-1-16,0-2 2 16,3 0 13-16,4 0 10 15,3-2 13-15,6 1 11 16,7 0 1-16,11 0-5 0,13 3-7 15,11 1-11-15,8 5-12 16,-1 0-4-16,6 1-7 16,8-2-2-16,2-4-2 15,5 0 1-15,-9-4 1 16,-8-2-1-16,9-1 1 16,-5-1 4-16,-12 0-103 15,-9 1-182-15,-19 0 169 16</inkml:trace>
  <inkml:trace contextRef="#ctx0" brushRef="#br0" timeOffset="35007.69">14682 11030 1001 0,'-6'0'105'0,"-5"1"74"16,4-1-65-16,-8 5-41 15,-10 1-21-15,-4 7-18 16,-9 0-7-16,-1 4-15 16,4 4-7-16,1 5-5 15,7 5-4-15,7 4-8 0,4 2-7 16,13-3-12-16,6-3-4 16,12-9 3-16,6-5 7 15,5-10 13-15,6-6 9 16,5-7 28-1,2-5 14-15,2-5 29 16,-7-1 12-16,-12-1-2 16,-6 2-3-16,-13 4-17 0,1 2-13 15,-2 6-22-15,-1 4-12 0,-1 7-20 16,0 5-6-16,7 6-10 16,6 0-2-16,1-3 4 15,4-5 3-15,4-9 10 16,0-3 7-16,5-9 11 15,0-3 12-15,-4-7 23 16,1 0 12-16,-9-1 24 16,-8 2 7-16,-14 0-11 15,-10 5-12-15,-11 0-43 16,-5 1-42-16,-5 4-95 0,4 0-57 16,3 7-186-1,-3 6 194-15</inkml:trace>
  <inkml:trace contextRef="#ctx0" brushRef="#br0" timeOffset="35280.98">15108 11140 629 0,'18'10'89'15,"-3"5"133"-15,-9 3-195 0,-6 3-34 16,-6-1-2-16,-4-4 4 15,1-4 24 1,1-6 59-16,3-5 20 0,2-5 16 16,3-5-10-16,2-3-54 15,4-1-21-15,4 3 4 16,6 2 23-16,2 3 34 16,1 3 9-16,-2 4-24 15,-1 1-26-15,5 4-59 16,3 3-46-16,3 2 31 15</inkml:trace>
  <inkml:trace contextRef="#ctx0" brushRef="#br0" timeOffset="35672.04">15723 11168 1423 0,'0'-1'181'0,"-9"0"152"16,0 0-114-16,-13 6-98 0,1 2-49 0,0 5-57 15,-3 4-15 1,9 2-15-16,-1 4-10 0,9 1-25 16,4 2-16-16,9-5-17 31,4-4 9-31,5-7 8 16,6-6 17-16,3-9 29 0,3-6 2 0,0-9 30 15,-2-6 14-15,-5-9 30 16,0-5 15-16,-3-12 20 15,-4-4-3-15,-4-8-5 16,-2-2-9-16,-11-1-26 16,-4 3-4-16,-4 14-21 15,1 11-5-15,2 22 3 16,0 15-8 0,1 19-9-16,0 11-3 0,2 22-12 15,4 11-2-15,6 17-37 16,4 8-32-16,8 13-176 15,7 2-212-15,3-6 267 16</inkml:trace>
  <inkml:trace contextRef="#ctx0" brushRef="#br0" timeOffset="35911.44">16169 10810 973 0,'6'-41'174'0,"-3"10"133"0,-2 25-128 16,-1 13-12-16,-7 25-59 16,-1 12-10-16,-3 19-41 15,2 10-9-15,1 10-31 16,1 1-10-16,4 1-12 16,3-8-38-16,4-8-96 31,5-6-36-31,8-20-118 0,3-11-55 15,8-19 211-15</inkml:trace>
  <inkml:trace contextRef="#ctx0" brushRef="#br0" timeOffset="36091.87">16075 11026 1044 0,'-20'6'159'0,"8"1"125"16,8 1-50-1,16 0-96-15,8-1-30 0,18-4-40 16,4-1-15-16,15-6-20 16,9-4-13-16,0-6-34 15,-1-5-56-15,-13-3-178 0,-3-1 152 32</inkml:trace>
  <inkml:trace contextRef="#ctx0" brushRef="#br0" timeOffset="36332.48">16693 10817 1418 0,'8'-11'51'0,"6"4"0"0,6 4-5 16,6 6 23-16,5 3 13 15,1 8 18 1,1 1-7-16,2 5-33 0,-2 1-16 15,-6 4-29-15,-4 1-17 16,-10 2-75-16,-10 2-43 16,-13 4-130-16,-11 4-93 15,-15 7 195 1</inkml:trace>
  <inkml:trace contextRef="#ctx0" brushRef="#br0" timeOffset="36439.31">16749 11268 961 0,'-11'25'123'0,"15"-6"122"15,9-3-43-15,24-7-64 16,9-4-28-16,12-6-65 15,4-3-20-15,18-8-68 16,6-2-27-16,-3-5 36 16</inkml:trace>
  <inkml:trace contextRef="#ctx0" brushRef="#br0" timeOffset="49994.01">7366 7562 364 0,'-12'-7'26'16,"1"-1"16"-16,-2-1-20 0,-2 3-15 16,1-1 1-16,-1 6 1 15,-3 2 0-15,-1 4-3 32,1 3-3-32,1-1-125 0,2-3 89 15</inkml:trace>
  <inkml:trace contextRef="#ctx0" brushRef="#br0" timeOffset="50830.63">7148 7586 180 0,'-4'3'54'16,"-3"-1"72"-16,1 0 11 16,-1-1 7-16,-4 1-9 15,1 2-35-15,0 1-21 16,0 0-39-16,0 1-15 16,3-2 4-1,6-3 6-15,-1 0 9 16,1 0 9-16,1-1-3 15,0 0-5-15,0 0-5 16,1 1-9-16,1 0-13 16,-1 0 0-16,6 2 3 15,-4-3 2-15,5 0 4 0,0-1-2 16,4-1-2 0,0 0 1-16,1-1-1 15,5 0 2-15,-3-1 6 16,6 1 1-16,-2-2-2 0,2 2-2 0,2 0-7 15,-4-3-1-15,4 3 3 32,-5-3 0-32,-3 0-3 15,3 5-8-15,0 2-7 16,1 1-3-16,1 3-3 0,-2-4 2 0,4-1 0 16,6 0-1-1,2 1 1-15,2-2 0 16,3 1-1-16,5 0 0 0,-1 0 15 15,-2 0 6-15,-2 0 10 16,-6 0 1-16,-2-1-7 16,-2-4-3-16,-1-2-6 15,3-4 1-15,3 2-8 16,4 2-3-16,4-1-1 16,3 4-3-16,4-3-1 15,1 2 1-15,0-2-2 16,-3 0 0-16,-6 0 13 15,1-1 9-15,2 5 2 16,2 0 2-16,-5 0-8 16,8 4-3-16,0-1 10 15,0 1-1-15,1 3-4 16,-6-4-3-16,-2 1-12 0,-3 0 3 16,-2-2-4-1,5-3 5-15,5-1 3 16,8-5 3-16,13 3 0 15,1 2-3-15,2 5-1 16,-5 3-5-16,-10 2 8 16,2 0 10-16,1-4 9 0,11 3 4 15,-1-8 5-15,-1 3-10 0,-7-1-10 16,-7 2-4-16,-1 4-12 16,-5 1-1-1,0 2-1-15,-2 0 1 0,1-1 1 16,-7 3 1-16,-7-4 2 15,-4 0 0-15,-19-1 3 16,-4-4-7-16,0-4-65 0,-10-7-71 31,-3-12 68-31</inkml:trace>
  <inkml:trace contextRef="#ctx0" brushRef="#br0" timeOffset="88331.27">15040 11663 477 0,'0'-9'27'0,"-7"-2"0"16,-2 1-46-16,-11 0-45 31,-7 3-6-31,-8 4 17 15,-6 2 28-15,-6 3 73 16,-3 0 56-16,-1 4 108 0,2 1 30 16,-5 2 11-16,1 2-30 15,-5 3-75-15,2 3-26 16,7 1-24-16,7 1-10 16,9-1-26-16,5-2-11 15,14-5-23-15,5-2-6 16,15-6-11-16,11-3-4 15,22-1-3-15,16-3-4 0,26-1-1 16,11-2-2-16,13-3 0 16,7-1 1-16,9-6 4 15,3-1 9-15,18-3 29 16,4-1 13-16,-2 0 6 16,8 2-3-16,-8-1-23 15,-4 1-10-15,-1 0 3 16,-6-1 0-16,-18 5-3 15,-13 1 1-15,-22 3-9 0,-16 5-4 16,-22 2-18-16,-14 1-42 16,-28 6-126-1,-18 6-168-15,-31 4 183 16</inkml:trace>
  <inkml:trace contextRef="#ctx0" brushRef="#br0" timeOffset="102689.28">16569 8471 633 0,'8'-6'125'0,"-5"-1"134"0,0 4-66 16,-3 1-24-16,-1 1-16 16,-3 6-9-16,-4 0-9 0,1 2-16 15,-1 2-14-15,-1-4-33 16,1 2-21-1,-2-2-32-15,-2 0-1 16,5-1 6-16,-2-2 3 0,-2-3 2 16,0-1-4-16,-3-2-16 15,0 0-4 1,4 4-5-16,0 3-2 0,1 8-4 16,1 2-1-16,4 7 0 15,2-1-1-15,3-2 1 0,8-1 0 31,0-7 1-31,7-3 1 0,0-7 4 16,0-3 1-16,0-5 14 16,-6-3 6-16,2-3 13 15,-7-1 8-15,0-2-2 16,-1 0-4-16,-1 5-14 16,-2 2-8-16,-2 9-10 15,1 3-1-15,1 11-1 16,0 4-2-16,4 5-19 0,0 0-36 0,7-3-91 15,4 0-68 1,11-5-181 0,4-4 214-16</inkml:trace>
  <inkml:trace contextRef="#ctx0" brushRef="#br0" timeOffset="103066.44">16946 8579 985 0,'5'-7'230'0,"-3"-1"183"16,-11 1-130-16,-5-1-58 15,-9 1-109-15,-3-1-38 0,-4 5-60 16,2 2-14-16,1 8-8 16,3 6-5-1,5 9-4-15,7 5-14 16,13 5-21-16,6-3-1 0,13-7 0 16,3-5 18-16,3-8 23 15,2-6 6-15,-3-8 6 16,-2-7 4-16,-2-12 23 15,-6-7 7-15,-5-12 13 16,-1-3 4-16,-6-10-7 16,-2-2-3-16,-1-6-8 0,-3 0-7 15,0 11-1-15,-3 8 2 16,1 26 2-16,0 13-4 16,0 24-16-16,1 12-9 15,1 22-10 1,2 6-1-16,6 6-27 15,3 0-39-15,9-3-119 16,8-3-85-16,10-9-167 16,5-7-70-16,15-14 279 0</inkml:trace>
  <inkml:trace contextRef="#ctx0" brushRef="#br0" timeOffset="103669.36">17355 8693 737 0,'20'-27'231'0,"-3"-2"192"15,-13-1-108 1,-8 3-47-16,-11 8-89 15,-6 5-46-15,-6 12-71 0,-1 6-30 16,-3 10-32-16,-2 7-7 16,6 10-4-16,4 4-2 0,17-1-4 15,7-4-2 1,21-6 3-16,3-8 2 0,6-12 8 16,-1-5 6-1,-4-16 4-15,1-6 8 16,-1-15 20-16,-1-6 13 0,-3-8 19 15,-2-4 8-15,-9-6-8 16,-3-6-9-16,-5-5-18 16,-3 4-14-16,0 13-13 15,-4 15-4-15,3 25 0 16,-3 13-3-16,0 22-4 16,0 14-3-16,-4 22-2 15,-1 9 2-15,5 6 1 16,3-4-2-16,12-14-7 15,5-7-3-15,9-9 0 16,6-6 2-16,10-8 9 16,2-7 2-16,2-11 2 0,-2-6 3 0,-9-12 1 15,-1-5 1-15,-5-2 0 16,-4 2-2-16,-2 6-2 31,-5 7-2-31,-3 11-4 0,-3 9 0 0,-7 11-18 31,-1 4 0-31,-5-2 3 16,0-3 2-16,-2-9 23 0,1-4 7 16,1-11 13-16,-3-4 8 15,3-12 13-15,-3-5 0 16,5-8-12-16,0-5-9 16,5 0-18-16,0 2-5 0,5 7-5 15,-1 3-2-15,4 6-38 16,4 0-41-16,15 2-133 15,6-5-137 1,11-8 192-16</inkml:trace>
  <inkml:trace contextRef="#ctx0" brushRef="#br0" timeOffset="104190.74">18715 8396 1088 0,'-3'-4'127'0,"0"0"93"16,-3-1-22-16,-3 5-55 16,-1 0-29-16,-4 9-47 15,0 5-15 1,-1 9-26-1,-1 7-12-15,5 4-12 0,2 1-4 16,9-7-6-16,7-5-2 0,10-11 1 16,5-5 4-16,10-12 15 15,0-4 13-15,1-10 35 16,0-3 10 0,-11-7 16-16,-7-1-4 0,-12-1-20 15,-10-2-13-15,-17 3-26 16,-6 2-21-16,-7 6-69 15,-1 6-35-15,2 12-56 16,7 4-25-16,10 6-120 16,7 1 179-16</inkml:trace>
  <inkml:trace contextRef="#ctx0" brushRef="#br0" timeOffset="104404.03">19114 8162 1154 0,'33'-16'173'15,"-11"1"171"-15,-10 3-48 0,-16 8-87 32,-8 3-34-32,-10 9-62 0,-3 6-31 0,-3 12-35 15,4 9-14-15,7 16-24 32,-2 8-8-32,8 11-8 0,-3-3-8 15,6-6-58-15,1-2-26 16,7-9-147-16,-4-5-152 15,4-12 236-15</inkml:trace>
  <inkml:trace contextRef="#ctx0" brushRef="#br0" timeOffset="104569.11">18937 8451 1490 0,'17'-5'123'0,"-1"2"53"16,2 3-37-16,4 1-69 15,-2-3-28-15,6-3-21 16,5-4-2-16,8-6-124 16,11 0-222-16,6-15 201 15</inkml:trace>
  <inkml:trace contextRef="#ctx0" brushRef="#br0" timeOffset="105055.85">19958 8416 485 0,'0'-2'124'16,"0"0"90"0,1-1 24-16,2 0-3 0,-1-3-19 15,3 1-17-15,0 0-44 0,-1 4-20 16,2 4-44-16,0 3-19 16,4 8-41-16,-1 6-12 15,4 6-7-15,1 3-7 16,1 2 2-16,0-2-1 15,1-3-3 1,2-1 0-16,0-6 0 16,-2-1 2-16,-3-11 5 15,-2-4 9-15,-2-11 38 16,-3-10 12-16,8-7 6 16,-4-8-10-16,8-10-33 15,0-1-13-15,0-4-15 16,-3 5 0-16,-3 10-26 0,1 6-42 0,-2 9-132 31,4 2-131-31,5-1 170 16</inkml:trace>
  <inkml:trace contextRef="#ctx0" brushRef="#br0" timeOffset="105410.99">20928 8067 1270 0,'-2'2'65'16,"6"-6"20"-16,0-5 99 0,-3 3-3 0,-5 2 13 15,-5 4-41-15,-8 5-48 0,-3 2-25 16,-5 6-47-16,-5 4-13 16,-1 6-18-1,-1 1-3-15,3 6-3 16,3 2-1-16,7 7-3 15,3 3 1-15,7 5-1 0,6-1 2 16,3-1 1 0,4 2 2-16,1-3 2 0,-2 3-7 15,-3-2-17 1,-3-1-14-16,-2-5-14 16,1-3-9-16,4-10 1 0,8-3 1 15,9-11 7-15,3-6 9 0,10-10-21 16,4-9-28-16,4-13-353 15,4-8 287-15</inkml:trace>
  <inkml:trace contextRef="#ctx0" brushRef="#br0" timeOffset="105693.68">21119 8393 1510 0,'-7'7'154'0,"-1"1"68"0,7-1-43 15,-1-3-23-15,-1 2-48 16,1 2-17-16,-4 5-44 16,-1 4-18-16,-2 9-25 15,-2 4-7-15,2 10 0 0,1 1-1 16,4 5-33 0,0-2 2-16,4-2 0 15,4-6 0-15,3-10 15 16,-2-3-9-16,0-13-22 15,-5-5-14-15,-8-6-26 16,-5-4-28-16,-9-11-243 0,-1-5 226 16</inkml:trace>
  <inkml:trace contextRef="#ctx0" brushRef="#br0" timeOffset="105833.16">21006 8179 1629 0,'7'6'139'0,"0"-1"51"16,0-2-43 0,-2-4-91-1,-1-5-36-15,5-7-83 0,1-3-79 0,10-5 76 16</inkml:trace>
  <inkml:trace contextRef="#ctx0" brushRef="#br0" timeOffset="106249.55">21431 8042 1718 0,'1'1'62'0,"8"-2"-8"0,18 1 58 0,-1 0-19 15,10 0-11-15,-1 2-10 16,-7 1-25 0,0 3-9-16,-10 1-18 0,-3 0-12 15,-6 2-3-15,-4 3-3 0,-7 5-1 16,-4 4-1-16,-5 9 0 16,-3 3-2-16,2 10-1 15,2 8-1-15,8 4 3 16,2 1-1-16,7-1 1 15,1-6 1-15,2-4 0 16,-3-2 0-16,-1-3 4 16,-5-3 2-16,-7-5 3 15,-4 1 0-15,-11-8-5 16,-7-2-14-16,-10-4-58 0,-7-6-28 0,-8-1-187 16,0 4 165-16</inkml:trace>
  <inkml:trace contextRef="#ctx0" brushRef="#br0" timeOffset="106750.75">21003 8768 671 0,'-3'10'127'16,"-1"-2"104"-16,0-3-33 0,3-1-70 15,1-3-16-15,5-2-8 32,5-1 1-32,2-2 0 0,2 4-10 15,-4 0-10-15,-3-1 11 16,-9-1 10-16,-6-2 1 15,-10 0-3 1,-6-4-21-16,-9-2-31 16,-2-2-12-16,3-3-29 15,4 0-7-15,7 1-8 0,4 3-4 16,10 3-40-16,5 0-29 0,8 0-111 16,5 0-101-16,7-4 162 15</inkml:trace>
  <inkml:trace contextRef="#ctx0" brushRef="#br0" timeOffset="107928.83">16471 9479 1018 0,'-13'11'150'0,"-5"-1"186"16,9 0-172-16,3-4-29 16,3-2-14-16,7-2-20 15,0-2-10-15,6 0-38 0,3-2-17 16,4 2-25-16,4-1-7 16,9 1-6-16,7-1-1 15,13-2-16-15,5 0-14 16,0-3-45-1,-7 0-42-15,-19-1-152 16,-9 1 156-16</inkml:trace>
  <inkml:trace contextRef="#ctx0" brushRef="#br0" timeOffset="108064.05">16499 9610 1335 0,'-3'20'132'0,"5"-2"105"15,5-5-56 1,12-7-68-16,4-2-22 15,12-9-41-15,4-4-11 0,12-4-122 16,3-1-121-16,13-3 120 16</inkml:trace>
  <inkml:trace contextRef="#ctx0" brushRef="#br0" timeOffset="108385.84">17475 9559 1670 0,'3'-4'192'15,"-5"-2"98"-15,-13-1-106 16,-9-4-51-16,-10-3-86 16,-1 0-24-16,7 2-21 0,-1 5-6 15,10 13-23 1,-5 9-20-16,8 16-51 0,-1 8-24 16,12 4-28-16,18 0 11 15,0-12 53-15,17-10 26 16,1-16 66-1,2-8 24-15,1-14 38 0,-1-5 16 16,0-9 13-16,-7-2-5 16,-5 1-16-1,-8 0-12-15,-7 13-23 16,-6 6-13-16,-6 13-37 16,-3 11-28-16,1 15-79 15,2 7-34-15,9 6-289 16,10-5 265-16</inkml:trace>
  <inkml:trace contextRef="#ctx0" brushRef="#br0" timeOffset="109340.95">17885 9660 1003 0,'40'-20'192'0,"-12"0"196"15,-6 1-53-15,-22 3-95 16,-13 1-48-16,-15 6-94 16,-6 4-46-16,-2 10-50 15,3 10-8-15,6 11-28 16,3 5-13-16,13 1-17 15,4 2-10 1,11-10 19-16,8-8 15 0,6-9 21 16,3-9 15-16,1-11 23 15,1-7 6 1,-1-12 7-16,1-6 5 0,-1-9 4 16,-1-3 4-16,-3-2 11 15,-2 0 2-15,-4 1-8 16,0 2-6-16,-10 12-9 15,-1 6 2-15,-7 19-13 16,-3 13-14-16,-3 26-9 16,-1 10-13-16,1 21-17 0,-4 3 0 15,9 7-18 1,5-1 0-16,18-13 8 16,10-6 9-16,15-20 20 15,1-11 3-15,0-14 12 0,-4-10 6 16,-5-14 16-16,1-4 9 15,-9-8 16-15,-1 0 3 0,-9 3-7 16,-7 3-8-16,-10 11-17 31,-6 9-9-31,-12 18-25 0,-4 10-17 16,-6 16-29-16,0 3-10 0,10-2 4 16,8-8 8-16,16-13 26 15,8-9 12 1,8-11 17-16,5-5 13 15,-3-14 16-15,1-4 8 16,-6-16 4-16,3-7-2 16,2-12-2-16,1-5-2 0,-3-5-1 15,1-4-4-15,-2 6-10 16,-3 10 3-16,-8 25-4 16,-6 15 7-16,-11 27-14 15,-7 11-8-15,-8 22-10 16,-1 9-8-16,1 17 7 15,-2 6 0-15,8 12-19 16,5 4-17-16,8-3-16 16,6-8-7-16,10-21 19 15,7-13 18-15,10-20 21 16,2-6 8-16,5-17 8 16,1-7 5-16,0-14 11 15,-1-6 3-15,-13-8 0 0,-1-4-4 16,-7 3-11-16,-2 4-5 0,-1 10-7 15,2 9-5-15,-1 16-3 16,-1 10-1-16,0 15-1 16,-1 1-8-16,-4 0-14 15,0-2-1 1,-3-8 6-16,1-5 12 0,-3-6 19 16,-1-8 4-16,3-2 3 15,-2-9 6-15,3-11 11 16,1-4 1-16,5-12-5 15,5 1-8-15,6 0-13 16,2 5-4-16,5 7-10 16,2 2-43-1,2 3-292-15,-2-1 234 16</inkml:trace>
  <inkml:trace contextRef="#ctx0" brushRef="#br0" timeOffset="109650.04">19793 9412 1165 0,'-34'9'41'16,"-3"7"-16"-16,2 4-15 0,4 12-23 15,5 5-5-15,11 1 0 16,7-2 10-16,18-10 17 15,9-8 25-15,17-12 69 16,8-7 42-16,7-16 67 16,-2-5 12-16,-16-9-15 15,-13-4-25-15,-19 2-69 16,-13 1-34-16,-21 1-61 16,-14 2-37-1,-11 4-78-15,1 3-29 0,11 5-109 16,9 3-62-16,27-1 175 15</inkml:trace>
  <inkml:trace contextRef="#ctx0" brushRef="#br0" timeOffset="109843.79">20178 9073 1153 0,'62'-25'308'0,"-9"2"319"16,-39 6-315-1,-9 6-76-15,-19 12-115 16,-11 11-27-16,-17 21-72 15,-11 10-9-15,-4 28-14 0,0 12-1 16,15 8-52-16,9 2-41 0,13-6-133 16,7-7-82-1,15-10 165 1</inkml:trace>
  <inkml:trace contextRef="#ctx0" brushRef="#br0" timeOffset="110003.79">19915 9509 1678 0,'-2'-18'134'0,"7"2"84"16,9 4-77-16,10 3-66 15,9-2-29-15,17 0-32 16,11-2 4-16,13 0-100 16,1-1-75-16,4-2 91 15</inkml:trace>
  <inkml:trace contextRef="#ctx0" brushRef="#br0" timeOffset="110404.17">20885 9378 1344 0,'-2'10'183'0,"4"1"193"15,1 4-148 1,6 4-48 0,4 7-60-16,5 8-74 15,6 3-13-15,3 5-25 16,3 1 1-16,3-5-6 15,0-4-1-15,-7-8-2 0,-1-5 0 0,-7-10 0 16,-2-4 2-16,-4-12 26 16,-3-8 21-16,1-15 28 15,1-9 11-15,2-17-13 16,3-6-20 0,-4-3-27-16,0 2-14 15,-3 14-21 1,-1 8-25-16,-1 17-92 0,-1 5-81 15,6 8 104-15</inkml:trace>
  <inkml:trace contextRef="#ctx0" brushRef="#br0" timeOffset="110819.38">21770 9409 1280 0,'-2'-6'123'0,"-1"0"86"16,-5-1-29-16,1 2-23 16,-2 0-29-1,0 4-42-15,0 1-25 0,-6 4-33 16,-2 0-14-16,0 8-14 16,-3 2-5-16,3 6-7 15,0 4-4-15,6 3-2 0,2-1-1 16,9 3 0-16,1-1 2 15,11-1 1-15,5-2 0 0,4-9 5 32,5-6 2-32,6-9 6 15,0-8 9-15,5-13 23 0,1-4 13 16,-7-10 37-16,-3-1 5 16,-19 0 8-16,-9 0-9 15,-17 4-31-15,-11 4-14 16,-4 7-33-16,-3 9-12 0,4 10-29 15,6 1-25-15,5 5-63 16,7-1-41-16,9-2-157 16,8 0 177-16</inkml:trace>
  <inkml:trace contextRef="#ctx0" brushRef="#br0" timeOffset="111228.84">21728 8992 1379 0,'-10'6'134'15,"-8"3"106"-15,-4 0-21 16,-6 2-45-16,-2-1-41 16,1-1-83-16,2 1-24 15,2 2-26-15,2 6-10 16,3 12-1-16,5 7 0 16,6 17-1-16,1 3 2 15,4 10-11-15,-1 3-49 0,-2 10-143 16,3 5-132-16,0 0-33 15,4-6 53-15,9-16 147 16,8-13 174-16,13-18 75 16,5-8 27-16,7-19 19 15,2-6-40-15,0-16-79 16,3-8-148-16,4-14 86 16</inkml:trace>
  <inkml:trace contextRef="#ctx0" brushRef="#br0" timeOffset="111585.89">22295 9003 1662 0,'5'-1'109'15,"3"-1"31"-15,0 1 20 0,8 1-59 16,4 0-25-16,7 1-39 15,1 3-19-15,-2 4-17 16,-1 4-1-16,-2 10-4 16,-4 5 0-16,-3 15-5 15,-3 4-16-15,-4 9-4 16,-4-1 1-16,-2-4 5 16,1-3 18-16,0-4 5 15,1-3 0-15,0 1 0 16,-1-3 2-16,-2 1 4 0,-4 0 0 0,-4-7 1 15,-7-1-1-15,-4-7-37 16,-1 1-30-16,-8-4-111 16,-6 4-167-16,-18-1 198 15</inkml:trace>
  <inkml:trace contextRef="#ctx0" brushRef="#br0" timeOffset="111931.65">18797 10281 1947 0,'0'-1'33'0,"2"4"-18"16,4 16 42-16,-3 2-57 0,0 17 4 15,-1 6 1-15,-2 12-47 16,0 1-60-16,-3 3-208 16,0-1 177-16</inkml:trace>
  <inkml:trace contextRef="#ctx0" brushRef="#br0" timeOffset="112108.57">18601 10461 1379 0,'19'-5'184'0,"4"0"176"16,8 0-196-16,10 2-65 15,8 0-51-15,14 0-34 16,6-1-65 0,4-2 31-16</inkml:trace>
  <inkml:trace contextRef="#ctx0" brushRef="#br0" timeOffset="112421.88">19761 10141 1872 0,'3'10'143'16,"-1"4"51"-16,-13 2-48 15,-6 4-14-15,-11 7-58 16,-5 2-25-16,0 12-31 16,0 5-9-16,3 2-10 15,5 2-5-15,11-6-3 16,6-4-3-16,11-11-1 16,5-6 0-16,9-9 1 0,7-7 1 15,9-8 2-15,3-4-1 16,14-7-61-1,4-1-64-15,-3-7-245 0,-3-6 213 16</inkml:trace>
  <inkml:trace contextRef="#ctx0" brushRef="#br0" timeOffset="112591.53">19899 10426 1813 0,'-14'25'167'0,"0"9"80"16,0 4-22-1,-2 9-111-15,2 1-42 16,4 1-48-16,2-1-15 0,7-3-36 16,-2-4-33-16,8-5-107 15,6-5-480-15,1-11 414 16</inkml:trace>
  <inkml:trace contextRef="#ctx0" brushRef="#br0" timeOffset="113472.35">20552 10337 1204 0,'-11'0'159'0,"-3"3"149"16,-1 3-28-16,1 6-60 16,-1 2-41-16,1 4-74 15,2 5-30-15,4 8-38 0,6 5-10 16,8 13-18-16,4 4-2 0,7 4-5 16,2-1-2-16,2-2 0 15,-1-3 0-15,-5-4 3 31,-5-6 5-31,-17-7 10 0,-6-6 1 16,-9-12-8-16,-9-5-10 16,-6-9-40-16,-1-5-19 0,-3-13-43 31,1-6-22-31,0-18-90 16,-4-5-60-16,-2-14 151 0</inkml:trace>
  <inkml:trace contextRef="#ctx0" brushRef="#br0" timeOffset="113662.42">20417 10031 2151 0,'1'22'194'0,"-3"1"81"0,-10 1-106 15,0-4-51-15,-4-10-102 16,2-7-50-16,3-13 319 15,2-9-235-15</inkml:trace>
  <inkml:trace contextRef="#ctx0" brushRef="#br0" timeOffset="115268.45">10767 7931 254 0,'1'0'60'0,"1"2"0"0,-5 1 92 0,1 1 31 0,-5 0 31 16,-2-1-1-16,2 0-18 16,-1 3-26-16,-2-1-40 15,-2 2-20-15,3 1-37 16,1 0-17-16,12 1-18 15,5 1-2-15,18 1-7 16,7 1 0-16,14 2-6 16,7 0-6-16,19-4-6 15,11-4-3-15,6-5-1 16,-7-1-1-16,-20-1-17 16,-14-1-27-16,-20-1-107 0,-9 1-146 15,-16 2 164 1</inkml:trace>
  <inkml:trace contextRef="#ctx0" brushRef="#br0" timeOffset="115568.43">10773 7807 1050 0,'-8'18'99'0,"-3"3"107"0,0 1-74 32,-4-1 3-32,-4 0-25 0,-7-1-45 0,-5 0-19 15,-3 0-26-15,0 1-8 16,4 0-9 0,3 3-2-16,10 4-3 15,1-2-2-15,15-1-2 16,6-1-1-1,15-3-1-15,6-2 0 0,17-4-8 16,9-3-21-16,11-7-105 16,2-4-184-16,7-8 186 0</inkml:trace>
  <inkml:trace contextRef="#ctx0" brushRef="#br0" timeOffset="115951.78">12077 7684 1105 0,'-4'11'149'15,"-3"2"135"-15,-1 3-154 16,1 2 1-16,-1 4-44 16,-2 2-12-16,-4 9-29 15,-9 2-15-15,-7 9-19 0,-5 2-7 16,3-3-4 0,3-2-1-16,18-10-3 15,5-6-2 1,12-9-2-16,8-4 1 15,14-6 0-15,7-3 2 0,4-5 3 16,2-3 1-16,-1-5-33 16,-5-2-39-16,-1-4-118 15,-4-2-108-15,-9-3 158 16</inkml:trace>
  <inkml:trace contextRef="#ctx0" brushRef="#br0" timeOffset="116136.01">12185 7913 1116 0,'-6'3'173'0,"-6"7"156"16,3 1-21-16,-1 9-94 16,2 1-46-16,0 4-79 15,0 4-37-15,-2 6-33 16,-3 1-6-16,4 7-7 16,5 0-1-16,0 0-59 0,4 2-47 15,7-4-125-15,3-2-172 16,16-6 229-16</inkml:trace>
  <inkml:trace contextRef="#ctx0" brushRef="#br0" timeOffset="116531.7">12742 7919 1037 0,'1'-1'149'0,"-2"5"158"16,-3 1-84-16,-4 4-43 16,-4 6-50-16,-5 3-73 0,-2 1-27 15,-7 9-20-15,1 1-5 16,-5 2-37-1,2-1-39-15,2-8-154 0,6-3 128 0</inkml:trace>
  <inkml:trace contextRef="#ctx0" brushRef="#br0" timeOffset="116718.34">12535 7916 1200 0,'5'28'95'0,"-3"6"67"15,5-2-19-15,6 0-41 16,12-2-24-16,5-10-47 16,5-2-13-16,3-8-17 15,-2-2-27-15,9-4-138 16,2-5 109-16</inkml:trace>
  <inkml:trace contextRef="#ctx0" brushRef="#br0" timeOffset="117147.82">13309 7786 881 0,'-9'9'162'16,"0"2"206"-16,-1 2-160 16,3 5-29-16,1 4-29 15,6 5-32-15,2 5-18 0,3 10-37 16,2 1-14-16,2 2-32 15,2 1-6-15,-2-7-4 16,1 1-1-16,-8-4 2 16,-2 0 2-16,-8-2-4 15,-5-4 2-15,-14-3-1 16,-5-5 0-16,-4-9 2 16,-3-3-5-16,3-10-41 15,1-4-36-15,6-10-107 16,3-4-120-16,10-13 168 15</inkml:trace>
  <inkml:trace contextRef="#ctx0" brushRef="#br0" timeOffset="117343.24">13265 7564 1311 0,'8'-10'220'0,"-8"7"269"15,-7 7-201-15,-16 11-90 16,-4 4-47-16,1-1-83 16,-1-3-33-16,12-7-34 0,3-3-22 15,9-10-8-15,3 2 10 16</inkml:trace>
  <inkml:trace contextRef="#ctx0" brushRef="#br0" timeOffset="122309.04">15706 9544 303 0,'17'13'57'0,"2"-3"53"15,4 2-58-15,5-1-39 16,3-1-8-16,0-1-2 16,1 0 14-16,-7-2 58 15,-7 0 34-15,-4-2 61 16,-9 0 17-16,-2 0-2 15,-2-1-9-15,-5 0-22 16,1-2-19-16,-7-1-42 16,-4-1-18-16,-9-2-30 0,-3-1-9 15,-7-2-11-15,-5 0-6 16,-3-2-8 0,-3-1-4-1,2-1-4-15,0-1-1 0,-3 1-1 16,-1-2 0-16,-13 0 1 15,-4 0-1-15,-7 2 1 16,2 2 0-16,4 1 1 0,2 1 2 16,-8-1 5-16,-7-1 1 15,-1-1 3 1,0-2 0-16,8-2-6 16,2 0 0-16,-4-3 5 0,-3 2 2 0,-2-1 10 15,-1 1 5-15,10-1 3 16,-4-3 1-16,-3 3-9 15,-2-2-3-15,-7 2 0 16,4 3-3 0,8-2 4-16,-6 1-2 0,-10-1-8 15,-2 0-3-15,-2-4-4 16,9 1-2-16,2-5 0 16,-2-3-1-16,0-8 0 15,1 0 1-15,10-2 14 16,7 1 2-16,-7 6 10 15,-3 3-2-15,-8 6-17 16,1 1-4-16,8 5-9 16,-1-1-2-16,-2 0 4 15,-2 0 1-15,4-1 5 0,4 0 3 16,9 2-2 0,0-2 2-16,-4 2-4 15,-3 3-1-15,-2 1 1 16,4 1-2-16,9 3 3 15,0-2 0-15,4-1 3 16,-7 1-1-16,-4-1-2 16,6 0-2-16,-2 1-1 15,12-5 0-15,8 1 1 16,6 1-3-16,4 0 0 16,1 4 0-16,0 0-4 15,-6 3 3-15,3 2-4 0,1 4-2 16,2 4-20-16,6 1-26 0,5-2-69 15,5 1-43-15,9-2-99 16,2-2-150-16,9-3 248 16</inkml:trace>
  <inkml:trace contextRef="#ctx0" brushRef="#br0" timeOffset="122750.92">11153 8594 339 0,'-2'-6'148'0,"3"1"95"16,-1 0 25-16,-3 1-20 15,3 4-49 1,-8 1-22-16,-6 2-46 0,-5 2-20 16,-6 2-37-16,-3 1-19 15,-1 1-26-15,-1 1-6 0,-1 0-10 16,-2-1-3-16,1-1-5 16,-2 1 0-16,-3-1-1 15,1 0-2 1,-8 0-1-1,4 2-1-15,1 1-1 0,4 1-4 0,18 5-5 16,2-1-3-16,23 7-4 31,11-1 1-31,20 3 3 0,8-5 5 0,5-2 5 16,4 0 1-16,1-7-19 16,5 3-51-1,16-4 45-15</inkml:trace>
  <inkml:trace contextRef="#ctx0" brushRef="#br0" timeOffset="129129.51">23955 8859 1040 0,'2'0'124'0,"0"0"90"15,-2-3-33-15,0 1-63 16,-5 0-20-16,-2 2-18 16,-4 2-4-16,-6 5-5 15,-3 4-5-15,-5 9-13 16,-2 5-5-16,0 9-18 0,0 6-8 15,1 17-12 1,5 11-9-16,7 13-1 0,9 0 1 16,15-3 1-16,3-6 0 15,8-7 3-15,4-5-5 0,-6-7-8 32,7-6-16-32,2-13-46 15,5-9-31-15,1-15-116 0,3-6-186 0,4-18 239 16</inkml:trace>
  <inkml:trace contextRef="#ctx0" brushRef="#br0" timeOffset="129519.45">24374 9064 1329 0,'-3'-2'116'0,"-5"-2"58"15,-1-1-23-15,-4-2-39 16,-2 0-20-16,-2-1-13 16,-1 2-15-16,0 6-28 15,-2 2-13-15,0 9-16 16,2 4 3-16,7 6 1 0,5 3 1 16,7 3 2-1,3 2 4-15,12 3 4 0,1 2 3 16,3-4 0-1,1-2-4-15,-8-6-3 16,2-1-1-16,-9-7-5 16,-4-2 3-16,-8 0 1 15,-7-3-1-15,-6 0-3 16,-6-1-6-16,-5-4-32 16,-4-3-22-16,-2-5-52 0,2-4-35 15,9-10-94-15,4-7-126 0,13-14 204 16</inkml:trace>
  <inkml:trace contextRef="#ctx0" brushRef="#br0" timeOffset="129708.02">24195 8802 1010 0,'12'-29'181'0,"-7"9"166"16,0 7-63-16,-4 14-64 0,3 7-28 16,-3 16-29-16,1 10-23 15,0 17-61 1,-2 6-19-16,3 7-38 0,-3 6-5 15,-2 7-17 1,-1 4-24-16,-4-2-102 0,4 0-74 16,0-9-94-1,2-6-94-15,10-14 225 16</inkml:trace>
  <inkml:trace contextRef="#ctx0" brushRef="#br0" timeOffset="130165.42">24650 9224 1179 0,'2'-11'153'0,"1"-4"119"16,1-9-136-16,-4-3-31 0,-1-3-27 15,-4 1 0-15,-7 9-17 16,-4 8-6 0,-12 15-36-16,-6 10-14 0,-9 20-24 15,1 5-14 1,9 8-3-16,8 0 2 0,17-9 16 16,7-5 9-16,7-12 7 15,5-6 1-15,8-11 1 16,4-6 3-16,9-12 14 15,1-6 12-15,1-9 35 16,-2 0 14-16,-8 2 22 16,-7 5 4-16,-8 13-12 15,-8 8-10-15,-7 14-35 16,-4 9-16-16,-6 7-29 0,4 2-23 16,-2 2-51-1,6-5-36-15,10-6-91 16,6-3-60-16,13-8-186 15,-2-4-75-15,5-11 270 16</inkml:trace>
  <inkml:trace contextRef="#ctx0" brushRef="#br0" timeOffset="130408.55">24766 9309 395 0,'13'-26'188'0,"-2"7"210"16,-7 6-21-16,-7 10-93 0,-5 6-59 16,-6 10-102-1,-1 4-48-15,2 7-53 16,-1-2-11-16,12-2-13 15,6-2-3-15,12-7 1 16,6-1 6-16,9-9 35 0,4-4 18 16,10-9 22-1,0-2 11-15,-5-3-11 0,-12-1-4 0,-19 1-5 16,-14-3-19-16,-26 3-23 16,-8 0-29-1,-10 5-66-15,4 3-30 16,12 3-100-16,6 2-196 15,22-7 242-15</inkml:trace>
  <inkml:trace contextRef="#ctx0" brushRef="#br0" timeOffset="130628.26">25040 8861 1628 0,'-8'21'142'0,"5"5"88"0,3 2-45 15,9 8-40-15,7 6-27 16,10 9-36-16,1 8-18 16,4 5-35-1,-1 2-10-15,-6-2-10 0,-7-4 0 16,-17-2-14-16,-7-1-18 16,-13 0-66-16,-6 3-50 15,-7 7 71-15</inkml:trace>
  <inkml:trace contextRef="#ctx0" brushRef="#br0" timeOffset="131611.79">23977 10267 653 0,'3'-2'152'0,"-1"-1"166"16,-4 2-26-16,-6 1-51 15,-3 0-16-15,-6 4-51 16,-3 1-20-16,-6 5-45 16,-2 2-24-16,0 3-32 15,-1 3-15-15,-2 12-16 16,-3 7-7-1,-6 18-10-15,0 7-5 16,9 10-4-16,9 0-3 16,24-3-2-16,12-6 1 0,21-7 0 15,5-8-15-15,1-12-40 16,-2-7-32-16,-4-15-106 16,2-7-108-16,4-10 177 15</inkml:trace>
  <inkml:trace contextRef="#ctx0" brushRef="#br0" timeOffset="132114.35">24306 10464 672 0,'0'2'185'16,"-1"0"158"-16,-3 0-74 16,0 1-35-16,-2-1-39 15,0 1-25-15,-1-2-35 0,-1 1-17 16,-2-1-36-16,1 0-12 15,-3 0-28-15,-3 1-12 16,0 1-11 0,-4 0-4-16,-3 2-12 0,0 3 0 15,5 3-10 1,4 2-3-16,13 3-4 16,8 1-1-16,9 0 3 15,7 3 2-15,1 0 7 0,0 1 2 16,-1 2 1-16,-7-4 4 15,-6-1 2 1,-5-1 2-16,-9-3 0 16,-3 1 1-16,-11 0-3 15,-4 1-2-15,-15-2-17 16,-10 0-21-16,-4-4-60 0,-2-3-40 0,14-7-177 16,10-3 177-16</inkml:trace>
  <inkml:trace contextRef="#ctx0" brushRef="#br0" timeOffset="132327.34">24227 10187 1411 0,'4'0'178'0,"-1"0"148"16,1 5-90-16,-4 7-76 15,0 11-32-15,-3 16-36 0,0 8-24 31,-3 17-31-31,-2 2-12 0,1 8-18 0,0 3-18 16,3 0-70-16,-2 0-59 16,3-5-187-1,-1-7-154-15,8-13 263 16</inkml:trace>
  <inkml:trace contextRef="#ctx0" brushRef="#br0" timeOffset="132661.56">24593 10206 1664 0,'1'1'127'0,"-2"3"73"15,-2 3-16-15,-5 8-59 16,-2 6-14-16,3 10-37 15,0 8-22-15,5 15-37 16,-5 5-9-16,5 9-11 16,-3 0 2-1,-2-1-21-15,4-2-8 0,-2-6-20 16,-1-2-19 0,3-14-10-16,-1-6-10 0,8-15-13 15,5-9-2-15,11-15 3 16,7-7 0-16,5-15-52 15,-1-5-123-15,4-8 169 16</inkml:trace>
  <inkml:trace contextRef="#ctx0" brushRef="#br0" timeOffset="132849.98">24507 10502 1247 0,'-29'6'175'0,"5"-1"158"15,10-2-171-15,14-2-82 0,4-2-21 16,14-5-15-16,7 0-8 16,11-6-17-16,3 1 3 0,0-4-105 15,-1-2-70 1,4-3 89 0</inkml:trace>
  <inkml:trace contextRef="#ctx0" brushRef="#br0" timeOffset="133039.29">24857 10434 1689 0,'-10'21'126'0,"-1"1"70"16,9 2-111-16,2 1-38 15,6 5-32-15,-2 1-8 16,1 0-17-16,-1 2-34 0,1-7-111 0,1-4-155 15,2-1 168-15</inkml:trace>
  <inkml:trace contextRef="#ctx0" brushRef="#br0" timeOffset="133327.95">25033 10068 1454 0,'17'15'196'0,"0"2"150"15,6 12-134-15,3 8-40 0,2 13-55 16,5 12-21-16,3 17-41 16,2 5-11-1,-4 9-19-15,-3 0-4 0,-23 2-3 16,-13 1-2-1,-30 4-32-15,-10 1-30 0,-16 3-89 16,-11 3-79-16,-31 5-206 31,-8 4 230-31</inkml:trace>
  <inkml:trace contextRef="#ctx0" brushRef="#br0" timeOffset="140048.73">6609 10075 347 0,'-9'-6'87'16,"1"1"91"-16,-1 4-1 15,2 2-35-15,1 0-11 16,2 0-13-16,3 0-11 15,1 0-2-15,1 2-4 16,8 3-29 0,2 2-4-16,13 2-23 0,9 1-3 15,26-6 13-15,16-2 10 16,19-3 18-16,13-5-5 16,30 4-25-16,-2-2-17 15,35 3-25-15,2 4-7 0,0 6 2 16,9 4 6-16,-16 10-39 15,11 5-68 1,-4 2 59-16</inkml:trace>
  <inkml:trace contextRef="#ctx0" brushRef="#br0" timeOffset="147108.03">10664 9339 828 0,'-1'-3'137'0,"-1"0"148"15,0 1-91 1,-4 2-42 0,-1 0-15-16,-4 5-20 15,-2 5-11-15,1 10-31 0,-3 8-16 16,0 16-29-1,3 13-13-15,0 14-13 0,2 6 0 0,4 1 5 32,3-5-19-32,3-12-53 15,4-5-32-15,4-16-72 16,3-7-20-16,5-22-81 16,4-11-81-16,7-23 199 15</inkml:trace>
  <inkml:trace contextRef="#ctx0" brushRef="#br0" timeOffset="147348.6">10770 9761 552 0,'13'-25'177'16,"-5"4"144"-16,-6 16-105 0,-2 9-49 16,-5 13-72-16,2 6-31 15,-1 10-24-15,0-4-2 16,4-5-8-16,2-3-2 0,5-12 13 16,0-6 5-16,4-7 21 15,0-5 16-15,0-6 14 16,-4-6 2-16,-3-2-22 15,-2 0-14-15,-7-2-23 16,-2 7-13-16,-5 2-6 16,-3 1-4-1,-2 7-50-15,3 3-43 0,5 8-143 16,6 2-209-16,11-1 247 16</inkml:trace>
  <inkml:trace contextRef="#ctx0" brushRef="#br0" timeOffset="147688.2">11204 9735 1290 0,'2'0'141'0,"-2"0"104"15,-5-1-40-15,-10-3-67 32,-5-1-42-32,-11 1-57 15,-2 0-20-15,-7 6-16 0,3 8-3 0,8 8-8 31,1 6 0-31,10 7-4 0,6 0 2 0,9-2-5 16,6-6 0-16,9-10 4 16,6-6 1-16,9-9 6 15,2-7 2-15,7-10 7 16,-1-4 7 0,-8-4 16-16,-5 1 3 15,-11 5-1-15,-6 2-5 0,-8 14-15 16,-1 5-4-16,-4 12-37 15,2 5-38-15,10 5-96 16,5 1-71-16,18-5-220 16,7-3 252-16</inkml:trace>
  <inkml:trace contextRef="#ctx0" brushRef="#br0" timeOffset="148045">11464 9828 742 0,'57'-13'150'0,"-10"-1"162"0,-11 3-27 0,-21 2-58 15,-10 2-37-15,-10 6-86 16,-10 1-35-16,-4 9-54 15,-8 3-10 1,-1 6-7-16,3 3-2 0,9 2-5 31,5 2-5-31,14-5-5 0,5-3 0 0,11-9 4 16,5-6 5-16,2-9 9 16,1-7 3-16,-6-13 5 15,-4-6 2-15,1-13 3 16,-2-6 1-16,2-13 10 15,-1-5 11 1,-5 0 28-16,-2 2 8 0,-4 12 4 16,-6 7-5-16,-4 21-19 15,-1 13-12 1,-8 23-20-16,2 14-9 16,-4 21-14-16,2 8-2 0,4 17 2 15,4 4 2-15,14-1-47 16,2-2-54-1,13-17-123-15,6-9-125 0,12-15 190 16</inkml:trace>
  <inkml:trace contextRef="#ctx0" brushRef="#br0" timeOffset="148348.59">12311 9414 805 0,'-2'-1'185'15,"-2"5"231"-15,-2 11-234 16,3 5-26-16,0 12-56 16,3 4-30-16,3 10-44 15,1 6-13-15,7-1-10 16,2-4 0-16,3-9-2 16,0-5 1-16,6-14 0 31,1-6-1-31,-5-13 26 0,3-3 16 15,-7-17 30-15,0-6 7 0,-3-15-18 16,2-8-15-16,-5-8-30 16,0 1-9-1,0 7-6-15,-3 5-28 0,6 15-86 16,-3 5-62-16,4 8 79 16</inkml:trace>
  <inkml:trace contextRef="#ctx0" brushRef="#br0" timeOffset="148677.9">13143 9231 871 0,'-3'2'153'0,"-11"6"153"15,-3 3-90-15,-8 7-55 16,-3 1-40-16,2-1-53 15,1 3-22-15,3-3-32 16,-1 3-7-16,2 2-6 16,2-2-1-16,2 5-2 15,2 0-1-15,3 10-2 16,-1 5 0-16,4 12 1 16,0 5 0-16,1 3-26 15,0-1-4-15,5-10 1 16,3-5 3-16,6-13-5 15,4-7-11-15,9-9-20 16,0-6-27-16,5-10-56 0,2-8-42 0,1-12 96 16</inkml:trace>
  <inkml:trace contextRef="#ctx0" brushRef="#br0" timeOffset="148886.53">13284 9515 1052 0,'0'6'188'0,"-2"6"139"16,-5 11-151-16,-3 7-46 0,2 4-68 16,-1 2-14-16,8 0-20 15,2-1-7-15,0-4-15 16,0 0-13-16,-1-6-39 16,-2-5-18-16,-7-5-63 15,-1-2-88-15,-3-8 133 16</inkml:trace>
  <inkml:trace contextRef="#ctx0" brushRef="#br0" timeOffset="149048.88">13264 9379 812 0,'6'21'179'15,"0"0"246"-15,-1-1-242 16,-4-3-75-16,-2-3-28 15,2-12-145-15,2-3-178 16,15-14 149-16</inkml:trace>
  <inkml:trace contextRef="#ctx0" brushRef="#br0" timeOffset="149403.41">13662 9229 1077 0,'0'6'110'16,"2"2"90"-16,2-5-66 16,1 1 17-16,2 2-41 15,0 1-29-15,6 4-45 16,3 4-17-16,2 3-14 16,2 2-3-16,4 2-1 15,-3 0 0-15,-1 4-1 16,1 1 0-16,-7 6 1 15,-2 6-1-15,-5 7 1 16,-6 5 0-16,-5 4-1 16,-1 1-11-16,-8-3-13 15,-3-4-5-15,-2-8-11 16,-1-3 12-16,-9-9 14 0,0-4 8 0,-15-4 13 31,-3-5 5-31,-5-6-91 16,0-6-124-16,-1-6 119 0</inkml:trace>
  <inkml:trace contextRef="#ctx0" brushRef="#br0" timeOffset="150215.64">10531 10229 800 0,'0'-10'128'16,"0"3"132"-16,0 1-18 16,-2 5-45-16,0 1-21 15,0 8-66-15,0 7-33 0,0 16-26 16,0 5-28-16,-5 17-16 15,0 5-2-15,-2 8-31 16,3 0-32 0,7-11-40-16,7-8-25 15,6-19 14 1,5-9 30-16,4-19 40 16,3-9 24-16,5-13 18 0,0-8 6 15,0-9 19-15,-4 1 10 0,-8 3 20 16,-6 9 6-1,-8 16-9 1,-2 8-12-16,-6 18-25 16,3 9-11-16,3 14-10 15,2 1 0-15,8-2 2 0,1-8 0 0,4-13 2 32,-2-6 11-32,0-11 29 0,-2-6 18 15,-6-10 42-15,-2-2 6 16,-6-5-3-16,-2-3-12 15,-7 2-37-15,-3 0-13 0,-8 4-26 0,-1 2-6 16,-9 7-46 0,2 4-32-16,5 7-88 15,1 1-68-15,21 2 124 16</inkml:trace>
  <inkml:trace contextRef="#ctx0" brushRef="#br0" timeOffset="150529.76">11218 10527 1271 0,'-3'2'148'0,"-9"-1"121"16,-5-1-79-1,-15 0-89-15,-3-1-30 0,-6 1-46 16,3 1-15-16,10 7-12 16,4 5-6-16,10 10-21 15,4 5-19-15,6 5-32 16,4-1-3-16,4-8 16 15,7-6 18-15,7-13 36 32,3-5 6-32,6-12 34 15,1-4 15-15,-3-8 29 16,-3-5 11-16,-3-1-17 0,-3 1-11 16,-6 7-28-16,3 6-11 0,-2 12-30 15,-2 7-33-15,7 11-113 16,3 3-88-16,11 3 126 15</inkml:trace>
  <inkml:trace contextRef="#ctx0" brushRef="#br0" timeOffset="150882.51">11579 10629 513 0,'36'-6'202'0,"-8"-2"218"16,-10-1-58-16,-15 1-92 16,-6-1-41-16,-15 1-79 15,-5 1-43-15,-7 4-66 16,3 3-24-16,-1 6-26 15,6 8-7-15,7 7-15 0,6 7-10 0,9 1-4 32,9-2 1-32,12-5 11 15,7-7 12-15,4-14 15 16,-5-7 4-16,1-13 6 16,-5-7 6-16,-6-12 21 15,0-5 13-15,-11-11 15 16,3-3 7-16,-3-6 9 0,-3 1-1 15,-3-1-4-15,0 5-7 16,-4 15-15-16,1 10-2 0,1 27-13 31,-1 13-8-31,-3 26-17 0,0 13-11 0,3 21-3 32,3 8-4-32,2 13-71 0,3 0-47 0,8-5-264 15,3-11-135-15,12-20 280 0</inkml:trace>
  <inkml:trace contextRef="#ctx0" brushRef="#br0" timeOffset="151327.14">12217 10441 1341 0,'-3'17'99'0,"2"4"41"15,1 4-18-15,3 9-67 0,3 2-19 16,8 6-25-16,-1 0-6 16,5-2-2-16,3-3 0 15,-2-12-1-15,2-7-8 16,-3-16 42-16,4-6 24 0,-1-17 50 16,-1-8 31-16,-3-14-11 15,-6-3-14 1,2-9-42-16,-5-1-20 0,-2 1-35 15,5 5-10-15,-7 14-25 16,9 6-42-16,-2 11-107 16,-2 0-100-1,17 4 133-15</inkml:trace>
  <inkml:trace contextRef="#ctx0" brushRef="#br0" timeOffset="151807.91">13151 10180 1093 0,'-3'-8'125'0,"-8"1"121"16,-2-2-79-16,-9 1-20 15,-2 1-36-15,-3 1-47 16,1 3-19-16,0 7-25 16,0 2-7-16,4 11-10 15,1 1-3 1,8 5-5-16,4 5-3 15,4 7-1-15,4 4 1 0,1 8 5 16,0 2 2-16,-3 4 2 16,-2-1 1-16,-9 2-5 15,0-1-13-15,1-2-12 16,0-2-6-16,10-3 4 16,6-4 11-16,11-5 10 15,7-5 3-15,3-10 0 16,1-6-3-16,3-12-38 15,0-9-35-15,1-13-152 16,-1-8 133-16</inkml:trace>
  <inkml:trace contextRef="#ctx0" brushRef="#br0" timeOffset="152072.31">13351 10459 1396 0,'-2'20'106'16,"-3"2"67"-16,4 3-39 0,1 3-57 15,4 1-13 1,5 1-28-16,-1 2-9 16,0 0-11-16,0 0-5 15,-4 1-7-15,-1-2 0 0,-6 0-11 16,-5 1-13-16,-7-5-26 15,-7-3-9-15,-3-11-38 16,-6-4-37-16,0-16-130 16,2-9 143-1</inkml:trace>
  <inkml:trace contextRef="#ctx0" brushRef="#br0" timeOffset="152247.82">13300 10284 1282 0,'11'1'159'0,"-4"4"149"0,-7-1-79 15,-4 2-83-15,-8-1-45 16,-1-3-70 0,5-1-40-16,2 0-106 0,6-1-78 15,18 5 94 1</inkml:trace>
  <inkml:trace contextRef="#ctx0" brushRef="#br0" timeOffset="152524.28">13803 10382 1419 0,'-11'14'119'15,"2"4"113"-15,3 3-93 16,3 5-21 0,-4 2-28-16,3 2-48 0,-1 4-19 15,-2-1-17-15,2 0-3 16,1-1-22-16,0-4-20 16,2-9-68-16,0-4-44 0,2-9-239 15,-1-6 229-15</inkml:trace>
  <inkml:trace contextRef="#ctx0" brushRef="#br0" timeOffset="152675.51">13577 10511 1033 0,'16'1'166'16,"8"-1"147"-16,13-2-147 15,6-2-31 1,2-3-69-16,-4 0-28 0,-9-4-43 15,-2 1-67-15,-5 0 46 16</inkml:trace>
  <inkml:trace contextRef="#ctx0" brushRef="#br0" timeOffset="152883.21">14172 10358 1091 0,'-9'19'169'0,"-2"5"204"15,-3 4-174 1,1 8-47-16,-3 3-45 0,2 1-64 16,2-4-16-16,3-7-98 15,4-4-66-15,2-10 75 0</inkml:trace>
  <inkml:trace contextRef="#ctx0" brushRef="#br0" timeOffset="153527.97">13209 9783 463 0,'2'2'127'0,"-3"1"142"16,-2 1-22-16,-5 1-42 16,1-2-21-16,0 1-54 15,0 0-19-15,4-2-30 16,3 2-14-16,0 2-12 16,1 2-6-16,6 5-19 0,-4 3-8 15,2 3-14-15,-1 0-2 0,-1-2-1 16,-1-3 2-16,-2-5 2 31,-1-3 2-31,-4-5 21 16,-3-1 8-16,-6-4 6 0,-5-3 1 15,-2-2-16-15,-2 0-11 16,0-2-2-16,2 0-4 16,6-1-10-16,0 0 0 0,8 1-9 15,2 1 2-15,5 4-75 16,2 1-63-16,3-2 79 15</inkml:trace>
  <inkml:trace contextRef="#ctx0" brushRef="#br0" timeOffset="154387.6">13292 9339 837 0,'5'4'106'0,"-9"1"79"16,2 3-35-16,-4-2-65 15,2 2-24-15,0-3-11 16,0-3 0-16,0 0 5 16,4-2 3-16,0 0-13 0,3-4-3 31,0-4 11-31,0-1 7 16,0-1 6-16,-3 0-1 15,-3 2-17-15,-3 0-13 0,-6 3-18 16,-1 1-8-16,-2 4-9 0,4 2-2 15,4 7-6-15,0 0 0 0,8 4 0 32,6 0 0-32,6-5 5 15,6-1 1-15,2-6 1 0,1-2 6 16,-3-6 11-16,-3 0 3 0,-3-6 7 31,-4 0-3-31,-7-2-6 0,-3 1-3 16,-7 6-2-16,-2 1-2 0,-6 8-8 15,-1 6-4-15,-2 10-5 16,3 3-2-16,7 4 2 31,4 0 1-31,14-9 1 0,3-2 2 16,8-8 1-16,0-2 2 0,-2-4 8 16,-2-6 2-16,-3-4 2 15,-2-2 0 1,-6-7-2-16,-1 1-1 0,-1 3 2 15,-7-1-1-15,-5 7 0 16,-1 6-3-16,-11 8-7 0,0 7-1 16,-4 8-5-1,1 1 0-15,11-1 2 16,6-3-2 0,16-5 1-16,5-3-1 0,10-5-32 15,-1-1-13-15,11-1 26 16</inkml:trace>
  <inkml:trace contextRef="#ctx0" brushRef="#br0" timeOffset="157836.1">14574 9957 675 0,'-6'-2'168'0,"0"0"159"16,-5 5-176-16,-6 2-30 0,-3 2-55 15,-3 0-8-15,2-2 0 16,8 0 2-16,4-3-6 15,4-1-6-15,5-1-16 16,-1 0-9-16,8 0-12 16,3 1-3-16,6 0 0 15,9 1 0-15,7-2-4 16,4-2-1 0,4 0-1-16,-8 0 0 0,-8 4 0 15,-2 5 1-15,-8 4 1 16,-3 4 2-16,-8 6 2 15,-1 3 1-15,-6 0-1 16,-1 1-1-16,2-1-4 16,-2 3 1-16,2 4-2 15,0 4-1-15,-3 9 1 16,0 5-6-16,5 12-17 16,-5 5-10-16,2 5-2 15,-5 0 4-15,-6-9 17 0,1-7 12 16,-9-10 7-16,-4-5 8 0,-14-7 19 15,-2-4 9-15,-7-11 9 16,2-6-5-16,6-12-21 16,0-5-8-16,2-13-53 15,-4-5-57-15,-11-5 54 16</inkml:trace>
  <inkml:trace contextRef="#ctx0" brushRef="#br0" timeOffset="173577.06">13644 16769 528 0,'-16'17'110'0,"5"-4"88"16,4-3-72-16,6-9-77 0,2-2-28 15,6-8-19-15,1-1 0 16,2-3 1-16,1 1 6 0,0 3 32 16,0 2 18-16,2 5 37 15,3 2 12-15,7 4 8 16,6 2-3-16,2 0-8 31,4-2-9-31,8-2-23 0,5-2-12 0,18-7-23 16,15-3-10-1,8-3-14-15,5 0-6 0,12-1-6 16,4 2 0-16,9 4-2 16,3 1 0-16,5 5 0 15,-4 2 0-15,-5 4 1 0,-1 4 1 16,-5 3-1-16,-5 1 1 15,-6-1 1-15,-5-2 0 16,-17-2 19 0,-1-2 0-16,-4-3 4 15,-10-2 1-15,-16-2-15 16,-17-3 1-16,-21-1 4 16,-7 2-1-16,-13 2-12 15,-13 2-6-15,-30 7-11 16,-9 4-1-16,-15 6 9 15,-1 1 5-15,5 0 5 16,-7-2 4-16,-11-10 8 0,-4-3 4 0,-3-8 0 31,0-5-4-31,-8-5-10 16,-2-1-5-16,-3-1-12 16,-3 1-2-16,-4 3 0 0,5 3 0 0,6 6 8 15,11 4 0-15,8 5 2 16,5 4-1-16,6 1 3 15,5 0 0 1,22-5-2-16,7-1-1 16,6-1 0-16,5-1-1 0,2 0 2 15,1-2 0-15,8 0-2 16,6 0-1-16,14-1-5 16,-3-3 0-1,18 0 3-15,6 1 4 0,15-1 9 16,4 1 4-16,11-3 1 15,6 0 1-15,25-3-6 16,12-1-1-16,12-4-3 16,7 0-2-16,14-3 3 15,-1 1-1-15,11 3 0 16,4 3 1-16,-8 8-1 16,-7 2 2-16,-3 10 1 15,-6 4 1-15,-21 8 1 16,-3 3 2-16,-19 6 1 15,-15-2 1-15,-10-2 20 16,-5-1 1-16,-9-10 4 16,-5-4 1-16,-17-9-16 15,-6-3-2-15,-20-9-6 16,-9-1-12-16,-14-9-27 0,-12-2-14 16,-7 2-13-16,-11 0 7 15,-24 6 22 1,-8 2 11-16,-12 2 11 15,-4 2 3-15,-3 1 1 16,-1 2 0-16,-1 3-1 0,-9 1-1 16,13 2 0-16,3 1 0 0,16 3 0 15,14-1 0-15,13-2 0 16,7-2 0-16,13-6-2 16,11-3-3-16,22-2-5 15,11 0-6-15,10-1-4 16,14 1-1-16,21 1 2 15,12 4 3-15,15 5 4 16,4 3 0-16,20 8-8 16,15 3-38-16,22 0-242 15,13-2 198-15</inkml:trace>
  <inkml:trace contextRef="#ctx0" brushRef="#br0" timeOffset="182981.95">21382 15876 971 0,'-2'1'108'16,"1"-1"116"-16,-3-1-175 15,1-2-17-15,-3 1-16 0,-1-1 18 16,-2 1 40-16,2 2 20 15,2 0 19-15,4 0-13 16,1 0-34-16,8 0-15 16,8-1-12-16,5-2 5 15,20-1 16-15,5-1 4 16,16-1-1-16,6 0-7 16,3-4-22-16,10 0-12 15,16-2-15-15,1 1-4 0,-3 1-1 16,-7 2 1-16,-13 3 1 0,-1 2 4 15,-6 1 17-15,-5 2 4 16,-20 0 6-16,-11 1-2 0,-18 1-11 31,-12-2-1-31,-8 1-11 16,-12-2-10-16,-25-4-24 16,-9-2-18-16,-18-1-18 0,-6-1-3 15,2 3-9-15,-1 1-2 0,-14 5 8 31,-3 4 11-31,1 4 29 16,6 3 19-16,24 1 29 0,11-3 6 0,13-3 3 16,10-2-4-16,17-4-19 15,10 0-5-15,18-3-2 32,8-1 6-32,19 0 21 15,2 1 8-15,24 0 5 0,14 0-4 0,9 3-16 16,0 1-6-16,-7 5-7 15,-8 1-1-15,-3 1 9 16,-2 0 5 0,-12-2 10-16,-9-2 1 15,-23-2-4-15,-7-2-4 0,-14-1-3 16,-4-3-1-16,-13-3-8 16,-7-2-14-16,-20-2-34 15,-20 2-19-15,-29 2-27 16,-8 5-3-16,-18 6 14 15,-6 6 17-15,3 6 31 16,-3 2 13-16,12 3 15 16,11 0 6-16,16-1 8 15,13-3 4-15,23-8 7 16,21-2-8-16,28-9 0 16,17-4 1-16,29-6 10 15,9-2 10-15,16-1 1 16,3 0 0-16,17 3-15 15,5 1-6-15,-4 2-9 16,-5 1-5-16,-24 4-5 0,-5 2 1 16,-16 3-1-16,-6 3-3 15,-22 2-41-15,-15 0-41 16,-21 3-344-16,-18-2 271 16</inkml:trace>
  <inkml:trace contextRef="#ctx0" brushRef="#br0" timeOffset="185086.91">22201 14866 1819 0,'-11'16'124'16,"2"-2"151"-16,4-5-263 16,0-1-18-16,1-6-18 15,-1-2 0-15,2-4 21 16,-2-3 11-16,2 0 23 16,2-1 1-16,-2-1-11 15,1 1-6-15,0 0-10 16,1-2-5-16,1-1 13 15,0-3 11-15,1-7 10 16,3-1 4-16,0-10-14 16,4-4-11-16,2-10-24 15,3-7-12-15,1-6-19 0,2-4-7 16,1 3 11 0,0 3 9-16,3 5 21 15,-3 4 9-15,0 3 20 16,0 1 9-16,-3 1 12 15,-4 1 4-15,-3 5-12 16,-5 2-8-16,-6 5-14 16,-2 1-4-16,-7 3-12 15,-3 2-10-15,0 1-12 0,0 1-2 0,0-1 6 16,3 2 8-16,-1-1 12 16,1 2 2-1,3 2 0-15,0-4 1 16,1 6 1-16,0 0-1 0,-4-1-2 15,1 2-4-15,-4-3 0 16,-1-2-1-16,0 1 0 16,-2 0-1-1,-1 0-9-15,-1-1-9 16,-4 0-4-16,-2 1 0 16,-7 2 6-16,0 1 7 0,-7 2 4 15,3 0 2-15,2 4 6 16,2 3 2-16,2 2 2 15,0 3 1-15,-1 1-10 16,-1 1-4-16,-7 3-2 16,-5 2 0-16,-11 4 12 15,0 3 1-15,-3 1 2 16,2 1 1-16,7 1 1 16,4 0 0-16,3-2 1 0,-4-1-1 0,-7-2-1 15,-3-1-1-15,2-2 0 16,4 0 1-16,9-1 0 15,-1 2 4 1,5-1 10-16,-1 0 8 0,-9 0 16 16,-5 1 7-16,0 0 7 31,-6 0 0-31,9-3-11 16,1-2-8-16,7-3-20 0,1-3-6 0,1-4-5 15,-3-1-2-15,-8-3-1 31,-5-1 1-31,4 3-1 16,-4 2 1-16,8 1 1 0,-2 2 1 16,0 1 4-1,-6-2 4-15,-9 2 2 0,-1-1-1 16,-3-3-4-16,5 1-2 0,6-3-4 16,-1 1 1-16,-7-2-2 15,-4 0 0-15,-1-1-1 16,-1-1-1-16,11-3-1 15,4 0 1-15,-7 0 1 16,-2-1 1-16,-8 4 8 0,-5-4 6 16,10 4 12-1,-1 0 4-15,-8-1 2 16,-4 4-3-16,-12-4-9 16,10 3-6-16,1-6-8 15,-5-1-5-15,-6-4-2 16,-4-4 0-16,-1-1 0 15,4 3-1-15,-8 1 0 16,-8-1 1-16,8 9 0 0,-11 0 0 16,1 2 0-1,2 1 0-15,-10-3 1 0,5-2 0 0,-2-1 2 32,3 1-1-32,-6 2 1 0,-2 1 0 15,1 3-1-15,-4 1-1 0,-4 2 0 16,3 2-1-16,8-3-1 15,-3 1 0-15,2-4-3 16,7-2-4-16,-2-4-1 16,6 0 1-16,0-1 3 15,1-2 5-15,2 4 1 16,-2 4 1-16,-2 5 2 16,0 4 0-16,-3 5 0 15,-1 4-1-15,2 1-2 16,2 0-1-16,-4 0 1 15,-3-2-1-15,4-2 0 0,2 1-1 16,4 1 0 0,0 1 0-16,4 3-1 15,1-2 1-15,1 2 0 16,2 0 1-16,-5-1-1 16,-1 1 1-16,6-1 0 15,3-1-1-15,3 0-1 0,-1-4-1 16,3 0-2-16,7-1-2 15,4-1 0-15,-2 2 0 16,2-2 4-16,4 0 2 16,8-1 1-16,8-3 1 0,-5 1 0 31,1-1 1-31,-5 1-1 0,0-2 0 0,8-1-1 16,9 1 0-16,4-2-1 31,0 1-1-31,0 1 0 15,-6-3 1-15,1 4 0 0,2 0 1 16,2 3 0-16,6 3 0 0,1 2 4 16,3 2-1-1,-6-1 2-15,-6 0-1 16,-5-1-3-16,-1-1 0 0,2 0 0 16,9 0-1-16,9 0 0 15,1 1-2-15,7 0-1 16,1 2 0-16,4 0-2 15,3 1-1-15,3 0 6 16,1-1-27 0,9-3-56-16,1-1-29 0,8-2-99 15,0 0-42-15,0 0 145 16</inkml:trace>
  <inkml:trace contextRef="#ctx0" brushRef="#br0" timeOffset="185517.79">10469 12755 903 0,'-4'5'121'0,"2"-2"153"0,3-3-139 15,4-1-47-15,0-2-8 16,2 1-32-16,-1 0-10 16,-3 1-13-16,-3 1 0 15,-4 3-1-15,-5 4-1 16,-5 7-3-16,-3 3-5 16,-1 3-1-16,-4 2 0 0,-4-1-4 15,-2-2-2-15,-5 4-5 16,-6-2-1-1,-7 0-2-15,-1 0 2 0,6-5-2 16,6-1 10-16,18-6 17 16,15-8 6-16,2 0 14 15,17-6 0-15,23 0-9 16,6 0-4-16,16 1-13 16,4 4-9-16,-3 3-10 15,1 5 0-15,5 12-51 16,-1 5-54-16,8 11 58 0</inkml:trace>
  <inkml:trace contextRef="#ctx0" brushRef="#br0" timeOffset="187566.55">3557 13873 1149 0,'-4'0'120'0,"0"0"61"0,2 0-38 16,-2 0-86-1,0-3-23-15,-3-2-16 0,-2-3-5 16,-6 2-5-16,-2 2 0 16,-10 6-2-16,-7 3 0 15,-15 7-4-15,-12 0 0 16,-7 2-1-16,-3-2 1 0,8-4 14 31,-1-4 17-31,-14-5 36 16,-8-5 13-16,-9-4 8 0,3-3-13 0,3-7-28 15,-1-6-13-15,-5-9-21 16,-1-8-5-16,7-12-8 31,6-8-2-31,-1-11-2 0,-3-3-2 0,8-8-2 31,0-7 0-31,19-8-2 0,2-5-1 16,0-6 0-16,-1-4 0 16,6-7 0-16,5-4 2 15,12-10-1-15,7 3 2 16,9-3-1-16,3-1-1 16,4-1 4-16,3-2 0 0,4-1 4 15,2 1 0-15,4 5-2 16,0 0 2-16,8 0-3 15,1-4-1-15,9-2-2 16,5-4 1-16,6 4-3 0,8 1 2 16,7 5 0-16,5 2-2 15,5 4 2 1,0 3 1-16,-7 3 0 16,1 3 1-16,4 2 5 15,10 1 3-15,14 2 7 16,6 1 0-16,1 3-4 15,2 4-1-15,8 0-1 16,6 3-2-16,0 6 1 16,0 2-1-16,-8 18 5 15,2 2 6-15,-3 7 5 16,-4 3 2-16,-17 8-4 16,-8 7-3-16,-8 11-5 15,3 3 0-15,3 5 1 0,-3 2-1 0,-4 5 1 16,-8 3 0-16,-14 1 2 15,1 3-9-15,-12 2-51 16,0 0-48-16,-6 2-150 16,-2-3 132-16</inkml:trace>
  <inkml:trace contextRef="#ctx0" brushRef="#br0" timeOffset="188005.53">3173 7799 926 0,'4'-9'188'0,"0"-1"235"0,11 0-330 16,3 1-21-16,6 6-62 15,2 1-5-15,4 2-1 16,-1 0-2-16,-2-1 0 16,1 0 0-16,2-4-2 15,0-2 0-15,6-4-1 32,0-2-1-32,2-2 1 0,4-2 0 0,7 2 0 15,1 1 1-15,-7 5 2 31,-6 2 4-31,-16 5 11 16,-11 3 6-16,-11 6 6 0,-8 6-2 16,-19 15-10-16,-12 7-7 0,-6 19-7 31,-3 9-1-31,7 13-2 16,5 5-2-16,6 3-1 0,4 1 6 0,5 4-69 15,6 0-95-15,12-1 97 16</inkml:trace>
  <inkml:trace contextRef="#ctx0" brushRef="#br0" timeOffset="-156188.97">16512 15885 325 0,'-3'31'99'16,"-1"-3"84"-16,-1-5-53 15,3-5-26-15,2-11-21 16,0-1-1-16,1-5-13 15,3-1-9-15,-2-2-11 16,4-3-6-16,0 0-13 16,0-1-4-16,0-2 7 15,-2 3 14-15,-4-1 26 16,-2-2 10-16,-3 1-1 16,-1-3-18-16,-2-8-30 15,2-2-12-15,-1-6-16 16,-1-2-3-16,-1 1-2 0,-3 0 1 0,-7 5 0 15,-2 1 2-15,-9 8 3 32,-3 3 1-32,-8 6 22 15,-3 2 16-15,2 3 17 16,-3 2 4-16,5 3-18 0,-3 0-15 16,-1 2-17-16,0 1-6 15,-6 0 0-15,-7 1-5 16,-8-3-3-16,-2-2-1 15,0-5-5-15,9 0 3 16,5-3 0-16,-3 1 1 0,-7 0-2 16,-4 2 9-16,-5 0 10 15,5 0 2-15,9-2 7 16,6-2-10-16,-1-1-8 16,-3-1-1-16,-8 0-4 15,1 1-1-15,5 1-1 0,3 1 0 16,9 3 0-16,-2 0-1 15,-2 6 2 1,-8 1-2-16,-7 1 21 16,0 1 5-16,0-3 5 15,5-1 4-15,11-3-19 16,-1 1-6-16,-11 1-5 16,-5 2-2-16,-7 2-2 15,-3 1 1-15,18 2-2 16,6 0 0-16,0-1-1 15,1-1 0-15,-6 0 0 16,3-1 1-16,5 3 0 0,8 1 0 0,11 4 6 16,2 5-4-16,5 4-2 15,1 1 1-15,4 8-9 32,0 0 3-32,4 5-1 0,2 5-2 15,1 2 2 1,0 3 1-16,1 5 0 0,3-1 1 15,5 0 0-15,-2-1 0 16,9-5-1-16,-1 0-2 16,5-6-1-16,5-5-3 0,2-5-2 15,7-5 0-15,9-8 1 16,1-2 0-16,10-5 3 16,6-2 1-16,16-5 2 15,3-3 1-15,3-3 1 16,-3-1 1-16,-1-1 1 15,11 0-1-15,9 1 0 16,-1 2 0-16,5 1 0 16,-4 3 1-16,15 3 0 0,4 1 1 15,2 2 0-15,1-1-1 16,0 0 1-16,5-1 0 16,-1-2 0-1,1-1-1-15,-3-4 0 16,-3 0 0-16,-3-5 1 15,-3-1-1-15,-2-3 1 16,-6 0 1-16,-3 1 1 16,-4 0-1-16,-13 5 1 15,7-2 0-15,2 3 0 16,-1-1-1-16,-12 0 0 16,-9-1-1-16,-10-1 1 0,-1 0 2 0,5 0-1 15,-2 0 0-15,-5-1 1 16,-4-2-2-16,-8-3 1 15,-8-2-2-15,-3-7 1 16,-3-4 3-16,-6-6 5 16,-1-7 3-16,-9-11 4 15,-3-6-2-15,-3-16-6 16,-6-3 0-16,0-6-5 16,-1 1-1-16,1 5 1 15,0 4-1 1,-2 11-3-16,-2 7-6 15,-2 14-29-15,-5 6-40 16,-9 4-129-16,-17-1 118 16</inkml:trace>
  <inkml:trace contextRef="#ctx0" brushRef="#br0" timeOffset="-153783.06">11407 12369 356 0,'-6'2'126'16,"0"0"101"-16,-1 7-44 16,-1 1-21-16,3 1-49 15,0 0-24-15,6-2-41 16,4-1-10-16,11-4-16 16,7-2-1-16,19 0 1 15,8-1-2-15,14-1-1 16,-2 1-3-16,0-1-5 15,-2 1-3-15,-1-1-3 16,6-3-1-16,0-1 5 16,-7-4-1-16,-10 2-18 15,-8 0-29-15,-10 0-147 16,-3-1 114-16</inkml:trace>
  <inkml:trace contextRef="#ctx0" brushRef="#br0" timeOffset="-153287.17">11654 12199 876 0,'-11'4'114'0,"1"3"89"15,1 2-80-15,-1 5-61 16,-1 2-21-16,-4 0-10 16,2-4 2-16,2-6 10 15,1-2 3-15,4-5-3 16,-1 0-5-16,3-2-15 15,1 2-7-15,-4 2-6 16,2 2-2-16,-11 4 0 16,-2 3 2-16,-9 4 7 15,-3 2 4-15,0 4 8 16,0 2 3-16,3 0-5 16,5 0-4-16,8-4-13 0,5-1-7 15,7-4-7-15,4 2-3 0,6 2-1 16,1-1 2-16,10 5 3 31,5-1 2-31,15 3 0 0,6-1 0 0,20-4 1 16,4-3-18-16,9-8-125 15,3-8 100-15</inkml:trace>
  <inkml:trace contextRef="#ctx0" brushRef="#br0" timeOffset="-85237.94">7035 12408 183 0,'-1'1'15'0,"0"4"13"16,-3 3-16-16,0-2-5 16,-1 0 8-16,1-11 13 0,0-2 10 0,3-2 27 15,1-2 8-15,0 3 11 16,0 1 2-16,0 7-10 15,0 1-11-15,-1 6-20 32,0 6-8-32,-2 1-11 15,0 2-2-15,1 0-3 16,-1-3-3-16,3-5-9 16,3-1-3-16,4-7-4 15,2 0-1-15,3-1-1 16,2-2 0-16,6 3 17 15,3 2 14-15,9 4 12 16,6 3 14-16,8 0-10 0,3 0-12 0,0 1-12 16,-3-3-13-16,0-2-6 15,0-4-1-15,10-1-1 16,6 0-1-16,4 0 0 16,0 0 1-1,-6 0-1-15,-11-1 0 16,-4-2 0-16,1 1-1 15,-3 0 2-15,2-2 0 0,-6 1 1 16,-5-1 2-16,-8-1 1 16,-2 4 1-16,-19-2 5 15,-3 1 2-15,-13 1-1 16,-12 0 1-16,-9 0-8 16,-8 2-2-16,-8 4-4 15,-3-1-1-15,6 0 0 16,-4 0 1-16,-1-5 0 15,-6-1 2-15,-5-1 2 16,0 0 0-16,8 1 8 16,7 1 6-16,13 1 0 15,8 1-1-15,11 1-12 0,7 0-8 0,7-1-8 32,7 3-3-32,15 1-30 0,11 1-18 0,28-4-65 15,16-3-182-15,17-9 194 31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31T17:11:03.02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2676 4090 260 0,'0'-7'23'0,"-3"-1"14"16,0-1-20-16,0-2-51 15,-4-3-6-15,-1-5 0 16,2-1 4-16,0-5 39 16,3 3 5-16,3 2 1 15,2 1-1-15,0 6 34 16,1 2 45-16,-3 10 99 16,0-1 45-16,0 1 26 15,0 0-25-15,0-4-66 16,-4 5-33-16,0 0-51 15,-3 0-19-15,-1-3-28 16,-6-1-11-16,-3 1-14 16,-2-1-3-16,-6 2-5 0,-4 3 1 15,-6 3 0-15,-1 2-1 16,-8 6-1 0,5 1-1-16,2 5 0 0,6 1 0 15,9 0-3 1,3 2 0-16,7 2-6 0,2 1-2 0,7 7-2 31,2 2 1-31,5 10 5 16,1 7 1-16,1 16 2 0,0 5 2 15,-2 12 1-15,0 7 5 16,-4 9-1 0,-2 6 0-16,-2 1 4 15,-2-6-3-15,3-14 2 0,2-8-2 16,5-17-9-16,8-8-3 15,9-13-2-15,9-9 0 0,18-15 5 16,8-7 3 0,12-13-74-16,5-7 57 0</inkml:trace>
  <inkml:trace contextRef="#ctx0" brushRef="#br0" timeOffset="1096.71">6804 7204 828 0,'-12'8'70'0,"1"1"68"16,11 1-109-16,0 2-15 16,0 3-13-16,7-2-1 0,9-1 10 15,5-2 9-15,11-5 27 16,6-1 9-16,4-4-9 15,4-3-6 1,5-1-25-16,9-1-5 0,8-1-6 31,1 2 0-31,-7 3-2 0,-10 2 0 0,-17 9 1 16,-7 3 0-16,-7 12 3 16,-5 8 2-16,-1 25-2 15,-6 12 0-15,-1 21-2 16,1 9-3-16,2 12-1 15,2 1-10-15,5-2-17 16,2-7-1-16,1-21 1 0,-2-8 29 16,-3-14 51-16,-7-9 23 15,-12-7 41-15,-6-4 0 16,-19-7 11 0,-9 2-2-16,-12-5-13 15,-10-1-14-15,-13-2-45 16,-6-2-21-16,-10-5-38 0,-1-1-58 15,-3 1 42 1</inkml:trace>
  <inkml:trace contextRef="#ctx0" brushRef="#br0" timeOffset="30985.54">5927 10187 555 0,'8'-29'154'0,"8"8"149"0,-9 0-40 16,7 15-89-16,-9 5-26 16,-4 7-34-16,9 10-12 15,-3 8-16-15,4-3-11 16,7-2-17-16,8-4-8 16,25-7-12-16,12-2-7 15,34-11-17 1,13-7-6-16,22-16-8 0,21-3 1 15,4-7 13 1,20 3 466-16,2-1-337 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31T17:13:05.06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3452 14561 333 0,'0'-14'82'0,"5"-2"69"16,2 2-65-16,-4 1-28 15,4 3-30-15,-7 1-8 16,3 3 1-16,0 1 10 16,-1 4 31-16,-2 1 12 0,0 0 4 31,0 0-12-31,6-1-30 0,-3 0-11 0,8-1-6 31,-2-1 6-31,3 0 12 16,-2 0 6-16,4 2 8 15,2 1-3-15,2 1-10 16,3 4-8-16,9-2-16 16,11 1-7-16,8-4-5 15,6-3-1-15,-4-5-1 0,-2 0 0 0,-5-3 0 16,1 3 0-1,7 3 1-15,7 0 1 16,13 5 0-16,-3 0 0 16,2 0-1-16,-2 0-1 15,1-4 1-15,7-2-1 16,6 0 0-16,2 0-1 16,-10 1 1-16,-1 2-1 15,8 0 1-15,2 3 1 16,5 0-1-16,1 3 1 0,-11 0 0 15,8-2 0-15,6-2 0 16,4-4 0-16,-1-6-1 16,-5 0 0-1,8-1 0-15,-6-1-1 0,5 5 1 16,-1 1-1-16,-11 4 1 16,8 4 0-16,-4-1 2 0,1 0 2 15,-3 0 2 1,-1-3 1-16,10-6-1 15,-4 1-1-15,-6-5 6 16,-3 2 1-16,-7 0 1 16,10 0 0-16,-1 6-5 15,-6-1-2-15,-6 6-16 16,-8 3-93-16,7 7 69 16</inkml:trace>
  <inkml:trace contextRef="#ctx0" brushRef="#br0" timeOffset="4264.83">8353 11657 177 0,'-9'8'67'0,"-1"-1"61"16,0-3-12-16,2-1-32 15,0-2-10-15,0 0-13 16,2-1-3-16,2 1-6 16,-2 0-2-16,4-1 11 15,-2 1 4-15,3-1 11 16,0 0 2-16,0 0-7 15,-2-1-3-15,1 0-20 16,1 0-8-16,1-5-12 16,6 1-8-16,4-1-5 15,4-1 0-15,4 0-2 0,3-3 1 0,3 0 0 32,0 1-1-32,4 1 4 15,-2 4 1-15,3 0 0 16,0 3-2-16,-1 1-5 15,-6 1-3-15,-7 7-2 0,-3 2-1 0,-4 1 1 16,1 3 1-16,-6-1 1 16,-2 2-1-1,-1 2 0-15,-2 2-2 0,-2 5-2 16,3 4 0 0,-1 0 0-16,-4 1 0 15,0-1 1-15,-4-1 2 0,-1-3 11 16,3 0 2-16,0 1-1 15,-3 2-2-15,2 3-12 16,-4-1-1 0,0 5-2-16,2 2 0 0,3 6-1 15,2 3 0-15,3 9 0 16,3 2-1-16,2 7 1 16,3-1-1-16,3 3 0 15,-3 0 0-15,7 7 1 0,-1 2 0 16,0 4 0-1,2-1 0-15,1-4 1 0,-4-4 0 16,-1-7 2-16,-1-3-1 16,-2-8 1-16,-3-6-1 0,-2-9 0 15,-1-3 0-15,0-6 12 16,0-2-14-16,0-4 1 31,1-2 2-31,-5-1-9 16,1-4 17-16,-3 1 11 15,-2 0 1-15,-5 0 6 16,-3 3-2-16,-11 1-12 16,-7 1-1-16,-2 2-6 15,-3 0-2-15,1-1 1 16,1-2-2-16,-1-7-3 16,4-1-28-16,1-7-126 0,2-2 102 15</inkml:trace>
  <inkml:trace contextRef="#ctx0" brushRef="#br0" timeOffset="12432.62">7069 12433 492 0,'-2'1'109'16,"0"0"82"-16,-3 3-53 15,2 1-14-15,0 2-25 16,1 1-5-16,2 2-24 15,1 2-7-15,3-1-17 16,-1 4-8-16,7 1-10 16,4-1-9-16,10 2-1 15,10-2 10-15,17 1 12 16,5 1 6-16,8 2-6 0,2-2-9 16,7-4-14-16,13-6-3 0,11-11-7 15,0-5-2-15,9-8-5 16,1 0-1-16,3 5-28 15,2 5-96-15,-10 10 82 16</inkml:trace>
  <inkml:trace contextRef="#ctx0" brushRef="#br0" timeOffset="37144.72">5817 6498 263 0,'-11'14'84'0,"0"4"92"15,2-5-30-15,3-3-28 16,4-3-22-16,4-7-6 16,6 0-3-16,12 0-7 15,4-3-5-15,16 3-30 16,6 0-16-16,6-1-19 16,0 0-5-16,0 0-32 15,-3 0-71-15,3 0 61 16</inkml:trace>
  <inkml:trace contextRef="#ctx0" brushRef="#br0" timeOffset="37581.82">5785 7546 640 0,'17'12'96'0,"10"3"77"15,10-1-13-15,12 0-52 16,2-2-30-16,4-3-42 0,3-3-16 15,3-4-15-15,7-3 0 16,16-3-51-16,-6-3-98 16,-3 2 87-16</inkml:trace>
  <inkml:trace contextRef="#ctx0" brushRef="#br0" timeOffset="37971.93">5830 8345 570 0,'13'8'69'0,"12"4"49"0,0-2-24 15,14 3-36-15,3-1-22 16,5-4-20 0,11 0-8-16,1-8-2 15,10 1-65-15,17-5 43 16</inkml:trace>
  <inkml:trace contextRef="#ctx0" brushRef="#br0" timeOffset="38290.99">5745 9229 732 0,'6'8'55'0,"3"2"44"0,8 1-43 16,17 0-3 0,13-3-19-16,17-6-20 0,0-4-6 15,14-7-6-15,1-5-29 0,20-8 20 16</inkml:trace>
  <inkml:trace contextRef="#ctx0" brushRef="#br0" timeOffset="44641.08">5620 5840 743 0,'23'-17'109'0,"4"3"93"16,4 2-51-16,3 8-78 16,11 4-23-16,15 5-32 31,7 2-7-31,8 1-1 0,7 1 3 16,5 1-151-16,15 1 106 15</inkml:trace>
  <inkml:trace contextRef="#ctx0" brushRef="#br0" timeOffset="54744.44">8455 9339 211 0,'2'-13'84'0,"2"2"-58"0,-1-3 41 0,-3-2-32 15,0 3-4-15,-6-1 16 32,0 2 9-32,1 2-9 0,0 3-5 15,-1 0-18-15,2 3-10 0,2 3-12 16,-4-1 0-16,4 0 35 31,-2 0 20-31,3-1 30 0,1 0 13 16,5 0-9-16,-1 0-7 15,5 1-7-15,1 2-5 16,1 5-15-16,1 2-9 16,3 3-21-16,0 0-9 0,8 1-11 15,2-2-2 1,2 1-2-16,5-1-2 16,0 0 1-16,0 3-1 0,-1 0 0 15,-2 1 0-15,1-1 0 16,0 1 1-16,-2-2 0 15,-3 2 2-15,-5 3 20 16,-6-1 4-16,-6 1 4 16,-4 2-1-1,-5 1-18-15,-2 5-5 0,-4 9-5 16,-2 4-1-16,2 12-2 16,3 4 1-16,0 8-1 15,4 1 0-15,1 1 0 16,3 3 0-16,3 3 0 15,-1 0 0-15,2-1 0 16,0-3 1-16,-3-9 1 16,0-3 0-16,-2-6 0 15,-3-2 0-15,-3-4 0 16,-3-2 1-16,-5-5 0 16,0-2 1-16,-3-2 0 15,1-2-2-15,-3-2 1 0,0-1-1 16,-1-3 24-16,-5-3 13 15,0-4 21-15,0-3 7 0,-2-7-21 16,-1-1-12 0,-1-6-23-16,-3-4-7 0,-4-4-27 31,4-2-46-31,-2 1-250 0,-4 3 203 0</inkml:trace>
  <inkml:trace contextRef="#ctx0" brushRef="#br0" timeOffset="67167.02">1827 10579 568 0,'-2'4'134'0,"0"1"120"15,0-4-88-15,-2 0-11 16,0-4-21-16,-1-2-4 16,-1-2-40-16,-2 0-20 0,-3 4-40 15,-4 2-12-15,-6 7-13 31,-2 2-3-31,-3 9-2 0,2 5 0 0,1 9 0 16,1 6-4 0,4 9 1-16,2 3 1 0,6 10-3 15,5 1 3-15,6 9 1 16,3 1-1-16,5-3-41 16,-2-4-35-16,2-6-97 15,-1-5-31-15,-3-9-66 16,-4-7-37-16,-2-16 191 15</inkml:trace>
  <inkml:trace contextRef="#ctx0" brushRef="#br0" timeOffset="67690.31">1594 11215 467 0,'3'-44'141'0,"1"2"138"16,8-1-69-16,2 3-21 0,5 7-39 0,1 2-25 31,4 10-56-31,-4 4-21 0,-2 8-28 0,0 4-7 31,-7 9-3-31,1 6 1 16,-6 13-2-16,0 7-2 15,-5 12-6-15,0-1-1 16,0-3-2-16,0-9-1 0,6-16-1 0,1-7-1 16,5-17-1-1,1-8 5-15,4-12 10 16,1-9 5-16,0-2 4 15,-2 0-1-15,-8 7-2 16,-7 7-1-16,-10 10-2 16,-6 7-3-16,-4 11-29 15,0 7-15-15,3 13-8 16,3 1 1-16,8 4 20 0,4-1 10 16,9-5 4-16,8-4 0 0,14-6 2 15,4-4 1-15,15-5 2 16,4-1 1-1,-1-4 1-15,-4 1 1 16,-14 1 1-16,-7-1 2 0,-16 5 3 16,-4 2 2-16,-9 1 0 15,-4 0 0-15,-5-3 0 16,-2-2-2-16,5-9-1 16,2-3 2-1,9-14 14-15,7-4 7 0,8-8 4 16,7-4-3-16,11 1-14 15,9 0-8-15,16 3-64 16,5-1-113-16,9 4 103 16</inkml:trace>
  <inkml:trace contextRef="#ctx0" brushRef="#br0" timeOffset="68184.6">2640 11093 414 0,'-5'3'77'0,"-5"3"74"15,3 0-17-15,-5 3 3 16,1 0-2-16,-1-1 1 15,-1-1-11-15,-2-3-28 16,4 0-12-16,-4 0-8 16,0-1-1-16,-2 5-10 0,-2 0-9 15,-4 10-21-15,-1 5-9 0,0 10-13 32,2 6-4-32,8 7-6 15,3 3-3-15,11 6-1 16,5 0-1-16,5 1-14 0,3 2-38 0,-3 0-146 31,-1 1-182-31,-9-2 204 16</inkml:trace>
  <inkml:trace contextRef="#ctx0" brushRef="#br0" timeOffset="68750.67">2268 11607 1029 0,'23'-29'124'0,"8"2"102"32,3 5-24-32,4 9-79 0,-1 2-28 15,-5 8-52-15,-7 2-18 16,-5 9-11-16,0 5-3 16,-11 10 0-16,-5 8 0 0,-3 12-19 0,-2 5-8 15,1 1-5 1,3-5-2-1,5-16 11-15,3-11 3 16,6-17 1-16,5-7 6 16,-3-16 22-16,0-6 13 0,-4-7 15 15,-2-2-2-15,-6 2-13 16,-5 3-6-16,-7 7-2 16,-5 5-2-16,-8 8-23 15,-5 7-18-15,-1 9-22 16,4 5-4-16,7 4 17 15,5-3 8-15,10-6 6 16,9-3-1-16,9-7 0 16,6-1 4-16,7-1 9 0,3 1 2 0,3 7 5 15,4 3 1-15,0 7-1 32,-4 4 1-32,-13 7 3 15,-8 1 1-15,-18 2 3 0,-3-3 0 16,-12-5-1-16,-1-4-3 15,4-11 13 1,2-6 9-16,12-9 27 16,8-5 13-16,15-7-4 0,6-6-11 0,9-6-24 15,4 0-14-15,2-6-79 16,3 0-92-16,10-2 86 16</inkml:trace>
  <inkml:trace contextRef="#ctx0" brushRef="#br0" timeOffset="79126.39">10237 12966 542 0,'2'0'166'0,"-1"1"144"15,-1-1-73-15,-1 0-27 16,-1 2-55-16,-2-2-27 16,0 4-53-16,1 3-19 15,-2 6-27-15,0 6-10 0,-1 9-13 16,1 3-4-1,0 6-2-15,2-2-1 16,0-7 0-16,3-3 0 0,-1-12 1 16,2-5 0-16,2-13 1 15,-1-10-1-15,8-16 2 16,4-7 4-16,6-5 4 16,4 0 5-16,2 7 4 15,0 3 0-15,1 13-4 16,-2 6-3-16,-1 11-8 15,2 5-3-15,-7 10-1 16,-1 5 0-16,-2 7 1 16,-1 3 1-16,-1 1 0 0,-1-3 0 15,0-9-1-15,1-5-1 0,0-13 0 16,5-6 0-16,0-9 1 16,4-4 3-16,1-4 10 15,-4 1 2-15,-3 3 3 16,-1 3-2-16,-3 8-8 15,-3 6-4-15,1 10-4 16,-2 6-1-16,1 10 0 16,-1 5-1-1,5 3 1-15,5 0-2 16,1-9 1-16,3-4 1 0,1-11 0 16,2-5 3-16,-3-7 17 15,-2-3 9-15,-6-6 19 16,-6-2 11-1,-9-2 1-15,-5 0-3 0,-11-1-12 16,-5 1-13-16,-5 0-16 16,0 0-7-16,0 4-9 15,2-1-1-15,1 9-51 16,3 3-46-16,7 9-114 16,8 12 105-16</inkml:trace>
  <inkml:trace contextRef="#ctx0" brushRef="#br0" timeOffset="79731.72">11998 12837 1043 0,'-4'8'115'0,"-3"0"94"16,-4 2-10-16,-5-2-45 15,-3 1-17-15,-3-3-43 16,0-4-21-16,0 1-35 16,-2-1-14-16,-1 2-17 15,4 3-3-15,4 3-3 16,3-1-1-16,6 3-1 15,3-3-2-15,6 1-2 0,6 0-1 16,6 1 2 0,6 0 2-16,10 1 4 0,2 4 1 15,7 0 2-15,-3 3-1 16,-9 1 0-16,-7 1 2 16,-19 3 4-1,-9 0 0-15,-18-1 2 16,-6 0-2-16,-6-3-4 15,-2-4-2-15,4-6-4 0,0-5-1 16,3-7-27-16,2-6-24 0,7-11-71 16,5-4-47-16,11 1-220 15,9 2 226-15</inkml:trace>
  <inkml:trace contextRef="#ctx0" brushRef="#br0" timeOffset="80699.5">12445 12958 1207 0,'-10'-2'168'0,"-11"1"165"16,-4 0-157-16,-15 2-72 15,-3 4-35-15,1 5-35 16,4 4-11-16,8 5-13 0,6 2-5 15,9 5-5-15,5 4-4 16,10 7-6-16,1 0-6 16,9-5-25-16,4-6-3 0,3-15 1 15,7-11 8-15,4-14 34 16,2-10 17-16,7-13 32 16,1-4 17-16,-5-6 27 15,-2 2 6-15,-13 6 0 16,-3 6-8-16,-6 13-24 15,-2 7-14-15,-6 14-28 16,-2 10-9-16,-6 14-12 16,2 7-4-16,10 10-1 15,2-3-2-15,6-6-2 16,4-5 0-16,0-18 2 16,2-6 1-16,2-12 4 0,-1-6 2 15,5-11 8-15,-3-1 6 16,-3-2 6-1,-1 3 0-15,-4 7-7 16,0 6-5-16,-2 13-9 0,-1 11-2 0,2 16-2 31,3 7-2-31,3 8-1 16,6-3 0-16,8-11 0 0,1-7 2 0,1-15 3 31,-4-7 1-31,-8-10 3 16,-2-4 2-16,-8-8 1 0,1-4 3 15,-5-7-2-15,0-1 0 16,-3 6-4-16,-1 4-1 0,-1 14-4 31,2 9-1-31,3 12-1 0,0 3 0 0,12 3 1 0,6-2 1 16,8-9-1 0,7-4 0-1,8-9 2-15,0-6 4 16,-8-4 14-16,-7-2 9 0,-20-1 18 15,-11 1 3-15,-20 6-4 16,-7 4-8-16,-15 13-19 16,-5 8-11-16,5 17-11 15,2 9-4-15,17 6-4 16,11 1-1-16,18-12-3 0,12-9 2 0,18-17 6 16,5-8 2-16,3-12 8 15,-5-4 2-15,-9-7 3 31,-5-3 0-31,-2 2-2 16,5 5 0-16,3 11-4 16,3 9 0-16,0 10-2 15,-1 6 1-15,-2 6 0 16,0 4 1-16,-14 3 3 16,-9 3 3-16,-19 3 3 15,-10-1 1-15,-18-2-5 16,-4-2-3-16,-3-4-26 0,-5-3-29 15,6-9-91-15,3-4-74 16,9-10-196-16,7-6 219 16</inkml:trace>
  <inkml:trace contextRef="#ctx0" brushRef="#br0" timeOffset="80945.22">14023 12711 1432 0,'-1'-4'178'16,"-2"4"115"-16,-2 13-87 16,-3 7-30-16,-1 16-61 15,0 7-24-15,-6 13-44 16,0 9-16-16,-4 17-46 15,0 5-58-15,0-1-170 16,8-4 143-16</inkml:trace>
  <inkml:trace contextRef="#ctx0" brushRef="#br0" timeOffset="81528.03">14277 12947 1350 0,'11'33'111'0,"-6"9"62"0,-2 4-71 16,-7 3-50-16,-4-2-29 16,-1-10-19-1,1-8-3-15,0-15-1 16,6-13 3-16,-3-8 35 0,5-14 19 16,3-18 35-16,2-3 10 15,3-4-19 1,2 4-11-16,4 12-27 15,3 8-12-15,2 15-15 0,4 7-5 16,8 6-12-16,0 0-1 16,10-4-1-16,6-6-4 15,1-8 27-15,4-4 24 16,-13-1 32-16,-10-4 16 16,-16 2-3-16,-6 4-9 0,-15 0-22 31,-4 5-4-31,-11 10-27 0,-10 7-14 0,-1 22-21 15,2 9-17-15,11 12-12 16,9-1-6-16,21-10 0 16,11-9 6-16,13-20 13 15,6-8 10-15,0-12 12 0,-2-6 5 32,0-8 12-32,0 1 3 15,7 4-1-15,0 5-4 0,4 10-9 16,0 4-2-16,-7 9-1 0,-7 4 1 15,-15 8-4 1,-8 3 0-16,-15 5-4 0,-6 0-3 16,-17 0-7-1,-3-2-6-15,-7-8-17 16,1-7-29-16,10-12-66 0,1-8-23 16,9-19-93-16,4-10-94 0,15-15 208 15</inkml:trace>
  <inkml:trace contextRef="#ctx0" brushRef="#br0" timeOffset="81679.77">15139 12634 749 0,'53'-38'252'15,"1"8"210"-15,-5 26-114 0,-5 13-54 16,-13 30-95-16,-11 13-52 0,-20 20-72 16,-8 3-31-1,-13 2-79 1,-7-1-38-16,4-10-66 0,4-7-96 15,13-18 138-15</inkml:trace>
  <inkml:trace contextRef="#ctx0" brushRef="#br0" timeOffset="82279.46">15279 13000 1162 0,'-1'-27'203'16,"3"0"158"-16,9 6-121 15,5 7-38-15,8 8-54 16,7 7-20-16,5 9-41 0,2 3-21 15,-5 3-38-15,-2 2-9 16,-14 2-12-16,-5 4-4 31,-4 5 1-31,-4 3-1 0,-3-1-2 16,3-3-2-16,0-12-5 16,2-5-1-16,13-10 1 15,-3-3 3-15,9-6 13 0,1-2 12 16,-3-4 6-16,2 0 4 0,-9-5-6 15,1 2-6-15,-11 2-2 32,-4 2-3-32,-4 6-6 0,-1 4-2 15,0 4-10-15,2 2-3 0,5 3-4 16,5-1 0-16,13-2 3 16,6 0 2-16,11-3 2 15,2-2 2 1,-3-1 1-1,-4 0 0-15,-10-1 2 16,-8 1 1-16,-4 1 1 16,-2 2 0-16,-1 4-1 15,-4 4 0-15,1 6-3 0,2 3-1 0,0 2-1 16,2-2-1-16,5-3 2 16,0-2 0-16,3-6 1 15,3-4 1 1,3-8 7-16,1-6 8 0,8-8 20 15,1-3 9-15,2 2 9 16,-3 1 0-16,-10 9-14 16,-3 4-8-16,-17 9-10 15,2 7-6-15,-15 8-5 0,-8 4-8 16,-11 4-29-16,-7-2-25 16,-5-4-84-16,-3-2-55 15,3-11-278-15,-4-9 271 0</inkml:trace>
  <inkml:trace contextRef="#ctx0" brushRef="#br0" timeOffset="83508.28">17618 12931 885 0,'-2'3'345'0,"3"5"-118"0,-1 1 265 0,0 5-281 16,-3 4-91-16,-7 12-73 15,-5 5-30-15,-6 11-21 16,3 3-5-16,10-7-13 16,6-6-4-16,18-17-2 0,9-8 2 15,10-15 11-15,7-8 14 16,0-11 28 0,-2-6 15-16,-7 1 22 0,-4 1-3 15,-6 10-20-15,-3 6-13 16,-6 10-20-16,-4 5-4 15,-3 9-6-15,1 2-1 0,1 1-3 16,3-4 0-16,5-6 2 16,1-5 1-16,10-7 3 15,4-6 1-15,0-7 10 16,1-4 7-16,-11-1 3 16,-1 2 1-1,-13 10-4-15,-7 6-6 16,-8 11-9-16,-8 3-10 0,-6 1-20 15,4-2-9 1,2-7-4-16,10-6 7 0,9-10 15 16,6-4 7-16,5-12 16 15,3-3 9-15,5-9 10 16,1-5 1-16,-3-2 3 16,1-1-6-16,-2 7-7 15,-3 6-2-15,-1 15-6 16,-3 6 0-16,1 11 1 15,-1 3 1-15,5 4-1 0,2 4-2 16,4 2-1-16,3 2 1 16,6 9 1-16,-3 3 0 15,-5 17-7 1,-5 6 0-16,-16 12-47 16,-8 3-20-16,-8 4-50 0,-4 2-5 0,7-8 42 15,2-6 20-15,11-19 58 31,8-11 10-31,8-17 29 16,9-6 9-16,0-11 9 16,0-5 4-16,5-4-12 15,-7-2-4-15,2 4-7 16,4 4-8-16,-5 7-14 16,2 6-4-16,-5 3-2 0,-1-1-2 15,-8-1-1-15,-3-2 12 0,2-3 7 16,-1-4 9-16,6-3 9 15,4 0-2-15,-2 3 7 16,1 5-5-16,-5 17-9 16,-3 13-10-16,-2 21-21 15,-6 5-14-15,1-1-84 0,1-12-46 16,4-23-244-16,4-15 214 0</inkml:trace>
  <inkml:trace contextRef="#ctx0" brushRef="#br0" timeOffset="83639.72">18814 12421 1795 0,'-28'23'152'0,"3"-2"129"16,9-7-247-16,5-4-105 15,13-13 30-15</inkml:trace>
  <inkml:trace contextRef="#ctx0" brushRef="#br0" timeOffset="83999.78">19189 12452 1998 0,'-11'82'79'0,"-3"4"-2"15,-3 6-35-15,-4-2-33 16,4-5-11-16,4-15-31 15,5-10-4-15,9-19-9 16,6-10 6-16,14-16 39 16,5-11 21-16,12-18 27 15,9-7 24-15,12-11 32 16,2-4 5-16,-10-2 15 16,-8 5-12-16,-19 10-13 0,-11 2 0 15,-21 15-19-15,-9 9-4 0,-24 19-31 16,-7 15-26-16,-8 22-15 15,7 4-8-15,25 0-8 16,20-9-4-16,41-21-11 16,19-10-4-16,21-23-19 15,8-10-16-15,13-21-82 16,-2-9-75 0,16-8 121-16</inkml:trace>
  <inkml:trace contextRef="#ctx0" brushRef="#br0" timeOffset="84942.95">12553 13740 1134 0,'0'2'109'0,"-3"-1"87"15,2 2-11-15,-4 2-20 16,1 0-4-1,-3 2-14-15,0 2-11 0,-3 0-26 16,-4 3-11-16,-5 2-41 31,-9 3-17-31,-6 4-25 16,-3 5-12-16,-2 9-1 0,7 4-3 16,9 10-5-16,10-1-3 15,13-1-8-15,8-6 1 0,13-10-29 16,9-3-43-16,14-14-92 15,6-7-80-15,3-10-239 16,4-9 280-16</inkml:trace>
  <inkml:trace contextRef="#ctx0" brushRef="#br0" timeOffset="85786.38">12821 14036 806 0,'9'-17'213'16,"-3"2"185"-16,-13 1-105 15,-9 2-40-15,-13 3-81 16,-5 3-41-16,-2 7-68 15,-2 8-23-15,5 10-26 16,1 5-5-16,8 10-40 16,3 0-20-16,10-3-39 15,10-2-16-15,10-12 27 0,10-7 18 0,9-14 40 32,2-10 18-32,5-17 28 15,1-6 12-15,2-11 26 0,1 2 12 16,-6 5 12-16,-6 5-2 0,-13 16-17 15,-3 7-12-15,-11 19-33 32,-1 13-11-32,-1 22-12 15,-1 13-38-15,9 10-10 16,1-2 0-16,13-8 1 16,2-13 32-16,7-20 11 15,0-13 2-15,-3-20 6 0,3-11 6 16,4-22 9-16,-1-12 7 15,4-17 18-15,0-3 16 16,-6 0 18-16,-3 1 3 16,-8 2-13-16,-3 5-18 15,-12 18-19-15,-4 13 0 16,-11 32-10-16,-9 20-4 0,-6 33-13 16,2 14-10-16,4 23-9 15,4 9-4-15,11 8-6 16,8-2-9-16,15-14-5 0,8-15 0 15,16-28 8-15,4-14 11 16,0-28 11-16,-2-13 7 0,-8-24 3 16,3-15 3-16,-6-20 10 15,0-7 8-15,-6-9 13 32,-5 1 4-32,-9 0 6 0,-5 4-6 0,-5 16-9 31,-1 14-2-31,-2 30-7 0,-2 22-5 0,-6 38-8 31,0 16-4-31,-6 27-10 16,3 11-1-16,0 7-1 15,5-1 5-15,14-9-17 0,5-12 1 16,11-27 1-16,9-11-5 16,9-24 16-16,3-11 1 0,2-19 5 15,-4-9 1-15,-10-15 10 16,-6-5 5-16,-7-3 7 15,-6 3 1-15,-6 13-1 16,-3 12 0 0,-5 23-9-16,-3 14-2 0,-1 25-7 15,-2 8-5-15,3 10-1 16,4-1-6-16,6-11-11 16,4-8-14-16,7-20-53 15,4-14-31-15,2-26-144 16,0-13-170-16,-3-25 247 15</inkml:trace>
  <inkml:trace contextRef="#ctx0" brushRef="#br0" timeOffset="86298.76">14073 13774 959 0,'-10'4'193'0,"-2"7"157"0,-1 25-168 16,0 10-71-16,6 15-77 16,2 7-17-16,6 5-13 15,4-3-2-15,8-10 16 16,4-8-5-16,4-21 36 15,3-10 17-15,-1-19 32 16,-3-9 23 0,-3-14-13-16,-2-4-10 0,-3-3-42 15,0 3-19-15,3 12-23 16,-2 8-7-16,1 12-7 16,3 7 0-16,3 4-1 15,5 1-1-15,4-6 0 16,3-5 1-16,3-9 1 15,-2-6 1-15,-5-6 1 16,-4-5 5-16,-8-1 24 16,-6-3 15-16,-8 2 25 15,-2 4 11-15,-7 14-13 16,-2 8-15-16,0 27-29 16,1 12-18-16,1 32-31 15,6 13-16-15,0 16-41 16,2 7-50-16,4 4-105 15,-1-1-69-15,-3-4 13 16,-3-5 50-16,-14-14 135 16,-9-13 97-16,-8-23 112 15,-6-17 39-15,0-33 72 16,2-15 2-16,12-42-76 0,5-16-39 0,20-26-81 16,9-6-16-16,23 1 0 31,13 1-22-31,21 0 9 0,16-7 3 0</inkml:trace>
  <inkml:trace contextRef="#ctx0" brushRef="#br0" timeOffset="88592.88">16110 13898 485 0,'4'0'107'15,"0"0"120"-15,-2 1-30 16,-1 4-14-16,1 0-5 15,0 1-16-15,-2-2-13 16,1 0-21-16,-1-4-14 0,-6 2-24 16,0-2-11-16,-11 2-26 15,-2 1-15-15,-4 3-17 16,0 3-6-16,2 5-13 16,-1 3-1-16,5 1-3 15,5 0-1 1,7-1-4-16,5-1 0 0,13-3-2 31,1-4-1-31,8-4 2 0,6-2 0 16,3-3 8-16,1 1 9 0,-1 1 15 15,-7 1 11-15,-15 6 25 16,-7 2 0-16,-16 7-8 16,-8 4-9-1,-16 7-29-15,-2 2-7 0,-10 3-6 16,-3 1-7-16,-9-7-33 15,2-2-17-15,7-13-54 16,10-7-43-16,20-13-104 16,12-9-133-16,19-13 217 15</inkml:trace>
  <inkml:trace contextRef="#ctx0" brushRef="#br0" timeOffset="88998.65">16448 13871 1380 0,'9'16'139'0,"-3"7"73"16,-5 6-65-16,-4 11-93 15,-12 6-29-15,0 8-18 16,-3 0-2-16,4-6-4 16,11-10-1-16,4-18-3 15,5-7-2-15,6-15 5 16,5-7 4-16,-2-11 20 15,1-4 11-15,1-2 6 16,-5 1-2-16,4 7-15 16,1 5-10-1,3 11-12-15,-2 7 0 16,5 12-2-16,-1 5 1 0,1-1 1 16,2 0 0-16,3-10 5 15,-6-3 12-15,0-11 40 16,-1-8 21-16,-10-11 33 15,-1-8 0-15,-8-11-28 16,-2-4-20-16,-5-6-32 16,-3 4-18-16,1 7-23 0,1 7-26 0,6 13-83 15,4 6-45-15,12 8-102 16,4 7-77-16,17 9 194 31</inkml:trace>
  <inkml:trace contextRef="#ctx0" brushRef="#br0" timeOffset="89724.78">17257 13950 1277 0,'8'7'165'0,"-7"-2"138"16,-6-1-55-16,-12-4-96 15,-5 0-33 1,-13-3-59-16,-2 0-17 0,-4 5-26 16,0 5-11-16,11 10-20 15,5 8-14-15,12 10-15 16,6 6-3-1,10-2 8-15,3-1 11 0,13-15 16 16,3-6 3-16,9-16 3 16,7-10 4-16,3-16 16 15,0-8 7-15,-8-9 32 16,-3-1 13-16,-7 3 17 16,-8 6 4-16,-6 14-18 15,-9 8-10-15,-7 20-33 16,-5 9-10-16,-1 17-14 15,3 8-5-15,1 3-3 16,8-3 1-16,5-8-4 16,8-7-2-16,7-14 1 0,4-5 0 15,12-11 5-15,-3-7 8 16,7-6 12 0,3-4 9-16,2-4 14 15,4 0 5-15,-1 7-10 16,-8 4-5-16,-15 13-10 15,-3 11-9-15,-12 16 1 0,-2 10-3 16,-7 15-18-16,-2 7-18 16,-6 16-74-16,8 9-51 0,8 2-112 15,-2-2 10-15,5-20 77 16,-2-13 74-16,-1-28 146 16,1-12 27-16,-2-24 39 15,2-10 0 1,-7-23 24-16,0-11 4 0,1-23-13 15,-3-15-6-15,4-13-27 16,1-1-23-16,10 11-26 16,4 11-16-16,15 25-19 15,5 13-2-15,14 25 0 16,1 13 1-16,0 18 6 16,-10 11 4-16,-11 16 1 15,-15 8 2-15,-18 11 1 16,-6 5 0-16,-30-2-5 15,-5-2-6-15,-18-9-35 16,-2-7-32-16,3-15-85 16,3-7-69-16,9-18 113 15</inkml:trace>
  <inkml:trace contextRef="#ctx0" brushRef="#br0" timeOffset="90555.1">19820 13597 1374 0,'5'-5'195'0,"-1"-1"157"16,2-1-147-16,-3 3-21 15,-2 6-73-15,-3 7-23 0,-1 19-56 0,-6 12-21 16,0 24-13-1,1 8-10-15,-8 15-25 16,0 4-13-16,2-3-19 0,3-5 4 0,2-19 27 16,6-14 15-16,3-24 28 31,4-14 10-31,4-22 19 16,-1-10 12-16,4-22 11 15,5-4-3-15,8-6-9 16,4 0-6-16,4 14-11 15,2 8-3-15,-5 20-8 16,0 10-3-16,-4 17-4 16,-1 8 2-16,-9 12 0 15,-5 2 2-15,-13 4 1 16,-9-1 0-16,-10-2-9 16,-4-3-12-16,-5-10-52 15,-1-6-25-15,-3-15-55 0,2-6-33 16,6-15-58-16,6-8-84 0,21-14 178 15</inkml:trace>
  <inkml:trace contextRef="#ctx0" brushRef="#br0" timeOffset="92011.06">20304 13984 1443 0,'14'37'130'0,"-2"1"84"16,-2-2-59-16,-4-8-89 15,0-2-14-15,-2-13-23 16,3-7-7-16,1-8 12 16,1-7 2-16,3-14 12 15,-3-1 2-15,-2-8-11 16,-4-3-1-16,-5 6-3 16,-5 3 1-16,-8 11-1 0,-2 9-2 15,-3 17-16-15,-4 13-7 16,-8 20-13-16,-2 10-6 15,-1 14-15 1,4 0-5-16,11-1-10 0,10-6 0 16,21-20-21-16,15-9-19 0,12-23-57 31,9-11-47-31,2-21-59 16,6-5-25-16,10-13 37 15,12-3 50-15,9-1 96 0,-5-2 61 16,-9 7 102-16,-16-1 49 15,-17 10 83 1,-6 4 30-16,-17 6 6 0,-9 5-21 16,-16 5-52-16,-10 4-31 0,-12 8-61 15,-5 6-25-15,-7 13-30 16,-3 7-12-16,0 15-24 16,0 6-11-1,7 10-19-15,10 3-8 0,20-1-5 16,14-3 2-1,26-15 14-15,10-11 8 0,11-20 15 16,1-10 4-16,4-21 3 0,0-9 3 0,14-15 8 31,6-3 13-31,0-3 27 16,-10 1 13-16,-21 2 20 16,-13 3 1-16,-18 6 2 15,-7 5-2-15,-17 14-23 16,-8 6-12-16,-10 19-44 15,-9 9-22-15,-9 19-21 0,-3 8-8 16,5 4 10-16,9 1 9 0,18-9 13 16,12-8 4-16,17-16 4 15,8-8 2-15,14-17 4 32,1-9 4-32,-2-8 7 15,1-4 4-15,-8 4 1 0,-3 1 0 16,-8 13-2-16,-4 8 1 0,-9 16-4 15,-3 12-5-15,-4 12-6 16,-5 4-3-16,4-2 0 16,3-2 2-16,5-16 1 15,9-7 0-15,4-17 7 16,0-9 4 0,6-15 16-16,3-1 6 0,3-2 4 15,1 0 0-15,-4 9-8 16,-1 3-5-16,-4 15-10 15,-4 7-1-15,-8 13-2 16,-4 9-1-16,1 6-2 16,-2 4-2-16,7-5-1 15,3-6-3-15,7-13 0 16,2-6 1-16,0-13 4 0,-2-7 6 0,0-6 10 31,-2-4 4-31,-8 0 1 0,2 4-3 0,-4 9-5 16,-1 5-5-16,-3 10-5 31,-4 6 0-31,0 10-4 16,-1 3-1-16,1 7-2 0,3-2-3 0,8-7 0 15,2-6-1 1,4-12 1-16,2-7 2 0,2-9 3 16,3-2 0-16,2-1 3 15,2 1 1-15,-3 5 0 16,-2 1 1-16,-5 4-1 15,2 0-1-15,-3 2-2 16,2 2-1-16,2 4 0 16,-2 0-2-1,3 6 0-15,-4 3-2 0,-1 5 1 16,-2 3 2-16,-7 2-3 16,1-1-1-16,-10 0-4 15,-3-2-3-15,-5 5-12 16,-6 1-14-16,-1-4-15 0,-2-3 2 15,6-8 11 1,-2 0 12-16,23-2 14 0,5-2 1 16,6-3 4-16,8-6 9 15,-3-8 22 1,0-2 10-16,5-10 22 0,1-2 5 0,3-4 0 16,2-3-4-16,-6 1-12 31,-2 1-3-31,-18 2 1 0,-10 7 4 15,-17 11-6-15,-10 10 3 16,-9 23-27 0,0 15-9-16,9 22-6 15,5 9-9-15,14 4-3 0,7-5-11 16,13-12-37-16,9-11-37 0,15-21-65 31,7-11 436-31,-2-27-233 0</inkml:trace>
  <inkml:trace contextRef="#ctx0" brushRef="#br0" timeOffset="98043.91">12469 14890 905 0,'-2'0'68'15,"-6"0"31"-15,5-3-50 16,1-1-48-16,2 0-4 31,5 2 5-31,5 2 34 16,-1 5 66-16,8 4 29 15,5 5 37-15,2 4-16 0,10 0-43 16,6 0-27-16,2-8-40 16,2-3-18-1,-6-7-15-15,-4-2-29 0,-8-6-169 16,-8-1 132-16</inkml:trace>
  <inkml:trace contextRef="#ctx0" brushRef="#br0" timeOffset="98249.14">12645 14940 1497 0,'-14'44'159'31,"-1"0"110"-31,6-1-170 0,1 0-35 15,1 3-58-15,-1 3-4 16,3 2-2 0,0 6 0-16,-3 0 0 15,0 1-20-15,0-6-58 16,-1-8-38-16,1-11-131 0,0-9-145 16,0-17 228-16</inkml:trace>
  <inkml:trace contextRef="#ctx0" brushRef="#br0" timeOffset="98403.56">12412 15332 1706 0,'0'24'175'0,"6"5"116"15,3 0-89-15,12 3-117 16,6-3-38-16,8-7-47 16,5-5-3-16,9-14-63 0,8-5-62 15,18-14 77-15</inkml:trace>
  <inkml:trace contextRef="#ctx0" brushRef="#br0" timeOffset="99550.34">13849 15296 1486 0,'0'13'103'16,"-3"-2"51"-16,0-2-84 0,-6-2-47 16,-1 0-19-16,-8 7-3 15,-4 3 0 1,0 15 24-16,-2 4 10 16,-1 12 2-16,5 2-1 15,5 1-23 1,5-3-8-16,12-11-8 0,9-8-4 0,9-18 10 15,7-9 10-15,3-17 29 16,-4-12 12-16,-1-15-1 16,-2-5-6-16,-9-7-24 15,-3 2-7-15,-11 5-6 16,-5 8 2-16,-6 14 3 16,-3 8-1-16,-4 17-4 15,0 8-6-15,-1 15-10 16,2 1-2-16,4 2-2 15,7-5 2-15,7-8 3 0,7-5 0 16,9-8 2-16,1-2 3 16,5-7 6-1,1-4 1-15,-2-5 2 16,-1-1-1-16,-2-1-4 16,0 2-1-16,1 5 0 15,-1 4-1-15,-2 9-1 16,-2 5-1-16,-6 10-2 15,0 4-1-15,1 4 2 16,0-1 0-16,4-4 1 16,2-3 1-16,8-7-2 0,8-3-1 15,2-5-1-15,2-1 0 16,1 0 0-16,-9 0 0 0,3 3-28 31,0 0 1-31,-1-3 5 0,6-4 14 0,-2-13 53 16,-1-5 15-16,2-13 19 15,1-6-6-15,-4-12-12 16,0-5-10-16,-9-3-18 16,-6 0-8-16,-12 4-6 0,-5 5-2 15,-5 10-4 1,-4 11 6-16,0 21 9 16,-2 11-3-16,-2 28-8 15,1 14-8-15,0 28-16 16,2 11-1-16,6 7 6 15,6 0 2-15,7-12 0 16,7-10 2-16,6-22 1 16,2-13 0-16,0-23 0 15,-1-10 0-15,2-18 0 16,0-6 1-16,-1-8 2 0,-1 2 0 16,-7 9-1-16,0 8 0 15,-10 16-3-15,-2 11-8 16,-4 15-1-16,0 3 0 15,0 4 5-15,1-5 5 16,5-10 2-16,5-6 3 16,6-10 2-16,5-5-1 15,7-11-1-15,1-3-1 0,2-5-2 16,0 0 3-16,-8 6 0 16,0 8 3-16,-11 18 3 15,-1 11 0 1,-7 17 1-16,-3 8-1 15,-1 7-5-15,0 2 1 16,0-1-2-16,2 1 0 16,-2-6 0-16,-1-6-1 15,-3-8 2-15,-4-4 0 0,-10-7 0 16,-8 0-1-16,-11-6-7 16,-6 0-8-16,-2-5-26 15,3-4-25-15,11-8-58 16,4-6-30-16,12-15-73 15,5-12-74-15,11-21 175 16</inkml:trace>
  <inkml:trace contextRef="#ctx0" brushRef="#br0" timeOffset="100653.98">15646 15387 1245 0,'5'6'222'16,"-3"-2"202"-1,2 0-149-15,-4-2-133 16,1-2-58-16,-2 5-58 16,1 1-14-16,0 13-15 15,0 8-5-15,7 13-19 0,0 4-4 16,7 2 3-16,3-7 0 0,7-13 20 15,3-8 13 1,9-19 27-16,5-14 12 16,2-19 16-16,0-11-6 0,-10-16-21 15,-5-3-7-15,-11 8-15 0,-5 8-3 16,-5 24-3-16,-1 14-3 16,-3 27-8-1,2 13-5-15,0 17 1 16,2 3 3-16,2-6 7 15,3-9 5-15,6-13 11 16,0-10 2-16,6-14 4 16,1-6 5-16,4-12-4 15,2-5-1-15,9 2-4 16,-2 2-7-16,-1 12-5 16,-5 8-2-16,-12 9-5 0,-4 7-6 0,-18 9-18 15,-9 5-5 1,-19 7 0-16,-8 0 6 0,-12-3 17 15,-2-3 6-15,8-12 8 16,6-7 0-16,13-10-5 16,10-3-3-16,15-6-15 15,8 1-4-15,16 4-5 16,7 1-2-16,18 1 3 31,9-1 3-31,11-6 11 0,0-5 6 16,-3-3 12-16,-3-4 15 0,-6-3 20 15,-5-2 7-15,-8-4-2 16,-8 2-10-16,-24-1-12 16,-12 1 1-16,-26 6-2 15,-10 6-3-15,-15 15-18 16,1 10-11-16,8 19-22 16,2 9-9-16,15 13 4 15,11 3 4-15,14-3 8 16,9-3 4-16,20-17-1 15,8-8 0-15,13-17 5 0,9-8 2 16,8-16 6-16,-4-3 2 16,-5-7 4-16,-10-4 0 0,-13 0 6 15,-7 4 12-15,-15 7 9 32,-7 3 6-32,-14 8-1 15,-6 2-11-15,-7 5-21 16,-2 6-19-16,-1 14-23 15,3 8-16-15,9 9-11 16,5 1 13-16,9-3 17 16,6-6 15-16,6-14 36 15,2-8 9-15,8-16 24 16,-1-11 4-16,1-20-4 0,3-9-4 16,-6-18-18-16,-1-6-1 15,-7-10 8-15,-4-2 6 0,-6 4 18 16,-4 3 7-1,-7 9-2-15,-2 9-5 0,-2 26-1 16,-1 12-1-16,-4 30-14 16,-1 17-10-1,2 34-33-15,-1 17-20 16,6 27-22-16,10 10-10 16,8 2-41-16,14-5-29 15,21-17-149-15,9-13-169 0,19-29 254 16</inkml:trace>
  <inkml:trace contextRef="#ctx0" brushRef="#br0" timeOffset="101055.6">18241 14789 1857 0,'-10'0'162'0,"-2"-1"92"16,4 1-78-16,4 4-97 15,3 6-33-15,3 22-33 16,4 15-9-16,-2 31-4 16,0 14-2-16,-4 19-1 15,-3 3-6-15,1 1-29 16,-1-8-21-16,3-15-90 15,2-12-103-15,1-24 143 0</inkml:trace>
  <inkml:trace contextRef="#ctx0" brushRef="#br0" timeOffset="102329.54">17997 15248 2168 0,'6'35'128'16,"7"-3"29"-16,5-7-63 16,13-10-84-16,-1-8-17 15,6-11-8-15,1-8 0 16,3-9 7-16,3-5 4 16,5-5 5-16,0 0 10 0,2 1 19 15,-3-1 11-15,-9 7 15 16,-10 1-1-1,-18 5 0-15,-10 2-8 16,-23 4-17-16,-12 4-6 0,-15 8-25 16,-6 7-7-16,4 17-10 15,6 8-7-15,13 15-3 16,8 8-1 0,15 7 9-16,6-1 7 15,15-5 9-15,5-5 3 0,11-13 2 0,8-9 2 16,14-16 4-1,10-8 0-15,7-15 4 16,-1-9 2-16,-8-8 5 16,-11-4 2-16,-11 1 0 15,-4 3 0-15,-11 5-2 16,-1 6-2-16,-13 10-4 16,-2 7-3-16,-7 15-19 15,-4 6-20-15,-8 11-28 0,-1 4-3 16,-1 0 17-16,3-4 16 15,10-11 40-15,0-8 6 0,9-14 4 16,7-4 1-16,11-18-10 16,7-4-1-1,9-9-4-15,5-2-2 0,0 7-2 16,3 6 0-16,-9 16-1 16,-9 7-2-1,-10 16-9 1,-6 5-4-16,-6 10-1 0,-5 2 3 15,-2-4 13-15,0-5 10 0,0-12 5 16,2-5 3-16,3-7-2 16,2-3-5-16,-1-5-7 15,2-1-5-15,0 4-3 16,1 2-4-16,-1 9-4 16,0 4-2-16,5 6 4 15,1 2 2-15,1 0 6 16,4-5 2-16,2-9 9 15,5-5 5-15,5-11 0 16,4-7 2-16,6-5-4 16,-4-2-3-16,0 2 2 15,-3 4-2-15,-11 10-4 16,-1 7-1-16,-7 11-1 16,-3 6-2-16,-4 12 0 15,-1 3 1-15,-1 3-1 16,-2 2 2-16,-1-9 2 15,-1-2 4-15,-1-10 1 16,0-5 0-16,-1-7-4 16,3-6-1-16,0-6-3 0,2-3 0 15,1-2-2-15,0 0-1 16,2 5-1-16,-1 2 1 16,0 9-5-16,-1 8-10 0,-2 15-26 15,-2 9-15-15,-2 20-14 16,-4 5 0-16,-8 8 5 15,2 3 3-15,-5-1-5 16,2 0-46-16,0-9 17 16,2-9 15-16,-2-19 33 15,4-9 55-15,6-21 8 16,-1-13 4-16,9-17 15 16,0-12 6-16,7-20 20 15,4-7-2-15,8-11-21 0,3 1-8 31,4 4-21-31,1 6-3 0,9 14-1 16,1 10-2-16,9 18 4 16,-3 8 1-16,-7 17 2 15,-11 5 3-15,-19 12 2 16,-10 5-1-16,-13 7-5 16,-15 3-4-16,-16 5-8 15,-2-2-3-15,-3-6-8 16,7-3-4-16,9-14-18 15,6-6-16-15,10-8-52 16,4-6-51-16,13-10-197 0,8 2 203 16</inkml:trace>
  <inkml:trace contextRef="#ctx0" brushRef="#br0" timeOffset="102636.78">20010 15503 1168 0,'34'-6'231'16,"-1"-2"244"-16,-6-2-241 15,-7-1-65-15,-11 2-62 16,-9-1-32-16,-13 7-16 16,-10 3-5-16,-14 10-20 15,2 8-10-15,-2 10-7 16,3 3-3-16,15 5-8 16,7 1-5-16,16-1-6 15,10 0-2-15,12-6 2 16,7-4 4-16,2-5 3 15,3-3 2-15,-5-6 1 16,-7-3 1-16,-15-2 6 16,-12 1 0-16,-25-1-7 15,-15-1-6-15,-17 0-38 16,-11-3-28-16,-21-3-50 16,-1 1-27-16,4-3-119 15,10-3 152-15</inkml:trace>
  <inkml:trace contextRef="#ctx0" brushRef="#br0" timeOffset="104098.09">21285 14983 1327 0,'-5'-9'140'15,"-3"-3"155"-15,5-3-221 32,0-1-32-32,0 4 2 15,-4 4 24-15,2 2 56 16,-1 5 20-16,2 5-3 15,2 3-26-15,1 16-61 16,1 8-26-16,0 23-36 16,-3 9-23-16,-1 17 3 15,-8 10-35-15,-2 7 11 0,-1-1 19 0,-1-10-2 32,2-9 35-32,3-23 0 0,3-11-7 0,2-24-5 15,5-14-4-15,7-24 5 16,3-14 8-1,7-20 7-15,4-6 5 0,8 0-1 16,0 5 0 0,6 15-3-16,3 11-1 15,1 21-1-15,6 13 0 16,4 18 0-16,1 5 0 0,3 4-3 16,-3-2 11-16,-5-8 11 15,-3-5 18-15,-2-15 24 16,-3-3-11-16,-5-17-2 15,-2-8-13-15,-10-14-17 16,-6-7 0-16,-14-3-4 16,-8 2-2-16,-9 11-5 0,0 6-4 15,-5 17-24 1,5 9-13-16,4 21-30 16,1 15-10-16,7 21 16 15,1 10 11-15,6 5 31 0,4-1 18 0,11-12 15 31,8-10-7-31,19-17 9 0,12-12-10 0,11-20 2 16,-3-14 12-16,-3-16-5 31,-7-6 7-31,-6-4-9 16,1 3-5-16,-10 9-4 16,-6 8-4-16,-16 16-3 0,-9 9-8 0,-19 13-12 15,-10 8-19-15,-10 9 0 31,-3 3 7-31,-1 6 14 0,7-5 21 16,9-8 7-16,7-8 2 0,12-18-4 16,3-2 2-16,13-20-3 15,6-5-1-15,15-7-1 16,3-2-3 0,13 8-5-16,3 3 1 0,3 9 1 0,-4 0 0 15,-4 5 2 1,-4 2-1-16,-4-1 8 15,6-1 6-15,-6-4 12 16,-5-2 6-16,-12-4 12 16,-13-1-3-16,-21 0-5 15,-13 1-6-15,-21 5-16 16,-4 5-4-16,-2 14-4 16,1 9-1-16,3 18-9 15,0 10-6-15,12 11-3 16,7 3 0-16,26-2 4 15,13-2 0-15,18-10-10 16,9-4-2-16,7-15-46 0,5-10-24 16,5-16-77-1,6-10-50-15,10-17 120 0</inkml:trace>
  <inkml:trace contextRef="#ctx0" brushRef="#br0" timeOffset="104560.05">23480 15027 1625 0,'3'17'222'15,"-2"0"204"-15,1 4-233 16,2 0-55-16,-3 1-71 0,-1 4-24 16,0 6-33-1,-1 8-8-15,-4 13-24 0,-1 7-5 16,-2 7-4-16,0-2 1 16,3-5 16-16,0-5 4 15,5-14-14-15,1-8 4 16,1-15-2-16,0-10-3 15,-4-12 15-15,-4-10-2 0,-8-15 0 16,-2-5 1-16,-3-8-4 31,-3 1 2-31,3 8 1 16,3 2 4-16,11 18 6 16,6 5 2-16,18 8 14 15,5 3 2-15,19-3 2 16,8-2-4-16,24-6-12 15,5-5-1-15,-9-11-60 16,-6-7-244-16,-21-6 198 16</inkml:trace>
  <inkml:trace contextRef="#ctx0" brushRef="#br0" timeOffset="105284.56">13644 16110 712 0,'-24'-8'108'0,"5"0"107"16,0 0-66-16,5 4-1 15,-2 1-10-15,-1 3 12 16,3 2 8-16,4 1-6 15,1 0-12-15,2 7-42 0,1 3-25 16,4 14-43-16,2 9-15 16,0 15-14-16,2 10-1 15,3 7-2-15,-2 1-9 0,0-5-14 16,1-5-13 0,-2-12-31-16,0-6-11 0,-2-13-44 15,-1-8-21-15,-6-17-141 16,-2-7 161-16</inkml:trace>
  <inkml:trace contextRef="#ctx0" brushRef="#br0" timeOffset="105895.97">13248 16376 1120 0,'-22'3'209'0,"7"0"190"16,10 2-129-16,8 0-129 15,7-2-52-15,12-3-52 16,7-4-7-16,7-7-14 15,-1-6 0-15,4-10-5 16,2-5-3-16,5-7 5 16,3-4 8-16,15-4 17 0,2-2 5 15,1 1 1-15,-2 0-7 16,-17 8-18-16,-8 4-3 16,-14 14-8-16,-3 11-1 15,-6 18-4-15,-5 14-2 16,-7 24-6-16,-5 7-5 15,-7 21-7-15,-4 7 1 0,-6 8 7 16,0 3 3-16,1-7 8 16,4-9 2-16,4-23-1 15,6-12 0-15,3-22-3 16,1-10-2 0,6-16-3-16,2-8 2 0,7-16 7 15,6-5 5-15,6-8 7 0,3 0-2 31,3 3-2-31,0 4-4 16,0 12-5-16,-2 8-1 16,-11 16 0-16,0 9 0 0,-7 17 0 15,0 10-2-15,2 10 2 16,-4-3 0-16,2-2-2 16,0-8 2-16,1-13 0 15,3-5 0-15,4-13 0 16,0-5 0-16,1-8 0 15,-2-3-1-15,-2-2 1 0,-5 0-2 16,-7 6-3-16,-3 3 0 0,-4 8-1 16,1 0-1-1,-1-1-6-15,-1 3-4 16,0 3-24-16,-3-1-19 16,1-1-57-16,0 2-36 15,-3-4-121-15,1 0 147 0</inkml:trace>
  <inkml:trace contextRef="#ctx0" brushRef="#br0" timeOffset="108665.5">12360 15152 827 0,'-32'16'182'16,"-2"1"197"-16,10-5-226 15,3-4-41-15,9-6-64 16,4-5-18-16,5-7-13 16,3-5 1-16,6-1 14 0,2 0 11 15,5 2 14-15,-2 4 1 0,-1 3-4 16,-1 4-2-1,-2 3 1-15,-2 1 7 0,0 2 15 16,1 1 1-16,2 0-10 16,0-2-9-16,3-2-21 31,5 0-9-31,4-2-13 0,1-2-4 16,-4 1-7-16,-4 0 0 0,-1-2 0 15,-2 3-1-15,0 1-1 31,1 0 0-31,-4 2 0 16,3 1 1-16,-1-1 9 0,2 0 3 16,-5-1 5-16,4 0 0 0,-4-3-6 15,4-1-6-15,2 0-3 16,-3-1-2-16,5 5-2 16,-5 0 1-16,6 4-1 15,-2 2 0-15,2-1 2 0,2 4 3 31,-1-4 5-31,4 2 2 16,6 2 0-16,3-3-3 0,10 1-5 16,7 0-1-16,-7-2-1 15,9 2-2-15,-3-2 0 16,-6 2 0-16,9 1 0 0,1-1 0 0,8 1 0 16,10 0 0-16,5 3 0 15,-6 1 0-15,2 2 0 31,1-3 0-31,13-2 4 0,8-3 4 0,0-5 3 32,3-1 4-32,1-2-5 15,4 0-3-15,5 2-1 0,-4 1-2 16,-2 3-2-16,2 0 1 16,0 1 0-16,0 1-1 0,-6-3 0 31,-5-1 1-31,10 2-2 0,2-2 1 15,1 3 6-15,2 0 6 0,3 1 7 16,0 2 3-16,-5 2-5 16,-3 0-6-1,-3 3-9-15,7 0-2 16,-10 0-2-16,5 1 1 16,-8-3 0-16,3-2 0 15,15 0 0-15,-8-1 0 16,4-1 1-16,2 2-1 0,0 0 1 15,6-3 4-15,3 0 6 16,-1-1 4-16,6-5 3 16,0 2-5-16,7-2-5 15,3 0-3-15,-7-5-3 16,3-3-1-16,4-4-1 0,-13-2-1 16,9 2 0-16,3 2 0 0,-9 3-2 15,1 4-1-15,3 3 3 16,6 1-3-16,-9 5 3 15,3 0 0-15,7 2 0 32,-12-1 4-32,3 0-1 0,2 0 0 0,-2-3-1 31,0-2-1-31,-1 1-1 16,2-1 0-16,-1 0-1 15,-5 1-1-15,10 1 2 0,6-3 0 16,-6-1 0-16,2-3 1 15,9-3 1-15,-10-2 1 0,-7-4 0 16,4 0 1-16,-5-2 3 16,1 0 0-1,-4 1 1-15,3-3 0 16,-5 2-4-16,-2 2-1 0,3 4 0 16,-2 1 0-16,-3 3-3 15,-2 4 1 1,-6 3-1-16,-4 2 0 15,-1 2 3-15,-3 1-2 0,-5 1 0 0,-7-1 1 16,-13-4 0-16,2-3 1 0,7-6 0 31,-4-3-2-31,-9-3-1 16,-11-3 0-16,-9 1-5 16,-2 2-2-16,-1 2-3 15,5 2-3-15,-7 3 3 16,-1 0 0-16,-7 1 7 15,-7 0 2-15,-11 3 2 16,-12 0 2-16,-12-1-3 16,-14 0-2-16,-19-2-2 15,-9-2 0-15,-9-3 3 16,0-1-1-16,-10 1 3 0,-11 2 0 0,-15 2 1 16,-4 2 0-16,-14 2-1 15,-2 2 1-15,-7 3-1 16,0-1 0-16,-13 1-1 15,0-3 0-15,9-3 0 16,-19 1 1 0,1-3 3-16,2 2-1 0,-36-1 0 15,11-2-2 1,-15 1-1-16,-9-1-1 0,8-2-2 16,-11 2-3-1,1-6-9-15,-9 2-2 0,-4-1-4 16,-5 2 0-16,-8-2-2 15,-6-1 0-15,-6 4 4 16,2-2 5-16,0 8 13 16,9-2 5-16,0 2 8 15,5 4 1-15,4-3 4 16,-2 2 1-16,15 3 3 16,-7-3-1-16,16 5-6 15,1 7-8-15,0-5-10 16,2 4-4-16,3 7-2 0,-6 1 1 0,-1 8 5 31,5 3 3-31,-15 5 3 16,10 7 5-16,-3 7 5 0,6 1 1 0,11 3 2 15,-3-1-3-15,26 2-10 16,-11 1-4 0,11-3-19-16,10-3-14 0,-9-2-8 15,17-5 2-15,21-3 11 31,10-5 11-31,25-6 13 16,14-4 2-16,12-3 6 0,12 0 2 0,26-4-4 16,7-2-4-16,17-3-10 15,15 0-1-15,21-4-2 16,7-2 2-16,14-9 4 16,9-3 2-16,16-10 7 15,19-3 2-15,12-6 8 16,6-2 1-16,13-2-1 15,-8-3-1 1,12-1-3-16,5-1-2 0,-21-1 5 16,-7 6-17-16,-21 4-38 15,-14 3-22-15,-22 11-57 16,-6 3-4-16,-24 5 10 16,-12 3 21-16,-25 7 57 15,-16 2 28-15,-22 8 44 16,-12 0 3-16,-18 3-5 15,-8 1-12-15,-35-3-39 16,-14 0-49-16,-34-1-248 16,-8 2-36-16,22 13 115 0,6 8 118 15,32 14 339-15,20 1 64 16,32-2-79-16,23-8-70 16,36-15-97-16,24-7-25 15,42-17-29 1,14-9-25-16,40-27-119 0,22-25 102 0</inkml:trace>
  <inkml:trace contextRef="#ctx0" brushRef="#br0" timeOffset="110402.6">16109 16422 787 0,'-2'4'156'0,"1"3"157"16,0-4-118-16,-1 2-63 16,0-1-32-16,-3-2-23 15,-2 2 2-15,-3-1 9 16,0 3 6-16,-2-2 3 15,1-2-10-15,0-2-36 16,-2-5-18-16,-1-5-23 16,-3-3-5-16,-2-2-2 15,-3 3-2-15,-2 6-16 16,0 5-15-16,-2 10-24 0,6 6-8 16,7 12 1-16,4 3 11 15,12 9 23 1,3 2 9-16,6-1 15 15,5-3 3-15,6-10 1 16,-2-8 16-16,4-18 42 16,-1-9 13-16,-1-23 14 0,1-12-10 15,1-17-36 1,-1-7-12-16,0-2-19 0,-2 4-4 16,-10 17-3-16,-4 12 1 15,-8 25 0-15,-2 13-2 0,-6 29-4 16,0 9-2-16,2 17 2 15,1 1 2-15,9-6 1 16,3-3-1 0,7-14-2-16,6-6 0 15,4-14 0-15,6-6 0 0,7-13 5 16,2-11 3 0,6-12 12-16,0-6 12 15,-8-12 21-15,-3-6 11 0,-7-12 4 16,-5-3-7-16,-4-4-20 15,1 1-11-15,-8 5-12 16,-1 2-4-16,-7 7-3 16,-7 4 0-16,-5 16 1 15,1 10-3-15,0 19-5 16,1 11-9-16,3 23-13 16,-4 12-3-16,-1 21-2 15,2 11 8-15,1 13 6 16,3 2 5-16,6-4 2 15,3-7 2-15,2-19 0 0,4-10 1 0,7-23 0 16,-2-11 0-16,8-20 7 31,4-13 5-31,1-23 6 0,4-15 1 0,2-21-3 16,-1-7-5-16,-5-7-3 31,-2 5 0-31,-11 11-2 16,-7 9 1-16,-4 22 2 15,-3 13 0-15,-3 32 4 16,0 1 0-16,-4 34-3 0,-7 14 0 0,-1 27-4 16,-2 11 1-16,-1 13 0 15,3 2 0 1,13-10-4-16,5-9-11 0,17-26-41 16,7-13-93-16,10-26-97 15,10-10-344-15,6-15 333 16</inkml:trace>
  <inkml:trace contextRef="#ctx0" brushRef="#br0" timeOffset="111249.75">17642 16346 1712 0,'6'19'215'16,"1"0"170"-16,-4-2-234 15,-3 5-55-15,-6 3-76 16,-7 2-11-16,-8 6-19 15,-3 2-6-15,-2 4-2 16,2-1 2-16,7-2 15 16,5-8 0-16,12-15 6 15,7-12 4-15,13-21-1 16,4-12 3-16,9-20-7 16,1-7-3-16,1-9 0 15,-2-2-1-15,-1 13 0 0,-3 9 0 16,-8 25 1-16,-2 13 0 0,-2 19 1 15,-3 10 2-15,-2 11 0 16,-1 7 1-16,-2 2 0 16,-2 0 0-16,-2-9-1 15,2-8 0 1,-2-14-3-16,3-8-2 16,5-12 0-16,2-8 1 15,6-11 1-15,3-3 2 16,7-2-2-16,0 2 0 0,-6 13 0 15,-3 9 1-15,-5 18 0 16,-3 8 1-16,-1 15 2 16,-4 1-1-16,-1 4-1 15,1-2 0-15,5-9 7 16,-2-4 1-16,5-14 3 16,-2-4 0-16,0-9-6 15,0-1-2-15,-6-1-4 0,3 3-2 16,-2 7-9-16,0 6-1 15,2 12 0-15,2 2 3 16,3 2 8-16,1 1 1 16,4-7 5-16,0-3 3 0,5-7-2 31,2-4 0-31,6-8-2 16,1-6-4-16,-4-10 8 15,-1-5 7-15,-7-4 2 16,-4 1 6-16,-7 3 0 15,-5 5-4-15,-8 11 6 0,-3 8-2 16,-4 16-6-16,-2 9-2 0,-1 17-12 16,1 6-3-16,1 11-2 15,2 6-2-15,5 6-4 16,0 4 2-16,0-2-14 16,-4-3-7-16,-1-12 4 15,-4-9 1-15,-4-13 13 16,-1-9 6-1,-3-14-1-15,1-8 2 0,-4-13 1 16,-1-9 1-16,-4-14 1 16,1-7-3-16,4-7-1 15,1-3 1-15,9 2-57 16,4 2-37-16,11 10-111 16,9 6-91-16,20 8 167 15</inkml:trace>
  <inkml:trace contextRef="#ctx0" brushRef="#br0" timeOffset="111533.83">19487 16055 1980 0,'-4'14'217'0,"8"2"176"16,-4 0-197-16,1 10-122 15,-2 4-38-15,-6 13-30 0,-2 10-9 16,0 19-29-16,-5 6-15 16,0 10-44-16,2-2-37 15,-1-9-33-15,10-7-61 0,3-24-247 16,4-12 289-16</inkml:trace>
  <inkml:trace contextRef="#ctx0" brushRef="#br0" timeOffset="112583.33">19428 16395 1144 0,'-14'-20'210'0,"3"11"196"16,0 10-90-16,2 15-123 15,6 7-59-15,5 4-85 16,5-2-21-16,11-2-26 15,5-4-4-15,4-8-3 16,4-3 3-16,4-10 2 16,0-5 3-16,3-9 22 15,4-2 8-15,0-6 23 16,-2-4 3-16,-12 1-15 0,-7-3-6 0,-23 5-13 31,-13 1-1-31,-13 12 2 16,-7 7-3-16,1 17-23 15,3 12-19-15,4 19-34 16,4 9-13-16,10 9 1 0,3 2 14 16,12-6 26-16,7-6 9 15,9-16 10-15,8-10 1 16,16-22 7 0,10-12 2-16,8-22 5 0,2-7 1 0,-10-10-1 15,-7 3 1-15,-12 4 4 16,-4 9 1-16,-11 15 2 15,-4 6 4 1,-13 19-9-16,-4 8-12 0,-8 14-19 16,-3 8-7-1,0 3 4-15,-1 1 10 16,7-9 11-16,2-6 1 0,8-19 0 16,4-8 0-16,8-19-3 15,7-7-1-15,9-12 3 16,2 1-2-16,9 5 3 15,-1 4 1-15,-3 18 2 16,0 8 0-16,-11 16-2 16,-2 9-1-16,-8 7 0 15,2 4 0-15,-7-2 4 0,-2-3 3 16,-1-10-2-16,-2-6-1 16,1-12-5-16,1-2-3 0,2-8 0 15,0-2 0 1,2 2 4-16,5 1 0 0,1 6 4 15,4 4 0-15,-1 6 1 16,-1 2-1-16,0 4 0 16,-1-1-1-16,-3-1-2 15,3-3-1-15,5-8 0 16,-1-3 4-16,6-8 8 16,-2-6 5-1,2-4 7-15,-5-2-3 0,-7 2-3 16,-2 4-3-16,-6 11-3 15,-5 10-3-15,1 18-9 16,0 9-5-16,0 18-6 16,1 5 2-16,-6 8-11 15,0 2 1-15,-4-7-13 16,2-4-1-16,0-17 17 16,2-12 2-16,2-19 21 15,0-10 7-15,3-20 16 16,-1-10 8-16,2-16 11 15,1-7 1-15,1-13-6 16,1-4-8-16,5-4-16 0,3 4-7 0,4 14-7 31,4 8 0-31,3 23-1 0,-2 7 2 0,-2 16 4 16,-6 6 3-16,-10 12 4 16,-8 6-4-16,-14 10-14 15,-7 7-14-15,-12 6-42 16,-2 2-23-16,-1-1-39 15,3 0-24 1,5-12-80-16,0-6-82 0,16-22 173 16</inkml:trace>
  <inkml:trace contextRef="#ctx0" brushRef="#br0" timeOffset="112869.27">21296 16353 1424 0,'6'22'252'0,"-4"2"264"16,-7-3-257-16,-5-2-168 15,-3-2-36-15,-4-4-45 16,0 2-9-16,3 4-8 16,0-1-2-16,8 4 1 15,5 1 1-15,4-2-4 16,6 1 0-16,7 1 3 15,-1-2 1-15,-1-1 5 16,-1 2 3-16,-9 3-6 16,-5-1-15-16,-13 3-26 15,-8 1-14-15,-15 0-16 16,-10-5-11-16,-18-11-70 16,-5-7-66-16,2-33 119 0</inkml:trace>
  <inkml:trace contextRef="#ctx0" brushRef="#br0" timeOffset="124227.43">22720 16254 820 0,'9'0'121'0,"2"0"100"15,1-1-36-15,-5 1-23 16,-2 2-19-16,-5 1-13 15,-2 1-11-15,-3 0-24 16,-1-1-14-16,-1 0-26 16,2-3-10-1,1-2-12-15,-4-4-5 0,1-5-5 16,-3-1-4-16,-1-3-9 16,-2 2-3-16,-6 3-4 15,-2 4-2-15,-2 7-25 16,-3 7-20-16,2 15-33 15,-1 9-24-15,1 14-33 16,4 6-3-16,-1 0 9 16,3-4 25-16,8-14 59 15,9-8 24-15,10-16 48 16,3-8 23-16,9-11 49 16,0-6 24-16,7-6 26 15,2-3 1-15,0-1-10 16,2-2-12-16,-2 3-41 15,-3 5-18-15,-3 2-33 0,-3 7-15 16,-5 9-9 0,-2 4-5-16,-5 10-3 0,-3 4-2 0,0 8-3 31,0 2-2-31,-1 1-2 16,2-3 0-16,1-8 0 15,1-3 3-15,5-9-1 16,1-4 0-16,0-5 3 15,-1-6 2-15,2-3 12 0,-2 0 4 0,1 2 3 16,-1 1 0-16,-4 6-8 16,0 1-3-16,-5 5-2 15,1 6 0 1,-5 4-3-16,-1 3-4 16,-1 3-8-16,-3 2-3 0,-2-3 2 15,0-4 3 1,1-5 4-16,4-7 0 0,-2-2-5 15,3-5-2-15,5-9 1 0,3-4 2 32,5-5 1-32,5 1 2 0,6 0-1 15,3-1-1-15,5 6 2 16,0 2 0-16,7 9 0 16,2 5 0-16,1 3 1 15,-5 2 0-15,-5-1 1 16,-5-2 1-16,-6-2-1 15,0-5 2-15,-10-5 0 0,-1-3 2 16,-5-4 6-16,-4 1 5 16,-3-1 8-16,-6 5 3 15,-5 4-1-15,2 5-1 16,-6 11-9-16,-1 6-6 0,3 14-11 16,-1 6-6-16,10 4-5 15,7 0 0 1,12-7 0-16,5-2 0 0,8-8 0 15,5-6 0 1,10-9-4-16,5-9-18 16,16-12-63-16,9-10-45 0,0-10-328 15,0-5 289-15</inkml:trace>
  <inkml:trace contextRef="#ctx0" brushRef="#br0" timeOffset="125510.82">18445 17421 875 0,'-1'-6'73'16,"0"-1"37"-16,-2-1-35 0,1 2 1 15,0 2 17 1,-2 7 30-16,1 2 9 16,-2 7-24-16,1 3-17 0,-1 4-24 15,1 2-16-15,3 7-28 16,-1 2-12-16,2 4-11 15,0 1-3 1,0-5 0-16,3-4-1 16,-2-11-1-16,2-7-1 0,3-11 0 15,-3-6 4 1,4-11 13-16,3-4 18 0,4-10 32 16,5-4 9-16,8-1 3 15,-2 0-8-15,4 5-27 16,0 1-12-16,-5 10-13 15,-3 7-6-15,-5 15-3 16,-3 9 2-16,-3 15-1 16,-2 5 2-16,-1 7-1 0,1-1-2 15,0-7-2 1,1-7-2-16,2-12-2 16,1-8-1-16,-1-11 3 0,0-5 0 15,0-4 6-15,-5 2-1 16,-2 7 1-16,0 5 1 15,-1 11-2 1,0 9-1-16,4 11-2 16,2 4-2-16,7 3-4 0,5-2 0 0,9-14-3 31,4-6 0-31,2-16 2 0,-2-10 1 16,-3-17 7-16,-7-5 6 15,-3-5 4-15,-3 1 4 16,-7 7 2-16,-6 4 2 15,-7 12 4-15,-6 5 0 16,-8 14-3-16,-2 8-6 0,-5 13-10 16,1 5-4-1,2 2-5-15,4-2-3 0,11-11-39 16,1-6-24-16,14-16-68 16,5-9-65-16,10-18 117 0</inkml:trace>
  <inkml:trace contextRef="#ctx0" brushRef="#br0" timeOffset="125826.46">19374 16894 1383 0,'2'0'189'0,"-2"1"144"0,-2 6-112 15,-8 15-93-15,-6 7-56 16,-7 19-47-16,1 9-10 16,2 15-14-16,4 4-2 0,7 3 0 15,5 0-5-15,10-7-10 16,7-5-6 0,12-17-50-16,0-8-24 15,12-23-36-15,0-10 0 16,-3-21-46-16,2-10 27 0,-10-16-47 15,-3-5-144-15,-7-5 241 0</inkml:trace>
  <inkml:trace contextRef="#ctx0" brushRef="#br0" timeOffset="125978.65">19335 17203 1247 0,'9'17'219'16,"4"-2"240"-16,20-15-286 15,5-7-40-15,2-14-71 0,1-7-17 16,1-7-34-16,2-1-42 16,10 1-134-1,8 5-83-15,3 14 113 0</inkml:trace>
  <inkml:trace contextRef="#ctx0" brushRef="#br0" timeOffset="126893.57">20731 17317 1087 0,'1'-11'222'16,"-3"0"207"-16,-10 0-236 0,-6-1-59 15,-8 3-86 1,-5 0-19-16,-4 7-16 16,2 6-9-16,3 12-47 15,6 8-35-15,10 10-84 0,5 2-41 16,5 2-21-16,5-3 21 15,8-12 81-15,6-4 42 16,11-16 121-16,6-6 46 16,8-17 66-16,2-4 34 15,-7-11-5 1,-6-6-6-16,-6 7-40 16,-5 1-24-16,-6 13-31 15,-5 10-20-15,-7 13-19 16,-7 12-11-16,-2 15-33 15,1 5-27-15,0 9-39 0,6 0-8 16,4-4 12-16,6-2 12 16,8-15 29-16,5-7 8 15,8-18 2-15,2-10 9 16,7-17 31-16,1-7 19 0,7-9 29 16,0-6 21-16,-4-5 23 15,-3-3 4-15,-16-4-9 16,-3-2-20-16,-11-2-38 15,-2 5-18-15,-6 4-13 16,-1 6-9-16,0 12-8 0,1 8-2 16,1 15-3-1,-1 11-1-15,5 20-3 16,-1 12-6-16,-1 23-17 16,3 12-16-16,-7 22-29 15,0 8-12-15,0 4 5 16,-2-1 13-16,5-18 11 15,3-13 15-15,6-24 8 16,5-12-2-16,0-21 18 16,3-9 1-16,4-15 16 15,1-5 17-15,3-8 34 16,-2-2 12-16,-4 3 10 16,-1 2-4-16,-7 9-22 0,-3 8-9 15,-10 11-11-15,2 3-7 16,-5 18-10-16,0 6-3 15,2 13-11-15,3 0-1 16,11-2-2-16,4-5-1 16,8-11-2-16,4-7-2 0,-3-14 1 31,-3-7 1-31,-5-15-17 16,-1-8-37-16,-5-16-121 0,-4-2-124 15,-3-12 158-15</inkml:trace>
  <inkml:trace contextRef="#ctx0" brushRef="#br0" timeOffset="127039.58">21585 16971 1757 0,'-6'12'172'0,"2"-1"97"16,-2 1-104-16,4-3-121 0,-2-2-39 16,3-3-82-16,0-1-51 15,7-3-175-15,3 0-217 16,12 2 302-16</inkml:trace>
  <inkml:trace contextRef="#ctx0" brushRef="#br0" timeOffset="127537.7">21756 17142 935 0,'-7'43'222'0,"-1"-1"216"0,1-4-148 0,3-6-151 16,1-6-57-16,3-7-62 31,2-3-17-31,3-1-4 15,3 1-3-15,4 0 1 0,2 0 3 16,7-1 1-16,5 0-1 16,3-4-4-16,6-2 7 15,4-7 10-15,-1-5 15 16,-8-11 32-16,0-2 0 0,-11-9 18 16,-6-2-5-16,1-5-14 15,-3-3-10-15,4 4-23 16,-1-1-9-16,3 6-9 15,-1 4-2 1,-1 6-1-16,2 3-1 0,1 5-2 16,2 1-1-16,4 2 1 15,4 0-2 1,6-3 1-16,1-1 1 0,-4-2-2 0,-3-2 6 16,-13 1 24-16,-12-2 10 15,-14 1 13 1,-10 3 0-16,-15 5-17 15,0 5-11-15,-1 12-13 16,5 10-6-16,11 16-10 16,4 10-6-16,10 13-8 15,6 5-2-15,11-2 1 0,13-5-1 16,20-15-12-16,20-11 13 0,9-20-55 16,3-12-36-16,1-23-63 15,-6-10 68-15</inkml:trace>
  <inkml:trace contextRef="#ctx0" brushRef="#br0" timeOffset="136154.21">13447 18177 522 0,'7'-9'84'0,"-2"-1"56"16,0 7-7-16,-2-1-33 15,0-1 3-15,-5 3 5 16,-2 5-5-16,-3 4-4 16,-3 2-8-16,0-1 8 15,2-2 9-15,1-1 2 16,3 1-10-16,0 3-18 16,-1-11-10-16,1-3-14 15,3-9-5-15,-3-8-15 16,1 2-8-16,-3-3-11 0,-2 3-4 15,-1 1-7 1,-1 2-1-16,-3 2-3 16,-6 0 0-16,-2 2-1 15,-1 0 1-15,0 6 1 16,0 6 1-16,3 5-3 0,1 5-1 0,2 10-4 31,0 4-2-31,2 14-3 0,1 6-1 0,4 14 0 16,-2 2 0-1,7 8 2-15,1 9 2 16,3 5 2-16,3-7 2 16,5-8 0-16,1-31 0 0,7-18-6 15,1-8 4-15,8-28 8 16,3 1 6-16,6-38 10 16,1-5-2-16,-8-10-8 15,1 2-2-15,-7 3-4 16,-6 7-1-16,-1 13 3 15,-4 3 0-15,-5 20 3 16,-1 0 1 0,-4 11 5-16,0 12-3 15,-3 11-6-15,3 15-4 0,0 15-6 16,0 2 0-16,3 9 2 16,-2-7 0-16,2 0 2 15,1-7 0-15,0-11-3 16,5-1-2-16,5-20 0 15,4-3 4-15,4-14 8 16,2-7 6-16,3-8 2 16,-1-5-3-16,3 4-4 15,-2-1-4-15,1 6-1 0,-4 11 1 16,-8 2-1-16,-3 14-7 16,-7 10-8-16,-3 3 0 15,-3 12-1-15,-2-7 7 16,2-3 5-16,1-6 1 15,6-16 4-15,6-8 5 0,0-17 7 16,5-14 2-16,4-3-3 16,-4-3-6-16,5 3-7 15,-1 11-2-15,0 10-16 16,1 9-31-16,2 27-60 16,0 10-8-1,1 25 12-15,-1 11 32 0,5 5 60 16,3 3 10-16,7-11 6 0,2 4 0 15,-1-20-3 1,-1-9 0-16,-7-14-5 16,-6-17-3-16,0-13 1 15,-3-6 0-15,1-6 2 16,-2 2 1-16,-3 5 1 16,-4 7 5-16,-6 2 36 15,-5-1 18-15,-4 4 27 16,-1 2 12-16,-4-4-22 15,-3 3-15-15,-9-4-25 16,-6-3-16-16,-5 5-13 16,1-1-4-16,2 8-7 15,2 0-9-15,9 11-26 0,-2 7-5 0,9 17-2 32,4 8 8-32,8 4 23 15,6-9 5-15,6-12 5 16,4-2 0-16,3-22 1 15,4-2 3-15,-1-14 12 16,-2-11 9-16,-4-19 11 16,-5-8 2-16,-7-17-7 15,-4-8-4-15,-7-3-6 0,-3-3-3 0,-4-7 2 16,3-5 1-16,3 9 2 16,2 6 0-16,2 10-3 15,-1 8-2-15,0 14-4 16,-1 9 1-16,-1 26 6 15,0 10-1-15,-2 32-8 16,1 17-4-16,1 37-9 16,2 24-2-16,1 29 5 15,2 10 0-15,3 1-6 16,4 2-12-16,15-51-52 16,6-11-40-16,14-35-119 15,4-25-90-15,4-16 176 0</inkml:trace>
  <inkml:trace contextRef="#ctx0" brushRef="#br0" timeOffset="137666.35">14916 18603 1478 0,'-4'12'100'0,"3"4"58"0,6-16-107 15,3-3-27-15,3-15-16 16,3-11 1-16,3-3-1 16,-1 0-1-1,2 9 15-15,5 7 11 0,2 19 13 0,8-3 6 16,4 7-9-16,3 12-12 31,12 3-14-15,6 3-6-16,20-4-9 0,5-13-2 15,9-6 0-15,5-1-1 16,13-6 0-16,2 5-1 0,5 3 2 16,4 0-1-16,9 7 1 15,-4-5 0-15,18-6 0 16,5-1 0-16,-13 4 0 16,9-2 0-16,2 0 17 15,-7 5 9-15,11-5 15 16,2-1 3-16,-14 3-8 0,3-6-1 0,6 4-11 15,-11-3-1-15,12-8-8 16,2 9-5-16,-14-1-4 16,2 3-1-16,1 5-1 15,-10-2 0-15,3-1 0 32,3 2-1-32,-8 2 0 0,3 3 8 15,11-6-19-15,-4-3 1 0,-3 3-1 31,10-5-8-31,-7 1 17 16,1 2 1-16,19-1 0 16,-7-4 0-16,0 4-1 15,11-1 0-15,-11-6 0 16,0-2 0-16,12 3 0 0,-17-8 0 16,-2 3-5-16,10 1 0 15,-29-8 0-15,-1-1 1 0,2 1 7 16,-14 4 4-16,-4-2 7 15,-1 5 0-15,-8 3 0 16,-4 2-3-16,-3-3-6 16,-7 1-1-16,-16-6-2 15,-7-8 0-15,-1 3-1 0,4-7 7 16,2-9 11-16,-2 1 0 16,-10-7 2-16,-8 9-6 15,-10 2-9-15,0-2-1 16,1-3-1-16,0-9-2 15,5-7-2-15,1-3 0 16,1-5 2-16,1-5 0 16,-8-3 3-1,-4-5 2-15,-8-11 0 16,-1-2 2-16,-2-7-2 16,0-6-1-16,-1-9 0 0,-4-4-1 15,-2-6-1-15,0-4-1 0,1-1-1 31,2 0-1-31,1-4 0 0,-2-1 0 0,2 1 0 16,-2-1 0-16,-3 0-2 16,2 0 1-16,-4-2-1 15,-5-4 0-15,3-2 0 16,2-2 0-16,-1-2 1 16,4 0 0-16,-4 1 2 15,1 2 0-15,-4-4 0 16,-4-2 1-16,-2 0-2 15,-3-8 0-15,0 2 1 16,1 2-1-16,0-7 2 16,-2 1 0-16,1 3-1 15,-2-6 1-15,-3 9-1 16,3 1-2-16,-3-3 2 16,-4 6-1-16,-2 2 0 15,-2 2 1-15,0 5 1 16,-2 3-1-16,1-1 2 15,-2 2 1-15,0-1-1 16,-3 2 1-16,3 4-1 16,-2 5 0-16,-3 12 0 15,2 4 0-15,-3 13-3 0,2 5-2 0,-3 10-4 16,-2 2-3-16,1 11-1 31,2 1-2-31,5 3-7 16,5-3-7-16,4-7-18 15,3-3-7-15,1-2 0 16,1 1 1-16,0 7 12 16,-2 6 1-16,-2 9 14 0,-4 7 11 0,-1 9 10 15,-2 5 8-15,-2 6-7 16,0 2-3-16,2 0-4 16,-1 2 0-16,2 4 3 15,1 1 2-15,-2 4 4 16,0 1 2-1,-5 5 10-15,-2 3 2 0,-4 4 8 16,-3 4 4-16,-6 6-4 16,-5 3-1-16,-4 6-10 15,-7 2-4-15,-14 2-7 16,-4-1 0-16,-5-4-3 0,2-3-6 16,19-1-31-1,10-5-22-15,13 0-70 0,6-3-73 16,10 3 116-16</inkml:trace>
  <inkml:trace contextRef="#ctx0" brushRef="#br0" timeOffset="138103.47">22987 10075 1584 0,'-9'18'68'0,"-1"-1"13"16,-1 1-46-16,0-6 7 15,2-2-13-15,4-7-6 16,0-2-7-16,3-2-8 15,0-3-2-15,-5 1-4 16,0-1-1-16,-3 4-2 16,-1 5-2-16,0 2 0 15,1 2 1-15,2 2-1 16,0 1 0-16,4 3-1 16,1 0 0-16,2 3 2 0,0 2 2 15,-2 4 0 1,3 3 3-16,0 2-1 15,0 1-1-15,6-4-2 16,2-3-4-16,7-5-17 0,4-2-8 16,10-7-60-16,5-3-66 0,16-6 92 15</inkml:trace>
  <inkml:trace contextRef="#ctx0" brushRef="#br0" timeOffset="139760.07">18890 9119 535 0,'-10'-5'158'16,"1"1"160"-16,1 1-91 16,0 2-25-16,8 1-47 15,-3-1-32-15,9 2-27 16,1 1-9-16,11 0-1 15,8 0-5-15,7-3-27 16,6-3-14-16,-1-5-23 16,4-4-6-16,2-3-6 15,2 1 0-15,-3 1-13 16,-9 3-22-16,-16 5-78 16,-11 2-105-16,-15 4 117 15</inkml:trace>
  <inkml:trace contextRef="#ctx0" brushRef="#br0" timeOffset="139939.78">19061 9059 1098 0,'1'14'144'15,"1"2"134"-15,3 4-57 0,-2 4-81 16,2 3-33-16,-1 7-59 16,-1 0-26-1,-2-1-15-15,-1 1-8 0,0-4-54 16,-1-2-32-16,-6 0-113 15,-2-1-103-15,-4-3 174 16</inkml:trace>
  <inkml:trace contextRef="#ctx0" brushRef="#br0" timeOffset="140086.7">18792 9526 1065 0,'-18'2'225'16,"5"1"208"-16,14-2-239 15,10-1-47-15,21-4-63 16,9-5 2-16,17-6-38 15,0-4-20-15,1-1-47 0,-1 3-50 0,14 2-167 32,14 6 139-32</inkml:trace>
  <inkml:trace contextRef="#ctx0" brushRef="#br0" timeOffset="142169.2">20600 9320 1431 0,'-14'1'154'0,"-1"0"91"31,-3-2-87-31,0-2-20 0,-1-1-44 0,1-1-16 16,-3 5-38-16,-1 1-18 16,3 8-24-16,0 6-5 15,5 8-5-15,4 6 0 16,6-1 2-16,3-2-1 0,5-7 1 31,5-5 1-31,8-7 4 16,3-5 5-16,4-11 17 15,1-5 11-15,-2-7 21 16,0-2 8-16,-5 2 0 16,-3-1-5-16,-10 8-14 15,-3 6-11-15,-10 8-21 0,-4 7-6 0,3 11-11 16,1 5-3-1,9 1 2 1,9 0 2-16,16-4 3 0,8-2 1 16,6-9 5-16,2-6 1 15,-3-12 4-15,-5-8 0 0,-1-13 1 16,-4-7 2-16,2-12 1 16,1-8 1-1,0-15 11-15,1-5 7 0,-8-4 13 16,-6 2 3-16,-9 9-12 15,-6 6-6-15,-6 20-7 0,-6 11 1 32,-8 24-1-32,0 13-5 0,-6 19-14 15,-1 13-7-15,3 16-5 16,2 8 2-16,6 14 2 16,5 2 2-1,9 4 2-15,4-5 1 0,15-15-2 16,5-8-1-16,15-15 0 15,7-9-1-15,8-15 5 16,-5-10 3-16,-2-16 1 16,-8-7 4-16,-8-15 0 15,0-1 1-15,-5-5 4 16,-3 2 2-16,-6 11 0 0,-9 7 2 16,-10 20-7-16,-1 5-5 0,-8 19-5 15,-3 5-4-15,4 11 2 16,0-2 2-16,9-3-2 15,5-2 2-15,7-9 1 32,-1-3 1-32,1-11 2 0,-2-2 3 0,-3-7 3 31,-1-6 0-31,0-7 2 0,-3-5-1 16,5-5-2-16,3-4 0 15,5 4-5-15,6 0-1 0,-1 6-1 16,3 4-1-16,4 1-1 15,-2 3-1 1,4-1 1-16,4 0 0 0,1-2 2 16,0-3 0-16,1-2 2 15,0-3 1-15,-3-4 2 16,-4 1 3-16,-11 1 9 16,-10 2 8-16,-18 7 4 0,-10 7-2 15,-14 14-13-15,-4 12-8 16,2 14-9-1,2 6-2-15,14 4-2 0,3-4-2 16,16-5-13-16,8-6-5 0,12-11-13 31,11-3-18-31,17-9-4 16,14-4-1-16,15-4 7 16,0-5 21-16,-9-7 18 15,-7-2 10-15,-15-3 11 16,-5-2 13-16,-16 2 25 0,-10 0 12 15,-22 1 8-15,-11 2-9 16,-12 5-26-16,-2 3-14 16,-2 16-12-1,3 7-5-15,2 15-4 0,2 4 0 0,9-1-2 16,4-2 0-16,14-9 1 16,8-4 1-16,11-10 5 15,4-4 3 1,3-9 3-16,3-4 6 0,-1-9 8 15,2-3 3-15,0 0 4 16,-3 0-6 0,-10 9-6-16,-7 3-3 0,-9 10-10 15,-1 9-1 1,0 7-6-16,5 5-5 16,15 3-3-16,11-1-1 0,21-9 3 15,4-3 5-15,3-11 8 16,-2-2 3-16,-7-11 7 15,-2-3 6-15,-7-6 17 16,-10-1 7-16,-18 0 8 16,-9 1-4-16,-14 1-16 0,-12 3-8 15,-5 13-18-15,-5 6-5 16,0 15-8 0,6 4 1-16,6 2-13 15,9-2-4-15,13-6-3 16,6-4 1-16,14-10 17 0,3-6 6 0,9-11 8 15,5-4 1-15,6-11 2 16,7-5 2 0,-5-11 3-1,0-7 4-15,-11-5 10 0,-7-4 5 16,-11 0 5-16,-4 4-3 16,-9 11-8-1,-5 11-4-15,-6 23-14 0,-5 13-5 16,-7 28-10-16,-2 6-5 15,-3 21 3-15,0 5 2 0,7 3 0 16,9 1 1-16,19-10 0 16,8-8 2-16,11-18 5 15,4-8 1-15,2-18 3 16,-1-4 3-16,3-14 1 16,0-5 2-16,-4-4-2 15,0-1 0-15,-14 11-3 0,-8 7-2 16,-16 17-8-1,-8 11-3-15,-7 12 1 16,4 3 2-16,10-4 1 16,8-6 2-16,18-10 2 15,9-8 0-15,7-11 7 16,2-4 1-16,-7-11 5 16,-6-3 0-16,-5-2 6 15,-8 0 1-15,-6 6 4 16,-1 8-1-16,-7 11-7 15,0 8-4-15,-4 14-7 16,-3 8-2-16,0 12-2 0,-1 3 1 16,6 5 0-16,-2-1 1 0,3 1 0 15,-1 2 1-15,-3-2 2 32,-8-2-2-32,-17-2-13 0,-14-3-13 15,-22-2-56-15,-8 0-31 16,3-9-126-16,3 0 128 0</inkml:trace>
  <inkml:trace contextRef="#ctx0" brushRef="#br0" timeOffset="143003.6">17930 10097 145 0,'-9'-10'47'15,"-2"2"69"-15,-1 3 35 16,0 2 23-16,0 2 17 15,1 1-19-15,1 1-22 16,3 1 3-16,2-1 3 16,4 0 8-16,0-1 1 15,0 0-9-15,0 0-14 16,-4-2-20-16,1-3-34 0,-5 0-14 16,-5-1-34-1,-3 2-11-15,-7 2-15 16,-3 2-7-16,-4 5-6 15,1 4-3-15,5 6-9 0,4 3-4 0,13 5-3 16,8 3-1 0,16 0 5-16,10 0 2 15,6-5 4-15,2-1 2 16,-3-5 4-16,-4 1 2 0,-9-1 3 16,-5 0 5-16,-15 0 8 15,-4-1 4-15,-14 1 1 16,-4-4-2-16,-13-2-8 15,-6-3-2-15,-14-4-6 16,-3-1-2-16,8-2-8 16,9-2-9-16,19-2-20 0,9-1-17 15,12 0-45 1,10 0-20-16,11 1-111 16,9-1-75-16,28 3 172 15</inkml:trace>
  <inkml:trace contextRef="#ctx0" brushRef="#br0" timeOffset="143806.63">18106 10287 1591 0,'-16'0'143'0,"-6"-1"77"16,-3-2-74-16,-8-6-93 15,-2-3-22-15,5-2-15 16,7 2-7-16,10 6-9 0,2 7-8 0,7 13-8 15,4 4-1-15,7 9 1 16,4-1 3-16,10-2 2 16,5-5 0-16,9-10 2 15,6-4 1-15,2-11 5 32,-3-6 6-32,-9-11 17 15,-7-4 8-15,-5-4 16 0,-4-1 0 16,-6 2-9-16,-1 4-5 0,-8 11-6 15,-3 8-7-15,-3 15-13 16,-1 8-4-16,6 11-11 16,5 4 0-1,6-1 3-15,2-2 1 16,7-6 2-16,4-5 0 16,8-12 6-16,2-5 8 0,5-9 13 15,-1-6 6 1,0-6 10-16,-3-3-3 15,-10 0-5-15,-7-1-5 0,-9 9-8 16,-4 5-1-16,-5 10-11 16,0 5-5-16,4 15-6 0,3 4-4 0,8 6 3 31,6 1 2-31,2-6 1 16,2-3 1-16,1-10 2 15,3-4 1-15,0-10 2 0,-3-5 5 0,0-11 13 16,-5-6 6-16,-7-6 5 15,-5-2-3-15,-8 2-10 16,-2 3-5 0,-2 13-6-16,1 4-4 15,3 13-11-15,3 8-4 0,17 7-3 32,7 2 2-32,18 0 7 0,8-5 2 0,-3-9 1 15,-1-3 1 1,-7-9 3-16,-6-4 3 15,-4-4 8-15,-7-3 6 0,-12-3 9 0,-13-1 4 32,-13-2-1-32,-6 5-6 0,-14 12-12 15,7 7-8-15,-5 18-11 16,7 8-6-16,9 6-3 16,6 3-9-1,16-1-32-15,4-2-33 16,19-4-99-16,4-3-76 0,15-10-54 15,10-4-41-15,14-9 198 16</inkml:trace>
  <inkml:trace contextRef="#ctx0" brushRef="#br0" timeOffset="144183.15">19604 10312 962 0,'15'-6'188'0,"-11"0"208"0,-5 2-41 16,-16 0-80-16,-5 0-47 0,-7 2-109 15,-4 2-34-15,-7 3-55 31,2 4-16-31,-3 10-19 0,7 3-7 16,9 11-6-16,7 0-3 16,18-4-1-16,12-2 0 0,17-15 6 15,6-7 3-15,5-15 8 16,-1-10 3 0,-5-13 3-1,-1-6 5-15,-3-9 5 0,-3-4 5 0,-3-12 8 16,-7-4 3-16,-7-7 7 15,-5-1-2 1,-7 12-5-16,-2 12-1 0,-5 24-2 16,0 13-3-16,0 20-9 15,-2 9-10-15,1 23-12 16,2 14-4 0,4 23 3-16,4 10 3 0,9 7-27 15,9 1-23-15,17-8-83 16,14-6-77-16,13-19-39 0,7-11 109 15</inkml:trace>
  <inkml:trace contextRef="#ctx0" brushRef="#br0" timeOffset="145067.47">20433 10288 1085 0,'14'-2'237'16,"0"-1"311"-16,1 0-350 0,-5 5-82 31,-3 4-51-31,-6 7-44 0,-1 5-7 0,-4 9-6 16,-3 3-3-16,2 2-2 15,-1-1-1-15,2-8 0 16,1-7 0-1,4-11-1-15,4-5 5 0,3-15 10 16,3-7 5-16,2-17 8 16,3-5-4-16,10-5-7 15,4 4-5 1,3 11-3-16,-2 9-3 16,-5 18-4-16,-6 5 0 0,-6 10-3 15,0 7 0-15,-1 10-2 16,0 1-3-16,4 2-1 15,-1-2 0-15,6-7 2 16,-1-5 1-16,2-14 4 16,1-5 1-16,2-11 11 15,-1-7 8-15,0-1 7 16,-2-1 2-16,-8 4-4 0,-7 4-5 16,-8 16-5-1,0-2-6-15,-7 20-7 16,1 5-4-16,3 8-7 0,3 0 0 15,9-2 2 1,11-4-1-16,13-11 1 16,6-6 3-16,1-12 3 0,0-7 5 15,-8-10 4-15,-2-3 1 0,-8-2-1 16,-5 3-1 0,-9 10 0-16,-7 12-1 15,4 6-2-15,-5 11-3 16,0 12-4-16,0 4-2 15,8-2 1-15,7 0-1 0,8-10 2 16,7-6 2-16,6-14 12 16,4-10 9-1,4-12 16-15,-3-4 7 0,-7-7 11 16,-9 1 5-16,-12 5 1 16,-5 7 3-16,-11 15-8 15,-3 6-13-15,-4 23-18 0,2 10-12 31,8 17-15-31,5 7-1 16,9 5 1-16,5 2 0 0,-1 0 2 16,-2 1 0-16,-8-2 4 0,-5-2 1 15,-11-5 7 1,-9-4 2-16,-15-10 1 16,-8-6 0-16,-14-15-4 15,0-8-6-15,1-16-28 16,6-12-21-16,7-16-51 0,4-9-39 0,-3-19-41 31,-3-9-268-31,-19-7 281 0</inkml:trace>
  <inkml:trace contextRef="#ctx0" brushRef="#br0" timeOffset="145745.74">17991 10952 1014 0,'19'13'139'0,"0"-4"120"0,3-5-34 16,-3-7-36-16,-4-3-26 16,-4-2-23-16,-9 0-6 15,-22 3-30-15,-8 3-14 16,-22 5-33-16,-5 6-16 15,4 7-18-15,9 4-7 16,17 3-16-16,8 1-8 16,11-2-12-16,9-2-1 15,14-3 3-15,8-3 3 0,14-2 11 16,10-1 4-16,5 1 4 16,-2 3 2-16,-13 0 3 15,-13 5 4-15,-19 2 8 16,-15 2 1-16,-18 4-1 15,-11 3-4-15,-13-1-9 16,2-3-1-16,3-8-8 0,9-3-12 16,11-16-38-16,4-7-27 0,6-20-81 31,5-9-59-31,3-23 120 0</inkml:trace>
  <inkml:trace contextRef="#ctx0" brushRef="#br0" timeOffset="145962.81">17884 10574 1925 0,'9'20'139'0,"-1"8"67"0,4 2-80 16,1 11-72-16,-5 4-25 16,2 10-22-16,1 8-2 15,4 13-2-15,5 4-1 16,2 3-3-16,2 1-20 15,-1-10-82-15,1-6-29 16,1-17-76-16,-2-11-79 16,2-26 185-16</inkml:trace>
  <inkml:trace contextRef="#ctx0" brushRef="#br0" timeOffset="146243.47">18346 10956 1326 0,'3'20'175'0,"2"9"133"0,1 14-170 31,-2 3-67-31,3 1-55 0,3-5-9 16,4-7-6-1,2-7 12-15,-3-11 29 16,-2-6 11-16,-10-11 49 16,3-4 6-16,-13-15-6 15,-2-7 2-15,-4-17-35 16,0-5-16-16,6-10-24 15,3 1-13-15,12 3-16 16,8 9-2-16,14 10 8 16,8 5-34-16,8 8-81 15,3 3-47-15,2 7-195 0,-2 8 193 0</inkml:trace>
  <inkml:trace contextRef="#ctx0" brushRef="#br0" timeOffset="146585.5">18939 11059 1553 0,'-21'2'157'16,"-7"-6"99"-16,-1-6-69 15,-5-9-79-15,4-4-33 16,0 0-28-16,0 3-13 16,3 13-21-16,2 8-11 15,7 19-18-15,2 10-15 0,9 10-8 16,5 1 2-16,9-5 8 15,3-6 12-15,15-15 8 16,1-9 11-16,7-13 19 16,4-10 8-16,1-16 8 0,1-4-2 15,-6-9 1-15,-6 0 5 0,-14 12 14 16,-4 7 11-16,-12 22-7 16,-12 10-12-16,-8 25-26 31,-1 10-19-31,7 17-9 15,7 3-12-15,23-1-49 16,11-3-46-16,17-14-128 16,9-7-94-16,9-21 181 0</inkml:trace>
  <inkml:trace contextRef="#ctx0" brushRef="#br0" timeOffset="147249.06">20351 11226 1357 0,'-4'-7'143'0,"1"-3"120"0,2-3-51 15,-3-8-26 1,0-3-24-16,-4-5-45 0,-1-5-25 16,0 7-43-16,-3 7-15 15,1 14-17-15,-3 10-10 0,-4 17-42 16,2 8-19-16,3 11-26 15,5 0-1-15,15-4 30 16,8-6 14-16,9-14 27 16,3-8 10-16,-3-15 14 15,-2-9 7-15,0-14 13 16,-2-4 2-16,-5-1 2 16,-2 3 1-16,-8 9 4 15,-5 9-1-15,-6 16-16 16,-5 8-10-1,1 22-35-15,-2 4-12 16,7 7-1-16,4 0 2 0,4-10 18 16,8-5 3-16,9-16 6 15,4-7 6-15,4-16 11 16,5-11 8 0,2-15 15-16,3-6 4 15,2-14 14-15,-7-5 3 16,-8-6-8-16,-9 0-4 0,-14 10-10 15,-2 13 3-15,-11 24 6 0,-6 14-4 16,-3 23-17-16,0 13-16 16,3 22-19-16,6 7-13 31,11 11-35-31,6 3-34 0,11-4-69 16,5-2-87-16,5-12 142 15</inkml:trace>
  <inkml:trace contextRef="#ctx0" brushRef="#br0" timeOffset="147443.29">20534 10973 2217 0,'-8'21'136'0,"7"-3"41"0,7-3-79 15,14-6-85-15,12-2-13 16,13-6-4-16,7-1-27 15,7-4-117-15,4-5 511 16,15-4-314-16</inkml:trace>
  <inkml:trace contextRef="#ctx0" brushRef="#br0" timeOffset="147676.89">22069 10916 1641 0,'0'-4'129'16,"-3"4"119"-16,3 4-103 15,-3 15-16-15,-2 9-37 16,-5 20-55-16,-3 7-17 16,-5 17-13-16,0 3-5 15,1 3-33-15,5-2-38 16,6-5 451-16,6-2-316 15</inkml:trace>
  <inkml:trace contextRef="#ctx0" brushRef="#br0" timeOffset="148227.56">21838 11438 1741 0,'-3'-17'133'16,"4"-9"79"-16,9-7-81 15,10-9-40-15,11-4-19 16,10-1-3-16,1-1-8 0,5 3-10 16,-5 2-2-1,-1 6-11-15,0 3-6 0,8 8-11 16,0 8-6-16,-1 9-8 16,-1 7-3-16,-9 14 0 15,-9 9-13-15,-15 17-17 16,-4 6-13-16,-10 7-14 15,-2 0 12-15,1-6 18 16,-3-8 12-16,7-15 23 16,-1-7 5-16,7-15 8 15,4-9 7-15,0-13 3 0,1-6-2 16,1-1-7-16,0 0-8 16,-1 12-12-16,1 7-3 15,3 13-3-15,1 7 0 16,7 11-2-1,6 4 0-15,21-3-1 16,12-2 0-16,6-10 2 16,-3-8 1-16,-8-12 1 0,-8-6 3 15,-9-7 3-15,-6-4 3 0,-17-3 15 16,-12-1 7-16,-20 5 10 16,-8 5 3-16,-13 17-14 15,-5 14-12-15,2 27-25 16,3 12-10-16,13 13-11 15,10 0-4-15,19-12-8 16,12-12-6-16,20-22-34 16,9-13-36-16,18-22-43 15,6-10-27-15,-4-10 95 16</inkml:trace>
  <inkml:trace contextRef="#ctx0" brushRef="#br0" timeOffset="148763.85">20519 11649 1187 0,'-6'13'178'0,"1"-1"173"0,4-6-179 16,1-1-10-16,0-3-31 16,0-1 2-16,-5 2-9 15,-3 2-8-15,-11 2-30 16,-6 3-17-16,-6 6-34 15,-1 2-11-15,4 6-13 16,1 1-5-16,10 0-11 16,5 0-5-16,11-1-5 15,12 1-1-15,12-2 4 16,7-2 3-16,15-1 6 16,2-4 2-16,10-3 2 15,-1-1 2-15,-18-2 5 16,-9 0 6-1,-31 4 8-15,-17 4 2 0,-24 3-6 16,-11 2-6-16,-8 1-15 0,5-2-12 16,2-3-20-16,4-5-11 15,8-5-32-15,5-4-26 0,19-5-87 32,11-3-82-32,25-6 150 15</inkml:trace>
  <inkml:trace contextRef="#ctx0" brushRef="#br0" timeOffset="148977.06">20841 11410 1913 0,'0'12'185'0,"-6"9"102"0,-8 10-97 15,-1 19-133-15,-5 8-31 16,0 14-22-16,3 5-4 15,2 8-14-15,4 3-16 16,5-5-51-16,4-6-34 0,10-17-524 16,11-10 424-1</inkml:trace>
  <inkml:trace contextRef="#ctx0" brushRef="#br0" timeOffset="149127.32">20642 11963 1626 0,'10'-5'122'0,"9"-6"85"16,3-5-90-16,11-4-38 15,3-2-31-15,5-1-27 16,1 0-23-16,7 5-107 16,8 6-84-16,11 11 95 15</inkml:trace>
  <inkml:trace contextRef="#ctx0" brushRef="#br0" timeOffset="149866.98">21267 11949 1801 0,'-16'-4'145'0,"-2"-2"85"16,-4-3-52-16,1 1-88 15,-3 1-28-15,-2 6-41 16,-4 6-14-16,-1 12-17 15,2 7-16-15,6 8-17 0,7 2-5 0,18 1 6 16,11-2 11-16,17-12 14 16,5-6 6-16,2-15 4 15,0-9 3-15,-4-15 8 16,-6-6 3-16,-1-11 3 16,-3 0 5-16,-1 1 1 15,-2 4 0-15,-3 10 1 16,-4 7-3-16,-9 10 1 15,-1 6-1 1,-3 8-6-16,0 5-4 0,1 4-9 16,4 1-3-16,6-3 2 15,1-3 1-15,9-5 2 16,4-7 2-16,1-5 2 16,1-3 3-16,-5-5 4 15,-1 1 0-15,-9 3 1 16,-2 4-2-16,-2 6-2 15,-2 4-2-15,1 8-3 16,-1 5 0-16,4 6-16 16,-1 1-5-16,3 2-1 15,9 0-2-15,0-4 15 0,5-1 3 0,6-6 3 16,-2-3 0-16,9-4 3 16,3-2 0-1,6-2 0-15,-1-2 3 0,-9 0 0 31,-5-3 1-31,-14-2 15 16,-3-1 3-16,-4-7 8 0,-2-5 4 16,1-7-11-16,-2-9 0 0,-1-10 6 31,2-8 6-31,0-11 2 0,-2-2-2 0,5 9-6 16,0 11 1-16,1 22 8 15,0 9 3-15,0 24-3 16,0 9-8-16,-2 28-11 15,-4 11-3-15,-6 18-12 16,0 5-8-16,-2-4-35 0,1-3-25 16,1-13-68-1,1-9-46-15,3-14-336 16,2-12 317 0</inkml:trace>
  <inkml:trace contextRef="#ctx0" brushRef="#br0" timeOffset="150027.09">21943 11801 1869 0,'-1'46'166'15,"18"-4"133"-15,8-8-192 0,19-11-93 16,5-7-14-16,11-16 15 16,12-7-38-16,15-17-79 15,6-4 76-15</inkml:trace>
  <inkml:trace contextRef="#ctx0" brushRef="#br0" timeOffset="-201487.85">9647 5628 306 0,'-13'-1'25'16,"-1"1"27"-16,-4 4-23 16,-1 4-7-16,-1-3 2 15,-1 1-3-15,5-1-3 16,-1-1-3-16,1 1-5 0,7 1-20 16,-1-5 8-16</inkml:trace>
  <inkml:trace contextRef="#ctx0" brushRef="#br0" timeOffset="-201350.89">9429 5730 152 0,'-16'18'3'0,"3"-7"0"16</inkml:trace>
  <inkml:trace contextRef="#ctx0" brushRef="#br0" timeOffset="-201240.69">9379 5768 258 0,'-3'10'73'0,"-5"0"59"16,-3 0-26-16,-1 0-54 16,1-1-23-16,1-2-22 15,0-1-4-15,6-3-102 16,-1 2 73-16</inkml:trace>
  <inkml:trace contextRef="#ctx0" brushRef="#br0" timeOffset="-200423.59">9228 5929 279 0,'0'-3'102'0,"0"-1"122"16,-4 1-25-16,0 2-48 15,-3 0-17-15,-1 1-39 16,0 1-13-16,2-1-12 15,-2-3-8 1,5-2-5-16,-1-2 2 16,3-3-1-16,2-1 0 15,4-8 3-15,4-2-7 0,6-1-5 16,4 1-3-16,12-1-14 16,7 0-6-16,11 6-13 15,3 0-6-15,-12 8-5 16,-2 4-1-16,-11 6 0 15,-8 6-1-15,2 7 2 16,-2 8 1-16,-9 2 0 16,-2-1 1-16,2 6-1 15,-7-4 1-15,-1 3-1 16,-2 3 1-16,-7 7 1 16,-3 3 0-16,-9 9 1 15,-3 5-1-15,-4 8-1 16,-3 5 0-16,-4 2-1 15,1 2-1-15,1-2 0 16,6-1-2-16,18-9-2 16,7-3-1-16,18-14-2 0,6-4 0 15,6-11-1-15,6-4 0 16,1-6 11-16,3-4 7 16,3-4 17-1,-1-1 7-15,2 0-1 0,-6 1-5 0,-3 2-6 31,-13 1-1-31,-14 7 1 16,-12 2 2-16,-19 11-5 16,-3 9-5-16,-10 14-8 15,-2 8-3-15,4 8-3 16,3-1 1-16,9-4-3 16,6 3 0-16,11-16-3 15,6 1-1-15,12-7-2 0,4-11-1 0,10 9 3 16,0 2 0-16,9 11 3 15,8 13 1-15,2 6 0 16,3 8 1 0,-12 11 2-16,-9-1 2 0,-16 15 2 0,-17 3 1 15,-22 8 25-15,-18 2 17 16,-20-3 31-16,-4 1 10 16,1-20-17-16,-3-19-15 15,-3-32-31 1,-3-28-29-16,-2-44-71 15,5-21-43-15,25-34-147 16,16-11-165-16,27-19 249 16</inkml:trace>
  <inkml:trace contextRef="#ctx0" brushRef="#br0" timeOffset="-199892.33">9716 6782 721 0,'-8'20'75'0,"4"-4"72"0,1-3-40 0,8-8 36 16,4-4-1-16,15-9 3 15,5-5-9-15,19-13-47 16,8-3-27-16,-5-13-24 15,6-5-1-15,2-8 10 16,6-7 10-16,21-6 4 16,-1-3 6-1,-6-9 4-15,0 2-2 0,-4-7-4 16,5-5-4-16,10-2-14 16,-8-10-8-16,-2 1-17 15,-2 1-9-15,8 7-8 16,-2 11-1-16,-17 16 0 15,-9 13 1-15,-29 20 2 16,-4 15-1-16,-13 11-33 16,-10 6-33-16,1-1-127 15,-12 4-117-15,1 9 166 0</inkml:trace>
  <inkml:trace contextRef="#ctx0" brushRef="#br0" timeOffset="-199620.38">10927 5261 823 0,'-12'-2'159'0,"3"-2"244"15,5-4-194-15,10-6-30 0,5-1-10 16,11-11-53-16,13 1-26 0,19-4-41 16,8 0-16-1,11 4-22-15,-5 2-4 0,-17 8-4 16,-2 7 0-16,-15 14-1 15,-8 9 2-15,-15 23 5 16,-11 8 2-16,-18 21 3 16,-5 4-1-16,-7 0-13 15,2-3-34 1,1-16-114-16,3-6-123 0,20-23 140 16</inkml:trace>
  <inkml:trace contextRef="#ctx0" brushRef="#br0" timeOffset="-198070.72">12435 3901 1100 0,'0'0'86'16,"5"0"-45"-16,2 2 93 0,-4-4-55 0,-3 7 2 15,-3 2 8-15,2 13-17 16,1 12-34-16,6 12-21 15,-4 9-4-15,-5 13-6 16,3 11 0-16,-5 9 1 0,2 0-1 16,2-12-9-1,-5-13-15-15,2-21-9 0,-4-8 2 16,6-15 6-16,1-15 12 16,-2-7 9-16,16-14 3 15,3-15 12-15,6-9 7 16,5-3 20-16,-6-2 3 15,8 6-4-15,-1 7-9 0,3 22-23 16,-3 11-8 0,-4 21-3-16,2 11 0 15,-3 3 4-15,4-4 2 0,5-7-1 16,3-8-2 0,3-19 3-16,-1-3 0 0,-4-9 4 15,-6-13 0-15,-3 2 5 16,-6-10 10-16,-7-6 13 15,0 4 2-15,-9-3-1 16,-6 9-11-16,-7 13-19 0,-3 8-9 16,-14 22-10-16,0 12-3 15,-5 20 1-15,0 8 4 16,12-5 5 0,12-4-1-16,15-20-6 15,5-15 2-15,22-10 2 16,1-11 3-16,-5-14 4 15,-1 1 1-15,-4-3-1 16,-6 1 0-16,-3 6 0 0,3 5-1 16,-10 11-2-1,-4 9-1-15,-4 16 1 0,-2 7 1 0,-2 10 2 16,-2-1-1-16,2-6 0 16,4-6-2-1,5-15 1-15,9-7 1 0,3-12 2 16,-1-6 4-16,2-3 10 15,-3 0 2-15,1 1 0 16,-4 4-2 0,-3 5-13-16,1 6-6 0,1 12-7 15,0 8 0-15,4 13 2 16,2 6 2-16,7 1 5 16,2-6 0-16,5-9 0 15,0-10 0-15,-4-10 4 16,1-3 0-1,-4-11 2-15,1 2-1 0,0-8 2 16,-5-3 1-16,-3 0-1 16,-6-1-1-16,-5 8-2 15,-1 8-3-15,-5 10-4 16,-3 3-1-16,4 5-2 0,2-2 1 0,8-5 4 31,7-2 0-31,6-10 1 16,6-1 1-16,5-4 5 15,3-1 6-15,-14-2 17 16,2 4 21-16,-24 1 25 0,-15 2-2 0,-12 7-18 31,-11 5-20-31,0 14-37 0,4 8-6 0,16 13-5 16,4 0 0-16,18 0 4 16,15-2-3-1,22-9-26-15,11-7-29 0,12-12-110 16,2-5-79-16,1-15 135 15</inkml:trace>
  <inkml:trace contextRef="#ctx0" brushRef="#br0" timeOffset="-197851.78">14705 3613 1465 0,'3'5'166'0,"-4"3"48"16,1 16-30-16,-8 4-14 0,-1 15-93 16,-2 11-23-16,-4 12-33 15,2 11-11-15,2-1-10 16,8-1-12-16,0-3-119 16,6 1-265-16,0-1 239 15</inkml:trace>
  <inkml:trace contextRef="#ctx0" brushRef="#br0" timeOffset="-197488.44">14598 4077 1274 0,'19'-4'123'0,"1"-2"51"15,2 3 25-15,5 0-77 16,-1 2-36-16,3 3-43 15,-6-2-18-15,-1 4-18 16,-5 4-2-16,-5 7-1 16,-1 5-2-16,-8 10 0 0,2 5-1 31,0-1 0-31,6 1 0 16,8-6-1-16,5-4 0 15,4-10 0-15,4-6 2 0,1-7 3 16,-9-7 2-16,-6-5 12 15,-6-4 6-15,-12-9 17 16,-1-1 11-16,-15-6-1 16,-8-1-8-16,-8 6-22 15,-5 3-16-15,1 11-46 0,2 5-34 0,9 3-443 32,5 3 343-32</inkml:trace>
  <inkml:trace contextRef="#ctx0" brushRef="#br0" timeOffset="-196957">16068 3616 1325 0,'0'0'45'0,"-5"-1"-33"15,2 5 131-15,2 4-47 0,-1 13 18 16,2 8 12-16,0 16-84 16,-1 9-17-16,1 12-17 15,-1 3-2-15,6 4-1 16,-3-8 1-16,1-11-2 16,1-4 0-16,-13-17 0 15,5-5 1-15,-3-14 12 16,1-11 1-16,3-20-1 15,6-10-1-15,10-9-10 0,6-1 5 16,15 12 14 0,1 5 4-16,7 14 3 15,5 6-6-15,-2 13-12 0,-4 4-4 0,-20 6 1 32,-10 9 2-32,-26 10 4 15,-14 6-1-15,-20 9-9 0,-1-2-36 0,1-14-134 16,8-9-135-16,18-28 152 15</inkml:trace>
  <inkml:trace contextRef="#ctx0" brushRef="#br0" timeOffset="-196643.31">16492 4155 905 0,'28'11'148'16,"4"-2"95"-16,3-11-47 15,1-7 15-15,-2-7-62 16,-4-5-18-16,-15-4-55 16,-9 3-15-16,-24-1-16 15,-9-1-7-15,-8 13-11 16,-6 2-10-16,0 18-13 16,3 13-4-16,1 15-6 15,8 8-2 1,5 7 1-16,11 4 2 0,23-3 0 15,5-7 2-15,19-15 0 0,7-17 3 16,16-14-47-16,20-5-48 0,20-16-256 16,7-5 206-16</inkml:trace>
  <inkml:trace contextRef="#ctx0" brushRef="#br0" timeOffset="-196292.71">17942 3919 1413 0,'-7'7'139'0,"-2"-4"62"16,0 1 15-16,-7-4-79 16,3 4-41-16,1 1-44 15,-4 1-15-15,0 8-16 0,-1-5-9 16,2 8-12-16,4 0-3 15,6 0-6-15,5 3-1 16,6 0 1-16,4-2 1 16,2 0 5-1,2 3 2-15,-8-1 3 16,-2 5 2-16,-8 3 5 16,-12 2 1-16,-8-2 1 15,-2 0 1-15,-13-6-3 16,-1-3-2-16,-11-11-20 15,0-7-24-15,6-13-81 16,7-9-60-16,23-12-122 0,8-4-162 0,21 2 266 31</inkml:trace>
  <inkml:trace contextRef="#ctx0" brushRef="#br0" timeOffset="-195152.31">18339 4169 1473 0,'6'0'161'15,"-10"-3"85"-15,-8-2-10 0,-17-3-85 16,-4-1-54-16,0 0-58 16,-3 4-17-16,-1 6-22 15,8 7-6-15,-2 10-7 16,13 3-2-16,10 2-2 15,10 0-3-15,19-7 1 16,-5-7 1-16,18-9 6 16,-9-5 6-16,5-11 5 15,7-3 2-15,-3-3 4 16,4-2 7-16,-5 1 15 16,-3 4 2-16,-13 5 1 15,-6 3-10-15,-10 11-14 0,1 1-3 16,-10 11-4-16,2 8-1 0,-6 5 0 15,5 2 0-15,11-5 1 16,7-5 0 0,17-12 1-16,4-6 0 0,11-10 3 15,-5-4 4-15,-5-5 6 32,-4-1 3-32,-8-1 9 15,-5-1 1-15,-3 8-4 16,-2 1-3-16,-6 8-13 0,-1 6-8 0,-3 10-6 15,-1 8-2 1,3 11 4-16,0 4-2 0,8-4-10 16,9 0-15-16,8-14 0 15,10-5 5-15,3-11 15 16,11-3 13-16,-2-7 5 16,-3-2 2-16,-14-5 16 15,-15-3 5-15,-13-4 6 16,2-2 2-16,-10-2-16 15,0 1-7 1,2 8-11-16,-5 4-4 16,13 16-11-16,-7 4-1 0,3 6 0 15,0-1 2-15,3-1 9 16,6-1 2-16,12-4 1 16,1-3 2-16,0-6 2 15,5-1-1-15,-5-4 8 16,-2-4 3-16,-10 0 10 15,-3 0 8-15,-10-3 2 16,-3 6-2-16,-6 2-15 0,-6 0-11 16,-1 12-21-16,1 10-5 15,4 10 1-15,5 6-1 16,14 5-25 0,8-3-19-16,19-7-6 0,12-3 3 15,12-8 35-15,5-3 21 0,-4-7 7 16,-8-2 2-16,-6-5 2 31,-7-4 9-31,-7 0 30 0,-4-3 8 16,-15-1 20-16,-10-3-5 0,-14-3-26 15,-10 4-12-15,-10 6-29 16,-3 7-11-16,-1 19-3 0,4 2-5 31,12 3-28-31,11 0-2 0,14-11 3 16,8-4 8-16,9-7 41 15,-1-5 12-15,6-8 27 16,-5-5 14-16,1-13 12 16,4-4 9-16,-6-14 3 15,-4-14-9-15,-9-14-9 16,-8-10-14-16,-7 4-29 0,-2 15-9 16,-8 29-11-16,0 21-11 0,-7 33-8 15,3 17-2-15,-4 32 4 16,0 13 7-1,12 14 11-15,7 3 13 0,15-12-83 16,8-11-60-16,15-19-118 31,10-9-98-31,30-15 198 16</inkml:trace>
  <inkml:trace contextRef="#ctx0" brushRef="#br0" timeOffset="-194649.71">20863 3704 1244 0,'3'19'66'0,"-1"13"9"15,0 13 8-15,-1 17-18 16,1 4-24-16,-1 4-23 16,0-4-7-16,-1-5-17 15,0-4-45-15,-1-7-82 16,-1-3-3-16,-5-17 17 0,-2-6 45 15,-1-13 89-15,1-7 16 16,5-8 45-16,3-11 31 16,6-6 25-1,7-4-2-15,9 4-23 16,7 6-28-16,10 13-22 0,6 6-9 16,1 9-16-16,-3 3-6 0,-15-2 3 15,-10-1 6 1,-17 4 15-16,-12-1 1 15,-24 4-13-15,-9 2-17 0,-10-2-77 16,4-4-37-16,16-14-105 16,7-6-180-16,23-32 231 15</inkml:trace>
  <inkml:trace contextRef="#ctx0" brushRef="#br0" timeOffset="-194372.23">21248 4073 516 0,'17'26'122'0,"1"2"136"16,0 2-52-16,2-6-28 16,5-5-5-16,-1-12-6 0,8-5-18 15,4-12-40-15,-1-5-22 16,-4-6-22 0,-8-3 1-16,-23 1 8 15,-11 1 2-15,-21-3-22 16,-4 6-17-16,-10 9-30 0,-2 10-7 0,-1 27-8 31,2 8-2-31,11 19 3 16,8 8-1-16,15 3-29 15,13 0-47-15,14-15-93 0,13-12-44 0,18-19-195 32,11-11 237-32</inkml:trace>
  <inkml:trace contextRef="#ctx0" brushRef="#br0" timeOffset="-193372.08">22138 4093 1139 0,'-17'-5'189'0,"-5"5"221"0,-16 13-307 16,-9 8-23-16,-21 17-52 16,-5 4-2-16,10 4-9 15,11-2-9 1,31-16-13-16,12-4-16 0,15-15-5 15,8-9 0-15,15-3 9 16,9-8 14-16,15-1 8 16,4-1 5-16,-4 3 6 0,-3 3 6 0,-20 5 1 31,-5 1-3-31,-13 6-7 16,-7 5-7-16,-5 4-3 15,-3 4-3-15,3-3-23 16,0-3-13-16,7-7-22 15,8-2-1-15,10-9 17 16,13-5 12-16,15-7 20 16,8-5 13-16,5-1 39 15,-5 1 19-15,-19 2 41 16,-10 1 12-16,-29 4-8 16,-3 2-14-16,-20 6-42 0,-19 5-24 15,-20 8-28-15,-12 7-4 0,2 4 0 16,8 2-1-16,24-2-8 31,19-4-7-31,15-6-5 0,8-1 2 16,14-4 11-16,1-1 7 0,13-3 7 15,0-5 0-15,12-1 13 16,1-2 4-16,-2 2 4 0,-8 0 1 31,-13 6-14-31,-11 3-3 0,-5 8-9 16,-3 6-1-16,-12 5 1 15,5 3 0-15,-11 0 3 16,4-3-1 0,10-4-3-16,5-8 2 0,14-7 1 15,5-7 2-15,-1-8 5 16,-2-3 2-16,2-5 3 16,0-2 0-16,3 2-2 0,-1 2-1 15,-9 9-6 1,1 7-1-16,-8 9-6 0,-2 6-1 0,-10 11-2 15,-2 5 0 1,-3-1 4-16,3-2-6 0,12-5-13 16,7-6 0-16,12-8 1 15,5-1 5-15,6-8 15 32,2-1 1-32,0 3 2 15,-4 1 0-15,-7 9-2 16,-8-2 1-16,-8 2-1 15,-3 3 2-15,-9-10-1 0,3 1-2 16,-1-8-9-16,2-3-1 0,4-1-1 16,-3-3 3-16,1 0 6 15,2 0 1-15,1 0 0 0,6 1 1 16,2 3 2-16,1 3 2 16,0 7 6-1,0 1 1-15,0 10 0 16,-3-1-2-16,2 5-4 15,-4 1-2-15,-3-3 1 16,-5 2 0-16,-6 0 3 16,-11-2-8-16,-8-3-47 0,-4 1-30 15,-4-5-175 1,2 0-185-16,13-2 254 16</inkml:trace>
  <inkml:trace contextRef="#ctx0" brushRef="#br0" timeOffset="-193112.92">23249 4310 809 0,'41'-7'96'0,"-2"0"104"15,-6-1-13-15,-5 0 0 16,1-2-5-16,-2-3-22 16,-1 0-18-16,-4-4-31 15,-4 0 2-15,-9 0 1 16,-4-1 2-16,-7 0-11 15,-6 2-23-15,-12 7-45 0,-5 5-22 16,-4 17-24-16,-5 11-1 16,6 16 3-16,2 9 2 15,7-4 2-15,15-1-1 16,5-18-14-16,18-5-7 16,10-11-63-16,1-7-49 0,15 0 77 15</inkml:trace>
  <inkml:trace contextRef="#ctx0" brushRef="#br0" timeOffset="-191897.23">13877 4820 980 0,'1'-1'3'0,"2"-3"37"0,-6 3 39 16,-2 3 13-16,-14 9 8 0,-2 2-25 15,-13 12-24-15,-6 4-12 16,5 5-6-16,-2 1-14 16,17-7-15-1,9-5 0-15,20-5 22 16,15-2 18-16,11-3 20 16,2 1 6-16,2 1-8 15,-5 3-13-15,0 0-16 16,-7-2-3-16,-15 2-1 0,-5 1 6 15,-24 10 1 1,-11 1-3-16,-17 4-12 16,-11 2-30-16,-10-6-86 0,8-4-75 0,13-11 82 31</inkml:trace>
  <inkml:trace contextRef="#ctx0" brushRef="#br0" timeOffset="-191618.66">14000 4940 757 0,'38'-7'128'0,"-18"8"137"0,-11 14-80 0,-17 15-64 16,-6 10-37-16,-2 10-54 15,4 3-11-15,10-9-2 0,4-5-1 16,16-18 0-16,9-10-2 16,17-11 1-16,3-7 7 15,-4-15 18 1,-4-1 9-1,-21-6 7-15,-4 1-3 0,-6 3-4 16,-10-3-1-16,-7 5-8 16,-11 0-6-16,-9 5-20 15,-9 0-27-15,-8 9-67 16,4 5-71-16,7 6-213 16,14 6 206-16</inkml:trace>
  <inkml:trace contextRef="#ctx0" brushRef="#br0" timeOffset="-191056.82">14417 5030 827 0,'36'9'118'15,"-9"3"86"-15,-9 4-45 16,-17 4-83-16,-7 1-25 16,-9 0-26-16,-2-4-11 0,2-6-3 15,2-6 2 1,6-8 13-16,6-4 6 15,8-10 8-15,3-3 2 16,10-7 7-16,5 3 11 16,5 5 6-16,2 4-2 0,2 10-26 15,-4 5-16 1,-3 9-18-16,-5 7-3 0,-2 9 1 16,-2 2 1-1,2-2-1-15,5 0 1 16,-1-13-2-16,1-3 2 0,-1-9 0 15,0-6 2 1,-4-8 3-16,3-2 1 0,-4-4-2 0,-1 0-1 16,-3 6-5-1,1 3-1-15,-1 9-2 16,0 4-1-16,4 10-1 16,5 4 2-16,7-1 1 15,1-4 0-15,10-7 1 16,-2-8 1-16,5-8 10 15,5 0 8-15,-5-8 29 16,-3 0 15-16,-12 0 11 16,-11 0 4-16,-17 3-1 0,-5 1-8 0,-25 9-20 15,-1 3-16-15,-15 15-32 16,4 11-9-16,11 15-4 31,7 4 2-31,15 1-34 0,6-5-33 0,15-10-70 16,10-7-54-16,16-11-216 31,3-6 245-31</inkml:trace>
  <inkml:trace contextRef="#ctx0" brushRef="#br0" timeOffset="-190413.35">15752 5073 364 0,'-10'-4'137'0,"-6"3"137"16,0 1-57-16,-1 7-53 15,2 5-32-15,4 10-13 16,-2 3-6-16,8 11-28 16,-1 0-14-16,9-9-39 15,8-2-13-15,7-21 14 16,7-3 7-16,9-10 15 0,-2-12 4 0,11 1-21 16,-5-7-1-1,-6-2-5 1,1 4 2-16,-25 0-5 15,-4 2-5-15,-14 9-12 16,-13 1-4-16,-6 9-9 0,-1 4-4 0,4 7-2 16,9 4-1-16,11 2-5 31,3 1-4-31,11-6-1 0,2-2 0 0,14-4 11 16,-3-2 4-16,2-2 4 15,3 0 1-15,-4-3 1 16,-4-2-1-1,0-1 1-15,-6 0-1 0,3-3-2 16,4 6-1-16,-2 2-3 16,-2 3-2-16,3 11-4 15,-2 4-17-15,7 14-5 16,4 0 0-16,3 1 6 16,3-4 16-16,13-14 9 15,6-4 1-15,0-12 3 16,-1-7 2-1,-11-10 5-15,-8-6 6 16,-8-4 6-16,-4-5 2 0,-12 1 13 16,-3 4 3-16,-6 8 9 15,-7 7-3-15,-7 21-14 16,-7 16-11-16,-3 20-14 16,-6 8 2-16,14 7-2 15,10-4-1-15,18-10-1 16,13-9-3-16,8-13 1 0,7-5-3 15,9-17-81-15,13-4-87 0,15-14 92 16</inkml:trace>
  <inkml:trace contextRef="#ctx0" brushRef="#br0" timeOffset="-189257.06">18329 4921 277 0,'-19'30'159'16,"4"2"100"-16,4 1-1 15,6-2-37-15,7-6-63 16,8-3-25-16,7-6-28 15,3-7-4-15,5-9-15 16,4-7-8-16,2-11-28 16,3-3-15-16,3-4-18 15,-7-2-3-15,-18 1 2 0,-12 2 6 16,-17 8-2 0,-15 1-2-16,-10 13-12 0,-3 4-7 15,-5 13-4-15,6 10 0 16,11 12 2-16,10 5 0 0,17 7 1 15,4-5 0-15,17-11 1 0,5-6 1 16,15-15 2 0,10-8 2-16,21-8 4 0,-1-10 9 15,0-20 13-15,4-4 3 16,-9-16 9-16,5 1 4 16,8-3 2-1,-4 0 1-15,-19-9-3 16,-7-2-9-16,-28-1-11 15,-2 2 4-15,-10 24 3 16,-11 10-1-16,-5 22-12 16,-7 10-15-16,-13 22-18 15,-4 14-6-15,-4 28 2 0,-2 11 5 16,9 9 8-16,8-2 2 0,17-12 2 16,7-8 1-16,16-14-1 15,10-9-2-15,17-15 2 16,8-9 0-1,6-16 4-15,-4-7 2 0,-8-13 4 16,-3-5 0-16,-5-5 1 16,-2-4 1-16,-4 6-3 15,-8 4-3-15,-7 11-8 16,-1 12-6-16,-7 12-3 16,2 8 1-1,1 8 5-15,3 2 2 0,0 6 3 16,0-5 2-16,-1 1 0 15,-6-5 1 1,-12 0 2-16,-35 14-3 16,12-23-16-16,-4-9-36 15,0-3-4-15,8-11 5 16,10-4 10-16,8-6 28 16,7 5-1-16,10 11-3 15,3 6 1-15,11 3 5 16,5 1 6-16,15-7 15 15,8-6 7-15,13-7 9 16,0-6 4-16,-1-6-2 16,-6-1-3-16,-14-3-6 0,-7-2 0 0,-19-3 3 15,-6 0 1-15,-14 3-3 16,-9 2-4-16,-6 9-14 31,-4 6-5-31,-6 17-12 16,1 14-4-16,-1 17 2 0,8 10 2 0,14 11 5 31,9-6 4-31,19-11 1 0,1-8 1 0,10-17 4 16,9 3-22-1,10-13-99-15,14-5-84 16,11-11 96-16</inkml:trace>
  <inkml:trace contextRef="#ctx0" brushRef="#br0" timeOffset="-187756.23">20910 4746 725 0,'-4'2'201'0,"-6"7"-88"0,-1 4 180 0,-6 12-183 15,-10 10-14 1,-3 11-5-16,-6 5-20 0,3 7-24 16,0 0-17-16,12-2-26 15,5-6-7-15,12-13-32 16,20-1-8-16,13-21-25 15,3-4-6-15,12-9 0 0,-3-8 1 32,9-2 23-32,8-3 11 15,8-6 41-15,-4-7 35 0,-10-3 64 16,-13-1 23-16,-30-2 19 0,-1 1-9 16,-20 2-36-1,-2 5-22-15,-16 10-32 16,-6 7-17-16,-4 12-25 15,-6 5-2-15,13 4-2 16,7 1-5-16,19-5-7 16,6-3 1-16,17-9 1 0,7-1 4 15,10-7 8 1,8-2 2-16,0-4 1 16,0-1 0-16,-11 3 0 15,-5 2 0-15,-12 7-4 16,-4 5-4-16,-8 14-3 15,-1 8-1-15,-10 15 3 0,-3 4 2 0,4-2-7 16,3-2 0-16,14-14 2 16,4-6 0-16,7-15 14 15,4-10 11-15,3-12 21 16,6-7 12-16,5-14 24 16,4 0 6-1,4-11-6-15,3 0-8 0,-6-11-24 16,3-4-11-16,-17-7-11 0,-5-4-7 15,-11 13-9 1,-2 12 4-16,-8 26 3 0,-5 15-11 16,-6 30-8-1,-12 15-10-15,-12 30-5 16,-5 9 12-16,-2 11 11 16,8-1-7-16,21-9-13 15,11-8-2-15,25-17-27 16,8-8 10-16,8-16 14 0,-1-11 4 0,1-15 25 15,-1-11 0 1,-4-20-1-16,3-6-1 16,1-15 5-1,-3-2 1-15,-5-8 6 0,-3-1 1 0,-13-8 0 16,-4-3-4-16,-6 12-1 16,-9 9 3-16,-9 29-4 15,-6 18-3 1,-8 26-10-16,-3 17-9 0,-2 23 3 15,2 9 2 1,6 4 7-16,5-2 2 0,13-6 0 16,6-7 0-16,15-10 1 15,6-8 0-15,14-10-1 16,10-7 2-16,12-14 1 16,6-6 1-16,-3-11 2 15,-7-6 0-15,-13-6 2 16,-6-4 2-16,-10-2 6 15,-3-2 3-15,-17 3 7 16,-7 1 0 0,-12 10-10-16,-4 6-7 15,-3 14-13-15,-2 7-6 0,5 15 0 0,2 4 1 16,11 6 0-16,9-1 2 16,14-5 0-1,6-6-2-15,13-8-7 16,12-8-3-16,22-9-1 15,4-2-1-15,-1-9 9 16,-2-3 5-16,-21-4 7 16,-9-3 7-16,-11-5 9 15,-10-2 10-15,-17-5 1 16,-6-1-2-16,-14 5-12 16,-7 8-12-16,-6 19-9 15,-4 11-3-15,3 17 2 0,2 5-9 16,10 3-31-16,8-3-7 0,13-12-2 15,8-4 14 1,9-13 36-16,3-5 10 16,4-10 6-1,4-6 2-15,1-14 3 0,2-2 3 0,-1-11 10 16,0-6 5-16,-1-6 5 16,-4-8-3-16,-6-4-12 15,-6 6-3-15,-12 23 6 16,-8 19-3-1,-18 35-9-15,-5 13-6 16,-14 25-17-16,1 6 1 0,9 10 6 16,8 4 1-16,18-2-31 15,5-4-25-15,9-6-97 16,8-5-110-16,9-9 151 16</inkml:trace>
  <inkml:trace contextRef="#ctx0" brushRef="#br0" timeOffset="-186956.05">23266 5004 991 0,'17'12'136'16,"-13"9"171"-16,2 2-228 16,-13 0 19-16,-5 0-38 0,5-4-14 15,-7-2 1 1,7-5-23-16,1-1-6 0,-5-9-10 16,2-2-4-16,3-8-1 15,3-6 11-15,16-8 12 16,3-4 6-16,17-7 7 15,1 4-1-15,0 6 7 16,2 7 4-16,-12 11-6 16,-2 5-8-16,-4 6-25 15,-1 5-8-15,-8 1-2 0,0 2-1 16,-3-1-18-16,-3-2-4 0,-1-4-12 16,1-1 2-16,0-5 16 31,3-1 6-31,4-5 11 0,3-3 2 0,6-6 5 15,5 0 3-15,3 3 6 32,-2 3 6-32,-7 9-1 15,-2 4-6-15,-11 11-7 0,-1 2-6 0,8 7-2 16,-9-2 1 0,12-2 0-16,8-4 0 15,-2-5 0-15,5-3 0 16,3-7 1-16,2-2 2 15,2-6 1-15,10-3 4 0,2-7 8 16,7-5 3-16,2-5 9 16,-1-3 3-16,-9-3-2 15,-12-1-2 1,-13 2-2-16,-5 8 10 0,-14 8 1 16,-2 3 1-1,-18 12-12-15,-10 0-17 0,-11 12-7 16,0 8-1-16,9 6 5 15,12 3 5-15,32 2 3 16,17-3 4-16,23-2-1 16,6-1-2-16,0-3-4 15,3 0-3-15,-5-5-31 16,0 1-393-16,-22-18 291 16</inkml:trace>
  <inkml:trace contextRef="#ctx0" brushRef="#br0" timeOffset="-140228.08">8484 13892 591 0,'-2'0'117'0,"2"0"110"16,-7 3-34-16,0 4-61 16,-2 2-25-16,-2 2-39 15,3-2-13 1,4-2-13-16,2-2-7 0,10 0-7 15,6 0-8-15,14 2-7 16,11 0 2-16,6 1-2 16,6-1 0-16,-6-3-5 15,2-2-4-15,-2-2-1 0,4-4-1 16,-2-1-5 0,-3-1-32-16,-5-3-172 15,-10-2 137-15</inkml:trace>
  <inkml:trace contextRef="#ctx0" brushRef="#br0" timeOffset="-139973.96">8926 13744 888 0,'14'23'106'0,"-1"2"70"16,-6 4-46-16,-2-4-58 15,12 1-19-15,4-6-5 16,7-9 0-16,5-4-2 16,-5-1 0-16,-4-5-3 0,0 1-3 0,-7 2 0 15,-7 0 1-15,-10 7-2 16,-6 6-6-16,-13 8-11 16,-9 2-24-1,-8 6-116-15,-7 2-114 16,-7-3 122-16</inkml:trace>
  <inkml:trace contextRef="#ctx0" brushRef="#br0" timeOffset="-139411.47">9565 13887 780 0,'-7'3'165'15,"4"3"146"-15,3 1-104 16,-1 1-10-16,1 9-55 15,0 3-22-15,0 8-52 16,-1 6-23-16,3 13-27 16,-2 2-13-16,3 10-8 15,-1 2-25-15,1 3-69 16,1-1-44-16,3-9-131 16,1-6-54-16,0-18-54 15,0-10 31-15,-5-18 121 16,-3-9 82-16,-2-25 135 15,-4-12 47-15,-2-23 104 16,2-8 34-16,1-6 55 0,1 2 6 16,7 11-25-16,3 4-18 0,9 15-39 15,5 6-28-15,4 18-37 16,6 8-12-16,1 15-18 16,4 4-9-1,-3 11-16 1,-1 1-4-16,-8 7 2 15,-6 6 0-15,-18 3-3 16,-13 2-5-16,-10-1-4 0,-8-3-28 16,-2-10-123-16,0-6-119 0,6-13 123 15</inkml:trace>
  <inkml:trace contextRef="#ctx0" brushRef="#br0" timeOffset="-138848.2">10001 13937 593 0,'33'3'143'15,"-1"4"121"-15,-11 4-109 0,-1 3-34 16,-14 6-60-16,-4 1-16 16,-9 3-26-16,-5 5-7 0,-4-5-6 15,-1 2-2-15,2-4-2 16,1-11-3-16,7-5 30 15,0-10 18-15,4-16 18 16,3 2 7-16,4-13-12 16,9 1-9-16,3-6 0 31,3 0 2-31,4 2-11 0,3 2-9 16,5 7-17-16,1 4-7 15,5 13-7-15,-2-2 1 0,-8 14 0 16,3 6 0-16,-10 0 2 15,-4 5-1-15,1 2 1 16,-5-1 0 0,0 1-1-16,0 2-1 0,1-4-1 15,-8-1 0-15,0-1-1 16,2-3-1-16,1-4-1 16,3-4-1-16,2-6 0 0,-1-5 2 15,0-8 6 1,1-2 9-16,-6-7 17 15,-1 0 9-15,-6-3 11 16,-7-1 0-16,-3 9-3 16,-5-1-6-16,-2 6-13 15,0-1-8-15,-5 3-15 16,6 12-17-16,4 5-67 16,3 4-55-16,2 3-197 15,7 0 183-15</inkml:trace>
  <inkml:trace contextRef="#ctx0" brushRef="#br0" timeOffset="-138626.16">10852 13755 872 0,'-9'1'182'0,"-2"4"176"0,-12 3-182 16,2 10-34-1,-5 6-67-15,-3 6-20 16,4 10-31-16,0 2-12 16,12 2-15-16,7-6-3 0,20 0-5 0,8-10 3 15,0-14-70 1,13-3-59-16,-6-21 77 0</inkml:trace>
  <inkml:trace contextRef="#ctx0" brushRef="#br0" timeOffset="-138342.9">11028 13919 878 0,'0'15'84'0,"3"-3"57"16,0-2-24-16,13-8-18 15,4-4-12 1,2-12-12-16,5-2 5 0,-6-3 0 31,-2-2 0-31,-6 9-4 0,-5 0-1 0,-7 1 1 31,-5 7-8-31,-20 4-15 0,-7 7-13 16,-10 12-30-16,-2 5-7 16,12 10-40-1,8-1-39-15,15 2-97 0,8-3-99 16,16-9 146-1</inkml:trace>
  <inkml:trace contextRef="#ctx0" brushRef="#br0" timeOffset="-137473.74">11482 13938 1292 0,'-20'2'107'0,"-4"1"55"0,0 4-61 0,-3 5-74 16,6 4-16-16,1 9-35 15,7 4-31 1,4 5-62-16,6-3-26 0,8-7-23 16,6-8 25-16,11-15 72 31,3-7 48-31,8-18 85 16,3-7 26-16,2-15 31 15,3-6 6-15,-1-5 10 0,-12-8 1 16,-7-1 9-1,-9-3 0-15,-12-3-18 16,6 7-18-16,-5 9-46 16,-3 12-21-16,10 28-22 0,-5 14-4 15,-3 28-7 1,0 13-1-16,-11 19-19 16,1 11-17-16,3 10-36 0,6 1-12 0,6-2-57 15,-2-12 10-15,16-18-20 16,-2-13-8-16,4-20 52 31,4-7 4-31,-8-16 57 0,4-7 24 0,0-10 24 16,-6-6 11-16,-3-3 20 15,-1-4 5-15,-1 10 0 16,-2 1-7-16,-4 15-6 16,-4 4-1-16,-3 11-7 15,-2 13-3-15,1 5-14 16,1 7-6-16,3-1-3 15,5-2-1-15,7-11-2 16,3-4-1-16,3-10 1 16,-1-5 2-16,2-6 5 15,6-4 3-15,0-1 1 16,-5 2 1-16,-8 0 1 16,2 6 0-16,-8 1-1 15,-1 2-2-15,3 6-2 0,-7-1 0 16,3 1-1-16,-1 2-2 15,-8-6-2 1,-1 0-1-16,5-1 0 0,4-1-1 16,16 0 1-16,5-2 0 0,-11-6 0 31,11 6 0-31,-8 2 0 0,-2 4 0 16,5 1 1-16,-12-2-1 0,0-1 0 15,-5-4 0-15,-4-3 1 16,8 4-1-16,-6-7 2 15,8 5-1-15,0-4 9 16,0-5 7-16,1-1 8 16,-1-4 2-16,1 15 7 15,-5-3 0-15,-1 12 1 16,-3 8-1 0,-8 7-38-16,0 17-40 15,-9 10-275-15,0 11 208 0</inkml:trace>
  <inkml:trace contextRef="#ctx0" brushRef="#br0" timeOffset="-137118.2">10421 14406 1374 0,'-14'-7'93'15,"-6"1"44"-15,-1 2-28 16,-7 8-57-16,4 11-16 0,-5 14-39 16,0 4-28-16,8 19-70 15,2 4-58 1,14 15-169-16,13 5 179 0</inkml:trace>
  <inkml:trace contextRef="#ctx0" brushRef="#br0" timeOffset="-136484.48">10612 14653 500 0,'23'-44'152'0,"-10"8"181"16,-13 8-40-16,-14 12-57 0,-14 5-29 15,-5 10-75-15,0 12-38 16,4 11-60 0,0 10-19-16,9 8-35 15,5 1-33-15,13 0-43 16,2-10-12-16,9-12 12 0,6-11 29 0,5-16 49 31,6-11 20-31,2-13 35 0,-4-2 11 16,-2-3 27-16,3 5 7 15,-8 6-1-15,0 5-8 16,-6 10-27-16,-10 6-13 0,7 12-23 31,-2 10-5-31,8 9-5 16,4-1-2-16,3 7-3 0,4-7 0 0,-1-16-1 15,1-7 1-15,-4-18 3 16,-2-8 1-16,0-2 16 16,3 2 16-16,-4-8 22 15,-2-2 9-15,-9-9 3 16,-4-2-6 0,-6 5-11-16,-3 8-5 15,-2 19-13-15,-1 12-10 16,0 25-15-16,1 10-5 15,5 21-27-15,-1 3-14 0,4 4-28 16,9 8-9-16,5-6 20 16,4-7 12-16,5-15 31 15,0-18 8-15,9-24 4 16,-3-12 3-16,9-19 12 16,-3-17 9-16,-6-15 19 15,0 1 12-15,-13-15 14 16,2 4 4-16,-8-7 4 0,-2 9-8 0,0 21-14 31,-6 7-6-31,-1 41-13 0,-1 15-7 16,-5 36-11-16,2 25-7 15,-4 17-30-15,-3-1-20 0,10 14-65 16,2-5-21-16,13-13-111 31,8-7 127-31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31T17:14:40.63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12552 14958 985 0,'8'2'97'0,"6"0"60"15,6-3-59-15,7-4 1 16,2 1-32-16,10-2-8 16,-2 1-6-16,8 1-16 15,-1 2-6-15,-9 4-13 16,-6 4-5-16,-17 4-22 0,-8 0-38 15,-8 4-157-15,-4-1 126 16</inkml:trace>
  <inkml:trace contextRef="#ctx0" brushRef="#br0" timeOffset="240.21">12702 14993 1161 0,'-5'19'188'0,"-2"1"153"15,3-1-132-15,1 3-30 0,2 1-80 16,-4 1-27-16,3-2-50 16,0-2-12-1,2-4-4-15,0 2-16 0,2-2-61 16,1 0-35-16,1-2-80 16,0-2-19-16,1-7 28 15,1-4 30-15,2-10 75 31,-2-5 28-31,2-7-80 16,-2-4 89-16</inkml:trace>
  <inkml:trace contextRef="#ctx0" brushRef="#br0" timeOffset="31812.27">10579 13527 719 0,'-19'10'94'0,"0"0"53"15,5-1-34 1,0-2-62-16,4-4-19 16,3-7-17-16,6-3-2 0,9-8-7 15,3-1-6-15,10 5 0 16,4 3-2-16,19 10 0 16,8 6-2-16,14 4-7 15,2-1 22-15,7-5 27 16,14-6 10-16,27-10 39 15,6-7-10-15,29-7-8 16,2-4-1-16,5-1-28 16,22 2-12-16,-12 2-16 15,14 2-5-15,0 8-32 0,-10 6-105 16,12 11 84-16</inkml:trace>
  <inkml:trace contextRef="#ctx0" brushRef="#br0" timeOffset="32527.03">10248 14466 678 0,'-42'17'102'16,"2"1"71"-16,2 2-31 15,4 5-40-15,2 2-19 0,5-1-16 16,1 1-13-16,7-5-34 0,5-6-9 16,6-1-11-16,3-1-5 15,11-4-5-15,6 2-3 16,13-4-3-16,11-3-1 16,25-4 2-1,15-5 0-15,20-7 10 16,4-2 10-1,14-2 12-15,6 0 5 0,-5 3-2 16,0 2-7-16,0 6-5 16,-8 2 2-16,-7 2-91 15,-9 2-181-15,-30-1 160 16</inkml:trace>
  <inkml:trace contextRef="#ctx0" brushRef="#br0" timeOffset="35573.84">16178 13620 386 0,'5'-1'105'0,"-3"-1"75"0,1-1 8 15,-3 2-12-15,-3 2-14 16,-2 1-10-16,-4 1-44 15,0-1-22-15,-3 0-37 16,0-1-13-16,0 2-15 16,-3 1-5-16,-1 4-3 15,5 0-3-15,3-2-7 0,8-1-3 16,13-4-1-16,11-2 2 0,29-9 11 31,19-3 1-31,24-7 1 16,17-1-6-16,29 2-9 15,3 0-2-15,30 6-2 16,4 4 3-16,2 7 1 16,9 2 1-16,-11 8 3 15,4 0 0-15,-4 2 8 16,-10 2-1-16,9 0-2 16,-14-1 0-16,1-3-37 15,-7 0-54-15,-20-1 51 16</inkml:trace>
  <inkml:trace contextRef="#ctx0" brushRef="#br0" timeOffset="36440.76">3494 14858 609 0,'69'11'94'16,"15"-4"48"-16,31-9-74 0,8-7-22 0,35-4-46 15,4-1 0-15,43-3-95 16,18-1 70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31T17:23:53.09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12155 8222 384 0,'0'2'110'15,"0"2"121"-15,-1 1-20 0,-4 4-42 16,3-1-25-16,-1 2-45 15,-2-1-23-15,-2-1-35 16,0-1-11-16,-2-3-16 16,1-1-6-16,-2-2-3 15,0 2-1-15,-4 0-2 16,-3 3 0-16,0 3 0 0,-8 1 0 0,-3 5 0 16,0-1 0-1,-5-1 0-15,1-2-1 0,0-5 0 16,2-3 1-16,1-7 1 15,3-3 1 1,1-6 0 0,-4-3 1-16,-6-10-1 15,0-1-1-15,-6-5-1 0,0-2-1 0,4 2 1 16,5 1-1-16,6-2 8 31,7 3 6-31,2-4 11 0,4 0 7 0,4-1 2 16,0-3-1-16,2-5-4 15,1-4-7 1,0-3 5-16,0-1-1 0,4 1-4 16,-1 4 1-16,3 5-13 15,1 4-4-15,1 0-3 16,3 2-1-16,3-2-3 16,4 0-2-16,6 3-1 15,7-2-1-15,11 0 0 16,7-2 0-16,10 1 6 15,1 3 3-15,-4 6 2 0,-1 3 2 16,-3 8-5-16,8 6-1 16,11 9-1-1,1 2-2-15,0 3 0 16,-6 3 1-16,-11 0 1 16,-2 2-1-16,1 2 1 15,-6 2-1-15,9 5 0 16,-3 5 1-16,-4 12 0 15,-7 9 2-15,-17 17 3 16,-2 9 0-16,-12 9 1 16,0 4-2-16,-6 3-6 15,0 3-12-15,-3 4-35 16,-2-1-18-16,-9-3-24 0,-2-4 2 16,-11-5-18-1,-4-1-21-15,-12-4-129 0,-4-4 142 16</inkml:trace>
  <inkml:trace contextRef="#ctx0" brushRef="#br0" timeOffset="9118.23">12237 7277 264 0,'0'13'89'0,"0"-4"85"0,-3-2 7 15,0-6-29-15,1-1-15 16,-1-6-22-16,1-2-15 16,0-8-30-16,1-2-11 15,3-10-23-15,4-8-10 16,7-16-13-16,3-9 0 0,12-16 11 15,3-8 10 1,12-13 11-16,7-6 2 0,0-13-5 16,0-2-3-16,-5-6-6 15,-1-5 8-15,-3 0-5 16,3-2-6-16,0-1-6 16,7 2-15-16,1 0-1 15,-4-1 1-15,3 2-9 16,-4-1 2-16,1 4 7 15,8 4-4-15,5 1 8 16,7 7 4-16,1 9-10 16,-6 5 3-16,-9 13-2 15,-11 6-4-15,-10 16 3 0,-5 7 0 0,-9 20-29 16,-9 5-32-16,-9 13-107 31,-3 5-95-31,-7 5 137 0</inkml:trace>
  <inkml:trace contextRef="#ctx0" brushRef="#br0" timeOffset="9417.51">13395 4032 705 0,'-11'2'39'0,"2"-2"74"16,6 1-38-16,2-4 39 15,2-1 18-15,3-3-12 16,5-3-20-1,2-6-31-15,5-2-12 0,8-8-27 16,2-3-9-16,7-1-13 16,0-1-4-16,0 4-2 0,0 6-2 15,-1 11-1 1,-2 10-3-16,-6 15 2 16,-5 13 2-16,-15 19 4 15,-7 4 3 1,-8 6-1-16,-2-4-1 0,7-16-29 15,6-7-30-15,14-18-116 16,4-7-99-16,11-10 144 16</inkml:trace>
  <inkml:trace contextRef="#ctx0" brushRef="#br0" timeOffset="9867.4">14152 3690 743 0,'-6'0'99'16,"-2"3"47"-16,-3 2-15 16,-7 3 5-1,4 4-48-15,1 4-18 0,4 7-30 16,3 5-12 0,1 6-14-16,2 2-6 0,0 0-3 15,1-1-1-15,-1-6 1 16,0-5 0-16,1-9-2 15,2-6-2-15,2-11 0 16,4-9-1-16,5-17 1 16,3-10 2-16,9-17 1 15,0-6-1-15,5-6 2 16,1 1-1-16,-1-2 0 16,-3 3 16-16,-4 1 8 15,-1 3 2-15,-3 11 20 16,4 8-5-1,-5 18 7-15,-3 8 3 0,2 18-10 16,-4 10-7-16,-2 24-14 16,0 15-5-16,-4 20-9 15,-2 7-3-15,2-6-11 16,2-6-23-16,2-15-53 16,2-6-30-16,2-11-107 15,-4-6-88-15,-4-9 177 0</inkml:trace>
  <inkml:trace contextRef="#ctx0" brushRef="#br0" timeOffset="10058.45">14142 3643 1209 0,'4'3'65'15,"7"-2"43"-15,6-1 15 16,8-5 2-16,5-3-31 15,2-3-64-15,3-1-15 0,4 0-5 16,3 0-44-16,10 1-276 16,8 1 216-16</inkml:trace>
  <inkml:trace contextRef="#ctx0" brushRef="#br0" timeOffset="10404.64">14930 3568 946 0,'-13'1'62'0,"-3"1"26"0,-9 0 6 16,-1-1 6-16,-3 3-25 16,5 1-18-16,4 2-43 15,0 2-9-15,9 1-8 31,2-2-7-31,12 3-3 16,4 1 3-16,9 0 12 16,6 1 12-16,3 4 19 15,1-1 0-15,1 4-4 16,0 0-4-16,-9 2-1 0,-9 1 6 0,-17 2 4 16,-8 1-2-16,-16 4-12 15,-2-1-15-15,-7-2-54 16,1-1-31-1,7-9-137-15,4-7 118 16</inkml:trace>
  <inkml:trace contextRef="#ctx0" brushRef="#br0" timeOffset="10733.29">15178 3606 595 0,'3'0'129'0,"-3"1"131"16,-5 3-35-16,-5 1-47 16,0-2-49-16,1 2-62 15,1-3-17-15,4 1-20 16,4 1-7-16,4 3-16 16,5 3-7-16,4 6-4 15,-1 2 2-15,3 4 2 16,-5 0 0-16,-1 3 2 0,-3 1 1 15,-6-1 2-15,0 2 1 0,-8-2 3 16,-3 3 0-16,-8-6 2 16,-4-3 0-1,-5-8-4-15,-2-2-2 0,1-9-33 32,-1-4-42-32,3-10-171 0,5-5 143 15</inkml:trace>
  <inkml:trace contextRef="#ctx0" brushRef="#br0" timeOffset="11498.04">15348 3815 549 0,'1'8'49'0,"4"4"-8"0,2 0 71 16,-3 1 9-16,2-4 1 0,4-3 11 15,4-5-27-15,4-6-26 16,3-2 3-16,2-7-28 16,-4-1-12-16,0-2-23 15,-5-2-9-15,-3-1 1 16,-4-2 9 0,-6 5 23-16,-3 1 8 0,-13 4 3 15,-6 4-9-15,-14 10-28 16,-3 6-9-16,-7 15-12 15,2 8-3-15,12 8 0 16,4 2-1-16,18-3 0 16,5-4-1-16,16-11 1 15,8-3 1-15,13-16 3 0,9-5 2 0,11-8 2 32,-1-7 2-32,3-3 10 15,-5-4-2-15,-8-3 17 16,2-1 5-16,-6 8 2 15,0 5 4-15,-8 10-15 16,-7 4-5-16,-8 11-8 0,-4 6-2 0,-11 9-1 31,-4 3 1-31,-9 1-1 16,1-4 1-16,0-10-1 0,4-5-1 0,8-12-7 16,5-7-3-16,13-13-3 15,10-10 0 1,13-10 5-16,3-4 0 15,-2 5 2-15,-6 5 3 16,-6 17 2-16,-3 7 0 0,-4 16-4 16,-1 6-1-1,-8 8-1-15,-2 3 0 0,-8-2 3 16,0-3 1-16,-3-6-4 16,0-4-6-16,3-7-10 15,1-5-1 1,6-8 3-16,3-4 4 0,8-1 9 15,2 0 0-15,1 9 7 16,1 6 5-16,-3 14 4 0,-3 9 2 0,-6 10-4 31,-4 4-3-31,5 0-10 16,2-7 0-16,6-14-13 16,5-10-8-16,2-16-43 15,1-10-67-15,5-16-209 16,3-5 195-16</inkml:trace>
  <inkml:trace contextRef="#ctx0" brushRef="#br0" timeOffset="11887.63">16824 3372 1025 0,'-8'19'116'16,"-3"1"107"-16,-2 8-82 16,-1 7 0-16,-5 5-26 15,2 4-18-15,0 4-50 16,-3-1-17-16,3 0-18 15,0-2-5-15,2-6-32 16,6-4-17-16,5-10-17 16,4-3-2-16,0-13 12 15,2-8 12-15,6-11 12 16,3-10 4 0,12-10 16-16,7-2 13 0,2 1 42 15,2 5 16-15,-7 11 16 16,-3 7-5-16,-4 11-36 15,-3 9-16-15,-4 13-15 0,-4 5-3 16,-7 7 2-16,-4 0 0 16,-9 3 2-1,-9-1-1-15,-8-3 3 16,-1-6-1-16,-8-11-36 0,-1-8-23 16,9-16-89-1,4-11-44-15,21-25-129 16,11-13-152-16,19-19 272 15</inkml:trace>
  <inkml:trace contextRef="#ctx0" brushRef="#br0" timeOffset="12265.16">17095 3209 853 0,'26'5'102'0,"-5"9"87"0,-5 10-23 0,-15 16-34 15,-6 10-21-15,-14 15-37 31,-7 6-16-31,-6 8-26 16,1-3-9-16,11-9-13 0,8-10-4 16,20-18-9-16,9-9-2 15,17-14 1-15,5-9 3 16,11-10 3-16,-2-6 2 0,-1-10 4 16,-1-2 0-16,-3-4 17 15,-3-1 12-15,-9 2 27 16,-6 3 11-1,-18 8 14-15,-9 4-1 16,-17 17-24-16,-9 12-11 0,-12 20-36 16,0 10-13-16,10 8-7 15,14 0-6-15,20-10 0 0,11-6-1 16,20-13-15 0,9-4 3-16,14-10-61 15,9-4-41-15,1-8-127 16,-2-2-266-16,-6-1 312 15</inkml:trace>
  <inkml:trace contextRef="#ctx0" brushRef="#br0" timeOffset="12704.73">15394 3555 792 0,'-3'-3'50'0,"-2"-2"84"0,-1-1-60 0,-3-2 37 15,0 0 7-15,-1 3-24 32,-6-2-24-32,-4 7-38 0,-7 3-43 0,-6 13-180 15,-10 13 133-15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31T17:24:57.56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17475 4040 381 0,'-1'2'133'0,"1"1"93"16,0 1-15-16,0-1-30 0,0 2-42 15,2 2-23 1,-1 5-27-16,-1 3-14 0,-2 11-31 16,-3 8-16-16,-7 19-20 15,-3 12-7-15,-4 13-29 16,-1-1-6-16,4-14 0 16,0-10 0-16,4-19 28 15,5-8 5-15,4-13 3 16,3-12 4-16,-4-9 13 15,5-14 5-15,3-18 6 16,0-13 4-16,11-15 15 0,-1-7 12 16,3-8 22-1,2 3 5-15,1 5-16 16,-2 4-11-16,-1 9-24 16,3 2-3-16,2 15-11 15,1 8 3-15,1 19 0 16,1 7-2-16,-5 17-5 15,3 13-6-15,-3 20-10 0,-1 9-3 16,-2 16 2-16,-1 0 0 16,1 7 2-16,-6-1 0 15,3-1 0-15,-2-4-9 16,-4-8-35-16,4-8-26 16,-4-12-78-16,1-7-52 15,-3-12 108-15</inkml:trace>
  <inkml:trace contextRef="#ctx0" brushRef="#br0" timeOffset="201.06">17471 4319 720 0,'-17'4'158'0,"5"0"244"0,6 5-204 16,8-4-7-16,7-1-13 15,10-6-53 1,5-6-23-16,18-7-59 0,6-2-19 15,11-3-19 1,2-1-6-16,-7 3-98 16,-4 0-78-16,-5 7 94 0</inkml:trace>
  <inkml:trace contextRef="#ctx0" brushRef="#br0" timeOffset="1039.57">18234 4371 1024 0,'1'-3'128'16,"-3"-1"89"-16,-2 0-1 15,-10 0-44-15,-3-4-42 0,-8-1-46 16,-1-2-23-1,-6 6-26-15,-1 5-10 0,-1 10-19 16,-1 10-6-16,7 11-6 16,5 6-1-16,13 3 0 15,9-4 0-15,16-10 0 16,9-4 1-16,13-14-2 16,4-6 3-16,-1-9 5 15,-3-7 4-15,-8-10 14 0,-4-3 5 16,-9-13 19-1,-1-4 7-15,-6-8 10 16,-2-4-2-16,-3-3-13 16,-3-2-5-16,-1-1-11 15,-1 2-5-15,0 6-8 16,0 4-5-16,0 18-5 16,0 11 1-16,-3 18-4 15,1 14-4-15,-1 21-7 16,0 9-1-16,3 17 5 15,1 7 0-15,5 11 0 16,6 0-12-16,7-8-26 16,9-6-12-16,11-22-11 15,4-8 10-15,11-16 27 0,1-8 14 0,-6-11 16 16,-5-6 3-16,-15-10 4 31,-7-6 3-31,-7-5 14 0,-8-2 5 16,-6-3 0-16,0 7-2 0,-4 9-11 15,2 6-7-15,-2 19-11 16,2 10-3 0,1 11-4-16,1 7 1 15,7-6 6-15,3-5 1 16,13-9-1-16,3-6 1 16,8-8 0-16,6-2 2 0,1-7 2 0,-1-2 2 15,-3-5 2-15,-6-1 2 31,-16-5 5-31,-6-3 6 0,-14-1 6 16,-7-2-1-16,-6 1-8 16,-3 2-10-16,6 10-7 15,3 5-3-15,13 8-6 16,7 2-2-16,13 2-3 16,8 2 2-16,8 0 4 15,-1 0 2-15,3-1-35 16,-1-3-49-16,7 2-162 15,0 0 141-15</inkml:trace>
  <inkml:trace contextRef="#ctx0" brushRef="#br0" timeOffset="1685.06">19505 4378 685 0,'1'-7'186'16,"-1"-3"119"-16,-3-5-52 0,-8-1-23 0,-4-1-92 16,-3-2-20-16,-6 2-53 15,-1 4-15-15,-3 9-17 16,-6 8-7 0,-4 14-19-1,-1 10-6-15,2 14-4 16,3 2-2-16,11 3 2 0,7-9 0 15,16-13-4-15,7-8-1 0,12-11 2 16,7-6 0 0,14-10 6-16,5-3 0 15,5-5 2-15,-1-1 1 16,-8-1 3-16,-7 3 2 0,-7 3 2 16,-4 6 0-1,-8 9-2-15,-3 5-2 0,-6 11-1 16,-4 1 0-16,-5 3 1 15,-3-3-2-15,0-4 0 16,2-4-3-16,3-6-1 0,2-4-2 0,7-6 0 31,1-4 1-31,6-6 1 16,2-1 1-16,3 1 5 16,2 3 1-16,-2 4 1 15,0 3 0-15,-5 5-6 0,-2 2-1 16,1 10-1-16,1-2 0 15,2 2 0 1,3-2 0-16,4-4 0 0,3-3 0 16,0-5 2-16,-2-4 0 0,-2-6 1 15,-1 2 1-15,-2 4 4 32,-3 2 1-32,-1 13 2 0,-3 7-1 15,-1 7-3-15,-1 3-1 16,3-2 1-16,2-5-20 15,5-10-74-15,8-6-46 16,12-8-324-16,8-6 276 16</inkml:trace>
  <inkml:trace contextRef="#ctx0" brushRef="#br0" timeOffset="2109.54">20493 4228 803 0,'-32'6'73'0,"3"2"57"16,-1 0 4-16,7 0 11 16,4 3-25-16,5 5-32 15,2 0-30-15,4 8-30 16,-1 2-6-16,2 1-15 16,6 4-2-1,4-3 8-15,9-1 8 0,7-7 13 16,1-5 7-16,11-7 11 15,1-5 1-15,11-7 4 16,3-5 5-16,9-8-1 16,-1-6 1-16,-4-6 3 15,-7 0-3-15,-16-6 4 16,-9 3 4-16,-18 3 7 16,-3 3-9-16,-11 16-26 15,-7 10-16-15,-7 23-27 16,-9 8-6-16,0 10 2 0,10-1 0 15,23-2-1 1,14-4-1-16,21-8 1 16,9-6 2-16,5-5-17 15,2-6-28-15,0-4-96 16,2 0-73-16,3-4 110 0</inkml:trace>
  <inkml:trace contextRef="#ctx0" brushRef="#br0" timeOffset="3279.77">22124 3799 930 0,'2'-5'81'31,"-1"0"57"-31,-1 2 5 16,0 3 15-16,0 3-19 15,0 13-12-15,0 9-26 0,-3 19-34 16,0 9-17-16,0 13-39 15,-3 2-5-15,2 5-7 16,0 3-22-16,2-3-19 16,-1-4-4-16,0-17 0 15,0-10 22-15,-2-18 24 0,0-8 6 16,0-15 2-16,1-9-1 0,2-16 0 31,2-8-1-31,6-5 11 16,2 0 7-16,6 8 11 0,1 9 4 15,2 12-7-15,3 7-3 16,4 8-10-16,1 5-6 16,0 3-7-16,-1 5-2 15,-8 0 0-15,-7-2 0 0,-16 5 1 32,-8-2 4-32,-12 3-4 0,-4-1-23 15,-3-8-90-15,5-4-82 16,7-10 94-16</inkml:trace>
  <inkml:trace contextRef="#ctx0" brushRef="#br0" timeOffset="3683.66">22444 4135 1017 0,'19'5'109'0,"-6"5"50"0,-6 8-4 16,-6 3-18-16,-1 5-41 15,-1 3-9-15,2-6-53 16,4-3-7-16,4-9 2 16,3-8 1-16,7-10 1 15,2-6-3-15,4-8-4 16,-2-4 0-16,-1-3 6 16,-3 0 3-16,-5 1 14 15,-5 0 4-15,-5 8 0 0,-4 4 2 16,-2 10-13-16,-3 8-4 15,-4 11-14-15,0 10-6 16,4 12-9-16,4 5-1 16,4 9-6-1,6 2 0-15,7 5 0 0,-1-2-1 0,-2-6 2 32,-3-2 3-32,-13-5 1 15,-9-2 2-15,-13-2-2 0,-8-3-3 16,-5-7-33-16,1-2-27 15,-3-10-81-15,-1-6-69 0,-6-11 115 16</inkml:trace>
  <inkml:trace contextRef="#ctx0" brushRef="#br0" timeOffset="4294.88">18572 5125 969 0,'9'-9'135'15,"-2"2"51"-15,-3 3 6 16,1 4-20-16,-2 11-43 16,-3 6-6-16,3 17-32 15,-2 13-13-15,1 13-23 16,0 7-21-16,-2 12-18 0,0 2-5 16,-5 6-11-1,2 0 2-15,-1-13-30 0,1-6-28 0,2-19-80 31,-2-10-98-31,6-14 130 0</inkml:trace>
  <inkml:trace contextRef="#ctx0" brushRef="#br0" timeOffset="4659.22">19496 5632 1242 0,'-1'-1'119'15,"-4"2"58"-15,3 2 13 0,-4 7-58 16,0 3-30 0,1 10-29-1,1 3-24-15,0 9-23 0,-2 5-5 0,5 1-15 16,0 0-5-16,3-8-12 16,6-5-27-16,6-12-105 31,3-6-202-31,7-14 199 0</inkml:trace>
  <inkml:trace contextRef="#ctx0" brushRef="#br0" timeOffset="4842.43">19498 5318 1564 0,'-7'2'79'16,"0"1"10"-1,5-3-42-15,3-1-5 0,4-7-28 16,2-3-10-16,2-7-220 16,4 5 156-1</inkml:trace>
  <inkml:trace contextRef="#ctx0" brushRef="#br0" timeOffset="5335.4">19857 5757 544 0,'-3'43'89'16,"0"-5"21"-16,-4-11 31 15,-1-8 8-15,2-10-34 16,-3-5 5-16,2-6-19 16,1-6-9-16,2-8-27 15,8-5-17-15,5-5-6 0,3-1 11 16,4 2 15-16,1 3 4 0,-1 10-16 31,0 5-12-31,-2 10-18 16,-1 3-6-16,0 9-10 0,-2 1-3 15,1 1-4 1,0 0-1-16,3-6 1 16,6-3 0-16,4-10 1 0,3-6 1 15,6-8 2-15,0-3-1 16,2-7 21-16,-1-3 5 15,-8-5 8-15,1-4 9 0,-12 5-10 16,-1 3-4-16,-5 10-4 16,-8 7-14-16,0 13-16 15,-3 6-3-15,1 13-9 16,6 4 5-16,4 6 4 16,4 1 4-16,6 0 3 15,1-1-1-15,4 0-1 16,-4 1-3-16,-6-2 0 15,-5-1 0-15,-14-2 4 0,-10-4-14 32,-6-5-67-32,-3-3-46 0,-3-13-265 15,6-2 228-15</inkml:trace>
  <inkml:trace contextRef="#ctx0" brushRef="#br0" timeOffset="5523.47">20492 5166 1218 0,'31'-10'141'16,"1"5"88"-16,-2 12-62 15,-1 10-28-15,-5 16-22 16,-7 6-3-16,-4 18-46 16,-7 4-18-16,-5 8-25 15,-1 4-41-15,-3-1-156 16,2-3-108-16,1-1 129 0</inkml:trace>
  <inkml:trace contextRef="#ctx0" brushRef="#br0" timeOffset="5875.85">20556 5521 1196 0,'18'-15'115'0,"6"0"71"16,4 2-2-16,5 1-23 15,1 1-41-15,3 4-44 0,3 2-29 16,-2 6-29-16,2 5-7 0,-1 11-11 16,0 7-3-1,-5 13-15-15,-2 6-14 0,-13 7-24 16,-5 1-8 0,-12-6 8-1,-2-6 14-15,-2-12 28 16,-1-9 12-16,3-17 11 15,3-1 18-15,5-19 20 0,4-10 4 16,12-14 1 0,5-7-17-16,8 0-20 15,2 2-4-15,1 14-9 16,3 7-2-16,4 8-35 0,3 3-77 0,4 5 69 16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31T17:26:00.40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19170 12630 620 0,'2'-2'60'0,"-3"3"49"16,-2 3 7-16,-3 3-4 15,0 2 11-15,1-1 17 16,2-1 2-16,1 0 1 16,0-2-9-16,1 0-21 15,1 0-10-15,0-2-12 16,-1 1-10-16,-7-2-4 15,0 0-10-15,-9 1-14 16,-4-2-1-16,-6-1-13 16,-7 1 4-16,-19-1-17 15,-10 1-4-15,-10 1-13 0,-3 0-7 0,9 1 0 16,6 0-2-16,4 2-1 31,-1-1 0-31,1 4-2 16,5 2-2-16,8 1-5 0,9 3-6 15,10-1-23-15,4 0-15 16,6-1-45-16,5-3-27 16,9-8-127-16,-1 1-183 15,13-11 255-15</inkml:trace>
  <inkml:trace contextRef="#ctx0" brushRef="#br0" timeOffset="339.78">18497 12501 1184 0,'-8'10'122'0,"-1"-1"88"16,-2 2-111-16,-1 0-10 0,-5 2-44 16,-4 1-4-1,-3 2-13-15,-2 0 0 16,-2 3-3-1,2 2-3-15,2 2-11 16,1-1-6-16,6 1-5 0,3 3 0 16,1 0-2-16,5 0 0 15,5 0-2 1,0-2 0-16,8-3 4 0,3-3 3 0,6-3 3 16,4-3 2-16,9 0-5 15,8-1-2-15,12-1-15 16,11 0-35-1,6-1-163-15,1 0 133 0</inkml:trace>
  <inkml:trace contextRef="#ctx0" brushRef="#br0" timeOffset="915.07">19471 13349 874 0,'0'2'178'0,"2"2"167"0,-2 3-168 16,-2 1-25-16,-9 3-41 15,-5 1-7-15,-7-2-16 16,-8-2-3-16,-13-2-32 16,-8 0-10-1,-12-4-24 1,-2-1-11-16,-4-1-8 0,-3 3-10 15,-11 5-22 1,2 5-5-16,7 7-3 16,7 2 1-16,31-2 3 0,5-3-7 0,16-6-34 15,5-4-21-15,9-7-126 16,1-2-185-16,14-12 237 16</inkml:trace>
  <inkml:trace contextRef="#ctx0" brushRef="#br0" timeOffset="1192.54">18739 13272 1355 0,'-17'7'155'0,"-4"2"129"0,5 2-181 0,0 1-15 15,-2 1-50-15,1 1-6 16,-3 3-5-16,0 0-4 0,-5 3-9 15,1 0-4 1,6 3-10 0,2 1-5-16,14 9-6 0,4 3 0 15,14 3 0-15,7 0 1 16,10-8 2 0,0-6 0-16,17-13 5 15,4-7-26-15,24-19-107 0,8-8-146 16,6-19 147-16</inkml:trace>
  <inkml:trace contextRef="#ctx0" brushRef="#br0" timeOffset="5657.44">20306 8933 985 0,'5'-3'121'16,"-3"1"99"-16,0 1-17 15,-3 1-59-15,-3-2-8 16,-4 0-23-16,-3-2-8 16,-9-3-25-16,0-2-16 15,-11 2-28-15,-2 0-18 0,-5 7-18 16,3 5-4-16,4 13-7 0,6 5 1 0,9 9-2 15,5 0 0 1,8 0 2 0,6-2 1-16,9-7 1 0,7-3 2 15,6-11 2 1,3-6 3-16,2-14 3 16,3-10 2-16,-3-13 2 15,-2-6-2-15,-4-11-2 16,-5-1 0-16,-5-11 13 0,-5-3 7 15,-1-1-5-15,0 0 0 16,-2 9-14-16,0 7-4 16,0 13 14-16,-3 8 9 15,-3 17 4 1,3 11-2-16,-6 18-12 0,1 11-9 0,1 22-5 16,-1 6-1-16,4 17 1 15,5 4-1 1,4-3 1-16,2-9 1 0,9-17-1 15,3-11 0 1,7-15 0-16,6-6 0 0,12-15 2 16,6-10 1-1,0-15 5-15,-1-8 2 0,-12-13 1 16,-8-3 3-16,-14-5 8 16,-7 3 6-16,-15 9 5 15,-7 7-3-15,-11 20-14 16,-5 11-10-16,-7 26-11 15,0 12-3-15,6 18 3 16,5 1 0-16,20 1 2 16,11-6 0-16,15-12 1 0,8-7 1 15,7-15-18 1,2-5-38-16,8-9-169 0,6-7 141 0</inkml:trace>
  <inkml:trace contextRef="#ctx0" brushRef="#br0" timeOffset="6325.26">21238 8722 854 0,'-4'1'172'0,"1"2"150"0,-12 0-132 16,-1 0-22-16,-8 4-63 15,-3 0-12-15,-3 6-33 16,1 3-9-16,0 8-14 16,4 5-4-16,10 7-23 15,5 3-7-15,15-1-7 16,7-3-4 0,18-9-2-16,7-7-2 0,12-12-34 0,0-7-33 15,6-12-156 1,4-8 135-16</inkml:trace>
  <inkml:trace contextRef="#ctx0" brushRef="#br0" timeOffset="6560.06">22315 8375 1351 0,'-7'22'125'0,"-1"4"60"16,-7 9-77-16,-2 3-9 15,1 7-49-15,0 3-4 0,2 4-25 16,1 1-9 0,2-2-3-16,1-5-20 0,4-6-172 15,2-6 130-15</inkml:trace>
  <inkml:trace contextRef="#ctx0" brushRef="#br0" timeOffset="6883">22498 8502 1453 0,'0'2'8'0,"-2"16"-1"0,-8 30 8 0,-1 1-1 0,3 5 2 16,6-5 0-16,11-17 4 0,10-8 5 15,11-18 15-15,7-8 6 16,10-18 1-16,4-7 1 0,3-10 19 31,-1-2 13-31,-17-3 39 16,-12-2 10-16,-31 2-11 0,-11 2-19 15,-27 4-52 1,-7 7-21-16,-3 13-41 16,2 8-27-16,0 20-49 0,4 12-43 15,-11 17-171-15,-8 10 175 16</inkml:trace>
  <inkml:trace contextRef="#ctx0" brushRef="#br0" timeOffset="7233.78">20084 10161 904 0,'12'3'174'16,"5"0"128"-16,15-3-82 16,9 1-28-16,8-1-86 15,2-2-31-15,-3-3-53 16,2-3-11-16,-6 2-8 15,2-4 2-15,-13 3-46 0,-8 0-48 16,-16 4-240 0,-8 3 194-16</inkml:trace>
  <inkml:trace contextRef="#ctx0" brushRef="#br0" timeOffset="7400.08">20068 10406 1160 0,'19'13'176'0,"12"0"193"16,24-8-228-16,5-2 8 0,2-5-71 16,-4-5-20-16,0-7-39 15,6-4-36-15,10-6-212 16,7-3 162-16</inkml:trace>
  <inkml:trace contextRef="#ctx0" brushRef="#br0" timeOffset="7955.45">21183 9908 917 0,'-4'-2'270'0,"2"0"-152"0,-1 2 225 15,1 6-271 1,-5 13-43-16,-4 10-9 0,-7 20-12 16,0 11 1-16,3 15-3 15,0 5-1-15,13-1-5 16,7-8 0-16,13-17-3 16,7-11 0-16,6-21 1 15,-1-10-1-15,-3-17 23 16,2-10 12-16,-4-21 26 15,0-11 8-15,1-17 3 16,-4-7 6-16,-10-12 6 16,-7-4 8-16,-14 1-19 15,-7 6-16-15,-11 24-25 16,-2 16-20-16,-6 33-22 16,-2 15-15-16,-15 28-32 15,-6 10-13-15,1 14-33 16,3 1-46-16,22 0 88 15</inkml:trace>
  <inkml:trace contextRef="#ctx0" brushRef="#br0" timeOffset="8179.97">21777 10196 1901 0,'-12'36'110'0,"-7"6"19"16,-3 1-4-16,-10 5-64 15,1-2-16-15,-4-3-20 16,-2-2-15-16,-1-4-11 16,-2-5-32-16,2-7-125 15,4-7-152-15,6-6 163 16</inkml:trace>
  <inkml:trace contextRef="#ctx0" brushRef="#br0" timeOffset="8380.1">21450 10224 1552 0,'12'1'140'0,"4"11"78"15,1 8-57-15,9 14-44 16,0 4-17-16,5 9-10 15,1 0-8-15,-3-1-34 16,-1-2-19-16,-3-7-23 16,-1-3-29-16,0-6-107 15,-2-2-129-15,5-1 137 16</inkml:trace>
  <inkml:trace contextRef="#ctx0" brushRef="#br0" timeOffset="9333.54">22655 9949 943 0,'-7'-3'108'0,"0"-1"69"0,2-1-24 16,-1-1-36-16,1 1-9 15,0 0 2-15,-1 2-13 0,-2 2-32 16,0 2-13-1,-2 7-26-15,0 4-10 16,-3 13-11 0,-1 8-5-16,3 17-3 0,2 9-2 15,3 11 0-15,3-1 0 16,4-8 1-16,5-6 1 16,6-15-3-16,6-5-2 0,6-15 0 15,2-7 0-15,6-14 10 16,2-10 11-16,6-16 25 0,4-5 16 15,-6-12 18-15,-2-4 9 16,-13-5 4 0,-9-5 2-16,-10-8-12 15,-8-3-9-15,-11 0-25 0,-5 6-17 16,-12 18-6 0,-3 12-12-16,-6 19-6 15,-4 9-13-15,7 13-41 16,0 7-21-16,11 10-70 15,6 3-59-15,10 6 116 16</inkml:trace>
  <inkml:trace contextRef="#ctx0" brushRef="#br0" timeOffset="10005.34">23211 10277 1140 0,'8'-21'123'16,"-4"-2"104"0,-2 1-19-16,-7-2-60 0,-4 0-6 0,-7-4-36 15,-6 0-11-15,-1 5-20 16,0 2-5-16,-2 12-26 15,3 7-12-15,-2 12-20 16,1 9-16-16,3 16-9 31,0 6-6-31,8 9-17 0,0 1-11 0,8-4-12 32,2-4 5-32,5-12 20 15,4-7 13-15,3-10 17 0,5-6 3 16,2-8 2-16,4-7 3 15,2-8 9-15,0-4 9 16,-4-7 20-16,1-2 12 0,-8-3 17 16,-1-1-1-16,-4 3-11 15,-3 4-7-15,-4 10-8 16,0 14-8-16,-3 1-11 16,-2 13-7-16,1 14-18 15,1 6-3-15,6 4 0 16,9 2-1-16,14-6 0 15,6-3 0-15,9-5-2 0,0-6 0 16,-1-10-15 0,-6-6-25-16,2-13-65 15,4-9 61-15</inkml:trace>
  <inkml:trace contextRef="#ctx0" brushRef="#br0" timeOffset="21186.46">22619 13276 575 0,'1'-2'123'0,"-1"1"133"16,1 1-23-16,-1 6-27 15,-1 0-11-15,-2 3-17 16,-1 2-19-16,-3 1-40 16,-4 5-22-16,-4 6-52 15,-2 0-14-15,-6 7-23 16,0 0-6-16,-1 7-2 16,-2 3-3-16,-2 0-4 15,3-1 0-15,2-7 0 0,6-6 1 0,9-8 1 31,6-4 0-31,6-7-3 16,6-1 0-16,4-4 0 16,8 1 2-16,3 3 3 15,1 1 0-15,5 2 1 16,-5 1-2-16,5-2-17 16,-2-2-33-16,0-3-97 0,-3-2-85 15,-4-3 120-15</inkml:trace>
  <inkml:trace contextRef="#ctx0" brushRef="#br0" timeOffset="21387.66">22628 13537 1278 0,'-3'18'150'15,"2"8"117"-15,1 3-64 0,0 8-61 0,3 5-27 16,-2 1-43-16,2 1-20 15,-2-1-33-15,0-1-13 16,1-5-31-16,-1 0-41 16,1-3-190-16,1-5-247 15,2-9 279-15</inkml:trace>
  <inkml:trace contextRef="#ctx0" brushRef="#br0" timeOffset="21900.08">21902 13315 1323 0,'-6'-7'107'0,"-7"4"65"15,2 2-14-15,-6 8-35 16,3 5-5-16,-1 10-11 15,4 6-10-15,-2 13-32 16,2 8-15-16,3 9-28 16,-1 4-11-16,2-2-43 15,0-6-35-15,3-11-109 16,-1-7-85-16,4-12 137 16</inkml:trace>
  <inkml:trace contextRef="#ctx0" brushRef="#br0" timeOffset="22119.36">21583 13524 1266 0,'5'12'129'0,"6"0"71"15,7-3-34-15,3 1-20 16,8-3-38-16,3-1-23 0,7-3-49 15,4-1-15 1,6-2-51-16,-3-1-54 0,-3-1-287 16,-6-2 232-16</inkml:trace>
  <inkml:trace contextRef="#ctx0" brushRef="#br0" timeOffset="22905.14">20113 13174 1050 0,'-5'0'113'0,"-2"2"78"16,-1 2-11-16,-3 4-14 15,0 5-10-15,-3 6-12 16,0 3-28-16,-1 7-54 0,0 5-22 16,-4 9-31-16,0 7-9 15,3 9-36 1,0 7-35-16,5 4-99 0,2-2-71 16,3-12 128-1</inkml:trace>
  <inkml:trace contextRef="#ctx0" brushRef="#br0" timeOffset="23268.3">20303 13214 1168 0,'-6'3'168'0,"-2"4"128"15,-9 12-146-15,-3 6-39 0,-11 12-51 16,-2 4-8-16,-2 10-23 15,0 5-12 1,11 11-17-16,4 2-8 0,14-5-31 16,6-6-18-16,12-18-3 15,8-11 4-15,11-17 29 16,4-9 22 0,4-12 32-16,0-6 19 0,-12-11 33 15,-5-3 11-15,-11-2-2 16,-9-1-7-16,-6 6-20 15,-5 4-15-15,-16 8-17 16,0 6-19-16,-11 12-62 16,-1 7-39-16,4 12-132 15,5 6-137-15,11 1 209 16</inkml:trace>
  <inkml:trace contextRef="#ctx0" brushRef="#br0" timeOffset="23460.83">20701 13384 1268 0,'4'7'151'0,"-4"4"95"0,-16 9-101 16,-6 6-38-16,-17 13-59 15,-6 3-18-15,-3 8-18 16,3 0-22-16,5-7-103 15,7-6-146-15,11-13 140 16</inkml:trace>
  <inkml:trace contextRef="#ctx0" brushRef="#br0" timeOffset="23650.97">20449 13434 1057 0,'8'13'141'0,"0"7"103"16,2 6-81-16,1 11-87 16,2 4-34-16,3 4-29 0,2-1-7 15,5-4-54-15,2-6-60 0,0-9 62 16</inkml:trace>
  <inkml:trace contextRef="#ctx0" brushRef="#br0" timeOffset="23854.71">20913 13302 1362 0,'-1'30'162'15,"-1"8"124"-15,-3 10-66 0,-3 14-95 0,-1 4-39 16,1 3-57-16,1-2-13 15,3-11-84-15,1-6-71 16,3-8 79-16</inkml:trace>
  <inkml:trace contextRef="#ctx0" brushRef="#br0" timeOffset="24286.14">19860 14712 1006 0,'15'-2'159'0,"4"-1"168"31,5-2-165-31,6 2-68 16,3 0-39-16,9-1-38 15,6 1-6-15,9 0-19 0,1-1-29 16,-11 0-115-16,-2-2-163 0,-21 2 172 31</inkml:trace>
  <inkml:trace contextRef="#ctx0" brushRef="#br0" timeOffset="24472.03">19910 15059 1561 0,'33'-8'160'0,"10"-5"97"0,10-6-103 0,17-7-88 16,5 0-55-16,-5 1-117 15,-3 0-96-15,-10 3 101 16</inkml:trace>
  <inkml:trace contextRef="#ctx0" brushRef="#br0" timeOffset="25235.87">20951 14640 1194 0,'1'-1'103'0,"0"-1"49"31,1-1-42-31,0 0-55 0,1-2-6 16,0 2 25-16,4-2 13 16,10-2 6-16,4-1 0 15,14-3-27-15,5-1-16 16,3 1-19 0,3 3-11-16,-10 4-8 0,-5 3-1 0,-11 10-2 15,-7 5 1-15,-12 11-2 31,-2 5-16-31,-15 11-35 0,-5 6-22 16,-9 7-35-16,-8 6 7 0,-6 2 31 16,-2 0 20-1,3-9 37-15,6-7 21 16,15-14 29-16,8-6 11 16,15-14 13-16,9-5-4 0,21-11-13 15,8-7-6-15,13-6-13 16,4-3-9-16,-6-5-15 15,6 3-3 1,0-3-42-16,6-3-42 0,5 2-132 16,-6-1-130-16,-9 0 183 15</inkml:trace>
  <inkml:trace contextRef="#ctx0" brushRef="#br0" timeOffset="25584.13">21670 14690 808 0,'-4'0'230'0,"-3"0"265"0,-2 1-168 16,0 4-109-16,-7 3-39 16,-1 9-61-16,-3 2-24 15,2 8-48-15,-1 2-17 16,4 6-24-16,5 1-9 16,7 2-6-1,8 2-4-15,12-10-3 0,6-5 3 0,6-11-1 16,5-8 1-1,0-11 3-15,-1-9 2 16,-2-11 8-16,-1-4 5 0,-4-5 11 16,-1-3 7-1,-12-2 11-15,-5-2 2 16,-20 1 0-16,-8 2-6 0,-12 7-7 16,-3 3-16-16,-6 15-53 15,0 5-36-15,-5 11-94 16,1 9-72-16,-4 4 139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31T16:14:33.04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15922 870 754 0,'-16'-1'110'0,"2"-2"95"16,2 2-23-16,4 3 3 16,1 1-24-16,1 0-6 15,2 5 3-15,3-3-16 0,1-3-13 16,0 17-34-16,0-1-24 16,0 16-29-1,0 15-14-15,0 14-21 16,-3 9-2-16,0 11-1 0,1-2 3 15,3-5 1-15,2-3 0 16,3-9-23-16,0-5-26 16,3-15-110-16,-2-10-121 15,7-13 150 1</inkml:trace>
  <inkml:trace contextRef="#ctx0" brushRef="#br0" timeOffset="444.27">16117 1235 1387 0,'-8'20'121'16,"0"6"0"-16,1 12-30 0,1 3-2 15,3 4-78-15,4-4-6 16,10-3-3-16,6-7 0 15,8-11-1-15,5-7 1 16,9-13 12-16,5-9 12 16,-2-13 25-16,-1-5 16 15,-9-7 5-15,-6-3-7 16,-6 5-22-16,-3 3-18 0,-7 12-18 16,-1 15-5-1,-4 20-2-15,-3 13 0 16,3 13 4-16,-3 1-1 15,10-7-2-15,9-8 0 0,4-12 6 16,7-6 17 0,6-11 49-16,-1-3 29 15,0-13 29-15,7-4 0 0,-15-9-27 16,-4-3-32-16,-8-10-25 16,-13 3-15-16,-3-7-24 15,-2 0-12-15,-7 7-67 16,-1 2-54-16,-3 9-161 15,2 8 158-15</inkml:trace>
  <inkml:trace contextRef="#ctx0" brushRef="#br0" timeOffset="2353.17">20039 1369 706 0,'2'1'135'0,"0"1"84"0,1-1 10 16,-2 0-84-16,-1 2-22 15,0-2-29 1,0 1-12-16,-1 2-25 15,1-1-11-15,-2 3-8 16,1 2 1-16,-2 3-9 0,1 1-2 16,-4 4-8-1,2 2-5-15,-1 1-6 0,1-1-2 16,2-1-4 0,2 0 0-16,1 0-1 15,1 1-1-15,2 2 0 16,-1 0 1-16,1-2 0 15,-3 0 1-15,1-3-1 16,0 0 1-16,1-4 0 16,0-1 0-16,2-5 0 15,2-2 0-15,-1-1-2 16,5-2 1-16,2 0-1 16,3 0-1-16,7 0 0 0,5 1-1 15,7 3 0-15,1-1 1 0,1-1-1 16,1 1 0-16,1-2-1 15,5-1 0-15,12 0 0 16,10 0-1-16,18 0 0 16,2 2 1-16,-1 3-1 15,2 2 1-15,5 4 0 16,5-3 1-16,-3 4 0 16,-3-2 1-16,-11-4 1 15,2 2 6-15,-1-4 12 16,-5-2 3-16,-18-2 4 15,-11-3-1-15,-21-2-7 16,-6 2 1-16,-9-2 0 16,-5-1 1-16,-3-3-3 15,-2-3 2-15,2-3-4 16,1-5-2-16,0-7-1 16,1-5-4-16,0-10 0 15,0-4-2-15,1-4-3 16,-1-1-1-16,1 3-3 15,-1-1-5-15,-2 17-25 0,1 13-27 16,-6 8-114-16,-2 11-127 16,-5 13 166-16</inkml:trace>
  <inkml:trace contextRef="#ctx0" brushRef="#br0" timeOffset="3615.4">20672 1887 501 0,'-3'0'136'0,"3"2"120"16,0 1-16-16,3 2-95 15,-1 1-22-15,0 3-33 16,1 2-20-16,-2 5-22 15,-1 5-6-15,0 4-3 16,-3 3-1-16,-2 5-3 16,-2 2-2-16,-2-1-13 15,0 0-4-15,-8-5-4 16,-4 0-1-16,-5-2 2 16,-4 0 3-16,-2-3 10 15,-3-4 5-15,-6-2 2 16,0-1 0-16,-5-5-6 15,-8-1-4-15,-14-3-5 16,-7-4-4-16,-7-3-4 0,6-4-1 0,7-6-1 16,-6-2-1-16,-4-4 1 15,0 0 8-15,1 0 14 32,9 0 7-32,11 2 9 0,1-2 1 0,0-2-2 15,0-2-6-15,6-2 6 31,2-1-12-31,10-1-10 0,5-3 0 0,4 1-17 16,1 0 3-16,4-2-5 16,-3 1-2-16,1 3-2 15,-3 2-1 1,-3 4-3-16,-1 2-17 0,5 0-53 16,2 3-34-16,9-2-80 15,8 1-33-15,11 1-57 16,8 1-12-16,12 1 30 15,0 0 49-15,0 1 113 16,-2 3 55-16,-9 1 126 16,-8 4 47-16,1-2 76 15,-5 4 22-15,-7 2-20 16,-2 1-26-16,-2 3-54 16,-3 1-29-16,-1 3-52 0,-2 4-20 15,8 4-23 1,0 3-3-16,4 3-1 15,3 0 1-15,2-3-1 16,2 0 0-16,4-6 1 16,-3 0 1-16,1-7 3 0,-1-4 4 0,0-10 3 31,2-6 0-31,0-16-3 16,6-4-4-16,7-7-3 15,2-3-1-15,4 6 5 16,-2 3 11-16,-4 13 9 0,1 8 2 15,-5 11-6-15,-4 7-11 16,3 6-10-16,2 3 3 16,3 4-71-16,8-2-70 0,16 3 78 15</inkml:trace>
  <inkml:trace contextRef="#ctx0" brushRef="#br0" timeOffset="4125.5">19555 2478 1171 0,'0'0'131'0,"0"-1"75"0,0 0-14 0,-1-1-26 31,0 0-52-31,-2 1-44 16,1 0-9-16,0 0-23 16,-1 1-13-16,-3 3-17 0,-1 3-7 15,-6 8-6 1,-1 5-1-16,-7 10 1 0,-3 2 0 16,-3 0 6-16,2 0 1 15,8-6-1-15,4-4 0 16,13-4-6-16,5-4-1 0,11-4 1 15,6-1 3-15,9-3 2 16,1-2 1 0,6 0 2-16,-1-3 2 0,4 0-62 15,4 0-59-15,-2 1 66 16</inkml:trace>
  <inkml:trace contextRef="#ctx0" brushRef="#br0" timeOffset="4364.33">19714 2536 1347 0,'-4'-1'117'0,"3"5"35"31,-3 2-17-31,3 16-23 16,-1 7-56-16,-3 14-31 15,0 3-8-15,-2 5-7 16,2-1-3-16,2 0-38 16,3-2-46-16,0 0-147 15,3-3-183-15,2-2 224 0</inkml:trace>
  <inkml:trace contextRef="#ctx0" brushRef="#br0" timeOffset="4603.04">19948 2549 1247 0,'0'-2'23'0,"4"12"93"0,0 14 67 16,-3 7-18-16,-2 4 9 15,-6 2-103-15,2 3-37 16,-2-4-25-16,2 2 0 15,0-2-50-15,3-4-50 0,2-5-206 16,1-3 166 0</inkml:trace>
  <inkml:trace contextRef="#ctx0" brushRef="#br0" timeOffset="5050.93">19934 2584 876 0,'14'-23'209'16,"2"0"159"-16,6 6-151 15,2 2-18-15,4 11-93 16,0 5-20-16,3 10-28 16,0 6-9-16,-4 8-24 15,-3 1-9-15,-13 3-9 16,-10 1-5-16,-18-2-8 15,-6-2-7-15,-6-4-10 16,-1-5 0-16,2-8-1 16,4-3 3-16,7-7 8 15,4-2 2-15,9-5 1 16,4 0 2-16,9 0 14 16,6 0 11-16,6 3 17 15,5 2 8-15,6 3 10 16,4 2-3-16,1 4-8 15,0 6-7-15,-9 1-16 16,-6 1-5-16,-13 3-1 16,-4 1-1-16,-15 2 0 15,-6 4 0-15,-20 1-2 16,-11 1-4-16,-7 1-23 16,-4-2-22-16,9-4-79 15,3-7-65-15,13-10-335 16,4-3 310-16</inkml:trace>
  <inkml:trace contextRef="#ctx0" brushRef="#br0" timeOffset="7684.03">18214 1234 636 0,'2'4'125'0,"3"3"96"16,-4 2-41-16,-1 4-93 16,-1 4-29-16,-5 4-31 15,2 0-9-15,0 1-11 16,0-3-2-16,4 0-2 16,0-5 0-16,5-3 0 15,2 0 3-15,3-3 6 16,3 0 1-16,3 0 2 15,2 2-3-15,9 1-5 16,2 0-2-16,8-2-3 16,9-3 0-16,12-6-2 15,7-2 7-15,4-5 19 16,2-3 9-16,14 0 28 16,6-1 7-16,0 0 5 15,-2 1 1-15,-15 0-14 16,-7 2-8-16,-2-1-16 15,-8 0-8-15,-15 3-9 16,-9 0-1-16,-18 1 3 16,-7-1 7-16,-8-2 5 15,-2-5 1-15,-2-6-6 0,2-5-8 16,0-11-11-16,2-6-5 0,-1-14-5 31,-2-3-2-31,3 2-21 16,-3 10-23-16,-3 11-88 15,-5 10-93-15,-9 14 123 0</inkml:trace>
  <inkml:trace contextRef="#ctx0" brushRef="#br0" timeOffset="8335.87">18131 532 994 0,'-7'22'111'0,"3"2"34"31,-1 1-10-31,2 5-62 16,1 0-45-16,-1 0-21 16,-1 0-2-16,3-1-1 15,-1-4-1-15,1-2-2 16,-3-5-8-16,0-11-12 15,4-5 0-15,0-1-1 16,-1-6 10-16,1-13 11 16,6-5 2-16,0-16 8 15,3-6 4-15,5-5 2 0,1-3 0 0,5 9-2 16,1 3 1-16,3 11 13 16,-5 8 8-16,0 9 5 15,1 3-3-15,-1 9-14 16,0 0-9-16,-4 4-8 15,-2 4-3-15,-9 3 2 16,-4 2 2-16,-11 1 6 16,-5 1 3-1,-6 1 6-15,0 0 2 16,0 5-5-16,4 1-2 16,5 9-6-16,6 7-2 0,7 4 1 15,6 3-2-15,7-6-2 16,1-6-1-16,10-12-11 15,6-2-31-15,7-13-191 16,6-3 151-16</inkml:trace>
  <inkml:trace contextRef="#ctx0" brushRef="#br0" timeOffset="8939.54">18509 667 1143 0,'4'11'123'0,"4"-3"53"0,2-3 2 0,5-7-97 16,-2-4-21-16,4-4-20 15,-4-2-10-15,-1-3-16 16,1 0-2-16,-2-7-4 16,-6 3-1-16,-1 0 1 15,-3 1 1-15,-3 5 1 16,-6 3-3-16,-5 8-4 0,1 4-1 31,-4 12-1-31,-1 9 1 16,6 10 2-16,5 7-2 15,9-4 0-15,8-6 1 0,13-9 7 16,1-11 3-16,10-10 5 16,2-6 3-16,6-13-1 15,6-2-1-15,5-6 0 16,0-6-1-16,-9 0-2 15,-8 0-1-15,-18 4 0 0,-11 4-2 0,-8 12-1 32,-5 7 0-32,-8 13-1 15,-1 11-2-15,-11 15 1 16,0 5-1-16,-2 15-5 0,3 3 0 0,1 5-3 16,2-1 0-16,-1-1 2 31,0-2-1-31,-6-3-18 15,-1 3-6-15,0-10-26 0,-1-1-3 16,1-14 22-16,3-8 6 16,0-21 31-16,-2-7 9 0,13-21 1 15,5-9-2 1,22-15-9-16,13-6-3 0,19-8-8 16,11 5-4-16,27 6 0 15,12 3 0 1,8 11-22-16,0 3-81 15,-14-3 72-15</inkml:trace>
  <inkml:trace contextRef="#ctx0" brushRef="#br0" timeOffset="20943.8">17272 6506 537 0,'-1'7'87'0,"-2"3"74"0,-5 2-12 16,-4 1-31-16,1 0-9 16,2-4-3-16,3 1-2 15,6-5-9-15,0-1-6 16,13-4-14-16,5-2-5 0,6-3 0 16,8-1-1-16,6-1-1 15,6 1-9-15,14-1-14 31,8 1-7-31,4 1-13 0,0 0-2 0,-13 1-9 16,-10-2 1-16,-10 2-9 16,-3-1-1-16,-8-2 1 15,-3 1 5-15,-9-1 6 16,-5 1 4-16,-10 1 0 16,-8 2-9-16,-15 2-5 15,-6 1-7-15,-11 3-7 16,-8 0-10-16,-23-1-35 15,-6 1-16-15,-11-3-19 16,4 0 7-16,16 0 35 16,0 2 15-16,10 5 22 15,4 2 1-15,12 8-1 0,13 1 0 16,23-1 14 0,11 0 13-16,27-5 29 15,9-4 12-15,15-3-3 16,3-5-8-16,8-6-26 15,-1-2-17-15,9-4-6 16</inkml:trace>
  <inkml:trace contextRef="#ctx0" brushRef="#br0" timeOffset="22174.3">17508 6721 710 0,'-8'4'70'15,"0"1"41"1,0-1-27-16,-1-3-20 0,1 0-4 0,1-2 27 31,2-1 1-31,2-2-2 0,3 0-5 0,0 4-27 32,0 0-15-32,-2 4-21 15,1 5-9-15,-2 8-9 16,0 6-3-16,2 10 1 15,2 5 1-15,5 5-1 0,0 3 2 16,5-5 0-16,-1 0 0 16,5-9-1-16,4-6 0 0,13-4-1 31,7-6 1-31,10-8 6 16,-1-2 2-16,-2-7 1 15,-4-3 0-15,-3-5-62 0,-3-1-75 16,-3-2 74-16</inkml:trace>
  <inkml:trace contextRef="#ctx0" brushRef="#br0" timeOffset="22475.34">17873 6886 946 0,'17'14'108'15,"3"2"67"-15,3 2-63 16,2 2-14-16,4-1-35 16,4 0 6-16,2 1-10 15,-4-3-2-15,-7-1-1 16,-6 0-10-16,-10 0-19 16,-4 4-6-16,-8-2-3 0,-9 3-1 15,-12-2-5-15,-12-4-15 16,-7-1-37-16,-5-2-14 15,8-6-51 1,6-3-32-16,14-3-147 0,7-3 161 0</inkml:trace>
  <inkml:trace contextRef="#ctx0" brushRef="#br0" timeOffset="22866.85">18567 6813 856 0,'5'0'114'0,"-2"3"115"15,-2 4-54 1,-1 5-20-16,-1 5-24 0,1 6-31 16,-3 3-18-16,2 8-33 31,-1 1-11-31,0 4-25 15,1 0-6-15,-4-4-5 0,2 1 2 16,-3-8-48-16,2-4-37 16,3-8-142-16,1-5-238 15,11-11 273-15</inkml:trace>
  <inkml:trace contextRef="#ctx0" brushRef="#br0" timeOffset="23269.27">18924 6682 540 0,'-2'9'141'0,"-5"1"145"16,-4 5-134-16,-5 0 9 15,-1 1-45-15,1 2-12 16,0 5-47-16,6 3-19 15,0 7-27-15,2 6-8 16,3 7-4-16,1 4-2 16,4-1-1-16,3-5-1 0,6-6-2 15,4-10-1-15,7-8-1 16,5-5 0-16,1-11 5 16,0-4 10-1,1-11 27-15,-3-6 13 16,-3-9 24-16,-3-2 5 0,-5-3 7 15,-5-1 3-15,-11 4-13 16,-7 1-13-16,-15 10-34 16,-6 11-23-16,-19 12-40 15,-2 8-20-15,-3 12-53 16,5-3-29-16,17-1-255 16,9-2 243-16</inkml:trace>
  <inkml:trace contextRef="#ctx0" brushRef="#br0" timeOffset="23846.6">19327 6743 468 0,'-5'7'85'0,"-2"3"85"16,3-1-19 0,3-1-30-16,1 1-14 0,5-3-15 15,-1 0-6-15,2 0-7 16,1 1-6-16,-4 3-23 15,-1 2-5-15,-6 10-10 16,-3 6-6-16,-7 7-8 16,0 1-6-16,0 2-12 15,3 0 0-15,6-2-3 16,5 3 0 0,1-4 0-16,4 1 0 0,-2 2 1 15,-2-3 1 1,-3 1-1-16,-1-1-1 0,-4-7-19 15,-1-4-11-15,3-8-37 16,2-6-29-16,2-10-98 16,-4-1-63-16,6-6 137 15</inkml:trace>
  <inkml:trace contextRef="#ctx0" brushRef="#br0" timeOffset="24443.65">19361 7150 557 0,'0'-1'145'0,"-2"1"136"16,-5 0-60-16,-4 0-49 15,-4 2-48-15,6-3-29 16,1-2-11-16,7-3-13 15,2-4-7-15,5-5-17 16,4 1-12-16,4 1-13 16,-2 2 0-16,2 4 0 0,-4 3 4 15,3 3 1-15,-3 2-1 16,5 2-7-16,3 1-3 16,-1 1-2-16,2 1 0 15,1 4 1 1,-3 2-2-16,0-1-1 0,-1 1-2 15,-6 2 0-15,-1 0 0 16,-6 3-1-16,-3 4 1 16,-5 2-1-1,-7 1 0-15,-5 1-10 0,-4-1-5 0,-9-3-14 16,2-3-6 0,-5-5-12-1,1-5-12-15,1-9-36 16,1-4-35-16,3-11-68 15,2-3-60-15,6-3 136 0</inkml:trace>
  <inkml:trace contextRef="#ctx0" brushRef="#br0" timeOffset="25619.58">20519 6564 412 0,'0'-7'100'0,"0"2"131"0,-1 1 22 15,-4 6-18 1,-1 4-17-16,-9 8-66 0,-5 7-31 16,-6 7-51-16,-2 6-24 15,2 10-36-15,0 7-9 16,4 13-3-16,5 4-1 15,8 5-4-15,6-3-17 16,14-11-42 0,2-6-28-16,14-16-103 0,4-5-67 15,5-14 147-15</inkml:trace>
  <inkml:trace contextRef="#ctx0" brushRef="#br0" timeOffset="26038.8">20661 6831 869 0,'16'0'131'0,"1"-2"48"0,2 2 14 15,1 0-49-15,2 1-59 16,4 2-22-16,3 3-35 16,-2 2-6-16,-3 2-10 15,-5 2-4-15,-10 0-2 16,-7 1-1-16,-8 3-26 16,-9 0-19-16,-6 1-34 15,-4 2-19-15,-1 1 6 0,1 0 16 16,6-2 32-16,2 0 20 31,11-5 29-31,5-1 13 0,12-4 24 16,5-2 10-16,6-3 6 15,3-1-8-15,2-2-22 16,3-5-12-16,0-1-68 16,0-4-72-16,3-2 67 15</inkml:trace>
  <inkml:trace contextRef="#ctx0" brushRef="#br0" timeOffset="26242.83">21203 6796 1171 0,'0'-5'101'16,"-4"4"68"-16,3 4-1 0,-3 12-22 15,2 8-19-15,2 12-38 16,-1 6-24-16,-1 3-28 15,-2 0-16 1,2-2-16-16,1-4-4 16,3-8-55-16,3-6-44 15,-2-7-217-15,3-5 180 16</inkml:trace>
  <inkml:trace contextRef="#ctx0" brushRef="#br0" timeOffset="26723.61">21219 6779 1083 0,'-2'-6'167'0,"3"-7"-69"15,0 2 116-15,1 1-24 16,0 3-34-16,5 2-19 0,1 2-27 16,1-1-19-16,7 3-22 15,2 1-10-15,10 3-25 16,5 4-10-16,4 4-15 15,-5 1-6-15,-3 2-1 16,-7-1-12-16,-14 0-31 16,-9 0-6-16,-20 0-24 0,-5 1-1 15,-8-2 6 1,0 0 0-16,6-1 14 16,2-2 12-16,13-1 20 15,2-2 6-15,11-1 9 16,4 1 1-16,5 1 17 0,6 2 9 15,5 4 16-15,4 2 5 16,0 3-8-16,0 0-5 16,1 4-6-16,-2 0 0 15,-6 0-3-15,-8-1 2 0,-11 2-3 16,-13 0-1-16,-14-1-3 16,-7 3-2-1,-4-7-4-15,0-1-3 16,5-7-19-16,5-7-16 0,9-8-45 31,2-10-21-31,14-13-46 0,7-6-35 16,12-9 103-16</inkml:trace>
  <inkml:trace contextRef="#ctx0" brushRef="#br0" timeOffset="27020.82">21612 6521 992 0,'-3'-1'158'0,"5"2"-51"0,4 6 123 16,2 1-32-16,5 6-21 15,1 6-32-15,9 9-24 0,3 10-26 0,7 7-27 31,6 5-19-31,11 6-27 0,7 2-6 0,-2 4-12 32,-4-1 3-32,-17 0 1 0,-13-2-7 0,-21 1-47 31,-17 0-42-31,-40 0-136 0,-12 6-175 16,-14 6 228-16</inkml:trace>
  <inkml:trace contextRef="#ctx0" brushRef="#br0" timeOffset="40611.58">11006 6501 228 0,'-7'7'60'0,"-2"0"82"15,1 2-8-15,2-1 12 16,0-1 19-16,3-4 21 16,1-2 1-16,3-1-23 15,3-3-23-15,7 1-48 16,6 0-12-16,16-1-9 0,11 3 0 0,13 0 5 16,8 2-5-16,8-1-18 15,6-1-10 1,17-5-24-16,6-4-7 0,-3-4-4 31,-6-2 0-31,-15-1-5 0,-6 0-34 16,-11 2-226-16,-5 2 175 0</inkml:trace>
  <inkml:trace contextRef="#ctx0" brushRef="#br0" timeOffset="41422.78">15985 6421 617 0,'-3'0'101'16,"2"2"94"-16,1 1-10 0,4 2-37 15,2 0-21-15,7-2-17 16,6-1-12 0,15-1-12-16,11 0-10 0,24 2-32 15,16 1-16-15,6 1-19 16,0 1-3-16,-5-1 2 16,1 2-23-1,-5 1-251-15,-4 3 191 0</inkml:trace>
  <inkml:trace contextRef="#ctx0" brushRef="#br0" timeOffset="44191.6">13021 6575 287 0,'-1'4'94'16,"0"-1"110"-16,1 0-9 0,2-1-27 15,3 1-3-15,-3-1-22 16,0-1-29-16,-2 0-32 15,0 2-14-15,-4-3-5 16,-1 0 4-16,-4-3-11 16,-1-3-1-16,-4-1-22 15,-3 1-12-15,-7 2-15 0,1 1-2 16,-9 3-3-16,-3-2-1 16,3 3 1-16,3 3-1 15,13 2-5-15,2 6-2 16,11 3-4-16,3 3-1 15,8 4 3-15,6-2 1 0,11 4 4 32,6 1 0-32,11-2 0 15,3-1-1-15,2-6 1 16,-2-1 1-16,-2-1 2 16,-4 1 1-16,-12 2 3 15,-8 1 2-15,-21 4-22 16,-11 1-23-16,-15 2-44 0,-2-3-15 15,-9-6 16-15,-1-7 22 16,0-9 43-16,-1-8 16 16,5-15 23-16,6-6 2 0,18-13 32 15,12 1 22-15,20-4 19 16,2 4 12 0,9 4-24-16,-5 3-22 15,-1 7-35-15,2 0-17 0,-6 3-93 16,-1 0-59-16,2-4 73 0</inkml:trace>
  <inkml:trace contextRef="#ctx0" brushRef="#br0" timeOffset="44502.1">13188 6359 1364 0,'-3'16'65'16,"-2"6"16"-16,1 4-9 15,-1 13 14-15,2 6-21 16,3 11-26-16,2 4-12 0,6 3-20 15,2 0-16-15,6 0-113 16,3-6-68-16,5-10-153 16,-1-5 155-16</inkml:trace>
  <inkml:trace contextRef="#ctx0" brushRef="#br0" timeOffset="44782.28">13291 6818 805 0,'0'0'123'15,"1"-1"72"-15,5-2-27 0,5-4-10 16,10-1-24-16,4-2-2 16,1-1-21-1,5 2-17-15,4 5-36 0,0 4-18 16,2 7-27-16,-2 5-5 15,-12 6 1-15,-9 4 2 16,-12 5 5 0,-5 1 1-16,-13 3 0 0,-5-2-2 15,-10-6-15-15,-1-5-14 0,5-12-45 32,1-5-36-32,9-13-97 0,2-8-69 15,10-10 141-15</inkml:trace>
  <inkml:trace contextRef="#ctx0" brushRef="#br0" timeOffset="45251.03">14135 6514 971 0,'-14'13'112'0,"-5"1"70"0,-5 1 27 16,-4 6-60-16,-1 1-24 16,-4 6-49-16,-2 6-25 15,4 9-37-15,0 9-8 16,8 12-8-16,5 4-2 0,8 6-1 15,4-2 1 1,9-11-32-16,4-7-10 16,9-19-63-16,4-8-69 0,8-16-227 15,6-9 230-15</inkml:trace>
  <inkml:trace contextRef="#ctx0" brushRef="#br0" timeOffset="45493.92">14336 6626 1135 0,'9'8'81'15,"0"3"34"-15,2 6 6 0,-1 8-22 16,0 5-26-16,-1 10-29 15,-2 1-18 1,-7 8-15 0,-1-1-12-16,0-4-95 0,-2-4-98 0,4-6 103 15</inkml:trace>
  <inkml:trace contextRef="#ctx0" brushRef="#br0" timeOffset="45751.37">14674 6661 800 0,'13'12'101'0,"-2"6"57"16,-1 4-15-16,-3 15-38 15,-5 1-40-15,-2 9-30 0,0 1-13 16,-3-1-31-16,0-5-47 16,3-6-230-1,0-7 185-15</inkml:trace>
  <inkml:trace contextRef="#ctx0" brushRef="#br0" timeOffset="46222.48">14689 6664 1027 0,'7'-11'112'0,"3"0"75"16,-1-1 1-16,3 1-36 16,0 1-15-16,5 0-22 15,5 2-17-15,7 5-36 16,6 2-15-1,5 8-26-15,2 3-4 16,-8 4-6-16,-5 3-2 16,-15 3 5-16,-8 1 1 15,-22 2-9-15,-8 1-6 16,-14-4-36-16,-1-4-24 0,0-5-19 16,6-5-6-16,12-6 14 15,6-5 15 1,15-3 19-16,4 1 13 15,12 1 27-15,8 1 14 0,6 6 21 16,7 3 14-16,0 7 6 16,2 3-2-16,-4 6-5 15,-5 3-12-15,-7 5-16 16,-6 2-2-16,-10 3-7 16,-6-1-1-16,-5 0 0 15,-7 3 0-15,-12-4 0 16,-4 1 0-16,-12-5-15 0,-6-5-15 15,-3-6-69-15,0-6-58 0,5-10-284 16,3-4 253-16</inkml:trace>
  <inkml:trace contextRef="#ctx0" brushRef="#br0" timeOffset="46574">15274 6385 1123 0,'12'19'110'0,"2"8"25"16,9 16 4-16,7 7 8 15,11 6-65-15,2 0-23 16,4-5-33 0,0-3-10-16,-9-2-8 15,0 3 0-15,-7 2 0 16,-5 3 1-16,-14 3 4 0,-9 2 1 16,-17 6 2-1,-13-1 0-15,-19 3 2 16,-13 1-18-16,-36 0-51 15,-7 1-36-15,-37-3 35 0</inkml:trace>
  <inkml:trace contextRef="#ctx0" brushRef="#br0" timeOffset="55451.16">6120 11618 235 0,'-5'2'67'16,"1"-3"61"-16,1-5 10 15,4 0-5-15,2 0 6 16,0 1-6-16,0 5-25 16,-1 0-10-1,0 6-28-15,-1 3-12 0,2 1-31 16,4-1-13-16,3-1-14 16,3-1 15-16,5 0 18 15,3 1 7-15,5 1 10 16,9 0-16-16,11-1-18 0,9 0-6 15,1-1-7 1,1-1 1 0,0-5-2-16,1-1 0 0,20-2 0 15,7-3-1-15,3-2 1 16,3-1 0-16,-4 0-1 16,7 1-1-16,8-1 0 0,-3 2-2 31,4-2-1-31,6-3 14 0,-1-2 16 15,4-1 3-15,7 1 7 16,-4 2-13-16,0 5-12 0,0 4-2 16,2 5-3-1,-5 1 0-15,1 1-1 16,1-1 0-16,5-5-2 16,1-4-1-16,-3-4-3 15,4-2 0-15,-5 0 1 16,-4 0 1-16,-3 0 9 0,-3-1-4 15,-6-7-1-15</inkml:trace>
  <inkml:trace contextRef="#ctx0" brushRef="#br0" timeOffset="72951.14">15209 14410 754 0,'-3'4'99'0,"1"0"101"16,-3 0-28-16,3-1-20 15,-3 0-5-15,2-1-19 16,0 1-9-16,-1-3-18 16,-1 1-10-1,-1 2-30-15,-4 0-14 16,2 4-26-16,-3 2-11 16,0 7-5-16,2 4-4 15,-3 9-2-15,2 3-2 16,4 7-3-16,2 3 0 15,5 5 0-15,3 6 1 16,7 3 2-16,1 3-1 16,8 3 1-16,2-4-1 0,1-5-7 15,2-6-8-15,3-18-11 16,1-7 0-16,5-14 7 16,0-7 8-16,4-10 11 15,-2-9 2-15,-3-19 14 16,-1-8 7-16,-9-19 12 15,-4-7 6-15,-6-5 1 16,-6 1 2-16,-12 4-2 16,-6 4-2-16,-17 12-8 0,-10 5-5 15,-15 18-5-15,-1 10-3 16,0 17-7-16,5 5-5 0,12 7-18 16,1 1-9-16,15-3-20 15,6 0-9-15,10-1-26 16,10 1-34-16,6 0-181 15,8 0 178-15</inkml:trace>
  <inkml:trace contextRef="#ctx0" brushRef="#br0" timeOffset="73313.82">15920 14765 571 0,'0'-3'133'0,"-3"0"131"0,3-3-115 16,4-1-9-16,4-2 2 15,5-2 9 1,8 2-10 0,1-3-13-16,11 4-54 0,2 2-24 15,6 0-31 1,9 3-13-16,9-2-96 0,-2-2-92 15,2 1 99-15</inkml:trace>
  <inkml:trace contextRef="#ctx0" brushRef="#br0" timeOffset="73765.53">16570 14441 1034 0,'3'-5'160'15,"3"-1"121"-15,5-1-101 16,2 1-9-16,7 1-50 16,5 3-11-16,12 3-35 15,0 5-12-15,8 5-27 16,-7 3-13-16,-3 2-12 31,-4 0-3-31,-13 4 1 0,-3 2-5 16,-12 8-24-16,-8 2-22 15,-12 5-56-15,-7 2-33 0,-12 1-66 16,-5 1-28-16,-10 1-8 16,2 0 37-16,4-3 92 15,11-1 64 1,16-6 110-16,9-4 28 0,13-6 52 15,10-3 5-15,12-6-20 16,6-5-13-16,11-4-46 16,3-4-19-16,3-4-29 15,-1-1-11-15,-3-10-31 16,-3-2-54-16,1-8-242 16,0-6 197-16</inkml:trace>
  <inkml:trace contextRef="#ctx0" brushRef="#br0" timeOffset="74103.58">17347 14359 938 0,'-9'29'102'0,"-1"0"119"16,-2 2-128-16,-1-3 8 15,2-2-5-15,0-3-1 0,7-2-6 16,4-2-23 0,0-2-4-16,10 0-6 15,0-1 2-15,5-3 5 16,1-1-3-16,9-1 8 0,1-1-5 16,8 2-14-1,2-3-3-15,-6 3-27 16,1 1-4-16,-8 1-5 15,-4 3 3-15,-12 1-5 16,-7 2-18-16,-14 3-68 0,-6 2-64 0,-8 2-191 16,-3 0-206-16,0-2 301 15</inkml:trace>
  <inkml:trace contextRef="#ctx0" brushRef="#br0" timeOffset="74337.25">17338 14339 877 0,'29'-26'180'15,"-5"6"138"-15,-2 5-81 16,-2 7-86 0,-2 2-47-16,-1 0-24 15,1-1-23-15,6-3-32 0,5-3-7 16,10-3-13-1,4 0-24-15,0-3-105 0,-1 0-110 16,-2-2 118-16</inkml:trace>
  <inkml:trace contextRef="#ctx0" brushRef="#br0" timeOffset="74648.83">17887 14217 869 0,'-17'24'82'16,"-1"3"53"-16,-2 3-29 16,2 1-18-16,3 3-9 15,7-6-6-15,4-1 9 16,7-4 6-16,3-4 8 0,9-4 0 16,2-2-5-16,7-2-18 15,1-2-6-15,8 1-16 16,2 2-8-16,4 2-7 15,-1 2-7-15,-10-1 4 0,-4 3-4 16,-14 1-7 0,-4 1-2-16,-10 2-23 15,-8 2-27-15,-19 3-95 16,-4 3-74-16,-10 4 102 16</inkml:trace>
  <inkml:trace contextRef="#ctx0" brushRef="#br0" timeOffset="74894.85">18089 14196 1051 0,'25'-27'164'0,"-8"4"165"16,-4 2-115-16,-1 7-66 15,-3 3-24-15,6 2-23 16,3 2-12-16,5 3-28 16,3 2-13-16,14 2-28 15,1-2-2-15,9-3-94 16,4-4-37-16,2-15 59 0</inkml:trace>
  <inkml:trace contextRef="#ctx0" brushRef="#br0" timeOffset="79226.25">20460 14340 140 0,'-5'0'22'0,"-1"0"31"16,0 0-40-16,3 1 5 15,-4-1 44-15,-1 2 30 16,2 2 50-16,-1-1 13 0,0 1 6 15,3 0-3 1,4-4-7-16,0 1-5 0,-1-1-25 16,-1 0-15-16,-6-3-32 15,7 0-15-15,1 3-23 16,0-1-11-16,0 0-3 16,3-3 6-16,2 0 18 15,6 0 9-15,6-4 10 16,1-1-1-16,8-5-3 15,1 2-10-15,5 0-14 16,5 2-6-16,-1 4-20 16,1 2-1-16,-9 4-8 15,-4 5-2-15,-8 8-2 16,-5 3-1-16,-5 6-2 0,-5 3-4 16,-4 4-13-1,-5 2-10-15,-11 2-25 16,-3-1-16-16,-16 0-35 15,-4 2-17-15,-5 0-17 16,-4-2 1-16,4 3 44 16,3-1 29-16,5-3 55 0,11 0 23 15,10-9 28 1,7-5 11-16,13-7 40 0,6-2 19 0,10-3 29 16,6 0 3-16,15-1-21 15,3-2-21-15,12-2-47 16,8-4-18-1,4-6-22-15,1-3-32 0,-7-7-91 16,-6-5-74-16,-13-2 85 16</inkml:trace>
  <inkml:trace contextRef="#ctx0" brushRef="#br0" timeOffset="79912.75">21134 13854 904 0,'0'-3'92'16,"-3"-1"63"-16,1-1-24 0,1 1-22 15,-1 0 9 1,1 1 17-16,0 1 1 0,-6-2-21 16,-3 0-26-1,-7-1-39-15,-5-1-20 16,-4 0-26-16,-2 1-1 16,1 5-3-16,2 0 0 0,7 6 2 15,0 3 3-15,9 2 0 31,1 4-1-31,5 1-4 0,3 3-3 0,7 2-5 16,6-1 0-16,6 3 0 16,5 1-1-16,7-1-6 15,2 1-5-15,-3-3-28 16,-3 1-16-16,-13-3-17 16,-3 1-3-16,-15-3 19 15,-4-1 16-15,-11-6 24 16,-4-5 6-16,-2-6 15 15,1-5 4-15,5-7 26 16,2-6 20-16,10-6 18 16,6-5 10-1,18-4 15-15,15 1-4 0,10 0-3 16,2 3-11-16,2 5-34 16,-9 2-15-16,-7 5-79 15,-5 1-68-15,-10 7 69 16</inkml:trace>
  <inkml:trace contextRef="#ctx0" brushRef="#br0" timeOffset="80313.83">21255 14543 871 0,'9'-4'129'16,"2"0"100"-16,3 0-99 0,7 2-73 16,6 0-22-16,2 0-12 15,5 2-5-15,3-4-15 16,0-1-59-16,-1-4 38 15</inkml:trace>
  <inkml:trace contextRef="#ctx0" brushRef="#br0" timeOffset="80551.53">21806 14228 1568 0,'-2'26'101'0,"1"3"28"0,1 4-34 15,1 9-57-15,2 5-16 0,-3 9-13 16,1 2-5-16,-1-1-7 16,0-2-27-16,-1-7-107 15,-2-5-184-15,1-3 179 16</inkml:trace>
  <inkml:trace contextRef="#ctx0" brushRef="#br0" timeOffset="81507.1">22474 14489 885 0,'16'-4'94'15,"1"-2"71"-15,3 0-34 16,4 1-41-1,1 1 2-15,3 2 5 16,1 0-8-16,3 2-26 0,0 0-19 16,2 0-28-16,-1 2-36 15,-4 1-81 1,-9 1-102-16,-8 0 102 0</inkml:trace>
  <inkml:trace contextRef="#ctx0" brushRef="#br0" timeOffset="81732.22">22572 14638 1885 0,'21'10'88'0,"5"0"14"0,0-5-49 16,3-3-51-16,2-2-2 15,4-3-4-15,4-3-14 16,3-6-56-1,3-3-44-15,-8-9-187 0,1 0 173 32</inkml:trace>
  <inkml:trace contextRef="#ctx0" brushRef="#br0" timeOffset="82098.22">23354 14330 1264 0,'-9'12'199'0,"4"-1"250"0,4-3-341 16,0-2-38-1,8-3-38-15,4-1 7 16,3 0 17 0,4 1 10-16,8 3-10 15,-2 1-13-15,4 3-28 16,-3 2-11-16,-4 3-15 0,-5 4-11 0,-9 0-22 15,-7 2-16 1,-10 2-22-16,-7 2-9 16,-13 1 13-16,-2 2 17 15,0-1 40-15,1 1 19 0,5-1 11 16,2-1 2-16,12 0-3 16,5-1-3-16,14-2-1 15,7-2-1-15,11-2 5 0,0-3 2 16,13-10 2-16,5-3-1 15,4-9-8-15,5-6-11 16,1-10-126 0,-7-6-184-16,0-4 183 15</inkml:trace>
  <inkml:trace contextRef="#ctx0" brushRef="#br0" timeOffset="82407.22">23809 14315 1343 0,'2'17'194'0,"-1"4"196"31,-1 0-230-31,-4 5-102 16,0-2-37-16,-4 3-8 16,1-2 7-16,5 1 13 15,2-1 12-15,8-1-4 16,1 0-11-16,5-1-15 15,2 2-9-15,6 0-7 16,0-1-2-16,-1-1 1 0,-1 2 0 0,-7-3-2 16,-1 0-3-1,-7-4-13-15,-2-2-14 16,-8-2-54-16,-4-4-34 0,-10-2-134 16,-4-3-130-16,-3-4 219 15</inkml:trace>
  <inkml:trace contextRef="#ctx0" brushRef="#br0" timeOffset="82812.91">23807 14349 708 0,'15'-42'90'32,"0"6"79"-32,-4 15-42 0,-1 4 21 15,-6 11 63 1,4 5 19-16,7 4-48 0,4 1-44 0,9 2-63 15,4 0-9-15,8-4-13 32,5 2-10-32,5-1-21 0,-5 3-10 0,-7 0-6 15,-9 1 0-15,-13 0 3 16,-4 2 0-16,-12 3-8 31,-3 2-4-31,-11 9-11 0,-5 1-2 16,-2 4 8-16,0 0 4 15,16-2 4-15,5-1 5 16,13-4 6-16,8 0 12 16,5 2 6-16,3-1 0 15,2 0-7-15,0 0-12 0,-8-2-6 16,-4 1-5 0,-13-2-34-16,-7 0-22 15,-14 2-55-15,-6-1-35 16,-13-1-85-16,0 3-98 0,-16 0 188 0</inkml:trace>
  <inkml:trace contextRef="#ctx0" brushRef="#br0" timeOffset="83046.07">24300 14245 2119 0,'17'28'157'15,"3"-2"109"-15,5-10-187 16,2-4-46-16,12-9-28 0,7-2-1 16,3-6-1-16,1-1-30 15,-11-1 383 1,-3 0-271-16</inkml:trace>
  <inkml:trace contextRef="#ctx0" brushRef="#br0" timeOffset="87871.29">7864 14015 314 0,'0'3'74'15,"0"0"59"-15,-4 0-49 16,1 1-21-16,1-1-26 15,-3 0 2-15,3-1 15 16,2-2 7-16,0 0 8 16,-1 0 1-16,1 0-1 15,-2 0 6-15,1 0 5 16,0 0-3-16,0 0-21 16,0 0-13-1,-2 0-19-15,-4 2-6 16,6 1 0-16,-2 0 2 0,3-2 0 15,0 0-4-15,-2 5-9 0,-1-3-2 16,3 3-2-16,-3 1 0 16,-2 2 0-16,2 2 0 15,-2 1 0 1,-2 2-1-16,2-1-1 0,0 1-1 16,0 2 0-16,0-2 0 15,-1 2-1-15,2 1 0 16,2 3 0-16,0 3-1 0,2 2 0 15,1 1 0-15,2 2 0 32,3 1 0-32,2 2 0 0,3 0 1 0,0-1-1 31,-2-1 1-31,3-1 0 16,2 0 0-16,3-4-1 15,3-2-1-15,2-7-1 16,1-2 0-16,1-7 10 0,1-3 5 15,6-4 24-15,0-6 13 16,0-8 12-16,0-3 10 16,-7-10 1-16,-2-4-2 0,-8-7-15 15,-1-6-8-15,-8-6-19 16,-1-3-6-16,-2-2-4 16,-1-1-2-16,-3 2-1 15,-3-1 0-15,0 8-1 16,-6 1 0-16,-3 10 3 15,-1 4-1-15,-8 13-6 16,-2 6-2-16,-6 14-41 0,-3 6-44 31,0 15-134-31,2 5 117 0</inkml:trace>
  <inkml:trace contextRef="#ctx0" brushRef="#br0" timeOffset="91303.19">8656 14338 247 0,'-3'-6'61'16,"-1"-1"72"-16,2-3-9 16,1 0 13-16,0 3 41 15,-3 4 2-15,1 5-33 16,-1 5-22-16,2 7-44 15,4 0-15-15,8 3-8 16,4-3 0 0,13-5-3-16,7-5-2 15,24-10 1-15,19-5 0 0,21-9-11 0,5-5-2 16,14-2-17-16,1-1-8 16,-5-1-7-1,0 3 0-15,-10-2-5 16,-5 1-46-16,0-2 30 15</inkml:trace>
  <inkml:trace contextRef="#ctx0" brushRef="#br0" timeOffset="92710.02">7980 14983 561 0,'0'5'125'0,"0"4"125"15,-1 3-45-15,-2 0-55 16,0 2-35 0,-2-1-48-16,0 1-21 0,4 6-24 15,-2 4-5-15,1 12-8 16,-1 7-1-1,-4 17-69-15,-1 9-66 0,-5 13-145 16,0 7 133-16</inkml:trace>
  <inkml:trace contextRef="#ctx0" brushRef="#br0" timeOffset="93174.96">8513 15032 599 0,'8'11'110'0,"3"1"97"16,4 3-25-16,6 2-68 15,1 0-30-15,9 1-45 16,2-2-15-16,9 0-14 15,5 0-2 1,19-4-1-16,10-2 6 16,12-3 8-16,3-4 2 0,-1 0 18 15,4-2 0 1,2-1 4-16,-2 2-2 16,-8 0-13-16,-13 2-5 0,-18 1-35 15,-2 0-239-15,-26 3 172 16</inkml:trace>
  <inkml:trace contextRef="#ctx0" brushRef="#br0" timeOffset="94025.54">7773 15966 420 0,'3'-6'120'15,"0"2"122"1,1 0-41-16,3 2-72 0,-2 2-26 16,3 0-40-1,2 0-14-15,0 2-17 16,5-1-7-16,3 2-9 15,2 2-3-15,0 0-7 0,1 1-1 16,0 1-1-16,-5 0 0 0,-4 0 2 16,-2 2 3-16,-7 5 2 15,-3 6 2-15,-9 7-4 16,-6 3-28-16,-5 5-118 16,-7 2-68-16,-1-2-145 15,-1-2 21 1,4-6 132-1,5-5 100-15,6-6 221 0,5-4 40 0,7-2 28 16,4-2-11-16,7 1-37 16,1-2-21-16,6 1-37 15,4-1-22-15,9 0-40 16,5-1-12-16,15-5-6 16,5-3-82-16,16-6 55 15</inkml:trace>
  <inkml:trace contextRef="#ctx0" brushRef="#br0" timeOffset="94249.29">8786 15926 970 0,'3'13'99'16,"4"-1"77"-16,6-1-92 15,6-5-48-15,4-2-21 16,10-6-14-16,0-4-23 16,7-9-234-16,-1-2 180 0</inkml:trace>
  <inkml:trace contextRef="#ctx0" brushRef="#br0" timeOffset="94413.02">8957 16211 657 0,'15'0'96'0,"-6"-1"154"16,-4 0-231-16</inkml:trace>
  <inkml:trace contextRef="#ctx0" brushRef="#br0" timeOffset="94580.57">8586 16711 1159 0,'-10'10'49'15,"2"-2"1"-15,2-4-182 16,-1-2 85-16</inkml:trace>
  <inkml:trace contextRef="#ctx0" brushRef="#br0" timeOffset="94720.99">8535 16983 622 0,'-13'47'45'0,"2"-6"27"16,-1-3-245-16,3-8 114 16</inkml:trace>
  <inkml:trace contextRef="#ctx0" brushRef="#br0" timeOffset="94800.88">8459 17244 895 0,'-7'17'165'0,"2"-3"111"0,-1 0-85 15,4-8 94-15,2-5-205 0</inkml:trace>
  <inkml:trace contextRef="#ctx0" brushRef="#br0" timeOffset="101201.83">11584 13971 487 0,'3'-1'48'0,"-3"-2"58"15,0 0-4-15,-3 0 19 16,-1-1 9 0,-1-2-11-16,-1 1-14 0,-1 0-10 15,-1 0-3-15,-2 2-3 16,1 1-4-16,0 1-25 16,0 0-12-16,-1 1-12 15,1 0-1-15,-1 2 5 16,-5 4 2-16,-5 6-4 15,-5 5-5-15,-5 8-16 16,-2 4-7-16,3 8-10 16,3 1-1-16,7 3-5 15,0 2-3-15,8 2-7 16,4 3-11-16,7 1-13 16,5 3-5-16,5-7 6 15,0-5 9-15,4-14 16 16,1-9 7-16,1-12 3 15,0-5 4-15,2-8 25 16,-2-2 15-16,-4-7 22 16,-3-1 4-16,-7-1-17 15,-4-1-11-15,-7 4-17 16,-4 0-6-16,-6 6-7 16,-2 3-2-16,3 5-11 15,1 3-18-15,2 4-21 16,4 2-10-16,3 1-34 0,4 1-33 0,5-2-340 15,6-2 296-15</inkml:trace>
  <inkml:trace contextRef="#ctx0" brushRef="#br0" timeOffset="101547.79">11675 14086 1087 0,'-2'2'156'16,"-1"2"106"-16,-8 7-123 15,0 3-43-15,-7 7-55 16,2 3-10-16,-2-2-16 16,-3 1-6-16,9-2-7 15,0-2 0-15,9-3-1 0,5 0-1 16,6-3 4-1,5 1 2-15,6 0 13 0,3-3 10 16,4 0 13-16,1-2 5 16,2-3-5-1,-2 0-8-15,-2-1-13 16,-3 1-5-16,-11 5 1 16,-3 2 1-16,-9 9-23 15,-6 4-32-15,-7 4-96 16,-3 0-72-16,-2-5 104 15</inkml:trace>
  <inkml:trace contextRef="#ctx0" brushRef="#br0" timeOffset="101776.16">11795 14000 1071 0,'9'-5'125'16,"4"-1"84"-16,2-2-87 16,0 0-78-16,0 1-24 0,0 1-12 31,1 1-9-31,6 0-126 0,4 2-227 16,14 1 210-16</inkml:trace>
  <inkml:trace contextRef="#ctx0" brushRef="#br0" timeOffset="101980.58">12057 14295 1175 0,'29'-5'83'0,"1"-2"24"16,1-1-26-16,-4 0-130 16,0-1-146-16,8 0 118 15</inkml:trace>
  <inkml:trace contextRef="#ctx0" brushRef="#br0" timeOffset="102816.05">12667 13975 477 0,'1'-2'125'0,"0"1"144"0,2 1-45 15,-2 8-37-15,0 5-23 16,-3 8-48-16,-2 5-30 15,-5 9-42-15,-1 2-17 16,-4 5-18-16,-2 3-4 16,-2 3-5-16,-1 1-27 15,3 3-80-15,0-4-37 0,7-7-40 32,-2-8 29-32,5-15 77 0,6-8 48 15,1-15 76-15,3-9 17 16,5-18 30-16,-2-9 4 0,3-13-1 15,1-7-2-15,5-8 0 16,2-3-3 0,2-1-9-16,2 2-3 0,2 13-11 15,3 8-5-15,1 18-17 16,-2 5-5-16,-3 14-1 16,-2 6 5-16,-5 9 7 15,-1 7-2-15,-3 10-11 16,1 3-10-16,-2 6-14 15,1 2-3-15,0 2-5 0,-3 2-2 16,2 3-2 0,-2 5 1-16,-4 5 0 15,-1 3 1-15,-3 3 0 16,-3-1-1-16,-2-1-2 16,0-2-4-16,3-11-27 15,1-4-15-15,0-14-40 16,0-6-21-16,0-10-34 15,-2-4-48-15,-1-11-158 0,2-5 196 16</inkml:trace>
  <inkml:trace contextRef="#ctx0" brushRef="#br0" timeOffset="103005.77">12625 14183 906 0,'9'5'161'16,"1"1"113"-16,10-1-102 16,5 0-48-16,7-3-73 15,5-1-23-15,9-4-39 16,-4-6-84-16,7-12 62 16</inkml:trace>
  <inkml:trace contextRef="#ctx0" brushRef="#br0" timeOffset="104920.79">11399 14823 798 0,'0'0'126'0,"-4"3"76"15,-6 5-96-15,-6 7-35 16,-7 10-56-16,-2 6 2 16,-2 12 4-16,0 1-3 15,-3 9-5-15,5 2-9 16,5 2-13 0,4 2-5-16,9-8-5 15,7-5 1-15,8-16 0 0,5-9 3 16,7-17 4-16,4-7 17 15,1-16 44-15,-3-4 25 0,-2-6 36 16,-4-2-6-16,-8 4-25 16,-3 2-19-16,-7 6-23 15,-5 4-8-15,-5 9-11 16,-5 5-13-16,-6 10-71 0,-1 9-48 16,2 9-115-16,3 3-112 15,9-6 194-15</inkml:trace>
  <inkml:trace contextRef="#ctx0" brushRef="#br0" timeOffset="105255.98">11729 14806 1318 0,'-11'18'73'0,"-10"10"19"16,-2 6-41-16,-10 15-74 16,-7 4-12-16,1 2-3 0,0 0-1 15,14-8 26-15,13-2 4 0,19-5-2 16,9-5 0-16,10-6 2 31,6-7 1-31,-2-12 12 0,-1-4 21 0,-2-7 49 16,-8-3 22-1,-9-2 29-15,-4-2-4 16,-11 0-35-16,-6-1-18 16,-7-2-38-16,-3 1-14 0,-1 2-34 15,-1 0-30-15,4 2-114 16,5 1-184-16,11 0 200 16</inkml:trace>
  <inkml:trace contextRef="#ctx0" brushRef="#br0" timeOffset="105431.3">11855 15090 1039 0,'7'0'147'0,"4"-1"153"16,2-2-175 0,5-5-60-16,4-1-33 15,3-2-66-15,-2-2-74 0,5-5 63 16</inkml:trace>
  <inkml:trace contextRef="#ctx0" brushRef="#br0" timeOffset="105733.71">12378 14842 941 0,'1'5'175'0,"1"5"167"15,-1 2-66-15,-1 6-81 16,2 4-35-16,-4 7-58 16,-1 1-30-16,-3 6-42 15,-3 1-12-15,-2 3-13 16,2 3-7-16,0-1-40 15,2 0-26-15,3-3-69 16,3-5-40-16,5-7-233 0,1-8 244 16</inkml:trace>
  <inkml:trace contextRef="#ctx0" brushRef="#br0" timeOffset="106185.86">12385 14953 729 0,'0'-32'212'0,"0"3"202"16,8 10-201-16,2 5-40 0,5 6-63 31,2 3-10-31,4 3-19 0,0 2-8 0,5 2-25 16,-4 2-8 0,2 3-15-16,-3 2-7 15,-3 1-6-15,-2 2 1 0,-10 2 5 31,-4 2-7-31,-9 4-32 0,-6 4-25 16,-9 4-53-16,1 0-3 16,-2-6 28-16,5-4 20 0,6-12 43 15,11-5 0-15,-2 5-2 16,8-6 7-16,7 0 7 16,0 1 11-16,4 0 14 15,2 4 2-15,2 0 9 16,1 2-1-16,-2 2 2 15,-6-1-5 1,-5 3-5-16,-3 2 2 0,-7 5-6 16,-8 3-4-16,-8 7-7 15,-2-1-4-15,-6-1-6 0,-1-3-2 16,1-7-3 0,-3-4-9-16,-2-11-26 15,1-2-17-15,2-6-42 16,3-3-35-16,12 0-177 15,3 0 185-15</inkml:trace>
  <inkml:trace contextRef="#ctx0" brushRef="#br0" timeOffset="107059.26">11476 15693 658 0,'0'7'117'0,"-1"-3"131"16,0 0-160-16,0-1-132 15,0-1-126-15,-2 1 99 0</inkml:trace>
  <inkml:trace contextRef="#ctx0" brushRef="#br0" timeOffset="107227.48">11377 16086 793 0,'-1'3'71'0,"-1"-1"92"0,1-1-186 16,-2-1 11-16</inkml:trace>
  <inkml:trace contextRef="#ctx0" brushRef="#br0" timeOffset="107400.19">11333 16382 1484 0,'-8'20'123'0,"1"-2"58"15,0-4-74-15,3-5-96 16,-3 0-39-16,0-1-154 0,2-2 120 16</inkml:trace>
  <inkml:trace contextRef="#ctx0" brushRef="#br0" timeOffset="107526.3">11265 16710 1414 0,'-6'18'144'15,"-3"-2"107"-15,1-6-159 16,-1-3-45-16,1-3-85 0,1-1-63 16,-2-4 58-16</inkml:trace>
  <inkml:trace contextRef="#ctx0" brushRef="#br0" timeOffset="107635.86">11242 16886 1222 0,'-1'33'189'15,"-2"0"152"-15,-1-5-199 16,-2-3-19-16,-5-14-101 0</inkml:trace>
  <inkml:trace contextRef="#ctx0" brushRef="#br0" timeOffset="110713.54">13679 13890 437 0,'10'0'91'0,"0"0"109"0,-6 2-21 15,-4 5-28-15,-4 1-18 16,-7 5-43-16,-1 0-9 15,-2 0-5-15,3-1-2 16,2-6 2 0,7-5-9-16,-2-3-14 0,5-5-3 0,2-4-10 15,0 0-4-15,-3 0-10 16,-5 2-7-16,-5 2-9 16,-1 1-2-16,-4 2-3 15,-1 2-2-15,0 3-3 16,0 1-2-16,3 6-3 15,1 2-1-15,5 5-9 16,4 3-8 0,2 5-13-16,1 1 0 15,1-2 9-15,3-3 9 0,6-4 15 0,6-7 2 16,4-8 5 0,4-6 9-16,9-11 10 15,0-2 2-15,0-5-1 16,-1-2-6-16,-11 0-6 15,-5 4-2-15,-9 7 2 16,-4 4 13-16,-6 7 18 16,0 2 2-16,-1 4 4 15,1 2-12-15,0 3-10 16,6 1 5-16,-2 3-7 16,0 3-2-16,-1 7-11 0,-5 3-11 15,0 10-3-15,-3 6 0 16,-4 6-2-16,-1 3-14 15,-1-2-35-15,3 1-24 0,2-8-84 16,2-5-68-16,7-5 130 16</inkml:trace>
  <inkml:trace contextRef="#ctx0" brushRef="#br0" timeOffset="111131.86">13873 13910 966 0,'0'3'82'0,"-1"0"59"16,1-2-10-16,3-1-5 15,2 0 11-15,1 0 9 16,2 1-17-16,3 1-45 16,3 0-24-16,6 0-37 0,2-1-12 15,5-1-7-15,2-2 0 16,1 0 0-16,-2 1 1 16,-4 1 4-16,-3 3 1 15,-14 4 4-15,-6 3 2 0,-9 8-3 16,-9 4-2-16,-4 10-8 15,0 8-1-15,-3 8-4 16,0 4-13-16,3-1-22 16,4 0-16-16,5-9-49 15,1-4-23-15,6-10-41 16,5-8-58-16,2-11 132 16</inkml:trace>
  <inkml:trace contextRef="#ctx0" brushRef="#br0" timeOffset="111395.45">14245 14152 695 0,'2'4'146'16,"-1"-1"163"-16,7-2-163 16,1-1-12-16,4-1-41 15,2 1-18-15,1 0-38 16,0-1-16-16,1-3-56 16,1-2-99-16,2-4 83 15</inkml:trace>
  <inkml:trace contextRef="#ctx0" brushRef="#br0" timeOffset="112096.51">14818 13962 420 0,'1'-9'85'0,"2"0"94"16,2 0-14-16,-1 0-13 16,1-1 4-16,-2-1-3 15,1 0-8-15,-4 0-26 16,0-1-16-16,-5-2-28 16,-3 1-16-16,-6 0-25 15,1 2-11-15,-3 3-15 16,-2 5-5-16,1 9-3 15,-2 8-3-15,3 10-10 16,2 7-12-16,3 8-18 16,3 3-4-16,7 2 7 15,2-1 11-15,5-9 19 16,0-6 5-16,2-11 3 0,0-7 0 16,2-10 1-16,1-5 1 15,0-12 5-15,2-2 8 16,-1-10 17-16,1-4 10 15,-1-3 17-15,1-1 5 0,-2 1 7 32,-2 3-4-32,-1 12-11 0,-4 4-9 0,1 15-15 15,-1 8-6-15,-1 14-7 16,0 9-4-16,-2 11-9 31,2 8-2-31,0 3-4 0,4-3-4 16,3-8-28-16,5-7-15 0,2-12-31 15,2-7-18-15,2-10-28 16,3-4-29-16,-1-10-148 16,0-3 174-16</inkml:trace>
  <inkml:trace contextRef="#ctx0" brushRef="#br0" timeOffset="113220">13625 14822 676 0,'-5'7'91'0,"0"-2"72"0,0-3-48 16,-2-2-8-1,2-1 4-15,-2-1-1 0,1-2-17 16,-2-1-12-16,0 2-29 16,-4 0-12-16,0 3-16 15,-5 3-8-15,2 2-11 16,1 2-3-1,3 1-2-15,3 1 0 16,6 1-3-16,2 1 0 0,6 0 0 16,2 2 1-1,4 2 2-15,3 1 3 16,1 2 1-16,3 1 0 0,4 2-1 16,2 1 0-16,7 0 0 15,-2 0 0-15,-2-1 0 16,-2 0 1-16,-8-1 0 15,-9-1 3-15,-10 0-50 0,-7 1-42 0,-12 0-109 16,-4 3-40 0,-7-3 34-16,0-2 43 15,4-8 160 1,3-8 76-16,6-10 75 16,3-10 26-16,6-11-3 15,4-4-17-15,11 3-14 16,3 1-6-16,4 1-23 15,-3 5-11-15,0 0-49 0,-2 1-20 0,-1 3-23 16,0 2-11-16,-2 0 0 16,5 3-5-16,-2 3-14 15,2-1-2-15,4 5 1 16,-1-2 5-16,5 0 8 16,-1 1 3-16,-4 1-3 31,1 2-14-31,-13 4-34 0,-1 0-21 0,2-2-53 15,-10 4-14 1,3 1-88-16,0-2-132 16,4 0 214-16</inkml:trace>
  <inkml:trace contextRef="#ctx0" brushRef="#br0" timeOffset="114085.57">13358 14958 438 0,'2'-13'160'0,"2"-2"167"0,-2-1-82 0,1 0-65 16,-1 0-39-16,-5 1-37 16,-1-1-15-16,-3 0-30 15,-1 0-10-15,-2-3-9 16,2 1-7-16,-1 3-5 0,1 1-4 15,-1 4-12 1,-2 3-3-16,1 4-3 16,0 3-2-16,-2 8-4 0,0 8-1 15,1 10-4 1,-3 9-10-16,4 6-9 16,1 2-3-16,3-2 2 15,6-7 10-15,6-11 9 16,4-9 1-16,7-13 0 0,2-7 2 15,3-13 5 1,2-2 9-16,0-5 20 16,1-1 10-16,-5 3 14 0,1 2-2 15,-8 10-12 1,0 6-8-16,-6 14-8 0,-4 9-5 16,-2 19-5-16,-3 5-2 0,-4 14-9 15,2 3-1-15,-3 2-37 16,0-1-23-16,1-7-69 31,1-6-63-31,5-8 108 16</inkml:trace>
  <inkml:trace contextRef="#ctx0" brushRef="#br0" timeOffset="114423.04">13987 15021 944 0,'-5'17'125'0,"3"-1"95"16,2-8-75-16,4-6-61 16,7-2-19-16,6-8-11 15,4-3-2 1,9-3-15-16,6-4-15 0,5-3-29 16,-1 0-52-16,-1-1-316 15,-4 0 251-15</inkml:trace>
  <inkml:trace contextRef="#ctx0" brushRef="#br0" timeOffset="115025.6">14598 14565 743 0,'9'-16'118'0,"-4"3"123"16,-5 2-22-16,0 8-21 15,-5 3-6 1,-1 7-26-16,3 7-18 0,2 10-50 31,-2 5-25-31,6 13-37 0,-3-1-14 0,0 10-16 16,2 2-3-16,-3 7-3 15,-1-1-11-15,-1-2-21 32,-1-4-13-32,4-14-17 0,0-6 4 15,1-16 19-15,-1-15 9 16,0 3 19-16,-1-17 6 15,1-9 17-15,0-4 12 0,4-12 12 16,2-1 2-16,8 2 6 16,2 2-3-16,3 12-5 15,4 4-4-15,1 11-17 16,1 4-5-16,1 10-3 16,-1 5 0-16,-2 6 2 15,-3 3 1-15,-7 1 6 16,-5 4 7-16,-11 0-4 15,-6 1-1-15,-10 2-4 0,-6-4-9 16,-9-3-15-16,-3 1-13 16,-7-11-38-1,1-4-22-15,-4-8-45 0,6-4-27 16,12-1-69-16,6-3-81 16,15-2 176-1</inkml:trace>
  <inkml:trace contextRef="#ctx0" brushRef="#br0" timeOffset="115318.32">13842 15562 1523 0,'7'0'82'16,"-5"0"9"-16,1-1-20 15,-1-1-63-15,-2 1-50 16,0 1-219-16,0 3 172 15</inkml:trace>
  <inkml:trace contextRef="#ctx0" brushRef="#br0" timeOffset="115440.04">13823 15899 826 0,'-12'17'93'0,"4"-4"132"0,3-3-233 0,2-3 1 15</inkml:trace>
  <inkml:trace contextRef="#ctx0" brushRef="#br0" timeOffset="115574.58">13778 16425 1403 0,'2'-11'2'15,"1"-8"-8"1</inkml:trace>
  <inkml:trace contextRef="#ctx0" brushRef="#br0" timeOffset="115700.37">13750 16731 2157 0,'-12'34'90'16,"3"-21"-57"-16,-17-26-20 0</inkml:trace>
  <inkml:trace contextRef="#ctx0" brushRef="#br0" timeOffset="-199176.53">9960 13702 180 0,'0'3'81'0,"0"1"74"0,0 0-2 0,0-1-43 15,0-2-16-15,3-1-2 16,1-2 8-16,-1-1 25 16,0 0 5-16,0-1 2 15,-1 1-6-15,-2 3-25 16,1 0-19-16,-3 3-34 15,-2 3-17-15,-4 3-20 16,-3 0-3-16,-3 5-4 16,-2-1-1-16,-2 3-2 15,3-2-1 1,1 2-1-16,2 0-2 0,5-3 0 16,5-2-1-16,7-4 0 15,3-1 0 1,5-3 2-16,-1 0 1 0,6-3 6 15,-2-4 4-15,1 1 6 16,-2 1 3-16,-5 3-5 0,-1 4 1 16,-7 7-4-1,-3 4-1-15,-7 6-3 16,-2 3-2-16,-5 3-17 16,1-1-23-16,1-4-91 0,-1-5-66 15,2-7-215-15,4-5 219 16</inkml:trace>
  <inkml:trace contextRef="#ctx0" brushRef="#br0" timeOffset="-198951.05">10119 13446 1017 0,'13'-3'155'0,"-4"1"128"15,-6 12-116-15,-3 10-23 0,-3 16-48 16,-4 6-18-16,-1 14-36 16,1-1-15-16,0 4-22 15,3-3-5-15,1-8-34 16,2-1-49-16,1-11-305 16,3-2 247-1</inkml:trace>
  <inkml:trace contextRef="#ctx0" brushRef="#br0" timeOffset="-198509.15">10055 13780 1225 0,'9'-1'127'0,"2"-1"87"15,2 2-37-15,3 0-61 16,2 1-31-16,1 1-42 0,1 2-14 15,4 2-22-15,-1 2-4 16,1 4-3-16,-4 2-6 16,-6 4-24-16,-2 1-10 15,-4-1-9-15,-1-1 4 16,-3-6 26-16,-4-3 11 16,0-6 11-16,-3-3 1 15,1-8 1 1,1-4-1-16,0-6 2 0,2-3-1 15,2-2-1 1,3 1-1-16,5 3-3 0,-4 0 1 16,6 3-1-16,-3 0-1 15,6 4 0-15,0 2 0 16,0 4 0-16,2 4 1 0,-4 3 0 16,-4 6 1-16,-4 8 0 15,-3 4 0-15,-2 11 0 16,-1 2-1-16,0 4-5 15,0-1-11 1,3-9-73-16,-1-5-58 0,2-14-192 16,1-6 180-16</inkml:trace>
  <inkml:trace contextRef="#ctx0" brushRef="#br0" timeOffset="-198093.71">10503 13589 702 0,'3'14'91'0,"1"1"153"16,5-3-198-16,0 0 2 0,2-1-6 15,2 0-4-15,0 3-23 16,0 1-6-16,-3 2-3 16,-1 0-1-16,-4-1 0 15,-3-2 1 1,0-5 6-16,2-3 11 0,3-7 15 15,2-3 9-15,6-2 15 16,-2-1-5 0,4 2-9-16,0 2-9 15,-3 2-21-15,0 2-5 16,-4-1-8-16,2 2-1 0,-6-2 0 16,0 0 0-16,-5-3 3 15,-3-3-1-15,2-4 1 16,-6-2 1-16,4 2 5 15,1 1 4-15,1 9 5 16,0 3-1-16,5 20-7 16,3 11-5-16,4 21-8 15,-2 8-11-15,-2 8-92 16,-3 1-126-16,-6-5 128 16</inkml:trace>
  <inkml:trace contextRef="#ctx0" brushRef="#br0" timeOffset="-197965.7">10641 14180 593 0,'-8'-63'150'0,"9"5"136"16,7 0-63-16,17 9-96 15,2 9-49-15,6 10-54 0,-3 3-40 16,-4 10-264-16,-3 4 198 16</inkml:trace>
  <inkml:trace contextRef="#ctx0" brushRef="#br0" timeOffset="-197556.57">9845 14254 1557 0,'-3'6'80'0,"1"4"26"16,0 1-14-16,2 11-34 15,0 6-11 1,0 10-25-16,1 3-9 0,0 4-7 16,4-1-41-16,-3 0-160 15,-1-3-270-15,-2 2 255 16</inkml:trace>
  <inkml:trace contextRef="#ctx0" brushRef="#br0" timeOffset="-196766">9729 14457 1554 0,'15'6'88'0,"1"0"27"15,5-1-14-15,3-4-37 16,5-1-10-16,2-9-21 16,-1-3-9-16,4-4-15 15,-3-3-4-15,-2 2-2 16,0 0 0-16,-5 5 2 0,-4 2 1 16,-10 4 4-16,-8 5 4 0,-1-4 3 15,-6 3 0 1,-6-2-2-16,-1-1-3 0,-1-2-4 15,-3 2-2-15,3 2-4 16,1 3-2-16,4 9-5 16,1 6-1-16,3 12-3 15,2 5 0-15,2 10-3 16,4 1 2-16,4-5 2 16,1-6 1-16,1-15 2 15,4-6 0 1,3-12 1-16,0-6 1 0,2-7 4 15,2-5 4-15,-2-4 7 16,0-3 7-16,0 1 7 0,-2-1 0 16,1 3-3-1,2 5-8-15,1 7-2 16,-3 6-3-16,-4 9 0 16,-3 8 1-16,-4 11-4 15,-1 4-2-15,-9 5-9 16,-1 2-6-16,-4 2-5 15,-2-2-4-15,3-5-4 16,-1-7-4-16,1-12-2 16,3-8-1-16,3-15 8 15,2-8 5-15,5-17 9 0,3-2 2 16,5-4 5-16,2 1 0 16,0 2-1-1,2 3-13-15,-1 4-73 0,-1 4-46 0,0 8-76 31,1 3-13-31,-2 7-16 0,1 4 14 16,-3 1 55-16,-1 1 1 16,-4-1 22-16,-1 0 27 0,-2-1 23 31,-2 3 26-31,0 1 75 0,1 4 29 16,-4 0 31-16,0 0 2 0,0 0-8 15,0 0-22-15,1 3-31 16,-1 0-3-16,0-1-2 15,0-1 0-15,0-1-16 16,1-1-11-16,0-1 14 16</inkml:trace>
  <inkml:trace contextRef="#ctx0" brushRef="#br0" timeOffset="-196227.19">10471 14344 551 0,'-2'13'155'16,"-3"3"125"-16,2 2-51 0,0 4-13 16,0 3-35-16,1 0-21 15,-1 0-37-15,0-1-21 16,1 0-43-16,-2-3-17 15,0-1-24-15,3-4-8 16,-3-6-9-16,2-3 0 0,2-7-1 16,0-4 0-1,2-9 2-15,3-5 2 0,-1-9 1 16,3-3 0-16,2 0 14 16,3-1 7-1,5 3 20-15,2 3 4 16,3 6-11-16,-3 6-8 15,0 8-19-15,0 4-4 0,0 7 0 16,-3 5-2-16,-7 6 0 16,-3 2 0-1,-6 2 1-15,-5-1-1 0,-1-4-2 16,1-3 0-16,0-8-4 16,4-5 0-16,4-10-2 15,4-5-2-15,6-8 2 16,5-5 0-1,6-2 2-15,3-1 1 0,2 2 1 16,-2 5 1-16,0 11-1 16,-3 9-1-16,-4 16 0 0,-3 10-1 0,-9 20-54 31,0 6-42-31,-3 14 52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31T16:17:26.57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3-01-31T16:19:52.234"/>
    </inkml:context>
  </inkml:definitions>
  <inkml:trace contextRef="#ctx0" brushRef="#br0">3401 6448 289 0,'-9'6'79'0,"-4"2"60"16,-6 2-45-16,2 0-21 15,-3 0-7-15,0 1 0 16,2-2 3-16,-2 0-5 0,6-1-25 16,1-3-10-16,12-5-6 15,-1 0 5-15,8-7 25 16,7-4 19-16,9 0 19 16,6 3 4-16,7 5-11 15,5 3-16-15,5 2-23 0,1 0-12 16,12-2-3-16,17-5 9 15,25-5 14-15,7-2 4 16,20-3-3 0,6-2-11-16,-4-1-16 15,3 1-6-15,1 2-6 16,-12 0 8-16,-16 1-55 0,-6 1 32 0</inkml:trace>
  <inkml:trace contextRef="#ctx0" brushRef="#br0" timeOffset="7032.91">8844 5334 464 0,'5'6'50'0,"0"-2"57"15,1-2-5 1,0-1 7-16,-1-1 6 0,-1-1-4 16,-2 1-8-16,-3-4-34 31,0-1-16-31,-3-6-27 0,3-3-7 16,2-8 13-16,3-10 7 15,7-8 6-15,0-7 2 0,2-6-10 16,0-1 0-16,-8 0 12 0,-1 0 4 15,-9-2-4 1,-2-1-8-16,-6-5-20 0,-3 0-7 16,-6 1-7-1,0 1-1-15,1 8-3 0,-3-2 1 32,1 2-2-32,1 0 0 0,0-1 0 15,1 2 0-15,2 4-1 16,0 2 0-16,-2 7 1 15,-1 0 12-15,-4 3 19 16,-3-1 10-16,-8-3 10 16,1-1-10-16,-6-4-16 15,2 1-7-15,-4 0-10 16,3 5-3-16,-3 5-2 0,-1 1-1 16,-8 8-3-16,-5 1 0 15,-12 7-1-15,-2 1-1 0,0 7 0 16,6 4-1-1,0 4-1-15,-7 4 1 0,-5 4 0 16,-2 1 0-16,5 4 1 31,9 2-2-31,8 1 1 0,1 4-1 16,-5 4-1-16,1 3 0 16,3 3 0-16,3 2 0 0,11 5 1 15,4-2 0-15,6 2 2 16,-2 0 1-1,3 0 0-15,4 2 2 16,-2-3 0-16,4 2-1 16,-3 3 2-16,2 4 1 0,0 7-1 15,0 1 0-15,4 3-2 16,1 0 0-16,-1-1-1 16,0 1 1-16,0 1 0 15,2 3 1-15,2 0 0 16,0-2 0-16,0-1 0 0,1-3 0 0,-5-1 0 31,-4-3 0-31,5-3 0 16,-3-5 0-16,8-4-2 15,5-6 0-15,4-5 0 16,2-3 1-16,3-3 0 16,-1 0 1-16,-1-5 0 0,2 0-2 0,0-5-35 31,1-3-36-31,3-7-96 15,-1 0-78-15,5-5 130 16</inkml:trace>
  <inkml:trace contextRef="#ctx0" brushRef="#br0" timeOffset="7518.33">6199 5125 320 0,'-7'13'80'0,"1"-1"65"16,4-3-23-16,1-2-7 16,4 0 15-16,2-3 1 15,2 4-25-15,2 4-17 16,3 7-44 0,-2 5-15-16,2 8-11 15,1 2-4-15,-1 2-6 0,0-3 0 0,0-1 0 16,-1-4-1-1,3-7-2 1,0-2-1-16,-1-9-2 16,-1-5-2-16,3-7 12 15,3-6 16-15,4-10 32 0,5-5 11 16,-1-5 3-16,2-2-12 0,3-1-29 31,0-1 3-31,-1-6-235 0,2-7 153 0</inkml:trace>
  <inkml:trace contextRef="#ctx0" brushRef="#br0" timeOffset="23894.9">2665 9725 301 0,'2'-14'116'16,"0"1"87"-16,2 1-41 15,3 2-30-15,6 10-61 16,4 2-24-16,11 10-23 16,9 3-2-16,20 5-1 15,5 0-3-15,11 2-9 16,-2-4-5-16,-2-5-2 16,5-4 0-16,14-10 0 15,3-3 3-15,-2-11-207 16,-3-8 151-16</inkml:trace>
  <inkml:trace contextRef="#ctx0" brushRef="#br0" timeOffset="43084.54">4559 9789 547 0,'0'-6'66'0,"-3"2"62"0,2 1-32 16,1 3-39-16,0-2 4 16,6 0 0-16,3 0 0 15,2 0-1-15,3 2-7 16,-1 0-17-16,0 3-10 15,0 0 0-15,2 2 6 16,2-1 8-16,1-3 4 16,5-1 3-16,-1-1-1 15,1-1-5-15,0-2-2 0,0 0-8 0,3 0-8 16,5 0-6-16,1-1-4 0,9 2-7 31,3 0-3-31,6 0 0 16,-1 1-2-16,1 0 0 15,-7 2-1-15,-6 0 0 16,-2 2 1-16,-4-2 16 16,6 0 3-16,6-2 8 0,5-1 5 15,7-3-10-15,1 0-4 16,-4 2-6-16,-4 1-3 16,-5 3-6-16,2 1 0 0,-1 3 1 31,6 0-1-31,4 1 0 15,3-1-2-15,-2-3-2 0,-3-2 0 16,-2-2 0-16,0-2 22 16,6 2 8-1,3 0 2-15,2-3 5 16,2 2-23-16,-8-1-5 0,-5 0-3 16,-10 3-1-16,-4-1 0 15,-1 3 0-15,1-1 0 0,0 1 0 16,2 1 2-1,0 0 0-15,0-1 0 16,-3-1 9 0,-4-3-29-16,-6-6-122 0,-1-4 98 0</inkml:trace>
  <inkml:trace contextRef="#ctx0" brushRef="#br0" timeOffset="52204.92">7430 9853 515 0,'2'-8'101'0,"1"-1"88"16,-2-1-31-16,-1 6-49 15,0-1-15-15,-3 3-10 0,1 5-3 16,0-2-5-16,2-1-9 16,0 0-16-1,0 0-1-15,4-3-1 16,4 1 2-16,4 2-4 0,4-1-10 0,3 0-14 15,4 1-5 1,9-1-3 0,10 1-1-16,8 1-3 15,6 2-5-15,-4 3-3 16,-2 1-3-16,7 1 0 16,6-1-3-16,19-1 17 15,5-1 5-15,3-1 19 0,5-2 2 16,11-2 1-16,2-2-3 15,3-1-12-15,0 1-1 16,-13 1-13-16,0 3-1 0,-11 1-10 16,-8 4-42-16,-15 4 28 31</inkml:trace>
  <inkml:trace contextRef="#ctx0" brushRef="#br0" timeOffset="112409.79">19046 5351 404 0,'-7'1'120'16,"2"1"113"-16,-2 1-71 15,2 0-15-15,-2 2-20 16,-3-1-10-16,0 2-19 15,-2-3-14-15,-5 2-17 16,9 0-13-16,-1-3-11 16,2 2-3-16,9-2-18 15,-4-2-1-15,2 0-2 0,3-2 0 16,10 2 9-16,0-2 3 16,5 0 5-16,3-2 0 15,4-2-5-15,2 2-5 16,8-2-7-1,3 3-4-15,7-2-5 16,3 3-1-16,6 1-3 16,-2 0 1-16,-6 1 1 15,-8 0-1-15,-10 1 0 16,-7-1-2-16,-5 2-1 16,-2-1 1-16,-6 2-1 0,0 0 0 15,-5 3 1-15,1 3-3 0,-4 5-3 31,1 4-1-31,-2 5-1 16,-2 2 2-16,1 5 2 0,0 2 1 0,2 10-2 16,-1 8 0-16,0 7 0 15,-2 1 0-15,2 3-1 16,-1-1-1-16,1 8 0 16,1 4 2-1,-3 8 0-15,1 2 0 0,-2-4 1 0,-2-3 1 16,2-12 0-1,-1-7 0-15,4-12 1 16,-1-7 1-16,1-11 0 16,1-6 1-16,-1-11 1 15,1-7 2-15,0-1 2 16,0 0-1-16,-1 0-1 16,-4 0-2-16,2 1-2 15,0 0 2-15,-5 0-3 16,1 1-2-16,-2 1 0 15,2 5-1-15,-1 1 1 0,-1 0 1 16,-1 3 1 0,-1-3-1-16,2 3 0 15,-1 1-1-15,0 0-1 16,3 1 1-16,-2 0 0 16,-3-1-1-16,-2 1 1 0,-2 0 0 0,-1-3 1 15,0 0 0-15,-2-4 2 31,1-1 2-31,-2-3 5 16,-2-1 0-16,-2-3-4 16,-3 0-1-16,-4 0 0 15,-1 1-5-15,-4 3 2 0,-4 2-2 0,-19 4-3 16,-6 1 1-16,-10-1 1 16,-3 0-3-16,11-5-53 15,1-4-46-15,-10-8-239 16,-4-5 198-1</inkml:trace>
  <inkml:trace contextRef="#ctx0" brushRef="#br0" timeOffset="142994.75">18432 14078 622 0,'1'-6'107'0,"3"-4"102"15,-1-4-122-15,1-2-65 16,-3 3-20-16,-1 4-1 16,-1 4 2-16,-3 5 53 15,2 2 27-15,2 5 55 16,1 0 21-16,5 0-12 0,1-2-7 16,3-4-35-16,5-1-23 15,-3-2-35-15,2-2-8 16,1-2-7-16,-2-1 7 15,2-1-2-15,0 1-11 16,3 4-14-16,-1 2-9 0,-1 4 1 16,0 5 1-1,-2 8 1-15,-3 4-1 0,3 10 0 16,-2 2-6-16,-3 5 0 16,1 4 0-16,-5 1 0 15,-1 1 3 1,-4 3 1-16,0 4-1 15,0 2-2-15,0 5 0 0,1 3-1 16,2-1 0-16,4 2 0 16,3-2-1-16,1 0 1 15,1 3 0-15,-1-4 1 16,0 2 2-16,-3-7 0 16,-4-3 2-16,0-8 0 0,-4-4 1 15,-7-3 2 1,-2-2 1-16,-4-3 0 15,-4 0 2-15,-4 0 1 16,-3-3-2-16,-3 0-6 0,2-1-13 0,1-1-30 31,1-2-18-31,-5-5-53 16,-1-1-32-16,-1-13-47 16,2-7-62-16,-4-29 143 15</inkml:trace>
  <inkml:trace contextRef="#ctx0" brushRef="#br0" timeOffset="143951.67">20403 5875 592 0,'6'-2'100'0,"-3"0"125"15,-2 1 1-15,-3 1 6 16,-1 1-10-16,-4 2-50 31,-1-1-29-31,-5-2-60 16,-1-3-23-16,-6-3-37 16,-6-1-11-16,-3 3-8 0,-1 3-3 15,-3 5-2-15,8 6-2 16,9 5-5-16,3 4-2 15,19 6-1 1,9 3 2-16,10 2 3 0,2 3 2 16,0 6 3-16,1 1 1 15,-10 0 1-15,-3 0 1 0,-10-6 2 16,-8-4 2-16,-11-2 2 16,-7-2-1-16,-16-2-2 15,-4 0-11-15,-10-9-24 16,6-7-16-16,9-11-36 15,8-7-18-15,16-15-31 0,8-4-8 16,11-8-53 0,6-3-46-16,11 4 141 15</inkml:trace>
  <inkml:trace contextRef="#ctx0" brushRef="#br0" timeOffset="144815.13">20688 6082 731 0,'-5'1'154'0,"1"-4"213"16,-3-4-195-16,1-9 28 16,0-5-39-16,0-3-32 15,2 0-22-15,-2 4-51 16,-3 1-15-16,-5 11-28 15,-7 5-10-15,-6 11-9 0,-4 9-2 16,2 12-1-16,1 6-1 0,6 5-7 16,8-3-2-1,11-7 0-15,7-7 1 0,14-10 11 16,4-4 5-16,4-9 7 16,5-1 5-16,3-10 15 15,-1-2 8-15,-4-4 16 16,-5-1 5-16,-10 5-7 15,-3 3-6-15,-11 9-16 16,-1-1-7-16,-8 12-9 16,-2 4-3-1,1 7-5-15,-2 1 0 0,10-5-2 16,2-4 0-16,13-7 1 16,4-5 0-16,5-7 4 15,1-3 1-15,-1-7 6 16,1-2 2-16,-2-5-2 15,-2-1 1-15,1 5 3 16,-6 0-3-16,-3 10 1 0,-3 5-1 16,-5 14-8-16,-1 8-1 0,-2 11-1 15,-1 2 0-15,3-2-4 16,3-6-2-16,10-10 1 31,6-4-1-31,6-9 6 16,2 0 2-16,1-6 1 0,-1-4 0 15,0-4 5-15,-5-3-2 0,-6-6 1 16,-2 1 0-16,-5-1-3 16,2 6-4-16,-5 8-4 15,0 6-4-15,-1 11-6 16,-2 2 5-16,7 0 3 16,1-3 1-16,10-6 3 15,4-5 0-15,9-6 0 16,2-4 2-16,8-6 0 15,2-2 0-15,0 0 2 16,-9 1 1-16,-16 4 26 0,-10 2 14 16,-19 6-8-1,-12 6-3-15,-14 11-25 0,-7 10-11 16,-5 14 5-16,7 6 2 16,20 5-4-16,9-2-3 15,22-3-4 1,13-5 1-16,27-7 3 15,11-3-19-15,9-11-84 16,2-3-69-16,-1-3 83 16</inkml:trace>
  <inkml:trace contextRef="#ctx1" brushRef="#br0">24466 16968 0,'0'0'0,"0"0"0,0 0 16,0 0-16,0 0 15,0 0 1,0 0 0,0 0-16,0 0 15,0 25-15,0-22 16,0-1 0,0 1-16,0-3 15,0 0-15,0 0 16,0 0-1,0 0-15,0 0 16,0 0-16,0 0 16,0 0-1,0 0-15,0 0 16,0 0-16,0 0 16,-2 0-1,-1 0-15,3 0 16,0 0-16,-2 0 15,2 0 1,0 0-16,0 0 16,0 0-1,0 0-15,0 0 32,0 0-32,0 0 0,0 0 15</inkml:trace>
  <inkml:trace contextRef="#ctx0" brushRef="#br0" timeOffset="146261.73">19627 14726 1703 0,'2'-5'60'0,"-1"3"0"0,-1 3-16 0,-1 5-9 0,-1 5-3 0,-1 8-12 31,1 4-7-31,2 11-7 16,1 0-4-16,4 1-2 0,-3-1-2 16,3-9 2-16,-1-6 0 0,-2-11 4 15,0-7 11-15,0-8 33 16,-1-8 9-16,-1-13 4 0,0-6-7 15,0-4-32 1,0-2-7-16,2 8-9 16,3 5-3-16,2 12-3 15,2 6-1-15,6 10-1 16,3 5-1-16,12 6 1 16,5 1 1-16,7-2 1 15,-2-1 4-15,-5-6 18 16,-2-4 11-16,-5-7 18 15,0-4 4-15,-3-4-5 16,-6-3-12-16,-10-1-8 16,-5 0-7-16,-9 2-11 15,-3 6 3-15,-7 6-1 16,-2 7-4-16,-2 13-5 0,1 7-4 16,2 15-26-16,3 4 0 15,6 6-2-15,5-3 0 16,8-8 14-16,5-5 2 15,10-14 2-15,4-6 2 16,8-11 7-16,2-8 5 16,4-8 10-16,2-4 3 15,0-2 1-15,-2 1-3 0,-9 4-5 16,-5 5-1 0,-9 8-3-16,-2 4 0 0,1 6-4 15,-2 4-1-15,3 4 0 16,-1 0-1-16,-2 1 2 15,-3 1-1-15,-1 0 3 16,-2 1 1-16,-7 2-1 16,-1-1-5-1,-7 1-21-15,-4-2-17 16,-4-2-47-16,-2 0-16 0,-1-8-61 0,-2-3-35 16,4-11-124-16,2-10-193 15,6-22 300-15</inkml:trace>
  <inkml:trace contextRef="#ctx0" brushRef="#br0" timeOffset="146464.95">20650 14323 1838 0,'14'17'161'0,"-6"8"88"0,-8 8-66 16,-8 14-110-16,-9 4-30 15,-4 8-33-15,0 1-7 0,1 2-38 16,3 1-30 0,1-2-115-16,4 1-95 15,3-5 148-15</inkml:trace>
  <inkml:trace contextRef="#ctx0" brushRef="#br0" timeOffset="147296.97">20472 14831 1681 0,'10'-25'103'0,"3"4"45"15,4 4-42-15,6 7-36 16,7 5 5-16,4 5 14 16,5 5-6-16,-2 2-20 15,-5 2-11-15,-6 2-26 0,-3 0-6 16,-8 6-10-1,-5 2-9-15,-4 5-21 16,-6 3-14-16,0 9-24 16,-5 0 2-16,3-2 18 0,2-2 9 15,2-15 15-15,5-7 2 16,7-13 1 0,2-8 4-16,2-11 7 15,1-8 4-15,-3-4 3 16,-3-2 0-16,-4-1 7 15,-7 2 3-15,-7 3 6 16,-4 2 0-16,-7 6-4 0,-4 2-4 16,2 11-7-16,0 7-1 15,3 6-5-15,7 3-3 0,8 2-7 16,3 1-1-16,11 3-1 16,2 3 3-16,5 3 4 15,4 1 0-15,5 3 2 16,2-2 1-16,8-1 0 15,-2-2 0-15,-2-2 2 16,-7-1 0 0,-13-4 1-16,-3-3 0 0,-10-6 0 0,-3-4-1 15,0-10 1 1,-1-4 3-16,6-8 2 16,3-2 2-16,6-2 0 0,6 4-2 15,0 10-3 1,3 4-2-16,2 10-2 15,0 1-1-15,5 1 0 16,2 1 0-16,4-1 0 16,4 0 1-16,5-2-1 15,-1-1 1-15,-7-3 1 16,-3 0 0-16,-14-4 2 16,-5 0 1-16,-12 0 1 15,-3-4 2-15,-10 1 1 0,-5 2 2 16,-7 4 1-16,-4 5 1 0,-5 12-3 15,1 6-3 1,-1 14-9-16,5 9-7 0,5 8-5 16,8 4-1-16,13-2 1 15,6-5 3-15,18-10-2 16,9-8 2-16,16-12 1 16,4-8 2-16,-2-12 3 15,-2-7 1-15,-9-6-40 16,-7-5-56-16,-6-4-304 0,-3-6 249 15</inkml:trace>
  <inkml:trace contextRef="#ctx0" brushRef="#br0" timeOffset="158082.99">2384 8801 288 0,'-18'-12'14'0,"3"-4"4"15,3-2-35-15,1-1 9 16</inkml:trace>
  <inkml:trace contextRef="#ctx0" brushRef="#br0" timeOffset="158312.57">2238 8850 288 0,'-1'7'120'0,"1"-3"78"0,4-5-17 16,3-5-28-16,3 1-48 16,3 1-15-1,6 2-39-15,4 4-10 16,14 3-18-16,10 2-8 16,19 3-9-16,7 0-5 0,3 4-6 15,9 2-3-15,19-1 0 16,3-1 2-16,4-5 5 15,2-3 1-15,-2-7 9 0,-2-4 5 16,-4-3-7-16</inkml:trace>
  <inkml:trace contextRef="#ctx0" brushRef="#br0" timeOffset="184211.69">15140 7885 443 0,'7'4'102'0,"-1"-2"114"16,5 3-59-16,-6-2-17 15,2 1-7-15,5-3 1 16,-3-1-5-16,7 1-16 16,5-1-20-16,9 4-39 15,5 0-12-15,14-2-22 16,5-2 1-16,8-2-1 15,1-1 2-15,-2-5 0 16,-3-1-2-16,-3 1 2 16,0-1-4-16,-3 9-5 0,-6 1-2 0,-19 4-3 31,-10 1 0-31,-20-1 3 0,-13 1 3 0,-13 4-3 16,-3 1-2-1,-6-2-1-15,1 0-6 16,-5-7 2-16,1-2 1 15,-4-5-4-15,2-2 2 0,-7-5-10 16,-4-3-7-16,-3 2-11 16,3 0-2-16,8 5 5 15,8 3 4-15,12 0 9 16,5 3 2 0,11 1 3-16,9 1-1 0,0 0 2 15,3 0 9-15,12 1 18 16,7 0 11-16,11-1 15 15,7 1 1-15,17 2-17 16,0 2-7-16,4 4-14 16,-3 0-13-16,-9 0 0 15,3 1-1-15,-6-5 1 16,-1 2 3-16,-12-1 6 16,-7 1 0-16,-16 1 4 0,-9-1-3 0,-15-1-2 15,-6-4-1-15,-9 0-10 16,-9-2-4-16,-4 0-23 31,-7-3-9-31,-11-3-28 16,-12 1-8-16,-7 1-12 0,-1 2-6 15,17 2 28-15,13 2 13 0,19 2 32 16,10-1 18-16,17 0 33 16,8 2 22-1,20-2 35-15,3 4 9 0,17-1-12 16,8 1-13-1,14-1-33-15,5 0-10 0,-4-3-5 16,-4-2-35-16,-13-1-400 16,-4-4 301-16</inkml:trace>
  <inkml:trace contextRef="#ctx0" brushRef="#br0" timeOffset="204253.99">20524 7323 493 0,'-1'-8'97'0,"-2"3"116"16,-1 2 2-16,0 3-8 15,-1 1-9-15,2 3-23 16,1 1-10-16,1 1-43 16,1-1-14-16,-1 2-37 0,1 1-19 15,-2 7-20-15,-2 8-3 31,-3 6-11-31,2 5-12 16,0 6-3-16,4-2-5 16,7 0-4-16,3-7 4 15,8-9-1-15,6-7 1 0,5-9 2 16,5-3-13-16,-4-8-60 16,-4-5-78-16,-5-7 79 15</inkml:trace>
  <inkml:trace contextRef="#ctx0" brushRef="#br0" timeOffset="204442.52">20495 7086 1489 0,'4'-1'112'0,"2"0"53"16,-1 1-98-16,0-1-28 15,-5 0-50-15,-3-2-27 16,2-7-113-16,0 3-108 0,6-9 139 31</inkml:trace>
  <inkml:trace contextRef="#ctx0" brushRef="#br0" timeOffset="204790.84">20934 7293 789 0,'1'4'99'16,"4"0"108"0,4-2 3-16,9 0 21 0,4-2-38 15,13 1-61-15,3 0-38 16,-8-1-45-16,4 0-14 0,-4-2-24 16,-11-1-13-16,9-1-63 15,-9 1-57-15,-2-1-190 16,-1 1 170-1</inkml:trace>
  <inkml:trace contextRef="#ctx0" brushRef="#br0" timeOffset="204981.72">20987 7439 1210 0,'8'19'107'0,"6"-2"81"15,7 2-16-15,7-12-23 0,4 1-24 0,-1-8-47 16,2 0-24-16,-4-3-42 31,-5-7-44-31,1-5-237 16,-4-4 180-16</inkml:trace>
  <inkml:trace contextRef="#ctx0" brushRef="#br0" timeOffset="205397.16">21766 7197 1021 0,'-10'3'138'0,"-2"4"96"15,1 2-75-15,-2 0-8 0,3 6-42 32,-5 2-5-32,2 7-37 0,-2 6-14 0,-1 2-23 15,4 1-15-15,7 4-15 32,5-3-3-32,10-1-1 15,8-8-1-15,8-13 2 0,9-2 2 0,7-13 3 31,9-1 2-31,10-11 7 0,-3-7 2 0,-7-3 12 16,-12-3 19-16,-20 1 27 16,-10-2-1-16,-20-5-7 15,-9-3-19-15,-26-6-33 16,-3 0-6-16,-10 1-27 16,2 7-17-16,13 16-39 15,6 10-33 1,10 18 61-16</inkml:trace>
  <inkml:trace contextRef="#ctx0" brushRef="#br0" timeOffset="213491.19">6447 9929 348 0,'5'13'83'0,"-2"0"81"0,0-2-77 32,2-2-8-32,2-3 8 0,3-1 9 15,2 0 8-15,3 1-13 0,7 0-35 16,3 0-18-16,6-1-23 15,4-1-4-15,2-2-2 16,2-2 1 0,4-2 4-16,-3-2-1 0,-7 0 0 15,-5-1-1-15,-11 0-1 16,-5-1-1 0,-4 0 0-16,-4 0 1 15,-4 0-2-15,0-1 0 0,-8 1 2 16,-2-1-4-16,-7-1-1 15,0 3 0-15,-11 0-5 16,-4 1-5-16,-7 3-21 16,-3 0-2-16,5 1-8 15,0 0 5-15,0-2 18 0,4-1 1 16,5-2 8 0,-1-2 1-16,10 2-1 15,2-1 0-15,8 3-3 16,8 3 0-16,1 1-1 15,8 4 2-15,9 2 7 16,1 3 5-16,11 1 3 16,3-1 2-16,9-2 3 15,8 0 2-15,5-6 4 0,5 0 1 16,-4-2-2-16,-9 1-3 16,-11 2-4-16,-13 1 1 15,-12 1 3-15,-8 1 2 0,-14 2 0 16,-6 0-2-16,-12-2-7 15,-5 0-1 1,-14-5-6-16,-3-1-1 0,-1-6-25 16,4-2-4-16,9-4-1 15,5 0-1-15,15 3 21 16,8 2-1 0,12 5-2-16,8 1 0 15,10 3 7-15,4 2 5 0,10 1 10 16,6-2 3-16,11-2 12 15,3-3 4-15,8-3 7 16,-2-1 2-16,-10-2-8 16,-8 3-5-16,-14 2-8 15,-4 2-2-15,-15 3 6 16,-8 3 2-16,-18 6-1 16,-3-1-3-16,-17 1-12 15,-8-2-17-15,-10-6-32 16,-2-2-14-16,7-6-7 15,11-1 11-15,20 1 24 0,19 4 9 16,0-4 11-16,17 1 8 0,15-4 19 31,11-3 6-31,8-3 1 0,5-3-6 0,-2-4-9 16,-3-3-48-16,-1-9 27 16</inkml:trace>
  <inkml:trace contextRef="#ctx0" brushRef="#br0" timeOffset="-211683.07">5594 6284 187 0,'0'6'68'0,"-2"0"89"15,1-2-13-15,0-2-13 16,1-2 1-16,-2-2-20 15,3 1-8-15,5-1-30 16,2 2-16-16,4 6-31 16,1 0-9-16,7 7-13 0,4 1-2 15,14 3 18-15,6-1 11 16,23-3 23-16,7-5 7 16,8-5 4-16,5-3-1 15,0-5-6-15,7-1-7 16,0 1-15-1,-8 1-8-15,-16 6-7 16,-14 5 5-16,-18 9-116 16,-7 6 74-16</inkml:trace>
  <inkml:trace contextRef="#ctx0" brushRef="#br0" timeOffset="-210960.93">8062 6511 404 0,'-10'4'91'0,"3"-1"84"15,3-3-14 1,12-4-47 0,7-2-7-16,14-1-10 15,5-1-10-15,11 6-18 16,6 3-15-16,12 7-28 16,12 2-8-16,20 3-12 15,6 3 0-15,7 2 2 16,5 2 13-16,2-2-110 15,-1 0 72-15</inkml:trace>
  <inkml:trace contextRef="#ctx0" brushRef="#br0" timeOffset="-199621.71">5752 6800 212 0,'0'7'80'15,"0"0"55"-15,0-6-6 16,2-1-9-16,0-2-9 15,-1-3-3-15,1 0-4 16,-2 1-10-16,0-2-31 16,-2-1-18-16,1-2-25 15,-1-1 6-15,0-3 18 16,-2-2 4-16,0-4 2 0,-2-4-8 16,-2 0-23-16,-1 0-3 15,-2 2-8-15,-3 3-3 0,0 4-2 16,-2 3-1-16,-3 6 1 15,0 2-2-15,-2 8-1 16,3 6-3 0,1 12-3-16,2 7 1 15,3 11 1-15,-1 6 0 0,3 6-1 16,0 4-9-16,10 1-16 16,3-2-1-16,10-12 2 15,4-9 9-15,5-16 17 16,1-8 1-16,3-14 4 15,-1-9 9-15,3-9 20 16,2-5 10-16,-1-8 14 16,3-2 2-16,-5-7-4 15,0 1-5-15,-6-3-10 16,-3 2-7-16,-9 1-8 0,-5 3-8 16,-3 8-8-1,-1 6-3-15,2 12 2 0,-2 10 5 0,-2 13 8 16,0 14 4-16,-8 14-4 31,2 6-1-31,-1 10-7 16,0-1-3-16,6 3-3 0,2 1-2 0,5 0-2 15,1-3 1-15,3-6-3 32,4-7-19-32,1-13-70 0,4-7-56 0,3-14 71 31</inkml:trace>
  <inkml:trace contextRef="#ctx0" brushRef="#br0" timeOffset="-199149.64">6157 6728 458 0,'-12'23'91'15,"-3"5"89"-15,-3 4-19 0,5 5-52 16,4 1-25-1,7 3-38-15,2 0-7 0,8-2-6 16,2-4-2-16,8-8-3 31,4-6-5-31,2-9 6 0,1-7 15 16,1-12 26-16,6-9 11 16,2-10 16-16,3-7-7 15,-1-7-14-15,-4-2-6 16,-12-1-7-16,-3 3-8 0,-16 4-7 15,-1 4-9 1,-13 11-18-16,-10 6-2 0,-12 16-20 16,-10 8-27-16,-3 12-84 15,2 7-58-15,12-2 81 16</inkml:trace>
  <inkml:trace contextRef="#ctx0" brushRef="#br0" timeOffset="-198116.51">5279 6647 766 0,'0'0'34'0,"1"-2"4"0,-1-2 55 0,0-1 11 16,-3-2 26 0,-4-3-2-16,-2 4-14 15,-3 0-18-15,-7 6-43 16,-2 3-18-16,-5 5-25 15,-3 6-6-15,1 3-4 16,0 1 0-16,6 1-2 0,-1 0-1 16,14-2-4-16,3-3-2 15,13-2-1-15,8-2-1 0,9-2 4 16,3-1 4 0,4 0 6-1,1 1 3-15,-3 2 3 16,0 3-2-16,-6 3 0 0,-2 2 2 15,-7 3 8-15,-6 2 4 0,-11 4 11 32,-4-1 1-32,-10 1-4 0,-2-3-2 0,-5-1-14 15,-3-2-3-15,-8-6-26 32,-5-2-30-32,-9-8-136 15,0-5-156-15,6-15 186 0</inkml:trace>
  <inkml:trace contextRef="#ctx0" brushRef="#br0" timeOffset="-197888.62">5236 6227 530 0,'10'-10'130'15,"-2"11"150"-15,-2 12-34 16,-4 24-57-16,-1 8-30 15,-3 22-74-15,0 7-23 16,-3 11-38 0,0 1-9-16,-2-2-7 0,-1 0-5 0,2 0-89 15,2 4-111-15,4 9 110 16</inkml:trace>
  <inkml:trace contextRef="#ctx0" brushRef="#br0" timeOffset="-196855.7">8152 6717 581 0,'0'-7'100'0,"-4"2"94"0,-7 1-21 0,-6 4-33 15,-4 2-16-15,-10 3-35 16,-4 4-18-16,-3 0-36 16,-1-1-14-16,3 0-14 15,4 2-3-15,8 2-7 16,5 2-4-16,12 3-5 16,7 1-2-16,10-1-1 31,8-1 2-31,12-2 3 15,8-1 2-15,10-1 5 0,3 0 3 0,-1 0 8 16,-2 0 3-16,-15 2 8 16,-8 2 4-16,-16 4 12 15,-9 2 4-15,-15 6-4 0,-13 2-7 16,-20 5-28 0,-6 0-27-16,-8-5-119 15,1-4-137-15,15-10 155 16</inkml:trace>
  <inkml:trace contextRef="#ctx0" brushRef="#br0" timeOffset="-196642.41">7971 6462 471 0,'15'-5'172'16,"-4"7"133"-16,-5 21-66 0,-1 12-42 15,-2 15-75 1,-2 7-32-16,0 5-44 16,1 2-14-16,2 3-17 0,-1 0-4 15,3 3-27-15,0 1-54 16,5-3 44-16</inkml:trace>
  <inkml:trace contextRef="#ctx0" brushRef="#br0" timeOffset="-196002.07">8615 6779 648 0,'1'-1'110'0,"-1"-4"104"15,-2 0-15 1,-8-2-44-16,-4-2-26 0,-1 0-45 15,-5-2-14-15,-2 2-19 16,-4-2-9-16,-5 5-19 16,5 5-6-16,2 8-15 15,4 7-5-15,4 12-5 32,1 7-2-32,5 13 0 15,1 4 3-15,4 7-21 16,4-1-10-16,4-8-9 0,4-7-1 15,6-13 21 1,0-8 12-16,7-16 10 0,5-8 1 0,7-17 4 16,1-11 12-16,9-7 28 15,-9-6 13-15,-7-3 19 16,-2 1 3-16,-12 4-6 16,-1 5-6-16,-6 13-10 15,-2 8-4-15,-3 17-17 16,-4 12-7-16,-3 20-10 15,-1 6-9-15,-1 14-4 16,2 3 1-16,3 0-2 16,4-3-1-16,8-8-21 15,2-9-24-15,8-12-59 16,2-7-36-16,-1-12-174 16,4-5 182-16</inkml:trace>
  <inkml:trace contextRef="#ctx0" brushRef="#br0" timeOffset="-195806.39">9015 6653 1134 0,'-7'13'107'0,"-2"10"67"0,0 8-32 15,-5 9-37-15,3 4-36 16,4 5-37-16,2 2-16 15,5 2-16 1,3 0-40-16,5-2-356 0,-3 7 276 0</inkml:trace>
  <inkml:trace contextRef="#ctx0" brushRef="#br0" timeOffset="-193374.4">5028 7684 253 0,'8'-5'89'16,"-1"-2"70"-16,-2 0-41 0,-1 2-9 16,-2 3-1-16,-2 0 0 0,-3 3-12 15,-4 1-14-15,-1 3-24 16,0 1-5-16,0-2 0 15,2-1-1-15,3-3 1 16,-2-3 4-16,2-6 13 16,2-1 3-16,-4-4-2 15,3-1-8-15,-7 0-21 16,2-1-9-16,-3 2-18 16,-5 0-6-16,0 3-4 15,0 4-3-15,1 8-2 16,1 7-3-16,3 11-3 15,2 3-1-15,2 7-1 16,4 3-10-16,3 0-11 16,6-4-1-16,4-9 3 15,5-6 10-15,2-10 15 16,0-2 2-16,-2-5 4 16,-1-1 0-16,-2-7 2 15,-2-3 2-15,-1-6 10 16,-2-4 4-16,0-4 12 15,0 2 8-15,-2 2 14 16,1 3-3-16,-4 8-10 0,-2 12-10 0,2 6-22 31,-7 13-3-31,0 10-3 16,-6 3-1-16,5-1-9 16,1 1-24-16,9-7-78 0,7-5-55 0,12-9 78 15</inkml:trace>
  <inkml:trace contextRef="#ctx0" brushRef="#br0" timeOffset="-192306.54">5352 7654 756 0,'0'1'128'15,"-4"1"118"-15,0 0-25 0,-3 0-59 16,-2-1-24-16,0 1-51 15,0 0-22-15,-2 7-39 16,-2 0-13-16,0 9-12 16,-1 2-1-16,5 5-4 15,3 2 1-15,6-4-2 16,4-2 0-16,3-5 1 0,4-4 0 16,3-8 1-1,0-4 1-15,4-9 1 16,2-6-2-16,0-5 0 15,2-3 2-15,-2-4 0 0,-1-1 4 16,-5-2 18-16,-2-2 10 0,-4-5 19 31,-5-1 3-31,-6-7-8 16,-2-3-6-16,-7 0-18 16,1 5-3-16,2 12-5 0,1 9 1 0,0 18 0 31,0 8-1-31,-1 17-5 15,-2 9-6-15,3 15-2 0,2 4-2 0,6 1-4 32,5-2-25-32,14-10-77 0,5-2-67 15,14-14-116-15,5-6-7 16,5-12 18-16,1-5 53 0,-9-10 116 16,-1-3 34-16,-5-2 71 15,-2-1 55-15,-8 3 98 16,-3 2 37-16,-13 1 53 15,-5 2-14 1,-6 3-63-16,-5 0-29 16,-9 6-61-16,-3 2-24 0,-1 6-31 15,1 5-9-15,4 5-6 16,4 2-4-16,6 6-2 16,3-1 0-16,7-2 1 15,2-2 0-15,5-6 1 16,6-5 0-16,4-8 3 15,1-3 1-15,1-10 1 16,-3-7 2-16,-2-8-1 16,3-5 2-16,-2-9 2 15,4-3 4-15,-7-9 11 16,0-1 9-16,-8-4 13 0,-4 4 0 0,-4 10-8 16,-1 9-5-1,-4 18-7-15,0 10-2 0,-3 19-5 16,-5 11-5-16,1 18-9 15,-4 11-2-15,6 9 0 16,2 1 0 0,5-5-1-16,7-8-2 15,9-17-1-15,7-8-2 0,8-17 2 16,3-8 1-16,2-12 2 16,-1-6 1-16,-5-5 1 15,-1 0 0 1,-5 8 4-16,-3 4-1 15,-2 9 1-15,-2 5-1 16,-5 8 0-16,-2 4 0 0,-7 7-1 16,-2-1 0-16,-1-3-3 15,0-2-4-15,2-9-2 0,1-7-1 16,-2-5 2-16,4-7 2 16,0-8 3-16,2-4 0 15,9-4-1 1,3 0-2-16,4 0-1 15,4 1 1-15,0 1-1 16,6 2 0-16,2 1-59 16,2 1-65-16,10 5 72 15</inkml:trace>
  <inkml:trace contextRef="#ctx0" brushRef="#br0" timeOffset="-191941.55">6634 7589 790 0,'-7'24'77'15,"3"1"55"-15,-2 2-14 16,5 0-23-16,2-4-28 0,6-7-29 15,3-4-2-15,6-10 19 16,5-4 14-16,1-12 24 16,3-5 2-16,-2-6-1 15,-2-3-2-15,-5 3-7 16,-6 3 4-16,-9 4-16 0,-4 2-7 16,-13 6-32-16,-6 4-20 15,-2 8-33 1,-2 4-24-16,5 2-58 15,7-5-47-15,9-6-352 16,10-7 313-16</inkml:trace>
  <inkml:trace contextRef="#ctx0" brushRef="#br0" timeOffset="-191724.17">7110 7147 930 0,'5'-9'190'16,"-5"3"146"-16,-11 8-111 15,-5 6-36-15,-2 9-63 16,-2 5-21-16,3 7-44 16,1 3-18-16,7 7-24 15,2 6-6-15,8 6-12 16,2 5-1-16,2 3-3 16,2-3-13-16,-4-3-56 15,2-6-50 1,-2-8-161-16,-1-7 151 15</inkml:trace>
  <inkml:trace contextRef="#ctx0" brushRef="#br0" timeOffset="-191546.48">6970 7459 1038 0,'22'-8'115'16,"0"-3"72"-16,10-4-78 15,4-3-37-15,1-2-39 0,3-2-12 16,-6 2-20-16,-8 3-44 0,-18 7 29 31</inkml:trace>
  <inkml:trace contextRef="#ctx0" brushRef="#br0" timeOffset="-191139.38">5532 8047 599 0,'4'-4'143'16,"-3"1"157"-16,1 3-34 15,-5 6-52 1,-3 3-16-16,-3 4-39 15,-4 2-24-15,-4 4-53 16,-3 1-24-16,-9 6-42 16,-2 3-11-16,-4 6-39 0,0 5-35 15,4-1-106-15,3-3-121 16,8-11 165-16</inkml:trace>
  <inkml:trace contextRef="#ctx0" brushRef="#br0" timeOffset="-190951.02">5235 8074 991 0,'8'10'145'0,"3"6"90"16,5 15-74-16,2 7-43 0,5 7-64 16,2 1-22-16,3-4-22 15,6-3-5-15,0-10-52 16,1-6-40-16,2-8-219 15,-3-3 177-15</inkml:trace>
  <inkml:trace contextRef="#ctx0" brushRef="#br0" timeOffset="-190491.39">6059 7907 760 0,'0'2'56'0,"-1"4"51"16,-2 2 3-16,-4-3 22 16,-2 0-2-16,0-3-17 15,3-2-11-15,-1 0-17 16,0 2-4-1,-2 0-8-15,-3-1-8 0,-3 1-14 16,-2 0-8 0,-6 3-16-16,1 2-8 0,1 4-14 15,-2 4-5-15,4 4-3 16,-1 5-1-16,7 5-1 16,1 0 0-1,7 3-1-15,0 5 0 0,4 1 2 16,1 3 0-16,0 4-22 15,0 1-7-15,0 3-5 16,2 0 0-16,3-4 19 16,3-4 1-16,6-8-5 15,4-6-1-15,4-7-3 16,2-4 1-16,4-10-14 16,-1-5-22-16,2-11-89 15,-1-5-70-15,-1-8 118 16</inkml:trace>
  <inkml:trace contextRef="#ctx0" brushRef="#br0" timeOffset="-190136.38">6150 8185 1108 0,'-19'19'103'16,"-3"2"64"-16,8 2-81 15,0 1-16-15,7 1-40 16,4 0-9-16,5 2-21 16,5-4-3-16,9-3-1 15,5-5-2 1,8-7 2-16,3-7 0 0,0-8 10 16,3-5 17-16,0-10 32 15,-2-3 12 1,-1-5 15-16,-9 0-4 0,-11 3-13 15,-7 2-3-15,-17 8-15 16,-10 2-10 0,-11 5-40-16,-6 3-32 0,5 5-66 15,5 2-28-15,13 2-113 16,5-2 136-16</inkml:trace>
  <inkml:trace contextRef="#ctx0" brushRef="#br0" timeOffset="-189676.54">6631 7924 905 0,'2'-2'108'0,"0"1"90"16,1 2-21-16,-1 1-63 0,4-2-17 15,5-1-31 1,5-4-7-16,9-2-9 0,4 0-9 0,8-3-16 16,3 1-4-16,-4 1-2 15,0 1-3-15,-10 6-6 16,-7 1 0-16,-5 6-1 16,-3 4-1-16,-4 9 0 15,-2 5 0-15,-4 9-2 16,1 5-2-1,1 6-4-15,3 4-18 16,5 4-48-16,2 0-12 16,1-1-1-16,-3-3 20 0,-4-5 46 15,-5-3 13-15,-4-5 4 16,-3-2 0-16,-5-7 3 16,-1-2 0-16,-6-4 4 15,-3-2 1-15,-5-3 9 0,-3-1 2 16,-12-3-3-1,-2-4-3-15,-8-9-38 0,-1-6-38 0,3-10-182 16,1-5 147 0</inkml:trace>
  <inkml:trace contextRef="#ctx0" brushRef="#br0" timeOffset="-187645.1">8718 7718 173 0,'-3'-13'51'15,"1"2"52"-15,0 4-25 16,-1 2-7-16,2 3-7 16,-1 0-6-16,2 3-11 15,0 0 5-15,0 3 14 16,0-1 4-16,0 1 6 16,0-1-3-16,0-1-11 15,0-1 3-15,0-1 5 16,0 0 7-16,0 0 24 15,0 0 7-15,-1 1-4 16,0 0-14-16,0-1-31 16,-11 2-11-16,7-2-17 15,-2-1-7-15,2-4-9 16,2 0-5-16,-2-3-5 16,1 1 1-16,-4 2-1 0,-1 0 0 15,-2 5-4-15,-1 2-1 16,3 9-4-16,0 2-2 15,1 6 0 1,5 3 0-16,2 4-12 0,2 2-14 16,3-6-16-16,3-5-1 0,1-9 14 15,1-7 16-15,-1-10 17 16,3-5 2-16,0-6 17 16,0-4 11-16,-1-2 24 15,0 3 8-15,-5 3 5 16,-1 5-4-16,-3 9-18 15,-3 4-9 1,-2 8-23-16,-2 3-7 0,3 8-17 16,-1 2-18-16,6 0-50 15,4-2-29-15,8-3-115 16,3-6-101-16,7-4 186 16</inkml:trace>
  <inkml:trace contextRef="#ctx0" brushRef="#br0" timeOffset="-186696.44">9030 7754 518 0,'1'-1'196'0,"0"-1"150"16,-5-3-79-16,-1 0-53 15,-10-2-98-15,-1 0-40 16,-7 1-53 0,2 2-13-16,3 5-11 0,3 4-5 15,7 9-9-15,3 5-13 0,7 5-6 16,9-2-1-16,3-6 6 15,8-4 12-15,0-11 10 16,0-3 4-16,0-12 4 16,-4-7 4-16,2-12 8 15,0-5 3-15,-1-8 11 16,0-4 8-16,-6-2 8 31,-1-1 5-31,-4 2 1 0,-6 5-5 0,-2 15-10 31,-2 8-6-31,-4 22-15 0,1 9-4 0,-1 21-9 16,-2 8-4-16,0 19-7 16,1 1-17-16,3 5-41 15,4-2-28-15,6-14-76 16,7-5-1 0,8-20 37-16,4-8 30 0,7-13 83 15,5-5 18-15,5-7 26 16,0-4 26-16,-1-3 47 15,-8 0 22-15,-13 0 13 16,-7 1-7-16,-13 2-22 16,-5 1-15-16,-15 6-32 0,-3 3-16 15,-9 7-30-15,3 7-8 16,1 13-7 0,5 4-3-16,9 6-8 15,5-1 1-15,11-7-2 16,7-7 1-16,9-15 11 0,3-5 4 0,6-15 5 15,2-8 6-15,1-13 4 16,0-6 1 0,-2-15 4-16,-2-7 9 0,-4-7 2 31,-4-1 11-31,-5 9 3 16,-3 12-8-16,-4 23 2 0,-3 17-9 15,-6 27-9-15,-4 17-3 0,-7 26-11 16,-3 12-2-16,0 15 0 15,-2-2 0-15,3-7-5 16,7-9-5 0,9-20-6-16,7-7-3 0,10-16 1 15,0-10 5 1,4-10 6-16,3-2 4 0,2-5 1 16,2 1 1-16,-2 3 0 15,0 2 1-15,-4 8-6 0,-4 2-25 16,-3 10-75-16,-3 5-43 15,-8-1-6-15,-1-3 27 16,-6-9 77 0,-1-8 48-16,-1-8 56 15,-2-8 21-15,3-12 34 16,3-5 12-16,6-5-19 16,4-1-13-16,7 2-33 15,5 4-16-15,7 6-26 16,0 1-8-16,8 9-33 15,-2 1-45-15,2 2-159 0,-2 1 135 16</inkml:trace>
  <inkml:trace contextRef="#ctx0" brushRef="#br0" timeOffset="-186343">10455 7584 851 0,'-8'15'100'0,"-2"3"95"16,-2 4-62-16,0 4-14 16,3 2-37-16,4-3-48 0,5-3-19 15,13-11-18-15,0-6-2 16,10-12 3-16,3-7-1 15,5-9 30-15,-1-2 17 16,-3-2 34-16,-4 2 18 16,-12 7 11-16,-9 4-1 0,-14 3-21 31,-7 4-17-31,-11 6-45 0,-2 3-28 16,4 6-51-16,4 2-28 15,12-3-86-15,9-5-83 0,13-8 144 16</inkml:trace>
  <inkml:trace contextRef="#ctx0" brushRef="#br0" timeOffset="-186111.6">11070 7157 801 0,'29'-20'219'16,"-6"2"210"-16,-26 11-145 15,-11 3-43-15,-15 8-89 16,-7 3-54-16,4 9-53 15,4 5-25-15,4 9-15 16,6 7-2-16,5 11-5 16,5 6-2-16,7 6-1 0,4 5-20 15,3 0-59-15,2-2-31 16,0-6-135 0,-2-6-154-16,1-9 243 0</inkml:trace>
  <inkml:trace contextRef="#ctx0" brushRef="#br0" timeOffset="-185952.69">10857 7509 983 0,'25'-25'101'0,"4"-1"66"16,8-1-51-16,14-1-58 15,3-3-20-15,4-1-14 16,-8 2-14-16,-14 3-151 15,-10 8 105-15</inkml:trace>
  <inkml:trace contextRef="#ctx0" brushRef="#br0" timeOffset="-185293.13">9131 8169 784 0,'0'2'110'0,"0"4"74"16,0 7-29 0,-1 6-12-16,-3 7-49 0,1 3-24 15,2 3-50-15,0-2-11 16,3-4-9-16,4-5-3 15,3-11 0 1,3-5-1-16,3-10 8 0,2-5 12 16,1-9 15-16,2-4 6 15,-2-5 12-15,1 0 1 16,-4-1 12-16,-2 3 2 0,-10 7 0 16,-3 5-6-16,-2 9-22 31,-4 5-11-31,4 14-19 0,-1 9-6 0,3 18-5 15,3 6 1-15,6 8 0 16,3-2 1-16,8-3 0 16,0-5 2-16,3-5 1 15,-4-2 2 1,-8-3 7-16,-8-2 4 0,-13-1 5 16,-7-1 2-16,-13-2-1 15,-4-4-2-15,-1-8-3 16,-3-1-3-16,7-14-5 0,3-5-9 15,3-11-45 1,4-10-38-16,8-6-151 16,6-3-293-16,17 3 317 15</inkml:trace>
  <inkml:trace contextRef="#ctx0" brushRef="#br0" timeOffset="-184843.77">10009 8112 891 0,'2'-8'128'0,"-2"0"169"0,-2 3-110 16,-7 7-8-16,-4 4-20 15,-5 7-45-15,-4 2-15 16,-5 1-23-16,2-1-14 16,0-4-33-16,3-3-12 15,6-1-17-15,4-1-7 0,8 2-2 16,2 2 2-16,3 6-3 16,4 4 3-16,-2 7 5 15,2 5 2 1,-2 10 0-16,0 2 0 0,-1 8 0 15,-2-1 0-15,0 4-1 16,0 1-3-16,-2 2-10 0,2 2-1 16,3 0-3-1,0-2 2-15,6-11 1 16,3-9-11-16,4-20-26 16,2-8-3-16,5-18-11 0,0-8-21 0,5-21-76 15,0-6-169-15,9-14 185 16</inkml:trace>
  <inkml:trace contextRef="#ctx0" brushRef="#br0" timeOffset="-184527.19">10231 8362 856 0,'-28'23'184'0,"2"3"198"16,2 8-213-16,0-1-36 15,6 3-75-15,6-1-27 16,10-4-32-16,6-3-6 16,14-8-1-16,5-7 0 15,11-13 2-15,6-6 8 16,2-14 12-16,-3-4 7 16,-4-6 24-16,-5 0 11 15,-14 0 22-15,-6 2 7 0,-10 7-3 16,-12-2-12-16,-12 7-35 15,-5 1-12-15,-12 5-46 0,3 2-25 16,5 6-48 0,8 0-36-16,15-3-350 15,12 2 311-15</inkml:trace>
  <inkml:trace contextRef="#ctx0" brushRef="#br0" timeOffset="-184147.01">10631 8128 1265 0,'7'-13'66'0,"5"-2"47"15,5-3-1 1,5-1 10-16,1-3-12 0,5 3-43 16,-3 2-20-16,1 5-26 15,1 4-8-15,-8 7-5 16,-1 3-1-16,-8 11 1 31,-3 5 3-31,-6 13-2 0,-2 6 0 16,-6 11-6-16,0 7-3 15,4 16-22-15,-2-1-11 16,5 0-8-16,5-2-1 16,0-17 19-16,4-1 11 15,0-7 12-15,1-1 0 16,-7-6 3-16,0-2 1 0,-5-3 4 15,-5-3 3-15,-6-5 11 16,-2-1 16-16,-10-9 9 16,-1-3-1-16,-15-9-13 15,-6-2-16-15,-9-8-42 16,-4-2-33-16,-2-6 32 16</inkml:trace>
  <inkml:trace contextRef="#ctx0" brushRef="#br0" timeOffset="-163637.25">13161 972 406 0,'5'8'167'0,"-3"0"169"15,1 0-20 1,-3 0-73-16,0 1-47 0,-5 4-63 31,-2-1-25-31,-3 0-36 0,-1 1-16 0,5-8-20 16,-1-1 2-16,6-6 7 15,1-4 2-15,5-7-3 16,1-3-8-16,2-4-8 16,-2-3-8-16,-6 2 8 31,-4 4-10-31,-8 5-7 0,-2 4 0 0,-3 7-17 16,-1 2 1-1,2 11-6-15,-1 3-1 16,4 10 0-16,3 7 1 15,8 7-13-15,2 0-10 16,6-8-14-16,6-9 2 16,9-16 16-16,0-6 14 15,3-13 21-15,0-4 5 16,-3-8 8-16,-1-6 5 0,-8 0 5 16,-1 0 4-16,-8 4-2 15,-2 5-1-15,-1 11-4 16,-3 6-6-16,-3 11-10 0,-1 9-3 15,-2 14-8-15,-1 9-1 16,2 6 1 0,2 3 2-16,7-7-40 15,7-6-37-15,13-13-119 16,7-7-86-16,13-13 151 16</inkml:trace>
  <inkml:trace contextRef="#ctx0" brushRef="#br0" timeOffset="-163255.85">13565 1013 1001 0,'-7'-3'181'0,"-7"3"185"16,-8 2-99-16,-5 5-69 15,-1 4-66 1,-1 5-82-16,5 0-23 0,7 4-27 16,3 1-1-16,11-3-6 15,3 0-3-15,8-7-5 16,5-3-5-16,7-8 0 15,6-4 4-15,0-7 8 16,1-3 8-16,-4-9 7 16,-1-5 4-1,-6-6 4-15,-3-3 4 0,-2-8 5 16,-3-2 4-16,-4-10 7 16,1-2-4-16,-2 3-1 15,-2 4 7-15,3 21-10 16,-4 11 4-16,-6 23-6 15,1 12-14-15,-5 17-3 16,-1 11-7-16,2 14-3 16,1 4 0-16,5 12-16 15,5-1-42-15,12-6-141 16,10-5-100-16,21-24-182 16,5-11 232-16</inkml:trace>
  <inkml:trace contextRef="#ctx0" brushRef="#br0" timeOffset="-162654.27">14006 1031 719 0,'6'-24'198'0,"-5"1"141"16,-11 12-40-16,-5 8-60 15,-10 12-94-15,-2 8-42 0,-1 15-76 16,2 3-11-16,6 7-13 16,4 1-3-16,10-6-6 15,4-7-5-15,9-13-8 16,5-5-1-16,8-12 4 15,1-3 6-15,6-7 9 16,0-7 1 0,1-5 3-16,-2-5 2 0,5-9 9 15,-2-5 4-15,2-6 11 16,0-8 4-16,-10-5 3 16,-1-3 1-16,-9 3-2 15,1 8 1-15,-6 23-9 16,0 9 8-16,-7 25-7 15,-6 15-3-15,-5 19-7 16,-9 6-14-16,0 18-3 0,0 3-2 16,12 2 1-1,8-2-2-15,15-18-3 16,10-8 1-16,8-21 1 16,5-6 2-16,-7-15 4 15,-2-10 1-15,1-11 1 16,-3-5-1-16,5 2-3 15,1 1-1-15,-6 18-3 16,-3 10-2-16,-8 17 0 16,-3 7 1-16,-6 10 5 0,-5-6 2 15,-4-2 3-15,-4-5 3 16,1-22 4 0,2 3 5-16,-3-12 20 0,2-5 6 0,1-6 4 15,3-13 0-15,9-5-22 16,6-4-11-16,18 6-13 15,5 6-7-15,7 8-3 16,2 7 4-16,-8 5-61 16,7 0-51-16,-3-5-205 15,8-1 172-15</inkml:trace>
  <inkml:trace contextRef="#ctx0" brushRef="#br0" timeOffset="-162309.33">15332 1006 1111 0,'-1'0'161'0,"3"0"-94"15,2 2 305-15,-2-2-194 0,-4 0 19 16,-4 2 23-16,-6 4-149 16,-4 6-28-16,-4 16-31 0,-1 6-10 15,6 6-6 1,5 0-4-16,15-12-2 0,13-6-2 15,14-12-2-15,8-8 3 16,13-6 10-16,0-6 4 16,-4-8 24-1,-8-5 6-15,-13-5 22 16,-9-1 5-16,-12-3 2 0,-7 3-9 0,-19 3-30 16,-8 1-16-16,-20 10-53 15,-5 5-18 1,1 10-39-16,3 4-23 0,25 0-100 31,12-2-86-31,24-8-145 0,17-3 214 0</inkml:trace>
  <inkml:trace contextRef="#ctx0" brushRef="#br0" timeOffset="-162096.47">16156 591 1438 0,'-2'-3'186'0,"-7"3"122"0,-7 0-12 0,-10 10-131 16,-8 6-39-16,8 11-60 16,2 4-18-16,7 6-35 15,10 2-6 1,6 11-8-16,-2 6-6 0,8 8 2 31,3 3-23-31,1 1-82 0,0 0-76 16,-2-4 89-1</inkml:trace>
  <inkml:trace contextRef="#ctx0" brushRef="#br0" timeOffset="-161900.39">15750 1154 1600 0,'6'-8'96'15,"12"-2"28"-15,8 0-23 16,19-1 8-16,5-4-54 16,5-7-42-16,6 1-11 15,4-4-77-15,13 0-63 0,26 1 72 16</inkml:trace>
  <inkml:trace contextRef="#ctx0" brushRef="#br0" timeOffset="-161187.87">17244 859 872 0,'0'-10'129'0,"-1"3"118"15,1 5-27-15,-2 5-46 16,-4 9-49-16,-2 10-78 16,0 8-15-16,3 6-10 15,5 1-13-15,8-5-9 0,6-7-1 16,9-11 4-16,0-5 9 15,1-13 19 1,-1-4 9-16,3-8 17 16,-4-2 3-16,0-4 4 15,-5-3 0-15,-10 0 4 16,-3 3-2-16,-5 10-5 16,-2 3-9-16,-8 13-29 15,-1 10-9-15,-4 12-15 16,-1 8 2-16,10 12 1 15,6 2-1-15,12 11-1 16,7-3-6-16,10 0 3 16,1 0 1-16,1-8 2 0,1 4 2 15,-6-5 4-15,-12-2 2 0,-16-9 8 32,-12-7 4-32,-20-6 5 15,-6-8 0-15,-7-11-5 0,-3-5-9 0,-3-17-42 16,1-8-32-1,-4-17-81-15,7-11-63 0,17-11-149 16,16-2 192 0</inkml:trace>
  <inkml:trace contextRef="#ctx0" brushRef="#br0" timeOffset="-160756.45">18169 665 1181 0,'6'-1'152'0,"-1"-1"113"32,-5-3-7-32,-7-2-7 15,-1 1-73-15,-5-3-65 16,-3 1-28-16,-4-1-46 15,-3-1-9-15,-3 1-28 16,-1 8-2-16,-3 3-6 0,2 7-1 0,5 12-2 16,3-4-1-16,7 10 1 15,0 5 0-15,2 5 5 16,1 1 2-16,-1 5 0 16,2-2 0-16,-2 8 1 15,1-1-1-15,-1 5-1 0,3 1 1 16,4 0-1-1,3 0 1-15,2-7 1 16,3-4 0-16,5-10-3 16,3-7-14-16,6-12-61 15,4-7-14-15,8-10-70 16,5-7-51-16,7-12 138 16</inkml:trace>
  <inkml:trace contextRef="#ctx0" brushRef="#br0" timeOffset="-160561.03">18232 958 1276 0,'-8'27'179'16,"-2"4"71"-16,2 5-61 0,0-3-17 16,7-1-111-16,1-6-22 15,4-7-36-15,6-5-24 16,4-7-61-16,3-1-34 15,9-13-154-15,4-7 150 16</inkml:trace>
  <inkml:trace contextRef="#ctx0" brushRef="#br0" timeOffset="-160426.33">18345 828 1450 0,'-6'4'84'0,"6"-6"-3"16,5-2-40-16,3-14-43 16,1-1-7-16</inkml:trace>
  <inkml:trace contextRef="#ctx0" brushRef="#br0" timeOffset="-160025.12">18686 583 1422 0,'0'-1'76'0,"1"-4"28"0,3-2 48 16,5-5 0-16,6-1-48 0,5 0-64 31,6 1-21-31,7 7-13 16,4 5-2-16,5 7-1 15,-3 6-1-15,-6 4-2 16,-8 9-1-16,-11 14 0 0,-4 7-1 16,-4 18 1-16,4-1 1 15,-1 6-16-15,1-1-12 0,5-1-11 16,-6-3-1-16,1-4 14 31,-2-3 15-31,-3-6 14 16,-4-7 3-16,-5-5 13 15,-4-7 11-15,-9-6 20 0,-5-6 10 0,-14-6 2 16,-14-5-12-16,-14-8-32 16,-7-4-44-16,0-16-96 15,7-6-106-15,-1-12 117 16</inkml:trace>
  <inkml:trace contextRef="#ctx0" brushRef="#br0" timeOffset="-159309.53">12922 2275 830 0,'15'6'107'0,"7"2"93"16,-2 1-33-16,6-1-37 16,4-1-31-16,12-2-38 15,6-3-15-15,18-2-15 16,0-2-9-16,-6-1-12 0,-6-2-5 15,-21 2-80 1,-8 0-99 0,-11 2 97-16</inkml:trace>
  <inkml:trace contextRef="#ctx0" brushRef="#br0" timeOffset="-159128.62">13031 2467 1468 0,'3'8'128'15,"0"-3"57"-15,5-1 8 16,7-5-61-16,5-2-27 0,6-4-35 16,5 0-23-1,9-2-24-15,4-1-34 0,10-1-110 16,2-4 86-16</inkml:trace>
  <inkml:trace contextRef="#ctx0" brushRef="#br0" timeOffset="-157193.71">14301 2340 310 0,'0'1'165'15,"0"-1"116"-15,0 1-3 16,-1 0-26-16,1 3-49 15,0-1-27-15,-3-3-45 16,3 0-26-16,-3-5-33 0,1-4-4 16,2-5-23-16,0-2-5 15,0-3-13-15,-1 0-8 0,-5-1-4 16,-2-2-3-16,-2 6-6 31,-5 6-6-31,-2 9-14 0,-3 8-7 0,-5 15-6 16,0 8 1-16,4 10 1 31,4 2-8-31,17-7-7 0,6-7-1 16,15-10 8-16,4-7 13 15,1-11 16-15,-3-5 4 0,-4-7 11 16,-1-5 9-16,-4-3 15 16,3 0 3-16,-8-1 3 15,-2 5-6-15,-2 8-17 16,-5 5-7-16,-1 13-14 15,-4 8-2-15,-1 10 4 16,2 3-14-16,3-2-51 16,4-5-59-16,14-14-134 15,7-7-59-15,12-13-30 16,5-4 50-16,3-7 132 16,2 0 80-16,-3 0 149 15,-6 1 65-15,-10 4 101 16,-8 2 46-16,-13 6 20 15,-3 3-43-15,-12 8-89 16,-4 5-45-16,-11 10-87 16,-7 2-11-16,1 7-14 15,-2 0-4-15,9 4-5 16,8-4-2-16,12-7-4 0,7-3-2 16,10-11 3-16,8-4 1 0,2-8 10 15,0-6 5-15,-3-6 13 16,0-5 5-16,-5-10 4 31,-3-2 0-31,3-12-5 0,-1-9-6 0,1-8-5 16,4-3-2-16,-4-7 12 15,-4 4-4-15,-2 8 9 16,-4 11 10-16,-6 22-6 16,0 12 3-1,-7 24-22-15,-2 12-13 0,-3 23-8 16,-1 13 1-16,0 19 8 15,-2 5-2-15,10 3-80 16,8-5-65-16,19-17-63 16,7-13-26-16,10-22 34 15,5-7 56-15,2-15 61 16,3-4 35-16,-1-11 59 16,0-6 21-16,-12-5 42 15,-5-3 21-15,-18-1 38 16,-9 0 12-16,-13 2 3 0,-11 3-16 15,-9 8-56-15,-5 6-31 0,-3 15-46 32,3 7-15-32,5 14-3 0,3 6 4 15,13 2-5-15,5-2-8 0,15-11-4 16,6-7 1-16,13-13 13 16,2-4 14-16,6-13 17 15,5-5 7 1,-4-9 13-16,0-8 3 0,-1-11 2 15,-5-3 0 1,-5-11-1-16,-2-2-3 16,-8-1 2-16,-3 1-5 0,-5 15 17 15,-4 13 6-15,-2 23-16 16,-4 12-3-16,-6 23-33 16,5 14-9-16,-11 18 2 15,1 15 4-15,2 11 1 16,-4-4 0-16,11-3-4 15,4-15-8-15,11-22-6 16,9-10 0-16,9-18 6 16,2-5 8-16,2-16 8 0,0-7 5 31,2-9 2-31,0-2-1 0,-2 4-4 16,-6 8-3-16,-7 15-6 15,-2 6-2-15,-11 16-2 16,1 5-1-16,-6 5-7 15,-3 2 1-15,2-2 2 16,-2-7 4-16,-2-6 13 16,2-6 5-16,-2-9 7 15,1-4 11-15,4-13 1 16,1-8 3-16,15-15 1 16,7-4-12-16,10-8-2 15,2 3-8-15,4 7-8 0,-4 5-2 16,1 9-6-16,1 4-33 15,0 5-104-15,5 3-72 16,10 2 100-16</inkml:trace>
  <inkml:trace contextRef="#ctx0" brushRef="#br0" timeOffset="-156906.12">16243 2206 1338 0,'-10'13'135'0,"-6"4"40"0,-1 7-54 16,-4 3-2-16,2 5-87 16,5 2-17-16,10-7-29 15,8-5-3-15,17-15 5 16,12-7 3-16,19-14 10 16,61-34 31-1,-62 17 11-15,-18 1 46 16,-8 1 17-1,-16 0 9-15,-9 4-12 0,-15 1-55 0,-7 0-30 16,-15 6-77 0,-5 3-44-16,-2 4-76 15,2 4-75-15,20-6 142 16</inkml:trace>
  <inkml:trace contextRef="#ctx0" brushRef="#br0" timeOffset="-156681.37">16923 1769 1107 0,'17'-25'249'16,"-6"3"161"-16,-13 9-121 15,-8 7-39-15,-11 6-143 16,-2 8-50-16,-2 20-34 16,0 8-12-16,5 21-11 15,5 11-1-15,7 9-6 0,5 6 6 16,4-2-50-16,1 0-36 15,1-8-122 1,0-10-231-16,-2-20 265 16</inkml:trace>
  <inkml:trace contextRef="#ctx0" brushRef="#br0" timeOffset="-156513.86">16591 2211 1494 0,'20'-7'154'16,"12"-3"67"-16,17-2-80 16,3 2-26-16,9-12-74 0,1-4-10 15,3-6-87-15,8-2-58 16,22-7 64 0</inkml:trace>
  <inkml:trace contextRef="#ctx0" brushRef="#br0" timeOffset="-155837.78">17821 2146 818 0,'0'0'15'0,"2"-1"97"0,-1 0 35 16,0-2 34 0,-1 0 11-16,0 7-70 15,-4 4-19-15,2 8-31 16,-6 5-17-16,3 11-35 16,3 4-10-16,2-4-9 15,7-2-1-15,5-14-2 16,3-3 1-16,7-11 12 15,4-3 9-15,6-8 6 16,-2-5 1-16,5-5 1 0,-2-4 0 0,-9-3 17 31,-7-2 19-31,-13-1 6 16,0 5 1-16,-4 5-6 16,0 8-19-16,0 12-25 15,-4 9-8-15,0 16-18 0,4 6-4 16,5 13 6-16,7 3 1 15,4 5 1-15,1 1 0 16,-1 2 2-16,-3 2 0 0,-6-6 3 16,-2 0 1-1,-10-9 6-15,-6-5 4 16,-7-9 6-16,-9-8 2 0,-8-11 6 16,-3-7-9-16,-2-13-55 15,1-8-30-15,10-18-126 16,3-7-95-1,17-22 163-15</inkml:trace>
  <inkml:trace contextRef="#ctx0" brushRef="#br0" timeOffset="-155460.7">18613 1898 1342 0,'6'2'144'0,"-3"2"116"0,-3 0-19 16,-9 0-1-16,-3 0-60 15,-9-2-78-15,-5-2-37 16,-6-2-42-16,-3-2-12 16,-3-1-6-16,2 0-4 0,10 5-10 15,4 6-4-15,10 10-7 16,4 5-1-16,2 9 6 15,3 2 4-15,1 7 4 16,1 4 2-16,0 5-32 16,1 4-16-16,2 2-25 15,2-2-11-15,3 0 19 16,1-3 10-16,4-4 19 16,5-5 6-16,4-10-21 15,-2-7-15-15,10-12-99 16,2-6-43-16,5-20 113 15</inkml:trace>
  <inkml:trace contextRef="#ctx0" brushRef="#br0" timeOffset="-155168.25">18649 2210 1130 0,'-8'21'151'0,"0"2"68"16,0 3-96-16,0 1 11 15,8-5-103-15,2-2-13 16,12-7-11-16,2-4 10 16,9-7 21-16,2-3 5 15,4-8 0 1,4-4-7-16,-2-4-7 0,-3 0 2 16,-9-2 15-16,-7 0 12 15,-16-1 9-15,-14-3-3 16,-9 3-22-16,-4 2-19 0,1 6-26 31,0 5-12-31,6 6-57 0,3 1-31 0,7 6-97 16,4-2 97-16</inkml:trace>
  <inkml:trace contextRef="#ctx0" brushRef="#br0" timeOffset="-154753.77">19139 1971 1131 0,'-4'-4'141'0,"2"-1"79"16,-1 0 3-16,4-2-56 0,5-2-51 0,8-1-45 16,5 0-22-1,4 2-25-15,3 3-6 0,5 4-7 16,-2 2-3-1,-1 4-4-15,-2 3 0 0,-9 4-2 16,-3 2-2-16,-9 9 0 16,-1 2 0-16,-4 10-1 31,0 3 1-31,0 6 0 0,4 4 0 0,7 4-1 16,-2 2 1-1,0-1 0-15,3-2 1 0,-3-7 1 16,-1-3 1-16,-5-6 3 15,-7-6 3-15,-11-5 6 16,-7-5 1-16,-15-8-3 16,-7-5-2-16,-6-7-15 15,0-5-18-15,7-8-39 16,4-4-43 0,8-5-177-16,10-1 169 15</inkml:trace>
  <inkml:trace contextRef="#ctx0" brushRef="#br0" timeOffset="-154221.56">20380 2022 1173 0,'0'-1'49'0,"-2"7"-25"16,0 10 97-16,-3 1-53 0,4 6 28 0,1 3 4 15,5 7-45 1,1 5-16-16,3 0-29 0,1 2-4 16,-4-7-1-16,1-2-8 0,-3-3-81 15,-2-5-85-15,-1-6 90 16</inkml:trace>
  <inkml:trace contextRef="#ctx0" brushRef="#br0" timeOffset="-153957.33">20200 2184 1090 0,'33'-1'175'16,"-2"2"93"-16,-5 5-40 15,-1 2-53-15,-3 3-80 16,2 1-30-16,7 0-42 16,-1-1-8-1,9-5-8-15,4-3-23 0,11-4-88 16,4-4-63-16,9-5 77 15</inkml:trace>
  <inkml:trace contextRef="#ctx0" brushRef="#br0" timeOffset="-153327.48">21636 2046 1189 0,'0'-2'153'0,"1"-2"87"16,-1 2-2-16,0 1-77 15,-3 3-46-15,0 5-44 16,0 5-19-16,1 10-28 15,-2 7-6-15,0 13-11 0,1 4-4 0,-3 7-1 16,-1 1-1-16,4 2 1 16,-3-4-1-1,7-5-1-15,5-6-2 0,9-12-3 16,4-7-4-16,9-14-8 16,1-7-10-16,4-9-10 15,3-5-15-15,-1-9-56 16,2 1-39-1,-6-8 76-15</inkml:trace>
  <inkml:trace contextRef="#ctx0" brushRef="#br0" timeOffset="-153096.81">21692 1709 1845 0,'-13'-4'176'0,"2"3"83"16,5 1-51-16,2-3-85 16,6 2-66-16,3 0-52 15,-2-3-36-15,4-2-190 16,5-11 151-16</inkml:trace>
  <inkml:trace contextRef="#ctx0" brushRef="#br0" timeOffset="-133361.22">21166 2795 473 0,'0'-6'139'15,"0"-3"117"-15,1-1-58 16,2 1-23-16,1-1-33 31,-1 2-15-31,-3 3-43 16,-1 3-21-16,-2 5-20 15,-3 4 0-15,-2 10 5 0,-2 4 1 16,2 11-6-16,-4 6-8 0,3 15-16 16,-2 7-7-1,-10 12-10-15,1 7-2 0,-6 6-2 16,-4 2-21-16,10 0-22 15,1-1-1-15,11-14 2 16,8-8 20-16,16-18 23 16,12-6 0-16,12-9 3 15,2-5 2-15,3-9 1 16,-7-2 2-16,3-9-3 16,3-4-33-16,-2-7-175 15,-1-7 139-15</inkml:trace>
  <inkml:trace contextRef="#ctx0" brushRef="#br0" timeOffset="-133095.2">21312 3542 1146 0,'-2'2'120'16,"1"2"104"-16,1-1-49 0,7-1 0 31,7 4-51-31,5 6-48 0,7 0-14 0,10 6-24 15,3 1-8-15,2 0-21 16,-2 3-8-16,-12 4 3 31,-7-1 0-31,-18 4 3 0,-8 1 3 16,-20 0 2-16,-12-2-2 16,-13-3-21-16,-2 0-26 0,3-9-71 15,5-4-41 1,16-8-147-16,7-4 161 15</inkml:trace>
  <inkml:trace contextRef="#ctx0" brushRef="#br0" timeOffset="-132457.7">21767 3696 1063 0,'6'9'178'0,"-1"0"181"16,0 2-208 0,-4 2 8-16,-2 4-85 0,-2 4-19 0,-5 3-41 15,-2 0-6-15,-1-1-3 16,1-2-2 0,4-9-4-16,3 3-2 15,1-12-1-15,2-1 0 0,4-6 0 16,2-12 3-16,5-5 6 31,3-7 4-31,6-5 13 16,4-2-1-16,3 4-3 0,2 5-3 15,-1 10-11-15,1 6-2 16,-5 9-4-16,-4 2-3 0,-4 9 0 16,-2 3 0-1,-9 8 3-15,-2 1 0 16,1 2 2-16,0-3 1 0,6-8 0 15,1-4 1-15,4-10 2 16,2-5 2-16,-2-8 2 16,3-2 3-16,-5-3 2 15,0 3 0-15,-2 5-1 16,-4 3-4-16,-3 8-5 16,-2 6-3-16,1 9 0 15,1 6 0-15,4 2 0 16,2-2 1-16,7-7 0 15,4-3 2-15,5-8 14 16,3-3 12-16,2-7 31 16,-1 0 12-16,-8-5 10 0,-5-2 3 15,-8 0-6-15,-9-5-13 16,-14-3-21-16,-2 0-14 16,-5 3-30-16,-1 3-7 0,8 8-30 15,2 2-29-15,6 4-105 31,6 0-68-31,-1-3 123 16</inkml:trace>
  <inkml:trace contextRef="#ctx0" brushRef="#br0" timeOffset="-131799.66">22318 3630 955 0,'-15'5'152'15,"0"0"126"-15,2 0-30 16,3-3-94-16,3-2-36 16,4-4-62-16,2-1-15 15,-1-2-23-15,0 1-10 16,-6 6-14-16,-4 2-6 0,-2 13-16 15,-2 4-27-15,3 8-84 16,6-1-131-16,11-4 150 16</inkml:trace>
  <inkml:trace contextRef="#ctx0" brushRef="#br0" timeOffset="-131371.85">22994 3434 1327 0,'-3'16'122'16,"-5"10"59"-1,-2 5-13-15,-9 2-37 16,2 5-54-16,-5-3-45 16,-5-3-18-16,-2-2-10 15,-3-5 0-15,5-3-3 16,3-2-1-16,15-4-3 15,4-1-4-15,15-4 0 16,11-1 2-16,10-2 11 16,5 0 4-16,3-3 2 0,-4-1-2 0,0-1-17 31,-2-1-34-31,-3-3-114 0,-2-1-205 0,-8-8 202 16</inkml:trace>
  <inkml:trace contextRef="#ctx0" brushRef="#br0" timeOffset="-131184.16">23032 3696 1589 0,'-7'7'125'0,"0"7"91"0,0 4-36 0,2 6-18 16,-1 4-47-16,1 2-57 31,4 3-31-31,4 3-16 15,0 1-11-15,4-3-88 16,1-2-56-16,3 2 72 16</inkml:trace>
  <inkml:trace contextRef="#ctx0" brushRef="#br0" timeOffset="-130457.16">23790 3336 535 0,'0'3'181'0,"0"18"-41"0,-2 5 204 16,-2 18-180-1,-1 5-5-15,-2 8-56 16,1-1-44-16,0-5-44 15,3-1-10-15,0-8-10 16,-1-4-11-16,3-7-9 16,-2-6-1-16,3-10-8 15,-4-4 9-15,1-10 12 16,-2-4 7-16,1-12 28 16,3-6 13-16,2-8 31 15,4-4 3-15,6 5-5 16,0 4-2-16,3 10-21 15,2 5-6-15,0 9-6 0,-2 4-5 0,2 8-9 16,-2 4 0 0,-3 6-1-16,-1 2 1 0,-9 3-2 15,-4-1 1 1,-8-1-2-16,-6 1-1 0,-5-4-10 16,-1-3-11-16,-3-8-58 15,1-7-42-15,5-13-152 16,3-8 144-16</inkml:trace>
  <inkml:trace contextRef="#ctx0" brushRef="#br0" timeOffset="-129758.87">23952 3646 789 0,'13'11'94'0,"2"-3"54"15,6 0 9-15,0-6-40 16,6-2-36-16,2-4-30 16,0-5-5-16,-6-4-3 15,-2-1-7-15,-8-4-18 16,-4 1 5-16,-12 1 24 16,-2 0 24-16,-12 7 7 15,-7 2-9-15,-7 11-29 16,-5 10-23-16,0 12-11 15,4 5-2-15,7 5-4 0,9-2-1 16,16-5-5 0,8-4-1-16,16-7 2 0,10-5 1 15,13-10 4-15,5-2 1 0,0-6 0 16,-5-2 1-16,-10-6 0 16,-3 0 2-1,-6-2 2-15,0 1 3 16,-5 1 5-16,-9 4 3 15,-13 8 16-15,2-2-3 0,-18 13-3 16,-3 4-5-16,-3 6-17 16,2 2-3-1,8 0-2-15,4-2-2 0,7-6-1 16,5-3 0-16,11-6 3 16,5-2 3-16,10-4 1 15,2-5 1-15,4-3 0 16,5 0 3-16,-5 0 8 15,-6 1 8-15,-15 3 14 16,-14 4 9-16,-4 1-3 0,-13 5-9 16,-7 4-16-16,-2 3-12 0,7 3-12 31,7 1-2-31,12 4-4 16,12-1 1-16,13-1 4 15,7-1 3-15,5-6 3 16,-2-4 2-16,-2-5 9 15,-6-2 4-15,-5-2 21 16,-6-5 8-16,-12-2 13 16,-7-1-2-16,-15-3-29 0,-3 2-15 15,-12 3-48-15,-4 0-25 16,-6 2-53-16,-2-5-40 0,14 0 83 16</inkml:trace>
  <inkml:trace contextRef="#ctx0" brushRef="#br0" timeOffset="-129428.61">24752 3724 1253 0,'5'0'131'0,"0"0"61"15,6-1 15-15,6-1-90 16,1-1-27-16,8 3-38 15,2 1-7-15,0 6-12 16,0 4-11-16,-6 4-6 16,-7 4 1-16,-18 2 3 0,-10 1 1 15,-18 4 1 1,-1 4-3-16,1-3-9 0,4-1-3 16,16-2-13-16,7-3-2 15,15-3-3-15,8-2 1 16,22-6 5-16,9-2 1 15,13-7-7-15,1-1-24 0,-7-3-89 32,-5-3-97-32,-11 0 115 0</inkml:trace>
  <inkml:trace contextRef="#ctx0" brushRef="#br0" timeOffset="-128948.97">21660 4109 1060 0,'3'1'128'0,"0"3"171"0,0 4-161 16,-3 11 31 0,0 9-49-16,-1 15-60 15,-1 7-15-15,-1 8-24 0,1 3-4 16,-1-4-17-16,-1-1-66 0,3-6-100 15,-2-4-189-15,0-10 181 16</inkml:trace>
  <inkml:trace contextRef="#ctx0" brushRef="#br0" timeOffset="-127909.23">21465 4482 969 0,'20'-18'162'0,"5"-3"302"16,5-3-295-16,0-6 28 16,1 2-31-16,1-8-64 15,-4-1-29-15,-1-1-32 16,1-1-8-16,1 6-7 16,3 5 0-16,2 10 5 15,-4 6 5-15,-5 16-18 0,-6 9-5 16,-15 19-2-1,-4 10-5-15,-9 20 2 0,-6 0-4 0,5-1-19 32,-3-4-6-32,5-20-2 0,4-2 2 15,5-18 15-15,4-6 5 16,6-11 3-16,3-6 1 0,9-9 1 31,6-8 0-31,4-4-3 0,-1 1-1 16,-5 9-4-16,-7 6-1 0,-13 13-3 15,7 10 2-15,-2 2 3 16,2-1 1-16,8-2 2 16,-4-8 0-16,6-4 2 15,2-7 1-15,5-5 3 16,-6-6 3-16,-5-5 5 16,-4-1 5-16,-13 0 10 15,-6 4 1-15,-7 6-8 16,-1 11-9-16,-5 15-20 15,0 10-8-15,2 15-3 16,3 0 4-16,11-1 0 16,9-6 1-16,12-12 3 15,3-4 2-15,6-11 9 16,1-2 3-16,-2-8 4 16,2 0 3-16,-6-7 1 0,-3-1 0 0,-6-3-3 15,1 4-4-15,-2 5-8 31,-7 1-4-31,7 16-1 16,-6 1 1-16,5 8 5 16,6 4 2-16,-3 0 4 0,0-2 2 0,0 0-1 15,-2-2-1-15,-7-4 0 16,-5-1 0 0,-4-1 9-16,-6-2 2 15,-3-1-13-15,-3-4-10 0,-2-3-22 16,4-3-4-16,6-5 1 15,3-1 8-15,6 0 6 16,-2-1 3-16,5 3 5 0,1 2 1 31,-1 2 5-31,2 1 2 0,-4 1 2 0,0 0 0 16,1 1 1 0,-1 0-1-16,5 0-1 15,1-2 0-15,6-2 1 16,5-3 1-16,5-4 4 15,2-2 4-15,7-5 3 16,-3-1 0-16,0-5-1 16,-5-3 1-16,-11 0 3 15,-5 0 2-15,-14-1 9 16,-1 2 2-16,-7 7 6 16,-5 4 2-16,-4 15-13 15,-6 5-9-15,-2 16-15 16,2 6-10-16,9 4-1 0,10 2 1 0,14-5 2 15,13-2 2-15,14-5 3 16,4-5 0-16,-1-6-47 31,-4-3-44-31,-8-7 51 0</inkml:trace>
  <inkml:trace contextRef="#ctx0" brushRef="#br0" timeOffset="-127050.92">23582 4321 1446 0,'1'-3'191'0,"-1"0"118"31,-5 1-1-31,-9 2-143 16,-8 2-61-16,-10 6-90 0,-3 8-9 15,2 7-18-15,0 3-2 16,12 2-6 0,5-1-8-16,12-9-17 15,6-3-7-15,11-9 4 16,4-3 5-16,6-6 20 15,1-9 10-15,6-4 12 16,2-4 4-16,2-3 4 16,1 3 3-16,-1 1 1 15,-5 4 5-15,-10 8 10 16,-8 6-1-16,-18 10-2 0,-8 5-4 16,-6 7-13-16,0 0-5 15,12 0-8-15,8-4-4 0,20-8 0 16,12-2 1-1,10-7 8-15,3-3 4 0,-3-4 5 16,0-2 1-16,-1 5 0 16,1 4 0-1,-8 7-3-15,-4 5 0 0,-11 4-1 16,-6 2-2-16,-9 0 0 16,-4 0 1-16,-6-6 4 15,-2-2 2-15,-1-5 8 16,0-4 0-16,3-4 3 0,1-5 5 15,6-7-7 1,4-4-5-16,13-8-12 16,8 1-8-16,16-1-2 15,7 4 1-15,3 10 2 0,1 4-1 16,-11 12 1-16,-4 3 2 16,-4 7 4-1,-3 1 0-15,4-5 2 0,1 0 0 0,2-6 1 16,0-3 1-16,-10-3 6 15,-5-3 6-15,-14-3 21 32,-12-1 13-32,-14-4 24 0,-5 0 5 15,-14 1-15-15,1 3-15 0,-1 9-38 16,0 6-13 0,12 12-11-16,5 5-5 15,15 9 3-15,5-2-1 16,13 2 2-16,8-2 2 15,13-5-9-15,8-1-16 16,7-5-54-16,2-1-35 0,-6-4-100 16,-4-3 119-1</inkml:trace>
  <inkml:trace contextRef="#ctx0" brushRef="#br0" timeOffset="-125809.99">22457 4967 740 0,'9'6'184'0,"-3"-1"100"0,-6-3 21 16,3 2-22-16,0-2-43 16,-3-1-20-16,0-1-32 15,-6 0-24-15,-9 1-71 16,-1 2-32-16,-8 5-49 0,-6 2-13 15,0 7-9-15,5 4-6 0,14 4-8 16,10 0-4-16,23-9-22 16,12-4-24-16,13-11-45 31,2-5-23-31,-3-11-44 0,2-5-19 16,1-7-89-1,3-1-38-15,1-6 46 16,-3 0 64-16,-12-3 241 15,-11-1 121-15,-18-4 128 16,-6 0 20-16,-6 8-30 16,-3 4-30-16,1 17-40 15,1 10-34-15,-5 19-58 0,-1 11-25 16,-7 18-55-16,-2 7-3 16,-1 7-7-16,1 2-3 15,4-3-3-15,5-2-7 16,9-11-9-16,1-9-2 15,6-12-1-15,2-9 7 16,3-13 9-16,3-2 3 16,3-15 10-16,2-8 5 15,7-8 2-15,-1-2-3 16,-1 4-6-16,-4 9-5 16,-6 13-4-16,-4 7-2 0,2 11-2 15,-3 7-1-15,4 6 1 16,2-1-4-16,7-4-12 15,4-6-4-15,11-9 0 16,3-4 6-16,7-5 16 16,2-4 4-16,-7-4 9 15,-2-1 7-15,-16-2 21 16,-8-2 5-16,-16-2 5 16,-8 2-6-16,-15 4-30 0,-5 7-11 15,-12 12-17-15,4 7-5 16,8 9 2-16,4 2 3 15,17-4 0-15,5-3-1 16,8-7 2-16,5-4 1 16,6-5 8-1,1 0 5-15,4-5 1 0,2 0 1 16,8-2-1-16,-3 0 0 0,3 2-2 16,-1 2 0-1,-7 4 1-15,-4 5-1 0,-5 6-1 16,-3 3-6-1,-8 3-21-15,1-1-10 16,-3-1-11-16,3-4-1 16,4-7 20-16,0-4 14 15,4-6 19-15,2-6 11 16,6-7 10-16,-1 0 1 0,6-3-6 16,1 0-4-1,3 7-10-15,2 4-5 0,-2 10-3 16,-2 5 1-16,-9 5-13 15,-5 0 0-15,-7 2 0 16,-1-1-1-16,-7-2 15 16,-4-3 7-16,-2-3 9 15,-2-3 14-15,4-3 28 16,0-3 1-16,6-9-3 16,5-2-17-16,11-5-29 15,3-2-8-15,6 3-7 0,1 1 4 0,2 2-47 16,0 2-31-16,3 5-118 31,3 1-123-31,-1 5 182 0</inkml:trace>
  <inkml:trace contextRef="#ctx0" brushRef="#br0" timeOffset="-125475.77">24014 5081 1597 0,'-16'1'161'0,"-2"-2"59"15,2-3-58 1,-2 1-68-16,-1 3-70 0,-4 4-25 16,2 7-37-16,3 2-17 15,10 1-47-15,8 0-18 0,13-5 21 0,7-3 18 16,8-2 56 0,-2-4 37-16,1-2 38 15,1-3 20-15,-5-5 45 16,-2-1 7-16,-4-3-1 0,-7-2-7 15,-8 2-34 1,-2 1-8-16,-9 7-23 16,3 5-14-16,-4 11-18 15,2 5-13-15,3 7-18 16,6-1-20-16,10-1-39 16,9-1-9-16,7-3-117 15,5 0-67-15,2-8 156 16</inkml:trace>
  <inkml:trace contextRef="#ctx0" brushRef="#br0" timeOffset="-125254.68">24371 5056 1624 0,'2'-2'90'0,"-20"10"12"15,-14 8 66-15,6 5-59 16,-2-1-36-16,16 1-63 16,7-2-18-16,9-5-11 15,13 0 0-15,12-4-17 16,8-4-7-16,19-5-37 0,2-3-56 0,4-8 80 16</inkml:trace>
  <inkml:trace contextRef="#ctx0" brushRef="#br0" timeOffset="-124044.54">24633 4742 1197 0,'0'0'-2'0,"1"-3"99"16,0 0 36-16,2-1 49 16,1 2 13-16,2 6-78 15,-2 8-32-15,-3 16-47 16,-1 12-11-16,0 13-22 15,-2 5-2-15,1 2-51 16,-1 0-61-16,1-4-284 16,1-3 231-16</inkml:trace>
  <inkml:trace contextRef="#ctx0" brushRef="#br0" timeOffset="-123279.27">24663 4974 1277 0,'25'0'113'0,"2"3"53"16,-1-2 16 0,-1 0-66-16,2-1-26 15,3-2-35-15,0-2-13 0,5-4-5 16,-2-1 1-16,1-2 3 15,-12-1 4-15,-14-3 2 16,-8 0-2-16,-20-1 14 16,1 0-11-16,-12 10-16 15,0 0-5-15,3 14-35 16,-4 9-4-16,6 12-1 0,2 5-3 16,7 0 4-1,5 0 0-15,12-9-2 16,6-2 0-16,10-7 3 15,4-3 5-15,7-3 5 16,2-4 1-16,8-1 0 16,0-1 2-16,4 4-2 15,-3 2-1-15,-8 5-1 16,-5 1 1-16,-12 0-13 16,-4 1-5-16,-9-4-6 15,-8-1-3-15,-8-4 18 0,-1 0 6 16,-2-6 8-1,4-2-1-15,9-5 16 16,4-3 2-16,12-8-1 16,6-7 3-16,11-4-18 15,1-2-2-15,-1 3 1 0,2 4 1 16,-8 7 2 0,-1 3 0-16,-4 6-3 0,-5 3 0 15,-3 3 0-15,-2 2-1 16,-4 3 0-16,-1 2 1 0,-1 1 0 15,0 1 0-15,-2 0 0 16,1 3 0-16,0 0-2 16,-3 0-2-16,1 2 2 15,0-1-2 1,1 1-2-16,2-1 1 16,0 2-3-16,1 0-1 15,0 5 0-15,1 4-1 16,-2 9 1-16,-2 0 2 0,-3 3-1 0,-4 0-1 15,-7-4-6 1,-1-3-8-16,-13-4-31 16,-10-5-26-16,-32-7-57 15,-13-3 68-15</inkml:trace>
  <inkml:trace contextRef="#ctx0" brushRef="#br0" timeOffset="-108808.93">13051 3577 900 0,'-6'7'121'0,"0"0"84"15,-1 2-15-15,1-2-49 16,1-3-20-16,4-4-19 16,2 0-2-16,4-2-12 15,3 0-11-15,5 0-9 16,3 1-16-16,6 4-23 16,5 2-8-16,5 1-16 0,7-1-1 15,4-3-1 1,5-2-1-16,-4 0 0 0,-2-2-3 0,-12-1-48 15,-5-1-49-15,-8-1-395 16,1 2 315-16</inkml:trace>
  <inkml:trace contextRef="#ctx0" brushRef="#br0" timeOffset="-108439.06">13126 3685 722 0,'-7'6'131'0,"-2"1"65"15,-4 3-72 1,-1 2-29-16,-4 4-73 0,1 0-13 15,5 2-7-15,2-2 1 16,5-3 34 0,3-2 23-16,3-3 40 0,2-1 12 15,4-1-6-15,5-3-7 16,5-3-4-16,9 0 1 16,13-3-16-16,7-2-17 15,16-2-30-15,3 0-17 0,-1-1-11 16,0 1-3-16,-7 3-24 15,-2 0-36 1,1 3-168-16,2 2 137 0</inkml:trace>
  <inkml:trace contextRef="#ctx0" brushRef="#br0" timeOffset="-106389.56">9555 9224 386 0,'-4'-2'69'0,"-3"1"74"16,2-1-7-16,-1-1-31 15,-1 1-12-15,5-1-10 16,2 0 4-16,0 3 16 16,2 0 9-16,5 7-4 15,4 3-8-15,11 3-30 16,3 0-11-16,16-4-17 16,15-3-2-16,24-9 6 15,6-6 3-15,11-10 10 16,-1-4 4-16,5-5-1 15,0 3 0-15,-9 0-7 0,-4 3-4 16,-19 5-9 0,-7 3-5-16,-12 8-9 0,-12 4-6 15,-22 4 0 1,-13 5 1-16,-25 5-4 16,-10 3-6-16,-19 2-19 0,0 0-10 0,-7-2-9 31,-4-2 2-31,-13-3 11 0,-9-2 3 0,-6-4 0 15,4-3-5-15,14-4-9 32,1-1-3-32,14 0 4 15,7 0 4-15,23 3 4 16,11 1-3-16,24 4 2 0,10 1 8 16,17 4 20-16,10-4 12 15,7-3 10-15,5-2-3 0,19-5-6 16,12-4 1-16,15-3-2 15,-1-3 3-15,1-1 0 16,-1-1-1-16,-12 2 4 16,-6 2-3-1,-23 4-7-15,-21 4 0 16,-22 6 2-16,-14 4 6 0,-21 5 2 16,-14 2-13-16,-36 2-34 15,-9 1-25-15,-18-2-25 16,-4 1-1-16,3-1 13 15,-4-1 11-15,3-4 0 16,10-3-6-16,25-5 6 16,13-1 3-16,26 1 24 15,7 2 7-15,15 0 3 16,7 2 3-16,13-2 10 16,9-2 13-16,17-6 10 15,16-1 1-15,19-9 2 16,10-2-7-16,12-1 1 0,7-3 5 0,7 3-5 15,-9 0 5-15,-12 5-3 16,-16 4-4-16,-29 7-2 16,-11 4 0-16,-32 11 9 15,-17 5-1-15,-34 10-10 16,-16 2-16-16,-28 7-45 16,-13 0-14-16,-10 0-28 15,-2-4-11 1,6-8-32-16,5-9-21 15,14-13 20-15,13-3 18 16,31-10 73-16,16 2 35 0,26-1 39 16,11 0 17-16,22 3 22 15,14 2 5-15,23 3-7 16,8 2-13-16,4 0-23 16,4-1-4-16,6-3 1 0,3-3 6 15,-2-2 5 1,-11 1-4-16,-23 4-12 15,-15 4-5-15,-26 6 5 16,-14 6 2-16,-30 5-25 0,-18 2-19 16,-31 2-63-16,-14 0-24 15,-17-2-7 1,0 0 10-16,-2-6 17 16,7-4 10-16,13-9 23 15,14-6 4-15,40-5 23 0,13-3 14 16,27 2 22-16,13 1 14 0,21 4 17 31,12 2 5-31,17 3-12 16,5 0-10-16,3-2-14 15,2-1-5-15,6-4-8 0,8-2 16 16,3-6-11-16,-5-2-1 0</inkml:trace>
  <inkml:trace contextRef="#ctx0" brushRef="#br0" timeOffset="-105358.67">14829 3601 289 0,'7'-5'106'0,"0"-1"125"16,-4 2-11-16,-1 0-35 15,1 0-4-15,-2 0-13 16,1-2-19-16,2-1-17 16,-1 1-11-16,0-1-20 31,1 1-6-31,-4-1-15 0,-5 1-13 16,-8 0-30-16,-6 2-11 0,-7 1-16 31,-1 4-6-31,-6 4 2 15,0-1-3-15,1 6-5 0,-1-2-3 0,12 6-4 16,8 4-3-16,7-1-1 31,9 2-1-31,9 2 6 0,4-3 2 0,9 2 6 16,4-3-1-16,4-2 1 16,0 1 0-16,4 2 1 15,-3-1 0-15,-5 3 1 16,-5-1 2-1,-13 0 4-15,-11 0 3 16,-13 2-2-16,-8 0 2 16,-8-5-2-16,1-1-2 0,-5-8 2 15,4-4 0-15,2-9-9 16,1-5-13-16,0-12-45 16,2-6-41-16,7-5-154 15,2-4-164-15,11 2 232 16</inkml:trace>
  <inkml:trace contextRef="#ctx0" brushRef="#br0" timeOffset="-105129.96">14837 3251 1366 0,'-7'0'128'16,"-3"4"108"-16,-1 7-76 15,-3 12-11-15,4 4-47 16,4 11-63 0,5 9-15-16,4 6-19 15,6 6-3-15,4 7 6 16,-1 2-40-16,0 13-157 16,-5 5-222-16,-5 8 217 0</inkml:trace>
  <inkml:trace contextRef="#ctx0" brushRef="#br0" timeOffset="-104512.1">15424 3685 1138 0,'-4'-10'110'0,"-1"-6"56"15,0-2 2-15,0-6-9 16,2-1-43-16,-4-5-37 15,-2 1-6-15,-7 3-20 16,-5 3-13-16,-6 10-19 16,-1 7-10-16,-2 11-14 15,3 13-7-15,3 17-8 16,4 7 1-16,5 13-17 31,1 0-16-31,11-3-17 0,6-4 2 16,10-10 21-16,6-9 19 15,6-14 25-15,0-5 15 16,3-13 22-16,3-7 11 0,-1-5 19 16,-4-8-2-16,0-5-13 15,-2-4-6-15,-7 0-15 16,-1 4-5-16,-8 6-1 16,-5 4 1-16,-4 10 4 15,1 8-5-15,-1 15-8 16,-3 8-3-16,-1 14-11 15,-5 6 1-15,3 3 2 16,7 3-1-16,12-10-6 16,5-2-18-16,10-11-37 0,-2-6-21 15,3-10-68 1,3-7-46-16,-2-11 108 16</inkml:trace>
  <inkml:trace contextRef="#ctx0" brushRef="#br0" timeOffset="-104270.46">15790 3568 1557 0,'-11'17'157'15,"-2"5"94"1,2 4-42-16,1 7-45 0,5 6-62 16,4 7-58-16,1 4-14 15,1 6-21-15,2 0-3 16,2 1-21-16,3-2-32 15,2-2-100-15,4 1-385 16,-5-2 333-16</inkml:trace>
  <inkml:trace contextRef="#ctx0" brushRef="#br0" timeOffset="-101207.49">16903 3579 766 0,'4'0'90'0,"-4"3"63"0,0 1-2 16,-7 3-37-16,0 2-35 15,1 5-43-15,1 4-9 16,4 7-10-16,-1 6-5 16,0 10-8-16,1 5-1 15,-1 4 0-15,2 1-20 16,2-7-108-16,3-4-128 0,1-7 132 15</inkml:trace>
  <inkml:trace contextRef="#ctx0" brushRef="#br0" timeOffset="-100973.14">16714 3776 999 0,'28'-4'154'16,"3"0"74"-16,1 2-50 15,3 1-26-15,1 3-82 16,0 3-21-16,-1 3-27 16,1-1-27-16,-1 1-159 15,1-2 119-15</inkml:trace>
  <inkml:trace contextRef="#ctx0" brushRef="#br0" timeOffset="-100488.02">17929 3631 573 0,'0'-3'169'0,"0"0"180"15,-2-1-156-15,-4 0 16 16,-5 2-66-16,-6 0-25 15,-7 2-42-15,-1 0-19 16,-3 2-27-16,-1 2-12 16,8 1-11-16,2 2-3 0,8 2-7 15,5 2-4-15,6 1 4 16,7 3 1 0,6 0 8-16,2-1 4 0,6 3-3 15,4 2 0 1,-1-1-4-16,1 3 0 15,1-1 0-15,-1 0-1 16,-7 1 3-16,-7 1 1 0,-12 2 7 16,-11 1 1-16,-14 1 2 15,-6 2-3-15,-2-6-11 16,0-2-12-16,3-11-34 16,2-5-18-16,4-9-54 15,1-8-70-15,7-17 111 16</inkml:trace>
  <inkml:trace contextRef="#ctx0" brushRef="#br0" timeOffset="-100114.73">17852 3275 850 0,'0'2'118'16,"1"4"73"-16,0 5 25 15,0 9-38 1,-1 4-23-16,-6 11-28 0,-2 6-20 15,-2 8-41-15,0 7-21 16,4 5-30-16,1 0-5 0,5 2-5 16,0 0-1-1,1 2 1-15,2 4-16 0,-2-1-62 16,-1-4-31-16,1-13-91 16,-1-10-85-16,5-15 169 15</inkml:trace>
  <inkml:trace contextRef="#ctx0" brushRef="#br0" timeOffset="-99379.64">18621 3404 440 0,'-3'2'100'16,"-3"1"44"-16,-4-1 5 15,0 0 5-15,-6-2-28 0,-5 0 1 16,-5 0-14-16,-7-1-7 16,-7 6-28-16,2 1-17 15,-2 8-29-15,7 0-11 0,9 1-16 16,4 3-5-1,11-2-6-15,6-1-2 16,9 3 0-16,3-2 4 0,8 2 4 31,6 3 0-31,5 1 2 0,7 1 0 0,4 0-2 0,2 0 1 16,-3 0 2 0,-8 0 0-16,-8 1 10 15,-7 1 5-15,-12-1 15 16,-5 1 11-1,-14-3 13-15,-9 0 0 16,-16-5-8-16,-9-5-11 16,-6-8-18-16,-2-4-6 0,8-12-12 0,8-3-11 15,9-11-39-15,8-2-34 16,8 2-81 0,5 0-52-16,12 6 114 15</inkml:trace>
  <inkml:trace contextRef="#ctx0" brushRef="#br0" timeOffset="-98639.52">18801 3546 539 0,'0'-5'94'0,"0"0"81"0,-1 0-7 16,-2 3-48-16,-4-2-18 15,2 3-37-15,1 1-14 0,-1 0-20 16,2 2-4-16,2 3 6 16,-3 2 4-16,1 6-2 15,-5 5-4-15,0 6-16 16,-1 3-6-16,2 3-6 15,5 1-2-15,4-1 0 16,7-2 0-16,9-2 6 16,3-5 9-16,9-5 20 15,2-4 9 1,8-7 19-16,0-2 4 0,-7-7 7 16,-3-4 1-16,-12-5 3 15,-1-3 0-15,-8-7-1 16,-4-1-6-16,-10-5-11 15,-4-2-7-15,-10-6-23 16,-7 3-8 0,-12 4-32-16,-8 1-25 0,-5 17-63 15,-1 6-41-15,2 12-131 16,5 8 144-16</inkml:trace>
  <inkml:trace contextRef="#ctx0" brushRef="#br0" timeOffset="-94874.81">16384 8677 369 0,'-1'4'96'0,"-2"-1"129"15,3 0-14-15,-1-1 10 31,-2 1-7-31,0 0-42 0,-4 1-23 0,-3 3-47 16,-1 1-21-16,-3 2-30 16,2-1-11-16,8-1-13 15,4-1 5-15,10 1 19 16,7-1 8-16,10 0 2 16,5-2-8-16,2 2-20 15,1 0-8 1,8 0-6-16,5 2-2 15,14-4-5-15,10 3 0 0,1-5-2 16,0-3-1-16,4 0-3 16,4 0 0-16,16-1-9 0,0 1-2 31,3 2 0-31,-1-1 0 0,8 6 4 16,2 2 1-16,-1 3 0 15,-1 1 0-15,-12 2 1 0,4-1 14 16,-9-4 12-16,-9-1 4 15,-9-7 4-15,-3-3-11 0,2-8-8 32,-3-2 0-32,-15-2-7 15,-10 0-9-15,-20 2-35 16,-10-5-30-16,-16 7-107 16,-9 2-111-16,-18 3 159 0</inkml:trace>
  <inkml:trace contextRef="#ctx0" brushRef="#br0" timeOffset="-92671.12">19464 3743 1240 0,'-8'14'41'15,"-4"2"-8"-15,-2-3-14 16,-3-4 12-16,4-3 21 15,5-6 23-15,6-4 5 16,8-4-19-16,1-2-22 0,11 2-27 31,0 2-6-31,5 5-6 0,-2 1-1 16,0 5 0 0,1 1-1-16,1 4 12 0,3 4 7 15,7 5 23-15,3 3 11 0,7 6-2 16,8 0-4-1,0 1-19-15,4 2-10 0,-7-4-10 16,0 0-2-16,1 1 4 16,4-1 0-1,15 1 1-15,2 0 1 0,2 4-6 0,-4 1-2 16,-3 5-1-16,0 2 0 16,17 2-1-16,3 2 0 15,-1-4 0-15,-2 3 0 16,-8-3 0-16,0 1 0 15,8 7 0-15,-2 3 0 16,-8 11 0 0,-13 5 2-16,-11 0-1 15,-4 2 2-15,5-3 0 16,6-1-1-16,3 1 0 0,2 3 1 0,-1 2-5 31,-1-2 8-31,0-2 8 0,5-1 1 16,16 4 4-16,-1 2-8 0,-2 6-6 31,-5 0-1-31,-11-4 0 0,2 0 0 0,8 1 0 16,1 3 1-16,-4 5-2 15,-5-1 0-15,-9-8 0 16,-2-3 0-16,8-2 0 16,8 0-19-16,7 0 47 15,1-1 10 1,-10-5 18-16,-5-1 26 0,-6-2-45 15,-2 0-7 1,3 1-13-16,-5-1-6 16,-7-3-3-16,-6-3-3 0,-11-7-1 15,-5-2-1-15,-4-4-2 16,-1-1 1-16,-3 1-2 16,-2 0-1-16,-1 0 0 15,1 2 0-15,-3-1 1 16,-4-2 0-16,-2-4 1 0,1-1 0 15,-3-6 1 1,0-1 0-16,-5-2 0 16,-3-2 0-16,-2 2-2 15,-1 0-1-15,-7 1 1 0,-2 0-2 0,-10-1 2 32,-8 0 1-32,-18-1-1 15,0-2 1-15,-5-3-1 16,2 0 1-16,5-3-1 15,-1 1-1-15,-10-3 0 16,-5 0 0-16,-9 0-1 0,0-1 0 16,12 2-1-16,0-2 1 0,-3 2-1 15,-2-2 0-15,-4 0 1 16,2 2-1-16,8-1 1 16,1 1-1-16,-12 4 1 15,-6-1-1-15,-4 2 0 16,2 3 0-1,16 1 1-15,4 0-1 16,-7 0 1-16,1-3 1 16,-1 0 0-16,6-3 0 0,12-6 1 0,2-1 0 15,5-5 0-15,-7-2 1 16,-6-1-2-16,-3-2-1 16,5 1 1-16,4-1 0 15,14-1 0 1,4-1 0-16,4-2 0 0,5 0-1 15,2-1-1 1,0 1 0-16,0 1 0 16,-7-2 0-16,-4 2 1 15,-4 0 3-15,-6 0-2 16,-2 1 0-16,0 0-1 16,3 2-1-16,-1 2 0 0,2-2 0 0,-7 2 0 15,-4-1 2-15,1-1 1 31,3 4 0-31,7-2 0 16,3 0 0-16,3 1-3 0,3-1 1 0,-1-4-1 16,-3-2 1-16,-3-1 1 15,-5 2-7-15,6 6-1 16,1 1 2-16,3 0-1 16,-2 0 7-16,5-5 1 15,2 3-2-15,5-4-4 16,3 0-2-16,1-1 1 0,-2-5 1 15,0 1 4-15,1 0-1 16,0-1 0 0,2 3-1-16,4 2-3 15,3 1-1 1,6 0-7-16,3 3-4 0,3-1 0 16,1 1 0-16,2 1 6 15,-1-1 3-15,-4 0 1 16,2-2-7-16,-3 0-30 15,3-1-29-15,3 0-92 16,-6-4-41-16,5-5-243 16,1 0 253-16</inkml:trace>
  <inkml:trace contextRef="#ctx0" brushRef="#br0" timeOffset="-92218.06">19428 8243 683 0,'0'8'188'0,"-2"-1"208"0,1-1-173 16,3-2-85-16,2-2-33 15,1-3-22-15,3-3 1 16,-3-4-18-16,1 0-14 0,-5 2-15 16,0 0-2-16,-3 5-6 15,-4 1-3 1,-7 7-19-16,-4 3-6 0,-5 7-3 16,-3 2 0-16,-10 6 1 15,-2 1 1-15,-1-2 0 16,0 1 0-16,7-5 2 15,5-2 0-15,4-1-1 16,3-6-1-16,10 2-3 16,3-2-4-16,8 4-3 15,6 2 0-15,11 2 9 16,4 2 1-16,14 1 5 0,6 2 1 0,14 0-5 31,3-3 1-31,1-6-35 0,-5-5-30 0,0-8 35 16</inkml:trace>
  <inkml:trace contextRef="#ctx0" brushRef="#br0" timeOffset="-83178.44">12722 9646 1052 0,'0'2'71'0,"0"1"23"15,1 0-24-15,-1-2-27 16,-1 0 9-16,1-1 25 16,-3 0 7-16,3 1-7 15,2 1-12 1,3 0-22-16,7 0-6 0,5-1-1 0,9-1 6 15,10 2 11 1,2 1 9-16,-2-3 15 16,1 1 1-16,-8 2-5 15,-1 0-9-15,0 6-24 16,-4-4-10-16,4-1-18 16,2 1-1-16,10-6-6 15,8-3 0-15,9-3-4 0,1-4-4 16,0 4-2-16,-4 0 1 15,-1 4 10 1,0 4 7-16,4 0 3 16,4 2 7-16,-3 3-3 15,0-3 2-15,-9 1 0 16,-7-2-3-16,-2-2-2 16,2-1-7-16,7-3 5 15,10 1-8-15,6-5 4 16,2 1-1-16,-2 0-6 15,-9 1 3-15,-2 2-4 0,1 1-1 16,4 1 0-16,8 0-1 16,0 2 0-16,-2-2-1 0,-3-1 1 15,-3 0-4 1,5-1-2-16,8 2 3 16,3 2 8-16,-1 1 3 0,-11 3 0 15,-8 0-2-15,-1 0-7 0,3 1 0 31,13-3 2-31,6-1 0 0,0-1 0 16,-4-1 0-16,-2 0-1 16,3-1 0-16,11 2 0 15,0 2-1-15,-6 3 0 16,-4 1 2-16,-8 3 1 16,3-1 0-16,10 1 3 15,-1-2 1-15,-8-2-1 16,-5-1 1-16,-4-1-1 0,2-2-2 0,13-1-1 15,0 0 0-15,-1-1-2 16,-1 1 1-16,3 0 0 16,6 3 0-16,2-1 1 15,-1 2 0-15,-7 1 1 32,-10-3 0-32,0 2 0 15,4-3 0-15,4-5-1 16,-1-1-1-16,-8-7-2 15,-9-2 1-15,-3-4-30 16,-4 0-31-16,-2-3-7 0,-4-3 18 0</inkml:trace>
  <inkml:trace contextRef="#ctx0" brushRef="#br0" timeOffset="-48059.99">21362 9275 684 0,'8'7'202'16,"-3"0"146"-16,-4-1-89 15,-2 2-54-15,-8-3-75 16,-1 2-29-16,-4-3-29 15,1-3-9-15,-3-1-24 16,1-3-4-16,2-4-12 16,0-2-7-16,0-2-10 15,-1-1-2-15,-6 5-4 16,1 6-6-16,-6 9-4 16,1 10-4-16,0 9-19 15,0 2-12-15,11 4-26 16,7-5 0-16,12-7 20 15,8-3 15-15,9-8 33 16,-3-5 16-16,0-7 31 0,-4-4 14 16,-4-10 22-16,0-4-10 0,-7-8-26 31,0-2-15-31,-3 0-21 0,1 1-4 0,0 8-4 16,-3 4 0-16,5 13-7 31,-1 7-2-31,3 11 0 0,-1 7-1 0,2 4-33 15,3-1-34-15,6-3-191 16,6-4 157-16</inkml:trace>
  <inkml:trace contextRef="#ctx0" brushRef="#br0" timeOffset="-47651.61">21704 9337 1034 0,'4'-5'168'15,"-5"1"139"-15,-7 3-54 0,-12-1-98 16,-4 2-43-16,-5-2-62 16,-1 2-16-16,2 6-28 15,0 3-7-15,4 6-10 16,2 3-4-16,14 6-28 16,8 1-17-16,16-2-25 15,12-2-3-15,4-9 28 16,2-3 21-16,-1-11 35 15,-4-7 8-15,-4-10 25 16,-4-8 10-16,-6-11 16 16,-2-8 8-16,-5-8-1 15,0-5 0-15,-5-2 8 16,-2 3-2-16,-4 0-13 16,-3 6-3-16,-1 9-17 15,-1 7 0-15,3 20-6 16,-1 9-11-16,2 17-11 0,1 8-10 15,0 13-4-15,0 7 1 0,3 18-1 16,3 8-11-16,3 13-109 16,5 1-97-16,7-6-257 15,7-6-84-15,15-21 284 16</inkml:trace>
  <inkml:trace contextRef="#ctx0" brushRef="#br0" timeOffset="-47014.95">22114 9475 680 0,'22'-34'146'0,"-4"-2"159"15,-5 0-13-15,-12 0-56 16,-4 2-40-16,-11 6-81 16,-2 6-35-16,-6 17-46 15,0 9-13-15,0 21-19 0,3 9-5 16,5 5-7-16,6 0 0 0,8-9-22 16,7-6-3-1,8-9 3-15,4-6 1 0,2-10 27 31,3-5 6-31,-1-12 12 16,0-5 8-16,-1-14 11 16,-1-6 3-16,-2-15-3 0,-2-3-2 15,-5-8 3-15,-3 1 3 0,-7 5 2 16,-1 4 1-16,-2 17 1 16,-1 11 1-16,-1 19-6 15,-3 14-6-15,-2 23-17 16,0 5-5-16,-2 18-4 15,3 5 1-15,5 5-2 16,3 4-5-16,11-9-1 16,4-4-1-16,7-16 1 15,8 1 1 1,-1-9 1-16,-1-6 2 16,0-2 1-16,-5-8 0 15,-4-4-2-15,0-5-2 16,-2 0-8-16,-4-4-2 0,-3-3-2 0,2 1 2 31,-4 0 6-31,0-2 0 0,-2 3-12 16,-4 2-3-16,-1 5-11 15,-2 6-2-15,0 0 8 16,1 4 5-16,-1-2 10 16,-1-4 6-16,1-5 6 15,0 4 1-15,0-7 9 16,3-3 8-16,2-9 24 0,0-8 6 15,7-11 0-15,-2-3-7 16,6-9-26-16,-1 1-9 16,1 6-15-16,1 5-23 15,2 11-109-15,1 4-118 16,3 8 136-16</inkml:trace>
  <inkml:trace contextRef="#ctx0" brushRef="#br0" timeOffset="-46596.16">23377 9160 1127 0,'-8'15'206'16,"1"1"236"-16,0 2-314 15,3 0-18-15,-2 1-81 16,5-1-17-16,4 3-18 16,6 0-3-16,11-6-1 15,5-3 0-15,11-12 20 16,6-3 13-16,8-5 28 15,2-1 23-15,-9-7 15 16,-12-7 11-16,-25-2-14 0,-15-2-17 0,-29-4-29 31,-10 7-29-31,-10-2-27 16,3 6-14-16,6 8-23 0,14 4-8 0,19 3-49 16,8 0-26-16,25-1-79 31,5-2-105-31,23-5 191 15</inkml:trace>
  <inkml:trace contextRef="#ctx0" brushRef="#br0" timeOffset="-46359.07">24134 8824 1476 0,'15'-21'188'0,"-8"0"166"16,-12 1-47-16,-17 2-113 15,-5 2-47-15,-12 9-83 16,1 5-29-16,1 13-24 15,1 6-7-15,7 18-12 16,2 9 1-16,8 13 0 16,6 8-1-16,10 6-1 15,3 2 1-15,9-2-5 16,2-7-17-16,3-16-72 16,2-3-53-16,-3-18-177 15,0-5 178-15</inkml:trace>
  <inkml:trace contextRef="#ctx0" brushRef="#br0" timeOffset="-46191.34">23836 9174 1410 0,'21'-18'157'0,"10"3"101"16,4 5 0-16,13 5-109 15,6 0-40-15,0 3-72 16,-5-2-13-16,-16 3-55 15,-11-1-44-15,-22 3-90 16,-9 2-109-16,-41 5 150 16</inkml:trace>
  <inkml:trace contextRef="#ctx0" brushRef="#br0" timeOffset="-45872.1">21735 9909 1486 0,'-1'4'152'16,"-4"7"-27"-16,-9 6-34 16,-8 5 0-16,-11 4-77 0,-7 4-39 15,-17 6-70-15,-5 0-31 16,-2-2-110-16,5 0-104 16,19-12 201-16</inkml:trace>
  <inkml:trace contextRef="#ctx0" brushRef="#br0" timeOffset="-45692.05">21346 9887 890 0,'16'-11'217'0,"0"6"145"15,4 17-106-15,6 12-47 16,12 16-87-16,5 6-36 0,6 3-29 31,-3-1-22-31,1-8-74 0,-2-4-54 0,3-6-192 16,1-7 160-16</inkml:trace>
  <inkml:trace contextRef="#ctx0" brushRef="#br0" timeOffset="-45348.98">22427 9792 1578 0,'12'-2'111'0,"-8"1"66"16,0-2-10-16,-8-2-38 15,-8-4-38-15,-5-2-52 16,-7 5-5-16,-8 2 5 0,1 5-6 16,-4 6-14-1,2 4-10-15,7 13-10 0,3 5-4 16,6 15-4-16,3 4 0 15,4 10 2 1,1 0 1-16,3 4 2 0,2-3-1 16,1-5 0-16,2-5-6 15,5-10-13 1,1-3-8-16,8-11-25 0,4-4-21 0,8-12-38 31,4-5-37-31,12-13-147 0,3-8 175 0</inkml:trace>
  <inkml:trace contextRef="#ctx0" brushRef="#br0" timeOffset="-45202.85">22546 10045 1532 0,'-4'26'122'0,"-3"2"66"16,1 3-29-16,4 6-72 31,1-5-34-31,8-7-43 0,3-1-40 0,5-16-135 15,5-1-182-15,0-7 181 16</inkml:trace>
  <inkml:trace contextRef="#ctx0" brushRef="#br0" timeOffset="-45049.26">22612 9862 1608 0,'-8'0'83'0,"-1"-1"15"16,3 0-54-16,5-3-173 0,0-3-330 16,7 2 277-1</inkml:trace>
  <inkml:trace contextRef="#ctx0" brushRef="#br0" timeOffset="-44678.81">22899 9675 1577 0,'1'0'114'15,"4"-1"31"1,0-1 11-16,9-1-64 0,-1-1-28 16,4 2-33-16,3 1-4 0,-1 2-11 15,-1 2-7-15,-3 3-3 16,-1 2-1-1,-11 6 2-15,-1 5 0 0,-5 9-3 16,0 5-2 0,1 6-4-16,2 2-3 0,6 4 0 15,4 4 1-15,2 1-3 16,3-1 1-16,1-2 2 16,-2-4 0-16,-3-7 6 15,-3-4 2-15,-8-5 4 16,-9-2-1-16,-12-4-3 15,-6-2-3-15,-8-4-28 0,-2-5-34 16,-2-5-216 0,-5-2 175-16</inkml:trace>
  <inkml:trace contextRef="#ctx0" brushRef="#br0" timeOffset="-44212.12">20513 10885 1345 0,'2'4'127'16,"0"-1"88"-16,5-1-41 15,5-1-50-15,4-1-45 16,13 0-54-16,5 2-14 16,6 3-8-16,-3 1-2 15,0 0-22-15,-4-2-38 0,-4-4-104 16,2 0-85-16,-8-4 124 15</inkml:trace>
  <inkml:trace contextRef="#ctx0" brushRef="#br0" timeOffset="-44041.85">20465 11126 1495 0,'17'8'115'15,"6"-3"86"-15,11-2-46 0,10-5-20 16,-1-8-44-16,2-1-102 16,-4-3-63-16</inkml:trace>
  <inkml:trace contextRef="#ctx0" brushRef="#br0" timeOffset="-43395.87">21599 11012 1316 0,'-4'0'122'0,"2"-2"60"15,-6-6-19-15,-2-3-65 16,0-1-26 0,-4-3-12-16,2 2-5 0,-5-2-16 0,-8-2-5 15,-6 3-25-15,-2 5-7 16,0 8-39-16,3 7-16 15,3 15-56 1,1 8-31-16,9 11-44 16,5 2-29-16,12-6 44 15,8-3 33-15,12-17 104 16,5-7 85-16,8-13 67 16,4-8 24-16,4-12 15 15,0-3-21-15,-7-5-17 16,-6-2-16-16,-13 7-26 15,-7 4-11-15,-8 13-26 16,-3 9-14-16,-8 16-41 16,-2 11-48-16,1 15-112 15,7 5-89-15,11 2 136 16</inkml:trace>
  <inkml:trace contextRef="#ctx0" brushRef="#br0" timeOffset="-42500.32">22028 11022 1397 0,'1'-17'170'0,"-8"0"117"16,-10 4-61-16,-23 10-103 16,-1 3-48-16,-10 15-61 15,2 7-28-15,15 7-65 16,8 1-30-16,18-4-79 16,8-1 0-16,16-14 44 15,10-6 31-15,9-10 97 16,7-8 31-16,4-11 42 15,-5-4 12-15,-6-10 19 0,-8-5-4 16,-7-7 7-16,-4-3 11 16,-5-1 20-1,-3-3 4-15,-7-1-18 16,-3 4-15-16,-3 11-14 16,1 15-4-16,-2 21-27 0,1 12-9 15,-4 19-35-15,-2 11-16 0,0 20-22 31,3 10-14-31,5 13-48 0,6 0-42 16,14-6-73-16,4-8-4 0,13-15 49 16,4-9 47-1,9-18 98 1,6-7 31-16,7-16 57 16,-1-8 29-16,-8-13 58 15,-9-6 8-15,-20-7-6 0,-9 0-15 16,-13 3-45-16,-7-1-17 0,-13 12-42 15,-6 7-15 1,-14 16-36-16,-1 10-15 0,4 18-36 16,4 7-12-16,18-1-12 15,9 3-1-15,16-17 19 16,10-11 14-16,15-17 29 16,7-8 11-16,7-19 21 15,-2-6 9-15,-10-15 28 16,-6-5 17-16,-4-10 38 15,0 0 12-15,-7 1-6 16,-4 4-12-16,-8 15-34 16,-8 16-14-16,-7 32-18 0,-7 14-6 15,-5 33-28 1,-3 8-17-16,-1 20-15 16,2 4-7-16,6 0-14 15,5-7 4-15,11-16 11 16,7-9 8-16,11-22 28 15,6-8 5-15,5-13 9 16,2-8 8-16,5-8 4 16,4-2 0-16,4 2-2 0,-2 2-5 15,-9 7-3-15,-5 4-12 16,-14 9-70 0,-9 11-28-16,-9 8-67 0,-11 2 15 0,-1-4 90 31,3-6 43-31,7-13 122 0,4-6 21 15,6-9 24-15,3-9 1 0,0-16-39 16,4 1-22-16,11-5-44 16,1 4-18-16,5 12-12 15,-1-2-28 1,-2 5-122-16,2 3-58 16,9 0 83-16</inkml:trace>
  <inkml:trace contextRef="#ctx0" brushRef="#br0" timeOffset="-42241.28">23475 10899 1581 0,'0'10'202'0,"-7"2"142"15,-5 3-73-15,-7 2-134 16,0 3-62-16,2 2-72 16,3 3-15-16,13 1-24 15,2-4-6-15,13-1 0 16,6-6 5-16,10-9 21 0,5-5 8 15,6-10 20-15,3-2 17 16,-1-9 20-16,-4 1 10 16,-19-8 5-16,-12-4-11 15,-29-2-13-15,-15-5-19 0,-12 4-59 16,-2 4-40-16,8 11-108 16,8 5-13-16,15 9 97 15</inkml:trace>
  <inkml:trace contextRef="#ctx0" brushRef="#br0" timeOffset="-41633.75">24109 10799 513 0,'-12'13'137'0,"3"-2"99"16,0-1-17-16,7-4-65 15,0-3-32-15,6-2-17 16,2-2-7-16,1-2-38 16,0 0 0-16,-7 3-10 15,0-1-5-15,-6-1-16 16,-2 3-10-16,-2 4-15 0,2 0-2 0,2 0 0 15,3 1 0-15,-1-3-1 32,1 1 1-32,2-2-2 15,-3-1 1-15,0-1 0 16,1-1-1-16,1-1-18 16,1-2-8-16,0-3-7 15,1 0-6-15,2-5 3 0,0-2 5 16,3-7 6-16,0-2 7 15,-3-4 38-15,-1-2 19 16,-6-1 47-16,-4 0 31 16,-3 1 38-16,-5 1 5 15,2 4 0-15,-1 2-17 0,2 7-41 16,2-1-18-16,-1 8-29 16,1 1-3-1,1 10-13-15,0 6-3 0,1 15-18 16,-2 9-9-16,3 19-11 15,3 9-1-15,0 11 1 16,4 3 0-16,0-2 0 16,1-4-12-16,0-6-38 15,-2-6-37-15,-2-9-105 16,-1-3-55-16,-2-10 131 16</inkml:trace>
  <inkml:trace contextRef="#ctx0" brushRef="#br0" timeOffset="-41461.24">23719 10980 1420 0,'22'7'157'16,"3"1"40"-16,-1-1-30 16,7 0-50-16,4-6-80 15,4-2-16 1,7-6-93-16,6-5-64 15,13-6 76-15</inkml:trace>
  <inkml:trace contextRef="#ctx0" brushRef="#br0" timeOffset="-41167.82">24417 10900 851 0,'2'8'247'0,"4"5"-16"0,0-2 228 16,1 0-149-16,-1 0-34 15,-6 1-108-15,-4 3-51 16,-8 4-69-16,-7 5-23 0,-10 7-29 15,-5 2-18-15,1 5-35 16,0-1-28-16,4-7-111 16,9-4-69-1,4-9 140-15</inkml:trace>
  <inkml:trace contextRef="#ctx0" brushRef="#br0" timeOffset="-40981.82">24215 10891 1449 0,'2'2'190'16,"3"4"125"-16,3 19-109 16,1 3-43-16,4 14-84 0,4 4-30 15,4-5-39-15,5 3-7 16,7-13-49-16,3-5-50 16,4-9-80-16,-1-6 76 0</inkml:trace>
  <inkml:trace contextRef="#ctx0" brushRef="#br0" timeOffset="-40625.74">24786 10597 1483 0,'-2'-5'114'0,"-6"-3"23"16,-3 0-2-16,-9 1-65 16,-1 1-23-16,2 6-3 0,3 8 0 15,5 9-14-15,1 5-11 16,6 13-18-16,0 3-1 16,4 12 4-16,1 3 1 31,-2 5-1-31,1 2-2 0,-5 1-2 0,1-2-1 15,-3-3 0-15,4-3 1 16,3-7 0-16,0-1 0 16,3-8-2-1,5-4-9-15,3-12-45 16,1-7-29-16,1-12-92 16,1-6-53-16,8-15 127 15</inkml:trace>
  <inkml:trace contextRef="#ctx0" brushRef="#br0" timeOffset="-40344.96">24996 10834 1545 0,'-8'8'162'16,"-8"8"97"-16,2 5-87 0,-8 8-104 16,7 0-40-16,11 0-30 15,4-2-18-15,16-6-29 16,7-5-6-16,10-10 3 15,6-5 9-15,-2-6 35 16,-2-4 16-16,-7-5 31 16,-7-3 13-16,-10-1 40 0,-6-1 17 15,-11-3 10-15,-7 0-11 16,-15-2-48-16,-4 3-34 31,-17 5-77-31,-5 2-38 0,7 6-86 16,5 2-407-16,24 3 375 15</inkml:trace>
  <inkml:trace contextRef="#ctx0" brushRef="#br0" timeOffset="-39950.42">25128 10569 802 0,'0'3'209'0,"0"-16"-106"0,2-2 216 0,3 5-277 15,0 6 32-15,2 1 2 0,1 3 3 16,1 1-19 0,4 9-5-16,3 4 7 0,2 6 12 15,3 2-6 1,-3-1-12-16,-4 1-2 16,-7 2-9-16,-4 2-1 15,-8 6-11-15,-4 4-11 16,-3 7-16-16,0 4-5 0,3 5-5 15,3 4 1-15,7 5-4 16,4-1 1-16,8 5 0 16,0 0 3-16,3 0 2 15,2-1 1-15,0-6-1 16,2-4 1-16,-8-10 5 16,-8-6 1-1,-16-11-7-15,-10-5-10 0,-15-9-22 16,-2-2-25-16,-3-13-113 0,-9-12 107 15</inkml:trace>
  <inkml:trace contextRef="#ctx0" brushRef="#br0" timeOffset="-39483.04">21527 11694 708 0,'1'1'303'0,"7"2"-80"0,2 0 287 16,3 3-259-16,-4 2-47 16,-7 11-85-16,0 6-52 0,-5 15-56 31,-1 8-27-31,4 14-55 0,0 2-29 0,3-2-102 16,5-5-113-16,0-17 186 15</inkml:trace>
  <inkml:trace contextRef="#ctx0" brushRef="#br0" timeOffset="-39285.74">21341 11854 2045 0,'20'16'120'16,"0"-2"28"-16,6 0-10 0,6-4-65 15,2-2-26 1,3-8-47-16,0-3-44 16,2-13-127-16,1-5-211 15,10-11 214-15</inkml:trace>
  <inkml:trace contextRef="#ctx0" brushRef="#br0" timeOffset="-39046.86">22251 11776 1576 0,'7'18'109'0,"-3"4"40"0,1 2 0 16,0 6-56-16,-2 4-30 16,-1 5-46-16,-1 1-9 15,4 0-10-15,1-4-5 16,8-8-9-16,7-4-23 0,11-13-24 15,3-6-27-15,0-12-68 16,3-9-85-16,-3-18 134 16</inkml:trace>
  <inkml:trace contextRef="#ctx0" brushRef="#br0" timeOffset="-38901.16">22392 11429 2058 0,'-8'9'122'0,"2"-1"92"16,6-1-170-16,4-1-36 15,7 3-98-15,-5-5-362 16,-7-8 285 0</inkml:trace>
  <inkml:trace contextRef="#ctx0" brushRef="#br0" timeOffset="-38364.54">20619 12755 785 0,'-21'12'160'15,"2"-4"132"-15,9-4-92 16,2-3-36-16,5-2-27 0,2 1-13 0,4 0-6 15,4 0-3-15,15 3-17 16,5 0-12-16,18 1-36 31,6 0-13-31,1-6-27 0,3 2-7 0,-1-7-22 16,2-2-34-16,6 2-89 16,-3-2-59-16,-15 0-270 15,-5 2 272-15</inkml:trace>
  <inkml:trace contextRef="#ctx0" brushRef="#br0" timeOffset="-38166.88">20492 13040 1833 0,'24'8'153'16,"11"-1"76"-16,23-5-121 15,5-2-7-15,-4-3-68 16,-4-2-15-16,-11-1-79 16,3-1-56-16,1 1 61 15</inkml:trace>
  <inkml:trace contextRef="#ctx0" brushRef="#br0" timeOffset="-35302.09">21872 12590 1039 0,'-1'7'101'16,"-5"0"89"-16,-1 0-121 0,-4-3-47 16,2-2 5-1,-3-1 45-15,2-1 20 0,2-1 41 16,2 0-3-16,-1-2-13 15,2 2-2-15,-4-4-19 16,-5 1-10-16,-4-1-24 16,-3 1-13-16,-7 2-15 15,-1 1-8-15,-3 2-23 16,2 4-3-16,5 5-9 16,6 2-3-16,9 8-2 15,3 2-2-15,8 8 1 16,9 6 2-16,6 1 6 15,3 0 0 1,9-3 1-16,0-7 1 16,5-6 1-16,-1-2 2 15,-6-5 2-15,-3-2 2 0,-14-3 12 16,-6 2 4-16,-14 3 2 16,-9 2 0-16,-13 2-11 15,-5 3-4-15,-10-4-18 16,-3-1-23-16,-6-8-69 15,0-5-34-15,16-9-121 16,5-6-146-16,25-12 242 16</inkml:trace>
  <inkml:trace contextRef="#ctx0" brushRef="#br0" timeOffset="-35049.32">21811 12187 1529 0,'1'9'221'16,"1"5"235"-16,-2 11-268 16,0 9-32-16,-7 13-60 15,-2 9-21-15,-8 15-35 16,1 6-15-16,-6 13-9 16,-3 4-2-16,0 3-5 31,0-4-3-31,2-3-17 0,4-3-21 15,3-11-63-15,5-2-50 16,4-18-107-16,7-8-41 0,4-16-305 16,9-9 349-16</inkml:trace>
  <inkml:trace contextRef="#ctx0" brushRef="#br0" timeOffset="-34486.19">22147 12822 642 0,'4'1'183'16,"-3"-1"163"-16,2 0-97 31,0 0-34-31,-1-2-38 0,2-1-11 0,0-8-37 16,1 0-18-16,0-5-30 15,-3-2-14-15,-4-1-23 16,-5-1-8-16,-5 0-13 16,-2 4-4-16,-4 10-6 15,-1 5-7-15,-2 13-10 0,-1 10-9 31,2 15-29-31,3 5-12 0,3 7-32 0,5-2 1 16,10-6 23-16,7-6 13 31,7-13 31-31,2-9 4 0,3-9 1 16,0-8 4-16,-2-9 6 16,0-6 5-16,-2-8 11 15,0-4 10-15,-2-4 21 16,2 0 7-16,-6 1 10 15,-1 4-4-15,-3 12 0 16,-3 7 10-16,-3 19-12 0,-2 14-4 16,-3 17-22-16,0 9-21 15,-2 10-8-15,1-3-15 16,4 1-44-16,2-8-38 16,4-10-98-16,4-11-107 0,11-17 169 15</inkml:trace>
  <inkml:trace contextRef="#ctx0" brushRef="#br0" timeOffset="-34182.41">22520 12738 1662 0,'-12'21'121'0,"2"4"67"0,0 3-121 16,-4 2-41-16,4 2-28 15,1-2-6-15,11 1-4 16,8-5-2-16,9-8-3 16,3-6 0-16,7-10 4 15,5-5 3-15,3-12 17 16,1-6 14-16,-3-9 33 16,-3-6 14-1,-10-6 4-15,-6-3-2 0,-22 0-20 16,-9 1-10-16,-21 9-13 15,-8 6-18-15,-2 19-61 0,0 10-39 16,5 18-98 0,7 5-48-16,10 2 132 15</inkml:trace>
  <inkml:trace contextRef="#ctx0" brushRef="#br0" timeOffset="-33892.61">23349 12664 1734 0,'-8'46'190'15,"-3"4"179"-15,0 2-255 16,-1 1-43-16,-1-5-54 16,1-3-10-1,0-6-17-15,-3-1-31 0,1-7-110 16,-1-5-95-16,-3-9 124 16</inkml:trace>
  <inkml:trace contextRef="#ctx0" brushRef="#br0" timeOffset="-33694.22">23063 12787 1841 0,'-11'16'142'0,"2"2"62"16,6-1-50-16,11-1-99 15,8-2-20-15,18-6-23 0,16-4-5 16,15-9-6-1,2-7-3-15,-3-7-55 0,-7-5-55 16,-5-8 61-16</inkml:trace>
  <inkml:trace contextRef="#ctx0" brushRef="#br0" timeOffset="-33142.03">24278 12717 1292 0,'0'-2'186'0,"-4"1"177"15,-4-4-189-15,-6 1-35 16,-10-2-58-16,-3 2-22 15,-16 4-35-15,-5 2-4 16,-2 12-4-16,7 5-2 0,15 5-3 16,12 0-8-1,18-3-13 1,10 2-3-16,16-3 3 0,8 0 6 16,9 5 8-1,-1 0 1-15,-8 0 0 0,-6 1 1 0,-14-1 3 16,-6 0 2-1,-9-3 5-15,-3-1 0 0,-18-3-16 16,-6-1-13 0,-21-2-32-16,-5-2-14 15,-1-6-33-15,4-3-28 16,10-8-89-16,6-7-96 16,9-15 168-16</inkml:trace>
  <inkml:trace contextRef="#ctx0" brushRef="#br0" timeOffset="-32895.91">24289 12277 1823 0,'-7'56'118'0,"-1"5"66"0,-10 15-117 15,0 7-30-15,-9 10-23 31,-2 4-4-31,-4 4-7 0,0 0-3 16,1-1-13 0,2-1-22-16,10-3-107 0,4-5-72 0,11-15-219 31,7-12 221-31</inkml:trace>
  <inkml:trace contextRef="#ctx0" brushRef="#br0" timeOffset="-32405.68">24697 12634 1500 0,'-5'10'160'0,"-2"-1"114"15,1-1-107-15,-4-1-71 16,0 0-23-16,-7 1-13 16,0 2-4-16,-10 3-22 15,-5 2-13-15,-4 5-19 31,3 2-5-31,13 3-11 16,10 3-3-16,17-1 0 16,8 2-2-16,15 1 7 15,3 0 2-15,-3-5 1 16,-1-1 0-16,-7-2 2 0,-5-2 3 16,-8-2 4-16,-5 0 4 0,-8-1 0 15,-5-1-5-15,-15-1-18 16,-8-2-12-16,-15-5-23 15,-1-1-13 1,2-7-37-16,2-3-27 16,19-12-87-16,7-3-139 0,10-5 207 15</inkml:trace>
  <inkml:trace contextRef="#ctx0" brushRef="#br0" timeOffset="-32023.88">24987 12756 1033 0,'-29'26'152'0,"4"-3"237"15,4-4-346-15,8-2-35 16,3-2-5-1,7 4-1 1,2 2-1-16,5 4-1 16,4 1-5-16,11-4-6 0,7-3-4 15,11-11-1-15,1-5 1 0,2-9 29 16,-3-6 28-16,-8-8 24 31,0-6 17-31,-5-5 20 16,-4-1 1-16,-5 2 30 0,-6 2 19 0,-17 4-12 15,-7 3-17-15,-13 9-49 16,-8 7-51-16,-19 14-71 16,-9 7-33-16,-2 4-84 15,7-1 446 1,22-19-233-16</inkml:trace>
  <inkml:trace contextRef="#ctx0" brushRef="#br0" timeOffset="-29364.65">20134 12766 440 0,'3'11'128'0,"0"-2"124"16,-2-3-47-16,1 0-43 15,0-2-16 1,-2 0-7-16,4 6 0 0,0-3-6 15,-3 1-9-15,-1-1-22 16,-3 0-13-16,-7-5-37 16,-2 4-17-16,0 1-20 15,-3-1-5-15,2 3-5 16,-2-6 0-16,1 3 0 16,-2-4 3-16,-2-2 0 0,-1-2 0 15,-5-8-4 1,1 3-3-16,-4-5-2 0,-3-2-10 15,-10-1-16-15,-7-6-4 16,-10 1-14-16,1 1 8 16,9-1 17-16,10 0 4 15,10-3 14-15,6 0 0 0,6-2 2 32,4 0 3-32,0-1 12 15,0 0 4-15,0-1 4 0,0-4-5 16,-1-3-9-16,2 0-5 0,2-6-3 15,0 1-1-15,4-4-2 16,0 0 0-16,4 2 2 16,0-1 0-16,0 2 2 15,1 1 1-15,3 1 4 16,0 2 2-16,3 3 5 16,1 0 4-1,1 1 6-15,-1 2 0 0,1 2-2 0,-1 1-5 16,0-2-7-1,0 2-2-15,0-3-6 16,1 0 1-16,3 0-2 16,1-1 1-16,2 4-1 15,-3 1-1-15,1 5 1 16,1 0 1-16,-2 4-2 16,0 2 0-16,2 0 0 15,0-1 0-15,-1-2 0 16,2-1 2-16,2-2-1 15,3 4 1-15,-3 2 0 16,-1 0 0-16,-6 4 0 16,-3-1 2-16,-2 5 2 0,0 1 1 15,-1 1 4-15,-1-1 0 16,0 1 0-16,-1 1-2 16,2 0 0-16,-2 2-1 15,-2 2 2-15,1-1 0 16,-1 0-5-16,0-1-2 15,1-7-3-15,3 6-2 0,0-1-1 16,2 0 1-16,-3-1 2 16,-1 1 0-16,3 0 1 15,-4 1 0-15,2-1 0 16,-1 0 0-16,-2 0 0 16,3-1 0-16,0-2 0 15,-1 0-1-15,1-3-1 16,0 0 1-16,2 0-1 15,1 0 1-15,-1 1 0 16,-2 1 2-16,-2 1-1 16,0 1 1-16,1 1 0 0,-1-1-2 15,0 0 0-15,0-1 0 0,3 0-1 16,0-1 0-16,0 0 1 16,0-2 0-16,-4 0 1 15,2 0 1-15,-2 1-1 16,0-1-1-16,2 1 0 15,2 0 0-15,-3 0-1 16,2 0 0-16,1-2 1 31,-4 0 0-31,2 2 1 0,0 0 1 0,-1 1 0 16,2 1-1-16,-2 1 0 16,0-1-1-16,2-1-1 15,0-1 0 1,-1-1 0-16,3 0 0 0,-3 0 1 31,1-1 1-31,-1 1 0 0,1-1 1 0,-3 1 0 16,0 0 0-16,0 0-1 15,0 1-1-15,0-2-1 16,2 0 0-16,1 0 0 16,1-2 1-16,0 0 0 15,-1-1 0-15,-1-2 2 16,0-1-2-16,-1-1 1 15,1 0 1-15,-2-3-2 0,0 0 2 16,0-2-2 0,0 0 0-16,0 1 6 15,0-3 3-15,0-1 3 16,0 0 1-16,-2-2-3 16,-1 0-4-16,1 0-3 15,-1 1-2-15,2 0-1 16,-1 0 3-16,2 3-2 15,-1 3 0-15,-1 2 2 16,2 1-2-16,-2 2 2 0,0 1 0 16,1 1-1-16,0 0 0 15,-1-1 1-15,-1 0-1 16,-1-2 1-16,0 1 0 16,-1-1-1-16,-1 0 1 15,0 0 0-15,-1-1 0 0,-1 1 1 16,2 3 6-16,-2 1 6 15,-2 1 2-15,-5 2 2 16,2-1-8-16,-5 1-7 16,1-1-2-1,-4 1-3-15,-6 1 1 16,0 0 0-16,-5 1 0 16,6 2-1-16,-2 1 1 0,4 1 0 15,2 0-1-15,-2-1 1 16,2 0 0-16,3-1 0 15,-3 0-1-15,1 1 0 16,-2-2 0-16,-2 4 0 16,1 0-1-16,-2 1-1 15,-3 1 1-15,-2 1 3 16,-4 2-9-16,-3 3-1 16,1 3 0-16,1 2-5 0,0 0 10 15,4 1 0-15,2-1 1 16,7-3 1-1,6-1-1-15,2-3 2 16,0-1-1-16,0-1 1 0,-1 0 0 0,-2 0 0 16,3 1-18-16,2-2-27 31,-4 0-22-31,9-3-49 0,-1 0-12 0,1-2-35 31,4-2-55-31,-3 0 130 0</inkml:trace>
  <inkml:trace contextRef="#ctx0" brushRef="#br0" timeOffset="-28804.14">19069 9832 581 0,'7'-3'98'0,"-2"0"87"31,0-1-5-31,-1-1-55 0,-1 0-11 0,-4 0-21 15,-3 2-6-15,-2 2 0 32,1 5-2-32,0 4-10 0,1 2-10 15,-1 2-14-15,2 1-9 16,-4 3-12-16,-2 0 0 16,-3 1-14-16,0 0-4 15,-4 0-7-15,1 0-1 16,-5 0-1-16,-4-3-1 15,-1-2-1-15,-3-3 0 0,8-2 0 16,3-2 0-16,8-4-1 16,8 0-3-16,-1 1 7 15,6 1 8 1,4 3 12-16,0 2 8 0,3 7-1 16,2 1-6-1,4 7-11-15,1 2-5 16,5 2-8-16,5 0-2 0,2-4-3 15,2-5 0-15,9-5 1 16,3-3-3-16,16-10-16 16,10 4 16-16</inkml:trace>
  <inkml:trace contextRef="#ctx0" brushRef="#br0" timeOffset="32250.28">12903 11265 595 0,'-8'6'93'0,"-1"3"84"0,-2 4-33 16,1 3-59-16,1 3-12 15,8 0-18-15,7 1-4 16,13-5 3-16,6-1 8 16,14-6 8-16,3-3 5 15,8-3 3-15,9-2-12 16,8-2-22-16,6-2-7 0,-3-1-7 31,-9 0-1-31,-21 0 4 0,-9 3 1 0,-19 2 4 16,-7 3 1-16,-19 5-7 15,-9 0-5-15,-18 2-25 16,-13-1-14-16,-12-6-28 16,-7-3-17-16,7-8-48 31,11-4 10-31,11-4 24 0,4 0 16 0,8 3 53 15,6 4 0-15,13 5 4 16,9 4 6-16,12 5 11 16,6 3 5-16,12 3 8 15,0-1-1-15,8-4-4 16,3-3 1 0,15-7-2-16,7-4 1 15,8-4 10-15,-4-1 0 0,-20 3 0 16,-16 2 2-16,-30 7-10 15,-21 2-3-15,-26 7-31 16,-11 2-17-16,-7 0-19 16,7-1-12-16,19-3 5 15,10 0 6-15,21-2 1 16,9 0-18-16,20-5-113 16,14-7 109-16</inkml:trace>
  <inkml:trace contextRef="#ctx0" brushRef="#br0" timeOffset="34367.86">15501 9636 584 0,'0'3'77'0,"-5"1"62"16,1-4-41-16,-3 0-7 15,0-2 12-15,0-2 12 16,-2-2-5-16,-1 1-3 16,-3 2-21-16,-3 1-14 15,-2 4-30-15,-4 3-12 16,-5 3-17-16,-2 3-3 0,-6 0-2 15,0 1-2-15,-2-5-1 16,-2-3 1 0,-7-7-1-16,-7-5 1 0,-12-9-2 15,-2-4 0-15,4-6-2 16,4 0 0-16,16-2-1 0,2 3-1 16,8 3 0-1,1-2 1-15,2 2 13 0,5-2 12 0,6-4 20 31,3-2 6-31,2-4-5 16,3-3-6-16,6-7-18 0,5-2-5 0,7-2-9 31,6 1-1-31,-2 6 2 16,-1 4 0-16,2 7-1 16,-1 4-1-16,5 7-4 0,1 1-1 15,3 2 2 1,-1-1-1-16,1 2 1 15,4 1-1-15,2-2-2 0,7-1-1 16,4-4-1-16,6-1 0 0,12 0 1 16,2 2 1-16,-2-1 6 15,-1 0 2-15,-9 3 7 16,-3-1 0-16,1 1-3 16,-1-1-3-16,3 3-4 15,4 1-2 1,-3 5-2-16,0 2 0 15,-6 5 4-15,-1 3 5 0,-9 2 3 16,-4 4 0-16,0 4-4 16,-3 1-5-16,6 4-2 15,-1 0 0-15,5 3-2 16,3-2 1-16,4 0 0 16,8 0 1-16,-6 0-2 15,-2 2-1-15,-12 3 1 16,-6 2-1-16,-5 3 3 15,-1 2-1-15,-1 5 2 16,-7-2-1-16,2 3 1 0,-2 0 0 16,-1 0-1-16,0 3-1 15,-6 6 4-15,3 4-3 16,-3 7-1-16,-1-2 0 0,-4-1-3 31,-5-4 4-31,-4-6 2 0,-1-5 2 0,-5-3 0 16,-1-5 0-1,-16-3-3-15,-10-1-2 0,-20 2-6 16,-8-2-7-16,-1 0-20 16,2 0-14-1,-7-3-40-15,-3-2-28 16,-7-6-61-16,6-2-74 16,3-9 141-16</inkml:trace>
  <inkml:trace contextRef="#ctx0" brushRef="#br0" timeOffset="38887.8">14781 11331 372 0,'-7'3'123'16,"-1"0"94"-16,5-2-26 15,2 1-15-15,1 0-28 16,1 0-12-16,0 3-28 15,-1 1-18-15,1 3-36 16,3 2-16-16,5 3-20 16,2-1-3-16,14-2 8 15,7-2 5-15,20-6 5 16,9-3 2-16,9-8-7 16,0-3-4-16,-5-2-7 15,-8-3-1-15,-10 2-2 16,-4 1 1-16,-19 4 6 15,-11 3 2-15,-22 5-3 16,-10 1-4-16,-17 4-39 16,-7 1-19-16,-10-1-24 0,-7 0-14 15,-11-3-15-15,-4-1-13 16,4-4-2-16,8-1 16 16,24-2 44-1,7 1 30-15,15 1 55 0,6-1 12 0,14 3 32 31,8 0 9-31,14 1-4 0,7 0-3 0,19-1-19 16,9-1-8-16,12-2-14 31,3-2-4-31,-6-4-10 16,-2 0-4-16,-3 0-8 16,-4 0-3-16,-5 4-2 0,-14 3 1 15,-15 4-35 1,-15 0-51-16,-13 4 45 0</inkml:trace>
  <inkml:trace contextRef="#ctx0" brushRef="#br0" timeOffset="39849.45">16393 11345 565 0,'0'-3'110'0,"1"-1"103"16,6-1-133-16,2 0-27 15,2 0-33-15,0 0 10 16,5 2 24-16,0 3 14 16,8 4 4-16,4 3-12 0,14 4-24 15,12 1-9-15,18-1 8 16,-1-1 8-16,8-3 15 16,-1 0 1-1,8-5-6-15,6-2-4 16,-1-2-4-16,-8-2 1 15,-14 2 7 1,-14 2-3-16,-11 0-12 0,-8 3-4 0,-17 3-17 31,-8-2 1-31,-16 3 1 16,-9-2 0-16,-14 3-6 0,-8-2-4 16,-12 0-11-16,-3-1-7 15,-19-3-9-15,-5 0-4 16,-9-3-3-16,-3-3-1 0,5 0-1 15,-4-2 0-15,-4 1 2 16,-5-1 1-16,12 0 6 16,8 0 2-16,15 1-2 15,4 2 4-15,7 1 4 16,6-1 0-16,21 3 4 16,12 0-2-16,25 4 7 15,12 0 6-15,17 4 18 16,5 1 6-16,5 4-3 15,4 0-5-15,15 0-12 16,10-2-2-16,15-3-3 16,2-3 0-16,3-4 2 0,1-3-1 15,-4-7 14 1,-6-4-39-16,-18-9 19 16</inkml:trace>
  <inkml:trace contextRef="#ctx0" brushRef="#br0" timeOffset="59574.38">7670 9828 240 0,'-37'8'68'15,"6"-2"72"-15,5-2-23 16,7-4-33-16,5-2 1 0,5-4-3 16,5 0-7-16,4 0-6 15,1-4-3-15,4 5-2 16,3 4-4-16,1 3-17 16,3 6-6-16,5 6-5 15,4 1 1-15,11 8 3 16,7 1-1-16,7 0-4 15,3 0-6-15,15 2-6 16,12-2-1-16,21-5-9 16,7-3 0-16,-2-7 0 0,-3-4 0 15,2-5-2-15,-2-3 0 16,-6-6-2-16,-6-4 1 0,-11-5-1 31,-1 1 1-31,-1 1 2 0,-7 1-1 0,-18 6 3 16,-15 0 2-16,-18 6 9 15,-10 1 2-15,-22 2 1 16,-4 3-1-16,-25 3-10 16,-12 1-6-16,-15-1-8 15,-5 1-5-15,-6-5-2 16,-7-2 0-16,-8-10 6 16,-4-2 2-1,7-5 1-15,11 0 0 16,0 0-2-16,4 2-1 0,-1 5-3 15,2 2 0-15,18 7-2 16,5 1-1-16,8 7 2 16,3-1 0-16,5 1 2 15,2-1 1-15,19-5-5 16,11-1-2-16,23-3-5 16,15-1 2-16,14-1 22 15,5 2 15-15,8 2 19 16,6 1 6-16,25 4-11 15,8-1-9-15,0-1-9 16,5 1-7-16,-8-4-3 0,4-1-1 16,-2-1-3-1,-9-1 1-15,-21-1 0 16,-13 2 0-16,-13 1 3 16,-8 1 5-16,-11 2 4 0,-8 3 3 0,-20 3 4 31,-11 4-3-31,-17 6-5 15,-8 6-9-15,-25 2-47 16,-14 1-40-16,-10-5-104 16,-5-7-138-16,24-8 181 0</inkml:trace>
  <inkml:trace contextRef="#ctx0" brushRef="#br0" timeOffset="62442.39">15156 12134 394 0,'5'-5'47'15,"0"1"42"-15,0 2 1 0,-8 3 10 16,-1 3 24-16,-5 4 38 15,-5 4-8-15,-2 2-30 16,1 2-25-16,0-1-49 16,3-2-19-16,5-3-22 15,5-2-6-15,4-4-3 16,6-1-1-16,6-3 1 16,2-1 0-16,8 0 4 15,3 0 6-15,7 1 9 16,4 0 6-16,7 1 0 15,3 2 1-15,7 0 5 16,-2 0 4-16,-7 2 1 16,-6-1 2-16,-14 1-8 15,-5 2-7-15,-8-3-3 16,-5 1-5-16,-7-5-1 0,-1 0-3 16,-11-4-5-16,-4-2-15 0,-15-1-30 31,-9-1-14-31,-15-1-25 0,-8 2 1 0,-4 2 21 15,5 2 16-15,11 1 30 16,4 1 12-16,12 0 12 16,6 1 4-16,10 1 2 15,5 1-3-15,13 0-7 16,7 0-2-16,11 0-2 16,8-1 1-1,8 2-1-15,3 1-2 0,8 1-2 16,5 1-2-16,12-2 1 15,-1 0-1-15,-4-2 2 16,-7 0 0-16,-16 1 15 16,-9-1 14-16,-13 0 21 15,-11-2 7-15,-3-2-11 16,-10-2-13-16,-12-3-21 16,-10-3-27-16,-14 0-58 15,-7 0-28-15,-2 3-60 16,1 4 5-16,19 6 51 0,8 4 26 15,18 6 54-15,8 5-9 16,17-1 22 0</inkml:trace>
  <inkml:trace contextRef="#ctx0" brushRef="#br0" timeOffset="72254.36">11941 14132 340 0,'-10'-1'114'0,"-1"2"94"16,-1 4-38-16,1 4-23 0,2-1-37 15,1-1-18-15,4-3-28 32,4-3-8-32,0 2-1 15,7 0-2-15,5 8-4 16,8 2-6-16,6 10-22 15,6 5-7-15,1 2-10 16,1 2-2-16,-1-2 0 16,-2-4-1-16,3-5 0 15,-5-5 0-15,2-8-1 16,4-5 1-16,2-7 0 0,2-6-1 0,1-8-32 16,1-3-42-16,-5-3 42 15</inkml:trace>
  <inkml:trace contextRef="#ctx0" brushRef="#br0" timeOffset="72543.59">12474 14169 576 0,'-7'7'121'0,"2"-1"110"15,2 3-79-15,0 1-67 16,5-2-34-16,0 2-32 15,4-1-5-15,4 0 21 16,1 2 16-16,10 2 30 16,-4-2 8-16,1 1-22 15,1 0-15-15,-2 1-26 0,-2 0-7 16,-10 1-3-16,-5 0 0 0,-11 2-1 16,-6 0 0-1,-7 0-22 1,-5-1-35-16,-19-1-154 0,-8-1 121 15</inkml:trace>
  <inkml:trace contextRef="#ctx0" brushRef="#br0" timeOffset="81150.08">16360 13034 222 0,'-25'8'3'16,"-3"-4"3"-16</inkml:trace>
  <inkml:trace contextRef="#ctx0" brushRef="#br0" timeOffset="81649.97">16195 13044 249 0,'-4'0'111'15,"3"0"125"-15,-2 2-21 0,3 2-46 16,3 3-24 0,2 0-42-16,4 0-19 15,11-1-10-15,5-2 1 16,18-3-8-16,5-2-5 15,8-4-16-15,1-1-11 0,12-2-12 16,14 1-3-16,15-2-15 16,6 0-4-1,5 2-1-15,5 3 0 0,1 3 1 16,-6 1-1-16,-12 5 23 0,-7-1 11 0,-8 1 16 16,-4 0 6-16,-14-2-16 15,-14-2-6-15,-26-1-9 31,-9-1 3-31,-16-3-4 16,-15 0-28-16,-41-2-94 16,-15-1-49-16,-25-1-96 0,-5 0 9 15,-6-1 112-15,-3 4 76 16,5 3 135-16,-1 1 31 0,14 2-3 16,1 3-27-1,4 6-24 1,3 0-1-16,16 0-8 15,18-1 0-15,16-8-7 0,12-3-9 16,15-6-21-16,8-1-6 0,18-2-12 16,13 3-1-16,24 7 10 31,19 6 0-31,27 15-2 0,7 5 1 0,23 6-8 16,5 0-4-1,1-9-127-15,16-7 93 16</inkml:trace>
  <inkml:trace contextRef="#ctx0" brushRef="#br0" timeOffset="83573.7">12549 13578 521 0,'2'-12'130'16,"1"0"132"-16,0 0-162 15,2 3-6-15,-6 6-18 0,-2 3 4 16,-4 7 12-16,-9 2-9 0,3 4-34 16,0-1-11-1,5-1-12-15,3-3 1 16,1-4 2-16,-2-1 7 16,3-1 12-16,-5-1 6 15,0 0 6-15,0 0-4 16,-6-1-21-16,-3 0-12 15,-14-2-16-15,-6-2-4 16,-9-3 3-16,1-3-1 0,-1-5 1 16,2 0 0-16,-1-4-3 15,-4-1 1-15,-9-2 22 16,-4-2 15-16,-4-2 28 16,3 2 10-16,14-3-13 15,2-4-14-15,-5-4-30 16,-7-9-11-16,-13-10-11 15,-3-4-2-15,4-6-1 0,9-2-2 0,7-1 1 32,3-3 0-32,-5-5 1 15,-2-2 1-15,-1-3 1 16,8 1 0-16,9-2 1 16,2-2 0-16,9-4 3 15,-2-3-1-15,7-2-2 16,1-3-2-16,6-7-5 0,-2-5 0 0,7-5-1 31,5-2 0-31,6-4 1 16,4 1 1-16,5-4 1 0,4 0 1 15,8 0-1 1,5-1 1-16,2-1 1 0,2 3 0 0,6 2 1 16,2-1 1-16,6 7 0 15,3 0 1-15,6 3 0 16,1 2 0-16,-3 5 0 15,-1 4 0-15,-9 5 0 16,-3 0 0-16,-1 3 0 16,1 4 0-16,2 4 1 0,-1 1 0 15,4 3 0-15,2 2 0 32,0 8-1-32,1 3 0 0,-2 4 1 15,-4-3-1-15,-2-2 0 16,-5 3 0-16,-1 0 0 15,1 5 0-15,-2 9 0 16,3 3 0-16,0 8 0 16,3 3 0-16,3 5 0 15,0 2 0-15,-2 2 1 16,-3-1 0-16,-4 5-1 16,-6 1 1-16,-4 6 1 0,-2 2-1 15,-7 6 2-15,0 1 0 16,-4 1-5-16,0 0-21 15,-3-3-83-15,2-3-53 16,-3-4-185-16,2 0-166 0,6 0 292 16</inkml:trace>
  <inkml:trace contextRef="#ctx0" brushRef="#br0" timeOffset="84107.81">11957 8118 530 0,'0'3'42'15,"1"0"10"-15,3-1 37 16,5-2 33-1,9-3 38-15,1-2 19 0,9-4-39 16,3-2-30-16,6 0-50 31,-1 1-15-31,-1 1-14 0,2-1-2 0,-4 4-2 16,-5 0 0 0,-4 7 5-16,-5 5 1 15,-12 3 8-15,-3 3 0 0,-9 3-10 16,-3 1-4-16,-3 3-13 15,-3 2-6-15,0 5-6 16,-2 6-2 0,2 8 0-16,-2 3-8 0,3 9-67 15,1 3-55-15,-3 9 66 16</inkml:trace>
  <inkml:trace contextRef="#ctx0" brushRef="#br0" timeOffset="93331.68">12977 16342 205 0,'-3'-8'31'0,"0"-1"29"15,0 0-37-15,-4 2-15 16,-1 4-8-16,-7 9-2 16</inkml:trace>
  <inkml:trace contextRef="#ctx0" brushRef="#br0" timeOffset="94353.48">12797 16436 377 0,'4'-10'92'16,"0"2"73"-16,-3 5-49 0,-2 2-26 0,-5 6-46 15,-2 6-17-15,-1 0-22 16,0 2-4-16,3-4 0 16,2-2 20-16,3-1 25 15,1-3 11-15,3-3 28 16,3-2-7-16,6-4-9 15,1-1-5-15,3-2-24 16,1-1-12-16,1-1-17 16,1-3-5-16,4 2-4 15,1 0-1-15,0 2 0 16,1 0 1-16,0 2 12 16,-5 2 7-16,3 3 12 15,0 3 7-15,8 3 1 16,3 3-2-16,11-1-8 0,7-1-7 15,6-2-14-15,1 1-3 16,0 4-5-16,-2 0-1 16,1 2 3-16,8 7-3 0,13 5 0 15,-2 1-1-15,-2 1-1 16,-1-2 3 0,-7-5 1-16,8-2 6 0,9 0 0 31,-1-5 1-31,0-1 5 15,-2 0-8-15,4-2 3 16,10-1-3-16,-5-2-5 16,-5 0 4-16,-8-3-4 0,-4 0 1 0,13 1 1 15,-2 0 4-15,-3 0 12 16,-5 2 0-16,-10 0 10 16,-1 1 13-16,-7-2 11 15,1 0 1-15,-11-2 8 16,-9-3-12-16,-8-3-9 15,-12-2 0-15,-9-2-17 16,1 0-4-16,-5 3-12 16,-1 1-2-16,-5 6-1 15,-1-4 3-15,-7 3 2 0,-4 1 3 16,-7 2 1 0,-5 0 1-16,-18-1 8 15,-7-2 1-15,-17-3-2 16,-5-3-2-16,0-2-17 15,-4-1-6-15,-16-4-7 0,-4 1-1 16,-4 0 4-16,2 0 3 16,0 2 3-16,1 1 1 15,-4 3 0-15,5 1-1 16,9 0-1-16,-1-3 0 16,-3-3-3-16,0-1-1 15,2-5-22 1,8-1-15-16,-7 0-27 0,1 3-4 0,0 13 23 15,3 3 15-15,23 9 31 16,6-1 5-16,4-3 1 16,1-1 3-16,-1-4 0 15,1 0 0-15,9-4 1 16,5-1-3-16,7-1 0 16,4-1-2-1,4 4-2-15,2 1-1 16,3 8-3-16,4 4 0 0,1 5 4 15,2 0 0-15,4-1 1 16,2-1-3-16,3-1-6 16,7 0-3-16,9 0 0 15,7-3 5-15,19-4-70 16,14-2-78-16,25-10 91 16</inkml:trace>
  <inkml:trace contextRef="#ctx0" brushRef="#br0" timeOffset="177553.78">20260 6441 293 0,'-4'0'40'16,"0"0"45"-16,3-2-52 15,2-1 13-15,6-1 57 16,-1-1 34-16,7 3 41 16,-5 1-9-16,0 4-54 15,2 4-33-15,3 2-52 16,2 0-12-16,8-1 19 15,10-2 17-15,19-6 39 16,17-2 13 0,25-6-9-16,5-4-9 0,9-1-30 15,1-2-13-15,1 3-17 0,-5 2-9 16,-13 1-5-16,-14 1-1 16,-28 2 0-16,-13 1 2 15,-32 3-13-15,-22 1-19 16,-36 3-46-1,-17 3-30-15,-41 3-62 0,-7 2-41 0,-11-1 111 32</inkml:trace>
  <inkml:trace contextRef="#ctx0" brushRef="#br0" timeOffset="192671.96">15117 7017 202 0,'-1'-4'86'0,"-1"-1"87"16,-4-3-20-16,3 2-42 16,-4-1-13-16,3-2-20 0,4 2-6 15,0 0-5-15,6 3 4 16,4 2 20-16,2 2 5 15,9 4 0-15,3 0-3 16,7-1-22-16,7-1-11 16,13-6-20-16,15-2-12 15,8-4-9 1,1-2-3-16,-10-2 10 0,-12-1 2 0,-16 1 1 16,-12 2 6-16,-23 6-8 15,-11 4-6-15,-25 7-88 16,-15 6-99-16,-34 2 89 15</inkml:trace>
  <inkml:trace contextRef="#ctx0" brushRef="#br0" timeOffset="-199507.96">21231 2674 388 0,'-12'-8'102'15,"0"0"82"-15,2-1-29 16,-5 0-8-16,0 2-30 16,-2 3-8-16,-2 4-14 15,-8 0-7-15,5 9-9 16,-2 1-8-16,-1 2-24 15,10 7 8-15,5-3 0 16,5-5-3-16,19 4 10 16,11-1-11-16,16-1 1 15,5 3-3-15,14-6-8 16,4-2-7-16,25-1-17 16,8-2-6-16,7 0-3 15,-4 1-2-15,-9 1-1 16,2 2 1-16,-8 2-2 0,-11 1 0 0,-23 1 3 15,-19-2 3-15,-20-2 5 16,-8-3 3-16,-19-2 2 16,-8-3 0-16,-31-3-5 15,-14-2-3-15,-19-4-6 16,-7-1-2 0,-8 0-6-16,-9 0-7 0,-6 4-26 15,-1 2-10-15,1 3-8 16,9 4 1-16,16 1 10 15,9 2 6-15,36-2 12 16,13-1 5-16,23-3 9 16,12-1 6-16,22-6 14 15,14-2 9-15,29-4 26 16,13 0 10-16,12 0-1 16,1 1-5-16,5 4-14 15,2 2-9-15,-1 3-13 16,-1 2-2-16,-26 1-4 15,-15 1-1-15,-25 1 3 0,-11-1 2 16,-21 0 3-16,-10-1 0 16,-16 0-1-16,-10-1-9 0,-15-5-18 15,-13-1-11-15,-22-4-42 16,-5-3-10-16,-1-1-17 16,-1-2-4-1,6-2 18-15,6 0 11 0,18 4 25 16,18 3 12-1,38 5 20-15,15 3 17 0,33 3 42 16,15 1 18 0,23 2 21-16,4 0-8 0,12-1-32 15,5-1-16-15,4-1-25 16,1-1-50-16,-15-1 31 16</inkml:trace>
  <inkml:trace contextRef="#ctx0" brushRef="#br0" timeOffset="-111163.5">14752 6946 179 0,'-4'0'56'16,"-1"-1"45"-1,-1 3 12-15,2 2 15 0,1 0 7 16,3 0-4-16,0-1-7 15,0 0-7-15,0 1-12 16,-1 1-6-16,-3 1-26 16,1 1-10-16,-3-1-28 15,-1 1-6-15,2-1-4 16,-2-1 1-16,6-4 1 16,-6 1-1-16,7-2-7 15,1 1-2-15,1 0 5 0,-1-1 7 16,1 0 2-16,4 2-4 15,-1 0-3-15,1 1-10 16,-2-1-2-16,1-2 3 16,2 1 3-1,1-1 8-15,2-3 2 0,4 1-2 16,-1 1-7-16,2-2-7 0,-1 2-3 31,2 0-2-31,1 0-1 16,0 2 0-16,7 0 4 15,-2 3 2-15,5 1 1 16,2 1 2-16,3-1 0 0,-2-2-2 16,-1 0-7-16,0 1-1 15,-3 0 0-15,5 1 0 0,-3-2 9 16,-2-1 1-16,1-2-1 16,-2 3 0-16,9-4-2 15,2-2-1-15,10 2-8 16,3-4-1-16,1 5-4 15,-2 0 0-15,-4-2 2 16,-2 0-1-16,5-1 1 16,2 0 0-16,11 2 0 0,7-1 0 31,3-1 1-31,-4 0 4 16,-4-3 5-16,-1 0 3 0,2-1 2 15,14 0 0-15,1 1 4 16,2-2 5-16,-8 3-3 15,-10-1 4-15,-1 3-13 16,2 1-6-16,7-1-2 16,3 2-4-16,-5-4 0 15,4-1 1-15,4-1-1 16,8-2-2-16,10 1 2 0,-4 0-1 16,-4 4 1-16,-5 2 0 15,7 3 3-15,3 2 0 0,-9 2 1 31,-7 1 1-31,-16 1-1 0,-4-1 1 0,-3-3 4 16,3-2-5-16,-5-6-71 31,-6-4-73-31,-6-12 73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31T16:30:36.12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11726 1652 505 0,'0'8'108'0,"1"-2"194"16,-1 1-120-1,0-1 2-15,0 1-17 16,-6-2-48-16,4 1-15 16,-5-5-16-16,-2-1-9 15,4-1-24-15,1-5-5 16,-3-4-5-16,0-1-2 0,-4-8-5 16,-3 2-5-16,-5-3-14 15,-3-1-2-15,-4 6-8 16,1 3-2-16,-8 12-7 15,0 8-6-15,6 13-2 16,-4 3-1 0,15 9 3-16,0 5 0 0,11 4 0 0,3 2 0 15,9-4-3 1,5-5-3-16,9-12 0 16,5-7 1-16,9-14 6 0,-1-8 2 15,6-13 3-15,-2-11 6 16,-6-12 19-1,0-2 7-15,-9-6 21 0,-4 2 0 16,-7 4-6-16,-3 2-6 16,-8 17-19-1,-1 8-5-15,-6 25-13 16,-5 14-3-16,-2 24-1 0,-3 8-2 16,6 11 0-16,-2 1 1 15,12-2-30 1,5-3-33-16,8-8-66 0,7-7-55 0,7-17-163 15,0-7 198-15</inkml:trace>
  <inkml:trace contextRef="#ctx0" brushRef="#br0" timeOffset="467.15">12189 1729 1023 0,'-6'4'112'0,"-5"2"106"16,-2 1-36-16,-5-3-13 16,-1 1-51-16,-5-4-76 15,1-2-19-15,4 3-17 16,-2 5-6-16,9 8-9 16,0 8-1-16,8 9-2 15,1 4 2-15,10 0 1 16,8-4-1-16,7-8-3 15,4-6 1-15,5-12 1 16,-3-4 4-16,-3-9 6 16,-3-5 3-16,-5-12 15 0,0-3 9 0,-2-11 20 15,1-7 9-15,1-9 1 16,-2-6-4 0,-6-15-10-16,-2-3-6 0,-6-5-8 31,-1 0-4-31,-1 9-2 0,-4 6-5 0,2 20 5 15,-2 11 6-15,2 27-8 32,-4 13-2-32,3 28-11 15,-1 12-7-15,-2 26-1 0,-1 12 1 16,0 22 0-16,1 9 0 0,7 3-70 16,6-6-36-16,11-24-69 15,7-14-98-15,13-31 170 16</inkml:trace>
  <inkml:trace contextRef="#ctx0" brushRef="#br0" timeOffset="930.89">12723 1682 1093 0,'-13'5'129'0,"-4"2"110"0,-4 0-46 16,-3 2-26-16,-1 2-56 0,-3 2-71 31,1 4-18-31,4 9-22 0,5 4-6 16,8 10-6-16,4 4 1 15,8-2 2-15,3-2 1 16,10-10 0 0,3-7-1-16,6-10 1 15,2-7 1-15,0-11 6 0,-2-7 4 16,-2-15 7-16,0-7 4 0,-2-14 5 15,0-7 1-15,-4-11 3 16,-2-6-1 0,-7-11-1-16,0-3 2 0,-5 1 1 15,-1 7 3-15,2 19 5 16,0 15 6-16,-2 24 7 16,-1 18-7-16,-1-1-15 15,0 17-9-15,-3 18-15 16,1 11 1-1,0 26 3-15,0 9 0 0,2 14-1 16,2 4 1-16,10-11 0 0,5-9-14 16,11-21-55-16,1-14-31 15,7-19-96 1,-2-11-65-16,2-18 148 16</inkml:trace>
  <inkml:trace contextRef="#ctx0" brushRef="#br0" timeOffset="1094.03">13191 1545 1085 0,'-5'51'121'15,"-2"2"70"-15,-1 5-6 0,1-2-76 16,2-7-37 0,8-15-45-16,5-8-16 0,14-19-38 15,6-7-46-15,10-18-233 16,5-9 192-16</inkml:trace>
  <inkml:trace contextRef="#ctx0" brushRef="#br0" timeOffset="1257.17">13364 1076 1632 0,'-17'26'115'0,"0"-5"31"0,1 0-24 31,8-11-53-31,3-3-41 0,10-9-72 0,7-5-76 32,11-6 71-32</inkml:trace>
  <inkml:trace contextRef="#ctx0" brushRef="#br0" timeOffset="1882.6">14993 1497 824 0,'-36'-14'112'0,"3"1"76"16,1 4-15-16,1 9-63 15,4 2-32-15,0 8-40 16,3 5-5-16,5 4-8 15,4 3-7-15,9 3-6 16,3 1-2-16,9-3 6 16,5 0 6-16,5-4 3 15,2-3 0-15,1 1-8 0,-2-3-3 16,-4 0-3-16,-2 3 1 16,-15 2 2-16,-7 2 1 15,-12 6-2-15,-7 1-8 16,-9 4-46-16,-5-2-32 0,-8-8-137 31,1-6-132-31,4-15 194 16</inkml:trace>
  <inkml:trace contextRef="#ctx0" brushRef="#br0" timeOffset="2065.48">14772 1211 1212 0,'6'23'105'0,"-5"11"58"16,-1 10 11-16,-7 19-52 16,-5 11-27-16,-7 20-49 15,-1 8-16-15,-1 6-17 16,1 1-3-16,6-5-94 16,6-6-80-16,8-17 91 15</inkml:trace>
  <inkml:trace contextRef="#ctx0" brushRef="#br0" timeOffset="2497.14">15239 1213 530 0,'7'10'169'16,"-3"4"101"-16,0 7-55 15,-4 2-16-15,-5 10-82 16,-3 3-20-16,-3 11-36 16,-3 5-17-16,-2 13-27 15,-2 7-7-15,-4 11-8 16,2-2-2-16,6-9-1 16,5-8-2-16,9-24-8 15,8-9-6-15,7-17-7 16,5-10-14-16,3-14-49 15,-1-11-52-15,2-10 71 16</inkml:trace>
  <inkml:trace contextRef="#ctx0" brushRef="#br0" timeOffset="2665.86">15105 1590 1147 0,'2'16'152'0,"5"-1"55"0,3-10-42 15,5-1-11-15,5-9-89 16,-1-6-21-16,8-7-34 16,0-4-45-16,9-8-197 31,5 0 154-31</inkml:trace>
  <inkml:trace contextRef="#ctx0" brushRef="#br0" timeOffset="2831.2">15629 1398 1352 0,'-13'32'133'0,"-1"9"68"16,-2 8-19-16,-1 7-44 15,2 1-57-15,3-2-46 16,4-4-17-16,7-7-18 16,2-7-30-16,6-5-108 0,5-2-186 15,9-4 179 1</inkml:trace>
  <inkml:trace contextRef="#ctx0" brushRef="#br0" timeOffset="3015.53">16020 2013 1402 0,'15'38'124'15,"-5"1"75"1,-4 1-35-16,-12 1-33 0,-4-1-52 0,-12-2-80 15,-1-2-56-15,-4-8-339 16,-3 0 258-16</inkml:trace>
  <inkml:trace contextRef="#ctx0" brushRef="#br0" timeOffset="3470.96">17013 1577 1303 0,'-8'0'140'0,"-3"-1"42"0,-8 1-63 16,-5 1-11-16,-5 4-82 16,-8 2-12-16,-3 3-14 15,0 4-4-15,3 5-5 16,3 3-3-16,17 6-2 15,9-2 0-15,17 1-1 16,10 1 4-16,10-2 13 16,-1 0 6-16,1-2 9 15,-3 1 1-15,-4-3-3 16,-3 0-1-16,-16 0 0 16,-4 3 2-16,-17 1-22 15,-10 0-30-15,-13-2-93 0,-7-1-111 16,-8-6 129-16</inkml:trace>
  <inkml:trace contextRef="#ctx0" brushRef="#br0" timeOffset="3683.88">16775 1302 1476 0,'24'8'121'0,"-4"10"55"16,-3 10 5-16,-9 21-50 15,-3 8-30-15,-10 21-42 16,-4 5-17-16,-3 9-21 16,-3-1-9-16,3-3-26 15,5-1-48-15,6-11-124 16,4-8-83-16,13-14 127 16</inkml:trace>
  <inkml:trace contextRef="#ctx0" brushRef="#br0" timeOffset="4380.81">17445 1239 849 0,'-4'16'141'0,"-1"3"65"0,-1 14-31 16,-1 3-11 0,-4 15-77-16,-1 6-24 15,-4 16-30-15,-1 7-12 0,1 11-12 16,0 4-4-16,7 0-15 0,3-6-14 16,6-23-6-16,7-12-6 15,9-31-7 1,4-14 12-16,13-22 3 15,4-11 3-15,9-16-34 16,1-7-62-16,-3-3 68 0</inkml:trace>
  <inkml:trace contextRef="#ctx0" brushRef="#br0" timeOffset="4562.47">17129 1679 1186 0,'28'3'112'0,"4"-3"47"16,3-2 2-16,3-9-43 0,-3-4-50 15,1-6-44-15,0-3-17 16,5-4-137-16,6-4-191 16,2 4 185-16</inkml:trace>
  <inkml:trace contextRef="#ctx0" brushRef="#br0" timeOffset="4968.57">17741 1503 974 0,'-4'-5'162'0,"-2"-1"131"0,6-4-127 16,2-2 8-16,3 0-81 15,4 0-23-15,2 3-33 16,2 4-9-16,2 4-15 15,1 3-6-15,-1 6-7 16,0 3-3-16,-3 5 1 16,-4 5 0-16,-8 3 2 15,-7 4 0-15,-5 4-3 16,-2-3 1-16,1-3 0 0,4-4-2 31,8-7 1-31,2-2 0 0,7-3-1 16,4 1 2-16,1 2 2 15,3 4 3-15,-1 2 0 16,1 2 2-16,-3 1 0 16,-2-2-1-16,-5 2 4 15,-6 1 2-15,-10 2 11 16,-6 0 2-16,-10 1 1 16,-5 1-3-16,-7 0-8 15,-3-3-25-15,-5-5-94 16,1-4-60-16,1-9 75 15</inkml:trace>
  <inkml:trace contextRef="#ctx0" brushRef="#br0" timeOffset="5196.3">18208 2189 777 0,'3'9'175'0,"-3"14"-21"0,-3 2 174 0,-7 3-119 0,-7 1-23 15,-6-4-77 1,-6 0-47-16,-5-5-91 16,-4-3-71-16,-6-2 58 15</inkml:trace>
  <inkml:trace contextRef="#ctx0" brushRef="#br0" timeOffset="6325.07">18775 1829 382 0,'0'-4'104'0,"1"4"25"0,1-1 113 0,0 1-41 16,-1 0-8-16,-1 1-61 15,0 2-32-15,0 5-36 16,0 4-16-16,0 12-22 16,-1 4-9-16,-4 10-11 15,2 4-2-15,-1 0-3 16,3 1 0-16,3-7-1 15,3-4 0-15,4-4-1 16,1-6 0-16,6-4-1 16,5-3 1-16,7-4 0 15,5-1 1-15,5-5 0 16,-2 0-1-16,2-3 0 16,-2 0-1-16,10 1 0 15,3-1-1-15,19 3 0 0,6-1 1 0,10 2 0 16,-1 0 2-16,-2 1 0 31,5 2 0-31,6 1 0 0,6 0 0 0,-2 1 0 16,0 1 1-16,-3 0 2 15,0 1 0 1,-16 2 2-16,-6 1 5 16,-26-3 17-16,-6-1 7 0,-8-6 11 15,-6-3 2-15,-8-4 6 16,-7-5 9-1,-7-7 10-15,-3-6 5 16,-5-11-14-16,-3-7-13 0,-4-16-22 16,-1-10-9-16,4-19-12 15,3-6-3-15,6 0-3 16,3 9-2-16,0 18-5 0,-3 13-2 16,-7 22-100-1,-6 11 75-15</inkml:trace>
  <inkml:trace contextRef="#ctx0" brushRef="#br0" timeOffset="7710.45">19105 2716 349 0,'6'21'71'15,"-2"1"60"-15,-2-1-28 0,-5-2-49 16,0-2-21-16,-2-9-20 16,3-3-9-16,2-8-190 15,2-5 136-15</inkml:trace>
  <inkml:trace contextRef="#ctx0" brushRef="#br0" timeOffset="8744.4">19145 2628 318 0,'0'-8'102'0,"1"-1"33"15,-1 1 32-15,0 0-15 16,-2 3-40-16,0-1-6 0,-4 3-9 16,3 0-4-16,-2 1-6 15,0-2-2-15,0 2-9 16,-4 1-5 0,-4 2-16-16,-1 5-11 15,-6 6-20 1,-1 6-7-16,-4 11-9 15,-3 4-2-15,-2 9-2 0,2 3-1 0,10-2-4 16,10-2-1-16,17-12-3 16,14-5 0-16,11-13 1 15,-1-6 1-15,2-10 3 16,-1-5 2-16,0-6 2 16,2-2 0-1,-8-2 25-15,-2 1 11 0,-10 3 11 16,-6 6 2-16,-10 9-24 15,-1-3-13-15,-10 14-13 16,1 6-2-16,-2 6-1 16,4 1-1-16,12-3-1 15,7-4 0-15,16-12 2 16,10-4 0-16,7-8 18 16,9-4 12-16,-15-2 27 15,-4 0 12-15,-15 1 5 16,-12 2-2-16,-10 0-25 15,-7-1-11-15,-22 2-23 16,-9 0-15-16,-18 2-49 16,-4 1-24-16,3 3-61 15,8 0-31-15,23 1-95 16,11-2-78-16,23-2-2 0,9 1 36 16,14 0 140-16,9 3 115 15,7 5 115-15,3 4 36 16,5 6 52-16,-1 2 13 0,-8 4-8 15,-4 1-15-15,-13 3-33 16,-7-1-18-16,-7-1-26 16,-7-2-6-16,-5-6 7 15,-3-4 6 1,-4-9 6-16,1-6-3 0,8-10-15 16,2-4-8-16,9-5-19 0,4-3-4 31,3 5 1-31,1 4-2 15,3 10-6-15,-1 7-5 0,-4 12-15 16,-3 8-2-16,-4 11-2 16,1 4 2-16,-2-1 2 15,6-4 1-15,8-8 0 16,4-7 2-16,4-11 1 0,-1-5 3 16,-7-11 4-1,-4-3 6-15,-6-5 8 16,-1-3 2-16,-8-2-4 0,0 1-7 0,-2 6-13 15,-2 4-4-15,5 10-4 16,-2 3 0 0,6 5 3-16,5 5 0 0,3 3 6 15,6 2 2-15,1 0 1 32,-3-2-1-32,-8 0 0 15,-5 1 0-15,-14 0-7 0,-12 3-17 16,-11-1-58-16,-3-3-49 15,-1-4-176-15,7-5-268 16,14-7 330-16</inkml:trace>
  <inkml:trace contextRef="#ctx0" brushRef="#br0" timeOffset="8928.2">20082 2502 1159 0,'33'-8'188'0,"-3"2"133"0,-3 14-104 16,-4 8-28-16,-11 15-75 15,-6 4-26-15,-11 9-44 16,-4 0-14-16,-4 0-17 16,-1 0-9-16,4-7-50 15,4-1-45-15,3-6-119 16,1-3-125-16,0-2 187 16</inkml:trace>
  <inkml:trace contextRef="#ctx0" brushRef="#br0" timeOffset="9125.6">20145 2741 1413 0,'22'-11'110'0,"10"3"81"15,0-1-54-15,3 2-29 16,-2 0-37-16,0-2-35 16,3-1-54-16,4-1-216 15,2 1 166-15</inkml:trace>
  <inkml:trace contextRef="#ctx0" brushRef="#br0" timeOffset="15938.81">12599 3471 601 0,'9'-13'83'15,"-1"2"94"-15,0 3 22 0,-7 4 30 16,1 1-31-1,-3 9-71-15,-1 5-36 0,-3 12-45 16,1 12-21-16,-3 5-21 16,-1 6-1-16,2 2-5 15,2-1 0-15,-2 0 2 0,4-1 0 16,2 2 1 0,-4 1-1-16,0-1 2 15,-3 0 0-15,1-5 0 0,-1-3 1 16,2-9-2-16,0-4-1 0,6-10-3 31,3-4-2-31,9-8-1 16,7-3 0-16,5-4 4 15,4-1 0-15,7 0 0 16,5 0 0-16,13 4-1 16,8 3 0-16,4 2 0 15,-1 1 0-15,3-1 1 16,8 1 0-16,15-1 0 0,5 1 1 15,5-1-1-15,2 0 0 16,7-1 1-16,4 1 1 0,5-1 4 16,7-1 4-16,-4 0 7 15,2-2 2-15,11 0 1 16,-3 0-1-16,-3 1-3 16,5 1-4-16,4 0-1 15,-5 1-1-15,2-3-1 16,6 0-1-16,-16 1-7 15,2 1-1-15,8 3 0 16,-9 0 0-16,-4 2 3 16,0 0 1-16,-3 2-1 15,1 2 0-15,-1 4-1 16,0 1 1-16,-2 1 0 16,-5 0 0-16,6 0 1 15,0 4 1-15,-5 1 5 0,-2 0 2 16,-3-2 7-16,-2-4 0 15,2-5 2 1,-1-2 1-16,-9-4-4 16,-4-2 0-16,-10-1-3 15,-4-1-2-15,-4 0 6 16,-12 0-3-16,-24 0 1 16,-7-1-1-16,-12-2-2 15,-4-1 6-15,-3-5 18 16,1-4 5-16,3-6 4 0,1-6-3 0,0-13-19 15,3-8-7-15,7-20-9 32,3-10-2-32,9-8-3 15,1-4-1-15,-2-1 1 16,-1 5-2-16,-10 6 1 0,-1 7-1 0,-9 17 0 16,-3 6 3-16,-2 13 1 15,-5 4 2 1,-2 7 1-16,-4 3 1 0,-2 5 4 15,-1 1 2-15,-2 3 1 16,0 2-2-16,-3 1-4 16,0 0-3-1,0-2-1-15,-3 0-2 16,1 0-1-16,-4-1 0 16,-3 0 0-16,-4 2 0 0,-10-2 1 15,-6 1 0-15,-19 1-2 16,-10-1 0-16,-12 1 0 15,-1 0-1-15,-3-1 0 16,-10 3 0-16,-15 4-1 16,-5 2-2-16,-12 6-2 15,-6 2 0-15,1 1-1 16,-4 0 0-16,-9-1 3 16,5-1 1-16,4-2 2 15,-4 0 2-15,7-3 1 0,7-2 0 16,0-1 0-16,-4-2 0 15,5-3-1-15,1 1-1 0,-1 0-1 16,-1 2 0-16,5 4-1 16,-4 0-1-16,-8 3 0 15,2 2-8-15,3 1-11 16,-5 1-2-16,-1 0 0 16,6-1 6-1,-1 2 13-15,-3 0 2 0,8-1 2 16,3 1 0-16,3-2 1 15,5-1-1-15,8-2 0 16,0-2 2 0,10-3-2-16,11 0 2 15,-1 0-1-15,2-1 0 0,3 0 0 16,1-1-1-16,15-1 1 16,0 0-1-16,1 0 1 15,-2 0-1-15,-8-1 1 16,-1 0-1-16,4-1 0 15,6 0 1-15,5 1-1 16,1-2 0-16,-9 2 1 16,-6-1-1-16,-1 4 0 15,4 1-2-15,7 6-2 0,6 2-41 16,4-1-83-16,4 0-47 16,9 4 71-16</inkml:trace>
  <inkml:trace contextRef="#ctx0" brushRef="#br0" timeOffset="17651.62">14017 2814 285 0,'-2'0'89'0,"0"-2"82"0,-3-1 15 16,2 2-24-1,2-1-16-15,1-1-30 16,0 1-2-16,8-2-6 15,-2-1-3-15,7-2 8 16,5 1-10-16,4 1-27 16,4 2-15-16,5 4-32 15,-5 2-10-15,-2 5-13 16,-5 0-2-16,-6 4 0 16,-4 2 0-16,-7 2 4 15,-3 2 0-15,-11 1-1 16,-4 1 1-16,-6-2-5 15,2-5-1-15,6-5-2 0,6-3-1 16,8-5-3 0,7 0-1-16,7 0-1 15,5 0 3-15,1 5 8 16,2 3 7-16,-3 7 1 16,-1 3 0-16,-5 5-3 15,-3 3-3-15,-4 1 4 0,-7 1 2 0,-10 5 2 31,-5-4 3-31,-13-2-4 0,-9 1 2 0,-8-8-34 16,-5-2-27 0,10-8-68-16,5-5-55 15,14-10 91-15</inkml:trace>
  <inkml:trace contextRef="#ctx0" brushRef="#br0" timeOffset="18054.66">14337 2756 1050 0,'8'-12'77'0,"4"-5"71"15,2-2-9-15,6-4 45 16,4 1-38-16,1 2-53 15,1 4-18-15,6 4-27 0,1 5-11 16,3 7-22-16,-2 6-6 16,-10 13-6-16,-7 2-1 15,-13 8 4-15,-8 2 1 0,-12 6 3 16,-8 2-1 0,-13 4-8-16,2 0-2 0,3-2-6 15,7-5 0-15,19-9-1 16,8-4 2-16,19-10 1 15,7-4 3 1,13-9 6-16,6-4 2 0,0-9 2 16,-5-5-2-16,-2-4-25 15,-4-2-48-15,2-2-198 16,-3 0 162-16</inkml:trace>
  <inkml:trace contextRef="#ctx0" brushRef="#br0" timeOffset="18525.87">15091 2552 845 0,'-1'-14'180'0,"-2"-2"78"0,-1 4-14 16,0 2-37-16,0 5-89 15,3 4-26-15,1 12-41 16,-5 10-12-16,1 18-15 16,-2 9-4-16,-1 6-5 15,4 0-5-15,2-6-5 16,2-4 0-16,7-5 0 31,-5-3-1-31,5-5 0 16,-1-5-4-16,-3-10-6 0,0-4-3 15,3-10-3-15,1-3 4 16,1-11 6-16,3-6 1 0,2-8 2 16,0-3 0-16,5 3-1 15,-1 3-1-15,-2 11-3 16,1 5-3-16,-1 10-1 16,2 5 0-16,1 7 3 15,-3 5 2 1,-7 5 3-16,-4 2 2 0,-7 2 2 15,-6-1 2-15,-10-1 3 16,-3-4 2-16,-6-8-11 16,0-4-14-16,-1-11-84 15,-1-5-76-15,3-10 92 16</inkml:trace>
  <inkml:trace contextRef="#ctx0" brushRef="#br0" timeOffset="22284.7">13860 3608 214 0,'-1'2'109'15,"-1"2"98"-15,-1 1 6 16,-1 1-51-16,0 1-38 0,-1-1-45 16,2-1-8-16,1-1-7 15,0-1 2-15,2-1 8 16,-2 1-4-16,4 2-18 16,-2 3-6-16,2 4-11 15,2 6-5-15,-4 9-7 16,-2 7-3-16,-2 12-8 15,-3 6-3-15,3 8-6 0,-3 1-1 16,2-2-16-16,1-4-48 16,1-10-186-1,2-4 155-15</inkml:trace>
  <inkml:trace contextRef="#ctx0" brushRef="#br0" timeOffset="23540.75">12849 4459 208 0,'0'6'83'0,"-1"0"99"16,1-1 8-16,-2 0-24 15,2-1-24-15,0 0-40 16,-2-4-9-16,-1 2-12 16,0-3-5-16,1-3-16 15,0 0-14-15,0-5-8 16,-1 1-1-16,-2-2 6 16,-1-1 1-16,-7 3-10 15,-2 0-8-15,-5 5-17 16,-3 3-6-16,2 5-8 15,2 5-5-15,4 10-3 16,1 5-3-16,8 3-9 16,0 1-4-16,6-6-4 0,3-3 3 15,8-9 8-15,2-5 7 16,5-8 9-16,2-5 1 0,4-4 15 16,2-2 8-16,-1-2 16 15,1 0 7-15,-5 2-1 16,-7 0-5-16,-6 8-14 31,-7 5-7-31,3 3-8 16,-4 7-2-16,0 8-7 0,-1 3-19 15,0 4-69-15,2 0-100 16,10-3 106-16</inkml:trace>
  <inkml:trace contextRef="#ctx0" brushRef="#br0" timeOffset="23939.1">13075 4547 793 0,'-6'-10'133'15,"-1"-1"61"-15,-2 1-41 16,-1 2-32-16,1 3-77 16,0 4-23-16,-2 6-23 15,3 5-4-15,0 11-4 0,4 5 1 16,1 5 2-16,5 2 1 0,4-7-5 15,2-6-3 1,4-9 2-16,-1-6 1 0,3-8 8 16,1-9 3-16,-1-10 4 15,0-6 2 1,-1-10 4-16,0-2 4 0,-1-6 21 31,-4 0 12-31,-5-3 13 0,-2-1 2 0,-1 1-16 16,0 4-5-16,-1 12 5 15,0 11-1-15,1 20 0 16,-2-3-12-16,2 19-24 16,0 9-7-1,2 17-6-15,4 5 2 0,1 11-8 16,3 0-41-16,6-2-161 16,5-4-135-16,11-12 170 15</inkml:trace>
  <inkml:trace contextRef="#ctx0" brushRef="#br0" timeOffset="24307.1">13500 4491 638 0,'-12'-8'138'0,"-4"3"95"16,-2 9-97-16,-4 8-44 16,2 11-69-16,0 4-16 15,5 7-9 1,2-1-1-16,7-3-12 0,6-5-8 15,7-13-5 1,4-4 2-16,3-11 11 0,1-5 9 0,0-8 7 16,-1-6 3-16,3-9 4 15,0-3 3-15,-1-9 8 32,-1-6 11-32,-4-5 27 0,-3-2 13 0,-4-4 7 15,1 5-4-15,-4 11-13 16,0 11-3-16,-1 22-5 31,0 10-11-31,-4 19-19 0,-1 12-12 0,-2 18-10 16,-1 5 0-16,5 4-48 15,1-3-54-15,9-11-147 16,6-7-95-16,8-12 176 16</inkml:trace>
  <inkml:trace contextRef="#ctx0" brushRef="#br0" timeOffset="24468.19">13776 4464 467 0,'6'-1'167'0,"-6"3"154"16,-7 7-68-16,-6 11-105 15,1 6-56-15,-3 6-60 16,5-1-15-16,10-7-34 16,4-3-39-16,11-13-136 15,6-4 114-15</inkml:trace>
  <inkml:trace contextRef="#ctx0" brushRef="#br0" timeOffset="24607.61">13836 4420 1099 0,'-4'4'70'0,"0"-1"-1"16,2-3-5-16,3-5-141 15,5-4 53-15</inkml:trace>
  <inkml:trace contextRef="#ctx0" brushRef="#br0" timeOffset="25227.39">14895 3607 614 0,'-7'-9'105'15,"1"-1"52"-15,3 1 16 16,1 1 13-16,2 7-66 16,0 4-29-16,2 14-44 15,0 8-11-15,-1 18-13 16,-1 12-9-16,-5 19-7 16,-2 7-2-16,-1 8-1 15,2-3-10-15,5-7-97 16,4-7-52-16,3-11-224 15,3-4 198-15</inkml:trace>
  <inkml:trace contextRef="#ctx0" brushRef="#br0" timeOffset="26037.57">14325 4222 419 0,'0'-3'134'16,"-2"-1"116"-16,-1 2-54 16,0 1-30-16,2 1-51 15,-3 1-26-15,2 5-49 16,1 4-14-16,1 14-13 0,-1 6-2 16,-2 12-4-16,2 9-1 15,-1 3-3-15,2-1-1 0,3-4-2 16,3-8 1-1,4-11-1-15,3-5-1 16,3-13-1-16,3-6-1 0,6-9 0 31,0-5-18-31,1-11-118 0,-5-3 96 0</inkml:trace>
  <inkml:trace contextRef="#ctx0" brushRef="#br0" timeOffset="26224.69">14162 4439 791 0,'30'-12'125'0,"0"1"38"15,-1-3-16-15,-4-2-39 0,1 3-86 16,-3-1-94-1,2 3 45-15</inkml:trace>
  <inkml:trace contextRef="#ctx0" brushRef="#br0" timeOffset="26429.9">14589 4319 1027 0,'-7'17'127'0,"-2"2"168"16,5 4-228-16,0 2-1 16,4 4-39-16,6 0-17 15,0-3-8-15,6 0-9 16,-1-1-86 0,-1-3-94-16,9 1 101 15</inkml:trace>
  <inkml:trace contextRef="#ctx0" brushRef="#br0" timeOffset="27338.02">16293 3413 821 0,'5'4'139'0,"-2"1"69"16,0 3 17-16,0 4-83 0,0 6-37 16,2 10-33-1,-2 5-14-15,1 13-34 0,-6 4-10 16,-2 10-7-16,-3 4-1 16,-3 9-45-16,-2 4-52 15,3-7-188-15,3-7 158 16</inkml:trace>
  <inkml:trace contextRef="#ctx0" brushRef="#br0" timeOffset="27850.22">15379 4336 530 0,'-2'-5'170'0,"-3"2"127"15,2 2-70-15,-2 1-36 16,2-1-76-16,2 1-31 15,1 2-46-15,0 5-12 16,1 7-21-16,0 5-5 16,-1 13 0-16,-1 6-1 15,-3 9-4-15,0 7-14 0,0-3-7 16,3-1-1-16,8-11-1 16,7-9 10-16,6-10-11 15,3-8-19-15,5-13-62 16,1-8-66-16,-6-12 95 15</inkml:trace>
  <inkml:trace contextRef="#ctx0" brushRef="#br0" timeOffset="28044.01">15276 4495 1082 0,'5'4'72'0,"5"-1"52"0,3-3-24 16,6-5 7-16,4-3-38 16,8-5-44-16,1-1-35 0,5-4-176 15,1-2 131-15</inkml:trace>
  <inkml:trace contextRef="#ctx0" brushRef="#br0" timeOffset="28464.15">15694 4382 864 0,'0'-7'106'0,"1"0"145"0,2 1-79 31,5-1 3-31,0 1-36 0,4 2-69 16,1 0-18-16,1 4-22 15,2 2-10-15,0 4-14 16,1 2-3-16,-1 3-1 0,-4 0 0 16,-5 2 1-1,-6 1-1-15,-5 3-8 16,-4 2-6-16,-1 1-5 0,1-3 1 16,5-5 4-1,4-2 5-15,9-5 4 16,4 1 0-16,6-1 3 15,3 3 3-15,1-1 7 0,-1-1 3 0,-5 3 5 16,-4-1 0-16,-6-1 9 16,-6 2 7-16,-5 2 6 15,-10 1-2-15,-16 4-12 32,-10 3-9-32,-14 1-21 0,-6-1-24 0,1-1-91 15,6-2-123-15,-6-10 132 16</inkml:trace>
  <inkml:trace contextRef="#ctx0" brushRef="#br0" timeOffset="33612.58">17105 3678 711 0,'3'11'160'0,"1"3"84"0,-4 10-33 31,-4 4-48-31,-5 8-86 0,-1 3-27 0,-4 4-34 16,1-4-8-1,-2-2-4-15,2-2-14 16,5-8-92-1,3 2-83-15,2-5 94 0</inkml:trace>
  <inkml:trace contextRef="#ctx0" brushRef="#br0" timeOffset="34030.37">17404 3641 896 0,'-10'6'175'0,"-4"1"105"0,-5 5-95 16,0 3 13-16,-5 2-101 16,2 2-23-16,-1 7-42 15,2 5-15-15,0 8-17 16,4 5-2-16,8 9-2 15,3-1 1-15,12-5-1 16,8-5 0-16,7-17-1 16,3-7 1-16,5-11 1 15,-3-6 2-15,1-7 6 0,-1-3 4 16,-6-5 7 0,-4-2 2-16,-8-1 6 15,-7 1 3-15,-10 3 0 16,-6 0-4-16,-6 4-10 15,-3 3-10-15,1 8-8 16,0 5-3-16,3 9-44 0,1 1-52 0,5-1-264 31,13 1 221-31</inkml:trace>
  <inkml:trace contextRef="#ctx0" brushRef="#br0" timeOffset="34304.44">17780 3610 927 0,'-5'-6'133'15,"-3"3"118"-15,0 3-49 0,-2 10-18 16,0 6-45-1,0 13-40-15,-3 9-15 16,-2 17-32-16,1 10-12 0,-1 8-24 16,3-1-8-16,4-9-10 15,3-8-38-15,6-12-143 16,7-4-126-16,8-14 152 16</inkml:trace>
  <inkml:trace contextRef="#ctx0" brushRef="#br0" timeOffset="34604.37">17671 4023 847 0,'9'-8'109'0,"2"0"78"15,2 0 9-15,-4-1-3 0,6 2-50 16,-4 1-46-1,3 3-22-15,0 8-29 16,0 2-11-16,-1 9-20 0,-1 2-4 16,-4 3-3-16,-5 2 1 15,-4-3 1-15,-4-1 2 0,-4-3 0 16,-3-1-1-16,0-3-1 16,-1-3-10-1,-2-5-42-15,-2-3-42 16,-4-4-145-16,1-1 129 0</inkml:trace>
  <inkml:trace contextRef="#ctx0" brushRef="#br0" timeOffset="34930.94">17122 4214 873 0,'15'-2'187'16,"2"1"148"-16,7 2-133 15,0 4 3-15,2 6-97 16,5 6-20-16,3 4-43 15,6 2-14 1,16-1-13-16,12-4-7 16,24-6-6-16,1-7 0 15,2-6-8-15,-7-5-33 16,-7-8-163-16,4-3 130 16</inkml:trace>
  <inkml:trace contextRef="#ctx0" brushRef="#br0" timeOffset="53089.35">21009 4055 222 0,'-1'0'76'0,"-1"0"57"15,-1 1-26-15,0-1-15 0,-3 0-43 16,1 0-17-16,0 0-23 31,-1 0-2-31,1 2 15 0,0 0 14 0,0 0 24 16,2 1 11-16,3-2 17 15,0 0 8-15,-1 0 17 16,-7 4 7-16,3-4 2 16,2-1-9-16,-1-2-25 15,3-2-8-15,2-2-16 16,3-2-2-16,2-3-2 16,2 1-2-16,2 0-13 15,0-1-7-15,6 4-12 16,3-2-5-16,7 3-7 15,3 5 0-15,3 4-2 16,0 6-2-16,-4 5-4 16,-2 2-1-1,-9 3-2-15,-3-1 0 0,-8 2 1 16,-6-1 1-16,-9 4 1 16,-6 3 0-16,-9 3-3 15,-6 3-6-15,-10 5-13 16,-5-3-6-16,0-2-5 15,4-3 5-15,13-6 10 16,5-4 5-16,13-5 5 16,7 1 2-16,9-7 8 15,9-2 9-15,15-4 12 16,5-4 4-16,15-4-5 16,-1 2-7-16,-1-5-10 15,-8 1-3-15,-8 0-50 16,-4 1-58-16,-5-3 57 15</inkml:trace>
  <inkml:trace contextRef="#ctx0" brushRef="#br0" timeOffset="53630.64">21379 3414 568 0,'-4'5'180'16,"1"3"119"-16,2 5-31 15,1 4-37-15,0 8-71 16,2 0-25-16,-2 5-49 16,0 2-22-16,-2 1-31 15,-1-1-11-15,-1-4-14 31,1-1-9-31,0-5-35 0,1-2-24 0,2-6-92 16,2-3-91-16,6-9 138 16</inkml:trace>
  <inkml:trace contextRef="#ctx0" brushRef="#br0" timeOffset="53963.71">21602 3368 1264 0,'-8'9'120'0,"-1"8"48"15,-6 2-5-15,-9 8-83 16,0 5-24-16,-3 1-24 16,6 0-11-16,15-5-13 0,6-1-6 15,14-9-2 1,7-3 0-16,6-7 1 15,2-4 3-15,-1-5 1 0,0-3 0 16,-6-4 3-16,-5 0 1 16,-8-2 5-16,-6-1 7 15,-11 0 3-15,-6 1-4 16,-9 3-11-16,-6 6-8 0,-3 5-23 16,-1 5-25-16,5 0-110 15,8 2-111-15,20 2 142 16</inkml:trace>
  <inkml:trace contextRef="#ctx0" brushRef="#br0" timeOffset="54306.89">21720 4183 819 0,'-1'7'127'15,"2"-1"64"-15,4-2-14 0,3 0-26 16,8-2-46 0,3-2-18-16,12-2-44 15,1-3-15-15,8-3-52 0,-1-2-80 16,-2-2 63-16</inkml:trace>
  <inkml:trace contextRef="#ctx0" brushRef="#br0" timeOffset="54524.18">22182 3923 1249 0,'0'18'118'0,"-1"9"54"0,-4 3-5 16,1 10-47-16,-1 5-48 0,2 4-42 15,2 2-17-15,2 1-9 16,3-1-19-16,4-7-103 16,1-1-109-16,6-4 119 15</inkml:trace>
  <inkml:trace contextRef="#ctx0" brushRef="#br0" timeOffset="55571.96">22294 5045 627 0,'1'1'127'16,"-1"-1"124"-16,-2 1-6 0,0-1-43 15,0 0-43-15,2 0-71 16,3 0-23-16,5 0-28 15,1-1-6-15,6 1-9 0,3-1-6 16,4 1-10-16,0 1-3 16,2 2-3-16,0-1 0 15,-3 2-21-15,-2 0-35 16,-4 1-75 0,-4 1-55-16,-3 0 92 15</inkml:trace>
  <inkml:trace contextRef="#ctx0" brushRef="#br0" timeOffset="55790.18">22237 5232 829 0,'1'3'154'0,"2"1"195"0,2-2-203 16,3 0-3-1,4-1-56-15,5 0-28 0,8 0-43 16,3 2-9-16,7 1-7 0,4 0 14 16,0 3-105-16,0-2-86 15,-2 0 104 1</inkml:trace>
  <inkml:trace contextRef="#ctx0" brushRef="#br0" timeOffset="56774.63">23404 4920 679 0,'-1'-1'150'0,"-1"-4"138"16,1 1-19-16,-3-2-80 16,0-1-29-16,-3 2-38 0,-2 0-18 15,-8 6-28 1,-4 5-16-16,-12 10-35 16,-5 5-10-16,-7 13-15 15,-1 10-2-15,3 18-5 0,7 10 1 16,11 6-9-16,9-4-7 15,17-19-4-15,10-10 0 16,15-20 9-16,9-7 10 16,9-12 7-16,5-5 5 15,-4-8 4-15,-8-4 4 16,-12-6 11-16,-7-2 5 0,-11-4 5 16,-2-1 1-16,-12-1-10 15,-8 0-7-15,-13 2-27 16,-8 5-11-16,-12 9-29 15,1 7-20-15,7 5-43 32,6 1-40-32,20 0-222 0,8-3 223 15</inkml:trace>
  <inkml:trace contextRef="#ctx0" brushRef="#br0" timeOffset="57104.26">23644 4853 912 0,'11'4'138'0,"-3"4"64"15,-8 9-12-15,-4 2-34 0,-5 8-65 16,-5-1-26-16,-3 1-42 16,-2 4-10-16,0-1-13 15,0 0-11-15,3 2-21 16,0-4-11-16,6 0-9 15,3-4 7-15,7-3 17 32,3-2 9-32,7-4 15 0,4-1 2 0,3-3 2 31,3-3 3-31,5-4 0 16,-1-2 0-16,0-5-22 0,2-1-36 15,-4-6-142 1,-1-2-150-16,-1-3 186 0</inkml:trace>
  <inkml:trace contextRef="#ctx0" brushRef="#br0" timeOffset="57262.92">23762 5125 737 0,'-6'10'171'15,"-2"7"150"-15,-2 5-33 16,3 8-86-16,-1 2-48 16,3 3-65-16,3 4-28 15,2-2-36-15,0-1-13 16,2-5-19-16,2-4-28 15,4-5-76-15,1-3-85 32,10-6 103-32</inkml:trace>
  <inkml:trace contextRef="#ctx0" brushRef="#br0" timeOffset="57483.8">23973 4991 1036 0,'9'-11'165'0,"-2"2"89"0,-3 9-52 16,-3 6-23-1,-1 12-75-15,-2 9-13 0,-4 16-42 16,-2 10-8-16,1 10-19 16,0 4-10-16,3-2-23 15,-1-6-24-15,4-7-82 16,1-6-65-16,6-6 93 31</inkml:trace>
  <inkml:trace contextRef="#ctx0" brushRef="#br0" timeOffset="57842.73">24215 5018 510 0,'1'1'155'15,"1"2"94"-15,-2 3-14 16,-1 2-28-16,-4 1-64 0,1 1-28 16,-5 1-35-16,-5 1-12 0,-5 0-17 31,-4 0-4-31,-4-1-8 0,-2 1-4 0,-1-2-11 15,0 2-6-15,4-1-8 16,1-1-3-16,9-1-5 16,3-2-2-16,11 2 5 15,5 1 1-15,17 4 2 16,7 6 1-16,17 4-7 16,4 4 1-16,2 0 0 15,0-1-12-15,-13-1-60 16,-3-1-47-16,-9-3 55 15</inkml:trace>
  <inkml:trace contextRef="#ctx0" brushRef="#br0" timeOffset="62021.32">21685 6073 316 0,'-8'11'91'0,"-2"-1"121"15,1 1-15-15,0-3-7 16,-2 0-18-16,0-4-30 16,4 1-12-16,-1-1 4 0,0-1-1 15,3 1-27 1,-3 0-16-16,1-1-38 0,1-1-13 16,6 1-10-16,5-1 1 15,9 1 0-15,8-1-1 16,10-1-4-16,3-1-5 15,6-2-12 1,2 0 1-16,-3-2-61 16,-3-1-69-16,-12-1 71 15</inkml:trace>
  <inkml:trace contextRef="#ctx0" brushRef="#br0" timeOffset="62535.23">22089 5933 469 0,'-1'-5'131'0,"-1"1"129"16,-3 0-28-16,4 1-35 16,-1 0-37-16,1 0-32 15,1 1-7-15,0 0-8 31,2 1-7-31,5 1-21 16,-2 0-12-16,3 0-21 16,1 3-11-16,3 3-17 0,3 1-5 0,-2 5-11 15,-1 0-3-15,-4 5-2 0,-3-1-1 16,-6 1 0-16,-6 2-1 16,-7 0-2-1,-2 0-2 1,-5-2 1-16,3-3-1 0,2-5 3 15,6-3 0-15,6-2 0 16,2-1-2-16,8 2 0 16,2 2 0-1,8 2 4-15,0 3 2 0,4 3 9 16,2 1 0-16,-1 4 0 16,0-3 1-16,-6 3-7 15,-7 0 1-15,-12 1-1 0,-6 1 1 16,-12 1-5-16,-7 0-11 15,-3-2-44-15,0-1-30 16,2-7-86-16,8-1-41 0,0-8-197 31,7-4 226-31</inkml:trace>
  <inkml:trace contextRef="#ctx0" brushRef="#br0" timeOffset="62912.38">22369 6036 901 0,'6'-4'164'16,"2"0"139"0,2-1-122-16,1 1-12 15,3 0-56-15,4 3-14 16,1 1-33-16,4 2-11 15,-1 3-22-15,-5 3-11 0,-4 4-11 0,-3 2-3 16,-10 4-3-16,-5 1 1 16,-12 6-4-1,-5 3-6-15,-10 0-10 16,-1 3-3-16,0-5 2 0,5 2 4 16,11-6 8-1,8-1 1-15,22-4 5 0,11 0 3 16,1-9 4-1,3-5 1-15,3-6-6 16,-5-8 2-16,8-3-60 16,1-2-51-16,-6-6-142 15,3-3-108-15,0-5 190 16</inkml:trace>
  <inkml:trace contextRef="#ctx0" brushRef="#br0" timeOffset="63072.65">22801 6016 738 0,'4'-21'170'0,"-4"9"178"16,-1 7-71-16,-10 15-77 15,-3 7-29 1,-2 13-61-16,0 7-22 0,3 6-43 16,3 7-16-16,2-7-16 15,3-3-5-15,3-9-30 16,0-7-38-16,5-4-106 16,1-4-92-16,9-7 136 0</inkml:trace>
  <inkml:trace contextRef="#ctx0" brushRef="#br0" timeOffset="63291.79">23048 5986 888 0,'-26'11'147'15,"2"5"87"-15,-4 4-70 16,-1 7-28-16,5 3-76 15,-6-5-19-15,15 0-38 16,10-3-5-16,10-2-4 16,17 2 3-16,4-4 3 15,3-2-9-15,4-2-42 0,2 0-45 0,5-1 48 0</inkml:trace>
  <inkml:trace contextRef="#ctx0" brushRef="#br0" timeOffset="63514.67">23413 6249 1173 0,'29'0'131'0,"7"0"85"0,11 0 3 0,12-1-86 15,5 1-35-15,2-3-62 16,-2 1-12-16,-6-3-34 15,1 0-43-15,-7-1-168 16,0 0 138-16</inkml:trace>
  <inkml:trace contextRef="#ctx0" brushRef="#br0" timeOffset="64399.45">24426 6020 583 0,'-7'3'179'15,"-6"0"182"-15,-1 0-90 0,1-1-93 16,0-1-49-16,5 3-38 16,5 1-8-16,2 11-2 0,2 5-8 15,3 12-29-15,1 4-16 16,-1 2-18-1,-1 0-6-15,-2-4-5 16,-1-2-25-16,0-8-83 0,0-3-68 16,-1-7 83-1</inkml:trace>
  <inkml:trace contextRef="#ctx0" brushRef="#br0" timeOffset="64595.27">24269 6234 1097 0,'22'0'139'0,"3"1"107"0,4 0-30 16,-1-1-81-16,-1 0-42 16,-5-3-54-16,-3-2-43 0,2-4-99 15,-4-1-108 1,8-1 107-16</inkml:trace>
  <inkml:trace contextRef="#ctx0" brushRef="#br0" timeOffset="65000.79">24637 6025 1163 0,'6'-1'114'0,"2"-2"67"15,-1 1 9-15,5 2-62 0,1 0-26 16,7 7-41-16,2 4-17 16,-6 5-20-16,-2 3-10 15,-11 0-11-15,-3 0-2 16,-6 3 3-16,-8-3 0 16,-1-1 0-16,-1-1 0 15,1-5-8-15,6 2-4 16,6-5-3-16,3 0 0 0,5 1 10 15,5 1 1 1,6 3 11-16,1 1 7 0,4 4 6 16,-5-2 3-1,-6 0-3-15,-1-1-6 16,-6-1-7-16,-3 0-1 0,-8-3-3 16,-3 0 1-16,-7-2-7 15,-7-1-10-15,2-3-42 16,-1-2-33-16,9-4-112 15,3-5-85-15,3-3 153 16</inkml:trace>
  <inkml:trace contextRef="#ctx0" brushRef="#br0" timeOffset="65381.07">24931 6153 797 0,'0'-5'100'0,"-2"-2"82"16,4 2-6-16,8 5-58 0,3-5-11 16,6 3-14-1,4-2-6-15,-2 1-8 0,5 5-4 16,2 10-22-16,-6 0-10 15,-5 4-18-15,-4 2-9 0,-13 2-9 32,2 7 0-32,-17 0-1 0,-6-1 0 0,-9 0-1 15,-7-4-1 1,11 5-4-16,4-3 0 16,14-1 0-16,5-3-2 15,12-3-1-15,6-3 1 0,5-6-1 16,5-2-9-16,-2-6-49 15,1-4-40-15,-1-4-133 16,-3-3-100-16,-1-2 182 16</inkml:trace>
  <inkml:trace contextRef="#ctx0" brushRef="#br0" timeOffset="65569.91">25209 6169 657 0,'0'-11'135'16,"0"6"124"-16,-1 3-45 0,-2 10-60 15,1 6-34-15,-1 12-37 16,0 7-9-16,-4 9-27 16,-1-1-13-16,-1 0-21 15,-1-5-7-15,4-2-34 16,1-1-41-16,4-7-183 16,1-3 149-16</inkml:trace>
  <inkml:trace contextRef="#ctx0" brushRef="#br0" timeOffset="67322.86">23653 5965 406 0,'-4'-4'81'0,"-1"0"84"16,1 1 14-16,0-1-16 15,0 1-17-15,3 1-30 16,-3-1-18-16,0 1-13 16,1 0-2-16,-2 1-1 15,1 0 8-15,1 1-4 16,-1 1-1-16,2 4-19 16,2 2-16-16,0 8 2 15,2 3-11-15,1 10-8 16,-1 7-4-16,0 12-24 15,1 3-2-15,-2 7-3 0,2 1 0 16,4-6-1 0,7 0-1-16,6-11-4 0,6-3-2 15,3-10-2 1,-1-4-3-16,-6-10-23 16,-2-7-17-16,-3-10-73 0,-4-8-64 0,-1-9 108 31</inkml:trace>
  <inkml:trace contextRef="#ctx0" brushRef="#br0" timeOffset="67536.92">23521 6208 1361 0,'12'-6'110'0,"3"-1"61"15,4-3-25-15,4 0-16 16,1-1-36-16,-2 1-33 15,-3-4-25-15,-3 2-39 16,1-1-37-16,3-3-103 16,6 2-77-16,7 1-207 0,5 2 226 31</inkml:trace>
  <inkml:trace contextRef="#ctx0" brushRef="#br0" timeOffset="67964.53">23898 6298 640 0,'0'-7'125'16,"-2"-1"126"-16,-2 1-2 15,-1 0-53-15,-1 0-27 0,2 2-51 16,2 1-25-16,1 4-28 16,1 6-15-16,-1 6-32 15,0 4-7-15,-2 8-9 16,-2 0-2-16,3 2 0 16,3-2 0-16,9-8-1 15,7-4 1 1,7-10 4-16,6-4 9 0,5-9 36 15,1-4 13-15,-4-4 19 16,-4-1 4-16,-17-1-9 16,-9 1-7-16,-20-3-19 15,-8 2-13-15,-9 0-37 16,-6 1-23-16,0 13-42 16,-1 5-26-16,12 10-79 15,3 2-16-15,13 16 94 16</inkml:trace>
  <inkml:trace contextRef="#ctx0" brushRef="#br0" timeOffset="82875.62">3877 7598 312 0,'1'-1'80'16,"0"1"85"-16,-3 5-54 0,-4 2-10 15,-5 1-14-15,-2 0-12 0,1-2-15 16,0 1-5-16,3-2-7 16,-1 1 1-16,0-4-14 15,-1 0-7 1,2-2-9-16,2-2-3 16,9 3 20-16,-2-1 2 0,-2 0 17 31,0 1 7-31,-5-1-5 0,4 3 6 15,1 1-7-15,2-3-8 16,6 2-15-16,5-3-4 0,5 0 13 16,6 0 5-16,8 0 12 15,6 2 0 1,8 4-19-16,6 1-7 0,19 3-16 16,12 1-5-16,15-1-5 15,2-2-1 1,9-3 1-16,0-2 0 0,-4-1 2 15,-3-1 7-15,-19 0 8 16,-4 1-12-16</inkml:trace>
  <inkml:trace contextRef="#ctx0" brushRef="#br0" timeOffset="87995.61">18918 1654 333 0,'3'-2'78'16,"-3"3"115"-16,-4 1-72 0,-9 5-6 0,-2 2-11 15,-7-1-22 1,1 0 1-16,4-1 16 16,2-2 5-16,7 1-4 0,3-1-13 15,4-1-26-15,1 1-3 16,0 3 6-16,0 1 3 15,-1 5-12-15,-1 4-16 16,-4 1-22-16,1 1-9 0,2 1-7 16,2-3 3-1,2 2 1 1,2 1 0-16,3 5 1 16,0 5 2-16,-3 9-2 0,-1 2-4 0,-4 5-1 15,-1-2-1-15,-3-5 0 31,0-6 5-31,3-12 2 16,2-4-1-16,2-11-1 16,6-4-3-16,5-9-2 0,10-2 0 0,12-5-1 15,4-3 0-15,3 5 0 16,-4-3-1 0,-3 10 1-16,-5 3 0 0,5 4-1 15,0 3 1-15,7 1-1 16,5 3 1-16,12-6-1 15,6 4 0 1,3-2 0-16,0 0-1 0,-4-4 0 16,0 2 1-16,17-2 0 15,8 2 1-15,-3 4 0 16,-5-7 0-16,-19 2 2 0,-4 2 0 16,-9 3 2-16,-1 5 0 15,-13 2 0 1,-8 0 1-16,-9 0 0 15,-1-3 0-15,-5-2 0 16,1-3 0-16,-1-3-2 16,4-1 0-16,2-2 0 15,-2 1-1-15,3-1-3 16,-3-1 0-16,-2 0-1 16,1 0 1-16,-1-1 2 15,-1 1 2-15,-2-2 1 16,-1 1-1-16,-4 0 2 0,0 1-1 0,-5 0-1 15,1 0 1-15,-1 0 0 16,0 0 1-16,0-3 0 31,0-2 0-31,0-5-1 0,2-1 0 0,1-8 1 16,1-4-2-16,5-14-1 16,4-10-1-16,5-19-8 15,2-6 0-15,2-5 0 16,1 2 2-16,-6 9-20 15,-6 9-52-15,-12 19 48 16</inkml:trace>
  <inkml:trace contextRef="#ctx0" brushRef="#br0" timeOffset="91645.7">17888 9132 622 0,'-2'3'144'15,"0"1"110"1,2 3-42-16,0 1-19 0,0 5-29 16,0 2-13-16,0 7-33 15,-2 0-20-15,-1 7-40 16,0 5-16-16,-4 5-29 15,-1 4-6-15,-1 4-4 16,-3 2 0-16,1 6-1 16,1-1 1-16,2-2-1 0,0-3-1 15,6-9 0-15,-2-4 1 16,5-8-2-16,3-4 0 16,4-6-1-1,1-2-2-15,8-1 1 16,2-1-1-16,10-3 3 0,9 0-1 15,14-1 0 1,7 0 1-16,7-2-1 16,-1-1-1-16,2-3 2 15,9-1-1-15,16-2 0 0,3-1 0 0,4-1 1 32,1-1 0-32,7 2 3 15,1 1 3-15,5 3 0 16,2 1-1-16,1 1-2 15,0-1 0-15,1 0 3 16,9-2-5-16,-6-2 2 16,3-1 0-16,12-3 1 15,-3-3 1-15,-1 0-1 16,6-2 4-16,5 2-9 16,-6 0 3-16,9 2-2 0,5 3-2 15,-18 2 2-15,5 2 0 16,4 1 1-16,-9 0 0 15,5-1 1-15,3 0 2 16,-17 0 3-16,-6-1 0 0,-2 1 1 16,-9-2-2-16,-9 0-2 15,-5 0 1-15,-15-2 1 16,-11 0 0-16,-11-2 12 16,2 0 2-16,-7 1 2 15,1 0 1-15,-12-1-10 0,-5 0-1 16,-11-1-2-16,-5-4 0 15,-3-2 16 1,-2-2 4-16,-1-7 7 16,-4-3 8-16,0-9-16 15,1-7-2-15,3-13-40 16,1-5-9-16,4-11-3 16,2-2-4-16,3 1 29 15,1 3 1-15,-1 7-1 0,-1 6 0 16,1 4 0-16,-4 7 1 15,-2 8 1 1,-4 4 2-16,-6 11 3 0,-4 3 7 16,-7 7 9-16,-2 2 6 0,-2 3 2 31,-1 1-7-31,4 0-11 0,-2 1-6 0,0 0-3 16,-1-1 0-16,-5 0 1 15,-1-1 0-15,-7 0-2 16,-6 0-1-16,-7 1-5 15,-4 0-2-15,-11 0-1 16,-9 0 0 0,-19 0-1-16,-4-1-6 15,-2-1-2-15,3-1 1 0,-7 0 6 16,-9-2 7-16,-2 1 1 16,1 0 2-16,-1-1 0 15,-6 0 0-15,-2 2 1 0,-4 0 0 16,-5 0 2-1,-1-1-1-15,0 0-1 16,-3-1-2-16,-2-1-1 16,1 0-1-16,2 0 0 15,-1-1 0-15,1 2 1 16,0 3-1-16,0-3 0 16,-1 4 1-16,3 2 1 15,4-1 0-15,0 2 2 0,-1-1 1 0,5 0 3 31,-1-1 1-31,3 2-1 0,2-1-2 0,0 1-4 16,-2 0-1-16,7 0-2 16,2 1 0-16,3 2 0 31,2 2-1-31,9 1 1 0,7 0 0 0,12 0-1 16,-1 0 1-16,-3-3 0 15,3 0 0-15,7-1-4 16,9-1-7-16,9 0-25 15,1 0-19 1,0 1-46-16,-1 1-46 0,-17 3-447 16,-3 6 389-16</inkml:trace>
  <inkml:trace contextRef="#ctx0" brushRef="#br0" timeOffset="94924.8">23799 9374 678 0,'4'-4'137'15,"-3"0"176"-15,-1 1-68 0,-1 6-70 16,-6 1-54-16,-3 4-91 16,-1 2-32-16,-6-4 8 15,-2 0-1-15,-7-3-4 16,-7 4 0-1,-2 1-1-15,6 2-3 0,10 5-2 16,4-1-1-16,16 5 1 16,5 2 0-16,12 1 14 15,6 1 7-15,5 2 15 16,3 3 6 0,-1-2 1-16,-7-1-2 15,-5-2-7-15,-2-3-5 16,-7-4-4-16,-4 1 4 0,-8-4 3 15,-8 4 2-15,-17 2-6 16,-11-2-19-16,-19 4-38 16,-1-6-24-16,2-4-78 15,8-6-40-15,17-10-101 16,6-8-82-16,17-13 203 16</inkml:trace>
  <inkml:trace contextRef="#ctx0" brushRef="#br0" timeOffset="95153.81">23822 8995 1355 0,'12'-11'125'0,"-2"4"77"0,-1 6-46 16,-8 9-54-16,-2 11-26 15,-5 13-27 1,-4 8 8-16,-4 15-13 15,-1 5-9-15,0 10-23 0,-3 2-6 16,6 4-20 0,3 3-32-16,2 4-103 0,3-1-124 15,7 5 146-15</inkml:trace>
  <inkml:trace contextRef="#ctx0" brushRef="#br0" timeOffset="95501.7">24159 9039 887 0,'1'-5'186'0,"-3"5"216"16,1 6-235-16,-7 11-43 15,-3 4-35-15,3 10-12 16,0 4-5-16,3 8-27 16,4 6-14-16,-2 6-17 15,-1-1-8-15,-2 5-6 16,-4-1-12-16,-2 3-32 16,0 1-3-16,10-11-13 0,6-5-1 15,17-15 18 1,0-9 2-16,9-12 8 15,2-8-2-15,0-15-57 0,0-6-68 16,-7-17 83-16</inkml:trace>
  <inkml:trace contextRef="#ctx0" brushRef="#br0" timeOffset="95707.83">24005 9345 1488 0,'16'8'133'0,"4"1"41"0,3-4-33 16,4-3-39-16,1-3-49 15,2-7-10-15,-1-7-31 16,4-4-17-16,0-6-81 0,5-4-63 16,10 0-204-16,3 2 189 15</inkml:trace>
  <inkml:trace contextRef="#ctx0" brushRef="#br0" timeOffset="95954.77">24621 9204 545 0,'-12'25'143'0,"-12"-2"152"15,2 5-139-15,-2 2-101 16,0 2-21-16,16 4-17 0,3 0-3 16,14-6-6-16,4-3-3 0,15-7 3 31,2-7 24-31,-2-9 47 15,6-4 27-15,-7-12 42 0,-2-5-1 16,-2-11-14-16,-7-3-15 16,-6-9-34-16,-6-5-20 0,-8-13-32 15,-5-4-11-15,-3-3-16 16,-4 5-4-16,-5 17-29 16,-2 12-27-16,-13 22-83 15,-7 9-112-15,-15 20 146 16</inkml:trace>
  <inkml:trace contextRef="#ctx0" brushRef="#br0" timeOffset="103448.77">8312 6203 582 0,'-3'0'112'0,"0"2"90"0,-3 4-56 15,0 1-16-15,-1 4-42 16,2 3-19-16,-2 1-34 16,0 4-13-16,1 2-11 15,0 4-2-15,1 5-4 16,-1 0-1-16,-1 1-2 16,5-1-1-16,1-6 0 0,2-4-1 0,6-6-1 15,1-2-1-15,5-5-1 31,5-1 0-31,7-6 4 0,8 0 3 0,10-1 6 32,12-1 1-32,9 2 1 15,6 5-3-15,3 6-3 16,-3 3-2-16,12 3-2 0,6-2 0 16,10-7-2-16,0-4 1 15,8-11 0-15,2-4 9 16,2-4 8-16,6-2 8 15,7 2 14-15,-3-1-6 16,-4 6-2-16,0 3-7 0,-11 5-12 16,-4 3-2-16,-7 5-2 15,-12 0-1-15,-23 2 1 16,-10 3-1-16,-15-2 1 16,-5 1 1-16,-11-6 3 15,-7-2 3-15,-5-8 10 16,-3-7 17-16,-3-13 26 15,0-7 6 1,-2-17-9-16,1-8-16 0,1-14-33 16,2-7-9-16,5-4-5 15,-1 6-3-15,0 15 0 16,-1 11-7-16,-4 24-92 16,-1 8-68-16,-7 11 86 15</inkml:trace>
  <inkml:trace contextRef="#ctx0" brushRef="#br0" timeOffset="104447.36">11103 6160 1226 0,'-17'4'94'16,"0"4"71"-16,-11 7-110 15,0 5-6-15,2 10-20 16,-1 4-6-16,13 1-10 16,3 0-7-16,11-5-8 15,6-3-4-15,9-9-1 16,10-6 0-16,12-12 3 0,8-7 1 16,12-10 3-1,0-5 5-15,-6-4 26 16,-4-1 13-16,-14 5 26 15,-4 3 2-15,-8 11-17 16,-5 6-12-16,-7 12-23 16,-4 9-6-16,-3 10-8 15,-1 2-1-15,4-3-3 0,3-5-2 0,11-10-2 32,1-9 0-32,10-8 3 15,-1-5 2-15,-2-3 3 16,-4-1 2-16,-9 0 27 0,-6 1 14 0,-11-1 16 15,-12-2 4-15,-12-5-27 32,-5 1-16-32,-5-2-23 0,1 3-14 15,4 7-20-15,2-1-14 0,13 10-36 16,15 1-29-16,0-7-6 16,18 4 14-16,9-5 38 0,8 4 37 15,14 4 22 1,4 1 1-16,3 4 2 15,-2 2 1-15,-10 1 1 16,-8 1 2-16,-6 2 1 16,-4-2 0-16,-8 0 2 15,-2-1 0-15,-6-2 1 16,-3-2 1-16,-2-3-1 16,-1-2 1-16,4-5-3 15,2-1-2-15,8 1-4 16,4 1-1-16,10 4-1 15,2 1 1-15,6 2 2 16,2 0 1-16,-1-3 0 16,-3-1 0-16,-6-9 2 0,-4-2 2 0,-6-2 3 15,-7-5 1-15,-6-4 21 16,-1-3 2-16,-5-8-1 16,0 0-2-16,3 1-23 15,0 7-5-15,3 13 3 31,-2 7-1-31,3 15 2 0,0 7 0 0,2 14-2 0,1 9 1 32,-2 5 1-32,1-1 2 15,-2-1 0-15,-3-6 0 0,-11-4-29 16,-3-6-31-16,-5-5-169 16,0-2 133-1</inkml:trace>
  <inkml:trace contextRef="#ctx0" brushRef="#br0" timeOffset="104608.41">12323 5808 738 0,'5'55'111'0,"-5"9"101"16,0 11-56-16,-5 8-48 15,-1-3-37-15,5-13-46 16,2-9-9-16,4-20-239 15,3-4 164-15</inkml:trace>
  <inkml:trace contextRef="#ctx0" brushRef="#br0" timeOffset="104791.9">12299 6086 938 0,'17'-6'114'0,"19"-1"170"0,1-3-203 15,6-4 19 1,0-5-20-16,-6-9-25 16,2-3-17-16,-3-6-41 0,-4-2-55 15,-14 3 36-15</inkml:trace>
  <inkml:trace contextRef="#ctx0" brushRef="#br0" timeOffset="105272.32">9265 5672 990 0,'-1'-6'100'0,"1"0"83"16,1 3-85-16,3 5 19 16,-1 13-25-16,3 5-12 15,-2 16-22-15,0 7-16 16,-5 11-19-16,-4 6-8 31,0 2-22-31,0 0-48 0,4-5-212 16,2-6 171-16</inkml:trace>
  <inkml:trace contextRef="#ctx0" brushRef="#br0" timeOffset="105596.6">9511 5779 909 0,'-4'19'78'0,"-7"4"48"16,-1 4-7-16,2 8-25 16,2 0-30-16,3 2-42 0,5-2-14 15,7-8-8-15,5-3-3 16,2-10 2-16,8-3 1 15,-4-11 9-15,-3-5 7 16,1-2 18-16,-7-4 18 16,-4 4 27-16,-3 3 11 15,-9 0 1-15,-7 1-13 16,-10 3-32-16,-2 4-19 0,-6 9-25 16,-2 6-4-1,7 4-16-15,3-3-35 0,15-8-123 16,12-2-135-16,18-19 161 15</inkml:trace>
  <inkml:trace contextRef="#ctx0" brushRef="#br0" timeOffset="106016.66">9921 5660 890 0,'-14'13'73'0,"-5"2"117"15,2 7-103 1,-8 3 12-16,3 0-10 16,7 6-51-16,1-5-13 0,14 0-22 15,2-1-3-15,5-7-3 32,5 0 1-32,1-4 0 15,-5-4 1-15,1-3 1 0,-2-3 0 0,-2-4 2 16,0-4-1-16,2-7 2 15,1-2 6 1,5-4 14-16,-1-4 1 16,5 4 4-16,1 3-5 0,-2 9-7 15,6 5-2-15,-6 7 0 16,1 3 0-16,1 3-4 16,-1 0 1-1,-6-1 4-15,-5 1 4 0,-12 2 7 16,-7 3 0-16,-12 4-5 15,-7 0-4-15,-7-4-60 16,3-4-42-16,-5-14-202 16,4-5 161-16</inkml:trace>
  <inkml:trace contextRef="#ctx0" brushRef="#br0" timeOffset="108778.82">10561 5849 352 0,'-7'-3'58'0,"0"-1"93"16,-1-3-2-16,0 3 13 31,-1-3-8-31,0 1-52 0,0 3-29 15,-2-4-38-15,3 5-12 0,1-9-11 16,2-2-2-16,9-3-5 16,2-9 6-16,13 0 21 15,1-6 8-15,10-6 8 16,7 1-1-16,16-2-15 16,2 1-6-16,0 3-2 15,0 3-2-15,-6 2-5 16,1 2-2-16,10 3-7 15,6-1-4-15,8 4-2 16,2 0-1-16,-8-1 1 16,-2-1-2-16,5-1 1 15,7-2-1-15,13 4 0 16,-2-1-1-16,-6 5-1 0,0 2 1 16,6 1-1-1,4 2 1-15,2 2 0 16,-2 1 1-16,6-2 0 0,-1 4-1 0,3 1 1 31,-3 1 0-31,1 1 0 16,5 1 1-16,-3-1 0 0,1 1 0 0,-2 0-1 15,3 1 1-15,2 1-1 16,0 1-1-16,-4 3 0 31,1 1-2-31,2 4 0 0,1 4 1 16,0 2 0-16,3 2 1 0,-1 5 0 15,-1 0 0-15,3 3 0 16,1 3 0-16,2 0 1 16,1 1 3-1,-3-3 5-15,-1 3 2 0,1 1 1 16,-1 0-4-16,-2 5-5 16,0-5-1-16,-5 4-1 15,0 0 1-15,-8 5 1 16,0 1-1-16,0 2 1 15,2-1 0-15,0 1-1 16,-3 2 0-16,6-1-1 16,8 4 0-16,-11-2 16 15,1 2 6-15,-8 3 7 16,-1 1 5-16,1 5-10 16,-7 1-5-16,-8-2-4 15,-5 2-4-15,11-4-5 16,2-1-1-16,-8 2-2 15,-4-1-1-15,-9 3 1 16,-7 0-1-16,13 3 1 16,2-5 0-16,1-3 0 0,2-3 0 15,-14-5 14-15,-2-1 6 16,-4 4 4-16,2-3 2 16,4 3-14-16,6 2-7 15,-9 1-1-15,-2-1-2 0,-16 1-3 16,-4-6-1-16,-5-3-1 15,-1 1 1 1,4-2 1-16,2 3 2 0,5 0-1 31,6-1-1-31,1 3-1 0,2-1 0 16,-6 1 0-16,-4-3-1 16,-8-2 1-16,-4-2 3 15,-3-2 5-15,1 3 2 16,0-2 2-16,1 0-4 15,2 0-4-15,2-2-1 0,2 0-1 16,6 2 3 0,1-2 6-16,-1-1 4 0,-5 2 3 15,-7-3 2-15,-4 1 4 16,-4 3-2-16,-8-1-1 16,7 4-7-16,-4 4-10 15,5 2-3-15,1 5-2 16,-2-3 6-16,-1-2 6 15,0-6 0-15,0-7 2 16,-1-3-2-16,-1-5-6 16,-1-2 0-16,2 0-2 0,-3 0 0 15,0 2-1-15,-2 2 2 16,-2 3 0-16,0 2 0 16,-3-3 1-1,0-2-1-15,1-6 1 0,-2-3 1 16,-1-5-1-1,1-2 0-15,-2-2-2 16,0 2-2-16,0 0-17 0,0 0-25 16,-1-1-88-16,-2-2-58 15,-2-2 93-15</inkml:trace>
  <inkml:trace contextRef="#ctx0" brushRef="#br0" timeOffset="109211.34">19020 8685 281 0,'-4'-18'35'0,"-1"-2"34"0,1 2-17 16,1 2 6-16,2 6 34 15,0 5 35 1,-4 4 24-16,-1 1-6 0,1 4-25 15,-1 2-33-15,6 2-36 16,-1 1 0-16,5 1 13 31,4 0 12-31,4 4 19 0,3 1-2 16,2 6-21-16,2 5-16 16,1 3-30-1,0 2-9-15,0-1-9 0,0-2-3 0,1-4 0 16,0-4-1-1,-2-7 0-15,3 0 4 0,0-12 34 16,1-3 15-16,3-11 30 16,1-4 10-16,3-9-8 15,-6-6-15 1,-4-8-23-16,-4 2-15 0,-10 0-25 16,7 7-25-16,-6 11-100 15,1 1-70-15,9 8 85 16</inkml:trace>
  <inkml:trace contextRef="#ctx0" brushRef="#br0" timeOffset="109785.65">20356 8994 578 0,'5'-6'114'0,"-2"-2"113"15,-1 0-91-15,-4-3-42 16,0 0-24-16,-1 2-7 16,2 2 22-16,-3 4 22 15,1-1 14-15,0 4 2 16,2-1-21-16,-6 1-40 16,5 4-18-16,-1 2-14 15,0 0 0-15,3 8 4 0,5 8-1 16,5 14-12-16,5 12-6 15,2 21-11 1,-4 7 0-16,-5 12-2 16,-2 4-2-16,-4 5-78 15,-6 2-57-15,-2-1-333 0,2-3 272 16</inkml:trace>
  <inkml:trace contextRef="#ctx0" brushRef="#br0" timeOffset="117481.34">18648 9042 360 0,'-3'-5'98'0,"-1"-2"96"16,-2 0-22-16,3 1-16 15,-3 1-6-15,2 2-4 16,-1 1-8-16,1 3-34 0,-1 4-19 15,-4 10-30 1,-2 7-11-16,-10 15-18 16,-10 10-7-16,-18 18-10 0,-8 5-3 15,-10 10-3-15,8 5 0 0,10 5-6 16,3 2-29-16,10-12-42 31,7-11-10-31,8-29-26 16,8-16-30-16,18-23-63 15,12-9 111-15</inkml:trace>
  <inkml:trace contextRef="#ctx0" brushRef="#br0" timeOffset="117700.58">19011 8938 644 0,'9'-2'178'16,"-2"8"208"-16,-7 9-170 15,-12 18-84-15,-14 8-37 16,-30 16-42-16,-5 10-11 0,-16 6-24 16,5 3-6-16,11-6-8 15,4-1-1 1,3-3-37-16,1 0-41 0,9-6-99 16,9-5-75-16,19-18 129 15</inkml:trace>
  <inkml:trace contextRef="#ctx0" brushRef="#br0" timeOffset="117930.68">19236 8962 660 0,'42'-12'170'0,"-13"8"142"15,-12 7-30-15,-25 21-105 16,-13 12-49-16,-19 19-48 0,-7 8-24 0,-5 12-27 15,0 0-8-15,5-3-15 32,1 0-3-32,-3-4-28 15,-1-3-27-15,5-5-78 16,8-5-86-16,15-17 120 0</inkml:trace>
  <inkml:trace contextRef="#ctx0" brushRef="#br0" timeOffset="118146.65">19791 8915 1069 0,'3'26'176'0,"-20"15"176"16,-17 15-156-16,-30 23-95 15,-8 10-40 1,-10 3-36-16,1-4-12 0,-3-11-6 0,3-2-6 15,13-5-56 1,8-4-52-16,21-6-309 16,11-9 253-16</inkml:trace>
  <inkml:trace contextRef="#ctx0" brushRef="#br0" timeOffset="118350.44">20047 9074 745 0,'12'3'201'16,"-12"16"187"-16,-15 18-113 0,-24 24-129 15,-10 12-62-15,-23 7-62 16,-3 0-7-16,-2-1-11 16,2-7-1-16,23-4-42 31,13-5-50-31,18-12-380 0,6-1 299 0</inkml:trace>
  <inkml:trace contextRef="#ctx0" brushRef="#br0" timeOffset="118514.92">20260 9256 672 0,'11'37'141'15,"-4"5"132"-15,-36 21-158 16,-17 13-43-16,-31 18-49 16,-5 13-25-16,3 7 2 15</inkml:trace>
  <inkml:trace contextRef="#ctx0" brushRef="#br0" timeOffset="126795.68">15948 9965 550 0,'-18'0'140'15,"5"0"123"1,0 0-66-16,12 1-73 0,1 0-24 16,4 4-11-16,7 2-1 15,1 5-5 1,-2 2-17-16,3 8-31 16,-5 5-12-16,6 7-16 15,5 6-5-15,6 4-2 16,8 2 0-16,9 1-2 15,11-1-2-15,21 2-1 16,5 0-2-16,4 2-2 0,5 0 0 16,7-1 2-1,9 0 1-15,11-1 3 0,3-2 1 0,10 1 1 16,-4 0 1-16,2 2 1 16,9 0 1-1,-6-2-1-15,1-4 0 0,16-6-1 16,-1-6 0-16,-11-5 0 15,9-3 0-15,0-4 0 16,-11-3 0-16,10-3 5 16,0-1 4-16,-15-5 4 15,2-3 1-15,2-4-3 16,-8-3-4-16,-3-6-2 0,-4-5 0 16,-7-4 2-1,-6-3 2-15,-9-7-1 16,-6 0 1-16,-15-4-2 15,5-3-1-15,4 2-1 16,-2-1-3-16,-7 1 34 16,-7 2 8-16,-5 2 13 15,5-2 4-15,5 1-32 16,-4-3-7-16,-10-3-12 16,-5-1-1-16,-14-6-2 15,0 0 0-15,-3-6 0 16,-1-1 0-16,4-1-1 15,0 2-1-15,5 4-3 0,0 4 0 16,-4 5-1-16,-3 1 0 16,-7 5 0-16,0 1 0 0,-4 1 1 15,-1 2 0-15,-1 0 10 16,-3 0 5-16,-2 1 4 16,2 0 0-1,-4 2-9-15,-2 1-7 0,-2 6-5 16,-1 4-3-16,-4 5-8 15,0 2-16-15,-4 2-46 16,0-1-15 0,-1-2-22-16,0 1 3 0,3-3-26 0,-2-1-84 31,-2 2 132-31</inkml:trace>
  <inkml:trace contextRef="#ctx0" brushRef="#br0" timeOffset="127214.71">21242 9772 717 0,'-3'5'79'15,"2"4"92"-15,-2-2-127 0,-1 2-18 16,3 0-12-16,-4-4 3 15,4-3 16-15,3-2 45 16,4 0 21-16,2 0 17 31,4 0-9-31,2-2-38 0,3-3-15 16,5-5-21-16,4-1 0 0,5-1 5 16,-3-2 1-16,6 1 1 15,-2 1 2-15,-3 2-6 16,-1 3-7-1,-9 6-11-15,-4 1-7 0,-3 10-10 16,-3 4-1-16,-4 7 1 16,-2 1 1-16,-1 5 1 15,0 2-1-15,4 6-1 16,2 2 0-16,0 4-1 16,2 1 0-16,-1 1-2 15,-1 0-29-15,-2-3-129 0,0-1-281 16,-4 1 256-1</inkml:trace>
  <inkml:trace contextRef="#ctx0" brushRef="#br0" timeOffset="128102.2">14150 9531 539 0,'-5'0'129'0,"-2"0"140"15,0 4-69-15,-3 4-48 16,0 3-17-16,-4 9-21 16,3 6-14-16,-1 8-33 15,2 6-17-15,0 4-31 16,-2 2-8-16,4 1-10 16,3-1-16-16,0-2-58 0,2-6-45 15,4-9-255 1,2-8 224-16</inkml:trace>
  <inkml:trace contextRef="#ctx0" brushRef="#br0" timeOffset="128391.01">14317 9516 1001 0,'-11'24'67'0,"-6"11"39"16,8 8-20-1,-4 6-14-15,-3 1-13 0,5-1-24 16,-2-9-17-16,12-5-18 16,7 3-2-16,6-18-9 15,4-5-2-15,1-11 2 0,0-6 4 32,1-8 17-32,-2-2 15 0,-6-3 30 15,-4 2 13-15,-7 1 18 0,-7 2-5 16,-6 4-26-16,-5 0-14 15,-2 2-50 1,2 3-39-16,1 4-88 16,1 1-132-16,9 6 149 15</inkml:trace>
  <inkml:trace contextRef="#ctx0" brushRef="#br0" timeOffset="128790">14613 9432 1153 0,'0'2'104'16,"-1"5"51"-1,-6 18-60-15,2 11-2 0,-5 17-44 16,-7 5-13-16,0 7-20 16,-1-4-9-16,4-8-7 15,8-6-2 1,6-13-11-16,2-10-2 15,4-8-4-15,4-7-1 0,1-13 8 16,5-4 3-16,7-14 13 16,-5-8 9-16,4 0 28 15,-5-1 15 1,-4 10 15-16,2 5-3 0,1 14-26 16,1 6-16-16,-2 13-21 15,-3 1-2-15,-10 7 2 0,-2 3 0 16,-9 4 5-1,-6 4-1-15,-6 2 1 0,-6-1-9 16,-5-8-69 0,-5-7-43-16,0-14-172 15,4-10 150-15</inkml:trace>
  <inkml:trace contextRef="#ctx0" brushRef="#br0" timeOffset="129272.05">15083 9681 555 0,'4'2'186'0,"-1"3"136"15,-9-2-77-15,-4 1-34 16,-4 0-85-16,-3 0-26 0,0 5-47 15,0 3-20-15,-2 9-20 16,-1 5-8-16,1 7-7 0,3 2-2 31,7 0-4-31,5-4-3 16,10-10-5-16,5-7 0 0,9-9 0 16,4-6 4-16,2-9 6 0,0-3 2 31,-2-4 4-31,-1-2 7 0,-11 4 11 15,1-1 5-15,-4 8 1 16,-3 4-4-16,-1 4-13 16,-2 6-5-16,-1 6-2 15,2 2-1-15,7 1-1 16,3-3-1-16,5-6 0 16,0-5 0-16,4-5 3 0,2-4 7 15,-2-2 22-15,-2 0 12 0,-9 1 17 31,-4-1 1-31,-11 1-13 16,-6 0-6-16,-9-2-76 16,-3 2-52-16,0 3-147 0,3 2-107 0,10 4 186 15</inkml:trace>
  <inkml:trace contextRef="#ctx0" brushRef="#br0" timeOffset="129649.96">15414 9757 847 0,'41'1'135'0,"-9"0"120"0,-8 0-50 0,-11-1-73 0,-3 0-20 16,-10-1-29-16,-1 0-18 16,-4-2-23-16,2-1-15 31,3 0-27-31,4 3-2 16,5 2-4-16,3 1-1 15,1 2 4-15,1-2 0 0,2 0 2 16,2-2-1-16,4-1 3 15,1-2 1-15,-1-6 2 16,2-3 0-16,-3-6-1 0,-4-2 0 16,-1-4 1-1,-4-1 0-15,0 5 0 16,-2 4-1-16,-3 7-1 0,0 5-1 16,-4 9-1-16,3 3 0 15,3 7 1 1,1 4 5-16,6 4 2 15,3 3-1-15,1 0-2 16,1 0-2-16,-7-3 3 16,-4-1-13-16,-11-5-77 0,-12 2-79 15,-10-8 83 1</inkml:trace>
  <inkml:trace contextRef="#ctx0" brushRef="#br0" timeOffset="129851.05">16035 9349 1225 0,'6'22'89'0,"-2"11"65"15,-2 10-22-15,-2 16-38 16,-1 4-7-16,-2 8-33 0,-1-4-19 31,2-14-21-31,1-4-30 0,5-16-142 16,-1-6-308-16,6-7 270 0</inkml:trace>
  <inkml:trace contextRef="#ctx0" brushRef="#br0" timeOffset="130015.86">16015 9601 1047 0,'14'9'104'0,"8"-2"90"15,3-2-79-15,8-4-17 16,2-2-28-16,4-7-28 16,4-5-27-16,5-9-14 15</inkml:trace>
  <inkml:trace contextRef="#ctx0" brushRef="#br0" timeOffset="132752.7">6813 9976 402 0,'-8'0'49'0,"2"1"39"16,2-1 1-16,-3-2 24 15,1 0-5-15,2-1 8 16,-1 2-17-16,2 1-31 16,-1 1-14-16,0 6-26 15,-5 1-12-15,-1 10-10 16,1 8-2-16,0 10-2 0,5 3-1 16,8 6 0-1,1-6-1-15,11-9-2 0,7-5 1 16,9-12-2-1,4-6 2-15,5-10 19 16,-4-10 17-16,-4-14 43 16,2-5 19-16,-2-11-2 15,1-5-12-15,-7-6-8 16,-2-2-22-16,-12 4-3 16,-10 5 2-16,-11 7-26 0,-9 7 3 15,-11 9-11-15,-6 8-18 16,-3 13-78-16,-5 6-37 15,2 19-57-15,-2 5-30 0,4 6 122 16</inkml:trace>
  <inkml:trace contextRef="#ctx0" brushRef="#br0" timeOffset="133030.31">7388 9704 474 0,'-1'18'111'0,"1"3"156"16,0 3-121-16,0 6-16 15,1 4-28-15,1 12-46 16,2 4-22-16,-2 12-25 16,0 4-1-16,-3-3-14 0,-1 0-72 15,-5-10 53 1</inkml:trace>
  <inkml:trace contextRef="#ctx0" brushRef="#br0" timeOffset="133441.35">7396 9853 703 0,'2'-33'122'0,"3"5"110"15,-1 4-29-15,9 10-42 16,2 1-22-16,11 9-20 16,3 1-14-16,11 6-39 15,8 5-11-15,-1-1-27 16,2 2-12-1,-15 1 0-15,-10 1 1 0,-16 1 6 16,-6 4-4-16,-12 1-2 16,-7-1-1-16,-11 4-18 15,-14-7-2-15,-2-5-8 16,2-2-2-16,6-6 10 16,8-3 0-16,11 0-1 15,5 1-3-15,9 5-4 16,3 4-2-16,8 9 0 15,3 6 5-15,6 9 7 0,4 4 2 0,11 6 2 32,8 2 0-32,5-1 1 15,3-3 4-15,-1-6-46 0,-6-5-26 16,-8-9-78-16,5-7-95 0,-1-15 141 31</inkml:trace>
  <inkml:trace contextRef="#ctx0" brushRef="#br0" timeOffset="133712.31">8135 9838 1054 0,'-6'19'115'15,"-2"4"97"-15,1 0-8 16,-3 3-54-16,2 5-17 0,-7 7-53 15,-3 4-22-15,-1 8-34 16,-4 2-12-16,9 0-9 16,6-4-3-16,13-11-2 0,8-7-3 15,12-13-3-15,4-6 3 16,2-14 2-16,2-7-4 16,-3-15-33-1,-3-8-35-15,-2-17-190 16,0-8 159-16</inkml:trace>
  <inkml:trace contextRef="#ctx0" brushRef="#br0" timeOffset="133874.29">8212 9514 1226 0,'-12'26'258'16,"0"2"316"-16,2 1-427 15,3-3-51 1,5-10-81-16,0-6-16 0,4-13-75 31,4-9 37-31,12-19 0 16</inkml:trace>
  <inkml:trace contextRef="#ctx0" brushRef="#br0" timeOffset="138750.22">10726 9797 452 0,'4'0'85'0,"-1"-1"95"0,-3-1-74 16,-5 1-1-16,1-2 6 15,-4 1 3-15,3-2 10 16,0 1 1-16,-1 1-13 16,-2 1-15-16,-8 2-16 15,-4 2-10-15,-9 4-23 0,-5-1-11 32,-6 5-20-32,1 2-5 0,6 2-7 0,5 3-2 15,12 1-3-15,2 0 3 16,7 1-3-1,0 1 0-15,10 3-1 16,3-2-6-16,7-1 3 16,9 0 3-16,3-3 2 15,8 1 4-15,1-2 4 16,0 1-1-16,-7 0 5 16,-5 4 3-16,-19-1 6 15,-8-1 0-15,-19 1-1 16,-9-4-8-16,-6 3-43 15,-1 0-40-15,3-7-127 16,1-3-85-16,2-10 148 16</inkml:trace>
  <inkml:trace contextRef="#ctx0" brushRef="#br0" timeOffset="138971.6">10409 9664 553 0,'14'-28'167'15,"-1"8"176"-15,-4 9-124 0,-1 17-73 0,-3 8-32 32,2 16-15-32,1 4-7 0,5 8-18 15,1 4-10-15,-2 4-19 16,0 7-13-16,-6 7-16 0,-5 8-3 16,-3 5-50-16,-4 1-48 15,-1-8-120 1,-1-8-93-16,4-14 156 15</inkml:trace>
  <inkml:trace contextRef="#ctx0" brushRef="#br0" timeOffset="139292.57">10893 9592 1314 0,'4'18'72'0,"-4"2"31"16,2 1-7-16,-1 3-13 15,0 1-13-15,4 8-27 16,-3 5-13-16,-2 8-13 16,-2 5-6-1,-6 8-6-15,1 6-1 0,0 5-23 16,3-4-6-1,5-15-23-15,2-11-7 16,7-18 12-16,2-10-3 16,4-17 5-16,0-10-14 15,0-14-119-15,3-9-144 0,-2-14 179 16</inkml:trace>
  <inkml:trace contextRef="#ctx0" brushRef="#br0" timeOffset="139486.7">10794 9874 1513 0,'9'7'70'0,"3"-2"21"16,1-2-2-16,1-6-27 16,4-3-4-16,5-6-26 15,4-4-12-15,10-2-24 16,5 1-37-16,14 0-110 15,2 2-90-15,-2 3 118 0</inkml:trace>
  <inkml:trace contextRef="#ctx0" brushRef="#br0" timeOffset="139750.89">11303 9830 619 0,'-4'22'122'16,"-3"0"98"0,-1 4-100-16,0 0-35 0,2 6-53 15,3 1-12 1,1 4-17-16,2-1-2 15,8-5-2-15,3-6-1 0,5-12 2 16,1-5 24-16,6-10 59 16,-1-6 31-16,0-12 41 15,-2-8-7 1,-9-10-32-16,-3-5-19 16,-11-2-7-16,-6 2-18 0,-12 4-20 15,-6 6-7-15,-8 5-62 16,-1 8-36-16,3 18-74 15,0 5-45-15,10 19-205 16,5 2 224-16</inkml:trace>
  <inkml:trace contextRef="#ctx0" brushRef="#br0" timeOffset="140084.5">11687 10208 683 0,'4'4'185'16,"1"2"170"-16,2 1-145 16,1 2-40-16,2 2-58 15,0 0-18-15,3 6-34 0,-4 2-16 16,-6 5-20 0,-4 4-17-16,-14 2-111 0,-6 4-197 15,-27 4 175-15</inkml:trace>
  <inkml:trace contextRef="#ctx0" brushRef="#br0" timeOffset="141977.91">12132 10074 577 0,'-1'5'138'0,"0"2"183"0,-7 2-118 15,8-1-31-15,0 1-36 16,0-1-50-16,5-2-22 16,-5-1-26-1,0-4-2-15,3 5-11 0,-2 2-6 16,-1 6-11-16,0 5-4 15,0 7-3-15,-1 3-1 0,-3 4-7 16,2-2-2-16,1-2-3 16,1-3 0-16,7-5 5 15,-2-5 3-15,6-7 2 16,-2-2-1-16,1-6 0 16,-1-3 1-16,4-3-1 15,-2-3 1-15,4 1 0 0,0 0 1 16,2 2 0-16,0 2 1 31,4 3 0-31,1 2 0 0,6 3-1 16,3 0 0-16,7 3-1 15,0-1 0-15,-1 0 4 16,-1 1 4-16,1-2 3 16,4 1 1-16,1 0-2 15,7-2-2-15,7-2-1 16,5 1-2-16,3 0 0 15,1 1-1-15,-6 1 0 16,-2 0-1-16,8 0 5 16,6 0 6-16,7 0 9 15,-1 1 2-15,-3 1 3 0,-4 0-3 16,-1 0-5-16,5 2-4 16,0 3-6-16,-1 1-3 15,-7 1-3-15,-7-1 1 0,2-2 0 16,1-4-1-16,9-3 0 15,-1-2 1-15,-2-4-1 16,-8-2 1-16,-4-4-1 16,4-1 1-1,8-1-1-15,5 0 1 16,-1 2-1-16,-4-1-1 0,-7 5 0 16,-1 2-1-1,5 3 0-15,4 2 1 16,1 0-1-16,0 0 1 0,-13-3 1 15,-2 0 0-15,-5-1 1 16,1 0 0 0,11 0 0-16,-4 0 0 0,-1 0-1 15,-5-2 1-15,-11-1-1 16,-4 0 1-16,-6-1 1 16,-2-1 0-16,-1 1-1 15,0 0 0-15,-2-1-1 16,2 1-1-16,1 1 0 15,4 0 0-15,0-1 0 16,2 3-1-16,-4 0 1 16,-7-1 1-16,-5 0 2 0,-4 0 0 0,-1-1 1 31,-1 0-1-31,-3-2 1 16,0 1-3-16,1-2 0 15,1-1-2-15,7 1 0 16,1-2-1-16,4 0 0 0,0 1 1 15,-2-1 1-15,2 1 1 0,-3 0 0 16,0-1 0-16,-5 3 3 16,-2-2 2-16,-4 1 18 15,-1 1 7-15,-3-1 5 16,2 0 0-16,1 0-14 16,-2 0-7-16,2-2-5 15,1-1 2-15,-2-1 5 16,1-1 3-16,0-3 8 15,-2 0-1-15,-2-2 0 16,6-1 7-16,-7-6 1 0,3-7 8 16,-11-6 6-1,-3-8-5-15,-4-12-13 16,-1-2-10-16,3-3-17 16,-2 3-8-16,8 19-6 15,3 9-2-15,6 18-33 16,-1 7-44-16,-2 10 53 15</inkml:trace>
  <inkml:trace contextRef="#ctx0" brushRef="#br0" timeOffset="152300.57">13014 10172 220 0,'-9'5'16'0,"-3"4"21"0,-12 5 25 16,-5 1 9-16,-8 3 3 16,-2-2-3-16,3-5-53 15,-2-3-11-15,5-5-5 16,6-1-1-16,3-2 1 16,2-2 0-16,4 0 9 15,3 1 11-15,1 2 25 16,1 2 14-16,-4 2 17 15,1 0 4-15,0 1 10 16,4 0 0-16,7-2 7 16,-1 0 0-16,4 0-10 0,1 1-9 15,2 4-21-15,3 0-12 16,5 4-19-16,5 0-7 16,8 0-9-16,4 0 2 15,13-1 8 1,11 1 5-16,23-1 9 15,3-1-5-15,8-1-11 16,3-2-4-16,12-1-9 16,3-1-2-16,10-1-2 0,0 0 1 0,6-1-1 31,-1 1-1-31,1 3-1 0,4 2 1 16,-10 5 4-16,2 7 0 15,-5-1 1-15,0 0 2 0,-3-3-3 16,-1-4 1-16,-11-3-1 15,-4-2 8-15,-10-3 11 16,1-4 3-16,-7-1 2 16,-5 1-7-16,-21-3-9 15,-9-2 0-15,-15-1 1 16,-10-1 2-16,-9-2 7 16,-5-1 3-16,-9-1 0 15,-9-1-2-15,-21 0-11 16,-5 3-5-16,-29-1-8 15,-6 0-1-15,-7-3-1 16,-4-2 0-16,-10-5 2 16,-4 0 1-16,-3 2-2 15,0-1-1-15,-2 5-16 0,-1 2-13 16,2 4-22-16,2 4 1 16,12 1 15-1,4 1 12-15,15-3 21 16,7-2 0-16,30-2-1 0,10-1 0 0,18 2-6 15,7 1-1 1,13 5 7-16,9 0 3 0,24 4 7 31,11 0 2-31,21 0-4 0,6 0-2 16,15 0-2-16,13-1 0 16,8 1 5-16,6 2 2 15,12-1 11 1,-9 1 6-16,-8-3 7 0,-5-1 4 0,-16-2-3 15,-6-2-8-15,-10-1 0 16,-7-1 0-16,-24 0-1 16,-10-1 3-16,-16 0 0 15,-13 1 2-15,-16 0 3 16,-12 0-4 0,-24-1-34-16,-14 2-24 0,-32 3-49 15,-9 0 0-15,-16 2 24 16,-11 2 15-16,-1 3 52 15,5 0 3-15,11 5-1 16,11-1-2-16,19 0-14 16,10 0-3-16,24-4 2 15,17 1-36-15,27-5-141 0,11-2 123 16</inkml:trace>
  <inkml:trace contextRef="#ctx0" brushRef="#br0" timeOffset="155457.35">9990 10206 1633 0,'-4'18'94'0,"-4"5"33"0,0 4-43 0,-1 0-46 31,1-2-12-31,3-2-8 16,5-1-8-16,4 1-4 15,1 0 0-15,5 7-4 16,-4 1-15-16,-3 5-107 0,-3 3-115 0,-6 7 119 31</inkml:trace>
  <inkml:trace contextRef="#ctx0" brushRef="#br0" timeOffset="156129.82">9114 9771 599 0,'-8'7'97'0,"1"2"87"16,-3-1-37-16,2 3-52 16,-6-3-4-16,2 1-7 15,5 1-8 1,3-2-23-16,3 0-12 0,-2-2-24 16,2 2-7-16,4 3 2 15,2 2-2-15,4 5 1 16,-2-1 0-16,2 1-5 15,-1-1-2-15,2-2-4 16,-3-3 3-16,4-1 0 16,4 1 11-16,-1-2 22 15,3 2 8-15,-9-1 23 16,-3 2 0-16,-6 2-9 16,-4 2-8-16,-13 5-26 15,-3 4-8-15,-12 3-10 16,-9 0-24-16,-4 0-59 15,-6-3-42-15,7-4-280 16,4-4 245-16</inkml:trace>
  <inkml:trace contextRef="#ctx0" brushRef="#br0" timeOffset="156362">9134 9507 1067 0,'1'4'124'0,"-1"7"114"16,-1 6-46-16,-6 11-21 15,-1 5-33-15,2 8-50 16,-2 4-22 0,3 3-37-16,2 5-11 0,-1 2-13 0,3 3-2 15,1 6-17-15,2 1-32 16,2 4-118-1,2-1-129-15,-1-5 155 16</inkml:trace>
  <inkml:trace contextRef="#ctx0" brushRef="#br0" timeOffset="156710.43">9400 9529 1023 0,'-3'13'120'0,"1"3"85"16,-3 12-71-16,-1 4-5 16,-2 10-53-16,-3 2-21 0,1 6-35 15,0 3-7-15,0 6-9 16,2 4-1-16,1 3-2 15,3 0 0-15,8-8 0 16,4-6-1-16,7-13-1 16,2-8-1-1,0-15-10-15,2-7-7 0,1-15-22 16,-2-9-16-16,-2-15-75 16,-2-5-137-16,-4-11 159 15</inkml:trace>
  <inkml:trace contextRef="#ctx0" brushRef="#br0" timeOffset="156912.97">9230 9931 1028 0,'0'6'90'16,"1"0"59"-16,4-2-33 0,-1-1-4 15,5-4-31-15,3-3-21 16,8-4-35-16,1-1-10 15,8-5-8-15,6-3-4 0,4-4-13 16,3-3-18-16,2-1-50 16,-3-1-59-16,-3 0 74 15</inkml:trace>
  <inkml:trace contextRef="#ctx0" brushRef="#br0" timeOffset="157122.2">9729 9613 1033 0,'-3'14'106'16,"-1"3"96"-16,-3 3-26 16,-2 7-28-16,-1 2-36 0,-2 9-62 15,1 5-24 1,3 8-19-16,3 6-4 0,1 8-24 15,3 2-52-15,1 8 44 16</inkml:trace>
  <inkml:trace contextRef="#ctx0" brushRef="#br0" timeOffset="188896.31">7480 12658 781 0,'-8'10'148'16,"-2"0"104"-1,2 0-101-15,-1 0-27 16,4-2-68-16,3-3-11 15,5-4-7-15,8-1-3 16,9-2 2-16,5 2-1 16,24 1-16-16,10 7-7 0,18 7-12 15,7 4-1-15,25 6-1 16,14-1 3-16,25-3 25 16,25-4 6-16,8-7 14 15,19-3 2-15,13-3-5 16,6-1-1-16,9 0-11 15,5 0-5-15,2 5-10 16,-2 4 6-16,6 11 68 16,-2 6-60-16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31T16:35:57.2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7291 4535 648 0,'10'1'139'16,"-3"-3"109"-16,8-1-39 0,-2-1 16 31,-4 3-63-31,1 3-29 0,-7 6-61 16,1 6-20 0,-3 14-25-16,-1 7-9 15,-1 14-9-15,-5 5-2 16,-4 2-2-16,-4 1 2 15,-2-3-41-15,-6-6-52 16,0-10-195-16,5-9 161 0</inkml:trace>
  <inkml:trace contextRef="#ctx0" brushRef="#br0" timeOffset="470.66">7624 4218 1040 0,'-7'9'98'0,"-1"5"71"16,0 1-8-16,0 4-23 0,2 1-36 16,3 3-55-16,6 7-20 15,2-3-18 1,4-3-3-16,7-4-3 0,2-3-1 15,7-7 0-15,0 1 1 16,-1-10 0-16,0-1 1 0,-3-8 1 16,-1-6 1-16,-3-8 3 15,-2-5 0 1,-3-3 5-16,-4 0 4 0,-4 4 6 16,-3 4 1-16,-2 8 9 15,-3 8-2-15,0 13-7 16,0 12-1-16,2 12-17 15,2 9-4-15,6 9-3 16,2-2-1-16,12-1 1 16,1-2 1-16,1-3 2 15,-1 4 2 1,-10 1 2-16,-4 4 1 0,-14-3 1 16,-5 0 1-16,-13-5-34 15,-3-8-28-15,3-8-138 0,1-9 109 16</inkml:trace>
  <inkml:trace contextRef="#ctx0" brushRef="#br0" timeOffset="636.92">8124 4279 1428 0,'-2'23'109'0,"-2"-1"70"16,-7 0-86-16,0-7-27 15,1-6-27-15,5-11-96 16,5-8-203 0,9-19 163-16</inkml:trace>
  <inkml:trace contextRef="#ctx0" brushRef="#br0" timeOffset="897.38">8563 4085 1239 0,'7'-11'159'0,"-9"1"60"15,-13 9-22-15,-9 5-37 16,-17 13-82-16,-2 11-29 16,-1 19-34-16,5 6-8 15,13 12-7 1,8 0-2-16,20-12-3 15,13-3 0-15,16-19 2 16,9-8 1-16,22-8-22 16,1-7-41-16,6-9-405 15,3-5 315-15</inkml:trace>
  <inkml:trace contextRef="#ctx0" brushRef="#br0" timeOffset="14494.85">14432 7819 528 0,'3'7'121'0,"3"0"140"15,1-1-15-15,2 1-42 16,-1 2-25-16,0 5-62 16,-1 2-25-16,-6 6-44 15,-5 3-12-15,-8 4-18 0,-4 1-10 16,-9 4-46-16,-7 3-66 15,-3 0-300-15,-1 0 246 16</inkml:trace>
  <inkml:trace contextRef="#ctx0" brushRef="#br0" timeOffset="15095.72">14876 7462 467 0,'-2'2'98'16,"1"1"130"-16,1-2-55 0,-1 2 30 15,1 5-28 1,-1 5-46-16,-1 6-23 0,-3 10-51 31,-1 5-18-31,-2 5-23 0,-2 0-6 16,7-2-6 0,3-6-1-16,8-10-1 0,6-6-2 15,9-12 1-15,4-4 1 16,6-9 3-1,4-5 1-15,0-4 4 16,-8-4 3-16,-3-2 6 0,-6 3 1 0,-9 3 13 16,0 3 1-16,-10 6 9 15,-1 9 4-15,-6 1-4 16,0 10-5-16,-2 7-12 16,3 3-9-16,5 5-12 15,5 2-2-15,10 3-2 16,3 3-1-16,6 6 2 15,-1 2 1-15,-4 3 1 16,-2 1 1-16,-7-2 1 16,-7-3 1-16,-4 0 1 15,-6-2 1-15,-10-3 0 16,-6-1 0 0,-10-5-3-16,-3-3-11 0,-8-9-53 15,-1-4-37-15,-1-14-127 16,3-9-87-16,13-8 172 15</inkml:trace>
  <inkml:trace contextRef="#ctx0" brushRef="#br0" timeOffset="15309.82">15519 7681 1319 0,'-10'16'144'16,"-6"2"132"-16,-2 1-141 16,-10-3-59-16,1-5-31 15,5-11-39-15,5-7-9 16,14-13-95-16,6-6-118 0,12 0 123 16</inkml:trace>
  <inkml:trace contextRef="#ctx0" brushRef="#br0" timeOffset="15716.7">16060 7335 846 0,'0'-2'121'0,"-3"2"115"16,-2 0-56-16,-6 5-11 15,-3 3-33-15,-11 5-41 16,-4 4-24-16,-14 7-35 16,-7 1-13-16,3 3-15 15,4 2-6-15,20-6-7 16,12-2-3-16,18-1-4 0,10-3 1 15,21-2 3-15,6 0 3 16,5-3 4 0,-2 0 2-16,-10 1 5 0,-3 0 4 15,-9 4 6-15,-3 2 4 16,-14 3 11-16,-8 3 0 0,-16 6-1 16,-9-1-6-16,-11 4-12 15,-9 0-24 1,-14-5-68-16,-6-2-65 0,0-10 69 15</inkml:trace>
  <inkml:trace contextRef="#ctx0" brushRef="#br0" timeOffset="64306.74">2588 10228 322 0,'-13'12'78'0,"0"-3"96"15,3-1-16-15,3-3-17 16,0-4-1-16,7-1-11 16,1-2-4-16,4 0-22 15,-1 2-13-15,1 2-33 16,-2 3-20-16,2 4-20 0,0 2-2 15,-2 5-1-15,-1 2 0 16,-3 7-2-16,-4 1-2 16,-6 8-4-16,-3 2 0 15,-10 4-1-15,2 1-22 16,-9 0-118-16,-3-4-156 16,-2-7 156-16</inkml:trace>
  <inkml:trace contextRef="#ctx0" brushRef="#br0" timeOffset="65199.97">3126 9971 290 0,'-3'2'80'0,"-2"0"96"16,1 0-23-16,2-2-22 16,-1 0-4-16,2 0-15 15,1 0-5-15,-1 0-23 16,1 0-18-16,0 3-31 16,0 0-9-16,0 2-13 15,0 2-3-15,1 3-6 0,0 5 0 16,2 6-1-16,-2 5 1 0,1 6-2 15,1-1 0 1,3-1-1 0,3-3-1-16,5-9 0 0,2-4-1 15,6-8 0-15,1-6 1 16,6-7 4-16,2-2 11 16,3-5 14-1,0-4 5-15,-7-7 1 16,-2-7-8-16,-5-3-4 0,-6 2 3 0,-3 2 8 31,-2 7 2-31,-6 8-4 16,-2 5-2-16,-5 11-5 0,-2 7-1 0,-2 14-2 15,-1 6-3 1,2 9-6 0,3 0-2-16,0 4-2 0,2 1 0 15,2 4-2-15,-2 0-4 16,-2 1-3-16,0 3 0 0,-11-2 1 15,0 4 3-15,-5-2 1 16,-3-2 1-16,-4-7 0 16,-4-4 1-16,2-10 0 15,0-5 0-15,3-10-15 16,2-7-31-16,5-14-107 16,3-8-104-16,7-18 129 15</inkml:trace>
  <inkml:trace contextRef="#ctx0" brushRef="#br0" timeOffset="65386.37">3601 10221 1032 0,'25'11'139'15,"-4"2"83"-15,-2-2-63 0,-11-1-105 16,-2-2-25-16,-6-4-9 15,-4-4-31 1,1-5-225-16,1-2 168 16</inkml:trace>
  <inkml:trace contextRef="#ctx0" brushRef="#br0" timeOffset="65751.96">4074 9985 871 0,'-5'9'132'0,"-3"7"107"0,-3 4-83 16,-5 11-59-1,1 4-32-15,0 8-22 16,2 3-14-16,3 0-18 15,4-2-7-15,8-12-7 16,7-7-3-16,12-14 7 16,2-7 14-16,12-11 37 15,0-6 16-15,2-6 15 16,-2-4-6-16,-9-8-22 0,-3-4-4 16,-12-2 6-16,-3 1 0 0,-15 1 4 31,-10 4-7-31,-15 7-27 0,-9 4-10 0,-4 18-56 31,0 7-46-31,5 22-159 16,7 7 136-16</inkml:trace>
  <inkml:trace contextRef="#ctx0" brushRef="#br0" timeOffset="121907.22">6516 3757 229 0,'1'15'94'16,"-1"-3"64"-16,2-2-30 15,0-1-16-15,1-2-14 0,1-2 8 16,0-3 12 0,-1-1 3-16,2-3-5 15,0-3-5-15,-1-4-15 16,1-1-7-16,-2-4-12 0,-1-4-8 15,1-1-22-15,2-2-8 16,4-5-17-16,1-5-2 16,4-6 10-1,3-6 2-15,4-6 14 16,-1-5 1-16,7-1-13 16,5-1-3-16,5-4-20 15,5 1-5-15,1-5-5 0,-1 0 0 0,-2 3 3 16,-2 6-1-16,-5 11-3 15,-3 10 1-15,-7 15-35 16,-2 5-31-16,-12 10-76 16,0 2-63-16,-5 2 108 15</inkml:trace>
  <inkml:trace contextRef="#ctx0" brushRef="#br0" timeOffset="122244.2">6956 2796 672 0,'-2'0'83'0,"0"-3"68"16,1-2-16-16,0-2-47 15,1-1-28-15,1 1-42 16,2 1-4-16,2 4-1 15,3 1 1-15,5 1 3 16,7 1 2-16,4-1 28 0,4-2 13 0,10 0 16 16,4 0 7-16,3 2-17 15,0 3-11 1,-12 8-19 0,-7 3-6-16,-15 10-10 0,-7 6-3 0,-11 8-3 31,-7 6-6-31,-6 5-76 0,-1 1-53 15,0-3-277-15,3 0 226 16</inkml:trace>
  <inkml:trace contextRef="#ctx0" brushRef="#br0" timeOffset="123473.33">7920 2665 469 0,'-7'6'125'16,"1"0"99"-16,1-2-46 15,0-3-16-15,2-1-19 16,0-3-5-16,0-4-24 0,-1-2-25 16,-3 0-31-16,-2 0-14 15,-3 1-23-15,-2 3-8 16,-1 5-11-16,3 3-4 16,-1 10-6-16,3 4 0 15,2 4 2-15,3-2 0 16,8-3 2-1,-1-5-1-15,6-6 2 16,0-4 0-16,0-2 3 16,0-2 3-16,-2-1 5 0,-2 0 1 15,0-1 0 1,-1 1-2-16,-1-1-4 16,3 2-3-16,2 5 0 0,-1 4 0 15,5 6 0-15,-1 3 3 0,3 3-1 16,-2 0 0-16,1-1-1 15,-1 1 1-15,-3-1 0 16,-2 2 3-16,-10 6 3 16,-5 3 0-16,-13 6 1 15,-3 4-3-15,-3 5-1 16,-5 1-2-16,1-1 0 16,-1-5-12-16,-4-9-28 15,4-8-20 1,8-18-102-16,6-11-143 0,14-22 178 15</inkml:trace>
  <inkml:trace contextRef="#ctx0" brushRef="#br0" timeOffset="124026.04">7956 2781 698 0,'6'6'113'15,"-1"-1"52"-15,3-4 1 0,1-1-6 16,1-6-66-16,0-4-27 16,3-4-40-16,2-1-7 15,-1-4-6-15,-2-1-1 16,-2 4 7-16,-6 1 8 16,-4 3 13-16,-3 4 1 0,-9 5-9 15,-5 3-8-15,-4 9-19 31,0 7-4-31,4 11-5 0,2 5-2 0,6 4 1 16,6 0 0-16,6-9 1 16,8-4-2-16,12-12 2 15,6-6 1-15,9-9 2 16,1-6 0 0,-1-8 3-16,-4-4 0 0,-6-7 2 15,-2-1 0-15,-3-6 1 16,-5-4-1-16,-2-3 1 15,-3-2-1-15,-4 0 1 16,-2 1 0-16,-4 8 3 16,1 6 11-16,-4 13 15 0,-1 9 3 15,-4 11 1-15,2 8-9 16,-2 10-9 0,1 5-2-16,-1 13-4 15,3 5-4-15,-2 6-7 16,3 2-1-16,1-2 0 15,2-3-1-15,3-8 0 16,2-3 0-16,4-11-31 16,2-4-25-16,-2-8-75 15,3-7-59-15,-4-11 102 16</inkml:trace>
  <inkml:trace contextRef="#ctx0" brushRef="#br0" timeOffset="124231.61">8210 2631 960 0,'17'6'114'16,"2"-2"73"-16,3-4 5 16,8-5-79-16,0-3-35 0,4-5-52 15,2 1-12-15,4-3-183 16,1-4 126-1</inkml:trace>
  <inkml:trace contextRef="#ctx0" brushRef="#br0" timeOffset="126143.42">8584 2709 390 0,'4'-7'84'16,"0"-1"97"-16,0 1-13 0,-4 2-18 16,0 1-9-1,-2 3-31-15,-3 2-20 0,0 1-35 16,0 3-11-16,1-1-18 15,1 0-4-15,7 0-6 16,4 0 0-16,7 1 14 16,1-2 7-16,3 1 11 15,2-1 4-15,1-5 0 16,1 2-2-16,1-5-9 16,-2 3-6-16,-3 0-10 15,-1 1-6-15,-8 3-4 16,-5 2 1-16,-5 7 2 15,-5 0-2-15,-10 6-1 16,-2 2-5-16,-4 5-6 16,0 1-1-16,-3 1-19 15,-1-1-7-15,1-4-6 16,1 1 0-16,4-4 15 0,2-2 5 16,9-3 3-16,4-1-1 0,9-2-4 15,7-1 4-15,11-3 9 16,3-2 5-16,7-2 7 15,7-2-1-15,9-4-7 16,10 0-2 0,12-3 0-16,2-2-45 0,1 3 30 15</inkml:trace>
  <inkml:trace contextRef="#ctx0" brushRef="#br0" timeOffset="199618.96">14918 4994 504 0,'0'0'133'15,"0"0"127"-15,-2 0-18 16,-2-3-72-16,1 0-34 15,-2-4-53-15,2 1-16 16,-1-3-17 0,3 1-2-16,1 2 8 0,-1 0-3 0,1 3 7 15,0-2-1-15,0 4-6 16,0 0-1-16,0-1-15 16,-2-7-8-16,2 9-6 15,0-2-2-15,0 9-6 16,0 5-5-16,0 11-4 15,2 6 2-15,1 18-4 16,0 7 1-16,-2 18-3 16,-1 5-5-1,0 3 4-15,-1-2 0 16,-3-9 0-16,1-4 1 16,2-12-2-16,1-9-2 0,0-12-15 31,2-6-11-31,1-15-42 0,1-2-34 0,2-10-121 15,-1-7-128-15,4-6 195 16</inkml:trace>
  <inkml:trace contextRef="#ctx0" brushRef="#br0" timeOffset="205662.12">15207 5324 366 0,'-2'3'77'15,"-4"3"44"-15,-1 2-10 0,3 10-74 16,1 6-22 0,3 7-15-16,1 2-2 15,4 0 0-15,1-4-1 0,4-5 3 16,3-6 16-16,0-6 76 16,3-6 31-16,-2-6 59 15,-1-4 5-15,-5-9-32 16,-2-3-14-16,-4-5-28 15,0-2-9-15,-4-3-33 16,0 3-15-16,-1 3-27 16,-1 4-14-1,2 11-12-15,0 4-11 0,2 15-4 16,2 6-1-16,4 11 4 16,2 5 6-16,4 0 2 15,3-1 0-15,7-9 5 16,-1-6 6-16,8-11 12 15,-1-4 10-15,1-9 19 16,-5-5 8-16,-6-10 3 16,-2-5 1-16,-6-6 2 0,-2-1 0 0,-6-2-1 15,4-1-7-15,-7-3-23 32,-4-1-12-32,1 5-20 0,-3 3-4 15,-1 10-6-15,3 3 0 16,0 10 1-1,-3 1-4-15,3 3-33 0,2 3-21 16,2 0-49-16,2 4-28 0,2 3-45 16,5 1-28-1,2 4-122-15,-5-7 181 16</inkml:trace>
  <inkml:trace contextRef="#ctx0" brushRef="#br0" timeOffset="207588.21">17272 5099 279 0,'12'-4'126'0,"-6"2"157"16,0 0-20-16,-4 1-13 31,-2 1-26-31,-5 3-58 15,-3 1-28-15,-12 3-50 16,-4 0-19-16,-15 1-26 0,-9 1-11 16,-5 0-19-1,4 0-6-15,12 0-6 0,7 1-1 16,15-1-6-16,7 0-2 16,13 4 4-16,8 2 3 15,11 2 14-15,4 2 8 16,13 0 9-16,6-1-7 0,6 1-11 15,-3-1-3-15,-8 1-9 16,-12 0 5-16,-16 2 3 16,-6 2 2-16,-15 0 4 15,-9 2 1 1,-18 2-4-16,-14-2-9 0,-13-2-37 16,-3-3-41-1,4-9-120-15,10-5-79 0,13-13 141 16</inkml:trace>
  <inkml:trace contextRef="#ctx0" brushRef="#br0" timeOffset="207788.56">17027 4857 921 0,'12'-19'149'0,"-1"4"161"15,-2 7-93-15,-1 14-39 0,-1 9-39 16,-2 19-60-16,-4 8-22 15,-2 16-31 1,-2 11-13-16,-1 10-8 0,3 4 2 16,1-3-53-16,2-2-52 15,7-14-215-15,4-9 174 0</inkml:trace>
  <inkml:trace contextRef="#ctx0" brushRef="#br0" timeOffset="208087.6">17537 4807 1203 0,'2'12'135'0,"-4"4"77"15,-6 10-87 1,-3 3 7-16,0 6-81 15,2 1-30-15,8 7-19 16,1 3-2 0,4 9-18-16,5 1-12 0,7 2-20 15,1-3-2-15,5-9 6 16,1-7 5 0,1-13 0-16,0-8-6 0,-3-11-31 15,0-7-23-15,-4-11-171 16,-1-5 164-16</inkml:trace>
  <inkml:trace contextRef="#ctx0" brushRef="#br0" timeOffset="208284.34">17344 5045 1065 0,'-2'8'154'31,"2"0"127"-31,8-5-103 0,9-3-20 0,5-4-55 15,6-4-28-15,5-4-47 16,0-1-14-16,7 0-26 16,3 2-34-16,-1 1-155 15,-4 3-151-15,-4 7 183 16</inkml:trace>
  <inkml:trace contextRef="#ctx0" brushRef="#br0" timeOffset="208566.67">17778 5125 498 0,'-7'30'82'0,"1"1"69"16,-4-1-5-16,8-4-33 15,0-7-32-15,8-6-42 16,9-2 6-16,4-8 44 16,6-6 17-16,5-8 35 15,0-9 1-15,4-1-34 16,-1 0-9-16,-7-4-11 15,-4 5-2-15,-20-3 3 16,-5 0-7-16,-23 1-31 0,-5 1-13 16,-9 5-31-16,2 5-9 0,0 9-26 15,4 3-17 1,1 7-43-16,5 1-38 16,10 0-120-1,1-2-117-15,28 2 200 0</inkml:trace>
  <inkml:trace contextRef="#ctx0" brushRef="#br0" timeOffset="208904.13">18296 5430 1085 0,'0'9'130'0,"0"3"77"15,1 2-8-15,6 5-71 16,1 2-37-16,6 7-38 15,1 4-14-15,0 5-19 16,-2 0-5-16,-11-1-22 16,-4-3-31-16,-12 1-109 0,-8 0-152 15,-6 4 163-15</inkml:trace>
  <inkml:trace contextRef="#ctx0" brushRef="#br0" timeOffset="210884.48">19322 4899 436 0,'2'-10'106'0,"-2"0"81"16,-1 0-4-16,-6 4-41 16,-2-2-37-16,0 1-24 15,-2-1-10-15,0-1-4 16,0 2 0-16,-4 1 4 16,-1 2 3-16,-7 3-15 15,-1-1-5-15,-4 3-22 16,-3 2-11-16,5 2-1 15,3 6-2-15,7 5-4 16,6 2 0-16,7 5-4 16,5 3-1-16,6-1 2 15,3-1-1-15,11 3-4 16,2 1 0-16,9 2-4 0,0 3 0 16,2 3-1-16,5-1 0 15,-8 0 0 1,-5 1-1-16,-15-5 2 0,-12 0 0 15,-20-3-2-15,-9-6-1 0,-9-9-3 32,-4-5-1-32,3-11 2 0,1-6 2 0,9-13 3 15,6-8 5-15,13-18 26 16,5-4 9-16,10-4 20 16,6 2 6-16,13 12-10 15,3 5-7 1,8 8-20-16,-1 4-10 15,-2 7-15-15,3 4-8 16,-2 3-82-16,0 0-73 16,0 1 84-16</inkml:trace>
  <inkml:trace contextRef="#ctx0" brushRef="#br0" timeOffset="211452.27">20071 4755 319 0,'1'-9'151'16,"-1"0"91"-16,-1 0-26 16,-4-1-41-16,2 2-52 15,-4 1-12-15,0 3-14 16,-2 1-9-16,-3 1-23 15,-2 0-11-15,-5 2-16 16,-1 1-4-16,1 3-12 16,-1 2-6-16,-1 2-6 15,-4 4-3-15,2 3-5 16,-1 4-2-16,3 6-1 16,1 4-2-16,10 6-1 15,-1 3 0-15,11 5 1 16,0-1 0-16,5 4 2 15,2 1 1-15,-1 10 0 16,-5 2 1-16,-1 7-1 16,-3 0-2-16,-2-6-2 15,5-3-5-15,2-13-18 16,5-3-5-16,11-13-2 0,0-5-1 16,7-10-8-16,3-8-12 15,6-12-49-15,4-7-77 0,6-8 109 16</inkml:trace>
  <inkml:trace contextRef="#ctx0" brushRef="#br0" timeOffset="212063.08">20461 4910 985 0,'-8'-8'143'0,"-5"0"98"15,-7 0-22-15,-6 3-105 16,-5 2-38-16,-3 6-47 0,-1 6-13 16,-3 3-11-16,7 4-3 15,10-1-1 1,9-1 1-16,18 2 11 0,8 1 6 16,12 2 7-16,4 2-1 15,1 3-8-15,-1 1-5 16,-3 4-4-16,1-1-2 15,-3 1-2-15,-2 1 1 0,-13-2 2 16,-8 1 2 0,-17-3-2-16,-8-1-9 15,-12-4-18-15,-4-2-15 0,-10-6-49 16,-3-6-28-16,-1-9-93 16,5-8-67-16,15-13 150 15</inkml:trace>
  <inkml:trace contextRef="#ctx0" brushRef="#br0" timeOffset="212509.07">20324 4732 585 0,'-5'4'97'16,"1"-2"93"-16,1-1-27 15,1-4-58-15,2-1-12 16,-1-2-21-16,1-1-7 16,-2 2 3-16,2 4 1 15,0 0-7-15,-2-1-5 16,4 5-17-1,1 2-10-15,-1 0-12 16,1 0-6-16,1-1-5 0,0 1-1 16,-1 3-3-16,-1 1-1 15,-1 4-2 1,1 5 0-16,-1 12-3 16,1 5 0-16,0 14-1 0,2 8 0 15,1 11 3-15,0 8 0 16,-1 7-1-16,1 3-48 15,-2-10-34-15,1-9 1 0,-3-19-75 16,-1-8-25-16,1-14 117 16</inkml:trace>
  <inkml:trace contextRef="#ctx0" brushRef="#br0" timeOffset="212924.82">20747 4722 946 0,'0'-2'114'0,"-2"2"62"16,2 7-7-16,-3 10-66 15,0 8-28-15,0 9-30 0,-2 6-10 16,0 4-14 0,-3 3-10-16,0 5-8 15,-1 3-1-15,-2 4-1 16,6 1 1-16,4-6-2 15,7-9 0-15,11-15-3 0,4-8-2 0,6-12 3 32,4-5 2-32,-1-12 0 15,2-4-12-15,-1-12-57 16,-3-5-38-16,-6-3-203 0,-4-6 181 0</inkml:trace>
  <inkml:trace contextRef="#ctx0" brushRef="#br0" timeOffset="213089.16">20687 4999 968 0,'10'8'155'0,"6"-2"119"15,0-5-31-15,11-5-90 32,3-7-53-32,3-4-61 0,1-3-37 15,3-4-85-15,1-1-73 16,7-1 79-16</inkml:trace>
  <inkml:trace contextRef="#ctx0" brushRef="#br0" timeOffset="213469.02">21149 4833 1129 0,'-3'2'134'0,"5"-2"80"15,1-3-7-15,8-2-72 16,4-2-38-16,6 2-45 15,2 3-18-15,1 6-17 0,2 5-8 16,-4 6-7-16,-2 2-1 16,-7 3-1-16,-6 2 0 0,-10 2 1 15,-12 0-1-15,-4 1-5 16,-5-3 0 0,-1-1-1-1,6-3 3-15,8-5 0 16,8-2 0-16,10-2 1 15,4-1 2-15,9 0 10 16,5 2 2-16,6 3 5 16,3 0-1-16,-3 2-3 0,-5 0 0 15,-11-1-4-15,-5 0-2 16,-14 3 1-16,-13-1 0 0,-16 2-8 16,-5 1-16-16,-4-1-50 15,1-1-39-15,8-2-134 16,3-7-164-16,12-7 231 15</inkml:trace>
  <inkml:trace contextRef="#ctx0" brushRef="#br0" timeOffset="213940.32">21666 4606 734 0,'-1'-6'122'16,"-1"-2"139"-16,2 0-63 15,3 0-12-15,5 0-34 16,5 1-46-16,3 1-18 16,2 2-28-16,2 0-14 15,5 3-29-15,2 2-8 16,3 4-6-16,0 2-3 0,-3 7-3 15,-3 4-2-15,-13 8-1 16,-5 7 1-16,-14 9 2 16,-4 7 1-16,-8 4-2 15,2 2-7-15,4-1-15 16,4 1-2-16,6 4 6 16,4 1-10-16,9 4 13 15,4 1 1-15,9-3-8 16,-1-3 19-16,4-3 1 15,-2-5 3-15,-9 0 4 16,-5 0 2 0,-14-1 3-16,-12-2 3 0,-15-5 6 15,-9-3 2-15,-11-7-2 16,-2-1-7-16,-4-7-67 0,-8-3-82 16,-23-2 79-16</inkml:trace>
  <inkml:trace contextRef="#ctx0" brushRef="#br0" timeOffset="-210796.83">13765 7192 1055 0,'-15'5'122'15,"3"-1"118"-15,9-6-174 16,3-4-6-16,2-9-14 0,2-2 8 0,5-6 11 31,0-1-8-31,6-7-23 0,1-2-13 0,1-7-15 16,3-4-3-16,5-8-3 16,8-4 4-16,14-10 24 15,10-3 12-15,24-19 23 31,3-4 11-31,12-5-21 16,-4 2-8-16,-11 15-19 16,-1 8-15-16,-23 16 1 15,-11 11-1-15,-27 15-11 16,-17 8-15-16,-17 15-60 16,-11 5-44-16,-11 7-155 0,2 4 151 15</inkml:trace>
  <inkml:trace contextRef="#ctx0" brushRef="#br0" timeOffset="-210452.6">14273 5956 754 0,'-13'-1'43'15,"-2"2"69"-15,5 1-62 16,-1 1 18-16,9-3 28 15,6 0 10-15,4-3 15 16,5 1 0 0,5 0-1-16,3 0-18 0,7 2-41 15,2 0-15-15,9 0-22 0,5 0-6 16,12 0-7 0,1-1-3-16,0 0 1 0,-3 0 6 15,-13 1 4-15,-5 3-1 16,-14 7-3-16,-4 4-6 15,-13 11-3-15,-5 10 1 16,-12 17-6-16,-5 8-15 16,-11 13-49-16,-1 4-49 0,-8 16-249 15,1 12 221 1</inkml:trace>
  <inkml:trace contextRef="#ctx0" brushRef="#br0" timeOffset="-208536.03">1583 10775 440 0,'-12'8'103'0,"-1"3"111"16,-2 5-53-16,2 6-35 0,1 3-16 31,5 8-27-31,2 4-14 0,7 8-31 0,2 7-10 15,11 11-13-15,8 8-2 16,7 15-7-16,5 14-1 31,0 18-1-31,0 8-2 16,-4-3 1-16,-4-7 0 0,-5-18-4 16,-4-11-18-16,-5-14-31 15,-4-8-32-15,-4-13-113 16,-2-3 115-16</inkml:trace>
  <inkml:trace contextRef="#ctx0" brushRef="#br0" timeOffset="-208311.71">1522 12385 555 0,'9'25'111'15,"10"-1"117"-15,11-4-52 0,7-5-36 16,3-2-29-16,1-7-39 15,-8-2-24-15,0-7-14 16,-5-4-5-16,-2-7 2 16,1-3 3-16,-2-7-11 15,-3-1 1-15,-3-4-40 16,-2-4-51-16,-4-2-171 16,4 1-162-16,2 5 209 15</inkml:trace>
  <inkml:trace contextRef="#ctx0" brushRef="#br0" timeOffset="-207134.47">1182 12974 517 0,'2'0'133'16,"-1"4"130"-16,-1 6-94 16,0 11-81-16,-2 8-36 0,-2 13-33 15,-3 6-20-15,-1 6-57 16,4 0-18-16,3-8-16 16,5-4 9-16,9-16 45 15,4-5 16-15,5-3 11 31,1-2 4-31,4 2 29 0,3 0 16 0,0 2 17 16,5 2 1 0,12-1-24-16,8-2-14 15,22-1-14-15,8-1-1 0,1-4-1 16,9 2 0 0,9-3 6-16,6-2 2 15,10 1 17-15,9 0 1 16,2 1 1-16,1 1-3 0,21 3-16 15,-1 0-1-15,0 0-6 16,20 0 1-16,-11-1 1 0,12 1 1 31,13 1 4-31,-11-1 3 0,16-2-2 16,-15-6-3-16,2-7-5 16,-4-4-4-16,-21-7 2 15,10-5 4-15,-23-9 7 16,-10-5 3-16,-7-10 2 15,-17-2-1-15,-15-3 1 16,-9-1-1-16,-25 3-2 16,-11-1 1-16,-9 1-2 15,-4-2-1-15,-3-7-2 16,-2-5 1-16,-5-6 20 16,1-8 14-16,-4-3 27 0,0 1 8 0,-7-1-8 15,-3 1-10-15,-7 5-23 16,-6 6-7-1,-7 16-7-15,-3 12-2 0,-9 17 5 16,-7 7 0-16,-8 14-8 16,-11 8-3-16,-3 14-7 15,-11 4-2-15,-21 6 1 16,-7-3 0-16,-12-7-3 16,-5-4 0-16,-15-9-2 0,-3-3 0 15,-21-8 2-15,-17-2-1 16,-2-2 0-16,-18 0-2 15,-14 2-3 1,-3 2-1-16,-12 5-10 16,-1 1-6-16,-3 3-2 15,2 1-1-15,5-2 6 16,17-2 6-16,3-7 3 16,22-5 0-16,8-6-1 15,10 1 0-15,34 1 20 16,7 4-57-16,20 3-81 15,4 3-84-15,4 11 77 0</inkml:trace>
  <inkml:trace contextRef="#ctx0" brushRef="#br0" timeOffset="-206727.64">1465 13179 256 0,'-5'37'27'15,"4"-1"42"-15,6 1-62 0,11-6-3 16,5-5 1-16,12-10 4 16,8-7 8-16,2-11 63 15,-1-6 45 1,-7-9 76-16,-7-2 22 16,-12-2-21-16,-4-2-32 0,-11 3-59 15,-4 1-25-15,-13 3-36 16,-8 3-14-1,-9 6-21-15,-10 1-6 16,-1 6-28-16,0 0-31 0,10 1-88 16,10 1-72-16,17-2 107 15</inkml:trace>
  <inkml:trace contextRef="#ctx0" brushRef="#br0" timeOffset="-206434.83">1889 13238 794 0,'4'5'85'16,"2"0"66"-16,2-3-86 0,5 3-35 15,0 2-20-15,11 7-7 16,1 5 1-16,5 1-1 16,2-1-1-16,-3-8-4 15,-1-4 23 1,-4-9 66-16,-4-3 24 15,-7-5 35-15,-4-3-14 16,-9-3-47 0,-3-4-19-16,-11-4-25 15,-8-1-11-15,-5-2-15 0,-4-2-5 16,-4 5-37-16,2 5-49 16,5 11-178-16,9 8 149 0</inkml:trace>
  <inkml:trace contextRef="#ctx0" brushRef="#br0" timeOffset="-206166.54">2375 13219 403 0,'47'-2'143'0,"-4"2"151"16,-12 2-61-16,-12 7-80 16,-5 3-38-16,-13 3-48 15,-1 4-27-15,-2-2-25 0,0-3-6 16,4-5-13-16,1-7-4 15,8-7 0 1,1-6 0-16,3-10 9 16,1-3 13-16,-7-3 35 0,-1 1 17 0,-8 2 17 15,-3 4-6 1,-8 7-27-16,-6 3-15 0,-5 7-32 16,-4 2-41-16,3 1-160 15,10 0 124 1</inkml:trace>
  <inkml:trace contextRef="#ctx0" brushRef="#br0" timeOffset="-206024.61">3129 12954 1474 0,'9'19'140'16,"-2"0"68"-16,-2-1-67 15,-2-5-232-15,0-4 70 16</inkml:trace>
  <inkml:trace contextRef="#ctx0" brushRef="#br0" timeOffset="-205871.31">3844 13226 615 0,'37'-14'28'0</inkml:trace>
  <inkml:trace contextRef="#ctx0" brushRef="#br0" timeOffset="-205770.89">4371 13092 1362 0,'-1'16'90'0,"-2"-5"20"16,2-3-159-16,5-7 15 15</inkml:trace>
  <inkml:trace contextRef="#ctx0" brushRef="#br0" timeOffset="-205428.09">5599 13050 1278 0,'0'15'109'0,"0"6"51"15,0 20-90 1,-1 8-21-16,0 20-143 0,-1 4-300 16,-3 2 252-16</inkml:trace>
  <inkml:trace contextRef="#ctx0" brushRef="#br0" timeOffset="-194009.51">16651 5734 874 0,'0'-1'115'16,"-4"2"128"-16,1 3-51 0,-3 7-7 15,0 8-37-15,0 7-53 16,-2 9-21-16,3 14-35 15,2 8-12-15,1 19-24 0,2 5-3 16,2 5-62-16,2-4-40 16,2-16-20-1,1-8 1-15,1-21 65 16,-4-9 41-16,-1-16 75 16,-2-10 17-16,-1-7 38 15,-1-12 19-15,1-9-27 16,1-2-10-16,4 3-27 15,2 4-11-15,5 8-23 16,3 8-3-16,1 11-13 16,-1 8-6-16,-3 7-8 15,-4 3-3-15,-6 4 1 16,-1 1 0-16,-3-4 5 16,-6-1 3-16,-6-5 3 0,-5-4 2 15,-6-8-5-15,-5-7-18 0,-2-13-88 31,1-2-70-31,1-10-321 0,10-3 280 0</inkml:trace>
  <inkml:trace contextRef="#ctx0" brushRef="#br0" timeOffset="-193323.98">16812 6232 1430 0,'15'19'100'16,"-2"1"36"-16,-7 0-17 15,-1-4-53-15,1-4-18 16,3-11-13-16,6-3-3 16,0-10-4-16,3-5-2 0,-2-4-8 15,-3 0-6 1,-6-2 0-16,-1 3 1 0,-10 4 2 16,-5 3 0-16,-3 8-5 15,-4 5-4-15,-6 13-7 0,2 6-3 16,-1 10-3-16,4 3 0 15,14 3-38 1,3-2-39-16,14 0-60 16,9-2-26-16,10-7-5 15,7-2 38-15,11-10 62 16,7-7 27-16,12-9 52 16,-1-6 30-16,-4-9 61 0,-7-2 33 15,-15-6 55-15,-5 1 4 16,-15-2-17-16,-10 2-23 15,-19 3-50-15,-9 4-28 0,-11 9-46 16,-4 8-14-16,-5 15-16 16,1 9-4-16,-6 10 1 15,-1 3-4-15,13-5-9 16,9-5-3-16,27-12 3 16,10-5 5-16,12-8 18 15,4-5 12-15,-3-4 15 16,-6-2 5-1,-4 3 2-15,-1 4-8 0,-9 8-11 16,1 8-5-16,-11 14-5 16,-1 8-2-16,-11 8-21 15,-1 8-14-15,-7 3-19 16,-3 4-20-16,-4 3 5 16,-4-2 10-16,-3-3 23 15,2-7 17-15,5-15 68 16,6-8 26-16,15-16 24 15,11-4 10-15,27-5-34 16,-1-9-21-16,12-12-32 16,1-10-7-16,-1-11-21 0,14-3-25 0,15-1-90 15,15-12-59-15,7-12 81 16</inkml:trace>
  <inkml:trace contextRef="#ctx0" brushRef="#br0" timeOffset="-192908.93">18053 6602 1327 0,'1'5'113'0,"4"-1"96"16,4 0-17-16,9-1-7 16,6 0-34-1,6-1-55-15,3 1-38 16,7-1-34-16,2 0 0 16,12-2-87-16,11-3-58 0,13-9-231 15,4 5 184-15</inkml:trace>
  <inkml:trace contextRef="#ctx0" brushRef="#br0" timeOffset="-192611.56">18978 6603 918 0,'-11'13'132'16,"11"1"88"-16,7-5 1 15,17-3-30-15,13-1-34 16,25-2-38-16,19 0-27 15,24-2-56-15,4-1-14 16,-3-7-29-16,-4-3-58 16,-5-3 42-16</inkml:trace>
  <inkml:trace contextRef="#ctx0" brushRef="#br0" timeOffset="-191327.06">20571 6120 668 0,'6'-1'163'0,"-1"-1"105"0,3 0-7 16,-1-1-25-16,-1 0-45 15,-1-1-14-15,1-1-45 16,5 3-22-1,-4-3-29-15,0 2-23 0,-3 3-24 16,-5-1-4-16,-1 8-20 16,0 5-1-16,-6 9-8 15,-8 7-1-15,-11 9 0 16,-4 7-2 0,-10 10-23-16,2 4-12 15,5-3-7-15,3-4 2 16,13-12 24-16,9-7 12 15,8-11 4-15,6-4 0 0,16-3 1 16,5-3 0-16,14-4 4 16,9-3 1-16,4-6 8 15,1-1-37-15,-4-4-115 16,-9-1-111-16,-1-4 116 16</inkml:trace>
  <inkml:trace contextRef="#ctx0" brushRef="#br0" timeOffset="-190294.89">20985 6149 448 0,'0'-1'176'15,"0"-1"171"-15,3-3-27 16,4 1-69-16,4 0-45 15,8-3-50-15,1-1-27 0,9 0-23 16,-7-2-10-16,5 10-28 16,-5 1-12-16,-6 9-37 15,-3 6-13-15,-8 9-6 32,1 2 0-32,-6-1-13 0,0 2-5 15,-6-4-20-15,-3 0-8 16,-5-5 11-16,-1-2 8 15,-3-8 23-15,1-4 9 16,2-4 6-16,0-3 1 0,10-1 2 16,3 0 2-16,2-1 0 15,6 0-2-15,2 1-5 16,3 2-4 0,-1 1-3-16,1 1 1 15,-6 0-2-15,-1 1 0 0,0 0 0 16,4 0 1-16,-3 2 4 15,-3-2 1-15,-1-1 4 16,4 2 0 0,-5-3-2-16,0 0-3 0,-4-1-3 15,4 1-2-15,1-1-1 16,1 0 0-16,-1 1-2 16,0 1 2-16,5 1 0 15,-6-2-1-15,-7 1 1 16,3 0-1-16,1 2 0 15,-3-1 0-15,10 3 0 16,-6-2-1-16,2 0 0 16,6 1 0-16,0 0 0 15,2 0 1-15,3 2 0 16,-2 0-1-16,5 1 1 16,0 3-1-16,3 4 2 0,5 2-1 0,-3 6 1 31,0-1-1-31,-4 0 1 15,-1 4-1-15,-9 1 2 16,-7 0 1-16,-11-1 2 16,-6-3-1-16,-8-1 9 15,-7-1-19-15,-6 1 2 0,-9-4 1 0,-13-8-6 16,-4-4 20-16,0-13-15 16,6-7-21-16,9-20-82 15,5-12-75 1,2-13 96-16</inkml:trace>
  <inkml:trace contextRef="#ctx0" brushRef="#br0" timeOffset="-182368.91">1461 14575 28 0,'-9'5'2'0,"-1"-1"4"16,-2 1 54-16,1 0 53 16,2-1 108-16,1 1 50 15,2-1 37-15,4-1-15 16,1 1-63-16,1 0-40 0,1 5-89 16,1 4-37-16,1 12-41 15,0 8-10-15,-3 16-6 16,-3 7-2-16,1 11-21 15,0 5-14-15,1-1-35 16,1-4-14-16,2-9 11 16,0-8 12-16,3-8 34 15,2-5 13-15,2-9 8 0,1-4 1 16,5-6 17 0,5 0 10-16,5-1 10 15,6 0 2-15,14-4-13 16,2-2-10-16,11-1-8 15,0 0-4-15,12-1-4 16,11 2 0-16,17 1 0 16,1 0-1-16,0 3 0 15,0 1 0-15,-2-1-1 16,0 0 1-16,4-1-1 16,-3-4 1-16,10 4 1 15,2 0 0-15,8 2 1 0,7 3 0 16,-1 1 1-1,1 2-1-15,8 2 1 0,-1-2-1 0,-9-1 2 32,-1-4-3-32,-2-6 0 0,-4-1 0 15,-6-8-4-15,-2-2 3 0,-3-4 1 16,-4-1 3-16,-2-1 0 16,-5 2 2-16,-10 4-2 15,0 2 1 1,3 4-31-16,-5 3-18 15,-9 0-14-15,-14 0 0 16,-20-2 33-16,-9-2 16 16,-12-3 41-16,-4-2 13 15,-8-5 14-15,-1-2 5 0,0-5-27 16,1-2-13-16,2-5-17 16,0-3-8-16,4-11 1 15,2-6 0-15,3-9 1 16,1-7 2-16,4-8 10 15,1-6 5-15,-3-8 3 16,2-2-1-16,-6-4-7 0,-2-1-4 16,0 7-3-1,-4 4 0-15,-2 17 0 16,-1 12 5-16,-7 19 8 16,-1 8 13-16,-10 10 12 15,-5 3 0-15,-9 3-3 16,-7-1-6-16,-9-3-4 15,-3-1 0-15,-3-3 5 0,-2-3-6 16,-4-1-8 0,-5-2-3-16,-24-3-13 0,-9 4-3 15,-16-4-27-15,-9-1-13 16,-15-7-18-16,0-5-2 0,-20-4 23 16,-4-3 8-1,14-1 19-15,-6 3 4 0,3 5 4 16,9 6 0-16,-5 11 2 15,-5 5-1-15,14 7 3 16,-4 2 3-16,-7-1 1 16,8-1-2-16,-8 0-3 15,-6 1-3-15,13 4-2 16,0 2 0-16,1 0-1 0,11 1 1 16,18-1-2-16,10 3 0 15,28 7-2 1,11 5-2-16,6 7-47 15,7 4-23-15,13 8-138 16,10 0-190-16,23 4 242 16</inkml:trace>
  <inkml:trace contextRef="#ctx0" brushRef="#br0" timeOffset="-181681.9">4303 14619 616 0,'-14'4'163'0,"2"5"170"0,-1 2-91 16,-1 6-66-16,-5 4-31 16,-2 0-35-16,-4 2-18 31,2-3-27-31,2 0-14 15,3 5-18-15,2 4-8 16,7 13-17-16,3 10-4 0,4 17-5 16,1 10-1-1,-3 17 2-15,0 6-3 0,-3 5-44 16,-1-4-31-16,3-16-129 16,3-15 111-16</inkml:trace>
  <inkml:trace contextRef="#ctx0" brushRef="#br0" timeOffset="-177610.6">4698 14902 388 0,'4'0'104'0,"-2"0"113"15,1 3-9 1,-3 4-1-16,0-1 6 16,-3 1 3-16,2-1-20 15,-3-3-56-15,3-3-28 16,1 0-40 0,-3-3-7-16,9 1-12 15,0 2-6-15,-1 11-19 0,1 4-5 16,-4 14-11-16,1 4-7 15,-3 6-5-15,-3 3-22 16,2 0-41-16,-1 1-36 16,2 0-139-16,-5-7-143 0,9-11 211 15</inkml:trace>
  <inkml:trace contextRef="#ctx0" brushRef="#br0" timeOffset="-177199.76">4986 14865 927 0,'-7'4'180'16,"-1"2"236"-16,-5 5-277 16,0 3-18-16,-1 6-55 15,4 1-20-15,2 6-34 16,4 1-8-16,3 6-5 15,1 3 0-15,4 7-4 16,-2 6-11-16,4 7-52 16,-1 0-20-16,7-5-7 15,-1-8 12-15,8-15 54 16,6-8 21-16,-2-15 33 16,6-6 20-16,-8-8 38 15,1-6 17-15,-5-7 7 16,-7-2-9-16,-1-2-28 15,-7 0-7-15,-7 1-18 16,-3 4-8-16,-13 11-7 16,-6 8-12-16,-6 18-30 0,-3 10-39 15,2 14-131-15,2 11 108 16</inkml:trace>
  <inkml:trace contextRef="#ctx0" brushRef="#br0" timeOffset="-162508.23">14967 3450 243 0,'4'0'110'16,"0"2"121"-16,-4-2 9 0,0 1-36 15,-3-1-18 1,2-2-39-16,0 2-22 0,1 0-31 15,1 3-14-15,-1 2-14 16,1 1-11-16,2 10-17 16,-2 3-11-16,1 8-14 15,0 6-4-15,-2 7-6 16,0 4 0 0,-1 6-1-16,-3 1-1 0,-2 2-8 15,0-2-8-15,-3-7-16 16,2-7-1-16,2-11 10 15,1-7 7-15,4-12 16 16,3-4 5-16,1-11 9 16,4-5 5-16,1-12 7 15,0-3 1-15,4-2 1 16,-2-1 4-16,7 10 10 16,-2 5 1-16,2 11-5 15,1 5-6-15,-3 9-16 16,4 5-3-16,-3 5-5 15,-1 4-2-15,-4 0 0 16,-7 0-2-16,-5 1 4 16,-5-2 3-16,-9-1 1 0,-2-2 2 15,-9-3-1-15,-2-1-2 0,-11-4 0 16,2-2-2-16,-2-9-22 31,6-4-29-31,11-8-77 0,5 1-59 0,9-8-186 16,7 5 202-1</inkml:trace>
  <inkml:trace contextRef="#ctx0" brushRef="#br0" timeOffset="-162102.89">15332 3494 706 0,'0'-1'103'0,"3"0"124"0,-1-3-33 15,6 4 52-15,-1 4-43 16,-2 2-61-16,1 8-19 16,-4 7-50-16,-2 4-24 15,-3 13-32-15,-2 1-8 16,1 9-5-16,-1 0-2 15,2 5-13 1,-3-2-21-16,5-3-73 16,0-6-55-16,3-8-181 0,4-6 186 0</inkml:trace>
  <inkml:trace contextRef="#ctx0" brushRef="#br0" timeOffset="-161789.37">15633 3499 959 0,'3'2'146'16,"-1"0"68"-16,0 5-58 16,-2 1 24-16,-2 5-86 15,0 4-22-15,-1 4-27 0,2 4-13 16,-4 7-19-16,-1 1-6 15,3 9-5-15,0 0 0 16,1 6 1-16,4 0-2 16,-1-7 0-16,3-2 0 15,4-10-3 1,0-5-3-16,9-6-3 0,0-7-6 16,5-8-20-16,2-4-17 0,1-11-63 15,-1-5-79-15,-1-8 111 31</inkml:trace>
  <inkml:trace contextRef="#ctx0" brushRef="#br0" timeOffset="-161571.68">15575 3711 1246 0,'29'3'121'15,"9"-3"42"-15,6-5 5 0,13-6-90 0,6-3-24 16,7-4-31 0,-1-2-11-16</inkml:trace>
  <inkml:trace contextRef="#ctx0" brushRef="#br0" timeOffset="-160089.93">15171 2280 533 0,'1'-3'61'0,"-1"-4"67"0,1-2 96 0,-1 0 14 16,-1 3 13-16,-3 6-89 0,0 3-43 15,-1 7-54 1,2 2-13-16,3 6-13 15,-1 2-11-15,3 7-16 0,-1 3-4 32,0 5-4-32,-1 3-6 15,-1 2-79-15,-1 1-72 0,2 1 80 16</inkml:trace>
  <inkml:trace contextRef="#ctx0" brushRef="#br0" timeOffset="-159844.4">15105 2160 1225 0,'37'-26'142'0,"1"9"73"16,2 6-3-16,-4 13-85 0,-2 7-44 0,-5 7-43 15,-9 4-14 1,-12 2-14-16,-8 1 0 15,-15 1-13-15,-6 2-24 16,-11 0-64-16,-4 1-43 16,0-4-137-16,1-2-120 15,6-7 220 1</inkml:trace>
  <inkml:trace contextRef="#ctx0" brushRef="#br0" timeOffset="-159574.95">15537 2210 886 0,'0'1'194'0,"-4"1"81"15,-11 3-47 1,-5 1-33-16,-13 3-121 0,-4 3-26 16,2 0-32-16,4 0-10 15,14 1-11-15,8 0-4 16,11 1-2-16,12-1-1 15,11 5 4-15,2 1 4 16,8 3 2-16,-4 2 2 16,-9 1 2-16,-6-1 1 0,-16 0-17 15,-6 0-28-15,-17 0-171 16,-5-3 136-16</inkml:trace>
  <inkml:trace contextRef="#ctx0" brushRef="#br0" timeOffset="-158423.87">15578 2401 932 0,'18'6'132'16,"2"-1"21"-16,-2-8 18 15,0-3-15-15,-2-6-81 16,-2-3-17-16,-5 0-28 15,-3-2-7-15,-8 3-4 16,-2 2 2-16,-6 3-2 16,-3 4-5-16,-1 7-12 0,0 4-7 15,0 11-10-15,0 6 0 16,5 7 5-16,4 1 4 16,6-1 4-1,4-4 0-15,11-10 2 16,4-5-1-16,5-9 3 15,5-2 1-15,4-9 6 16,2-3 6-16,3-4 8 16,-3-2 5-16,-4 1 1 15,-4 4-2-15,-14 5-2 16,-4 4-3-16,-8 5-1 16,-2 5-3-16,-4 5-9 15,2 3-1-15,-2 1-7 0,4-1-1 16,6-2 0-16,3-2 0 0,5-5 0 15,-2-3 2-15,3-2 1 16,-2 0 1 0,-1-3 1-16,-1 1-1 0,-4-1 3 15,-2-1-1-15,-2 3 0 16,-2 1-2-16,2 3-3 16,-2 2-2-16,1 3-8 0,2-1-17 31,5-2-68-31,7-3-43 15,10-3-89-15,10-6-8 0,6-3 54 0,5-2 46 16,0 0 104 0,-4 3 59-16,-8 4 107 15,-12 2 51-15,-12 3 73 16,-8 0-6-16,-3 0-56 16,-9 1-54-16,-10 1-78 15,-2 2-28-15,-6 1-38 16,1 3 1-16,5 4-8 15,5 2-2-15,10 2-7 16,6 0-4-16,13-6 1 0,5-2 1 16,5-5 10-16,3-3 6 0,-3-7 5 31,-4-7 3-31,-1-12 6 0,1-5 0 16,-2-14-1-16,1-4 0 0,-7-9-2 15,-4-2 1-15,3-3-1 31,-5 1 3-31,-1 12 11 16,0 8 0-16,-9 23 14 0,2 11-6 0,-5 24-18 16,-1 10-3-16,-1 21-17 15,0 9-4 1,1 9 4-16,4 4 0 16,7-4-17-16,7-5-14 15,10-12-18-15,5-9-10 0,7-15 11 16,-3-9 14-16,5-10 20 15,-1-6 10-15,-2-11 12 16,-4-5 9-16,-9-3 2 16,-3 0 1-16,-8 5-4 15,-2 5-6-15,-3 10-8 16,-2 8-3-16,1 13 0 0,0 4 3 16,8 1 4-16,7-5 1 15,10-10 0-15,2-6 14 16,3-9 14-16,-5-5 13 15,-9-4 23 1,0-2-1-16,-12-2-2 16,-4 1-9-16,-9-1-22 0,-8 0-18 0,-8 2-48 31,-2 0-25-31,-5 3-69 16,6 3-59-16,11 3-150 15,10 1 186-15</inkml:trace>
  <inkml:trace contextRef="#ctx0" brushRef="#br0" timeOffset="-158254.87">17021 2403 908 0,'3'12'146'0,"3"-2"138"16,-1-2-91-16,10-8-33 15,5-5-57-15,14-6-58 16,1-3-20-1,4-2-147-15,-1 2-310 0,-1 3 268 16</inkml:trace>
  <inkml:trace contextRef="#ctx0" brushRef="#br0" timeOffset="-157012.2">17646 2288 139 0,'3'-1'70'0,"0"1"19"16,0-3 5-1,-1 1-3-15,0 1-44 0,2-1-7 16,-3 0-10-16,0 2-1 0,0 0-8 31,4-1 2-31,-3 3 18 0,1-1 11 0,-1 0 17 16,-2 0 5-16,0-1 25 15,0 0 11-15,0 0 7 16,-4 0-2-16,1-1-31 16,-3 0-19-16,1-1-29 15,1-1-8 1,-1 1-4-16,2 0-1 0,-3 2-2 15,2 0-1-15,-8 3-3 16,-1 2 3-16,-4 5 0 16,-7 3-3-16,-3 6-8 31,0 8-5-31,7 2-4 0,6 1-2 16,11-2 1-16,3-6 1 15,6-7 0-15,5-3 2 0,5-7 0 16,4-2 2-16,5-4 3 15,4-5 0 1,0-4 0-16,1-1-1 0,-7-1 1 0,-5 0 3 16,-7 4 14-16,-4-1 4 15,-4 5 1 1,-3 4-5-16,2-1-20 16,-1 6-6-16,4 5-5 15,2 1 0-15,7-1 5 16,5-1 0-16,4-3 2 15,4-2 1-15,2-4 7 16,0 0 13-16,-5-3 26 16,-2-2 12-16,-8-1 17 15,-9 0-2-15,-12-3-16 0,-7 0-11 0,-16-3-25 16,-3 0-24-16,-2 0-49 16,1 1-22-16,8 2-55 31,8 2-27-31,17 6-137 0,2-2-135 0,17 4 239 15</inkml:trace>
  <inkml:trace contextRef="#ctx0" brushRef="#br0" timeOffset="-156430.21">18214 2391 889 0,'2'3'191'16,"-4"1"113"-16,-7 0-27 15,-12 2-109-15,1 3-75 16,-5 8-54-16,-2 2-15 16,6 5-21-16,5 0-6 15,15-3-7-15,9-1-1 16,11-9 1-16,6-2 2 0,4-9 8 16,-4-4 2-16,1-10 8 15,-2-7 11-15,-5-6 30 16,0-5 13-16,-3-8 16 15,-2-5-10-15,-4-10-26 16,0-6-13-16,-3-8-15 16,-1 0-1-16,0 7 5 15,-4 11 5-15,-1 22 0 16,-1 12-5-16,-3 24-16 16,-5 13-8-16,-3 25-9 15,-2 14 5-15,-1 15 4 0,2 4 2 0,9-5 1 16,8-6-1-16,18-12-6 15,5-8-2-15,17-13 2 16,5-8 0 0,1-15 7-1,0-7 3-15,-7-13 4 16,-4-7 3-16,-7-12 4 0,-2-3 2 0,-9-6 8 16,-6 0 7-16,-16 4 16 15,-8 6 2-15,-13 15-15 16,-5 8-11-16,-2 23-26 15,0 10-6-15,7 14 3 16,5 5 0-16,19-1 4 0,12-3 1 31,21-10 2-31,13-2 0 0,24-11 2 16,14-5-5-16,8-5-56 16,4-5-47-16,-1-1 55 15</inkml:trace>
  <inkml:trace contextRef="#ctx0" brushRef="#br0" timeOffset="-122343.45">20359 15103 837 0,'-6'10'69'0,"-1"0"34"0,4-2-42 0,0-3-69 16,1-1-13-16,0-3 0 16,-2-1 1-16,1 2 27 15,0 1 19-15,1 4 39 16,1 0 19-16,-1-1 28 15,2 2 3-15,6 0-9 32,2 2-3-32,8 2-18 15,2-5 1-15,14-3-12 16,9-3-7-16,29-7-7 16,13-1-16-16,12-2-16 0,6-3-10 15,10 4-12-15,5 1-5 16,3-1 0-16,2 4 0 15,3 2-2-15,-10 0 2 16,-9 3 1-16,-6-1-1 0,-16 1-53 16,-1 2-98-16,-10 3 90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31T16:35:55.1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7404 4373 707 0,'-8'16'174'15,"-1"0"161"-15,1-5-111 16,1 4-18-16,2-9-43 16,4 1-15-16,5 1-38 0,-2-5-22 0,4 1-38 31,0 1-15-31,-3 2-26 15,4 4-1-15,-6 4-3 16,-2 4-4-16,-6 7-19 0,-4 5-35 16,-4 5-108-1,-1 3-93-15,4 2 132 16</inkml:trace>
  <inkml:trace contextRef="#ctx0" brushRef="#br0" timeOffset="-86574.23">3244 2459 750 0,'55'0'99'15,"8"5"67"-15,11 4-36 16,21 10-72-16,13 5-24 0,23 10-17 15,17 2-4 1,29-1 3-16,18 0 2 16,41-11-6-16,22-7-4 0,47-14-6 15,14-9 1-15,54-10 1 16,4-3-1-16,39 2 5 16,12 5 9-16,15 6-120 15,10 8 82-15</inkml:trace>
  <inkml:trace contextRef="#ctx0" brushRef="#br0" timeOffset="-74791.65">13963 7492 542 0,'-14'16'128'0,"-2"-1"134"16,3 0-39-16,2-1-47 0,4 0-12 16,7 1-37-16,4-6 1 15,13 0-4-15,7 0-14 16,17-1-6-16,17 3-16 15,15-2-33 1,1-4-10-16,14-2-15 16,1-2-2-16,11-1-5 15,6 0-4-15,0 0-7 16,-6 3-3-16,-14 1-2 16,-11-3 4-16,-22-1 6 0,-10 0 4 0,-29-4-13 15,-10 1-12 1,-29-1-30-16,-17-1-18 15,-26 3-4-15,-10-2 5 0,-8 2 24 16,-10-1 13-16,-11-3 14 31,1-1 4-31,9-2-1 16,13 0-1-16,18 2-3 0,8 2-1 16,16 4 3-16,12 1 7 15,21 1 15-15,9 0 5 0,20 1 4 16,11-2-2-16,12 0-11 15,7-1-5-15,5 0-9 16,5-2-3-16,18 2-3 16,9 0-1-16,8-1 1 15,1-1 1-15,-11-4 2 16,-5 1 2-16,-14-1 3 16,-5 4 5-16,-24 1 3 15,-16 1 4-15,-25 2 4 16,-17-2-2-16,-27-2-2 0,-11-2-8 15,-21-6-15 1,-6-1-11-16,-23-2-24 16,-9 0-8-16,-1 0 4 15,-1 3 2-15,22 4 19 16,14 2 8-16,27 5 2 0,21 0 5 0,35 3 7 31,16 2 6-31,36 3 18 16,15 4 1-16,18-1 2 15,12 1-6-15,13-1-9 16,5-2-3-16,9-1 9 16,2-3 2-16,-6 2-1 15,-4 2 0-15,-15 2-12 16,-15 3 0-16,-37-4 4 16,-15-2-2-16,-33-3-20 15,-19-1-30-15,-33 0-61 0,-21 0-24 16,-35-3-48-16,-8 0-14 15,-18-3-4-15,0-2 16 0,19 0 66 16,8-2 62-16,38 1 134 16,21 0 57-16,45 4 51 15,2-3 15-15,50 4-48 16,26 5-47-16,34 6-50 16,12 2-37-16,19 3-25 15,0 1 3-15,-4-3 6 0,6 2-16 16,-7 1 243-1,1 0-178-15</inkml:trace>
  <inkml:trace contextRef="#ctx0" brushRef="#br0" timeOffset="-63007.82">11811 528 480 0,'-2'-10'131'0,"-1"0"125"16,0-1-17-16,1-1-55 15,-1 0-26-15,0-1-39 16,1 4-17-1,-1 2-34-15,0 1-10 16,1 4-17-16,-1 3-8 16,3 10-12-16,0 8-4 0,3 10-5 15,0 7-1-15,2 8-6 16,0 8-1-16,0 5-3 16,1 1 2-1,-4-2 0-15,0-2 1 0,-1-8 0 16,0-3-2-16,1-14 0 15,0-7-1-15,0-10 0 16,0-6 1-16,1-7 3 0,0-4 1 16,-1-12 2-1,-1-3 0-15,1-7 9 0,-1-5 3 0,4 4 3 16,1 1 2 0,4 8 0-16,2 7-1 15,5 7-7-15,6 5-3 16,11 10-13-16,0 3-4 0,4 8 0 15,-4 3 2-15,-9 8 1 16,-4 1 3-16,-13 5 4 16,-6 2 2-16,-12 3 5 15,-7-1 3-15,-12-2 3 16,-5-4 3 0,-11-9-3-16,2-6-5 0,1-15-5 15,5-3 0-15,11-16-7 16,5-6-2-1,10-9-33-15,6-5-27 0,7 6-46 16,6 3-36-16,12 5-155 16,6 4 175-16</inkml:trace>
  <inkml:trace contextRef="#ctx0" brushRef="#br0" timeOffset="-62469.6">12323 867 546 0,'-9'3'113'0,"1"1"114"31,2-2-44-31,3 0-21 0,2 1-32 16,1-2-37-16,3 4-1 16,2 0-1-1,-1 2-13-15,5 3-26 0,2 0-11 0,6-1-27 16,6-3-5-16,3-4-4 16,6-1 1-16,-6-2 1 15,-3-5 2-15,-5-1 5 16,-7-2 3-16,-2-6 3 15,-2 2 0-15,-6-4 0 16,-2 1 0-16,-7 2 1 16,-6 0-1-16,-9 4-6 15,-2-1-5-15,-6 6-9 16,1 4-2-16,5 7-4 16,4 6 0-16,3 6 2 15,5 4 2-15,6 4 0 16,1 1 2-16,6 2 3 15,6 0 1-15,5 2 2 16,5-1-1-16,7-3-3 0,6-1 0 16,4-5 0-1,-2-2 0-15,0-8 4 16,-1-4-18-16,-1-8-75 16,2-5-57-16,2-10 66 15</inkml:trace>
  <inkml:trace contextRef="#ctx0" brushRef="#br0" timeOffset="-61900.24">12939 808 1088 0,'-11'-4'146'0,"-4"0"92"16,-1 2-4-16,-9 0-82 15,-5-3-31-15,-6 0-41 16,-2 1-16-16,5 4-34 15,4 7-14-15,6 8-17 16,4 5-6-16,10 8-3 16,2 3 1-16,7 0 2 15,3-2 1-15,9-10 1 0,2-6 2 16,7-7 3 0,0-4 3-16,7-9 6 15,4-4 1 1,2-9 1-16,0-3-2 0,-1-3 3 15,-8 1 1-15,-5 3 2 16,-2 3 5-16,-9 7-4 16,-1 7 3-16,-6 8 8 15,-1 6-3-15,-4 7 2 16,2 2-4-16,-7 8-9 16,-3 5-8-16,0 10-4 15,-3 9-1-15,-4 13-4 16,-5 7 3-16,-7 12-29 0,-2-1-16 0,3-8-1 31,5-4 0-31,11-20 24 0,5-10 15 0,8-16 0 16,5-8 1-16,8-16 4 15,8-9 1-15,10-17 8 16,6-8 4-16,8-11 7 16,0-3 1-16,-3 0-6 15,-4 5-1-15,6 7-8 16,3 5-3-1,5 8-2-15,0 3-25 0,-5 6-117 16,-6 5-150-16,-15 3 157 16</inkml:trace>
  <inkml:trace contextRef="#ctx0" brushRef="#br0" timeOffset="-58858.96">11784 1553 481 0,'-5'-8'63'0,"0"0"71"16,1 0-16-16,3 3-4 0,-3 1-1 16,4 2-21-16,0 2-6 15,1 2-1-15,1 3-3 16,-2 5-4-16,1 3-6 16,0 4-25-16,-1 5-11 0,0 5-14 15,0 3-9 1,0 7-9-16,-1 2-1 0,1 2 0 15,-3 1 0 1,0-3-12-16,0-3-4 0,1-10-3 16,-1-5 1-1,1-9 12-15,2-10 3 0,-1-2 3 16,1-8 1-16,3-9-1 31,3-3-1-31,5-3 9 0,3-2 9 16,5 10 10-16,2 3 1 0,4 13-8 15,1 8-9-15,1 9-9 16,2 6-2-16,-5 6 1 16,-4 1 2-16,-10 5 4 15,-7 0 4-15,-14-2 8 16,-9-1 2-16,-11-9 4 16,-5-5 0-16,-2-10-4 15,1-8-3-15,5-10-9 16,1-8-5-16,5-11-11 15,5-5-16-15,6-3-27 16,5 0-8-16,9 6-44 16,5 4-29-16,7 6-105 15,4 4-102-15,5 7 184 16</inkml:trace>
  <inkml:trace contextRef="#ctx0" brushRef="#br0" timeOffset="-58380.94">12212 1848 459 0,'0'1'123'16,"-2"3"148"-1,1 4-73-15,0 3-26 0,0 5-51 0,1 8-65 16,0 5-16-16,0 8-13 16,0-1-9-16,-2 2-9 15,1-2-2-15,1-9 0 16,0-2-1-16,0-10 2 16,0-6 0-1,0-8 4-15,0-3 0 0,0-11 4 16,0-7-1-16,3-11 5 15,2-3 7-15,0-4 10 16,2 1 3-16,2 5-3 16,3 3-3-16,0 11-11 0,2 5-4 15,3 8-9 1,4 4-5-16,2 2-4 16,1 3-1-16,1 4-2 15,0 4 0-15,-4 9 1 16,-2 5 1-16,-7 8 3 15,-3 3 3-15,-6 4-40 16,1 0-36-16,-6 0-146 16,1-5-136-16,5-4 194 15</inkml:trace>
  <inkml:trace contextRef="#ctx0" brushRef="#br0" timeOffset="-57920.09">12602 1981 700 0,'-3'4'84'16,"3"-1"42"-16,1-1 11 0,6 0-15 15,2 1-31-15,4-1-19 16,1-1-8-16,4-1-21 0,4-2-7 15,4-4-14-15,4-2 0 16,2-3 6-16,2-1 3 16,-2-3 9-1,-6 1-1-15,-8 0 8 16,-9 1 5-16,-13 2 5 16,-13 0-2-16,-16 1-16 15,-7-1-10-15,-7 2-18 16,5 4-7-16,9 7-7 15,7 5-6-15,11 14-7 16,5 6-1-16,7 8 4 16,7 6 5-16,6-1 10 0,7 0 5 15,7-8 2-15,6-1 0 16,5-8-3-16,7-5-1 16,5-9-1-16,4-7 1 15,-1-7-47-15,-1-7-42 16,0-13-234-16,3-6 186 0</inkml:trace>
  <inkml:trace contextRef="#ctx0" brushRef="#br0" timeOffset="-44882.91">11752 3388 457 0,'0'0'90'0,"-2"0"97"15,1-1-17-15,1-1-34 16,0-3-17-16,0 0-24 16,1 1-7-16,1 0-15 15,-2 4-6-15,1 1-18 16,-1 7-9-16,-1 9-9 16,-3 4-5-16,0 9-13 15,1 5-5-15,0 5-5 16,1 4 0-16,1-1-1 15,-4-3 0-15,4-5 0 16,-1-6 0-16,1-7-1 16,1-5 1-16,-2-5-1 15,2-3 0-15,0-8 0 16,0 0 1-16,-1-2-1 16,1-2 1-16,-1-2-1 15,0-4 0-15,1 0-1 16,2-2 1-16,1-2 0 15,-1-1 0-15,1 0 1 16,3-1-2-16,1 1 0 16,1 1 0-16,0 1 1 15,1 2 1-15,-1 3 10 16,0 3 3-16,0 5 5 16,0 4-1-16,4 3-7 15,1 0-4-15,6 1-3 16,2 0-2-16,0 1-1 0,1-1 0 0,-3 2 1 31,-5 1 0-31,-7 4 4 16,-7 2 0-16,-12 3 2 15,-5 2 2-15,-4 2-4 16,-6-1 0-16,0-2-2 0,0-1 0 16,2-7 1-16,2-6 0 15,5-8-1-15,2-8 0 0,1-10-3 16,5-4-2-16,5-2-2 15,2 3-2-15,4 6-20 16,1 4-44-16,3 7-234 16,3 1 193-16</inkml:trace>
  <inkml:trace contextRef="#ctx0" brushRef="#br0" timeOffset="-43840.72">12249 3389 268 0,'2'-2'53'16,"1"0"69"-16,-3 0-3 0,0 1-8 15,0 2-12 1,-1 0-26-16,-2 2-11 0,1-1-9 16,2-2-3-16,0 0-5 15,0 0 1-15,0 0 2 16,0 0 1-16,1 0-4 15,0 0-4-15,0 0-4 16,1 0-7-16,-2 0-6 16,0 0-3-16,0 0-2 15,0 0-1-15,0 0-4 16,1 1-2-16,-1 0-3 16,1 0 1-16,0 0 4 15,0 0 2-15,0-1 1 16,2 0 1-16,-2 0 8 15,1 1 1-15,-1 0 14 16,0 1 3-16,-1 7-3 16,-2-5-3-16,0 5-14 15,-2 2-2-15,1 5-6 0,-1 2-1 16,1 8-6 0,0 3-4-16,-3 6-3 15,1 5 2-15,0 0-3 16,0 2 2-16,2-2-1 15,0-1 0-15,1-3 1 16,0-1 0-16,2-8 0 16,-1-3 0-16,1-5-1 15,0-4 0-15,2-5-1 16,1-4-14-16,2-8-88 0,1-5-102 16,2-9 107-1</inkml:trace>
  <inkml:trace contextRef="#ctx0" brushRef="#br0" timeOffset="-42529.72">12501 3641 351 0,'0'-3'65'0,"0"2"52"15,-6-1-30-15,3 2-31 16,-1 0-4-16,2 0 3 16,0 0 1-1,2 0-7-15,0 0-3 0,0 0-1 16,0 0-4-16,-1 0-11 15,-4-2-7-15,2 2-11 0,3 0-5 16,0 1-6-16,-1 0-1 16,-1 0 0-16,-2 3 0 0,5-1 0 15,1 0 0 1,2 0 0-16,-4-1 5 0,0 0 18 16,0 0 6-1,0 0 10-15,0-1 0 0,0 0-10 16,0 0-4-16,0 0-8 15,0 0-4-15,0 0-6 16,0 0-1-16,0 0 0 31,0 0 2-31,0 1 2 16,2 2 0-16,0-2-1 0,2 1-1 16,-2 1-2-16,0 0-3 15,3 0-1-15,-3 1 0 16,1-1-1-16,0 0 1 15,-3 0 18-15,1-1 3 16,-1 1 3-16,0 0-1 16,2-1-17-16,-1-1-5 0,4 0-3 15,-2 0 0-15,4 0 3 16,2 0 2 0,3 2 0-16,-2 1 2 0,3 1 0 15,0 1 0-15,2-2 3 16,-1-1 0-16,0-4 5 15,-1-1 2-15,0-5 3 16,-1-1 0-16,-1-3-3 16,1-1-2-16,-2-3-3 15,-2-2-2-15,1-2-3 16,-1-2-2-16,-1 2-1 16,-2 0 1-16,-5 4 1 15,-2 1 2-15,-5 1 1 16,-2 2-1-16,-2 0-1 15,-4 3-1-15,0 0-2 16,2 0-1-16,-1 0 1 16,0-1 0-16,0 1-1 15,0 2 0-15,-3 3 2 16,4 2-1-16,2 5 1 16,-3 1 0-16,3 6-2 15,-1 0 1-15,-1 4 0 0,-1 3 0 0,-1 1-3 16,3 3 1-1,-1 2-1-15,2 1-1 16,4 1-1 0,2 1-1-16,5 0-1 0,5 3 0 15,5-4 0-15,3-1 0 0,4-2 3 16,4-3 0-16,1-6 2 16,2-2 2-16,3-5 0 15,2-6-1-15,-4-3 2 16,2-1-20-16,-3-6-106 15,2 2-109-15,-4-8 117 16</inkml:trace>
  <inkml:trace contextRef="#ctx0" brushRef="#br0" timeOffset="-40711.69">11795 4069 414 0,'2'-6'111'16,"1"1"94"-16,-2 1 4 16,-1 0-37-16,0-1-32 15,0 3-39-15,0 1-17 16,0 3-18-16,0 6-8 0,0 3-5 16,0 4 2-16,0 4-11 15,-3 4-8-15,0 9-14 16,0 3-4-1,-3 6-9-15,-1 2-3 0,1-3-1 16,-1 0-2-16,2-7 0 16,1-3 0-16,1-9-1 15,1-5 1-15,2-10-1 16,0-5-1-16,-2-3 1 16,4-5 1-16,-1-2-1 15,0-5 1-15,0 1-1 16,0 0-1-16,1-3 0 15,2 1-1-15,3-1-3 16,1 1 0-16,0 5-1 0,4 1 1 16,3 6 1-16,2 3 1 0,2 3 1 31,0 4 2-31,-1 3 0 0,-3 2 0 16,-3 1 2-1,1 1 0-15,-13 0 2 0,0 0 1 0,-14 4 3 16,-3 2-1-16,-9 2-1 15,-3 1-1-15,-3-4-3 16,2-1-1-16,5-6-10 16,1-6-13-16,9-9-25 15,5-6-16-15,9-10-57 16,2-1-30 0,8-2-73-16,3 0-61 0,8 8 162 15</inkml:trace>
  <inkml:trace contextRef="#ctx0" brushRef="#br0" timeOffset="-39932.76">12331 4298 148 0,'-6'1'41'0,"-2"-1"76"16,2-1-8-16,-1-2 3 15,2-1 12-15,1-2-8 16,2-2-3-16,-3 0 13 16,2-1 3-16,-4 2 4 15,-1 2 0-15,-6 1-24 0,-2 2-20 16,-1 1-37-16,1 1-17 15,1 3-20-15,2 1-8 16,5 5-11-16,0 5-2 0,1 6-2 16,5 3 1-16,2 2 2 15,1-3 1-15,7-6-2 16,1-3 1-16,6-10 0 16,1-3 2-16,7-6 2 15,1-4 1-15,4-6 5 16,-1 0 1-16,-5-4 5 15,-5 3 4-15,-8 3 9 16,-2 1 5-16,-7 7 8 16,0 3-1-16,-4 3-11 15,0 4-6-15,-2 8-13 16,4 5-3-16,2 6-2 16,7 4 0-16,2 0-1 15,1 2 0-15,5 1 1 16,-5-2 1-16,-1 1 1 15,-3-1 0-15,-13 0 3 16,-3 1 0-16,-9-1 3 16,-3 1-1-16,-2-6 2 15,-5-2 0-15,5-10 1 16,2-5 0-16,5-12-5 16,2-9-1-16,7-14-50 0,0-5-41 0,8-2-120 15,3 2-116 1,4 10 178-16</inkml:trace>
  <inkml:trace contextRef="#ctx0" brushRef="#br0" timeOffset="-39609.62">12691 4096 845 0,'0'1'100'0,"-2"6"50"0,-4 4 12 15,-2 11-48-15,-1 8-23 16,-1 13-27 0,-3 7-14-16,2 10-27 15,-2 3-9-15,4 1-10 16,1-4-3-16,8-6-1 15,3-6-1-15,7-11 0 16,1-7-1-16,3-14-1 16,2-5-1-16,1-13-14 15,4-8-20-15,2-11-38 0,1-5-63 16,-2-7 76 0</inkml:trace>
  <inkml:trace contextRef="#ctx0" brushRef="#br0" timeOffset="-39426.34">12578 4287 686 0,'-1'8'153'0,"2"2"183"15,12-3-172-15,0-1 9 16,9-7-67-16,4-5-36 16,11-9-48-16,2-3-13 15,16-9-174-15,7-4 121 16</inkml:trace>
  <inkml:trace contextRef="#ctx0" brushRef="#br0" timeOffset="-20307.1">12817 2376 367 0,'7'1'137'0,"2"-1"161"0,3 1-66 16,-1 2-24-16,0 2-42 0,1 5-52 15,-1 4-14-15,-2 10-32 16,0 6-15-16,-4 11-27 31,-2 4-11-31,-2 5-9 16,1 2-1-16,-1-6-1 15,1-2 2-15,1-13 2 0,0-5-1 0,1-8 0 16,0-8 0 0,-4-10 3-1,2-2 1-15,1-14-5 0,3-4 0 16,3-5-6 0,4 0-2-16,3 3 0 0,0 2 3 15,3 8 5-15,3 4 1 16,3 7 6-16,0 3-2 15,2 8-1-15,-2 3 1 16,-3 4 1-16,-4 0 0 0,-8 1 7 16,-4 0 5-16,-11 0 5 15,-7 1 0 1,-16-1-4-16,-5-2-4 0,-2-7-10 16,-1-3-14-16,7-9-56 15,4-6-32-15,6-6-81 16,1-3-58-16,10-5 134 15</inkml:trace>
  <inkml:trace contextRef="#ctx0" brushRef="#br0" timeOffset="-20011.8">13371 2326 1304 0,'-3'12'125'0,"2"4"38"16,-2 4 10-16,2 10-69 16,-1 7-37-16,1 9-30 0,0 4-9 15,5 4-16-15,-1 0-4 16,4-2-2-1,0-2 0-15,1-6-36 16,-1-1-47-16,0-11-128 0,3-7-89 16,4-16 148-16</inkml:trace>
  <inkml:trace contextRef="#ctx0" brushRef="#br0" timeOffset="-19678.38">13593 2301 1097 0,'0'0'106'0,"0"1"82"0,-3 2-32 15,0 3 19 1,1 0-51-16,-1 4-56 16,1 5-15-16,1 8-28 0,-1 6-9 15,2 13-10-15,-3 6-3 0,2 11-1 16,-1 4 0-16,0-1 2 15,2-4 0 1,2-15 0-16,4-7 0 0,10-14-2 16,4-6-1-16,12-11-1 15,4-5 1-15,3-9-1 16,-1-3-9-16,-6-7-39 16,-5-1-28-1,-6-4-108-15,-6-1-137 16,-2-6 187-16</inkml:trace>
  <inkml:trace contextRef="#ctx0" brushRef="#br0" timeOffset="-19506.86">13519 2501 1053 0,'34'0'150'16,"2"-1"59"-16,20-8-41 15,2-2 0-15,0-7-101 16,-4-4-26-16,-9-6-169 16,2-1 97-16</inkml:trace>
  <inkml:trace contextRef="#ctx0" brushRef="#br0" timeOffset="-18480.46">13297 2854 883 0,'-13'-18'24'0,"-5"-3"-4"0,-8-6-23 16,-4 0-3-16,-5 0-47 15,-3 0-46-15,3 6-130 16,0 2 118-16</inkml:trace>
  <inkml:trace contextRef="#ctx0" brushRef="#br0" timeOffset="-17448.32">12708 2676 374 0,'-30'25'115'0,"9"-1"150"16,8-3-74-16,18-7 5 16,13-7 1-16,31-9-16 15,17-5-13-15,21-9-55 16,4-2-24-16,16-5-26 16,4-2-11-16,3-1-18 15,2 0-1 1,-3-1-5-16,-8 1-1 0,-15 2-3 15,-13 2-1-15,-35 3 1 16,-17 5 4-16,-21 3 2 16,-12 3-6-16,-28 6-17 15,-18 4-10-15,-32 10-30 16,-15 3-18-16,-17 10-14 16,-9 4 0-16,3 0 22 0,6 1 17 15,8-6 25 1,15-6 4-16,24-9 2 15,17-6 2-15,35-6 9 0,20-6 6 16,36-6 10 0,13-5 3-16,22-7-2 15,4 0-4-15,8-1-4 0,11 1-4 16,0 5-4 0,0 1-3-16,-12 5-5 15,-15 4-2-15,-22 6 5 16,-14 3 9-16,-31 4 7 15,-13 3 1-15,-29 3-6 16,-8 4-8-16,-23 3-8 0,-15-1-2 0,-6 3-2 16,1 1-2-16,12 1-1 15,17 2-1-15,22-3-2 16,10-3-1-16,22-5-10 16,12-4-1-16,23-5 0 15,9-2 2-15,20-7 11 16,11-2 3-1,24-2 6-15,2 1 3 0,1 2 1 16,-3 2-1-16,-21 6-2 16,-8 3 0-16,-27 7 6 15,-20 2 2-15,-40 11 2 16,-22 7-2-16,-33 11-16 16,-19 5-7-16,-19 7-11 15,1-1 0-15,11-2-11 0,17-5-1 16,38-15 4-1,12-6-6-15,40-17 16 16,24-5 9-16,25-13 11 16,10-7 14-16,18-5 17 15,7 0 0-15,3 3 5 0,-6 1-3 16,-21 8-8-16,-16 2-5 0,-27 6-4 16,-15 5 3-16,-8 3-5 15,-20 6-7-15,-31 9-15 16,-14 4-10-16,-7 5-4 15,4-1 4-15,31-7 1 16,17-4-6-16,37-12-1 16,23-8 8-16,46-16 18 15,13-6 16-15,19-10 17 32,5-2-4-32,-11 7-9 15,-9 3-5-15,-36 11-1 0,-22 5 6 16,-46 8-9-16,-25 7-16 15,-41 11-24-15,-13 6-13 16,-6 6 0-16,11-1 10 0,32-8 12 16,19-6-5-16,35-11 2 15,19-7 8-15,39-13 7 16,22-4 10-16,25-7 5 16,-1 0 0-16,-10 0-80 15,-13-1-411-15,-35-8 319 16</inkml:trace>
  <inkml:trace contextRef="#ctx0" brushRef="#br0" timeOffset="-16630.36">14681 2452 616 0,'-1'1'118'0,"1"1"104"31,1 0 12-31,0 0-52 16,0-1-24-16,-4-2-36 15,1 0-10-15,-6-2-22 0,1 0-15 16,-2 1-29-16,-5-1-14 16,-9 2-12-16,-9 2-2 15,-9 3-8-15,3 4-3 16,4 1-6 0,10 1-1-16,11 3-5 0,6-2 0 15,11 7 0-15,4-2 1 16,6 1 4-16,5 4 3 15,8-4 0-15,3 1 0 16,6-1 0-16,2-5-2 0,-5 1 0 16,-4 0 1-16,-8-1 11 15,-9 3 16-15,-15-4 28 16,-3 4 2 0,-18-1-3-16,-5-2-13 0,-19 1-26 0,-10-5-2 15,-5-3-30-15,5-2-20 0,13-5-48 31,6-3-26-31,18-3-26 0,7-1-48 16,15-3-80-16,8-5-75 0,15-7 170 16</inkml:trace>
  <inkml:trace contextRef="#ctx0" brushRef="#br0" timeOffset="-16375.8">14941 2217 1125 0,'-10'6'165'0,"-4"2"180"16,0 4-205 0,-1 3 14-16,3 6-51 0,3 6-21 15,3 9-39-15,4 5-15 16,2 10-19-16,0 2-3 15,2 6-4-15,-2-1-21 16,0-2-73-16,0-2-67 16,2-7-213-16,3-6 206 0</inkml:trace>
  <inkml:trace contextRef="#ctx0" brushRef="#br0" timeOffset="-16049.35">15194 2252 1105 0,'3'-2'107'0,"-1"2"60"16,0 3 21 0,-3 6-5-16,-2 5-49 15,-3 9-59-15,-4 3-15 0,1 13-29 16,-3 4-11-16,-1 13-11 15,4 4-5-15,-1 4-2 16,6-1 0-16,4-11 0 16,3-4-1-16,9-14-1 15,4-5 0-15,3-12-1 16,3-6 1-16,4-10 0 16,3-5 3-16,4-12-35 15,0-5-38-15,-3-5-147 16,-6-3-226-16,-15 0 256 15</inkml:trace>
  <inkml:trace contextRef="#ctx0" brushRef="#br0" timeOffset="-15900.15">15024 2502 1293 0,'46'-2'124'15,"3"-5"52"-15,0-1 6 16,8-5-83-16,1-2-37 15,4-3-30 1,3-3-41-16,-6-3 9 16</inkml:trace>
  <inkml:trace contextRef="#ctx0" brushRef="#br0" timeOffset="-11849.31">16265 2539 650 0,'0'0'263'0,"0"3"-11"0,1-1 26 0,3 6-26 0,9 6-91 15,4 0-45-15,6 3-62 16,7-3-23-1,7-1-17-15,-2-4-5 0,5-6-2 16,6-3-5-16,5-7-12 16,13-5-30-16,6-2-123 15,1-3-89 1,-6-3 123-16</inkml:trace>
  <inkml:trace contextRef="#ctx0" brushRef="#br0" timeOffset="-11525.29">17247 2444 1256 0,'10'-6'119'0,"-7"1"60"15,-9 0 3-15,-17 4-75 0,-8 2-33 16,-10 6-49-16,-3 1-10 0,8 2-9 31,7 1-6-31,17 2-7 0,12-1-2 0,16 0 4 31,9 2 5-31,15 1 16 0,5 2 7 16,1 5 4-16,-4 0-1 16,-10 5-11-1,-11 0-3-15,-13-1-3 16,-5-2 0-16,-17 0 3 15,-6-1-12-15,-15-2-52 0,-8-1-40 16,0-8-134-16,-2-5-134 0,18-9 203 16</inkml:trace>
  <inkml:trace contextRef="#ctx0" brushRef="#br0" timeOffset="-10996">17410 2490 691 0,'16'1'191'0,"-1"2"232"0,-2 4-161 15,-5 3-77-15,-3 0-53 16,-1-1-65-16,1-3-17 16,3-4-16-16,3-4-8 15,8-6-10 1,7-4-4-16,6-4-8 0,-4 0 2 16,-5 1 0-16,-5 0 0 15,-17 6 2-15,-7 2 0 0,-20 7-3 16,-8 4-3-16,-7 11-6 31,-2 7-1-31,9 10-2 16,8 4 1-16,5 1-1 15,11-1-1-15,13-7 0 16,9-6 1-16,14-4 2 16,6-5 1-16,13-6 2 0,8-3 1 0,5-9-1 15,-1-5 1-15,-7-11-1 16,-5-6 0-16,-4-12 0 15,-2-6 2-15,0-7 11 16,5-7-83-16,-3-7 13 16,-1-1 3-16,-12-3 24 15,-9 2 100-15,-15 3 16 16,-4 6 11-16,-6 19-14 16,-3 13-14-16,-3 26-21 0,-2 13-20 15,0 19-21 1,0 9-2-16,1 14-7 15,4 3 4-15,5 8 4 16,4 1-17-16,3-4-59 16,3 0-56-16,3-8-186 15,0-6 175-15</inkml:trace>
  <inkml:trace contextRef="#ctx0" brushRef="#br0" timeOffset="-10816.87">17853 2242 1666 0,'9'-3'123'0,"5"-1"36"15,6 2-8 1,15 1-57-16,8-1-41 0,10 0-33 16,3-2-20-16,5 1-85 15,0 1-76-15,6 5 85 16</inkml:trace>
  <inkml:trace contextRef="#ctx0" brushRef="#br0" timeOffset="-10224.3">18772 2398 965 0,'-6'0'119'0,"-3"4"86"16,0 2-40-16,-7 6-12 16,-1 5-65-1,0 5-58-15,1 3-10 16,5 4-10-16,7 2-4 0,9-5-2 16,6-5 2-1,12-11 5-15,5-5 6 0,10-9 3 16,1-5 2-16,5-6 13 15,-3-1 5 1,-13-1 19-16,-7 0 9 0,-15-2 3 16,-12 0-13-16,-13 1-24 15,-4 1-17-15,-11 7-24 0,4 5 1 16,8 5-3 0,6 2 1-16,13 2-3 15,6-2-1-15,18 0 2 16,8 0 1-16,11 2 6 0,3 1 1 31,-4 1 1-31,-4 1 0 16,-5 1 1-16,-3 0 1 0,-5 0 0 0,-3-3 1 15,-5-3 1-15,-4-1-1 16,-6-4 1-16,-1-2 1 0,2-3-2 31,-3-3 0-31,5-1-1 16,0 0-2-16,3 6-5 15,1 4-4-15,1 10-2 16,-2 6 0-16,2 8 4 16,1 1 3-16,7 1 3 15,5-2 0-15,11-9-5 16,1-5-11-16,5-8-68 0,3-5-60 0,-5-11 78 16</inkml:trace>
  <inkml:trace contextRef="#ctx0" brushRef="#br0" timeOffset="-9975.57">19809 2052 1351 0,'0'3'108'0,"0"0"-5"16,0 6 75-16,0 2-25 15,0 12-19-15,1 5-64 16,3 13-44-16,-1 6-8 16,0 6-12-16,-1 4-5 15,4-3-28-15,1-2-43 0,2-9-165 16,1-6 138-16</inkml:trace>
  <inkml:trace contextRef="#ctx0" brushRef="#br0" timeOffset="-9410.51">19974 2440 903 0,'7'8'140'15,"2"-3"91"1,6 0-46-16,4-5-60 16,4-2-53-16,9-5-36 15,4-4-12-15,3-2-1 16,2 0 11-16,-11-1 24 15,-8 1 18-15,-14 0 20 16,-8 1-9-16,-12 5-27 16,-10 6-25-16,-11 11-40 15,-5 9-8-15,3 11 1 16,4 4 2-16,20-3 1 16,10-1 2-16,19-6 0 15,8-4 5-15,13-7 4 16,7-5 2-16,4-9 2 15,1-6-1-15,-1-9 2 0,3-5 2 16,2-8-1-16,5-2 2 0,-2-3 0 16,-5 1-4-16,-12 9-4 15,-11 8-5-15,-15 15-10 16,-6 7 3-16,-6 10 1 31,0 2 4-31,2 2 5 0,4 0-1 0,10-2 0 16,4-1 1-16,5 1 0 15,-1-1 1-15,-6 1 3 16,-4-1 7-16,-9-4 6 16,-4-2 4-16,-11-2-1 15,-4-2-4-15,-10-2-7 16,-4 1-6-16,-1-1-8 16,-1-2-8-16,7-1-18 15,1-4-7-15,8-3-20 16,1-3-15-16,6-8-83 15,1-3-151-15,8-9 180 16</inkml:trace>
  <inkml:trace contextRef="#ctx0" brushRef="#br0" timeOffset="-8609.23">21169 2284 780 0,'-2'-7'175'0,"-4"-2"106"0,-4 1-61 16,-3 1-38-16,-10 3-100 16,-1 4-37-16,-6 8-36 15,2 3-6-15,7 4-6 16,9 1-2-16,18 0-1 16,7 0 5-16,17 1 6 15,1 1 4-15,3 2 5 16,-4 2-3-16,-9 3-2 15,-8 0-2-15,-12 1 0 16,-6-1 2-16,-18 0 2 0,-12-2 2 0,-14-4-28 31,-5-3-39-31,5-6-146 0,6-7-176 0,20-9 206 16</inkml:trace>
  <inkml:trace contextRef="#ctx0" brushRef="#br0" timeOffset="-8355.34">21789 2009 1167 0,'4'20'131'0,"4"6"26"15,3 12-10-15,0 5-16 16,-1 9-81-16,-3 2-20 16,-4-2-20-16,0 0-3 15,-3-6-65-15,-3-2-73 0,0-7 72 32</inkml:trace>
  <inkml:trace contextRef="#ctx0" brushRef="#br0" timeOffset="-7914.8">21717 2313 993 0,'13'-24'123'0,"2"-1"81"0,2-5-30 15,7-2 0-15,5-1-59 16,4-5-43-16,6 1-5 15,3-4 5-15,-1-2-4 16,-6 5-12-16,-2 3-12 16,-9 16-16-1,-5 7-12-15,-5 18-11 0,-6 9 1 0,-7 21-10 16,-3 11 0 15,-6 17 3-31,-6 6 1 0,2 1-16 16,-3-3-16-16,7-10-20 15,3-7 1-15,5-15 17 16,4-7 19-16,-1-16 25 16,3-5 5-16,2-12 7 15,2-7 2-15,5-11-3 16,1-5-5-16,1-1-11 0,3 4-6 16,0 11-11-16,0 9-4 15,-5 13-1-15,0 7 5 0,-4 5-39 31,2 1-41-31,4-3-293 0,3-2 234 16</inkml:trace>
  <inkml:trace contextRef="#ctx0" brushRef="#br0" timeOffset="-7416.73">22591 2418 1038 0,'-1'-22'173'16,"-7"-2"120"-1,-4 0-35-15,-10 4-140 0,-1 5-49 16,-1 12-57-16,0 5-12 15,-5 11-1 1,4 5-3-16,3 2-2 16,8 0-4-16,14-5-4 15,7-3 1-15,13-3 4 16,0-3 5-16,6-6 9 16,5-1 3-16,1-5 21 15,3-2 5-15,-4-2 3 16,0 1-2-16,-8 4-25 0,-5 3-8 15,-9 6-4-15,-9 3-2 16,-7 2 3-16,-2 1 1 16,-1-1 0-16,4-1-6 15,8-5-7-15,5-1 0 16,7-4 1-16,2-2 7 16,1-3 5-16,3-1 2 0,4 0-1 15,2 2-2-15,0 1-3 16,-2 3-4-16,-5 7-24 31,-2 4-18-31,-9 7-51 0,-4 3-26 0,4-1-54 16,4-2 9-16,3-8 55 15,4-4 31-15,5-8 113 16,-4-4 39-16,7-5 64 16,2-1 33-16,6 3-2 15,0 5-28-15,1 13-58 16,4 9-35-16,-7 17-31 15,0 6-1-15,-5 8-7 16</inkml:trace>
  <inkml:trace contextRef="#ctx0" brushRef="#br0" timeOffset="-4398.68">15388 8175 384 0,'11'-3'111'0,"-1"0"109"15,-6 0-14-15,0 2-38 16,-3 0-16-16,-1 0-20 16,-3 0-7-16,-2 1-15 15,0-1-9-15,-1 0-15 16,0-1-4-16,-1 0-7 15,-2-1-2-15,-5 1-8 16,-2-1-9-16,-8 3-22 16,-3 0-10-16,-4 5-16 15,-1 3-5-15,5 4-3 16,3 3-3-16,6 3-2 16,3 1 0-16,10 0-4 15,8-1-1-15,13-5-1 16,1 0 0-16,9-5 7 0,1-1 2 15,10 2 8 1,-1-1 4-16,-1 2 2 16,-3 3-1-16,-11 1 7 15,-12 1 5-15,-16 4 6 16,-10 1 0-16,-14 3-8 16,-5-1-6-16,-1 2-10 15,0-4-5-15,6-6-15 16,1-1-12-16,6-11-29 15,2-2-24-15,6-10-41 0,7-2-44 16,9-5-155-16,3-3 184 0</inkml:trace>
  <inkml:trace contextRef="#ctx0" brushRef="#br0" timeOffset="-4136.31">15578 7874 1533 0,'5'-3'123'0,"-4"3"75"16,-1 5-29-16,-1 9-42 15,-4 8-37-15,3 9-48 16,1 7-11-16,1 6-10 0,0 4-9 16,0 5-7-16,0 5-1 15,0 4-13-15,1-1-26 16,1-5-68-16,3-7-55 15,2-13-243-15,3-8 237 16</inkml:trace>
  <inkml:trace contextRef="#ctx0" brushRef="#br0" timeOffset="-3876.1">15871 7820 1052 0,'5'-3'204'0,"2"4"288"16,1 13-343-16,-3 6 12 0,1 14-51 16,-4 4-28-16,-2 10-34 15,-5 3-15-15,-2 6-23 16,-1 1-4-16,4 7-4 16,6-2-2-16,11-5-2 15,4-6-2-15,3-17-6 0,1-6-6 16,-3-15-14-1,-2-5-12 1,0-12-39-16,1-8-32 0,1-14-65 16,3-8-59-16,-2-10 130 15</inkml:trace>
  <inkml:trace contextRef="#ctx0" brushRef="#br0" timeOffset="-3683.46">15728 8090 1416 0,'-12'7'121'0,"10"-1"74"16,4-1-33-16,13-3-44 15,7-2-14-15,13-3-24 16,9-4-24-16,6-4-35 16,1-5-44-16,1-9-136 0,3-5 106 15</inkml:trace>
  <inkml:trace contextRef="#ctx0" brushRef="#br0" timeOffset="-2463.58">17396 7909 507 0,'0'-2'136'0,"0"2"176"16,-3 0-82-16,-5 3-34 15,-2 0-31-15,-5 3-54 16,-1 0-16-16,-7 3-29 0,-5 3-16 15,-13 2-23-15,-9-2-8 16,1 1-13-16,0-1-2 16,18-1-5-16,13 1-5 15,18 1-3 1,9 1-1-16,18 2 8 0,9 0 5 0,8-1 7 16,0 0 2-1,-4 0-3-15,-7 0-2 0,-9-1-1 31,-5 0 3-31,-7-1 3 16,-9 0 3-16,-6 2 3 0,-11 0-1 0,-7 2-6 31,-8-2-13-31,-14-4-42 0,-3-2-35 16,-5-8-117-16,2-3-80 16,11-9 148-16</inkml:trace>
  <inkml:trace contextRef="#ctx0" brushRef="#br0" timeOffset="-2223.32">17191 7779 1320 0,'17'-15'106'0,"-1"4"69"15,-2 5-18-15,-5 8-31 16,0 6-24-16,-4 17-33 0,2 9-22 0,-2 21-23 15,0 8-8-15,-2 9-11 16,1 3 1-16,-4 4-43 16,0 1-50-16,1-4-149 15,0-3-151-15,8-15 207 32</inkml:trace>
  <inkml:trace contextRef="#ctx0" brushRef="#br0" timeOffset="-1923.71">17676 7750 1235 0,'3'7'161'0,"-3"5"169"16,0 11-212-16,-4 4 12 15,-6 8-62-15,0 7-24 16,2 4-28-16,-1 5-9 0,9 4-8 16,2 2-1-16,7 5-32 15,4-1-11-15,0-3-3 16,2-5 0-16,2-19 23 16,1-9-9-16,2-17-41 15,-4-8-46-15,1-18-72 16,0-9-62-16,0-16 137 15</inkml:trace>
  <inkml:trace contextRef="#ctx0" brushRef="#br0" timeOffset="-1723.33">17462 8044 1012 0,'22'-3'200'0,"5"-2"274"15,13 0-333-15,3-1-1 16,-1-4-62-16,-6-3-20 16,-8-3-70-16,-3 0-57 15,-4-3-251-15,4 3 197 16</inkml:trace>
  <inkml:trace contextRef="#ctx0" brushRef="#br0" timeOffset="-1413.17">17934 7955 468 0,'-6'12'95'15,"-1"4"137"1,3 4-94-16,0 7-4 0,2 5-36 0,3 4-55 16,4-2-17-1,5-2-20-15,6-5 0 0,13-10 17 16,5-6 32-16,5-13 61 15,0-6 16-15,-5-12 2 16,-3-5-23 0,-8-8-52-1,-4-3-13-15,-9-3 3 16,-5-1 3-16,-10 4 3 16,-8 1-6-16,-15 10-57 15,-7 6-34-15,-17 17-55 16,-2 8-28-16,1 12-73 15,5 3-96-15,23 3 170 16</inkml:trace>
  <inkml:trace contextRef="#ctx0" brushRef="#br0" timeOffset="-1156.88">18624 8265 1112 0,'1'25'174'0,"2"1"155"16,2 7-187-16,0 1 8 0,-2 1-82 15,-2 1-16-15,-3-2-38 16,-8-2-28-16,-7 0-133 15,-4-4-207-15,-13-8 196 32</inkml:trace>
  <inkml:trace contextRef="#ctx0" brushRef="#br0" timeOffset="-556.98">19521 7949 961 0,'3'-8'149'0,"0"1"137"15,-1 1 9-15,-5 0-37 0,-2 2-34 16,-12 1-70-16,-7 1-36 16,-13 2-58-16,-9 3-22 15,-9 4-28-15,1 1-6 16,11 2-6 0,11 0-4-16,21 3-11 15,11 1-2-15,16 4-1 0,12 1 3 16,14 4 9-16,6 0 4 15,0-1 4-15,-2 1 0 0,-13-2 2 16,-7 0 2 0,-11 0 4-16,-8 0 2 0,-14 1 4 15,-8 0-7-15,-14 1-27 16,-9-3-28-16,-11-7-60 16,-6-5-47-16,4-11-163 15,5-7-112-15,16-16 229 16</inkml:trace>
  <inkml:trace contextRef="#ctx0" brushRef="#br0" timeOffset="-371.23">19192 7653 1315 0,'15'-1'165'0,"0"9"125"15,4 8-45-15,6 17-93 16,1 10-36-16,6 14-53 0,1 3-20 15,-9 4-12-15,0 2-15 16,-8-2-17-16,-2 1-25 16,-1 3-114-1,-2 0-79-15,2-7 111 0</inkml:trace>
  <inkml:trace contextRef="#ctx0" brushRef="#br0" timeOffset="-95.45">19838 7616 1486 0,'1'4'141'16,"1"6"172"-16,-2 4-174 0,-3 15-6 16,0 5-22-16,-2 15-46 15,-3 5-8-15,6 11-36 16,-1 1-4-16,3 0-7 0,2-1-12 15,3-12-7-15,0-2-9 16,11-12-13 0,2-6-8-16,1-16-31 15,4-7-32-15,-4-17-30 16,0-9-39-16,-1-13 92 16</inkml:trace>
  <inkml:trace contextRef="#ctx0" brushRef="#br0" timeOffset="82.99">19710 7897 1430 0,'-13'5'168'0,"5"-2"84"15,13-3-56-15,11 0-32 16,13-9-64-16,4-1-18 0,9-1-48 16,-4-3-13-16,-5 1-30 15,6 1-40-15,-4-2-130 31,4 0-93-31,-1-2 133 0</inkml:trace>
  <inkml:trace contextRef="#ctx0" brushRef="#br0" timeOffset="226.09">20272 7782 1418 0,'-9'46'137'0,"-2"6"89"15,3 3-57-15,0 2-49 16,0-6-49-16,3-8-51 15,2-6-16-15,3-9-84 16,5-4-86-16,5-6 91 0</inkml:trace>
  <inkml:trace contextRef="#ctx0" brushRef="#br0" timeOffset="404.26">20463 8335 1199 0,'11'13'73'0,"-6"7"26"31,-2 2-36-31,-8 7-23 16,-6 0-81-16,-6 2 19 15</inkml:trace>
  <inkml:trace contextRef="#ctx0" brushRef="#br0" timeOffset="913.55">21308 7758 1558 0,'-10'3'156'16,"-3"2"71"-16,-3 0-44 16,-3-2-41-16,-1-1-63 0,-4-2-27 0,5 2-40 15,-2 2-3 1,4 6-10 0,1 4-4-16,6 3-5 15,6 3-4-15,11 3-5 0,9 0 1 0,6 2 2 16,1-2 3-16,4-1 9 15,-2-3 3 1,-3-1 3-16,-2 1 1 0,-11-2 3 16,-6 1 1-16,-11-1-15 15,-9 0-13-15,-12-1-47 16,-7-1-33-16,-6-5-121 16,-1-3-105-1,-1-6 182-15</inkml:trace>
  <inkml:trace contextRef="#ctx0" brushRef="#br0" timeOffset="1138.57">21120 7555 777 0,'23'-23'219'0,"-8"8"291"0,-4 8-197 16,-6 17-75-1,-1 10-59-15,3 15-84 16,-2 6-24-16,5 15-33 15,-1 4-9-15,3 12-22 16,1 3-4-16,-3-3-31 16,-2-2-65-16,-4-10-77 15,0-5-114-15,0-11 144 16</inkml:trace>
  <inkml:trace contextRef="#ctx0" brushRef="#br0" timeOffset="1453.92">21725 7563 1424 0,'-1'8'119'15,"-2"6"53"-15,-3 1-5 0,-5 7-27 31,-2 5-48-31,0 11-43 0,3 6-20 0,2 13-17 16,3 1-6-16,4 5-6 16,0-3-2-1,7-8-19-15,3-6-4 16,8-15-7-16,5-8-4 16,4-14-8-16,6-6-18 0,12-11-31 15,4-7-51-15,7-9-218 16,-8-3 227-16</inkml:trace>
  <inkml:trace contextRef="#ctx0" brushRef="#br0" timeOffset="1642.84">21691 7782 1413 0,'-11'11'145'0,"5"-1"96"0,6-3-60 15,13-5-50-15,7-4-24 16,7-6-19-16,7-3-27 0,7-4-42 15,5-2-34 1,6 0-114-16,-1 0-58 0,-1 0-224 16,-5 0 216-16</inkml:trace>
  <inkml:trace contextRef="#ctx0" brushRef="#br0" timeOffset="1943.03">22204 7584 1476 0,'-2'0'101'0,"2"0"57"16,4 0 12-16,10 0-39 16,8 2-10-16,12 4-42 15,6 4-23-15,3 3-30 16,2 1-11-16,-11 3-12 16,-7 1 0-16,-12 3-1 15,-7 0-17-15,-11 2-29 16,-7 3-18-16,-17 6-52 15,-7 0 13-15,-5 3 30 16,3 1 19-16,13-7 61 16,12-2 9-16,24-7 28 15,17-5 26-15,19-8 16 16,3-4 0-16,12-4-23 16,5-2-26-16,10-4-24 15,7 1-9-15,-7-4-58 16,-9-5 492-16,-15-11-332 0</inkml:trace>
  <inkml:trace contextRef="#ctx0" brushRef="#br0" timeOffset="11403.5">15282 9114 764 0,'-1'1'180'0,"-1"1"202"0,-4 7-212 16,-3 0 4-16,-3 7-71 15,-1 2-31-15,5-1-37 16,3 3-19-16,5-3-14 16,0-1 4-16,3 2-4 15,-2-1 0-15,1 0-38 16,-2-1-79-16,1-2 70 0</inkml:trace>
  <inkml:trace contextRef="#ctx0" brushRef="#br0" timeOffset="11568.9">15210 8940 1554 0,'-5'-3'80'0,"0"-1"74"16,2 1-154-16,3 2-34 0,3-3-137 15,2-1-124-15,11 0 150 16</inkml:trace>
  <inkml:trace contextRef="#ctx0" brushRef="#br0" timeOffset="11788.56">15641 8935 1520 0,'-4'-1'80'16,"-1"-3"42"-16,-4-2-43 0,1 0 7 0,1 3-12 15,-3 2-17-15,0 6-15 16,-2 14-24 0,-3 4-9-16,4 20-16 0,-5 3 0 15,6 12-29-15,2 2-34 16,4 2-126-16,8-1-169 16,5-10 204-16</inkml:trace>
  <inkml:trace contextRef="#ctx0" brushRef="#br0" timeOffset="12003.14">15365 9209 1526 0,'-4'12'168'16,"0"2"173"-16,8-2-237 0,4 0-3 31,8-4-52-31,3-4-13 0,14-8-26 15,3-7-8 1,11-8-3-16,5-6-24 16,13-7-83-16,12 0-80 0,15 0 92 15</inkml:trace>
  <inkml:trace contextRef="#ctx0" brushRef="#br0" timeOffset="12527.55">16807 8900 1051 0,'2'-3'129'0,"2"3"103"15,-2 0-15-15,-2 4-62 16,-4 4-29-16,1 3-56 16,-3 2-22-16,3 7-31 15,-3 4-9-15,-1 12-5 16,1 5-2-16,1 12-1 0,-1 1-2 15,4-2-2-15,2-3-2 16,5-11-3 0,1-7-1-16,8-10 0 15,1-4-2-15,2-11-15 0,1-5-27 16,3-10-106-16,-2-8-66 16,-3-5 114-16</inkml:trace>
  <inkml:trace contextRef="#ctx0" brushRef="#br0" timeOffset="12750.46">16569 9169 1463 0,'13'1'82'0,"3"0"29"15,2-1 14-15,8-6-26 16,3-3-21-16,9-9-39 0,3-2-20 15,1-4-29 1,-2 1-39-16,2 1-137 16,0 0-97-16,0 5 138 15</inkml:trace>
  <inkml:trace contextRef="#ctx0" brushRef="#br0" timeOffset="12944.23">17161 8905 1236 0,'6'6'140'0,"1"1"113"16,-1 3-45-16,-5 8-49 15,-4 5-56-15,-8 13-69 16,-2 4-17-16,-5 7-10 31,2 0-4-31,5-3-64 16,3-1-57-16,6-4 64 15</inkml:trace>
  <inkml:trace contextRef="#ctx0" brushRef="#br0" timeOffset="13502.5">17860 8975 1014 0,'8'3'116'0,"-3"-1"105"16,0-2-32-16,-3 0-11 16,-1 0-31-16,-5 0-51 15,-4 3-27-15,-8 3-34 16,-6 3-15-16,-7 6-18 15,-4 0-8 1,-7 1-21-16,-5 0-7 16,-6-1 3-16,0-1 6 15,10-1 19-15,9-3 6 0,21-1-1 16,4-1 1-16,13 1 4 16,5 0 5-16,15 1 7 15,6 1 1-15,11 3-6 16,3 2-5-16,-2 5-4 15,-2 2-2-15,-5 0-11 16,0 1-45-16,0-1-169 16,-1-1 141-16</inkml:trace>
  <inkml:trace contextRef="#ctx0" brushRef="#br0" timeOffset="13823.53">18406 8864 1542 0,'2'12'125'16,"-2"5"56"-1,-2 6 1-15,-5 3-72 0,0 3-25 16,-1 5-37-16,-3 4-16 15,0 9-19-15,-3 6-4 16,-1 7-8-16,0-2-2 16,4-3-1-16,4-9-2 15,11-13-5-15,6-9-6 0,12-13-12 16,5-6-11-16,13-11-16 16,3-7-6-16,4-12-37 15,-4-6-42-15,-6-6-330 16,-8-9 295-16</inkml:trace>
  <inkml:trace contextRef="#ctx0" brushRef="#br0" timeOffset="13987.99">18373 9058 1337 0,'0'8'126'0,"8"-2"119"0,8-2-69 0,14-3-25 31,2-2-29-31,6-5-55 0,-1-2-24 15,-2-3-73-15,-2-1-59 16,-5-3-213-16,7 1 174 0</inkml:trace>
  <inkml:trace contextRef="#ctx0" brushRef="#br0" timeOffset="14327.39">18920 8915 1093 0,'18'-2'126'16,"1"2"50"-16,2 0-13 15,-3 4-31 1,4 5-64-16,-2 1-26 0,2 3-32 16,-3 2-3-16,-4 1-4 15,-3 1 1-15,-11 2 0 16,-4 2-6-16,-11 5-23 15,-6 5-18-15,-9 12-48 16,-4 1 7-16,-5 0 27 16,5-4 18-16,9-10 53 15,12-5 15-15,24-5 31 16,12-4 15-16,15-6 22 16,7-3-11-16,14-8-34 15,4-1-20-15,14-4-34 0,1-1-34 0,-4 0-112 16,-5 1 92-16</inkml:trace>
  <inkml:trace contextRef="#ctx0" brushRef="#br0" timeOffset="19602.51">20592 8767 1044 0,'11'0'80'0,"-1"-2"41"16,-5 0 0-16,-4-2-37 15,-1 0 0-15,-5 1 3 16,-1 3-3-16,-3 3 2 0,0 3-5 16,0 8-20-16,1 6-9 0,2 7-14 31,3 5-10-31,0 7-10 16,3 1-6-16,3 6-8 0,-1 2 3 15,0 2-2-15,0 2-9 0,1-9-56 31,-1-4-38-31,5-10-109 0,-2-7-60 16,-1-9 147-16</inkml:trace>
  <inkml:trace contextRef="#ctx0" brushRef="#br0" timeOffset="20443.27">20449 8993 1234 0,'-8'-4'126'0,"-1"0"62"16,-1 4-68-16,1-1-15 0,6 0-41 16,3-2-5-16,8-4 0 15,7-2 8-15,7-5 0 16,7-2 0-16,6-5-18 16,6-2-16-16,7-2-12 15,-1-1-6-15,-3 2-8 16,-7-1-1-16,-10 8-4 15,-7 3-1-15,-6 8-2 0,-1 6-3 0,-6 9-5 32,0 8-1-32,-3 12 0 15,-3 6-7-15,-2 9-9 16,-4 2-7-16,-1-2-16 16,0 1-1-16,6-9 9 15,2-4 8-15,6-9 20 16,2-9 10-16,3-9 8 0,-1-6 2 15,1-10 4-15,-1-5-1 16,1-5 6 0,-1 0 4-16,0 3 1 0,-2 3-3 15,-1 7-10-15,-1 4-7 0,-1 8-10 16,-2 6 0 0,5 8 1-16,0 2 2 0,10 0 4 15,5-1 1-15,12-9 0 16,4-3 1-1,3-8 0-15,-2-4 3 0,-3-7 4 16,0-3 5 0,-8-3 11-16,-3 0 9 15,-12-2 13-15,-9 1 5 0,-13 0-5 0,-8 3-8 32,-7 5-22-32,0 4-13 0,0 8-11 15,1 8-4-15,2 8-1 16,4 4 2-16,9 1 1 15,5 0-1-15,9-6 5 16,7-2 3-16,1-5 4 16,0-1 1-16,3-4 1 15,-1 0 1-15,0-4-3 0,1-1 0 0,-1-3 0 16,-3-2 0-16,-5-3 0 31,-1 1 0-31,-6 0-3 16,-3 2-1-16,-1 2-3 0,0 3-5 15,1-4-9-15,5 2 0 16,11-3 2 0,7-1 7-16,9 2 11 0,5 3 1 0,-2 6 3 15,-3 6-1 1,-6 8 1-16,-1 2-2 0,-5 4-26 16,-2-1-44-1,-8-5-182-15,1 0 153 16</inkml:trace>
  <inkml:trace contextRef="#ctx0" brushRef="#br0" timeOffset="21690.53">22389 8591 625 0,'10'-3'172'16,"2"-2"166"-16,-1 0-126 16,-2 2-20-16,-1 2-53 15,-1 0-17-15,-3 1-30 16,1 2-9-16,-4 4-21 16,1 4-10-16,0 11-20 15,1 7-9-15,-2 15-12 16,1 8-2-16,-2 8-5 15,-1 4-1-15,0 0-2 16,1 2 2-16,4 2-31 16,1-2-26-16,5-10-5 15,1-6-8-15,3-18 3 16,0-8 10 0,2-12-39-16,1-6-31 0,0-16-191 15,0-3 193-15</inkml:trace>
  <inkml:trace contextRef="#ctx0" brushRef="#br0" timeOffset="21902.81">22251 8872 1377 0,'9'-5'134'0,"8"-3"126"16,6 2-68-16,10 0-31 0,4 0-23 15,1 0-57-15,-3-3-23 16,-4-2-35 0,-5-4-24-16,-4-1-52 0,2-1-43 15,3 1-139-15,0 2-87 16,3 8 171-16</inkml:trace>
  <inkml:trace contextRef="#ctx0" brushRef="#br0" timeOffset="22282.97">22711 8895 1656 0,'0'1'5'0,"-1"4"4"0,0 12 21 16,-2 1-1-16,1 7-2 16,2 4-6-16,2 0-18 15,3-1-2-15,10-6-2 0,2-6-4 16,14-10 2 0,3-5 3-16,0-8 17 15,-1-7 15-15,-11-7 27 16,-3-2 15-16,-9-2 14 0,-4-2 4 15,-11 1-13-15,-6-3-12 16,-15-3-32 0,-6 2-22-16,-14 7-25 15,4 9-8-15,4 11-21 16,8 5-20-16,10 10-85 16,8 2-77-16,12 7 118 15</inkml:trace>
  <inkml:trace contextRef="#ctx0" brushRef="#br0" timeOffset="22947.6">23240 8888 456 0,'0'1'139'16,"2"-1"134"-16,6-1-75 15,2-2-11-15,-1 0-33 16,4 1-15-16,-1 0-30 16,4 1-13-16,1 0-24 15,0 1-14-15,6 0-27 0,-3-1-12 16,2 1-12-16,0-1-3 16,-3 0-6-16,-2 1-26 15,-9 0-76-15,-4 0-90 16,-7 4 100-1</inkml:trace>
  <inkml:trace contextRef="#ctx0" brushRef="#br0" timeOffset="23162.57">23152 9016 1244 0,'14'2'113'0,"4"0"86"15,9 0-8-15,8-2-49 16,1 0-36-16,1 0-65 16,-4-1-22-16,-4 0-16 31,-4 0-25-31,3-2-92 0,-4-1-83 0,1-2 97 16</inkml:trace>
  <inkml:trace contextRef="#ctx0" brushRef="#br0" timeOffset="23517.37">23944 8567 1277 0,'-1'1'84'16,"-2"2"34"-16,2 3 6 15,-1 8-41-15,2 5-9 16,3 13-26-16,2 7-9 15,2 15-13-15,-2 5-11 0,0 6-12 16,1 0-2-16,-3-2-17 31,1-1-31-31,-2-1-131 16,0-2 109-16</inkml:trace>
  <inkml:trace contextRef="#ctx0" brushRef="#br0" timeOffset="27282.01">20129 13786 692 0,'0'-1'193'16,"0"1"163"-16,-5 3-111 0,2-1-28 16,-4 2-48-1,-1 0-11-15,-1 1-29 16,-6 2-22-16,-3-6-42 0,-3 3-26 15,-2 2-30 1,-3 0-8-16,0 6-27 16,3 0-10-16,2 1-16 0,5 0-2 15,11 1 10-15,2 0 12 16,11 0 14-16,7 1 4 16,9-1 9-1,3 1 2-15,8-1 2 0,-1-1 1 0,-5 0 1 31,-4 1 2-31,-14 3 5 16,-6 4 1-16,-17 3 4 16,-8 3-9-16,-13 5-35 15,-2 0-29-15,-6-3-46 16,1-2-36-16,4-4-97 16,5-4-97-16,7-3 182 0</inkml:trace>
  <inkml:trace contextRef="#ctx0" brushRef="#br0" timeOffset="27862.09">20332 13880 1732 0,'-2'7'138'0,"-1"1"100"15,2-2-130-15,1 0-57 16,0-1-20-16,1 0-15 15,3-1-3-15,4 0-5 16,0-1-3-16,9-4-5 0,3-3 0 16,6-6 1-1,4-2 1-15,-4-2 5 16,-1-3 1-16,-12 1 5 16,-7 3 3-16,-12 2 0 15,-12 1-3-15,-15 6-17 0,-3 4-15 0,-6 14-15 16,1 7-3-16,8 16-3 15,1 5 0 1,15 12 0-16,9 0 0 16,16-1 12-16,8-6-16 0,14-12-45 15,3-8-16-15,6-18-14 16,5-7 25-16,5-17 52 16,4-11 23-1,1-18 20-15,-3-9 25 0,-9-11 38 16,-8-2 24-16,-11-2 43 15,-9-2 3 1,-3 1 9-16,-7-1-7 16,-3 7-15-16,0 5-11 15,-4 22-26-15,2 11-3 16,-1 21-13-16,-2 9-8 0,1 21-21 16,1 12-16-16,-2 24-23 15,2 5-1-15,2 8-23 16,1 0-18-16,7-2-62 15,3-1-49-15,5-7-103 16,-1-7-99-16,1-17 198 16</inkml:trace>
  <inkml:trace contextRef="#ctx0" brushRef="#br0" timeOffset="28008.93">20716 13825 1606 0,'14'0'159'15,"2"1"93"1,11 0-131-16,3 3-44 0,0-3-55 16,3 0-7-16,3-3-56 15,5-6-61-15,17-5 59 16</inkml:trace>
  <inkml:trace contextRef="#ctx0" brushRef="#br0" timeOffset="28182.07">21351 13817 1760 0,'8'17'62'0,"3"-6"-1"16,5-2-51-16,6-11-50 0,6-3-43 16,2-10-123-1,2-2-183-15,-3 2 225 16</inkml:trace>
  <inkml:trace contextRef="#ctx0" brushRef="#br0" timeOffset="28339.13">21283 13968 1589 0,'-4'26'130'0,"0"-3"98"0,12-10-160 16,8-7-42-16,14-10-44 15,4-7-10-15,16-15-123 16,7-6-163-16,10-8 184 15</inkml:trace>
  <inkml:trace contextRef="#ctx0" brushRef="#br0" timeOffset="28506.09">22036 13483 2214 0,'-7'41'133'0,"-2"11"36"15,1 8-61-15,-5 13-73 16,-3 2-23-16,5 1-38 16,1-4-43-16,5-7-153 15,2-3-95-15,11-6 158 16</inkml:trace>
  <inkml:trace contextRef="#ctx0" brushRef="#br0" timeOffset="29122.84">19259 15036 1776 0,'7'10'76'16,"1"2"-2"-16,1 2-31 15,1 2-30-15,0 2-10 16,-3 5-10-16,-1 0-4 15,-2 1 0-15,-4 2 2 16,3-5 7-16,0-2 4 16,-4-8-1-16,1-7 1 15,-5-10 14-15,0-6 18 16,-2-11 34-16,0-5 10 0,-2-7 9 16,0-3-12-16,5-7-19 31,4 1-14-31,12-2-24 15,6 3-7-15,14 4-15 16,1 5 0-16,2 9-37 16,2 4-28-16,-3 10-83 0,0 7-98 0,0 13 142 31</inkml:trace>
  <inkml:trace contextRef="#ctx0" brushRef="#br0" timeOffset="29612.1">19670 14999 916 0,'0'11'125'0,"1"-4"99"0,5-3-66 16,6-3-74-16,4-3-21 16,9-2-16-16,1-2 3 15,3-6 10-15,3-2 4 0,-8-7-4 16,0-1-7 0,-12-1-4-16,-5 0 2 0,-9 5 8 15,-6 3-1-15,-13 6-16 0,-7 4-12 16,-13 9-22-16,-1 8-7 15,2 15-10 1,8 9-17-16,14 11-24 16,6 6-14-16,11 2-35 15,6-2 8-15,11-11 26 16,9-7 15-16,16-21 39 16,3-9 18-16,10-18 30 15,-8-9 22-15,-3-15 38 16,-5-4-2-16,-6-5-1 15,-1 0-7-15,-10 3-21 16,-4 8-9-16,-9 15-9 16,-3 10-4-16,-2 21-7 15,2 8-2-15,6 13-20 16,6 3-11-16,10 1-4 16,3-2-4-16,6-2 4 15,-5-3 0-15,-9-3 0 0,-9 0-6 16,-18-3-40-16,-10 0-32 15,-21-2-69-15,-7-2-20 16,-5-6-51-16,0-4-50 0,16-10 164 31</inkml:trace>
  <inkml:trace contextRef="#ctx0" brushRef="#br0" timeOffset="30145.1">20390 15022 1082 0,'23'10'193'0,"2"0"240"16,0-9-309-16,-1-2-35 0,-9-7-37 15,-4-1-3-15,-7-2 2 32,-4-2 5-32,-8 1-1 15,-5-1 1-15,-7 2-13 16,-4 4-8-16,2 6-7 15,1 5-6-15,12 14-16 16,1 7-9-16,8 11-29 16,6 5-7-16,9 5-21 15,6-1-2-15,7-9 13 0,5-8 5 16,7-17 24-16,7-10 6 16,2-19 5-16,1-12 1 0,-8-17 6 15,-3-7 9-15,-11-14 18 31,-1-4 11-31,-8-8 34 0,-2 1 9 0,-8 0 19 16,-2 3-2-16,-3 16-29 16,0 12-4-1,-2 26 2-15,-1 14-2 16,-1 28-1-16,-1 12-12 16,-1 25-34-16,-2 12-10 15,0 16-3-15,1 3-5 0,1-1-38 16,2-6-35-16,5-17-71 15,3-9-20-15,1-18-1 16,3-7 11-16,0-21-13 16,1-9-42-16,-2-14-206 15,-2-14 233-15</inkml:trace>
  <inkml:trace contextRef="#ctx0" brushRef="#br0" timeOffset="30281.92">20828 14905 1107 0,'-15'-16'178'0,"5"3"160"15,4 1-98-15,8 2-123 16,6 2-42-16,9-1-58 16,5 1-11-16,10 0-3 15,2-3-37-15,13-3-183 16,3-1 148-16</inkml:trace>
  <inkml:trace contextRef="#ctx0" brushRef="#br0" timeOffset="30466.67">21312 14761 1496 0,'29'0'76'16,"5"-2"46"-16,14-4-102 15,-1-1-2-15,2 1-14 16,-9-2-33-16,-11-1-126 15,-2-1-272-15,-5 2 245 16</inkml:trace>
  <inkml:trace contextRef="#ctx0" brushRef="#br0" timeOffset="30661.71">21266 14943 1639 0,'25'8'149'0,"7"-5"92"16,18-8-122-16,10-5-29 0,2-6-48 16,0-1-14-1,-10-4-30-15,-6-3-41 0,-6-1-159 16,-2-1 127-16</inkml:trace>
  <inkml:trace contextRef="#ctx0" brushRef="#br0" timeOffset="31017.62">22097 14611 1925 0,'-11'19'151'0,"-4"4"106"16,0-3-135-16,-6 7-78 15,0 1-19-15,0 6-17 16,-1 4-5-16,10 7-10 15,7 3-6-15,10 1-12 0,9-2-4 16,13-8 1 0,2-9 7-16,6-13 11 15,1-8 8-15,-1-12 26 0,2-7 16 16,3-14 16-16,-1-6 2 16,2-12-16-16,-4-6-10 15,-8-7-11-15,-6 0-4 16,-22 0 8-16,-12-2 2 15,-21 5 3-15,-10 3 0 16,-5 12-12 0,0 11-6-16,5 19-23 15,8 8-19-15,5 14-64 16,2 2-37-16,14 10 68 0</inkml:trace>
  <inkml:trace contextRef="#ctx0" brushRef="#br0" timeOffset="46836.64">21287 11590 528 0,'0'-1'79'15,"-2"-1"54"-15,1 0-34 16,1 1-46-16,-1-1-8 16,-1 0 29-16,1 1 24 15,1-1 45-15,0 2 11 16,0 0-10-16,0 0-15 15,-1 0-35-15,2 4-18 0,1 9-36 16,1 3-10-16,2 11-15 16,2 6-10-16,0 8-3 15,1 4-2-15,-4 9 3 16,1 4-21-16,-5-3-17 16,0-2 0-16,-1-13-2 15,-3-8 23-15,0-13 16 16,0-7 1-16,1-9-7 15,-1-6 1-15,2-12 10 16,0-4 7-16,2-12 14 0,3-3 3 16,3-3 8-1,2 0 6-15,4 6 12 16,-1 3 1-16,1 10-6 16,1 4-11-16,4 12-9 15,0 5-11-15,7 9-3 16,2 5-5-16,2 4-5 15,1 2 2-15,-2-2-6 0,-4-1 5 16,-5-1-3-16,-5-2 3 0,-12 0 5 16,-6-3-5-16,-22-2-13 15,-7 3-13-15,-15-4-42 16,-1 1-23-16,2-6-24 16,6-8-7-16,14-8-7 15,11-1 7-15,17-9-89 16,11 0-62-16,13-4 148 15</inkml:trace>
  <inkml:trace contextRef="#ctx0" brushRef="#br0" timeOffset="47890.73">21721 11809 673 0,'3'0'113'0,"-1"0"104"0,0 0-44 0,-1 3-72 16,2 1-26-16,-3 2-33 16,2 1-5-16,5 2-2 15,1-1 2-15,5-4 2 16,2-2 7-16,3-6 19 31,2-3 12-31,-1-4 9 16,-1-2-8-16,-7-1-25 15,-1 0-15-15,-11 1-11 16,-10-1-2-16,-8 4-3 16,-8 1-5-16,-2 5-16 0,2 4-7 15,5 11-8-15,2 4 0 16,10 9 2-16,1 4 0 16,5-1 2-16,8 5 0 0,6-6 4 15,3-2 2-15,9-2-2 16,0-2-10-16,5-4-21 15,4-4-17-15,2-8-14 16,5-4 8-16,3-7 22 16,-3-7 15-1,-2-9 23-15,-7-5 2 0,-5-6 22 16,3 1 16-16,-9-2 36 16,-1-2 18-16,-9 5-6 15,-8 3-12-15,-1 13-15 16,-7 7-13-16,-5 12-18 15,-2 9-4-15,-6 10-27 16,1 6-11-16,3 5-5 16,1-1-1-16,7-5-1 0,3-7 5 15,6-11 7-15,10-3 2 16,9-6 7 0,4-6 3-16,-3-5 8 15,-4-3 4-15,-4 0 2 16,-2 5-1-16,-2 8-10 15,-2 5-6-15,-7 14-19 0,-1 11-5 0,-9 10-29 16,0 10-21-16,-5 5-57 16,-8-2-79-16,3 5-221 31,0-1 244-31</inkml:trace>
  <inkml:trace contextRef="#ctx0" brushRef="#br0" timeOffset="48000.62">21984 12342 622 0,'12'1'199'0,"-2"-6"159"16,3-13-93-16,-2-3-41 15,5-3-86-15,4 1-37 0,5 0-54 16,-1 2-23-16,1-2-58 16,-1 0-88-16,5 0 73 15</inkml:trace>
  <inkml:trace contextRef="#ctx0" brushRef="#br0" timeOffset="48709.78">23146 11596 487 0,'-6'1'174'16,"-1"-1"196"-16,-1-1-53 0,1-3-69 15,-1 0-38-15,-1 2-67 16,-1-1-29-16,-1 3-43 16,-4 0-16-16,1 1-24 15,-1 3-10-15,-2 4-14 16,-1 5-4-16,6 0-2 16,0 2-2-16,6-1-3 15,6 0 1-15,4 3 3 16,7 1 5-1,10 3 5-15,4-1 1 16,3 1 1-16,1-1 0 0,-5-1-2 16,-3-1-6-1,-13-1 1-15,-6 1 0 0,-14-1-12 16,-7 1-9-16,-12-1-41 16,-1-3-30-16,-1-5-71 15,2-3-27-15,8-8-58 16,3-6-15-16,5-12-36 15,4-8-25-15,3-19 188 16</inkml:trace>
  <inkml:trace contextRef="#ctx0" brushRef="#br0" timeOffset="48894.17">22945 11418 732 0,'12'-31'208'0,"-1"1"181"16,3 13-103-16,1 5-41 15,2 12-71 1,4 8-30-16,0 11-43 15,0 10-15-15,-2 13-24 16,-2 6-16-16,-7 10-28 16,-1 4-10-16,-7 2-36 15,-2 1-30-15,-3 0-119 16,1-4-123-16,-2-11 163 0</inkml:trace>
  <inkml:trace contextRef="#ctx0" brushRef="#br0" timeOffset="49135.21">23392 11262 1581 0,'6'-2'117'16,"1"11"70"-16,-2 12-17 16,0 20-36-16,-2 12-30 15,-4 16-55 1,1 7-13-16,-2 2-25 0,2-1-5 15,3-10-26-15,4-5-26 16,2-17-61-16,0-8-31 16,4-17-113-1,0-8-125-15,1-21 221 0</inkml:trace>
  <inkml:trace contextRef="#ctx0" brushRef="#br0" timeOffset="49514.05">23289 11598 1139 0,'4'1'160'0,"5"0"209"16,7 1-182-16,5-2-41 31,2-4-19-31,0-4-54 0,-2-3-23 16,1-2-32-1,0 2-9-15,-4 3-8 16,1 2-14-16,-4 4-27 0,0 2-7 15,-5 9-18-15,-1 4 7 16,-2 11 12-16,-1 5 6 16,1 6 11-16,-1 1 2 15,7-3 9-15,4-4 2 0,8-10 10 16,2-8 9-16,1-11 18 16,-2-5 13-16,-2-13 20 15,-6-3 11 1,-6-9 5-16,-2-3-4 0,-9-7 0 15,-4 1-3-15,-8 2-17 16,-5 2-8-16,-6 14-41 16,-5 8-26-16,-8 14-60 15,1 8-24-15,1 12-91 0,7 3-118 0,12 10 193 32</inkml:trace>
  <inkml:trace contextRef="#ctx0" brushRef="#br0" timeOffset="49716.1">23873 11947 954 0,'12'24'151'0,"-6"2"132"15,-5-1-120-15,-10 1-111 16,-5 2-64-16,-7-2-161 15,3 0 102 1</inkml:trace>
  <inkml:trace contextRef="#ctx0" brushRef="#br0" timeOffset="50212.52">24303 11444 958 0,'5'3'195'0,"-3"-1"265"15,1 1-249-15,-7-2-65 16,-3 2-47-16,-6 2-69 16,-3 0-13-16,-6 4-15 15,2 3-2-15,1 3-4 16,9 0-2-16,9 2-1 15,7 0-1-15,10 2 11 16,0 1 9-16,3 0 13 16,4-1 3-16,-5-2-1 15,0 0-5-15,-8 2-8 16,-6-1-2-16,-13 3-26 16,-8 2-13-16,-7-1-46 15,0 0-39-15,-7-7-99 16,0-5-68-16,1-8 149 15</inkml:trace>
  <inkml:trace contextRef="#ctx0" brushRef="#br0" timeOffset="50402.05">24166 11217 1012 0,'19'-32'171'0,"-4"11"204"15,5 11-95-15,-4 18-49 16,-2 12-26-16,3 21-73 15,-6 7-27-15,1 20-50 16,0 8-20-16,-1 5-30 16,1-1-21-16,-3-12-62 0,0-5-45 15,-6-14-516 1,-1-6 420-16</inkml:trace>
  <inkml:trace contextRef="#ctx0" brushRef="#br0" timeOffset="51090.68">24362 11552 1587 0,'14'-9'132'0,"3"2"77"16,3 0-51 0,4 2-37-16,4 1-26 0,6 4-24 15,2-1-19-15,-9 2-25 16,4 6-13-16,-14 2-12 15,-1 3-2-15,-3 2-10 16,-9 0 2-16,-5 2-18 16,-6 1-11-16,-7 7-8 15,-2 2 0-15,-1 4 16 16,1 0 11-16,10-7 9 16,4-4-5-16,11-8-7 0,6-7 1 0,6-7 6 15,1-6 10-15,1-9 13 31,0-1 4-31,0-4 13 16,-3-2 3-16,-4-2 11 16,-2 1 5-16,-12 4 11 0,-4 1 5 0,-7 6-5 31,-5 5-6-31,0 10-27 16,2 10-13-16,3 13-14 0,1 7-8 0,7 4-5 15,1-1-3-15,8-4-8 16,1-4-4-1,3-8-5-15,2-4 2 0,2-7 2 16,-3-3-2 0,-2-4 7-16,-2-3 1 15,-1-3 6-15,0-3 6 0,0 0 8 16,0 1 3-16,0 2 4 16,-3 1 1-16,0 4 1 15,-2 2-1-15,0 3-1 16,2 4 0-16,1 2 0 15,3 2-2-15,4 0 0 16,3-2-1-16,3-2-1 16,4-2-2-16,1-2-7 15,-2-1 0-15,0 0 1 16,-4-2 3-16,3 2 7 16,-5-1 1-16,0 2 1 15,-2 0-11-15,2 3-37 16,-2 1-8-16,0 2-86 0,-2 0-60 0,-2-1 124 15</inkml:trace>
  <inkml:trace contextRef="#ctx0" brushRef="#br0" timeOffset="85573.43">5788 14157 330 0,'-3'-9'90'15,"1"0"119"-15,-3 1 15 0,0 2 27 16,1 3 1-16,-2-2-29 16,0 3-25-16,0 2-72 15,-2 0-35-15,2 4-46 16,3 1-11-16,-1 3 0 16,3 6 1-16,5 8-8 15,0 7-5-15,3 13-18 16,1 8-3-16,-1 9-1 15,-2 2 1-15,-1-4 8 16,0-4 1-16,-1-12-1 16,-2-5 0-16,-1-12-4 15,0-5 0 1,-1-8-3-16,-2-6-1 0,0-4 1 16,1-2-2-16,-2-3 2 15,1-2 5-15,0-5 13 16,1-3 1-16,2-2 12 15,0 0-2-15,5-1-4 16,-1 0 2-16,3-1-7 16,1 0-4-16,6 5-9 15,5-1-2-15,10 6-4 16,4 3 1-16,4 4 1 16,1 2 0-16,-6 4-1 15,-5 3-1-15,-11 6 21 16,-4 2 9-16,-12 11 13 15,-4 3 4-15,-11 8-18 16,-10 3-8-16,-13 5-11 16,-9-1-3-16,-3-4-2 15,1-4-1-15,5-16-2 16,5-11 0-16,9-20-2 16,7-11-5-16,13-18-4 0,5-4-16 0,13-4-54 15,5 1-60-15,14 0-218 16,9-1 203-16</inkml:trace>
  <inkml:trace contextRef="#ctx0" brushRef="#br0" timeOffset="86178.72">6364 14072 430 0,'-8'-11'43'15,"-3"-3"33"1,1-2-3-16,-2-4 14 0,2-2 5 16,7 1 30-16,-1 1 14 15,4 6 18-15,-1 5 11 0,0 9 12 16,-5-1 5-16,1 13 7 16,-2 5-3-16,0 11-32 15,2 3-31-15,3 8-59 16,1 2-22-1,1 5-26-15,2 4-3 16,-4 6-2 0,0 4-2-16,-6 9 3 15,-1 2-3-15,-1-4 5 16,4 0-18-16,0-14-45 16,4-9-17-16,2-12-48 0,0-12-5 15,4-16-62-15,2-9-108 0,3-27 169 16</inkml:trace>
  <inkml:trace contextRef="#ctx0" brushRef="#br0" timeOffset="86539.86">6631 13836 1242 0,'1'19'122'0,"-2"9"94"16,-2 5-19-16,-2 15-64 15,-3 5-23-15,-1 10-48 16,-3 7-17-16,-1 3-17 16,-2 4-6-16,3 7-9 15,0-2-5-15,7 2-6 0,2-6-1 16,8-15-2-16,4-6-2 15,7-20-10 1,4-7 0-16,6-18-3 16,3-9 4-16,3-15 10 15,3-9 2-15,4-13 0 0,-3-3-23 16,-2-12-98-16,-5-2-108 16,-5-5 119-16</inkml:trace>
  <inkml:trace contextRef="#ctx0" brushRef="#br0" timeOffset="86719.89">6513 14293 1414 0,'19'2'102'16,"6"-2"61"-1,3-3-30-15,13-6-55 0,4-6-19 0,13-6-48 31,1-8-70-31,11-15 40 16</inkml:trace>
  <inkml:trace contextRef="#ctx0" brushRef="#br0" timeOffset="87478.5">8137 14440 611 0,'-2'2'83'0,"2"-1"75"15,0 0-6-15,5-1-25 16,0 0-6-16,11 0-14 16,6 1-8-16,5 3-1 15,10 3-8-15,10 3-19 16,8-1-15-16,23 0-28 16,8-1-10-16,-5-3-9 15,-5-1-1-15,-19 1-2 16,-8 0 1-16,-12 3 4 15,-5 4 4-15,-17 2-36 0,-9 0-52 16,-14 0 43-16</inkml:trace>
  <inkml:trace contextRef="#ctx0" brushRef="#br0" timeOffset="87741.02">7976 14781 1069 0,'2'0'33'0,"1"0"13"0,18 0 83 0,2 0 27 0,18-3 1 16,7-2-20-16,11-4-67 16,7-2-27-16,20-2-23 15,9-4-8-15,11-6-3 16,-3-1 1-16,-11-2 2 15,-7 4 2 1,-7 1-33-16,-6 3-47 0,-13 4-230 16,-11-2 181-16</inkml:trace>
  <inkml:trace contextRef="#ctx0" brushRef="#br0" timeOffset="88076.24">8812 14010 1081 0,'-17'18'154'0,"0"1"194"15,6 5-235-15,0 1-5 0,7 1-23 16,4 3-6-16,10-1-26 16,11 0-16-16,16 2-18 15,12 3-7 1,18-2-6-16,4-1-2 15,-4 0-2-15,-6-2 1 0,-9 2 4 16,-8 3 3-16,-10 3 26 16,-10 3 8-16,-19 3 8 0,-13 3-4 15,-21 4-21 1,-7 1-7-16,-11 3-30 16,-6-4-18-16,-21-4-72 15,-11-3-69-15,-6-4 93 16</inkml:trace>
  <inkml:trace contextRef="#ctx0" brushRef="#br0" timeOffset="91721.43">11483 14120 577 0,'1'2'94'15,"-1"1"122"-15,4 2-33 16,-6 0 17-16,-1-1-10 0,-2 1-35 15,-4 0-28-15,-3 2-39 16,-6-2-17 0,-3 3-28-16,-4 4-11 0,-3-2-18 31,-4 4-8-31,3 0-4 0,2-2-2 0,9 7-2 16,1-3 0-16,8-1 2 15,5 1 1 1,8-5 4-16,5 2 2 0,8-4 8 15,1 0 2-15,5 1 10 16,-2 1 5-16,3 4-1 31,0 4 3-31,-8 7-5 0,-5 4-4 0,-13 7-3 16,-9 3-2-16,-10 2-4 16,-4-1-2-16,-4-1-5 15,-3-4-1 1,-5-5-8-16,-1-3-22 0,-6-11-72 15,1-4-49-15,8-13-292 16,6-5 260-16</inkml:trace>
  <inkml:trace contextRef="#ctx0" brushRef="#br0" timeOffset="92115.35">11700 13784 529 0,'-3'16'106'0,"0"2"105"15,-2-2-51-15,1 2-14 0,-1 3-14 16,2 2-3-1,-1 3-7-15,2 1-16 0,2 2-7 16,0 1-8 0,-1 1-10-16,-3 6-10 0,-1 2-3 15,-10 3-16-15,0 9-11 16,-1 12-18-16,-1 6-9 16,4 9-12-16,0-2 0 0,6-8-2 15,2-8-2-15,5-12-13 16,5-7-17-16,5-11-49 15,3-6-44-15,0-14-166 16,-2-6 167 0</inkml:trace>
  <inkml:trace contextRef="#ctx0" brushRef="#br0" timeOffset="92548.8">12047 13722 766 0,'-7'18'113'0,"0"3"91"15,0 3-32-15,0 2-48 16,-2 0-21-16,1 4-15 16,4 2-9-16,-1 7-20 15,2 6-12-15,0 10-25 16,-2 4-11-16,-3 8-8 16,-4 2-2-16,0 2-1 0,3 0-1 15,-2-4 1-15,6-6 0 16,5-11 1-1,2-9-1-15,9-13-3 16,2-7-2-16,6-12-3 16,1-5 0-16,2-8 3 15,3-6 0-15,-1-8 3 0,0-4 1 16,-1-4-27-16,-1-2-37 16,-5-1-132-16,-1 0-131 15,-6 1 174-15</inkml:trace>
  <inkml:trace contextRef="#ctx0" brushRef="#br0" timeOffset="92731.25">11815 14185 1633 0,'30'4'98'0,"5"-4"34"16,9 0-12-16,6-7-57 15,0-2-18-15,2-6-20 0,-1-3-38 0,-5-5 11 16</inkml:trace>
  <inkml:trace contextRef="#ctx0" brushRef="#br0" timeOffset="93654.91">11267 15187 879 0,'0'-4'147'0,"0"2"134"16,-4 1-71-16,1 4-81 15,-3 2-37-15,-1 6-40 16,1 2-10-16,-1 8-8 15,3 5-3-15,1 12-15 16,3 7-5 0,-1 12-9-16,1 5-1 15,-5 9-29-15,1 0-12 16,-1-3-13-16,-1-8 0 0,1-17 31 16,0-9 12-16,-1-20 14 15,1-5 8-15,0-11 8 16,1-9 9-16,-1-12 16 15,3-7 4-15,2-8 9 16,4-1 1-16,8 2 8 0,-2 4-5 16,10 10-14-16,-1 3-8 0,3 9-30 15,2 4-2-15,-2 7-5 16,0 4-1 0,-1 7 3-16,0 6 2 15,-11 7 4-15,-4 5 0 16,-12 10-9-16,-7 1-10 15,-7 0-15-15,-2-1-4 0,-3-9-10 16,-1-6 1-16,-5-8-3 16,1-6-13-16,-3-10-56 15,0-2-35-15,6-11-184 16,9-4 179-16</inkml:trace>
  <inkml:trace contextRef="#ctx0" brushRef="#br0" timeOffset="94418">11649 15543 874 0,'-8'15'84'0,"-3"1"87"0,4 0-128 15,4 2 4-15,0-1-11 16,6-1 1-16,3-8-6 16,4-3-4-16,4-6 2 15,0-6 10-15,2-6 25 16,-1-6 11-16,-2-3 8 16,-1-3-4-16,-5-2-11 15,-4 0-6-15,-5 3-13 16,-5 1-5-16,-8 8-14 0,-5 4-7 0,-10 8-10 15,-6 3-11 1,-4 13-12 0,-2 7-14-16,9 11-24 15,5 5-3-15,18 9-6 16,8 1 6-16,12 3 23 16,12-1 7-16,12-8 14 0,6-5 4 15,1-11 0-15,-2-5-1 16,-3-10 0-16,-2-3-1 15,-1-7 3 1,0-3 1-16,3-8 1 0,4-5 2 16,2-10 5-16,2-7 9 0,-9-5 23 15,-7-5 13-15,-8-2 25 16,-9 2 4-16,-10 2-1 16,-1 6-9-1,-11 11-17-15,-2 5-6 16,-6 19-27-16,-3 6-5 15,-2 19-19-15,-3 6-13 16,2 13-15-16,5 5-4 16,6 1 0-16,5-2 7 15,9-13 16-15,2-7 5 0,9-15 3 16,4-6 0-16,5-10 4 16,0-6 8-16,2-9 23 15,2 0 6-15,-6 0 8 16,-2 4 0-16,-6 6-8 15,-4 3-7-15,-4 7 0 0,-3 3-8 0,-3 13-14 16,-6 6 1-16,-8 15-27 16,-1 7-16-16,-9 14-32 31,-2 6-22-31,2 12-53 16,0 5-27-16,4-1-228 0,5 4 233 0</inkml:trace>
  <inkml:trace contextRef="#ctx0" brushRef="#br0" timeOffset="94580.7">11786 16563 513 0,'7'-31'196'0,"5"-10"212"16,8-7-50-16,11-17-93 15,12-4-50 1,13-13-82-16,5-6-42 16,8-2-53-16,-3 1-18 15,1 3-16-15,2 2-7 0,1 2 42 16,0 2-30-16</inkml:trace>
  <inkml:trace contextRef="#ctx0" brushRef="#br0" timeOffset="100818.95">5578 15272 360 0,'-8'6'101'31,"0"2"98"-31,1 4-94 16,1 1-14-16,3-2-28 0,3-2-1 15,6-3 5-15,6-1 5 0,10-2 8 16,2-2-2-16,11 0-17 15,9 1-8 1,20 2-24-16,15 0-9 16,12 2-11-16,9 3-5 0,2 0-1 0,2 1-1 31,-2-4 9-31,-11-3 11 0,-14-2 12 16,-11-2 4-16,-19-3 2 15,-4-3-8-15,-15-1-2 16,-6 2 3-16,-22 6 1 15,-9 1-1-15,-19 4-6 16,-9 3-6-16,-13-2-11 16,-2-1-5-16,-23-3-7 15,-8-1-9-15,-11-2-17 16,-3-3-7-16,10-4-5 16,1-3 6-16,-1-4 16 15,2-1 9-15,12 0 9 16,13 2 0-16,22 5 1 15,7 4 0-15,13 7 4 16,6 3 3-16,7 5 0 0,7 3-1 0,14 2-4 16,5 2-3-16,20-1 0 31,9-3-1-31,31-12-1 16,12-6-1-16,11-16 2 0,-1-3 1 15,4-7 2-15,-5-1 2 16,-13 2 2-16,-12 3 2 15,-30 11 4-15,-13 8 2 16,-17 13 7-16,-10 8 3 0,-21 7 3 16,-8 3-2-16,-15-4-8 15,-16-3-3-15,-25-12-14 16,-6-6-14-16,-15-11-28 16,-2-5-17-16,-5-2-4 15,1-2 11-15,6 0 25 0,7-1 15 16,29 5 11-16,13 4-1 31,17 3 0-31,14 4-5 0,27 6 6 16,12 0 6-16,21 7 10 15,12 0 10-15,21-8-6 16,20-8-4-16,19-15 2 16,7-4-2-16,15-1 4 15,-4 3 2-15,-1 6 206 16,2 2-163-16</inkml:trace>
  <inkml:trace contextRef="#ctx0" brushRef="#br0" timeOffset="128936.87">13267 3963 373 0,'2'-2'121'0,"1"0"83"15,-7 2-28-15,-4 3-23 16,-5 1-33-16,-3 1-10 16,-3 0-14-16,1-2-5 0,0-1-13 15,2-1-8 1,0-5-6-16,1-1 5 15,-1-2 1-15,-1-1 0 16,-1 2-11-16,-2 1-12 16,-4 0-14-16,1 2-8 15,-6-2-6 1,-5-2-3-16,-8 1-7 0,-7 0-3 16,-6 1-2-16,-1 3-1 15,3-2-1-15,2-1-1 0,8-2 1 16,2-2-1-16,3 0-1 15,1 1 1-15,-8 3-1 16,-4 5 0-16,-4 9 8 16,-2 7 1-16,3 6 4 15,-5 3 0-15,1 4-5 16,-6-5-1-16,-5-2 1 16,1-4-2-16,7-6-1 15,6 0 0-15,14-4-3 16,2 0 0-16,0-1-2 15,3 2 0-15,-9 2-2 16,-4 2 0-16,-4 4-1 16,0 5-1-16,4 5 0 15,3 5-1-15,10 6 1 16,4-1-1-16,9 0 1 0,3-1-2 0,7 0-3 16,5-1 0-16,6 0-1 15,4-2 0-15,8-4 1 16,1 3 0-16,7-2 2 31,5 0 0-31,11 0 2 0,5-2 0 16,18-2 1-16,4-1 0 0,9-3-2 15,-3-3 0-15,-2-3-2 16,2-3 0-16,16-4 0 16,4-2 2-16,2-2 0 15,-1-2 2 1,0-1 2-16,0 1 0 0,2 0 1 15,-2-1 1-15,-12-1 1 16,0 1 2-16,-2-2 1 16,-1 0 0-16,-6-4 1 15,-11-2-1-15,-12-3-1 16,-2-3 0-16,0-9-2 16,6-4-1-16,9-9 1 15,-1-5 0-15,-5-2 1 16,-6-2 1-16,-15 2 1 15,-4-1 5-15,-12 0 4 16,-7-3 1-16,-10-2 3 0,-10-4 0 16,-6 0-2-16,-2 0-2 0,-7 6-3 15,-5 4-3-15,-3 8-4 32,-5 3-2-32,-1 4-12 0,-1-1-22 0,-4 3-13 15,3 0 19-15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31T16:56:51.57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4190 3631 316 0,'-1'0'101'0,"0"0"118"15,-1-1-23-15,0-1-36 16,1-1-4-16,-4 1-11 16,-1 1-7-16,-7 2-21 15,-3 1-16-15,-9 2-40 16,-3 0-19-16,-5 3-25 15,-4 0-7-15,2 2-4 16,0 1-3-16,6 1-3 16,4 0-1-16,8 0-3 0,10 1 1 0,6 0 3 31,7 3 4-31,10-1 8 16,1 2 2-16,7-1 2 15,6-3 1-15,2 0-3 16,4-1-1-16,-1 1-2 15,-1 1-1-15,-11 5 2 16,-4 2 5-16,-19 4 6 16,-11 3 2-16,-13 3-1 0,-6 1-5 0,-5 0-30 15,0-1-30-15,3-8-81 16,6-4-56-16,5-12-118 16,4-6-89-16,8-12 215 15</inkml:trace>
  <inkml:trace contextRef="#ctx0" brushRef="#br0" timeOffset="219.99">4115 3379 845 0,'7'-22'147'0,"-6"7"136"16,-6 8-54-16,-6 14-73 15,-6 11-31-15,0 17-52 0,-2 6-18 31,6 12-31-31,-2 5-10 16,6 6-10-16,3 2-1 0,4 5 1 16,2 3-15-16,7 0-89 0,2-1-58 15,7-11-176 1,-2-9 169-16</inkml:trace>
  <inkml:trace contextRef="#ctx0" brushRef="#br0" timeOffset="721.6">4472 3722 913 0,'6'-22'123'0,"-3"-1"99"16,-2-2-22 0,-6 7-66-16,-9 2-28 15,-5 11-54-15,-6 6-20 0,-3 15-28 16,-1 8-8-16,-2 17-5 16,4 4 1-16,4 12 2 15,6 5 1-15,15-5-7 16,2-5 0-16,9-20-2 15,8-12 1-15,4-20 7 16,4-8 4-16,-1-15 7 0,-1-7 4 16,0-12 9-16,0 0 6 15,-9 0 8-15,0 4 6 16,-6 9-1-16,-3 4-4 16,-4 12-10-16,-1 11-4 15,1 4-7-15,-2 15-2 16,0 19-3-16,-2 10-4 15,0 12 0-15,-2 4 0 0,2 0-3 16,3-8-21-16,6-14-80 16,4-8-57-16,13-17-181 31,10-10 180-31</inkml:trace>
  <inkml:trace contextRef="#ctx0" brushRef="#br0" timeOffset="1023.85">4822 3774 644 0,'-6'7'113'16,"-2"11"119"-16,-3 9-82 15,0 18-58-15,0 5-28 16,3 3-38-16,5-6-12 16,7-14-8-16,5-13-2 0,8-16 31 15,3-9 22 1,-1-11 45-16,3-4 18 0,-5-6-1 15,-2 0-13-15,-9-3-32 0,-2-2-16 16,-9-1-18 0,-3 0-10-16,-5-1-16 15,-3 4-1-15,-3 7-16 16,1 4-21-16,-2 10-39 16,4 7-28-16,3 7-81 15,3 5-42-15,10-2-213 16,5-1 241-16</inkml:trace>
  <inkml:trace contextRef="#ctx0" brushRef="#br0" timeOffset="1194.32">5122 3695 810 0,'17'0'146'0,"-2"-1"135"16,1-1-54-16,2-3-98 15,2-2-37-15,2-5-56 16,5-2-14-16,-1-1-13 15,2-1-2-15,-2 2-38 16,0 3-66-16,-6 4 58 16</inkml:trace>
  <inkml:trace contextRef="#ctx0" brushRef="#br0" timeOffset="1372.43">5211 3850 1010 0,'1'5'155'0,"1"0"92"16,6-10-59 0,3 0-40-16,5-3-77 15,2-2-27-15,2-2-33 16,4-1-14-16,5-4-165 16,4-2-271-16,7-1 256 15</inkml:trace>
  <inkml:trace contextRef="#ctx0" brushRef="#br0" timeOffset="1906.57">6167 3588 375 0,'3'0'155'16,"-1"0"109"-16,1-3-11 15,-2-1-30-15,-2-1-69 16,-2-1-37-16,-7 5-56 16,-5 1-19-16,-8 8-28 15,0 3-8-15,-1 7-6 16,4 1-3-16,5 1 0 15,4-1-1-15,7-3 4 16,4-4 4-16,8 0 13 16,1-2 9-16,4 1 11 0,3-1 1 15,3 0-5-15,2 1-6 16,-3 1-7-16,-4 1-2 16,-16 5 0-16,-9 2-1 15,-10 10-9-15,-3 2-21 0,-4 3-78 16,-1-2-58-16,1-6-219 0,1-6 207 15</inkml:trace>
  <inkml:trace contextRef="#ctx0" brushRef="#br0" timeOffset="2134.29">6261 3369 869 0,'18'0'135'0,"-3"10"118"16,0 11-34-16,-4 18-71 16,-4 9-32-16,-7 14-53 15,-1 5-19-15,-7 1-23 0,-1-2-4 0,1-7-4 16,2-4-27-16,6-14-121 16,3-5-147-16,5-9 145 15</inkml:trace>
  <inkml:trace contextRef="#ctx0" brushRef="#br0" timeOffset="2341.12">6186 3707 820 0,'4'-5'123'15,"3"-1"142"-15,2-1-72 0,6-1-26 0,4-1-42 16,7-2-70-16,6-1-25 15,10-3-22-15,-1 2-3 16,1 1-2-16,-6 0-2 16,-7 6-71-1,-1 1-77-15,-4 8 81 0</inkml:trace>
  <inkml:trace contextRef="#ctx0" brushRef="#br0" timeOffset="3057.01">6596 3684 629 0,'-4'-1'120'0,"1"-2"110"15,-3 0-26-15,-1 0-60 16,-1 1-26-16,-2 2-41 16,-2 3-13-16,-1 4-25 15,-1 2-10-15,-1 7-15 16,2 3-7-16,-1 5-7 15,3 1 1-15,3-3-1 16,1-4 0-16,8-9-1 16,2-5-1-16,7-7 0 0,-1-4 2 15,2-6 2-15,-1-2 3 16,2-4 4-16,-2 0 2 16,1 2 7-1,0 4 1 1,-4 4-2-16,0 4-3 15,-3 3-7-15,-4 2-2 0,0 1-1 16,-3 4-2-16,1 0 2 16,1-1-2-16,2-1-1 15,4-3-1-15,3-3 0 16,2-1 0-16,4-2 0 16,-3 1 1-16,1-1 1 15,-1 0 0-15,-2 0 1 0,1 1-2 16,3 2-1-1,-2 3-2-15,3 3-2 16,1 4 1-16,2 4 0 16,0 2 2-16,2 1 1 15,-1 0 0-15,3-4 0 0,-1-3 2 0,-2-7 2 16,0-4 2-16,-6-7 9 16,1-2 5-16,-3-4 7 31,2-4 2-31,0-7-5 0,-1-5-3 15,2-8-2-15,-3-6-1 16,-1-6 12-16,-1-2 5 16,-3 8 6-16,-1 6 4 0,-2 20-8 15,1 9-7-15,-3 16-14 16,0 10-8-16,0 20-11 16,-1 13-1-1,-1 8 4-15,1 3 1 0,0-4-9 16,1-8-28-16,2-5-114 15,1-6-79-15,3-8 112 16</inkml:trace>
  <inkml:trace contextRef="#ctx0" brushRef="#br0" timeOffset="3221.91">6908 3561 1023 0,'-13'-24'175'0,"5"5"157"16,6 7-83-16,4 5-92 0,7-2-40 15,5 0-55-15,3-5-20 16,6 1-27-16,2 1-7 16,11-4-1-16,3 1-32 15,14-2-107-15,6-3-106 16,14 3 113 0</inkml:trace>
  <inkml:trace contextRef="#ctx0" brushRef="#br0" timeOffset="3773.98">7606 3661 423 0,'-2'-1'142'16,"-1"-2"150"-1,0-3-16-15,1-5-56 16,-2-1-34-16,-1-5-59 15,-3-1-23-15,-4 0-40 16,-5-1-20-16,-2 6-27 16,1 5-10-16,-1 12-13 0,-2 10-3 15,0 13-4-15,1 4 1 0,7 5-6 16,2-1-2-16,11-10 3 16,3-5-1-16,6-13 13 31,7-5 6-31,4-8 16 15,3-5 9-15,1-6 14 16,-1-2 3-16,-3-1-1 0,-2 2-7 0,-6 6-13 16,-6 5-7-16,-4 12-12 31,-2 7-3-31,-4 15-1 0,0 5 1 0,1 5-44 16,6 1-35-16,13-5-119 15,6-7-66-15,15-13-114 16,4-9-48-1,0-11 243-15</inkml:trace>
  <inkml:trace contextRef="#ctx0" brushRef="#br0" timeOffset="4691.39">7893 3771 671 0,'12'-6'204'0,"-4"-1"151"0,-12 2-88 0,-5 0-44 16,-8 2-101-16,-2 1-40 16,2 6-50-16,-2 5-18 15,6 10-16-15,3 5-4 16,2 8 0-16,0 2 1 15,5-6 1-15,3-6 0 16,7-10 0 0,3-7 1-16,2-10 6 0,0-7 7 0,3-12 4 15,0-6 2-15,1-9-2 16,1-4-1 0,-3-4 5-16,-3-2 6 0,-3-3 10 31,-2-1 0-31,-3-3-5 0,2 0-9 0,-4 12-7 15,1 11-1-15,-2 31-4 16,-2-2-2-16,-7 34-7 16,2 10-5-1,-2 22 0-15,2 5 3 0,6-3-16 16,4 0-26-16,15-11-64 16,10-8-40-16,13-15-17 15,8-9 13 1,1-18 48-16,-3-10 40 0,-8-11 36 15,-6-4 15-15,-9-4 28 16,-6 0 25-16,-12 0 44 16,-5 3 18-16,-7 5 17 15,-6 3-18-15,-4 10-44 16,-2 5-21-16,0 15-33 16,-3 9-4-16,4 12-6 15,0 4 3-15,9-6 3 0,6-6 0 16,10-16 4-16,6-10 6 0,6-15 12 31,2-5 7-31,-2-14 9 0,3-4 0 0,-1-7 0 16,-1-4 2-16,0-4 0 15,-2-5 3-15,-3-6-2 16,0-4-6-16,-4 3-12 16,-1 11-5-1,-6 23-4 1,-4 13-1-16,-5 26-4 15,-5 13-5-15,-8 25-4 0,-5 13-3 0,-2 15 3 16,4 3 1 0,5-11 1-16,6-6 0 15,12-22 0-15,8-10-2 0,15-22 1 16,5-7 1-16,6-14 5 16,6-7 0-16,5-1-2 15,3 2-2-15,-5 8-1 16,-5 6-2-16,-11 8 0 15,-8 6 0-15,-9 7-1 16,-5 3-2-16,-8 2 1 16,0-3 1-16,-7-7 6 0,0-5 5 15,0-7 2 1,-1-6-1-16,3-12-1 16,1-7-1-16,6-4 2 15,5-2 3-15,7 2 3 16,4 4 0-16,5 2-6 15,2 2-4-15,4 3-6 16,3 4-2-16,5 7-38 16,0 1-60-16,11 0 60 15</inkml:trace>
  <inkml:trace contextRef="#ctx0" brushRef="#br0" timeOffset="5307.35">9576 3279 484 0,'-6'9'138'16,"-4"0"160"-16,0 1-34 0,-3 3-36 16,0 2-31-16,-1 4-52 15,-3 3-22-15,-4 11-49 16,-1 5-21-16,-6 15-33 16,-2 5-14-16,-1 12-6 15,1 4 0-15,13 4-29 16,11-4-35-16,18-9-62 15,11-11-34-15,15-23-186 0,2-10 208 0</inkml:trace>
  <inkml:trace contextRef="#ctx0" brushRef="#br0" timeOffset="6890.71">9881 3700 1196 0,'-16'-13'152'16,"-10"0"117"-16,-10 0-47 15,-5 5-106-15,-5 2-36 0,6 7-57 16,2 6-14-16,4 8-14 16,4 2-2-16,6 4-1 15,7-2-1-15,13-4-2 16,4-5-2-16,13-8 0 16,4-5 3-16,6-9 7 15,3-3 2-15,-1-3 3 16,3 1 2-16,-5 1 6 15,-1 2 3-15,-4 6 1 16,-3 4-1-16,-5 10-5 16,-3 9-4-16,-5 10-1 15,2 4-17-15,4 2-111 0,6-3-88 16,21-14-73 0,7-11-2-16,9-16 96 15,2-8 87-15,-4-6 76 16,0-1 43-16,-4 1 86 15,-3 1 35-15,-13 4 59 16,-8 2 6-16,-15 4-20 16,-9 1-29-16,-15 8-57 15,-5 5-29-15,-6 12-55 16,-2 8-9-16,4 11-9 16,3 2 0-16,10 1 1 15,6-2 2-15,11-9-1 0,7-5 0 16,8-9 2-16,5-7 2 0,2-10 4 15,4-5 2-15,3-8 3 16,1-7 0-16,1-9 3 31,-2-4 3-31,-8-10 15 16,-2-3 9-16,-12-5 8 0,-3 0 0 0,-7 9-12 16,-2 6-5-16,-5 22-7 15,-4 10-8-15,-7 21-13 16,-2 13-9-16,-6 26-8 15,-2 11 5-15,4 16 6 16,6 0 5-16,18-12-5 16,12-10-2-16,20-20-6 15,5-5-2-15,7-14-5 16,0-5 2-16,-3-11 6 16,1-5 0-16,-1-10 13 15,1-3 1-15,-7 0 2 16,-5 0 3-16,-11 0 3 0,-6 1 3 15,-12-2-1 1,-1-1-1-16,-6 1-5 0,-1 0-4 0,3 3-1 31,-3 4-2-31,5 4-1 16,2 2-1-16,0 4 0 16,-2 1-1-16,2 5-2 0,0-2 0 0,0 5-6 31,-1 3-3-31,-3 0-5 0,0 1-5 0,0-2-12 15,2 1-6-15,2-1 0 16,0 1 5-16,0 0 15 16,0-2 9-16,0 2 7 15,0 0 4-15,-4-2 4 16,0 0 2 0,-2 3 1-16,0-5 0 0,3-2 1 15,-1 1-1-15,4-1 0 16,-1-1 0-16,0 1-1 15,-6 0-1-15,0 7 5 16,-3 2 1-16,-2 7-1 16,-4 3-1-16,3 4-4 15,2 2-1-15,4-1 1 16,2-3-1-16,3-6 1 0,1-3 0 16,2-8 3-1,4-2 7-15,3-7 16 16,4-5 6-16,8-10 3 15,3-4-7-15,2-10-12 16,1-2-4-16,-5-6 0 16,2-6 0-16,-5-3 5 15,-1-4 1-15,-5 1 1 16,-3 2 2-16,-2 0-5 16,1 0-3-16,2 9-8 15,-2 8-3-15,-4 19-2 16,0 15-1-16,-11 22 0 0,-2 15 0 15,-13 24-3-15,-3 10 0 16,-1 18 2-16,2 4 1 0,10-3-5 16,10-9-9-16,17-22-45 15,10-13-4-15,10-20-37 16,5-8-28-16,3-17-34 16,-2-7-40-1,-4-16-42-15,-5-7 29 16,-7-9 74-16,-3-2 49 15,-9-2 139-15,-3 4 46 0,-6 12 83 0,-2 8 18 32,-4 21-30-32,-3 12-25 0,-3 17-63 15,-3 7-16-15,-1 5-21 16,1 0-9-16,0-8-13 16,3-5-5-16,7-12-1 15,0-7 0-15,4-8 3 16,2-6 1-16,2-11 3 0,1-7 3 15,3-13-3-15,3-4-1 16,0-10-3-16,3-2-3 16,7 2-5-1,-2 4-2-15,4 15-4 16,-1 6-1-16,1 11-2 16,-3 3 6-16,3 3-71 0,4 2-50 0,0 4-173 15,0 1 143-15</inkml:trace>
  <inkml:trace contextRef="#ctx0" brushRef="#br0" timeOffset="7536.43">11483 3451 558 0,'-5'1'145'15,"0"2"91"-15,-3 4-69 16,2 5-43-16,-2 9-65 16,-2 3-17-16,5 6-20 15,1 2-9-15,8-5-9 16,9-6 0-16,7-9 1 0,7-4 16 15,4-8 33-15,5-3 34 0,-6-8 33 16,-3-2 4 0,-13-3 8-1,-3-1-20-15,-15-3-23 16,-4 3-19-16,-13 1-43 16,-10 0-16-16,-10 6-46 0,-1 1-33 15,10 1-97-15,8-1-63 16,21-4-160-16,12 0 201 15</inkml:trace>
  <inkml:trace contextRef="#ctx0" brushRef="#br0" timeOffset="7739.7">11971 3259 665 0,'31'-15'201'16,"-4"2"175"-16,-16 4-96 15,-9 2-45-15,-9 6-82 16,-4 1-44-16,-12 10-58 15,-3 7-5-15,-4 12-22 16,0 7-7-16,7 15-6 16,3 6-6-16,10 2-5 15,4 2-1-15,5-4-28 16,0-3-47-16,2 0-176 16,2-3 149-16</inkml:trace>
  <inkml:trace contextRef="#ctx0" brushRef="#br0" timeOffset="7947.49">11704 3600 886 0,'3'-7'167'0,"18"0"-30"0,3-1 154 15,11 1-124-15,7-3-23 0,13-1-68 16,3 0-35-16,4-4-33 15,2 0-13-15,-4-4-133 16,4-2 98-16</inkml:trace>
  <inkml:trace contextRef="#ctx0" brushRef="#br0" timeOffset="8533.37">12656 3302 1138 0,'4'7'87'0,"0"5"24"16,2 5-5-16,0 15-43 15,3 7-32-15,0 9-24 16,2 1-2-16,0-5 0 16,3-4 0-16,4-11 1 15,1-5-7-15,2-10 48 0,-1-3 21 16,-3-7 33-16,-2-4 26 15,-2-8-22-15,-3-5-9 16,1-10-9-16,1-5-10 31,-2-16-19-31,5-2-13 16,4-10-22-16,3 1-11 0,-2 9-11 0,-3 8-1 16,-4 18-18-16,-5 5-41 0,0 11-137 31,0 3-392-31,9 3 353 15</inkml:trace>
  <inkml:trace contextRef="#ctx0" brushRef="#br0" timeOffset="8983.32">13807 3253 809 0,'3'-1'168'0,"-3"3"276"16,-4 1-209-16,-14 2-9 0,-4 0-48 0,-16 1-97 15,-6-1-23-15,-2-2-30 16,1-1-11-16,8-4-4 16,5-2 1-1,10-1-5-15,2-1-2 16,9 2-7-16,2 1-6 15,5 6-5-15,1 3-1 0,1 9 2 16,-1 5 4 0,-1 6 5-16,-2 5 1 0,-1 8 0 15,-1 2 0-15,-3 9-1 16,-2 3 1-16,-4 5 0 0,-2 1-1 16,-4 5 1-16,2-2-1 15,1-3 0 1,6-4-1-16,9-16 0 15,9-5-2-15,8-17 0 16,5-7-1-16,5-13-7 16,0-4-17-16,6-11-65 15,-1-5-48-15,10-8-191 16,0-4 185-16</inkml:trace>
  <inkml:trace contextRef="#ctx0" brushRef="#br0" timeOffset="9302.69">13796 3539 1108 0,'-17'2'149'0,"-4"3"82"16,-3 2-20-16,-1 2-80 16,3 7-52-16,3 3-44 15,2 4-8-15,9 6-16 16,2 2-7-16,15-2-1 15,7-4 4-15,14-8 7 0,3-3 10 16,2-10 20-16,-2-4 4 16,-2-8 5-16,-4-3-1 15,-1-6-16-15,-3-2-1 0,-4-2 3 16,-6 0 3-16,-12-3-2 16,-6 0-8-1,-14-2-17-15,-2 3-11 16,-7 3-14-16,1 7-17 0,1 10-59 15,-1 3-52-15,10 9-156 16,3-3 161-16</inkml:trace>
  <inkml:trace contextRef="#ctx0" brushRef="#br0" timeOffset="9759.25">14275 3245 811 0,'-8'-6'142'0,"-2"1"109"0,4 0-4 16,1 1-64-16,5 0-43 16,9-2-36-16,1 0-13 15,11 1-7-15,5 0-5 0,9 2-26 16,4 2-14-16,0 3-23 15,0 5-6 1,-6 5-7-16,-7 2-1 16,-9 6-2-16,-2 2 0 15,-15 8-1-15,-1 4 1 0,-7 6 0 16,-5 7 1-16,5 2 0 16,0 4 0-16,1-1 0 15,3-3-1-15,2 3 0 16,1 0 1-16,-1 3 0 15,0 2 1-15,-5-6 1 0,-4-4 0 32,-6-7 2-32,-6-7 0 0,-9-4 0 15,-3-4-11 1,-6-7-25-16,-5-3-18 0,2-8-75 16,-3-6-53-16,5-10-319 15,3-6 296-15</inkml:trace>
  <inkml:trace contextRef="#ctx0" brushRef="#br0" timeOffset="10182.2">14744 2906 945 0,'-14'-12'127'0,"1"1"88"15,4 1-3-15,4 4-32 16,1 2-53-16,9 2-52 15,3 1-9-15,12 5-24 16,6 5 5-16,14 16 3 16,7 9-6-16,11 18-9 15,6 7-8-15,-2 9-14 16,-1 4-6-16,-12 12-6 16,-4 8 3-16,-11 13 0 0,-6 6 2 15,-17 5 2 1,-10 2 1-16,-23-4 2 15,-16-2-1-15,-32 2-48 0,-18 0-45 16,-32 7-287-16,-14 7 226 16</inkml:trace>
  <inkml:trace contextRef="#ctx0" brushRef="#br0" timeOffset="78366.37">5529 9495 484 0,'-27'20'92'16,"-4"1"91"-16,-2 1-33 0,5-1-43 16,3-3-1-16,9-6 4 15,3-3 2-15,9-2-11 16,5 0-17-16,15 3-33 0,16 4-16 15,23 8-16-15,13 1-5 16,14 1-10 0,2-3-2-16,13-9-1 0,3-2 2 15,2-6 4-15,-3-2 8 16,-12 0-129-16,7 1 89 16</inkml:trace>
  <inkml:trace contextRef="#ctx0" brushRef="#br0" timeOffset="87647.05">19351 5295 1141 0,'-14'18'52'0,"6"-1"21"16,5-3-61-16,11-6-13 0,4-4 0 15,10-4 9-15,2 1 11 0,12-1 10 16,2-2 1 0,8 0-8-16,4 0-11 15,17 2-9-15,7 4-2 16,14 2 0-16,-2-1 0 15,-1-2 0-15,11 1 1 16,11-3 20-16,11 1 11 16,20 0 19-16,6-4 6 0,-2-1-7 15,19 2-8 1,-8-3-15-16,3 1-7 0,15-2-11 16,-12-3-2-16,-4 3-3 15,-1 0 16-15,-32 2-202 16,-11 3 140-16</inkml:trace>
  <inkml:trace contextRef="#ctx0" brushRef="#br0" timeOffset="121298.32">14352 13603 241 0,'-5'7'72'0,"0"1"78"16,-2-1-38-16,3-1-39 16,0-3-10-16,2 0-17 15,2-2-11-15,2-3-18 16,1-2-7-1,3-3-6-15,1 0-2 0,0 2 0 16,1 2 0-16,-1 4 11 16,-2 2 12-16,2 4 22 15,1 1 9-15,2 1 2 16,0 2-6-16,3-3-13 16,1 0-4-16,5 0-11 15,3-3-3 1,4-1-7-16,8 1-3 0,-4 0-5 15,5 1-1-15,-6 0-2 16,-6 0-1 0,-2-1 25-16,-1-3 11 15,-6-1 17-15,-2 0 8 16,-5 0-16-16,-3 0-6 0,-4-1-7 16,0 1-3-16,-5 0-8 15,-6 0-2-15,-3-1-10 16,-1 0-4-16,-10 0-2 15,-2-1-3-15,-14 0 1 16,-7 1-2-16,-4 1 1 16,1 0 0-16,3 0 1 15,2 1-1-15,3-2 1 16,0 0 0-16,-8 0 0 0,-4-1-1 16,-4-1 0-16,-1 0 0 15,6-1-1 1,5 0 0-16,1 0 0 0,-1 0-1 0,-8 4 2 31,-6 2-1-31,-4 3 2 16,-2 0 0-16,4 1 0 15,8-1 0-15,-3 0 1 16,-6-1-2-16,-7-2 0 0,-6 2 0 0,9-4 0 16,1 0 0-16,7-3-1 15,-5-2 1-15,-11 0-1 16,1-1 1-16,7 2 1 15,4-1 0-15,5 2 4 16,-5 1 2-16,-7 1 4 16,-2 2 3-16,0-2 1 15,10 0 1-15,2-4 1 16,3-1 1-16,-7-2 5 16,-3-2 5-1,4-2 7-15,2 0 2 16,10 3 3-16,-1 0-3 0,-8 5-7 15,-5 2-5-15,-6 1-10 16,-2 1-4-16,14 2-7 16,1-3-1-16,2 1-4 15,-3-1 1-15,-11-2-1 16,3 0 0-16,3-3 8 16,7 1 5-16,10 0 6 15,-1-1 3-15,-8 3-4 16,-7-1 2-16,-6 3-10 15,-1 0-3-15,7 0 1 16,3 2-6-16,-7 2 4 0,-6 2 0 16,-9 1-5-16,3 3 0 0,6 0-2 15,3 0-1-15,-10 1 0 16,-3-2 0-16,-2-1 3 16,3-3 0-16,11-1 0 15,0-3 1-15,-8-1-3 16,-4-1 2-16,4 0-1 15,3-1-1-15,-3 0 0 16,-7 0 0-16,-3-3-1 16,-1 1-1-16,7-2 1 15,0 1-1-15,-5-5 0 16,-2-3 1-16,6-4-1 16,4-3 0-16,-4 1 1 15,-1 1 1-15,-5 0-1 16,4 3-5-16,8 1-26 0,-4 2-32 15,-3 6-151-15,-3 2-33 16,3 4 116 0</inkml:trace>
  <inkml:trace contextRef="#ctx0" brushRef="#br0" timeOffset="126253.6">10157 15466 450 0,'-3'10'87'0,"0"1"56"16,2-2-44-16,0 2-60 15,-2 0-27-15,1-3-11 16,-1 1 0-16,2-5-2 16,-2 0 1-16,2-1 0 15,1 1 0-15,0 1 16 16,2 1 16-16,4 2 28 31,3 0 13-31,8 0 14 16,6 0-6-16,10-3-9 15,4-1-8-15,6-1-22 0,1-3-11 0,4 1-17 16,7 1-8-16,17 0-5 16,16 0-1-1,17-4-6-15,6-5 12 0,23-8 3 16,2-3 2-16,18-3 5 16,17 0-11-16,-8-1-3 15,11 1-40-15,3 5 26 16</inkml:trace>
  <inkml:trace contextRef="#ctx0" brushRef="#br0" timeOffset="-50184.69">5334 5245 190 0,'-1'0'52'15,"-1"0"47"-15,-3 4 4 16,0-3 8 0,0 4 3-16,1-1-4 0,0-1-24 15,2 1-13-15,-3-2-11 16,3 2-1-16,1 0-8 15,-1-1-5-15,2 1-3 16,3 1 1-16,-3-5 3 16,3 5-1-16,1 1-14 15,-1 4-8-15,7 10-14 16,3 4-3-16,0 7-4 16,3-1-2-16,2-1-3 15,0-2 1-15,4-3 0 0,0-5-1 16,1-2-1-16,1-2-7 15,-8-2-53 1,1 0-52-16,-9-2-225 16,1-2 195-16</inkml:trace>
  <inkml:trace contextRef="#ctx0" brushRef="#br0" timeOffset="-49852.61">5398 5632 210 0,'16'11'72'16,"1"3"69"-16,3 3-22 0,3 3-44 15,-1-1-22-15,2-3 1 16,-2-3 4-16,-1-11 23 16,-1-2 23-16,-1-11 15 15,-2-4 9-15,3-9-10 16,-1-4-24-16,0-4-45 16,-3-1-20-16,0 5-21 15,-3 0-2-15,-2 8-145 16,-3 7-183-16,-4 8 185 15</inkml:trace>
  <inkml:trace contextRef="#ctx0" brushRef="#br0" timeOffset="-49191.33">5840 6008 339 0,'1'-8'101'0,"2"0"111"16,-1 0-21-16,-2 3-33 15,0 1-13 1,-3 1-20-16,1 2-13 0,-6 1-27 15,-1 0-13-15,-5 6-18 16,-2 0-7-16,-5 6-12 16,-1 1-7-16,-7 1-13 15,3 4-7-15,4-2-5 16,2-2-2-16,11-2-1 16,4-1-2-16,5-1-2 15,7-2-2-15,6-1 10 16,1 0 7-16,10-4 8 15,-1 1 3-15,4 1-5 16,1-1-3-16,-8 4-4 16,0 1-1-16,-4 3 0 0,-5 4 2 0,-11 2 4 15,-2 2 0-15,-11 2-1 16,-4 2-3-16,-2-2-6 16,-1 0-14-16,2-4-41 15,-2-3-23-15,4-6-51 16,2-2-19-16,5-5-32 15,0-1-29-15,5-2 116 16</inkml:trace>
  <inkml:trace contextRef="#ctx0" brushRef="#br0" timeOffset="-48609.99">5768 6000 745 0,'-3'-4'93'0,"-1"1"55"15,2 3-23 1,-4 5-13-16,-3 10-46 0,-1 4-21 15,-6 19-37-15,-1 3-4 16,-2 11-32-16,-2 1-10 0,7-13-1 16,4-7 1-1,9-24 30-15,6-12 17 0,11-22 33 16,6-10 21-16,8-11 39 16,2-5 9-16,-1 2-11 15,-3 2-14-15,-8 14-36 16,-3 10-15-1,-16 22-14-15,-1 0-5 16,-16 24-4-16,-5 9-3 16,-4 14-6-16,-6 2-1 15,6 1-2-15,0-6 2 0,11-10-2 16,5-11 0-16,10-14-2 16,3-7 2-16,9-11 15 15,4-3 11-15,2-7 19 16,1-1 4-16,-5 5-7 15,-4 5-6 1,-5 8-15-16,-3 6-6 0,-4 14-6 16,-3 4 0-16,-9 12 0 0,-4 2-2 15,0 3-2 1,0-5-2-16,6-6-19 16,3-5-30-16,8-9-122 15,1-6-192-15,10-17 203 16</inkml:trace>
  <inkml:trace contextRef="#ctx0" brushRef="#br0" timeOffset="-41672.13">7436 5164 446 0,'-8'6'75'0,"1"-1"49"15,5-1 4-15,-2-2-7 16,0-2-13-16,4-1-8 16,-2 1-21-16,1 2-6 15,1 8-17-15,0 2-11 16,4 11-21-16,5 6-7 0,8 12-11 16,8 4-2-16,10 5-2 15,4-2 1-15,13-3-1 16,0-5 2-16,-2-5 1 15,-4-1 1-15,-14-10-1 0,-4-5 10 16,-8-7-144 0,-3-8-140-16,5-13 155 0</inkml:trace>
  <inkml:trace contextRef="#ctx0" brushRef="#br0" timeOffset="-41413.94">7937 5392 744 0,'-16'12'92'16,"2"3"87"-16,4 1-56 16,7 1-34-16,3 0-21 15,8-2-32-15,5-1-16 16,4 1-14-16,1 1-2 16,3 2-2-16,0 2 0 0,2 0 0 15,-2-3 1-15,-10-1 2 16,-4 1 2-16,-12 0 3 15,-4 3 0-15,-12-2-2 16,-4-1-1-16,-6-3-97 16,0-2-118-16,5-1 120 15</inkml:trace>
  <inkml:trace contextRef="#ctx0" brushRef="#br0" timeOffset="-40937.16">8473 5661 657 0,'-2'-1'112'0,"-3"0"126"15,2 0-59-15,-4-3-23 16,-1 4-13-16,-1-2-29 16,1 3-11-16,-4 5-27 15,-1-1-15-15,0 8-23 16,1 1-11-16,1 4-17 16,2 3-5-16,5 2-5 15,0 1-2 1,8-4-3-16,3 1-1 0,4-3 6 15,5-1 3-15,4 1 13 16,0-2 5-16,0 0 4 16,-2-2 2-16,-4 0-5 15,-4-1-3-15,-5-1-2 16,-4-2-2-16,-5-1 0 16,-7 1-2-16,-7 1-5 15,0 1-23-15,-3-1-59 16,1 1-39-16,5-4-80 15,2-1-67-15,4-7-146 16,3-1 223-16</inkml:trace>
  <inkml:trace contextRef="#ctx0" brushRef="#br0" timeOffset="-40718.78">8422 5350 946 0,'2'3'121'0,"2"7"115"0,0 5-48 16,-1 13-35-16,1 6-25 15,-4 15-48-15,1 10-26 16,-1 13-35-16,0 8-9 16,2 1-5-16,3-3 2 15,3-5-66-15,2 0-69 0,5-7-223 16,-2-4-106-1,4-10 228-15</inkml:trace>
  <inkml:trace contextRef="#ctx0" brushRef="#br0" timeOffset="-40196.58">9010 5844 833 0,'7'-16'137'0,"-1"0"126"16,-6 1-34-16,-5 0-60 0,-6-1-23 15,-9 1-44-15,-8 0-22 16,-11 5-39-16,-2 6-14 15,-1 7-21-15,6 11-4 16,5 18-6-16,6 6-4 16,9 14-1-16,6-2 1 15,9-4 2-15,2-8 0 0,10-14 1 16,3-10-1-16,4-13 2 16,3-7 1-16,5-13 9 15,0-4 6 1,6-7 19-16,1-6 9 15,-4-2 13-15,-1-1 7 16,-10 5-6-16,-2 5-6 0,-8 11-14 16,-4 11-8-16,-3 17-11 15,-1 11-4-15,-1 17-4 16,-1 7-3-16,1 5-3 16,0-2 1-16,5-7-11 15,5-5-14-15,6-12-39 16,1-4-27-16,4-12-63 15,1-4-41-15,-1-9-246 16,2-9 260-16</inkml:trace>
  <inkml:trace contextRef="#ctx0" brushRef="#br0" timeOffset="-40007.45">9404 5636 993 0,'0'27'171'15,"-1"6"189"-15,-5 6-116 16,-2 8-73-16,0 0-42 16,4 2-71-16,0-1-22 0,3-4-25 15,3-3-16-15,4-2-89 16,0-4-87-16,1 3 95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31T16:59:10.852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9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3-01-31T16:59:31.626"/>
    </inkml:context>
  </inkml:definitions>
  <inkml:trace contextRef="#ctx0" brushRef="#br0">17823 12616 1457 0,'-21'26'133'0,"1"1"66"15,2 0-66 1,8-3-70-16,1-4-25 15,6-10-3-15,3-5 5 16,7-7-1-16,3-4 0 0,10-4-10 16,8-1-9-16,17-1-13 15,21 1-4-15,21 3 0 16,9 4-5-16,20 8-4 31,12 9 0-31,7 14-4 0,10 7 5 0,8-1-34 31,-9-1-63-31,15-17 61 0</inkml:trace>
  <inkml:trace contextRef="#ctx0" brushRef="#br0" timeOffset="4549.16">13142 1322 483 0,'-2'12'120'0,"-1"1"119"16,1-2-14-16,2 0-41 15,-1-1-10-15,0-2-21 16,-2-2-17-16,-2 0-47 15,-3-3-26-15,-5 1-38 16,1-1-7-16,-4-3-7 16,0-2-2-16,0-3-3 0,2 0-3 15,-2 1-3-15,3 6-2 0,-3 12-3 16,-1 7 1-16,5 13 0 16,4 3 0-16,9 4-1 15,6 0-2-15,7-12-2 16,2-6 1-1,0-15 2 1,0-8 2-16,0-11 4 16,0-6 1-16,1-9 10 0,-3-4 8 15,-3-4 16-15,-2 1 7 16,-6 3 1-16,-3 8-7 16,-3 11-13-16,-2 7-9 0,-5 18-11 15,0 9-2-15,2 17-3 16,0 4 0-16,12 5 1 15,4-2 1-15,14-7-29 16,5-5-35-16,16-8-168 16,5-1-154-16,8-7 205 15</inkml:trace>
  <inkml:trace contextRef="#ctx0" brushRef="#br0" timeOffset="5510.41">13570 1563 843 0,'-22'-10'202'16,"-3"2"205"-16,-3 10-215 16,-1 7-38-16,0 11-87 15,2 5-29-15,6 5-29 16,4 3-6-16,8 2-5 16,4-2-3-16,11-7-3 15,5-2-1-15,10-11 0 16,4-5 2-16,2-9 4 0,1-5 3 0,-2-12 4 15,-5-8 2-15,1-11 5 32,-3-6 4-32,-4-13 10 15,-1-5 4-15,-5-1 3 0,-4-4-1 0,-5 1-9 16,-1 3-4-16,-4-3-7 31,-2 5-4-31,1 17 7 0,0 9 0 16,1 25-7-16,0 13-3 15,2 26-13-15,2 11-2 0,1 25 5 16,3 8 3-16,5 13-27 16,6 5-56-16,16-7-124 15,12-6-58-15,15-20-72 16,4-16 54-16,-6-20 127 16,-3-10 76-16,-4-17 178 15,-5-6 41 1,-1-12 63-16,-6-2 10 0,-11-8-16 15,-7-1-15-15,-23-1-35 16,-9-1-23-16,-14 9-55 16,-3 5-24-16,-3 19-34 0,2 12-7 0,1 26-8 15,1 11-1-15,9 11 5 32,4-1 1-32,15-12-3 15,5-11-2-15,17-23 1 16,6-11 1-16,11-18 10 0,2-12 11 0,9-13 18 31,0-8 7-31,2-12 10 16,-5-3 3-16,-10-9-5 0,-8 0-4 15,-11-6-4-15,-7 0-9 16,-6 7-9-16,-3 11 1 16,-4 26-5-16,-4 18-5 0,-3 36-10 15,-3 17 1-15,-9 26-9 16,-2 11-2-16,0 8 5 15,5-2-5-15,19-10 1 16,8-7 3 0,18-14 1-16,4-8 0 15,-1-15 2-15,-4-7 2 0,-2-12 2 16,-1-4-1-16,1-6 2 16,-1-1-1-1,2 7-3-15,-3 4 0 0,-1 15-3 16,-4 5-13-16,-7 5-6 15,-4-1 1-15,-4-10 8 16,-3-6 15-16,-1-12 14 16,-1-8 7-16,-1-9 11 15,4-6 3-15,3-10 1 16,6-4-5-16,9-1-15 16,0 4-8-16,5 7-9 0,5 7-2 15,3 7-20 1,5 3-35-16,7 1-111 0,1-1-105 15,9-1 139 1</inkml:trace>
  <inkml:trace contextRef="#ctx0" brushRef="#br0" timeOffset="5906.12">15546 1479 1131 0,'-4'17'149'0,"-7"4"67"15,-6 5-4-15,-5 10-102 16,2 1-43-16,8-3-35 15,3 0-12-15,20-13-17 16,10-7 1 0,7-9 18-16,7-5 13 0,-1-11 22 15,-4-2 4-15,-3-4 3 16,-2-2 4-16,-12 2 10 16,-4 0 0-1,-11 1-17-15,-10 1-14 0,-12 4-29 16,-4 1-10-16,-5 3-37 15,2 2-34-15,5-1-131 16,8-2-139-16,21-7 185 0</inkml:trace>
  <inkml:trace contextRef="#ctx0" brushRef="#br0" timeOffset="6109.32">16003 1181 1018 0,'24'-24'202'16,"-6"2"161"-16,-11 11-120 15,-6 3-20-15,-7 5-86 16,-2 2-33-16,-1 1-46 16,0 4-16-16,2 13-30 15,4 9-9-15,0 19-12 16,2 6 3-16,5 7 5 16,-1-2 1-16,3 2-40 15,2-2-50-15,-2-2-200 0,-4-1 164 0</inkml:trace>
  <inkml:trace contextRef="#ctx0" brushRef="#br0" timeOffset="6289.78">15764 1523 1714 0,'27'-12'100'0,"14"-3"23"0,6-3 9 16,8-5-31-16,4 0-38 15,5-6-39-15,8-3-54 16,28-4-173-16,3-5 136 16</inkml:trace>
  <inkml:trace contextRef="#ctx0" brushRef="#br0" timeOffset="6848.77">17063 1334 820 0,'-3'-14'123'15,"1"12"179"-15,1 1-147 0,0 11-17 16,2 4-25 0,0 7-53-16,4 9-4 0,3 8-21 15,4 4-12-15,9 6-16 16,-2-1-3-16,12-7-1 16,-3-4 0-16,-3-9 3 15,5-10 1 1,-7-9 22-16,-5-10 18 15,-3-14 24-15,-6-5 8 0,-2-15-9 32,0-3-10-32,4-8-21 0,1-1-8 15,3-1-14-15,0 4-8 0,-1 9-7 16,-1 4-23-16,-1 5-110 16,4 5-101-16,5-2 114 15</inkml:trace>
  <inkml:trace contextRef="#ctx0" brushRef="#br0" timeOffset="7232.14">18150 1024 1146 0,'-1'-2'107'15,"-5"-3"48"1,-4 1 7-16,-7-1-63 0,-6-2-37 15,-5 0-41 1,4 1-11-16,-8 0-8 0,2 5-1 16,7 0-1-16,3 1-2 15,10 10-3-15,1 3 0 16,-2 8 1-16,1 4 2 16,-2 7 5-16,-1 6 2 15,-5 11 0 1,0 7 0-16,-7 12-4 15,-3 1-1-15,2 3 1 16,3 1-1-16,5-6 0 16,4-5-1-16,17-11-6 0,1-10-1 15,18-15-5-15,3-6 0 16,7-13-3 0,5-8-20-16,6-12-104 15,8-11-157-15,7-17 163 0</inkml:trace>
  <inkml:trace contextRef="#ctx0" brushRef="#br0" timeOffset="7425.51">18345 1056 1141 0,'-1'16'132'0,"-3"8"36"15,-7 19-1-15,-3 8-27 0,-5 13-69 16,-4 5-18-16,5 3-34 15,2-1-9-15,7 0-36 16,3-2-64-16,6-10-140 16,1-2 125-16</inkml:trace>
  <inkml:trace contextRef="#ctx0" brushRef="#br0" timeOffset="7673.87">18552 1312 1086 0,'-26'18'102'15,"-15"3"31"1,-9 1 3-16,-7 3-58 16,0 2-35-16,14-1-26 15,6 0-11-15,23 0-8 16,9 0-3-16,12 0-2 0,10 0 0 15,15-4 3-15,7-3 4 16,15-9-73-16,7-3-94 16,1-11 97-1</inkml:trace>
  <inkml:trace contextRef="#ctx0" brushRef="#br0" timeOffset="8074.87">18727 1019 1190 0,'8'-5'141'16,"1"-1"28"-16,3 0-1 0,2-3-17 0,2 2-77 16,4 2-17-16,4 3-32 15,7 3-11-15,-3 6-11 16,-2 2-3-16,-3 11-1 15,-6 4-1-15,-7 10 2 16,-8 8 0-16,-5 11 0 31,-5 4 1-31,-6 5-1 16,4-1 0-16,6-3 0 0,1 1 0 16,11 3 0-16,3 1-1 0,2-1 0 15,-6-1 1 1,1-6 1-16,1-6 2 0,-7-4 1 15,1-7 2-15,-17-6 4 16,-4-3 0-16,-21-7-1 16,-8-4-5-16,-5-8-28 15,-5-4-29 1,9-9-109-16,5-4-79 0,8-10 127 16</inkml:trace>
  <inkml:trace contextRef="#ctx0" brushRef="#br0" timeOffset="8575.54">19384 1437 665 0,'13'2'139'0,"3"0"125"16,2 0-18-16,5-1-37 15,3 1-54-15,6-2-59 16,2 0-28-16,1-1-34 0,3-1-11 0,-9 0-23 16,-4 0-39-16,-10 2-168 15,-5 1-208-15,-14 5 222 16</inkml:trace>
  <inkml:trace contextRef="#ctx0" brushRef="#br0" timeOffset="8751.21">19440 1631 992 0,'2'12'169'0,"3"-2"136"0,15-8-80 15,6-5-12 1,12-5-84-16,5-4-38 0,6-3-64 16,2-1-12-1,1 0-2-15,-7-1-27 0,-2 4-173 16,-12 1-293-16,-10-1 270 15</inkml:trace>
  <inkml:trace contextRef="#ctx0" brushRef="#br0" timeOffset="9529.83">13389 2678 695 0,'6'-5'127'0,"-4"-4"137"0,-1-1-20 16,-4-4-33-16,-4 1-45 0,-6-3-72 15,1 1-29-15,-4 4-34 16,-7 1-13-16,-3 8-19 16,1 5-6-16,-5 14-11 15,4 4-5-15,8 8-8 16,4 1 0-16,12-5 8 15,4-1 6 1,14-9 10-16,0-6 2 0,8-7 5 16,1-3 5-16,-6-7 19 15,1-1 10-15,-9-3 15 16,2-3 2 0,-5 0-10-16,-4-1-6 15,4 3-19-15,-4 2-10 0,1 6-12 16,1 5 4-16,2 6-67 15,3 5-53-15,7 2-307 16,7-2 248-16</inkml:trace>
  <inkml:trace contextRef="#ctx0" brushRef="#br0" timeOffset="10457.66">13807 2650 704 0,'21'-2'183'0,"-11"2"212"15,-7-1-78-15,-15 2-110 0,-7 5-46 16,-13 2-95-16,-7 6-30 15,-7 4-25-15,0 2-8 16,10 5-6-16,10-2-2 16,15-3-15-16,9-5-6 0,10-9-4 31,10-5 1-31,12-6 16 0,5-4 7 0,3-7 12 31,0-2 6-31,-7-6 11 16,-5-6 3-16,-6-8 1 15,-3-5 0-15,-5-7 1 0,-3-2 0 0,-2-1-4 16,-3 0-5 0,-3 9-10-16,0 7 4 0,-1 19 8 15,-2 8-4-15,1 15-9 16,-3 9-11-16,2 19-11 16,2 9 4-16,2 13-21 15,6 4-31-15,9 2-104 16,8-4-41-16,12-11-47 15,3-10-23-15,11-13 61 16,1-8 40-16,2-11 110 16,-8-4 93-16,-14-6 133 15,-8-2 42-15,-15-7 33 16,-5-3-16-16,-7-6-55 16,-3-4-30-16,-6-5-55 15,-3-2-22-15,-3 3-34 16,-2 7-16-16,0 13-17 15,-1 11-5-15,1 23-3 0,-1 10 2 16,7 12 6-16,7 1 1 16,16-10 2-16,12-7 0 0,8-16 2 15,3-7 2-15,-1-12 9 16,-5-9 8-16,-4-15 15 16,1-8 3-16,2-16 2 15,-3-4-4-15,2-9-11 16,-2-2-4-16,-7 5-3 15,2 6-2-15,-13 22 6 16,-4 15-3-16,-10 27-10 16,-6 18-2-16,-4 22-10 15,-2 12-1-15,2 19 8 16,-2 5 2-16,13-7-2 16,5-10-1-16,16-24-4 15,8-11 0-15,10-16 2 16,6-8 4-16,6-11 3 15,3-5 2-15,3-3 0 16,1 0-1-16,-7 6-2 16,-4 5-1-16,-11 8-1 0,-7 7-1 15,-6 7-1-15,-10 3 1 16,-4-4 1-16,-1-3 2 16,0-8 8-1,1-4 4-15,1-8 8 16,3-5 7-16,-4-9 18 15,3-6-5-15,8-7-3 16,1 0-2-16,7-1-21 16,4 2 0-16,5 5-8 15,4 1-8-15,7 4-47 16,5 2-57-16,9 1-277 16,4-3 230-16</inkml:trace>
  <inkml:trace contextRef="#ctx0" brushRef="#br0" timeOffset="10869.64">15789 2566 1114 0,'-10'19'52'16,"-2"2"11"-16,4 2-34 16,5-1-1-16,10-5-15 15,5-3-6-15,17-6 0 16,5-5 5-16,6-5 28 0,-3-3 20 15,-11-5 44-15,-5 0 24 16,-13-3 20-16,-1 0-2 16,-10-2-20-16,-3-1-17 15,-15-4-43-15,-6-2-18 16,-18 0-27-16,-1-1-16 16,-1 9-26-1,5 2-23-15,15 6-89 0,7 3-101 0,19-4 131 16</inkml:trace>
  <inkml:trace contextRef="#ctx0" brushRef="#br0" timeOffset="11068.28">16375 2275 1254 0,'17'-11'151'0,"-13"3"101"15,-12 2-41-15,-11 6-46 16,-5 4-57-16,-7 10-53 15,-5 5-14-15,0 15-26 16,-3 6-7-16,12 11-11 16,9 6-3-16,11-4-24 15,7-1-29-15,10-4-145 16,1-2-106-16,-4-2 163 16</inkml:trace>
  <inkml:trace contextRef="#ctx0" brushRef="#br0" timeOffset="11243.85">16041 2610 1524 0,'30'-22'128'0,"2"4"49"16,3 2 3-16,3 1-93 16,4 2-31-16,7-3-44 0,7-1-37 15,-3 0-127-15,3-2-61 16,0-2 95-16</inkml:trace>
  <inkml:trace contextRef="#ctx0" brushRef="#br0" timeOffset="11743.48">17295 2397 1064 0,'10'12'83'0,"2"6"31"16,-8 6 7-16,2 11-19 16,4 7-40-16,3 8-39 15,0 1-10-15,5-2-8 16,1-4-1-16,1-11 0 0,3-6 1 0,-6-10 0 15,-2-4 28 1,-6-13 43-16,-1-4 24 16,-1-16 44-16,3-4-7 0,4-15-12 15,2-7-16-15,1-7-36 16,-3-4-20 0,1 5-34-16,2 3-15 15,-2 13-15-15,0 7-23 16,0 10-75-16,-4 3-75 0,2 5 94 15</inkml:trace>
  <inkml:trace contextRef="#ctx0" brushRef="#br0" timeOffset="12115.87">18229 2296 646 0,'1'-2'208'0,"0"2"-32"16,-2-1 239-16,-8 0-208 0,-6-2 3 0,-9 3-65 16,-1 0-55-16,-9-3-39 15,-3 0-22-15,-5-2-21 16,-1 2-4-16,9 3-5 16,3 2-3-16,12 9-3 15,2 4-4-15,6 9 1 16,3 7 0-16,5 6 4 15,1 6 0-15,0 10 3 16,-1 3 1-16,0 6-4 16,-3 1-2-16,4-8-22 15,-1-5-11-15,6-13-31 16,5-8-8-16,4-13-11 16,6-6-32-1,9-12-63-15,4-6-101 16,13-12 153-16</inkml:trace>
  <inkml:trace contextRef="#ctx0" brushRef="#br0" timeOffset="12390.09">18211 2590 1092 0,'-11'8'110'0,"-4"3"62"16,3 4-9-16,-1 3-73 0,0 1-20 15,8 2-37 1,3-3-13-16,10-6-17 0,8 0-2 15,4-8 13-15,2-2 10 16,2-6 13-16,1-4 4 16,-1-3 7-1,-1-2 7-15,-8 1 20 0,-7 0 9 16,-12 0-2-16,-8-2-15 16,-9 1-34-16,-3 0-13 15,-1 4-32 1,3 2-17-16,4 4-60 0,1 0-39 0,12 3-173 15,2 0-230 1,15-2 310-16</inkml:trace>
  <inkml:trace contextRef="#ctx0" brushRef="#br0" timeOffset="12769.14">18586 2442 971 0,'-5'-4'160'0,"0"-1"77"0,2-4-44 16,0 1-17-16,5-5-87 0,2-1-19 15,8-1-33-15,3 1-8 16,6 1-4 0,-2 3-2-16,6 4-9 15,-1 3-4-15,-2 6-7 0,-3 3-2 16,-5 7-2-16,-5 4 0 15,-5 12-2-15,-2 7 0 16,0 11 0-16,-1 6 1 16,6 2 1-16,1 4 1 15,3-7 0 1,1 0 1-16,-1-9 2 0,-4-1 1 0,-12-7 4 16,-5-1 2-16,-15-7 1 15,-8-5 1-15,-5-11-9 16,2-6-14-16,-8-11-76 15,3-7-60-15,-3-8 73 16</inkml:trace>
  <inkml:trace contextRef="#ctx0" brushRef="#br0" timeOffset="13186.14">19841 2363 1158 0,'0'-2'13'0,"0"8"50"0,5 17 55 15,0 0 8-15,3 11 2 0,-1 2-54 16,-4 3-48-16,2 0-13 16,-2-5-7-16,1-3-28 15,-1-7-113-15,2-5-96 0,-4-5 110 16</inkml:trace>
  <inkml:trace contextRef="#ctx0" brushRef="#br0" timeOffset="13421.93">19654 2500 1392 0,'0'8'114'0,"1"1"47"16,1 1-15-16,5-5-17 15,6-2-49-15,20-5-39 16,8-5-13-16,12-4-16 15,3 1-7-15,0 0-3 16,-5 2 6-16,-2 2-94 16,-2 1-96-16,-3-1 107 15</inkml:trace>
  <inkml:trace contextRef="#ctx0" brushRef="#br0" timeOffset="14013.62">20865 2134 847 0,'0'3'168'16,"0"4"67"-16,-3-1-4 15,-2 3-36-15,0 8-83 16,-7 1-24-16,-1 9-40 16,-2 3-12-16,-7 4-23 15,-2 3-7-15,-5 3-5 16,-3-1-1-16,0-3-5 15,2-4-3-15,9-11-4 0,8-5-2 16,14-8 2-16,6-1 0 16,11-1 6-16,5-2 10 15,6 4 13-15,0-1 7 16,3 4 7-16,0 0-7 16,-1-2-7-1,-2 1-5-15,-1-4-9 0,-2 1 6 0,0-2-70 31,-1-1-69-31,-5-2 75 0</inkml:trace>
  <inkml:trace contextRef="#ctx0" brushRef="#br0" timeOffset="14249.68">20911 2415 1151 0,'10'5'116'0,"-1"5"64"16,-1 3-19-16,-2 7-20 15,-3 4-54-15,-3 10-44 16,-3 4-17-16,-3 5-17 16,-2 5-2-16,3-4-1 15,0 2-24-15,5-6-88 16,1-2-65-16,4-9 78 15</inkml:trace>
  <inkml:trace contextRef="#ctx0" brushRef="#br0" timeOffset="15208.99">21277 2059 499 0,'0'5'110'0,"-1"4"95"0,-1 3 13 16,0 7-61-1,-3 3-27 1,2 10-43-16,2 2-15 15,-4 10-19-15,2 6-9 16,-5 7-19-16,0 3-7 16,-5 6-13-16,2 1-2 15,-3-1-36-15,-1-4-20 16,4-12-53-16,1-7-25 0,7-17-72 16,3-6-67-16,7-14 156 15</inkml:trace>
  <inkml:trace contextRef="#ctx0" brushRef="#br0" timeOffset="15609.32">21479 2322 699 0,'6'1'127'0,"-6"3"77"16,-7 2 5-16,-6 6-59 16,-7 3-43-16,-5 6-35 15,-5 4-19-15,-4 2-22 16,-1-2-7-16,4-5-12 0,5-3-4 16,9-7-5-16,2-2-1 15,7-6-1-15,5-2-1 16,4-1-1-16,8 0 3 15,0 2 22-15,6 5 14 16,6 9 13-16,2 4 3 16,8 11-18-16,2 3-11 15,4 4-11-15,3-1-6 0,1 0-2 16,-2-2 0 0,-5 1-47-16,-5 0-59 0,-10 2 59 15</inkml:trace>
  <inkml:trace contextRef="#ctx0" brushRef="#br0" timeOffset="20529.13">20510 2924 819 0,'-15'11'94'0,"2"-1"64"15,0-2 5-15,7-3-6 16,5-2-36-16,13-3-12 0,5 0-6 16,27 4-13-16,14 0 9 15,23 6-19-15,10 3-12 16,31 3-21 0,10 3-14-16,22-2-17 15,19 0-5-15,-15-3-5 16,3 1 0-16,-9 1 3 15,-23-1-9-15,-25 0-95 16,-20-4-109-16,-45 4 108 16</inkml:trace>
  <inkml:trace contextRef="#ctx1" brushRef="#br0">22400 9371 0,'0'0'0,"0"0"16,0 0 0,0 0-16,0 0 15,0 0 1,30 28-16,-23-26 15,1 1-15,-3-1 16</inkml:trace>
  <inkml:trace contextRef="#ctx0" brushRef="#br0" timeOffset="23672.52">21357 3239 363 0,'2'7'118'0,"1"-2"124"15,-3-1-25-15,1-2-69 0,-1 0-25 0,0-2-31 16,0 0-15-16,-1 0-23 31,-2 0-11-31,-1-1-29 0,0 0-6 16,0 1-1-16,3 0 1 15,1 0 7-15,-1 1 5 16,-5 5 12-16,5-2 3 0,1 2 3 16,0 0 11-1,3 3-2-15,2-1-5 0,0 1-8 16,2 2-17-1,0 1-6 1,1 2 0-16,0 1 3 0,1 1 1 0,4 5 1 16,-2-1-1-16,5 3-4 15,-1 2-2 1,-2 3-5-16,1-1-2 0,2 3-1 16,1 2 0-1,5 0-1-15,-1 1 1 0,3 2-1 16,-3 2 0-16,0 3 0 15,-1 5 0-15,-4 4 1 16,2 0 1-16,-2 0-1 16,-1 1 0-16,2-3 1 15,-4 2-1-15,2 7-1 16,0 0 1-16,3 13-1 16,4 2 1-16,-1-4-1 15,2-2 0-15,-2-3 0 16,-2-1 1-16,-2 8-1 15,-3 3 1-15,-5 4-1 16,-1-3 1-16,-1 0-1 16,-3 1 1-16,-1 6-1 15,-3 2-1-15,-2 2-2 16,-1-1-1-16,-5-1 2 16,-2 1 0-16,-7 5 2 15,-3-2 1-15,-2-5 0 16,-2-3 0-16,0-5 0 15,-1 4 0-15,2 2-1 16,2 0 1-16,-4-6 0 16,-2-3 0-16,-2-1 1 15,-6 3 1-15,-10 1 0 16,-5-1 0-16,-9-7 0 16,-4-3 1-16,5-8-1 0,7 2 0 0,5-4 1 15,2 0 0-15,-3-5 3 16,-6-3 1-16,-10-4 11 15,-3-2 5-15,1-3 4 16,6-2 0-16,-5-2-10 16,-2-4-6-16,-15-4-8 15,-4-1-1-15,0-1-2 16,3-2-1-16,1-3 0 16,-8-1 1-16,-5-4 0 15,0 1 1-15,6 0 0 16,-4-2 1-16,-5-1-1 15,-3-1 1-15,-6-1-1 16,7-2 0-16,-7-1 0 16,-3 0-1-16,0-1 1 15,3-2-2-15,-2-1 0 16,3-1 0-16,5-4-2 0,-5 1-3 0,1-2-1 16,1-1 0-16,2 1 2 15,5-1 3-15,-2 0 1 16,3 2 0-16,-3 1 0 15,3 1 0-15,4 1 0 16,-5-1-1-16,-2 1 0 31,1 0 0-31,14 2 1 16,-2-1-1-16,-7 1 1 0,-2-1-1 0,0 1 1 16,11 0 0-16,5 1 0 15,-1 0 0-15,2 1 1 16,-1 0 0-16,11 3 0 15,6-1 0-15,3-1-1 16,-7 0 1 0,2-2 0-16,-2 0 1 15,3 0-1-15,10-1-1 0,9 0 0 16,3-2 0-16,0-1 0 16,1 2 0-16,-11-2-1 15,-2 2 1-15,-3 0 0 16,3-1 0-16,7 1 0 15,4 1-1-15,-2-2 1 16,8 0-1-16,-7 0 1 0,-4 0 2 16,-1 0-1-16,-7 0 1 0,1-1-2 31,7 2 1-31,1-1-1 0,2 0 0 0,-4-1 0 31,3 1 0-31,-13-1 0 16,-1 1 0-16,-1-1 0 0,1 0 0 0,4-1 0 31,6 1 0-31,-1 0 0 16,1 0 0-16,-6 0 0 15,-6-1 0-15,3-1-1 16,-4 0 0-16,8-1-1 0,7 1-3 16,4 0-1-16,3 2 1 15,-7 0 1-15,-5-1 1 16,-5 2 3-16,0-1-1 0,4-1 1 15,6 3 0-15,2 1 0 16,3-1 0-16,0 1 0 16,-5 0 0-1,-7 0 0-15,-1-1 0 0,0 0 0 16,3-1 0-16,7 1 0 16,4-1 0-16,4 1 1 15,-3 0 0-15,3 0 0 0,-8 1 1 16,-8 0-2-16,-2 0 0 15,1 0 0 1,2 1-2-16,10-1-4 0,-1 0-1 0,2 0 0 31,1 1 0-31,-8 1 3 16,-2 1 1-16,-5 1 2 16,0 1 1-16,6 1 0 15,3-1 0-15,4 4 0 16,-3-1 0-16,3 2-3 15,-7 1 0-15,-5 0-13 16,1 1-6-16,-6 1-4 16,7 3 0-16,6-2 13 0,1 3 5 0,1-1 8 15,-6 0-1-15,-5 3 1 16,-3 0 0-16,3-1 0 16,-2 2 1-1,7-2 0-15,7 0 0 0,3 3-1 16,1-3 0-16,-5-1 0 15,-2-2 0-15,-7-1 0 16,1 0 0 0,6 1-1-16,-1 0 1 15,10 1 0-15,0 0 0 0,6-1 3 16,1 1 0-16,1 1 1 16,-3 0 1-16,-3 1-2 15,0 0-1-15,-7-1-2 16,3 1 0-16,1-1 0 15,1-1-2-15,10 0 0 16,-1-2 0-16,6-1 0 16,0 0 0-16,0 1 2 15,1-2 2-15,3 2 0 0,1 0 0 0,0 0-2 32,0-1 1-32,-1 0-1 0,-4-1 0 15,2-1 0 1,1 2 1-16,0-3 2 15,1 1 1-15,-2 0 1 16,2 0 0-16,-2 0-2 16,2 1 1-16,-1-2-2 15,4-1-1-15,-1 1 0 16,4-2-1-16,1 1 0 16,1 1 0-16,0-2 1 0,0 0-1 15,0-2 1-15,-1 1 0 16,-2 0 0-16,0 0 1 15,2-2-1-15,-1 1 1 0,3-1-1 16,0 0 0-16,0 1 2 16,-1 1 1-16,-6 1 5 15,2 0 0-15,-5 1 0 16,-4-1-2-16,1 3-5 16,-1-3 0-16,-3 2-2 15,0-1 1-15,-3 1-1 0,-5-1 0 16,4 4 1-16,-2-1-1 15,1 2 0 1,0 2 0-16,0 3 3 16,3-1 0-16,-1 2 1 15,1 0 0-15,-3-2-3 16,-1 2 1-16,-6-3-1 16,-3 1 0-16,-6 0 0 15,1 1 0-15,0 1 0 16,4-1 0-16,0 1 0 15,1 0-1-15,1-1 1 16,3 0-1-16,0-1 1 16,-1-3-1-16,-3-2 1 15,-1 3-1-15,1-1 9 0,-1 0 2 16,4-1 3-16,0-5 0 0,1 1-7 16,0-2-2-16,-2 2-3 15,-5 3-1-15,-7 0-1 16,-2 3 0-1,5-5 0-15,1 0 0 16,13-2 0-16,7-1-2 0,2-1 11 16,7-1 6-16,1-2 11 15,3 0 4 1,3-1-9-16,0 0-4 16,-1-1-11-16,2-2-2 0,1 0-1 15,2-1-2-15,1 0-1 16,4 1-2-16,0-1-15 15,1 0-19-15,-4-7-66 16,5 4-45-16,7-2-115 16,3-3-101-16,6-4 206 0</inkml:trace>
  <inkml:trace contextRef="#ctx0" brushRef="#br0" timeOffset="24164.67">8805 8606 386 0,'-4'3'101'16,"-2"0"90"-1,1 3-25-15,-1 1-14 0,1 2-25 16,1 0-19-16,-3 2-37 16,-1 1-16-16,0 0-21 15,1 2-9-15,0 0-15 16,0 2-4-16,-1 5-2 16,-2 2-1-16,-4 5 0 15,-4 6 0-15,-2-1 0 16,-2-4-1-16,3-5 0 15,2-6 0 1,2-8 0-16,6-3-1 0,4-4 22 0,4-2 8 16,0 2 21-16,7-1 7 0,2 0-14 15,1 4-6 1,4 4-19-16,2 3-8 16,4 6-7-16,1 1-2 15,6 5-2 1,4-1 0-16,3 0 0 15,3-2 0-15,10-6 4 16,3-2-26-16,3-7-99 16,1-2 83-16</inkml:trace>
  <inkml:trace contextRef="#ctx0" brushRef="#br0" timeOffset="26084.97">20688 9946 398 0,'-24'10'74'16,"-5"-2"80"-16,-5 1-105 15,1-1-30-15,5-2-17 16,3-1-2-16,9-3 66 16,3 0 39-16,5-2 55 15,1 0 21-15,1 1-38 16,-1 1-29-16,-2 4-40 15,3 0-10-15,4-1-4 16,2 0 12-16,13-3 41 0,8-2 21 0,20-5 15 31,17-1-6-31,17-3-38 0,9-2-24 0,8 0-29 16,9-1-15-16,6 2-18 16,1 1-7-16,-5 2-8 15,-6 2 2-15,-4 2 0 16,-7 1 1-16,-21 2 1 15,-16 1 1-15,-28 1 1 32,-5 1 1-32,-16-3-11 0,-3 2-16 0,-15-2-51 31,-5 0-37-31,-17-2-84 0,-9 1-63 16,-10-1 138-16</inkml:trace>
  <inkml:trace contextRef="#ctx0" brushRef="#br0" timeOffset="26575.88">18717 10176 1267 0,'16'0'164'0,"11"-1"106"0,22-3-82 16,13 4-35 0,8 4-73-16,8 4-29 0,7 4-37 15,12 2-1-15,17-1-107 16,3 3 72-16</inkml:trace>
  <inkml:trace contextRef="#ctx0" brushRef="#br0" timeOffset="27996.43">19061 8365 676 0,'-5'0'108'0,"2"-3"110"16,2-2-16-16,-5-4-10 0,-1 0-24 15,-5-4-24-15,-2 1-21 16,-4-1-33-16,-6 2-16 16,-10 6-42-16,-7 5-14 15,-5 9-16-15,3 9-2 16,9 11-5-16,6 2 0 16,14 4-1-16,3-3 1 15,15-4-2-15,8-3 0 0,14-3 2 31,6 0 2-31,12-3 5 0,6 1 6 16,-5-1 6-16,-5-1 2 16,-17 0 2-16,-14-2 6 15,-11 0 5-15,-6-1-2 16,-18 2-3-16,-10 0-14 0,-12-1-50 16,-4-2-50-16,1-4-193 15,3-5 163 1</inkml:trace>
  <inkml:trace contextRef="#ctx0" brushRef="#br0" timeOffset="28209.89">18846 8061 1561 0,'42'-21'95'0,"-14"7"40"15,-6 9 9-15,-14 11-29 16,-4 9-6-16,-4 15-14 15,-3 5-29-15,0 21-26 16,-1 9-13-16,3 20-24 16,1 4-3-16,0 4-37 15,0 1-50-15,2-2-160 16,-1-1-102-16,6-16 173 16</inkml:trace>
  <inkml:trace contextRef="#ctx0" brushRef="#br0" timeOffset="28708.88">19508 8411 1126 0,'4'-14'99'0,"-3"-2"72"16,-1-2-24-16,-5-2-13 15,-5-3-20-15,-5-3-25 16,-5 1-25-16,-4 3-31 16,-2 4-9-16,-10 16-18 0,0 9-7 15,-4 27-9-15,1 9-8 16,11 15-55-16,6 2-36 15,15-9-28 1,7-9 8-16,13-15 59 16,8-10 40-16,13-14 49 0,1-6 17 0,6-13 19 31,-1-6 14-31,-7-10 23 16,-4-2 8-16,-12-5 15 15,-5 1-4-15,-9 2-29 16,-2 4-19-16,-1 14-25 15,-3 10-13-15,-1 21-16 16,-2 11-5-16,-2 20-8 0,0 5 4 16,1 7-45-16,5-3-33 15,7-8-93-15,6-6-83 16,8-13-228-16,4-8-79 0</inkml:trace>
  <inkml:trace contextRef="#ctx0" brushRef="#br0" timeOffset="28996.12">19834 8271 1210 0,'-9'-10'101'0,"-5"12"57"15,-3 12-73-15,-2 24-66 16,-4 8-12-16,6 9-4 16,1-1-2-16,16-9-1 15,8-4 0-15,16-16 0 16,5-6 13-16,4-14 44 15,-1-5 22-15,-6-13 44 0,-3-5 6 16,-5-8-8-16,-6-7-9 16,-5-5-9-16,-6-2-10 15,-8-5-24 1,-3 2-12-16,-10 4-35 0,-1 6-13 0,-10 17-27 16,-7 8-24-16,-5 12-64 31,2 6-51-31,13 3 82 15</inkml:trace>
  <inkml:trace contextRef="#ctx0" brushRef="#br0" timeOffset="29791.94">20182 7923 905 0,'16'-2'84'0,"1"-3"82"16,3-2-13-16,-2-5-9 16,1 0 9-16,2-6-23 15,-3-1-24-15,6-4-48 16,0-2-24-16,3 0-28 15,4-1-4-15,-2 6-30 0,2 3-44 16,-6 8-171-16,-4 4-220 16,-15 14 255-16</inkml:trace>
  <inkml:trace contextRef="#ctx0" brushRef="#br0" timeOffset="29964.73">20302 8087 1045 0,'19'-11'90'0,"4"-3"50"16,11-12-32-16,4-3-17 15,4-6-34-15,3-5-12 16,8 0-55-16,-1-1-109 16,6 4 80-16</inkml:trace>
  <inkml:trace contextRef="#ctx0" brushRef="#br0" timeOffset="30368.99">21108 7660 661 0,'0'-1'153'0,"-1"0"138"0,-6 0-100 16,-2 1-1-16,-4-1-18 15,-4-1-2-15,-6 1-39 16,-4 0-28-16,0 1-55 31,-3 2-22-31,4 4-23 16,2 6-4-16,5 11-6 15,0 5 0-15,7 10-10 0,2 1-14 0,10-4-9 16,5-4-2-16,9-13 10 16,5-7 16-16,8-15 16 15,1-6 7 1,4-11 13-16,0-5 5 0,-1-3 14 15,-4-2 5-15,-7 0 4 16,-5 4-3-16,-10 7-15 16,-4 5-10-16,-1 10-20 15,-5 6-6-15,4 12-17 16,0 4-20-16,7 6-59 16,10 0-70-16,10-3-140 15,6-4-55-15,5-6-63 0,1-6 200 16</inkml:trace>
  <inkml:trace contextRef="#ctx0" brushRef="#br0" timeOffset="30733.83">21478 7737 678 0,'23'-23'177'16,"-11"2"195"-16,-11 1-65 15,-14 1-97 1,-8 4-45-16,-6 4-90 0,-1 4-26 16,3 7-40-16,3 8-7 15,2 12-5-15,3 7-1 0,5 5-2 31,4 0 0-31,8-5-1 16,9-4-1-16,7-9 1 16,1-4 3-16,4-10 3 15,1-8 1-15,2-11 4 16,-1-8 0-16,0-8 4 16,-6-5 7-16,-1-8 16 15,-4 0 6-15,-7-9 3 16,-3-4-4-16,-3 0-12 0,-3 0-9 15,0 12-4 1,-5 10-4-16,1 19-7 0,2 9 0 16,-2 19-6-16,1 10-2 0,3 21-1 15,-2 9 1-15,7 20-13 16,4 6-26 0,11-6-70-16,10-4-51 0,9-19-143 15,6-9-112-15,6-15 236 16</inkml:trace>
  <inkml:trace contextRef="#ctx0" brushRef="#br0" timeOffset="31366.67">22011 7579 1023 0,'-13'-23'147'0,"-3"3"114"0,-12 12-125 16,-5 7-42-16,-8 11-54 15,2 9-11-15,7 9-21 16,4 1-4-16,12-4-5 15,8-3-2-15,10-7-3 0,5-5-1 16,9-6 4 0,6-4 1-16,7-7 2 15,3-5 2-15,7-8 1 16,-3-4 0-16,-2-11 15 0,-1-7 20 16,-10-12 39-16,-4-4 16 15,-6-5 13-15,-1 1-14 0,-3 2-24 16,-1 4-14-16,-4 10-29 15,-3 12-5-15,-1 20-17 16,-2 11-6-16,-6 23-1 16,-4 9-5-16,0 17 1 31,0 6 3-31,6 3 3 16,2 2 0-16,9-7 0 0,6-8-2 15,10-9-1-15,2-11-1 16,5-14 3-16,3-6 1 0,8-13 3 15,2-5 1 1,5-5 2-16,0-1-2 0,-7 7 0 16,-7 3-1-16,-15 11-3 15,-6 7-3-15,-15 11-11 0,-3 5-5 32,-4 6 3-32,-3-3 1 0,5-4 12 15,6-4 5-15,2-7 0 16,2-4 3-16,1-8 3 15,3-8 2-15,4-13 12 0,1-7 6 16,4-15 2-16,-1-2-1 0,2-8-13 16,0 2-2-16,1 6-11 15,0 8-1-15,0 11-47 32,4 6-58-32,9 7-196 15,1 2-186-15,14 6 261 16</inkml:trace>
  <inkml:trace contextRef="#ctx0" brushRef="#br0" timeOffset="31682.9">23337 7063 863 0,'7'-11'149'0,"-6"0"91"0,-5 8-32 15,-5 3-28-15,-13 9-69 16,-5 10-30-16,-15 12-48 15,-3 4-11-15,7 5-12 16,10-2-4-16,19-9-7 16,13-8-2-16,25-12 5 15,6-5 7-15,15-11 9 0,-2-4 1 16,-2-8 7 0,-9-2 10-16,-12-4 28 0,-3 1 14 15,-18-3 7-15,-4 0-14 16,-15 0-34-16,-7 1-18 15,-13 5-33 1,-5 3-18-16,-8 5-45 16,3 0-40-16,16 4-132 15,9 0-197-15,25-3 257 0</inkml:trace>
  <inkml:trace contextRef="#ctx0" brushRef="#br0" timeOffset="31902.44">23952 6485 1280 0,'7'-27'128'15,"-6"5"50"-15,-15 19-53 16,-8 9-17-16,-10 19-21 16,0 10 2-16,1 16-24 15,3 5-16-15,6 8-35 0,1 1-9 16,4 0-2-16,0 1-3 15,3-1-20-15,2-3-39 0,4-8-144 16,6-4-159 0,1-12 193-16</inkml:trace>
  <inkml:trace contextRef="#ctx0" brushRef="#br0" timeOffset="32084.44">23521 6799 1040 0,'31'-11'122'0,"9"0"74"16,7 2-23-16,4 1-100 31,-1 0-22-31,-8 2-30 0,-3 0 5 16,-3 1-20-16</inkml:trace>
  <inkml:trace contextRef="#ctx0" brushRef="#br0" timeOffset="32607.04">24097 6834 814 0,'-9'-2'133'15,"1"-2"147"-15,5 4-146 0,-2 0-11 16,8 3 11-16,0 3 12 15,3 5-42-15,1 5-22 0,-5 8-45 16,5 5-15-16,0 6-14 16,4 2-4-16,6 3-2 15,-1-4 1-15,0-2-1 16,0-5 1 0,-5-7 1-16,-1-4 1 0,0-9 2 15,-1-4 2-15,-1-8 0 16,3-5 1-1,2-8 9-15,0-5 8 16,0-6 22-16,2-5 4 0,-2-9-13 16,0-2-8-1,0 0-26-15,-2 4-5 0,-3 13-4 16,0 6-5-16,-5 11-56 16,0 3-57-16,2 4-250 0,1 0 214 15</inkml:trace>
  <inkml:trace contextRef="#ctx0" brushRef="#br0" timeOffset="33063.28">24931 6558 704 0,'9'-4'118'15,"-1"-3"109"-15,-1 0-90 16,-10-2-23-16,2 0-30 16,-11-1-6-16,-6-2-17 15,-4 3-23-15,-7-1-10 0,-2 5-16 16,-2 3-4-16,-2 5-4 15,1 3-3-15,7 6-2 16,4 5-2-16,9 5-2 16,4 6 1-16,1 0 1 15,6 7 1-15,-4 1 1 16,5-1 0-16,-3 9 0 16,-11-4 1-16,-3 14-1 15,-12 3 1-15,-11 12-2 0,4 4 0 16,3-6-21-16,10-6-16 15,18-12-4-15,7-10 0 0,14-12 10 32,7-6 2-32,14-11-46 15,1-6-33-15,3-7 55 0</inkml:trace>
  <inkml:trace contextRef="#ctx0" brushRef="#br0" timeOffset="33409.37">24807 6915 1143 0,'-11'5'85'0,"0"2"58"16,-1 2-15-16,0 6-64 15,1 0-6-15,2 5-28 16,1 3-4-16,9 0-2 15,7-3-5-15,8-5-4 16,3-3 2-16,11-8 4 16,6-4 4-16,10-4 24 15,0-5 19-15,-7-5 20 16,-5-1 12-16,-16-4-10 16,-11-1-20-16,-12-5-20 0,-14 0-17 0,-15-4-28 15,-3 0-19-15,-8 5-31 16,8 4-16-16,12 7-66 15,9 4-47-15,17 5-281 16,8 3 266-16</inkml:trace>
  <inkml:trace contextRef="#ctx0" brushRef="#br0" timeOffset="33779.87">25082 6727 325 0,'0'-15'90'0,"5"2"106"16,4 2 21-16,5 1 13 15,3 4-4-15,-3 2-29 16,-2-1-30-16,0 6-62 16,0 2-37-16,-2 3-46 15,0 2-13-15,-1 2-8 16,-2 1-1-16,0 3 0 15,-1 2-2-15,-3 4 0 16,-2 1 0-16,-1 8 0 16,-1 4 1-16,-2 7-1 15,-2 4 1-15,-3 6 1 16,1 3 0-16,-3 3 0 16,1 1 0-16,-1-2 1 0,-1 0 0 15,-1-5 2-15,1-3 2 0,-3-4-1 31,-3-4 1-31,-4-6 0 0,-5-4 0 0,-17-9-33 16,-8-4-93-16,-18-5 77 16</inkml:trace>
  <inkml:trace contextRef="#ctx0" brushRef="#br0" timeOffset="35592.96">21266 9085 459 0,'0'8'166'0,"-1"3"129"16,0 2-69-16,1 0-36 15,-3 1-29-15,2-2 0 16,-2-2-19 0,1-1-16-16,0-5-43 0,2-4-18 0,-2-3-23 15,6-6-1-15,4-12 3 16,3-6-3-16,12-16-6 15,7-2-11 1,11-4-13-16,10 1-6 16,0 3-7-16,0 3 2 0,-9 5-13 15,-11 5-21-15,-8 6-82 16,-6 4-61-16,0 4-199 16,0 4 203-16</inkml:trace>
  <inkml:trace contextRef="#ctx0" brushRef="#br0" timeOffset="36161.79">22296 8218 724 0,'14'-9'107'0,"-4"0"105"0,-3 2-3 16,-8 3-14-16,-5 1-17 15,-5 1-39-15,-1 2-33 0,-7 0-42 16,-2 1-17 0,-5 3-21-16,0 0-7 0,0 4-12 15,1 3-2-15,5 7-3 16,-1 2-1-16,10 2-2 15,3 1-4-15,8 1 3 16,4 0 3-16,9-4 12 16,3-1 6-16,8-4 6 15,1-1-2-15,8 0-8 16,-1 0 0-16,-4-2-5 16,-1-1 1-16,-12-1 4 15,-8-2 0 1,-15 3 0-16,-11-1-1 0,-15 3-19 0,-6 3-26 15,-5-2-90 1,3-1-59-16,7-3-218 16,3-2 217-16</inkml:trace>
  <inkml:trace contextRef="#ctx0" brushRef="#br0" timeOffset="36383.33">22221 8039 1239 0,'7'-9'152'16,"-1"1"93"-16,-5 6-43 16,0 2-38-16,-2 8-48 15,-1 5-27-15,-4 14-42 16,-2 6-8-16,-2 17-26 16,-1 8-8-16,1 14-9 31,1 3-27-31,3 1-89 0,4-4-96 0,4-4 108 15</inkml:trace>
  <inkml:trace contextRef="#ctx0" brushRef="#br0" timeOffset="36871.22">22806 8310 1292 0,'13'-8'111'0,"-5"-4"75"16,-5-3-9-16,-9-1-30 16,-10-1-20-16,-11-4-31 15,-2 4-19-15,-12 3-26 16,1 6-22-16,-1 15-30 15,1 11-14-15,3 22-21 16,4 9-15-16,9 6-39 16,6-1-2-1,13-11 20-15,6-11 17 0,10-11 46 16,5-8 6-16,4-11 5 0,5-4 9 16,2-11 17-1,-2-9 12-15,5-4 25 16,-2-6 10-16,-5-2 8 15,0 3-1-15,-12 0-13 16,-3 9-17-16,-7 10-14 0,-3 10-13 16,-5 18-17-1,-2 7-2-15,1 17-10 16,2 0-1-16,5 2-11 16,1-2-23-16,8-6-69 15,5-1-43-15,5-8-176 16,6-3 182-16</inkml:trace>
  <inkml:trace contextRef="#ctx0" brushRef="#br0" timeOffset="37108.83">23121 8193 1525 0,'-3'18'151'0,"-5"15"85"16,-4 10-85-16,-5 15-48 15,0 2-40-15,2 2-17 0,2-2-9 16,4-7-27-16,4-2-10 16,5-9-75-16,2-3 346 15,6-8-218-15</inkml:trace>
  <inkml:trace contextRef="#ctx0" brushRef="#br0" timeOffset="44445.94">6546 9496 566 0,'-2'1'88'16,"0"1"97"-16,1-2-19 15,1-3-34-15,3-2-7 0,2-5-33 32,4-2-8-32,1 0-15 0,2 0-11 0,0 2-22 15,3 2-9-15,1 4-15 16,3 3-6 0,7 5 1-16,8 2 3 0,15 4 7 15,5-1 3-15,11 1 19 16,8-1 9-16,14-5 11 15,15-3 5-15,10-5-8 16,9-4-15-16,12-2-11 16,-6 1-5-1,4 4-11-15,-7 4 3 0,-14 7-105 16,3 8 69-16</inkml:trace>
  <inkml:trace contextRef="#ctx0" brushRef="#br0" timeOffset="49289.21">5210 9348 590 0,'-1'5'95'16,"-2"6"85"0,-3 3-30-16,-3 8-54 15,-7 1-5-15,0 4-9 16,1 2-5-16,3-2-24 16,6-2-15-16,14-6-29 0,9-2-2 0,13-8 15 15,11-5 12-15,16-8 9 16,11-5-3-1,19-2-17-15,2-1-6 16,1-5-30-16,-1-2-49 0,-15 0 37 16</inkml:trace>
  <inkml:trace contextRef="#ctx0" brushRef="#br0" timeOffset="65997.14">12519 3683 358 0,'0'3'100'15,"-5"1"63"-15,0 2-26 0,0-1-23 16,2-2-17-1,8 0 6-15,-1-2 19 16,5 1 6-16,6 0-12 0,0 1-19 16,10 0-33-16,0 0-15 15,0-1-24-15,-1-1-8 16,0-1-9-16,4 0-2 16,-2 0-4-16,-2 0-10 15,-6 1-120-15,-4 0-132 0,-12 1 142 0</inkml:trace>
  <inkml:trace contextRef="#ctx0" brushRef="#br0" timeOffset="66196.27">12463 3997 866 0,'4'8'87'0,"6"-2"70"16,14-4 6-16,1-1 14 15,12-5-31 1,1-3-35-16,5-1-69 0,7-2-20 16,15-3-14-16,4 1-27 15,3-6-314-15,3-3 239 16</inkml:trace>
  <inkml:trace contextRef="#ctx0" brushRef="#br0" timeOffset="69307.56">14250 3509 349 0,'-3'1'121'0,"2"0"91"16,1-1 2-16,1-3-18 15,-1-1-28-15,0 2-18 16,-4-2-48-16,-7 1-15 0,-8 1-30 16,-8-2-16-16,-12 4-19 15,-5 2-5-15,-1 5-14 16,4 3-2-16,8 4-3 15,9 2-1-15,11-1-2 16,5 0-1 0,11-2-2-16,7 0 0 15,11-1 2-15,4 0 4 16,15 2 2-16,2 1 5 0,7 0 6 16,-4 1 1-16,-13-1 1 15,-11 1-2-15,-18 5 1 16,-7 2 1-16,-20 6 2 15,-12 1-1-15,-13-1-5 16,-6 1-3 0,-1-7-32-16,3-2-34 15,8-8-112-15,4-7-70 0,10-9 124 16</inkml:trace>
  <inkml:trace contextRef="#ctx0" brushRef="#br0" timeOffset="69575.03">13974 3325 963 0,'11'-13'94'0,"-1"3"71"31,-1 4 0-31,-1 6-39 16,-1 3-21-16,1 14-44 15,0 7-17-15,-4 23-22 16,-4 7-8-16,-8 17-9 0,-2 5-1 15,-5 9-2-15,2 8 1 16,3 6-25-16,2-3-29 16,5-17-52-16,3-11-41 0,3-23-159 15,3-9 180-15</inkml:trace>
  <inkml:trace contextRef="#ctx0" brushRef="#br0" timeOffset="70149.17">14736 3654 464 0,'2'-5'153'0,"1"1"127"16,0-2-45-1,-4 0-3-15,-5-3-59 0,-3-1-28 16,-12-1-58-16,-3-2-22 15,-11 2-36-15,0-1-14 0,-10 7-15 16,4 3-5-16,4 10-7 31,1 10-2-31,14 12-2 16,6 5 1-16,9 6 4 0,7-1 1 16,12-6-1-16,6-4 1 0,8-12 1 15,9-7 2 1,1-11 5-16,9-6 2 0,-8-10 5 15,-4-6 3-15,-5-6 21 16,-12 0 10-16,-7 0 20 16,-8 3 8-1,-1 6-13-15,-2 3-8 16,-8 11-23-16,6 7-16 16,-13 14-12-16,6 10-6 0,-1 12 1 15,0 3 7-15,9 5 1 16,6-4-1-16,9-4-44 15,3-8-34-15,9-11-125 16,1-6-97-16,6-11 167 16</inkml:trace>
  <inkml:trace contextRef="#ctx0" brushRef="#br0" timeOffset="70503.63">15050 3638 609 0,'-13'1'84'16,"0"2"96"-16,-1 2-17 16,-4 4 11-16,2 1-31 15,-2 5-53-15,4 1-26 16,5 5-29-16,5 4-12 16,7 2-15-16,7 2-4 0,12-4-2 15,4-2 1-15,6-8 7 16,2-9 9-16,5-12 8 15,-4-9 5 1,4-8 21-16,-5-1 12 0,-3-3 25 16,-5-1 12-16,-10 1 3 0,-7 0-16 31,-14-1-27-31,-9 0-17 0,-8-3-32 16,-7 3-6-16,-5 6-20 15,-1 7-26-15,-12 14-104 0,-6 5-157 16,-11 16 169-1</inkml:trace>
  <inkml:trace contextRef="#ctx0" brushRef="#br0" timeOffset="73259.92">16008 3539 290 0,'-1'2'129'16,"-2"1"102"-16,-3 3-23 15,2 1-22-15,-3 2-55 16,2 3-30-16,3 2-43 0,2 3-18 0,1 8-19 16,3 3-4-16,-2 12-11 15,0 6-1-15,0 11-57 16,0 3-69-16,0-3 69 15</inkml:trace>
  <inkml:trace contextRef="#ctx0" brushRef="#br0" timeOffset="73547.58">15748 3869 788 0,'12'-7'53'0,"2"1"63"15,4 1-21-15,9 5 24 0,8 1-19 16,6 4-47-1,3 1-22-15,3-3-23 16,2-3-4-16,2-5-67 16,9-4-174-16,10-9 148 15</inkml:trace>
  <inkml:trace contextRef="#ctx0" brushRef="#br0" timeOffset="75307.16">16986 3588 489 0,'-18'5'102'16,"-2"0"54"0,-2 0-3-16,0-2-1 0,0 0-40 15,-3-1-15-15,2 1-38 16,2 0-15-16,3 3-21 15,6 2-9-15,5 3-5 16,4 0-3-16,7 0-6 16,3 2 0-16,6-2 2 15,5 2 2-15,3 2 2 0,3 1 1 16,3 1 0-16,0 2 1 16,-2-3 5-16,1 0 7 15,-9-1 14-15,-3 0 17 16,-13 1 16-16,-9 2-2 15,-13 1-14-15,-6 0-16 0,-8-1-30 32,-6-1-20-32,-8-5-89 0,0-2-70 0,-1-8 88 15</inkml:trace>
  <inkml:trace contextRef="#ctx0" brushRef="#br0" timeOffset="75565.19">16917 3362 955 0,'-2'10'70'0,"-1"7"88"15,0 3-16-15,-2 11 40 16,-1 3-32-16,-2 13-71 15,0 2-31-15,-5 9-37 0,5 5-5 16,-2 5-21 0,5 7-38-16,5 5-179 15,0 0 145-15</inkml:trace>
  <inkml:trace contextRef="#ctx0" brushRef="#br0" timeOffset="75930">17196 3424 647 0,'1'-1'68'0,"0"3"70"15,-5 6-20-15,3 9 19 16,-5 4-20-16,1 8-37 16,4 6-23-16,0 5-34 15,-1 2-9-15,2 3-11 16,0 3-1-16,0 2 0 16,1 6 0-16,2 0 0 15,3-3 1-15,1-7 0 16,0-7-1-16,4-12 0 15,0-5 0-15,9-13-2 16,-2-6 1-16,2-10-7 16,2-7-29-16,-1-10-114 15,-3-3-128-15,0-5 144 16</inkml:trace>
  <inkml:trace contextRef="#ctx0" brushRef="#br0" timeOffset="76127.05">17113 3730 558 0,'-10'4'125'16,"7"1"198"-16,7 0-149 0,9-3-4 15,6 0-14-15,15-5-54 16,-2-3-26 0,10-6-54-16,-4-2-9 0,-2-1-6 15,5-1 1-15,-1-1-83 16,-1 1-96-16,-1 1 98 15</inkml:trace>
  <inkml:trace contextRef="#ctx0" brushRef="#br0" timeOffset="76383.99">17795 3472 985 0,'-1'15'118'0,"-2"6"75"15,0 5 8-15,1 10-71 16,-2 7-36-16,2 3-55 16,2 4-13-16,0 0-15 15,2 3-5-15,2 1-75 16,-2 0-112-1,6 2 106-15</inkml:trace>
  <inkml:trace contextRef="#ctx0" brushRef="#br0" timeOffset="76907.94">15983 3782 509 0,'3'0'97'16,"-1"0"102"-16,-2 1 12 16,0 0-59-16,0 1-27 15,0 0-39-15,1 2-13 0,0 1 2 16,-1 1 1 0,-2 5-28-16,1 2-11 0,1 10-18 15,-2 6-9-15,2 8-7 16,0 3-2-16,0 0 2 15,-2-1 8-15,2-5-87 16,-2-3-78-16,2-5 88 16</inkml:trace>
  <inkml:trace contextRef="#ctx0" brushRef="#br0" timeOffset="81955.75">13959 4171 443 0,'6'-15'30'0,"2"-4"39"0,0-1-37 16,-1 3 48-16,-3 2 19 15,-4 3 34-15,-1 4-7 16,-7 8-44-16,-3 2-18 16,-4 9-39-16,-1 4-8 15,0 2-8-15,2 4-4 16,5 4-2-16,4 2 4 0,6 5 14 31,4 2 5-31,7 4 2 0,4 0-2 0,3 3-14 16,3 0-5-16,1-3-3 15,5-2-1-15,11-6 0 32,7-2 0-32,9-9 1 15,1-4-2-15,2-7 1 16,3-2-2-16,20-4-1 0,11 0 0 0,10 0-2 15,-1 2 0-15,12 3 2 16,1 2 0 0,6 5 3-16,7 0 0 0,1 1-1 15,2-1 1 1,3-1-1-16,13-2 1 16,-13-1 1-16,3-2 0 15,13-2-1-15,-14-2 1 16,9-1-1-16,6-2 0 15,-11 2 0-15,1 2 0 0,7 2 0 16,-8 1 0-16,-15-3 0 16,-6-1 1-16,-8-2 1 15,-13-2 1-15,-9-2 5 16,-8-4 4-16,-30-7 22 16,-10-3 15-16,-12-10 22 0,-5-3 9 15,-12-12-13-15,-5-8-16 16,-8-16-25-16,-6-7-14 15,0-14-11 1,1-5-1-16,4 7-1 16,-2 5-1-16,0 16-14 15,-1 12-36-15,-7 13-163 16,-3 12-56-16,-9 20 120 16</inkml:trace>
  <inkml:trace contextRef="#ctx0" brushRef="#br0" timeOffset="83099.44">15434 4753 799 0,'-3'-4'75'0,"0"-2"136"16,-1-1-83-16,-2 1 25 16,-2 0 3-1,-8 1-44-15,1 2-16 0,-3 5-34 16,-4 6-13-16,-2 11-23 16,-4 9-10-16,-4 15-14 0,0 4-1 0,1 11-3 15,3 4 1 1,-2 11-2-16,3 6 0 15,3 9 2 1,-1 2-1-16,-1 3 2 16,-3 1 0-16,5 5-3 15,-1 2-1-15,7 1-2 16,6-1 1-16,5 0 4 16,2-1-1-16,4-1 2 15,-1-1 1-15,-2 4 1 16,-1 2 0-16,-8 4 0 15,-2 3 1-15,-7 2-1 0,-2 3 1 16,-5 1-1-16,-2 0 0 16,1 5 0-16,-6-3 0 15,-14 0 0-15,-4 2 0 16,-17 2 2-16,-2-1 2 16,0 0 0-16,4 2 0 15,-14-4-3-15,-7-4-1 0,-5-5-1 16,-3-7 2-16,3-10 0 15,-8-5 0 1,-1-12 2-16,-5-6-1 16,2-15 1-16,-2-3 0 0,-1-6 0 15,-2-3 0-15,-6-6-2 16,2-4 2-16,-2-7 0 0,1-5-1 16,1-4 1-1,-1-1-2-15,5-2 8 16,-4 0 7-16,0-1 18 15,4 0 5-15,3-1 8 16,3 1-2-16,4-5-2 16,0 0 3-16,6-2 1 15,2-1-1-15,10-2-11 0,-4 0-8 16,-5 1-10-16,1-1-5 0,10 2-7 16,4 1-1-16,-9-1-5 15,-1-1-1-15,3-1 0 16,3-1 0-16,13-2 0 15,-2-1 0-15,-7 1 0 16,-2-1 1-16,8 0 1 31,5 2-1-31,5 3 0 0,-6 3-1 16,-13 7-1-16,-1 4-1 16,0 5-1-16,9 2 1 15,10 0 1-15,2-4-1 0,2-6 0 0,1-4 0 31,12-6 0-31,9-3-2 16,15-3 0-16,6 1-1 16,7-1-1-16,1 0 0 15,4 2-1-15,4-2-3 0,0 0-26 16,0 0-25-16,0 0-64 16,0 1-41-16,0 3-134 15,3-2 165-15</inkml:trace>
  <inkml:trace contextRef="#ctx0" brushRef="#br0" timeOffset="83538.28">9247 9450 705 0,'-7'7'65'0,"3"1"75"15,-3 1-111-15,1 3 16 0,-1 0 14 16,-1 1 31-16,0 0 17 16,0-2-9-16,1 1-9 15,-1-1-25-15,1 1-13 16,-2 1-26-16,-1 0-8 15,1 2-9-15,-2 0-3 16,-3 3-3-16,-2 1 0 0,-3 2 0 16,1-1-1-16,2-3-1 15,4 1 0-15,4-4-1 16,3 1-4-16,5 3-4 16,1 0 2-16,14 5 5 15,3 0 0-15,11-1 4 16,4-3-2-16,10-9-1 15,11-3-7-15,23-8-61 16,7-4-70-16,8-6 75 16</inkml:trace>
  <inkml:trace contextRef="#ctx0" brushRef="#br0" timeOffset="94116.33">18312 10095 216 0,'-12'-14'59'0,"3"0"97"0,6 0 38 15,3 3 37-15,3 3-4 16,5 8-33-16,1 3-26 0,3 7-46 31,-2 4-22-31,5 0-46 16,5 0-20-16,14-5-11 0,7-2-1 0,12-7 11 15,1-2 8-15,-2-6 0 16,-2-1-4-16,-6-3-8 16,-4 0-5-1,-7 1-10-15,-10-1 1 0,-14 3-1 16,-6 1 1-16,-10 1-1 15,-7 1 0-15,-17 3-9 16,-2 3-2-16,-9 3-3 16,-5 5-1-16,-13 1 2 15,-8 2 1-15,-2 0 0 16,1-1-2-16,22-2 0 16,13 0 0-16,19-3-2 15,10 0 0-15,16-2 6 16,9-2 3-16,15-1 10 0,12-3-1 15,19-1 0 1,2-1 1-16,1 0-7 0,-4 1 3 16,-11 2 5-1,-4 0 10-15,-9 1 13 0,-9 0 4 16,-19 0 3 0,-11-2-8-16,-19 1-14 0,-13 1-5 0,-18 0-16 15,-2 2-8 1,-13 1-16-16,-7 2-2 0,-5 1 1 31,-1 2 2-31,13 4 7 0,16 1-3 0,26 4-5 16,13 0 1-16,22 2 4 15,12-2 4-15,23-4 8 16,12-3 3-16,16-6 13 16,-1-3 5-16,2-1 10 0,0-1 4 15,-1-2-6 1,-2 0-3-16,-21 3 4 15,-18-2 0-15,-36 0-2 16,-20 0-1-16,-33 2-13 16,-9 1-6-16,-12 6-8 15,1 1-7-15,0-1-10 16,-2 1-2-16,3-1 2 16,5-1 4-16,18-2 6 15,17-1-1-15,29-2-2 16,12 0 2-16,27-3 8 15,13-4 4-15,13-3 11 0,4-1 2 16,-5-3 0-16,-4 2 0 0,-7 0-4 16,-7 2-1-16,-12 5 1 31,-13 4 4-31,-23 3 1 0,-17 1-1 0,-16 2-6 16,-4-1-6-1,-5-2-3-15,1 0-2 16,4-2-2-16,4 0 0 15,11 1-1 1,8 1 0-16,23 4-1 0,12-3 1 0,15-1 1 16,3-1 5-1,2-3 6-15,-4 0 4 0,-2-2 2 16,-3-2-1-16,-11 2 0 16,-14 3 1-16,-3-2-2 15,-17 5-1-15,-17 4-10 16,-7 3-6-16,-15 0-5 15,-1 2 0-15,9-2 3 16,12-1 1-16,28-1-2 16,17-2 2-16,26-2 9 15,12-2 2-15,11-3 5 16,0-3 0-16,-5-3-7 16,-2-2-10-16,-10 0-83 0,-4 2-88 15,-24-15 96-15</inkml:trace>
  <inkml:trace contextRef="#ctx0" brushRef="#br0" timeOffset="110397.41">13096 1972 585 0,'2'15'77'15,"1"2"74"1,5 1 22-16,3 0 12 0,5 1-7 31,15-5-9-31,14-3-7 0,20-8-31 16,11-4-23-16,22-1-44 16,16-1-19-16,18 5-21 15,12 5-5-15,19 5-10 0,-10 3-3 0,11 5 5 31,-2-3-5-31,-16-6-53 16,3-1-72-16,-6-10 64 16</inkml:trace>
  <inkml:trace contextRef="#ctx0" brushRef="#br0" timeOffset="112284.62">3699 11079 400 0,'4'10'72'0,"0"1"85"0,2 2-21 16,3-1-27-16,5-2 0 15,5-3-8-15,4-3-5 16,5-2-13-16,3-1-12 15,2-2-33-15,-2-3-11 0,-1-3-18 16,-2-3-2 0,-8 4 0-16,-3 5 1 0,-12 5 7 15,-5 8 0-15,-13 6 4 16,-8 4-1-16,-13 3-6 16,-11-3 0-16,-17-1-3 15,-11-4-1-15,0-8-1 16,6-5-2-1,12-6-3-15,17-3-2 0,14 3-4 16,7 1-4-16,15 7-40 16,5 6-146-16,16 8 124 15</inkml:trace>
  <inkml:trace contextRef="#ctx0" brushRef="#br0" timeOffset="126007.06">6205 11879 241 0,'0'6'71'15,"-2"1"65"-15,-3 5-43 16,-2 0-20-16,-2 1 7 16,-1 2 11-16,0 0 10 15,1-1-1-15,1 0-24 16,1-4-18-16,7-5-14 16,0-2 10-16,7-5 30 15,2 0 9-15,4-3 0 0,6-2-13 16,2 4-35-1,7 1-10-15,1 1-20 16,5 1-7-16,6 1-5 0,0 0 0 0,-1 0-1 16,-5-3 1-16,-9 0-2 15,-2-1 2-15,-9 1 1 16,-1 2 0-16,-7 0 5 16,-5 0 3-1,-2 2 2-15,-7 1 1 0,-6 0-2 16,-6 2-3-16,-5-1-2 15,-6-1-2 1,-14-3-2-16,3-2 0 16,-1-3-3-16,5-3-1 15,16-1 0-15,5 1-4 0,9 2-3 16,8-1-4-16,10 7 0 16,5 3 1-16,13 3 6 15,7 3 4-15,10-3 0 16,0 2 2-16,0-7 1 15,-4-1 5-15,0-5 7 16,-1-3 2-16,-5 0 3 16,-1 0-2-16,-12 2 0 15,-8 2 2-15,-14 4 1 0,-7 2-1 0,-15 3-3 16,-4 2-5-16,-8 1-7 16,-3 5-2-16,-3-1-17 31,-1 1-8-31,-3-2-4 0,1-3-1 0,6-3 13 15,9-4 4 1,20-1-3-16,9-3-1 16,18-5 2-16,4 1 5 0,12 2 15 15,2 0 5-15,-3 2 2 16,0 1-2-16,-3-1-7 16,-2-1-2-16,-1 1-1 15,-3 0 1-15,-8 3 3 16,-7 1 3-16,-11 5 3 15,-7 2 0-15,-12 2-1 16,-8 1-3-16,-1-1-2 16,-4-1-1-16,-3-7-4 15,-1-4 0-15,-2-8-2 16,8-2-3-16,13 0-4 16,13 2-1-16,16 1-2 15,5 2 1-15,11 3 2 0,4 1 2 16,-1 0 4-1,0-2 0-15,3-3 1 16,0-1 0-16,-1 0 1 16,-1 3 1-16,-13 3 1 15,-4 3 3-15,-16 6 3 16,-4 4-1-16,-16 7 0 16,-5-2-2-16,-6 3-2 15,-4-2-1-15,-2-6-2 16,1 0 0-16,-4-11-1 0,4-4-2 15,12-4-4-15,8-1-1 16,20-1-2-16,9 3 0 0,13-1 1 16,6-1 2-16,8 4 1 15,-2-1 7-15,4-2 8 16,3 2 1-16,3-2 4 16,2 1-6-16,3 4-4 15,-4 0 0-15,-6 4-11 16,-5 2-55-16,-22-2 40 15</inkml:trace>
  <inkml:trace contextRef="#ctx0" brushRef="#br0" timeOffset="128300.55">8777 10419 490 0,'3'-6'90'0,"-2"3"105"16,-1 3-18-16,-5 6-15 15,1 5 2-15,-4 11-31 16,0 3-25-16,0 8-52 16,2 6-23-16,-1 7-24 15,0 3-5-15,5 6-1 16,-2 2-1-1,4 0 1-15,4 0-24 16,1-6-85-16,3-6-34 0,2-16-88 16,2-8-30-1,0-21 156-15</inkml:trace>
  <inkml:trace contextRef="#ctx0" brushRef="#br0" timeOffset="128558.45">8891 10784 571 0,'2'-12'147'0,"-1"3"103"0,-3 13-68 15,-6 7-33-15,0 14-79 16,4 6-30-16,3 5-29 16,4-1-7-16,7-8 3 15,6-6 6-15,2-13 29 16,4-5 14-16,-3-7 15 0,-2-7 3 0,-3-8-2 16,-6-2 2-16,-6-5 5 15,-2 1 1 1,-6 3-10-16,-5 2-12 0,-8 4-24 31,-5 3-9-31,-5 7-34 0,3 4-28 16,6 8-84-1,4 5-70-15,11 6 99 16</inkml:trace>
  <inkml:trace contextRef="#ctx0" brushRef="#br0" timeOffset="129250.93">9307 10832 1059 0,'16'-8'156'0,"-10"0"120"16,-8 2-75-16,-15 1-90 15,-7 2-33 1,-6 1-33-16,-1 1-11 16,3 2-20-16,2 4-7 0,2 9-7 15,7 3-1-15,5 6-5 16,7 4-1-16,5 2 0 15,8 0 0-15,5-6 2 16,3-7 1-16,5-11-1 16,0-7 2-16,0-11 7 15,1-7 9-15,-3-8 13 16,0-4 11-16,-5 1 14 16,-3 2 0-16,-9 8-6 15,-2 5-10-15,-5 13-22 16,-2 8-8-16,2 16-12 15,2 5-18-15,8 7-40 0,6 1-47 16,17-8-117-16,11-4-68 16,12-12-66-16,2-6 45 15,-2-8 124-15,-2-6 100 0,-2-4 192 16,-1-2 50-16,-7-2 91 16,-5 0 22-1,-12 3-13-15,-13 1-23 0,-17 2-71 31,-9 2-34-31,-14 3-67 0,-1 2-21 0,1 8-24 16,0 6-6-16,8 10-9 16,6 7-3-1,10 9 2-15,6 0-7 0,9-5-9 16,7-4 1-16,3-14 0 16,6-9 7-16,1-13 15 15,-1-11 1 1,0-15 5-16,-2-8 1 0,0-16-1 15,-2-3 3-15,-4-4 16 16,-4-3 13-16,-9 0 18 16,-7 3 1-16,-7 8-17 0,3 10-10 15,2 22-10 1,2 15-2-16,4 25-4 16,-3 17-1-16,3 30-10 15,-4 14-2-15,1 15 6 0,2 4-22 16,11-4-123-1,11-7-141-15,16-15 145 0</inkml:trace>
  <inkml:trace contextRef="#ctx0" brushRef="#br0" timeOffset="129775.59">10445 10601 1119 0,'3'4'75'0,"2"3"36"16,-1 6-53-16,5 6-20 16,3 6-21-16,8 7-11 15,1 2-3-15,4 1 0 31,-1-2 0-31,2-5 0 0,2-5 0 0,-3-10-10 16,-3-5 31-16,-8-8 44 16,-5-3 16-16,-7-14 48 31,0-6-18-31,-2-14-18 16,-2-7-6-16,0-6-29 0,2-3-12 15,7 4-24-15,-1 5-11 0,5 11-9 16,0 9-20-16,3 12-131 15,2 6-119-15,10 5 135 16</inkml:trace>
  <inkml:trace contextRef="#ctx0" brushRef="#br0" timeOffset="130155.75">11302 10281 1121 0,'-6'-8'124'0,"-2"3"83"16,-4 4-82-16,-5 2-8 16,-7 7-30-16,-1 0-5 15,-4 3-22-15,0 2-13 0,-4-1-25 16,3 2-8-16,5 1-13 16,6 1-3-16,6 4-3 31,9 1-1-31,4 7 1 0,2 0 0 15,4 9 3-15,-1 4 0 16,-1 10-35-16,-1 4-33 0,-4 6-59 31,-1 3-30-31,-5-3 18 16,2-2 33-16,2-6 54 0,3-7 22 16,7-9 16-16,2-9-1 0,9-11 6 15,5-7 6 1,5-13 3-16,3-7 0 0,3-9 0 15,-5-5-30-15,-4-6-212 16,1 0 167-16</inkml:trace>
  <inkml:trace contextRef="#ctx0" brushRef="#br0" timeOffset="130357.71">11466 10316 1405 0,'-8'14'102'16,"-2"13"55"-16,-5 7-37 0,0 17-55 16,1 5-10-16,4 6-18 31,2 0-11-31,4-4-10 16,1-3-8-16,4-9-29 0,2-3-54 15,7-12 46-15</inkml:trace>
  <inkml:trace contextRef="#ctx0" brushRef="#br0" timeOffset="130617.52">11755 10416 1261 0,'-14'15'85'0,"-8"5"46"0,-6 5-29 15,-12 6-34-15,-6 2 0 16,0-5-14-16,3-1-14 16,18-5-31-16,9 0-12 15,22 3-9-15,6 0-2 16,17-2 4-16,6 0 3 0,4-10 5 16,1-4-26-16,-2-9-114 15,-1-8-83-15,-4-10 104 16</inkml:trace>
  <inkml:trace contextRef="#ctx0" brushRef="#br0" timeOffset="131005.21">12037 10164 971 0,'4'8'73'0,"-3"-5"59"15,6 1 8-15,3-6 20 16,4-1 3-16,10 1-16 16,-4-3-13-16,3 0-50 15,-1 1-25-15,-7 4-34 16,-1 5-11-16,-7 7-6 16,-1 6-2-16,-6 5-15 0,-1 6-17 15,-6 8-41-15,1 5-19 16,3 9-51-16,0 0-47 0,7 2-3 15,3-2-53-15,2-4 57 16,1-1 62 0,1-3 43-16,-3-3 70 0,-4-2 12 15,-4-1 3-15,-8-1 16 16,-7 0 12-16,-9 2 15 16,-3 2 0-16,-18 0-13 15,-7 1-9-15,-14-6-60 16,-3-3-64-16,4-6 56 15</inkml:trace>
  <inkml:trace contextRef="#ctx0" brushRef="#br0" timeOffset="131567.01">8897 11256 581 0,'8'-14'117'0,"-1"5"123"0,-3 3-12 16,-4 9-50 0,-4 7-11-16,-7 11-10 15,-2 7-19-15,-4 11-22 0,-1 6-26 0,0 13-54 16,1 4-21-1,0 8-11-15,1 3-10 16,7-2-40 0,2-3-37-16,9-17-108 15,5-10-53-15,11-21 124 16</inkml:trace>
  <inkml:trace contextRef="#ctx0" brushRef="#br0" timeOffset="131824.85">9039 11687 436 0,'11'-21'119'0,"-1"7"137"0,-5 9-41 16,-7 17-78-16,-2 11-37 16,0 15-71-16,-1 3-13 0,10 3-15 15,1-6-1-15,5-13-2 0,6-9 26 16,-1-16 70-16,-2-6 27 16,1-11 45-16,-3-2-5 15,-8-2-28-15,-3 1-14 16,-6 0-31-16,-8 0-18 15,-3 3-40-15,-7 0-8 16,-7 1-19-16,1 1-25 16,1 2-67-1,6 5-53-15,12 6-205 16,12 4 197-16</inkml:trace>
  <inkml:trace contextRef="#ctx0" brushRef="#br0" timeOffset="132144.5">9518 11722 1184 0,'6'-7'166'0,"-4"-1"118"15,-7-1-115-15,-7-2-52 16,-6 2-62 0,-7-3-20-16,-6 6-19 0,2 5-4 15,4 7-8-15,6 11-3 16,8 11-20-16,5 5-26 15,13 6-46-15,7-4-3 16,7-10 15-16,5-4 23 16,0-13 54-16,-2-5 7 15,-4-9 37-15,-3-8 6 0,-7-8 8 16,0-4 3-16,-4-2-28 16,-1-2-5-16,-2 7-15 15,3 5-6-15,0 11-30 16,3 8-31-16,7 12-141 15,3 5-69-15,7 2 132 16</inkml:trace>
  <inkml:trace contextRef="#ctx0" brushRef="#br0" timeOffset="132503.87">9897 11789 840 0,'18'-6'145'0,"-2"-2"149"32,-8-2-40-32,-8-2-65 0,-4 2-23 15,-11-1-55 1,-2 4-32-16,-5 4-44 0,-1 3-17 15,-4 10-19-15,3 7-6 16,5 11-5-16,5 3 0 16,12 4-2-16,9 0-2 15,13-9-2-15,5-6 1 16,6-16 5 0,0-5 4-16,-7-17 8 15,-1-6 1-15,-7-12 10 16,-5-6 7-16,-6-6 6 0,-2-1 5 0,0-1 11 15,-5-3 10-15,-3-3 14 16,1 2 8-16,-4 3-13 16,1 12-14-16,5 23-8 15,-1 11-13-15,3 27-5 16,1 12-2-16,2 23-19 16,-1 8-2-16,3 10-13 15,-1 3-48-15,9-5-102 16,4-2-12-1,11-14 64-15</inkml:trace>
  <inkml:trace contextRef="#ctx0" brushRef="#br0" timeOffset="132995.82">10535 11542 627 0,'2'8'65'16,"4"8"101"-16,2 9-138 0,3 10-16 15,4 6 0-15,9 4-9 0,2-6-2 16,6-8-11-1,2-8 38-15,-6-14 93 0,-4-6 25 16,-9-12 66 0,-2-10-14-16,-5-18-56 15,2-5-11-15,-3-14-39 16,-4 1-18-16,2-2-31 0,-5 4-12 16,0 9-17-16,0 6-8 15,1 15-108-15,2 5-109 16,10 12 117-16</inkml:trace>
  <inkml:trace contextRef="#ctx0" brushRef="#br0" timeOffset="133425.1">11439 11272 967 0,'-14'-6'119'0,"-3"-1"97"0,-3 2-27 15,-6 3-27 1,-1 2-26-16,-1 2-41 0,-3 1-23 16,1 3-39-16,3 2-12 0,3 3-11 15,5 3-5-15,6 4-6 16,2 2-5-16,11 10-3 15,2 1 2-15,7 6 3 16,4 6 1-16,-4 2 3 16,-1 3-13-16,-6 9-45 15,-3 2-37-15,-6 6-60 16,-2 2 15-16,-4-3 48 16,1-7 36-16,4-8 63 15,6-7 10-15,6-7 1 16,6-7 6-16,9-9 3 15,-1-6-8-15,6-11 1 16,0-5-6-16,5-13-5 0,0-5-5 16,4-8-91-16,2-8-169 0,5-16 152 31</inkml:trace>
  <inkml:trace contextRef="#ctx0" brushRef="#br0" timeOffset="133633.07">11663 11298 1165 0,'-9'-7'173'0,"0"4"169"16,-5 6-123-16,4 17-80 15,-3 7-40-15,4 19-47 16,2 3-18-16,-2 12-16 16,3 2-5-16,0 0-7 15,-1 3 1-15,6-6-48 0,0-2-47 31,5-8-177-31,6-8-189 16,10-13 251-16</inkml:trace>
  <inkml:trace contextRef="#ctx0" brushRef="#br0" timeOffset="133884.85">11929 11426 740 0,'7'4'213'0,"-7"3"166"15,-19 15-158-15,-10 6-66 0,-9 4-89 16,-6-1-18 0,3-7-23-16,4-2-8 15,9-4-13-15,3-3-3 0,14 1-9 32,4 0-4-32,12 6-3 15,11 2-1-15,9 4 5 0,8 2 9 16,5-2-142-16,3-3-121 0,16-10 146 15</inkml:trace>
  <inkml:trace contextRef="#ctx0" brushRef="#br0" timeOffset="134084.78">12374 11433 1563 0,'-4'16'94'16,"2"8"34"-16,-5 10-50 0,2 11-37 16,0 0-13-16,-6 0-9 0,7-2-4 15,1-10-5-15,3-2-20 16,3-7-118 0,1-7-157-16,0-10 156 15</inkml:trace>
  <inkml:trace contextRef="#ctx0" brushRef="#br0" timeOffset="134276.85">12165 11670 1049 0,'12'-5'82'0,"7"-1"47"0,5-5-26 15,14-2-7-15,9-1-23 16,12-1-24-16,1 2-16 15,-7-2-76-15,-4 0-106 0,-5 3 90 16</inkml:trace>
  <inkml:trace contextRef="#ctx0" brushRef="#br0" timeOffset="134475.47">12758 11494 1115 0,'-6'30'70'0,"0"3"53"0,-2 7-102 16,0 1-4-16,0 1-24 15,1-3-13-15,6-4-49 16,1-3-29-16,3-8-156 16,4-6 145-16</inkml:trace>
  <inkml:trace contextRef="#ctx0" brushRef="#br0" timeOffset="134798.15">12972 11085 1604 0,'2'8'99'0,"3"2"39"15,2-2-28-15,5-1-36 0,0-5-6 16,7 0-12-16,4-1 0 16,9-3-22-16,2 2-8 15,6 0-13-15,0 0-6 16,-2 6-4-16,1 3-1 16,-11 6 1-16,-8 2 2 0,-9 9-5 15,-7 2-5-15,-9 10-23 16,-3 7-19-16,-3 10-33 15,-2 3-23-15,9 9-46 16,-2 0-15-16,6 2-115 16,4 1-73-16,-1-3 200 0</inkml:trace>
  <inkml:trace contextRef="#ctx0" brushRef="#br0" timeOffset="134914.39">13315 12027 619 0,'-12'47'219'0,"-12"-5"227"31,-14-2-72-31,-13-11-155 16,-10-5-56-16,-4-11-96 15,-5-6-78-15,-22-12-111 16,-8-7-120-16,-11-7 132 16</inkml:trace>
  <inkml:trace contextRef="#ctx0" brushRef="#br0" timeOffset="146544.29">16940 11695 653 0,'0'-5'123'16,"1"1"108"-16,2 2-79 16,1 2-43-16,1 3-23 15,3 1-6-15,3 1 7 16,5 0 2-16,5-2 0 15,18-4-11-15,14-2-15 16,13-6-33-16,5 0-13 16,8 0-13-16,-3-1-2 0,16 7 1 15,-1 3 0-15,-11 4 1 16,-8 5 0-16,-30-1 2 16,-10 2 1-16,-13-2 3 15,-5-1 1-15,-13-2 11 16,-4-1 3-16,-11-5 2 15,-11-1-3-15,-20-6-21 16,-23-1-25-16,-25 0-70 16,-12 2-27-16,-11 5 1 15,-2 2 22-15,10 3 89 16,10 2 36-16,31 0 18 16,23-1 1-16,30 3-21 15,12 2 4-15,24 4 17 16,12 4 9-16,32 2 4 15,16 1-12-15,18-2-27 0,11 0-8 16,21-3-63-16,1 1-74 16,8-8 72-16</inkml:trace>
  <inkml:trace contextRef="#ctx0" brushRef="#br0" timeOffset="178141.87">3657 14706 621 0,'-9'3'70'16,"-1"3"41"-16,2 1-14 15,4-1-12-15,2 1-3 0,8-5 18 16,5 2-5-16,20-4-7 16,9 0-3-16,20 3-15 15,6 0-14-15,17 4-29 16,19 2-12-16,25 2-14 16,11-1-3-1,37-4 1-15,-5-6 1 0,19-7 3 16,0-2 2-16,0-6-65 15,5 0-119-15,-17-4 107 16</inkml:trace>
  <inkml:trace contextRef="#ctx0" brushRef="#br0" timeOffset="195927.99">22535 9315 882 0,'-5'-12'87'15,"0"-2"62"-15,3 0-60 16,0 1-5-16,-6 1-20 16,-1 3-7-16,-9 2-30 15,0 0-14-15,-10 5-11 16,2 1-2 0,-5 1 1-16,-1 3-2 0,9 0 30 15,2-2 25-15,9 0 42 16,4-1 16-16,9 0-11 15,5-1-19-15,12-2-37 0,5-4-8 16,10-4-17-16,1-2-4 16,-1-1-6-16,0 1-4 15,-3 2-5 1,2 3-1-16,5 3-2 0,8 4 1 16,15 2-1-1,10 2-1-15,5 3 0 16,-4 1 6-16,-6 5 25 15,-7 2 10-15,-8 7 13 16,-4 1-2-16,-10 5-16 16,-8 5-5-16,-19 3-9 15,-8 5-2-15,-15 7-6 16,-6 6-2-16,-5 16-4 0,-1 8-7 16,-2 15-2-16,0 6-2 0,2 20 1 15,2 9 5-15,2 11 0 16,5 5 0-16,1-6 5 31,1-8 8-31,0-4 6 0,6-2 1 0,-2-4-2 16,8 1-6-16,3 10-6 31,-6-4 1-31,13 9-3 0,-3 2 0 0,8 0-1 16,8 0-1-16,2-12 0 15,3-3 1-15,16-4-1 16,8-5 1-1,19-8 0-15,13-5 2 16,-5-14 10-16,-8 0 0 16,-16-7 4-16,-11-7 0 0,-15-7-4 15,-4-3 2-15,-21 7 0 16,-13 6-3 0,-16 11-7-16,-10 2-3 0,-12 1-5 15,-3 6-2-15,-9-3 3 16,3 2-4-16,12-2 1 15,7-1-1-15,21 6-10 0,8 1 3 16,11 4-2 0,2 2 0-16,9-4 9 15,2-4 4-15,6-8-12 16,4-7 1-16,3-8 2 16,3-2-3-16,-11 3 16 15,-6 4 2-15,-26 6 3 16,-14 0 7-16,-24 8 15 15,-12 7 10-15,-21 12-22 16,-26 7 2-16,-24 9-24 16,-27-3-25-16,-35-10-70 15,-30-11-127-15,-60-24 128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31T17:03:33.6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10889 4918 316 0,'-13'9'146'15,"2"0"106"-15,2-4-23 16,-3-1-22-16,2 0-48 16,-1 2-21-16,-4 3-36 15,0 3-19-15,-1 2-31 16,4 2-11-16,4-1-13 16,1-1-1-16,9-3-6 0,5-1 5 15,17-6 4 1,4-2 4-16,13-5 3 15,7-3-3-15,15-2-1 16,13-1-2-16,9-1-3 16,2 0 1-16,-4 1-7 15,0-2-1-15,8 4-8 16,1 2-2-16,-4 3-4 16,-6 2-2-1,-5 2 2-15,5 3-4 0,2 0-2 16,-1 1 0-16,-11 1 1 15,-2-2 0-15,7 0 0 0,3-3 1 16,1-2-2-16,0-2 0 16,-11-4 1-16,0 0-2 0,11 3 1 15,2-1 0-15,-8 5 0 16,-8 4 5-16,-15 2 0 16,-5-1 1-16,-1-1 8 31,5-1 0-31,5-2 1 15,1-1 0-15,-7-1-4 16,-4-1-3-16,-8-1-1 0,-2-1-3 16,2 1-2-16,1-1-1 15,6 1 0-15,2 0-2 0,9-1-2 16,-3 1-2-16,1 2 0 16,-8-1 4-16,-6 1 2 15,-2 2 2-15,3 0-4 16,0 1 0-16,12-1-2 15,4-2 0-15,3 0 2 16,0-3 0-16,-5 0 0 16,-3 0-1-16,4 1 1 15,5 1-1-15,9 1 1 0,1 0 1 16,-3-1 0-16,-4-1 0 16,-7-5 1-1,1 2-1-15,10 0 1 16,3 1 1-16,0 1-1 15,-2 1 0-15,-7 2 0 16,-5 2-1-16,2 3 1 16,4 0-1-16,2 1 0 15,5-2 5-15,-8 0 15 16,-2 1 3-16,-1-2 2 16,2 3-3-16,16-1-16 15,-7 1-1-15,1 1-3 0,-9 0 0 16,-1-1-1-16,4 0-1 0,17-1 0 15,3 0-1-15,-5 0 1 16,1-2 0-16,-14 0 0 16,7 1 1-16,9-2 1 15,-2 1 4-15,-4 0 5 32,-3 0 1-32,2 0 1 15,3 0-4-15,6 1-4 0,-6 1-1 16,-3 2-1-16,-4 2 0 15,3 1-1-15,6 0 0 0,-7-2 1 16,-2-1 0-16,-16-2 1 16,-9-2-27-16,-7-3 341 15,-6-8-242-15</inkml:trace>
  <inkml:trace contextRef="#ctx0" brushRef="#br0" timeOffset="9581.52">2138 5896 198 0,'-14'3'22'0,"-2"0"29"15,2-1-14 1,-1-2 20-16,5-5 41 0,3 0 16 16,1-3 9-16,3 0-7 15,2 2-3-15,-2 0 7 16,3 5 4-16,-1 0-1 16,1 0-13-16,-1 1-10 15,-1 0-15-15,0 3-5 0,-3 2-15 16,4 0-9-16,1-1-13 15,6-1-10-15,7-2-6 16,7 0-3-16,-3-1 3 16,7 0-1-16,4 0 4 15,1 1 0-15,5 2 0 16,-1-3 4-16,3 2 4 16,7-1 4-16,10-1-4 0,4 1-4 15,2-3-12-15,-2-2-6 16,-2-3-6-16,-1-2-3 15,4-2-3-15,7 0 0 0,10-1-1 16,-1 0-2-16,-4 1 2 16,-10-1-1-16,-4 1 1 31,1 0-1-31,11 1-1 16,0-1 1-16,-3 3-1 15,-3 0-1-15,-13-1 1 16,-1 2-1-16,3 1-1 0,6 0 0 15,8 5 1-15,-3-2 0 0,-6 3 1 16,-6 1 0-16,-8-1 0 16,1 1 1-1,0-1-2-15,4-1 1 0,13 0-1 16,2-1 0-16,3 0-1 16,-2 0 1-16,-9 3-1 15,0 3 0-15,7 2 0 16,3 3 0-16,1 1 1 15,1 2-1-15,-11 0 1 16,-7 2 1-16,-9 1 1 16,-3 0 1-16,-4 0-1 0,3 2-1 15,5-3 0 1,2 1 0-16,7-3-1 16,1-2 1-16,-6-2 3 15,-5-2 1-15,-8-1 3 16,-6-2-3-16,-4-1-77 15,1 0 54-15</inkml:trace>
  <inkml:trace contextRef="#ctx0" brushRef="#br0" timeOffset="52507.13">17715 8539 854 0,'-3'2'125'0,"-2"1"118"0,2-1-52 15,-5 0-27-15,4 1-24 16,1-1-28 0,2 1-13-16,2 2-25 0,-1 1-10 15,-2 5-22-15,-3 6-11 16,-3 13-23-16,-4 7-5 16,-3 13-3-16,1 8-2 15,8-4 0-15,6-5 0 0,12-12-1 16,4-12 0-16,8-10 0 15,1-6 0-15,3-11-1 16,-1-7-17-16,-5-15-67 16,-1-7-62-16,0-14-282 15,-1-8 252-15</inkml:trace>
  <inkml:trace contextRef="#ctx0" brushRef="#br0" timeOffset="52652.49">17737 8354 1521 0,'-4'1'126'0,"0"2"57"16,0 1-61-16,1 2-91 15,2-1-16-15,-5-3-20 16,3-2-37-16,3-4-170 16,1-2 136-16</inkml:trace>
  <inkml:trace contextRef="#ctx0" brushRef="#br0" timeOffset="52932.14">18132 8515 1091 0,'2'4'133'0,"-2"3"105"0,6 2-70 15,-4 0-50-15,4 0-37 16,2 0-36 0,0-1-11-16,6 0-16 0,5-3-4 15,0-2-6-15,5-3-5 32,4-3-20-32,2-2-35 0,0-1-103 15,-5 0-90-15,-7 1 125 16</inkml:trace>
  <inkml:trace contextRef="#ctx0" brushRef="#br0" timeOffset="53108.23">18115 8712 1147 0,'-5'24'136'0,"5"-3"108"31,4-6-62-31,7-4-46 16,-1-1-24-16,8-9-32 0,5 2-21 15,0-6-33-15,2-5-15 16,-1-5-92-16,1-5-69 16,7-4 79-16</inkml:trace>
  <inkml:trace contextRef="#ctx0" brushRef="#br0" timeOffset="53464.69">18671 8542 779 0,'-11'5'121'0,"0"3"125"16,-4 2-98-16,0 5-18 15,-1 2-19-15,1 3-10 16,3 5-16-16,3 1-35 0,4 3-12 16,7 2-24-1,5-1-5-15,6-4-7 16,3-4-1-16,5-9 2 0,6-5 3 0,8-12 18 31,5-10 11-31,11-6 36 16,5-8 11-16,-3-1 11 0,-10 1 8 0,-23 1-1 31,-10 2-6-31,-26-1-16 16,-10-2-16-16,-17 1-37 15,-14 1-10-15,-5 3-37 0,5 7-18 16,6 11-44-16,6 6-41 0,-3 15-135 15,7 4 150-15</inkml:trace>
  <inkml:trace contextRef="#ctx0" brushRef="#br0" timeOffset="55471.88">4811 9164 266 0,'3'-6'51'0,"1"0"58"15,1-4-40 1,0 0-3-16,1 2-5 0,0 3-3 16,-2 4-11-16,1 3-8 15,-2 5-12-15,0 1-8 16,-1 1 3-16,0 0 13 0,3-1 36 31,1-1 14-31,2-2 8 16,1 0-6-16,3 0-21 15,2-1-11-15,6-2-10 16,10 3-7-16,18 2-12 16,5 2-6-16,10 6-10 15,1 3-5-15,0 4-2 0,10 1-2 16,19-2 2-16,0-3-1 0,4-5-35 31,-2-2-38-31,3-5 39 0</inkml:trace>
  <inkml:trace contextRef="#ctx0" brushRef="#br0" timeOffset="72843.31">14507 14901 212 0,'7'-18'20'15,"-1"0"16"-15,4-2-70 0,-8 1 22 16</inkml:trace>
  <inkml:trace contextRef="#ctx0" brushRef="#br0" timeOffset="73581.82">14497 14815 571 0,'-16'12'105'16,"4"0"100"-16,1 0-35 16,4-2-55-16,2 1-19 0,2-3-32 15,1-1-12-15,2-1-25 16,1-3-9-1,2 0-13-15,0 1-3 0,1 4-1 16,2-1-1-16,2 2 12 0,3 2 10 16,9-1 28-1,0 0 13-15,10-3 20 16,5-1 0 0,6-4-18-16,1-1-7 0,5-1-27 15,-5 0-11-15,7 3-9 16,1 2-8-16,11 4 0 15,0 1 0-15,-7 4-3 16,-1-2 3-16,-15 0 0 16,-2-1-1-16,-12-5 4 15,-3-1 1-15,-7-5 2 16,-1-3 3-16,-8-3 2 16,-1-2 0-16,-7-2-1 0,-3 0-3 15,-6 0-4-15,-2 0-4 16,-8 3-7-16,-5 1-4 0,-9 4 0 15,-6 1 0-15,-9 2 6 16,-3 2 2-16,-6-2 1 31,3 0 1-31,11-1-1 16,-1-2 0-16,7 1-1 0,3-1-1 16,-5-1-1-16,6 1 1 15,5-1-1-15,4 1 0 16,11 0 0-16,8 0 0 15,8 2-3-15,0 0 1 0,11 2-2 16,2 3 0-16,12 2 2 0,5 2 0 16,3 1 2-1,8-3 0-15,0-3 2 16,3-3-1 0,10-4 2-16,2-5-1 0,8-4 1 15,1-1 1-15,-8 0 1 0,-11 0 1 16,-15 6 1-1,-7 2-1-15,-11 6 3 16,-8 3 0-16,-10 7-3 16,-10 3-8-16,-14 3-10 0,-4 4-1 15,-14-2 2-15,-3-2 8 16,-1-6 5 0,1-7 0-16,10-9-20 0,10-8-13 15,10-5-40-15,8-2-39 16,14-4-150-16,8-1 154 15</inkml:trace>
  <inkml:trace contextRef="#ctx0" brushRef="#br0" timeOffset="84060.93">21752 9547 644 0,'-2'4'143'0,"0"0"186"15,-2-1-100-15,2-2-4 16,1 1-17-16,0-1-28 15,1 0-27-15,-3 2-56 16,1 0-19-16,0 6-41 16,-1 2-17-16,2 8-18 15,-1 4-3-15,1 4-2 16,1 2-1-16,0-2-12 16,2-2-21-16,0-10-71 15,1-2-67 1,2-9 90-16</inkml:trace>
  <inkml:trace contextRef="#ctx0" brushRef="#br0" timeOffset="84241.48">21765 9248 1637 0,'-8'3'118'0,"0"-2"97"16,1 1-160-16,0-1-96 15,1-2-60-15,3-4-146 16,1-3-112-16,10-3 187 0</inkml:trace>
  <inkml:trace contextRef="#ctx0" brushRef="#br0" timeOffset="84509.53">22121 9209 1500 0,'5'-18'60'0,"-4"0"16"15,-1 3-63-15,-4 4-1 0,-5 8 19 16,-1 4 29-16,-4 11 40 16,-3 5 11-16,-2 12-17 0,0 6-29 15,-3 10-43-15,1 5-13 16,4 2-10-16,5-1-2 15,8-2-3 1,1-2-14-16,4-3-33 16,6-3-29-16,-1-10-82 0,2-2-74 15,0-9 133-15</inkml:trace>
  <inkml:trace contextRef="#ctx0" brushRef="#br0" timeOffset="84672.95">21866 9580 1246 0,'3'-2'180'0,"8"-1"207"15,13 2-224-15,9 1-82 16,0 0-23-16,2-3-32 16,-5-1-26-16,-8-6-123 15,4-1-134-15,4-4 137 0</inkml:trace>
  <inkml:trace contextRef="#ctx0" brushRef="#br0" timeOffset="84961.06">22659 9469 1565 0,'-19'27'136'0,"4"3"62"15,3 5-41-15,6 2-98 0,3 2-25 16,4-1-25-16,5-3-7 16,3-7-2-16,7-5-12 15,2-9-42-15,3-8-47 16,3-6-163-1,0-7-134-15,-2-13 212 0</inkml:trace>
  <inkml:trace contextRef="#ctx0" brushRef="#br0" timeOffset="85122.52">22662 9254 1746 0,'-21'-11'128'16,"3"3"45"-16,2 4-57 0,6 6-90 15,2 1-26-15,7-3-36 16,5 0-33-16,9-6-199 16,10-3 168-16</inkml:trace>
  <inkml:trace contextRef="#ctx0" brushRef="#br0" timeOffset="85695.98">23282 9280 1142 0,'-10'0'112'0,"0"2"86"15,3 1-111-15,1 2-36 0,-2-1-10 16,4 1 38-1,4 1 20-15,4-1 18 16,9 1-5-16,10 4-38 16,2 0-21-16,9 3-27 15,0 0-10-15,6-1-10 0,1 2-2 16,4-5-1 0,5 1 0-16,1 0 4 15,-3-1 0-15,-13 1 2 16,-7 0 2-16,-19 1 6 15,-12 2 5-15,-21 3 0 0,-11 3-3 0,-18 5-7 32,-5 2-12-32,-1 5-3 15,2 1 0-15,-7 2-3 0,-5 2 5 16,-1-5-2-16,1 0-15 16,17-5-36-16,12-6-24 15,20-8-63-15,8-6-40 16,13-8-128-16,7-2 169 0</inkml:trace>
  <inkml:trace contextRef="#ctx0" brushRef="#br0" timeOffset="86019.71">23163 9990 710 0,'1'3'144'0,"7"-2"210"15,7-3-164-15,13-6 6 16,5-2-14-16,5-5-5 0,3-3-16 15,0-1-49-15,3-2-23 16,6 0-52-16,4 2-17 16,4-1-24-16,-1 3-27 0,-11 1-127 15,-7 1-111-15,-15 3 138 16</inkml:trace>
  <inkml:trace contextRef="#ctx0" brushRef="#br0" timeOffset="86653.37">24156 9522 1045 0,'-5'2'149'0,"3"1"130"0,-4-1-32 0,1 0-63 16,4 2-28-16,-1 2-40 15,0 2-21-15,2 8-27 16,-1 7-18-1,-2 8-35-15,0 3-8 0,-2 4-17 0,-1-3-15 16,-1-3-9 0,4-1-3-1,5-11 7-15,1-1 13 16,3-7 16-16,-3-3 1 0,2-4 0 16,-5-5 0-1,0-5 0-15,1-6 3 0,2-8 8 16,2-3 3-16,-2-10 9 15,2-6 2-15,-2-2-1 16,2-3-2-16,3 8-7 16,0 6-6-16,4 9-7 0,-1 4 1 15,8 5-3-15,-1 2 0 16,4 6 0-16,0 3 2 0,1 4 0 31,2 3 0-31,0 5 0 16,4 4 0-16,-5 6-3 0,-2 1 0 0,-3 5-1 15,-5 1-2-15,-2 4 1 32,-7-1-7-32,-2 1-17 0,-3 2-18 15,-3-2-39-15,-1 0-23 0,2-4-98 16,0-2-102-16,-1-2 173 16</inkml:trace>
  <inkml:trace contextRef="#ctx0" brushRef="#br0" timeOffset="87870.4">23279 10341 1021 0,'11'-3'72'0,"0"1"32"16,-2-2 9-16,0 3-20 0,0 1-7 15,3 0-1-15,0 0-1 16,4-1 6-16,1-3-2 16,0-5-20-16,4-2-13 0,-1-3-28 31,-1 0-7-31,-4 1-3 0,-5 0 2 0,-10 2 7 16,-7-2-2-1,-11 4-7-15,-2 2-7 16,-9 6-20-16,0 3-4 15,-6 9-2-15,-2 6 0 16,2 8-4-16,-4 5-13 0,12 4-2 0,8 3 3 31,19-5 12-31,13-2 16 0,19-6 7 16,4-6 11-16,6-7 24 16,3-4 15-16,4-7 20 15,3-6 1-15,19-8-10 16,4-4-10-16,-5-6-28 15,-5 1-9-15,-23 1-35 16,-9 2-26-16,-13 5-72 16,-5 4-69-16,-11 3 102 0</inkml:trace>
  <inkml:trace contextRef="#ctx0" brushRef="#br0" timeOffset="88088.34">23610 10310 1175 0,'18'9'173'0,"4"3"171"16,5 5-206-16,-1 1-16 16,-3 4-64-16,-1 2-13 15,-2 2-32-15,1-1-9 16,-1-3-25-16,0-2-36 0,3-6-148 31,2-2-110-31,4-11 161 0</inkml:trace>
  <inkml:trace contextRef="#ctx0" brushRef="#br0" timeOffset="88231.02">24119 10405 1242 0,'5'-6'176'31,"-5"6"119"-31,-4 7-82 0,-4 15-109 16,-4 8-47-16,4 7-32 15,1 2-14-15,8-8-12 16,8-5-15-16,9-12-64 16,3-5-81-16,5-9 86 15</inkml:trace>
  <inkml:trace contextRef="#ctx0" brushRef="#br0" timeOffset="88380.09">24166 10302 1329 0,'-20'-22'185'0,"2"1"224"0,1 5-345 16,7 0-68-16,5 2-203 16,4-1-121-16,14-5 169 31</inkml:trace>
  <inkml:trace contextRef="#ctx0" brushRef="#br0" timeOffset="88531.32">24424 10143 1440 0,'7'28'184'0,"-2"0"157"0,-3 8-215 16,-3 3-47-16,-3 3-60 15,-1 3-6-15,-3-3-17 16,0 2-34-16,-1-4-126 16,-1-1-121-16,2-2 144 15</inkml:trace>
  <inkml:trace contextRef="#ctx0" brushRef="#br0" timeOffset="88749.84">24226 10383 1596 0,'13'0'87'0,"5"2"35"15,6 3-9-15,11 2-24 0,4-1-7 16,10-1-27-16,5-2-15 15,-6-3-24-15,-1-1-42 16,-13-2-193-16,-7-1-222 16,-5 1 234-16</inkml:trace>
  <inkml:trace contextRef="#ctx0" brushRef="#br0" timeOffset="101455.24">17770 10103 284 0,'1'-6'87'16,"5"0"77"-16,-3 0-27 0,3 4-49 16,1 1-9-16,-2 1 9 15,-1 3-1-15,-2 0-3 16,0 3-1-16,-2 1-13 15,4 1-3-15,0-1 1 16,4 0-1-16,9-2 4 16,1-5 3-16,12-1-4 0,8-3-5 15,16-1-14 1,5 2-11-16,5 2-19 0,-3 1-6 16,-9 0-10-16,7 1-1 15,16-1 7-15,8-1 3 16,4-4 5-16,0 1-1 15,-2-1-6-15,12 2-2 16,4 3-4 0,4 4 0-16,3 7-3 0,-2 4 0 0,9 13-2 31,1 0 0-31,9 1 0 0,-2-3 1 0,6-10-1 16,5-6 1-1,10-10 0-15,-9-5-2 16,16-9-9-16,0-3-61 15,-11-4 46-15</inkml:trace>
  <inkml:trace contextRef="#ctx0" brushRef="#br0" timeOffset="122121.19">11113 11184 634 0,'0'-1'105'0,"1"1"113"16,-2 0-35-16,-1 3-4 16,-3 4 0-16,-3 3-3 0,-1 2-13 15,-2 3-32-15,-3 1-31 16,4 4-53-16,1 0-17 16,5 6-27-16,3 1-5 15,3 4 0-15,5 3-3 16,5-5-1-16,6-3 1 15,2-8-9-15,3-3-16 16,-1-9-46-16,0-7-44 0,-1-13-203 16,-1-10 191-16</inkml:trace>
  <inkml:trace contextRef="#ctx0" brushRef="#br0" timeOffset="122291.76">11042 10983 1529 0,'-18'17'132'0,"3"-2"106"0,11-8-178 16,4-6-27-16,7-7-73 31,3-6-33-31,14-9-116 16,6-2-178-16,16-4 216 15</inkml:trace>
  <inkml:trace contextRef="#ctx0" brushRef="#br0" timeOffset="122511.31">11590 11036 713 0,'2'17'61'15,"2"-1"50"-15,7 0 23 16,1 0 10-16,7-1 2 15,6-1-23-15,3-4-59 16,2-3-9-16,2-5-34 16,0-3-16-16,-4-4-114 15,1-2-100-15,-11 3 111 0</inkml:trace>
  <inkml:trace contextRef="#ctx0" brushRef="#br0" timeOffset="122665.36">11622 11292 1188 0,'1'14'91'0,"5"-1"47"0,10-5-64 0,1-2-23 15,8-7-28-15,3-5-13 0,9-9-65 16,6-3-109-16,17-4 99 31</inkml:trace>
  <inkml:trace contextRef="#ctx0" brushRef="#br0" timeOffset="122914.69">12336 11159 1086 0,'0'2'99'0,"0"3"68"0,-1 2-16 15,-3 4-17-15,1 5-11 16,-4 7-21-16,1 4-16 0,-2 6-33 15,0 6-19 1,3 1-23-16,4 0-3 0,5-7-6 16,7-5-4-1,8-11-9-15,2-7-16 0,8-11-47 16,6-7-28-16,-2-16-109 16,1-6-129-16,0-11 198 0</inkml:trace>
  <inkml:trace contextRef="#ctx0" brushRef="#br0" timeOffset="123072.37">12331 10929 1127 0,'-11'12'76'0,"2"-1"66"16,12-5-121-16,4-4-39 15,10-3-247-15,5-3 185 16</inkml:trace>
  <inkml:trace contextRef="#ctx0" brushRef="#br0" timeOffset="123360.46">12963 11137 1195 0,'-8'28'117'16,"0"1"111"-16,5 1-82 16,3 0 3-16,-3 1-22 15,6 3-36-15,4-2-20 0,-2-2-43 16,4-1-13-16,-3-5-35 15,-4-4-40-15,0-7-156 16,0-4-190-16,2-5 221 16</inkml:trace>
  <inkml:trace contextRef="#ctx0" brushRef="#br0" timeOffset="123561.36">12841 11277 1144 0,'6'6'137'31,"-2"3"99"-31,6 1-85 16,-1 1-25-16,0 0-30 15,3-1-17-15,5-4-38 16,3-2-18-16,7-7-19 16,4-5-4-16,6-7-54 15,5-4-50-15,7-6-182 16,4 2 156-16</inkml:trace>
  <inkml:trace contextRef="#ctx0" brushRef="#br0" timeOffset="123756.72">13453 11131 1329 0,'-4'18'126'0,"-2"6"74"15,1 4-38-15,1 9-77 16,1 4-30-16,3 10-34 16,0 3-42-16,1 5-143 0,6 2 111 15</inkml:trace>
  <inkml:trace contextRef="#ctx0" brushRef="#br0" timeOffset="125388.61">3613 12359 786 0,'9'18'117'0,"-2"-2"102"16,-1-2-42-16,-1-3-44 15,0-3-22-15,-3-2-9 16,-1-1-3-16,-2-1-6 16,0 3-4-16,-7 1-29 15,-3-1-15-15,-8 1-18 16,-3-3-8-16,-8 0-10 16,-3-1-3-16,-12-2-6 15,-7-1 0-15,-19-7 0 0,-4-5 1 0,-2-14 0 16,3-10-1-1,7-16-3 1,-1-9 0-16,-10-10 0 0,-2-2 1 0,3-3 0 31,2-5 0-31,10-4-11 0,-5-2-2 16,-4-2-1-16,1 1 2 16,11-4 8-16,7-2 1 15,21-4 1-15,7-1 0 0,8-2 1 16,6 0 0-16,8-4 15 15,3-1 6-15,11 4 13 16,5 1 3-16,6 9-12 16,7 2-7-16,11 13-10 15,10 7-2 1,13 11-3-16,5 3 0 0,4 11-3 16,-6 5-1-16,-2 5 3 15,1 7 8-15,6 1 15 16,2-2 7-16,-1 3 10 15,-7-2-4-15,-17 2-9 16,-2 1-3-16,-9 7-4 16,-4 7 3-16,-14 9-41 15,-8 7-42-15,-16 15-173 16,-7 6 133-16</inkml:trace>
  <inkml:trace contextRef="#ctx0" brushRef="#br0" timeOffset="125867.79">2799 9761 580 0,'4'12'91'0,"4"5"64"16,-2 1-1-16,5 3-56 16,2-3-23-16,7-4-16 15,4-5-8-15,6-8 9 16,4-3 7-16,4-6 0 15,-1-4-7-15,3-1-8 16,0-1-1-16,2 2-1 16,7 2-3-16,-1 5-11 15,-2 4-8 1,-10 6-9-16,-11 3 2 16,-22 9 4-16,-6 3 1 0,-14 9-3 15,-7 3-2-15,-9 4-9 16,0 3-15-16,-3 2-29 15,0 2-27-15,6 1-111 0,2 1-131 16,8 10 170-16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EBDAF799-59D4-44C1-AEDC-0998DA9264E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D0F26716-30A3-4D6C-9BF8-BEF2057E221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D3CE56B-D6A4-4965-93AE-077D3228E75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E59961C3-417A-4D38-A354-6D133A9E936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35B3D7D7-7F44-41BE-8DDE-D85D5AEBD56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812BD5F-4DBB-4FDF-ABFF-D73A8DBA58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ED10375-18B2-445D-9B94-013B7862BC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81FEB6E-B7D1-4D78-93DC-B1F6E7D917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049895-BF14-4F99-9059-A1B5E149BDB7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D1D72C9-5D37-4BB2-91E6-1DF5315377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B1A5DB0B-1326-4D8F-A23A-2B89A57460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8A12A703-93D7-4AA0-8443-DABCBFD9AB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8835F2-B03C-4CA1-B8E8-19E6946978FA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02DE71C-9E8A-4CD7-8918-61B4C5A1CE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74412939-1E33-462F-B333-02A2198070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C0E9F98D-4D93-4E5D-BAF1-0474BD7333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94C7AB-AA14-410A-B83D-B498F7634270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D5999AA3-5299-4109-AD60-F488E47091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E4DCFDC0-33B4-4094-99F2-DAA244B4DC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205CBDAF-1477-4ECE-8B38-F2E6643AF8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84BE7A3-3FD4-4346-ABC6-A522E38314BA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B080EED-466B-4498-B6C2-A51C89DC76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1283A863-D038-4171-BA11-FB25312CEE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76B16296-4972-44C9-B519-8332CFA949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BB8391-012C-4EE7-B7A5-89E3A5597D60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C8670389-8EEB-4CCB-ACE3-1D99729F7A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2CCA5C74-B813-42F3-8FD6-7E4115B415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89937436-A8F0-4010-A150-B2CDCF1725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9DECC4-18B4-41A4-B805-3C3F4A0FC65E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1F7FB29C-4CE6-4FAD-B4C2-089CEF5FEE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10E3EBA7-1784-4495-89F3-0967145B5B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E341792B-ED8D-4D3E-8764-4054D28900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D3414C6-0070-4D00-B552-F65E3923B11B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EB151227-5D2C-411A-A4A8-CC8F8A5E7D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FF125C4B-562B-43F6-8BB4-B35D6D56AE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F3532FB3-8A48-4A52-A995-ECC1F01240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40214B3-22BD-46AF-8900-B80D7BC4D6BC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7E87EE20-1639-40F5-B809-C9F703CC3B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C8C65EFC-473C-4797-A0D5-3BE62DA766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4CA32290-8783-4E17-849D-DE5EFF64BD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9231B0-8D63-402B-8210-72765F8E2EDF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C36388CB-9D32-4286-879C-A86676A9B0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B298BED6-AED9-479B-A6AA-0A929D8651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65E95716-7125-4B81-89D4-886F0C1D49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877569-7F7C-456A-8EB3-ABBE67B95CDD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81BF706E-779A-474D-AAF8-5668920392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22DD0A6E-B35D-4ECB-82D4-3F17178A30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2A258C37-1C90-4CE7-88FE-F6063A63EF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E84007-59FD-499A-B27E-45DE9C7EFD5C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543C643A-6AB7-453C-A055-1C13E790C7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CD5D3655-6896-474C-8897-C30429EBF7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AED88B0-32FF-4099-B92C-C84116191D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F1C2EC-0A94-4574-AB5F-495ACBC69B98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53438B7-E281-4607-B0CE-24AD6D9572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A54B425-CB49-4D68-8104-AA5546CD53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6E0F1D47-5E6E-4133-AA42-E2B4213CCC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2F2E1D-6CD3-461F-AC1D-FF92F882BC78}" type="slidenum">
              <a:rPr lang="en-US" altLang="en-US" sz="1200" smtClean="0"/>
              <a:pPr/>
              <a:t>20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ECBC17FF-CBCA-41BB-85D4-C2D5BC3746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84F54935-C6F9-47A1-9616-AB84AA5518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2AFBB09C-F5D1-4776-9F14-AFE8F36DC4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5ADDBF-FD8E-496B-BDBF-4C25A671C73E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7EEDBD62-0D7C-46A2-8D37-7E4D053DA4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DEC4A166-8FFA-4F6F-9155-61FC3C3D8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A026D622-DB0C-4B21-A1A3-8FA320C2DD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2EA1B4-6070-4E81-AAB5-5CA37EA96D2E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085A8F1-34BA-400B-9C4B-0BAF297F67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F97E9839-62AB-4115-B57F-A79AB1BA6E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E886C0AA-9FF6-434C-A785-7332ECC40C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365DCC9-4D5B-4B54-B63D-68ED9AE5F889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9BCD847F-E605-43D2-927C-62D9137482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E3623A4F-D593-482A-9DB1-74E98C07AD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DD1578E4-6643-42E9-B2E0-7F5EEED2B2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14C7E9-A796-4BB0-B642-E05D2D20B017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28B8D6A4-59AC-4C1F-A071-3E136AE45E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5496AA06-362B-45B8-8A4B-790A4EB7E5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3B1CD39B-3044-4ACD-88CC-491314F4DB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566FAF-5B9D-4A93-AF02-C7D7BED26A37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237C391-684A-412D-A7C6-961E3E2C58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BC0FEC-B451-4488-AEA6-510976ACB5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50425F21-49C5-4D09-A893-BADC5E133F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CBE7014-D940-4B74-BC6B-C809BFF14DEA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14BAEC21-A3CD-42EF-81B4-E135812CDD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5011B999-3920-4CD4-A28B-9BB0843553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7F1B9B29-9B1D-47A8-8D61-8B0215E44B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BBCCB5-5AA6-4EC7-A5FD-39567D51A1A8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EB5579F9-1DA8-4BEB-B3F0-2DF7CE3EF9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2A4BECF8-247B-4B90-9EAD-013F229DA7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53D4F3-B73F-48F9-9045-53F8BF6998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5E3C47A-9C4F-41F6-A059-4C00BD603E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3606D8-862B-4906-8838-8235813100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97053-65A1-42FB-86F8-065E061830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188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7911D4-2CE3-498C-9ADA-C508CB53F2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93D6D2-5B0B-4BA7-8700-97E2FEC9C8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96FC20-99A0-4A94-BC7B-957F112D0E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4EDE0-0775-456A-9B81-1BCEEB4BB2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6538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341444F-2506-41D9-903E-FA0906096B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0629D3-055D-48BA-A3D9-6E616CCE2A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51CC0F-B50F-48AE-80DF-F38F06BD03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DC5CC-58C2-4B36-9C54-5D2E14EA1C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1964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0C94D0-73EE-49C8-AAFA-DA61CD2F24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C5C81C-5A4A-4EEB-B279-DBA772B0BE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983C1D-FEED-432B-82AE-9190C077DB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163CC-5673-468E-A03C-567AFD59F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968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10CF4E-63F8-4C94-B8C1-645EEF1C2D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57A5B8-BF4E-44BE-94ED-11481BFE9A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44F3D5-35EA-4745-968A-E59A7DB192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34127-E757-4C14-98F9-E7F7210F78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5781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00625F-6554-43BB-9965-35DD41FF03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33AF39-7653-4493-B908-A5029D21AB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318EEA-4898-43E5-81EA-E865B39190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5E92D-9B1D-44D2-8B9D-E48FD1FDED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225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098057A-2492-4B00-AE92-7594B5AE2B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466E22B-F4EE-4BFF-BD85-2934FD487A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0AC190D-22C4-41F7-97A5-626764E23F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B71DC-0D52-4250-B252-AB01B5C525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049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3AB3757-F6E8-4D91-B438-830DC3DD50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7B66C4E-7F52-4AC1-9389-2139B790C3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F95CFCB-2171-434B-97CD-A4CCFD3BE8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B80A5-5086-4647-8022-55ED3153E0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5E74A04-D3BC-42C7-B3CB-97AB58388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549F41C-59F4-4783-82F6-5BDC1F0676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C51047E-1652-460F-90AE-3982EBEFE4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D1B62-2794-49C7-B53E-3A2485D780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358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5F38D1-75A2-498C-9454-A9B8BB59C1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A36F11-B33C-4E4A-8C4E-11392DD60F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86AC3F-1C9D-4413-9EF4-DC617FDAAF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0A029-8A36-41BD-85A4-3B28C4A29F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786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A1E56E-5BD7-4932-9717-989447D8CE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3BC897-DA78-4CDA-971D-038E40BC89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1D1A3F-EB1A-4814-84AB-2380BEF754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7A5C1-A6C5-4C0D-A601-C480E90486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105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FD3DE7B-02E3-44DE-891E-63E89701F1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1AD6AFF-EE24-4ED3-A958-980EE5E909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B292AD9-56DD-46B0-B71A-B50EA15A587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A96C338-F21F-4664-8546-51855B67840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9F8AB13-F8B3-4125-9D12-0D292E1F222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A46A9BA4-3602-4FE8-B2F5-D1808510B7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customXml" Target="../ink/ink1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6.png"/><Relationship Id="rId7" Type="http://schemas.openxmlformats.org/officeDocument/2006/relationships/customXml" Target="../ink/ink1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customXml" Target="../ink/ink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38404D6-8023-44C4-8F86-B43BB18C7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1A5C46-EE5E-4E0A-8501-DAF41F07EF58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B9D4D1BF-2693-47B8-A220-01BEFC269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965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7: Examples, MARS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59C5AAEA-C980-4203-BC51-71AE0C7EB90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240C97D1-B99B-4A7B-A341-222133E0F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2783262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More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MARS intro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1509EA1-F44D-5BF3-0736-2F4CB72FE833}"/>
                  </a:ext>
                </a:extLst>
              </p14:cNvPr>
              <p14:cNvContentPartPr/>
              <p14:nvPr/>
            </p14:nvContentPartPr>
            <p14:xfrm>
              <a:off x="4313520" y="1800000"/>
              <a:ext cx="3685320" cy="3532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1509EA1-F44D-5BF3-0736-2F4CB72FE83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04160" y="1790640"/>
                <a:ext cx="3704040" cy="3551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DAB973D-8EEA-4D80-832C-1DB3B2A1E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30470-BCAF-4B50-8AB7-BEDF6601860E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A4E6C40A-1EFF-4B63-A540-C4162A5BC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626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sort Procedure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4CD6AA77-B28B-475D-83F6-F476168118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6C05491C-04C8-46D2-AF49-94971C797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7480253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Register allocation: arguments v and n use $a0 and $a1, i and j use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$s0 and $s1; must save $a0 and $a1 before calling the leaf procedure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outer for loop looks like this: (note the use of pseudo-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move   $s0, $zero            # initialize the loop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loopbody1: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bge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$s0, $a1, exit1     # will eventually use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… body of inner loop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$s0, $s0,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j            loopbody1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exit1: </a:t>
            </a:r>
          </a:p>
        </p:txBody>
      </p:sp>
      <p:sp>
        <p:nvSpPr>
          <p:cNvPr id="22534" name="Text Box 5">
            <a:extLst>
              <a:ext uri="{FF2B5EF4-FFF2-40B4-BE49-F238E27FC236}">
                <a16:creationId xmlns:a16="http://schemas.microsoft.com/office/drawing/2014/main" id="{01DF59BF-2B05-464A-A759-06A6E12E1D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029200"/>
            <a:ext cx="4204292" cy="1631216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for (i=0; i&lt;n; i+=1)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for (j=i-1; j&gt;=0 &amp;&amp; v[j] &gt; v[j+1]; j-=1)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swap (v,j);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D29DDDE-8A93-1542-4961-8690AD621CA5}"/>
                  </a:ext>
                </a:extLst>
              </p14:cNvPr>
              <p14:cNvContentPartPr/>
              <p14:nvPr/>
            </p14:nvContentPartPr>
            <p14:xfrm>
              <a:off x="733320" y="1770480"/>
              <a:ext cx="8136000" cy="3653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D29DDDE-8A93-1542-4961-8690AD621CA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3960" y="1761120"/>
                <a:ext cx="8154720" cy="3672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DEB0984-AECB-4C52-BA22-F0027308F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D81E0B-B7C5-47F7-AF06-AC3330B678EE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1239B83E-7E48-47F0-BA74-1A0A0FB4E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626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sort Procedure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A1F18DDF-CA25-4E59-BD5F-37C032A22A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63FA61D5-4551-4195-A3BC-E83C74EA2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7338356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inner for loop looks like this: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$s1, $s0, -1          # initialize the loop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loopbody2: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blt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$s1, $zero, exit2   # will eventually use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$t1,  $s1,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add      $t2, $a0, $t1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$t3, 0($t2)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$t4, 4($t2)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ble       $t3, $t4, exit2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… body of inner loop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$s1, $s1,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j            loopbody2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exit2: </a:t>
            </a:r>
          </a:p>
        </p:txBody>
      </p:sp>
      <p:sp>
        <p:nvSpPr>
          <p:cNvPr id="24582" name="Text Box 5">
            <a:extLst>
              <a:ext uri="{FF2B5EF4-FFF2-40B4-BE49-F238E27FC236}">
                <a16:creationId xmlns:a16="http://schemas.microsoft.com/office/drawing/2014/main" id="{E37F5E86-6F6C-4D8A-9D4F-4599078A7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029200"/>
            <a:ext cx="4204292" cy="1631216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for (i=0; i&lt;n; i+=1)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for (j=i-1; j&gt;=0 &amp;&amp; v[j] &gt; v[j+1]; j-=1)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swap (v,j);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0E4CC67-FC95-EF7F-E335-C2AC65A03E6E}"/>
                  </a:ext>
                </a:extLst>
              </p14:cNvPr>
              <p14:cNvContentPartPr/>
              <p14:nvPr/>
            </p14:nvContentPartPr>
            <p14:xfrm>
              <a:off x="489960" y="2055600"/>
              <a:ext cx="8627040" cy="4011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0E4CC67-FC95-EF7F-E335-C2AC65A03E6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0600" y="2046240"/>
                <a:ext cx="8645760" cy="4030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87E30F9-9EDC-497A-8F69-A5735A169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E2D46D-B7C2-4276-946E-77D2B234EE57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96C5EB55-8D1F-4A6D-8032-6288B3C47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521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Saves and Restores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40B1E2F6-4853-4677-A837-EEC514F9FD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E8927C7E-F285-422E-806E-D5D3F97BC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19225"/>
            <a:ext cx="828726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Since we repeatedly call “swap” with $a0 and $a1, we begin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“sort” by copying its arguments into $s2 and $s3 – must update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rest of the code in “sort” to use $s2 and $s3 instead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$a0 and $a1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Must save $ra at the start of “sort” because it will get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over-written when we call “swap”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Must also save $s0-$s3 so we don’t overwrite something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belongs to the procedure that called “sort”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221757E-CA7D-EC6E-60E5-75310132FB85}"/>
                  </a:ext>
                </a:extLst>
              </p14:cNvPr>
              <p14:cNvContentPartPr/>
              <p14:nvPr/>
            </p14:nvContentPartPr>
            <p14:xfrm>
              <a:off x="802080" y="1391760"/>
              <a:ext cx="1938960" cy="2289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221757E-CA7D-EC6E-60E5-75310132FB8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2720" y="1382400"/>
                <a:ext cx="1957680" cy="2307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1756E887-7C94-4017-9357-BF6E88A5C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85134-30A5-416F-9E92-EF380AEA41D2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94CDB9D2-210B-47EB-A09F-78A2B581B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521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Saves and Restores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1ACA6EAC-6E35-4205-8A42-B4492A07B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8C9883FE-F540-4785-A62E-CD5491036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19225"/>
            <a:ext cx="6370398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sort:    addi     $sp, $sp, -20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sw       $ra, 16($sp)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sw       $s3, 12($sp)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sw       $s2, 8($sp)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sw       $s1, 4($sp)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sw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move    $s2, $a0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move    $s3, $a1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move    $a0, $s2        # the inner loop body starts here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move    $a1, $s1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jal         swap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exit1:  lw  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addi       $sp, $sp, 20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jr            $ra</a:t>
            </a: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660D8DF9-55BD-4499-8715-B8E499BF6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286000"/>
            <a:ext cx="4345549" cy="40011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 lines of C code </a:t>
            </a: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35 lines of assembly</a:t>
            </a:r>
            <a:endParaRPr lang="en-US" altLang="en-US" sz="20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CE7022A-0182-E8B2-9930-F978635E4381}"/>
                  </a:ext>
                </a:extLst>
              </p14:cNvPr>
              <p14:cNvContentPartPr/>
              <p14:nvPr/>
            </p14:nvContentPartPr>
            <p14:xfrm>
              <a:off x="568800" y="1279800"/>
              <a:ext cx="8229600" cy="5468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CE7022A-0182-E8B2-9930-F978635E438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9440" y="1270440"/>
                <a:ext cx="8248320" cy="5487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EED459D-D6F7-4B22-8A32-F8FDF2223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AD55A-97F2-4B70-89E2-1A680083B3D4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F34DA0D6-37B5-449E-BB68-1B4AA67A1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1795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4FED7D4E-454C-42BB-8347-0C104C1F60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1B3CBAF3-A190-4CD3-8464-CFB1F4BBC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9093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MARS is a simulator that reads in an assembly program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models its behavior on a MIPS processor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Note that a “MIPS add instruction” will eventually be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converted to an add instruction for the host computer’s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architecture – this translation happens under the hood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simplify the programmer’s task, it accepts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pseudo-instructions, large constants, constants in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decimal/hex formats, labels, etc.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simulator allows us to inspect register/memory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values to confirm that our program is behaving correctly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AB3F0F2-4559-EBF5-2364-0C290B72FAFD}"/>
                  </a:ext>
                </a:extLst>
              </p14:cNvPr>
              <p14:cNvContentPartPr/>
              <p14:nvPr/>
            </p14:nvContentPartPr>
            <p14:xfrm>
              <a:off x="1257840" y="4801320"/>
              <a:ext cx="5572440" cy="692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AB3F0F2-4559-EBF5-2364-0C290B72FAF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48480" y="4791960"/>
                <a:ext cx="5591160" cy="711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91D63F2-3380-4E6A-A976-850FDF23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87CEB6-5A48-474C-9DA8-69698E2F07E6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991654EF-B8EB-480F-9398-B2C1CB73D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796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MARS Intro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FB346C52-4B45-4A71-BDC6-B18A8A8DB6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8EE8BCDC-8E06-46D5-B2FB-0118957B2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61259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Directives, labels, global pointers, system calls</a:t>
            </a:r>
          </a:p>
        </p:txBody>
      </p:sp>
      <p:pic>
        <p:nvPicPr>
          <p:cNvPr id="32774" name="Picture 7" descr="welcome screen.JPG">
            <a:extLst>
              <a:ext uri="{FF2B5EF4-FFF2-40B4-BE49-F238E27FC236}">
                <a16:creationId xmlns:a16="http://schemas.microsoft.com/office/drawing/2014/main" id="{E1668A8D-8629-4E84-8EC3-133C3FE54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133600"/>
            <a:ext cx="7770813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94586EC-DF09-AB10-09B1-0ADEDA07CB91}"/>
                  </a:ext>
                </a:extLst>
              </p14:cNvPr>
              <p14:cNvContentPartPr/>
              <p14:nvPr/>
            </p14:nvContentPartPr>
            <p14:xfrm>
              <a:off x="4096440" y="1155240"/>
              <a:ext cx="2272680" cy="1879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94586EC-DF09-AB10-09B1-0ADEDA07CB9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87080" y="1145880"/>
                <a:ext cx="2291400" cy="1898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91D63F2-3380-4E6A-A976-850FDF23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8DAEC8-96C4-48C1-B789-40FF1091CB68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8E307B04-E41A-47E3-9080-22DD0E31F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796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MARS Intro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574F6BC1-8B52-4945-8749-522425E4759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4821" name="Picture 2" descr="https://lh4.googleusercontent.com/sv4gAHJIFB11aFIoVJUv-7ZtaXMc-xr00DI50xT1dG_tXiDPVG5oODJMUfg0Q5gvVlaPnDK7J-gCE45dssO90nWxVM0JQBLE6DhTR19amnq65BCMikNq_dVt2dTgs53gBvvsYj0">
            <a:extLst>
              <a:ext uri="{FF2B5EF4-FFF2-40B4-BE49-F238E27FC236}">
                <a16:creationId xmlns:a16="http://schemas.microsoft.com/office/drawing/2014/main" id="{B9502BF2-D280-40D8-9560-CDF6741843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4788" y="1257300"/>
            <a:ext cx="1370012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2" name="Picture 6" descr="https://lh3.googleusercontent.com/p13W2DRIOJ6Edswn9E-JuCrcBWAZoDXoiNS7cIFDT_vH0-QUFzGKd0HqnlNdYZwNhXcst4IZqe2eI2yBd9iy86PY_gX4GZ5hq86KmO7RwXq4yR4ZgZJ_9rCEYV7eLzLwW5TXgMM">
            <a:extLst>
              <a:ext uri="{FF2B5EF4-FFF2-40B4-BE49-F238E27FC236}">
                <a16:creationId xmlns:a16="http://schemas.microsoft.com/office/drawing/2014/main" id="{5DC598C9-9853-481A-A39A-0344675C6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22375"/>
            <a:ext cx="14573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3" name="Picture 8" descr="https://lh4.googleusercontent.com/4pQnSDLd4tgZth7wccTqAmqsQ-nvRBUii-Di8GaVWAfw76Mm_lI432ngNCKnhlFekuGODRpd8G3SbncCC1UUk5UZArP_8ZDFEWT7mcbu9ZjMgyecf6jTl93JML8F7uWoDGXm7eM">
            <a:extLst>
              <a:ext uri="{FF2B5EF4-FFF2-40B4-BE49-F238E27FC236}">
                <a16:creationId xmlns:a16="http://schemas.microsoft.com/office/drawing/2014/main" id="{2397DE12-F3C4-4B03-AF90-FEB03F5686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760663"/>
            <a:ext cx="8521700" cy="202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4" name="Picture 2" descr="https://lh4.googleusercontent.com/eW1sz1aj1FJGMSFuGowl4Ko880XWXl4H6Af6GHErytRxcGhwIa1eMrfyr20vgzX57MeDE7nIp0m5vcYbH9U1EIJnCpDVOoVvWVyrhrDZPpygxt3eqVBQ8-em0sbj91hhxyqqNNI">
            <a:extLst>
              <a:ext uri="{FF2B5EF4-FFF2-40B4-BE49-F238E27FC236}">
                <a16:creationId xmlns:a16="http://schemas.microsoft.com/office/drawing/2014/main" id="{FBC3FBCD-820D-4299-AE2E-BD435D584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60925"/>
            <a:ext cx="8112125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2ACC7AE-6D83-344D-C09B-EFB0CE655395}"/>
                  </a:ext>
                </a:extLst>
              </p14:cNvPr>
              <p14:cNvContentPartPr/>
              <p14:nvPr/>
            </p14:nvContentPartPr>
            <p14:xfrm>
              <a:off x="6244560" y="1362960"/>
              <a:ext cx="1928160" cy="779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2ACC7AE-6D83-344D-C09B-EFB0CE655395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235200" y="1353600"/>
                <a:ext cx="1946880" cy="798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91D63F2-3380-4E6A-A976-850FDF23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6529C-0B55-4B02-98D8-6C1195098EF9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EFFA9048-E513-4907-810D-28A015FA6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796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MARS Intro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761EF5E2-AA41-4205-A63F-996FD865F6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C0156A0D-8ACC-4D39-8947-8B245BDC4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71073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Read the google doc on the class webpage for details!</a:t>
            </a:r>
          </a:p>
        </p:txBody>
      </p:sp>
      <p:pic>
        <p:nvPicPr>
          <p:cNvPr id="36870" name="Picture 2" descr="https://lh4.googleusercontent.com/_CTw1FiWgGi1aXCO_qp5TbuWHu9lJt_-h5eVXrfeuOMfCpvpXcpwh2oeRp_vE0boQ2lihNFKKcpsMrKQODeHfRNtkL_pAhz2hSqXFzLag_I95QQkjkLIrIrrI3q1rYP9qtjo0As">
            <a:extLst>
              <a:ext uri="{FF2B5EF4-FFF2-40B4-BE49-F238E27FC236}">
                <a16:creationId xmlns:a16="http://schemas.microsoft.com/office/drawing/2014/main" id="{1758322B-564E-4F51-8EDB-223D1D000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475" y="2209800"/>
            <a:ext cx="4386263" cy="425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1AD5C85-914D-9079-62F2-07BD0C922E04}"/>
                  </a:ext>
                </a:extLst>
              </p14:cNvPr>
              <p14:cNvContentPartPr/>
              <p14:nvPr/>
            </p14:nvContentPartPr>
            <p14:xfrm>
              <a:off x="6555600" y="3015000"/>
              <a:ext cx="1884960" cy="2434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1AD5C85-914D-9079-62F2-07BD0C922E0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546240" y="3005640"/>
                <a:ext cx="1903680" cy="2453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11D9CD1-9155-4C4D-8DAF-8A03F84E1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9DA190-E2D7-465C-A465-49840829BD17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75AEDF79-3778-455C-94FA-38BF1162C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808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Print Routine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EB386FDE-C8C2-4AA7-A7D2-1297112632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9911264E-49F3-46D4-BBCD-429793976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256154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.data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str:     .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asciiz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“the answer is 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.text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li      $v0, 4               # load immediate; 4 is the code for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print_string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la     $a0, str            #  the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print_string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expects the string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#  address as the argument; la is the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#  to load the address of the operand (str)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#  MARS will now invoke syscall-4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li      $v0, 1              #  syscall-1 corresponds to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print_int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li      $a0, 5              #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print_int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expects the integer as its argument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#  MARS will now invoke syscall-1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(see the detailed solution in Section 7 of the “MARS notes”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on the class webpage)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EF49DCB-70E9-4457-87A1-7057E52B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DC5BA4-9EBC-4283-9F8A-81FE196AB246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01A2D330-5F5C-42AF-B444-0C67335AC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A2AA2A5C-DFB9-4B25-8161-6F6629B721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5CF8FA15-99E8-4227-8B92-8E3B976E61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732226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 an assembly program to prompt the user for two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numbers and print the sum of the two numbers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AB8838-8EB0-4215-B5A2-809991BF8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D085FE-92C0-4B9B-9D8D-1EBDA3FBF30D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C12D71CA-FB0B-469A-A59D-E5E755FF8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3709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Characters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2C3FAFE7-3CD2-4F9E-8BD0-152464F699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F0A580CB-89DA-4909-82E2-0A6A3A9FC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1420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Instructions are also provided to deal with byte-sized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half-word quantities: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lb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(load-byte), sb,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sh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These data types are most useful when dealing with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characters, pixel values, etc.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 employs ASCII formats to represent characters –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character is represented with 8 bits and a string ends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null character (corresponding to the 8-bit number 0);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is 65, a is 97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714AD2D-DDE4-58BC-7C95-2B1E38E74000}"/>
                  </a:ext>
                </a:extLst>
              </p14:cNvPr>
              <p14:cNvContentPartPr/>
              <p14:nvPr/>
            </p14:nvContentPartPr>
            <p14:xfrm>
              <a:off x="2198880" y="155880"/>
              <a:ext cx="6674760" cy="6071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714AD2D-DDE4-58BC-7C95-2B1E38E7400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89520" y="146520"/>
                <a:ext cx="6693480" cy="6089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3728DDA-F660-4B7A-86AB-E2DFCE61B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EC14E2-010B-4593-A1BE-F347ECD66F41}" type="slidenum">
              <a:rPr lang="en-US" altLang="en-US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DA7F5192-857F-4575-B57B-C1F0341CD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43012" name="Line 3">
            <a:extLst>
              <a:ext uri="{FF2B5EF4-FFF2-40B4-BE49-F238E27FC236}">
                <a16:creationId xmlns:a16="http://schemas.microsoft.com/office/drawing/2014/main" id="{25CCB3EA-9FAB-42A0-B85A-4D8C4587A9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3" name="Text Box 4">
            <a:extLst>
              <a:ext uri="{FF2B5EF4-FFF2-40B4-BE49-F238E27FC236}">
                <a16:creationId xmlns:a16="http://schemas.microsoft.com/office/drawing/2014/main" id="{E7AA21D0-02F1-4D80-A444-E1230C7FF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43000"/>
            <a:ext cx="7153369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.data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str1:  .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asciiz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“Enter 2 numbers:”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.text                                                    str2:  .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asciiz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“The sum is 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$v0, 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la  $a0, str1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$v0,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add  $t0, $v0,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$v0,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add  $t1, $v0, $zero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$v0, 4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la  $a0, str2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 $v0,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add  $a0, $t1, $t0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8330CE9-0D33-4778-A3B6-77DA3F98B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39257A-A317-4975-BB63-9970A8F6580A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5027CA89-A494-4645-B164-366DE4831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5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3 </a:t>
            </a:r>
            <a:r>
              <a:rPr lang="en-US" altLang="en-US" sz="20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108)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E4EBB08D-73C6-43E4-A46F-C443FF470C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08885455-409E-40E6-9D4F-6A20239DA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3218445" cy="255454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</a:t>
            </a:r>
            <a:r>
              <a:rPr lang="en-US" altLang="en-US" sz="20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strcpy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(char x[], char y[])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int i;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i=0;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while  ((x[i] = y[i]) != `\0’)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 += 1;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8198" name="Text Box 5">
            <a:extLst>
              <a:ext uri="{FF2B5EF4-FFF2-40B4-BE49-F238E27FC236}">
                <a16:creationId xmlns:a16="http://schemas.microsoft.com/office/drawing/2014/main" id="{6EE9163E-7C8D-4BD6-93DA-511167FB9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600200"/>
            <a:ext cx="2786019" cy="440120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strcpy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-4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$s0,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add      $s0, $zero,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L1: add  $t1, $s0, $a1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lb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$t2, 0($t1)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add      $t3, $s0, $a0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sb        $t2, 0($t3)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$t2, $zero, L2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$s0, $s0,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j         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L2: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$s0,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$ra</a:t>
            </a:r>
          </a:p>
        </p:txBody>
      </p:sp>
      <p:sp>
        <p:nvSpPr>
          <p:cNvPr id="8199" name="Text Box 6">
            <a:extLst>
              <a:ext uri="{FF2B5EF4-FFF2-40B4-BE49-F238E27FC236}">
                <a16:creationId xmlns:a16="http://schemas.microsoft.com/office/drawing/2014/main" id="{F02F9C1B-A42D-42D5-9C14-402DC1623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95800"/>
            <a:ext cx="283481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Temp registers not saved.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1C3A758-45B3-6F03-1343-9A0566A1E4A9}"/>
                  </a:ext>
                </a:extLst>
              </p14:cNvPr>
              <p14:cNvContentPartPr/>
              <p14:nvPr/>
            </p14:nvContentPartPr>
            <p14:xfrm>
              <a:off x="805320" y="185400"/>
              <a:ext cx="8317800" cy="5935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1C3A758-45B3-6F03-1343-9A0566A1E4A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5960" y="176040"/>
                <a:ext cx="8336520" cy="5954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B7F81BA-BD16-4449-B99C-3739A47EB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F6C0C-4479-48C5-AD3A-BD2BF271AD09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1FE9A055-27CE-4BC8-9759-0EFF92F18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2801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Large Constants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8F27B192-E64B-4869-9DBD-9E1A7DDB8E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34BA98E9-93BD-4DFF-8948-39F1393F7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18203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Immediate instructions can only specify 16-bit constants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lui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 is used to store a 16-bit constant into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the upper 16 bits of a register… combine this with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OR instruction to specify a 32-bit constant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destination PC-address in a conditional branch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specified as a 16-bit constant, relative to the current PC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jump (j) instruction can specify a 26-bit constant; if more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bits are required, the jump-register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instruction is used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F44E21B-CB9C-BC9F-17EE-8793FDB61F62}"/>
                  </a:ext>
                </a:extLst>
              </p14:cNvPr>
              <p14:cNvContentPartPr/>
              <p14:nvPr/>
            </p14:nvContentPartPr>
            <p14:xfrm>
              <a:off x="1351080" y="387360"/>
              <a:ext cx="7724520" cy="4272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F44E21B-CB9C-BC9F-17EE-8793FDB61F6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41720" y="378000"/>
                <a:ext cx="7743240" cy="4290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9E9948BB-9A34-4B09-BCC9-46148678A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F84634-23BC-4DEC-908D-314AEDB12969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6F15F1A9-63A8-4740-AB71-50525F797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905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Starting a Program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DCD82688-D711-4A38-9D2B-8842DA3EBDF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3" name="Rectangle 7">
            <a:extLst>
              <a:ext uri="{FF2B5EF4-FFF2-40B4-BE49-F238E27FC236}">
                <a16:creationId xmlns:a16="http://schemas.microsoft.com/office/drawing/2014/main" id="{2D969B0F-B0D1-421C-B816-502CB19D4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95400"/>
            <a:ext cx="1295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 Program</a:t>
            </a:r>
          </a:p>
        </p:txBody>
      </p:sp>
      <p:sp>
        <p:nvSpPr>
          <p:cNvPr id="12294" name="Rectangle 9">
            <a:extLst>
              <a:ext uri="{FF2B5EF4-FFF2-40B4-BE49-F238E27FC236}">
                <a16:creationId xmlns:a16="http://schemas.microsoft.com/office/drawing/2014/main" id="{A79605F3-3578-44E0-823E-F39277274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590800"/>
            <a:ext cx="3048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Assembly language program</a:t>
            </a:r>
          </a:p>
        </p:txBody>
      </p:sp>
      <p:sp>
        <p:nvSpPr>
          <p:cNvPr id="12295" name="Rectangle 10">
            <a:extLst>
              <a:ext uri="{FF2B5EF4-FFF2-40B4-BE49-F238E27FC236}">
                <a16:creationId xmlns:a16="http://schemas.microsoft.com/office/drawing/2014/main" id="{62F5A0AC-955D-4C01-B511-4FE9EEE49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810000"/>
            <a:ext cx="3581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Object: machine language module</a:t>
            </a:r>
          </a:p>
        </p:txBody>
      </p:sp>
      <p:sp>
        <p:nvSpPr>
          <p:cNvPr id="12296" name="Rectangle 11">
            <a:extLst>
              <a:ext uri="{FF2B5EF4-FFF2-40B4-BE49-F238E27FC236}">
                <a16:creationId xmlns:a16="http://schemas.microsoft.com/office/drawing/2014/main" id="{4DBEB70D-6385-41DD-9275-5ECE023FC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810000"/>
            <a:ext cx="4419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Object: library routine (machine language)</a:t>
            </a:r>
          </a:p>
        </p:txBody>
      </p:sp>
      <p:sp>
        <p:nvSpPr>
          <p:cNvPr id="12297" name="Rectangle 12">
            <a:extLst>
              <a:ext uri="{FF2B5EF4-FFF2-40B4-BE49-F238E27FC236}">
                <a16:creationId xmlns:a16="http://schemas.microsoft.com/office/drawing/2014/main" id="{F7C30894-CD11-4C91-B244-A38D18889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029200"/>
            <a:ext cx="426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Executable: machine language program</a:t>
            </a:r>
          </a:p>
        </p:txBody>
      </p:sp>
      <p:sp>
        <p:nvSpPr>
          <p:cNvPr id="12298" name="Rectangle 13">
            <a:extLst>
              <a:ext uri="{FF2B5EF4-FFF2-40B4-BE49-F238E27FC236}">
                <a16:creationId xmlns:a16="http://schemas.microsoft.com/office/drawing/2014/main" id="{AFCB8EDF-43A2-4AF2-B38F-38D9F8D5D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6248400"/>
            <a:ext cx="1295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</p:txBody>
      </p:sp>
      <p:sp>
        <p:nvSpPr>
          <p:cNvPr id="12299" name="Oval 14">
            <a:extLst>
              <a:ext uri="{FF2B5EF4-FFF2-40B4-BE49-F238E27FC236}">
                <a16:creationId xmlns:a16="http://schemas.microsoft.com/office/drawing/2014/main" id="{DC728657-54D2-47AF-B32F-F81EC7734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905000"/>
            <a:ext cx="1295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Compiler</a:t>
            </a:r>
          </a:p>
        </p:txBody>
      </p:sp>
      <p:sp>
        <p:nvSpPr>
          <p:cNvPr id="12300" name="Oval 16">
            <a:extLst>
              <a:ext uri="{FF2B5EF4-FFF2-40B4-BE49-F238E27FC236}">
                <a16:creationId xmlns:a16="http://schemas.microsoft.com/office/drawing/2014/main" id="{61CE4D34-FB5F-4F1E-A30D-AA394CFD9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200400"/>
            <a:ext cx="1295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Assembler</a:t>
            </a:r>
          </a:p>
        </p:txBody>
      </p:sp>
      <p:sp>
        <p:nvSpPr>
          <p:cNvPr id="12301" name="Oval 17">
            <a:extLst>
              <a:ext uri="{FF2B5EF4-FFF2-40B4-BE49-F238E27FC236}">
                <a16:creationId xmlns:a16="http://schemas.microsoft.com/office/drawing/2014/main" id="{E0778858-D3A4-4E2B-A496-680048D98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419600"/>
            <a:ext cx="1295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Linker</a:t>
            </a:r>
          </a:p>
        </p:txBody>
      </p:sp>
      <p:sp>
        <p:nvSpPr>
          <p:cNvPr id="12302" name="Oval 18">
            <a:extLst>
              <a:ext uri="{FF2B5EF4-FFF2-40B4-BE49-F238E27FC236}">
                <a16:creationId xmlns:a16="http://schemas.microsoft.com/office/drawing/2014/main" id="{4B28F415-0352-4256-8B25-267C6CEFF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638800"/>
            <a:ext cx="1295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Loader</a:t>
            </a:r>
          </a:p>
        </p:txBody>
      </p:sp>
      <p:sp>
        <p:nvSpPr>
          <p:cNvPr id="12303" name="Line 19">
            <a:extLst>
              <a:ext uri="{FF2B5EF4-FFF2-40B4-BE49-F238E27FC236}">
                <a16:creationId xmlns:a16="http://schemas.microsoft.com/office/drawing/2014/main" id="{992C4F82-3A5F-4050-93B6-5E6ED8C5D2C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17526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4" name="Line 20">
            <a:extLst>
              <a:ext uri="{FF2B5EF4-FFF2-40B4-BE49-F238E27FC236}">
                <a16:creationId xmlns:a16="http://schemas.microsoft.com/office/drawing/2014/main" id="{211E428D-23A9-4E94-AE1B-E92A835B4D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3622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5" name="Line 21">
            <a:extLst>
              <a:ext uri="{FF2B5EF4-FFF2-40B4-BE49-F238E27FC236}">
                <a16:creationId xmlns:a16="http://schemas.microsoft.com/office/drawing/2014/main" id="{789ECB1A-E8E9-480E-BD49-0C224B13CA3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0480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6" name="Line 22">
            <a:extLst>
              <a:ext uri="{FF2B5EF4-FFF2-40B4-BE49-F238E27FC236}">
                <a16:creationId xmlns:a16="http://schemas.microsoft.com/office/drawing/2014/main" id="{D6AEECEC-3EC3-4D78-81E7-9407D8E6CC0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6576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7" name="Line 23">
            <a:extLst>
              <a:ext uri="{FF2B5EF4-FFF2-40B4-BE49-F238E27FC236}">
                <a16:creationId xmlns:a16="http://schemas.microsoft.com/office/drawing/2014/main" id="{42DA22F7-16EA-4DD2-B1D0-AD31F58C3B98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42672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8" name="Line 24">
            <a:extLst>
              <a:ext uri="{FF2B5EF4-FFF2-40B4-BE49-F238E27FC236}">
                <a16:creationId xmlns:a16="http://schemas.microsoft.com/office/drawing/2014/main" id="{778D77C9-0EA0-4427-AAA4-14E6D46DA4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3400" y="42672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9" name="Line 25">
            <a:extLst>
              <a:ext uri="{FF2B5EF4-FFF2-40B4-BE49-F238E27FC236}">
                <a16:creationId xmlns:a16="http://schemas.microsoft.com/office/drawing/2014/main" id="{3B3E409E-FC3D-4D62-86CA-1B5DF0F071B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8768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10" name="Line 26">
            <a:extLst>
              <a:ext uri="{FF2B5EF4-FFF2-40B4-BE49-F238E27FC236}">
                <a16:creationId xmlns:a16="http://schemas.microsoft.com/office/drawing/2014/main" id="{09EE936D-CC3D-4DC9-B64F-757D37CE18F6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4864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11" name="Line 27">
            <a:extLst>
              <a:ext uri="{FF2B5EF4-FFF2-40B4-BE49-F238E27FC236}">
                <a16:creationId xmlns:a16="http://schemas.microsoft.com/office/drawing/2014/main" id="{FEAADB9B-8846-4B3B-B538-FBE6F38BBD7D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60960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12" name="Text Box 28">
            <a:extLst>
              <a:ext uri="{FF2B5EF4-FFF2-40B4-BE49-F238E27FC236}">
                <a16:creationId xmlns:a16="http://schemas.microsoft.com/office/drawing/2014/main" id="{F6749A51-8F5D-4945-8665-7376CC12B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7725" y="1306513"/>
            <a:ext cx="46839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x.c</a:t>
            </a:r>
          </a:p>
        </p:txBody>
      </p:sp>
      <p:sp>
        <p:nvSpPr>
          <p:cNvPr id="12313" name="Text Box 29">
            <a:extLst>
              <a:ext uri="{FF2B5EF4-FFF2-40B4-BE49-F238E27FC236}">
                <a16:creationId xmlns:a16="http://schemas.microsoft.com/office/drawing/2014/main" id="{D99DA628-918F-4913-8E35-0244C6F86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590800"/>
            <a:ext cx="4603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x.s</a:t>
            </a:r>
          </a:p>
        </p:txBody>
      </p:sp>
      <p:sp>
        <p:nvSpPr>
          <p:cNvPr id="12314" name="Text Box 30">
            <a:extLst>
              <a:ext uri="{FF2B5EF4-FFF2-40B4-BE49-F238E27FC236}">
                <a16:creationId xmlns:a16="http://schemas.microsoft.com/office/drawing/2014/main" id="{9EEEA1B4-E58C-4199-BC85-23B3A1C21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0"/>
            <a:ext cx="49404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x.o</a:t>
            </a:r>
          </a:p>
        </p:txBody>
      </p:sp>
      <p:sp>
        <p:nvSpPr>
          <p:cNvPr id="12315" name="Text Box 31">
            <a:extLst>
              <a:ext uri="{FF2B5EF4-FFF2-40B4-BE49-F238E27FC236}">
                <a16:creationId xmlns:a16="http://schemas.microsoft.com/office/drawing/2014/main" id="{9E3B4FE4-7A02-4EC4-84E6-EA08DAC92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3352800"/>
            <a:ext cx="101502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x.a, x.so</a:t>
            </a:r>
          </a:p>
        </p:txBody>
      </p:sp>
      <p:sp>
        <p:nvSpPr>
          <p:cNvPr id="12316" name="Text Box 32">
            <a:extLst>
              <a:ext uri="{FF2B5EF4-FFF2-40B4-BE49-F238E27FC236}">
                <a16:creationId xmlns:a16="http://schemas.microsoft.com/office/drawing/2014/main" id="{0DDBC098-A39C-4CC4-B5FE-071C000EA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105400"/>
            <a:ext cx="747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a.out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7379A53-A7B3-06E2-20E2-C9051D2B0F08}"/>
                  </a:ext>
                </a:extLst>
              </p14:cNvPr>
              <p14:cNvContentPartPr/>
              <p14:nvPr/>
            </p14:nvContentPartPr>
            <p14:xfrm>
              <a:off x="417240" y="707760"/>
              <a:ext cx="7492680" cy="4982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7379A53-A7B3-06E2-20E2-C9051D2B0F0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7880" y="698400"/>
                <a:ext cx="7511400" cy="5000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F54D7D9-2B0A-45B0-839E-FF54E5975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89B540-EB2E-4129-ABBE-C8F2BFD76D61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5BD5922D-D49F-4B82-B09D-2DF5DCF23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83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Role of Assembler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ED941381-A9B2-48AA-B752-C461574AF1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AA9FFC5F-56B7-4487-923D-D5BEEF9FE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1183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Convert pseudo-instructions into actual hardware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instructions – pseudo-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make it easier to program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 assembly – examples: “move”, “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blt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”, 32-bit immediate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operands, labels, etc.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Convert assembly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into machine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– a separate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object file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x.o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is created for each C file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x.c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– compute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the actual values for instruction labels – maintain info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on external references and debugging information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394776D-1C0D-8999-3AA1-4546B2E68A3C}"/>
                  </a:ext>
                </a:extLst>
              </p14:cNvPr>
              <p14:cNvContentPartPr/>
              <p14:nvPr/>
            </p14:nvContentPartPr>
            <p14:xfrm>
              <a:off x="1167840" y="156960"/>
              <a:ext cx="7883280" cy="5806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394776D-1C0D-8999-3AA1-4546B2E68A3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58480" y="147600"/>
                <a:ext cx="7902000" cy="5824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9B5BAC9-1EB2-4421-BADA-3EC9E6A55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9A9A40-BC35-41A9-8F22-91E64307067E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68B59DC7-D367-4B74-99BE-D52CEC455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441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Role of Linker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3F4BACC6-E171-485B-A636-974FD378AD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BF4C1EA1-408C-45C2-9EA2-C726AEC45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222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Stitches different object files into a single executable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patch internal and external references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determine addresses of data and instruction labels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organize code and data modules in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Some libraries (DLLs) are dynamically linked –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executable points to dummy routines – these dummy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routines call the dynamic linker-loader so they can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update the executable to jump to the correct routine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438961F1-43D3-4593-80C5-6DABE2D99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1942F8-E675-48E4-8E06-1A896A0CFB28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70A99FC5-5151-4A89-8DC9-89CEF2E5F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0936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Full Example – Sort in C </a:t>
            </a: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133)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F8FC0898-9C0E-4F3C-AF27-D921FE8799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E104ABBD-CA49-42D2-BB7A-B926A2E5F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572000"/>
            <a:ext cx="531472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Allocate registers to program variables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Produce code for the program body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Preserve registers across procedure invocations</a:t>
            </a:r>
          </a:p>
        </p:txBody>
      </p:sp>
      <p:sp>
        <p:nvSpPr>
          <p:cNvPr id="18438" name="Text Box 5">
            <a:extLst>
              <a:ext uri="{FF2B5EF4-FFF2-40B4-BE49-F238E27FC236}">
                <a16:creationId xmlns:a16="http://schemas.microsoft.com/office/drawing/2014/main" id="{E66D5EA8-FB37-49EE-9ECE-E49CD6373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492833" cy="2862322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void sort (int v[ ], int 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int i, j;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for (i=0; i&lt;n; i+=1)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for (j=i-1; j&gt;=0 &amp;&amp; v[j] &gt; v[j+1]; j-=1)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swap (v,j);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18439" name="Text Box 6">
            <a:extLst>
              <a:ext uri="{FF2B5EF4-FFF2-40B4-BE49-F238E27FC236}">
                <a16:creationId xmlns:a16="http://schemas.microsoft.com/office/drawing/2014/main" id="{ED9C0229-CCB2-458C-9AD9-29FC5A18A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524000"/>
            <a:ext cx="2677271" cy="2246769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void swap (int v[ ], int 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int temp;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temp = v[k];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v[k] = v[k+1];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v[k+1] = temp;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503C6C8-6E37-96A6-A34E-452D07E12D25}"/>
                  </a:ext>
                </a:extLst>
              </p14:cNvPr>
              <p14:cNvContentPartPr/>
              <p14:nvPr/>
            </p14:nvContentPartPr>
            <p14:xfrm>
              <a:off x="1393560" y="1029600"/>
              <a:ext cx="6544440" cy="4591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503C6C8-6E37-96A6-A34E-452D07E12D2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84200" y="1020240"/>
                <a:ext cx="6563160" cy="4609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DA3F70B-1705-420E-863A-24750962D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3F1A33-9E99-4D0E-9259-D9FCC6D1912D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494008B9-A589-4244-9123-57F36BE81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660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swap Procedure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13C0C7FA-1340-4252-B521-F781615145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DAEE0DF3-CBD3-44CD-BB07-80380575D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769031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Register allocation: $a0 and $a1 for the two arguments, $t0 for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temp variable – no need for saves and restores as we’re not using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$s0-$s7 and this is a leaf procedure (won’t need to re-use $a0 and $a1)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swap: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$t1, $a1,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add   $t1, $a0, $t1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$t0, 0($t1)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$t2, 4($t1)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$t2, 0($t1)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$t0, 4($t1)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$ra</a:t>
            </a:r>
          </a:p>
        </p:txBody>
      </p:sp>
      <p:sp>
        <p:nvSpPr>
          <p:cNvPr id="20486" name="Text Box 6">
            <a:extLst>
              <a:ext uri="{FF2B5EF4-FFF2-40B4-BE49-F238E27FC236}">
                <a16:creationId xmlns:a16="http://schemas.microsoft.com/office/drawing/2014/main" id="{F7EE4498-978B-4E97-AF92-3771BCD84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276600"/>
            <a:ext cx="2619563" cy="2246769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void swap (int v[], int 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int temp;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temp = v[k];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v[k] = v[k+1];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v[k+1] = temp;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CE0360E-D5A0-BBC0-494E-0F5674BE9932}"/>
                  </a:ext>
                </a:extLst>
              </p14:cNvPr>
              <p14:cNvContentPartPr/>
              <p14:nvPr/>
            </p14:nvContentPartPr>
            <p14:xfrm>
              <a:off x="1251720" y="352440"/>
              <a:ext cx="7831440" cy="5437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CE0360E-D5A0-BBC0-494E-0F5674BE993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42360" y="343080"/>
                <a:ext cx="7850160" cy="5456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49307</TotalTime>
  <Words>1888</Words>
  <Application>Microsoft Office PowerPoint</Application>
  <PresentationFormat>On-screen Show (4:3)</PresentationFormat>
  <Paragraphs>295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271</cp:revision>
  <dcterms:created xsi:type="dcterms:W3CDTF">2002-09-20T18:19:18Z</dcterms:created>
  <dcterms:modified xsi:type="dcterms:W3CDTF">2023-01-31T17:29:11Z</dcterms:modified>
</cp:coreProperties>
</file>