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notesSlides/notesSlide3.xml" ContentType="application/vnd.openxmlformats-officedocument.presentationml.notesSlide+xml"/>
  <Override PartName="/ppt/ink/ink3.xml" ContentType="application/inkml+xml"/>
  <Override PartName="/ppt/notesSlides/notesSlide4.xml" ContentType="application/vnd.openxmlformats-officedocument.presentationml.notesSlide+xml"/>
  <Override PartName="/ppt/ink/ink4.xml" ContentType="application/inkml+xml"/>
  <Override PartName="/ppt/notesSlides/notesSlide5.xml" ContentType="application/vnd.openxmlformats-officedocument.presentationml.notesSlide+xml"/>
  <Override PartName="/ppt/ink/ink5.xml" ContentType="application/inkml+xml"/>
  <Override PartName="/ppt/notesSlides/notesSlide6.xml" ContentType="application/vnd.openxmlformats-officedocument.presentationml.notesSlide+xml"/>
  <Override PartName="/ppt/ink/ink6.xml" ContentType="application/inkml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ink/ink7.xml" ContentType="application/inkml+xml"/>
  <Override PartName="/ppt/notesSlides/notesSlide9.xml" ContentType="application/vnd.openxmlformats-officedocument.presentationml.notesSlide+xml"/>
  <Override PartName="/ppt/ink/ink8.xml" ContentType="application/inkml+xml"/>
  <Override PartName="/ppt/notesSlides/notesSlide10.xml" ContentType="application/vnd.openxmlformats-officedocument.presentationml.notesSlide+xml"/>
  <Override PartName="/ppt/ink/ink9.xml" ContentType="application/inkml+xml"/>
  <Override PartName="/ppt/notesSlides/notesSlide11.xml" ContentType="application/vnd.openxmlformats-officedocument.presentationml.notesSlide+xml"/>
  <Override PartName="/ppt/ink/ink10.xml" ContentType="application/inkml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363" r:id="rId2"/>
    <p:sldId id="646" r:id="rId3"/>
    <p:sldId id="583" r:id="rId4"/>
    <p:sldId id="606" r:id="rId5"/>
    <p:sldId id="607" r:id="rId6"/>
    <p:sldId id="608" r:id="rId7"/>
    <p:sldId id="609" r:id="rId8"/>
    <p:sldId id="610" r:id="rId9"/>
    <p:sldId id="611" r:id="rId10"/>
    <p:sldId id="612" r:id="rId11"/>
    <p:sldId id="601" r:id="rId12"/>
    <p:sldId id="644" r:id="rId13"/>
    <p:sldId id="645" r:id="rId14"/>
  </p:sldIdLst>
  <p:sldSz cx="9144000" cy="6858000" type="screen4x3"/>
  <p:notesSz cx="6845300" cy="93964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990000"/>
    <a:srgbClr val="FF9900"/>
    <a:srgbClr val="FFFF00"/>
    <a:srgbClr val="66CCFF"/>
    <a:srgbClr val="0099FF"/>
    <a:srgbClr val="00FF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281B09F-E6D0-44EC-8CF2-85104BE624B2}" v="2" dt="2023-01-26T17:37:31.32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 autoAdjust="0"/>
    <p:restoredTop sz="94660"/>
  </p:normalViewPr>
  <p:slideViewPr>
    <p:cSldViewPr>
      <p:cViewPr varScale="1">
        <p:scale>
          <a:sx n="74" d="100"/>
          <a:sy n="74" d="100"/>
        </p:scale>
        <p:origin x="1060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ajeev Balasubramonian" userId="d1fdae7ed13c9a74" providerId="LiveId" clId="{E281B09F-E6D0-44EC-8CF2-85104BE624B2}"/>
    <pc:docChg chg="addSld modSld">
      <pc:chgData name="Rajeev Balasubramonian" userId="d1fdae7ed13c9a74" providerId="LiveId" clId="{E281B09F-E6D0-44EC-8CF2-85104BE624B2}" dt="2023-01-26T17:37:31.320" v="1"/>
      <pc:docMkLst>
        <pc:docMk/>
      </pc:docMkLst>
      <pc:sldChg chg="addSp">
        <pc:chgData name="Rajeev Balasubramonian" userId="d1fdae7ed13c9a74" providerId="LiveId" clId="{E281B09F-E6D0-44EC-8CF2-85104BE624B2}" dt="2023-01-26T17:37:31.320" v="1"/>
        <pc:sldMkLst>
          <pc:docMk/>
          <pc:sldMk cId="0" sldId="583"/>
        </pc:sldMkLst>
        <pc:inkChg chg="add">
          <ac:chgData name="Rajeev Balasubramonian" userId="d1fdae7ed13c9a74" providerId="LiveId" clId="{E281B09F-E6D0-44EC-8CF2-85104BE624B2}" dt="2023-01-26T17:37:31.320" v="1"/>
          <ac:inkMkLst>
            <pc:docMk/>
            <pc:sldMk cId="0" sldId="583"/>
            <ac:inkMk id="2" creationId="{AD5FA5C7-D5A4-95F9-3571-C2E94E520E33}"/>
          </ac:inkMkLst>
        </pc:inkChg>
      </pc:sldChg>
      <pc:sldChg chg="addSp">
        <pc:chgData name="Rajeev Balasubramonian" userId="d1fdae7ed13c9a74" providerId="LiveId" clId="{E281B09F-E6D0-44EC-8CF2-85104BE624B2}" dt="2023-01-26T17:37:31.320" v="1"/>
        <pc:sldMkLst>
          <pc:docMk/>
          <pc:sldMk cId="0" sldId="601"/>
        </pc:sldMkLst>
        <pc:inkChg chg="add">
          <ac:chgData name="Rajeev Balasubramonian" userId="d1fdae7ed13c9a74" providerId="LiveId" clId="{E281B09F-E6D0-44EC-8CF2-85104BE624B2}" dt="2023-01-26T17:37:31.320" v="1"/>
          <ac:inkMkLst>
            <pc:docMk/>
            <pc:sldMk cId="0" sldId="601"/>
            <ac:inkMk id="2" creationId="{296C82E9-1630-3FAA-683B-473D7AFB68B5}"/>
          </ac:inkMkLst>
        </pc:inkChg>
      </pc:sldChg>
      <pc:sldChg chg="addSp">
        <pc:chgData name="Rajeev Balasubramonian" userId="d1fdae7ed13c9a74" providerId="LiveId" clId="{E281B09F-E6D0-44EC-8CF2-85104BE624B2}" dt="2023-01-26T17:37:31.320" v="1"/>
        <pc:sldMkLst>
          <pc:docMk/>
          <pc:sldMk cId="0" sldId="606"/>
        </pc:sldMkLst>
        <pc:inkChg chg="add">
          <ac:chgData name="Rajeev Balasubramonian" userId="d1fdae7ed13c9a74" providerId="LiveId" clId="{E281B09F-E6D0-44EC-8CF2-85104BE624B2}" dt="2023-01-26T17:37:31.320" v="1"/>
          <ac:inkMkLst>
            <pc:docMk/>
            <pc:sldMk cId="0" sldId="606"/>
            <ac:inkMk id="2" creationId="{FE664584-C021-7211-870A-50442E24B198}"/>
          </ac:inkMkLst>
        </pc:inkChg>
      </pc:sldChg>
      <pc:sldChg chg="addSp">
        <pc:chgData name="Rajeev Balasubramonian" userId="d1fdae7ed13c9a74" providerId="LiveId" clId="{E281B09F-E6D0-44EC-8CF2-85104BE624B2}" dt="2023-01-26T17:37:31.320" v="1"/>
        <pc:sldMkLst>
          <pc:docMk/>
          <pc:sldMk cId="0" sldId="607"/>
        </pc:sldMkLst>
        <pc:inkChg chg="add">
          <ac:chgData name="Rajeev Balasubramonian" userId="d1fdae7ed13c9a74" providerId="LiveId" clId="{E281B09F-E6D0-44EC-8CF2-85104BE624B2}" dt="2023-01-26T17:37:31.320" v="1"/>
          <ac:inkMkLst>
            <pc:docMk/>
            <pc:sldMk cId="0" sldId="607"/>
            <ac:inkMk id="2" creationId="{943F0BE1-D35A-145D-8345-C4FCC83D6E05}"/>
          </ac:inkMkLst>
        </pc:inkChg>
      </pc:sldChg>
      <pc:sldChg chg="addSp">
        <pc:chgData name="Rajeev Balasubramonian" userId="d1fdae7ed13c9a74" providerId="LiveId" clId="{E281B09F-E6D0-44EC-8CF2-85104BE624B2}" dt="2023-01-26T17:37:31.320" v="1"/>
        <pc:sldMkLst>
          <pc:docMk/>
          <pc:sldMk cId="0" sldId="608"/>
        </pc:sldMkLst>
        <pc:inkChg chg="add">
          <ac:chgData name="Rajeev Balasubramonian" userId="d1fdae7ed13c9a74" providerId="LiveId" clId="{E281B09F-E6D0-44EC-8CF2-85104BE624B2}" dt="2023-01-26T17:37:31.320" v="1"/>
          <ac:inkMkLst>
            <pc:docMk/>
            <pc:sldMk cId="0" sldId="608"/>
            <ac:inkMk id="2" creationId="{0FC60D61-C658-956A-0E01-D9C7E38F009E}"/>
          </ac:inkMkLst>
        </pc:inkChg>
      </pc:sldChg>
      <pc:sldChg chg="addSp">
        <pc:chgData name="Rajeev Balasubramonian" userId="d1fdae7ed13c9a74" providerId="LiveId" clId="{E281B09F-E6D0-44EC-8CF2-85104BE624B2}" dt="2023-01-26T17:37:31.320" v="1"/>
        <pc:sldMkLst>
          <pc:docMk/>
          <pc:sldMk cId="0" sldId="610"/>
        </pc:sldMkLst>
        <pc:inkChg chg="add">
          <ac:chgData name="Rajeev Balasubramonian" userId="d1fdae7ed13c9a74" providerId="LiveId" clId="{E281B09F-E6D0-44EC-8CF2-85104BE624B2}" dt="2023-01-26T17:37:31.320" v="1"/>
          <ac:inkMkLst>
            <pc:docMk/>
            <pc:sldMk cId="0" sldId="610"/>
            <ac:inkMk id="2" creationId="{4A5C2EBE-ACB2-5FCF-AA37-CD4F0EFDC749}"/>
          </ac:inkMkLst>
        </pc:inkChg>
      </pc:sldChg>
      <pc:sldChg chg="addSp">
        <pc:chgData name="Rajeev Balasubramonian" userId="d1fdae7ed13c9a74" providerId="LiveId" clId="{E281B09F-E6D0-44EC-8CF2-85104BE624B2}" dt="2023-01-26T17:37:31.320" v="1"/>
        <pc:sldMkLst>
          <pc:docMk/>
          <pc:sldMk cId="0" sldId="611"/>
        </pc:sldMkLst>
        <pc:inkChg chg="add">
          <ac:chgData name="Rajeev Balasubramonian" userId="d1fdae7ed13c9a74" providerId="LiveId" clId="{E281B09F-E6D0-44EC-8CF2-85104BE624B2}" dt="2023-01-26T17:37:31.320" v="1"/>
          <ac:inkMkLst>
            <pc:docMk/>
            <pc:sldMk cId="0" sldId="611"/>
            <ac:inkMk id="2" creationId="{8466E213-2D05-540B-F5B9-D0A868D20A77}"/>
          </ac:inkMkLst>
        </pc:inkChg>
      </pc:sldChg>
      <pc:sldChg chg="addSp">
        <pc:chgData name="Rajeev Balasubramonian" userId="d1fdae7ed13c9a74" providerId="LiveId" clId="{E281B09F-E6D0-44EC-8CF2-85104BE624B2}" dt="2023-01-26T17:37:31.320" v="1"/>
        <pc:sldMkLst>
          <pc:docMk/>
          <pc:sldMk cId="0" sldId="612"/>
        </pc:sldMkLst>
        <pc:inkChg chg="add">
          <ac:chgData name="Rajeev Balasubramonian" userId="d1fdae7ed13c9a74" providerId="LiveId" clId="{E281B09F-E6D0-44EC-8CF2-85104BE624B2}" dt="2023-01-26T17:37:31.320" v="1"/>
          <ac:inkMkLst>
            <pc:docMk/>
            <pc:sldMk cId="0" sldId="612"/>
            <ac:inkMk id="2" creationId="{749371D1-1D6D-8B67-E0ED-1547AA1FF354}"/>
          </ac:inkMkLst>
        </pc:inkChg>
      </pc:sldChg>
      <pc:sldChg chg="addSp add">
        <pc:chgData name="Rajeev Balasubramonian" userId="d1fdae7ed13c9a74" providerId="LiveId" clId="{E281B09F-E6D0-44EC-8CF2-85104BE624B2}" dt="2023-01-26T17:37:31.320" v="1"/>
        <pc:sldMkLst>
          <pc:docMk/>
          <pc:sldMk cId="0" sldId="646"/>
        </pc:sldMkLst>
        <pc:inkChg chg="add">
          <ac:chgData name="Rajeev Balasubramonian" userId="d1fdae7ed13c9a74" providerId="LiveId" clId="{E281B09F-E6D0-44EC-8CF2-85104BE624B2}" dt="2023-01-26T17:37:31.320" v="1"/>
          <ac:inkMkLst>
            <pc:docMk/>
            <pc:sldMk cId="0" sldId="646"/>
            <ac:inkMk id="3" creationId="{C332D336-1404-A2EA-1D91-3AD6E140451A}"/>
          </ac:inkMkLst>
        </pc:ink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2994" name="Rectangle 2">
            <a:extLst>
              <a:ext uri="{FF2B5EF4-FFF2-40B4-BE49-F238E27FC236}">
                <a16:creationId xmlns:a16="http://schemas.microsoft.com/office/drawing/2014/main" id="{6772E3BF-42C2-4162-8C2B-5834C47B1E4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52995" name="Rectangle 3">
            <a:extLst>
              <a:ext uri="{FF2B5EF4-FFF2-40B4-BE49-F238E27FC236}">
                <a16:creationId xmlns:a16="http://schemas.microsoft.com/office/drawing/2014/main" id="{E56ED9CA-29E0-4EB3-9000-BDCF3A1C0842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78263" y="0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52996" name="Rectangle 4">
            <a:extLst>
              <a:ext uri="{FF2B5EF4-FFF2-40B4-BE49-F238E27FC236}">
                <a16:creationId xmlns:a16="http://schemas.microsoft.com/office/drawing/2014/main" id="{F389586C-E027-436F-9391-61362D57E4BD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26513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52997" name="Rectangle 5">
            <a:extLst>
              <a:ext uri="{FF2B5EF4-FFF2-40B4-BE49-F238E27FC236}">
                <a16:creationId xmlns:a16="http://schemas.microsoft.com/office/drawing/2014/main" id="{3DE9636E-2CDA-4B87-BE5F-872ABE9C3FF3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78263" y="8926513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77969EC0-3613-4D8B-A50C-910A34A1C3B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1-24T17:23:15.235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context xml:id="ctx1">
      <inkml:inkSource xml:id="inkSrc117">
        <inkml:traceFormat>
          <inkml:channel name="X" type="integer" max="12064" units="cm"/>
          <inkml:channel name="Y" type="integer" max="7540" units="cm"/>
          <inkml:channel name="T" type="integer" max="2.14748E9" units="dev"/>
        </inkml:traceFormat>
        <inkml:channelProperties>
          <inkml:channelProperty channel="X" name="resolution" value="400" units="1/cm"/>
          <inkml:channelProperty channel="Y" name="resolution" value="400" units="1/cm"/>
          <inkml:channelProperty channel="T" name="resolution" value="1" units="1/dev"/>
        </inkml:channelProperties>
      </inkml:inkSource>
      <inkml:timestamp xml:id="ts1" timeString="2023-01-24T17:25:45.449"/>
    </inkml:context>
  </inkml:definitions>
  <inkml:trace contextRef="#ctx0" brushRef="#br0">1349 4424 601 0,'-3'-5'95'15,"-3"4"100"-15,-5-6-73 16,1 1-11-16,-7 3-10 0,3-5-3 16,9 0-33-1,5 8-2-15,-1 0-5 16,5 6-1-16,7 18-17 0,-9 1-11 16,9 8-15-16,-3 12-6 15,-8-6-3-15,9 2-2 16,-7-5 0-16,-7-10 0 15,7-14 0-15,-4-10 0 16,-9-9-1-16,16-12 0 0,-4-17 1 16,9-5 1-16,10-9 2 15,-2-2 3-15,5 6 6 16,9-4 6-16,3 10-1 16,-1 7-1-1,7 16-7-15,-9 12-6 0,-4 16-2 16,-1 6 1-16,-6 10 0 15,-5 5 1-15,-12-7-2 16,3 2 0-16,-6-12 0 16,1-2-1-16,-2-13 0 15,0-9-1-15,0-13 1 0,1-12-1 0,6-5 0 32,-1 3-1-32,7-4-5 15,2 12-1-15,7 12 1 16,-1 7 3-16,-1 24 5 15,4 9 2-15,0 17 2 0,-2 6-2 16,3 9-64-16,0 4-61 0,2-7-195 16,-2-2 165-16</inkml:trace>
  <inkml:trace contextRef="#ctx0" brushRef="#br0" timeOffset="540.24">2296 4468 782 0,'5'-11'119'0,"6"-3"109"16,-6-7-29-16,-2-7-42 15,-2 1-22-15,-10 0-36 0,-4 5-19 32,-6 13-34-32,-3 4-14 0,-6 21-21 15,-1 11-6-15,3 23-5 16,0 12-1-16,9 9 0 0,4-2 0 31,10-7-1-31,6-10-1 0,15-24 1 16,7-8 0-16,6-24 2 15,-1-12 0-15,2-19 0 0,-2-6 2 16,-2-11 2-16,1-1 12 16,-1 1 7-16,-4 1 4 15,-4 13 1 1,-4 10-10-16,-6 15-7 0,-1 12-3 0,-9 15-3 31,-2 5 0-31,-5 15-1 0,-3 4 0 16,5 2-2-1,2-4-2-15,6-17 0 0,7-10 1 16,7-13 1-16,5-14 7 0,8-10 7 16,0-8 2-16,3-1 6 15,-6 4-2-15,-6 18-1 31,-6 7-1-31,-8 19-2 0,-1 15-4 0,-4 23-4 16,-2 7-2-16,8 11-4 16,-1 1-1-1,16-16-1-15,3-12 1 16,11-25 3-16,-4-13-20 16,8-21-83-16,-7-16-84 15,6-12 88-15</inkml:trace>
  <inkml:trace contextRef="#ctx0" brushRef="#br0" timeOffset="681.05">2790 4151 1125 0,'-24'35'80'0,"0"-8"33"16,4-5-46-16,7-19-105 15,1-9-89-15,23-13 76 16</inkml:trace>
  <inkml:trace contextRef="#ctx0" brushRef="#br0" timeOffset="983.87">3045 4468 852 0,'2'65'112'0,"-4"-1"103"0,-4 0-72 0,-3-1-31 0,-1-11-29 31,4-7-24-31,4-15-33 15,-1-15 0-15,3-17 2 16,5-19 11-16,6-16 22 0,3-12 5 0,11-11 14 16,5-2-2-16,11 1-7 15,5 7-11-15,8 13-21 16,2 6-13-16,3 21-21 16,1 6-3-16,-8 21-3 0,-10 11 0 15,-5 18 4 1,-10 10 3-16,-12 8 4 15,0 3-3 1,-6-1-60-16,-1-5-60 0,0-7 61 16</inkml:trace>
  <inkml:trace contextRef="#ctx0" brushRef="#br0" timeOffset="4620.6">2481 6291 239 0,'-4'5'83'0,"1"-4"79"0,2 4 1 0,-2-5-35 16,3 0-1-16,0 0-13 16,0 0-5-16,0 2-26 15,0 7-10-15,-2 9 0 16,-1 10-1-16,0 24-7 16,-4 11-10-16,3 21-28 15,-3 1-8-15,4 9-12 16,2 0-1-1,1-6-1-15,3-3 0 0,-2-11-22 16,-1-4-37-16,3-18-102 16,-3-7-100-16,2-24 133 15</inkml:trace>
  <inkml:trace contextRef="#ctx0" brushRef="#br0" timeOffset="4927.12">2457 6447 554 0,'-3'-15'125'0,"1"-8"114"0,2 5-91 15,2-5-22-15,7 3-18 16,4-1-2-16,7 3-27 16,10 2-10-16,8 8-23 15,3 6-8-15,-3 10-11 31,2 3-4-31,-9 8-1 16,-1 3-1-16,-11 10 1 16,-10 4 0-16,-15 10-3 0,-11 6-1 0,-21 5-3 15,-6 1-1-15,-16-3-19 16,0-4-34-16,16-14-134 16,3-10-103-16,17-17 137 15</inkml:trace>
  <inkml:trace contextRef="#ctx0" brushRef="#br0" timeOffset="5428.26">2949 6427 810 0,'13'55'81'0,"-7"3"71"0,-3 1-39 0,-3-3-51 31,-3-5-4-31,1-10-22 15,1-6-12-15,-7-10-9 16,2-5 0-16,-4-16-2 0,-1-6-1 0,6-22 3 31,-1-6 0-31,5-23 15 16,5-6 10-16,11-7 23 16,3-2 10-16,14 7 0 0,1 4-5 15,7 19-20-15,2 8-12 0,1 21-15 31,-1 7-7-31,-5 13-7 16,-7 5-1-16,-10 19 2 0,-9 3 1 0,-11 14 1 16,-8 1 0-16,-3 2-4 31,5-3-2-31,8-7-2 0,9-12-2 16,11-14-1-16,6-8 0 15,11-16 0-15,-7-9 1 16,1-13 1-16,-1-1 2 0,-12-7 4 15,-6 3 6-15,-6-6 8 16,-8-3 4-16,-9-6-1 16,-4 0-4-16,-9 3-7 15,-8 0-2-15,-9 10-5 0,-5 9-2 16,1 19-16 0,8 11-29-16,15 18-127 15,4 6-112-15,19 4 146 16</inkml:trace>
  <inkml:trace contextRef="#ctx0" brushRef="#br0" timeOffset="5677.87">3959 6375 1212 0,'-16'8'107'0,"-9"4"65"16,-11 9-16-16,-12 1-87 15,-4 3-12-15,5 8-34 16,7-1-11-16,14 6-13 16,11 7-4-16,15-7-3 0,5 2 0 0,12-15 2 15,7-5 0 1,11-12 4-16,3-3 2 16,4-8-7-16,4-7-44 15,0-7-210-15,1-5 171 16</inkml:trace>
  <inkml:trace contextRef="#ctx0" brushRef="#br0" timeOffset="6115.77">4350 6219 464 0,'0'0'148'0,"0"6"169"0,-3 5-83 16,-5 6-53-16,0 10-32 0,-5 19-49 31,1 1-34-31,-2 27-41 16,-4 8-11-16,-2 7-10 15,1 1 0-15,0-15 0 16,2-9-1-16,6-20-1 16,7-10 0-16,4-23-2 15,10-11 0-15,-2-24 2 0,1-10 1 16,4-25 4-16,-5-7-2 15,0-20-1-15,1-7 0 0,5-9 6 16,2-1 9-16,6 22 18 16,3 8 8-16,5 30 7 31,0 11-3-31,-1 26-9 0,-1 12-2 16,-1 28-5-16,-2 14-2 0,-4 26-4 15,-6 4-7-15,-5 12-6 16,-5-1-3-16,4-5-3 0,-4-8 1 31,6-14-24-31,2-9-29 0,-2-21-81 16,1-7-66-16,-7-17 99 15</inkml:trace>
  <inkml:trace contextRef="#ctx0" brushRef="#br0" timeOffset="6260.42">4339 6640 1264 0,'33'3'106'16,"11"-3"47"-16,7-2-20 0,15-12-85 15,7-2-25-15,2-12-17 16</inkml:trace>
  <inkml:trace contextRef="#ctx0" brushRef="#br0" timeOffset="9535.02">775 12803 621 0,'-3'-7'124'0,"1"0"119"0,6 3-79 15,7 9-26-15,-2 12-39 16,-4 9-25-16,-5 19-41 16,6 18-14-16,-4 23-11 15,-2 7-2-15,3 20-79 0,-3 2-77 16,-5 2 84-16</inkml:trace>
  <inkml:trace contextRef="#ctx0" brushRef="#br0" timeOffset="9769.44">638 13009 939 0,'27'-85'128'16,"4"9"105"-16,6 13-51 16,2 22-70-16,4 16-27 0,-5 16-40 15,-1 12-15-15,-11 16-19 16,-4 6-1-16,-13 14 1 15,-6 4-1-15,-12 9 0 16,-7 2-2-16,-6 1-6 16,-6-9-33-1,-10-10-168 1,8-12-129-16,-2-20 161 0</inkml:trace>
  <inkml:trace contextRef="#ctx0" brushRef="#br0" timeOffset="10223.18">988 12875 510 0,'43'11'123'0,"3"7"119"0,-7 13-91 16,-9 7-38-1,-11 14-43-15,-13 3-19 0,-12 2-31 16,-10 0-6-16,-1-19-6 16,-1-12-1-16,4-27-6 15,3-18-1-15,11-27 0 16,5-11 5-16,23-12 60 15,15-2 30-15,11 6 41 16,12 7 1-16,-2 11-41 0,1 12-29 16,-11 18-38-1,-15 15-7-15,-14 27-10 16,-12 13 1-16,-11 24-1 16,-7 2-2-16,-3 4-3 15,2-3-4-15,6-21-3 16,4-12-1-16,11-28-3 15,5-10 12-15,5-21 32 0,4-9 16 0,-2-13 27 16,-5 0-1-16,-8 0-13 16,-8 2-9-16,-14 4-20 15,-4 10-10-15,-14 0-18 32,0 8-4-32,-7 8-8 0,3-2-19 0,6 11-47 15,7 0-35-15,17 6-102 16,3-7-42-16,25-4-112 15,15-1-101 1,13-2 265-16</inkml:trace>
  <inkml:trace contextRef="#ctx0" brushRef="#br0" timeOffset="10742.28">2105 12640 738 0,'38'0'162'0,"-6"2"161"16,-14 1-36-16,-19 6-70 0,-4 6-37 15,-25 10-66-15,-12 8-29 16,-18 13-49-16,-14 4-13 15,9 10-19-15,10 5-3 16,23 1-4 0,15 0-1-16,18-4-1 15,15-15-2-15,17-17-1 16,8-16-12-16,21-17-38 16,-1-16-22-16,4-14-73 0,0-14-38 0,-10-18-74 15,5-4-18 1,-7-12 59-16,-1 2 50 15,-1 15 178 1,-2 10 88-16,-8 29 99 0,-8 15 43 0,-14 34-35 16,-11 17-40-16,-18 27-72 31,-2 14-41-31,-21 14-29 16,1 0-5-16,2 5-6 15,-1-9-1-15,13-17-4 16,4-8-9-16,8-33-15 0,3-16-5 15,3-29 1-15,4-19 12 16,6-33 40-16,2-12 16 0,1-19 22 16,1-7 9-16,10 5 4 15,1 7 0-15,11 20-7 0,1 15-8 32,-1 23-29-32,5 12-13 15,0 28-12-15,-5 9-2 0,-3 26 3 16,-1 6 2-16,-12 18-1 15,3-2-2 1,-6 5-45-16,2 0-36 0,-2-12-110 16,-3-6-100-16,5-16 157 15</inkml:trace>
  <inkml:trace contextRef="#ctx0" brushRef="#br0" timeOffset="10924.04">2482 13161 1220 0,'30'-2'94'0,"10"-4"36"0,2-10-10 15,20-4-68-15,1-6-19 16,0-2-41-16,0-4-81 16,-1 9 59-16</inkml:trace>
  <inkml:trace contextRef="#ctx0" brushRef="#br0" timeOffset="11159.28">3642 12565 954 0,'-22'11'211'15,"-2"6"221"-15,-3 8-235 0,-6 5-25 31,-10 13-78-31,1-2-20 16,-4 16-38-16,7 9-12 16,23 22-16-16,10 13-4 0,31 16-4 15,17 1-1-15,15-12-58 16,6-21-36-16,4-38-103 16,-3-22-76-16,10-36 154 15</inkml:trace>
  <inkml:trace contextRef="#ctx0" brushRef="#br0" timeOffset="11400.13">4437 12207 1316 0,'-8'-11'135'0,"6"15"79"0,-1 9-52 15,6 20-66-15,8 5-23 16,7 4-19-16,12 4-12 15,15-2-22-15,3 4-6 0,-2 4-6 32,-1 4 1-32,-29 14 2 0,-8 7-12 15,-30 19-44-15,-21 13-64 0,-25 14 56 16</inkml:trace>
  <inkml:trace contextRef="#ctx0" brushRef="#br0" timeOffset="12056.94">1064 13807 1153 0,'-13'0'92'0,"-1"3"50"0,0 7-85 32,-3 4-26-32,-2 13-26 15,-5 6-3-15,-1 13-10 0,-1 4-10 16,11 1-13-16,1 2-1 15,7-4 7 1,14 0 9-16,5-13 11 0,4-6 0 16,6-4 3-16,-3-11 2 0,6 0 8 15,-1-1 1-15,-7 0 1 16,-3 6-2 0,-6 7-1-16,-8 9-2 0,-3 7-40 15,-6 4-27-15,-2-2-14 16,0-6-1-16,7-9 39 15,3-11 25-15,2-8 30 16,7-3 17 0,2-5 33-16,6 3 12 0,1 8-11 15,-1 10-15-15,-2 12-31 16,-2 5-9-16,-2 11-12 16,-1 4-38-16,-4-3-160 15,3 1 131-15</inkml:trace>
  <inkml:trace contextRef="#ctx0" brushRef="#br0" timeOffset="12539.84">859 15968 727 0,'3'1'126'15,"0"1"130"-15,7-2-127 16,-6 2 6-16,1 4-31 16,-2 0-11-16,-1 5-42 15,4 0-18-15,-3 7-20 16,-3 2-5-16,2 4-5 15,-2 1-1-15,-2 5-2 16,2 6-2-16,-3 8 0 16,0 7-1-16,3 1 2 15,-2-5 1-15,9-7 0 16,-4-6 0-16,8-12 1 0,2-4-1 16,-1-4 5-16,2 0 2 15,-3 7 3-15,0-1 1 0,-6 10-2 16,-3 2-1-16,-4 4-2 15,-3 2-1-15,-4 0-1 32,-4-2 0-32,-1-6 8 15,-10 3 9-15,-9 0 14 16,-1 2 2-16,-14 4 1 16,-8-1-39-16,-25 5 1 0</inkml:trace>
  <inkml:trace contextRef="#ctx0" brushRef="#br0" timeOffset="15131.65">2406 8389 227 0,'0'3'104'0,"0"-3"93"0,4-3 3 31,-3-4 6-31,2-5-2 16,-3 2-13-16,2 4-38 15,-2 3-21-15,0 3-49 16,-6 0-21-16,-2 17-31 15,-2 8-14-15,6 18-12 16,-3 12-2-16,7 15-3 0,0-3 12 16,7 6-101-16,4-5-62 0,1-5-226 15,1-6 181-15</inkml:trace>
  <inkml:trace contextRef="#ctx0" brushRef="#br0" timeOffset="15400.2">2492 8291 941 0,'28'-43'134'0,"4"4"93"0,5 6-50 16,1 3-26-16,3 9-25 16,-4 5-8-16,-9 10-42 15,-4 6-15-15,-15 13-24 0,-3 7-12 16,-13 10-6-16,-11 10-2 31,-21 12-5-31,-7 8-2 0,-9 3-4 0,-2-6 4 31,11-10-58-31,7-11-37 0,14-17-94 16,10-10-83-16,14-12 148 16</inkml:trace>
  <inkml:trace contextRef="#ctx0" brushRef="#br0" timeOffset="15870.47">2922 8305 660 0,'19'49'100'0,"-3"5"99"15,-7 9-99-15,-4 1-35 16,-8-9-21-16,0 1-8 16,-5-14-16-16,0-9-4 15,-1-12-3-15,-4-9 5 16,2-15 22-16,8-14 1 15,0-21 3-15,6-8-1 16,8-17 3-16,5-3 20 16,10 3 24-16,3 5-1 15,7 15-24-15,0 8-23 0,2 18-28 16,2 6-6 0,-10 14-4-16,-3 10 1 15,-12 14 2-15,-8 9 1 16,-7 13 0-16,-2 1-1 0,2-6-4 15,2-6-2 1,12-16-2-16,8-9-1 16,6-10 0-16,7-3 2 0,-5-11 1 15,3-5 2-15,-12-11 16 16,-1-3 9-16,-9-6 15 16,-9-3 6-16,-2-1-6 15,-2 3-6-15,-12 2-12 16,-5 8-10-16,-11 11-9 15,-5 4-3-15,5 5-48 0,-3 6-36 16,18 7-150-16,10-1-189 0,17-2 240 31</inkml:trace>
  <inkml:trace contextRef="#ctx0" brushRef="#br0" timeOffset="16100.14">3904 8201 1083 0,'7'9'127'0,"-7"7"115"16,-7-2-15 0,-19 4-76-16,-4 4-30 0,-6 8-71 15,-3 8-27-15,6 12-21 16,7 5-4-16,12 0-2 16,11-2-2-16,12-16-5 15,7-10-13-15,16-13-10 0,6-12-6 31,9-5-50-31,5-15-39 16,9-8-183-16,1-12 174 0</inkml:trace>
  <inkml:trace contextRef="#ctx0" brushRef="#br0" timeOffset="16281.31">4402 8078 764 0,'3'13'174'0,"-1"9"139"0,-2 11-112 15,-3 9-46-15,-2 17-74 16,-3 7-18-16,3 8-43 31,-3 0-10-31,4-1-3 16,-3-12-25-16,7-7-98 0,0-13-77 16,7-22 89-16</inkml:trace>
  <inkml:trace contextRef="#ctx0" brushRef="#br0" timeOffset="16629.06">4434 8348 638 0,'0'-82'133'16,"6"9"130"-16,0 13-26 0,15 16-65 15,7 3-35 1,21 3-59-16,6 0-18 0,15 7-24 16,-2 2-6-16,-7 14-9 15,-7 7-3-15,-23 17-6 16,-10 13 2-16,-32 19-1 15,-11 11 0-15,-23 10-4 16,-3-7-6 0,7-9-17-16,3-16-6 0,23-18-5 15,12-2-2-15,16-9 18 0,7 4 7 16,15 1 10-16,3 2 8 16,1 3 8-16,2 3 1 15,-4 5-1-15,-9 2-1 0,-17 7-1 16,-4 7 3-1,-26 12-1 1,-19 7-1-16,-27 12-19 0,-15 2-31 16,-34-3-160-16,4-5 123 15</inkml:trace>
  <inkml:trace contextRef="#ctx0" brushRef="#br0" timeOffset="19275.68">7947 13844 617 0,'-2'-4'110'0,"-2"3"88"0,-3-2-17 15,4-4-10-15,-8 4-4 16,0 3-18-16,-3 7-40 16,-2 0-19-16,2 12-48 15,-3 7-14-15,9 15-19 16,-2 12-6-16,5 21-2 31,1 2-1-31,4 3 0 0,0-8 0 0,0-11 0 31,0-2 0-31,-2-18 1 0,-1-12 1 0,0-11 3 16,-5-9-1 0,-1-22-1-16,1-19-1 15,1-30-2-15,4-19 0 0,14-21 14 16,2-12 15-16,10 3 31 15,7 10 11 1,13 24-4-16,14 23-11 16,4 28-31-16,9 10-12 0,-9 20-9 15,-7 3-2-15,-7 17 1 0,-17 10 1 16,-12 12 4-16,-12 11 1 16,-27 5 1-16,-7 4-4 15,-22-5-60 1,-7-4-41-16,-17-19-128 15,-1-10-63-15,20-29-101 0,11-20-23 16,39-21 101 0,21-4 66-16,33-5 190 0,11 3 86 15,8 16 100 1,1 1 42-16,-6 20 33 0,-4 9 2 0,-17 14-43 16,-5 12-29-1,-17 17-52 1,-4 10-26-16,-15 7-26 0,-1 0-12 15,-4-7-9-15,-4-10-1 16,-2-14-1-16,2-11 1 16,1-25-2-1,3-9 1-15,6-23 13 0,7-10 12 16,10-11 35-16,8-5 15 16,13 0 14-16,4 5-8 0,6 22-33 15,4 6-17-15,0 30-31 16,-4 12-5-1,-15 27 0-15,-13 18-2 16,-17 26-23-16,-12 7-7 0,3 5-5 16,-3-10 2-16,15-18 20 15,14-12 6-15,7-28 2 0,2-9 0 32,10-19 17-32,-6-12 12 0,-2-13 24 15,-6-7 8-15,-10-5 2 16,-7-4-5-16,-14 3-14 0,-10-2-8 15,-13 13-15 1,-10 6-7-16,-15 8-22 16,-7 7-27-16,2 4-63 0,8 1-61 15,24 3-194-15,16 1 202 16</inkml:trace>
  <inkml:trace contextRef="#ctx0" brushRef="#br0" timeOffset="19491.55">9392 13913 1197 0,'-6'19'190'16,"-2"5"130"-16,-27-2-103 15,-6 6-43-15,-6-3-79 16,3 2-23-16,10 6-39 16,11-3-13-16,12 8-12 15,6-2-4 1,10 0-8-16,7-2-2 0,14-9-1 15,7-3-24-15,9-11-54 16,7-6-39-16,6-16-122 16,5-8-63-1,-4-21 169-15</inkml:trace>
  <inkml:trace contextRef="#ctx0" brushRef="#br0" timeOffset="19976.74">9821 13738 986 0,'8'8'170'16,"-5"11"116"-16,-1 19-98 31,-2 12-46-31,-5 23-68 0,-6 7-17 0,-2 4-33 16,-2-6-12-16,0-15-7 31,4-10-3-31,10-19-3 16,1-9-3-16,1-20 0 0,2-11 1 15,2-21 3-15,0-16 4 0,1-18 11 16,5-15 11-1,5-17 20-15,5 3 12 0,5 12 10 32,3 8-4-32,9 32-17 0,6 8-13 15,-2 24-22-15,-2 6-5 0,-15 9-1 16,-9 15 2-16,-19 16 3 16,-10 7 1-1,-17 8-3-15,-6-1-1 0,3-12-3 16,6-13-2-1,17-18-6-15,10-7-4 16,23-2-2-16,13 0 1 16,19 7 5-16,7 5 3 0,-2 7 1 15,-10 6 1-15,-17 9 3 16,-8 2 1-16,-18 9 6 16,-15 7 2-16,-22 4-2 0,-18 7-1 15,-19-1-31 1,-9-5-38-16,0-22-82 15,10-16-61-15,20-35-184 16,18-18 215-16</inkml:trace>
  <inkml:trace contextRef="#ctx0" brushRef="#br0" timeOffset="20189.5">10843 13564 1105 0,'27'5'197'31,"-14"12"143"-31,-34 28-104 0,-18 11-46 0,-31 33-77 16,-2 9-33-16,9 7-43 15,11-1-19-15,36-12-20 16,8-9-5-16,29-20-27 16,15-7-34-16,27-20-146 15,8-9-103 1,13-26 161-16</inkml:trace>
  <inkml:trace contextRef="#ctx0" brushRef="#br0" timeOffset="20380.59">11369 13582 1287 0,'14'23'160'31,"10"3"135"-31,13 19-152 0,3 4-26 15,1 8-51-15,-2-2-12 0,-4 7-29 32,-8-2-9-32,-18 9-15 0,-12 5-27 15,-30 8-132-15,-14 10-106 16,-45 9 132-16</inkml:trace>
  <inkml:trace contextRef="#ctx0" brushRef="#br0" timeOffset="20909.43">8310 14895 1600 0,'-11'32'127'16,"-7"4"83"-16,-10-1-140 0,0 9-23 15,-18-3-38-15,5 2-4 16,5-1-6-16,7-1-5 0,15 0-16 15,8-3-8-15,15-10-5 16,12-7 3-16,16-16 12 16,1-5 6-16,8-5 18 31,0 2 7-31,-13 4 9 16,0 6 5-16,-17 13-4 15,-7 9 0-15,-15 12-4 0,-8 7-1 0,-8 8-9 31,0 2-5-31,-2-1-2 16,3 3-1-16,15 0-2 0,0-5 2 16,12 0-1-16,7 3 0 15,4-6 1-15,2 0-1 0,2-1 2 16,-1-7-8 0,-6 2-82-16,-1-4-91 15,-11 17 98-15</inkml:trace>
  <inkml:trace contextRef="#ctx0" brushRef="#br0" timeOffset="21364.71">8076 16857 1154 0,'7'-3'161'0,"-3"0"139"16,-2 3-167-16,-2 2-42 15,-3 10-52 1,0 12-8-16,-5 7-25 0,1 9 0 31,-4 5-3-31,2-5-1 16,6-2-3-16,3-13-1 0,16-9-4 16,-1-5 1-16,17-2 19 15,-7-2 8-15,-3 2 12 16,0 4 2-16,-8 6-12 15,-2 6-5-15,-6 8-5 16,-5 3-2-16,-8 4-4 16,5-3-2-16,-8 3-3 15,6-2-1-15,2-10-2 16,4-3 0-16,-1-10 3 0,7-6 11 0,0-3 29 31,-2 1 11-31,-1 4 9 16,-5 1-7-16,-17 14-22 15,-10 13-9-15,-30 26-68 16,-9 15-60-16,-21 23-427 16,5 2 331-16</inkml:trace>
  <inkml:trace contextRef="#ctx0" brushRef="#br0" timeOffset="24400.62">411 3615 778 0,'-10'22'146'0,"6"0"3"0,-7-39 21 0,3 17-16 0,0-8 1 0,-2-2-24 0,6 10-40 15,-4 0-17-15,0 10-33 32,3 10-15-32,2 25-22 0,3 7-4 0,3 17 0 31,5 2 0-31,1-2 1 0,9 1 2 16,-2-12 0-16,-2-1-2 15,0-16-10-15,-3-8-5 0,-3-16-3 16,-7-15 2-16,1-13 9 15,-5-14 6-15,-7-24 3 16,-1-6 0 0,-3-16 0-16,-2-7 1 15,2-8 7-15,3-7 3 16,5 6 8-16,6 3 3 0,14 24 1 0,5 15 1 31,5 19-3-31,4 15-3 0,-3 14-9 16,4 12-3-16,-12 10-2 15,0 2 1-15,-15 11 4 0,-10 6 1 16,-16 1 2 0,-7 7 0-16,-16 4-26 15,2-9-34-15,8-12-80 16,3-10-61-16,23-27 95 0</inkml:trace>
  <inkml:trace contextRef="#ctx0" brushRef="#br0" timeOffset="24640.03">938 3456 789 0,'-26'38'117'16,"-11"4"108"-16,-8 9-37 16,-15 4-93-16,-1 2-17 0,7-2-34 15,4-2-16-15,17 3-12 16,17-3-3-16,18-1-14 15,12 0-2-15,16-9 1 16,6-7 1-16,16-14 1 16,3-9-25-16,8-19-97 15,0-10-138-15,-4-13 136 16</inkml:trace>
  <inkml:trace contextRef="#ctx0" brushRef="#br0" timeOffset="24827.53">990 3760 788 0,'0'3'161'0,"5"2"166"16,13-5-164-16,5-5-18 16,7-3-61-1,1 0-13-15,4-3-49 0,-2 4-8 16,-11 2-45-16,-2-2-76 15,-7 4 65 1</inkml:trace>
  <inkml:trace contextRef="#ctx0" brushRef="#br0" timeOffset="25003.62">1045 3998 1029 0,'19'6'113'0,"0"-2"49"0,5-4-32 15,4 0-43-15,5-8-32 16,-3-5-43-16,17-6-237 16,2-4 162-16</inkml:trace>
  <inkml:trace contextRef="#ctx0" brushRef="#br0" timeOffset="25648.5">1865 3568 596 0,'-17'6'131'0,"-5"3"124"16,6 2-24-16,2-3-95 16,4 2-27-16,9 4-51 0,1 7-19 15,0 7-22 1,5 10-4-16,7 3-8 0,7-2-1 16,11-7-1-16,10-10 20 0,8-19 51 15,3-9 23-15,-4-12 25 16,-1-4 2-16,-11-8-24 15,-10-12-12 1,-22-7-11-16,-8-8-13 0,-26 8-22 16,-10 5-10-1,-33 20-46-15,-8 15-48 16,-18 31 113-16,7 28-71 0</inkml:trace>
  <inkml:trace contextRef="#ctx0" brushRef="#br0" timeOffset="29292.74">270 11626 220 0,'-7'-6'105'0,"2"1"134"15,2-3 10-15,-2 2-10 16,5 0-27-16,-3 4-49 15,1 1-29-15,2 7-36 16,0 10-16 0,0 12-32-16,3 13-7 0,4 14-24 15,-6 7-7-15,1 9-9 16,-2-2 6-16,0 2-71 16,-2-5-51-16,-1-9-208 15,-2-5 164-15</inkml:trace>
  <inkml:trace contextRef="#ctx0" brushRef="#br0" timeOffset="29598.42">147 11502 967 0,'-4'-24'173'0,"-4"7"168"0,8 4-190 16,4 2-31-16,3 8-61 15,12-7-9-15,9 7-31 16,7-6-6-16,6 2-5 16,1 7-3-16,3 4 1 15,-6 2-1 1,-9 14 8-16,-13 1 6 16,-17 10 8-16,-12 9 1 0,-18 9-4 15,-10 3-7 1,-2 0-9-16,-6-3-16 15,14-15-36-15,5-2-24 0,12-21-80 16,7-9-58-16,12-13 116 16</inkml:trace>
  <inkml:trace contextRef="#ctx0" brushRef="#br0" timeOffset="29933.01">807 11677 975 0,'3'-10'119'0,"-1"1"102"0,-2-2 23 16,-2 0-61-16,-11 3-12 0,-7 2-52 15,-1 6-27-15,-15 12-40 16,-2 9-20-16,-9 20-25 15,1 9-7-15,8 16-8 16,5 10 0-16,20 3 0 16,10 0 1-16,13-10 2 15,7-9 0 1,19-11 1-16,4-8-1 0,10-17-19 16,2-7-21-16,4-20-84 0,-1-10-67 15,2-15 105-15</inkml:trace>
  <inkml:trace contextRef="#ctx0" brushRef="#br0" timeOffset="30162.6">1110 11770 1033 0,'0'0'102'0,"3"3"89"0,2-2-4 15,12 6-55-15,5-4-9 16,13 8-48-16,-2-5-22 16,13 5-24-16,-7-1-11 0,0-4-11 15,2 0-12-15,-6-6-94 16,-6 0-75-16,-3-1 87 16</inkml:trace>
  <inkml:trace contextRef="#ctx0" brushRef="#br0" timeOffset="30341.73">1165 12080 1409 0,'22'10'97'0,"11"-5"40"16,2-4-1-16,6-1-71 0,0-1-14 15,1-4-28 1,4-5-31-16,3-5-248 15,6 2 184-15</inkml:trace>
  <inkml:trace contextRef="#ctx0" brushRef="#br0" timeOffset="33866.55">1990 11487 407 0,'-17'0'107'0,"-2"0"98"0,6 0-7 16,2-6-3-16,8-2-25 16,3-3-11-16,1 0-30 15,7 2-14-15,3 2-11 31,2 0-18-31,4 0-40 0,9 4-15 16,0 0-18-16,8 6-4 0,0 10-4 16,6-1-1-16,-6 14 1 15,-5 0 1-15,-12 7 1 16,-12 5 2 0,-8 5 0-16,-10 3 0 0,-12-4-2 15,-8-2-1-15,-10-10 0 16,2-11-2-16,6-12-1 0,9-5-1 15,13-7-3-15,10-1 1 32,9 3 0-32,8-2 2 0,10 3 2 15,3 2 1-15,-2 8 0 16,2 5 1-16,-3 0 2 16,-9 6 3-16,-7 7 10 15,-9 6 2-15,-21 10 0 16,-7 4-4-16,-18-3-10 15,-7 4-4-15,-7-14-26 16,5-6-32-16,9-11-96 16,14-13-93-16,16-16 130 0</inkml:trace>
  <inkml:trace contextRef="#ctx0" brushRef="#br0" timeOffset="34180.89">2465 11421 1108 0,'-3'22'68'0,"-7"10"17"16,-2 6-32-16,-4 12-8 0,-3 2-18 16,6 5-5-16,9-5-11 15,7-14-10-15,11-13 6 0,11-22 32 16,7-11 28-16,6-15 46 15,-1-7 14-15,-5-11 6 16,-5 0-10-16,-16 4-19 16,-10 4-10-16,-13 7-26 15,-13 0-17-15,-13 3-28 0,-5 5-10 16,2 7-32 0,3 7-31-16,15 15-84 0,7 3-77 15,14 8 111-15</inkml:trace>
  <inkml:trace contextRef="#ctx0" brushRef="#br0" timeOffset="34463.08">2922 11486 1256 0,'2'22'119'0,"-8"11"69"15,-1 5-32-15,-4 11-74 16,2 1-24-16,7-6-30 0,5-6-15 0,15-16-13 15,1-9-2-15,7-13 26 16,3-9 16 0,1-9 35-16,-3-7 14 0,-7-8 4 15,1 3 4-15,-12-8-13 16,-6 3-5-16,-7 2-22 0,-14-3-15 31,-1 6-21-31,-8 8-9 16,2 11-63-16,3 9-48 0,6 15-144 15,2 3-156-15,20 10 225 0</inkml:trace>
  <inkml:trace contextRef="#ctx0" brushRef="#br0" timeOffset="34726.58">3517 11464 1392 0,'5'8'127'0,"0"1"67"0,-5 4-26 0,0 12-93 15,0 5-22-15,3 11-35 16,1 2-10-16,15 1-8 31,2-5-2-31,10-22 5 0,6-7 19 16,1-23 47-16,3-9 21 16,-8-16 24-16,0-4-5 15,-11-10-21-15,-9-10-17 16,-20 4-21-16,-9 0-11 15,-14 6-15-15,-11 11-1 16,-3 18-82-16,-8 17-8 0,-19 55 22 16</inkml:trace>
  <inkml:trace contextRef="#ctx0" brushRef="#br0" timeOffset="40006.37">7239 12820 523 0,'0'-11'156'0,"-2"9"166"15,-4 4-41-15,-4 11-67 16,-1 6-40-16,-3 7-65 16,1 6-26-16,6 7-36 0,5 12-11 15,4 13-16-15,7 12-3 16,7 8-10-16,-2 2-1 0,6-4-32 15,-1-11-17 1,2-17-43 0,-2-8-28-16,0-21-110 0,-7-8-171 0,-1-17 231 15</inkml:trace>
  <inkml:trace contextRef="#ctx0" brushRef="#br0" timeOffset="40280.21">7265 12900 850 0,'-11'-48'155'0,"7"5"156"0,-3-1-57 16,7 11-47 0,7 1-23-1,4 5-35-15,4 4-26 0,3 9-42 16,5 7-16-16,4 7-27 0,2 5-11 16,2 3-13-16,-1 0-4 15,7 3-2 1,-8 1 0-16,-6 10-4 0,-4 7 2 15,-24 10 2-15,-6 7 2 16,-21 6-1-16,-9 0-7 16,-17-1-27-16,1-6-23 15,5-8-78 1,6-11-41-16,24-19-127 0,16-9-126 16,20-20 241-1</inkml:trace>
  <inkml:trace contextRef="#ctx0" brushRef="#br0" timeOffset="40600.74">7879 12836 710 0,'6'-10'157'0,"2"-4"172"15,-6-3-101-15,-2-5-64 16,-6 6-22-16,-7-3-23 15,-8 5-17-15,-2 11-31 16,-4 3-15-16,2 12-31 16,-1 12-10-16,6 9-12 15,-4 13-2-15,2 15-1 16,0 6-1-16,10 4 0 16,7 3-1-16,11-11 0 15,11-10 0-15,7-20-1 16,3-7 1-16,4-20 2 15,6-6-8-15,7-13-66 16,6-7-69-16,9-16 75 16</inkml:trace>
  <inkml:trace contextRef="#ctx0" brushRef="#br0" timeOffset="41033.91">8196 12886 652 0,'0'0'160'0,"5"0"159"0,0 0-65 31,6 0-85-31,9 0-42 16,1 0-59-16,4-1-23 0,7-1-28 15,-7-7-6-15,3 1-11 16,-1 1-33-16,-2 0-158 16,-1 7 125-16</inkml:trace>
  <inkml:trace contextRef="#ctx0" brushRef="#br0" timeOffset="41193.28">8232 13173 1031 0,'19'-1'103'0,"-3"-4"58"16,9-14-49-1,1-1-26-15,1-9-26 0,4-1-90 16,-1-4 24-1</inkml:trace>
  <inkml:trace contextRef="#ctx0" brushRef="#br0" timeOffset="41481">8832 12707 1025 0,'-6'12'131'0,"-2"-4"118"16,-2 3-69-16,-2-1-38 15,1-3-31 1,3 1-38-16,-3 6-16 0,8 10-24 16,-5 5-11-16,1 7-12 15,-1 0-4-15,8-1-5 16,2 1 0-16,19-4-1 16,1 2 0-16,11-5 3 15,-3-1 3-15,0-1 1 16,-5 3 0-16,-9-2 2 15,-7 2-5-15,-9 3-57 16,-5-3-67-16,-7 3-293 16,-7-4 243-16</inkml:trace>
  <inkml:trace contextRef="#ctx0" brushRef="#br0" timeOffset="41917.33">8826 12842 1098 0,'17'-8'168'0,"0"-1"124"15,9-7-94-15,-1-9-37 16,11-10-57-16,5-3-19 0,6-1-31 16,2 1-15-16,-4 13-16 15,-1 11-9-15,-16 20-7 16,-6 10-1-16,-20 21 1 15,-10 9 0-15,-8 16-2 16,-4 4-2 0,5-1-1-16,8-1-2 0,7-7 0 0,4-7-1 15,15-10-1-15,5-9 0 32,11-10 0-32,-4-12 1 0,2-13 1 15,4-10 2-15,-7-15 2 16,1-4 0-16,-14-11 2 15,-9-3 1-15,-16-4 6 16,-6 1 6-16,-11 2 9 16,-8-1 0-16,-2 10-6 0,-9 3-4 15,3 22-16 1,3 6-10-16,11 17-61 0,5 5-53 16,19 4-177-16,3-3 165 15</inkml:trace>
  <inkml:trace contextRef="#ctx0" brushRef="#br0" timeOffset="42218.99">9728 12722 1360 0,'-13'21'117'0,"-9"-1"57"16,3 6-26-16,2 5-74 15,0 1-25-15,12 1-26 16,0-2-12-16,5 1-11 15,11-4 0 1,8-10-3-16,2-4 1 0,4-13 25 16,8-4 15-16,-1-14 31 15,2-5 15-15,-4-8-1 16,-4-5-4-16,-14 4-18 16,-4-4-10-16,-17 6-20 15,-13 4-9-15,-15 3-31 16,-5 6-25-16,2 12-60 15,7 4-39-15,11 8-138 16,11-1 153-16</inkml:trace>
  <inkml:trace contextRef="#ctx0" brushRef="#br0" timeOffset="42505.78">10182 12572 680 0,'10'19'192'16,"-10"5"208"-1,-3 3-138-15,-13 11-82 0,-3 0-55 0,8 1-63 16,9-6-18-16,15-8-30 16,11-6-5-16,10-16 16 31,1-6 13-31,0-11 38 0,-1-8 19 0,-2-5 11 16,-5 0 2-16,-5 1-16 31,-6-4-12-31,-23-2-24 0,-7 5-18 15,-20 2-20-15,-6 0-16 16,-10 3-64-16,-14 3-34 0,-11 8-91 16,-3 11-65-16,3 19 143 15</inkml:trace>
  <inkml:trace contextRef="#ctx0" brushRef="#br0" timeOffset="42910.08">8780 13404 602 0,'-25'0'83'15,"-7"7"86"-15,-4 0-12 0,0 4-27 16,6 1-9-1,11-4-28-15,11-6-17 16,11-4 9-16,8-9 6 16,17 0 11-16,7 6 5 15,12-6-28-15,10 5-18 16,-2-2-34-16,-4-8 7 16,-2 1-95-16,-8-11 52 0</inkml:trace>
  <inkml:trace contextRef="#ctx0" brushRef="#br0" timeOffset="49579.91">1805 15233 60 0,'-3'5'0'31</inkml:trace>
  <inkml:trace contextRef="#ctx0" brushRef="#br0" timeOffset="49768.42">1810 15209 299 0,'3'-12'134'16,"0"2"163"-16,2 1-12 0,-5 6-37 15,-5 3-26-15,1 3-62 16,1 5-36-16,-1 4-64 15,1 6-23-15,6 7-29 16,1 6-4 0,2 13-2-16,2 5-1 0,3 14 5 0,-3 10-26 15,0 1-124 1,1 3-78-16,-1-9 100 16</inkml:trace>
  <inkml:trace contextRef="#ctx0" brushRef="#br0" timeOffset="50051">1859 15149 1322 0,'6'-42'117'0,"9"2"77"0,5-4-18 15,10 3-52 1,5 3-25-16,3 8-45 0,-2 8-18 15,-9 21-26-15,-10 4-4 16,-11 19-1-16,-6 8 1 16,-12 9 1-16,-9 4 0 15,-6-1-2-15,-1 4-2 0,-8-5-18 16,3-3-18-16,6-6-39 16,6-7-20-1,15-13-72 1,14-5-64-16,20-15 131 0</inkml:trace>
  <inkml:trace contextRef="#ctx0" brushRef="#br0" timeOffset="50600.66">2236 15110 839 0,'0'35'128'0,"0"6"108"16,0 7-116-16,-2 3-85 15,-10 1-22-15,4-3-7 16,2-8-1-16,-1-21-1 15,7-15 0-15,-3-5 1 16,2-16 1-16,1-15 18 16,0-5 10-16,1-12 34 0,10-7 26 15,2 0 34 1,3 6 8-16,7 13-20 0,3 6-26 16,-1 14-52-16,5 6-19 0,-5 9-14 15,2 4-2-15,-7 10-2 31,2 6-1-31,-11 7-1 16,-4 1-1-16,-1 9 1 0,-4-6 0 16,1-1 1-16,5-4 0 0,7-9-1 15,6-5 1-15,9-10 0 0,-2-4 0 32,-6-3 2-32,-6-5 2 15,-13 1 3-15,-3 3 0 16,-6-1 1-16,-5-5-1 0,-6 0-2 0,-2-7-2 15,3-5-2 1,2-2-1-16,11-1 7 16,7 2 8-1,9 9 8-15,-2-4 2 16,-5 10-5-16,2 5-8 16,-6 5-7-16,-1-3-3 0,-1 4-12 0,2-1-20 15,7-4-57 1,-4 5-35-16,3-3-83 15,-2-2-24-15,2 5-47 16,2 0-34-16,-4 0 186 16</inkml:trace>
  <inkml:trace contextRef="#ctx0" brushRef="#br0" timeOffset="51381.43">2675 15014 755 0,'-10'-7'74'0,"-7"3"49"16,1 2-27-16,0 2-44 16,-6 2 1-16,10-1 9 0,1 6 0 15,6 4 1-15,2 3-9 31,3 9-24-31,0 4-6 0,1 11-17 16,1 2-3-16,1-4-2 16,5-2-1-1,4-19-2-15,4-9 15 0,6-12 46 16,0-10 21-16,2-8 30 0,-2-3-5 16,-9-4-16-16,-7 3-8 15,-6-2-14 1,-5 3-8-16,-10-3-27 0,-6 3-11 15,-3 8-13-15,-2 5-4 0,2 4-12 32,3 9-20-32,6 12-99 15,7 3-91-15,8 7 113 16</inkml:trace>
  <inkml:trace contextRef="#ctx0" brushRef="#br0" timeOffset="51650.78">2959 15069 830 0,'3'-14'170'16,"-8"1"127"-16,-1 7-85 16,-10 4-45-16,-5 10-62 15,-2 5-28-15,-6 7-38 16,4 10-14-16,8 8-22 15,4 5-3-15,15 9-5 0,12-3 0 32,13-8 1-32,12-8-1 15,1-19 1-15,2-6 0 16,4-8-93-16,-3-3-72 0,-1-10 91 0</inkml:trace>
  <inkml:trace contextRef="#ctx0" brushRef="#br0" timeOffset="52140.17">3440 14988 919 0,'-13'0'153'0,"2"5"102"0,-3 5-76 15,1 4-40-15,4 5-52 16,6 6-21-16,7 11-26 16,4 10-10-16,3 9-22 15,-4 10-3-15,5 9-119 16,-1 8-114-16,4-3 126 16</inkml:trace>
  <inkml:trace contextRef="#ctx0" brushRef="#br0" timeOffset="52612.95">3399 15100 1200 0,'11'-39'141'0,"5"4"109"0,-1 4-36 31,11 9-82-31,-1 3-26 16,3 9-45-16,1 6-16 0,-1 2-21 15,-3 4-7-15,-7 10-8 16,-6 2-2-16,-7 10 2 16,-5 1 0-16,-16 7-2 15,-7 4-9-15,-6 4-10 16,1-4-5-16,4-8-1 0,4-4 4 31,12-10 0-31,8-5 3 0,15-9 3 16,9 2 2-16,8 0 12 15,2 1 5-15,-5 3 7 16,2 5-1-16,-12 3 2 0,0 4-1 0,-14 5-2 16,-7 4 3-16,-12 8-4 31,-8 4-3-31,-11-1-3 16,-2 2-3-16,-9-14-20 0,3-2-18 0,3-16-38 15,2-8-15-15,14-14-28 31,1-8-12-31,23-8-29 16,10 1-30-16,18-1-171 16,7-1 208-16</inkml:trace>
  <inkml:trace contextRef="#ctx0" brushRef="#br0" timeOffset="52840.87">4061 15015 948 0,'0'0'167'0,"-9"0"151"16,-10 5-58-16,-9 16-58 0,-7 1-42 15,2 15-59 1,-7 9-31-16,6 16-48 0,7 2-13 16,16 7-11-16,11 2-3 0,22-9-46 31,9-2-48-31,21-8-202 15,0-12 172-15</inkml:trace>
  <inkml:trace contextRef="#ctx0" brushRef="#br0" timeOffset="53060.8">4464 14902 1304 0,'25'6'106'0,"3"10"45"16,4 0-16-16,4 9-58 15,0 5-23-15,-7 9-19 16,-10 2-14-16,-18 18-8 16,-10 5-19-1,-21 18-87-15,-14 11-64 0,-12 3 72 16</inkml:trace>
  <inkml:trace contextRef="#ctx0" brushRef="#br0" timeOffset="67272.1">16589 4045 351 0,'3'-7'85'0,"3"0"81"15,4-1 2-15,3 4-22 16,-1-1-18-16,2 5-27 15,-3 0-9-15,0 8-23 0,-1 3-10 0,-4 5-12 16,5 6-7-16,-3 6-11 16,-3 10-1-16,3 17-5 15,-3 7-3 1,4 12-4-16,-3 1-3 16,2 3 1-16,-5 1 3 0,-1 4 3 31,-1 12-1-31,-1 15-8 15,-1 12-5-15,-1 9-4 16,1 6-1-16,1 8 1 0,0 11-1 16,1 17 0-1,4 7-1-15,5 11 1 0,1 3-1 16,0 11 0-16,-7 6 1 16,3 18 9-16,-7-7 4 15,-5 23 3-15,-5 2 2 0,-5-1-8 16,-1 18-3-1,-1-2-3-15,-4 4-2 16,4 16-1-16,-2-9-1 0,5 13 1 16,3-1 0-16,6-3 0 0,2-1 1 31,6-16-2-31,8 2 10 0,1-14 14 16,3 1 6-16,-3 2 13 15,-2-4-8-15,-7-3-11 16,-3 4-6-16,-2-15-11 15,-6-11-2-15,2-19-2 16,-3-19-1-16,1-33 0 0,0-15 0 16,-3-32 9-1,-2-23-27-15,-3-27-134 16,-4-22 107-16</inkml:trace>
  <inkml:trace contextRef="#ctx0" brushRef="#br0" timeOffset="68927.81">16906 4036 269 0,'-16'0'47'0,"2"0"46"0,0-3 24 16,0 1 24-16,-4-4 16 15,6 0-10-15,9-2-43 16,9 1-21-16,11-4-18 16,7 2 3-16,11 4 14 15,-4-1 4-15,10 6-12 16,0 0-12-16,5 2-23 15,3 2-9-15,6-2-3 16,8 1-1-16,16 0-1 16,19 2-2-16,17-4-10 15,0-1-6-15,8 0-5 16,3-1-1-16,29-4-1 16,12 4-1-16,13-3 1 0,13 3 2 15,7-5 14 1,-3 1 6-16,19-3 6 15,-1 2 2-15,-12-4-9 16,7 4-5-16,0 1-5 16,-10 2-4-16,-6 1-3 0,-3 2 0 15,-11 2 0-15,-5 1 1 0,-25 3 0 32,-9-1 1-32,-25 3 1 15,4-3 1-15,-14 3-1 0,-10-7 1 16,-12 4-1-16,-7 0-3 15,-4-4 0-15,-4 1-1 16,2 4-1-16,-3 0 1 16,-11-1 4-16,3 3 1 15,-21-2 0-15,-11 1 2 16,-6-3-2-16,-9 4 2 16,-7-6-1-16,4-1 0 0,-9 1-2 15,1 0 0 1,6 9 4-16,-8-2 1 15,0 7 0-15,8 8 0 16,-3 13-7-16,6 6-3 0,-2 20-3 16,0 11 0-16,3 14-5 15,-3 6 1-15,-1 19-1 16,-14 12 4-16,2 29 1 16,-2 15-1-16,3 28 2 15,3 16-1-15,-2 9 2 16,1 9 2-16,4 10 1 15,8-8 2-15,3 16-5 16,4 13 1-16,-6-5-4 16,-1 15-1-16,-3 10 4 0,-6 2 1 15,2 26 2-15,1 4 1 16,-2 11 1 0,5-2-1-16,0 2-2 15,2-6-1-15,2-5 0 16,-7-7 2-16,1-10 2 0,-4-9 1 0,-5-23 1 31,-2-2-1-31,0-24 1 16,-1-11 0-16,0-13-1 0,1-13 0 15,-3-24-3-15,-2-5-2 0,4-9-2 16,-3-9-1-16,1 4-17 31,1-3-5-31,-4-8-4 0,-1 1 0 16,-2-22 19-16,-2-7 6 15,-6-28 16-15,4-15 9 16,-12-23 21-16,2-13 11 16,-11-18 8-16,-12-8-5 0,-4-9-21 15,-7-5-10-15,4-1-19 16,1-1-3-16,-6-7-1 16,-3 3-2-16,-8-11-3 0,-8-2-2 15,-27-8 0-15,-10-4 0 31,-11-6 3-31,-1-3-1 16,-8-6 2-16,-13 6 0 0,-10-2 2 16,-9 8 2-16,3 6 0 15,-7 8 1-15,3 10-2 0,-5 4 0 16,-16 5-3-16,7 0 0 16,-1 0-5-16,-4 0-1 15,0 0-1 1,8 0 1-16,1-2 4 0,-4-2 1 0,14 2 1 15,-1 1 2-15,5-3 4 16,14 4 4-16,6 0 7 31,4 0 3-31,13 0-1 16,10-1-2-16,29-9-9 0,10-1-4 16,13-4-5-16,-5-1-19 15,10-6-70-15,9-2-73 0,13-4 84 16</inkml:trace>
  <inkml:trace contextRef="#ctx0" brushRef="#br0" timeOffset="69871.25">16709 12470 547 0,'-13'-8'103'16,"2"0"96"-16,10 2-31 31,-1-2 3-31,4 5 6 16,7-2-7-16,5 2-32 15,4 3-22-15,20 2-51 0,7 4-23 16,14 0-29-16,7 2-7 16,11 3-6-16,5 3-1 15,21 8 2-15,23-1 1 0,27 7 1 0,6 1-1 16,18-1-3-1,4 0 0-15,6-4-5 0,13 0 1 16,16-5 7-16,-6-4 2 31,4-7 9-31,22-3 2 16,-8-11-3-16,3 3-2 16,15-8 4-16,-13-1-2 0,1 8 2 15,12-4 1-15,-27 6 1 16,-9 2 2-1,-11 0 1-15,-26 0-1 0,-29 0-4 0,-23 2 6 16,-54 6-76-16,-26-4-101 16,-21 4 95-1</inkml:trace>
  <inkml:trace contextRef="#ctx0" brushRef="#br0" timeOffset="70511.45">18854 13001 1320 0,'-11'-9'109'0,"-8"7"34"0,-9 6-16 16,-8 14-76-16,-10 5-22 0,3 18-16 15,4 6-6-15,11 16-9 16,7 9-15-16,16-4-30 16,10-8-3-16,20-20 1 15,12-21 14-15,16-24 38 32,12-16 24-32,15-21 49 0,4-9 22 0,-8-12 31 15,-13 6-4 1,-28 13-27-16,-12 11-15 0,-21 33-29 15,-5-1-16-15,-15 35-20 16,-4 18-10 0,-11 26-17-16,11 5-3 15,3-10-3-15,16-17 0 16,19-26 5-16,7-14 3 16,10-24 12-16,-1-7 11 0,-2-19 24 15,-5-7 13-15,-4 0 6 16,-13-6-3-16,-12-5-11 0,-3 5-13 15,-16 1-11 1,-5 10-7-16,-10 20-15 16,0 8-17-16,-12 18-48 15,-1 13-40-15,10 7-134 16,7 0-195-16,32-6 253 0</inkml:trace>
  <inkml:trace contextRef="#ctx0" brushRef="#br0" timeOffset="71048.95">19623 13340 1661 0,'0'10'187'0,"-10"-1"115"0,-17-1-149 15,-15 3-51-15,-10-3-74 16,0-3-14-16,9 4-13 16,10 1-3-1,12 7-18-15,10 8-19 16,16 4-34-16,8-4-15 0,15-15 9 15,12-1 18-15,10-30 37 16,5-7 22-16,2-10 34 16,-5-15 12-1,-11-17 15-15,-3-2-1 16,-11-15-11-16,-13 0-6 0,-4 4-3 16,-9 2-5-16,-2 12-12 15,1 17-7-15,0 27-9 16,-10 17-3-16,8 41-2 15,-7 16-2 1,6 30-1-16,0 10 0 0,3 12 0 16,6-3-1-16,16-14-5 15,10-13 0-15,13-38 1 16,4-19 2-16,8-27 6 16,6-13 2-16,0-17 5 15,2-9 7-15,-18-10 15 16,-15 4 5-16,-21 9 11 0,-8 13 1 0,-20 23-9 15,-9 16-6-15,-13 40-18 32,0 20-8-32,4 35-10 15,11 6-1-15,29 0-1 16,12-12-10-16,50-39-10 0,15-20-15 16,15-34-45-16,3-23-50 15,-6-37-211-15,3-17 205 16</inkml:trace>
  <inkml:trace contextRef="#ctx0" brushRef="#br0" timeOffset="71571">16788 11079 466 0,'-25'-8'99'0,"9"-1"119"0,6-4-31 16,21 2 2-16,15 6 4 16,21 5-3-16,11 3-4 0,16 10-42 15,7 1-30-15,20 5-56 16,16-1-21-16,51-12-27 0,20 0-5 15,68-6-5-15,15 0 0 16,48 3 0 0,26 0 0-16,29-1 3 15,16 0-1-15,15-2 12 16,21-2 13-16,-28 0 32 0,7 1 6 31,-63 6-6-31,-40 6-13 0,-61 9-62 16,-48 4 13-16</inkml:trace>
  <inkml:trace contextRef="#ctx0" brushRef="#br0" timeOffset="72730.75">18741 11767 878 0,'9'-13'80'0,"-1"0"89"0,-2 1-7 15,-4-1-2 1,4 1 3-16,-7-4-33 0,-6 2-20 31,-4-1-40-31,-4 4-20 0,-1 5-32 16,-8 3-9-16,8 4-10 15,-2 7-3-15,5 18-4 0,2 7 0 16,6 9 2 0,5-2 0-16,10-9 0 15,5-4 1-15,9-18-1 16,4-5 2-16,9-14 4 15,-3-4 1-15,0-2 13 16,-9-4 7-16,-3 2 19 16,-10-5 10-16,-13-3 12 0,-5 1 2 15,-7 2-10-15,-1 2-8 16,11 8-24-16,1 10-10 0,-4 2-12 16,6 18-4-1,1 18-1-15,4 12 1 16,-3 18 3-16,4 4 0 0,5 2 0 15,0-1 1-15,8-6-2 16,-10-4 2 0,-2-6 1-16,-7-1 1 0,-21-2 0 15,-6-4 0-15,-10-4-2 16,-6-4 0-16,2-15-3 16,-3-10-1-16,11-22-17 0,-2-11-19 31,10-22-55-31,3-9-41 0,14-17-105 15,8-5-56-15,15-15 160 16</inkml:trace>
  <inkml:trace contextRef="#ctx0" brushRef="#br0" timeOffset="73143.05">19094 11385 1112 0,'7'-3'141'16,"0"0"107"-16,0 15-105 15,-1 9-40-15,0 20-39 16,1 8-15-16,-6 17-24 16,-1 8-9-16,0 2-10 0,0-4-26 15,11-15-18 1,7-11-3-16,7-21-6 0,2-14 26 16,3-22 19-1,-4-3 10-15,3-15 21 0,-2 1 11 16,-5 1 17-16,-6 5 2 15,-12 11-7-15,-4 8-10 16,-6 16-22-16,-3 12-8 16,-1 19-12-16,4 8 0 0,6 0-2 15,9-8 0-15,16-17-1 16,5-11 1-16,13-16 14 0,1-7 21 31,-4-13 35-31,-9-2 18 16,-20-5 15-16,-4 0-11 0,-28 0-31 15,-7 2-17-15,-21 0-29 0,-5-2-21 16,-3 4-65-16,7-1-36 16,17 3-156-1,9-1-139-15,24-6 232 16</inkml:trace>
  <inkml:trace contextRef="#ctx0" brushRef="#br0" timeOffset="73488.38">19708 11377 1250 0,'30'5'150'0,"-13"3"127"0,-9 14-54 16,-8 17-86-16,-13 10-32 16,4 20-58-16,-7 7-20 15,4 8-18-15,-3-5-4 0,12-13-6 16,3-3-16-16,5-17-7 16,9-2-1-16,-3-21 1 15,5-8 16-15,-3-23 8 16,-2-10 3-16,4-15 7 15,-4-6 2-15,5-1-1 16,3 11-1-16,-3 10-3 0,4 9 1 16,-4 13-3-16,-2 4-1 31,1 12-3-31,-1-4 1 16,-5 9 0-16,-1 0 0 0,-13 1 2 15,-1 2 1-15,-16 3-1 16,-14 0-12-16,-10 0-53 15,-6-5-46-15,-2-17-173 16,10-8-234-16,9-21 296 16</inkml:trace>
  <inkml:trace contextRef="#ctx0" brushRef="#br0" timeOffset="74015.39">20180 11948 974 0,'33'3'187'0,"-10"2"137"0,-24-5-69 16,-10-3-53-16,-22 0-88 16,-1-5-41-16,0 12-56 15,-6 4-10-15,2 19-6 16,2 9-2-16,9 7-3 31,5 0-3-31,22-17-10 0,8 0 0 16,22-26 2-16,5-2 2 15,7-22 12-15,6-2 4 16,-6-8 13 0,1-2 6-16,-10 6 5 0,-6 3 0 0,-7 13-8 15,-13 11-4 1,-7 9-5-16,-5 12-2 0,-8 12-4 16,9 6-1-16,-9 5-3 0,10 1 0 15,8-7-3-15,1-8 0 16,19-14 0-16,5-12 2 31,-3-13 1-31,0-12 2 0,-2-16 1 16,-9-7 0-16,4-14 1 15,-4-12 5-15,-11-9 15 0,6-5 7 0,-8 1 15 32,3 5 0-32,-6 18-9 15,0 11-3-15,-1 28-10 16,1 21-3-16,0 29-5 0,1 16-4 15,2 24-8 1,-4 13-2-16,2 6-1 0,4 4-2 0,13-9-67 16,1-6-50-16,14-11-265 15,-3 0 217-15</inkml:trace>
  <inkml:trace contextRef="#ctx0" brushRef="#br0" timeOffset="74606.25">21188 11735 615 0,'-5'0'157'16,"-1"2"157"-16,4 2-89 0,2 1-73 16,0 5-39-1,8 5-37-15,-2 9-13 0,4 19-27 16,-1 7-9-16,2 12-18 15,5-4-5-15,1-8-3 16,-1-5 0-16,5-22-1 16,-4-7 9-16,7-16 25 15,1-13 14-15,3-13 44 16,1-9 15-16,-9-6 13 0,1-3-8 31,-17-13-39-31,-4 0-26 0,-9-6-38 16,-2 3-20-16,1 21-81 15,-1 12-63-15,5 17-432 16,3 14 359-16</inkml:trace>
  <inkml:trace contextRef="#ctx0" brushRef="#br0" timeOffset="76521.73">19645 10764 746 0,'0'8'47'15,"0"3"42"-15,-2 1 4 0,2 4 13 16,0 0-3-16,5-5-12 15,-3-3-15-15,4-8-9 16,-1-5 2-16,-2-3-6 16,1-5-3-16,1-6-3 15,-5-6 3-15,0-9 2 16,2-14 1-16,-2-15-12 16,0-9-12-16,6-21-18 15,-6-5-10-15,0-3-8 0,2 5-2 16,-7 17-2-16,0 11-4 15,4 14-23 1,-6 5-18-16,10 23-44 16,2 5-23-16,-6 20-17 15,-3-3 15-15,-2 12 46 16,-3 5 27-16,-1 6 48 0,-7 5 15 16,-2 1 17-16,-2 3 6 0,-7 4-8 15,-7 2-6-15,-4 7-16 31,-2 0-5-31,1 0-4 16,3-11-2-16,8-8-3 0,5-12-3 0,21-18 1 16,10-16 0-16,19-17 1 15,11-9 2-15,18-13 18 16,3-2 21-16,7 2 29 16,-10 3 5-16,-6 14-6 15,-6 9-15-15,-12 19-23 16,-4 15-5-16,-10 25-8 0,-2 14-3 31,0 21-6-31,-2 9-3 0,4 1-2 16,7-6-3-16,3-15-56 15,3-15-54-15,12-5-139 16,3-6 124-16</inkml:trace>
  <inkml:trace contextRef="#ctx0" brushRef="#br0" timeOffset="77592.39">20323 9729 1606 0,'8'38'94'0,"0"12"27"0,-7 7-5 16,-1 19-41-16,-9 1-24 0,-4 2-28 31,6 1-15-31,2-9-3 15,6-6-22-15,12-14-29 0,-5-14-2 16,4-19-4-16,3-10 22 16,5-24 26-16,7-9 4 15,-6-15 5-15,1-4 5 0,1 5 4 16,3 7 2 0,-4 13-3-16,-5 14-4 0,7 21-3 15,-9 13-2 1,3 16-2-16,2 4 0 0,2-9-1 15,5-9 0-15,11-15-1 16,3-11 1-16,11-18 16 16,2-9 5-16,-2-13 12 15,-2 1 5-15,-21-11 4 16,-4 6 2-16,-19 7 2 16,-15-1-5-16,-9 11-15 15,-16 10-12-15,-7 16-14 16,-3 14-3-16,1 24-6 15,8 9-5-15,18 7-30 0,12-7-8 16,22-15-10 0,18-9 4-16,22-23 31 15,5-4 11-15,7-12 13 0,-8-4 2 0,-12-8 3 16,0-1 0-16,-20 0 12 31,-4 0 5-31,-14 3 11 0,-8 1 2 16,-8 5-7-16,-7-3-6 15,-10 15-14 1,-4 2-4-16,3 8-5 16,2 10-2-16,1 11 0 0,7 4 2 15,8-2-1-15,5-4 0 16,15-11 1-16,4-6 0 16,9-9 3-16,-4-10 1 0,2-5 4 0,4-6 1 15,-1 1-2-15,-2 2 1 31,-2 13-3-31,-6 6 1 0,-10 19-3 16,-1 1 0-16,-6 14-1 16,-2 2-2-1,-3 3 2-15,3 2-1 0,-4-5 2 16,11 1 0-16,-1-7 0 16,3-5 0-16,4-3 0 0,0-5 0 15,-2-2 0-15,1-4 1 0,-5 3-1 31,-1-3-2-31,3-2-15 16,-4 2-9-16,6-9-8 0,0-4 0 0,-6-13 19 16,3-4 11-16,-7-18 19 15,-2-5 11-15,-5-17 14 16,1-10 5-16,2-13-3 16,-2 3-7-16,11 13-7 15,5 14-3-15,7 24-7 16,1 9-1-16,12 19-11 31,-1 6-4-31,5 11-2 0,1 5 0 16,-9 0 2-16,-2-1-1 0,-14-1 1 15,-8-1 0-15,-6-1 3 32,-8-6 0-32,-12-5-1 0,-7-6-6 15,-16-6-30-15,-3-6-17 16,3-6-58-16,-1-3-50 0,7-2-123 15,4 4 151-15</inkml:trace>
  <inkml:trace contextRef="#ctx0" brushRef="#br0" timeOffset="82507.53">23310 4394 283 0,'0'0'86'0,"-5"-2"101"15,2 2 10-15,-7 5-15 16,-1 1-8-16,2 1-20 15,2 1-14-15,1-7-37 16,6 1-20-16,0-1-25 0,6 1-2 16,1 1 2-16,2-1 2 15,1 6-8 1,-4 7-7-16,2 9-8 16,-3 9-9-16,-1 14-10 15,-1 9-6-15,1 19-8 0,2 17 1 16,-3 20-6-16,2 4-2 0,4-7 0 15,1-6-4-15,2-20-23 32,3-5-24-32,-1-14-81 15,-3-5-50-15,-7-10 96 0</inkml:trace>
  <inkml:trace contextRef="#ctx0" brushRef="#br0" timeOffset="82792.92">23177 5328 1163 0,'-3'0'120'0,"-2"3"86"15,4 9-61-15,5 12-38 16,3 6-27-16,12 6-25 16,4 5-17-16,13 7-25 15,7 2-5-15,3-6-4 16,3 0 5-16,1-11 15 15,1-3 6-15,-10-15 30 16,-7-11 10-16,-8-15-4 0,-7-14-5 16,-7-19-29-1,2-16-15-15,-3-14-33 16,-3-7-34-16,-3-1-125 16,-2-6-97-16,13 8 140 0</inkml:trace>
  <inkml:trace contextRef="#ctx0" brushRef="#br0" timeOffset="83130.75">23841 4736 908 0,'5'-12'87'0,"-5"1"63"16,-2 0-5-16,-15 7-25 15,-7 0-22 1,-9 7-29-16,2 2-17 0,-6 7-15 16,9 6-6-1,6 2-15-15,9 4-4 0,9 1 0 16,5-1 6-16,18 2 1 16,13 3 6-16,5-4 14 15,6 2-4 1,-5-5 0-16,-3-2-8 0,-9 4-19 15,-8-2-1-15,-15 3 0 0,-8-9 3 0,-22 1-42 16,-12 1-63-16,-15-4-226 31,-3-1 187-31</inkml:trace>
  <inkml:trace contextRef="#ctx0" brushRef="#br0" timeOffset="83330.86">23885 4334 1008 0,'27'-42'131'0,"-5"12"129"16,-4 6-38-16,-6 35-30 15,-4 5-44 1,2 34-67-16,-6 12-25 0,6 10-27 16,-5 12-10-1,6 4-11-15,0 4-4 0,-2 2 3 16,-1 1-24-1,1-15-73-15,-5-6-76 16,0-17 78-16</inkml:trace>
  <inkml:trace contextRef="#ctx0" brushRef="#br0" timeOffset="83831.55">23920 4750 1351 0,'27'-26'109'0,"3"2"67"16,5 3 10-16,1 14-37 0,2 0-37 16,1 9-64-1,1 4-21-15,2 7-19 0,-2-1-3 16,-4 3-4-16,0 0 1 16,-9 1-1-16,0 1 1 0,-7-7 1 15,-4-2 2 1,-3-7 1-1,-9-1 2-15,1-6 2 16,-3-5 0-16,-13 0 0 16,-2-2-1-16,-3 10-9 0,-6 2-15 15,-5 7-14-15,4 16-9 16,-4 14-3-16,3 5 13 0,18 5-8 16,6-2 4-16,17-15 5 15,13-6 1 1,3-20 22-16,2-3 6 15,-10-14 5-15,-3-2 2 0,-4-7 10 16,-10-2 7-16,1 2 16 16,-10 0 2-1,-1 7-11-15,-6 5-12 16,2 16-21-16,-4 9-6 16,7 17-1-16,-3 7 2 0,0 3 4 15,7 3-18-15,1-18-32 0,12-3-10 31,10-16-164-31,2-9-103 0,20-9 186 16</inkml:trace>
  <inkml:trace contextRef="#ctx0" brushRef="#br0" timeOffset="84051.48">24693 4776 997 0,'-22'14'65'0,"3"0"33"0,2 3-13 15,7 2-34 1,7-3-2-16,3 9-17 0,5 8-8 16,0 4-11-16,2 1-5 15,6-5-6-15,3-3-3 0,4-8-2 16,-1-10-23-16,5-7-62 16,1-8-53-1,0-21 67-15</inkml:trace>
  <inkml:trace contextRef="#ctx0" brushRef="#br0" timeOffset="84268.49">24887 4301 1043 0,'17'-11'90'16,"1"9"64"-16,5 9-11 31,1 27-14-31,3 15-32 0,-8 22-48 0,-8 13-17 0,-9 9-16 15,-6 6-3-15,-8 4 0 16,-1-2-45-16,2-19-119 16,10-8-103-16,8-29 112 31</inkml:trace>
  <inkml:trace contextRef="#ctx0" brushRef="#br0" timeOffset="84491.63">25259 4664 1094 0,'-11'17'98'31,"-6"2"32"-31,-7 9 1 0,-1 5-4 16,-3 2-44-16,2 1-20 0,11-1-37 15,4 1-9-15,14 5-15 16,2-11 3-16,17 7-3 15,4-3-2 1,15-7-23-16,12 14-51 0,0-11-253 16,4 8 208-16</inkml:trace>
  <inkml:trace contextRef="#ctx0" brushRef="#br0" timeOffset="99568.6">2477 5309 380 0,'0'0'156'0,"-3"-5"118"0,-1 3-30 16,0 1-21-16,3 1-51 15,-4 1-31 1,-1 12-57-16,3 4-29 0,-5 16-41 16,5 7-9-1,3 9-3-15,1 3-1 0,10-2 0 16,2-6 1 0,6-9-2-16,9-11-21 0,2-21-69 15,-3-13-48-15,-2-18 62 16</inkml:trace>
  <inkml:trace contextRef="#ctx0" brushRef="#br0" timeOffset="99721.49">2386 5112 1133 0,'-5'4'84'0,"2"1"42"15,3-3-68-15,0-4-31 16,3-9-13-16,8-2-118 31,3 1 78-31</inkml:trace>
  <inkml:trace contextRef="#ctx0" brushRef="#br0" timeOffset="100272.75">2848 5315 828 0,'0'43'52'15,"-3"-1"19"-15,-3 1 8 0,-4-10-35 16,1-2-3 0,1-18-12-16,3-8-10 15,0-10-2-15,5-12-1 0,2-7-2 16,-2-8 5-16,6-5 25 16,-3-1 12-16,10 2 21 15,6 2 8-15,0 12-5 16,1 7-9-16,-1 15-18 15,5 9-17-15,-3 11-21 0,-3 7-3 16,3 6-6-16,-4 2 1 16,1-5-3-1,2 2 0-15,-2-7-1 16,1-5 0-16,-5-5-1 0,-2-8 0 16,-2-13 1-1,-2-8 1-15,1-14 1 0,2-9 0 0,2-5-2 31,-1-10 0-31,1-10 0 0,-5-7-1 16,-2-9 2-16,-4 0 2 16,-5-1 18-16,-4 9 7 15,4 14 24-15,2 15 9 0,-3 25 1 16,0 8-3-16,2 27-23 16,1 11-11-16,1 30-20 31,3 6-4-31,6 21-2 0,2 3 0 15,3-5 2-15,2 0-4 16,9-11-35-16,7-14-22 0,6-10-50 16,-5-7-31-16,3-21-45 15,-10-5-42-15,-3-23 125 16</inkml:trace>
  <inkml:trace contextRef="#ctx0" brushRef="#br0" timeOffset="100448.11">3142 5165 1030 0,'0'11'134'15,"3"0"89"-15,14-8-38 0,5-3-32 0,18-12-48 16,2-4-29-16,9-8-46 16,6 1-10-1,-4 5-146-15,2-4-201 0,5-1 193 16</inkml:trace>
  <inkml:trace contextRef="#ctx0" brushRef="#br0" timeOffset="101381.89">4318 5257 563 0,'4'1'122'16,"-4"-1"104"0,0-3-70-16,-4-2-14 0,4-7-11 15,0-1-6-15,-4-1-10 16,-1-5-17-16,-4 2-29 15,-4 1-8-15,0 0-13 16,-2 2-7-16,2 8-14 16,0 4-9-16,2 7-14 15,-8 6-3-15,4 19-3 16,-3 6 0-16,-5 13-1 16,11 12-2-16,0-4-18 15,6 3-2-15,12-19-3 0,6-11 1 16,12-24 19-16,6-7 5 15,3-23 4 1,-3-3 2-16,-3-7 6 0,-2-3 7 0,-11 6 8 16,-4-4 7-16,-7 10 1 15,-3 6-1-15,-3 8 0 16,0 1-1-16,-4 12-10 16,3 6-5-16,1 6-12 15,1 5-5 1,5 11-2-16,3 0 1 15,7 6 1-15,3 2 0 0,1-5 2 16,5-1 0 0,4-9-6-16,-1-5-28 15,2-7-117-15,-5-6-125 0,-2-10 142 16</inkml:trace>
  <inkml:trace contextRef="#ctx0" brushRef="#br0" timeOffset="102457.4">4760 5381 436 0,'2'2'151'16,"-2"1"112"-16,-2 6-47 31,2 6-36-31,0 5-77 16,-1 5-33-16,1 4-42 15,-5 5-10-15,2 1-9 0,0 1-2 16,-8 1-57-16,0-3-71 15,-4-2 70-15</inkml:trace>
  <inkml:trace contextRef="#ctx0" brushRef="#br0" timeOffset="102891.27">4929 4821 685 0,'5'0'135'16,"3"7"110"-16,-5 16-57 15,2 6-30-15,-1 21-47 16,-1 2-29-16,1 10-44 16,2 2-14-16,-1-8-15 0,1-6-2 15,-1-9-2 1,4-5-1-16,-3-12-1 15,4-7 0-15,-4-9 1 16,-4-8 0-16,3-1 2 0,-4-12 1 16,1-11 0-16,4-1-1 0,-3-6-5 15,8 2-1-15,3 10 2 16,4 2 0-16,4 11 2 16,1 4-1-16,0 4-2 15,-6 7 0-15,-4 7 3 31,-4 0 1-31,-9 6 5 16,-8 1 0-16,-9-1 1 0,-7 8-2 16,-9-7-9-16,1-1-26 0,4-7-64 15,3-7-53-15,11-9-203 16,6-10 200-16</inkml:trace>
  <inkml:trace contextRef="#ctx0" brushRef="#br0" timeOffset="103061.72">5358 5309 542 0,'17'27'60'0,"-9"1"38"32,-1-6 3-32,-7-3-25 15,-7-5-28-15,1-3-145 16,-3 0 71-16</inkml:trace>
  <inkml:trace contextRef="#ctx0" brushRef="#br0" timeOffset="103341.42">5726 5017 823 0,'-7'0'181'16,"-8"3"138"-16,-3 10-94 15,-5 1-41-15,-1 8-86 16,3 0-32-16,4 10-47 16,4-1-11-16,13 5-8 0,5 1-2 15,9-9-2 1,2-4-16-16,13-12-105 15,5-2-60-15,10-12 88 0</inkml:trace>
  <inkml:trace contextRef="#ctx0" brushRef="#br0" timeOffset="120543">16879 5052 382 0,'-3'-2'106'16,"0"-1"115"-16,3-3-58 16,-6-2 4-16,2 0-20 15,3 3-20-15,-15 4-30 0,-1 2-7 16,-5 2-20-16,-4 7-8 0,8-2-26 16,3-1-15-16,15-5-8 15,0 4 11 1,16-6 29-16,11-4 17 15,6-7 26-15,6 3-8 0,10 3-13 16,-6-3-9-16,-2 8-21 16,3 0-4-16,-6-8-11 15,-3 3-4-15,7 5-8 16,-5-1-1 0,4 1-6-16,3 0 0 0,14-2 1 15,5-1 4-15,10 0 9 0,4 1 1 16,4 1 1-16,-9-2-4 15,-4 3-9-15,0-5-4 32,1 10-6-32,10 1 0 15,19 3-3-15,1 4 0 0,4 0-1 16,-10-1 1-16,-8-1-1 16,-4 2 0-16,1 1 1 15,15-6-1-15,4 5 1 16,-3-5-1-16,-2-5 2 15,-10 5-2-15,-4-5 2 16,3 1-1-16,10 8-1 0,7 2 0 16,1 1 0-16,-6 0 0 0,-13-1 0 31,-7-6 1-31,-1 1-1 16,0 1 1-16,15-4 0 0,-1-1-1 15,5-5 0-15,-2 0 0 0,-14 1 0 31,3-1 0-31,3 5 1 16,3 0-1-16,10-2 0 0,8 0 0 16,-7 0 1-16,-4-3-1 0,-15-1 2 15,1-1 4-15,7 0 7 16,10 6 0-16,6-4 2 16,-12 1-6-16,-6 2-4 15,-10-3 0-15,-13 0 0 16,2 0 2-1,-10-6-1-15,-4 3 0 0,-4 1-1 16,0-2-2-16,12 2-1 16,-1-1-1-16,7 1-1 15,-7 2 1-15,-7-1 0 16,-10-1 6-16,-29-7-53 16,-2 6-35-16,-29 3 45 15</inkml:trace>
  <inkml:trace contextRef="#ctx0" brushRef="#br0" timeOffset="123262.23">14847 4266 940 0,'13'-11'96'0,"-7"7"83"0,-3 2-46 15,-1 10-13-15,-10 11-33 0,5 14-47 16,-3 2-13-16,1 4-18 16,3 0-5-1,2-9-2-15,0-9 1 16,2-12 1-16,-2-7 23 0,0-5 19 15,0-10 14-15,3-15 23 16,2-4-6-16,-4-21-16 16,3-1-13-16,7-8-25 15,3 3-5-15,9 16 11 16,-2 10-1-16,1 25-1 16,0 8-11-16,3 20-14 0,-1 6-2 15,4 5 0 1,-1 1-1-16,-8-7 1 15,2-4 1-15,-9-12 1 16,-2-3 1-16,-10-6 3 0,1-3 0 16,-1-9 0-16,-3-14-1 15,3-12-3 1,5-1 0-16,6-5-2 16,3 8-1-16,8 15-2 15,-3 10-1-15,2 22 1 0,-4 10-1 0,5 9 2 16,-3 6 0-16,5 0-17 15,3-3-15-15,7-9-32 16,4-2-28-16,0-14-53 16,0-2-30-16,-2-6-86 15,2-6-53 1,9 1 178-16</inkml:trace>
  <inkml:trace contextRef="#ctx0" brushRef="#br0" timeOffset="123731.96">15852 4203 669 0,'7'-17'158'0,"-6"-7"161"15,-2-1-28-15,-14-3-76 16,-7 1-40 0,-9-3-78-16,-1 5-38 0,-9 9-47 15,3 6-11-15,2 17-7 16,-7 10-3-16,7 21-2 16,0 8-11-16,9 2-14 15,18-5-1-15,23-8 2 0,16-13 12 16,11-13 19-1,0-9 3-15,-3-9 3 0,-2-5 2 16,-5-5 2-16,1-5 7 16,-5-1 7-1,-7 0 1-15,-7 4-2 0,-2 7-5 0,-11 12-7 32,0 10-3-32,-6 17-1 0,-4 2-1 0,2 10-2 31,4-4 0-31,7-7 0 15,5-7 1-15,3-11 0 16,4-3 8-16,0-11 9 16,2-2 4-16,4-11 13 0,-7 0 0 0,2-2 2 15,1 6-1 1,-3 13-9-16,-1 2-4 16,-1 21-9-16,-5 9-3 0,1 1-3 15,1 4-4-15,-1-10-4 16,6-8-19-16,7-10-62 15,7-7-51-15,5-11 62 16</inkml:trace>
  <inkml:trace contextRef="#ctx0" brushRef="#br0" timeOffset="123862.42">16037 3916 1367 0,'-36'-1'147'0,"-1"1"90"16,10 0-125-16,4 0-48 15,12-8-57 1,9-6-33-16,13-7-146 16,7 2 114-16</inkml:trace>
  <inkml:trace contextRef="#ctx0" brushRef="#br0" timeOffset="124141.54">16300 4150 1195 0,'3'53'69'0,"4"-4"9"31,-3-6 3-31,1-13-19 16,-3-5-25-16,-2-9-23 0,-7-4-4 0,0-9-2 15,0-1-2-15,7-13 2 16,3-8 6 0,13-16 22-16,2-6 15 15,8-4 39-15,0 4 20 0,7 11 4 16,-6 14-11-16,-2 19-40 15,-5 16-27-15,-5 24-26 16,-4 9-4-16,-4 14-11 16,-3 2-30-16,0 4-60 0,4 4 54 31</inkml:trace>
  <inkml:trace contextRef="#ctx0" brushRef="#br0" timeOffset="127339.1">17035 4262 328 0,'-9'6'95'15,"-7"2"66"-15,5-5-44 0,-9-3-23 16,-4 0-54 0,8 1-20-16,2-1-18 0,1 0-3 15,13 0-3-15,2-1 0 0,3-7 2 16,14 3 2-16,-7 2 59 15,-4 0 34-15,0 6 48 16,-6-1 18-16,-4 4-14 16,-9-1-19-16,2-2-23 15,1-2-8-15,8-1-25 32,-5-3-9-32,21-3-11 0,4 0-4 15,20-4 4-15,10 4 3 0,10-5 1 31,8 1-4-31,14 7-9 0,9 2-5 0,15 4-13 0,-3 8-5 32,-6 3-11-32,-13 3-3 15,-3 2-1-15,4-4-1 0,16-6 1 16,8-4-1-16,-1-5 0 16,0 0 0-16,-12 0-1 0,-5-2 1 15,3 2-1-15,6 3 0 16,5 5 1-16,-4-3-1 0,-12 3 1 31,-11-7 1-31,-10-1-1 0,-2 0 0 0,10-12 0 31,9-1 2-31,9-1-1 16,4-8 0-16,0 6-1 16,-11-4-1-16,-11 2 0 15,-1 7 0-15,-4 7-1 16,-3-3 1-16,6 4-1 15,-3 3 0-15,-4 2 0 16,-8-2 1-16,0 4 0 0,-4 1 1 16,5 1-1-1,2 2 1-15,4 3-1 16,-5-6-1-16,10 3 1 0,0-5-1 16,0-3 1-16,2 0 0 15,-7-1-1-15,-3 1 0 0,-6-4 0 16,5 4 1-16,-1 4-1 0,2 0 0 31,3 4 0-31,1 0 0 0,-4 0 0 16,-5 0 2-1,-7-5-2-15,-6-1 1 0,-5-2 0 16,-2 4 0 0,-7 1-1-16,6 6 0 0,-3-6 0 15,-4 3 0-15,-5-7-25 16,-4 1-36-16,-15-4-133 15,1-9-103-15,-7-8 153 0</inkml:trace>
  <inkml:trace contextRef="#ctx0" brushRef="#br0" timeOffset="128052.96">19547 4022 444 0,'13'1'165'0,"-2"-1"187"15,3 0-11-15,-9-4-84 16,-1-1-47-16,-4-5-84 16,-11-2-34-16,0-7-29 15,-1-2-12-15,1-7-24 16,-2 0-9 0,-1-2-9-16,-2 3-2 0,-8 13-7 15,1 3-4-15,-3 17-5 16,0 11-3-1,-3 12 2-15,4 9 2 0,3 3 3 16,8-2 3 0,12-9-1-16,7-8 1 0,14-11 2 15,3-6 2 1,6-10 3-16,2-4 4 0,3-10 13 0,-3-2 6 16,-6 1 11-16,-2-2-1 31,-17 3-8-31,3 4-5 0,-8 9-11 15,0 6-4-15,0 13-5 16,0 6-1-16,4 14-2 16,-2 0 0-16,9 0 0 15,3-1 0-15,11-9-1 16,4-5-1-16,6-15-10 0,2-3-25 16,3-8-87-16,-2 0-106 15,-4 3 123-15</inkml:trace>
  <inkml:trace contextRef="#ctx0" brushRef="#br0" timeOffset="128585.71">19478 4418 728 0,'14'-10'193'0,"0"1"134"15,-1 6-40-15,-7 3-34 0,-1 11-92 16,-5 1-45-16,-2 9-62 15,-4-4-19-15,-1 7-21 16,-2-4-5-16,-1 9-7 16,7-1-2-16,0-4-7 15,5-2-2-15,1-3-1 16,8-5-2-16,2-8 5 0,-4-6 3 16,4-9 4-1,1-10 4-15,2 0 1 16,-2-3 1-16,3 8-1 0,4 1 1 0,-6 11-1 15,-2 2-2 1,0 13-2 0,-4 6-1-16,4 8 0 0,-4 1 0 0,-9-4 2 15,3 1 1-15,-9-6 3 32,-5-3 2-32,-8-7-2 15,-9-7-9-15,-10-4-50 0,-2-10-43 16,-7-7-108-16,6 0-60 15,14 5 139-15</inkml:trace>
  <inkml:trace contextRef="#ctx0" brushRef="#br0" timeOffset="128975.12">19845 4905 1359 0,'-5'-11'113'0,"-7"-2"94"16,-4-2-66-16,-9-3-12 15,0 4-35-15,1 8-47 16,-1 9-19-16,-1 22-20 16,7 15-7-16,1 12-6 15,11 4-1-15,17-12 0 0,10-7 0 0,18-14-20 16,5-8-28-16,10-14-129 15,1-1 109-15</inkml:trace>
  <inkml:trace contextRef="#ctx0" brushRef="#br0" timeOffset="141853.7">10137 4146 668 0,'6'-1'98'15,"3"1"73"-15,-9 9-59 16,-3 10-25-16,-8 19-38 15,-5 2-14-15,-4 10-24 16,1 2-5-16,-5 2-2 0,4-2-2 16,4-11 1-16,3-7-1 15,9-15 0-15,4-9 13 16,4-12 35 0,6-9 15-16,-2-17 30 0,3-13-2 15,-3-16-19-15,0-12-8 16,4-21-5-16,4-5 1 15,6-3 11-15,3 7 4 0,10 21-3 16,0 12-7 0,-5 17-11-16,-3 10-8 0,-9 20-24 15,-5 9-1 1,-3 26-10 0,1 13-8-16,-2 25 1 15,-3 14-3-15,1 17-2 0,-6 0 4 0,4-5 1 16,3-8-11-16,5-18-51 31,2-10-27-31,4-17-110 0,-3-8-79 16,-2-13 155-16</inkml:trace>
  <inkml:trace contextRef="#ctx0" brushRef="#br0" timeOffset="142003.57">10179 4296 1047 0,'-16'18'116'16,"13"-6"136"-16,5-7-63 15,23-8-26 1,4-13-23-16,10-16-59 0,0-1-34 16,13-4-96-16,7-1-91 15,4 8 82 1</inkml:trace>
  <inkml:trace contextRef="#ctx0" brushRef="#br0" timeOffset="142245.31">10907 4210 1148 0,'-10'7'146'0,"-9"4"115"0,-11 4-37 0,-16 4-64 31,-4 1-50-31,-8 5-64 0,7 2-23 16,20-2-20-16,10-1-3 0,30-2-6 16,18-3 1-1,24 0 2-15,13-5 1 16,11-8 1-16,-4-2-18 0,-10-17-57 15,-3-8-50-15,-7-13-135 16,-7-12-85-16,-6-17 186 16</inkml:trace>
  <inkml:trace contextRef="#ctx0" brushRef="#br0" timeOffset="142425.57">11176 3751 683 0,'0'-60'223'0,"2"16"184"0,4 31-119 16,4 21-52-16,-1 25-83 15,-4 9-31-15,0 20-41 16,-4 12-17-16,-1 10-31 16,-5 9-13-16,5 0-12 0,8-5 0 0,6-19-34 15,7-10-34 1,4-29-98 0,4-10-90-16,-4-17 133 15</inkml:trace>
  <inkml:trace contextRef="#ctx0" brushRef="#br0" timeOffset="142592.72">10955 3970 1357 0,'19'1'100'0,"14"-1"92"16,10-4-24-16,14-15 4 16,11 0-37-1,3-6-71-15,3 2-28 16,-9 9-65-16,-2 6-49 15,-8 16-212-15,-11 13 169 0</inkml:trace>
  <inkml:trace contextRef="#ctx0" brushRef="#br0" timeOffset="143256.71">10342 5123 1347 0,'-2'3'100'0,"2"8"54"0,3 8-6 16,2 11-54-16,5 3-31 15,2 9-50-15,1-2-6 16,7-2-2-16,-2-7 0 16,-4-7 2-16,-2-7-1 0,-7-10 5 15,-5-9 3-15,-3-15 13 16,-3-10 5-16,-7-14 10 16,4-10 3-1,2-9-16-15,7 2-7 16,13 8-10-16,7 10-8 15,6 15 0-15,2 9 1 0,5 7-10 16,3 4-28 0,10-5-90-16,8-1-72 0,11-1-109 15,-7 1-25-15,-6 8-3 16,-14 3 47-16,-21 12 145 16,-3 7 117-16,-14 8 208 0,-4 3 66 15,1 0 36 1,-4 0-40-16,12-5-91 0,4-3-26 15,12-12-47 1,-1-4-19-16,-1-12-10 16,2-10-9-16,-4-9-8 0,-3-7-5 15,-3-1-6 1,-6-2-4-16,-10 5 4 16,-4 5 1-16,-12 9-3 15,-4 8-4-15,-8 23-15 0,2 10-5 16,-4 21-6-16,2 10-1 15,14 11 3-15,8-1 1 16,23-8-40-16,12-10-34 16,17-17-106-16,6-9-98 0,10-20 156 15</inkml:trace>
  <inkml:trace contextRef="#ctx0" brushRef="#br0" timeOffset="143882.87">11590 4944 1125 0,'-29'22'121'0,"-18"7"91"16,-4 9-69-16,-5 14-40 15,-3 3-37-15,17 5-36 16,7-5-13-16,24-8-17 0,14-7-4 16,24-21-3-16,11-10 2 15,19-18 4-15,6-9 3 16,1-10 4-1,1-4 3 1,-13 1 20-16,-6 3 6 0,-11 7 3 16,-10 5-3-16,-13 16-18 0,-4 5-5 15,-11 19-3-15,-3 9-2 16,-2 8-3-16,0-2 0 0,8-3-3 31,8-10 0-31,9-17 1 0,8-4 1 16,5-18 18-16,5-2 8 0,1-11 12 15,-2-2 12-15,-9-1-2 16,-3 1 2 0,-14 1-3-16,-8 2-3 0,-21 5-21 31,-2 5-9-31,-7 11-15 0,-3 2-11 16,4 2-14-16,4 2-9 15,19-2-32-15,6 0-7 16,20-8-4-16,12 1 8 0,10 0 31 15,9 5 13-15,1 10 16 16,3 8 2-16,-8 9 2 0,-4 5 2 16,-12 8 1-1,-12-4 3 1,-9-5 3-16,-5-2 1 0,-12-8 4 16,-5-7 0-16,-4-12 1 0,3-5-1 15,13-12-3-15,2-10-3 16,10-3-4-1,14-1-2-15,1 5-4 16,9 9-1-16,2 11-68 16,-8 6-60-16,1 8-174 15,2-2-151-15,5-4 250 16</inkml:trace>
  <inkml:trace contextRef="#ctx0" brushRef="#br0" timeOffset="144199.07">12585 5246 559 0,'6'0'199'0,"-7"4"206"31,-9-1-43-31,-16 9-94 0,-11-1-55 0,-1 3-88 31,-1 0-37-31,7 3-57 16,4 4-12-16,12 1-17 0,7-3-4 15,10-2-6-15,10-1 0 16,8-14 1 0,5-2 3-16,3-15 4 0,1-7 7 15,2-5 20-15,-1-6 13 0,-6-11 21 16,-5-6 0-1,-6-13 1-15,-4-12-4 16,-6-14-14-16,-2-9-2 0,0-8-17 16,0 12-5-16,0 27 2 0,1 22 2 15,-1 43-4-15,0 5-6 16,-6 43-12-16,0 20-4 31,-1 35 1-31,4 11-9 0,13 19-108 16,2 8-20-16,4 4 57 0</inkml:trace>
  <inkml:trace contextRef="#ctx0" brushRef="#br0" timeOffset="147771.29">15644 1969 1037 0,'-5'-23'112'0,"-3"8"98"16,7 4 0-16,-2 6-22 15,0 5-22-15,1-2-52 16,-1 4-9-16,-2 6-16 15,2 9-18-15,0 10-14 0,1 9-15 16,7 8-19-16,0 5 0 16,10 13-11-1,12-2-1-15,19 14-4 16,12 11-3-16,24 11-3 16,13 13 0-16,31 19-1 0,2 6 0 0,-5 3 3 31,-8-5 0-31,-20-16 1 15,-12-8 1-15,-8-16-12 16,-9-5-9-16,-16-15-23 16,-4-9-15-16,-21-15-37 0,-6-11-32 15,-8-16-179-15,-11-16 179 0</inkml:trace>
  <inkml:trace contextRef="#ctx0" brushRef="#br0" timeOffset="148183.04">16491 3457 713 0,'0'0'118'15,"-1"5"90"-15,-1 3-1 0,2 3-38 32,3 2-41-32,8 1-41 15,3-2-8-15,10 1-11 16,6 3-13-16,11-5-21 16,6 3-9-16,4-5 0 15,-1-4 3-15,-5-3 7 0,-3-2 1 0,-15 0-7 16,-8-2 3-16,-11-3 12 15,-8-6 7-15,-11-4 15 32,-5-7-1-32,-11-10-8 15,-3-11-2-15,0-9-19 16,3-1-11-16,12 1-15 0,5 6-8 16,10 16 0-16,2 8-34 0,2 16-171 15,4 2 141 1</inkml:trace>
  <inkml:trace contextRef="#ctx0" brushRef="#br0" timeOffset="148928.07">16187 5261 522 0,'22'-9'143'0,"-2"3"180"0,-2-4-89 16,-6-1-23-16,2 5-30 15,-14-1-37-15,0 7-13 0,-1 4-16 16,-10 4-8-16,-5-1-13 16,-3 6-8-16,-3 9-17 15,-11 2-11-15,-7 12-29 16,-10 5-8-16,-15 13-15 15,-3 12-4-15,-14 21-2 16,-1 6-1-16,-15 11-2 16,-5-5 2-16,4-11-18 0,6-10-15 15,27-23-42 1,17-9-21-16,28-23-32 0,9-10-33 16,9-21-148-1,9-8 182-15</inkml:trace>
  <inkml:trace contextRef="#ctx0" brushRef="#br0" timeOffset="149331.64">16021 5228 838 0,'21'-12'151'0,"-10"4"265"16,-10 0-187-16,-10 8-5 15,-7 0-36 1,-17-2-95-16,1 2-37 0,-6-4-33 0,4 4-6 31,-1 0-13-31,0-4-1 16,10 3-3-16,5-1-3 16,16 5-3-16,6 1 1 0,14 2 3 15,7-5 2-15,12-2 8 16,8-1 3-16,15-10 4 15,0-7-1 1,15-2 1-16,4-2 4 0,-12 1 5 0,-5 4 3 31,-24 6-6-31,-12 2-4 0,-11 13-12 16,-6 8-1-16,-10 16-2 16,-8 6-1-16,-9 22 0 15,-7 7-1-15,-3 4-30 16,-5 5-28-16,4-3-135 15,7 3-115-15,-8-8 168 0</inkml:trace>
  <inkml:trace contextRef="#ctx1" brushRef="#br0">20755 7332 0,'0'0'0,"0"0"16,0 0-16,0 0 16,-40 24-1,24-16-15,12 3 16,-7-3-1,7 0-15,4 0 16,0-4 0,0 4-16,0-4 15,0 0 1,0 0-16,0 0 16,0 0-16,0 0 15,0-1-15,0 1 31,0 0-31,0 0 16,0 0-16,-4-4 16,0 0-1,4 0-15,-8 0 16,4 0-16,0 4 16,4-4-16,0 4 15,0 0-15,0 0 16</inkml:trace>
  <inkml:trace contextRef="#ctx0" brushRef="#br0" timeOffset="150531.46">14178 1133 688 0,'0'0'117'0,"-4"6"-20"16,1 2 130-16,-1 0-24 0,-7-5-14 15,2 0-36-15,-1-3-50 16,-9-3-14 0,5 0-16-16,-1-3-11 15,-9 2-22-15,-1 4-9 0,-12 0-14 16,1 0-6-16,-3 13-8 15,-1 3-3-15,5 7-4 16,7 4-1-16,12 6 0 16,7-3 0-16,15 2-2 15,7-1 0-15,15-5 5 16,12-1 2-16,13-5 5 0,12 2 3 0,7 0-3 31,-4-1-2-31,-6 4 0 16,-18 5 1-16,-20 2 9 15,-20 1 3-15,-23 0 3 0,-12 0 1 0,-29-5-8 16,3 6-2-16,-6-17-7 31,2-1-13-31,10-15-40 0,5-9-39 0,13-11-112 32,2-7-86-32,16-19 153 0</inkml:trace>
  <inkml:trace contextRef="#ctx0" brushRef="#br0" timeOffset="150758.51">13947 863 1162 0,'4'-39'134'16,"1"6"102"-16,-2 3-12 16,-1 14-53-16,-1 9-46 0,2 22-64 15,5 18-21-15,0 31-19 16,0 17-7-1,-3 23-9-15,3 11-2 0,-7 14 0 16,7 5-7-16,3-7-50 16,3-15-27-16,7-24-119 15,9-16-110-15,-5-21 179 0</inkml:trace>
  <inkml:trace contextRef="#ctx0" brushRef="#br0" timeOffset="151105.99">14809 860 1010 0,'5'-19'178'16,"-5"2"94"-16,-6-9-55 15,-5 3-32-15,-13-4-74 16,1 5-21-16,-7 9-25 16,-4 10-8-1,-3 25-17-15,-3 10-10 0,-1 28-9 16,5 7-4-16,15 17-4 16,4 1 2-16,20 5-3 15,3 0-1-15,10 0-5 0,3-2-4 16,-3-3-12-16,1-7-32 31,-4-14-103-31,-4-2-86 16,-7-10 116-16</inkml:trace>
  <inkml:trace contextRef="#ctx0" brushRef="#br0" timeOffset="151712.07">14349 1309 1539 0,'12'-12'111'0,"14"-6"54"16,-1-1-15-16,14-3-47 0,4 0-38 15,7 2-49-15,10-4-9 0,0 2-12 16,2 5-32-16,-7 4-80 16,-8 5-44-16,-13 7-63 15,-8 1 16-15,-10 8 74 16,-2 4 46-16,-4 2 90 15,-4 4 38-15,-4 7 73 32,-4 3 16-32,-4 16 33 0,4 7-10 15,-6 17-47-15,4 9-10 16,-1 13-49-16,-5 1-12 16,7 4-21-16,-5-4-18 15,8-5-83-15,2-6-40 0,6-20-43 0,-2-11-9 16,0-27 15-16,2-9 13 15,-1-26-19-15,-3-12-18 16,-4-26 15 0,0-7 35-16,-4-19 144 15,-7-9 84-15,-4-18 162 16,4-8 39-16,5-4-25 16,0 2-21-16,15 24-76 15,7 13-28-15,14 25-36 16,1 11-14-16,7 17-30 15,-8 2-17-15,7 19-20 0,2 8-1 16,-1 11-9-16,0 6 4 0,-4 4-9 31,-4 0-3-31,-7-1 3 0,-12-1 3 16,-19-2 8 0,-18-2 0-16,-15 1-2 15,-11-4-6-15,-14-6-12 0,-2-3-17 0,-4-14-58 16,-1-7-26-1,5-7-140-15,8-7-171 0,19 1 246 16</inkml:trace>
  <inkml:trace contextRef="#ctx0" brushRef="#br0" timeOffset="167410.34">16905 734 771 0,'1'6'138'0,"-2"2"189"16,-3 1-123-1,-4-4-22-15,-1-2-34 16,0-4-54-16,-3-4-16 0,0-9-6 16,-1-7 0-1,-9 1-16-15,0-1-7 0,-9 2-20 16,2 7-12-1,-1 12-15-15,-3 11-2 16,8 23-2-16,1 11-4 0,5 13-1 16,5 3-4-1,11-8-11-15,11-8 1 0,15-15 4 16,4-16 6-16,5-14 15 0,6-12 7 16,7-15 20-1,-8-9 11-15,-9-7 20 16,-6-4 2-16,-20 9-5 15,-1 11-10-15,-12 19-19 16,-3 15-10-16,0 19-14 16,1 6-6-16,15 12-2 15,7-4-20-15,18-11-68 0,9 0-43 16,7-10-138 0,1-7-59-16,2-7 182 0</inkml:trace>
  <inkml:trace contextRef="#ctx0" brushRef="#br0" timeOffset="167611.69">17228 822 1080 0,'8'-17'187'0,"-3"9"155"16,-5 0-38-1,-13 8-99-15,-1 9-53 0,-5 6-80 16,-3 7-23-16,3 8-32 16,-2 0-10-16,9 4-6 15,8-4-3-15,16-9-4 16,8-4-1-16,19-18-20 0,9-11-13 31,4-10-40-31,3-12-26 0,-3-9-98 16,-3-7-78-16,-3-18 157 15</inkml:trace>
  <inkml:trace contextRef="#ctx0" brushRef="#br0" timeOffset="167783.7">17637 185 1081 0,'0'8'188'16,"-4"14"177"-16,-4 11-96 0,4 24-54 31,4 7-72-31,-2 12-72 16,-1 8-25-16,0 7-36 0,-3 1-10 15,7-6-91-15,15-4-64 0,-2-22-218 16,7-9 196 0</inkml:trace>
  <inkml:trace contextRef="#ctx0" brushRef="#br0" timeOffset="167960.1">17450 557 1819 0,'21'0'127'0,"4"0"31"0,21-5-62 16,-2-6 4-16,3-1-66 15,1-7-20-15,-4 6-99 16,0-1-55-16,13 14 71 15</inkml:trace>
  <inkml:trace contextRef="#ctx0" brushRef="#br0" timeOffset="168412.71">18290 762 1198 0,'-19'41'101'16,"-2"-1"97"-16,16-7-127 15,1-2 0-15,8-12-38 0,4-3-16 0,11-7 17 32,-6-13 11-32,4-3 30 15,4-5 7-15,-13-12 5 16,11 8-3-16,-13-9-13 0,5-8-13 16,8 5-25-1,-2-2-7-15,8 3-13 0,-1 8-1 0,3 9-2 16,0 7-2-1,3 2-5 1,6 4 0-16,8 2-2 0,0-4-1 0,12-1 1 16,2-1 0-16,-1-10 1 15,-5 1 0 1,-8-3 3-16,-16-1 2 16,-15 3 19-16,-8-1 13 0,-21 7 11 15,-3-1 1-15,-16 12-14 31,-3 8-14-31,5 14-14 0,2 7-4 16,10 8-5-16,4-1-3 0,17 2-2 16,3-3-13-16,18-6-50 15,4-8-39-15,21-13-86 16,-1-4-61-16,17-20-151 16,4-4 221-16</inkml:trace>
  <inkml:trace contextRef="#ctx0" brushRef="#br0" timeOffset="169383.5">19547 571 1141 0,'-35'19'216'15,"-7"0"117"-15,-12 22-95 0,-6 5-28 0,8 12-130 16,6 1-32-16,24-3-35 31,8 1-9-31,20-16-7 16,16-5-4-16,27-10-1 15,16-11 2-15,17-7 3 0,13-6 1 0,-10-8 3 32,-2-2-15-32,-16-3-53 15,-7-4-44-15,-15-5-124 0,0-2-35 0,-11 3-15 16,-1-6 43-16,-6 4 151 16,-5 7 100-16,-14 1 180 15,-3 6 52-15,-16 7 32 16,-8 3-24-16,-9 12-75 0,-1 9-44 31,-1 8-54-31,0 2-24 0,11 4-37 16,5-3-9-16,14-5-6 15,6-7-3-15,18-10-2 0,11-3 4 32,12-17 6-32,11-5 9 0,7-10 9 15,-11 1 5-15,-5-3 7 0,-8 1 1 16,-25 1 2-16,-12 1-4 15,-27-1-11 1,-12 8-8-16,-11 9-14 16,4 7-2-16,7 4-4 15,3 2-1-15,26-2-4 0,11-3-1 16,29-3-1 0,7 0 4-16,11 0 5 0,4 2 0 15,-7 6 3-15,3 6-1 16,-14 3-1-1,-2 1 2-15,-13 1-12 16,-8-4-7-16,-1-4-13 0,-9-6-4 0,-2-5 12 16,0-3 8-16,-3-11 12 15,0-10 4 1,5-9 0-16,7 0 0 16,15-3 0-16,5 3-1 15,1 15-1-15,1 9 0 16,3 14 0-16,-1 4 0 0,5 4-1 15,2-7 0-15,10-8 1 0,4-9 2 16,-8-8 2-16,-3 0 8 31,-16-6 17-31,-13-3 8 0,-7-4 13 16,-10-4-2-16,-10-5-11 16,2 0-10-16,-1 6-16 15,-7 5-5-15,3 18-6 0,4 7-4 16,-4 8-3-16,2 10-1 15,3 10 0 1,2-2 0-16,6-1-3 16,6-2-1-16,15-10 1 15,2-8 1-15,4-13 9 16,2-9 3-16,-3-11 2 16,0-11 1-16,1-12 3 15,-5-8 1-15,-7-12 8 16,0 0 2-16,-7 10 14 0,-8 14 7 0,-7 47-7 15,-9 23 4-15,-12 46-14 16,-5 18-8 0,-7 18-6-1,12 2-3-15,11-2-76 0,10-14-64 0,33-10 76 16</inkml:trace>
  <inkml:trace contextRef="#ctx0" brushRef="#br0" timeOffset="170008.15">22076 229 1297 0,'8'3'126'0,"-4"-1"148"0,8 4-90 0,-9 4 22 15,3 7-45-15,-6 24-68 16,-8 5-27 0,-1 26-24-16,-4 9-17 0,-3 12-19 15,0 3-1-15,2-5-24 16,-5-2-7-16,5-23-11 31,3-6-1-31,5-32 22 0,3-9 12 0,1-28 24 16,4-24 3-16,7-16-3 15,12-10-3-15,5-2-11 16,9 10-2-16,-2 23 3 0,0 7 2 16,-6 25 0-16,-2 13-3 31,-10 10 1-31,-4 3-2 0,-16 8-1 15,-12-1-1-15,-17 3 2 16,-10-1-7-16,-11 2-25 16,0-3-10-16,-2-6-62 15,7-15-51-15,20-17 87 0</inkml:trace>
  <inkml:trace contextRef="#ctx0" brushRef="#br0" timeOffset="170583.5">22559 721 1430 0,'0'38'94'0,"0"-3"34"15,-5-4-19-15,5-12 23 16,6-3-56-16,8-16-48 16,2-10-6-16,11-10-4 15,3-7-8-15,0-9 10 16,-5 1 4-16,-7-1 6 15,-6 3 11-15,-15 9 6 16,-8 5-3-16,-14 18-4 16,-5 4-15-16,-7 24-21 15,0 14-3-15,7 15-2 0,4 4-2 32,18 2-2-32,13-4 0 0,22-18-1 15,11-10 1-15,17-15 2 16,11-12 2-16,23-14 1 0,1-11 1 15,4-16 2-15,-7-4 1 0,-22-12 9 16,-7-2 13-16,-31 7 33 16,-11 8 16-1,-24 20 1-15,-13 10-13 0,-12 22-31 32,-3 19-18-32,-5 30-13 15,0 6-1-15,0 23-3 16,1 0 0-16,4 1 0 0,0 3 0 0,1-1-17 15,2 1-9-15,-2-6-10 32,4-5 1-32,-4-13 19 0,5-15 12 15,-3-24 14-15,1-11 0 16,-1-29-5-16,3-15-9 16,7-22-18-16,2-20-20 15,13-27-52-15,10-7-25 16,18-11-75-16,17 6-82 15,23 15-176-15,9 10 244 0</inkml:trace>
  <inkml:trace contextRef="#ctx0" brushRef="#br0" timeOffset="170749.99">23259 686 715 0,'74'-9'164'0,"-3"4"133"0,-20 10-59 0,-18 11-5 0,-21 11-50 16,-12 6-24-1,-15 14-52-15,-7 3-29 0,1-7-40 16,4-5-17-16,17-14-27 31,8-12-11-31,18-9-40 16,12-7-38-16,11-19-103 15,0-2-77-15,-5-19 145 16</inkml:trace>
  <inkml:trace contextRef="#ctx0" brushRef="#br0" timeOffset="170894.65">23467 406 1300 0,'-28'8'77'16,"9"-4"36"-16,9-1-54 0,17-3-20 16,7-3-78-16,22 2-263 15,8-1 191 1</inkml:trace>
  <inkml:trace contextRef="#ctx0" brushRef="#br0" timeOffset="171273.6">23882 627 573 0,'11'69'163'16,"-9"-3"148"-16,-13-3-112 15,-3-8-35-15,1-21-59 16,5-11-22-16,8-28-30 16,10-9-19-16,10-17-5 0,5-9 9 15,5-4 5 1,0 6 9-16,3 19 16 16,-4 8-6-16,-1 22-12 15,1 4-9-15,-6 3-27 16,6 1-6-16,1-8-2 15,6-9-1-15,5-15 2 16,6-2 2-16,-6-17 14 0,-1 2 11 16,-2-6 11-16,-12-4 4 15,-2 3-8-15,-10 0-2 0,-4 18-7 16,-2 8 3 0,3 19-5-16,0 14-10 0,11 15-5 15,-2 7-6-15,7 6 2 31,3 2 4-31,-6-4 6 16,-7-6 6-16,-12-9 12 0,-10-6 0 16,-31-5-4-16,-12-8-14 0,-21-4-68 15,-21-7-53-15,-42 6 51 32</inkml:trace>
  <inkml:trace contextRef="#ctx0" brushRef="#br0" timeOffset="174721.27">14437 6379 775 0,'0'0'59'0,"0"5"11"0,-3-3 141 0,-5 3-13 0,2-2 36 16,-2 8-15-16,-3-10-55 15,0 2-29-15,-3-3-41 16,-2-6-16-16,-9-3-41 0,1 1-10 16,-12 1-15-16,-5-2-8 15,-2 11-4-15,-4 5-3 16,17 9-4-16,6 8-2 16,21 1-1-16,8 5 0 0,20-5 2 15,11-1 4-15,8 0 4 31,1-9 3-31,-3 8 2 0,-6-5-1 0,-12 3 1 32,-7-1 0-32,-18 4 5 0,-13 3 1 15,-21 3-3-15,-4-2-1 16,-17-1-4-16,-4-3-11 0,5-10-25 16,5-8-18-16,13-15-47 31,12-12-23-31,12-17-56 0,6-9-48 15,16-14-214-15,7-10 252 0</inkml:trace>
  <inkml:trace contextRef="#ctx0" brushRef="#br0" timeOffset="174910.13">14268 6044 842 0,'13'-38'200'0,"-11"0"202"16,2 6-81-16,-4 13-107 0,5 7-40 15,0 12-63 1,-2 8-21-16,2 20-26 15,-4 8-14-15,2 32-19 16,-3 11-7-16,4 28-15 16,-8 10-4-16,0 4-1 15,-4-4-1-15,-3-13-42 16,9-4-37-16,7-18-102 16,4-8-74-16,13-16 136 15</inkml:trace>
  <inkml:trace contextRef="#ctx0" brushRef="#br0" timeOffset="175697.87">14989 6438 867 0,'11'-16'110'0,"-6"-1"81"16,5-2 11-16,-7 3-37 15,-2-4-16-15,-4 5-30 16,-8 0-14-16,-14 10-27 16,-7 5-18-16,-17 6-26 15,-3 15-9-15,-1 2-12 16,4 12-7-16,17-2-3 16,10-3 1-16,21 0 6 0,5-14 8 31,26 7 2-31,16 0 2 15,6-5 2-15,2 1-6 0,-4 3-1 16,-10 1-2-16,-7 5-5 16,-16-1 6-16,-18 3-1 15,-12 1-1-15,-22 4 3 16,-4-4-6-16,-13-1-8 16,-5-4-13-16,2-14-53 15,7-5-30-15,17-20-127 0,15-11-109 0,16-17 187 31</inkml:trace>
  <inkml:trace contextRef="#ctx0" brushRef="#br0" timeOffset="175871.01">15144 6354 702 0,'20'18'181'0,"-4"10"188"0,-5 8-78 15,-6 12-95-15,3 4-32 0,-5 4-70 16,3 4-20-16,2 7-40 15,-5 2-23-15,4 3-9 0,-4 6-6 16,-3-1-95-16,1-3-83 31,-1-11-162-31,-1-8 159 0</inkml:trace>
  <inkml:trace contextRef="#ctx0" brushRef="#br0" timeOffset="176161.74">15207 6575 1040 0,'5'-36'160'0,"1"6"206"0,2 11-128 15,5 9-46-15,2-1-32 16,12 3-72-16,5 4-31 0,17 2-20 16,3-1-10-16,8 8-16 15,-2 3 1-15,-11 7-4 31,-7 4-3-31,-24 10 0 16,-9 2 2-16,-22 9-1 16,-17 1 0-16,-22 4-9 15,-20-4-5-15,-6 0-23 16,-5-4-7-16,17-12-26 0,5-12-28 0,15-21-106 16,12-11-82-1,16-19 149-15</inkml:trace>
  <inkml:trace contextRef="#ctx0" brushRef="#br0" timeOffset="-184536.69">15428 12659 1045 0,'-29'21'101'0,"0"-7"92"31,-1-3-37-31,12-8-7 0,6-3-6 0,12-5-4 15,11 1-10-15,12-4-15 32,9-2-8-32,23 4-23 0,8 0-13 0,19-2-29 31,3 1-10-31,18 1-13 0,10-5-4 0,26-5 4 31,3-1 3-31,-11-8-12 0,-11 1 0 16,-35 0-3-16,-9 7-26 15,-24-5-88-15,-14 5-69 0,-30-1 83 16</inkml:trace>
  <inkml:trace contextRef="#ctx0" brushRef="#br0" timeOffset="-184136.12">16556 12180 1506 0,'1'11'139'0,"1"3"75"16,0 0-32-16,4 5-81 16,0 3-29-16,13 0-31 0,6 4-5 0,12-3-10 31,2-1-5-31,4 2-11 16,-2 1-2-16,-18 0-3 15,-12 4 0-15,-28 7-1 16,-16 5-9-16,-19 6-46 0,-6 2-40 15,1-9-133-15,5-2-89 16,4-18 168-16</inkml:trace>
  <inkml:trace contextRef="#ctx0" brushRef="#br0" timeOffset="-183607.57">14096 12770 1639 0,'0'-8'106'0,"-3"5"51"16,-9 6-12 0,-10 6-44-16,-7 1-23 0,-2-2-46 0,-4-1-10 15,0 8-8-15,-3-3-8 16,5 7 1-16,5 2 0 15,7 2-6 1,9 3 5-16,12-1-5 0,11 0 6 16,16-1 9-1,7-4 5-15,7 1 4 16,-1-1 0-16,-2 1-8 16,-12 1-4-16,-11-2 1 0,-9 2-6 15,-22 5-6 1,-9 3 2-16,-16 3-43 15,-5 2-32-15,-1-10-77 0,7-9-49 16,14-18-44-16,5-12-31 16,18-28-156-16,3-12 246 15</inkml:trace>
  <inkml:trace contextRef="#ctx0" brushRef="#br0" timeOffset="-183450.75">13915 12563 1159 0,'8'-39'159'0,"-5"13"171"0,-1 11-37 0,-2 21-57 15,-4 13-45-15,0 19-93 0,-4 11-36 16,0 17-41-16,3 11-6 31,0 11-14-31,-1 9 0 16,6 0-29-16,3 0-26 0,5-8-111 16,2-13-98-1,4-19 142-15</inkml:trace>
  <inkml:trace contextRef="#ctx0" brushRef="#br0" timeOffset="-182998.65">14440 13085 1551 0,'0'-8'167'0,"-3"-5"107"0,-5-10-123 16,4-2-21-1,-9-2-80-15,0-5-26 0,1 13-19 16,-1 8-5-16,-7 19 0 16,1 11 0-1,1 22-4-15,2 5 0 0,13 4 1 16,6-1 0-16,15-19 1 16,-2-6 2-16,10-16 2 15,0-8 2-15,-1-10 3 16,-3-9 3-1,-8-7 20-15,-3-3 7 0,-6 2 17 16,-3 2 4-16,-2 12-1 16,0 13-5-16,-2 15-13 15,0 13-8-15,1 18-20 0,1 1-4 16,0 10-4-16,1-4-1 16,-1 3 1-16,-3-7-1 15,-6 3 2-15,-10-4 0 16,-8-5 0-16,-3 3-8 15,-8-16-37-15,-1 0-24 0,6-19-77 32,7-7-67-32,17-24-211 0,9-13 235 0</inkml:trace>
  <inkml:trace contextRef="#ctx0" brushRef="#br0" timeOffset="-182606.19">14532 13066 814 0,'27'-19'229'0,"-5"3"176"15,-7 24-90-15,-2 13-52 0,-5 21-105 16,-2 10-44-16,1 13-72 16,-3 0-22-16,6 4-15 0,1-3-3 15,1-4-6 1,1-2-10-16,1-10-8 16,-1-6-3-16,-2-15 5 0,-3-10 7 15,-8-19 11-15,3-7 4 16,-11-27 14-16,0-18 5 0,2-29 24 31,1-12 7-31,10-16 9 16,9-3 11-16,27 15 0 15,-3 13-3-15,16 27-6 0,-7 16-16 16,-12 22-21 0,4 8 2-16,-12 13-19 0,-2 9-1 15,-11 8-3-15,-4 6-6 16,-12 11 5-1,-7 2 0-15,-15 11 0 16,-4-3 0-16,-12 0-14 0,-7-5-13 16,-7-8-48-16,1-10-39 0,4-20-69 15,3-10-95 1,16-27 158-16</inkml:trace>
  <inkml:trace contextRef="#ctx0" brushRef="#br0" timeOffset="-126470.79">2364 7324 471 0,'-2'-14'124'0,"2"3"113"16,2 9-118-16,-1 2-27 0,6 5-28 16,2-2 16-16,20-3 28 0,13 5 12 15,47 3 3-15,15 1-17 16,25 7-46-1,13 1-22-15,25 4-26 16,10-8-4-16,17-12-2 16,3-4 2-16,13-21 2 15,-11 1 1-15,-8-10-8 16,0 1-99-16,-24-7 67 0</inkml:trace>
  <inkml:trace contextRef="#ctx0" brushRef="#br0" timeOffset="-120297.72">2015 14105 371 0,'0'-14'103'0,"0"-3"78"16,0-2-45-16,2 5-15 0,-4 6-24 15,2 3-6 1,-3 8-8-16,-8 7-5 0,2 5 4 15,-1 8 1-15,5 3 5 16,5 7-1 0,5 5-27-16,3-1-14 0,6-1-24 0,10-3-10 15,-5-8-7-15,4-4-2 16,-4-7-1 0,-4-3-31-16,-1-11-138 15,0-5-153-15,6-14 161 16</inkml:trace>
  <inkml:trace contextRef="#ctx0" brushRef="#br0" timeOffset="-120163.02">1864 13851 1117 0,'-13'-3'61'0,"2"-5"20"0,6 7-39 16,2-2-62-16,3-4-56 0,10-5 46 31</inkml:trace>
  <inkml:trace contextRef="#ctx0" brushRef="#br0" timeOffset="-119821.34">2313 14066 1023 0,'7'49'60'31,"-6"4"14"-31,-1-2-22 0,-4-7-41 0,0 0-5 16,4-22-3 0,2-3 1-16,6-14 23 0,-3-7 8 15,4-9 10 1,-4-4 2-16,1-6-15 0,-3-1 2 0,5-11 3 16,0-3 10-1,11-7 21 1,1 4 1-16,10 5-2 15,7 3-12-15,5 14-28 16,6 9-11-16,1 14-13 16,-1 11 0-16,-2 13-2 15,-13 5 0-15,0 6-1 0,-4 3-14 16,-5 0-42-16,2 5-28 0,-4-8-81 31,-6-8-34-31,-3-14-129 16,7-12 174-16</inkml:trace>
  <inkml:trace contextRef="#ctx0" brushRef="#br0" timeOffset="-119573.71">3091 13738 433 0,'-6'-71'123'0,"1"9"149"32,-6 14-18-32,3 19-21 0,2 17-15 0,0 15-55 15,2 11-27-15,3 19-61 0,-1 11-20 16,-1 19-25-1,-2 10-13 1,5 10-12-16,5 4-4 0,8 3-1 16,4-3-3-1,10-16-29-15,9-10-18 0,2-20-59 0,1-9-43 16,1-20-84 0,-4-8-83-16,-1-11 178 15</inkml:trace>
  <inkml:trace contextRef="#ctx0" brushRef="#br0" timeOffset="-119395.97">2949 13916 1238 0,'43'-17'111'0,"12"-8"73"31,13-7-15-31,25-11-75 0,3-2-26 15,3-7-110-15,6 4 32 0</inkml:trace>
  <inkml:trace contextRef="#ctx0" brushRef="#br0" timeOffset="-117336.35">4132 13739 455 0,'0'0'120'0,"0"0"95"0,0 7-30 16,-3 5-27-16,-5 7-33 0,-4 3-10 31,4 5-37-31,1 2-10 0,7 8-11 16,-1 9-11-16,-1 8-24 15,5 9-8-15,-3 5-12 16,2 3-24-16,8-8-120 16,-6-8-122-16,7-12 137 15</inkml:trace>
  <inkml:trace contextRef="#ctx0" brushRef="#br0" timeOffset="-117031.43">4107 13725 795 0,'14'-17'163'0,"2"3"175"0,3 3-161 0,5 8-61 16,-4-2-31-16,9 5-23 31,-4 5-11-31,-6-1-20 0,-5 7-4 16,-8 7-7-16,-1 4 0 0,-14 9-6 15,-6 1-2-15,-7-7-4 16,-1-1-1-16,0-10-1 16,-6-6-1-1,2-3-2-15,-2-5-1 0,7-8-25 16,14 3-45-16,4-6-234 15,11 3 191-15</inkml:trace>
  <inkml:trace contextRef="#ctx0" brushRef="#br0" timeOffset="-116831.18">4449 13982 623 0,'7'-3'115'0,"4"2"122"0,-2-1-102 0,-6 7-9 15,1 9-33-15,-6 13-24 16,-3 7-26-16,-7 14-33 16,-6-6-5-16,3 4-8 31,0-7-48-31,3-10-259 0,2-2 208 16</inkml:trace>
  <inkml:trace contextRef="#ctx0" brushRef="#br0" timeOffset="-116253.1">5057 13659 774 0,'12'-11'135'0,"-8"5"153"16,-4 1-30-16,-7 5-60 15,-7 6-27-15,-10 1-70 0,-7 0-30 16,-1 4-40-16,-4 1-10 16,0 2-16-1,7 6-4-15,4 12-3 16,5-1-2-16,13 7-1 15,4-2-1-15,9-1 0 16,15-8 0-16,7-14 1 0,1-9-1 16,5-12 3-1,-7-14 1-15,0-9 2 0,0-9 0 16,1-2 1-16,4 1-1 16,-4 3 5-16,1 5 0 0,-9 20 2 31,-6 10 2-31,-12 20-1 15,-4 15 0-15,-9 17-3 16,-3 9 0-16,-11 21-26 0,0 5-19 16,-2 9-66-1,0 0-56-15,3 1-125 0,7-4-124 0,1-8 226 16,19 73-235-16,-7-168 262 16,13 46 254-16,4-12 25 15,2-9 107-15,12-20-15 16,6-17-25-1,7-24-46-15,10-9-28 0,17-21-59 16,5-9-20-16,10-12-126 16,8-13 68-16</inkml:trace>
  <inkml:trace contextRef="#ctx0" brushRef="#br0" timeOffset="-92519.4">16851 5996 256 0,'-8'3'73'0,"0"-3"54"0,8 0-3 15,3 0 7-15,5 0 1 16,-3-1 0-16,4-1-10 16,-6 1-12-16,7 1-25 15,3 0-11-15,-2 0-22 16,3 0-4-16,-5 1 2 15,1 4-1-15,1 3 7 16,-3-5 0-16,4 3-3 16,6-2 1-16,4-4 2 0,5 0 2 15,4-2 0-15,9-3 0 16,8-1 2 0,5-2-5-1,13 2-11-15,10-4-5 0,23 7-8 16,0-3-2-16,-2 3 0 0,-6 3 0 15,-9 0-8-15,-1 0-2 16,7 8-7-16,8-4-3 16,0 6-3-16,-1 2-1 15,-8-5-1-15,-7 1-1 0,2-2 0 32,-1 0 0-32,13 5 0 15,7-3-2-15,7 3 1 0,-6 0 0 16,-12-1 2-16,-5-6 2 15,4-2 2-15,8-2 1 0,8 0 0 16,-1-2 0-16,-3 1-3 16,-10 2-1-16,-10 2 0 15,2 4 0-15,1 4 2 16,3-3-1 0,7 1 0-16,-7 2 0 0,-13 0 0 15,-6 2-1-15,-3-2-1 16,6-2 0-16,8 4-1 0,-1-2 1 31,11 0-1-31,-2-1 0 0,-7-6-1 16,-3 3 1-16,-10-6-1 15,4 2 0-15,1 2 0 16,2 1 1-16,0 4-1 16,5-4 2-16,-3 4-2 15,-2-4 1-15,-14 0 0 16,-6-3 0-16,-10 4-1 0,3-4 0 15,-1 2-1-15,3 1 1 0,1-5 0 16,-2 4 1 0,-6-5 2-16,-2 0 0 15,-13-3 2 1,-4-2 0-16,-10-3-3 16,-1 4-1-16,3-3-4 0,0 4-2 15,9 3 0-15,0 0 1 16,4 3 2-1,4-3 0-15,-4-3-19 16,-1-3-26-16,-11-7-129 16,-2-3-112-16,-8-9 151 0</inkml:trace>
  <inkml:trace contextRef="#ctx0" brushRef="#br0" timeOffset="-89344.5">22705 5861 487 0,'-1'-2'99'0,"1"-3"127"16,3-3-12-16,3 4-4 15,-3 4-4-15,-1 1-28 16,-2 9-24-1,-3 4-48-15,0 3-15 0,3 10-33 16,1 8-13-16,6 18-18 16,0 9-12-16,6 17-14 15,-4 8-42-15,1-1-178 0,1-5-181 16,-5-7 202-16</inkml:trace>
  <inkml:trace contextRef="#ctx0" brushRef="#br0" timeOffset="-89055.71">22705 5943 1476 0,'10'-27'121'16,"2"3"57"-16,1 1-1 15,11 10-20 1,6-4-44-16,19-1-41 15,11 7-19-15,1-1-31 0,-3 12-5 16,-13 7-12-16,-12 6-4 16,-18 11 0-16,-5 4 1 15,-23 2 1-15,-1 3 2 16,-32-1-8-16,-9-2-18 0,-13-5-61 16,-3-9-45-16,21-12-165 15,18-4-144-15,28-9 244 16</inkml:trace>
  <inkml:trace contextRef="#ctx0" brushRef="#br0" timeOffset="-88596.31">23108 5916 615 0,'23'14'187'15,"1"2"145"-15,-2 11-114 16,-6 1-42-16,-5 5-97 0,-3-1-28 0,-4 1-34 31,-4-6-3-31,0-4-4 16,2-4-2-16,-4-9 13 0,2-9 5 15,-1-6 12 1,-2-9 7-16,6-16-6 16,8-4-6-16,8-9-13 0,12 2 4 15,10 10 7 1,4-1 6-16,2 15 6 16,2 4-7-16,-8 13-17 0,-3 0-6 15,-5 13-10-15,-11-1-2 0,-13 7-1 31,1 3-1-31,-12 7 1 0,-2 4 0 16,0-2 0 0,4 6 0-16,13-3 1 15,11-4-1-15,2-8 1 0,12-8 1 0,-1-12 1 32,-4-7 3-32,3-18 19 0,5-6 13 0,-8-13 27 15,-1-2 9-15,-12 1 0 16,-17-1-5-16,-14 6-28 0,-11 10-11 31,-27 10-30-31,-7 9-7 0,-9 20-4 16,-9 3-11-16,11 8-43 15,4-3-36-15,42-2-176 0,18-4-197 16,28-2 270-16</inkml:trace>
  <inkml:trace contextRef="#ctx0" brushRef="#br0" timeOffset="-88388.46">24131 5954 1202 0,'21'-10'163'16,"-10"1"134"-16,-11-1-65 15,-24 10-80-15,-12 5-40 0,-10 6-51 16,-1 6-11-16,6 9-19 31,8 8-14-31,19 7-12 16,6 0-4-16,17-1 0 0,13-2 1 0,15-12-3 15,5-5 0-15,9-16-48 32,1-5-43-32,-2-13-199 15,-1-4 165-15</inkml:trace>
  <inkml:trace contextRef="#ctx0" brushRef="#br0" timeOffset="-87954.61">24628 5788 1308 0,'0'0'125'0,"-1"5"116"16,-1 4-67-16,-9 18-7 15,-3 3-52-15,-10 21-73 16,-4 2-17-16,-7 10-20 15,4-1-2-15,-1-1-3 0,8-9-1 16,12-17-3 0,10-13-2-16,10-17 2 0,6-13 2 0,7-20 3 15,-2-10 2-15,14-24 1 16,-2-10 2 0,4-18 21-16,-5-2 14 15,3 2 25-15,-3 15 7 0,3 26 7 16,-3 16-11-1,-6 33-7-15,-7 17-5 0,-2 30-18 16,-1 9-3 0,2 14-17-16,-2 5-2 0,3-9-12 0,0 2 3 15,4-13-41-15,-8-2-37 16,-4-13-84-16,-4-7-79 16,4-12-288-1,-7-9 305-15</inkml:trace>
  <inkml:trace contextRef="#ctx0" brushRef="#br0" timeOffset="-87781.06">24627 5845 1696 0,'-11'11'150'0,"-2"0"71"0,4 2-23 16,7-6-87-1,2-2-39-15,17-2-48 16,6-4-8-16,24-1-21 0,8-3-32 0,29 1-132 15,2-4-183-15,1-2 192 16</inkml:trace>
  <inkml:trace contextRef="#ctx0" brushRef="#br0" timeOffset="-87558.73">25179 5392 1621 0,'-21'24'153'0,"-4"4"47"15,-2 2-80-15,-1 2-6 16,9-7-90 0,2-6-14-16,12 3-81 15,5-5-88-15,5 7 93 16</inkml:trace>
  <inkml:trace contextRef="#ctx0" brushRef="#br0" timeOffset="-87286.75">25289 5913 903 0,'-3'9'129'0,"-6"4"277"16,-10-2-242-16,-6 1-14 15,-1 7-24-15,-2 2-78 0,3 3-15 16,14 1-17-16,0 0-3 0,19 3 2 16,4 2-1-16,6 2 1 15,0-2-4-15,0-2-8 32,-9 2 0-32,-7-5 0 0,-4-3-12 0,-18-1-52 15,-1 3-41-15,-15-7-127 31,-8-3 121-31</inkml:trace>
  <inkml:trace contextRef="#ctx0" brushRef="#br0" timeOffset="-86281.49">23349 6734 856 0,'-16'5'151'0,"0"-3"88"0,4-2-9 15,4-2-11-15,3-6-43 16,2-1-20 0,-6-1-37-16,-4-1-23 0,-8 5-40 15,-5 1-18-15,-4 10-31 16,-4 8-5-16,3 12-3 15,3 8-2-15,-2 5-1 16,11 1 0-16,9-10-2 16,12-7 0-1,20-16 2-15,2-6 0 0,4-10 4 16,8-7 0-16,-6-10 7 16,5 0 6-16,-5 2 19 15,-8 2 3-15,-9 10-5 0,-10 8-8 16,-6 18-16-1,-8 11-5-15,-2 10 3 0,0 7 5 16,12-6-56-16,2-4-38 16,23-16-87-16,12-4-57 15,15-21-38-15,5-2 20 0,11-14 84 16,1-2 52-16,-13 0 132 31,-8-4 47-31,-26 8 80 16,-17 4 37-16,-21 9 25 0,-11 8-11 15,-24 11-64-15,3 12-35 0,3 8-62 16,10 7-19-16,18 1-18 31,14-1-2-31,16-2-4 0,13-4-1 16,18-6 2-16,14-7 0 16,6-14-1-16,0-6-1 0,-6-18-5 15,-8-8-2 1,-8-12-4-16,-5-10 0 0,-8-11 3 15,-1-7 3-15,-5-5 8 16,-6-6 3 0,-3 4 4-16,-2 11 17 15,-5 26 42-15,-3 21 10 0,-8 37 7 16,-1 9-15-16,-5 28-39 16,-2 8-11-16,4 9-9 15,-2 6 5-15,11-6-68 16,0-2-51-16,8-12-256 15,4 3 202-15</inkml:trace>
  <inkml:trace contextRef="#ctx0" brushRef="#br0" timeOffset="-86133.29">23911 6722 1375 0,'11'-14'124'0,"0"-2"162"16,14 0-201-16,2 2 0 15,11-4-30-15,4 4-25 0,7 10-86 32,5 2-80-32,3 8 78 0</inkml:trace>
  <inkml:trace contextRef="#ctx0" brushRef="#br0" timeOffset="-85707.68">24389 6804 731 0,'4'19'155'16,"-2"7"65"-16,-2 6-32 16,-8 0-34-16,0 1-70 15,-1-3-6-15,-4-8 3 16,10-8-3-16,3-11 2 0,5-8-1 0,9-14 1 16,0-3 1-1,8-14-2 1,0 0-12-16,5-1-24 15,1 8-11-15,-2 13-16 0,-1 5-3 16,-3 11-6-16,-6 4 0 0,-2 6-7 31,0 1-5-31,10-6 1 16,4-2 0-16,13-8 3 16,2-4 2-16,-2-6 3 0,-5 0 0 15,-17-1 16-15,-9-1 10 0,-23 7 9 16,-11 2 0-16,-18 16-16 15,-7 8-11 1,-2 15-12-16,7 9-4 0,14 6-15 16,13-4-26-16,15-7-58 15,10-7-45-15,17-14-113 16,12-7-99-16,15-17 201 16</inkml:trace>
  <inkml:trace contextRef="#ctx0" brushRef="#br0" timeOffset="-85530.78">25138 6819 1116 0,'-16'5'225'0,"-4"5"125"0,-18 12-84 15,-3 3-56-15,0 13-105 16,4 1-29-16,26 2-40 16,11 0-14-16,35-9-18 15,6-10-8-15,3-11-57 16,13-5-26-16,-17-14-129 15,1-6-187-15,-4-21 243 16</inkml:trace>
  <inkml:trace contextRef="#ctx0" brushRef="#br0" timeOffset="-56550.34">19659 5320 293 0,'0'-5'113'0,"2"3"120"16,-4-4-22 0,2 5-45-16,0-1-24 0,-6 0-22 15,1-1-8-15,5-2-5 31,0 4 1-31,0-1-15 16,0 1-18-16,0 1-33 0,0 0-12 0,-8 4-19 16,6 6-4-16,2 9-3 15,0 6-3 1,0 18-1-16,0 4 1 16,-4 10-1-16,-4 4-2 0,5-7-25 15,3-8-31-15,0-15-76 16,0-6-71-1,1-14 108-15</inkml:trace>
  <inkml:trace contextRef="#ctx0" brushRef="#br0" timeOffset="-56223.24">19620 5320 793 0,'3'-7'156'16,"-2"-4"118"-16,20-1-83 15,-4-1 8-15,5 5-69 16,-1 4-34-16,-4 7-45 16,-1 8-20-16,0 1-24 15,-4 4-2-15,-1 0-3 32,-6 1 1-32,-8 1 3 15,-3 2 1-15,-18 1 0 0,-1 1 0 16,-13 0-5-16,0-8-1 0,-2-3-30 15,-1-9-39-15,10-9-123 32,10-1-114-32,15-6 160 15</inkml:trace>
  <inkml:trace contextRef="#ctx0" brushRef="#br0" timeOffset="-55435.14">19885 5769 612 0,'-2'-1'116'0,"0"-1"113"0,2-3-16 16,0-3-42-16,0-3-18 16,-1-1-40-16,-5-1-24 0,-7 2-34 15,-4 5-15 1,-1 4-16-1,-5 4-9-15,-7 9-11 16,3 5-2-16,-2 1-2 16,9 5-1-16,9 3-1 0,-2 0-1 0,13-6 1 31,8-1 1-31,0-15 0 0,8-3 1 16,6-10 1-1,1-4 0-15,3 0 1 0,1 0 2 16,-4 4 8-16,-4 1 3 0,-2 4 4 15,-2 2-2-15,-9 3-6 32,0 11-4-32,-7 3-3 15,-9 4 0-15,-4 5-1 0,-8 4-1 0,-5 3-1 16,0 2-1-16,1 4 0 16,-3-1-1-16,9 1-1 15,2 2 0-15,6 1-3 16,4-1-2-16,3 0-7 15,5 0-6-15,3-12 3 16,5-5 2-16,9-16 12 16,-1-7 7-1,11-14 10-15,8-7 5 16,7-15 13-16,9-5 4 16,10-6 4-16,4-1-2 0,-2 11-14 15,5 1-7-15,-14 16-115 0,-9 4-153 16,-43 18 147-1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1-26T17:22:18.545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4358 4934 545 0,'4'4'88'0,"-3"-1"113"15,5 2-2-15,0-2-15 16,4 0-33-16,7-1-58 15,9 1-7-15,11 2-4 16,17-1-9-16,19-4-16 16,9-2-9-16,19-13-13 0,11-6 1 15,15-12-15 1,2-3-3-16,11 0-7 16,-13-1-2-16,-19 7-32 15,-8 5-76-15,-35 14 62 16</inkml:trace>
  <inkml:trace contextRef="#ctx0" brushRef="#br0" timeOffset="827.31">2762 6565 350 0,'-2'0'132'16,"-2"-1"57"-16,0 1-30 16,0 0-49-16,1 0-82 15,1 0-16-15,2-1-10 16,1-1 5-16,6 0 15 16,4-3 15-16,13-2 37 15,10 0 12-15,15 0 23 16,9 1-7-16,8 3-19 0,7 1-13 15,23-2-38 1,11-1-8-16,15 0-17 0,4 2-2 0,0 5-3 16,-6 3 1-16,-3 10-34 31,-10 1-49-31,-12 8 46 16</inkml:trace>
  <inkml:trace contextRef="#ctx0" brushRef="#br0" timeOffset="12099.2">6577 7368 196 0,'0'-4'70'0,"-4"-1"64"16,-1 2-41-16,-3 2-29 16,-2 1-31-16,1 2-25 15,-1 1-3-15,3 1 40 31,0-1 14-31,6-3 40 0,1 0 30 16,1-3 4-16,5-1 4 0,2-1-17 16,1 1-17-16,8-1-38 15,2 1-15-15,5 1-25 16,6 0-10-16,4 2-10 16,8 0-3-16,10 1 0 15,3 0 0-15,1 0-1 16,-5 0 0-16,0 1-1 0,3 2-1 15,7 1 0 1,5 1-1-16,7 2 0 0,-1 0 0 16,-4 0 0-16,-1 2 1 0,3 2 1 31,7-2 0-31,3 0 0 16,-4-1 0-16,3-3 2 15,-2-3 6-15,11-3 16 16,6-5 13-16,2-6 12 15,2 0 0-15,5-1-8 0,2 3-6 16,-1 5-10-16,-6 4-4 16,-6 3-6-16,-1 3-5 0,-2 2-1 15,-6-2 1-15,-18 0-16 16,-9-2-65-16,-13-3 48 16</inkml:trace>
  <inkml:trace contextRef="#ctx0" brushRef="#br0" timeOffset="34462.19">14195 4802 691 0,'-1'0'6'0,"-13"-2"151"0,5 2-70 0,1-1-18 16,0-2-20-1,-1 2 1-15,0-4 4 16,0-2 11-16,0 0-1 16,-4-3-9-16,1 0-4 0,-4-1-8 15,-3 0-4-15,1 0-4 16,-2 1-2-16,-3 4-2 16,-1 0 0-16,-2 6-9 15,0 0-5-15,-2 6-8 16,0 1-2-1,2 5-2-15,-6 0-2 0,-5 0 0 16,-1 4-1-16,-10-1 0 16,2 0 0-16,3 3-1 0,2-4 0 15,5 0 0 1,-1 1-1-16,6-1 0 16,-2 2 0-16,7 1 0 15,-2 1-1-15,-2-1 1 16,2 1-1-16,-4 0 0 15,3 1 0-15,-1 5-1 16,2 1 1-16,-1 4 0 16,-3 3 0-16,3 1 1 0,0 0 0 0,6 1 1 15,1-3-1-15,2-1 0 32,0 2 0-32,-4-3 0 15,1 1-1-15,0 3 9 0,4 0 2 16,-3 0 1-16,3 2 0 15,-3 4-9-15,1 1-2 0,5 7 0 16,2 2-1 0,5 3 0-16,4 1-1 15,5 0 0-15,4 1 0 0,7 2 0 16,2 4 1-16,6 2 1 16,-2-2 0-16,3-2 0 15,2-4 0-15,-3-7 0 16,1-4 0-16,1-4 0 15,1-5 0 1,5-5 0-16,-1-1 0 0,6-3 0 16,7-3-1-16,10-4 0 0,10 1-1 15,9-5 1 1,1-1 0-16,4-3 1 0,-2 1 0 16,3 0 0-1,4-1 0-15,0 2 1 16,-4 0-1-16,-7-4 1 15,-5-1 0-15,-1-1 1 16,7 0-1-16,-1-5 2 16,0 0 0-16,-11-6 5 0,-8-5 9 15,-9-9 18 1,-2-7 4-16,3-7-1 0,0-5-6 16,-1-3-17-16,2 1-3 0,-5 0-5 15,-1 0-2-15,-8 0-1 16,-5-1 0-1,-8-4 1-15,-4-2 1 0,-4-8 5 16,-6-4 4 0,-4-10 4-16,-7-3 2 15,0-6-1-15,-1-3-1 0,3-9 0 16,1 0 1 0,-1 4 6-16,1 6 0 15,-13 11-2-15,4 0-3 16,-9 2-12-16,1 2-3 15,-2 8-4-15,2 6-2 0,3 9-1 16,1 1-4-16,6 5-21 16,0-1-16-16,9 4-38 15,3 3-32-15,2 6-186 0,-1 7 183 16</inkml:trace>
  <inkml:trace contextRef="#ctx0" brushRef="#br0" timeOffset="40404.25">14008 4886 646 0,'0'11'21'15,"-2"1"3"-15,0 2-7 0,-1 0 2 16,1-1-4-16,6-4-8 15,1-4 14 1,5-7 54-16,2-3 27 16,4-10 56-16,0-5 43 0,8-13 4 15,1-11-6-15,1-18-25 16,2-10-42 0,-1-15-36-16,-6-18-13 0,2-16-29 15,0-7-11-15,-4-18-28 16,7-2-6-1,-5-5-5-15,-1-1-2 0,3-2 1 16,4 9-1 0,-2 10 4-16,3 7 2 0,-3 19 4 15,2 14 1-15,4 24-6 0,-4 13-2 32,0 13-2-32,-5 10-3 0,-7 9-24 15,-3 4-28-15,-6 13-83 0,-5 9-37 0,-2-3-116 31,-2 13-103-31,-5 6 231 16</inkml:trace>
  <inkml:trace contextRef="#ctx0" brushRef="#br0" timeOffset="40704.32">14366 2714 671 0,'-21'12'102'0,"4"-4"60"32,6-4-20-32,5-8-25 15,4-5-25-15,4-11 6 0,7-2 1 0,5-9-4 32,4-4-3-32,10-2-21 0,5-2-13 0,8 3-26 15,6 3-7-15,-1 11-9 0,-1 5-4 16,-8 17-9-16,-9 8-3 15,-5 16-1-15,-5 7 0 32,-5 11 6-32,-3 1 2 15,-3 1-31-15,-3-2-31 16,2-6-94-16,1-1-81 0,5-9 124 16</inkml:trace>
  <inkml:trace contextRef="#ctx0" brushRef="#br0" timeOffset="41737.98">15009 1502 930 0,'9'-6'153'32,"-7"-2"165"-32,2 0-100 0,-12-1-44 15,-9 2-47-15,-10 3-66 16,-7 1-24-16,-3 3-21 15,-3 3-3-15,10 2-7 16,3 3 2-16,9 3 0 16,1 1-3-16,8 1 3 15,5 2 1-15,8 0 0 0,5 1 3 16,11 3 6-16,4-1 1 16,14-1 1-16,5 0-3 0,12 3-14 31,-5-1-2-31,-9 6 0 15,-8-2 1-15,-24 1 9 16,-7 0 3-16,-18 2 4 0,-12 1 4 0,-16-5-4 31,-8 2-5-31,1-7-9 16,3-5-15-16,14-7-46 0,4-7-39 16,12-12-193-16,8-10 171 0</inkml:trace>
  <inkml:trace contextRef="#ctx0" brushRef="#br0" timeOffset="42011.75">15213 961 1488 0,'-3'-1'101'0,"-1"6"38"16,-2 7-4-16,3 19-41 16,0 9-20-16,6 25-29 0,2 8-16 15,6 11-17-15,-2 1-3 16,7-2 0-16,2-3-9 16,0-7-40-16,2-7-32 15,-7-12-107 1,0-7-122-16,-4-11 173 0</inkml:trace>
  <inkml:trace contextRef="#ctx0" brushRef="#br0" timeOffset="42334.03">15612 866 1380 0,'-2'0'93'0,"-5"7"55"15,-1 6-30-15,-2 13-14 0,-3 10-29 16,5 10-38-16,-1 13-16 16,4 12-15-16,5 5-2 0,4 1-3 31,3-2-1-16,2-6 2-15,1-3 0 0,4-8 1 16,2-5 1-16,10-14 2 16,3-7-1-16,1-14-5 0,8-9-13 15,5-12-59-15,3-11-63 16,-4-14 72 0</inkml:trace>
  <inkml:trace contextRef="#ctx0" brushRef="#br0" timeOffset="42523.41">15386 1323 1464 0,'17'-6'115'16,"3"-3"101"-16,17-3-154 16,1-7-3-16,-2 0-31 31,1 2-10-31,-4-4-86 15,3 3-150-15,0-5 133 16</inkml:trace>
  <inkml:trace contextRef="#ctx0" brushRef="#br0" timeOffset="42871.11">16054 1270 1313 0,'0'-1'23'0,"0"4"19"0,-2 2 39 0,-2 1 5 15,1 8-6-15,1 2-29 16,2 8-30-16,0 3-11 16,4 6-6-16,3 1 2 0,2 2 0 15,4-1 0-15,3-8-1 16,4-5-1-16,4-12-22 16,2-4-35-16,3-14-212 15,4-6 168-15</inkml:trace>
  <inkml:trace contextRef="#ctx0" brushRef="#br0" timeOffset="43023.82">16051 965 1661 0,'-10'-2'198'16,"0"-4"-101"-16,3 2 102 0,2-2-89 31,2 5-59-31,3-6-32 0,0-1-138 15,3 3-132-15,6-5 137 16</inkml:trace>
  <inkml:trace contextRef="#ctx0" brushRef="#br0" timeOffset="52467.87">19816 4927 425 0,'1'-2'87'0,"-1"-1"116"16,0 2-117-16,-1 0 5 15,-6 1 2-15,-3-1-3 16,-1 1-4-16,3 0-9 0,7 3-18 15,3 2-6-15,8 3 0 16,-1 5 6-16,3 6-1 16,1 1-5-16,-5 4-21 0,0 0-13 15,-2-1-14 1,0-1-15-16,-1-1-89 0,0-5-70 16,-5-4 83-1</inkml:trace>
  <inkml:trace contextRef="#ctx0" brushRef="#br0" timeOffset="52709.08">19772 4718 1379 0,'0'-15'120'15,"-5"-1"60"-15,5 1-71 16,-8 0-84-16,-3 1-17 0,5 5-73 16,-2 1-50-16,8-1-142 15,9 2-178-15,10 2 252 16</inkml:trace>
  <inkml:trace contextRef="#ctx0" brushRef="#br0" timeOffset="53266.27">20329 4497 451 0,'0'-3'132'0,"-2"-2"80"0,-3-1-20 16,0 0 4-16,-2 1-48 15,-1 0-24 1,-4 1-22-16,1-1-29 16,-6 1-19-16,-1 2-2 0,1 2-12 15,-4 0-6-15,2 4-9 16,-1 1-1-16,3 4-3 15,4 3 0-15,2 6 1 16,1 4 0-16,3 10-4 16,-1 2-4-16,4 12-8 0,1 4-2 31,3 9-3-31,2 2-1 16,1 1 1-16,3-1-17 0,-3-5-46 15,3 1-29-15,-2-4-69 16,-1-1-30-16,-2-7-151 15,-1-7 194-15</inkml:trace>
  <inkml:trace contextRef="#ctx0" brushRef="#br0" timeOffset="53488.6">20001 4967 1004 0,'-3'-2'83'0,"-4"0"65"32,4-1-10-32,4 0-42 0,2-2-19 0,11-4-48 15,5 0 18-15,12-1 17 16,10-1-4-16,10-1-9 16,5 2-35-16,0 0-16 15</inkml:trace>
  <inkml:trace contextRef="#ctx0" brushRef="#br0" timeOffset="55445.84">20923 4584 336 0,'-3'-2'118'15,"0"-1"76"-15,-3 1-21 16,0 1-17-16,3 0-10 16,-2 0 1-16,2 0 0 15,3 1-13-15,0 0-59 16,0 3-27-16,2 10-31 0,0 5-5 16,1 15-3-16,-2 7-1 15,-2 12-3-15,-1 4-2 16,0-1 2-1,1-5-2-15,1-10 0 16,0-7-1-16,0-11 2 16,-1-3 2-16,0-10 4 15,-3-5 2-15,0-8 1 16,1-7-1-16,1-13-4 16,2-3-2-16,1-12-4 15,2-7 1-15,3-4 0 0,0-2 1 0,4 5 0 31,2 4 2-31,3 9 5 16,0 3 2-16,1 8 10 16,0 4 5-16,3 8 3 0,2 4 0 15,4 5-10-15,3 4-8 16,0 6-10-16,-2 5-3 0,0 11-3 16,-3 7-1-16,-6 14 1 15,-2 7 3-15,-5 3 1 16,-1 1 2-16,-4-9 1 15,1-4 0-15,-3-9-13 16,-2-5-18-16,-1-5-63 16,1-3-52-1,-2-5-138-15,1-2-166 0,2-6 253 16</inkml:trace>
  <inkml:trace contextRef="#ctx0" brushRef="#br0" timeOffset="56522.68">21721 4468 194 0,'-3'-4'100'16,"-2"-1"112"-16,0-2-6 0,0 1-37 16,1 0-25-16,3 1-33 15,-1 1-14-15,2 0 20 16,4 2-1-16,1-1-8 16,-1 1-4-16,0 2-47 15,0 1-16-15,-1 0-22 16,1 2-7-16,0 3-9 15,3-1-1-15,6 5 3 16,3 1 7-16,9 2 7 16,8 1 2-16,9 1-2 15,8-2-4-15,1 0-6 16,1-1 0-16,-8-1 0 16,-5-2 1-16,-3 0 3 15,-5 0 3-15,-4-1 2 0,-4-1 1 0,-7-1-2 31,-3-1 0-31,-7-2-2 16,-3 1-1-16,-3 0 8 0,-5 0 2 0,-9 3-2 31,-3 0 0-31,-12 6-9 16,-8 5-5-16,-5 10-2 0,-15 2-3 0,-13 7-7 16,-4-1 0-16,0-1-10 31,13 1-19-31,21-10-36 0,10 0-38 15,16-7-93-15,1-6-53 16,13-3 134-16</inkml:trace>
  <inkml:trace contextRef="#ctx0" brushRef="#br0" timeOffset="56879.97">21715 5139 455 0,'-5'-5'111'0,"0"1"122"0,3 1 20 0,2 3-11 16,4 0-25-16,2 1-24 31,2 2-55-31,7-3-11 16,5-5-2-16,13-4-22 0,12-6-8 15,19-8-41-15,5-1-19 0,-1-3-22 16,-6 1-11 0,-11 0-33-16,-2 2-44 15,-7 5-168-15,-2 0-204 16,-12 3 246-16</inkml:trace>
  <inkml:trace contextRef="#ctx0" brushRef="#br0" timeOffset="57462.5">22693 4530 483 0,'-7'4'112'0,"-2"1"121"16,-2 0 0-16,0 0-45 15,0-1 4-15,5-2-49 16,4-1-21-16,2-3-24 16,3-2-37-16,6-2-18 15,4-3-8-15,0-1-15 32,3-3-2-32,3-3 1 15,2-2-1-15,8-6 4 0,0 0-3 16,2-5-4-16,1 1 2 0,-15 2 2 15,1 1 1-15,-8 9 8 16,-3 4 2 0,-1 7-2-16,-5 4-5 0,1 3-19 15,1 6-7-15,-2 12-6 0,-1 3 0 16,2 9 3 0,-1 5 1-16,3 6 0 15,-4 2 2-15,0 5 3 16,0 1 2-16,0 3 6 15,-2-3-27-15,-1-2-45 0,0-5-18 16,-1-9-61 0,1-4-23-16,0-10-200 15,-1-2 217-15</inkml:trace>
  <inkml:trace contextRef="#ctx0" brushRef="#br0" timeOffset="57768.93">22735 4972 454 0,'0'0'82'0,"-4"0"2"0,0 0 97 0,-2 1-20 0,3-1 10 15,1 1-18-15,4 0-23 16,4 2 53-1,9-1 0-15,6 0-14 0,11 0-21 16,2-2-75-16,7 0-45 16,2 0-9-16,2 0-10 15,-1 0-3-15,2 1-20 16,-5 1-33-16,-6 0 30 0,-7 2-9 31</inkml:trace>
  <inkml:trace contextRef="#ctx0" brushRef="#br0" timeOffset="59713.86">21642 5774 785 0,'0'-2'119'0,"0"-1"110"15,-4-2-3-15,1 0-44 16,-1 0-12-16,1-2-33 16,3 2-19-16,2 4-38 15,2 1-24 1,1 13-42-16,1 9-10 16,-5 14-12-16,2 9 3 15,-3 6 5-15,-2 3 0 16,2-4 0-16,-2-2 0 0,1-12 2 15,-2-6 6-15,-4-14 2 16,-2-3 4-16,-7-10-8 0,-6-4-7 16,-6-8-46-1,-11-5-34-15,-9-6-97 16,0-4-48-16,-1-7 120 0</inkml:trace>
  <inkml:trace contextRef="#ctx0" brushRef="#br0" timeOffset="59862.32">21441 5626 1267 0,'9'-6'198'0,"-2"1"127"0,-3-1-71 0,-4 2-166 32,1 0-47-32,3-2-97 0,7 0-86 0,11-4 82 15</inkml:trace>
  <inkml:trace contextRef="#ctx0" brushRef="#br0" timeOffset="60860.55">21872 5754 731 0,'-3'2'39'16,"-1"4"52"-16,0 5-91 15,2 3-2-15,2 7 3 0,2 1 0 16,5 2 0-16,1 0 0 0,5-7-1 31,8-4-1-31,3-8 1 16,3-5 25-16,4-9 62 16,-1-7 29-16,0-7 49 15,-1-7 1-15,-4-6-16 16,-1-1-6-16,-3-1-21 15,-3 2-19-15,-2 10-37 0,-5 6-19 16,-4 12-33 0,-2 6-8-16,-3 10-14 15,1 7-5-15,2 9-7 16,3 2-10-16,4 1-30 16,5-2-4-16,11-3 6 15,-1-5 16-15,6-10 42 0,3-4 14 0,-3-9 17 16,-5-6 3-1,-4-3 0-15,-7-3-8 0,-5-1-15 16,2 2-6 0,0-2-14-16,0 0-4 15,0 3-4-15,2 4 1 0,-2 7 7 16,0 4 3 0,-2 4 1-16,-2 0 0 15,-2 1 0-15,1 1-7 0,4-3-6 16,3 2 0-16,-2-4 2 15,0 1 7-15,0-1 8 16,-1 0 1-16,6 0-1 16,2 0 1-16,0 2-3 15,3 5-3-15,-5 7-2 16,-2 5-4-16,-2 4 4 16,-5 0 2-16,5 0 3 15,-2-6 3-15,2-9 2 16,6-4 1-16,-4-9 5 0,0-4 4 15,-1-8 29-15,-2-5 14 16,2-4 25-16,-2-2 11 16,5 3-9-1,-6 1-5-15,-1 14-15 16,-1 8-19-16,-6 17-21 16,-2 10-10-16,-5 16-14 15,-5 7-2-15,0 10-25 0,0 6-37 16,4 7-63-16,3 1-17 15,2-8 12-15,3-8 37 0,-2-21 73 16,-2-11 23-16,-2-17 50 16,-2-10 14-16,0-23 19 15,0-13 5-15,1-26-14 16,2-11-6-16,8-12-17 16,5-1-10-1,11 3-14-15,6 8 4 16,7 23 26-16,3 14 12 0,0 26-3 15,-2 12-13-15,-13 11-36 16,-5 7-13-16,-10 6-6 16,-5 1 0-16,-5 2-18 15,-2 2-16-15,-12-1-36 16,-6-4-27-16,-3-3-86 16,-1-5-145-16,-2-11 194 15</inkml:trace>
  <inkml:trace contextRef="#ctx0" brushRef="#br0" timeOffset="61063.98">23742 5225 1733 0,'15'9'161'0,"-1"5"15"15,-6 5 51-15,-4 14-189 16,0 5-11-16,-4 12-9 15,1 3-7 1,1 7-32-16,4 3-42 16,1 1-100-16,-2-1-88 15,2-3 128-15</inkml:trace>
  <inkml:trace contextRef="#ctx0" brushRef="#br0" timeOffset="61484.36">23578 5564 1229 0,'9'-18'173'0,"11"1"192"0,5 0-130 16,8 2-101-16,1 3-8 16,-4 5-43-16,-4 0-19 15,-1 5-31-15,2 2-12 16,5 5-17-16,2 4-5 15,1 5-2-15,-5 2-2 0,-12 6-3 16,-4 3 0-16,-8 4 2 16,2 1 3-16,-4-3 4 31,2-1 2-31,5-6 2 16,3-6 0-16,11-5 3 0,3-6 0 15,9-7 4-15,-1-4 2 16,-7-8 12-16,-8-1 8 15,-10-7 16-15,-11 0 5 0,-13-3-2 16,-6-3-11-16,-22 5-23 16,-4 0-10-16,-1 9-17 15,5 5-12-15,10 8-42 0,12 1-31 16,11 4-71-16,6 2-34 31,13 5-135-31,7 2 183 16</inkml:trace>
  <inkml:trace contextRef="#ctx0" brushRef="#br0" timeOffset="61894.38">24610 5256 1195 0,'0'5'135'0,"2"0"97"16,-1 3-60-16,1 1-51 0,-2 11-32 15,-2 1-24-15,-2 9-28 16,-1 5-9-16,-6 1-14 15,-3 5-3-15,-1 3-5 16,-2 0-1-16,8-2-1 16,5-5 1-16,6-9 16 15,6-3 9-15,10-8 10 16,5-3 2-16,1-7-14 16,1-2-8-16,0-5-10 15,-4-4-22-15,3-3-101 16,0-2-66-16,-2-7 83 15</inkml:trace>
  <inkml:trace contextRef="#ctx0" brushRef="#br0" timeOffset="62116.54">24962 5291 1955 0,'0'-7'45'0,"1"25"2"0,-1 15 25 15,0 3-19 1,1 1-21-16,3 1-12 16,2-1-56-16,0 0-120 0,1 2-146 15,-7-4 138-15</inkml:trace>
  <inkml:trace contextRef="#ctx0" brushRef="#br0" timeOffset="63415.05">23811 6203 888 0,'3'3'51'0,"3"-1"49"16,-2-1-5-16,4-2 48 15,2 0 1-15,4-1-9 16,4 2-25-16,3 0-33 0,-2 4-8 15,2 3-6 1,-3 0-3-16,4 6-10 0,1 2-10 0,6 5-18 16,3 3-6-16,5 5-8 31,0 4-3-31,-4 6-4 0,-3 4-1 16,-9 7 0-16,-4 4 0 0,-4 2 2 31,-4 1-1-31,-2-3 0 0,-2 2 0 0,-1 3 0 15,0 2-1 1,-2 5 1-16,-2 2 1 0,-4-2 2 16,-4 0 2-16,-6-4 5 15,-3-1 2 1,-7 3 1-16,-7 2 0 0,-12 0-4 16,-2-1-1-1,-9-6-3-15,3-3 1 0,0-4-2 16,2 0 2-1,3 2 2-15,1 2 2 16,-10-2 4-16,-6-4 0 0,-11-4-2 16,-4-5-2-16,4-3-4 15,1-2 0-15,-16-3-3 16,-6 2 0-16,-10 0-1 16,0 1-1-16,0 3 0 15,-2-2 1-15,-1 3-1 0,4-4 1 16,-4-3-2-16,-1 0 1 15,-5-5 0-15,1 0-2 16,-4-2 1-16,-3 0 0 16,2-1-1-16,-4 0 0 15,-5 1-4-15,4 0 1 16,-3-1-1 0,-9 0 2-16,15 0 2 15,3-1 1-15,5-1 0 16,8 1 1-16,7-3 1 15,1-1 0-15,14-4 0 16,12-3 0-16,17-2-1 0,7-3-1 16,4-3 1-16,3-2 0 15,7-2 0-15,5-1 1 16,9 1-1-16,2-3-1 16,10 0-1-16,2 3-1 15,1-1-3-15,-1-6-1 16,5 2-27-16,2-1-23 15,2-1-100-15,1-3-114 0,0-12 151 16</inkml:trace>
  <inkml:trace contextRef="#ctx0" brushRef="#br0" timeOffset="63809.57">20228 8563 623 0,'-8'3'110'0,"-1"1"124"16,1 3-4-16,0 1-18 15,0 2-14-15,1 2-36 0,5 0-22 16,1 3-31-16,-1 0-17 0,-1 4-39 15,-5 2-16-15,-8 8-24 32,-6 3-4-32,-7 6-5 0,-5 4 0 15,1 2-3-15,-2-2-1 0,9-8 0 16,5-2 0-16,12-5-2 16,4-3-3-16,11 3 2 15,11 0 4 1,15 3 16-16,11 1 3 0,23-3 0 15,8-3-3 1,5-7-38-16,-2-4-39 16,-7-13 35-16</inkml:trace>
  <inkml:trace contextRef="#ctx0" brushRef="#br0" timeOffset="78130.25">5065 6443 344 0,'2'-1'77'0,"-2"0"97"16,-6 5-101-16,-3 1 5 0,-2 3-30 31,3-1-11-31,5-2 36 0,6-1 22 0,8-4 47 16,2-1 12-16,6-2-39 16,2-1-26-16,3 2-51 15,1 0-14-15,4 4-17 16,1 3-3-16,6 3-2 15,3 2 0-15,14-2-3 16,11 0-1-16,8-6-3 16,4-2 16-16,0-5 24 15,-3-1 11-15,13 1 20 16,4 0-13-16,5 3-20 16,3 1-9-16,0 2-14 15,2 4-3-15,-4 4 1 0,-3 1 0 16,-11 3 2-1,-7 1-2-15,-3-3-1 16,0-2-2-16,-6-6-2 16,-9-3 14-16,-10-8 20 15,-9-2 5-15,-7-2 7 0,-4-1-13 0,-11 2-12 16,-4 3-1 0,-11 0 0-16,-5 2-1 15,-13 2-8-15,-7 2-5 16,-11 4-6-16,-4 3-1 0,-11 1-2 15,-7 1-2-15,-9-3-5 32,-4 0-3-32,2-4-8 0,2-2-4 0,-8-2-7 15,-10 0-10-15,-11 3-5 16,-5 2 0-16,8 6-33 16,1 3-5-1,5 4-10-15,7 1 3 16,3-5 39-16,13 0 18 15,14-8 27-15,4-2 5 16,9-7 3-16,0-4 2 16,4-4 2-16,1-1-1 0,7 0 0 15,5 1-2-15,8 4-3 16,3 2-1-16,4 6-5 16,4 3-4-16,1 0-4 15,5 3-2-15,10 1 12 16,3 0 5-16,14-2 14 0,5 0 10 15,9 0 9-15,6 1 6 16,13 2 5 0,13 2-2-16,14 2-7 0,2 2-6 0,8-1-10 15,2-2-1-15,5-7 2 32,0-5 2-32,-4-5 0 0,-3-2-2 0,-10-3-6 31,2 2-24-31,-12-2 7 15</inkml:trace>
  <inkml:trace contextRef="#ctx0" brushRef="#br0" timeOffset="80724.64">18799 7115 518 0,'10'2'39'15,"3"-3"28"-15,-1 0-41 0,2-9-17 16,1-3-2-16,-3-4-2 16,1-5-10-16,-3-4 3 15</inkml:trace>
  <inkml:trace contextRef="#ctx0" brushRef="#br0" timeOffset="81602.56">18839 6779 293 0,'-1'-8'69'0,"-2"1"49"15,-2-1-37-15,-2 2-61 16,0 1-13-16,0 1-4 0,0 1 5 15,2 0 42-15,-1 0 26 16,4-1 53-16,-2 1 20 16,4-2 4-16,3-1-10 15,1 1-26-15,2 0-15 16,2 0-31-16,2 1-14 0,7-1-27 16,5 1-10-16,6 4-15 15,3 1-3-15,-1 5-2 16,0 2-1-16,-6 4 1 31,-3 2 0-31,-6 2 0 0,-5 1-1 0,-7 3 3 31,-3 2 9-31,-8 10 11 0,-2 3 3 16,-4 14 1-16,-1 9-8 0,3 14-10 31,-1 7-3-31,1 13-4 16,0 9 1-16,0 13 1 0,6 0-5 15,4-9-16-15,4-12-1 0,2-21 2 16,-4-7 5-16,-5-16 18 16,-4-8 1-16,-13-16 4 15,-4-8 1-15,-4-13-9 16,-5-4-16-16,6-10-74 16,-1-3-66-16,4-7 79 0</inkml:trace>
  <inkml:trace contextRef="#ctx0" brushRef="#br0" timeOffset="81908.34">19508 7266 977 0,'-1'-1'145'0,"-5"1"103"16,1 7-94-16,-4 3-28 16,2 8-61-16,4 3-19 15,6 3-28-15,4 0-7 16,2 0-5-16,-1-4-30 15,3-5-108-15,1-4-134 16,4-9 135-16</inkml:trace>
  <inkml:trace contextRef="#ctx0" brushRef="#br0" timeOffset="82044.78">19462 7042 1049 0,'1'-14'79'16,"2"-1"39"-16,4-3-143 16,4 5 3-1</inkml:trace>
  <inkml:trace contextRef="#ctx0" brushRef="#br0" timeOffset="82298.71">19915 6976 1021 0,'-12'-8'85'0,"-4"-2"118"0,-3 3-165 31,-4 3-1-31,-6 8 4 0,-4 8 2 0,2 16-13 16,2 6-8-16,7 10-11 15,9 5-4-15,9 0-3 16,2 2 6-16,6-1-105 15,3-1-138-15,1-2 138 32</inkml:trace>
  <inkml:trace contextRef="#ctx0" brushRef="#br0" timeOffset="82462.14">19612 7291 1199 0,'9'-11'96'0,"5"0"82"16,3 1-117-16,9 1-49 0,6 2-19 16,11 3-106-16,3 1-52 15,1 3-150-15,-3 0 147 16</inkml:trace>
  <inkml:trace contextRef="#ctx0" brushRef="#br0" timeOffset="82855.57">20171 7237 1439 0,'4'1'83'0,"-2"5"23"16,-4 3-32-16,-3 8-47 15,-3 4-11-15,0 6-10 16,0 1-1-16,-1 0-1 15,2-1 1-15,3-6-1 16,2-6 1 0,6-8 1-16,0-5 2 0,1-13 2 15,3-4 1-15,0-9 0 16,-3-6-3-16,3-3-3 0,1-3-1 31,5 1-4-31,2 4-1 0,7 9 3 16,-2 6 5-16,0 8 14 15,-1 5 5-15,-1 7 0 16,-1 6-3-16,-1 6-9 16,-2 5-3-16,-7 6-4 15,1 6 0-15,-8 2-1 0,0 4-32 16,-1 1-55-16,1-4-56 0,1-8-256 16,1-4 242-16</inkml:trace>
  <inkml:trace contextRef="#ctx0" brushRef="#br0" timeOffset="83190.05">20920 7152 1091 0,'-16'14'63'0,"-3"2"16"16,-5 3-46-16,-8-1 0 16,1 0-24-16,3-1-3 15,-1-2-3-15,5 0 0 16,4-4-2-16,8-2 0 0,7-2-1 16,5-1 18-16,10 0 29 15,-2 2 13-15,14 1 21 16,2 3-12-16,4 2-25 15,5 3-10-15,-3 1-18 16,1 0-39-16,-1-1-106 16,0 0-110-16,3-3 114 15</inkml:trace>
  <inkml:trace contextRef="#ctx0" brushRef="#br0" timeOffset="83512.03">21434 7029 1455 0,'3'24'86'15,"-3"4"35"-15,-3 2-25 16,-3 7-29-16,-2 2-22 16,-1 9-25-16,3 2-9 0,1 2-11 15,2 2-42-15,4-3 28 16</inkml:trace>
  <inkml:trace contextRef="#ctx0" brushRef="#br0" timeOffset="97477.34">15528 7381 546 0,'-1'0'136'0,"0"2"147"15,-1 2-62-15,-5 0-59 16,-1 2-41-16,0-2-57 16,1-1-18-16,8-1-19 0,2-1 2 15,9 1 8 1,0 0 3-16,8 1 14 0,-3 0 2 15,11 1 1-15,8 0-4 16,14 1-19 0,14 2-9-16,18-1-16 0,2-1-4 15,9-2-4-15,3-3 0 16,13-4 0 0,5-3-1-16,4-7 4 0,7-2 5 0,-2-1 9 15,4 0 3-15,9 5 2 16,3 5-3-16,-10 6-4 15,1 1-1-15,-6 6-4 16,-9 1 1-16,-3 0-4 16,-3 1 1-16,-10-3 1 15,-5-1-1-15,-8-2-7 16,-9 0-2 0,-20-3-22-16,-6-2-53 0,-9-6 48 15</inkml:trace>
  <inkml:trace contextRef="#ctx0" brushRef="#br0" timeOffset="117065.58">811 6141 703 0,'-8'-3'107'0,"1"-2"105"15,2 1-30-15,5-3-15 16,0-1-17-16,11-3-9 15,2-3-6-15,7 0-13 16,1 4-3-16,2 3-24 16,4 4-17-16,9 5-7 0,7 1-12 15,21 2-19-15,9-1-6 16,9-4-26-16,-3 0-5 16,-1-2 0-16,-7 1 1 15,-2 0 2-15,-5 1 3 16,-20 0 3-16,-9 0-7 0,-21 0-50 15,-13 0-41-15,-3-1-99 16,-12-2-55-16,-12-3-166 16,-5-2 221-16</inkml:trace>
  <inkml:trace contextRef="#ctx0" brushRef="#br0" timeOffset="117346.42">761 6341 1127 0,'5'2'115'16,"11"-4"112"-16,1-6-33 0,14-2 27 0,4 1-19 16,9-1-51-16,12 3-34 15,15 5-82-15,8 1-15 16,8 3-12-1,-3-1-2-15,-1-1 1 0,-1-1 1 0,-2-2 1 16,-3-1 0 0,-15 1-10-16,-10-2-26 15,-23-2-117-15,-5 2-112 16,-11-4 134-16</inkml:trace>
  <inkml:trace contextRef="#ctx0" brushRef="#br0" timeOffset="117745.84">1385 5832 1347 0,'-14'-5'89'32,"3"-3"63"-32,0 0-19 15,6 0-8-15,2-2-14 0,6 5-31 16,1 1-23-16,4 4-29 15,4 6-6-15,6 6-12 0,6 3-3 16,9 5-2-16,6 3-1 0,14 2 9 31,3 1 4-31,-1 0 6 16,2 2 5-16,-9-4-3 0,-1-1-3 16,-5-1 1-1,-3 1-2-15,-12-2-2 16,-5 1 2-16,-14-1-4 15,-6 1 0-15,-10 1 1 16,-6 0-2-16,-10 4-2 16,-5 4-1-16,-11 3-3 15,-2 3-1-15,-12 7-4 16,-8 2 0-16,-15 8-3 0,-2-1-14 16,-3 2-83-16,2-1-59 15,-8 0 73-15</inkml:trace>
  <inkml:trace contextRef="#ctx0" brushRef="#br0" timeOffset="157990.66">7172 6367 630 0,'-4'-7'156'16,"5"-2"185"-16,2 0-103 0,4 0-103 15,0 3-38-15,4 6-72 16,2 3-14-16,8 4-5 16,4 0-35-16,13-4 21 15</inkml:trace>
  <inkml:trace contextRef="#ctx0" brushRef="#br0" timeOffset="171780.71">7411 7346 261 0,'0'-4'82'16,"0"0"48"-16,0 2-26 15,0 2-25-15,0 4-49 0,0 2-16 0,0 2-9 16,0 0-2-16,0-3-15 15,1 0 55 1,1-5 41-16,1 0 19 0,1-2 52 16,2-1-43-16,-4-2-14 15,2 1-6-15,1-1-11 16,0 2-7-16,3 2-17 16,1 0-7-16,3 1-17 15,7 2-7-15,10 0-9 16,11 1-4-16,19-1-6 0,5-1-1 15,3-3-1-15,6-1 0 16,0-4 2 0,11 0 3-16,5 1 9 15,-7 1 7-15,-16 3 7 16,-8 2 0-16,-16 5-6 0,-6 1-6 16,-15 3-6-1,-6-1 1-15,-14 1 3 16,-5-2-1-16,-13 1 0 15,-8 2-2-15,-13-3 0 0,-7 2-5 16,-12-1-2 0,-10-4-1-16,-12-3-5 15,-6-5 2-15,8-8-2 0,3-1 0 16,5-4-2 0,2 3-1-16,2 1 2 0,8 1 0 15,20 0-1 1,12 1-2-16,18 2-2 0,8 0 3 15,16 4 12-15,12 2 7 16,21 4 6-16,8 4-1 0,8 1-8 16,4-1-6-16,9-4-6 15,10-1-1-15,9-4 0 16,-4-2 2-16,-12-1 1 16,-12 1 1-16,-23 3 3 15,-9 2 3-15,-23 1 2 16,-15 3 3-16,-20 2 3 15,-10 2-2-15,-20 2-5 16,-10 2-6-16,-21 2-15 16,-7 1-3-16,-11 1 0 0,-2-1 3 15,7-3 5-15,2-2 2 16,19-8-2 0,13-1-1-16,33-7-10 15,23 2-3-15,32 0-4 16,20 2 0-16,19 0 9 15,3-1 5-15,12-1 23 16,2 0-61-16,21 2 38 16</inkml:trace>
  <inkml:trace contextRef="#ctx0" brushRef="#br0" timeOffset="174944.27">15320 10726 961 0,'-11'-6'141'0,"0"-5"128"16,8-5-138 0,-1-2-18-16,3-1-38 0,0 0-7 15,3 4-5-15,2 0 0 16,1 9-11-16,3 4-7 15,8 5-12-15,7 5-3 0,16 4 7 16,3-2 8-16,10-4 13 16,5-2 4-16,1-7-14 15,7-3-10 1,14-5-21-16,-2-2-11 0,-4 1-2 16,-5 3 0-1,-26 3-1-15,-7 5 1 0,-20 4-4 16,-9 3-3-16,-14 7-3 15,-9 2-2-15,-16-1 0 16,-10 0 0-16,-23-5-7 16,-9-4-5-16,-4-5-14 0,6-3-2 15,12-4-3 1,2-3 3-16,-3-2 16 16,1-3 4-16,12 2 12 0,11 3 1 15,23 5-1 1,10 3-2-16,14 5 6 15,7 4 0-15,18 5 8 16,6 2 1-16,10-2-3 16,8-3-2-16,0-4-2 15,3-2 1-15,-5-2 0 0,-7 1 2 0,-15 1 2 16,-9-1 5 0,-26 1 1-16,-11 0 1 15,-24-1-6 1,-7 2-11-16,-5 0-28 0,0-3-22 0,3-3-28 15,-1-1 0-15,4-1 10 16,3 3-20 0,16 4-370-16,7 1 318 0</inkml:trace>
  <inkml:trace contextRef="#ctx0" brushRef="#br0" timeOffset="196337.12">2494 8143 403 0,'-36'34'136'16,"-1"0"117"-1,4 1-16-15,3-6-25 0,7-8-25 16,5-7-13-16,10-9-77 15,4 0-8-15,2-10-7 16,5-7 5-16,16-15 0 16,16-13-5-16,19-13-14 15,10-8 3-15,11-8-3 32,3-9-4-32,19-6-7 0,8-1-8 0,-3 7-16 15,-2 7-7-15,-17 13-8 16,-4 3-7-16,-11 9-4 15,-7 6 0-15,-21 16-1 0,-13 7-2 16,-15 15-26-16,-6 3-20 16,-8 10-54-1,-7 7-33-15,-16 6-74 0,-6 9-64 16,-10 5 150 0</inkml:trace>
  <inkml:trace contextRef="#ctx0" brushRef="#br0" timeOffset="196654.93">2307 8400 904 0,'-29'21'74'0,"1"0"93"0,10-7-3 16,4-1-8-1,6-7 3-15,6-3-40 0,6-11-34 16,8-10-3-16,18-15 1 15,13-11 0-15,23-18-18 16,9-4-10-16,10-4-15 16,1 0-10-16,-1 6-11 15,7 0-4-15,-3-1-7 16,-4 4 0-16,-18 9-8 0,-13 7-20 16,-14 12-116-1,-6 6-59-15,-12 6-180 16,-7 3 181-16</inkml:trace>
  <inkml:trace contextRef="#ctx0" brushRef="#br0" timeOffset="196968.27">3117 7254 1065 0,'3'-7'81'0,"0"0"103"16,2 2 3-16,-4 4-29 31,1 1-16-31,3 4-80 16,-2 1-37-16,11 4-15 0,3 1-3 0,21 1 1 15,10 1 3-15,14-1 15 16,3-3 1-16,-2-2 14 16,0-2 12-16,1 0-1 15,-2-1-2 1,-10 4-14-16,-13 4-14 0,-29 13-9 15,-16 11 0 1,-34 18 0-16,-12 10-1 16,-10 6-2-16,0-1-11 15,6-3-59-15,7 0-42 0,12-3-206 0,8-5 176 32</inkml:trace>
  <inkml:trace contextRef="#ctx0" brushRef="#br0" timeOffset="198259.41">2550 8435 452 0,'-8'-6'80'0,"0"2"62"15,-2 2-16-15,6 1-5 16,-2 0 23-16,3-3 14 0,3 0 4 16,0 4-6-16,0-1-39 15,0 1-12-15,0 0-30 16,1 0-16-1,7-2-18-15,-3 3-19 0,4 4-19 16,2 1-1-16,6 6 1 16,3-1 1-1,3 1 3-15,3 2 0 0,2 0 1 16,5 2 0-16,5 3 0 16,10 1 0-16,9 5-2 15,2 1 0-15,6 5-4 16,-2 1-1-16,2 2 0 0,9 0-1 15,14 2 0 1,5 1 6-16,1-2 7 16,5 2 1-16,6-2 1 0,4-2-6 15,12-2 2-15,5-4 2 16,4 0-1 0,2-1 3-16,14 2-13 15,0 1-2-15,-6 2 2 16,13 2 0-16,-2 1 0 15,0-1 2-15,19-2-6 0,-9-2 0 0,12 0 2 32,0-2-1-32,0 0 1 15,15 2 1-15,-6-4 4 0,13 1 0 16,2 0-5-16,1-1 0 16,8 0-3-16,1 0 3 15,5 2 5-15,-1-1 2 16,1 0 1-16,-7 2-1 0,-6 0-3 15,-5 1-2-15,-1 0-3 16,-8-1 0-16,-1 2 1 16,-2-3 0-16,-6 5 0 15,3 0 2-15,-17 4-2 16,2 5 1-16,-17 2 1 16,-14 3-1-16,0 0 13 0,-5 0 17 15,-17-5 16 1,3-3 17-1,-8-3-3-15,0-1-11 0,-3-4-9 0,-1-2-13 16,-9-3-2 0,-5-3-4-16,2-2-4 15,-7-5-3-15,-18-6-5 16,-13-2-1-16,-24-4-24 16,-9-1-33-16,-13-5-89 15,-3-3-48-15,-9-5-85 0,0 0-52 0,0-1 189 16</inkml:trace>
  <inkml:trace contextRef="#ctx0" brushRef="#br0" timeOffset="198373.42">11842 10283 451 0,'13'-17'-5'16,"0"-3"52"-16</inkml:trace>
  <inkml:trace contextRef="#ctx0" brushRef="#br0" timeOffset="198754.96">11538 10122 972 0,'5'-2'144'15,"-5"-2"102"-15,12 2-56 16,-3 0-12-16,-2 2-59 16,5 2-18-16,0 6-60 0,-4 3-17 15,8 10-14-15,-1 2-6 0,6 5-4 16,3 2 0-16,2 1 7 16,4-2 14-16,-3-3 7 15,6-1 2-15,-3-5-4 16,-2-1-11-1,-6-2-3 1,-6-3 0-16,-15-2 0 0,-8 2 1 16,-19 1-1-16,-8 1-1 15,-14 3-4-15,-5 1-9 16,-9-1-18-16,-11 0-15 0,-7-5-42 16,-2-2-23-16,9-6-129 15,8-3-155 1,-6-16 219-16</inkml:trace>
  <inkml:trace contextRef="#ctx0" brushRef="#br0" timeOffset="199986.65">2204 8547 762 0,'15'-8'99'15,"7"-3"81"-15,2-1-11 16,4 2 17 0,5 2-12-16,5 0-38 0,0 3-10 15,2 1-94-15,-3 4-17 16,-4 4-10-16,-3 3-2 15,3 7 1 1,-3 1-1-16,3 2-2 0,4 2 0 0,6 4 2 16,14 4 0-16,17 6-1 15,2 4 1-15,6 6-1 16,-3 2 2 0,9 2-1-16,6-2 0 15,0-2-1 1,-2-2-2-16,1-2 1 0,5 0 0 0,6-2 6 15,5-1 2-15,8-1-5 16,6-1 1-16,0-1-7 16,6-2-1-1,8 0 2-15,-4-1 1 16,8 2 0-16,10-1 2 0,-12-1-1 16,1 0-1-16,10-3 0 0,-11-1 0 15,8 0 1 1,9-2 0-16,-10-3 0 15,10 0 1-15,3-1-1 16,-6 0-1-16,9 2 1 0,0 0-1 16,-4-1 0-1,7 0 1-15,-2-2 3 16,5 1-2-16,4 0 0 16,-4 1 0-16,4 3-1 15,-11 0-1-15,-4 2 2 16,3 2-2-16,-14-3 0 15,3 0 2-15,0 1-1 16,-10 0 0-16,3 0 1 16,4-2 0-16,-10-2 0 0,-3 0-1 15,3-4 3-15,-6 2-1 0,-7-2 0 32,0 0 0-32,-7 3-3 0,-4-1 2 15,-10 0 0-15,-4 0 1 0,-10 3 1 16,-3 2 0-16,-4-1 0 31,-7-1 2-31,-10-6-1 0,-4-3 1 16,5-4 0-16,7-3 0 0,1-1 2 15,0-2-1 1,-9 0-1-16,-3 0-1 0,-1 2-2 0,-3 0-1 31,-2 2-28-31,-8 2-65 16,-8 2 57-16</inkml:trace>
  <inkml:trace contextRef="#ctx0" brushRef="#br0" timeOffset="205456.05">12521 9053 663 0,'-16'7'89'0,"4"-1"141"16,-4-3-47-16,2-3 5 16,5 0-2-16,6-1-51 15,2 1-46-15,7 0-32 16,5 0 2-16,11 2 8 15,9-2 3-15,23 0-19 0,14-1-11 16,22-2-15-16,9 1-6 16,-2 0-3-1,-6 0-4-15,-10 2-5 16,-9-1 0-16,-12 1 2 0,-11 1 2 16,-29 2 6-16,-12 1 2 15,-20 2 1-15,-16 3-2 16,-22 1-7-1,-15 3-7-15,-6 0-15 16,-10-1-10-16,-16-1-22 0,-3-2-5 0,-7-2 8 16,8-4 6-16,17-6 23 15,8-2 6-15,23-2 4 16,11-1-2-16,26 3-9 16,14 0 0-1,28 5 12-15,10 3 3 16,16 4 16-16,7 3-1 15,8-2-9-15,7-3-4 16,19-3-3-16,-1-3 0 0,-8-1 1 16,-10 1 3-16,-31-1 3 15,-10 2 3-15,-24-3 26 16,-12 3 0-16,-25 1-3 16,-9 2-4-16,-24 4-51 15,-22-1-14-15,-17 1-25 16,-3 0-1-16,7-4 24 0,16-1 11 15,26-3 23-15,14-2 0 0,34 4 1 32,16 1 4-32,22-4 4 15,15-4 2-15,19-10 0 0,16-5-2 0,34 0-6 32</inkml:trace>
  <inkml:trace contextRef="#ctx0" brushRef="#br0" timeOffset="-213547.28">19029 9051 514 0,'-2'-5'128'15,"-1"-2"113"-15,3-2-57 16,0 1-24-16,3 1-30 16,-3 2-15-16,0 3-27 15,-6 1-12-15,-2 2-27 16,-2 2-14-16,-3 2-19 15,1 1-4-15,4 1 9 32,7-2 5-32,2-1 6 0,2-2 0 0,2-2-2 0,3-1 0 31,0-3-1-31,2-3-3 16,5-1 0-16,1 0-2 15,9 0-3-15,1 0-1 0,6 0-7 16,4 1-2-16,2 1 2 15,6 2-1 1,-2 3-2-16,-4 2-2 16,-9 4-6-16,-12 2 0 0,-7 3-1 0,-2 2 1 15,-5 3 0-15,4 0 0 0,0 3 3 16,1 0 1-16,1 5 2 16,-1 3 0-16,1 5-3 31,-1 4-2-31,0 7-2 15,0 1 1-15,-3 6-2 0,0 1 1 0,1 5 1 32,3 6-1-32,-1 11 0 15,-1 7 1-15,-1 5-2 0,0 0 2 16,1-2 0 0,3 1-1-16,1 2 1 15,0-2 0-15,2-3 4 16,0-5 1-16,-2-2-4 0,0 2 3 0,-2 1-5 15,-1 3-1-15,2-5 5 16,-2-3 0-16,0-5 0 16,-1-1 2-16,-2-5 5 15,0-3 7-15,1-11 0 16,-1-6 1 0,2-8-2-16,-1-5-4 15,1-6 10-15,1-6-2 0,-4-4 1 16,0-3-1-16,-3-1-6 15,-1-2 1-15,-4-2-3 0,0-1-2 16,-4-2-2 0,-1 1-2-1,-3-2 0-15,-5 0-1 16,-2 0 1-16,-4-2 1 0,-3 3 2 16,-1-2 0-16,-6 0 0 15,-7 1-1-15,-13-5-2 16,-9 0-1-16,-12-5-2 0,-1-5-3 15,6-7-11-15,8-3-10 16,16-3-51-16,7 4-31 16,6 8-97-16,0 4-92 0,2 9 165 15</inkml:trace>
  <inkml:trace contextRef="#ctx0" brushRef="#br0" timeOffset="-212565.74">20536 10201 1305 0,'6'-7'152'0,"-1"0"120"0,-4-1-45 16,-6 0-76 0,-4 3-36-16,-10-1-55 15,-6 4-17-15,-12 2-22 16,-2 1-7-16,0 6-12 15,0 4 1-15,7 4-5 16,6 2-2-16,9 3-4 0,9-1 0 16,17-1 6-16,7-1 4 15,11 3 7-15,2-2 2 16,-1 3-3 0,4 0-1-16,-8 0-3 15,-1 3 1-15,-15 3 2 16,-8-1 2-16,-17 2 1 0,-9 2 1 0,-8 2-7 15,-3-2-12-15,-4-5-53 16,-1-3-48-16,3-12-95 16,7-4-93-16,23-15 162 15</inkml:trace>
  <inkml:trace contextRef="#ctx0" brushRef="#br0" timeOffset="-211602.38">20810 10363 1505 0,'11'-4'192'16,"-11"-4"140"0,-8 1-82-16,-10 2-119 0,-6-2-50 15,-7 7-59-15,-2 5-12 0,-7 9-14 16,-2 7-4 0,3 14-2-1,4 4 1-15,19 2 0 16,7-2 1-16,18-12 0 15,8-8 1-15,15-12 3 16,5-6 2-16,1-11 4 16,-1-5 4-16,-10-8 4 15,-5-5 6-15,-5 0 4 16,-1 1 1-16,-7 5-6 16,0 5-5-16,-3 10-6 15,-5 7-3-15,0 10-3 16,0 4-1-16,4 7 1 0,0-3-1 0,10-4 4 15,4-4 0-15,7-10 7 32,2-5 3-32,3-8 8 0,3-4 3 0,-2-3-2 15,1-1 0-15,-8 4-8 16,-4 2-4 0,-9 9-6-16,-4 4-4 0,-5 9-4 15,1 8 0-15,1 9 2 16,2 4 1-16,8-3 3 15,2-2 0-15,7-8 1 16,1-6 1-16,2-8 3 16,0-4 0-16,0-7 8 15,-2-3 4-15,-3-6 5 16,-4-1 2-16,-9-3-7 16,-4 0-3-16,-2 5-7 0,-3 4-4 15,1 7-3 1,2 1-3-16,5 3-3 0,5 2 0 0,13-1 1 31,9 1 1-31,12-2 2 0,4-1 1 0,-3-4 1 31,-1-2 1-31,-13-1 3 16,-5 1 3-16,-15 0 15 16,-8 3 7-16,-14 4 6 15,-8 2-4-15,-4 10-15 0,-2 4-11 16,2 11-8-16,7 4-3 15,6 0 1-15,7-1 0 16,12-6 3-16,7-7 1 0,10-13 4 16,9-5 3-16,11-15 1 15,8-6 2 1,9-6-1-16,0-2-1 0,-9-1-1 16,-12 3-3-16,-15 11-2 15,-8 7-3 1,-8 15-2-16,-1 10-2 0,0 14 0 0,1 3 2 15,2 6 2 1,2-1 2-16,0-2 2 16,1-1 1-16,-10-6 4 15,-7-3 3-15,-13-6 6 16,-12-3 1-16,-11-5-2 16,-5-5-3-16,-5-6-29 15,-10-7-30-15,-21-5-95 16,-7-6-88-16,-6-5 123 15</inkml:trace>
  <inkml:trace contextRef="#ctx0" brushRef="#br0" timeOffset="-209312.06">19126 13439 450 0,'0'-5'145'0,"1"-1"115"16,2 0-3-16,1 1-16 16,-1 2-42-16,3-1-29 15,-3 2-54-15,2-1-15 16,4-1-11-16,3 0-5 0,8-4-13 15,5 0-6-15,17-1-18 0,5-1-8 16,6 4-3-16,4-3-2 31,-2 2-1-31,3 2-3 0,7 0-10 16,10 3-4-16,1 2-9 0,-3 1-1 16,-17 2 1-1,-15 2 0-15,-16 6 7 16,-7 1 1-16,-7 4 0 0,-4 1 0 15,-3 2-7 1,-4 4-3-16,-2 8-2 0,-1 8-1 16,1 12-3-1,-4 7 1-15,3 7-1 16,3 3 0-16,-3 4 0 16,4 8 0-16,3 15 0 15,0 4-1-15,4 10 0 16,-2 4 1-16,1 1 0 0,1-1 1 15,-1-10 2 1,0-9 5-16,-2-12-4 0,-1-4 0 16,0-6 5-16,-2-7-4 0,0-12 4 15,-1-7 0-15,-1-8-4 16,-1 2-1-16,-2 1-1 16,-1 3 0-16,1 8-2 15,-1 2 0-15,2 0 0 16,2 0-1-16,0-8-5 15,1-6 0-15,1-14 9 16,-1-9 10-16,-1-11 14 16,-4-6 5-16,-8-7-7 15,-8-4-8-15,-12-2-14 16,-5 0-4-16,-22 6-6 16,-11 3 0-16,-16 7 6 15,0 10 2-15,12 2 1 16,7 3-1-16,2-8-2 15,2-6-5-15,3-5-22 16,7-7-19-16,20-4-70 0,8-5-62 16,20-14 95-16</inkml:trace>
  <inkml:trace contextRef="#ctx0" brushRef="#br0" timeOffset="-208539.07">20642 14646 1552 0,'-6'4'137'0,"0"3"81"16,6 2-78-16,3 8-68 16,4 3-30-16,5 8-23 15,-3 2-8-15,5 0-8 16,-2 3-1-16,-5-3-1 16,3-5 0-16,-6-9 1 0,0-6-1 15,-3-12-7-15,-1-6-6 16,0-11-4-1,-4-7 0-15,5-10 9 16,5-4 4-16,3-2 7 16,6 3 6-16,1 5 7 0,2 6 6 15,6 10-3 1,0 2-2-16,8 11 0 16,1 3-3-16,6 5 3 15,10 3 4-15,5 0 8 16,1-2 10-16,-4-4 31 0,-8-4 7 15,-14-4 6 1,-5-3-4-16,-16-4-16 0,-6 0 5 16,-12 0-10-16,-7 5-6 0,-8 10-26 15,-7 10-20-15,-6 19-18 32,2 9-6-32,4 11 4 0,13-2 2 15,17-7 0-15,14-10 1 16,21-13 1-16,7-8 2 0,3-12 7 15,1-7 5-15,-1-8-5 16,1-4 1 0,5-3 3-16,2 1-3 15,1 7 0-15,-6 3 2 0,-6 11-7 16,-10 7 0-16,-8 5 5 16,-7 7 2-16,-4 8 1 15,-7-8 0-15,-8 3 1 16,2-1 0-16,-9-8-4 15,-1 5-2-15,-15-5-14 16,-3-2-14-16,-14-3-21 16,1-3-18-16,3-3-66 0,6-5-40 15,12-10-194-15,9-7-213 16,16-21 332-16</inkml:trace>
  <inkml:trace contextRef="#ctx0" brushRef="#br0" timeOffset="-208379.54">21695 14154 913 0,'26'-17'238'0,"-4"15"238"16,-4 13-119-16,-7 26-110 16,-7 11-42-16,-8 20-71 15,-6 7-32-15,-3 9-56 16,0-3-29 0,3-8-52-16,2-9-50 15,3-13-157-15,1-5-171 16,3-9 225-16</inkml:trace>
  <inkml:trace contextRef="#ctx0" brushRef="#br0" timeOffset="-207550.64">21657 14576 1478 0,'15'-27'184'0,"4"-1"125"16,14 5-153-16,1 4-47 15,15 8-51-15,7 3-1 16,5 8-7-16,-4 6-4 0,-10 10-11 15,-14 6-5-15,-15 10-17 16,-3 3-8-16,-15 6-17 31,-6 3-5-31,-5-3 2 16,2-1 3-16,4-13 9 16,7-9 1-16,10-15-1 15,5-6 4-15,3-13 18 16,3-8 15-16,3-9 16 15,3-3 1-15,-7-4 0 16,-3 0-7-16,-15 3-10 0,-6 1-4 16,-11 14-15-16,-5 5-7 15,-1 12-10-15,-1 5-3 0,10 5-7 16,6 2-5-16,15 0 1 16,9 1 0-16,16 3 4 15,9 5 5-15,11 5 3 16,2 1 0-1,-5 5 2-15,-10 0 1 0,-15 0-11 16,-5 0-11-16,-12-3-35 16,-3-2-1-16,-8-11 14 15,-1-1 13-15,-4-11 47 16,0-6 6 0,7-6-2-16,-1-8-1 0,9-4-9 15,5 0-4-15,6 6 6 16,4-1 1-16,8 10 0 15,5 3 0-15,14 4-3 16,0-5 1-16,2 2 2 16,2 0 5-16,-27-10 5 15,3 7 3-15,-18-2 6 0,-7-5 4 16,-11 8 13-16,-10 0 1 16,-7 14-12-16,3 14-10 0,-13 8-24 15,7 8-6-15,5-9-5 16,5-1-2-16,30-6-1 31,-4-15 1-31,18 1 5 0,-3-7 2 0,2-14 4 31,12 7 0-31,3-9 2 0,2 0-1 0,3 5 4 32,3 8-1-32,-11 6 0 0,-3 2-1 15,-8 18-5-15,-12-7 0 16,-1 12-3-16,-8-5 0 0,-9-6 3 15,0 6 1 1,-14-14 6-16,-4-1-1 16,-17-3-5-16,-13-1-13 0,-12 3-53 15,-7-1-28-15,-25 0 45 16</inkml:trace>
  <inkml:trace contextRef="#ctx0" brushRef="#br0" timeOffset="-196667.1">19145 11722 28 0,'3'-1'0'0</inkml:trace>
  <inkml:trace contextRef="#ctx0" brushRef="#br0" timeOffset="-195723.11">19175 11677 37 0,'-2'-1'36'0,"-1"0"59"16,0 1 29-16,-2 0 63 0,2 2 10 15,0 1-4 1,0-1-16-16,1-2-51 16,2 0-20-16,1-3-18 15,3-2-10-15,7-4 35 16,3 1 8-16,8-2 8 15,9-1 4-15,11 1-39 16,5 4-17-16,4 4-35 16,-1 5-10-16,-9 7-21 0,-5 1-6 15,-4 6-2-15,-6 2-1 16,-6 5 0 0,-5 0 2-16,-9 3 1 0,-3 2 1 0,-6 4-1 15,-3 2 0-15,-2 6-1 31,-3-1 0-31,1 0-2 16,2-4 0-16,4-7-1 0,0-2 0 16,8-8-1-16,2-3 0 0,6-3 0 15,4-1 0-15,3-2 1 16,5 0 2-16,2 0 3 16,0-2 1-16,2-1-1 15,-7 1 0-15,-8-1 1 16,-9 2 0-16,-14 3 2 15,-6 2-1 1,-10 7-2-16,2 2 0 16,0 3-4-16,4 1-2 0,7 0 0 15,3 0-2-15,8-2 0 0,3 0-1 16,7 5 1 0,4-2 1-16,3 2-1 15,4 2 1-15,5-4 1 16,4 2-1-16,2 2 1 0,2 0 1 15,-4 8 1-15,-9 2 0 0,-11 3 2 32,-10 1 0-32,-19-4 1 0,-7 0 1 15,-19-2 0 1,-5 2 0-16,-2 2-1 16,1-2-1-16,10-6 3 0,4-9 1 0,1-18 10 15,3-10-17-15,3-19-92 16,-1-10-104-16,6-12 99 15</inkml:trace>
  <inkml:trace contextRef="#ctx0" brushRef="#br0" timeOffset="-194178.83">20397 12246 504 0,'0'0'160'0,"0"-1"127"16,-1 0-80-16,0 2-35 16,0 2-36-16,1 2-5 15,1 5 11-15,0 2-10 16,-1 7-34 0,-3 6-18-16,-3 5-54 0,0 4-12 15,0 0-11 1,-1-3-1-16,5-9 1 15,-2-9 2-15,4-12 3 16,0 0 1-16,5-15 3 0,0-7-1 16,7-17 10-1,-1-3 1-15,7-5 11 16,3 3 3-16,3 12-4 16,0 8-1-16,-5 19-15 0,-1 9-6 15,-3 18-7 1,1 8-3-16,-2 9 0 0,-3 4 2 15,3-6 0-15,0-2 0 16,5-13 2-16,1-8-1 16,2-11 2-16,-1-6-1 0,-1-9 1 15,-2-4 9-15,0-5 8 16,-1-3 1 0,-3 1 0-16,1 3-9 0,-7 10-13 15,2 7-1-15,0 12-4 16,0 4 0-1,6 2 3-15,6-1 0 0,14-5 0 16,13-6 0 0,15-6 11-16,7-8 13 0,-6-7 26 15,-11-4 11-15,-16-5 7 16,-9-3-1-16,-14 2-14 16,-7 2-5-16,-12 11-13 15,-7 6-9-15,-8 17-16 16,-3 10-7-16,3 12-9 15,3 6-1-15,13-1 0 16,7-6 0-16,17-7 3 16,12-7 0-16,16-9 3 15,16-3 1-15,17-7 0 0,0-5 1 16,-5-7 1-16,-8-4 1 16,-12-5 2-1,-5 0 2-15,-15-3 6 0,-12-2 4 0,-27 6 2 16,-15 3-2-16,-17 14-8 15,-7 6-6-15,0 17-7 32,1 6-1-32,9 2-3 0,7 2 1 15,14-7-5-15,10-5 0 16,15-8 2-16,4-4 4 16,8-9 7-16,0-3 1 0,2-5 5 15,-5-3 2-15,-7-2 4 16,-5 1 3-16,-12 7-3 15,-5 5-5-15,-12 13-8 16,-5 10-5-16,-3 13-2 16,4 2-1-16,9-3 1 15,9 0-1-15,15-10 2 0,7-5 2 16,10-9 4-16,8-7 3 16,10-12 4-1,6-4 2-15,5-11 2 16,-6-8 1-16,-4-16 4 0,-7-7 1 15,-1-14 1 1,-1-4 2-16,-2-6 6 16,-2-4 2-16,-5 8 1 15,-2 11-1-15,-15 27-4 16,-7 20-1-16,-15 28-8 16,-12 12-4-16,-6 29-11 0,-3 12-3 15,2 11 1 1,2 6-1-16,11-3-5 0,6 1-18 15,9 4-66-15,2 4-37 0,8-5-102 16,3-7-44-16,7-17-133 16,4-11-128-16,1-16 310 15</inkml:trace>
  <inkml:trace contextRef="#ctx0" brushRef="#br0" timeOffset="-194009.33">21974 12106 1996 0,'48'2'139'0,"0"-1"33"16,9-1-32-16,9-2-63 0,7-2-44 0,4-3-93 16,-5 0 445-16,-10 3-295 15</inkml:trace>
  <inkml:trace contextRef="#ctx0" brushRef="#br0" timeOffset="-185972.77">7610 7384 615 0,'-6'7'121'16,"-1"1"108"-16,6 3-55 15,-2-2-23-15,12 0-42 16,8-2-16-16,14-7-38 0,9 0 1 0,7-6 13 16,5-1 0-16,14 0-14 15,8 0-11-15,17-2-25 31,7 0-9-31,-7-2-5 16,-9 2-1-16,-13 4 1 16,-6 3 3-16,-22 5 1 15,-14 3 6-15,-27 7 16 0,-14 1 2 0,-21 3 4 16,-12 1-4-16,-12-3-17 31,-10 0-1-31,-20-1-6 16,-7 0 0-16,-4-4-12 0,6-3-5 15,17-10-6-15,16-5-1 0,16-4 6 16,14-4-2-16,24 5 1 16,12 3 4-1,21 6 11-15,1 5 8 16,12 5 4-16,-2 0-2 0,20 0-6 16,9-2-4-1,23-7-2-15,0-6 0 16,-3-9 1-16,-4-4 2 15,-12-3 4-15,0-2 11 16,3 2-12-16</inkml:trace>
  <inkml:trace contextRef="#ctx0" brushRef="#br0" timeOffset="-181718.82">11769 12839 821 0,'-3'-9'146'16,"0"0"129"-16,2 3-138 0,-1 3-22 16,-4 1-29-1,1 4 8-15,0 2 11 16,1 2 1-16,4 3-20 0,5-1-13 0,10 3-19 15,2 1-7-15,18 2-3 32,13 3-4-32,21 1-9 0,11-1-4 15,9-7-11 1,8-3-4-16,4-7-4 0,1-2 1 0,-8-2 5 31,-13-1-5-31,-23-1-45 16,-7-1-43-16,-15-2-116 15,-5-3-107-15,-9-2 167 0</inkml:trace>
  <inkml:trace contextRef="#ctx0" brushRef="#br0" timeOffset="-181378.06">12591 12686 811 0,'-9'3'126'16,"4"0"82"-16,-1-1-29 15,4 0-16-15,4 1-22 0,1 1-9 16,14 6-38-16,-1 6-16 16,1 7-28-1,6 5-9-15,-4 4-4 0,5-2 5 0,1-4 6 31,0-1 3-31,-2-4-8 16,-3-1-6-16,-7-1-11 16,-5-1-3-16,-13 0-1 0,-7 1-2 15,-15 1-3-15,-3 1-4 16,-10 4-5-16,-3 3-13 0,-4 3-72 16,-4 4-48-1,-18 7 60 1</inkml:trace>
  <inkml:trace contextRef="#ctx0" brushRef="#br0" timeOffset="-161858.06">11613 12002 359 0,'-28'0'118'16,"-2"3"103"-16,1 1-28 0,4 3-3 15,8-1-18 1,7-1-17-16,14-3-23 16,9-3-4-16,14-4-12 0,7-5-5 0,10 2-24 15,1 3-18-15,3 1-26 31,2 5-13-31,11 4-13 0,9 0-6 16,14 5-8-16,6-1-2 16,0-5 9-16,-3 1 7 15,8-3 16 1,0-1 8-16,-1-1 0 16,-5-4-5-16,-17-1-14 0,-6 1-6 15,-19 3-44-15,-14 3-57 16,-27 5-214-16,-9 2 176 15</inkml:trace>
  <inkml:trace contextRef="#ctx0" brushRef="#br0" timeOffset="-161492.03">12666 11782 809 0,'-11'-2'78'0,"-4"2"70"16,2 2-12-16,3 5-14 16,3 1 40-16,7 3 11 0,0 1-3 15,5 2-24-15,1 2-54 0,5 3-45 32,5 1-18-32,4 2-24 15,6-2 8-15,10 0 14 0,5-5 7 16,12-1 11-16,-3-1-8 0,-7-1-15 15,-6 1-6 1,-18-2-2 0,-5 0 0-16,-14 4 1 15,-7 0 0-15,-19 4 0 0,-7 1-3 0,-23 2-3 32,-5 1-8-32,-5-3-32 0,-5 0-19 0,13 2-91 15,-4 6-77-15,-14 8 124 16</inkml:trace>
  <inkml:trace contextRef="#ctx0" brushRef="#br0" timeOffset="-141427.5">7905 7496 556 0,'-14'-2'144'16,"-2"0"154"-16,0 2-118 15,-3-1-29-15,-6-6-50 16,7 9-29-16,-6-3-42 16,-4 3-4-16,7 8 5 0,2-7 1 15,4 0 19-15,9 0-3 16,13 1 13-16,1-4 8 16,25 7 2-16,1-1 0 15,19-7-19-15,17 2-12 16,25-9-22-1,17-4-8-15,19-2-8 0,18-1-2 0,1 8 0 32,5 0-1-32,14 3 1 15,-21-5 0-15,16-5 2 0,-7-4 0 0,-21-5-1 16,7-2 14-16,-27-1 24 16,-13 3 11-16,-29 5 15 31,-21 4-9-31,-37 9-12 0,-19 4-9 15,-34 9-11-15,-24 4-5 16,-35 6-30-16,-8 2-13 0,-23 0-20 16,-4-6-11-1,-5-3 4-15,-10 0 0 0,-1-3 10 16,3 5 10-16,-13 0 13 16,2 0 8-16,17 2 9 15,7-2-1-15,20-2 0 16,15-3 1-16,16-8-2 15,12-3 1-15,35 1 0 16,10-2 7-16,28 3 13 16,13-3 7-16,23-2 0 15,18-5-6-15,28-1-14 16,10 0-5-16,32 3-3 16,11 1 0-16,9 0 0 15,21 7 1-15,-9-2 2 16,-5 4 0-16,5 2 5 15,-24-3 1-15,-15-1 1 16,-8-4 0-16,-27 0 1 16,-7-2 2-16,-26 0 6 15,-17 1 3-15,-43 4 2 0,-29 2-1 16,-35 11-34-16,-27 2-22 16,-33 5-15-16,-9 9-1 0,-18-8 29 15,-8 2 15-15,10-6 13 16,-5-13 0-16,0-2-1 31,14-7 0-31,17-4-3 0,8-1 0 0,31-4-1 16,13 5 1-16,25 2-3 15,22 1-2-15,30 8-1 16,20 2 1 0,31 5-1-16,19 7 2 15,27 2-1-15,13 4-2 16,33 2 1-16,7-10 1 15,31-2 0-15,-1-10 0 0,-14-10 4 16,-3 4 7-16,-38-2 8 16,-19 1 5-16,-45 4 4 15,-21 2-24-15,-34 11 3 16</inkml:trace>
  <inkml:trace contextRef="#ctx0" brushRef="#br0" timeOffset="-139627.98">8953 7660 663 0,'5'1'47'16,"-1"1"56"-16,0 2-42 0,-3 1 46 15,4-1 43-15,-3-2-4 16,6-1-18-16,-4 2-63 16,6 2-47-16,0 6-14 15,-5 5-3-15,9 11 0 16,-11 8-1-16,1 9 0 0,10 10-1 16,-5 2 0-16,10 3-1 15,5-5 0 1,-4-5 0-16,8 0 1 15,-1 0-1-15,4 8 0 0,1 1 0 0,9 4 1 32,-3-1-1-32,11-6 1 15,-4-4 0-15,4-2 1 16,-4-1-1-16,-2 5 0 16,3 3 1-16,-3-3 0 0,3 0 1 0,-4-5 0 15,3-2 0-15,-7 2 1 16,-3 2 0-16,-7 6 0 31,-11 3 0-31,-1 0 0 0,0 3-1 16,-3-7 1-16,0-4-2 0,2-5 9 15,-1-4 11-15,6 5 6 32,3-1 2-32,1 4-5 0,2 1-11 15,-2-5-3-15,-2-5-2 0,1-2-1 16,-4-7 0-16,3-1-1 15,4 2-1-15,3-1-2 0,-5-1 0 32,1 3-1-32,1 3 1 0,0 6-1 15,2 0 1-15,-6 3 0 16,0-2 0-16,-5-5 0 16,-1 2 1-16,-3-6-1 0,-2-1 1 0,-1 1 0 15,-1 0-1 1,0 4 0-1,1 1 0-15,-1 10-1 0,-1-1 0 16,-1 0 0-16,1-3 0 16,-1-7-1-16,1-3 2 15,5 0-2 1,-3 1 10-16,0-4 14 16,4 1 0-16,-5 0 3 0,3 1-8 0,0-3-12 15,0-4-2-15,0-5-1 31,1-3-2-31,7 1 1 16,1-1 8-16,-4-3 14 0,-2-4 4 16,-10 3 3-16,2-2-6 15,-3 1-11-15,6 5-4 0,1-5-5 16,-1 1-1 0,0 1-3-16,-5-3 0 15,4 3 0-15,-2-1 0 16,2 2-1-16,2 1 0 0,-2 7 0 15,-1-1 0 1,5 5 1-16,-6-6 0 0,2-3 0 16,2 2-1-16,0-10 0 15,3 4 5-15,0-1 8 16,2-3 1-16,-3 2 1 0,1-1-4 16,1-2-8-1,-5 1-1-15,4 2-1 16,-3-1 1-16,-1-1-1 15,2 2 0-15,-2-3 0 0,1 1 0 0,6-2 1 32,-5-3 0-32,4 1 0 15,-5-1-1-15,-2 0-1 0,-5 0 1 16,-1-1 0-16,5 0 0 16,0 0 1-16,4 1-1 15,-4-1-1-15,-8-3 1 16,3-1 0-16,-1 0 0 15,3-2 0-15,4 3 0 0,-7-1-2 16,4 1 0-16,3 3 0 31,-4 0 0-31,6 4 0 0,-3-1 1 0,-1 1-1 16,1 2 0-16,-1 2-1 16,2 1-1-1,2 4 2-15,0 0 0 16,2-1 0-16,-2-1 0 15,0-4 2-15,0-3-1 0,-3-4 3 16,0-2 0-16,-3-3 5 16,-1 0 1-16,-8-3-1 15,-1 0-6-15,-3-3-62 16,-3-4-36-16,5 4-76 16,-2 0-16-16,0 0-266 15,7 12 281-15</inkml:trace>
  <inkml:trace contextRef="#ctx0" brushRef="#br0" timeOffset="-138728.25">11448 12052 340 0,'9'-4'116'0,"-1"-2"124"15,0 4-9 1,0-1-54-16,-1 3-29 0,-5 1-51 16,-1-1-9-16,-6 5-16 15,0-2-6-15,-1 2-12 16,1 1-11-16,2-3-14 16,3 3-3-16,3 3-4 0,3 0 0 0,7 4-1 15,0 0 1 1,6 2-5-1,-5 1-3-15,8 1-7 16,-8 2-1-16,0 3-3 16,0 3-1-16,-5 4 0 15,6 2-1-15,0 6-1 16,3 1 1-16,-3 0-1 0,0 3-1 16,-5-3 1-1,-3 0 0-15,-3 0 0 16,2-3 3-16,0-3 0 0,2 1 1 0,3-3-1 15,-3-4 0-15,4-2 0 16,-1-2 0 0,-3-2-1-16,2 1 0 15,-2 3 0 1,0-3-1-16,1-3 1 0,0 0-2 16,4-5 0-16,-1-1 0 0,1 2-1 0,0-4 4 31,-1-5-53-31,1-4-90 15,-8-9 86 1</inkml:trace>
  <inkml:trace contextRef="#ctx0" brushRef="#br0" timeOffset="-121579.22">11837 16178 763 0,'0'-4'154'0,"-2"3"154"32,1 2-133-32,-7 8-71 0,-1 4-27 15,1 4 2-15,0-1 10 16,4-3 2-16,3-4 2 0,10-3-9 15,7-1-6-15,21-1-6 16,8-1-5-16,25 3-15 16,4 1-8-16,9 2-17 15,8 1-10-15,11-4-10 16,1-3-3-16,-1-3-2 16,-5-3 2-1,-12-4 2-15,3 4 1 0,-16-6-1 0,-5 3 1 16,-23-2-10-16,-13 0-20 15,-9 2-103-15,-9 1-87 16,-9 3 109 0</inkml:trace>
  <inkml:trace contextRef="#ctx0" brushRef="#br0" timeOffset="-121247.73">12953 16111 1811 0,'-7'-2'98'0,"5"0"30"15,5-3-62-15,4 3-51 0,0 2-9 16,2 5-6-16,-4 4-2 0,3 8 0 16,3 9 0-16,-3 6 2 15,3 4 3-15,-1 0 5 16,-1-1 5-1,-4-7 12-15,2 2 6 16,-7-7 7-16,-7-6 1 16,-7 4-5-16,-10-3-6 15,-14 1-14-15,-13 0-3 0,-22 0-62 16,-1 0-53-16,-3 1-141 16,8-2-177-16,9-3 236 15</inkml:trace>
  <inkml:trace contextRef="#ctx0" brushRef="#br0" timeOffset="-118607.9">7112 7113 317 0,'1'1'74'15,"-2"2"61"-15,-3 3-70 0,-2 4-29 16,-1 1-28 0,0 1-3-16,2-2 22 15,2-3 17-15,5-2 47 0,0-2 24 16,4-1 24-16,-2 0 3 15,1 2-19 1,-4 1-18-16,-2 3-42 16,-4 2-19-16,-3 3-27 15,-3 3-7-15,2 3-6 0,-3 3-1 32,2 5-2-32,2-1 0 0,3 5 8 15,0 2 2-15,5 4 9 0,3 2 2 16,3 0 0-1,2 0-1-15,1-1-4 16,1-2-3-16,1 0-1 0,1 0 1 0,2 2 5 16,0 2 1-1,5 4-1-15,-3 3-1 0,4 2-5 16,1 3-1-16,-7-6-3 16,1 1 1-16,-1-4 2 15,1 1 1-15,1 3-1 16,1 2-1-16,-9 4-6 15,0 1-2-15,2 0 0 16,0-1-2 0,3-2 1-16,-2 2-1 15,-5 3 1-15,3 6-2 0,2 8 0 16,2 2 0-16,0-3 0 16,1 1 0-16,5-2 0 15,3 1-1-15,8 1 0 16,0 0 1-16,5-3-1 15,2-3 5 1,8 3 4-16,-3 0 1 0,2 4 1 16,-4 0-5-16,-8 2-3 15,0-3 0-15,3-3-1 16,4 4-1-16,7 1 13 0,8 3 1 16,3 3 3-1,-4-3 4-15,1 1-13 16,-6 2-1-16,-2 2-2 15,6 1-2-15,3 3-2 16,10-2 0-16,6 1-1 16,-1 3 1-16,-1 3-1 0,-9 2 1 0,-2 2 1 15,5 4-1 1,6 8 0 0,3 3-1-16,-4 2 0 0,-5 2 0 15,-12 0 0-15,-1 1 1 16,1 0 0-16,4-1 2 0,4 0-1 15,-3-7 1-15,-5-2-1 16,-6-3-1-16,-7-2 0 16,4 3-1-16,-4-1 2 15,1 2 0-15,-6 0 1 16,1 3 0-16,1-1-1 0,0-3 1 16,1-6 0-16,-2-3 0 15,-4-2-1 1,-4-3 0-16,0-6-2 15,-2-3 1-15,0-2 0 16,-1 1 0-16,1 0-1 16,3-1 1-16,0-5 0 15,4-2 0-15,1-1 0 16,2 0 1-16,3 1 1 16,-1-1 1-16,-9-1 0 0,-1-1 0 15,-8-2-1-15,2 3-1 16,-4 3 0-1,0 0 1-15,1-7-2 0,-3-3 1 0,1-10-2 32,1-1 1-32,4-5 0 0,1 0 0 0,5 0 1 31,-1 0 0-31,1-3 0 16,2 1-1-16,3-6 1 0,-2-2 0 0,-4 0 1 15,1-4 0 1,-7-3-1-16,1-3-1 0,4-6-1 15,-2-2-2 1,-3-5 0-16,3-2 1 16,-1-5 0-16,6-1 0 15,2-3 3-15,1 1 0 0,5 1 2 16,-1 2-2 0,0 3 1-16,2 3 1 0,-6 5 0 15,-4-1 1-15,-7 1-1 16,0 0 0-16,1-1-2 15,-2-1 0-15,0 0-1 16,3-1 0-16,-5-1 0 16,2-1 0-16,1 1-1 15,3-1 0-15,3 1 0 16,3-1 0-16,4 2 0 0,0 2 0 0,0 0 0 16,0 1 1-16,-3-2 1 15,0-2 1 1,-4-4 0-1,-8-3 5-15,2-3 10 0,3-1 2 0,-6 0 3 16,3 0-4 0,-3 0-13-1,1 4-2-15,0 1-1 16,0 3-1-16,-2 3-1 0,-1-3 1 16,2 0-1-16,1 1 0 0,2 0 0 15,0 1 2-15,0-2 0 16,-2 0 0-1,-1-3 2-15,0 0 0 0,2-3 9 16,2 0-1-16,0-1-2 16,-3-1-2-16,2 0-11 15,2 0-6-15,-4 1-23 16,0 2-8 0,1 5-37-16,-2 3-9 0,-1 1-6 15,-3 0-9-15,-2-1-29 0,0-3-76 16,1-2 121-1</inkml:trace>
  <inkml:trace contextRef="#ctx0" brushRef="#br0" timeOffset="-117206.21">12945 16038 392 0,'-16'-13'80'0,"6"1"91"15,-6 1 15-15,8 1 6 16,-3 1-1-16,-1 1-20 15,3 2-17 1,-3 0-44-16,5-1-15 16,-3 0-17-16,4-3-4 0,-1 2-5 0,0-1-2 15,1-2-12-15,-1 1-9 32,3 0-19-32,-2-1-2 15,5 5-4-15,1 5 1 0,3 2 1 16,3 10-3-16,5 7-7 15,8 7-4-15,6 6-3 0,7-3-2 16,1 3-3 0,-3-2 2-16,0-1 3 15,-4 0 4-15,-3-2 9 0,3 1 2 16,1-3-1-16,1-1-2 16,-3-4-7-16,-6-2-2 0,-6-1 2 15,-8-2 1-15,-8-2 1 31,-3 0 1-31,-8-1-3 0,-4 0-2 0,2-1-3 16,-1-2-3-16,1 0-1 31,2-3 1-31,-2 0-2 0,2 0 1 16,-2 2-1-16,-4 0-1 0,-7 3-10 16,-8-2-8-1,-10 4-20-15,-7-1-7 0,-1-2 1 16,6-1 6-1,13-1 20-15,9-2 8 0,14 0 5 16,3 1-1-16,8-2-3 16,8-1-1-16,10-3 2 15,3 0 3-15,14-2 8 16,7-2 6-16,1-3 8 16,5-6 6-1,-5-6 0-15,-5-2-2 0,-5-5-6 0,-7 1-4 31,-3-5-2-31,-6 1-2 0,-1 0 2 16,-6 0-1-16,-8 4 3 16,-5 1 0-16,-11 3 1 15,-2 2-2-15,-3 4-4 16,-2 2-2-16,0-1-4 16,-4-3 0-16,-2-5-3 15,5-2 1-15,-2-4 2 16,-1-1-1-16,3 2 1 0,-1 4 0 15,6 8-1-15,5 5 1 16,5 8-2-16,6 2 0 16,1 3-5-16,4 4-1 15,9 7 1-15,5 4 1 0,12 8 4 16,0 2 2-16,6 2 1 31,-3 3 0-31,-3-5 0 0,2 0 1 16,0-4 0-16,5-2 0 0,-4-2-1 15,1 1 2-15,-8-2 0 16,-7 1 1 0,-12 3 2-16,-6-1 0 15,-10 0 0-15,-5 1 0 16,-8-3 0-16,-9-4 0 16,-4-3-4-16,-4-5-2 15,-5-3-3-15,-5 0-2 16,-7 0-5-16,-4 4-6 0,-1 3-33 15,4 3-25-15,13-1-82 16,3-1-23-16,21-2 92 16</inkml:trace>
  <inkml:trace contextRef="#ctx0" brushRef="#br0" timeOffset="-116877.08">11782 16135 1333 0,'5'-15'116'0,"1"-1"102"15,8 3-172-15,2 3-10 16,4 10-36-16,4 8-2 16,4 16 1-16,7 6 1 15,9 8 7-15,0 0 0 0,7-6 1 16,2-9-2-16,8-16-5 16,11-9 3-16,11-21-388 0,10-6 283 15</inkml:trace>
  <inkml:trace contextRef="#ctx0" brushRef="#br0" timeOffset="-56378.07">15252 10631 1633 0,'0'5'61'0,"3"-19"-2"0,8 17 51 15,7-5-9-15,9 3-14 16,12-6-5-16,12-2-10 0,8 1-21 16,0-3-11-16,8 5-24 0,1-2-7 31,13 8-8-31,1 3-1 15,-12 5 1-15,-9 4 0 0,-31-1 1 16,-11 2 1-16,-21-2 5 16,-12-2 2-16,-28-1 3 15,-17-4-1-15,-16-3-3 16,-7-3-2-16,1-4-4 0,1-5-3 16,-6-3-2-1,4-2-1-15,7 3-1 0,12 5 1 0,31 6 3 16,13 0 6-1,22 4 17 1,13 0 11-16,28-2 11 0,16 2-1 16,25 1-14-1,3 0-10-15,7 1-13 16,1 2-4-16,1-1-1 16,-6 1 7-16,-25 3-55 15,-18 3-47-15,-51 10 53 0</inkml:trace>
  <inkml:trace contextRef="#ctx0" brushRef="#br0" timeOffset="-54057.95">15335 11397 1276 0,'1'0'176'15,"2"0"153"-15,6-2-165 16,-2 1-47-16,7 0-59 0,6 2-22 16,10 0-23-16,10 2-2 15,6 1-2-15,5-1 3 16,11 4-1-16,7 0-2 16,12 2-2-16,3 1 0 0,-12 2 1 15,-9 1-1-15,-13-2 0 16,-11 2 0-16,-10-5 0 31,-7-3 0-31,-18-1-2 16,-7 1 0-16,-19-3 0 15,-11 5 0-15,-16-4 2 0,-15 1-3 16,-25-1-1-16,-8-2 0 0,-6-1-11 16,6-5-4-16,6-4-2 15,4-2-1 1,15 1 8-16,12 1 6 15,30 4-2-15,13 2-3 0,18 6 0 16,10 2 1-16,18 6 5 16,8 3 2-16,21 1 3 15,8 0-2-15,10-1-2 16,1-3-1-16,4-4 1 0,2 2-1 16,3-4 2-1,-9-2 1-15,-15 0 3 0,-13-3 2 16,-23-5 1-16,-8 4 4 15,-19-1 0 1,-14-1-2-16,-24 3-9 16,-18-2-6-16,-29 1-20 15,-5 1-10-15,-9-6-2 0,4 5 5 16,7-6 15 0,7 4 12-16,17 2 3 15,20 1 2-15,33 7 10 16,15-2 4-16,34 5 8 0,16-4-2 0,24-1-6 31,6 0-5-31,14-2-5 0,4 2-2 16,2-1-551-1,-4 6 404-15</inkml:trace>
  <inkml:trace contextRef="#ctx0" brushRef="#br0" timeOffset="-49809.22">16874 16513 1427 0,'12'23'207'0,"3"-2"161"16,2 0-152-1,8-6-124-15,5-2-50 0,12-11-30 16,9-3-6-16,10-8-4 16,-2-1-5-16,-2 1-3 15,-10 2-7-15,-19 6-10 31,-3 5 2-31,-21 10 1 0,-5 6 5 0,-18 11 14 32,-3 1 4-32,-15-2 3 15,-13-4 0-15,-11-13-4 16,-6-10-17-16,0-14-54 0,4-9-23 16,5-8-38-16,1 0 2 15,12 5 43-15,2 3 21 0,12 11 49 16,7 6 25-1,14 6 38-15,8 4 13 0,18 8 19 16,9-1-4-16,19-1-8 16,9-3-7-16,18-10-11 15,14-5-8 1,20-12-16-16,0-5-6 0,-4-2-13 16,-10-1-2-1,-19 3 3-15,-4 2 1 0,-26 5 3 16,-10 5 4-16,-32 7 12 15,-17 1 3-15,-24 4-4 16,-14 2-3-16,-9 3-22 16,-1 0-2-16,-7-3-8 15,-1 1-10-15,0-5-27 0,6-5-17 16,13 2-8 0,11 1 9-16,15 3 31 0,10 5 16 15,12 5 25-15,6 2 11 16,17 4 22-16,7 0 14 0,18 0 9 15,10-3-4-15,13-3-14 32,4-5-7-32,-8-4-16 15,-9-2-4-15,-15 0-6 0,-10-1-3 0,-17 1 0 32,-10 0 1-32,-19 1-8 0,-12 2-4 15,-18 1-10-15,-13 1-3 16,-12 2 2-16,0 1-1 0,8 3 2 15,13 2-2 1,24 3-1-16,7-1-7 16,20-1-51-16,10-2-56 15,19-11 66-15</inkml:trace>
  <inkml:trace contextRef="#ctx0" brushRef="#br0" timeOffset="-34206.31">15646 10633 400 0,'-13'7'74'0,"-5"0"95"15,-1 0-56 1,-2 1-23-16,1 1-3 0,3-3 10 16,4 0 7-16,-1-1 12 15,4-1 4-15,-6-1-26 16,-1 2-17-16,-5 0-10 15,-3 1 0-15,3 3 1 16,-3-4 6-16,3 1 0 0,-7-3-2 16,7 3-14-1,2 1-5-15,4 1-3 0,6 3-9 16,11-1 21-16,9 3 10 0,27-3-8 31,14-1 2-31,22-7-26 16,6-5-16-16,15-9-18 15,6-4-5-15,10-4-30 16,1 1-51-16,-8-1-148 0,-12 10 130 16</inkml:trace>
  <inkml:trace contextRef="#ctx0" brushRef="#br0" timeOffset="-33594.6">15526 11587 533 0,'-1'-2'126'16,"0"0"139"-16,-2 0 5 15,2 1-27-15,-2 1-23 0,7-2-64 16,1 0-38-16,11 1-60 16,9-2-19-16,15 3-18 0,11 3-11 15,27 2-9-15,9 0 7 16,5 1-107-1,0 0 73-15</inkml:trace>
  <inkml:trace contextRef="#ctx0" brushRef="#br0" timeOffset="-24646.69">13495 13224 168 0,'-16'2'15'16,"0"1"26"-16,3-3-40 16,0 0 0-16,5 1 58 15,2 0 37-15,3 3 64 16,0 1 28-16,-1 2-12 16,3 0-21-16,4-1-43 15,2 0-23-15,7-1-24 16,5-1-2-16,6 1-6 15,10 1 4-15,17 4-11 0,16 2-10 32,21-1-15-32,7 0-12 15,35-2-12-15,3-2-4 0,29 5-2 16,22 1-1 0,10 5-21-16,18-1-57 0,18-7 53 15</inkml:trace>
  <inkml:trace contextRef="#ctx0" brushRef="#br0" timeOffset="181826.74">20105 575 415 0,'-1'-9'137'0,"1"-4"94"15,0-3-44-15,0 2-126 16,1 2-21-1,-1-1 5-15,-4 4 0 0,1-5-7 16,-3 5-2-16,-1-1 25 16,1 2 22-16,0 0 55 15,1-2 21-15,2 2-17 16,3 7-24 0,-1 4-54-16,4 7-23 0,1 7-19 15,0 1-4-15,-2 11-7 16,0 5 1-16,-2 18-4 15,-3 9-2-15,2 10-6 16,0 9-4-16,1 4-1 16,0 4-1-16,1 13 4 15,3 2 1-15,-4 9-1 16,0 5 0-16,0 6 0 16,-5 5 1-16,-2 7 0 15,2-2 1-15,-2-7 0 16,1-4 0-16,4-11 1 15,-2-5 0-15,4-9 1 16,0-5 0-16,0-14 2 16,1-5-1-16,-1-12 5 0,0-4 1 15,0-6 2-15,0-2 2 16,0-9-2-16,3-2 5 0,-2-9 11 31,2-4 3-31,2-1-1 16,2-2-7-16,1-3-12 0,0-1 2 15,4-2-4-15,1-3 2 16,4 0-8-16,5-2-6 16,10-1-1-16,5-1-2 15,7-1 3-15,3 0 1 0,10-1 0 16,8-1 1-16,27 0-1 16,13 0 2-16,14-1-2 15,18 0-1-15,5-2 0 16,8 0-1-16,26-3 0 15,-12-5 1-15,17-1 2 16,-9-1 2-16,-29-3 3 0,-2 1 8 31,-27-3 23-31,-10-1 9 16,-27-2 17-16,-19-1 0 0,-34-2-8 16,-9-1-6-16,-13-8-10 0,-4-3-6 15,-11-21-15-15,0-11-5 16,-2-17-8-16,1-13-2 0,11-18-2 15,-2-9-1-15,11-14 0 16,3-7 0-16,2-5 1 16,3 0 1-16,-1 2 1 31,1 1 0-31,2 13-1 16,-2 7-2-16,-3 9-1 15,-2 6-4-15,-3 9-8 0,-1 4-3 0,-5 14-3 16,0 11 2-1,-5 7 5 1,-3 8 3-16,-4 8 2 16,-3 3 1-16,-3 12 3 0,1 1 1 0,-2 2 3 31,0 3 1-31,-2 4-1 0,2 2 0 16,-1 2-3-16,-10 4 0 15,-6-2-4-15,-8-1-2 16,-5 10 1-16,2-1 0 15,-3 7 5-15,1 2 2 0,-1-1 3 16,-12-1 0-16,-11-5 1 16,-5-4 0-16,-3 1 0 15,10 3-1-15,-2-8 1 16,-12 8-1-16,-8-9 0 16,-5-5 0-16,0 23-2 15,-2-7-2-15,-9 7-2 0,-6-5 1 16,-20-4 0-1,-4 9 0-15,-12 7-12 0,-8 4-11 16,6 5-15-16,13-4-16 0,19 2-75 31,10 7-69-31,27-7 110 0</inkml:trace>
  <inkml:trace contextRef="#ctx0" brushRef="#br0" timeOffset="182520.95">20122 2330 472 0,'-5'-3'152'16,"1"-1"151"-16,-4-1-81 0,0-1-3 0,-2 0-73 15,2 0-33-15,0-1-58 16,1 1-11-16,2 3 1 16,1 1 0-16,1 3-12 15,-1 2-2-15,4 0 11 16,3 0 7-16,13 0 7 31,10 0-2-31,26-3-11 16,14 0-7-16,18-2-16 0,15 0-5 15,25 0-8-15,8 3-7 0,34 0 0 16,5 1 1-16,-1-2 0 16,12-3 2-16,-19 0 1 15,1-2-1-15,-7 3 2 16,-25 0 1-16,-21 1 4 16,-18 1-12-16,-41 1-59 15,-13 3-54-15,-31 2-190 16,-16 4 171-16</inkml:trace>
  <inkml:trace contextRef="#ctx0" brushRef="#br0" timeOffset="183275.07">20791 2625 320 0,'1'-10'127'0,"2"1"53"0,2 3 52 15,-1 3-2-15,-3 1-70 16,0 2-35-16,-4 2-40 0,-4 0-22 16,-6 5-32-16,-3 2-7 15,-4 13-27-15,-1 6-3 16,3 11 0-16,3 3 0 16,9-6 3-16,7-4-1 15,12-9 0-15,6-7 1 0,6-12 4 16,4-4 3-16,1-12 22 15,1-2 14-15,-3-4 42 16,-5-1 14-16,-5 1 4 31,-3 3-4-31,-8 3-38 16,-3 4-20-16,-4 8-33 0,-2 2-10 16,0 12-13-16,3 5 4 15,6 3 7-15,3 0 4 0,8-7 4 16,4-5 2-1,7-9 3-15,3-3 16 16,2-11 32-16,-2-4 10 16,-7-6 16-16,-5-4-8 0,-12-2-18 15,-11 2-7-15,-6-1-21 16,-6 3-21-16,-16 10-47 16,-5 2-21-16,-6 15-70 15,2 8-47-15,13 1-256 16,9 2 256-16</inkml:trace>
  <inkml:trace contextRef="#ctx0" brushRef="#br0" timeOffset="183829.36">21299 2721 939 0,'13'0'120'15,"-1"2"149"-15,-10-2-35 16,-4-1-29-16,-12-3-59 15,0 0-108-15,-2 4-36 16,-4 2-4-16,7 9-10 16,-3 3 0-16,3 6-2 0,6 2 1 15,7-3-3-15,6-1-2 16,7-9 1-16,2-2 2 16,0-6 13-16,-1-4 5 15,0-6 8-15,-4-5 5 0,0-7 5 16,-2-5 0-16,-3-9-4 15,3-5-4-15,-4-5-7 16,2-8-3 0,2 2-1-16,-1-1-1 15,0 14 23-15,-1 9 12 16,-2 18 6-16,-3 10-3 16,2 8-30-16,-3 13-12 0,-2 14-8 15,2 6 2-15,2 10 7 16,4 1-7-16,10-6-5 15,8-6 0-15,12-11 0 16,5-8 8-16,5-9 6 16,-2-6 4-16,-7-9 4 15,-3-5 4-15,-8-11 9 16,-3-1 2-16,-10-8 8 16,-7 1 4-16,-6 1 0 0,-3 2-4 0,-4 15-16 31,-6 3-12-31,0 18-17 0,-4 9-1 0,5 12 1 15,4 6 3-15,6 2 7 16,5 0 2-16,10-5-29 16,9 1-62-16,12-7-70 15,6-5-121-15,13-10 145 32</inkml:trace>
  <inkml:trace contextRef="#ctx0" brushRef="#br0" timeOffset="204136.68">23211 794 394 0,'-2'-1'103'16,"2"6"107"-16,2-6-24 0,-2-3-30 15,3 7-3-15,3-7-19 16,2-1 12-16,-2 1-31 15,-1-6-19-15,-10 2-27 16,-5 8-37-16,-11 0-23 16,-8-1-4-16,-1 3-2 0,-1-5-1 0,3 9-2 15,0-6 1-15,7 0-1 16,5 4-1-16,9 1-2 31,7 10 0-31,6-1 4 16,7 4 2-16,3-4 3 15,3-6 0-15,6 9-3 16,-1-5-1-16,1-2 0 0,-4 10 0 16,-4-6 0-16,-9 2 1 15,-15 0 1-15,-7-5 0 16,-15-3 2-16,-3 0-1 0,0-3 0 16,3 0-23-16,7-4-55 15,-2-3-43-15,11-6-225 16,5-4 204-16</inkml:trace>
  <inkml:trace contextRef="#ctx0" brushRef="#br0" timeOffset="204349.8">23376 515 1192 0,'3'11'167'0,"-5"2"47"15,1 3-17-15,0 10-92 16,-2 5-79-16,-2 12-21 16,-1-1-1-16,1 6 0 15,3-3-21-15,10-2-64 16,0 0-53-16,-2-13-272 0,2 1 243 16</inkml:trace>
  <inkml:trace contextRef="#ctx0" brushRef="#br0" timeOffset="204569.12">23298 774 1201 0,'30'0'171'0,"-6"-5"54"31,7-5 2-31,-12-7-198 0,2 5-21 0,2 1-5 15,-1 4-3-15,6 4-76 16,1 3-54-16,2 4-247 16,3 2 205-1</inkml:trace>
  <inkml:trace contextRef="#ctx0" brushRef="#br0" timeOffset="204870.52">23724 787 729 0,'-10'4'142'0,"-12"-1"75"15,-11-3-60-15,0-1-56 16,-3 15-70-16,7 7-15 16,4 0-15-1,5 7 0-15,12-19 0 16,4 0 1-16,16 0 4 16,5-13 1-16,8 0 1 15,7-5 1-15,6-8-1 0,0-1-2 16,3-4 1-1,-9-2 1-15,-9 6 4 16,-12-3 1-16,-10 8-3 0,0 13 0 16,-4-3-3-16,-5 12 1 15,4 17 1-15,-10-10-1 16,6 15-5 0,10-5 0-16,0-11-111 0,5 0-150 15,14-2 149-15</inkml:trace>
  <inkml:trace contextRef="#ctx0" brushRef="#br0" timeOffset="205098.32">23951 736 951 0,'-17'17'145'0,"2"6"24"15,2-4-1-15,5 1-85 16,0-5-72 0,8-8-7-16,5 8-19 15,6-16-47-15,11 6-34 0,3-5-114 16,0 0-97 0,3 0 172-16</inkml:trace>
  <inkml:trace contextRef="#ctx0" brushRef="#br0" timeOffset="205288.65">24151 468 924 0,'-1'5'149'0,"5"9"84"16,-14-5-16-16,16 23-99 15,-7 0-61-15,-6 16-50 0,8 10-2 0,-8 4-15 16,1-13-45-16,0-3-185 15,-2-2 153-15</inkml:trace>
  <inkml:trace contextRef="#ctx0" brushRef="#br0" timeOffset="205504.23">24273 743 840 0,'-9'21'118'15,"-3"-1"42"-15,8 13 3 16,0 3-118-16,-6-12-26 0,4 2-15 16,2-3-2-16,6 0-69 15,11 2-100-15,12 4 98 16</inkml:trace>
  <inkml:trace contextRef="#ctx0" brushRef="#br0" timeOffset="208965.82">20082 733 118 0,'-3'1'44'0,"0"5"42"16,0-7 19-16,2 3 11 0,0-3-5 16,1-4-1-16,0 8-8 15,1-5-19-15,3 7-5 0,1-3-11 32,4 2-7-32,-1-2-9 15,3-2 0-15,0-1 2 16,-3-6-2-16,9 12-1 15,0-5-5-15,3 4-6 16,9 3-2-16,-12-11-3 16,6 9-1-16,-2-3-5 15,0 4-5-15,8 8-7 16,-7-12-3-16,6 8-5 0,1-8-1 0,3 1-3 16,3 6-1-16,0-8-2 15,4 3 1-15,5-3 0 16,3 5 0-16,-6-9 0 31,1 7 1-31,-7-3-1 0,1-8 1 16,4 15-1-16,-5-8 0 15,2-3 0-15,-2 3-1 16,11-3-1-16,-2 4 1 16,-2 0-1-16,1 4 0 0,-12-8 1 15,2-8-1-15,0 15 0 16,-7-9 1-16,6 4-1 15,-1 10 1-15,-1-21 0 16,3 13 0-16,5 1-1 16,6-2 0-16,1 10 0 0,-3-12 0 15,0 8 0 1,-16-13 0-16,4-2 0 16,0 10 0-16,-3-8 1 15,9 13-1-15,2-2 0 16,-1-7 0-16,3-5 0 15,0-6 1-15,4 8-1 0,5 4 0 0,-2 7 0 32,-6-2 0-32,-5-3 0 15,-8-4 1-15,-2-4 0 16,6 9 1-16,-2-3 0 16,3 3 0-16,-3 0 1 0,1-8-1 15,1 2 0-15,-7-4-2 16,7 0 0-16,-2 3-1 15,2 4-1-15,8 3 0 16,-9 3 1 0,6 3-1-16,-10 6 2 15,-5-10-1-15,-5 6-48 0,-13-2-56 0,-10-13 59 16</inkml:trace>
  <inkml:trace contextRef="#ctx0" brushRef="#br0" timeOffset="209953.61">20108 1015 370 0,'-4'0'104'0,"-2"0"74"15,4-2-51-15,-5 1-28 16,5-1-28-16,2 0-3 15,-2 2-2-15,2 0-4 0,2 0-6 32,2-1-1-17,1 1-6-15,-3-1 0 0,5 1-7 16,5 0-5-16,11 0 2 16,6 1 2-16,1-1-2 15,7 1 3-15,-4-2-3 16,7 1-6-16,7 1-8 15,1-1-7-15,9 2-11 0,9 1-2 16,1-1-2-16,3 1-1 16,3 0 0-16,-8-2 1 15,3 0 0-15,2-1 0 16,2 0 1 0,0 0-2-16,-5 1-1 0,-7 1 1 0,0 0-2 31,0 1 1-31,11 3 0 15,-1 0-1-15,2 0 2 0,-4 0-1 0,-14-5 1 32,-3 0 0-32,-1-1 0 0,11-1 0 0,11 0 0 15,-3-1 0-15,-5-2-1 16,-7-2 0-16,-5 2-1 16,10 0 0-16,2 4 2 15,3 4-1-15,-10 0 2 16,-15 0 1-16,-13 0 2 15,-8-3 2-15,-11-4-4 16,-4-2-17-16,-6 1-49 16,-9 0-32-16,4 4-66 15,-11 4-40-15,-2 1 114 0</inkml:trace>
  <inkml:trace contextRef="#ctx0" brushRef="#br0" timeOffset="210567.29">19964 1262 313 0,'-14'5'95'0,"0"0"107"0,10-3-43 15,4 0-4-15,9-2-1 16,4 0-25-16,15-2 1 16,4 2-9-16,8-4-29 15,11 3-14-15,14-1-29 16,2 1-11-16,3-1-15 16,3 0-5-16,-3 5-11 0,14-4-2 15,12 3-3 1,3-1-1-16,7-1 1 15,3 2-1-15,-1 3 6 16,0 0 2-16,6 3 7 16,9-4 1-16,-1 0-2 0,-6-1-2 15,7-2-4 1,-15 7-2-16,-5-6 4 0,-8 3 1 0,-28-1 2 16,-6-1 1-16,-17 1-2 15,1-4-2-15,-15-1-3 16,-10 3-4-16,-17-1-34 31,-2-1-23-31,-12 3-46 16,-2-3-17-16,-2 1-16 0,-9 1-26 15,-6 1-125-15,-7-2 163 16</inkml:trace>
  <inkml:trace contextRef="#ctx0" brushRef="#br0" timeOffset="210837.48">21029 1471 671 0,'4'2'92'15,"-1"0"98"1,-1 2-65-16,7-2-8 16,0-2-47-16,1 0-59 15,-6-1-39-15,1 1-275 16,-5 0 211-16</inkml:trace>
  <inkml:trace contextRef="#ctx0" brushRef="#br0" timeOffset="210962.44">21036 1638 567 0,'3'22'127'0,"-1"0"62"15,-1-6-67-15,3-11-2 16,-3-3-108-16,1-2-75 0,-6 0 37 16</inkml:trace>
  <inkml:trace contextRef="#ctx0" brushRef="#br0" timeOffset="211105.73">20996 1912 743 0,'2'16'78'0,"1"-5"36"0,-1-2-23 16,-1-8-82-16,-1-3-227 16,-8-6 126-16</inkml:trace>
  <inkml:trace contextRef="#ctx0" brushRef="#br0" timeOffset="211238.32">20946 2035 1216 0,'6'4'36'16,"-3"1"-12"-16,2-6-19 15</inkml:trace>
  <inkml:trace contextRef="#ctx0" brushRef="#br0" timeOffset="211946.57">20776 1970 715 0,'11'0'42'0,"5"0"7"15,1 0 16-15,-1 7 4 32,4 2-15-32,-4 4-18 0,3 3-3 15,0 3-11-15,-3 4-8 0,1-4-8 16,-5 2-3 0,-3-5 1-16,3-7 0 0,4-2 43 15,2-6 25-15,4-4 39 16,-4 0 20-16,1-3-11 15,3-7-19-15,2-11-36 16,5-2-22-16,-7-8-88 16,-9 4-100-16,-1 2 84 15</inkml:trace>
  <inkml:trace contextRef="#ctx0" brushRef="#br0" timeOffset="-204736.97">20322 1853 624 0,'-15'0'24'0,"-1"0"18"16,4-2-51-16,-1 2 0 0,7-2 5 15,2-2 9-15,8 1 74 16,4-1 33-16,4-1 41 15,-2 1 11-15,1-3-52 0,-2 2-28 16,-1 3-31-16,0 1-13 0,0 4-15 31,1-1 0-31,0 2 4 16,0-1 4-16,6-3 21 16,-3 2 6-16,9-2 10 15,4 0 1-15,7 1-3 16,9 0-6-16,9-1-5 15,7-1-7-15,6 0-25 16,0-1-5-16,-1 1-17 16,0 1-2-16,8 1 1 0,5 0-1 0,4-1-1 15,-2-2 0-15,-2-1 1 32,-3 1 0-32,5 0 0 15,5 2-1-15,-2 0 2 16,-4 0 0-16,-7 2-1 15,-3 1 1-15,-1 3-3 0,-3 2 0 0,-3 0 0 16,-3-2 0-16,-7 1 1 16,0-1 0-1,-1 1 1-15,3-1-1 0,-1 3 1 16,1-4 0-16,-7-1 0 16,-1 1 1-16,-16-2-21 15,-4-1-38 1,-14-1-130-16,-8-1-117 0,0-2 157 15</inkml:trace>
  <inkml:trace contextRef="#ctx0" brushRef="#br0" timeOffset="-203869.67">20179 1969 524 0,'-2'-1'98'0,"-2"-1"105"15,1 1-30-15,-2 0-22 0,-3 0-26 16,-1-1-40-16,0 0-9 16,1-1-12-1,2 2-8-15,1 1-20 0,-2-1-10 16,0 1-22-16,-2 3-4 16,1 2-1-1,0 1-1-15,6 1-1 16,2-1 0-16,3 0 10 15,9-1 7-15,10-2 14 0,10-1 4 16,16-3-4-16,4 0-2 16,5-2-4-16,1 2-1 0,7 1 1 15,7 0-3-15,12 4-4 16,-4 1-3-16,-4 0 1 31,-4 0 1-31,-4-1 6 16,12-1 3-16,-6-1 0 0,3-3-2 15,-6-1-8 1,-8 0-5-16,-1 1-2 0,2 1-2 0,-2 4-2 16,0 0 1-16,-9 2-2 15,-2-1 0-15,-6 2 1 16,-4 0-1-16,3 0 2 16,0 0-2-16,2 0 1 15,4-2 1 1,5-3 4-16,-4-2 3 0,-1-5-1 15,-3 0-1-15,1-1-5 16,0 2-2-16,5 0-1 0,1 1 0 31,2 5 0-31,-4 0 0 0,-4 3 0 0,-7 0 1 16,-12-1-1 0,-4-2 8-16,-8 0-56 15,-3-2-37-15,-6 0-141 16,-2-1 112-16</inkml:trace>
  <inkml:trace contextRef="#ctx0" brushRef="#br0" timeOffset="-180141.21">20344 1899 139 0,'-6'-6'21'0,"-2"-1"42"16,2 0 8-16,-6-1 11 16,4 2 1-16,1 3 15 15,-1 1 19-15,1 3 35 16,-2 3 4-16,0 0-18 15,-3 1-14-15,4-1-21 16,3-2-10-16,4-1-21 0,1 0-9 0,3 0-15 16,8-2-7-16,7-2-13 15,6 0-8-15,4 0-1 16,1 1 3-16,12 2 11 31,3 2 5-31,15 4-1 0,7 1-5 16,6 3-11-16,3-1-5 15,4 1-10-15,2-3-1 16,13-3 0-16,2-2 4 16,3-4 4-16,3-3 1 15,1-1-3-15,3 3-5 16,1 1-4-16,-2 4-2 0,-1 7-1 16,-1 3 0-16,-14 5 1 15,-5 2 0-15,-24-2 1 16,-5-1 2-16,-13-4 0 15,-8-3 1-15,-9-6 0 16,-6-1 1-16,-11-4-2 16,-7-1-1-16,-12-5-6 0,-10 0-2 0,-15-2-1 31,-6-1 0-31,-10 2 1 0,-5 1-1 0,-17 2-4 16,-7 2-3-16,-11 3-10 15,-6 1-3-15,-4 0-2 31,-2 1 0-31,-6-3-18 0,-1-1-14 0,-5-2-12 32,-5 0 0-32,7 3 30 15,1 2 17-15,9 4 20 16,6 5 3-16,9 2 2 16,8 2 1-16,22-1 0 15,10 0 1-15,17-3 1 0,5-1 1 16,10-4 0-16,2-1 3 15,13-3 3-15,-1-4-1 0,18-2-2 16,7-2-3-16,11-4-1 16,11 1 3-16,22-1 10 15,15 1 10 1,24-2 13-16,5 4 1 16,22-3-1-16,3 2-8 0,3 3-4 0,7-1-2 15,-8 2-4-15,-3 0-2 31,-3 2-8-31,-4 1-4 0,-18 3-2 16,-14 1-2-16,-21 3 1 16,-17-1 0-16,-20-1 2 15,-14 0 0-15,-23-1 4 16,-13 0-1-16,-22-1-2 16,-13 0-1-16,-18-1-5 15,-13-3-5-15,-19 1-17 0,-9-1-13 16,-19-2-20-16,-4 0-3 15,-7 0 2 1,-5-1 12-16,-1 0 15 0,6 2 0 0,2-3-6 16,4 3 1-16,17-2 5 15,8 0 9-15,24 5 19 16,16-1 1-16,24 5 4 16,7 2 3-1,20 3 12-15,9-1 8 0,21 2 12 16,12 0 3-1,16 1-3-15,12-2-5 16,25-1 1-16,15-3 0 16,24-2-1-16,8 1-3 15,22-2-15-15,3 1-7 0,20 2-6 16,4 0 4-16,-11 2-102 16,2 1-114-16,-18 0 120 15</inkml:trace>
  <inkml:trace contextRef="#ctx0" brushRef="#br0" timeOffset="-179099.75">20406 1759 481 0,'-4'-1'134'15,"-1"-4"60"-15,-2 0 6 0,1-1-10 16,-3 1-101-16,-3 1-37 16,-3-5-44-16,-1-1-4 15,-2-4-3-15,0 3-1 0,7 3 0 16,-1 3 0-16,11 5 29 16,-1 0 22-1,0-1 35-15,8 1 10 0,9-1-20 16,5-2-16-16,7-3-26 15,5 3-6-15,16-2-3 16,7 3-3-16,15 0-5 16,7 1-5-16,6 1-6 15,2-1-3-15,6 4-1 32,8-2 1-32,8 1 0 0,7 4 0 0,5 0 0 15,3 3-1-15,7 1-2 16,3 1 0-16,0 1 0 15,-7 0 1-15,-2 2-1 16,-5 0 1 0,-15 3 1-16,-11-4 2 0,-29-2 2 15,-18-3 3-15,-30-8-1 16,-10 3-1-16,-23-3-5 16,-17 0-2-16,-29 0-3 15,-15-1-4-15,-20 2-8 16,-6 1-5-16,-25 1-4 15,-9 0-3-15,-24-3-22 16,-9-3-8-16,-1-3-5 16,-8-2 6-16,11 2 30 15,7 3 13-15,14 4 11 16,17 6 1-16,28 4-8 0,19 2 1 16,37 1 1-16,17-4 5 0,31-2 34 31,16-3 8-31,42-3 7 15,28 0 0-15,42-4-20 0,17 0-3 0,30 1-7 16,5 0-1-16,12 1-5 31,4 1-4-31,-7 2-3 16,-8 2 0-16,-28 1 1 16,-13 1 1-16,-36-1 1 15,-18 1-4-15,-41-2-49 16,-25-1-33-16,-50-3-156 0,-21-1-149 15,-31-3 217-15</inkml:trace>
  <inkml:trace contextRef="#ctx0" brushRef="#br0" timeOffset="-178512.4">20087 1507 774 0,'15'5'144'0,"12"2"101"16,19-3 2-16,9-3 14 0,18-5-101 31,9-1-71-31,29 1-66 0,11 1-18 0,20 3-5 31,12 3 0-31,3 3-1 16,11 1 1-16,1 2 0 0,-8 0 1 16,-1 1 2-16,-16 0-1 0,-25-2 5 15,-15 0 3-15,-40-5 5 31,-15-1 4-31,-46-2-7 0,-6-5-7 0,-48-3-23 16,-29-2-14-16,-45 0-9 16,-19-2-2-16,-35 0 13 15,-2 2 8 1,0 1 13-16,3 1 6 0,23 3 5 16,11 0 1-16,27 3 0 15,20 1 2-15,39 0 4 16,23 0 22-16,52 0 10 15,32-2 8-15,50 1 2 16,28 1-23-16,49 2-9 16,10 5-10-16,30 7-6 0,2 2-1 15,-10 4-1-15,-17 3 1 0,-41 1-31 32,-25-3-36-32,-58-2-168 15,-29-2 137-15</inkml:trace>
  <inkml:trace contextRef="#ctx0" brushRef="#br0" timeOffset="-157956.96">7691 560 797 0,'-1'-3'128'0,"-5"0"141"15,0-3-41-15,0 0-41 16,1 3-51-16,2 2-91 16,1 6-14-16,-4 7-19 15,2 7-7-15,-3 12-3 16,0 4-1-16,4 7 2 0,1 0-1 16,2-12 1-16,0-7 0 15,3-12 2-15,2-3 2 16,-2-17 3-16,3 0 2 15,-1-15 7-15,0-6 4 16,1-1 5-16,-2-2 1 0,0 2-5 31,2-2-9-31,5 14-7 16,1 7-4-16,2 13-5 16,0 7 1-16,-4 5-1 0,3 2 1 15,-1 0 2-15,-4 0 1 16,5-5-1-16,-3-3 1 15,2-8 0-15,2-5 1 16,6-5-1-16,1 1 1 16,-2-1-2-16,0 3 0 15,-3 8-4-15,0 2-1 0,-1 14-2 16,3 4-2-16,5 1-10 16,7 4-4-16,7-9 0 15,4-5 2-15,2-15 16 16,-8-8 3-1,-2-12 6-15,-5-12 4 0,-7 1 9 16,0-1 5-16,-13 2 3 16,-4 7-2-16,-11 5-12 15,-6 8-9-15,-6 12-12 16,-4 8-4-16,-5 13 0 16,0 5 4-16,0 11 4 15,4-2 2 1,13-2 0-16,10-7 1 0,12-11 0 15,8-3 0-15,5-10 2 0,5-7 1 16,0-2 0 0,1-2 1-16,-3 1-2 0,-3 5 1 0,-2 0-2 15,-5 4 0 1,-8 8 0-16,-1 4-1 0,-5 5 1 31,1 1 0-31,-3 1 0 16,1-5 1-16,3-4 1 0,3 1-1 0,3-10 1 31,4-4 0-31,10-2-1 16,6-5 2-16,-1 1 8 0,4 3 1 0,-8 7 2 15,-9 4 0 1,-9 14-6-16,-5 8-2 16,-5 1 1-16,2 3 0 15,0-4-1-15,2-5-12 16,7-11-42-16,1-4-38 0,5-10-102 15,2-4-43-15,0-10-67 16,0-7-38-16,-3-8 198 16</inkml:trace>
  <inkml:trace contextRef="#ctx0" brushRef="#br0" timeOffset="-157754.85">8714 573 633 0,'0'4'85'0,"0"7"74"15,0 1-67-15,1 3-50 16,3 3-18-16,1 0-18 15,3 1-1-15,3 0-2 16,1-2 0-16,2-5 17 0,1-7 19 16,1-7 27-16,1-10 10 0,2-3-9 15,3-4-19-15,0 5-30 16,2 8-12 0,-2 9 3-1,2 7-54-15,2 1 35 16</inkml:trace>
  <inkml:trace contextRef="#ctx0" brushRef="#br0" timeOffset="-157435.62">9505 354 1438 0,'-3'-12'125'15,"-8"7"40"-15,-5 7-45 0,-16 1-61 16,-5 6-43-16,-3 4-16 15,0 5-3-15,10 0-4 0,12 8-8 32,18-8-10-32,8 3 0 0,14-4 3 0,6-2 9 31,4 4 10-31,-2-4 2 0,-6 1 1 16,-4 0 0-1,-4 4 0-15,-7 4 1 0,-6 8 0 16,-3 7-1-16,-8 5 1 15,1 6-1-15,-6 7-2 16,1-5-31-16,7 1-131 16,-1-7-94-16,7-3 124 0</inkml:trace>
  <inkml:trace contextRef="#ctx0" brushRef="#br0" timeOffset="-156859.3">7729 2799 1297 0,'0'3'140'16,"0"-2"62"-1,3-1-92-15,2 0-21 0,1 0-69 16,5 0-11-16,3-3-5 16,0 1-1-1,2 0-2-15,1 0 0 0,-1 3 0 0,-3 1 0 32,-6 4 2-32,-3 4 1 0,-11 6-1 0,-3 2 1 0,-1 3-3 31,2-2-1-31,8-2-2 15,2-2-3-15,16-3 3 16,6-1 7-16,10 0 18 16,6 0 9-16,2-3 4 15,-1 2-5-15,-6 1-12 16,-8 1-2-16,-20 3 1 0,-14 3 0 0,-25 5-26 31,-12 3-37-31,-14 3-107 16,3-1-102-16,11-8 135 0</inkml:trace>
  <inkml:trace contextRef="#ctx0" brushRef="#br0" timeOffset="-156106.68">9278 1972 1584 0,'-16'-11'136'0,"6"-7"61"16,0-3-26-16,7-6-78 15,0 1-41-15,-1 2-33 16,-3 6 4-16,-6 7 1 15,-3 6-2-15,-6 11-13 16,-3 6-7-16,1 17-7 31,-2 6-2-31,4 16-1 0,4 5 1 16,8 8 3-16,4-1 0 16,6-6-49-16,3-2-25 15,-1-12-66-15,-1-4-41 0,-2-6-11 16,-3-8 9-16,-4-9 45 15,-2-5 43-15,-5-11 69 16,0-8 36-16,1-11 91 16,0-8 17-1,14-9 1-15,5 0-14 0,14 0-46 16,5 2 1-16,6 5 17 16,5 2 7-16,0 5-10 15,4 2-11-15,1 8-20 16,-6 2-10-16,-2 9-14 0,-7 1-4 15,-11 6-6-15,-8 4 3 0,-12 2 4 16,-8 6 1-16,-11 4-1 31,-3 0-2-31,2 0-7 16,2 2-1-16,8 0-3 16,6-2-3-16,7-3-1 15,5-3 0-15,8-9 3 16,5-3 1-16,5-8 3 0,3-5 2 15,2-7 1-15,4-2 0 16,-5 2-1-16,1 1-1 16,-8 8-3-16,-1 5-2 15,-8 9-2-15,-2 7 1 0,-3 6 2 16,-2 1 5-16,3-3-64 16,4-3-58-16,12-10-170 15,7-5-162-15,14-12 246 16</inkml:trace>
  <inkml:trace contextRef="#ctx0" brushRef="#br0" timeOffset="-155786.18">9694 2161 1012 0,'-12'8'101'0,"-4"6"92"16,-3 3-69-16,-5 11-35 16,0 5-11-16,7-1-30 15,3-3-14-15,14-7-24 16,8-9-6-16,14-9-4 0,3-4-11 15,9-11-2-15,3-7-10 16,9-9-9-16,2-5 6 16,2-12 4-16,-2-5 9 15,-13-9 14-15,-3-4 6 16,-11-3 4 0,-6 6 19-16,-6 18 58 0,-5 12 26 15,-5 25 10-15,-7 9-13 16,-7 20-52-16,-4 10-24 0,-4 16-18 31,1 2-7-31,4 4-8 0,3-6-15 0,6-5-98 31,3-5-92-31,7-7-298 16,1-4 268-16</inkml:trace>
  <inkml:trace contextRef="#ctx0" brushRef="#br0" timeOffset="-155689.34">9864 2168 1244 0,'17'-17'150'16,"4"0"88"-16,6-1-120 16,0-1-71-16,4-3-45 15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1-26T16:15:26.082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900 854 582 0,'-1'3'146'0,"-1"0"159"0,0 0-40 15,-2 5-68 1,-2-1-34-16,4 5-62 16,-1 5-22-16,2 0-29 15,0 2-11-15,2 5-20 16,-1 0-6-16,5 7-3 16,-1-1-2-16,2 0-2 15,1-2-1-15,1-10-4 0,1-7 0 16,1-12 6-16,4-7-7 15,1-14-111 1,0-9-139-16,3-11 138 16</inkml:trace>
  <inkml:trace contextRef="#ctx0" brushRef="#br0" timeOffset="129.41">848 657 858 0,'-22'3'145'0,"2"-2"111"16,7 0-99-1,5 1-99-15,8-4-33 0,3-2-84 16,7-5-181-16,20-2 151 16</inkml:trace>
  <inkml:trace contextRef="#ctx0" brushRef="#br0" timeOffset="666.62">1205 812 836 0,'-8'40'95'0,"-6"2"76"16,-2 2-53-16,-2-1-65 16,0 2-17-16,7-6-24 15,3-4-5-15,6-11-5 16,3-6 13-16,6-14 33 16,5-6 13-16,5-17 25 15,3-7-1-15,10-13-18 16,-3-3-10-16,6-3-12 15,1 7-7-15,-2 9-8 0,-1 8-3 0,1 9-12 16,-2 6-6-16,-1 14-7 31,-1 6 0-31,-8 16 4 16,-3 2 1-16,-8 1 3 16,-1 0 1-16,3-8-3 15,1-5-1-15,3-13-21 0,1-8-27 16,5-17-86-16,0-9-48 15,0-18-86-15,9-8 9 16,-6-14 84-16,0-6 52 16,-7-4 135-16,-8 3 38 15,-1 12 57-15,0 8 22 16,-5 22 18-16,2 10-4 16,-5 13-39-16,0 10-15 0,-2 17-17 15,-2 9-7-15,1 21-10 16,-5 10-11-16,1 14-26 15,0 4-10-15,4 2-3 16,3-8-5-16,5-14-37 16,6-4-25-16,2-18-81 15,0-6-49-15,-1-15-174 16,1-7 198-16</inkml:trace>
  <inkml:trace contextRef="#ctx0" brushRef="#br0" timeOffset="839.96">1600 689 1154 0,'9'4'115'16,"6"-2"74"-16,7-2-76 0,6-3-30 16,2-6-37-16,1-1-18 15,9-4-140-15,0 1-167 16,7 1 161-16</inkml:trace>
  <inkml:trace contextRef="#ctx0" brushRef="#br0" timeOffset="3899.63">2928 703 408 0,'0'-6'63'0,"-1"2"72"15,-2 2-10-15,-1 4-7 16,-1 3-4-16,0 5-8 0,3 4-10 16,-7 7-14-1,0 2-10-15,-10 7-30 0,-4 2-12 16,-7 3-20-1,-1 3-4-15,3-1-9 16,-1 0-40-16,4-5-120 16,4-5-82-16,1-7 112 0</inkml:trace>
  <inkml:trace contextRef="#ctx0" brushRef="#br0" timeOffset="4081.41">2659 665 693 0,'11'4'116'0,"4"7"100"0,1 4-29 0,6 12-77 15,2 7-29-15,3 6-43 16,0 2-16-16,6 1-12 16,1-3 1-16,1-7-14 15,-2-3-52-15,0-8 37 16</inkml:trace>
  <inkml:trace contextRef="#ctx0" brushRef="#br0" timeOffset="4315.84">3174 1088 548 0,'4'19'112'0,"-2"0"108"0,1 5-71 16,-6 3-57-16,-4 7-38 16,-5 2-123-16,-5 2-202 15,1 7 166-15</inkml:trace>
  <inkml:trace contextRef="#ctx0" brushRef="#br0" timeOffset="4677.27">3491 728 865 0,'-5'25'61'0,"-1"3"30"0,-4 6-4 15,8-2-47 1,2-4-9-1,7-8-26-15,5-6-3 16,2-12 1-16,2-5 1 16,2-11 3-16,0-6-1 15,4-8 0-15,0-2-1 16,-1-2 7-16,-1 9 13 16,-8 16 37-16,-5 9 14 15,-8 25 7-15,-4 9-11 0,-8 13-32 16,-1 5-13-1,-1-3-12-15,-1 1-3 16,1-7-3-16,0-1-1 0,2-10-38 0,2-2-70 16,5-10 60-16</inkml:trace>
  <inkml:trace contextRef="#ctx0" brushRef="#br0" timeOffset="4919.04">3885 1017 984 0,'-12'45'61'0,"-3"0"44"15,0 1-71-15,-7-5-17 16,4-5-55 0,1-9 27-16</inkml:trace>
  <inkml:trace contextRef="#ctx0" brushRef="#br0" timeOffset="5111.06">4095 771 655 0,'29'1'104'0,"0"0"53"15,2 6-18-15,-2-1-24 0,-10 4-49 16,-4 3-10-16,-15 6-20 16,-9 6-3-16,-14 6-1 15,-2 2-6-15,1 0 10 16,6-2 11-16,13-3 14 16,10-2 8-16,16-7-9 0,11-5-10 15,17-10-17 1,1-4-7-16,12-11-23 0,8-7-86 0,21-4 57 15</inkml:trace>
  <inkml:trace contextRef="#ctx0" brushRef="#br0" timeOffset="7063.91">17235 12136 575 0,'9'-13'97'0,"-1"1"82"0,-3 2-67 16,-1-3-25-1,-1 3-12-15,-7-1 4 16,4 3 18-16,-6 4 16 16,-2 4 26-16,7 3 5 0,-6 5 5 15,-2 0-6-15,2 4-37 16,-5 3-22-1,-7 2-42-15,-2 5-18 16,-9 4-19-16,-3-1-14 16,-1 0-68-16,1 3-39 0,3-6-106 31,4-2-79-31,6-11 171 0</inkml:trace>
  <inkml:trace contextRef="#ctx0" brushRef="#br0" timeOffset="7386.82">17057 11990 962 0,'5'9'209'0,"1"4"193"15,0 7-188-15,0 4-41 16,4 6-87-16,3 1-27 16,7-1-41-16,11-3-13 15,8 0-10-15,-1-3-12 16,3 0-67-16,-3-3-71 0,-4-7 83 15</inkml:trace>
  <inkml:trace contextRef="#ctx0" brushRef="#br0" timeOffset="7661.86">17541 12288 829 0,'-4'17'108'0,"-2"3"105"15,-5 5-113-15,1 1-58 0,-2-2-35 16,-1-1-142-16,1 0-149 16,0-1 155-16</inkml:trace>
  <inkml:trace contextRef="#ctx0" brushRef="#br0" timeOffset="8093.96">17695 12117 1222 0,'2'8'117'0,"-2"3"75"15,1 7-46-15,-2 2-62 16,2 4-27-16,4 2-30 15,-2 0-13-15,12-7-11 16,-2-4-2-16,6-11 5 0,0-6 12 16,-1-8 15-16,2-7 4 0,-3-7 5 15,-3 1-6 1,-3-1-4-16,-3 2 5 0,-8 7 9 31,0 3-2-31,-6 13 15 16,-1 7-2-16,1 12-12 0,0 7-2 0,-1 9-22 15,2 6-9 1,1 3-9 0,1 1-3-1,2-5-4-15,-2-2-13 0,-3-6-54 0,1-4-41 16,-2-5-161 0,-1-6-268-16,4-6 322 15</inkml:trace>
  <inkml:trace contextRef="#ctx0" brushRef="#br0" timeOffset="8300">18050 12404 1173 0,'0'19'148'0,"-7"4"142"0,-7 1-165 15,-4 2-67-15,-3-1-44 16,1-1-134-16,4-3-135 15,5-1 139-15</inkml:trace>
  <inkml:trace contextRef="#ctx0" brushRef="#br0" timeOffset="8613.7">18169 12146 1240 0,'3'5'150'0,"1"0"91"15,3 1-63-15,1 0-19 0,7-1-43 16,1-1-16-16,8 0-36 16,4 1-16-16,2 1-22 31,-3 1-8-31,-9 2-4 15,-6 0-3-15,-13 4-2 16,-9 3-2-16,-11 3-15 0,-3 3-11 16,-2 4-6-16,2 0 1 15,9 2 12-15,7-3 8 16,11-3 11-16,8-1 5 16,17-8 0-16,10-2 0 15,17-6-4-15,10-2-23 16,-3-6-122-16,-2-3 97 15</inkml:trace>
  <inkml:trace contextRef="#ctx0" brushRef="#br0" timeOffset="32428.4">9256 15460 963 0,'5'0'101'0,"-2"3"79"15,0 4-28-15,-4 10-48 16,-4 2-13-16,0 9-28 16,-2 2-15-16,0 6-24 15,1-1-9 1,0 0-12-16,4-2-1 15,2-5 2-15,3-2-1 0,4-7 0 16,1-5-1 0,3-7-3-16,2-3-3 0,-1-8-11 15,0-6-31-15,-3-11-98 16,1-6-107-16,-5-9 128 16</inkml:trace>
  <inkml:trace contextRef="#ctx0" brushRef="#br0" timeOffset="32586.45">9148 15373 1269 0,'-3'7'118'31,"-2"0"88"-31,3-7-143 0,-1-5-24 0,5-5-161 16,-1-3-226-16,11-6 208 15</inkml:trace>
  <inkml:trace contextRef="#ctx0" brushRef="#br0" timeOffset="32985.6">9508 15422 526 0,'0'32'41'0,"-1"-1"65"15,-1-1-42-15,2 1 9 16,2 0-1-16,1-4-15 15,-3-4 1 32,0-6 7-47,1-3 7 0,0-8 16 0,0-5 0 16,3-1 19-16,-2-9 10 0,-1-7-10 0,-1-5-13 0,0-4-38 0,3 0-16 16,2-1-11-16,4 1-5 15,5-1-5 1,1 0-6-16,4 9-1 15,2 5-1-15,-4 10-1 16,0 3 2-16,-1 11-7 16,-4 3-1-16,0 11-4 15,-4 4-3-15,-5 9-33 16,-1 6-18-16,-1 0-42 0,2 0-28 16,1-12-20-16,4-7 2 15,4-12 22-15,1-8 19 16,5-12 4-16,1-7-31 15,-3-12 75-15</inkml:trace>
  <inkml:trace contextRef="#ctx0" brushRef="#br0" timeOffset="33247.68">9941 15139 824 0,'0'6'152'16,"0"3"120"-16,-2 12-92 0,0 4-38 31,-6 6-57-31,2 3-25 0,-3 5-37 16,5 2-10-16,-2 5-10 15,1 2-2-15,5 2-1 16,0 1-2-16,8 0-2 16,0-4-3-16,6-6-38 15,0-8-22-15,2-10-39 16,1-3-19-16,-1-5-32 15,0-6-74-15,-2-7 138 16</inkml:trace>
  <inkml:trace contextRef="#ctx0" brushRef="#br0" timeOffset="33468.53">9947 15437 1345 0,'17'-2'73'0,"-1"-3"8"16,5-4-22-16,-5-4-97 16,6-3-132-16,1-9 105 0</inkml:trace>
  <inkml:trace contextRef="#ctx0" brushRef="#br0" timeOffset="34034.91">10610 15501 865 0,'0'0'96'15,"2"0"86"-15,0 1-10 16,2 6-39-16,-1 0-19 16,1 8-51-16,-4 4-19 0,-4 6-25 15,3 4-10-15,-1 3-8 16,3 2-1-16,7-3-1 15,3-3 0-15,7-6-2 16,2-3-1-16,4-14-25 16,-4-6-17-16,3-19-66 15,-5-11-63-15,4-11 99 16</inkml:trace>
  <inkml:trace contextRef="#ctx0" brushRef="#br0" timeOffset="34202.6">10703 15158 1115 0,'-19'24'152'16,"2"-1"111"-1,4-1-92-15,3-7-97 16,5-1-39-16,5-8-62 0,3-2-70 16,14-1 58-1</inkml:trace>
  <inkml:trace contextRef="#ctx0" brushRef="#br0" timeOffset="34424.08">10988 15694 1573 0,'0'17'111'15,"0"6"61"-15,0 2-27 0,-4 4-55 32,0 1-20-32,-2 0-43 0,-1 3-10 0,-2 1-67 15,-3 0-62-15,-2 0-223 32,3-2 187-32</inkml:trace>
  <inkml:trace contextRef="#ctx0" brushRef="#br0" timeOffset="34851.33">11293 15378 1088 0,'-1'-2'149'0,"-4"1"127"16,2 3-30-16,-4 7-61 16,1 4-22-16,0 6-38 15,0 3-15-15,0 6-43 16,3 2-17-16,3 2-31 15,3 3-11-15,6 7-6 16,0 0-1 0,4 8-1-16,3-3 0 0,-4-3 0 15,2-3 0-15,-7-2 2 16,-4-4 0-16,-6-4-4 16,-6-2-14-16,-8-9-61 15,-3-1-41-15,-6-11-120 16,-1-4-113-16,-9-15 200 0</inkml:trace>
  <inkml:trace contextRef="#ctx0" brushRef="#br0" timeOffset="35032.22">11280 15102 1576 0,'-4'1'162'16,"-5"6"123"-16,1 1-135 16,-5 10-90-16,1-1-42 0,3 1-174 15,5-1 111-15</inkml:trace>
  <inkml:trace contextRef="#ctx0" brushRef="#br0" timeOffset="143595.31">5490 9671 418 0,'-2'-12'88'16,"-4"1"73"-16,3 0-32 15,-2-1-7-15,3 1 2 16,1 0 6-16,-3 1-11 16,3 0-5-16,-1 1-4 15,2 1 1-15,-1 2 1 16,-2 1-1-16,2 2-15 16,1 3-9-16,0 0-16 15,-2 2-2-15,3 10-2 16,4 8-6-16,0 15-9 15,2 8-9-15,-1 14-19 16,2 7-5-16,7 8-9 16,-1 9-4-16,7 6-6 15,-7-3-2-15,1-11-5 16,-3-11-6-16,-2-17-11 16,2-7-11-16,-3-11-44 15,2-7-42-15,-1-17-191 16,2-8 184-16</inkml:trace>
  <inkml:trace contextRef="#ctx0" brushRef="#br0" timeOffset="144567.51">5765 9955 418 0,'-4'0'53'0,"-3"1"67"15,-2 1-58-15,1 1-6 16,1-1 22-16,-1-1 10 16,6-3 10-16,2-2 9 15,5-2 8 1,0 0-2-16,1 3 0 0,-1 0-3 0,-3 6-16 31,0 9-15-31,-3 13-32 16,0 9-16-16,1 12-25 15,0 0-2-15,8-6-2 16,1-9-2-16,3-15 0 16,4-7 0-16,2-9 17 15,1-5 11-15,-3-9 16 16,3-3 7-16,-5-10-7 15,-3-1-9-15,2 3-12 16,-3 3-8-16,2 12-11 16,3 10-3-16,-1 16-2 0,1 7 0 15,1 8 1-15</inkml:trace>
  <inkml:trace contextRef="#ctx0" brushRef="#br0" timeOffset="144597.16">5997 10154 2055 0,'17'21'1'0,"0"-4"0"0,2-13 35 0,-4-4 20 0,0-10 33 0,-6-3 14 0,-5-9-19 0,-1-5-16 0,-4-9-32 0,-6-7-12 0,0-4-13 0,1-2-7 15,-1 3-21-15,3 4-30 0,4 7-87 0,3 4-93 0,19 4 122 0</inkml:trace>
  <inkml:trace contextRef="#ctx0" brushRef="#br0" timeOffset="146042.1">8519 9671 188 0,'-6'4'17'0,"-1"-1"13"15,2 1-18-15,3-4-10 16,2-2-1-16,7 0 2 16,0-3 8-16,1-2 53 15,-2 0 22-15,1 0 29 16,-1 1 2-16,0-1-41 15,-3-1-15-15,-2-1 14 16,0 0 15-16,-2 2 41 16,-2 1 20-16,-1 2-9 15,-1 1-7-15,-1 0-14 16,5 3-7-16,-5-3-9 16,2 3-7-16,-3 6-21 0,-6 2-15 15,-1 10-21-15,-5 4-10 16,-1 13-16-16,4 6-5 15,7 7-7 1,4-1-2-16,13-8-2 16,9-5-2-16,16-14 3 0,8-6 10 0,4-14 23 31,0-5 12-31,-7-13 16 0,-9-4-7 16,-3-10-13-16,-4-1-8 15,-8-7-11-15,-1-5-1 16,-11-1-5-16,-7-2-4 15,-9 7-2-15,-6 5-3 16,-8 14-3-16,-1 11-3 16,-7 14-25-16,-4 8-27 15,-1 9-74-15,-2 0-51 0,15-3-248 16,11-6 248-16</inkml:trace>
  <inkml:trace contextRef="#ctx0" brushRef="#br0" timeOffset="146348.42">9092 9126 780 0,'-12'0'156'0,"-7"4"255"16,1 3-217-16,-2 8-18 15,-3 7-28-15,-4 13-69 0,2 4-20 16,-3 15-20-16,1 3-7 16,8 13-11-16,4 10-5 15,10 6-13-15,5 1-3 16,5-8-13-16,5-8-26 16,9-13-69-1,2-8-62-15,3-15-276 16,5-8 263-16</inkml:trace>
  <inkml:trace contextRef="#ctx0" brushRef="#br0" timeOffset="146656.23">9216 9410 683 0,'-8'1'162'16,"-3"1"236"-16,1 2-168 15</inkml:trace>
  <inkml:trace contextRef="#ctx0" brushRef="#br0" timeOffset="147168.22">9173 9422 1669 0,'-17'7'161'0,"-1"2"-66"0,1 1-26 0,-4 3-25 0,3 4-10 0,7-1-12 0,-1 0-3 0,10 1-10 0,2-1-2 0,7 0 1 0,6 2 3 16,7 0 6-16,1 2 4 0,7 0-3 0,2-2-4 0,3 1-5 16,2-3-2-16,-7 2-1 0</inkml:trace>
  <inkml:trace contextRef="#ctx0" brushRef="#br0" timeOffset="148001.38">9800 9141 355 0,'4'-1'117'16,"-1"-1"94"-16,-3 2-38 16,0 2-26-16,-2 0-20 0,1 1-4 15,-4-2-16-15,-2 2 1 16,1-3-10-16,-2 1-7 16,-2-1-13-16,0-1-11 15,-1-1-18 1,-3 0-4-16,-1 2-7 0,-3 1 0 15,0 6-1-15,0 4 4 0,3 6 3 16,2 6-3-16,7 4-4 31,0 1-3-31,6 6-9 0,4 2 1 16,4 4-2-16,3 6-4 0,-2 7-4 16,-1 5-6-16,0 5-2 15,-3-1-8 1,0-6-49-16,2-8-15 15,-3-13-79-15,0-8-63 0,-1-13 126 16</inkml:trace>
  <inkml:trace contextRef="#ctx0" brushRef="#br0" timeOffset="148480.78">9623 9454 1210 0,'2'0'106'0,"5"0"82"16,6-3 3-16,8-3-44 16,9-2-23-16,14-2-56 15,5-1-12-15,3 2-12 16,-5 3 0-16,-12 6-2 16,-7 7-4-16,-11 9-8 0,-7 8-5 15,-6 17-9-15,-4 9-5 16,-4 15-6-16,-2 4 1 15,1-3-6-15,0-6-2 16,3-16-6-16,1-5-1 0,-1-14 3 16,0-6 2-16,4-10 4 15,-2-7 2-15,0-13 3 16,0-10 0-16,-2-18 0 0,2-9-1 31,1-22-1-31,2-6-1 16,6-4-3-16,5 6 1 15,7 24 9-15,6 14 8 0,1 18 11 0,0 7-1 32,-1 9-9-32,3 3-4 0,-6 8-5 15,-4 4-2-15,-9 4 1 16,-11 3 2-16,-16 6 2 16,-6 0 0-16,-10 1-3 15,-3-3-7-15,4-5-38 16,0-6-31-16,5-6-78 15,6-4-59-15,4-7 112 16</inkml:trace>
  <inkml:trace contextRef="#ctx0" brushRef="#br0" timeOffset="148740.85">10326 9073 1044 0,'5'7'174'0,"3"4"121"0,2 9-110 0,4 4 0 0,5 6-81 15,5 4-27-15,4 3-22 16,3 2-6-16,-2 2-11 16,-7 1 0-16,-11 3-17 15,-10 0-5-15,-15 6-14 16,-9 0-32-16,-11 5-150 15,-7-2-172-15,-27-3 186 16</inkml:trace>
  <inkml:trace contextRef="#ctx0" brushRef="#br0" timeOffset="149236.14">9200 9278 917 0,'1'-5'138'31,"-1"0"122"-31,-1 1-15 0,-3 4-60 16,-3 3-26-16,2 9-47 16,0 6-19-16,1 13-31 15,1 7-16-15,-2 13-25 16,1 8-7-16,-1 13-5 16,0 1-3-16,0 4-6 15,2-6-15-15,-1-14-36 16,3-4-27-16,-1-14-68 15,2-5-49-15,0-9 107 0</inkml:trace>
  <inkml:trace contextRef="#ctx0" brushRef="#br0" timeOffset="149586.13">9060 9756 438 0,'-17'12'77'15,"-2"-1"98"-15,3 1-41 16,1-1 4-16,-1-5 18 15,9-3-4-15,4-2-1 16,9-1 8-16,11 1-8 16,3-1-15-16,16-5-37 0,2-2-22 15,13-7-41-15,7 0-15 16,11-4-8 0,4-1-36-16,-5 2-161 15,-7 0 128-15</inkml:trace>
  <inkml:trace contextRef="#ctx0" brushRef="#br0" timeOffset="150669.22">8154 9947 831 0,'0'4'151'15,"0"1"163"-15,3-1-80 16,5 1-55-16,0 1-37 0,0 5-57 31,2 4-26-31,-8 10-30 16,-2 6-7-16,-2 8-16 15,-12 5-27-15,-9 4-128 0,-5 1-110 16,-18 2 130-16</inkml:trace>
  <inkml:trace contextRef="#ctx0" brushRef="#br0" timeOffset="151600.17">7198 9510 346 0,'-16'2'105'32,"-2"1"89"-32,2 1-28 15,2 0-4-15,5 0-24 16,3-1-15-16,5-1-26 16,1 0-2-16,6 1-7 15,1 2-5-15,4 3-13 16,4 5-17-16,1 3-22 0,2 1-8 15,2 4-5-15,0-1 1 16,-1 1 3-16,-3-2 1 0,-4 0 0 16,-4-2 0-16,-8 1-3 15,-1 4-2 1,-19-2-3-16,-4 0-2 0,-11 1-6 16,-7-4-11-16,4-2-70 15,3-5-62-15,10-10-247 16,5-7 218-1</inkml:trace>
  <inkml:trace contextRef="#ctx0" brushRef="#br0" timeOffset="151785.01">7198 9265 964 0,'15'-11'165'15,"-5"4"142"-15,0 19-112 16,-1 12-46-16,-5 18-56 15,0 7-24-15,-4 14-46 16,0 6-10-16,-1 14-5 16,-1 5-21-16,2 2-149 0,0-7-160 15,1-18 168-15</inkml:trace>
  <inkml:trace contextRef="#ctx0" brushRef="#br0" timeOffset="152199.59">7521 9184 1325 0,'0'3'126'16,"0"5"98"-16,-2 10-103 0,-3 6-9 15,-4 14-49-15,-1 6-23 31,-2 10-29-31,0 7-5 0,2 9-3 16,1 3-1-16,3-6 0 16,4-6 0-16,7-14 0 15,1-9 0-15,8-11 0 16,-2-7-9-16</inkml:trace>
  <inkml:trace contextRef="#ctx0" brushRef="#br0" timeOffset="152228.22">7495 9843 1980 0,'17'1'-75'0,"2"-15"-76"0,1-7-51 0,4-12 122 0</inkml:trace>
  <inkml:trace contextRef="#ctx0" brushRef="#br0" timeOffset="152268.57">7411 9497 1044 0,'-3'3'145'0,"3"1"141"0,3-2-50 0,6-2-54 0,22-11 30 0,-9 1-168 0,4-4-65 0,-1 0-50 0,7-1-162 16,-1-2-196-1,6 2 234-15</inkml:trace>
  <inkml:trace contextRef="#ctx0" brushRef="#br0" timeOffset="152596.46">7789 9400 601 0,'3'0'193'0,"0"-4"132"0,3-3-77 16,0-3-52-16,0-6-85 16,0 0-28-16,3-4-29 15,-1-1-7-15,5-2-8 16,1 3 1-16,-2 6 10 15,0 3 3-15,-5 11-1 16,-3 9-3-16,-4 14-20 16,-1 9-8-16,-6 11-13 15,0 5-2-15,-4 5-2 16,0 3 0-16,5 3-4 0,-1 0-15 16,7-7-65-16,-1-7-39 0,2-12-158 15,1-6-173-15,6-10 263 16</inkml:trace>
  <inkml:trace contextRef="#ctx0" brushRef="#br0" timeOffset="152734.59">7790 9798 1275 0,'3'5'156'16,"4"-2"109"-16,6-2-62 0,8-6-95 15,8-4-38-15,5-5-36 16,6-6-38-16,-3 3-32 15,1-1 23-15</inkml:trace>
  <inkml:trace contextRef="#ctx0" brushRef="#br0" timeOffset="155467.03">7231 10441 529 0,'-13'3'142'0,"-4"1"145"0,-2 2-38 0,-7 3-58 16,1 1-30-16,-3 1-54 16,1 1-26-16,0 1-43 15,-4 1-13-15,2 5-12 16,-1 3-2-16,-3 9-6 15,-2 7-4-15,-8 10-1 16,-2 6 0-16,-4 11-1 16,2 6-1-1,9 8 0-15,5 3 1 0,9-1-1 16,2-4 1-16,7 3 0 16,2 1 1-1,2 5 4-15,1 1 3 0,1-2 2 16,0-2-1-16,-2 0-3 15,1 0-1-15,2 1-2 16,1-1-1-16,2 0-1 16,-1 3 1-16,3 7-1 15,-3 3 0-15,0 4 1 16,-1-1-1-16,-8 1 3 0,-3-5 1 16,-9-10 2-16,-4-7 1 0,-3-15-1 15,-1-6-1 1,3-5 0-1,2-4-1-15,1-3-1 0,-1-2 0 0,-2 0 0 32,0-3 1-32,5-3 16 0,2-1 4 0,4-6 4 15,-1 0 1 1,-3-3-16 0,1-5-5-16,0-7-22 0,-2-6-21 15,5-9-100 1,2-5-116-16,5-9 139 0</inkml:trace>
  <inkml:trace contextRef="#ctx0" brushRef="#br0" timeOffset="155701.89">5900 13364 1318 0,'-7'6'112'16,"2"2"65"-16,-3 1-44 15,2 2-66-15,0 2-23 16,-2 9-27-16,1 5-9 15,-4 15-6-15,1 7 0 0,-6 8-1 16,1-1 1-16,5-7-1 31,2-7-1-31,8-12-3 0,5-8-1 0,15-13-1 32,8-7 0-32,22-19 2 15,5-14 8-15,13-26-340 16,8-12 248-16</inkml:trace>
  <inkml:trace contextRef="#ctx0" brushRef="#br0" timeOffset="156587.24">7077 10997 612 0,'8'0'148'0,"-2"0"150"15,-4-1-34-15,-2 1-63 16,-2 0-29-16,-6-2-36 0,-1-2-28 16,-2-3-48-16,-1-3-13 15,-6 0-32-15,-2 0-9 16,-1 4-6-1,-1 6-2-15,4 12-7 0,3 9-3 0,2 15-6 16,2 3-7-16,9 2-4 16,2-4-1-1,9-13 5-15,2-5 7 16,5-11 9 0,4-6 3-16,0-9 5 15,2-5 1-15,-2-11 4 0,1-5 4 16,2-11 13-16,-1-2 5 15,1-2 13-15,-2 6 6 16,-9 15 6-16,-5 11-1 16,-12 22-13-16,-6 13-8 0,-7 18-21 15,-3 7-5-15,6 2-2 16,2-5-14 0,12-11-49-16,1-4-33 0,12-12-150 15,5-7-168-15,5-9 238 0</inkml:trace>
  <inkml:trace contextRef="#ctx0" brushRef="#br0" timeOffset="156817.85">7503 10875 1166 0,'-2'-7'161'0,"-6"2"147"15,-4 3-63-15,-6 5-45 16,-6 7-34-16,-1 8-55 15,-2 9-32-15,2 10-51 16,1 5-13-16,8 7-16 16,4-4-2-16,14-3-5 15,7-8-1-15,8-8-15 16,7-3-29-16,6-10-63 16,5-4-54-16,7-13-145 0,8-8-158 0,11-13 266 15</inkml:trace>
  <inkml:trace contextRef="#ctx0" brushRef="#br0" timeOffset="157028.84">7822 10857 653 0,'-11'-10'197'0,"-2"7"219"15,-7 6-92-15,-8 17-95 0,-3 8-38 32,-6 13-73-32,-3 1-32 15,10 4-53-15,6-3-20 16,17-6-15-16,11-2-5 0,19-11 3 15,5-6-21-15,14-10-55 16,-2-6-32-16,1-10-144 16,-2-5-115-16,-1-8 213 15</inkml:trace>
  <inkml:trace contextRef="#ctx0" brushRef="#br0" timeOffset="157668.94">7958 10920 893 0,'-6'11'146'15,"0"2"126"-15,6 1-100 16,0 0-25-16,5-6-40 16,6-3-16-16,2-6-22 0,4-6-5 15,3-6-14-15,0-2-8 16,-4-1-17 0,-6 1-6-16,-13 5 1 15,-7 5 1-15,-16 14-4 16,-2 7-5-16,-3 17-11 0,0 6-2 15,7 6-3-15,6-3 1 16,13-11-5-16,7-8 0 16,15-16 1-16,4-7 3 0,9-12 7 15,2-7 2-15,9-11 0 16,3-4-1-16,-2-5 6 16,0-2 3-16,-4 5 2 15,-4 3 1-15,-7 12-7 16,-2 7-2-16,-9 13-2 15,-3 6-1-15,-10 14 3 0,-3 5 0 16,-8 7 0-16,-3 2-1 16,-4 3-1-16,-1-2-2 0,3-6-1 31,2-1 0-31,3-11-2 16,3-3 0-16,5-7-1 15,4-7-1-15,7-7 0 16,7-7 0-16,7-8 2 15,10-1 0-15,2-11 0 16,4-3 3-16,6-4 3 0,-3 0 3 16,-7 2 3-16,-9 7 6 15,-13 12 5-15,-8 5 5 16,-6 16 0 0,-1 4-6-16,-6 20-3 0,2 6-3 0,-4 13 1 15,0 2 0-15,-1 0-4 16,-1-2-3-16,-3-8-3 15,-3 0-1-15,-6-10-5 32,-3-4-14-32,1-8-54 0,3-7-42 15,10-10-141-15,5-9-123 16,10-14 207-16</inkml:trace>
  <inkml:trace contextRef="#ctx0" brushRef="#br0" timeOffset="158115.96">8650 10853 918 0,'12'3'173'0,"2"4"153"16,-4 2-55-16,2 0-92 16,1-2-38-16,-1-6-34 15,2-3-10-15,0-6-19 0,-3-2-10 16,-3-3-27-16,-2 0-11 16,-9 0-11-16,-5 1-1 15,-10 8-6 1,-2 5-5-16,-4 15-9 15,1 7-4-15,4 19-3 16,2 5 1-16,9 2 2 16,8-3 0-16,11-17 1 15,10-10 1-15,10-15 3 16,5-7 0-16,9-13 2 16,9-6 2-16,3-11 0 0,-3-7 1 15,-4-3-1 1,-7-3 1-16,-9 8-1 0,-2 7-1 15,-12 15-1-15,-3 12 0 0,-10 20 3 16,-2 8 1 0,-5 12 0-1,-4 4 1-15,0-3-2 0,-2-2 1 0,-1-5 1 16,-2-2 0 0,-1-6 2-16,-3-6 0 0,-3-7-2 15,-1-8-4-15,0-8-39 0,2-7-44 31,5-11-186-31,2-4-217 0,6-11 269 0</inkml:trace>
  <inkml:trace contextRef="#ctx0" brushRef="#br0" timeOffset="159129.9">9953 10534 776 0,'1'1'104'0,"-2"-1"76"16,1 0-5-16,0-3-41 15,1 1-12-15,0-1-19 16,0-2-8-16,0 0-28 15,-1 1-11-15,0 4-11 16,0-1-1 0,0 0-5-16,0 0-3 0,0 0-10 15,0 0-6-15,0 1-7 16,2 0 0-16,-1-1 0 16,-1 0-2-16,1 1 1 0,1 0 2 15,4 2 2-15,-6 2 0 0,1 2-5 16,-1-1-3-1,1 2-5-15,0-3 1 16,1 5 1-16,2 2 0 16,0 8 1-16,0 8-1 0,-2 11 1 31,-1 6 0-31,-1 15-2 16,-2 3-1-16,0 6-13 0,-1-1-11 0,5-12-12 15,-1-5-13-15,4-13-23 31,0-6-14-31,0-10-78 0,-2-4-58 0,0-9 121 16</inkml:trace>
  <inkml:trace contextRef="#ctx0" brushRef="#br0" timeOffset="159469.01">10025 10550 991 0,'-6'-28'169'16,"1"3"116"-16,0 6-44 15,1 2-21-15,5 4-59 0,4 2-26 0,10 2-42 16,2 2-17-16,9 6-10 31,6 3-8-31,9 7-16 16,2 2-2-16,1 2-10 0,-6 1-3 15,-12 0-7-15,-6 2-3 0,-20 3-3 32,-9 3-2-32,-21 5-3 15,-11 0-8-15,-7-3-24 0,-1-2-13 0,8-8-21 32,9-4-5-32,13-5-10 15,7-4-10-15,9-5-35 16,3-3-61-16,7-2 103 15</inkml:trace>
  <inkml:trace contextRef="#ctx0" brushRef="#br0" timeOffset="-170140.53">11104 9977 161 0,'0'-7'115'0,"1"0"70"0,1 1 63 16,-2 1 3-16,0 1-6 15,0 1-4-15,-3 1-35 16,1 2-26-16,-5 0-56 16,2 1-29-16,1 4-32 15,4 4 0-15,0 7-3 16,-2 6 6-16,2 14-10 16,4 8-14-1,4 10-18-15,3 2-14 0,2 1-8 16,1-5-2-16,1-4-7 15,0-6-16-15</inkml:trace>
  <inkml:trace contextRef="#ctx0" brushRef="#br0" timeOffset="-170015.22">11181 10420 2327 0,'14'30'-116'0,"1"-13"-128"0,1-5-116 0,2-16 205 0</inkml:trace>
  <inkml:trace contextRef="#ctx0" brushRef="#br0" timeOffset="-169809.09">11351 10198 1007 0,'67'157'845'0,"-47"-161"-784"0,1-5 8 0,-5-6-16 0,-2 0-12 0,-6 3-16 16,-5 1-7-16,0 7-13 15,-1 5-5-15,0 9-3 16,2 4 0-16,4 2 2 16,6-1 1-16,7-7 10 15,0-5 21-15,5-7 43 16,-7-10 23-16,0-6 20 15,-5-2-7-15,-12-6-26 16,5 0-26-16,-7-1-25 16,-4-2-11-16,0 4-20 0,-2 1 0 15,4 9-32 1,-3 4-31-16,3 8-109 16,2 5-105-16,4-5 149 15</inkml:trace>
  <inkml:trace contextRef="#ctx0" brushRef="#br0" timeOffset="-168507.86">12583 9884 376 0,'9'-6'118'0,"0"0"150"0,1-2-4 15,3 1-5-15,-4 1-24 16,-2 2-51-16,-5 0-17 16,-8 3-26-1,-7-1-8-15,-7 5-36 0,-4 3-20 16,-6 2-36-16,1 4-18 16,-5-1-11-16,6 1-5 31,9 1-5-31,6 2 0 0,13-2-1 15,1 0 2-15,12 1 4 16,3 0 1-16,8-1 2 16,5 1 0-16,-3 0-3 15,1 0-2-15,-12 2 0 16,-1 1 0-16,-14-2 3 16,-6-2-1-16,-3-1 1 0,-7-1-18 15,-3-3-51-15,0-2-40 16,-10-4-112-16,2-2-68 15,-5-7 153-15</inkml:trace>
  <inkml:trace contextRef="#ctx0" brushRef="#br0" timeOffset="-168292.69">12455 9727 871 0,'23'-39'149'0,"-3"5"161"0,-1 10-35 16,-7 15-41-16,-3 10-27 15,-2 20-59-15,-5 11-25 16,0 15-48-16,0 3-18 16,-1 5-29-16,2 1-5 0,3 0-12 15,-1 0-9-15,3-4-49 16,5-3-45-16,-1-11-131 16,0-5-133-16,3-14 200 15</inkml:trace>
  <inkml:trace contextRef="#ctx0" brushRef="#br0" timeOffset="-168029.03">12900 9563 1547 0,'11'3'159'0,"-3"6"91"0,-7 9-80 15,-2 8-20-15,-6 14-64 16,-1 7-29-16,-2 9-31 15,-5 2-12-15,0 4-10 32,6 0-2-32,7-2-2 0,8-4 0 0,14-14-3 15,1-8-4-15,10-14-21 16,1-10-18-16,4-15-53 16,-1-9-36-16,-1-18-100 15,-1-5-182-15,-9-8 248 16</inkml:trace>
  <inkml:trace contextRef="#ctx0" brushRef="#br0" timeOffset="-167895.75">12806 9824 1146 0,'-5'2'115'16,"6"-2"107"-16,13-2-56 31,15-4-45-31,7-3-33 0,5-4-69 0,1 0-57 16,-2-3-252-16,-1-1 191 0</inkml:trace>
  <inkml:trace contextRef="#ctx0" brushRef="#br0" timeOffset="-167591.71">13177 9667 1060 0,'10'-6'157'0,"7"1"159"15,6 0-80-15,4 3-46 16,0 3-53-16,0 5-76 16,-5 4-22-16,-5 7-28 15,-3 2-3-15,-11 5-5 16,-2-1 0-16,-10 5 1 16,-9-1-1-16,-7 1 2 31,-2 2-1-31,3-5-1 0,2-1 1 15,14-6-3-15,3-3 0 16,17-7-2-16,8-1-1 16,10-7-9-16,0-4-31 0,6-5-110 15,-6 0-100-15,10-1 127 16</inkml:trace>
  <inkml:trace contextRef="#ctx0" brushRef="#br0" timeOffset="-167408.99">13737 9983 1511 0,'12'27'132'0,"-10"6"99"15,-6 3-72-15,-15 2-47 32,-9 1-42-32,-10-3-93 0,-2-1-60 15,3-1-471-15,4 1 361 16</inkml:trace>
  <inkml:trace contextRef="#ctx0" brushRef="#br0" timeOffset="-166275.58">13979 9711 1274 0,'1'2'143'0,"0"1"111"0,1 0-55 0,-1 0-61 0,3-1-32 0,0-2-40 0,5 0-10 0,481-334-795 0,-477 331 872 0,-2 2 114 0,-3 1-65 0,-11 6-35 16,1 3-34-16,-9 5-48 16,-1 3-19-16,-2 8-15 15,-2 4-8 1,-1 4-16-16,0 3-2 0,-1 1-2 15,1-2-1-15,3-7 0 16,3-1-1-16,6-6-1 16,5-4 0-16,5-3 0 15,6-5-2-15,7-4 1 16,6 1 0-16,3-2 1 0,3 0 1 16,4-4-14-1,-1-4-20-15,-2-2-71 0,-4-1-51 16,-8-2-209-16,-2 1 207 15</inkml:trace>
  <inkml:trace contextRef="#ctx0" brushRef="#br0" timeOffset="-166083.95">14600 9595 1472 0,'-10'23'171'15,"1"1"129"-15,2 7-108 16,1 1-18-16,1 3-73 15,0 1-32-15,-2-1-56 16,-1 0-15-16,1-2-55 16,2-2-38-16,4-5-124 0,2-1-116 15,3-10 189-15</inkml:trace>
  <inkml:trace contextRef="#ctx0" brushRef="#br0" timeOffset="-164222.52">13952 9608 565 0,'-1'4'140'15,"0"0"148"-15,1 1-17 16,1 0-41-16,1 0-29 15,3 1-55-15,1 0-28 16,2-3-43-16,5-1-9 16,8-2-7-16,12-1-5 0,12-4-2 15,7-2-7 1,-2 1-16-16,-5-4-2 16,-13 2-13-16,-7 2-3 0,-4 1-7 15,-9 0-1-15,-5 3 1 16,-7 1 0-16,-10 1 1 15,-5 1-3-15,-12 3-13 16,-5 2-6-16,-14 2-10 16,-6-1-3-16,-4 0 7 15,3 1 3-15,9-2 10 0,11 1 5 16,15-4 3-16,7-1-1 16,15-2 0-1,9-3 3-15,11 0 6 16,8-4 6-16,15 0 5 0,5-2-2 0,6 1-2 31,-3 0-3-31,-12 0-2 16,-10 2-1-16,-12 0 3 15,-5 2 3-15,-15 3 3 16,0-3 0-16,-15 4-5 16,-5 1-3-16,-12 1-6 0,-7 1-9 15,-17 0-22-15,-5 2-7 16,0 3-5-16,2-1 8 15,20 2 20-15,11 0 7 0,19-4 2 16,8 0 5-16,19-4 9 16,10-2 4-16,17-2 6 15,9-1-2 1,8-2-6-16,-6 1-3 0,-10-1-1 0,-10 2-1 16,-17 2 0-16,-7 2 3 15,-14 1 2-15,-9 1-1 16,-12 2-2-16,-4-1-4 31,-17-1-13-31,-7 0-8 16,-7 0-6-16,3 2 0 0,8-1 8 15,10 3 7-15,16 0 3 16,7-2-1-16,17 1 0 16,8-3 2-16,12 0 6 15,3-2 3-15,14 0 1 16,3 0 1-16,5-1-1 15,-1 2 1-15,-13 1 3 0,-8 1 1 16,-17 0 3-16,-7 0 1 16,-10-1-2-16,-7 3-3 0,-18-2-5 15,-9 0-3-15,-8 0-4 16,-1-2-3-16,11 2-1 16,9-3 0-16,17 1-1 31,10 0 1-31,14-1 2 0,9 0 1 15,18-1 4-15,8-1 1 0,6 2 0 16,-8-1 0-16,-9 1 0 0,-12 0 0 31,-13 0 5-31,-4 2 1 0,-12 2 2 16,-6-1 0 0,-14 2-4-16,-10-3-2 0,-6 0-2 15,-1 0-2-15,9-2-1 16,9 3-2-16,14-2-6 15,8 1-16-15,17-2-88 0,5-3 30 16,10-11 21-16</inkml:trace>
  <inkml:trace contextRef="#ctx0" brushRef="#br0" timeOffset="-161363.49">15085 9117 940 0,'17'-5'150'15,"-3"1"148"-15,-3 0-80 16,-7 3-27-16,-5 1-27 0,-11 5-30 15,-4 3-19-15,-8 7-35 16,-10 4-14-16,-5 6-25 16,-3 6-11-16,0 8-13 15,6 5-2-15,6 12-5 16,5 8 1-16,11 17-5 16,3 7-6-16,11-3-1 0,6-2-1 15,12-17-1-15,8-7-1 16,11-14-6-16,2-5-13 0,2-12-44 15,-1-7-34-15,-5-13-95 32,-5-7-72-32,-2-10 147 15</inkml:trace>
  <inkml:trace contextRef="#ctx0" brushRef="#br0" timeOffset="-160880.77">15308 9411 1188 0,'-4'-1'149'0,"-2"-2"80"16,-5-1-62-16,-4 0-40 0,-3-1-57 31,-3 1-21-31,2 2-21 16,2 4-7-16,2 9-12 15,-2 3-2-15,5 7-3 16,2 3-2-16,10 2 1 15,5 0 0-15,12-2 0 16,1-1-2-16,4-1 1 16,-1-1 0-16,0-3 1 15,-2-2 1-15,-7-4 3 0,-8-2 2 16,-8-4 4-16,-10-1-2 0,-4-7-1 16,-7 0-26-16,1-6-89 15,-1-4-49-15,-3-5-201 16,6-5 191-16</inkml:trace>
  <inkml:trace contextRef="#ctx0" brushRef="#br0" timeOffset="-160712.93">15194 9216 990 0,'7'-15'210'0,"-2"4"179"15,-4 8-109-15,-1 4-34 0,0 13-69 16,-1 3-43-16,1 16-49 15,2 5-27-15,3 10-31 16,-1 5-9-16,3 3-32 16,1 4-36-16,1 0-133 15,2 0-100-15,0-2 142 16</inkml:trace>
  <inkml:trace contextRef="#ctx0" brushRef="#br0" timeOffset="-160312.2">15714 9116 1366 0,'0'-8'122'0,"-8"2"77"15,-6-1-32-15,-7 8-31 16,-5 4-32-16,-1 8-37 15,2 7-6-15,6 14-16 0,-2 3-8 16,10 16-20-16,4 3-5 31,6 4-6-31,6 8-5 0,4-3-14 16,1 0-32-16,-1-6-111 16,-2-3-118-16,2-9 145 15</inkml:trace>
  <inkml:trace contextRef="#ctx0" brushRef="#br0" timeOffset="-159782.12">15519 9431 1069 0,'8'-5'169'0,"7"-1"213"15,-4-1-179-15,7 1-41 0,2 0-26 16,0 1-47-1,4-2-19-15,-2 2-27 0,4 2-13 16,-1 3-13-16,2 6-6 0,-6 6-4 16,-4 4 0-16,-9 8-2 15,-5 8 0-15,-7 13-1 16,-3 5-2 0,-2 9-10-16,1 1-17 15,0-4-33-15,3-1-15 0,3-12-20 16,1-3 15-16,2-13 24 15,1-7 5-15,2-13 21 16,-3-7 3-16,1-19 11 16,1-8 14-16,0-22 18 15,1-11 9-15,0-19 19 0,0-8 10 32,7 2 16-32,2 10 5 0,8 25 8 0,4 16-4 15,0 17-14 1,0 8-7-16,-1 14-25 0,-4 4-7 15,-5 9-9-15,-6 4-3 0,-4 1-4 32,-5 1-2-32,-8-1-2 15,-3 2-4-15,-13-6-17 16,-8-3-21-16,-8-7-68 16,-1-5-40-16,7-7-71 15,7-6-59-15,18-4 155 0</inkml:trace>
  <inkml:trace contextRef="#ctx0" brushRef="#br0" timeOffset="-159462.72">16020 9022 985 0,'0'0'127'0,"1"1"110"16,0 2-29-16,0 3-28 31,3 2-27-31,6 7-37 0,5 5-1 0,10 17-30 31,7 9-15-31,1 15-30 16,0 1-19-16,1 4-9 15,-3-2-6-15,-14-2 1 16,-6 4 0-16,-22-1-18 16,-13 1-17-16,-16-3-58 0,-8-2-65 15,-5-6-197-15,-4-3 199 0</inkml:trace>
  <inkml:trace contextRef="#ctx0" brushRef="#br0" timeOffset="-157130.2">12049 10663 458 0,'2'9'120'0,"-4"1"114"0,2 2-29 16,-1-1-51-16,0-3-14 15,2-1-10-15,0-3 1 16,1-4-8-16,0 0-8 16,-2-3-24-16,0-3-17 0,-4-1-30 15,-4-3-13-15,-5 0-16 31,-3 0-5-31,-6 1-5 16,0 2-2-16,-4 7-3 16,0 8-3-16,4 10-1 15,1 6 1-15,6 8-2 0,0-1-1 0,12-3 0 32,3-2-2-32,11-10 4 0,6-5 1 15,7-10 3 1,2-3 2-16,3-11 2 15,-1-3 0-15,-3-9 4 0,0-2 5 16,-2-4 4-16,-5-3 3 16,-3 7 2-16,-3 6-4 15,-8 13-2-15,-3 8-4 0,-2 14-6 16,-4 8 0-16,1 8-5 16,-2 1-12-16,5-4-42 15,0-3-40-15,7-7-128 16,9-4-72-16,7-10 152 15</inkml:trace>
  <inkml:trace contextRef="#ctx0" brushRef="#br0" timeOffset="-156933.74">12392 10591 686 0,'-2'-17'190'0,"-7"3"207"15,-6 6-83-15,-10 12-95 16,-4 8-38-16,-4 11-61 15,3 5-28-15,6 8-38 16,4 0-20-16,12 3-27 16,4 0-4-16,7-2-4 15,2-2-12-15,11-7-83 16,5-2-48-16,12-12-194 16,10-7 176-16</inkml:trace>
  <inkml:trace contextRef="#ctx0" brushRef="#br0" timeOffset="-156734.98">12612 10662 862 0,'-21'-14'112'15,"-4"7"95"-15,0 6-28 16,1 15-36-16,4 8-27 16,0 11-47-16,2 5-22 15,7 2-34-15,5 1-6 0,10-5-4 16,9-4-2-16,8-7-45 15,2-8-49-15,7-11-216 16,0-5 180-16</inkml:trace>
  <inkml:trace contextRef="#ctx0" brushRef="#br0" timeOffset="-156015.95">12697 10803 542 0,'-2'9'151'16,"2"-1"174"-16,6-5-120 15,2-1 14-15,7-6-32 0,5-4-18 16,8-7-43-16,6-1-11 16,1-3-19-16,-1-2-7 15,-10-1-26-15,-7 1-11 16,-13 4-22-1,-4 5-12-15,-15 8-6 16,-8 6-3-16,-13 13-7 0,-3 6-3 16,2 11-2-16,5 4 0 0,13 1 0 15,10-1 0-15,16-9 2 16,10-6 0-16,17-15 6 16,7-7 4-16,5-14 3 15,2-7 2-15,-7-8-3 16,-3-5 0-1,-5-3-2-15,-1 0 0 0,0 6-2 0,-1 7-2 16,-7 15 0-16,-4 8-2 16,-10 14 0-16,-7 7 1 15,-9 8 1-15,-7 3 0 16,-6-1 0-16,0-1-2 31,1-3-1-31,2-3-6 0,0-5-7 16,2-5 0-16,6-7-2 15,4-3 2-15,7-6 4 16,4-4 1-16,12-7 3 16,5-2 2-16,10-9 1 15,8-1 2-15,5-5 2 0,1-1 1 16,-4-2 2 0,-6 0-2-16,-10 7 0 0,-8 4-2 15,-10 13-3-15,-6 10 1 0,-7 14-1 16,-1 13 0-16,-3 6 0 15,1 2 0-15,7-1 0 16,1-4-1-16,9-3 1 31,-1-3 0-31,-3-3 2 16,1-3 1-16,-8-3-1 16,-4-1-6-16,-9-4-31 0,-4-1-23 15,-5-5-72-15,-3-3-42 16,3-7-143-16,2-6-152 15,14-7 267-15</inkml:trace>
  <inkml:trace contextRef="#ctx0" brushRef="#br0" timeOffset="-155583.95">13490 10691 539 0,'26'-3'179'0,"-1"3"188"16,-3-1-67-16,-3 1-90 15,1-2-35-15,0-7-53 16,3 1-24-16,2-4-33 15,-2-2-8-15,-7 0-8 0,-6-4 0 16,-12 3-1-16,-7 3-3 0,-15 9-12 16,-1 8-10-1,-8 12-20-15,1 8-5 0,6 7-2 32,5 2 1-32,11-6 0 15,10-3 2-15,13-14 1 16,7-7 0-16,13-8 6 15,7-5 0-15,3-9 2 0,0-3-1 16,-6-4-1-16,-4-4-2 0,-5 3-2 16,-1 1-1-1,0 11-2-15,-2 8 0 0,-1 11-1 16,-1 7-2 0,-3 9 3-16,-1 3 0 0,-7 1 2 15,-4-1 2-15,-12 0 1 16,-5-3 3-16,-11-3-4 15,-7-2-4-15,-6-5-31 16,-2-3-30-16,4-8-99 16,3-4-82-16,9-4 129 15</inkml:trace>
  <inkml:trace contextRef="#ctx0" brushRef="#br0" timeOffset="-155072.02">14484 10551 1057 0,'11'-25'171'0,"-5"0"231"0,-4 1-159 0,-11 5-39 15,-9 3-38-15,-13 10-89 16,-6 6-30-16,-8 18-37 15,3 8-8-15,5 12-3 16,7 2-1 0,11-2 0-16,10-6-1 0,10-10 0 0,7-7 1 31,10-10 0-31,2-5 3 0,8-8 5 0,4-4 2 16,5-9 6-1,2-3 2-15,2-1 5 0,1 1-1 16,-7 9-2-1,-6 8-2-15,-13 13-5 16,-7 8-1-16,-22 14-3 0,-3 8-2 0,-17 11-3 31,-6 5-1-31,-6 9-5 16,-3 6-16-16,7 4-31 16,4-3-7-16,12-11-2 0,9-10 13 15,15-20 27-15,2-11 6 0,20-19 21 16,7-11 7-16,21-17 10 15,13-7 3 1,17-9-15-16,3 0-4 0,-5-2-12 16,-3 5-30-16,-11 5-92 31,-2 2 79-31</inkml:trace>
  <inkml:trace contextRef="#ctx0" brushRef="#br0" timeOffset="118047.01">16892 17126 518 0,'-10'2'159'16,"1"0"170"-16,2 1-67 16,-1-2-108-1,3-1-44-15,4-4-70 0,0-2-20 16,4-2-16-16,1-1-1 0,0 2-3 15,0 0 2-15,-2 4 16 16,1 2 13-16,1 3 31 16,3 3 14-16,1 1 11 15,2-2-3-15,5-2-11 16,1-1-7-16,10-4-18 16,6-2-10-16,11-5-17 15,12-1-5-15,8-2-15 16,3 1-1-16,0 2-5 15,0 4-3-15,7 5 4 16,10 1 1-16,7 6 1 16,0 3 1-16,-2 1 2 15,-1 1 1-15,6-2 2 16,4-1 2-16,-7-6 1 16,-6-2 2-16,-7-4 0 0,-2-2-1 15,-1-3-1-15,-8 1-2 0,-18 2 0 16,-11 2-2-16,-17 3 2 31,-7 1 0-31,-9 2 4 0,-3 1 8 0,-5 0 11 16,-4 0 4-16,-7-2 0 15,-3-1-6-15,-11-4-12 32,-5-1-5-32,-14-3-14 15,-7 0-12-15,-8 1-14 0,-1 1-3 16,-2 2-2-16,-2 2-2 15,-19 1 1-15,-6 0-6 16,-3 1 8-16,-1 3 13 16,8 1 22-16,2 2 10 0,10-3 3 15,2-1-3-15,18-2-10 16,12 0-2-16,12 0-2 16,11 1-1-1,7-1-7-15,7 0-2 0,7 0-1 16,-1-2 0-16,13 1 10 15,1 0 3-15,10 1 14 16,10 0 7-16,16 0 3 0,15 0 0 16,20-2-10-1,2 0-4-15,3-2-3 16,-3 0 2-16,6 1 1 16,7 0 1-16,-8 2 2 15,-4 1 1-15,-16 0-1 16,-6 4-1-16,-7 3-3 15,-4 0 0-15,-21 1 0 16,-8-1 2-16,-31 0-2 16,-14 0-10-16,-28 2-42 15,-13 0-39-15,-19 1-188 16,-20 2 162-16</inkml:trace>
  <inkml:trace contextRef="#ctx0" brushRef="#br0" timeOffset="-125254.75">7370 5772 510 0,'0'-5'94'0,"0"-1"103"16,-4-1-10-16,3 4-18 15,-5-1-8-15,1 1-36 16,1 1-13-16,-1 0-32 0,5 2-12 0,0 0-2 16,-8 2 0-16,8 4 5 15,1 4 3-15,3 9-3 32,1 5-4-32,2 9-18 15,-2 6-14-15,3 12-21 16,0 11-7-16,0 22-6 0,3 10 1 0,-2 23-2 31,-3 14 0-31,2 16 0 16,2 7 2-16,0 14 0 0,2-5 1 0,0 3 1 15,-4-1 0 1,-7-20 2-16,1-8 1 16,-2-26 2-1,0-18 0-15,1-22-1 0,1-10-1 0,0-22-12 16,-1-10-21-16,-1-19-80 15,1-11-84-15,1-25 100 16</inkml:trace>
  <inkml:trace contextRef="#ctx0" brushRef="#br0" timeOffset="-123978.23">7457 5730 257 0,'-1'-8'83'0,"-1"1"115"15,0 1-3-15,1 6-7 16,-2 1-8-16,2 5-29 0,1 0-15 16,2-1-27-16,4 0-14 15,8-3-32 1,5-2-9-16,11-4-5 15,13-2 0-15,13-4-6 0,4-1-5 0,5 0-9 16,2 0-4-16,8 3-1 16,12-1 2-16,12 0-7 31,-1-1-3-31,5-2-3 16,7-1-3-16,4 0 3 15,3 1 0-15,10 1-2 16,-5 2 2-16,-2 3-2 15,-3 3-2-15,-2 3-3 0,-6 4-3 16,-5 3-2 0,-4-2 1-16,-11-1 0 0,1-1 0 0,-2-3 4 31,-3 1 2-31,-15-3 9 0,-10 0 2 0,-16-2 3 16,-5 1-1-16,-12 1-2 15,-8 0-1 1,-11 0-1-16,-7 2 0 0,1 0-2 15,-1-2-1 1,-1-6-4-16,0 4 0 16,0 0 3-16,0-1 1 0,2 1 1 15,0-1-4-15,4 0-6 16,0 1-2-16,-1 2-2 16,1 0 1-16,0 2 2 15,-3 1 1-15,3 1 2 16,0 2-2-16,-1 2-1 15,-1 2-3-15,5 7-1 16,-1 4-1-16,3 8-1 0,3 5 2 16,1 10 2-16,-2 1 1 15,1 8 0 1,-3 1-3-16,4 10-5 16,-1 6 1-16,2 7 0 0,0 4 4 0,0 3 2 31,-4-3-1-31,2 0 1 0,-1 3 0 0,-1 1-1 31,0 5 0-31,-1 1 0 0,0 3 1 0,3 3-2 16,2 1 2-16,2 0 0 15,0-2 0 1,-1-7 1-16,1-1 2 16,-1-8-1-16,-1-3 1 15,-2-13 1-15,-3-5 0 16,-4-11 0-16,-2-2-1 0,-4-3 0 15,-1 1-1-15,-2-3 0 16,-2-1 0-16,-2-6 1 16,1-3 1-16,-3-10 2 15,-1-3 1-15,-5-9 3 16,-1-2 3-16,-5-5 0 0,-4 0-3 16,-2 0-6-1,-4 0-4-15,0-2-2 16,1 1 1-16,-6-2 2 0,-5-1-1 15,-15 0 1 1,-4-3 1-16,-13-1-1 0,-3-1 1 0,-1-1 0 16,-7-1 0-1,-12 0-1 1,-5 2-1-16,-8 1 0 0,-6 2 0 16,-10 4 1-1,-5 2-1-15,-15 1-1 16,-3 3-1-16,7-1-2 15,-5-2 0-15,3-4-13 0,5-4-16 16,0-6-63-16,2-3-51 16,14-2 74-16</inkml:trace>
  <inkml:trace contextRef="#ctx0" brushRef="#br0" timeOffset="-120644.34">7480 6295 495 0,'8'-4'116'0,"-2"0"111"31,-1 1-32-31,-2 3-37 15,-3-1-20-15,-1 1-4 16,-1 0-11-16,5-2-13 0,1-1 3 16,10-5-14-16,3-2-10 15,14 0-18-15,9 1-7 16,10-4-15-16,2 3-5 0,3-2-13 16,1 0-11-16,7 4-10 15,10 0-2-15,9 2-3 16,-3 1 0-16,-1 1-1 15,0 4-1-15,-4 1 0 16,8 4-2-16,-3 2 0 16,-2-1 0-16,-5 1-1 15,-4 1 1 1,4-1 1-16,4 0-1 16,4 0 1-16,-1-2-1 0,-5-1 0 15,0-2 0-15,6-1 0 16,4 0 1-16,0-1 0 15,0 0 1-15,-7-4 0 16,7-1 0-16,4 1-1 16,-5 0 1-16,0 3-2 15,-10 0 0-15,2 3 0 16,2 0 0-16,-6 2 2 16,-6 3 0-16,-12-4 3 15,-12 0 1-15,-11-3 2 0,-9 0-6 16,-13-6-85-16,-5-1-95 0,-4-2 95 15</inkml:trace>
  <inkml:trace contextRef="#ctx0" brushRef="#br0" timeOffset="-119679.12">7793 5867 455 0,'1'-8'101'15,"-1"-1"83"-15,-4 0-50 16,0 1 8-1,-1 4-41-15,-3-1-14 0,0 1-17 16,0 0-8-16,1-1-6 16,2 1-4-16,-3-2-16 0,2 1 0 15,-1 0-8-15,-4 0-4 16,1 5-6-16,-2 2-13 0,-4 7-5 16,2 6-4-1,-5 6-1-15,2 2 1 16,5 2 1-1,3-2-1-15,9-3 1 0,5-2 0 0,10-3 0 16,-3-5 1-16,10-5 2 16,-5-3 4-16,-1-4 4 15,-2-3 1-15,1-4 7 32,-1-3 7-32,-5-2 23 15,4 0 11-15,-7 2 6 0,2 1 0 16,-1 5-16-16,-2 0-9 15,-5 6-12-15,1 1-9 16,-2 7-9-16,0 4-4 16,1 1-4-16,1 1 0 0,1-1-21 15,4-1-18-15,-3-3-60 16,2 0-47-16,2-3-128 16,-1-2-178-16,4-4 260 15</inkml:trace>
  <inkml:trace contextRef="#ctx0" brushRef="#br0" timeOffset="-119305.29">7920 5828 778 0,'-7'4'69'0,"-1"1"71"0,1 1-15 0,3 2 4 32,3 5-32-32,4 4-52 0,2 1-14 15,4 0-8-15,3-1 1 16,5-6 16-16,2-5 16 16,2-8 37-16,2-5 12 15,-5-7-7-15,-2-2-8 0,-13-4-32 16,-5-3-10-1,-12-3-15-15,-1-1-9 0,-6 1-13 16,1 4-6-16,0 8-9 16,2 8-5-1,1 13-54-15,-2 8-51 16,2 5-264-16,5 4 221 0</inkml:trace>
  <inkml:trace contextRef="#ctx0" brushRef="#br0" timeOffset="-118580.52">8559 5831 419 0,'-5'-6'167'16,"0"-2"139"-16,-6 2-75 0,-3 3-43 0,-3 2-63 16,-5 1-22-16,4 5-40 15,1 0-11-15,2 2-24 16,3 5-10-16,-1 5-14 16,1 5-4-1,0 5-1-15,3 1-2 0,6-3-2 31,4-5 0-31,10-14 2 0,6-5 2 16,11-11 11-16,2-6 11 16,5-8 18-16,-5 0 6 15,-3-3 3-15,-9-1-1 16,-9 6-5 0,-2 2-4-16,-6 10 3 0,-2 6-5 0,0 12-10 15,-4 8-4-15,3 8-16 16,2 3-5-16,3-1-1 15,3-4 0-15,3-4-26 16,-1-4-30-16,1-4-98 16,-1-3-104-1,3-4 139-15</inkml:trace>
  <inkml:trace contextRef="#ctx0" brushRef="#br0" timeOffset="-118410.76">8751 5745 1285 0,'-5'25'86'0,"1"3"39"0,-3 2-2 0,-1 4-26 31,1-2-34-31,2-5-39 16,2-1-44-16,4-5-232 15,5-4 179-15</inkml:trace>
  <inkml:trace contextRef="#ctx0" brushRef="#br0" timeOffset="-117797.57">9252 5772 801 0,'3'-10'165'0,"-2"0"95"0,-5 3-46 31,-8 1-36-31,-7 5-94 16,-2 3-35-16,-4 8-38 16,-1 7-8-16,6 7-6 15,4 2-2-15,8-1-1 16,4-3-1-16,9-8 2 16,3-6 2-16,8-6 2 15,0-2 2-15,0-5 3 0,1-4 1 16,-1-3 1-1,-2-3 4-15,-1 1 6 0,0 1 2 0,-7 6 4 16,-1 4-1-16,-5 9-6 16,-1 7-4-16,-2 10-4 0,-1 3-4 15,2-1-1-15,2-1-18 16,6-9-79-16,5-2-55 31,7-9 69-31</inkml:trace>
  <inkml:trace contextRef="#ctx0" brushRef="#br0" timeOffset="-117531.1">9406 5815 778 0,'12'2'137'15,"3"-2"80"-15,4-1-42 0,0-3 1 16,-3 2-73-16,-1 2-26 15,-6 2-44-15,-4 3-12 16,-6 4-14-16,-5 3-3 0,-6 3 0 16,-1 2-3-16,1 1-1 15,-1-1 0-15,10 0-3 16,6-1-2-16,9-5-10 16,9 0-17-16,15-9-68 15,6-3-57-15,10-6 82 16</inkml:trace>
  <inkml:trace contextRef="#ctx0" brushRef="#br0" timeOffset="-117026.07">10040 5884 690 0,'-20'1'140'0,"-2"-1"51"0,3-3-6 16,0-3-3-16,3-2-77 15,2-1-24-15,0 3-24 32,4 4-11-32,0 6-30 15,0 7-11-15,-3 5-7 0,1 3-1 16,1-2 0-16,6-1 1 16,7-8-1-16,8-2 1 0,6-6 2 15,2-3 3-15,3-4 7 16,-1-2 6-16,-4-2 14 15,0 0 7-15,-4 1 2 16,-4 1-3-16,-3 6-11 0,-1 1-6 16,-7 8-7-1,-3 4-3 1,-2 8-7-16,0 2 0 16,3 3-24-16,4-2-36 15,7-5-104-15,2-3-97 0,6-6 135 16</inkml:trace>
  <inkml:trace contextRef="#ctx0" brushRef="#br0" timeOffset="-116614.58">10168 5867 790 0,'7'-1'113'0,"0"-1"140"16,1 2-75-16,0 0-1 16,0 3-50-16,0 1-76 15,-4 1-19-15,1 0-18 16,-5 1-6-16,1 0-6 0,-1-1-1 31,-1 1-1-31,-3 0-1 0,0 2-4 0,-2 1-2 31,-2 2 0-31,4 1 0 0,-3 1 3 16,6 0 3-16,2-1 0 16,6-1 0-16,5 1 1 15,5-1 0-15,2 2 1 16,0 2 1-16,-3 0 2 16,-6 0 0-16,-9 0 2 0,-6 0 1 15,-15 2-1-15,-6 3 0 16,-16-1-44-16,-7 1-24 15,-7 1-206-15,0 2 160 0</inkml:trace>
  <inkml:trace contextRef="#ctx0" brushRef="#br0" timeOffset="-110161.56">6446 5924 431 0,'-4'1'123'16,"1"2"146"-1,0 1-36-15,3 0-29 16,1 1-19-16,9-2-43 15,4 1-25-15,9-3-37 0,6 1-18 0,9-4-14 16,4-1-7-16,11-3-17 31,-1-2-3-31,4 0-15 0,-4 1 0 16,-11 0-54-16,-7 2-66 16,-13 0-280-16,-9 2 230 15</inkml:trace>
  <inkml:trace contextRef="#ctx0" brushRef="#br0" timeOffset="-109908.4">6887 5778 1130 0,'4'1'170'0,"-1"0"102"0,4 6-58 0,-3 0-40 31,4 2-75-31,1 3-35 16,0-3-40-16,3 1-10 15,1-1-13-15,6 0 2 0,3 0 0 16,0 1 7 0,-5-1 7-16,-3 1 2 15,-10 5 3-15,-6 1-3 0,-17 4-5 0,-5 4-5 0,-13 0-61 32,-3-1-50-32,2-4-160 0,-2-5-189 15,7-7 257 1</inkml:trace>
  <inkml:trace contextRef="#ctx0" brushRef="#br0" timeOffset="-108917.24">5640 5757 410 0,'-3'5'111'0,"-2"5"126"16,0-3-13-16,1 2-35 16,0-1-25-16,-2-5-47 15,3 1-15-15,-1-4-24 16,3 0-12-16,0-1-17 16,0-6-2-16,2-1-9 0,1-5-2 15,-3-4-11-15,-1 1-7 16,-5-1-11-16,-1 1-1 15,-5 7-2-15,-6 3-3 16,0 12-3-16,-4 5-2 16,0 12-3-16,1 4 0 15,5 6-1-15,7-1-1 0,14-8-9 32,9-5-1-32,13-13 2 0,3-6 4 0,-4-7 13 31,-2-6 4-31,-6-2 11 15,-6-2 6-15,2-1 3 16,-5 0-1-16,-4 4-9 0,0 1-6 0,-3 8-8 31,-1 4-3-31,1 10-3 0,-1 4 0 16,3 9 3-16,2-1 2 16,2-6 1-16,2-3 1 15,4-12 1-15,1-4 1 0,5-9 7 16,1-6 4-16,3-5 8 15,0 0 1-15,-3 3-4 16,-2 7-5-16,-4 12-10 16,-1 5-4-16,-2 13 0 15,-3 2-1-15,1 3 2 16,-1-1 2-16,-4-7 1 16,0-4 0-16,-4-8 5 0,0 0 3 15,-6-7 16 1,0-5 6-16,3-8-2 15,2-5-4-15,9-9-19 16,6 1-8-16,13 2-4 16,1 2-2-16,5 8 1 15,-1 3 5-15,-1 5-83 16,-1-1-58-16,5 1-205 16,0 2 172-16</inkml:trace>
  <inkml:trace contextRef="#ctx0" brushRef="#br0" timeOffset="-108508.01">6212 5589 876 0,'-6'8'148'0,"-3"-1"122"16,0-4-91-16,0 1-36 0,-5-4-64 15,-2 0-33-15,-3 4-37 16,-4 1-5-16,5 8-1 16,2 4 1-16,7 5 2 15,3-1 0-15,6-5-1 16,3-6 0-1,4-10 13-15,5-5 5 0,6-10 7 16,4-6 4 0,3-10-3-16,-4-5 0 0,-1-4 2 15,-3 1-2 1,-7 9 10-16,-2 6 3 0,-8 14-1 16,-6 11-1-16,-5 26-18 15,-4 13-9-15,-3 22-7 16,2 5-3-16,4 0 0 15,9-1-1-15,11-11-2 16,6-3 0-16,6-5-1 0,-4-7 1 16,-7-4 2-16,-5-2 0 15,-10-7 1-15,-5-3-5 16,-12-10-3-16,-3-5-6 16,-5-10-27-16,4-8-18 0,3-13-81 15,8-6-35-15,5-12-103 16,5-2-85-16,11 2 212 31</inkml:trace>
  <inkml:trace contextRef="#ctx0" brushRef="#br0" timeOffset="-106815.41">6397 5471 571 0,'0'-4'141'15,"-5"2"146"-15,0 2-50 0,-3 5-72 16,-3 4-49-16,2 8-61 15,-2 6-21-15,-2 7-17 16,6 2 0-16,6-4-9 16,6-5-3-16,10-11 0 31,3-5 14-31,5-11 16 16,-2-8 3-16,3-10 14 0,-2-4-5 0,-4-3-1 15,-1 1 5-15,-4 7-4 16,-1 4-4-16,-8 11-8 15,-2 6-6-15,-4 16-12 16,-2 6-4 0,-5 14-7-16,2 2-2 15,3-4-3-15,4-5-1 0,6-15 0 16,8-8 0-16,3-14 3 16,5-8 0-16,4-10 2 15,0-5-1-15,-1-4 0 16,1 0-1-16,-2 3-1 15,1 4 0-15,-6 12-5 16,-5 6-1-16,-6 13 2 16,-2 6 0-16,-6 9 4 0,-6 4 1 15,-4 2-1 1,-2 0 1-16,1-3 2 0,1-3 1 16,2-11 1-16,2-6 0 0,6-10-3 15,6-6-1-15,6-7-3 16,6-2-2-1,11 2-1-15,4 1 0 0,-1 6 2 32,-2 4 1-32,-9 8 2 15,-4 3 0-15,-3 8-1 16,-4 3 0-16,-4 0 2 0,-2-1 0 16,-3-4 3-16,-1-5 2 15,-1-1-1-15,0-6 0 16,1-5-5-16,1-5-1 0,7 0-2 15,2-1-6-15,4 5-1 16,0 4-1-16,-1 7 0 16,0 3 6-1,-4 9 0-15,-1 1 2 0,-1-1 1 16,0-2 0-16,-1-7 2 16,1-2 1-16,1-8 0 15,0-3-1-15,3-3-2 16,0 0 0-16,5 2 0 0,0 0-1 0,0 6-2 31,1 3 0-31,-2 3 0 16,2 5 1-16,0 1 1 15,1 1 0-15,4-3 1 16,-3-4 1-16,3-4 2 16,-5-5 1-16,0-6 1 0,-5 0 1 15,-3-4 3-15,-5 0 1 0,-5 1 4 16,-3 2 1-1,-6 6-4 1,0 7-2-16,-2 10-5 16,-1 6-4-16,-2 10-1 0,5 3 0 0,2 0-1 15,8-1 0-15,4-8 1 16,4-6 1-16,10-6 0 16,-1-4 1-16,5-4-1 15,1-6-2-15,1-5 1 16,0-3-1-1,2-2 2-15,1 1 0 0,-2 7-1 16,-2 7-3 0,-8 14-2-16,-5 6 0 15,-3 9 0-15,-1 0 2 16,2-5 1-16,1-4 0 0,5-9 2 16,4-5 1-16,0-8 5 15,2-7 0-15,0-7 2 16,-1-8-1-16,0-12 2 15,1-6 6-15,0-18-1 16,2-4-1-16,-1-2 7 0,-1 5-3 16,-5 17 10-1,-4 13 10-15,-5 21 1 16,-4 11 0-16,-3 19-7 16,-4 7-11-16,-2 17-13 0,2 6-4 0,-2 11-3 31,5 1 1-31,4-1 0 15,4-7 1-15,5-9-1 0,5-8 0 16,6-15 1-16,5-4 0 0,2-17 5 31,2-6 2-31,-1-10 2 0,-2-5 0 16,-3-9-1-16,0-2-1 16,-5 5-5-16,-3 4-2 15,-5 16-8-15,-3 10-2 16,-4 16 1-16,0 7 0 0,-1 6 7 15,2-1 1 1,1-5 1-16,3-2 2 16,-6-5 2-16,-1-3 1 0,-10-3-20 15,-9-3-30-15,-9-4-89 16,-6-3-75 0,-3-10 106-16</inkml:trace>
  <inkml:trace contextRef="#ctx0" brushRef="#br0" timeOffset="-106655.46">7707 4972 1580 0,'8'17'130'15,"2"-1"90"-15,15-6-85 32,2-4-24-32,15-8-42 0,8-5-42 0,4-6-558 15,4 1 389 1</inkml:trace>
  <inkml:trace contextRef="#ctx0" brushRef="#br0" timeOffset="-52143.63">7472 7845 550 0,'7'-6'81'16,"-1"3"59"-16,-4 0-46 16,-2 4-31-1,-4 4-7-15,-4 2 31 16,-3 0 21-16,1 1 21 15,1-3-6-15,8-2-29 16,3-1-17-16,14-4-20 16,8-1 3-16,14-3 3 15,14 0-4-15,10 2-17 16,4 2-13-16,-2 5-20 0,-6 5-5 16,-1 7 3-16,-2 2-32 15,-4 5-141-15,-7-2-120 0,-11 1 135 16</inkml:trace>
  <inkml:trace contextRef="#ctx0" brushRef="#br0" timeOffset="-50894.44">7483 7425 311 0,'4'-8'125'0,"3"-1"123"0,1 2-36 15,1 2-86-15,0 2-31 16,0 3-36-16,-3 3-10 0,-1 2-5 15,0 1 0-15,1 0 7 16,3-3 8-16,1 0 6 31,4-1-4-31,6 0-16 0,4-1-11 0,6-1-14 32,-1-1-2-32,3-1 0 15,1 2 1-15,4-1 1 16,2 1-3-16,7 4-5 0,2-1-2 15,10 2 0-15,7 2 0 0,-5-2 0 16,-1 1 0-16,0-2-3 16,-3-1-2-16,9-2-3 15,10-1 0-15,3-2-1 16,-1-1-1-16,-2 1 1 16,-4-1-1-16,2-1 1 0,3 1 0 15,5-3-1-15,-1 2 1 16,-8 1 0-16,-2 0 0 15,2 3 2 1,4 2 2-16,-2 1 3 16,-2 2 0-16,-12 0-2 15,-3-3-2-15,0-1 0 16,8-1 0-16,2-4-1 16,0-2 0-16,-4-1-1 15,-4-1-1-15,-3 1 1 16,6 1 0-16,10 1 7 0,2 0 4 15,-2 3 5-15,-2 2 5 16,-12 0 3-16,-5 3-1 16,-9 2 0-16,-7 0-5 15,-16-1-4-15,-6-1-3 0,-14-2-19 16,1-2-30-16,-7-7-79 16,-4-3-53-16,2-6-133 31,-1 0-127-31,-1 1 244 0</inkml:trace>
  <inkml:trace contextRef="#ctx0" brushRef="#br0" timeOffset="-49898.81">7987 7558 556 0,'2'3'112'31,"1"-1"109"-31,-1 4-94 0,-2 1-12 0,0-2-21 16,-4 2-6-16,5-1-14 31,4 0-14-31,4 3-11 0,5 2-3 0,5 4-13 16,1 3-7 0,7 3-9-16,-2-1-5 15,1-1-5-15,-2-3 2 16,-7-6 14-16,0-4 8 0,-6-4 14 15,-3-2 4-15,-4-4 5 16,-2-4-1-16,1-6-8 16,-3-5-5-16,4-4-15 15,1-2-8-15,-1 1-6 16,4 3-2-16,-1 3-6 0,1 2-3 16,-4 6-1-16,0 5-32 0,1 5-103 15,0 0-91-15,4 5 107 16</inkml:trace>
  <inkml:trace contextRef="#ctx0" brushRef="#br0" timeOffset="-49506.35">8415 7647 236 0,'-8'-1'101'16,"0"0"120"-16,3 0 7 0,2 1-39 16,2 0-17-16,2 4-45 15,0 1-24-15,0 6-34 16,-1 4-22-16,1 4-22 16,0 1 0-16,4-1 5 15,4-2 0-15,8-9 4 16,4-3 5-16,9-10 4 0,2-5 2 15,1-5 3-15,-4-2 2 16,-9-1 4 0,-2 2 2-16,-16 3 1 15,-5 1-10-15,-18 5-15 16,-11 1-9-16,-13 5-20 16,-4 2-3-16,3 4-9 15,5 2-15-15,17-1-52 16,8-3-47-16,22-6-127 15,10-3-144-15,15 0 222 0</inkml:trace>
  <inkml:trace contextRef="#ctx0" brushRef="#br0" timeOffset="-48724.22">9455 7594 643 0,'3'-2'102'15,"-2"-1"104"-15,0 1-29 0,0 1-34 16,1 1-16-16,-1 1-23 16,2 4-15-16,-1 3-21 15,0 0-13-15,2 6-29 16,-1 0-10-1,2 0-11-15,3 2-2 16,1-1-1-16,0-3 0 0,3-2 8 16,0-2 8-16,-1-6 20 0,3-3 11 15,-4-8 15 1,4-4 4-16,-1-6-1 16,0-2-5-16,-1-3-11 15,-2-1-9-15,-5 2-20 16,-1-2-7-16,-2 7-11 15,-1 4-4-15,-1 3-25 16,0 4-42-16,0 4-123 0,5-2-116 16,1 5 160-16</inkml:trace>
  <inkml:trace contextRef="#ctx0" brushRef="#br0" timeOffset="-48495.37">9968 7546 895 0,'-5'-6'120'0,"2"2"141"15,-1 3-90-15,2 8-12 32,-1 3-29-32,-2 8-53 15,3 5-25-15,-3 0-34 16,-1 4-8-16,1 3-11 0,-3-1-30 15,7 2-166-15,3 1 133 16</inkml:trace>
  <inkml:trace contextRef="#ctx0" brushRef="#br0" timeOffset="10441.98">16854 7143 689 0,'6'2'132'0,"0"0"86"15,3-1-39 1,-2-4-13-16,3 3-36 0,2-1-12 16,0 1-21-16,2 1-13 15,-3 3-31-15,4 1-14 0,-3 1-20 16,5 4-4-16,3-5 4 15,1-1 5-15,16-2 12 16,7 0 6 0,14-3 5-16,3-1 0 15,-1-1-8-15,-1 1-8 0,4 3-14 16,8 0-5-16,16 3-7 16,2 1-3-16,-5 1 0 15,-3 0-1-15,5 3 0 16,0-1-1-16,5 3 0 15,0 0-1-15,-1-1-1 16,11 1 1 0,4-1 1-16,2 0 2 15,1-2 1-15,2 2 1 16,-2-4 1-16,1 0 1 0,-1 0-2 16,-3-1 2-16,3 0-1 15,-3 0 0-15,-4-2-1 16,4-2 0-16,-4 0-1 15,4-1 1-15,-5-2 0 16,1 1 0-16,2 0 8 0,-3 0 2 16,0 1 2-16,-5 1-1 15,1 1-6-15,0 1-3 16,-6-1 0-16,-4 0-1 16,-1 0-1-16,5 0-1 15,-2 1-1 1,-1 1 0-16,-11-1-2 0,-6 2 1 0,6 0 1 15,0 0 0-15,-5 0 1 16,-5-1 0-16,-9-2 0 31,0-1-1-31,10-1-1 16,9 0 0-16,4 3-1 0,-3-2 1 16,-7 3 0-16,-8-1 0 15,3 0 1-15,3 1 0 16,-4-3 5-16,0 0 0 15,-13-3 0-15,-3 0-1 16,-2 1-3-16,3 0-1 0,3 0-2 16,5-1 1-16,-4 0 0 15,-9-2-34-15,-17-5-217 16,-8 0 173-16</inkml:trace>
  <inkml:trace contextRef="#ctx0" brushRef="#br0" timeOffset="11117.17">23125 7414 861 0,'4'-6'83'15,"-2"0"75"-15,2 1 11 16,0 2-26-16,1 2-9 16,0 7-28-16,1 3-14 0,1 15-15 15,-4 6-8-15,-1 13-27 16,-3 3-14-16,-3 2-19 16,-3 1-4-16,-5-1-13 15,2 1-82 1,-1-3-121-1,2-8-98-15,3-11 130 0</inkml:trace>
  <inkml:trace contextRef="#ctx0" brushRef="#br0" timeOffset="11402.26">23200 7398 843 0,'4'-24'157'0,"1"3"183"0,1 3-144 0,4 5-21 32,2 2-33-32,7 4-22 0,-4 2-3 15,11 6-22-15,0 5-11 16,-3 8-28-16,2 4-21 16,-13 6-24-16,-6 4-3 15,-7-1-3-15,-3-1-1 0,-5-2 3 16,-6-3-6-16,-1-5-29 15,-6-4-24 1,-5-6-65-16,1-3-44 0,-5-7-100 16,1-2-81-16,6-6 188 15</inkml:trace>
  <inkml:trace contextRef="#ctx0" brushRef="#br0" timeOffset="11932.26">23538 7426 688 0,'16'23'79'16,"-3"2"61"-1,-2 1-16-15,-8-2-53 16,-3 2-10-16,-6-5-21 16,-1-3 2-16,3-6 5 15,-2-5 4-15,6-6 0 16,0-1-7-16,-2-2 13 15,-1-6 1-15,3-3-1 0,0-7-7 0,4-3-17 16,3-3-2-16,5-3 5 16,6 1 1-1,12 1-6 1,2 4-3-16,2 4-10 16,-1 2-2-16,-7 7-6 0,-4 3-1 15,-4 9-7-15,-1 4-2 16,-3 7 0-16,-5 5-3 0,-8 6 3 15,-1 3 0 1,-4 2 4 0,-2-1 0-16,-2-1-2 0,3-5-1 0,4-7-1 0,2-2 0 31,7-9 2-31,3-2 1 16,8-4 5-16,0-3 4 0,2-4 12 15,-2-4 5-15,-8-5 12 16,-6-3 5-16,-10-8-8 15,-7 0-5-15,-8-5-18 16,-1 0-11-16,3 5-13 0,0 5-10 16,6 9-33-16,2 6-31 15,5 6-96-15,2 2-61 16,3 6 126-16</inkml:trace>
  <inkml:trace contextRef="#ctx0" brushRef="#br0" timeOffset="12246.69">24289 7454 917 0,'-7'-1'131'16,"0"-1"78"-16,2 0-7 15,1 2-26-15,-2-2-24 16,1 0-14-16,-7 2-49 0,0 3-18 16,-12 8-34-16,-5 6-13 15,-8 9-17-15,-5 3-4 16,5 2-3-16,9-1 0 0,20-6-5 16,8-3 0-1,19-4 0-15,11-2 0 0,15-4-41 16,5-3-30-1,-2-6-186-15,-6-3-215 0,-3-4 274 16</inkml:trace>
  <inkml:trace contextRef="#ctx0" brushRef="#br0" timeOffset="14163.65">24651 7425 964 0,'0'1'200'0,"0"-1"178"15,0 2-178-15,2 1-12 16,4-1-73-16,-3 3-5 0,2 12-37 16,-3 6-36-16,-2 16-10 15,-2 4-6-15,-6 5-18 31,0 2-3-31,1-2-21 16,1-2-21-16,2-3-68 0,0-6-41 16,-4-8-158-1,0-7 169-15</inkml:trace>
  <inkml:trace contextRef="#ctx0" brushRef="#br0" timeOffset="14643.79">24635 7512 883 0,'21'-21'105'0,"-1"4"106"0,-2 2-5 16,1 4-34-16,0 4-3 16,1 1-36-16,3 6-23 15,3 8-34-15,3 3-21 16,5 11-29-16,-1 5-6 0,-5 0-10 15,-3 1-1 1,-19-5-9-16,-8-5-4 16,-21-5-7-16,-11-3-6 15,-6-3-5-15,-2-1-8 0,3-4 1 16,4-1 3 0,11 0 8-16,7-1 10 0,9-1 6 15,8 0 2-15,8 1 11 16,5 0 2-16,8 4 16 0,3 1 2 15,3 2-2-15,4 2 0 16,9 4-15 0,0 1 1-16,3 4 3 0,-3 0 1 15,-7 0 8 1,-6-2-4-16,-16-2 0 16,-11-2-1-16,-24-5-3 15,-14-1-1-15,-19-3-12 16,-8-3-12-16,-3 0-38 15,4-3-26-15,10 1-68 16,1 1-62-16,5 1-224 0,3 3 244 16</inkml:trace>
  <inkml:trace contextRef="#ctx0" brushRef="#br0" timeOffset="15006.4">23336 7824 983 0,'-8'-1'149'0,"3"-2"184"0,4 1-201 31,9-2-7-31,6 1-4 16,9 0 21-16,2-1-2 0,26 5-31 15,19 3-24 1,33 11-49-16,15 5-16 0,40 13-20 16,0 3-2-1,26 5-1-15,5 2-23 16,-19-5-37-16,6 0-30 0,-30-7-130 0,-18-6-271 15,-33-7 302 1</inkml:trace>
  <inkml:trace contextRef="#ctx0" brushRef="#br0" timeOffset="25028.14">16878 6266 445 0,'12'-11'44'0,"-2"1"43"16,-3-3-45-16,-5 1-7 16,-2 3 15-16,-2-1 6 15,-3 7-4-15,-2 3-4 16,-1 4-20-16,-1 2-7 15,2 4-13-15,3-2 7 16,7-1 41-16,4 1 23 16,7-6 32-16,4 0-1 0,3-2-34 31,-1 0-20-31,3 0-30 0,1 0-6 0,0 1-8 16,1 1-3-16,1 2-3 15,2-1-3 1,7 0 1-16,3-1 5 15,5 0 13-15,0 0 5 16,-6 0 6-16,0 3-3 16,-2-3-6-16,2 3-2 15,2 0-2-15,2-3-1 0,14 3-4 16,-2-1-2-16,9-1-5 16,-5 1-1-16,-6-1-3 15,2 0 1-15,0-3-2 16,6 0 0-16,4-1-1 15,-2 0 0-15,-2 1 0 16,-7 0 0-16,-7 1-1 0,1-1 0 16,-1 0 0-16,2 0 0 15,10 0-1-15,1 0 1 0,4 0-1 16,-1-1 1 0,-4-2 0-16,0 0-1 0,6 1 1 31,5 2-1-31,-1 2 0 0,-7 2 0 15,-12 1 1 1,-5-2 0-16,-5 0 1 16,3-3 0-16,3 0 1 15,5-2-1-15,6-2 0 16,-3-1 0-16,2 1 0 0,-7-1 0 16,-8 1-1-16,0 3 0 15,-4 1-1-15,-1 0 0 0,3 3 0 16,4-1 1-16,2 2 0 15,4 0-1-15,-3 1 0 16,-1 0 0-16,-7 1 0 16,-6 0 1-16,1-1-1 15,1-1 1-15,4-1 0 16,3-2-1-16,9 1 1 0,8 1-1 31,2 0 0-31,-1 2 1 0,-7 0 0 0,-8 1-1 16,2 0 0-1,1 1 0-15,6-1 0 16,6 1 0-16,4 0 0 16,-2 0 0-16,0 0 0 15,-7 0 1-15,-5-1-1 16,-2 0 1-16,-3 0 0 16,0-2 0-16,3-1 0 0,0-2 1 0,-4-1-1 15,-2 1 0-15,-7 1 0 31,-1 2-1-31,-2 1 0 0,-1 1-1 0,-1 1 0 16,3 0 1-16,5-1 0 16,5 0 1-16,9-2 0 15,0-1 1-15,2 0-2 16,-5-1 1 0,-2 0 0-16,-4-2 0 0,-6 0 0 15,2 0 0 1,-2-2 1-16,2 0-2 0,3 1 1 31,4-1-1-31,4 2 0 0,1 1 0 0,-2 2-1 16,-5 0 1-16,-4 3-1 15,-4 1 1 1,2 0 0-16,-1 2 0 0,-8-6 3 16,-2-1 1-16,-6-4 1 15,-3-2 0-15,-4-3-2 16,0 0-1-16,3 0-11 15,0-2-33-15,1 1-99 16,-2 1-76-16,-1-1 104 0</inkml:trace>
  <inkml:trace contextRef="#ctx0" brushRef="#br0" timeOffset="26857.65">17915 6094 259 0,'3'-2'100'0,"0"2"113"16,-2 0-18-16,-1 1-39 15,0 2-20-15,-2-3-31 16,0-1-8-16,2 1-10 15,0 0 0-15,2 0-7 16,4-1-12-16,-2-5-19 0,0 0 0 16,-1-2-5-16,-2-1-1 15,-1-2-2 1,0-1-11-16,-4-2-9 0,-2 1-3 16,-4-1-7-16,-1 0-4 15,-3 4-7-15,-2 3-3 16,1 6-6-1,-1 4-3-15,0 10-1 16,1 3 1-16,3 7 4 0,3 5 2 0,1 1 3 31,2-3 1-31,6-2 0 16,0-3-1-16,7-9 0 0,1-2 0 16,2-8 2-1,4-4 1-15,2-5 2 0,1-5 0 16,-1-5 1-16,3 0 1 0,-4-5 0 15,1 2 1 1,-8 1 2-16,-5 1 2 0,-3 9 0 16,-2 4-4-16,-2 7-8 15,-1 7-5-15,-1 7-1 0,1 5 1 32,0 4 6-32,4-1 1 0,1 0 1 0,6-6-15 15,5-2-60 1,0-4-48-16,8-3 58 0</inkml:trace>
  <inkml:trace contextRef="#ctx0" brushRef="#br0" timeOffset="27639.6">18271 6023 682 0,'10'-1'91'15,"-3"0"62"-15,-4-1-4 0,-6 2-48 16,-6 1-23-16,-7 1-12 16,-3-1-13-16,-3 2-10 15,-2-1-5-15,0 2-22 16,2 1-9-16,5 1-10 15,5 3-1-15,4 1-2 16,1 2 0 0,6 1 2-16,-4 2 1 15,5 0 2-15,1-1 1 0,2-4 0 16,1-2-1 0,1-6 3-16,-1-2 4 15,4-2 2-15,-1-2 0 0,3-1-1 0,-1-1-2 0,1 0-3 31,-2 2-1-31,-3 1 1 16,2 1-1-16,-4 4 1 16,3 1-2-16,2 2 1 15,0 3 2-15,2 0 14 16,2 1 8-16,-3 0 9 0,-2-3 2 0,-2 2-8 16,-2-3-2-1,-6-1 4-15,-4 1-1 0,-6 3-6 31,-3 0-5-31,-9 0-15 16,-1-1-27-16,-5-2-87 0,-3-2-73 0,0 0 86 31</inkml:trace>
  <inkml:trace contextRef="#ctx0" brushRef="#br0" timeOffset="29645.16">18254 6000 308 0,'-4'-1'118'0,"0"1"89"0,1 0-36 16,2 1-8-16,1 1-22 16,2 0-8-16,0 2-11 15,0 0-12-15,0 1-36 16,0 4-16-16,1 4-28 15,-2 5-11-15,1 7-15 16,2 4-2-16,-3 6-1 16,0 0 0-16,-2 0 0 15,-2 0 2-15,-1-5-1 16,0-4 0-16,1-5-14 16,0-3-9-16,-3-7-19 0,4-3-8 0,2-7 11 31,0-1 7-31,-3-7 18 0,7-5 7 15,0-11 3 1,2-3 2-16,0-10 6 0,1-2 6 16,-1-4 10-16,-1-4 4 15,-4 10 1-15,-1 1-1 16,-4 11-6 0,-3 9-2-16,1 7-9 15,1 2-4-15,5 6-4 0,0-1 1 16,0 0 6-16,0 1 1 15,-2 1 2-15,2 4-2 16,-1 5-5-16,-2 2-2 16,-3 7 0-16,-1 0-1 0,0 3-1 15,-2 1 1-15,3-1-1 16,1-3 1-16,2-7 0 16,2-4 0-1,2-6 1-15,5-1-1 16,1-4 2-16,0-4 0 0,1-7 1 15,-1-6-1-15,-1-1 2 0,0-2 0 16,-1-1 3 0,-4 0 1-16,-1 0 0 15,-1 2 0-15,1 4-3 16,-3 4 1-16,2 5 2 16,-2 3 1-16,-1 5-1 15,0 1-2-15,-3 5-7 16,-2 4-2-16,-4 7 0 0,-3 4-1 15,-6 7 2 1,-1 6 0-16,-6 1 1 0,-2 1 0 16,-6 0 0-16,3-5 0 15,3-5 0-15,6-3 0 0,12-7-1 16,1-3-2-16,8-8-5 16,4-3-2-16,0 1-5 15,5-7-2-15,2-3 2 16,3-2 4-16,2-3 6 15,3-1 3-15,-2-1 2 16,3-2 1-16,-2-1 0 0,1 1 1 31,-2 3 0-31,-1-2 4 16,1 5 4-16,0 1 2 0,-1 0 0 16,0 5-1-1,-3 1-1-15,-1 1 1 0,-2 3 3 16,-2-1 3-16,-2 4-3 15,1 0-1-15,-2-1-4 16,2 3-3-16,3-2-2 16,2-2 0-16,2 3-1 15,2-3 0-15,0-1 0 16,-1 1-1-16,2-4 1 16,0-2-1-16,-2-1 0 15,0-1 1-15,-3 1-1 16,-1 1 0-16,-5 0 2 15,0 1-1-15,-4-2-6 0,-3 1-7 0,-2-2-10 32,-1-2-6-32,-2 1 0 15,1 1 4-15,-1 0 8 16,0 2 4-16,4 3 4 16,1 2 0-16,2 1 1 0,1 3 1 0,-1 3 1 31,-2 1 0-31,-5 8 1 0,-1 1-1 15,-9 4 1-15,-3 3 0 16,-4-1 2-16,-2 1 0 0,0-5 1 16,2-2 0-16,7-7-1 15,6-1 0-15,8-4-1 16,4-1-2-16,5-2-1 16,1-2 1-16,4 1 0 15,2-1 1-15,4-3 2 16,5 0 0-1,2-4 5-15,7-2 4 0,0 0 10 0,4 2 0 32,0-1 1-32,0 2-3 0,-6 2-6 15,-1 0 1-15,-3 3 1 16,1 2 0-16,-7-1-3 16,-2 1-1-16,-9 1 2 15,-5-1 2-15,-6 4 1 0,-4-2-1 16,-9 3-5-1,1 0-4-15,-4-2-1 16,-1 3-1-16,-3-3-2 0,-6 1-3 16,-1 1-8-16,-1 1-2 15,-6-2-5-15,3 0 1 0,3-2-15 16,5 0-6-16,10-1-3 16,6-1 1-16,11-1 13 15,1 0 7-15,1 1 5 16,5-1 0-1,6-1 0-15,2-2-2 0,7-1-14 16,5 0-55-16,3-4-210 16,2 1 187-16</inkml:trace>
  <inkml:trace contextRef="#ctx0" brushRef="#br0" timeOffset="30388.7">18292 5988 638 0,'-1'1'92'0,"-2"1"218"0,0 0-160 16,0 0 18-16,0 1 2 16,3 0-46-16,0 2-30 15,0 7-49-15,-3 5-13 16,0 14-19-16,-3 6-8 15,-2 7-3-15,1 1 1 0,-2 0-1 16,0-2 1-16,1-7 0 16,0-4 0-1,4-9 2-15,4-7-2 0,2-7-1 16,4-5-1-16,2-10 1 0,1-5 0 16,0-8 2-1,1-6 1-15,-2-5 0 0,-1-3 2 0,-7-5 0 16,0-3 1-16,-2-3-2 15,-1-1-2-15,2 6-1 32,1 4-2-32,0 13 5 15,0 6 4-15,0 8 4 0,-1 3 2 16,1 5-5-16,-1 0-2 16,0 0-6-16,-5 3-1 15,6 3-2-15,0 3-3 0,1 2 1 16,0 1 1-16,-1 0 0 31,-1 2 1 63,-1-3 2-94,0-1 0 15,1-4 1 1,1-1 0-16,0-5 2 0,0 0 0 0,-2-5 1 0,2-3 0 0,-1-1-1 0,-1-1 1 0,-1-1-3 0,-3 4-2 0,-2 3-4 0,0 4-3 0,-3 5-3 0,-4 6 0 0,-2 7 2 0,-3 1 1 0,-4 10 2 16,-2-2 0-16,-8 1 1 15,2-2 1-15,6-9 1 16,7-2-2-16,9-4 0 16,10-2-1-16,5-3-2 0,9-1 2 15,10-4 1-15,0 0 0 0,9-4 2 16,0-2 1-16,2 0-3 15,2-3 0-15,-2 1-78 16,-1 1-104-16,-6 6 106 16</inkml:trace>
  <inkml:trace contextRef="#ctx0" brushRef="#br0" timeOffset="32058.78">16906 6539 446 0,'-11'-1'83'15,"1"1"80"-15,-2 1-17 16,1 2-21-16,1 1-9 15,3 0-21-15,2 0-11 16,2-1-10-16,3-1 0 16,3-2 0-16,0-1-7 15,5 2-21-15,1-1-19 0,6 4-18 16,2 0-3-16,6 2 11 31,6 3 8-31,13-3 15 16,7-1 3-16,17-1-5 15,4-3-4-15,-1 0-5 16,2 1 5-16,-1-4 6 16,8-2 3-16,18-1-6 15,-3-4-8-15,7 1-14 16,-2 1-7-16,3 1-4 16,1 1-1-16,-6 4-2 15,-3 1 1-15,-8 5-1 0,2 2 0 0,-2 4 0 16,-7-1-1-16,-6 2 2 15,0-1 0-15,9-2-1 16,5 0 1 0,-5-5 0-16,-1 3 0 15,-7-3-1-15,1 2 0 16,5 3 0-16,3-1 0 16,-3 3 0-16,-5 0 0 15,8 0 1-15,6-3-1 0,5-3 1 16,4 0-1-16,-3-8 2 15,0-1-1-15,6-2 1 16,-2-1-1-16,1 1 0 16,-5 1-1-16,1-1 0 15,1 1 1-15,-10 1-1 16,-8 2 0-16,-14 1 1 16,-3 0-1-16,5 1-2 0,-1 0-1 15,-6-2 0-15,-4 0 1 16,-10-2 3-16,0-1 0 15,3 3-1-15,6 0-1 0,4 4 0 16,-2 1 0-16,-5 2 0 16,-2 2 0-16,-10 0 0 15,-4 0 0-15,0 0 2 32,-1-1-1-32,5-1 3 15,5-2-1-15,7-1 0 16,8-1-1-16,-2 2-1 15,-4-1-1-15,-4 2 0 16,-2 0 0-16,-6-2 2 0,1-2 1 16,-15-1 4-16,-5-4-21 0,-15-3-85 15,-10-1-59-15,-9-2-277 16,-9 1 246-16</inkml:trace>
  <inkml:trace contextRef="#ctx0" brushRef="#br0" timeOffset="32921.22">17824 6424 314 0,'0'4'90'0,"0"1"110"0,0-2 13 16,0-1-7-16,-1-1-24 15,1-1-40-15,0-1-16 0,0-4-21 16,2-2-14-16,-2-2-33 15,0-1-16-15,-3-4-21 16,0 0-7-16,-2 0-7 31,-4 2-4-31,0 6-4 16,-1 2-4-16,-5 6-6 16,1 5-3-16,-3 5-1 15,-2 4-6-15,2 4-17 16,0-1-3-16,9-2 0 15,5-5 5-15,7-6 24 0,4-4 5 16,7-3 10-16,0-3 6 16,1-4 9-16,3-2 7 0,-2-2 11 0,-5 1 1 31,2 1 2-31,-4 3-3 0,-4 3-10 16,-5 4-6-16,3 5-9 15,-4 5-6-15,-1 8-5 16,0 3 0-1,2-1 2-15,3-2 0 0,4-3 0 0,-1-2-1 16,1-5-29-16,1 1-31 16,-1-6-238-16,0-3 189 31</inkml:trace>
  <inkml:trace contextRef="#ctx0" brushRef="#br0" timeOffset="33444.85">18198 6344 780 0,'0'0'125'0,"0"0"112"31,0 0-24-31,1 1-65 0,-1 1-14 16,-1-1-41-16,-4 1-17 15,-5-1-29-15,0 0-18 16,-3-1-17-16,0-1-5 0,-1-2-4 0,2 2-1 31,-2 1-4-31,2 2-1 0,0 4-1 0,3 0-1 16,2 2 1-16,-2 1 1 0,2 2 1 16,-1 0 0-16,3 0 1 15,2 0 1-15,1 0-2 16,2-4 0-16,0-2-2 15,3-2 0-15,5-3 1 16,1 0 0-16,1-2 2 16,1-1 1-16,1 0-1 31,1-2 1-31,0 3-1 0,1 2-1 16,0 3 1-16,1 4-1 15,-1 3 1-15,-2 0 1 16,-5 2 0-1,-1-1 2-15,-7-1 3 0,-6 0 0 0,-5 2-1 16,-5 1-1-16,-14 0-18 16,-10 0-26-16,-16 0-79 15,-7 0-133-15,-2 2 145 16</inkml:trace>
  <inkml:trace contextRef="#ctx0" brushRef="#br0" timeOffset="195218.41">10824 6280 360 0,'5'-11'172'0,"1"0"120"0,-4 7-23 31,-2 3-20-31,-3 8-59 0,-4 6-30 0,-3 8-38 15,0 6-24-15,2 6-40 16,2 2-13-16,7 4-27 16,1 3-8-16,3 1-4 15,2-2-1 1,-1-4-7-16,-2 1-27 16,-2-10-107-16,-2-1-109 0,4-11 126 15</inkml:trace>
  <inkml:trace contextRef="#ctx0" brushRef="#br0" timeOffset="195555.77">10845 6291 1369 0,'3'-22'122'0,"1"3"76"15,0-3-34-15,4 9-40 16,2 3-25-16,5 4-43 15,2 4-16-15,3 3-28 0,0 4-9 0,-2 7-1 32,1 3-1-32,-7 4 2 15,-3 1 1-15,-10-2 2 16,-6 1 2-16,-9-5 1 0,-8-3 0 0,-2 1-7 31,-5 0-2-31,1 5-3 16,4 3-3-16,6 10 2 0,3 6 0 15,7 5-2-15,9 1 0 16,15-4 1-16,5-6 2 16,13-9 3-16,6-5 2 15,5-11-63-15,4-1-62 16,-2-4-241-16,-2-2 200 0</inkml:trace>
  <inkml:trace contextRef="#ctx0" brushRef="#br0" timeOffset="196149.37">11121 6603 980 0,'3'16'151'15,"0"0"93"-15,-3 1-76 0,-3-3-28 16,6-6-69-16,4-4-23 16,6-12-17-16,9-4-3 15,1-10 0-15,-4-4 3 0,0-2-4 16,-4-2 1-16,-11 5-4 31,-4 1-1-31,-15 10 0 16,-4 6 0-16,-11 15-6 15,-4 12-4-15,-6 21-8 16,-5 5-3-16,10 7-1 0,8-3-1 16,22-11-1-16,13-6 0 15,26-14 0-15,11-7 1 0,7-11 0 16,4-5 1-1,-5-11 11-15,0-4 6 0,-4-9 17 16,-3-3 6 0,-8-1 1-16,-5 0 0 0,-18 8-9 15,-11 7-2-15,-14 17-10 16,-9 10-4 0,-7 19-10-16,0 10-6 15,6 8-2-15,5 3-2 16,11 5 0-16,6 2 1 15,7 7 2-15,4 1 0 0,-3-1 3 16,-3-1 0 0,-10-8 0-16,-7-1 1 0,-5-10-1 15,-6-4-1-15,-7-12-1 16,-2-7 0-16,-9-15 1 16,-1-7 1-16,-3-19 0 15,2-9-3-15,16-13-7 16,14-3-3-16,25 1-4 15,16 3 2-15,10 3-22 0,5 5-27 16,1 0-109-16,-2-1-106 16,2 4 149-1</inkml:trace>
  <inkml:trace contextRef="#ctx0" brushRef="#br0" timeOffset="196801.09">12051 6563 555 0,'1'-15'72'0,"-4"-4"69"31,-2 0 8-31,-2 1 6 0,3 4 0 15,2 5-11-15,-1 1-6 16,-4 4-17-16,-4 1-12 16,-1 2-12-16,-5 0-8 15,-6 2-16-15,-5 2-6 16,-2 3-14-16,-3 2-7 0,5 5-16 16,4 5-7-16,6 12-9 15,6 2-2-15,4 11-4 16,3 3-2-16,4 3-4 0,2 5-1 15,1 4 2 1,-2 4-1-16,0 9 4 16,-3 3-13-16,-4-5-51 15,-1-5-29-15,0-15-98 16,-1-11-57-16,6-16 136 16</inkml:trace>
  <inkml:trace contextRef="#ctx0" brushRef="#br0" timeOffset="196981.4">11664 6976 1039 0,'2'3'133'0,"2"-1"127"16,9-4-111-16,6-5 4 0,5-4-59 16,4-2-28-16,2-3-43 15,3 3-48-15,1 1-157 16,-1 2-191-16,0 6 189 15</inkml:trace>
  <inkml:trace contextRef="#ctx0" brushRef="#br0" timeOffset="197161.07">12007 6998 1079 0,'8'17'165'16,"0"0"109"-16,-5 1-81 15,0 2-40-15,-11 2-74 16,1 1-26-16,-6-1-34 15,2-2-8-15,10-6-18 0,-1-5-37 16,10-9-127-16,8-3-161 16,12-9 178-16</inkml:trace>
  <inkml:trace contextRef="#ctx0" brushRef="#br0" timeOffset="197264.83">12074 6801 1194 0,'-17'-12'75'0,"1"1"27"31,2 2-49-31,5-4-107 16,3 1-115-16,17-8 99 15</inkml:trace>
  <inkml:trace contextRef="#ctx0" brushRef="#br0" timeOffset="197635.76">12263 6545 1269 0,'-7'25'130'16,"-2"2"84"-16,-1 7-76 0,2 4 3 0,0 4-55 16,1 6-23-16,2 12-36 15,-4 6-11-15,1 12-8 16,1 0-2-16,7-10-5 16,4-12 0-16,11-20-4 0,7-11-1 31,10-15-3-31,7-7 1 0,16-14 2 15,2-9 2-15,-7-12 4 16,-4-4 4-16,-18-6 5 16,-11 0 7-16,-12 13 18 15,-8 8 4-15,-14 29 3 16,-8 14-3-16,-13 25-14 16,0 11-3-16,11 5 3 15,10-1-1-15,33-11-4 16,12-7-1-16,13-13-12 0,5-7-1 15,3-12-49-15,6-7-69 16,4-17 64-16</inkml:trace>
  <inkml:trace contextRef="#ctx0" brushRef="#br0" timeOffset="-164579.01">20188 17159 526 0,'1'-8'81'16,"2"-3"80"-16,9-4-65 0,7-1 2 16,-4-1-7-1,2 3-6-15,-4 4-26 16,-7 2-11-16,-4 8-1 0,-2 0 5 0,-7 7 12 15,-2 2 0-15,-2 3-8 16,5 0-4-16,3-3-3 16,6-2 3-16,8-4 9 15,3-2 1-15,8-3-5 0,3-3-5 32,8-3-13-32,8-4-7 15,11 0-13-15,10-2-6 0,11 1-12 16,1 2-1-16,0 4-1 15,-4 3 0 1,-9 4 3-16,1 3 6 16,5 2 24-16,0 1 9 0,0 0 14 15,0 0 0-15,1 1-21 16,3 2-7-16,11 2-18 16,1 4-5-16,-4 0-3 15,-3 0-1-15,-9-3 2 16,3-2 0-16,5-4 1 15,1-2 1-15,-8-1-2 16,-6 0 1-16,-9 0-2 0,-4 2-1 16,5 3 0-16,0 2 0 15,-2 1 0-15,-2 1 0 16,-10 0 1-16,-6-1 2 16,-8-1 2-16,-6-3 1 15,-5-3 3-15,-3-3 0 0,-8-1 9 31,0-3 5-31,-4-3 4 16,0 1-2-16,-4-4-10 0,-6 3-7 0,-5 3-8 16,-5 2-2-1,-12 2-1-15,-2 3 1 0,-15-1 1 16,-1 2 1 0,-10 0 0-16,2 0 0 15,4 0 0-15,-2-3-1 16,-10-3-5-16,-8-2 0 0,-6-3 1 15,1 1 0 1,7 3 5-16,5 0-1 0,-1 4-3 16,-4 1-1-16,-1 2-2 15,-1 2 1-15,8 1 0 16,5 0 2-16,-1 1 2 16,-4-2 1-16,1-1 3 0,-1-4 1 15,16-2 1-15,7-2 0 16,13-6-3-1,5 0-3-15,5-1-13 16,2-2-6-16,0 3-15 0,1 2-3 0,-2 4 10 31,-2 2 5-31,2 4 19 16,-1 3 5-16,2 2 3 0,2 0 1 16,4-2-1-1,4-3 1-15,7-4 1 16,-3 2-4-16,11-4-3 0,7 0-1 0,6-1 2 15,4-2 4 1,7 1 5-16,2-2 2 16,11 2 1-16,1 0 2 15,13 4 1-15,8 0 1 16,9 5-1-16,7-1-2 0,4 0 4 16,1-2 7-16,13-3 24 15,2-5 10-15,1-3 11 16,1-2-5-1,-2-2-24-15,-1 3-12 0,-11-2-25 0,-10 3-23 32,-25 1-87-32,-16 1-86 15,-15 0 102-15</inkml:trace>
  <inkml:trace contextRef="#ctx0" brushRef="#br0" timeOffset="-21885.85">16792 17829 742 0,'-25'27'210'0,"7"-2"230"16,3-5-161-16,10-11-152 15,5-6-49-15,9-11-63 16,4-8-15-16,12-7-19 16,3-5-10-16,1 0-13 15,1 3 0-15,-8 5 16 0,-3 1 11 16,-4 10 28-1,-1 3 19-15,0 6 38 16,1 3 19-16,4 5 20 16,1 0-5-16,6 0-27 15,5 0-18-15,15-2-32 0,4 0-13 16,2 0-12-16,3 1-2 0,-7 0-2 31,1 0 0-31,2 4-2 0,6 1 0 16,12 4 2-16,3 5 0 0,0 1 2 31,-5 0 1-31,-2-2 0 16,6-3-1-16,16-5 2 0,7-6 0 15,7-7-1-15,2-5 1 16,11-5-5-16,-2-2 1 16,6-2-2-16,5 0-1 0,-7-1 0 15,3 2-4-15,0 2 1 16,1 0 1-16,-4 4 3 15,2 3 4-15,-2 6 1 16,2 4 3-16,-9 5-1 16,5 5 1-1,-6 1-2-15,-3-2 0 16,-4-5-2-16,-4-6 0 0,-9-9 7 16,-1-4-28-1,5-6-124-15,3-4-401 16,-12-17 329-16</inkml:trace>
  <inkml:trace contextRef="#ctx0" brushRef="#br0" timeOffset="-20616.57">16850 18443 879 0,'0'5'96'0,"-2"1"90"16,2-2-67-16,-2 4-19 16,0 1-9-16,0 2-8 15,0 2-2-15,-1 0-21 0,0 6-14 16,10-2-29-16,4 6-12 16,16-5-10-16,12 2 0 15,32-6 7 1,23-6 5-16,25 0 3 15,12-5-3-15,27-3-3 16,-3 4-38-16,28-9 23 16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1-26T16:36:46.662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3219 4474 522 0,'4'-5'76'15,"-1"0"74"1,-1-2-17-16,-1 2-34 0,0-1-15 0,-1 2-23 16,0 1 2-1,-2 3 4-15,0 1 8 0,-2 2-2 16,1 1-3-16,-1-2 1 31,3-2-2-31,0 0-4 16,0 0-5-16,0 0-13 15,1 0-7-15,-1 0-9 16,-1 0-3-16,0 2-6 16,3 0-2-16,0 5 1 0,1 3 1 15,-1 6 0-15,-1 3-1 16,-3 10-7-16,1 2-5 16,0 6-4-16,1 5-1 15,1 4-2-15,2 0 0 16,3-1 0-16,-3-1 0 0,2-4-1 15,-1-1 0-15,-2 2 3 16,1-1 3-16,2 3 2 16,-2 2 1-1,2 6-2-15,-1 1-3 16,0 8-3-16,0 1 1 16,-1 4-1-16,-2 6 1 15,-3 7 1-15,-1 5-1 16,0 1-1-16,0 2-1 0,-2-2 0 15,2 2-1-15,-1 5 1 16,2-2 0-16,-1-2 0 16,3-3 0-16,1-4 1 15,2 3-1-15,2-3 1 16,-1 0-1-16,1-2 0 16,-2-2 1-16,1 3 0 0,-3-2 0 15,0-5 3 1,-2-6 1-16,-3-14 1 15,1-5 0-15,-2-10 0 16,0-2 1-16,2 1 8 16,-1 1 4-16,3 2 5 15,-2 0-1-15,4 2-11 16,0-3-3-16,0-3-7 16,0-6-1-16,5-9-1 15,-1-3-2-15,2-8-5 0,4 1-2 16,7-8-2-16,7-2 1 15,14-5 1 1,6-4 4-16,11 1-1 0,5 1 0 16,7 3 1-16,17 3 0 15,17 1-1-15,7 1 0 16,13-1-1-16,7 0 0 16,-2-4 3-16,4-3 6 0,14-6 11 15,-9 0 2-15,-1 0 1 16,3 2-5-16,-14 10-6 0,-8 3 0 15,-12 9 0-15,-9 2 0 32,-16 1 0-32,-4 1 0 15,-15-3 2-15,-12-3 2 0,-16-7 1 0,-8-8 2 16,-6-14 0 0,-9-12 0-16,-6-30-1 15,0-14-2-15,-6-33-2 16,-2-15-3-16,1-23-2 15,-6-7-2-15,4-18-1 16,4-4 0-16,3-8-2 16,8-4 0-16,6-4 0 15,2-3 0-15,4 3 0 0,4-2 1 16,1 10-1-16,3 6 1 16,5 5-1-16,-1 14 1 0,5 11 0 15,-1 10 0-15,-3 28 1 16,-6 10 0-16,-10 21 3 15,-9 13 2-15,-11 14 4 16,-9 8 2-16,-18 16 0 16,-7 5-1-16,-15 17-7 15,-7 6-3 1,-7 14-4-16,-1 4 2 16,-23 5 3-16,-3 4 1 15,-9 2 2-15,-6 1 1 16,-5-1 3-16,-3 0 4 15,-8-4 6-15,-4-3 2 0,-7-2-1 16,-3 0-4-16,-18 4-5 16,-3 3-1-16,11 9-4 15,-6 5 0-15,16 2-3 16,10-1-3-16,13-7-26 16,17-4-43-16,20-13-127 15,13-8-220-15,27-13 235 0</inkml:trace>
  <inkml:trace contextRef="#ctx0" brushRef="#br0" timeOffset="1183.91">3171 3956 604 0,'-1'-8'93'31,"0"1"88"-31,-5-1-28 0,1 0-37 16,1-1-7-16,2 3-6 16,-1 4-11-16,4 8-24 15,2 5-20-15,4 11-39 0,1 3-4 16,1 2 1-16,1-2-1 0,-2-8 2 16,-3-4 0-1,-2-9 18 1,1-3 10-16,-4-6 10 0,1-8 2 15,-1-10-17-15,0-6-9 0,4-5-14 32,2-2-3-32,2 9-6 0,1 4-6 0,4 17-4 31,2 8-1-31,4 13 6 0,0 7 3 16,-1 1 6-16,0-1 2 0,-4-7-1 15,-1-7 0 1,-2-9 3-16,-2-6 0 0,1-9 0 15,-2-6 0-15,3-7-4 16,1-2 0-16,1 0-4 16,1 7-3-16,2 15-7 15,2 10 0-15,2 21 2 0,-1 11 2 16,3 10 6 0,3-3-1-16,2-11-1 15,7-11 0-15,8-17-1 0,-2-9 2 16,-2-12 5-16,-4-8 2 15,-9-8 4-15,-2-5 2 16,-9-6-1-16,0-3 0 0,-12 4 1 16,-2 4 0-16,-8 12-2 15,-7 10-4-15,-8 19-9 32,-2 13-5-32,-4 19-2 15,0 11 2-15,7 6 7 16,6-2 2-16,11-10 1 15,7-8 2-15,7-12 2 0,2-7 0 16,3-8 2-16,2-2 0 16,2-9-1-16,2-2 0 15,3-5-3-15,0 1 1 0,-4 3 0 16,-3 4-3-16,-8 10 0 16,-3 9-1-16,-8 17 0 15,-2 5 2-15,-3 2 1 16,1-4 0-16,7-11-1 15,4-9-1-15,7-13 7 16,1-5 5 0,0-9 12-16,0-3 4 0,0-4-2 0,-3-1-3 15,-1 2-11-15,1 5-2 16,2 7-2 0,-2 6-5-16,1 9 4 15,1 9 0-15,-2 9 3 16,1 3 2-16,2 0 0 15,-1-7-8-15,7-10-99 16,1-8-121-16,7-21 120 16</inkml:trace>
  <inkml:trace contextRef="#ctx0" brushRef="#br0" timeOffset="1299.58">4063 3580 1354 0,'-20'13'50'16,"1"-2"11"-16,7-6-97 0,2-4-142 0,8 1 113 16</inkml:trace>
  <inkml:trace contextRef="#ctx0" brushRef="#br0" timeOffset="1564.03">4193 3725 640 0,'7'51'76'0,"-2"-4"89"15,-1-3-22-15,0-12-14 16,-1-9-10-16,2-14-39 16,-1-6-10-16,3-12-16 15,0-7-1-15,2-11-1 16,1-7 4-16,7-3 11 16,4 2 5-16,5 6 1 15,5 7-3-15,-2 13-26 16,0 7-14-16,-1 14-19 15,-2 10-4-15,1 15 0 0,1 3-12 16,0 6-132-16,2 4 98 0</inkml:trace>
  <inkml:trace contextRef="#ctx0" brushRef="#br0" timeOffset="4067.57">1959 10714 1035 0,'-1'1'119'0,"-1"3"-31"0,2 2 86 15,-1 5-53 1,1 7-17-16,-5 16-44 16,-2 7-18-16,0 14-28 15,-1 7-7-15,4 2-26 16,3-3-14-16,5-11-5 16,2-10-2-16,4-15 25 0,-3-6 12 15,-2-11 31-15,-5-6 16 16,-6-9 18-16,-5-8 6 15,-7-20-18-15,2-7-13 16,-2-20-17-16,2-6-6 0,11-3 0 16,5-1 6-1,16 13 15 1,7 6 4-16,16 18-2 0,5 9-6 16,3 15-15-16,-2 7-5 0,-12 11-3 15,-9 9 0-15,-9 11 4 16,-10 8 2-16,-10 10 2 15,-4 3-1-15,-11 1-51 16,-1-1-63-16,-4-16-246 16,2-14 200-16</inkml:trace>
  <inkml:trace contextRef="#ctx0" brushRef="#br0" timeOffset="4447.64">2219 10664 1018 0,'30'-3'121'0,"-4"9"87"16,1 10-46-16,-4 14-81 15,0 9-21-15,-8 6-29 0,-4 3-12 0,-5-5-4 32,-3-4-1-32,-3-16 4 15,-3-9 2-15,1-20-3 0,1-11-1 0,2-20-8 32,5-8-2-32,7-9-4 15,0 1-1-15,8 6 5 16,-3 7 2-16,3 15 2 15,1 8 1-15,-3 13-5 0,3 5-2 16,-5 17-1-16,-4 4 2 16,-2 13 1-16,-4 6 0 15,-3 5-2-15,-3 1-1 0,3-9-1 16,3-5-1-16,6-17 13 16,1-10 17-1,-1-15 23-15,1-9 8 16,-4-11 3-16,1-3-8 15,-4-2-10-15,-2 0-5 16,-7 9-7-16,-4 4-6 16,-8 6-34-16,-3 6-40 0,-3 3-126 15,0 2-92-15,12 2 132 16</inkml:trace>
  <inkml:trace contextRef="#ctx0" brushRef="#br0" timeOffset="4653.35">2979 10620 1058 0,'9'27'152'0,"-12"5"121"0,-8 6-61 16,-16 6-110-16,-10 1-33 15,1 1-47-15,6-3-12 0,19-7-11 16,10-6-4 0,19-14-2-16,11-5 2 0,11-9-8 15,1-2-23-15,1-10-160 16,-4-5 127-16</inkml:trace>
  <inkml:trace contextRef="#ctx0" brushRef="#br0" timeOffset="4983.95">3361 10704 1412 0,'-1'26'91'0,"-8"6"40"16,-1 6-29-16,-10 9-56 15,-3 3-11-15,1 2-21 16,0-4-5-16,6-6-3 16,5-9-1-16,4-17-2 0,3-8-1 31,3-20-1-31,1-12-1 0,4-21 1 0,3-10 1 16,2-15 11-16,3-1 11 15,6 3 24 1,4 8 12-16,3 19 2 0,1 13-8 15,0 22-25 1,-3 12-11-16,-2 21-12 16,-1 9 1-16,-4 8 3 15,-3 2 2-15,3-1-45 16,-3-3-51-16,2-6-197 16,4-3 159-16</inkml:trace>
  <inkml:trace contextRef="#ctx0" brushRef="#br0" timeOffset="5144.49">3350 10921 1245 0,'-1'15'117'0,"10"-5"88"15,10-7-104-15,11-12-31 16,1-5-27-16,5-9-15 16,0 1-6-16,1 3-82 15,1 2-140-15,-2 11 121 16</inkml:trace>
  <inkml:trace contextRef="#ctx0" brushRef="#br0" timeOffset="5915.86">3177 11852 1127 0,'0'17'136'0,"-2"-12"105"0,2 6-96 15,2 6-18-15,-2 14-34 0,0 8-23 16,0 15-33-16,0 8-16 0,2 21-14 16,-1 14-4-16,-2 24-20 15,-1 16-23-15,0 21-26 16,-1 5-1-16,-1 4 23 31,-3-13 23-31,-2-27 37 16,-1-12 11-16,5-30 17 0,1-10 5 15,5-21-6 1,5-12-8-16,9-17-17 0,4-8-4 16,18-10 3-16,6-7 0 0,24-4-2 15,4-7-3 1,15-3-10-16,16 1-3 0,16 0-1 15,11 4 0-15,27 4 1 16,-9 2 3-16,-6 1-30 16,6-2-9-16,-21-3-6 15,-10-1-2-15,-19-4 33 16,-20 0 11 0,-21-4 7-16,-6-1 2 0,-10-8-2 0,-1-5-1 15,-13-12-1 1,-1-8-1-16,-5-23-1 15,-4-14 0-15,5-25-1 16,-2-16-1-16,4-29 3 16,1-9 1-16,-3-18 11 15,2-2 12-15,-2 8 17 16,1 2 5-16,-4 21 1 16,-4 12-9-16,-7 25-11 0,-5 17-3 15,-7 26 5-15,-7 14 3 16,-9 18 3-16,-4 7-2 15,-7 7-12-15,-3 3 1 16,-16 5 10 0,-10 3 11-16,-16 3 11 0,-9 5-5 0,-15 6-17 15,-17 5-13-15,-23 17-18 16,-21 11-18-16,-27 26-51 16,0 15-25-16,-9 26-37 15,12 6 13 1,24-2 43-16,23-9 1 15,51-32-57-15,22-16-62 16,50-29-313-16,24-16 286 16</inkml:trace>
  <inkml:trace contextRef="#ctx0" brushRef="#br0" timeOffset="6805.38">9229 13010 1064 0,'-4'-4'149'16,"2"-2"172"-16,2 4-164 16,5 3-60-16,2 7-14 15,2 13-30-15,-1 8-13 16,-3 20-26-16,-1 7-2 0,-5 16-59 16,-5 0-57-16,-1-9-47 15,0-8-4-15,-1-25 63 31,-3-12 74-31,-1-22 76 16,-1-13 7-16,-3-26 3 16,1-19-18-16,4-31-30 15,2-11-3-15,7-6 17 0,6 9 15 16,13 21 39-16,7 11 14 16,8 24-15-1,8 10-18-15,5 23-40 0,1 10-14 16,-7 17-8-16,-9 10 0 0,-17 13 4 15,-10 6 2-15,-11 1-49 16,-4-3-56-16,-8-10 52 16</inkml:trace>
  <inkml:trace contextRef="#ctx0" brushRef="#br0" timeOffset="7225.95">9713 12895 1177 0,'16'35'87'0,"-8"-2"55"16,-3-1-59-16,-12-4-22 15,-3-6-16-15,-3-13-13 16,-2-8-17-16,2-13-29 0,1-9-10 16,10-13-9-16,7-6 2 15,13-5 30 1,12-1 24-16,17 2 53 0,0 4 16 15,6 11 4-15,-10 6-17 16,-9 15-44-16,-7 8-13 0,-12 18-14 16,-3 10-1-16,-10 15-6 15,-2 6-1-15,-1-1-5 16,1-6-1-16,4-16 3 16,4-9 1-16,6-14 10 15,3-5 18-15,2-12 35 0,1-4 16 16,-5-7 16-16,-3-5-8 31,-10-1-11-31,-4-4-18 16,-12 0-23-16,-3 2-9 0,-4 5-61 15,-2 2-32 1,4 7-141-16,4 4-138 16,15 3 194-16</inkml:trace>
  <inkml:trace contextRef="#ctx0" brushRef="#br0" timeOffset="7447.84">10423 12686 1365 0,'-1'16'198'0,"-5"1"175"0,-14 1-203 31,-3 2-32-31,-4 3-84 16,2 2-26-16,5 5-30 15,8 1-6-15,12 2-5 16,8-1 0-16,16-8 2 15,3-5 2-15,7-9-19 16,2-4-30-16,6-7-101 0,1-4-99 16,7-6 134-1</inkml:trace>
  <inkml:trace contextRef="#ctx0" brushRef="#br0" timeOffset="8262.87">10856 12618 482 0,'0'-4'88'0,"0"3"133"0,0 3-57 16,-3 14-16-16,2 6-30 0,-2 19-69 15,2 7-25-15,1 7-18 16,0 3-2-16,2-3-4 15,4-5-15 1,-2-5-147-16,1-7-30 0,-2-14-9 0,0-9 11 31,-5-18 152-31,0-10 38 16,0-17 56-16,1-9 50 0,-3-17 91 16,1-10 34-16,3-9 20 15,4 1-18-15,7 15-48 16,5 12-25-16,2 22-41 15,2 8-22-15,0 11-41 16,0 5-15-16,-1 8-22 16,-3 5-5-16,-6 7-3 0,-9 5-1 15,-9 10-5-15,-6 3-5 16,-8 7-8-16,1-5-2 16,5-9 0-1,3-9 0-15,14-14 1 16,7-4-1-16,13-2 5 15,10 1 6-15,8 7 12 16,4 3 6-16,4 2 7 16,-8 4 0-16,-14 4 2 15,-11-2 0-15,-18 7 2 0,-10 1-2 16,-24 8-4-16,-5 3-5 16,-12 1-24-16,0-1-34 15,5-5-132-15,4-2-176 16,-15-8 189-16</inkml:trace>
  <inkml:trace contextRef="#ctx0" brushRef="#br0" timeOffset="8783.95">9599 13841 1006 0,'-5'5'279'0,"0"2"-35"16,1 1-68-16,3 5-38 15,0 7-21-15,2 19-32 0,5 16-16 16,-1 27-26-16,1 14-12 16,0 28-17-16,-2 13-6 0,0 26-8 31,1 13-17-31,1 20-60 16,3 4-29-16,-3 9-37 15,2-6 7-15,-6-22 44 0,-2-11 15 16,-2-40-22-16,-2-19-70 15,-2-40 97-15</inkml:trace>
  <inkml:trace contextRef="#ctx0" brushRef="#br0" timeOffset="9578.2">10016 13614 1149 0,'15'-23'187'15,"-2"8"183"1,-3 8-144-16,-1 15-108 0,0 7-39 16,1 4-47-16,2 0-10 0,10-7-6 15,13-3 6 1,19-9 18-16,9-3 0 0,15-5-4 15,6 0-9-15,27 4-21 16,3 1-1 0,19-1-2-16,12-2 0 0,-4-6 1 15,5-2-1-15,19-6-1 16,-15 0 1-16,-7 1 1 16,1 2-1-1,-28 5 2-15,-9 2 1 0,-24 8 1 16,-16 1 2-16,-21 8 0 15,-8 4 1-15,-13 7-12 0,-9 4-6 0,-14 7-7 16,-4 2 0-16,-7 6 11 31,-3 2 3-31,1 0 3 16,2 1 0-16,0 3-1 16,1 2 3-16,1 14 6 15,-2 10 2-15,0 23-1 16,1 11-3-16,1 26-6 0,1 16-2 15,3 15-1-15,0 11-9 16,3 6-13-16,-1-1-6 16,1 4-2-16,-2-2 8 0,-4-4 16 15,1-4 6-15,-4-21 13 16,2-13 10-16,-2-26 5 16,1-13 4-16,0-18-4 15,-1-6-7-15,-2-12-5 16,0-6-3-16,-4-9-11 15,0-6 0 1,-4-11-8-16,-3-6-1 16,-11-15 2-16,-9-7-1 0,-11-12 5 15,-8-9 4 1,-9-9 10-16,-4-4 3 0,-29-10 3 16,-11 2-3-16,-15 0-5 15,-20 6-1-15,2 15 6 16,-9 8 11-16,-25 18 31 15,9 6 13-15,-14 10 4 16,4 0-9-16,12-2-35 16,-2-6-14-16,25-16-78 0,1-16-61 15,3-38 67-15</inkml:trace>
  <inkml:trace contextRef="#ctx0" brushRef="#br0" timeOffset="16193.72">8164 3731 995 0,'-4'3'165'15,"1"3"63"-15,-2 4-12 16,1 4-30-16,-1 5-88 16,-3 3-26-16,-1 9-37 15,-6 7-9-15,1 6-18 16,-1 5-6-16,2 1-2 0,1-2-1 15,4-4 2-15,3-2 1 16,2-9 1-16,0-4-1 0,3-8 1 31,1-2 1-31,1-11-2 0,6-1-2 16,6-3-2-16,4-3-1 16,10-1 2-1,1-4 1-15,9-1 2 16,3 0 0-16,11 1-2 0,8 2-1 0,20-1 0 15,7 0 0-15,4 0 0 16,3 0 1 0,4-2-1-16,7 0-1 15,3 2 0-15,5 1-1 16,10 2 0-16,-4 0 3 16,12 9 0-16,7 5 0 15,-4 10 1-15,-1 6-1 16,12 9 0-16,-6 0 1 15,-1-2 0-15,7-1 0 0,0-12 2 16,-4-7-3-16,13-5 2 16,-7-7 0-1,-10-5 0-15,-1 0 1 0,-12-7 13 16,-9-1 3-16,-17 1 5 16,-16 1-1-16,-18 5-12 0,-4 3-1 15,-9 3-2-15,-1 0-1 16,-13 0 2-16,-7-2 0 15,-9-3 1-15,-3 0 1 0,-4-6 3 32,0-3 2-32,-5-6 2 0,2-6 0 0,-1-17 3 15,-2-9 3-15,2-23-8 32,1-8-3-32,-2-10-9 15,6 0-4-15,-1 4-2 16,1 2-1-16,7 13-1 0,2 4-3 15,5 16 1 1,4 6 2-16,-2 7 3 0,-2 4 1 16,-5 7 4-16,-9 5 2 15,-8 6 10-15,-7 1 3 16,-9 4 4-16,-3 1 2 0,-11 1-3 16,-3 0-3-16,-12-1-4 15,-4 1-5-15,-4 1-4 16,-6 0-2-16,-8-2-1 15,-13 0-1 1,-17-2 0-16,-8-1-1 16,-11 1-1-16,-7 3-2 0,-7 3-2 0,-7 4-1 31,-19 6 0-31,2 4 0 0,-9 5 0 16,-7 3 1-16,8 1-1 15,-5 1 2-15,-5-1 1 16,9-2 1-16,-6-5 2 15,3 3 2-15,12-5 0 16,-10-1-1-16,17 6 0 0,1-4-1 16,-12 2 0-16,13 0-1 0,1-3 2 15,3-2 0-15,12-6 0 32,6-2 0-32,11-4-2 15,17-2 1-15,14-1-1 16,5 0-3-16,14 3-2 0,7 2-3 0,18 4-24 15,6 4-34-15,15 2-98 32,4 1-97-32,12 8 137 0</inkml:trace>
  <inkml:trace contextRef="#ctx0" brushRef="#br0" timeOffset="16678.25">8136 4650 394 0,'0'-6'107'0,"0"0"137"0,3 0 21 0,1 2-2 16,-2 1-10-16,2 6-56 16,1 5-38-16,2 12-68 15,0 9-29-15,0 16-48 16,-6 6-3-16,2 8-3 16,-1-1-5-16,-2 1-5 15,3-3-17 1,-3-10-46-16,1-3-49 0,0-15-130 15,-2-7-90-15,1-14 174 0</inkml:trace>
  <inkml:trace contextRef="#ctx0" brushRef="#br0" timeOffset="16906.43">8160 4795 972 0,'4'-39'150'15,"3"2"113"-15,3 10-58 16,5 3-16-16,5 11-52 15,-1 5-27-15,5 7-61 16,-5 2-17-16,-3 6-19 16,-2 3-5-16,-5 5-3 15,-4 1 2-15,-5 5 1 16,-2-1 1-16,-8 2 1 0,-1 0 0 16,-4-1-1-16,-2 1-2 15,0-6-33-15,-3-3-37 0,6-5-81 16,3-4-68-16,12-6 111 15</inkml:trace>
  <inkml:trace contextRef="#ctx0" brushRef="#br0" timeOffset="17164.7">8687 4838 1348 0,'-9'0'148'0,"-5"1"45"16,-8 0-26-16,0 3-5 31,-12 2-88-31,-3 6-30 0,-1 9-22 16,-1 6-7-16,11 7-12 16,9 2-6-16,18 2-11 15,11-2-1-15,20-6 1 16,7-1 1-16,16-10 7 15,-1-6-6-15,-2-14-51 16,4-9-59-16,0-18 65 16</inkml:trace>
  <inkml:trace contextRef="#ctx0" brushRef="#br0" timeOffset="18343.84">9464 4775 486 0,'0'-7'136'0,"0"-1"168"16,-1 6-29-16,-3 4-17 15,4 7-58-15,-7 8-96 16,2 4-25-16,4 11-39 16,-2 3-9-16,3 10-11 15,1-2-9 1,5 5-32-16,-1 2-53 0,4 5 45 16</inkml:trace>
  <inkml:trace contextRef="#ctx0" brushRef="#br0" timeOffset="18622.05">9441 4754 1171 0,'20'-31'93'0,"2"3"93"15,3 3-28-15,1 9 10 16,6 4-37-16,-4 7-65 15,0 4-26-15,-11 8-18 16,-4 4-6-16,-9 8-4 16,-5 3 0-16,-14 7 2 15,-2-2-13-15,-9 0-45 0,-3-3-32 0,1-9-104 32,3-5-114-32,4-11 171 15</inkml:trace>
  <inkml:trace contextRef="#ctx0" brushRef="#br0" timeOffset="19059.64">9855 4820 660 0,'18'39'95'0,"-6"-2"117"0,-4-3-31 0,-12-11-31 15,0-5-24-15,-4-11-56 16,-2-6-17-1,2-10-12-15,-1-7-8 16,6-11-15-16,4-4-8 0,9-3 1 16,7 0 6-16,7 5 13 15,0 3 2-15,5 8-5 16,-2 5-8-16,-1 9-9 16,0 4 0-16,-5 10-4 15,-3 3 2-15,-6 7 1 0,-4 3-1 16,-7 3 1-1,-1 1 0-15,0-1-3 0,4-2-1 16,9-8 15-16,4-9 15 16,10-7 20-1,4-4 15-15,1-6 1 16,-3 0-7-16,-8-7-4 16,-4 0-7-16,-9-2-12 15,-8-2-2-15,-14 1-14 16,-7 1-9-16,-15 2-21 15,-1 4-24-15,4 0-65 16,0-1-40-16,18 4-159 0,9 2 163 16</inkml:trace>
  <inkml:trace contextRef="#ctx0" brushRef="#br0" timeOffset="19465.13">10573 4819 1114 0,'3'-19'184'16,"-3"-2"92"-16,-7 1-70 16,-5 1-39-16,-6 6-100 15,-5 8-27-15,-3 15-34 16,0 9-6-16,7 8-6 16,5-1-2-16,11-6 1 15,4-7 2-15,7-11 1 16,7-3 2-16,2-7 9 15,3-3 10-15,-2-2 19 0,-1 2 5 16,-4 6 8 0,-2 2-3-16,1 9-7 0,-2 7 0 15,0 11-8 1,0 4-5-16,2 11-10 0,-4 5-4 16,0 3-7-16,0 6-1 15,-5-1-2-15,-3 2 1 16,-10-6 4-16,-3-4 2 15,-9-11 7 1,-2-2-1-16,-1-11-8 0,-3-13-7 0,7-10-47 16,2-14-48-16,10-22-93 31,5-8-111-31,5-26 162 0</inkml:trace>
  <inkml:trace contextRef="#ctx0" brushRef="#br0" timeOffset="19709.88">10831 4859 527 0,'18'35'173'16,"-1"1"115"-16,-11-1-38 0,-6-3-20 31,-5-2-81-31,-5-5-22 0,0-11-38 16,-1-6-9-16,-1-15 1 15,3-6-1-15,2-14-14 16,3-7-12-16,7-10-28 0,4-4-18 15,6 1-9-15,4 4-4 16,3 11-2-16,5 8 1 16,-1 12-68-1,1 4-60-15,2 7-414 16,4 6 334-16</inkml:trace>
  <inkml:trace contextRef="#ctx0" brushRef="#br0" timeOffset="20329.23">11267 4930 1306 0,'-7'1'224'16,"1"1"95"-16,-10-10-83 15,3-1-42-15,-6-1-138 16,-2-3-32-16,1 11-23 16,-2 4-7-1,-2 9-5-15,2 5-2 0,9-1-1 16,5-1 0-16,16-6-2 0,6-2 0 0,10-7 2 31,5-3 5-31,-2-7 6 0,2-2 2 16,-3-5 3-16,0-1 1 0,-4 2 0 31,-2 4-1-31,-1 7-1 0,-5 3-1 0,-4 9 3 31,-3 3 0-31,-7 10 2 16,-1 4 0-16,-4-1 0 15,1-1 1-15,-1-7-3 16,3-5 1-16,5-7 1 0,2-4 0 0,7-8 6 16,2-5 0-1,5-3-1 1,2-2-2-16,4 3-7 16,2 5-2-16,-5 7-4 0,-2 7-1 15,-6 7 0-15,0 4 2 0,-5 2 2 16,-1-1-1-16,-3-3 1 15,3-1 0-15,1-9 0 32,2-4 2-32,5-7 1 0,-3-4 1 15,3-1 3-15,2-2-2 0,-3 7-1 16,-3 0-2-16,-1 6-2 16,0 6-1-1,0 7-2-15,2 4 1 0,1 4 1 16,1-1 2-16,1-5 2 15,2-1 0-15,6-8 3 16,4-2-2-16,1-5-1 16,3-2 0-16,0 3-34 15,-4 1-51-15,1 5 50 16</inkml:trace>
  <inkml:trace contextRef="#ctx0" brushRef="#br0" timeOffset="21080.91">9419 5478 1525 0,'-3'-10'86'0,"-4"0"69"0,-9-1-29 15,-12 3 4-15,-6 2-30 0,-6 9-63 16,2 6-23-16,6 14-17 15,4 9-5-15,9 12-1 16,4 5 0 0,12-3 2-16,5-3-1 0,14-16 0 15,6-8 0-15,11-15 2 16,10-5 3-16,8-16 5 16,2-6 4-16,-8-9 3 15,-6-3 2-15,-15 4 5 0,-5 5 6 16,-13 13 7-16,-3 9-2 15,-7 15-10-15,-7 11-10 16,-2 12-9 0,5 5-1-16,4 0 0 0,4-5-1 0,11-11 1 15,3-6 0-15,12-16 3 16,4-10 7-16,4-11 11 31,2-7 6-31,0-8 13 16,-6-3 2-16,-11 1-5 15,-6 2-1-15,-24 6-7 16,-7 6-7-16,-14 10-14 16,-4 6-10-16,2 12-39 0,1 6-24 15,8 5-66-15,5-2-56 0,16-5 104 16</inkml:trace>
  <inkml:trace contextRef="#ctx0" brushRef="#br0" timeOffset="22093.11">9919 5498 479 0,'17'17'122'16,"-8"5"129"-16,-5 5-85 16,-6 6-85-16,-2-1-24 15,-3 1-30-15,0-1-8 16,6-10-5-16,3-4-1 31,9-12 10-31,2-8 17 0,7-11 26 16,1-7 10-16,4-11 12 15,2-3 0-15,1 2 5 16,-4 5-3-16,-3 10-20 16,-5 9-13-16,-7 14-27 15,-3 10-15-15,-6 12-5 16,-1 5-3-16,-3 4-7 16,0-1 2-16,2-6 0 0,2-4-2 15,6-12-3-15,6-7 0 16,11-14-1-1,4-8 3-15,7-9 2 0,1-2 1 0,-1 2 0 16,-4 2 0-16,-5 6-2 31,-1 7 0-31,-7 9-1 16,-3 5-2-16,-3 10 1 0,-3 6 0 0,-2 4-8 31,1 1-1-31,0 1-5 16,3-5-3-16,7-6 8 0,6-4 0 0,3-10 8 0,3-4 3 31,8-6 3-31,3-4 3 16,3-5 12-16,0-5 9 15,-5-7 22-15,-2-4 19 0,-6-12 18 16,-2-3 6-16,-7-9 10 16,-5-2 0-16,-12 0-8 15,-4 7-11-15,-6 21-14 16,-3 12-18-16,-1 26-24 15,0 12-5-15,0 21-21 0,-1 10-3 16,5 17-1 0,0 5 1-16,6 1 1 15,4-3-1-15,7-13-19 0,6-10-8 16,12-17-22 0,3-6 2-16,9-19 19 15,4-6 8-15,0-14 25 16,3-6 1-16,-9-10 4 15,-5-7 1-15,-13-8 4 16,-8-1 2-16,-11 6 4 16,-5 10 2-16,-10 25-10 0,-4 11-8 15,-4 24-9-15,-3 9-6 16,2 2 5-16,6 2 2 16,12-8 0-16,8-6-1 15,17-10-1-15,6-7 0 0,11-10 4 16,-2-3 2-16,3-7 2 15,-5-1 0-15,0 0 2 16,-2 2-1-16,-4 7-1 16,-1 3-1-1,-11 7-13-15,-5 3-31 0,-8 4-31 0,-4 1-10 16,-8-2 14-16,-2-2 32 16,0-8 39-16,0-3 20 15,5-9 39 1,2-5 9-1,9-7 10-15,6-4-7 0,13-3-31 16,10 1-13-16,9 0-18 16,4 1-11-16,-2 0-80 15,-4 0-51-15,-5-2-179 16,-5 0 164 0</inkml:trace>
  <inkml:trace contextRef="#ctx0" brushRef="#br0" timeOffset="22274.79">10752 5343 1598 0,'-1'0'-11'0,"7"-3"40"0,23 3 72 15,1-1 17-15,28-4 12 0,16-4-35 16,22-9-68-16,8-1-46 15,-2-8 15-15</inkml:trace>
  <inkml:trace contextRef="#ctx0" brushRef="#br0" timeOffset="29304.67">6326 4094 319 0,'-5'3'112'0,"-2"2"106"15,2 1-23-15,-3 3-41 16,-1 0-19-16,2 0-14 16,-1 1 0-16,8-5-14 15,0-1-2-15,9-4-1 16,3 0-4-1,13-2-9-15,3 1-7 0,8 3-15 0,5 2-9 16,6 6-11 0,6 0-12-1,21-1-14-15,14-2-3 0,13-6-7 16,2-2 2 0,-4-5-5-16,-6-2 1 0,-6 0-3 0,-8 0-4 15,-18 2 7 1,-20 0-11-16,-22 1-50 0,-11 0-60 0,-15 1-389 15,-4 0 313-15</inkml:trace>
  <inkml:trace contextRef="#ctx0" brushRef="#br0" timeOffset="29823.24">6446 3932 559 0,'-5'7'85'0,"-5"2"101"16,0 4-35-16,-7 0-6 15,2 1 4-15,-2-1-16 16,-3 0-23-16,0-1-42 15,-2 1-17-15,-3 2-25 16,-2-4-3-16,1 1-9 16,-3-2-4-16,4 0-4 15,-2 2-1-15,6 0-1 0,0 3-1 16,10 3 7-16,6 1 4 0,10 2 6 16,8 1 2-16,10 2-4 15,5-1-3 1,4 1-9-16,4 0 0 0,6 0-1 31,3-3 7-31,0-3-66 16,-4-3-47-16,-5-4-259 15,-8-2 201-15</inkml:trace>
  <inkml:trace contextRef="#ctx0" brushRef="#br0" timeOffset="30372.37">6619 3698 661 0,'-1'-3'121'16,"-1"1"114"-16,-3 2-26 15,-5 3-70-15,1 0-33 16,-1 0-50-16,2 1-11 0,3 2-10 16,3 2-5-16,2 8-13 15,6 5-5-15,2 9-7 16,2 2-1-16,7 0-4 16,3-3 1-16,7-8 5 15,5-7 11-15,4-8 15 16,3-6 8-16,-2-9 13 15,-3-5-2 1,-7-11-2-16,-2-7-1 0,-8-4-8 16,-11-3-3-1,-6 3-9-15,-10 3 2 0,-14 8-12 0,-3 4-7 32,-21 15-11-32,-5 9-12 0,-4 17-56 15,3 7-53-15,12 7 69 16</inkml:trace>
  <inkml:trace contextRef="#ctx0" brushRef="#br0" timeOffset="32121.69">6202 4557 537 0,'0'-1'128'0,"0"0"125"16,0-1-3-16,0 1-49 31,-4 1-34-31,0 1-71 0,-4 2-29 0,0-3-42 16,2 0-38-16,4-2-194 15,1-2 146-15</inkml:trace>
  <inkml:trace contextRef="#ctx0" brushRef="#br0" timeOffset="32270.28">6207 4770 846 0,'-4'17'45'16,"-2"-6"-1"-1,3-5-4-15,1-9-4 16,2-5-47-16,4-6 10 15</inkml:trace>
  <inkml:trace contextRef="#ctx0" brushRef="#br0" timeOffset="32415.82">6183 4944 863 0,'-3'12'61'16,"1"-2"10"-16,2-8-22 15,1-4-12-15,3-6-247 16,3 1 161-16</inkml:trace>
  <inkml:trace contextRef="#ctx0" brushRef="#br0" timeOffset="41247.61">5968 5555 450 0,'-1'6'82'16,"-1"-2"67"-16,2 1 7 0,-4-2-6 16,2-2-14-16,1 0-14 0,1 1-30 15,7 3-8-15,1 3-23 16,3 2-14-16,8 2-24 15,4-1-5-15,16-2 13 16,5-1 5-16,18-3 3 16,9-2-2-16,7-2-18 15,-3-2-6-15,-7-3-3 16,-7 0-3-16,-18-2-18 16,-3-1-35-16,-12-3-153 15,-7 1 124-15</inkml:trace>
  <inkml:trace contextRef="#ctx0" brushRef="#br0" timeOffset="41652.33">6082 5340 655 0,'-1'13'157'0,"-3"5"223"0,-2 4-180 15,-9 4-33-15,-1 1-34 16,-2-3-60-1,1-1-23-15,-4-3-38 16,-1 0-4-16,0 1-7 16,4 2-1-16,11 1-6 0,11 2-1 0,13-3 7 15,12 2 2 1,5-9 6-16,2-4 2 0,9-8-4 16,-2-5 2-1,6-8-82-15,0-2-97 16,-2-5 99-16</inkml:trace>
  <inkml:trace contextRef="#ctx0" brushRef="#br0" timeOffset="42545.03">3647 5677 319 0,'-1'2'139'0,"-3"2"100"16,0 1-7-16,0 0-16 15,0 0-42-15,-1 2-22 16,2 0-46 0,-1 4-18-16,3 3-39 0,1 5-16 15,2 11-19-15,2 4-7 16,2 13 0-16,-2 3-30 15,1 6-54-15,-1-2-9 16,0-6-27-16,-2-6 14 0,-2-12 25 16,0-8 3-16,0-13 18 15,-1-7 14-15,0-12 26 16,-4-8 6-16,-1-18 4 0,-2-7 3 16,-2-14 3-16,-1-1 2 31,2-3 29-31,1 1 14 15,8 12 22-15,2 3 7 16,13 14 1-16,6 5 3 0,10 8 3 16,6 6-2-16,-1 8-24 15,-1 4-14-15,-9 7-22 16,-7 4-4-16,-12 3-1 16,-5 2-1-16,-11 1 2 15,-4 0-3-15,-8-4-14 16,-6 0-30-16,0-7-105 0,1-2-70 15,5-6 98-15</inkml:trace>
  <inkml:trace contextRef="#ctx0" brushRef="#br0" timeOffset="43015.86">3896 5655 563 0,'18'17'83'0,"-2"1"89"15,-3 2-19-15,-5 0-22 16,-3-3-6-16,-5-2-30 15,0 0-13-15,-5-8-28 16,-3-1-17-16,-1-5-22 31,1-3-3-31,-3-6-5 0,3-2-2 0,3-6-4 16,4-2 0 0,6-3 2-16,4-2 1 0,7 1 8 15,4 0 3-15,0 8 3 16,2 3-1-16,1 8-6 15,2 3-4 1,-1 7-5-16,-2 4-1 16,-2 5 1-16,-4 2 1 0,-5 2 1 15,2 1-1 1,-4-2 0-16,-1 2-1 0,1-2 0 0,0-6-1 16,2-4 1-1,3-3-1-15,1-8 19 16,2-2 6-16,-4-7 23 0,-2-4 12 15,-2-4 7 1,-5-4 2-16,2-5-9 16,-6 1-2-16,-3-6-11 15,0 3-6-15,-7 5-9 16,0-1-8-16,-8 12-18 0,-4 6-7 16,-5 12-14-1,-4 8-23-15,3 10-56 0,-1 0-37 0,17-1-229 16,5-4 213-16</inkml:trace>
  <inkml:trace contextRef="#ctx0" brushRef="#br0" timeOffset="43360.32">4540 5555 788 0,'-9'2'163'16,"-2"3"143"-16,-6 7-113 15,-2 3-24-15,-5 6-58 16,1 3-21-16,1 4-52 15,3 2-17-15,10-2-21 16,5-3-2-16,9-4-4 16,5-6-2-16,13-8 2 0,3-7-2 15,14-6-47-15,8-5-25 16,0-8-131-16,2 1-127 16,-5-5 194-16</inkml:trace>
  <inkml:trace contextRef="#ctx0" brushRef="#br0" timeOffset="43732.69">4846 5534 1073 0,'-2'22'110'16,"-1"4"70"-16,-3 0-29 0,-1 5-76 16,-2 0-23-16,-3-2-29 15,-1 0-11-15,0-6-7 16,2-1-2-16,5-9-2 15,-2-4-1-15,8-11 0 16,0-8-1-16,5-12 1 16,4-7 0-16,2-12 5 0,0-6 2 15,4-2 8 1,1 3 6-16,2 11 12 16,1 7 7-16,0 13 5 15,-2 8-3-15,-5 8-13 16,2 7-5-16,1 11-8 0,-2 5 0 0,1 7-1 31,-3 5-3-31,-3-1-3 16,0-1-2-16,-4-3-7 15,3-3-18-15,-3-7-65 16,1-1-53-16,-3-7-274 16,-4-3 246-16</inkml:trace>
  <inkml:trace contextRef="#ctx0" brushRef="#br0" timeOffset="43872.87">4833 5636 844 0,'15'1'135'31,"4"-2"82"-31,14-9-54 0,7-3-35 16,9-8-66-16,2-3-17 0,0 1-40 15</inkml:trace>
  <inkml:trace contextRef="#ctx0" brushRef="#br0" timeOffset="48629.02">6935 5460 119 0,'-4'-1'65'0,"3"0"61"16,-1 0 2-16,2 0-1 16,2 1-10-16,-2 0 5 15,0 0 8-15,-1 2-10 0,1 0-7 16,-2 2-16 0,1 0-13-16,-1 0-24 0,2-3-8 15,4 0-15-15,3-1-5 16,4-3-2-1,5-2-1-15,7 0-4 0,1-1-1 16,6 1-5-16,5 1-5 0,1 1-5 31,5 0-2-31,-1 2 0 0,-1 0 2 16,-11 1 10 0,-8 0 5-16,-8 3 5 15,-8-1 1-15,-1 4-1 16,-3 1-3-16,-1 5-1 15,-3 4-2-15,-5 5-9 16,-3 5-3-16,-9 9-7 0,2 5-1 16,-2 6-1-16,1 1-1 0,-4-4 0 31,3-1-1-31,3-9-10 16,3-2-11-16,5-7-29 15,2-7-17-15,5-7-48 0,3-6-42 0,6-7 90 16</inkml:trace>
  <inkml:trace contextRef="#ctx0" brushRef="#br0" timeOffset="49164.51">7464 5577 396 0,'-2'-2'114'0,"-5"0"123"0,-2 2 0 0,-1 1-40 16,-1 1-35-16,5-2-56 16,0-2-23-16,6-5-23 31,3-2 3-31,9-3-1 15,4-1-1-15,5 1-1 16,2 0-6-16,2 3-18 16,-1 2-6-16,6 4-18 15,-5 1-7-15,0 4-1 16,-6 4-2-16,-10 4 1 0,-4 3 2 16,-14 7 0-1,-5 3 1-15,-8 7-1 0,-4 1-1 0,-2 2-1 16,3-2-2-16,1-3-1 15,0-2 0-15,7-6-3 16,0-2 0-16,12-7-4 16,5-2-1-16,8-8 2 15,7-1 0-15,8-5 3 0,3-4 1 32,14 3 2-32,9-1-1 0,9-1 1 15,0 1 0-15,-1-2-16 16,0-1-51-16,0 3 43 15</inkml:trace>
  <inkml:trace contextRef="#ctx0" brushRef="#br0" timeOffset="59005.33">6467 10600 420 0,'8'-1'124'0,"0"-2"123"0,-4 1-66 15,0 1 0-15,-2 1-6 16,-2 3-5-16,-1 4-20 16,-4 1-15-16,-5 6-30 15,-2-2-15-15,-10 5-28 16,-1 2-10-16,-12 1-21 0,-5 5-1 16,-8-1 0-16,-3 2 1 15,-9 3 0-15,-3 3-8 16,-7 2-12-1,-11 3-4-15,-8-1-2 0,-2-2 1 0,6-2-4 32,14-5-2-32,18-6-3 15,7-4-2-15,9-10-3 0,9-5-1 0,11-4-22 16,8-3-24-16,10-4-74 16,7-1-66-1,8-3 102-15</inkml:trace>
  <inkml:trace contextRef="#ctx0" brushRef="#br0" timeOffset="59358.42">5526 10860 997 0,'-6'-2'128'16,"-1"-1"95"-16,6-1-53 0,1 1-18 15,6-1-33-15,0 1-20 16,1 3-33-16,-1 2-5 16,-6 7-16-16,-4 6-6 0,-8 10-14 15,-5 5-11-15,-8 8-9 32,-2 4-2-32,0-1-3 0,5 0 0 0,6-5-2 31,5-5 0-31,11-5-2 15,5-3 1-15,12-5-2 16,6-1 0-16,8-4 5 0,5 0 0 16,1-6-2-16,2-3 1 15,0-7-3-15,2-5 0 16,6-6-84-16,3-3-113 0,0 1 115 16</inkml:trace>
  <inkml:trace contextRef="#ctx0" brushRef="#br0" timeOffset="67339.67">6873 10303 545 0,'0'-13'108'0,"1"2"102"15,-2 4-28-15,0 3-3 0,0 5-15 16,-1 1-14-16,2 3-38 31,0 0-1-31,1 1-17 0,3 2-13 0,-4 2-30 16,3 4-17-16,-6 7-19 15,-5 2-2 1,-4 10-4-16,-4 6-2 0,-7 8-4 16,-3 2-2-16,1-4 1 15,-1-5 4-15,6-13 0 16,7-6 0 0,6-13-4-16,7-1-5 15,9-5 3-15,5-2 6 0,7 0 9 16,4-1 3-16,7-2-1 15,2 2-6-15,1-2-5 0,-1-2-1 32,-5 0-2-32,-1-1-1 0,-6 1-31 15,-1 2-41-15,-6 2-144 16,-5 1-224-16,-4 6 250 16</inkml:trace>
  <inkml:trace contextRef="#ctx0" brushRef="#br0" timeOffset="67617.56">6952 10576 873 0,'-1'-1'165'0,"1"0"198"16,0 0-170-16,3 0-3 0,1 0-49 15,0 1-25-15,1 4-52 31,1 4-19-31,0 8-17 0,0 3-11 0,-6 11-9 16,-5 6-1-16,-3 10 1 16,-2 3-21-16,-1 4-55 15,-1-5-33-15,3-3-62 16,3-6-6-16,5-9-94 16,1-4-169-16,7-12 262 15</inkml:trace>
  <inkml:trace contextRef="#ctx0" brushRef="#br0" timeOffset="68338.82">7355 10254 729 0,'8'-11'152'0,"1"2"155"16,-2 3-50-16,-5 5-61 16,1 6-32-16,-6 9-44 15,-3 3-24 1,-6 7-42-16,-2 4-14 0,-4 5-31 0,0 4-2 15,-3 3-3-15,0 3-3 32,-2-1-5-32,2-2-3 0,7-6-1 0,0-5 2 31,5-8 3-31,1-6 3 0,5-5-2 16,3-2-1-16,7-3-1 15,5 2-1-15,4-2 1 0,2 1 2 16,6-3-2-16,2 0 0 0,1-1 1 31,1-2 0-31,-2 0 2 16,1 0-8-16,-1-2-47 15,1-1-47-15,-4-2-177 16,-1-1 159-16</inkml:trace>
  <inkml:trace contextRef="#ctx0" brushRef="#br0" timeOffset="68516.56">7460 10542 1010 0,'-7'5'141'16,"2"4"143"-16,2 4-79 15,2 3-41-15,0 5-18 0,1 5-40 16,0 1-23-16,0 10-46 16,-2 0-14-16,-3 6-22 15,-1 2-35-15,3 2-114 16,-2-1-100-1,4-6 120-15</inkml:trace>
  <inkml:trace contextRef="#ctx0" brushRef="#br0" timeOffset="68868.17">7752 10482 1271 0,'-9'15'116'16,"-1"3"72"-16,1 8-67 0,-4 2-10 0,6 5-44 15,4 2-22-15,6-3-32 16,8-1-9-16,8-6-6 16,4-7-1-1,4-12 16-15,0-8 15 0,5-12 30 16,-1-5 12-16,-3-11 1 15,-1-1-9-15,-13-10-23 16,-8-3-8 0,-10-2-17-16,-12 1-3 15,-12 4-5-15,-4 3-6 16,4 18-30-16,0 11-35 16,9 23-61-16,3 15 60 15</inkml:trace>
  <inkml:trace contextRef="#ctx0" brushRef="#br0" timeOffset="76549.46">2862 5841 315 0,'-11'0'73'16,"-4"0"79"-16,-1 0-42 0,-1-3-2 15,6 1 6 1,1-1 0-16,3 2-10 0,-1 1-11 15,0 3-22 1,2 2-13-16,1-1-13 16,1 1-4-16,7-3 16 15,5-1 11-15,12-1 20 16,6 0 5-16,19 0-24 16,4-1-17-16,9-4-31 15,-2-2-10-15,-7-3-7 16,0-1 1-16,-11 0 1 0,-3 4-5 15,-10 3-88 1,-10 1-100-16,-8 5 102 16</inkml:trace>
  <inkml:trace contextRef="#ctx0" brushRef="#br0" timeOffset="77083">2853 5642 353 0,'-8'6'127'0,"-2"2"143"0,0-4-19 15,2-1-46-15,3 2-27 16,3-7-55-16,1-1-21 0,2 0-36 16,3 0-11-16,-2 3-12 31,-2 0-7-31,-6 11-14 15,-6 3-5-15,-8 8-10 0,-3 5-2 16,-5 4-1 0,-2 2 0-16,5-2-1 15,4-5 0-15,5-6-2 0,2-5 1 0,7-8-2 16,4-1-2 0,6-2 2-16,6 0 2 0,0 2 6 15,4 3 1-15,1 3 0 16,0 1-3-16,6 4-5 15,5-1 1-15,1 0-1 16,6-1 2-16,6-3-10 16,1-3-30-1,1-4-164-15,0 0 130 16</inkml:trace>
  <inkml:trace contextRef="#ctx0" brushRef="#br0" timeOffset="84247.04">746 5932 353 0,'-15'5'69'16,"-1"0"78"-1,3-2 24-15,5-4 2 0,0-3-2 16,9-6-17-16,4-1-17 15,5 0-30-15,-1 3-8 0,2 7-19 16,-4 2-9-16,2 12-21 16,-1 3-9-16,-1 12-17 15,1 4-9-15,-3 8-8 32,1 4-1-32,-2 2-1 15,-4 3 0-15,-3-3 1 16,1 0-1-16,-4-6 1 15,-2-4 0-15,-3-7 2 16,-5-4-1-16,-9-6 2 0,-1-1 1 16,-6-8 0-16,1-5 5 15,3-9-7-15,1-8-5 0,8-8-53 16,3-5-58-16,11-7-277 16,1-6 230-16</inkml:trace>
  <inkml:trace contextRef="#ctx0" brushRef="#br0" timeOffset="84426.03">556 5671 1236 0,'5'-1'144'15,"0"0"69"-15,0 1-63 16,-3 1-51-16,-3-2-52 15,-2 0-10-15,0-4-28 16,1-2-50-16,4-3 27 16</inkml:trace>
  <inkml:trace contextRef="#ctx0" brushRef="#br0" timeOffset="85196.59">1395 5794 783 0,'2'0'112'0,"0"3"94"15,1 1-21-15,-1 4-38 16,-1 2-22-16,-2 5-34 0,-1 4-25 15,-7 10-34-15,-4 4-10 16,-2 11-13-16,0 1-2 16,1 2-1-16,1-3-1 0,2-11-1 15,3-4-1-15,5-13-3 16,3-6-3 0,6-6 11-16,3-3 8 0,7-2 15 15,4-1 4 1,4 0-11-16,2 1-5 15,3 0-10-15,3-1 1 16,-3-3-31-16,-2-1-38 16,-4-2-139-16,-5-1-139 0,2 3 182 15</inkml:trace>
  <inkml:trace contextRef="#ctx0" brushRef="#br0" timeOffset="85399.69">1534 5978 873 0,'-11'9'184'16,"4"3"154"-16,1 6-142 0,5 3-37 16,1 4-70-16,0 1-18 15,0 4-37-15,0 2-12 0,-4 4-10 16,1 1 5-16,-1 2-71 16,1-4-62-16,3-7-276 15,3-5 218-15</inkml:trace>
  <inkml:trace contextRef="#ctx0" brushRef="#br0" timeOffset="85711.2">1798 5756 779 0,'7'3'138'15,"-2"5"78"-15,-6 9-21 16,-3 3-43 0,-8 9-64-16,0 4-27 15,-3 2-41-15,0 2-9 0,3 0-5 16,4-2-2-16,1-5-1 16,3-3-1-16,4-8-3 15,3-2-2-15,7-7 0 0,4-3 0 16,3-5 3-16,0-2 2 15,-1-4 0-15,4-2-23 16,0-5-70-16,3-3-56 0,-1-2-178 31,0-1 179-31</inkml:trace>
  <inkml:trace contextRef="#ctx0" brushRef="#br0" timeOffset="85870.3">1903 5925 719 0,'-8'12'140'16,"0"2"118"0,0 4-54-16,8 4-72 0,0 0-34 0,7 3-38 15,2 3-20-15,1 2-25 16,1 2-5-16,-4 3-38 16,0 2-51-16,-2-4 45 15</inkml:trace>
  <inkml:trace contextRef="#ctx0" brushRef="#br0" timeOffset="86227.01">2117 5877 885 0,'-5'11'123'0,"-2"5"95"15,-2 2-18-15,3 9-72 16,1 5-36-16,4 8-49 16,1 2-24-16,6 0-16 15,5-2-2-15,6-11 0 32,4-6 6-32,7-16 25 0,0-7 16 0,1-11 28 15,0-8 4-15,-5-12-15 16,-3-4-11-16,-8-12-22 15,-5-5-8-15,-12-3-7 32,-8 1-3-32,-12 6-10 15,-5 7-27-15,-3 21-81 16,-2 12-46-16,-2 29 67 0</inkml:trace>
  <inkml:trace contextRef="#ctx0" brushRef="#br0" timeOffset="100973.68">5318 13336 77 0,'-6'7'3'0,"-2"3"-1"0,2-1 6 16,-1 1 41-16,-1-1 31 16,2-2 83-16,0-3 34 15,3-1 22-15,0-4-3 0,3 1-41 16,-2 0-20-16,-2 0-29 16,7 2-18-16,5-2-16 15,4-1-2-15,9 0-3 16,9 1 2-16,15 0-15 15,9-1-18 1,10-2-28-16,-3-3-12 0,-5-4-9 16,-5 1-1-16,-8-3-18 15,-5 1-27-15,-7 2-108 16,-7 0-99-16,-11 1 128 0</inkml:trace>
  <inkml:trace contextRef="#ctx0" brushRef="#br0" timeOffset="101435.81">5407 13116 735 0,'0'0'93'16,"1"2"115"0,-1 2-9-16,-1 8-16 15,-4 4-14-15,-5 8-68 0,-3 5-34 16,-9 4-46-16,-1 4-10 0,-4 1-5 31,-1-1-2-31,3-4-2 16,4-3-2-16,6-7 0 15,6-4-2-15,5-6-3 0,4-3 4 0,7-4 19 16,7-2 17-16,11-2 19 16,6-1 0-16,7-1-18 15,6 0-14-15,8-2-15 16,3 0 3-16,-8 1-69 15,-2 1-56-15,-11 4-391 16,-4 5 305-16</inkml:trace>
  <inkml:trace contextRef="#ctx0" brushRef="#br0" timeOffset="102114.68">6112 13150 798 0,'-11'1'82'15,"2"1"69"-15,1-2-5 16,1 0-7-16,2 0 2 16,0 1-5-16,1 1-4 0,1 3-24 15,1 3-18-15,0 3-38 16,-1 3-15-16,0 5-25 15,0 3-4-15,-2 2-5 16,2 2-1-16,-1 0-2 16,1-3 1-16,3-4-1 15,3-5 0-15,3-3-1 0,1-3 1 16,5-5 1-16,4-2 6 16,9-2 16-1,6-1 6-15,1 0 14 0,0 2 0 16,-6 4-10-16,-2 3-7 0,-9 6-11 31,-4 2-4-31,-11 9-2 16,-6 5-4-16,-7 11-41 15,-4 3-32-15,-5 1-78 0,0-1-43 16,0-11-79-16,-2-7-71 0,-1-13 195 16</inkml:trace>
  <inkml:trace contextRef="#ctx0" brushRef="#br0" timeOffset="102317.78">6156 13164 1201 0,'2'-6'127'15,"2"-1"75"-15,1-3-64 0,4 1-21 31,4 0-46-31,4 0-19 16,8 0-28-16,4-1-9 0,5-2-28 16,7-1-54-16,-1 1 41 15</inkml:trace>
  <inkml:trace contextRef="#ctx0" brushRef="#br0" timeOffset="103238.21">6504 13241 838 0,'0'-3'145'0,"-1"2"131"15,-2 1-32-15,-1 1-69 16,-2 1-36-16,-2-1-63 16,2-1-25-16,4-4-33 15,2-3-3-15,6-6 14 16,4-3 10-16,6-4 14 0,5 3 2 16,9 4-10-16,2 4-10 0,-2 9-15 15,-2 6-7 1,-9 10-6-16,-6 6 1 15,-12 12 3-15,-5 2-16 0,-9 10-44 32,-3 0-12-32,-3-3-4 15,-3-3 15-15,-1-7 40 16,1-2 10-16,4-5-3 16,2-2-1-16,8-6-1 0,5-2-1 15,4-7 16-15,5-3 4 16,3-3 12-1,3-2 7-15,3-1-8 0,3-3-1 0,1-4-12 16,1 0-6-16,3-5-4 16,2 1-1-16,7-3-1 0,5-1-18 15,-1-2-65 1,-1-1-67-16,-8 1 73 16</inkml:trace>
  <inkml:trace contextRef="#ctx0" brushRef="#br0" timeOffset="103858.16">6995 13155 761 0,'-8'-1'148'0,"0"0"163"16,1 0-112-16,3 1-58 15,-1 3-19-15,2 5-26 16,1 4-16-16,-3 10-29 16,4 3-15-16,0 13-24 15,2 5-4-15,9 1-4 16,3-2-1-16,9-13 11 16,5-8 8-16,3-15 36 0,4-8 21 31,2-18 26-31,-2-8 4 0,-3-7-23 0,-5-3-16 0,-10 1-27 31,-9 0-8-31,-17-2-7 16,-10 3-3-16,-20 8-9 15,-3 5-14-15,1 13-49 16,-3 6-29-16,15 15-80 16,3 8-10-16,15-3 87 0</inkml:trace>
  <inkml:trace contextRef="#ctx0" brushRef="#br0" timeOffset="109865.74">3601 13206 402 0,'-2'-2'96'15,"-1"3"87"-15,-2 5-62 16,-1 2-27-16,2-1-18 16,1 0-10-16,2-1-1 15,2-1 6-15,4 2 5 16,2-1-1-16,1 5-18 15,2 4-14 1,0 9-26-16,-2 6-6 0,-3 3-5 16,-3 1-1-16,-1-5-1 15,-1-4 0-15,0-8 0 16,-1-4 2-16,-2-9 13 16,-3-3 15-16,-2-8 23 0,-1-6 5 15,0-6-5 1,1-1-10-16,4-5-10 0,2-2-2 15,6 2 2-15,2 1 2 16,7 0-8-16,4 4-4 0,8 0-10 31,7 0-8-31,2 4-22 16,3 0-37-16,-3 3-145 16,-2 2-221-16,3 0 231 15</inkml:trace>
  <inkml:trace contextRef="#ctx0" brushRef="#br0" timeOffset="110462.6">3942 13321 557 0,'-3'-3'115'15,"1"2"88"-15,0 2-57 16,0 0-25-16,-1 1-25 15,0-2-9-15,2 2-15 16,1 4-8-16,2 1-18 0,4 2-8 16,2-4-7-16,3 0 1 15,3-5 3-15,2-2 3 16,0-3 0 0,0-2-4-16,-3-4-8 15,3-2-4-15,-5-4-5 16,0-5-1-16,-4-2-4 15,-4 0-2-15,-3-1 0 0,-2 0-1 0,-6 5 3 16,-4 3-1-16,-6 8-2 31,-1 6-2-31,-1 13-5 16,1 9-1-16,3 15-3 0,2 4-1 16,5 1-1-16,4 0-1 15,9-6-1-15,5-4 1 16,8-7 2-16,5-5 1 15,2-7 2-15,2-3 2 0,5-6 0 16,0-1 0-16,3-7-7 16,1-4-26-16,-4-8-111 15,0-4-117-15,-4-7 136 16</inkml:trace>
  <inkml:trace contextRef="#ctx0" brushRef="#br0" timeOffset="110806.42">4369 12842 807 0,'-5'6'134'0,"-1"3"137"16,1 2-43-16,-3 6-59 16,1 1-23-16,2 3-53 15,3 0-19-15,2 3-35 16,1 1-10-16,-1 6-13 31,0 4-6-31,-1 10-5 0,-2 6-1 0,-2 6-1 16,1 0-1-16,0-5-1 15,5-7 0 1,3-11-1-16,5-5-3 0,3-13 0 31,0-5-3-31,4-9 3 0,-2-6-9 16,2-12-32-1,1-5-28-15,3-10-70 0,0-5-22 0,-2-5-71 0,-2-1-95 16,-5-3 201 0</inkml:trace>
  <inkml:trace contextRef="#ctx0" brushRef="#br0" timeOffset="110951.59">4277 13005 828 0,'4'2'133'0,"3"-2"138"15,13-1-113-15,4-5-19 0,6-3-45 32,-1-5-24-32,5-3-46 15,1-1-28-15,5-1 4 0</inkml:trace>
  <inkml:trace contextRef="#ctx0" brushRef="#br0" timeOffset="158736.95">3820 6884 585 0,'7'-16'111'0,"0"2"115"15,-4 4-33-15,-2 7-48 16,-1 3-18-16,-3 8-29 15,0 5-10-15,3 12-20 16,-1 6-13-16,0 12-28 16,1 7-11-16,-2 4-8 15,1 1 0-15,1-1-14 16,0-2-36-16,-1-5-153 16,1-2-128-16,0-9 161 15</inkml:trace>
  <inkml:trace contextRef="#ctx0" brushRef="#br0" timeOffset="159017.76">3794 6919 597 0,'16'-26'170'15,"0"0"180"-15,1 6-151 16,-4 2-1-16,0 10-71 31,0 3-32-31,6 6-50 0,-3 5-16 16,3 3-18-16,3 3 1 15,-4 4-11-15,-1 1-1 16,-7 4 2-16,-4 3 1 0,-10 1 7 0,-4 1 1 31,-8 3 1-31,-4-1-20 16,-5-5-91-16,1-2-119 0,2-2 115 15</inkml:trace>
  <inkml:trace contextRef="#ctx0" brushRef="#br0" timeOffset="159530.82">4119 6922 793 0,'8'21'32'16,"-3"1"35"-1,0 1-6-15,-1 1 5 16,0-3-2-16,2-5-32 0,0-1-17 0,3-5-10 31,0-2-2-31,0-5 0 16,-1-3 0-16,-2-7 2 0,0-4 2 16,-6-4 0-1,-2 0-1-15,-3-1-1 16,2 0-1-16,3-3-3 0,3 2 0 15,8-2 4-15,2 1 4 0,8 1 23 16,-1 1 12-16,-1 6 7 16,3 4-3-16,-5 6-18 15,3 4-12-15,-6 9-10 16,-6 4-1-16,-5 6-1 16,-2 3-1-1,2 2-2-15,0 2 0 16,3-9-2-16,1-4 0 0,1-9 0 0,1-4 1 31,4-6 1-31,2-4 16 0,0-6 12 16,0-3 5-16,-7-3 19 15,-3-1-8-15,-6-2-7 16,-3 1-5-16,-6 2-19 16,-1 2-8-16,-1 2-5 15,-1 4-3-15,2 7-22 16,2 4-34-16,4 7-177 0,2-1 147 15</inkml:trace>
  <inkml:trace contextRef="#ctx0" brushRef="#br0" timeOffset="159773.67">4700 6899 1011 0,'-10'5'116'0,"-2"3"52"0,-6 1-39 16,-4 1-42-16,0 4-42 16,-5 2-10-1,5 6-19-15,3 3-4 0,17 2-8 16,4-2-3-16,16-6-1 16,2-1-1-16,3-10 1 15,1-2 2-15,1-5-59 16,-1-1-66-1,1-4 69-15</inkml:trace>
  <inkml:trace contextRef="#ctx0" brushRef="#br0" timeOffset="160181.06">4890 6853 640 0,'1'9'132'16,"-1"3"171"-1,0 5-144-15,-4 7-23 0,-1 4-42 16,-1 4-45-16,0 3-20 16,-2 3-23-16,-3-3 0 0,1-2-5 15,1-5-2-15,4-13-10 16,3-5-4-16,3-13 1 31,3-7 2-31,4-15 10 16,1-9 2-16,2-11 3 15,-1-3-1-15,2-2 1 0,0 5-1 0,1 7 7 32,0 8 6-32,1 10 21 0,-1 5 10 0,1 11 3 15,-1 3-5-15,2 11-13 16,1 2-8-16,2 9-6 16,0 4-1-1,-2 7-5-15,0 4-3 16,-6-2-2-16,0 3-1 0,-2-3-32 0,-1-3-31 31,1-5-122-31,-1-6-138 16,1-5 177-16</inkml:trace>
  <inkml:trace contextRef="#ctx0" brushRef="#br0" timeOffset="160329.7">4887 7027 1083 0,'5'6'71'16,"7"-4"50"-16,2-2-10 16,13-9-17-16,3-6-18 0,14-6-239 15,5 0 124-15</inkml:trace>
  <inkml:trace contextRef="#ctx0" brushRef="#br0" timeOffset="160943.09">5710 7024 624 0,'-8'1'133'0,"2"2"129"16,3-3-32-16,3 3-65 15,0 2-34-15,9-1-48 16,3 1-16 0,13-2-15-16,12-2-1 0,20-4 2 15,11-1-2-15,14-5-11 16,6-1-7-1,-2-2-16-15,3-1-6 0,-6 4-2 16,-12 0-1-16,-22 4-38 16,-16 3-63-1,-21 0 55-15</inkml:trace>
  <inkml:trace contextRef="#ctx0" brushRef="#br0" timeOffset="161419.6">5863 6841 531 0,'13'3'152'0,"4"2"157"0,-9 2-119 16,-1 2-15-1,-7 3-57-15,-9 2-27 0,-8 3-47 16,-6 1-14-16,-9 0-17 15,1 3-6-15,-1 0-4 16,-1 1-3-16,8-6 0 0,2-3-1 16,12-4-3-16,5-3 0 31,8 0 1-31,6-1 7 0,10 6 17 16,6-4 3-16,9 1 4 15,3 1-5-15,5-3-13 16,3 4-1-16,0 1-3 15,0 0-18-15,-11 2-154 16,-4 1 118-16</inkml:trace>
  <inkml:trace contextRef="#ctx0" brushRef="#br0" timeOffset="162495.2">6836 6807 211 0,'7'-5'106'0,"-3"0"91"0,-1 2 22 16,0 1 3-16,-3 2-23 0,-1 1-21 16,-5 3-50-1,0 2-21-15,2 3-28 0,1 3-10 16,3 5-27-1,3 2-9-15,4 8-14 0,-3 3-7 16,1 6-6-16,-3 1-1 16,-3 5-9-1,-2-2-25-15,-1-6-46 16,2-7-27-16,1-13-80 16,-1-4-39-16,5-10 125 15</inkml:trace>
  <inkml:trace contextRef="#ctx0" brushRef="#br0" timeOffset="162948.22">7043 6783 216 0,'0'0'12'16,"-1"0"40"-16,1-1 7 0,0-1 11 15,1 0 9-15,0 0 15 16,-1 0-2-16,0 1 25 16,0 1 10-16,0 0-12 15,-1 0-9-15,0 0-21 16,0 1-11-16,1 0-24 16,-8 2-6-16,4 0-4 15,0-1 2-15,1 0-2 0,3-2-3 16,-1 0-5-16,1 1-3 15,1 4-6-15,2 3-1 16,-2 8-8 0,-2 3-5-16,-6 9-4 0,-3 3 0 15,-5 5-1-15,2 1 0 0,2-6-2 16,5-2 1-16,4-12-2 16,1-6-1-16,7-5 0 15,0-1 1-15,7-1 3 16,3 0 1-1,3 0 0 1,2-4-1-16,1 0-1 16,2-3-1-16,-1-1-18 15,2 0-36-15,-4-3-154 16,-2 1 126-16</inkml:trace>
  <inkml:trace contextRef="#ctx0" brushRef="#br0" timeOffset="163222.54">7166 6891 760 0,'-2'0'149'0,"-1"1"119"0,2 3-74 15,0 3-32-15,1 8-67 16,3 5-34-16,-1 10-41 31,-1 7-8-31,-1 7-7 16,-1 1-2-16,1 1-53 0,0-5-29 15,9-8-84-15,2-8-61 16,7-14 130-16</inkml:trace>
  <inkml:trace contextRef="#ctx0" brushRef="#br0" timeOffset="163519.69">7409 6868 1226 0,'-10'11'83'16,"-2"5"42"-16,0 4-10 0,3 6-36 16,-1 5-23-1,7 3-39-15,1-1-10 0,9-4-6 16,3-7 1-16,9-6 6 15,1-7 14-15,5-10 32 0,5-4 16 16,-2-11 7-16,-1-5-9 31,-9-10-25-31,-2-2-13 16,-12-5-3-16,-7-1 0 16,-11 2-5-16,-6 6-7 0,-5 11-17 15,-5 10-24-15,2 17-93 16,0 9-236-16,0 4 214 15</inkml:trace>
  <inkml:trace contextRef="#ctx0" brushRef="#br0" timeOffset="-189051.52">906 13381 344 0,'-5'10'89'0,"-2"-2"95"0,1 0-15 0,2-3-32 32,-1-2-13-32,5 0-19 0,1 0-9 15,3 2-12-15,1 3-3 0,1 3-16 16,1 4-15-16,3 10-24 15,0 3-7-15,3 12-10 16,1 7-2-16,-2 1-2 16,1 1-1-16,-5-8 0 15,-3-5 1-15,-5-9 26 16,-2-3 16-16,-8-7 32 16,-4-1 15-16,-5-3-7 15,-4-6-8-15,-11-4-35 0,0-1-14 16,-10-4-22-16,2 2-9 15,3 0-23-15,2 0-32 16,14-1-106-16,6-2-104 16,10-2 142-16</inkml:trace>
  <inkml:trace contextRef="#ctx0" brushRef="#br0" timeOffset="-188664.9">885 13255 1248 0,'0'4'196'15,"-2"-1"145"-15,-9 12-114 16,-2 6-54-16,-4-1-85 15,1 4-32-15,4-12-48 16,5-3-4-16,7-10 7 16,3-7-40-16,13-6-218 15,2-8 176-15</inkml:trace>
  <inkml:trace contextRef="#ctx0" brushRef="#br0" timeOffset="-187402.26">2244 13440 297 0,'-1'-4'102'0,"0"0"93"15,1 1-42-15,-1 1-74 16,-2 0-25-16,-1 0 3 15,2 1 14-15,-5-2 37 16,3 2 18-16,-4-2 0 16,0 0-9-16,-3 0-26 15,0 0-17-15,-6 1-20 16,-4 1-10-16,-2 0-11 16,1 2-6-16,-1 5-14 15,3 4-6 1,3 5-7-16,6 2-1 15,8 3 0-15,3 2 1 0,10-3 6 0,8-1 6 32,5-4 16-32,5 1 7 15,4 0 7-15,-2-3-1 0,-3 0-13 16,-2 0-5-16,-7 0-8 16,-4 3-1-16,-8 3 6 15,-6 4 6-15,-8 1-1 16,-8 0-1-16,-8-3-5 15,0 2-13-15,-8-8-4 16,-1-3-11-16,-3-6-33 0,-6-5-15 0,4-6-35 16,5-3-10-1,10 0-40-15,8-6-52 16,10-4 113-16</inkml:trace>
  <inkml:trace contextRef="#ctx0" brushRef="#br0" timeOffset="-187152.27">2152 13125 998 0,'3'4'153'0,"0"6"129"16,-3 14-99-16,-2 7-36 15,1 15-48-15,0 6-24 0,1 7-42 0,-1 4-13 16,2 7-12-1,4 5-3-15,3 5-2 16,2 0-11-16,1-8-50 0,0-10-38 16,-2-11-137-1,1-7-137-15,1-15 209 16</inkml:trace>
  <inkml:trace contextRef="#ctx0" brushRef="#br0" timeOffset="-186766.73">2324 13504 1024 0,'0'4'82'0,"1"3"84"16,2 4-57-16,3 8-21 15,2 3-15-15,1 9-37 16,3 1-17-16,-2 0-14 16,2 1-1-16,0-11-1 15,-4-3 0-15,1-8-1 16,-2-4 1-16,-3-7 5 16,1-6 6-16,-6-8 18 0,-5-5 13 15,1-9 27-15,0-8 10 16,4-6 4-16,1-2-5 15,9 0-19-15,2 4-12 16,4 6-22-16,2 5-8 0,0 8-12 31,-2 3-7-31,3 11-43 0,-1 4-41 0,2 7-112 32,2 9-109-32,2 3 167 15</inkml:trace>
  <inkml:trace contextRef="#ctx0" brushRef="#br0" timeOffset="-186282.14">2762 13467 1022 0,'-7'-5'135'16,"-4"0"104"-16,-3 2-53 16,-4 1-27-16,-2 0-41 15,-3 1-31-15,2 1-48 16,0 4-16-16,5 6-23 16,2 4-7-16,8 10-6 15,6 4 0-15,6 5 3 16,6 0 3-16,3-6 2 15,1-5 1-15,1-7 0 16,-1-6 1-16,0-7 3 0,0-6 0 0,-2-10 10 31,-2-5 5-31,-2-7 13 0,-4-3 5 16,-1 0 1 0,-1 5-1-16,-2 11-10 0,-1 8 0 0,-2 18-5 15,-2 11-5-15,3 18-10 16,0 5-4-16,5 0-4 31,4-3-7-31,9-14-19 0,7-7-14 16,9-16-23-16,2-7-18 15,4-15-122-15,-2-8-193 16,1-20 232-16</inkml:trace>
  <inkml:trace contextRef="#ctx0" brushRef="#br0" timeOffset="-185166.88">1115 13404 476 0,'-7'-2'96'15,"2"0"111"-15,0 1-72 16,-3 1-20-16,3 0-17 15,3 2-23-15,3 0-27 16,4 1-5 0,1 4-2-16,2 2 2 15,4 6-14-15,0 3-10 16,4 4-11-16,1 2-2 16,-2 0-1-16,-1 0 0 0,-1-5 1 15,-2 0 0-15,-5-6 3 16,0 0 0-16,-6-6 3 15,0-1-1-15,-2-3 0 16,-3-2-2-16,0-3-2 16,1-2-2-1,-3-5 12-15,2-3 2 0,-2-5 2 16,-1-2 3-16,1-3-9 16,-1-2-1-16,-1-2 0 15,2-1 4-15,5 1 5 0,2 0 7 16,9 3 10-16,8 0-2 15,5 5-10 1,3 0-7-16,7 3-17 16,4 1-3-16,4 0 0 15,6 0-8-15,4 4 5 0</inkml:trace>
  <inkml:trace contextRef="#ctx0" brushRef="#br0" timeOffset="-119946.92">955 5898 251 0,'-2'1'82'0,"0"-1"65"0,1-1-24 16,1-2 0-16,0 0-4 15,1 1-6-15,-1 0-22 16,0 2-19-16,0 0-42 16,0 0-15-16,-1 1-9 15,-5 2-2-15,0-1 0 16,1 0-1-16,-3 4 0 15,1 1 0 1,3 2-2-16,0 1 0 0,0 4 0 16,2 2-1-16,2 2 0 0,0 1 0 15,5 1-2-15,-1 1 0 16,2-2 2 0,2-4-1-16,1-5 1 15,-2-4 0-15,0-6 22 16,-2-1 9-16,-2-8 11 15,-3-4 1-15,0-7-21 16,-4-4-8-16,4-3-10 16,0-1-3-16,4 2 16 15,-1 6 10-15,2 10 37 16,-3 6 11-16,-1 12-14 0,-1 6-10 16,-3 8-36-16,-1 4-9 15,2-2-3-15,2-1-2 0,5-6-1 16,2-2-1-16,5-6 0 31,2-3-12-31,-2-3-77 0,2-2-108 0,-4-4 108 16</inkml:trace>
  <inkml:trace contextRef="#ctx0" brushRef="#br0" timeOffset="-119633.95">1146 5582 479 0,'0'7'122'0,"-2"4"119"16,2 3-24-16,3 8-72 15,-2 1-31-15,4 7-51 16,1 1-21-16,1 6-22 0,2 5-7 16,-3 2-7-16,1 1-2 15,-1-3-36-15,-2-3-22 0,4-10-87 32,0-6-74-32,5-14 121 0</inkml:trace>
  <inkml:trace contextRef="#ctx0" brushRef="#br0" timeOffset="-99273.27">6988 5936 256 0,'-7'0'92'16,"1"-1"110"-16,-1 1-1 16,0 0-14-16,-3 0-13 15,1 1-46-15,-1 1-30 0,5-1-43 16,-1-1-5 0,3-2 14-16,3-3 11 15,1 0 7-15,7 1-10 16,3 3-24-16,-1 1-10 0,8 1-17 15,2 2 3-15,8 1 4 16,8 1-2-16,15-2 0 16,8 0-5-1,12-1-11-15,4-2-1 16,1-1-4-16,-4 0-1 16,1 2-1-16,-2 2-2 0,-18 4 3 0,-10 2 0 15,-21 0 3-15,-7 1 5 31,-14-1 10-31,-10 0 4 0,-16-3 1 16,-13 0-2-16,-17-4-10 16,-2-2-4-16,-5-3-3 15,0-2-2-15,-11-2-3 16,-10 2-2-16,-3 0-1 16,-2 3-2-16,19 3 0 0,12 3 0 15,19 0 0-15,10-1-1 0,14-2-6 31,8-2-1-31,18-2 3 0,5-2 7 16,12 1 14 0,10 1 5-16,13 3 1 15,12 4-5-15,14 3-7 0,4 1-4 0,4-3-1 32,1-3 0-32,0-3 0 15,-1-3 1-15,-13-1 1 16,-15 1 2-16,-28 0 5 0,-13 2 6 15,-18 1 7 1,-12 1 0-16,-25 0-4 0,-12 0-5 16,-25 0-9-16,-8-1-2 0,-8-1-8 15,-5-1-5 1,-5 2-5-16,3 2-1 0,14 4 6 16,13 2 2-16,29-1 2 15,14 0-4-15,22-1-8 16,9-1 1-16,24-2 15 15,13-1 9-15,24-3 18 0,17-4 3 16,16-4-10-16,-1-3-5 16,6-1-6-16,-2 0 6 15,-9 0-85-15,-3 2 101 16,-28 5-43 0</inkml:trace>
  <inkml:trace contextRef="#ctx0" brushRef="#br0" timeOffset="-96672.54">10079 3757 564 0,'4'-3'79'0,"0"-1"101"16,1-1-45-16,-3 0 15 0,-2 1-27 15,0 2-32-15,-3 0-9 16,-1 1-13-16,1 1-11 16,3 0-13-16,1-1 0 0,5-1 10 31,2 1 4-31,2-1 3 0,5 1 1 16,1 0-9-1,1 1 0-15,8 0-12 16,1 0-8-16,6-2-5 0,1-1-8 15,-1-1-5-15,-2 0-2 0,-2 0-5 32,-3 1-1-32,-1 2-3 0,-5 1-2 0,-4 6-2 15,-4 1 0 1,-5 9 2-16,-3 3 5 0,-5 9 4 16,-5 4 0-1,-5 10-1-15,-8 2-4 16,-4 6-4-16,-4 1 1 15,1-8-3-15,3-2-1 16,1-11-11-16,8-3-18 0,8-6-54 16,5-4-54-16,10-9-229 15,3-6 217-15</inkml:trace>
  <inkml:trace contextRef="#ctx0" brushRef="#br0" timeOffset="-96257.18">10709 3814 721 0,'0'-11'96'0,"-1"0"84"15,4 0 3-15,4 0 4 16,7 1-31-1,2 2-31 1,1 2-9-16,2 6-17 0,-2 3-13 16,0 6-27-16,1 4-13 0,-1 1-21 15,2 1-5-15,-2 2-7 16,0 1-1-16,-7 1-3 16,-4 2 1-16,-12 2 0 15,-5 0 0 1,-10 3-1-16,-4 2-2 0,-3-2-3 15,3 1-2-15,0-2-1 16,8-3-3 0,12-5-3-16,8-3-1 0,19-6 11 0,3-2 5 15,17-2 7 1,5-3 2-16,17-2-11 0,6-1-4 16,8-4-67-16,-2-1-166 0,-10 4 142 15</inkml:trace>
  <inkml:trace contextRef="#ctx0" brushRef="#br0" timeOffset="-93326.64">11765 3628 359 0,'-8'9'114'0,"-3"0"106"16,3 1-15-16,-1-2-66 16,1 0-17-16,5-5-12 15,-2-2-4 1,3-2-13-16,2-3-14 0,0-2-33 15,1-1-14-15,0-6-16 16,1-3-3-16,2-8 2 16,-1-7-2-1,8-13-3-15,2-6-1 0,4-11-7 16,5-2 4-16,8 0 14 16,6 0 7-16,12-2 9 0,3 1 0 15,8-5-11 1,1 2-7-16,1 5-11 15,2 3-3-15,11 10-4 16,8 4 0-16,5 5-1 0,-3 4 0 16,-1 6-1-16,0 3 0 15,11 6-1-15,0 6 0 0,-7 6 0 16,-1 5-1-16,-3 14-1 16,2 3 0-16,0 16 0 15,-1 4 0-15,-9 6 0 31,-5 7 0-31,12 9 1 16,-1 8 1-16,-7 12 5 16,-2 3 5-16,-10 0 3 0,1-1 0 15,6-4-2-15,2-1 2 16,-6-3 6-16,-7-1 2 16,-19-7 2-16,-6-7-1 15,-10-10-4-15,-3-7-2 0,-10-7 2 16,-3-5-9-16,-6-8-82 15,-2-5-75-15,-3-7 77 16</inkml:trace>
  <inkml:trace contextRef="#ctx0" brushRef="#br0" timeOffset="-92992.51">14145 3620 635 0,'-28'3'90'0,"3"-1"171"0,4-1-190 0,7-2 44 16,3 0 19-16,8-1-7 31,3 3-22-31,11 5-50 0,5 5-16 0,10 8-6 32,6 6-3-32,5 4-6 15,0 0-3-15,-4-3 19 16,1-5 17-16,2-13 23 15,2-8 15-15,6-14-14 0,5-8-17 16,4-8-23-16,-1-3-14 0,-3-7-10 16,-9 1-5-16,-9-3-1 15,-9-1-17-15,-8 8-55 16,-2 1-51-16,-5 14-347 16,0 7 287-16</inkml:trace>
  <inkml:trace contextRef="#ctx0" brushRef="#br0" timeOffset="-91874.84">14073 4072 516 0,'8'-5'160'0,"-2"0"80"0,-2 5 34 16,-4 5-22-16,-3 6-79 16,-2 4-35-16,-2 7-70 15,1 4-22-15,-2 8-26 16,1 3-8-16,-1 12-8 15,0 3-1-15,-1 7-1 16,0 0 0-16,-3-8 2 16,2-4 0-16,2-9 1 15,1-7 0-15,4-11-2 16,2-3-2-16,3-11-2 0,4-4-1 16,5-3-2-16,4-1 2 15,9-1 0-15,5 2 0 16,10 4 0-16,1 2 0 15,1 5 0-15,1 1 0 0,-4 4 1 32,4 0-1-32,7 2 0 15,5 0 0-15,17-3-1 0,4-2 0 16,6-4 1 0,0-1 3-16,8-2 9 15,6-1 2-15,5-1 3 16,2 1-3-16,-3 1-5 0,0 2-1 15,-1 3-3-15,0 4 0 16,-8-2 0-16,-6 2 0 0,6-2-1 16,1-5 1-16,-8-4 0 15,-2-5 1-15,-15-7 2 16,1-3-1-16,0-4 2 16,-5 1 1-16,-17-2 3 15,-7 1 3 1,-22 0 8-16,-5-1 2 0,-10-6-1 0,-4-2-1 31,-6-4-10-31,0-5-3 16,-4-6-5-16,2-1-1 15,4-13-2-15,2-5-1 0,12-15 0 16,7-6 0-16,4-1 2 16,6 4 3-16,0 14 11 15,-5 8 7-15,-1 14 8 16,-5 5 1-16,-5 11 1 15,-4 4 1-15,-7 7 0 16,-3 1-3-16,-7 1-8 0,-3 2-8 16,-7 2-10-16,-3 1-2 15,-13-1-1-15,-7 1-1 16,-16-3 1-16,-5 1-1 0,-4-1 0 16,2 1-1-16,-25 0 0 15,-9 0-3-15,-16 7-7 31,-22 2-11-31,-9 6-16 16,-4 6-1-16,-25 3 9 16,10 1 13-16,4-1-6 15,2 1-3-15,30-5-1 0,12 3-9 16,21-1-8-16,12 1-13 16,20 2-34-16,10 0-33 15,27 4-206-15,16 7 208 0</inkml:trace>
  <inkml:trace contextRef="#ctx0" brushRef="#br0" timeOffset="-90455.65">13416 4050 1024 0,'-3'-3'126'15,"-3"1"69"-15,-8 0-50 0,-5 2-13 16,-8 4-66-16,-6 3-26 16,-5 3-30-16,3 1-10 15,10 3-4-15,8-1-4 16,12 3-4-16,6 0 1 0,15 1 1 15,7 0 3-15,8 2 5 16,3 0 4-16,-1 1 6 16,-5 2 3-1,-8 1 2-15,-7 2 2 16,-11 1 7-16,-7 1 2 0,-13 1 2 16,-10-1-2-1,-14-3-9 1,-3-1-5-16,-5-11-52 15,3-5-50-15,13-10-265 16,4-7 213-16</inkml:trace>
  <inkml:trace contextRef="#ctx0" brushRef="#br0" timeOffset="-90224.54">13275 3876 783 0,'24'-14'162'16,"-2"-1"171"-16,-5 12-146 15,-2 3-5-15,-7 15-49 16,-1 7-27-16,-3 17-47 16,-4 10-16-16,-5 10-26 15,-2 5-6-15,0 9-6 0,-3 2 0 32,5 0-9-32,0-2-25 0,2-16-60 15,5-7-48-15,4-14-211 16,4-6 205-16</inkml:trace>
  <inkml:trace contextRef="#ctx0" brushRef="#br0" timeOffset="-89860.56">13516 4185 874 0,'-2'4'69'0,"-1"3"108"16,-1 2-66-16,3 5 14 16,1 2-20-16,2 5-64 15,1 1-15-15,1 3-14 16,0 0-5-16,-2-2-1 16,-1-4 0-16,0-9 1 15,-1-8 3-15,2 1 4 16,-2-9 7-16,0-11 16 15,0-5 3-15,0-11 13 0,2-5-5 32,1-3-9-32,2 2-4 0,6 6-16 15,0 3-5 1,2 7-9-16,1 3-5 16,-1 6-22-16,0 3-30 0,2 6-104 0,-1 5-105 15,0 9 138 1</inkml:trace>
  <inkml:trace contextRef="#ctx0" brushRef="#br0" timeOffset="-89485.03">13766 4206 566 0,'5'-12'112'0,"-1"-2"96"15,-3-2 9-15,-3 1-48 31,-4 0-30-31,-9 3-43 16,-2 2-19-16,-6 7-27 16,-1 3-13-16,4 6-26 0,2 6-6 15,3 11-10 1,5 3-2-16,6 4 2 0,4 1 2 16,6-6-1-16,9-5 0 15,3-8 1-15,2-5 0 16,2-10 3-16,0-7 1 0,-1-8 2 15,-1-4 2-15,-2-1 9 16,-4 0 10-16,-8 8 14 16,0 4 7-1,-6 11 0-15,-1 9-9 0,-5 13-15 16,-1 6-9-16,2 6-9 16,-1-2-3-16,11-6-38 0,0-4-45 15,11-7-140-15,0-3 124 16</inkml:trace>
  <inkml:trace contextRef="#ctx0" brushRef="#br0" timeOffset="-86291.53">14696 4051 968 0,'4'6'112'0,"-5"-1"42"0,1-1 5 16,1-1-1-16,3-4-40 16,9-1-16-16,8-2-14 15,2 0 2-15,6 0-11 16,2 0-9-16,6 1-22 15,6-1-13-15,6-1-17 16,1-2-4-16,-2 2-3 16,-6-1-2-16,-15 5 1 15,-9 0 0-15,-10 9 0 16,-8 7-1-16,-12 10 1 16,-4 4-1-16,-12 8-3 15,-9 4 0-15,-5 9-3 16,-2 5-5-16,0-2-2 0,8 0-16 0,6-11-22 31,7-5-10-31,10-12-48 0,5-6-33 0,8-10-147 31,2-7-156-31,13-7 239 0</inkml:trace>
  <inkml:trace contextRef="#ctx0" brushRef="#br0" timeOffset="-85830.73">15610 3924 932 0,'-3'-9'144'0,"-5"3"99"15,0 3 12-15,-8 7-51 16,0 1-39-16,-1 6-32 16,-3 5-18-16,-8 3-27 15,-3 6-20-15,-12 7-40 0,-2 3-15 16,5 8-16 0,4 3-4-16,12 6 3 0,9 0-2 15,15-5-2-15,6-3 0 16,17-11 0-16,7-5 1 15,14-10 4 1,8-9 0-16,0-9 6 0,-3-5 4 0,-13-7 3 16,-8-3 3-16,-9-2 16 15,-7-1 20-15,-14 0 15 16,-8 1 3 0,-19 7-12-1,-13 5-28-15,-18 13-18 0,-7 5-8 16,-2 9-43-16,10-1-34 15,19-1-160-15,12 0 136 16</inkml:trace>
  <inkml:trace contextRef="#ctx0" brushRef="#br0" timeOffset="36236.39">3725 12087 714 0,'-4'-4'90'16,"-2"-1"83"-16,-2 3-13 15,-2 3-27-15,2 2 0 16,4 1-14-16,1 2 8 0,6 1 4 16,3 0-14-16,7 4-23 15,0 1-20-15,1 4-38 16,-1 2-11-16,-7 3-15 16,-2 2-4-16,-5 5-2 15,-7 3 0-15,-5-1-1 16,-2 1 0-16,-5-3 0 15,-2-4 1-15,0-9 0 0,0-4 1 16,4-11-3 0,2-6-2-16,0-10-29 15,0-8-42-15,4-9-106 16,2-3-85-16,5 0 134 16</inkml:trace>
  <inkml:trace contextRef="#ctx0" brushRef="#br0" timeOffset="36388.19">3618 11946 1260 0,'5'-3'96'16,"-2"2"43"-16,-3 1-29 16,-1 0-60-16,-1 0-67 0,3 0-225 31,5-3 163-31</inkml:trace>
  <inkml:trace contextRef="#ctx0" brushRef="#br0" timeOffset="36954.76">3973 12124 887 0,'0'0'126'0,"0"0"119"16,0 0-24-16,0-2-47 0,-2-1-26 15,-2-1-60-15,-1-1-25 16,-3-1-38-16,-3-1-12 16,-1 1-8-16,-1 1-3 15,0 5-4-15,0 3-4 0,-1 6-2 16,5 7-3-16,0 6 0 16,5 3-3-16,2-1-11 15,1-4-3 1,6-7 2-16,1-3 5 0,3-10 16 15,2-4 6-15,-2-8 7 16,-1-4 5-16,0-4 12 0,0-1 6 0,-3 2 10 16,1 2-2-1,-4 8-11-15,-1 8-7 16,2 6-14 0,-3 11-4-16,-3 10-3 15,1 2-2-15,3 2-7 0,4 0-12 0,4-8-25 31,3-4-16-31,3-10-40 16,-1-5-21-16,1-10-102 16,0-6-196-16,-3-8 251 15</inkml:trace>
  <inkml:trace contextRef="#ctx0" brushRef="#br0" timeOffset="37170.07">4149 11838 1361 0,'-1'6'136'0,"-4"7"87"16,-4 8-45-16,-5 9-86 16,0 5-24-16,0 7-39 15,3 0-9-15,8 3-16 16,3 0-4-16,9 1-2 16,6-3-1-16,6-5-3 15,1-5 0-15,6-10-26 0,-1-6-27 16,0-12-114-16,1-5-101 31,1-13 148-31</inkml:trace>
  <inkml:trace contextRef="#ctx0" brushRef="#br0" timeOffset="38318.08">12312 13377 1157 0,'0'0'106'0,"0"-1"101"31,1-3-21-31,5 1-10 0,2-2-11 0,4-2-32 16,10 1-20-16,10-5-28 31,4-5-4-31,19-11-16 16,7-8-6-16,31-16-7 0,16-6-8 16,17-9-4-16,10 2-3 15,3 4-2-15,-10 4-4 16,-8 6-10-16,-15 4-8 0,-27 9-15 15,-15 8-23-15,-33 16-85 16,-18 7-67-16,-30 17-180 16,-13 9-138-16,-13 16 271 15</inkml:trace>
  <inkml:trace contextRef="#ctx0" brushRef="#br0" timeOffset="38752.86">12437 13079 1131 0,'0'0'233'15,"2"1"248"-15,5 2-286 16,-2 2-30-16,-5 7-94 0,0 2-31 16,-13 11-25-16,-4 7-7 15,-11 12-8-15,-3 3 0 0,-1 1 0 31,1-3-1-31,12-4 1 0,2-2 0 0,16-3-1 32,8-1 0-32,18-6 8 15,12-4 6-15,17-10 7 16,5-8-1-16,9-13-3 16,1-7-18-16,-2-9-102 15,11-3-79-15,-8 1 88 0</inkml:trace>
  <inkml:trace contextRef="#ctx0" brushRef="#br0" timeOffset="39467.78">14092 12306 854 0,'-6'-2'150'16,"0"-1"162"-16,2 2-47 16,1 1-42-16,0-1-23 15,3 1-58-15,0 1-17 16,1 6-22 0,2 4-18-16,-2 11-19 0,2 10-12 15,-3 13-26-15,-2 8-8 16,0 13-11-16,-3 0-4 15,-2 7-5 1,1-4-10-16,-1-10-30 0,4-8-23 16,3-18-56-16,0-6-38 15,7-19-186-15,5-8 202 16</inkml:trace>
  <inkml:trace contextRef="#ctx0" brushRef="#br0" timeOffset="39965.1">14404 12405 873 0,'-1'0'158'16,"-3"0"152"0,-4 0-39-16,-3 0-82 15,2 0-28-15,1 2-57 0,0 1-13 16,4 1-26 0,0 3-13-16,2 5-21 15,1 1-10-15,0 13-14 0,1 6-6 0,2 12-2 16,2 5-2-1,5 0-1-15,4-4 1 0,9-11-3 16,4-9 0-16,7-18 4 16,5-8 6-16,2-16 30 15,1-7 17-15,-7-10 25 16,-6-5-1 0,-10-9-13-16,-7-2-8 0,-11-5-13 15,-7 2-4-15,-14 5-9 0,-8 8-9 16,-13 19-39-16,-7 11-21 31,-6 20-43-31,1 9-21 0,9 6-51 16,6 4-46-16,19-6-299 15,11 3 299-15</inkml:trace>
  <inkml:trace contextRef="#ctx0" brushRef="#br0" timeOffset="41518.06">15180 12238 195 0,'8'3'86'0,"1"-2"117"15,-1 0-1-15,0-2 5 16,0 0 4-16,0-4-5 16,-1 1-16-16,-3 1-25 15,-1-2-19-15,-3 1-38 16,-3 0-11-16,-1-3-22 15,-1 1-12-15,2-2-13 0,-1 0-4 0,1-2-2 32,-2 0 4-32,-2-1-6 15,-3-1-1-15,-7 1-13 16,0 3-5-16,-8 1-7 16,3 4-7-16,2 7-8 15,-1 3-1-15,7 7-8 16,2 3 1-16,8 3-1 0,2 2 1 15,5 3 2-15,8 3 2 0,6 0 2 16,1-1-1-16,7 5 1 16,-2 0-1-16,3 2-2 15,-1 2-1-15,-1-3-11 16,-1-1-16 0,-5-1-21-16,-5-3-1 0,-13-3 13 15,-11-1 18 1,-9-6 23-16,-4-4 4 15,-7-9-4-15,-2-7 0 16,0-11 8-16,4-7 11 16,4-10 26-16,8-5 9 15,9-6-2-15,8 3-5 0,18 2-18 16,1 1-7-16,7 6-8 16,4 1-4-16,-2 1-28 15,-1 3-47-15,3 0-200 16,-1-2 166-16</inkml:trace>
  <inkml:trace contextRef="#ctx0" brushRef="#br0" timeOffset="41760.99">15569 12125 1797 0,'-9'17'134'0,"-1"4"100"16,-4 1-138-16,-3 4-8 15,-4 11-43-15,-4 2-17 0,-2 7-27 16,2 4-2-16,6-4-4 16,7 0-3-16,16-8 1 15,6-2 0-15,18-10 2 16,4-5 3 0,2-10 1-16,2-5-9 15,-4-9-58-15,-3-6-62 16,0-9 68-16</inkml:trace>
  <inkml:trace contextRef="#ctx0" brushRef="#br0" timeOffset="41966.55">15664 12434 1464 0,'-2'17'194'16,"-1"5"180"-16,3 7-142 0,3 7-93 0,0 5-47 15,0 9-56 1,-3 1-22-16,-11 5-99 15,-4 0-146-15,-23 16 134 16</inkml:trace>
  <inkml:trace contextRef="#ctx0" brushRef="#br0" timeOffset="44032.73">4790 11925 704 0,'0'0'179'0,"-1"2"170"16,-2 0-106-16,0 2-33 16,0 5-60-16,-4 2-38 15,4 6-55 1,-3 3-20-16,2 8-24 0,1 2-6 0,2 3-4 16,1 1-3-16,2-5-17 15,4 0-21-15,3-8-46 16,1-4-34-16,0-9-146 15,0-4 155-15</inkml:trace>
  <inkml:trace contextRef="#ctx0" brushRef="#br0" timeOffset="44361.29">4978 11980 1238 0,'-3'3'99'0,"-2"3"74"0,-3 4-30 16,-3 8-56-16,0 3-22 0,4 8-45 16,4 3-14-16,10 0-6 15,9 1-2-15,13-8-1 16,6-6 2-16,3-11 25 16,-2-7 20-16,-7-10 33 31,-6-6 9-31,-5-8-1 15,-4-4-10-15,-8-2-17 0,-10-3-5 16,-3 7-23 0,-4 2-7-16,-14 6-19 0,3 9-2 0,-14 7-56 15,-1 3-34 1,8 13-76 0,2 2-84-16,17 1 146 0</inkml:trace>
  <inkml:trace contextRef="#ctx0" brushRef="#br0" timeOffset="44949.28">5525 11892 1036 0,'3'-12'144'0,"-5"1"135"0,2 0-30 16,-9 6-54 0,0 3-19-16,-10 2-50 0,-7 2-16 15,-4 2-47-15,-3 0-22 16,6 0-27-16,1 1-9 16,7 2-1-16,5 3 0 0,7 2-1 31,2-1 0-31,4 1-1 0,0-1-2 15,2-2 0-15,2 0-1 16,3 1-1-16,1-1 0 16,8 2 1-1,1 0-2-15,9 5 1 16,4 0-1-16,7-1 1 16,2 2 1-16,0-4 1 0,-3-1 0 15,-10 0 3-15,-4 0 0 16,-13 1 1-16,-8 1 0 0,-8 5-4 15,-8-1-7-15,-11 3-15 16,-5 1-3-16,-9-2 3 16,-1-3 7-16,3-9 14 15,5-7 6-15,12-12 27 16,8-5 14-16,14-9 20 16,8-2 3-16,13-5-9 15,6-3-10 1,7-1-22-16,3 0-5 0,0-1-18 15,-3 0-5-15,-4 1-30 0,0 1-27 0,-9 2-73 32,1 3-47-32,-4 8-125 0,-1 2-127 0,1 7 246 31</inkml:trace>
  <inkml:trace contextRef="#ctx0" brushRef="#br0" timeOffset="45230.16">5762 11759 940 0,'5'8'190'0,"-4"0"139"16,1 4-77-16,-2 4-45 0,-3 7-82 15,-4 5-34-15,-9 10-52 32,-2 1-15-32,-5 4-16 0,1-1-6 15,3-3-4-15,4-3-2 16,7-6-1-16,4-3 3 15,7-6-1-15,6-4 0 16,9-5 0-16,6-3 0 0,5-6 1 16,1-3 2-1,2-6-42-15,-1-3-36 16,-1-4-113-16,0-3-80 0,-5-3 145 16</inkml:trace>
  <inkml:trace contextRef="#ctx0" brushRef="#br0" timeOffset="45396.32">5931 11985 849 0,'-7'-3'197'0,"-2"-1"197"0,2 6-66 0,2 8-97 16,1 1-25-16,12 12-67 15,-6-2-24-15,6 10-57 16,2 7-27 0,-10 7-19-16,1 7-16 0,-10 7-77 31,-2 2-36-31,-6 12 52 15</inkml:trace>
  <inkml:trace contextRef="#ctx0" brushRef="#br0" timeOffset="48996.89">2602 12071 423 0,'-9'5'69'0,"-4"0"79"16,0-2-48-16,2 0 11 15,2-1-8-15,6-1 0 16,1-1 4-16,5 0 24 0,7 0 12 15,5 3 5-15,8 2-8 16,5 3-43-16,2 4-14 16,6 2-30-16,4 2-15 0,9-2-18 31,2-1-10-31,-3-4-36 0,-5-2-30 0,-12-4-98 31,-7-2-78-31,-9-3 126 16</inkml:trace>
  <inkml:trace contextRef="#ctx0" brushRef="#br0" timeOffset="49266.04">2900 11981 849 0,'-1'3'176'16,"1"5"147"-16,4 10-93 15,-3 2-21-15,2 7-79 31,2-2-40-31,6-1-64 0,6 0-13 16,10-3-8-16,3-2 3 16,0-1 0-16,0-1 0 0,-9 1 11 15,-4 2 5-15,-13 0 21 16,-5 1 6-16,-15 0-6 16,-8 0-6-1,-16 0-18-15,-14 0-14 16,-23-2-85-16,-9 0-85 0,-14 6 88 15</inkml:trace>
  <inkml:trace contextRef="#ctx0" brushRef="#br0" timeOffset="50925.05">1133 12023 725 0,'2'-4'167'16,"-1"0"133"-16,-1-1-68 0,2 2-30 0,-2 1-51 16,0 0-19-16,-3 1-47 15,1 3-18-15,-3 4-33 16,0 5-17-16,-3 10-14 16,-4 1-2-16,2 5-1 31,2 0 0-31,4-4 0 0,4-1 0 15,8-9 0-15,2-4-1 16,8-4 9-16,7-3 10 16,6-1 23-16,3 1 7 0,-2 2-1 15,-8 1-10-15,-6 6-19 16,-4 2-6-16,-14 9-4 16,-4 4 0-16,-13 5-32 15,-9 5-30 1,-6-2-77-16,-4-2-60 0,-2-8-117 15,4-8-137-15,6-14 253 16</inkml:trace>
  <inkml:trace contextRef="#ctx0" brushRef="#br0" timeOffset="51094.38">1021 12092 1365 0,'13'-11'151'0,"9"-2"123"0,3-3-87 0,12-6-62 15,1-1-38-15,2-3-43 16,-2 0-20 0,-2 4-72-16,-2 2-58 15,-1 10-302-15,1 6 243 16</inkml:trace>
  <inkml:trace contextRef="#ctx0" brushRef="#br0" timeOffset="51394.08">1544 12062 1020 0,'-8'3'135'0,"-1"2"102"15,0 4-113-15,0 5-22 16,2 8-52-16,1 5-13 31,6 6-18-31,2 2-5 16,9 0-6-16,3-5 1 15,9-12 40-15,2-7 25 16,4-16 35-16,-3-9 7 0,-3-12-25 16,-4-4-11-16,-9-3-18 15,-4 2-6-15,-12 3-17 16,-4 3-11-16,-13 6-43 16,-5 3-33-16,-6 6-78 15,1 4-74-15,8 6 107 0</inkml:trace>
  <inkml:trace contextRef="#ctx0" brushRef="#br0" timeOffset="51642.17">1797 11937 1155 0,'9'4'139'15,"-2"0"127"-15,1 1-104 0,-6 6-40 16,-2 2-36-16,-2 8-39 15,-4 5-16 1,-2 5-23-16,0 1-3 16,1-2-4-16,3-2-1 15,5-6-2-15,4-5-2 0,7-8-2 16,3-4-1-16,5-5-14 0,2-3-25 31,1-6-137-31,-2-2-197 0,-4-6 214 16</inkml:trace>
  <inkml:trace contextRef="#ctx0" brushRef="#br0" timeOffset="51762.46">1978 12071 1267 0,'0'13'177'15,"1"8"150"1,3 5-83-16,1 9-113 16,1 1-46-16,-1 6-61 0,-1 0-36 0,-3 5-71 31,-1 6 54-31</inkml:trace>
  <inkml:trace contextRef="#ctx0" brushRef="#br0" timeOffset="54827.23">10424 9930 1647 0,'-3'0'98'16,"-5"2"24"-16,2 1-23 0,-2 5-27 16,4 2-18-16,-1 7 6 31,3 5-8-31,-3 13-17 0,4 6-6 0,-1 10-17 15,1 4-6-15,-2-1-4 16,1 1-2-16,2-8 0 16,-1-1 2-16,3-10-2 15,2-4-1 1,0-10 0-16,4-6-3 0,0-8 4 16,2-4 1-16,2-4-1 0,-1-4 1 15,9-1-1-15,6-1-2 16,15-2 0-16,11-2 0 31,22-1-1-31,5 0 0 0,9-1-1 16,7 0-2-16,18-3-4 15,8-1 0-15,21-2 1 16,7-1 2-16,6 0 3 16,14 3 2-16,5 2 1 15,2 4-1-15,14 4 1 16,-7 3 0-16,10 6 1 0,-8 3 0 15,3 4 3 1,-6 1 2-16,-10 1-1 16,3-1 0-16,-22 1 0 15,-2-1-2-15,-8-1 1 0,-16 1 2 16,-14 0-1 0,-8-1 2-16,-21-2 0 15,-3-2 1-15,-18-6 0 16,-8-4 0-16,-18-8 2 15,-7-5 1-15,-9-9 2 16,-3-6 2-16,-1-16-3 0,-2-11-2 0,5-25-3 16,4-9-3-16,5-6 0 15,5-2 2-15,1 1 11 16,4 2 3-16,-6 8 3 16,-3 7-4-16,-4 22-8 15,-9 8-4 1,-4 13-3-16,-3 5 1 15,-10 8-2-15,-4 6 0 0,-5 9-2 0,-5 4-1 32,-9 8-1-32,-7 4 0 0,-12 5 1 15,-6 3 1-15,-5 3 1 16,-3-1 1-16,-9 1 0 16,-6-2 2-16,-22-3-2 15,-7-1 1-15,-13-5 0 16,-10-3-1-16,-9-3-1 15,1 0-1-15,-23-1-1 16,2 3 0-16,0 0-1 16,-11 0 0-16,9 3-9 15,-2 2-11-15,-11 7-15 16,3-1-3-16,-11 2 8 0,3-1 11 16,14-1 19-16,-4 0 2 15,17-2 2-15,5-1 1 16,-3-2 0-16,13 1 0 0,13 1-1 15,6 1 0-15,6 0-1 16,7 0 0 0,5-1 0-16,3 2-1 0,21 1 0 15,0 0 0-15,1 3 0 16,2-1 0-16,1 1 6 16,11 0 8-1,16-3 8-15,4-1 1 16,12 0-6-16,2-1-9 15,9 7-12-15,3 5-5 16,6 14-19-16,2 9-19 0,0 5-73 16,0 5-61-16,4 4 95 15</inkml:trace>
  <inkml:trace contextRef="#ctx0" brushRef="#br0" timeOffset="56929.06">15345 9556 809 0,'0'3'133'0,"0"1"100"16,-1-1-44-16,-1 0 34 15,2 3-34-15,3 0-27 16,0 7-47-16,2 5-33 0,-2 12-49 16,2 9-12-16,-5 10-21 15,0 6-6-15,-1 4-56 16,-3 1-33-16,4 0-45 15,2-6-1-15,4-14 25 16,0-9-21-16,-3-24 97 16</inkml:trace>
  <inkml:trace contextRef="#ctx0" brushRef="#br0" timeOffset="57162.74">15342 9684 921 0,'-7'-39'191'0,"3"3"217"0,10 12-204 31,9 4-2-31,7 10-18 16,0 5-8-16,10 7-35 16,0 4-30-16,-3 5-53 15,-1 2-21-15,-11 0-25 16,-5 3-6-16,-5 2-3 16,-1 2-1-16,-15 4 1 15,0-1-6-15,-23 1-39 0,-7 0-31 16,-4-6-83-16,-1-7-50 0,16-9-222 15,9 1 245-15</inkml:trace>
  <inkml:trace contextRef="#ctx0" brushRef="#br0" timeOffset="57416.09">15855 9637 1589 0,'15'5'117'16,"-13"1"113"-16,-6 4-44 0,-24 5 14 0,-10 0-25 31,-12 5-65-31,-3 0-35 16,11 5-47-16,4 4-15 0,18 5-18 16,12 4-2-16,16 2-3 0,8-1-2 15,22-4-5 1,7-7-13-16,17-13-51 0,8-7-41 15,-4-15-133 1,-1-6 140-16</inkml:trace>
  <inkml:trace contextRef="#ctx0" brushRef="#br0" timeOffset="58559.29">12097 9562 683 0,'7'-1'117'0,"-4"-2"137"16,0 0-36-16,-3 0-16 15,-1 2-19-15,-1 0-36 16,-4 1-11-16,-1 2-15 16,-4 1-14-16,-3 2-28 31,-5 1-17-31,-7 3-28 0,-5 0-9 0,-5 2-12 31,-2 2-2-31,3 2-7 0,4 0-3 16,13 0 5-16,2-1-1 15,12 2 9-15,6-1 0 16,4-2-4-16,5-1-2 16,-3 1-5-16,-2-2-1 15,-2 0 0-15,-1 2 1 0,-4-4-2 16,-2 2 1-16,-4 0-2 16,1 1 0-16,2-1-2 15,1-3 0-15,8-1-1 16,3-2 0-16,7 0 2 15,2 1 1-15,7 1 0 0,7-1 0 16,1-1 0 0,1-1 0-16,-2-2 1 15,-2 0 0-15,-7-1 1 16,-4 3 0-16,-12 3 3 16,-7 3-1-16,-15 7 1 15,-8 4-1-15,-17 3-11 0,-6 0-19 0,-8-4-56 31,4-5-29-31,14-10-96 16,12-5-89-16,22-10 173 16</inkml:trace>
  <inkml:trace contextRef="#ctx0" brushRef="#br0" timeOffset="58834.11">12270 9765 895 0,'1'8'181'0,"-1"4"270"0,-4 4-274 31,-2 3-53-31,-2 2-17 0,3 1-44 16,4-2-13-16,8-7-29 15,5-2-6-15,9-8 3 16,5-4 10-16,10-7 26 0,1-2 9 16,-3-4 10-1,-3-1-8-15,-15-4-9 0,-4 0-7 31,-11 1-15-31,-5 1-5 0,-13 1-11 16,-12-2-13-16,-12 8-46 16,-3 3-32-16,-2 8-72 15,8 6-67-15,13-1 120 16</inkml:trace>
  <inkml:trace contextRef="#ctx0" brushRef="#br0" timeOffset="59094.77">12749 9549 1319 0,'5'12'141'15,"-7"6"103"-15,-11 8-115 16,-7 2 12 0,-5 11-44-1,-3 0-13-15,4 2-21 0,2 1-21 16,5-7-26-16,6-3-8 0,10-8-14 15,6-2 6-15,14-8-5 16,3-4 1-16,11-7-10 16,4-3-15-1,4-6-41-15,0-3-48 0,-5-6-266 16,-6-1 237 0</inkml:trace>
  <inkml:trace contextRef="#ctx0" brushRef="#br0" timeOffset="59248.55">12908 9788 1405 0,'-9'23'184'0,"-3"2"177"16,-1 7-111-16,-3 5-73 15,2 1-51-15,6 6-74 0,2 0-21 16,5-2-19-16,-3 0-31 16,-4-1 393-1,-1 5-283-15</inkml:trace>
  <inkml:trace contextRef="#ctx0" brushRef="#br0" timeOffset="64709.66">17813 9422 893 0,'-6'1'125'0,"1"-1"125"16,0-2-77-16,3-2-43 0,1-2-18 15,1-2-12-15,0 0 4 0,4 4-13 32,0 4-17-32,0 12-33 15,0 6-23-15,-7 18-14 16,-1 9 0-16,-5 19 0 0,-3 8-1 0,0 6-2 31,-2 0-5-31,4-5-20 16,1-5-1-16,8-9 0 15,1-6 7-15,2-13 18 16,6-8 1-16,0-6 2 16,1-4-1-16,3-7 7 15,1-1 3-15,6-8 8 0,6 2 8 0,11-7 4 16,10-3 0-1,20-1-4-15,4-7-8 0,8 3-12 32,3 2-2-32,14 3-5 0,13 3-1 0,9 2 0 15,8 2 0-15,13 0 1 16,-1-2-1-16,22 4 0 16,5-3 1-16,-11-1 1 15,11-1-1-15,-13-4 1 0,-6-1-1 16,4-3 1-16,-15-2-1 15,-14-1 2-15,-4-1 0 16,-21 1 0 0,-7 2 1-16,-20 3 0 15,-11 2 0-15,-28 3 1 16,-12-1 2-16,-10 0 2 16,-7 0 2-16,-3-5 1 15,-1-5 0-15,-5-7 1 16,3-4-1-16,-1-12-1 15,3-7-2-15,-2-11-8 16,-1-8-1-16,2-12-4 0,-1-8 0 16,3-10 4-16,0-3 1 15,0 5 1 1,-3 6 0-16,-4 13 1 16,-6 7 7-16,-9 11 3 0,-5 6-1 0,-6 10 0 15,0 6-8-15,-2 7-3 16,-3 2-1-16,1 5-1 15,-2 0 1-15,-2 2 0 32,-11 0 0-32,-17 0-1 15,-10 2-3-15,-14 6-5 0,-15 3-6 16,-22 10-25-16,-16 5-11 16,-41 9-20-16,1 6 4 15,-25 13 29-15,1 4 15 0,6 4 25 16,5-3 1-16,30-6-16 15,11-8-24 1,51-10-51-16,16-4-43 0,48-12-116 16,21-2-225-16,42-7 280 15</inkml:trace>
  <inkml:trace contextRef="#ctx0" brushRef="#br0" timeOffset="65238.68">21258 9582 1042 0,'-1'-14'125'0,"0"-2"114"15,-7-2-63-15,-4-4-21 16,-5 0-29-16,-4 4-38 0,0 4-17 16,0 10-29-16,-2 4-11 15,-1 8-19-15,3 5-10 16,9 8-11-16,7 2-2 16,14 3 2-16,9 1 2 15,7 5 4-15,2-1 2 0,-3 0 2 16,0 0 1-16,-9-4 1 15,-6-5 2-15,-9-3 5 16,-8-4 1-16,-13-6 1 16,-7 0-2-16,-14-6-24 15,-4-3-25-15,-2-7-78 16,2-7-68-16,9-6-223 0,5-5 228 16</inkml:trace>
  <inkml:trace contextRef="#ctx0" brushRef="#br0" timeOffset="65409">21083 9224 1421 0,'19'18'156'0,"-2"5"116"16,-2 13-151-16,-4 4-22 0,-3 5-55 16,-1 2-12-16,3 5-16 15,-3-1-3-15,1 1-69 16,0-3-69-1,-1 1 73-15</inkml:trace>
  <inkml:trace contextRef="#ctx0" brushRef="#br0" timeOffset="65756.18">21416 9568 1450 0,'16'26'61'0,"-2"6"-4"15,-3 4 0-15,-2 3-19 32,1-3-11-32,-5-6-10 15,7-3-5-15,-3-8 6 16,-2-4 5-16,-5-8 4 0,-2-3 4 16,-7-7-7-1,-3-5-3-15,-4-8-5 16,-4-7 22-16,0-13 46 0,2-2 20 15,0-14 23-15,8 2-15 16,8 4-41-16,7 5-22 16,10 13-28-16,5 3-12 0,9 8-13 15,-1 4-4-15,3 5-3 16,-4 4-24-16,-1 4-75 16,1 4-54-16,0 5-220 15,3 2 214-15</inkml:trace>
  <inkml:trace contextRef="#ctx0" brushRef="#br0" timeOffset="66090.36">21964 9589 1143 0,'0'1'204'0,"-2"-2"193"16,-5-2-128-16,-10-4-97 16,-5 0-64-16,-13 3-71 15,-2 4-21-15,0 12-20 16,2 6-5-16,12 12-4 15,7 1-2-15,15-1-14 16,6-4-8-16,15-9 1 0,6-3 5 16,14-8 21-16,0-3 9 0,5-9 19 31,-5-8 4-31,-6-8 13 16,-5-3 12-16,-15-10 10 0,-1 2 4 0,-11 4-1 31,-3 5-9-31,-8 23-31 15,-9 13-8-15,-4 22-14 16,-4 9-5-16,5 7-9 16,11-2-23-16,19-9-105 15,16-6-52-15,19-11-161 0,1-4 175 16</inkml:trace>
  <inkml:trace contextRef="#ctx0" brushRef="#br0" timeOffset="67058.73">13069 9402 1032 0,'-5'-1'69'0,"1"1"62"0,0-3-38 0,-1-3 45 16,-2-1 2-16,-1-4 1 16,1-3-19-16,1-7-30 31,2-4-11-31,6-16-23 0,5-7-12 15,9-13-15-15,7-4-5 16,8-4 4-16,8-1 2 16,15-4-5-16,9-3-5 15,5-5-11-15,6 2-4 16,13 5-7-16,12 6 0 0,15 1-3 16,4-3 0-16,15 3 0 15,-6 3 0-15,7 14-3 16,5 7-1-1,1 13 3-15,-2 2 2 0,18 7 8 16,2-1 4-16,0 3-2 16,16 5-2-16,-11 3-4 15,3 4-2-15,8 7 0 16,-9 1 0-16,16 7 0 16,-7 3 1-16,5 9-1 15,-3 4 1-15,-14 8-1 16,8 0 1-16,-22 4 0 15,-3 2 1-15,1 6 0 16,-10 3-1-16,-3 7-1 0,6 1 0 16,-8 2 0-16,-6 1 0 15,-2 1 0-15,-4 0 0 16,-14 4 2 0,-6 1 1-16,-11-4 1 15,-12-4 0-15,-13-13 3 16,1-4 0-16,-19-14 2 0,-10-5-8 0,-20-9-66 31,-7-1-49-31,-12-8-267 16,-3 2 220-16</inkml:trace>
  <inkml:trace contextRef="#ctx0" brushRef="#br0" timeOffset="67418.25">18860 8643 1032 0,'3'-4'86'31,"6"1"116"-31,-1 0-61 0,-5 1 39 0,1 0-1 0,-4 2-43 16,1 0-37-16,-1 7-63 31,0 5-19-31,0 12-13 15,0 6-1-15,5 13 0 16,3-1-2-16,8 7-1 0,3-3 1 16,2-7 0-1,-2-3 1-15,-6-9 2 16,-2-1 0-16,-11-5 4 0,-2-2 2 16,-15-5 5-16,-13-3-1 15,-26-3-2-15,-14-3-4 16,-8-3-33-16,-1-2-24 0,4 0-90 15,0 0-81-15,1 5 123 16</inkml:trace>
  <inkml:trace contextRef="#ctx0" brushRef="#br0" timeOffset="68199.44">18762 9469 1177 0,'18'0'128'16,"-5"0"59"-16,-4 0-29 16,-5-1-12-16,-12-1-34 15,-5-1-8-15,-12 0-49 16,-8 0-23-16,-3 3-24 16,-5 1-4-16,2 4-6 15,4 3-3-15,3 5 0 16,6-2-2-16,13 1-1 15,5-2 0 1,8 1 0-16,6 1 2 0,4 4 3 16,-1 5 2-16,-3 5 1 15,-3 3 0-15,-7 3 1 16,-2 0 0-16,-9-6-1 16,2-2-3-16,0-9-5 15,2-1-5-15,10-7-11 16,3-4-1-1,13-6 4-15,2-5 4 0,9 0 14 16,0-2 7-16,6 6 11 16,-1 3 3-16,0 5 5 15,1 7-5-15,-1 4-7 16,-1 2-2-16,-5 1-5 16,-6 0 0-16,-10 2 3 15,-6 1 1-15,-10-3 7 16,-6 0 1-16,-15-2 0 0,-2-1-2 15,-6-4-26-15,-5 0-17 16,0-6-52 0,-1-3-44-16,4-5-233 15,5-2 219-15</inkml:trace>
  <inkml:trace contextRef="#ctx0" brushRef="#br0" timeOffset="68504.49">19065 9599 1548 0,'-4'4'94'15,"-3"3"54"-15,-3 6-105 16,-3 3 5-16,1 5-14 16,1 3 0-16,7 0-7 0,4-1-9 15,7-5-9 1,1-1-2-16,11-6-2 0,6-5 5 15,6-4 17 1,5-3 10-16,-1-9 19 0,-1-2 0 16,-11-8-1-16,-4-2-4 15,-18-7-7-15,-6-3-8 0,-21 0-22 16,-7 2-15-16,-11 8-51 16,-3 7-27-16,4 12-91 15,-2 4-280-15,4 0 284 16</inkml:trace>
  <inkml:trace contextRef="#ctx0" brushRef="#br0" timeOffset="69088.43">19633 9389 1757 0,'-10'-5'90'0,"-5"-7"-24"16,1 1-27-16,-2-2-19 0,0 4-3 16,0 6-5-16,-3 3-2 0,0 11-9 15,0 4-4-15,2 9-4 16,3 1 1-16,7 2 0 16,6 2 0-16,7 2 1 31,4-1 2-31,9 3 2 15,0 3 1-15,4-1 0 16,-3 0 1-16,-4-4 1 0,-2-5 0 16,-10-5 1-16,-4-4 1 0,-7-3 3 15,-5-5 1-15,-7-6 2 16,1-4 1-16,-3-10 2 16,4-6 3-16,3-11 30 15,3-4 13-15,7-7 6 16,5 3-1-1,7 3-24-15,6 3-15 0,3 7-10 16,0 1-4 0,3 3-36-16,-2 0-49 0,-2 1 42 15</inkml:trace>
  <inkml:trace contextRef="#ctx0" brushRef="#br0" timeOffset="72988.17">11636 9806 1053 0,'-7'-1'90'16,"-1"1"75"-16,4 1-15 15,7 0-19-15,5-2 9 16,18-2-6-16,1-3 1 16,18-2-7-16,13 3-25 15,24 1-38-15,10 2-17 16,9 0-30-16,7-4-6 15,7-4-7-15,0-1 0 0,4-2-1 16,-6-1 0-16,-9 0 1 16,-8 3 0-16,-25 4 2 15,-17 2-10-15,-39 6-68 16,-16 8-49-16,-36 9-138 16,-19 4-94-16,-23 11 194 15</inkml:trace>
  <inkml:trace contextRef="#ctx0" brushRef="#br0" timeOffset="73310.82">11403 10082 1115 0,'47'3'161'0,"17"0"127"16,11-2-27-16,15-1-88 15,11-1-41-15,15-7-61 32,6-2-11-32,12-7-17 0,1-4-4 15,-15-3-8-15,-3 0-5 16,-20 3-8 0,-13 1-3-16,-24 8-1 0,-13 4-16 0,-36 7-42 15,-18 3-41-15,-32 9-74 16,-10 3-16-16,-15 8-110 15,-1 1 161-15</inkml:trace>
  <inkml:trace contextRef="#ctx0" brushRef="#br0" timeOffset="73469.89">11756 10204 1422 0,'54'-5'159'0,"24"-1"119"15,11-6-65-15,18-4-80 16,10-4-38-16,7-8-50 16,5-2-19-16,8-4-18 15,-5-2-5-15,-14 1-62 16,-6 2 45-16</inkml:trace>
  <inkml:trace contextRef="#ctx0" brushRef="#br0" timeOffset="74485.16">13375 9705 931 0,'-7'-6'135'16,"0"2"159"-16,4 1-92 15,2 2-22-15,0 1-13 0,1 2-38 16,-1 2-21-16,1 9-45 15,0 3-20-15,0 12-26 16,0 7-9-16,-5 2-23 31,-1 4-30-31,0-1-78 16,2-4-39-16,7-4-164 0,2-5 179 16</inkml:trace>
  <inkml:trace contextRef="#ctx0" brushRef="#br0" timeOffset="74784.22">13546 9760 1335 0,'1'4'58'16,"-1"4"28"-16,-2 7-7 0,-4 9 5 0,-2 5-23 15,4 4-44-15,1-2-9 16,7-7-6-16,7-4-2 15,5-10 14-15,5-6 14 0,6-8 43 32,0-7 18-32,-1-6 16 15,-5-3-6-15,-15-5-31 16,-5-2-12-16,-14-1-19 16,-6 0-12-16,-5 2-14 15,1 5-12-15,3 11-53 16,1 5-39-16,6 13-190 0,2 4 166 15</inkml:trace>
  <inkml:trace contextRef="#ctx0" brushRef="#br0" timeOffset="75220.29">14008 9654 1475 0,'-9'-16'113'16,"-5"1"41"-16,-5 2 6 16,-6 5-42-16,-3-1-20 15,1 7-19-15,2 3-9 16,5 11-29-16,4 4-15 0,6 8-22 16,4 2-5-16,8 2-6 15,10 2 1-15,5-2 1 16,3 2 3-16,5-2 1 15,0-1 1-15,3 0-7 16,-3-1-25-16,-7 1-32 16,-6 0-6-16,-14 2-20 15,-9 0 2-15,-14-2 0 0,-6-4 9 16,-2-11 30 0,2-8 25-16,8-17 60 15,6-9 15-15,12-9 16 0,5-3 7 16,17-2-16-1,2 2-12-15,5 1-16 16,6 1-9-16,-1-1-14 16,1 2-4-16,2 3-45 0,2-5-51 15,3 3-165-15,2-2-127 16,2 3 202 0</inkml:trace>
  <inkml:trace contextRef="#ctx0" brushRef="#br0" timeOffset="75484.3">14287 9569 999 0,'5'19'135'0,"-5"4"109"15,-8 6-55-15,-7 9-75 16,-2 2-31-16,-6 3-40 0,4 1-19 16,6-8-19 15,5-2-4-31,16-9-4 0,2-7-2 16,9-9 1-16,0-4 2 15,1-8 4-15,3-6 4 16,0-5 1-16,-5-1 11 15,-4 1 32-15,-4 4 12 0,-8 11 20 16,-2 7-10-16,-5 20-33 16,-4 11-14-16,-1 16-20 15,0 5-8-15,5 0-92 16,2-3-22-16,11-5 50 16</inkml:trace>
  <inkml:trace contextRef="#ctx0" brushRef="#br0" timeOffset="76366">13050 13775 1469 0,'1'-7'78'0,"-1"-1"51"16,0 2-6-16,-3 1 14 16,0 1 9-16,-4 1 0 15,-2 3-18-15,-10 4-38 16,-8 3-16-16,-20 6-46 15,-10 1-8-15,-18-1-13 16,-3-2-4-16,0-8-2 0,6-4 0 16,9-5-6-16,0-3-15 15,7 2-42-15,6 3-40 16,6 4-108 0,10 0-75-16,15 8 152 0</inkml:trace>
  <inkml:trace contextRef="#ctx0" brushRef="#br0" timeOffset="76618.36">12516 13558 1787 0,'-14'12'143'0,"-5"5"85"0,-5 0-125 16,-13 8-77-16,-7 2-26 15,-2 2-13-15,4 0-3 16,14-1-2-16,6 2 1 16,19 1-10-16,7 0-6 15,20 1-13-15,11-4-36 0,20-8-84 16,7-7-143 0,14-12 166-16</inkml:trace>
  <inkml:trace contextRef="#ctx0" brushRef="#br0" timeOffset="76870.02">12697 14128 1628 0,'-5'4'108'0,"4"1"55"15,1 1-66-15,2 2-51 16,3-1-8-16,-4 0-98 16,-1-1-45-16,0 3 53 31</inkml:trace>
  <inkml:trace contextRef="#ctx0" brushRef="#br0" timeOffset="77008.14">12615 14612 1933 0,'-7'10'98'0,"0"-2"49"16,5-8-296-16,-4 0 100 15</inkml:trace>
  <inkml:trace contextRef="#ctx0" brushRef="#br0" timeOffset="77132.33">12505 15053 1964 0,'-1'16'96'0,"-1"-2"63"0,2-11-211 16,0-3-124-16,4-9 100 31</inkml:trace>
  <inkml:trace contextRef="#ctx0" brushRef="#br0" timeOffset="77265.79">12647 15394 2367 0,'0'31'92'16,"0"-8"-25"-1,1-10-96-15,-1-17-209 0,2-9-264 16,4-19 277-16</inkml:trace>
  <inkml:trace contextRef="#ctx0" brushRef="#br0" timeOffset="77383.15">12735 15419 1889 0,'-11'43'180'0,"-2"-3"100"16,0-5-126-16,0-13-177 16,1-6-264-16,5-22 181 0</inkml:trace>
  <inkml:trace contextRef="#ctx0" brushRef="#br0" timeOffset="78613.35">12604 16261 658 0,'-9'-13'103'0,"1"0"73"0,2 2-14 16,1 3-1-16,2 6 17 31,-3 2 4-31,2 6-13 16,0 5-16-16,3 8-38 0,1 5-17 15,0 8-43-15,3 1-19 16,4 6-27-16,6 3-7 16,0 3-2-16,-2 2-2 15,-1-1-1-15,-4-3-9 0,-4-3-5 16,-4-2 2-16,-4-8 4 15,-6-4 9-15,-7-8 5 16,0-6 0-16,-6-10-2 16,-6-7-1-16,-3-16-6 0,-3-9-8 15,-6-13-61-15,4-6-68 16,4-8-266-16,3-8 235 16</inkml:trace>
  <inkml:trace contextRef="#ctx0" brushRef="#br0" timeOffset="78748.18">12365 16024 1698 0,'9'9'163'0,"-2"0"97"0,5-2-120 16,-2-2-121-16,0-7-74 16,3-6-186-16,-2 0 148 15</inkml:trace>
  <inkml:trace contextRef="#ctx0" brushRef="#br0" timeOffset="79100.47">12850 16195 722 0,'-1'6'159'0,"-2"2"145"0,2 6-95 15,-2 6-24-15,0 8-54 16,1 3-30-16,-3 3-56 16,5-3-20-16,7-3-22 15,4-3-5-15,2-5-1 16,2-4 0-16,-7-11 0 16,-2-3 3-16,-3-8 11 15,-2-9 6-15,-6-13 10 0,-3-9 4 16,-8-16 1-1,2 0 14-15,-2-2 16 0,2 4 6 16,11 7-14-16,4 6-18 16,11 9-26-16,5 5-10 15,7 7-4-15,4 1-37 0,6 4-163 16,0-2 136-16</inkml:trace>
  <inkml:trace contextRef="#ctx0" brushRef="#br0" timeOffset="79984.59">13919 16130 525 0,'1'2'132'16,"-1"-1"124"-16,-1-2-127 16,-1-2-40-16,-1-2-39 15,2 0-4 1,1 2 4-16,0 2 5 0,-2 1 13 0,-3-3 4 15,2 3 14-15,0 0 5 32,0 0 10-32,0 0 8 0,0-4 11 0,2 0 5 15,-1-3-6-15,-5-3-18 0,-6-4-36 32,-5 0-19-32,-8 1-32 15,-5 7-6-15,-8 9-8 16,-1 7-1-16,2 10-3 15,2 2-2-15,15 5-1 0,9 0 1 16,16-4-3-16,11-2 3 16,16-3 1-16,7-3 0 15,6-3 3 1,-3 0 0-16,2-2 2 0,-6 1 0 0,-2 2 1 16,-2 1 3-16,-14 3 3 15,-9 1 4-15,-15 2-1 31,-8-3-1-31,-16-2-5 16,-3 1-5-16,-8-5-9 16,-6-1-1-16,-7-6-11 15,-2-5-15-15,6-12-60 0,3-6-32 16,21-10-94-16,10-8-109 16,12-6 199-16</inkml:trace>
  <inkml:trace contextRef="#ctx0" brushRef="#br0" timeOffset="80183.41">13845 15758 1519 0,'5'0'219'0,"-1"3"176"0,-4 9-167 0,-2 5-32 0,-6 14-76 16,-1 6-34-16,-2 17-44 31,-2 5-17-31,3 10-23 15,0 9-2-15,4 4-13 16,1 1-26-16,9-5-92 16,3-9-91-16,14-7 115 15</inkml:trace>
  <inkml:trace contextRef="#ctx0" brushRef="#br0" timeOffset="80532.57">14272 15998 1272 0,'-1'18'227'0,"3"5"278"16,1 3-343-16,-1 8-126 16,-2 4-32-16,0 8-37 0,-2 2-40 15,2 1-14 1,0-4 7-16,0-5 26 0,0-10 37 0,0-14 22 15,0-14 23-15,0-3 23 16,0-13 13 0,-4-21 10-16,-1-8-16 0,-3-11-18 31,2-5-12-31,6 5-20 0,1 2-4 16,8 13-19-16,3 5-25 15,1 12-66-15,9 6-54 16,6 6-201-16,4 2 204 15</inkml:trace>
  <inkml:trace contextRef="#ctx0" brushRef="#br0" timeOffset="80851.88">14705 16045 881 0,'4'8'137'0,"-1"1"137"16,-3 1-40-16,-8-3-45 15,-3-1-23-15,-11-2-60 16,-1 0-26-16,-13 1-45 15,-7 3-15-15,1 10-15 16,1 5-4-16,14 7-22 16,8 1-14-16,13-3-14 0,6-3-1 31,9-9 20-31,6-6 13 16,10-10 18-16,6-8 12 0,4-11 21 0,4-6 16 15,-10-8 27 1,0-1 6-16,-10 0 10 15,-3 4-4-15,-9 13 5 0,-6 15 3 16,-1 6-20-16,-2 23-13 16,1 22-38-16,-1 10-24 0,11 9-46 31,2-4-37-31,9-8-100 16,5-14-102-16,4-19 156 0</inkml:trace>
  <inkml:trace contextRef="#ctx0" brushRef="#br0" timeOffset="94657.45">20323 8570 634 0,'3'-2'125'15,"-3"-1"111"-15,-4 1-54 0,0 2-43 0,0-1-36 16,2 2-27 0,2-1 7-1,1 2 12-15,0 0-1 0,4-1-14 16,2 2-14-16,3-3-34 0,2 0-7 16,4-2 2-1,5-2 4-15,10 1 0 16,0 0-2-16,6 0-13 15,0 1-7-15,-3 2-7 16,1 0 0-16,-8 4-3 16,-6 2-3-16,-9 6 0 15,-6 4-1-15,-8 8 2 16,-5 4 1-16,-10 8 1 0,-5 5 1 16,-1-1-8-16,-1-2-10 15,8-7-27-15,4-5-19 16,7-8-75-16,2-6-62 0,3-5 111 31</inkml:trace>
  <inkml:trace contextRef="#ctx0" brushRef="#br0" timeOffset="95189.95">20888 8428 544 0,'0'0'93'0,"-1"0"75"0,1 3-14 16,-1-1-19-16,0 2-2 0,1 1 3 31,0-2-10-31,0 3-34 16,0-2-12-16,0 2-20 15,-4 1-8-15,-2 0-14 16,0 2-9-16,-6 3-13 16,-1 3-2-16,-1 3-1 0,0 2 0 15,1 2-3-15,2 1-2 16,6 2-5-16,1 4-1 0,4 0 0 16,0 1-1-16,0 4 0 15,1 0-1-15,3-1-1 31,3 0 0-31,6-11-1 16,7-2 2-16,2-9 5 0,3-3 1 16,3-6 11-16,-2-2 3 15,-1-7 7-15,-4-4 7 16,-12-3 11-16,-2-5 4 0,-10-6 3 16,-1-2-6-16,-9 0-20 15,-2 5-9-15,-7 10-17 16,-2 5-6-16,-6 14-33 15,-2 6-27-15,-2 8-104 16,1 8 94-16</inkml:trace>
  <inkml:trace contextRef="#ctx0" brushRef="#br0" timeOffset="138343.92">20058 17240 564 0,'21'-19'52'0,"6"-1"88"15,12-5-175-15,-3 2-1 0,7 3 13 32,-6 3 36-32,-10 6 115 0,2 2 45 0,-12 8 56 15,-1 4-5-15,1 2-64 31,0 2-36-31,8 1-57 16,3-1-18-16,7-2-28 0,5-2-9 16,12-1-10-1,2-2-3-15,12 0 0 0,0 0-2 16,5 0-1 0,5 0 1-16,11 2 1 0,3 1 0 15,-2 0 2-15,2 0 0 16,4 2 1-16,4 1 0 0,1 4 2 15,-6 5-1 1,-5 5 0-16,3 4-1 0,1-1-3 16,2-3-4-16,-2-11-11 15,-4-7-7-15,11-13 0 16,-1-6 4 0,-1-3 11-16,0 0 8 0,-5 9 5 15,1 5 4-15,-8 11 11 0,-10 5 1 16,-18 9 0-1,-9 2-3-15,-13-3-6 16,-6-1 0-16,-13-7-2 16,-6-8-7-16,-13-3-14 15,-8-8-8-15,-13-6-11 16,-7 1 3-16,-10-5 11 16,-3 3 6-16,-14 4 11 15,-9 4 7-15,-14 3 7 0,-7-1 2 16,-4 4 4-16,-4-2 3 15,-10 1 1-15,-1 0-1 16,3 1-1-16,-5-1-2 0,-1 2-4 31,0 1-1-31,-5 2-5 16,-4 0-4-16,4 4-4 0,4 2-2 16,2 7 0-16,6 2 0 0,6 4 1 15,3 3 0-15,1 1 1 16,10-2-5-1,1-3 0-15,0-3-1 16,6-7 0-16,3-4 4 16,20-6-2-16,6-3-1 15,13-5-5-15,9-1-4 16,5-3-10-16,8 0-8 0,6 2-5 16,6 1 1-16,7 0 11 15,1 0 9-15,13 1 15 16,-2 0 10-16,16 4 6 15,11 2 0-15,21-1-6 16,16 3-5-16,16-3-5 16,2-1 3-16,18-1 19 15,3 0 14-15,3 1 31 16,8 2 5-16,-2 4 7 0,0 3-2 16,2 2-23-16,6 1-9 0,-12-4-24 15,1 0-11-15,2-4-7 31,-11 0-1-31,-8-3 1 16,-6-1 0-16,-10-3 0 16,0 1-3-16,-5 0-7 15,-6 1-24-15,-22 4-87 0,-16 3-20 16,-22-1 57-16</inkml:trace>
  <inkml:trace contextRef="#ctx0" brushRef="#br0" timeOffset="35144.46">18216 4202 1040 0,'2'-8'133'0,"1"0"103"16,-2 1-22-16,-4 1-66 0,2 1-26 0,-3 1-38 16,0 1-13-16,0 3-27 31,0 3-11-31,3 7-8 0,0 5-4 0,2 9 10 31,-1 8 2-31,4 7-1 16,-1 7 2-16,3 7-1 15,2 2 2-15,-3 4-6 0,1 4-5 0,1 13-11 32,-1 8-4-32,4 8-6 15,-1 4-1-15,4 8-1 16,0 3 0-16,3 11 0 0,-1 4-1 16,1 6 0-1,1 1 0-15,-2 0 0 16,1 2 0-16,-5-4 11 0,-1-7 6 15,2-2 3-15,0-2-1 16,6-4-9-16,-4-5-1 16,3-8-7-16,-2-8 4 15,-7-16 1-15,3-2-2 16,-5-13 3-16,0-7 4 0,-6-20-43 16,-4-9-43-16,-5-19-203 0,-2-14-309 15,-6-41 338-15</inkml:trace>
  <inkml:trace contextRef="#ctx0" brushRef="#br0" timeOffset="36391.83">18278 4248 513 0,'-7'0'116'15,"0"-1"119"-15,0-2-25 16,4-1-54-16,-1-3-27 0,5-3-43 15,3 0-15-15,4-3-12 16,4 0-1-16,5 1-3 16,3 2 1-16,4 2-6 15,4 0-3-15,15 0-7 16,6 2-5-16,13-1-10 16,0 1-3-16,7-2-11 0,5 0-3 15,20 0-1-15,6 0 3 0,9 3 15 31,4 0 10-31,6 2 9 0,5 1-1 0,10 0-13 32,10 0-7-32,-5-1-9 15,5 1-5-15,7-1-3 16,-13-1 0-16,8 1-2 0,0-1 1 16,-20-3 0-16,0 0 1 15,-15 1 1-15,-5 0-1 16,-15 1 2-16,-7 1 0 0,-24-2 1 15,-13 2 1 1,-12-2 2-16,-4 0 0 16,-10 0 0-16,-7-1 0 15,-6 3-1-15,-2 0-1 0,0-3-3 16,1 1-1-16,3 2-4 16,3-3 0-16,0 5-1 15,1 1-1 1,2 1-1-16,0 3-1 0,-2 7-2 15,1 4 0-15,-1 6-1 16,-4 4-2-16,0 9 1 16,-4 0 0-16,-1 14 2 15,0 8 1-15,-1 17 2 16,3 9 0-16,1 8 0 16,4 8 1-16,6 15-1 15,5 7 1-15,1 11 0 16,2 8 0-16,1-1 0 0,0 1 0 15,0 8 1-15,4-2 2 16,1-7 0-16,-1 1 0 0,1-8 1 16,-4-6-2-1,-3-5 1-15,-7-3 1 0,-8-10-1 16,-3-5 1-16,-7-13 0 16,-3-10 2-16,-3-19 1 15,-2-6 2-15,-6-13 2 31,-2-4 3-31,-6-12 2 0,-6-4 0 0,-3-7 0 16,-3-2-2 0,-4-4-4-16,-3-3-1 15,-7-2-5-15,-7-2-2 0,-28 0-2 16,-10-2-1 0,-13 2 1-16,-9 0 0 0,-15 3 6 15,-2 1 15-15,-27 2 32 16,-13 1 22-16,0-5 6 15,-16-1-7-15,10-3-34 16,-6-4-21-16,5-6-12 16,10-3-7-16,-5-3-10 0,20 0-7 15,7 0-27-15,3 3-22 16,24-2-84 0,1 1-64-16,8 2 115 15</inkml:trace>
  <inkml:trace contextRef="#ctx0" brushRef="#br0" timeOffset="58864.45">18731 11271 692 0,'11'-10'119'0,"0"0"129"0,1 2-40 0,-4 2-29 15,-1 0-24-15,-5 0-41 32,2-1-18-32,-1 0-23 15,-3 2-6-15,1 0-7 0,1 2-14 16,-1 5-7-16,3 3 0 16,-3 6 14-16,0 6 12 15,3 13 18-15,-1 9 2 16,2 17-27-16,0 9-10 0,-2 10-20 15,2 6-15-15,-4 11-2 16,-2 9-4-16,-1 19-8 0,-4 5 2 31,-1 22 0-31,-1 4 1 0,0 17-1 16,-2 9 5-16,2-4 1 16,3 4 0-16,3-8-3 0,2-2-4 15,7 5-1-15,4-8 0 16,9 1 3-1,6-2 3-15,6-17-2 16,4-4-2-16,-4-14-7 0,-2-7-17 16,-6-13-32-1,-8-7-18-15,-4-13-49 16,-3-8-30-16,-3-21-85 16,0-13-134-16,3-49 214 15</inkml:trace>
  <inkml:trace contextRef="#ctx0" brushRef="#br0" timeOffset="59763.85">19090 11167 1080 0,'-13'-10'49'16,"-1"-4"25"-16,6-4-76 16,0-6-8-16,0-7-10 15,-2 2-11-15,-4 0-85 0,-2 5-73 0,-19 16-94 31,-9 9 14-31,-5 17 188 16,-4 8 135-16,16 0 218 16,12-2 48-16,20-6-13 15,10-2-36-15,21-5-72 16,14-1-31-16,18-4-43 16,0-5-7-16,10-2-20 15,-2-4-14-15,14-4-29 16,13-3-15-16,12-6-25 0,8 0-7 15,15-1-8-15,2-1 0 16,4 1 0-16,12 1-3 0,-8 0 1 31,5 2-1-31,19 0 2 16,-6-2 0-16,4 0 1 16,9-1 0-16,-20 1 1 0,-2 4 1 15,-2 4-1-15,-19 3 2 16,-14 5-1-16,-12 2 2 15,-26 4 0-15,-4 2 1 16,-13 2 1-16,-9-1 1 0,-19 1 1 16,-10 0-1-16,-8 0-1 15,-5 1-1-15,-1 1-3 16,-2 0 0-16,3 1-2 16,-2 2 0-16,3 4-1 15,2 3 0-15,0 7 2 0,0 2 4 16,0 9 3-16,-1 6 2 15,-1 9-1-15,0 6-4 16,4 16-4-16,0 6-1 0,2 11 0 16,2 4 0-16,1 10 2 15,1 3-1-15,3 10 0 16,-2 9 0-16,0 19 2 16,-1 6 1-16,-3 23 4 15,-6 13 0-15,-3 14 0 31,-1 8-2-31,4-6-1 16,3-4-1-16,12-20 4 16,7-8 0-16,5-15 0 15,-1-8-1-15,-3-8-1 16,-6-8 0-16,-7-15 0 16,0-8-4-16,-4-18-37 0,-3-6-46 0,-3-9-194 15,-7-3 163-15</inkml:trace>
  <inkml:trace contextRef="#ctx0" brushRef="#br0" timeOffset="60730.52">18880 12087 767 0,'0'-2'100'0,"0"-4"109"16,3-3-58-16,3-4-25 16,1-2-13-16,4 0-25 15,2 2-8-15,1 5-17 16,1 0-4-16,3 5-15 16,2-1-9-16,0 2-7 15,5-1 3-15,7 0 3 16,5 1 0-16,20-1-4 15,9 1-7-15,18 0-10 16,5-1-3-16,6-2-6 16,5 0-2-1,12-3 1-15,1-3 0 0,10 0-1 0,8-4 1 32,-7-2-1-32,3 0 0 0,9 0 1 0,-10 3-1 15,-5 4 1-15,2 1-1 16,-7 1 1-1,0-1 12-15,-2 0 11 16,0-1 2-16,-5-2 2 0,-1 0-12 16,-12-2-8-1,-12 3-3-15,-31 1-30 0,-15 1-41 16,-23 0 37-16</inkml:trace>
  <inkml:trace contextRef="#ctx0" brushRef="#br0" timeOffset="62307.92">22316 10971 648 0,'9'2'147'16,"3"-1"199"-16,1 0-110 16,2 2-21-16,-6 2-42 0,-4 8-72 15,-5 7-49-15,-10 9-47 16,-2 5-3-16,-5 1-2 16,3-3 0-1,7-9 2-15,4-4 4 16,7-8 33-16,5-8 17 0,3-11 25 15,4-8 6-15,-3-11-31 16,-1-4-21-16,-4-8-25 16,-4-1-9-16,0 1-3 15,1 3 3-15,4 14-2 16,3 10 1 0,3 17 1-16,-3 9 3 0,3 10 3 15,-4 4-2-15,1 0-4 16,0 0-4-16,0-4-6 15,0-2 1-15,-2-8 1 16,0-7 4-16,-2-7 8 16,-3-6 3-16,-1-10 0 15,-3-1-3-15,2-6-5 0,2 2-3 16,0 2 0-16,2 3 1 16,2 10 0-16,2 6 0 15,-2 11-1-15,1 7-3 16,0 4-24-16,2 2-25 0,5 0-92 31,0-4-71-31,8-6 115 16</inkml:trace>
  <inkml:trace contextRef="#ctx0" brushRef="#br0" timeOffset="62761.75">22997 10962 1343 0,'-10'-20'161'0,"1"1"102"0,-4 6-87 15,1 2-31-15,0 9-65 16,-3 4-5-16,1 11-75 16,-3 5-4-16,-1 9-7 15,3 4-3-15,9 0 0 16,8-3 1-16,12-9 6 16,7-5 1-16,4-11 7 15,0-4 4-15,0-11 7 16,-3-5 9-16,-4-5 9 15,-3-1 1-15,-6 2-1 16,-6 3-4-16,-5 9-10 16,-4 6-4-16,-1 9-7 15,1 8-5-15,3 7-4 16,0 2 0-16,5-2 1 16,4-3 1-16,10-7 1 15,3-1 2 1,6-9 1-16,4-2 1 0,8-10 6 15,1-6 4-15,-1-1 16 16,0-1 6-16,-10 2 2 16,-10 5-2-16,-10 5 2 15,-7 6-8-15,-6 12-6 16,-3 10-6-16,-2 11-20 16,-1 4-1-16,6 0-16 15,2-7-19-15,17-7-64 0,7-6-54 0,10-12 82 16</inkml:trace>
  <inkml:trace contextRef="#ctx0" brushRef="#br0" timeOffset="62928.58">23293 10723 1772 0,'-7'1'69'16,"-2"2"27"-16,9-1-129 0,-2 1-67 15,6 2-114-15,6 1-163 16,4 5 196-16</inkml:trace>
  <inkml:trace contextRef="#ctx0" brushRef="#br0" timeOffset="63205.94">23464 10974 1089 0,'7'45'83'0,"-6"-7"56"15,-4-3-36-15,-5-10-39 16,1-8-9-16,4-8 4 15,3-6 7-15,7-8 11 16,2-4 6-16,7-9-4 0,0-4-12 16,3-4 1-1,0-3-3 1,2 3-10-16,3 4 2 16,-3 12-11-16,0 8-1 15,-4 15-2-15,-5 6-10 16,-1 9-11-16,2 5-3 15,-1 0-14-15,5 0-9 0,3-4-62 16,-1-4-48-16,7-4-220 16,0-4 192-16</inkml:trace>
  <inkml:trace contextRef="#ctx0" brushRef="#br0" timeOffset="64373.53">19989 11084 405 0,'0'4'114'0,"1"1"154"16,-1-2-73-16,1 3-11 16,0-2-11-16,1-4-14 15,1-3-9-15,0-5-24 16,3-1-16-16,-3-5-43 16,2-2-18-16,-6-3-28 15,-3 0-8-15,-5 3-6 16,-2 2 0-1,0 7-11-15,-3 6-1 16,1 10-7-16,-1 9-2 16,1 8 2-16,-1 2 0 0,5 1-2 15,4-3 0-15,8-8 4 16,6-4 1 0,6-8 9-16,-2-3 3 15,3-6 7-15,0-6 2 0,-3-4 4 16,0-2 2-16,-6-2-3 0,-2 1-4 31,-3 4-3-31,-2 11-1 0,1 1-4 16,0 12 0-1,3 14-3-15,-2 1-2 16,5 7-27-16,1 2-46 0,4-6-130 16,4-2-86-16,4-8 143 15</inkml:trace>
  <inkml:trace contextRef="#ctx0" brushRef="#br0" timeOffset="64904.69">20026 11218 928 0,'6'-2'73'16,"1"-1"62"-16,-2 0 2 0,-1 2-31 15,-1 1-4-15,-3 5-40 16,-2 6-21-16,-3 6-21 15,0 5-12-15,2 6-8 16,1-1-2-16,3-2-3 16,3-1-3-16,4-4-5 15,-1-3 1-15,-3-8 4 16,-3-7 6-16,3 0 7 16,-3-8 2-16,2-6 1 15,1-3 0-15,6-2 13 16,6 0 9-16,3 6 20 15,2 4 9-15,1 7-4 0,-3 4-5 0,-6 7-20 16,-4 3-9 0,-9 1-10-16,-3 2-2 0,-13-1 0 15,-3 0 0-15,-7-1-4 16,-4-2-5-16,3-4-41 16,-2-5-31-16,10-5-91 15,2-4-90-15,12-5 143 16</inkml:trace>
  <inkml:trace contextRef="#ctx0" brushRef="#br0" timeOffset="65144.99">20251 11517 1058 0,'0'4'167'0,"-6"0"89"0,-6-4-37 15,-8 0-29 1,-6 0-76-16,-4 0-27 0,2 11-51 0,-1 4-19 16,11 9-13-16,6 3-4 15,12 2-2-15,7-1-2 0,17 0-22 32,7-6-27-32,15-8-111 0,3-4-147 0,2-8 172 31</inkml:trace>
  <inkml:trace contextRef="#ctx0" brushRef="#br0" timeOffset="66205.64">18679 12904 735 0,'-1'1'113'16,"3"-1"94"-16,4-2-28 15,2 0-2 1,5 2-8-16,-2-1-5 0,4 1-26 16,0 2-12-16,3-3-27 15,2 2-24-15,12 1-27 16,13 4-3-16,10-4-5 16,5-5 1-16,8-6-8 0,7-2-11 15,26-1-15 1,12-1-3-16,15-2-4 0,15-2 0 15,2-7 0-15,8 1 0 16,18-5 0-16,-9-2 0 16,21 0 0-16,-5 1 0 0,-9 3 2 15,7 0 1-15,-32 7 5 32,1 2 2-32,-7 6 0 15,-15 3 0-15,-16 3-3 16,-6 2-1-16,-14 0 1 15,1-2 1-15,-8 0-1 0,-7-2 0 16,-25 1-11-16,-12-2-28 16,-13-1-123-16,-5 1-165 15,-8-4 174-15</inkml:trace>
  <inkml:trace contextRef="#ctx0" brushRef="#br0" timeOffset="66564.09">22615 12204 1591 0,'0'-1'27'16,"-1"3"2"-16,-1 3 38 0,-2 2 11 0,0 5 17 0,-1 4-5 15,1 11-6-15,0 6-19 16,0 16-31-16,4 5-10 15,-1 4-19-15,1-1-25 0,2-8-96 16,5-3-66-16,-3-10 83 16</inkml:trace>
  <inkml:trace contextRef="#ctx0" brushRef="#br0" timeOffset="66807.41">22530 12179 1829 0,'5'-24'101'0,"1"3"33"0,2 4-22 16,10 8-37-16,1 3-7 15,3 6-17 1,5 5-11-16,-4 8-21 0,-1 2-10 16,-6 7-16-16,-7-1-10 15,-9 0-25-15,-6 0-11 16,-10-2-35-16,-3-2-22 15,-1-7-84-15,0-5-161 0,13-15 210 16</inkml:trace>
  <inkml:trace contextRef="#ctx0" brushRef="#br0" timeOffset="67217.77">22929 12187 1508 0,'12'38'65'15,"-9"1"-7"-15,2-3-5 16,-11-8-19-16,-2-5 7 0,1-15 22 16,2-7 4-16,1-10-4 15,1-8-12-15,3-10-24 16,3-4-8-16,3-6-11 16,3 1-1-16,5 7-4 15,-1 5-1-15,1 8-2 16,3 7-3-16,-3 7-2 15,0 4 0-15,0 9 1 0,-1 3 1 16,-4 5 2-16,1 2 1 0,1 1 0 16,1 0 3-16,4-2 1 15,6-4 0-15,7-8 0 16,2-4 3-16,4-7 23 16,-8-4 20-16,-14-5 28 15,-5-1 7-15,-17-3-2 16,-10 1-15-16,-14 0-26 15,-5 1-11-15,-3 0-40 16,-1 0-18-16,17 1-61 16,3 0-62-16,18 3-200 15,8 1 200 1</inkml:trace>
  <inkml:trace contextRef="#ctx0" brushRef="#br0" timeOffset="67408.15">23461 12044 1522 0,'1'0'207'0,"-5"2"138"16,-15 3-159-16,-3 3-55 0,-7 3-85 15,4 2-18-15,7 3-25 16,6 1-8-16,14 3-10 16,7 2-10-16,9-3-46 15,5-1-33-15,11-7-97 16,2-6-229-16,8-6 263 15</inkml:trace>
  <inkml:trace contextRef="#ctx0" brushRef="#br0" timeOffset="67752.75">23906 11941 1905 0,'-7'24'76'0,"-9"7"-6"0,-4 7-15 16,-5 8-31-16,-1-1-9 15,2-1-16-15,2-4-18 16,6-8-17-16,1-5-4 16,9-10-8-16,6-8-2 15,6-15 18-15,8-9 10 0,4-16 37 16,2-9 27-16,4-11 19 31,-2-8 5-31,6-5 4 0,-1 1-8 0,-3 14-4 16,-2 14 2-16,-12 25-15 15,-1 14-1-15,-6 22-17 16,1 10-13 0,-2 11-10-16,4 2-2 0,6 2-28 15,4-2 6-15,5-1-70 16,0-4-34-16,0-6-152 16,1-6 139-16</inkml:trace>
  <inkml:trace contextRef="#ctx0" brushRef="#br0" timeOffset="67913.53">23767 12071 1823 0,'1'1'5'0,"2"2"42"0,12 4 18 0,2 1-7 0,8 0-29 15,2 0-2-15,5-4-65 16,1-1-56-16,-1-2 53 15</inkml:trace>
  <inkml:trace contextRef="#ctx0" brushRef="#br0" timeOffset="70713.96">20154 12000 413 0,'0'0'110'15,"1"0"125"-15,1 0-19 16,3 0-30-16,-1-1-4 0,1 0-26 16,-1 0-19-16,-2 2-45 15,-1 4-25-15,-1 6-38 16,0 4-12-16,2 12-14 15,5 5-3-15,1 4-1 0,0 2-5 16,-2-3-59-16,2-3-56 31,-5-3-311-31,-1-6 257 0</inkml:trace>
  <inkml:trace contextRef="#ctx0" brushRef="#br0" timeOffset="70984.83">20181 12000 883 0,'14'-9'165'0,"-3"-1"204"0,5 3-213 16,-3 2 1-16,-3 4-49 16,-1 3-20-16,-4 6-40 31,0 1-16-31,0 5-15 0,6 1-8 0,2 0-8 15,-3-1-2-15,0 0 0 16,-2-3 0-16,-3-3-4 16,-5-1-4-16,-7-5-39 15,-9-1-39-15,-11-5-80 16,-5-3-104-16,-13 1 152 16</inkml:trace>
  <inkml:trace contextRef="#ctx0" brushRef="#br0" timeOffset="71720.19">20343 12346 1106 0,'0'-16'79'16,"-7"0"26"-16,0 2-16 15,-8 2-20-15,-5 3-5 0,-6 9 4 16,-5 3-17-16,-6 12-31 16,2 4-15-16,6 5-22 0,7-2-5 31,14-1-1-31,8 0 6 0,11-7 14 15,4-1 3-15,7-8 4 16,2-3 3-16,2-4 6 16,-1-2 5-16,-1-5 15 15,-4-4 11-15,0 2 15 16,-4-4 3-16,-4 4-6 16,1 3-8-16,-5 4-12 15,0 5-7-15,-7 2-11 16,0 5-3-16,-1 5-11 15,-1 1-2-15,-5 3 0 16,1 3-2-16,-1 0-13 0,-5 3-14 16,-1 3-32-16,-3 1-23 15,-3 2-33-15,-4 0-10 16,2 4-37-16,0-2-6 0,7-5 48 16,5-4 33-1,7-12 97-15,3-4 48 0,14-14 64 16,4-5 26-16,13-12 6 15,4-3-8-15,4-5-43 32,2 0-34-32,4 2-26 0,2-1-46 15,-7-1 2-15</inkml:trace>
  <inkml:trace contextRef="#ctx0" brushRef="#br0" timeOffset="84583.53">17676 11850 489 0,'-8'5'34'0,"-4"0"40"15,3-1 14-15,2-2 38 0,5 1 14 32,-1-3 10-32,3 1-3 15,-4 1-21-15,-5-2-16 0,1 4-22 16,-1-1-7-16,-2 1-13 16,2-1-8-16,-1-3-17 15,0 0-3-15,1-3-1 16,-3-1 1-16,0-1-4 15,-6 0-9-15,2 3-16 16,0 1-6-16,2 4-5 16,1 3-3-16,3 3-1 0,3 3 0 0,4 5 4 31,2 3 0-31,2 7 1 16,0 0 2-16,3 3-2 0,-1 1 0 0,0 4 0 31,1-1-1-31,0 1 0 15,0-1-2-15,-2 0-21 16,-1 1-20-16,-3-3-64 16,-2-2-51-16,-2-6-311 0,2-2 286 15</inkml:trace>
  <inkml:trace contextRef="#ctx0" brushRef="#br0" timeOffset="84788.69">17343 12127 995 0,'-6'6'106'0,"0"-1"96"0,5 0-39 15,6-4-23-15,3-1-17 16,12-1-33-16,2-4-15 16,8-1-25-16,0 0-19 0,0-2-38 31,1 0-53-31,-1 2-295 15,4 2 233-15</inkml:trace>
  <inkml:trace contextRef="#ctx0" brushRef="#br0" timeOffset="85175.2">17703 12147 880 0,'0'10'166'0,"-3"2"116"0,3 7-157 16,-3 5-12-16,1 16-91 15,-1 5-6-15,1 11-19 16,1-3-24-16,3-5-41 16,4-8-16-16,0-16-19 31,-1-6-1-31,-1-12-8 16,-4-6 2-16,0-8 20 0,0-9 21 0,-3-11 51 15,3-6 29-15,0-16 88 16,0-5 41-1,-1-6 53-15,1 1 12 16,4 13-30-16,0 8-21 0,5 17-7 16,0 6-21-16,4 9-42 15,2 3-19-15,4 4-44 0,2 3-7 16,0 5-9 0,-1 2-2-16,-7 4-3 15,-4 1 0-15,-11 2-23 16,-6 2-23-16,-8-1-47 15,-4 0-38-15,-1-6-151 16,2-5 166-16</inkml:trace>
  <inkml:trace contextRef="#ctx0" brushRef="#br0" timeOffset="85517.15">18115 12013 926 0,'-3'-1'137'0,"-1"0"109"16,0 1-29-16,2 0-66 15,0 4-25-15,4 0-39 16,3 2-12-16,5 2-6 16,5-2-4-16,10 1-5 15,4-3-3-15,9-2-26 16,5 0-16-16,5-2-14 16,2-2-12-1,1-4-65-15,-4 0-55 0,-7-5 67 16</inkml:trace>
  <inkml:trace contextRef="#ctx0" brushRef="#br0" timeOffset="85763.24">18448 11887 1188 0,'14'12'108'16,"4"1"48"-16,1-1-27 0,4 1-25 15,-2-1-36-15,2 1-14 16,-1 1 2-16,-5 0-10 16,-3 0-9-16,-8-1-12 15,-4 1-3-15,-13 1-3 32,-5 2-11-32,-15 1-41 0,-5-1-29 15,-6 3-87-15,-2-2-75 16,10 1 126-16</inkml:trace>
  <inkml:trace contextRef="#ctx0" brushRef="#br0" timeOffset="86615.06">17526 12946 1149 0,'2'-5'121'0,"-3"1"26"16,-7 1-5-16,-5 3-57 15,-3 3-36-15,-8 3 16 0,1 3 10 16,-2 2 4-16,2 1-16 15,6 3-36-15,3-1-16 32,6-1-11-32,3 1-3 15,6-2-3-15,1 0 1 0,8-1 0 0,3-2 1 16,6-1 3-16,3-2 3 16,4 1 8-1,-4-2 3-15,-2 0 3 0,-4 0-1 16,-11 1 2-1,-5 2 0-15,-9 3-1 16,-11 1-2-16,-5 2-14 16,-3-1-17-16,0 0-58 15,3-2-31-15,6-5-116 16,4-3-142-16,13-7 215 16</inkml:trace>
  <inkml:trace contextRef="#ctx0" brushRef="#br0" timeOffset="87002.6">17679 13032 1216 0,'11'12'89'0,"-4"5"36"15,-4 5-39-15,-6 9-58 16,-1 3-13-16,0 5-10 31,-1 5-9-31,2-2-97 0,2 1-36 16,0-7-94-16,-3-7-58 15,4-9 51-15,-2-7 39 0,2-11 197 16,3-5 129-16,0-15 137 16,-3-8 39-16,2-12-36 15,-2-9-34-15,-1-7-47 16,0-1-30-16,1 6-53 16,3 7-25-16,6 14-41 15,4 5-7-15,4 8-12 16,-1 3-1-16,2 5-4 15,0 4-3-15,3 7-3 0,-1 2-1 16,-6 3-2-16,-3 1-2 0,-10 2-1 16,-3 4-5-16,-9 3-39 31,-5 3-31-31,-8 2-90 0,2 0-74 0,3-8 130 31</inkml:trace>
  <inkml:trace contextRef="#ctx0" brushRef="#br0" timeOffset="87385.5">18062 13001 1067 0,'-2'5'106'0,"1"-2"86"16,4 0-11-16,9-1-38 15,-1-1-3-15,12-1-28 0,3 0-10 16,5-3-38-16,4-2-15 0,8-3-25 16,2-1-11-16,4 1-10 31,6 0-7-31,-3 0-57 16,-7 1-45-16,-16 1-147 15,-6 2-287-15,-16 2 324 0</inkml:trace>
  <inkml:trace contextRef="#ctx0" brushRef="#br0" timeOffset="87629.96">18390 12862 760 0,'1'5'149'0,"6"0"181"16,6-1-93-16,11 0-40 15,1-3-43-15,5 3-65 16,0 1-32-1,-6 1-26-15,-1 2-9 16,-9 4-13-16,-7 0-1 0,-7 3 1 16,-5 2 1-16,-18 0-16 15,-4 2-21-15,-20 1-58 16,-6 0-41-16,-6-1-173 16,1 1 173-16</inkml:trace>
  <inkml:trace contextRef="#ctx0" brushRef="#br0" timeOffset="96796.77">19039 5100 343 0,'-1'0'132'0,"1"0"150"0,0 0-5 0,-1 1-18 16,-1-1-25-16,-2 0-43 15,0 2-30-15,-7-2-69 16,2 1-24-16,-6-1-42 31,-3 1-13-31,-6 2-12 16,-9 2-1-16,-5 7-2 16,-3 5 0-16,4 8 0 15,10 2 0-15,12 2-2 0,7-3 0 16,17-6 6-16,7-1 6 0,15-5 13 15,8-1 5-15,3 0-2 32,0-2 0-32,-8 1-14 15,-9 0-5-15,-11 1-1 0,-6 3-3 0,-8 0 5 16,-9-1 1-16,-12 2 1 16,-5-2 0-16,-13-4-2 15,0-2 0 1,-1-9-31-16,-2-2-43 15,8-8-170-15,1-4 139 0</inkml:trace>
  <inkml:trace contextRef="#ctx0" brushRef="#br0" timeOffset="97029.72">18890 4892 1392 0,'13'-18'121'0,"-4"5"110"16,-1 2-60-16,0 13-56 15,-3 7-23-15,2 18-63 16,0 11-9-16,2 17-4 16,-3 11-10-16,-1 15-3 0,-1 6-7 15,0 0-53-15,-1-4-47 16,-2-12-107-1,-2-6-61-15,-1-11 144 0</inkml:trace>
  <inkml:trace contextRef="#ctx0" brushRef="#br0" timeOffset="97429.91">19235 4974 563 0,'-3'0'155'0,"-4"1"202"15,2 3-107-15,-2 1-62 16,2 1-34-16,2-1-52 15,3 2-7-15,3-1 3 16,-1 2-4-16,3 6-25 0,-3 4-21 16,-1 10-28-16,-1 9-11 0,-2 10-8 15,-3 4 2-15,2 0-1 16,0-4 2-16,5-9-1 16,1-6 0-16,6-8 4 31,4-3 0-31,4-10-12 0,4-4-27 15,12-11-100-15,4-4-82 16,1-8 108-16</inkml:trace>
  <inkml:trace contextRef="#ctx0" brushRef="#br0" timeOffset="97627.35">19139 5243 1049 0,'9'-1'156'16,"4"-2"96"-16,10-3-60 16,1 0-31-16,10-2-81 15,3 0-34-15,2 0-58 16,2-1-47-16,-2 1-279 0,-5 2 220 16</inkml:trace>
  <inkml:trace contextRef="#ctx0" brushRef="#br0" timeOffset="98030.63">19594 5150 669 0,'-2'0'230'0,"2"1"-114"16,0-2 148-16,0-1-74 0,2-5-54 16,0 0-39-16,5-4-54 15,4-2-14-15,3-3 2 16,3-1 1-16,2-2 5 16,2-1-2-16,-2 3-16 31,0 1 0-31,-3 5 4 15,-1 6 2-15,-5 6 5 0,-2 5-2 16,-7 11-10-16,-4 4-4 16,2 11-6-16,1 7-3 15,3 3-4-15,5 5 0 16,4 1 0-16,-3-7 1 0,4-2-20 31,-2-7-31-31,-8-8-111 0,0 3-110 0,1-6 143 16</inkml:trace>
  <inkml:trace contextRef="#ctx0" brushRef="#br0" timeOffset="98197.46">19654 5494 1011 0,'-7'2'176'15,"3"-2"203"-15,9-4-229 16,10-3-20-16,19-6-56 15,12-1-21-15,11-3-31 0,-2 0-8 16,-5 2-45-16,-4 0-65 16,0 8 58-16</inkml:trace>
  <inkml:trace contextRef="#ctx0" brushRef="#br0" timeOffset="99690.93">19964 6051 357 0,'2'1'122'15,"-2"0"141"-15,0-1-21 16,-2 0-50-16,-1 0-26 15,-1 0-43-15,0 0-15 16,-1-2-6-16,1 0-1 16,0-1-4-16,-4-1-4 15,-4 1-30-15,0 1-14 16,-9 0-22-16,-4 2-12 0,-4 4-12 16,-4 4-2-16,1 6-8 15,8 2-3-15,12 2 2 16,8 1 1-16,14-1 2 15,6 1 4-15,10-2 4 16,3-4 2-16,1 3 1 16,1-2-1-1,-2 2-2-15,-3 4 0 16,-3-2 0-16,-6 1 2 16,-9-2 12-16,-7-1 11 0,-8-2 9 15,-8 0 2-15,-6-3-12 16,-6-1-9-16,-11-3-30 15,-2-2-34-15,-9-5-108 16,1-3-58-16,8-7 102 16</inkml:trace>
  <inkml:trace contextRef="#ctx0" brushRef="#br0" timeOffset="99895.83">19849 5950 1084 0,'1'2'169'0,"-4"3"168"0,6 6-187 16,-3 3-16-16,7 13-47 16,1 6-15-16,1 11-22 15,0 2-13-15,-2 2-17 16,2-1-9-16,-3 0-13 16,-1-3-34-16,1 1-105 15,1-4-80 1,2-3 107-16</inkml:trace>
  <inkml:trace contextRef="#ctx0" brushRef="#br0" timeOffset="101789.01">19964 5963 681 0,'0'-6'85'0,"-5"-1"51"0,-2 2-58 15,-5 3-82-15,-2 1-47 0,-4 2-98 16,0 3-66-16,-3 0 105 15</inkml:trace>
  <inkml:trace contextRef="#ctx0" brushRef="#br0" timeOffset="102524.74">19705 6045 268 0,'1'5'63'31,"6"-3"65"-31,1-3-66 0,9-3-48 16,4-1 2-16,0-3 18 15,0 1 18-15,0-1 37 16,-2-1 5-16,-2 2 10 0,1 0 1 16,-3 1-8-1,-1 3-7-15,-4 2-16 16,-6 1-8-16,-6 7-27 0,-7 2-7 16,-14 8-14-1,-11 5-11-15,-20 7-9 16,-4 3-1-16,0-2 1 15,9-2 0-15,20-9 3 16,12-5 0-16,17-8 16 0,8-4 22 0,17-6 37 31,8-2 14-31,16-4 6 0,2-1-17 16,-3 0-31-16,-4 0-11 16,-20 4-20-1,-7 2-5-15,-11 5-2 16,-6 4 0-16,-12 5-3 0,-8 2 0 15,-12 5-6-15,-7 1-4 16,1 1-3-16,3-1-1 16,13-3 2-16,13-3 2 15,17-7 6-15,11-2 7 0,17-5 13 16,4-3 5-16,6-6 0 16,-6-2-4-16,-6 1-10 15,-7 1-4-15,-8 5-5 0,-5 2-4 16,-14 5-1-16,-2 6 0 31,-14 9-1-31,-1 6 1 0,-7 5-2 16,-1-2 1-16,1-4 1 15,0-4 0-15,14-4-1 16,7-2-1-16,14-9 2 0,6-3 2 0,11-7 6 31,4-2 8-31,5-4 18 16,1 2 9-16,-5 2 7 15,-8 1-2-15,-13 7-19 16,-12 3-8-16,-17 7-13 16,-11 5-4-16,-9 8-1 0,-3 1-3 15,0 2 1-15,2 0-1 16,5-1-12-16,2-2-11 16,9 0-38-16,9-2-30 15,12-2-89-15,5-3-157 0,8-8 198 16</inkml:trace>
  <inkml:trace contextRef="#ctx0" brushRef="#br0" timeOffset="106295.92">20625 6434 325 0,'0'0'114'0,"-3"-2"112"15,-3 0-51-15,4-2-28 16,-3-1-5-16,5-1 7 15,0 0-6-15,5-3-30 16,-2 1-21-16,1-2-32 0,-3 1-15 16,-5 0-17-16,-5 1-5 15,-10 1-8-15,-6 3-5 16,-6 5-9-16,-4 2-2 16,-2 9-3-16,4 2 1 15,7 3 0-15,7 1-1 16,15 4-1-1,4-1 0-15,10 1 9 16,8 1 5-16,7 2 13 0,5 0 7 16,3-1-4-16,-2-2-3 15,-3-3-9-15,-7-1-6 0,-14-5 2 16,-8-1 2-16,-21-1 3 16,-5-3 0-16,-13 0-14 15,-3-2-21-15,4-4-70 16,3-1-43-16,4-8-124 15,8-3-118-15,9-7 217 0</inkml:trace>
  <inkml:trace contextRef="#ctx0" brushRef="#br0" timeOffset="106539.76">20469 6163 1194 0,'16'0'113'0,"-2"1"107"16,-4 4-30-16,-4 8-42 0,-6 7-43 0,-6 15-83 31,-4 9-12-31,-6 13-5 16,1 4-2-16,4 3 0 15,5 1 0-15,9-6-7 16,5-5-25-16,4-10-130 0,-2-6-123 15,-2-5 145-15</inkml:trace>
  <inkml:trace contextRef="#ctx0" brushRef="#br0" timeOffset="106957.63">20786 6357 616 0,'2'1'46'0,"6"3"30"0,-2 4 89 0,0 11 4 16,0 8 3-16,-3 17-58 15,-1 4-61-15,0 4-43 16,-1-3-3-16,5-9-2 0,-3-6 0 15,2-11 2-15,-3-4 0 16,-2-12 9-16,-2-7 2 16,-1-8 2-16,-5-9-6 15,-3-10 53-15,1-2 28 0,-3-14 49 16,1-2 22-16,5-4-56 16,3 1-29-16,10 8-54 15,7 8-21-15,7 7-8 16,2 4-2-1,5 6-2-15,3 3 2 0,3 6 2 16,2 3-14 0,3 4-107-16,-2 4-75 15,2 1 98-15</inkml:trace>
  <inkml:trace contextRef="#ctx0" brushRef="#br0" timeOffset="107473.64">21305 6433 1078 0,'-10'-1'149'0,"0"-1"98"15,2-4-4-15,3-2-107 16,-1-2-19-16,-2-3-36 16,-1 0-11-16,-1 2-32 15,-7 1-16-15,-2 7-21 16,-1 6-8-16,-6 13-2 16,-3 5 1-16,3 11 2 15,1 3 2-15,12-1 0 16,7-1 0-16,12-8-1 0,7-3 1 0,9-9 0 31,2-5 2-31,4-8 2 16,-1-6 2-16,-2-8 10 15,-3-5 2-15,-5-3 2 16,-3-5 1-16,-7 1-2 16,-3 1-2-16,-3 7-2 0,-2 5-1 0,-2 13-5 15,-2 9 0-15,1 12-2 31,-1 6-2-31,5 7-1 16,3 2 0-16,8-3 0 0,2-2 0 16,10-4-12-16,8-4-29 15,3-8-139-15,4-3-146 16,-2-3 173-16</inkml:trace>
  <inkml:trace contextRef="#ctx0" brushRef="#br0" timeOffset="124355.58">3984 11711 806 0,'0'2'116'0,"0"1"104"0,0-1-33 16,0-1-53-16,0 1-23 15,0-2-29 1,0-2-13-16,2-2-14 15,0 0-3-15,2-4 0 0,-1 2-1 16,1-2 1-16,-2 0 2 16,-1 1-7-16,-1 0 0 15,-3 0-8-15,-3 1-8 0,1-4-15 16,-2-2-7-16,1-5-4 31,0-4 2-31,1-5 4 0,1 0 8 16,0-4 9-1,-1-3 6-15,-1-4-4 16,-1-5-1-16,-1-7-2 0,1-1-4 16,3-8 8-16,2-2 0 15,2-5 8-15,2-5 3 16,2-9 7-16,1-1-2 0,1-2-4 16,2 5-10-16,1 1-10 15,-1-1-5-15,0 0-12 16,0 1 0-16,0 5-2 15,1 4-1-15,-4 6-1 16,0 0 1-16,0-1-1 16,-2-1 0-16,4 2 1 15,3 4 2-15,4 9 4 16,3 3 2-16,-2 11 0 0,-2 6-1 16,-6 9-2-1,-4 8-3-15,-5 9-2 16,-2 1-1-16,-1 2-2 15,2 2-3-15,3 0-2 16,0 1-7-16,0 2-18 16,1 2-12-16,-1 4-40 15,0 0-26-15,-4 4-107 0,-1-1-104 16,-3 5 177-16</inkml:trace>
  <inkml:trace contextRef="#ctx0" brushRef="#br0" timeOffset="125044.76">3918 9912 397 0,'0'-3'113'15,"-3"0"122"-15,1 1-35 16,-2 2-39-16,1 2-14 0,-1 1-23 16,0 2-11-1,-1-1-25-15,4 2-11 16,1-2-21-16,0-2-5 0,1-2-2 31,1-3-1-31,1-3-5 0,1 0-6 0,-2-1-18 31,-1-2-7-31,1 0-7 0,0-2-2 16,4-3-2-16,1-2-1 16,5-2 14-1,1-4 6-15,4-1 27 0,3-2 10 0,-2 0-2 16,4 2-2 0,-4 2-23-16,0 0-7 0,-4 6-11 15,-1 4-3-15,-2 5-5 16,-1 2-1-16,-3 3-3 15,0 2 0-15,-2 7 5 16,1 3 3-16,0 6 4 16,-4 0 1-16,1 3-2 15,1 2-2-15,7 6-1 0,3 3 1 16,3 5 0-16,3 4 1 16,2 2-1-16,-2 1-2 15,-1 0-2 1,-1-4 6-16,-3-5-78 15,-2-6-62-15,2-5 71 16</inkml:trace>
  <inkml:trace contextRef="#ctx0" brushRef="#br0" timeOffset="127889.24">4309 8844 78 0,'0'1'45'0,"-1"1"46"16,1 3 16-16,-4 2 4 15,0 0 3-15,1 0 1 16,-2-2-14-16,4-1-31 15,1-4-12-15,0 0 7 16,0-1-2-16,4-2 4 0,-3-3 7 16,0 3-12-16,0 0 5 31,-2 2 7-31,-4-4 2 16,0 3-8-16,-3-2-12 0,0 1-19 15,0 2-14-15,-4-1-17 16,-1 1-1-16,-4-1-3 15,1 2 0-15,-6 0-1 16,3 4 0-16,-5 4 0 0,-1 1 0 16,5 4 0-16,6 2-1 15,6 1 0 1,2-3-2-16,7 0-2 16,5-3 6-16,12-4 12 15,7 0 7-15,12-3 15 0,3 0 1 0,4 1 1 31,-5 1-4-31,-7 4-9 16,-4 3-3-16,-14 4-9 16,-7 2 1-16,-11 6 0 0,-7 4 0 15,-12 8-2-15,-7 1 0 16,-10 3-43-16,-5-2-34 16,-2-5-84-16,1-5-66 15,13-12-179-15,6-10 218 0</inkml:trace>
  <inkml:trace contextRef="#ctx0" brushRef="#br0" timeOffset="128497.23">4682 8749 515 0,'0'12'79'0,"-8"3"109"0,-1 2-46 16,-6 4-54-16,0 0-16 0,5 3-65 16,-2 1-3-16,4 6-4 15,3 0-1-15,8 4-1 16,2 2 0-16,11-5 6 16,0-4 9-16,2-12 22 15,2-5 24-15,0-11 33 16,-3-5 2-1,0-12-11-15,-5-3-21 16,-1-5-35-16,-2 0-9 16,-3 3-10-16,0 7-3 15,-1 11-2-15,-1 4 1 0,0 13 0 16,1 6 0-16,4 6 0 16,2-1-1-16,3-4-4 15,5-4 13-15,0-13 48 16,1-3 24-16,-5-7 36 15,-2-7-1-15,-6-4-29 16,-3-4-16-16,-3-3-22 16,-1-1-10-16,-4-3-16 15,0-3-8-15,-1-5-10 0,1-1-17 16,7 0-61-16,3 2-53 0,12 6 59 31</inkml:trace>
  <inkml:trace contextRef="#ctx0" brushRef="#br0" timeOffset="130504.67">5829 8555 235 0,'3'0'73'0,"-2"0"75"15,-1 0-3-15,2 0-13 16,3 0 1-16,-1 0 8 15,2-1 1-15,-3-2-8 16,-1 1-3-16,-2 2-14 16,-2-3-11-16,-7 3-20 0,0 0-16 15,-6 1-24-15,-2 2-8 16,-2 0-15-16,-4 0-6 16,-4 3-8-1,0-1-4-15,3 4-3 0,2 2-2 0,5 4 0 31,8 2-4-31,6 1 0 16,4-1-2-16,9-3-1 0,1-1 0 0,12-3 11 31,2-2 6-31,9-4 6 16,8-2 2-16,7-2-7 0,4 0-1 16,-5 3-1-1,-3 2 0-15,-19 6 1 0,-11 3 3 16,-18 9 4-16,-11 7 0 15,-19 6-2-15,-12 1-1 16,-9-2-16-16,-3-5-18 16,9-9-54-16,1-7-38 0,17-10-63 15,1-4-14 1,11-11-62-16,4-3-141 0,10-12 245 16</inkml:trace>
  <inkml:trace contextRef="#ctx0" brushRef="#br0" timeOffset="130712.52">5812 8269 766 0,'2'-5'128'16,"0"2"110"-16,2 10-64 15,1 7-16-15,-4 14-39 16,2 8-25-16,1 11-49 15,-2 4-16-15,4 7-17 16,-4 5-3-16,-1 6-1 0,1 5 0 16,-2 9-85-16,3-2-116 15,3-6 111-15</inkml:trace>
  <inkml:trace contextRef="#ctx0" brushRef="#br0" timeOffset="131048.65">6171 8423 956 0,'0'0'107'16,"-1"4"65"-16,-2 5-21 0,0 5-59 15,1 2-24-15,2 4-30 16,0 3-9-16,0 7-15 16,1 2-5-16,-1 10-5 15,0 9-1-15,0 9 0 16,0 1 0-16,4-3-2 0,2-7 0 16,7-14-1-16,1-8-1 0,5-13 0 31,1-4 1-31,5-10 1 0,4-5-5 15,5-12-57-15,2-8-57 0,-3-12 61 32</inkml:trace>
  <inkml:trace contextRef="#ctx0" brushRef="#br0" timeOffset="131248.11">6159 8695 1129 0,'4'3'126'16,"3"-3"79"-16,3-7-33 16,5-6-42-16,6-8-45 15,5-2-19-15,4-4-74 0,3 0-50 32,5 2-273-32,-2-1 215 0</inkml:trace>
  <inkml:trace contextRef="#ctx0" brushRef="#br0" timeOffset="131551.18">6557 8541 384 0,'-5'5'136'0,"5"-4"127"0,1-3-2 15,5-10-62-15,3-5-44 0,0-6-56 31,3-1-20-31,-1-2-32 0,1-2-7 16,-2 2 1-16,-2 2 3 16,-4 7 9-16,1 4-3 15,-5 13-10-15,3 2-8 0,-3 13-17 16,0 10-3-16,0 11-8 16,-1 5-2-16,2 7 0 15,4 5 0 1,0 4-11-16,6 6-33 0,-2-1-85 15,2-3-60-15,1-6 88 16</inkml:trace>
  <inkml:trace contextRef="#ctx0" brushRef="#br0" timeOffset="131755.35">6548 9002 798 0,'-8'8'164'0,"7"-2"209"16,5-4-180-16,12-6-41 16,6-5-21-16,11-8-38 0,5-1-30 0,11-4-50 31,4 0-4-31,5-1-78 16,-1 1-68-16,-4 0 75 15</inkml:trace>
  <inkml:trace contextRef="#ctx0" brushRef="#br0" timeOffset="132178.63">7282 8989 721 0,'1'4'189'0,"0"2"145"0,-2 3-81 16,1 3-23-16,2 8-69 16,-1 3-33-16,3 10-57 31,-2 5-23-31,-8 8-31 15,-4 6-11-15,-22 5-76 16,-7 4 53-16</inkml:trace>
  <inkml:trace contextRef="#ctx0" brushRef="#br0" timeOffset="135293.91">7956 8238 670 0,'-2'2'179'15,"-3"1"188"-15,-6 3-190 16,-7 1-29-16,-8 1-67 15,0-1-17-15,2-4-29 0,-1-3-6 16,6-5-9 0,1 0-3-16,0 5-10 15,0 1-6-15,5 11-2 16,1 3-2-16,7 4-1 16,4 3 3-16,11 1 7 0,5-3 7 31,7-1 10-31,0-1 1 0,2-5-1 15,2 1-2-15,3-2-4 16,-4 2-1-16,-3 4-3 16,-3 3 0-16,-16 2-3 0,-3 1 2 15,-14 3-4-15,-8 3 0 16,-8 4-4-16,-3-1-3 16,-1-2-2-16,1-4-21 0,-1-12-52 15,-3-9-32-15,2-15-165 31,4-10-136-31,10-16 230 0</inkml:trace>
  <inkml:trace contextRef="#ctx0" brushRef="#br0" timeOffset="135526.23">7816 8104 696 0,'7'-13'132'16,"0"1"110"-16,-1 6-39 15,0 2-11 1,0 9-34-16,-2 6-28 16,-4 13-48-16,-1 12-17 0,-5 18-31 15,-1 12-9-15,0 13-16 16,4 2-6-16,3 0 7 16,2-2-40-16,9-2-87 15,1-4-43-15,3-9-192 16,-2-4 193-16</inkml:trace>
  <inkml:trace contextRef="#ctx0" brushRef="#br0" timeOffset="136278.28">8415 8175 349 0,'-4'0'126'0,"-1"0"140"16,0 0-24-16,-3 5-47 16,-1 1-28-16,-8 5-44 15,-2 3-28-15,-9 4-43 16,-1 4-16 0,4 1-25-16,1-3-6 0,8-1-5 15,3-3-4 1,13-3-3-16,4 0-2 0,10-2 10 15,4 0 5 1,4 3 10-16,3-5 6 0,8 4 3 16,-2 1 4-1,-2 0 4-15,-4 4 5 0,-12-1 1 16,-5 1-3-16,-12 2-7 16,-10 4-7-16,-14 3-28 0,-4 1-29 15,-3-2-72-15,3-1-70 16,8-11 93-1</inkml:trace>
  <inkml:trace contextRef="#ctx0" brushRef="#br0" timeOffset="136729.11">8669 8346 706 0,'11'33'98'0,"-4"3"83"15,3 6-64-15,-8 1-38 16,-1 0-20-16,1 2-21 16,-1-1-8-16,1 4-33 15,3 2-40-15,-2-1-106 16,0-3-41-16,0-14-5 0,-3-7 43 31,-1-21 156-31,-4-5 76 0,-2-17 65 16,-3-11 20-16,-2-19 3 15,-1-9-11 1,2-17-9-16,3 0-9 16,3-1-29-16,5 5-11 0,10 7-32 15,2 7 4-15,5 17-8 16,7 10-4-16,1 16-1 16,4 7-20-16,7 13-16 15,-1 4-7-15,2 8-13 16,-1 2 4-16,-14 4 2 15,-7 2 3-15,-23 1 6 16,-13 3 0-16,-17-1 0 16,-3-3-19-16,2-12-55 0,3-7-39 15,12-14-127-15,5-7-88 16,12-6 171-16</inkml:trace>
  <inkml:trace contextRef="#ctx0" brushRef="#br0" timeOffset="137063.58">9055 7989 751 0,'0'1'97'0,"0"3"95"16,4 4-17-16,6 6-27 15,2 3-15-15,5 9-42 16,0 1-22-16,3 4-29 16,3 5-8-16,1 3-11 15,-1 6-1-15,-6 10-10 0,-3 3-2 0,-13 4-20 31,-5 1-52-31,-10 4-275 0,-9 2 220 0</inkml:trace>
  <inkml:trace contextRef="#ctx0" brushRef="#br0" timeOffset="137545.88">7766 7906 837 0,'-1'10'110'15,"-5"5"156"-15,-5 9-170 0,-6 2 6 0,-9 7-1 16,-4 0-7-16,-4 5-42 16,-1 2-19-16,4 12-25 15,2 9-6-15,9 16-4 16,4 9-3-16,9 9-2 16,7-1 0-16,16 0 2 15,10-7-32-15,19-16-52 0,6-10-42 16,8-22-204-16,-2-13 202 15</inkml:trace>
  <inkml:trace contextRef="#ctx0" brushRef="#br0" timeOffset="138127.11">7289 8222 924 0,'-4'2'58'0,"-7"4"45"16,-5 1-20-16,-10 6-18 15,0 1-9-15,1 4-30 0,2 3-17 16,13 6-13-16,9 5-4 0,11 2-1 16,11-1 0-16,11-6 2 15,5-8-2 1,2-9 44-16,-2-8 27 0,-7-8 49 15,-5-4 16-15,-11-7-23 16,-3-2-9-16,-9-10-24 16,-2-4-10-16,-6-4-16 15,-6-3-17-15,-3 7-23 32,-3 6-4-32,-3 15-10 0,1 12-10 15,-8 23-86-15,-3 10 69 16</inkml:trace>
  <inkml:trace contextRef="#ctx0" brushRef="#br0" timeOffset="142874">18917 13021 896 0,'-5'-4'76'0,"-1"4"41"15,-8 2-53-15,-7 4-58 16,1 5-26-16,-4-1-37 15,5-2-11-15,4-1 2 16,3-1 19-16,4-2 47 16,2-1 26-16,4-1 22 0,-3 0-1 15,5-2-11 1,-1 1-16-16,-1-1-19 16,2 0 1-16,0 0 1 15,4-1 8-15,0 1 19 0,-2 0 10 0,-2 0 27 16,0 0 5-1,-2 4 7-15,-6 0 3 0,2 1-10 32,2 0-9-32,0-1-21 0,4-3-12 0,-1-1-19 15,0 1-5-15,0 0-3 32,0 0-1-32,-5 3-1 15,4-1 0-15,0-1-1 0,2-1 0 16,0 0-3-16,2 0 11 15,2-1 26-15,2 0 10 0,1-2 15 16,-4 2-12 0,-1 1-23-16,0 2-8 0,-2 1-9 15,-3 1-1-15,1 1-1 16,0 0-2-16,2-1-2 16,0 0 1-16,0-2 1 15,1 0 1-15,1-2 2 16,3-1-1-16,1 0 0 15,2-2 3-15,3-1 13 16,1-1 8-16,6 0 19 0,4-1 3 16,10 2-6-1,-1-1-4-15,2 1-15 0,0 1-3 0,-8 0-7 32,0 0-5-32,-2 0-5 15,3 0-3-15,-1 0 0 16,3 1-1-16,2-1-1 15,-1-1 2-15,-2 0-2 0,2 1 2 16,1-2-1 0,2-1-1-16,3 0 0 0,3 0 0 15,-3 1-1-15,2-1 0 16,-2 2 0-16,0 1 1 16,1-1 1-16,0 0 0 0,3-1-1 15,0 0 1 1,8-1-1-16,3-3-1 15,-3-1 1-15,0-1 0 0,-10-1 8 16,-2 1 3-16,-4 1 1 16,0 2 1-16,-2 1-6 0,0 2-2 15,-3 2-3 1,2 0 0 0,1 1-1-16,3-1 0 0,2 1 1 15,1 0 1-15,-2 0 2 16,-2 0 0-16,-4 0-1 15,-3-1-3-15,0-1 0 16,2 0-2-16,3 0-2 16,3 1-3-16,2 1 2 15,0 1-1-15,4 1 4 16,1 0 1-16,0 1 1 16,0-1 1-16,-7-1 6 15,-3-1 5-15,4-1 8 16,-2-1 3-16,2 0-8 0,2-1-5 15,2 1-3-15,-1 1-4 0,7 2 2 32,1 1-1-32,-2 2-5 0,-2 0 0 0,-2-1 0 15,-4-1 1 1,-3-3 0-16,3 0 0 0,-2-2-3 31,4 0-2-31,1 0 1 16,1-2-1-16,6-1 5 0,-3 1 0 0,2-1 1 15,-2 0-1 1,-6 3-2-16,0-2 0 16,-3 3 1-16,-2 0 0 15,3 1 2-15,2 1-3 0,3-1 0 16,7-1-1-16,1-1 1 16,3-1 3-16,-7-1 14 15,-6-1 8-15,-13 1-1 16,-8 2-1-16,-5 0-11 15,-4 3-10-15,-1 0 2 16,2-1-3-16,2 2-1 0,1 0-1 16,5 0-1-16,3 2 1 15,4 1 0-15,2 0 1 0,-7-3-39 32,-5 1-39-32,-16-7 43 15</inkml:trace>
  <inkml:trace contextRef="#ctx0" brushRef="#br0" timeOffset="143607.47">20864 12595 890 0,'0'-1'92'0,"0"-2"94"15,0 0-19-15,1-1-21 16,-1 0-6-16,1 1-22 15,-1 0-6-15,2 2-20 0,-2 1-7 16,0 3-21-16,0 1-8 16,0 4-7-16,-2 2-10 15,1 6-16-15,0 4-6 32,-1 5-12-32,0 3 1 0,-5 7-4 15,0 0 0-15,2-2-2 16,2-2-1-1,5-8-2-15,3-3 0 0,5-8-1 0,0-2 0 16,2-5-1-16,1-5-9 16,3-2-33-16,0-4-24 15,-2-8-78 1,1-4-60-16,-7-2 117 0</inkml:trace>
  <inkml:trace contextRef="#ctx0" brushRef="#br0" timeOffset="143842.45">20721 12618 1253 0,'-7'1'97'16,"0"3"72"-16,1 1-4 0,6 2-23 15,3 1-12-15,6 0-30 16,4 0-8-1,6 0-30-15,3-2-13 0,2-1-28 16,0-3-14-16,0-2-33 16,-1-4-34-16,-3-1-88 15,0-2-93-15,-3-2 132 0</inkml:trace>
  <inkml:trace contextRef="#ctx0" brushRef="#br0" timeOffset="145276.03">20912 12470 1028 0,'-2'0'107'0,"-2"-1"74"16,-1 0-61-16,-3 0-45 16,0 0-5-16,0 1 15 0,2 0 5 15,4 2 0-15,-1 1-7 16,3 5-17-16,3 1-4 16,-2 5-5-16,2 1-6 0,-2 5-7 31,0 0-11-31,1 4-18 15,-2 4-4-15,0 7-11 16,1 2 0-16,-1 6-7 16,-1 0 0-16,2-7-1 15,1-3 0-15,7-9 3 16,4-6 0-16,5-6-3 16,5-5 1-16,2-7-16 0,3-4-19 15,-3-7-70-15,-2-3-49 0,-7-6-169 16,-7-1 180-16</inkml:trace>
  <inkml:trace contextRef="#ctx0" brushRef="#br0" timeOffset="145526.53">20741 12596 1313 0,'-8'2'116'16,"3"0"72"-16,1 1-57 16,4 0 1-16,10 2 1 15,5 0-2-15,11 3-25 16,4-3-20-16,8-1-41 0,5-4-15 16,5-3-19-1,2-4-9-15,-1-3-76 16,-3-1-61-16,-11 1-315 0,-6 0 262 15</inkml:trace>
  <inkml:trace contextRef="#ctx0" brushRef="#br0" timeOffset="146082.99">21179 12633 519 0,'0'3'162'16,"-1"0"189"-16,1 0-110 16,-1 1-54-16,1-1-24 15,0-2-25-15,5-1-9 0,4-3-24 32,1-3-7-32,2-3-23 15,-1-1-10-15,3-4-25 16,-4 1-13-16,1-1-16 0,-2-1-3 0,-2 1-3 15,1 3-1-15,-2 6 2 32,0 0 5-32,-3 5 10 0,0 2 5 15,-3 6-1-15,0 4-3 16,0 7-4-16,-2 3-2 0,1 8-3 31,0 2-1-31,0 8-10 0,1 1-3 16,0-1-2-16,0-2-1 0,2-8 3 15,-1-3-3-15,-1-9-42 16,0 0-42-16,-3-7-117 16,0-2-122-1,0-2 179-15</inkml:trace>
  <inkml:trace contextRef="#ctx0" brushRef="#br0" timeOffset="146293.95">21152 12837 948 0,'-8'9'175'0,"4"0"183"16,4-2-117-16,10 0-59 15,5-3-21-15,9-3-23 16,4-1-19-16,7-4-42 0,6 0-24 16,11-2-34-16,2 1-9 15,5 0-18-15,-1 0-26 16,-12 0-106-16,-6-2-31 15,-11-10 76 1</inkml:trace>
  <inkml:trace contextRef="#ctx0" brushRef="#br0" timeOffset="148924.08">4583 9480 451 0,'-2'2'95'0,"0"-1"115"16,1 0 8-16,0-1-22 16,0-2-17-16,0-2-48 15,-3-2-26-15,-4 2-46 16,-4 0-15-16,-7 3-27 16,-1 1-10-16,1 5-5 0,3 1-1 31,2 5-4-31,3 3-1 0,4 3-2 0,2 3 2 15,3 4 0 1,2 1 1 0,3 3 1-16,2-3 0 0,6-3 0 0,2-1 1 15,7-8-1-15,4-5 1 16,5-4 1-16,-4-3 1 0,-6 0 3 16,-6 4 2-16,-17 3 2 15,-8 4 0 1,-14 6-2-16,-6 3-23 0,-6 3-98 31,4 2-113-31,8 0 119 16</inkml:trace>
  <inkml:trace contextRef="#ctx0" brushRef="#br0" timeOffset="149358.14">4703 9540 1006 0,'-2'3'65'0,"0"4"48"15,-3 4-24-15,1 8 12 16,4 1-16-16,1 2-28 16,7-1-25-1,8-1-24-15,-2 0-3 0,2-5-1 16,0-1-1-16,-4-8 1 15,0-2 1-15,0-7 2 16,-2-4 1-16,-2-4 0 16,0 0 8-1,-3 4 3-15,1 3 0 16,-1 6-3-16,3 4-10 0,0 8-6 16,2 4-1-16,5 1 1 15,4-1 0-15,2-7 0 16,1-5 2-16,1-10 22 15,1-6 16-15,-2-11 29 16,-3-6 14-16,-5-6 12 16,-4-5-4-16,-9 4-21 0,-2-1-11 15,-9 8-33-15,-3 3-13 16,-2 7-53 0,-1 3-54-16,3 10 52 0</inkml:trace>
  <inkml:trace contextRef="#ctx0" brushRef="#br0" timeOffset="150404.17">5949 9388 539 0,'0'0'130'16,"1"1"109"-16,-2 1-102 0,-2-2-22 0,0 1-16 15,-3-1 0-15,3 0 4 16,3 0-11-16,-5-2-25 15,1 0-8-15,-6 0-14 16,-6 0-8 0,-5 2-14-16,-2 3-8 0,-3 3-11 15,3 2-3-15,5 4-2 0,2 1-3 32,7 4-1-32,3 3 0 0,6 2-1 15,3-1 1-15,7-3 0 16,5-1 1-16,8-6 1 15,6-2 0-15,8-4 3 16,1-1 0-16,-1 1 2 16,-10-2 1-16,-9 2 5 15,-11 1 1-15,-11 3 5 16,-8 4 0-16,-13 4-4 0,-9 2-3 16,-9 4-22-16,1-2-27 15,1-2-79-15,5-6-87 16,10-8 111-1</inkml:trace>
  <inkml:trace contextRef="#ctx0" brushRef="#br0" timeOffset="150657.7">5857 9201 710 0,'-7'-1'127'15,"-2"1"129"-15,0 2-47 16,2 4-42-16,0 4-32 16,5 5-48-16,2 9-21 0,3 14-31 15,2 6-8-15,-4 15-14 16,-1 4-4-16,-4 16-2 16,-1 4-27-16,1 5-102 15,2-2-47-15,5-13-81 16,3-7-24-16,4-15 168 0</inkml:trace>
  <inkml:trace contextRef="#ctx0" brushRef="#br0" timeOffset="151352.52">6381 9348 380 0,'-1'-10'140'0,"2"3"167"16,-3 3-31-16,2 9-52 0,-2 6-41 0,1 9-78 15,1 7-44-15,0 2-47 16,0 2-7-16,4 5-5 15,-3-1 0 1,3 2 0-16,0-1-2 0,-2-8 4 31,-1-4 0-31,-1-13 4 0,0-10 1 0,-3-4 1 16,2-12 10-16,1-15 15 16,0-8 9-16,4-8 20 15,1-1-4-15,6-2 1 16,0 3-11-1,4 4-22-15,1 6-9 16,-3 8-19-16,2 3-1 0,0 9-2 16,2 2-1-16,5 5-75 15,3 6-60-15,6 8 75 16</inkml:trace>
  <inkml:trace contextRef="#ctx0" brushRef="#br0" timeOffset="151718.02">6868 9423 1057 0,'-13'-6'129'16,"-4"-3"94"-16,-5 0-81 16,-8-1-19-16,-3 5-52 15,1 2-12-15,-1 11-56 16,8 7-8-16,6 12-3 15,5 7-3-15,8 6 2 16,6-1 0-16,12-8-2 0,8-10 4 16,11-14 2-1,5-7 1-15,3-13 4 0,-4-6 0 16,-4-8 17-16,-5-2 11 16,-4-3 25-16,-3 1 15 0,-7 3 5 15,-4 4-2-15,-5 10-17 16,-3 12-10-16,-3 2-18 15,0 16-10-15,-3 13-11 16,1 5-4-16,3 5-21 31,4-3-35-31,10-5-97 0,5-1-90 0,7-8 124 16</inkml:trace>
  <inkml:trace contextRef="#ctx0" brushRef="#br0" timeOffset="152754.04">7420 9497 412 0,'-5'1'114'0,"1"1"87"16,1 0-10 0,-1 0-5-16,3 0-25 0,-3-2-18 15,2 2-24-15,2-2-18 16,0 1-31-16,0 3-15 0,6-3-21 15,2 0 2-15,9-3-1 16,3-3-3-16,11-2-9 31,2-1-9-31,5-1-10 16,-3-1 1-16,-1 1-57 16,-3 0-62-16,-11 2 65 15</inkml:trace>
  <inkml:trace contextRef="#ctx0" brushRef="#br0" timeOffset="153106.36">7948 9174 1059 0,'4'14'122'0,"-2"5"68"0,-4 7-41 0,-4 1-33 16,-2 1-46-16,-5-1-19 31,3-3-28-31,0 2-4 16,-2 0-9-16,0-4-4 0,2-1-3 0,-3-4 0 16,6-1-2-1,4-2 0-15,2-5-1 16,2-2 0-16,7-4-1 15,5-2 1-15,6-2 2 16,2-2 0-16,7-3-1 16,0 0 2-16,6-1-2 15,4-3-4-15,-6 1-64 16,-4-2-68-16,-7 0 73 0</inkml:trace>
  <inkml:trace contextRef="#ctx0" brushRef="#br0" timeOffset="153287.1">8132 9333 956 0,'-14'-2'219'0,"2"1"159"0,5 0-100 16,-2 3-37-1,7 3-97-15,1 3-32 0,1 8-66 16,3 7-27-16,-3 13-15 16,0 6-2-16,-3 11-3 15,-3 0-22-15,3-2-77 16,3-7-65-16,9-8 81 15</inkml:trace>
  <inkml:trace contextRef="#ctx0" brushRef="#br0" timeOffset="153749.36">8646 9083 809 0,'-1'0'110'0,"-2"2"108"15,0 0 12-15,-4 3-26 16,-4 6-23-16,-6 10-61 15,-6 10-28-15,-3 17-47 16,0 8-20-16,-2 11-25 16,7 3-4-16,7 5-45 15,13 0-27-15,15-11-38 0,3-10-50 16,16-19-171-16,-4-12 206 16</inkml:trace>
  <inkml:trace contextRef="#ctx0" brushRef="#br0" timeOffset="154038.25">8932 9203 1469 0,'-16'2'128'0,"-4"3"52"15,-9 7-24-15,-3 1-22 0,-2 6-55 31,1 2-17-31,8 3-57 0,8 1-6 16,11 0-10-16,6 0-1 16,15 0 5-16,2-1 4 15,9-1 8-15,5-1 2 0,-1-3-1 16,2-2-1 0,-4-6 1-16,-4-2 0 0,-15-4 1 15,-9 0-13 1,-17 2-70-16,-11 1-52 0,-8-1-178 15,0 0 164 1</inkml:trace>
  <inkml:trace contextRef="#ctx0" brushRef="#br0" timeOffset="154239.52">8857 9059 1320 0,'1'4'181'15,"-1"4"121"-15,-8 14-120 16,0 8-34-16,-5 11-71 16,4 6-23-16,6 6-30 15,3 1-15-15,10 1-8 16,4 1-21-16,3 3-103 16,2 0-73-16,3 0 92 15</inkml:trace>
  <inkml:trace contextRef="#ctx0" brushRef="#br0" timeOffset="154697.09">9329 9053 1161 0,'-9'4'138'15,"-3"2"71"-15,-5-1-57 16,-3 0-28-16,1 0-56 15,-2 0-16-15,9 3-32 0,-1 3-11 16,7 4-11-16,5 1-5 16,7 4-1-16,5 0 1 0,6-2 8 15,4 1 6 1,6-5 7 0,2 0 5-16,-4-2-3 0,-4-2-1 15,-12 1 2 1,-11-2-2-16,-17 4-4 0,-5 0-10 0,-8 0-58 15,1-1-50-15,3-5-157 16,3-6-182-16,13-11 252 16</inkml:trace>
  <inkml:trace contextRef="#ctx0" brushRef="#br0" timeOffset="155072.62">9501 9070 1210 0,'6'23'81'0,"-2"11"52"0,-2 8-22 16,-5 13-38-16,0 3-13 15,-1-1-31-15,1-2-15 0,3-5-19 16,0-5-37-16,3-8-48 16,2-5-2-16,-2-15 11 15,-2-15 35-15,3-2 48 0,-3-17 4 16,-1-14 10-1,0-6 14-15,1-14 37 0,-2-6 18 16,2-9 14-16,5-1-1 16,5 5-15-16,6 9-9 15,2 18-5-15,4 8-4 0,-3 16-9 32,0 7-8-32,-2 7-17 15,-2 4-11-15,-3 3-13 16,-2 2-2-16,-9 3-4 15,-6 2-8-15,-11 5-44 0,-7 0-31 16,-5 1-98-16,-1-3-198 16,7-14 231-16</inkml:trace>
  <inkml:trace contextRef="#ctx0" brushRef="#br0" timeOffset="155320.99">9742 8687 1682 0,'8'26'89'0,"5"4"35"15,4 2-6-15,15 6-36 0,4 1-18 32,7 3-37-32,2 4-18 0,-7 0-7 15,2 4 0-15,-4 1 3 16,-8 1 0-16,-15-1-10 15,-13 1-14-15,-21 1-45 16,-12 0-32-16,-20 7-91 16,-19 1-167-16,-24 10 212 15</inkml:trace>
  <inkml:trace contextRef="#ctx0" brushRef="#br0" timeOffset="159851.88">18834 13489 310 0,'0'1'53'16,"1"1"83"-16,2-2-49 31,-2-1 5-31,2 0 35 0,-2 0 5 16,1 1 4-16,-2 1-10 15,-4 1-40-15,0 2-13 16,-6-1-27-16,2 0 0 0,3-1 14 16,5-2 1-16,3 1 0 15,5-1-1 1,8-3-2-16,4-1 0 0,3-1 0 16,1-2-2-1,0-3-10 1,0 2-8-16,-1 0-12 15,-2 1-6-15,1 2-10 16,2 1-4-16,6 2-4 0,1 0-1 0,8 1 0 16,2 1-1-16,9-2 1 15,1 0 0-15,9-2 5 16,-3-1 3-16,-6 0 3 16,-1-1 3-16,-2 2 2 15,0 0 0-15,5 3-2 16,6-1-1-16,0 0-5 15,-4 1-3-15,-7-1-2 16,-4-1-1 0,-5 1-1-16,5 1 0 0,1-2 0 0,5 1-1 15,2 1 6 1,2-1 6-16,-1 1 3 16,-5 1 1-16,-3 0-3 15,-3 2-7-15,3 1-3 16,4 0-1-16,7-1-1 15,4-1 0-15,-3 0 0 16,-3-1 0-16,-5 0-1 16,-6-1 1-16,5-2 0 0,0 0 0 15,3 1 0-15,7-1 0 0,0 3-1 16,-3 0-1-16,-5 2 1 31,-8 1 0-31,3 0 0 0,4 1-1 0,12-3 0 16,5 0 9-16,0-3 8 15,-1-3 1 1,-10 0 3-16,-5-3-9 0,-3 3-7 16,1 1 0-16,5 0-3 15,4 2 0-15,-1 1 0 16,-3 0 0 0,-17 1-1-16,-9-1 1 0,-8 4 1 0,-8-2-2 31,4 1 0-31,1 0 0 15,9-2-1-15,5-1 0 0,13-2 0 16,3 2 0-16,2-4 14 16,-2 1-32-16,-23-3-109 15,-21-1-446-15,-38-2 349 16</inkml:trace>
  <inkml:trace contextRef="#ctx0" brushRef="#br0" timeOffset="160553.31">20403 13037 631 0,'-6'2'153'0,"1"2"158"15,1-1-24-15,2 0-74 16,0-2-38-16,-2-1-73 0,0-2-33 16,-4 0-37-16,2 0-10 15,-5 1-13-15,-1 1-3 0,-3 6-3 16,1 2-4-16,6 6-4 15,0 1-2 1,9 0 0-16,6-1 0 0,8-3 3 16,2 1 3-16,3-1 1 15,-2 2 3-15,0 0-1 16,-2 2 0 0,-4-1 2-16,-4-4-1 0,-8 3 6 0,-7-2 1 15,-11 1 0 1,-4 1-11-16,-9-3-47 15,0 1-42-15,-8-7-121 16,-4-7-161-16,6-9 213 16</inkml:trace>
  <inkml:trace contextRef="#ctx0" brushRef="#br0" timeOffset="160774.06">20314 12869 1333 0,'6'-2'152'16,"-3"1"124"0,1 2-68-16,0 10-74 15,-1 3-33-15,-1 13-50 16,0 2-20-16,-1 7-18 16,3 8-7-16,-2 4-15 15,3 6-35-15,0-3-106 0,1-2-98 0,11-9 124 16</inkml:trace>
  <inkml:trace contextRef="#ctx0" brushRef="#br0" timeOffset="161133.52">20609 13065 1218 0,'4'4'105'16,"-3"1"95"-16,8 4-151 0,-2 2 1 16,-1 7-32-16,1 3-3 15,-4 4-11-15,-2 4-3 16,-4-2-2-16,2-2-1 0,-4-10 1 16,2-4 1-16,-2-9 4 15,-2-4 4-15,5-9 12 16,-4-6 8-16,4-9 31 15,0-5 16-15,2-2 22 16,3-1-1-16,8 5-33 31,3 4-18-31,5 8-37 16,-3 5-9-16,-1 8-3 16,1 2-20-16,-1 3-73 0,2 3-66 15,4 1 79-15</inkml:trace>
  <inkml:trace contextRef="#ctx0" brushRef="#br0" timeOffset="161518.3">20984 13052 1179 0,'-19'3'95'0,"0"-3"55"0,0 0-14 16,2-2-45-1,1 0-20-15,1 3-33 16,2 6-19-16,0 9-28 16,-4 4-21-16,8 6-34 15,2-3-9-15,10-5 5 16,5-4 18-16,7-8 40 16,3-5 15-16,6-7 21 15,2-7 7-15,4-5 8 16,2-1 9-16,-8-2 11 15,-3 1 4-15,-9 3 6 16,-3 2-4-16,-12 8-5 0,-4 6-6 0,-5 12-23 16,-2 8-10-1,3 14-23-15,5 5-3 16,14 6-7-16,9 2-24 0,19-7-72 31,1-7-49-31,4-13-343 16,4-4 302-16</inkml:trace>
  <inkml:trace contextRef="#ctx0" brushRef="#br0" timeOffset="168589.22">4552 10340 349 0,'-1'5'37'16,"1"-2"73"-16,-3 0-19 0,3-2 27 16,3-1 18-16,1-1-1 31,0-1-4-31,-4 1-16 16,0 1-5-16,-7 0-14 15,3 1-12-15,1-1-18 16,2-2-3-16,3-4-5 0,3-4-2 15,0-3-11-15,-1-2-8 0,-4 3-16 16,-1 0-4-16,-11 4-5 16,0 4-2-16,-5 4-6 15,0 5-2-15,1 9-3 16,0 4-1 0,5 8-3-16,4 5-4 0,7 1-12 15,2 2-2 1,8-2 1-16,4-5 5 15,2-7 13-15,4-5 1 0,5-13 2 16,-1-5 1-16,-1-13 4 16,-4-4 2-16,-6-6 3 15,-1-3 2-15,-5 0 8 16,1 1 3-16,-3 4 2 16,1 3-1-16,-1 9 2 0,3 6 0 15,-1 12-3-15,-1 5-1 16,-5 11-9-16,-1 5-2 0,-4 4 1 15,1 3-21 1,3-1-63 0,3-3-41-16,5-5-116 15,4-6-101-15,9-13 191 16</inkml:trace>
  <inkml:trace contextRef="#ctx0" brushRef="#br0" timeOffset="169018.96">4926 10401 1381 0,'-6'-1'150'0,"-5"-2"62"15,-1-2-25-15,-3 1-123 16,0 0-34-16,-3 2-23 16,2 3-4-16,4 8-4 15,-1 5-3-15,6 11 0 16,0 2 0-16,6 5 1 15,2 1 0-15,6-4-1 16,5-7-2-16,2-13-9 16,5-8 0-16,2-12 3 0,1-9 3 31,2-13 9-31,0-5 0 0,-2-9 3 16,-2-1 1-16,-4 0 4 15,-6 0 5-15,-9 3 4 16,-3 1 3-16,-7 4-3 15,-7 0-2-15,6 12-5 16,-2 6 2-16,6 15-3 16,2 10-2-16,4 16-5 0,2 8-2 15,4 17-1-15,1 5 1 16,5 9-37-16,5 1-42 16,8-1-106-16,3-4-60 15,10-15-145 1,0-8 202-16</inkml:trace>
  <inkml:trace contextRef="#ctx0" brushRef="#br0" timeOffset="169463.21">5372 10299 1122 0,'-14'2'131'15,"-2"3"88"-15,-2 2-40 0,-4 5-70 16,0 2-47-1,2 2-49-15,2 2-10 0,6 3-4 16,4 3-3-16,8 1-1 16,6 0-1-16,7-5 1 15,1-4 1-15,5-4 1 16,-1-6 2-16,1-7-2 16,2-6-6-1,-3-9-10-15,1-4 1 0,-1-6 2 16,-3-2 6-1,-2-4 10-15,-1-1 1 0,-1-7 1 16,-5-3 2-16,-4-5 15 16,-5-3 9-16,-8-2 18 15,1 4 4-15,-3 5-3 16,4 8-3-16,3 16-9 16,3 8-3-16,1 11-12 15,-1 5-6-15,4 16-13 16,1 8-1-16,0 17-1 0,4 7 1 15,0 8 1-15,5 0-15 16,5-3-35-16,4-6-20 16,9-11-51-16,-3-8-34 0,1-16-229 15,2-7 234-15</inkml:trace>
  <inkml:trace contextRef="#ctx0" brushRef="#br0" timeOffset="169849.68">5702 10245 817 0,'-3'6'145'0,"0"1"56"15,0 6-49-15,-2 1-48 16,0 5-78-16,1 4-12 0,2 4-8 15,1 1-2-15,2-1-3 16,4-1 0-16,6-6-3 16,2-6-11-16,3-6-49 31,-1-6-53-31,-1-8 59 0</inkml:trace>
  <inkml:trace contextRef="#ctx0" brushRef="#br0" timeOffset="170018.13">5682 10051 1512 0,'-8'3'143'0,"-1"1"77"16,5 0-112-16,-1-2-69 16,3-2-224-16,5-4 135 31</inkml:trace>
  <inkml:trace contextRef="#ctx0" brushRef="#br0" timeOffset="170914.15">6428 9976 538 0,'1'-1'152'15,"-1"-2"103"1,-1 0-57-16,-1-1-41 0,-6 1-87 16,-1 2-41-16,-8 1-18 15,1 4-5-15,-6 3-5 16,0 4 0-16,7 4-1 16,-1 0-2-16,11-1 1 15,4-1 2-15,9-1 9 16,11 0 5-16,2-1 8 0,1-1 2 15,5 1-3 1,-6-1-2-16,-1 1-5 0,-6-1-4 16,-6-2-1-1,-4 3 0-15,-5 1 5 16,-4 2 1-16,-9 2-2 16,-6 0-1-16,-7-2-5 15,-3-2-1-15,-1-5-26 16,2-1-45-16,5-11-209 0,4-3 169 15</inkml:trace>
  <inkml:trace contextRef="#ctx0" brushRef="#br0" timeOffset="171128.29">6375 9778 833 0,'1'3'186'0,"2"6"287"15,-5 7-260-15,-2 10-64 16,-1 6-45-16,-3 10-83 16,0 4-11-16,1 11-5 0,1 2-6 15,6 2-55-15,4 1-40 32,4-7-136-32,8-5-154 0,8-13 222 15</inkml:trace>
  <inkml:trace contextRef="#ctx0" brushRef="#br0" timeOffset="171513.48">6840 9867 697 0,'3'-10'123'16,"-7"0"67"-16,-3 2-8 16,-5 2-11-16,-4 8-62 15,-8 5-28-15,-6 9-50 16,-3 7-11-16,1 5-17 31,7 1-2-31,12-1-3 16,6-2-3-16,11-9 6 0,8-3 4 15,9-8 6-15,7-3 4 0,4-2-1 16,0-1-2 0,-5 2-1-16,-7 2-1 0,-12 4 6 15,-8 3 2-15,-15 7 1 16,-8 3-1-16,-13 4-43 16,0 3-45-16,-2-5-168 15,6-5 136-15</inkml:trace>
  <inkml:trace contextRef="#ctx0" brushRef="#br0" timeOffset="171912.92">6915 9933 1022 0,'5'14'78'0,"-4"6"30"0,-1 5-10 16,-2 10-35-16,-2 4-30 15,1 2-28-15,3 0-5 16,1-6-42-16,2-3-30 0,4-6-43 16,-3-5-11-16,-1-13 2 15,1-6 29-15,-1-13 43 16,0-7 18-16,1-15 61 16,-2-9 35-16,-1-15 64 15,0-7 24 1,3 1 27-16,3 3-10 0,3 15-30 15,4 7-12-15,-1 15-33 16,2 6-19 0,-1 15-30-16,-1 4-10 15,-4 13-18-15,-2 3-4 0,-3 4-3 0,-4 2 1 32,-4-1 0-32,-5-1 1 0,-7-1 0 15,-3-2 1-15,-2-6-27 16,0-6-42-16,6-8-161 15,5-6 130-15</inkml:trace>
  <inkml:trace contextRef="#ctx0" brushRef="#br0" timeOffset="172094.68">7331 10090 808 0,'3'13'36'0,"0"1"-3"16,-8 1-103-16,-2 7 65 16</inkml:trace>
  <inkml:trace contextRef="#ctx0" brushRef="#br0" timeOffset="172792.83">7962 9924 537 0,'-2'-9'83'0,"-3"-2"89"15,-2 1 10-15,-3 1 5 16,-4 2 3-16,-5 2-12 16,-5 2-25-1,-1 2-62-15,-1 3-28 0,4 6-47 16,3 3-10-16,3 6-9 15,4 1-3-15,10 2-4 16,7 2 0-16,9-1 2 16,5-2 3-16,6-6 5 15,5-2 1-15,-1-4 4 0,-1 0 0 16,-11 1 1-16,-4-1 4 0,-14 3 0 31,-11 1-1-31,-10 4-49 16,-7 2-44-16,-1-2-159 0,0-2 132 15</inkml:trace>
  <inkml:trace contextRef="#ctx0" brushRef="#br0" timeOffset="172977.34">7827 9760 1066 0,'11'-1'148'16,"-2"1"134"-16,-3 9-105 15,-1 6-33-15,-3 11-59 16,2 6-33-16,-1 12-44 16,2 4-3-1,2 11-12-15,-1 3-32 16,1 1-182-16,2-3 145 0</inkml:trace>
  <inkml:trace contextRef="#ctx0" brushRef="#br0" timeOffset="173276.88">8225 9905 921 0,'-17'6'136'0,"-3"2"121"16,-3 4-173-16,-2 1-10 15,4 1-63 1,8 0-10-16,10 0-1 0,7 1 9 16,13 1 11-16,0 0 5 15,2 2-1-15,5-1-9 16,-7-2-7-16,1 1-2 0,-8-2 4 16,-5-3 1-16,-9 1 1 15,-6-2 6 1,-10-3-58-16,-2 2-61 0,-9-8 59 15</inkml:trace>
  <inkml:trace contextRef="#ctx0" brushRef="#br0" timeOffset="173477.8">8315 9961 527 0,'9'32'65'16,"-5"4"118"-16,-5 13-148 16,-4 3-5-16,-1 6-79 15,1 0 39-15</inkml:trace>
  <inkml:trace contextRef="#ctx0" brushRef="#br0" timeOffset="173679.73">8336 10394 547 0,'-3'-44'139'16,"-2"-8"110"-16,-1-15-27 31,1-8-18-31,4-7-44 16,3 4-19-16,8 17-38 15,5 16-11-15,3 22-20 16,2 6-17-16,2 13-28 16,0 4-9-16,0 9-8 0,-5 6-1 15,-12 5 1 1,-5 4 1-16,-13 5-1 0,-5 4-10 15,-6 2-56 1,-5 0-50-16,6-3-157 0,4-6 142 0</inkml:trace>
  <inkml:trace contextRef="#ctx0" brushRef="#br0" timeOffset="173857.48">8719 10221 1314 0,'4'22'100'0,"-4"1"61"0,-3 1-72 0,-11 2-57 15,-5 5-80-15,-10 3 21 32</inkml:trace>
  <inkml:trace contextRef="#ctx0" brushRef="#br0" timeOffset="174325.29">9131 9946 909 0,'6'7'163'15,"-1"1"184"-15,3-1-163 16,0-2-44-16,4-1-63 15,3-2-64-15,4-2-8 0,9-2-45 16,2-1-44-16,10-1 47 31</inkml:trace>
  <inkml:trace contextRef="#ctx0" brushRef="#br0" timeOffset="174858.74">9592 9865 970 0,'3'-9'121'16,"0"1"77"-16,-3 2-26 15,0-1 12-15,-5 1-47 16,-1 3-21-16,-5 0-33 16,-2 4-18-16,-4 4-19 15,-1 2-11-15,-1 2-25 16,1-2-6-16,3 3-4 16,2-2-3-16,9 3-4 15,4 0 0-15,8 4 2 0,1 2 1 16,8 2 3-16,0 4 0 15,5-1-1 1,4 1 1-16,0 3 0 0,1 2-3 16,-5 2-49-16,-3 0-33 15,-8 1-58-15,-8-1-15 16,-9-1-18-16,-6 1 18 16,-13-8 61-16,-5-2 19 0,-5-11 108 15,0-6 44-15,1-13 85 16,6-8 24-16,9-15-6 15,10-7-15-15,15-13-64 16,13-6-16-16,14-3-15 16,4 4-10-1,14 8-21-15,1 4 1 16,3 11 420-16,-2 3-330 16</inkml:trace>
  <inkml:trace contextRef="#ctx0" brushRef="#br0" timeOffset="184343.79">17836 13545 156 0,'0'2'67'15,"-1"0"51"-15,-1-1 38 16,2-1 17-16,0-1 8 16,-1-1-8-16,0 0-36 15,-1 0-24-15,-2 0-41 16,-1 1-14-16,-2-1-14 0,-3 0 2 0,-2-1 1 31,-2 1-3-31,-1 2-13 16,-2 1-8-16,-3 6-14 15,-1 2-6-15,-1 5-3 16,5 2-2-16,8 0-1 0,5 0-2 16,8-2 1-16,7 0 0 15,8-1 4-15,1-1 0 16,6 1 6-16,-2-1 4 0,-1 1 2 16,-3 0 0-16,-6 2-3 15,-3 1-2-15,-11 1 3 16,-3 3-1-16,-11 0 0 15,-5 1-2 1,-3-1-5-16,-3-2-2 0,0-7-55 16,1-4-42-1,5-7-178-15,6-4 150 0</inkml:trace>
  <inkml:trace contextRef="#ctx0" brushRef="#br0" timeOffset="184738.32">17917 13674 1287 0,'11'11'108'16,"-3"4"58"-1,-2 7-54-15,-6 4-65 16,-3 6-22-16,1 4-20 16,0-2-4-16,2 4-3 15,2 1-20-15,3-4-18 0,1-2 1 16,-1-10 4-16,1-6 20 15,-2-12 20-15,0-6 8 16,-4-15 11-16,0-9 6 16,-3-12 9-16,-1-7 6 15,0-6 25-15,0-2 7 16,4 2 13-16,4 3-8 0,11 11-22 31,0 7-8-31,9 15-14 0,-1 5-10 0,-2 12-15 31,-1 4-4-31,-4 7-9 0,-3 3 1 16,-9 0 2-16,-5 1 0 16,-13 1-3-16,-4 0-15 15,-14 2-64-15,-1-2-53 0,-5-5-184 16,5-1 173-16</inkml:trace>
  <inkml:trace contextRef="#ctx0" brushRef="#br0" timeOffset="185061.9">18191 13723 652 0,'0'-5'147'0,"1"1"149"0,2 0-61 16,2 0-49-16,3 1-25 15,1-1-31-15,3 2-15 0,5 2-32 32,1-1-16-32,14 2-31 0,4-2-8 15,15-2-18-15,6-3-7 16,1-3-4-16,-4-2-16 15,-10-1-56-15,-11-2-35 16,-11-1-193-16,-3-1 171 0</inkml:trace>
  <inkml:trace contextRef="#ctx0" brushRef="#br0" timeOffset="185321.59">18550 13498 1111 0,'11'6'131'16,"0"0"92"-16,3 0-106 15,0 0-25-15,3 1-34 16,2 0-2-16,2 3-14 16,-1 2-5-16,3 4-17 15,0 3-11-15,-7-2-3 16,-5 1 1-16,-11 0-2 0,-6-3 0 15,-14 3-39-15,-4 0-36 16,-8 3-126-16,-7 1-144 16,-14 10 192-1</inkml:trace>
  <inkml:trace contextRef="#ctx0" brushRef="#br0" timeOffset="199021.73">3555 12503 1378 0,'-2'-1'74'0,"-4"-2"-23"0,-3 5 40 0,-6 1-37 16,-1 3-36-16,1-2-18 16,2-3 9-16,7-1 34 15,-2 0 14-15,10 0 43 16,4 0 2-16,1-1-2 15,1-3 3-15,5 0-13 16,2 0-5-16,2 0-15 16,1 1-11-16,1-3-17 15,2-1-5-15,6-1-12 16,8 1-3-16,8 2-3 16,2-1 0-16,4 5 0 0,-4-1 2 15,0 2 0-15,0 2 0 16,2 0-2-16,5-1-3 15,7-1-1-15,6 0-3 16,0-2-4-16,-2 0-1 16,-2 1-4-16,-3 0-1 15,10 3 0-15,4 3-1 16,1 1-1-16,-2 0 1 16,-5-4-1-16,0-3 0 15,5-6 1-15,9-3 0 16,2-5 0-16,0-3 1 0,-8 0 0 15,-3 3 0 1,2 2 0-16,1 2 0 0,-4 4 0 16,-8 2 0-16,-9 2 0 15,-7 2 0-15,-1-1 0 16,2 0 0-16,1 2 0 16,0 2 1-16,-2 4 0 15,-4-1 1 1,-10 1 0-16,-6 0 0 0,-8 0 1 15,-5 0 1-15,-5-2-1 16,-3 1 2-16,-5-3 4 0,0 0 0 16,-5 0 3-16,-3-2-1 15,-9-3-4-15,-2-1-2 0,-7-2-4 16,-6-3 0-16,-5 1-1 31,-8-1 0-31,-4-2 0 16,-3 1-1-16,0-3-1 15,-3 0-1-15,-5 1-3 0,-6 2 0 16,-7 2-2-16,-1 1 1 16,7 5 1-16,2 2 1 15,4 5 0-15,-2 3 1 16,-9 3-1-16,1 1-2 16,4-1-5-16,6 0-2 15,4-2-5-15,0-1 2 0,-10-1 1 31,-4-3 3-31,2 1 4 0,3-2 2 0,9 2 1 16,0 0 2-16,-2 1 0 16,-4-2 2-16,-3 5 0 0,-1-1-9 15,1 6-16-15,0 1-7 32,5 0-5-32,-1-1 9 15,-3-3 16-15,6-2 6 16,6-5 5-16,9-1 1 0,15-7 1 15,5-3 0-15,10-3 2 16,1 0 1-16,6 1 1 16,3 2 0-16,0 3-2 15,1 3-3-15,2 1-2 16,1 0-2-16,2 3-2 16,5 1-1-16,7 2 1 15,4 1 0-15,9-1 7 0,7-2 3 16,19-3 2-16,8-1 2 15,10-2-4-15,5 0-2 16,4-1 0-16,10 2-1 16,15 2 0-16,4 4-1 15,1 1 0-15,3 0 0 0,1-6-2 16,-3-5 1-16,5-5-9 16,2-4-14-1,-2-7-54-15,0-4-48 16,8-10 66-16</inkml:trace>
  <inkml:trace contextRef="#ctx0" brushRef="#br0" timeOffset="213597.68">21769 13019 690 0,'9'-4'159'15,"1"-1"162"-15,-5 1-169 16,0-1-46-16,-5 5-31 16,-6 2-7-16,-2 3 1 15,-1 3 4-15,1 0-8 0,1 1-4 16,4-2-6-16,2-2 0 16,4-4 10-16,4-1 8 0,4-5-5 31,2-2-8-31,4-1-26 0,0 0-15 0,1 2-11 15,0 1-3-15,2 2-4 32,1 0 1-32,0 3-1 0,-1 2 0 0,-1 2 0 15,-7-1 0-15,-5 1 0 16,1 0 1-16,-8 0 0 16,0 3 2-16,-8 1-1 15,-2 2 1-15,-4 5-3 16,-4 4 0-16,-7 6-1 15,-4 3-1 1,4 2-1-16,1 2-1 16,8-5-18-16,4-3-21 0,7-8-61 15,3-4-38-15,8-7-95 16,0-2-96-16,2-6 191 16</inkml:trace>
  <inkml:trace contextRef="#ctx0" brushRef="#br0" timeOffset="214284.79">22134 12973 762 0,'-3'2'155'16,"1"1"111"-16,2-3-80 15,2 0-16-15,2 0-28 16,1-1 2-16,-2 1-9 16,-3 0-14-16,-1-3-46 0,-5 3-21 15,-2 1-28-15,-1 3-10 16,0 0 0-16,-1 1 1 15,4 1 0-15,-2 0-3 0,3 5-5 16,1-1-5 0,-1 4-3-16,2 3 0 0,-2 2-1 15,2 2 0-15,-2 1-1 32,2 1-2-32,3-1-3 15,0 0-2-15,8 1-11 0,0-6-7 16,1-2-9-16,3-2-1 0,2-7 9 15,1-2 8 1,0-5 15-16,1-5 5 16,-2-4 8-16,0-4 4 15,-5-3 14-15,-6 1 8 16,-9-2 8-16,-11 2 0 16,-7 5-15-16,-1 4-10 15,-4 8-15-15,3 7-4 16,8 5-47-16,9 0-66 0,17-5 67 15</inkml:trace>
  <inkml:trace contextRef="#ctx0" brushRef="#br0" timeOffset="-175921.09">4117 12633 635 0,'-2'0'47'0,"-3"3"30"16,-2 2-41-16,-3 5-31 16,-1 2-1-16,3 0-3 0,0-1 0 15,7-6-5-15,1-2 31 16,3-5 49-16,4-2 21 15,2-4 46 1,1-1-18-16,-1-3-32 16,-1 0-17-16,-3-1-38 15,-4-2-13-15,-1 2-13 0,0-1-4 0,-1 1-2 16,1 0-2-16,2 2-3 16,0 1-1-1,0 9-1-15,0-1-3 16,-1 8 23-16,-1 3 16 15,-2 1 29-15,-1 1 15 16,-2 1-6-16,-3 0-8 16,-1 1-19-16,0 3-14 0,-2 2-19 15,2 3-5-15,-2 10-7 16,2 4 1-16,1 9 0 16,-3 2 0-16,4 0 2 0,0 0 0 15,1-4 0-15,4 2-2 16,1-1-2-16,-1 3-4 31,1 9 0-31,0 5 0 0,0 4 1 0,1 2 4 16,0-1 1-16,1 1-1 0,4 1 1 31,-1 2 3-31,3-4 0 16,2-6-1-16,-1-6-1 15,5-7-3-15,-1-4-1 16,3-2 0-16,7-5-1 15,0 1 1-15,6-3 0 16,-2-2 1-16,2 1 0 0,-1-2 1 16,-1-1-2-16,-2-2-1 15,-2-3 0-15,-1-2 1 0,-1-4 3 16,-1 0 2-16,-6-6-1 16,0-1 1-16,-5-2 0 15,0 0 3-15,-3-2-1 16,0-2 1-16,-2-4-16 15,-1-2-27-15,-1-5-104 16,-1-1-96 0,4 1 123-16</inkml:trace>
  <inkml:trace contextRef="#ctx0" brushRef="#br0" timeOffset="-175388.38">4354 14331 394 0,'-9'0'107'0,"1"0"107"16,1 0-52-16,-1-1-29 15,6 1-4-15,-1 0-1 16,0 2-14-16,4 4-34 15,0-1-12 1,3 6-13-16,6 2-3 16,1 3-13-16,4 2-10 0,3 0-5 15,2-1-3-15,1-3-1 16,2-2-1 0,0-5-8-16,3-2-2 15,-2-5-2-15,3-2 10 0,-6-5 25 16,0-4 17-16,-12-8 30 15,-4-5 0-15,-5-7-19 0,-5-6-19 16,-4-7-29 0,-2 0-12-16,1-3-27 15,2 5-32-15,12 5-129 16,8 2 106-16</inkml:trace>
  <inkml:trace contextRef="#ctx0" brushRef="#br0" timeOffset="-165707.36">4316 14885 338 0,'-5'5'125'15,"-1"1"101"-15,1-5-66 16,3-1-32-16,2-3-48 16,-1-4-16-16,1-2-23 15,0 0 1-15,0 0 17 16,1 1 9-16,0 3 7 0,0 1-6 15,-1 3-16 1,0 0-4-16,0 0-2 0,1 0 0 0,1 0-3 31,-1 1-4-31,-1-1-3 0,4-3-6 0,-1-3-9 16,-2-1-4-16,1-3-9 31,0 1-2-31,1 2 1 0,-2 2 4 0,-1 6 9 16,0 1 6-16,0 10 4 15,0 6-2-15,0 10-7 32,-1 7-5-32,-2 16-9 0,-1 5-3 0,-2 12-4 15,4 3-9 1,-2-5-13-16,2-3-6 0,2-17-22 16,-1-6 0-16,5-15-5 15,3-7-12-15,5-12-48 16,-1-6-40-16,1-12 81 15</inkml:trace>
  <inkml:trace contextRef="#ctx0" brushRef="#br0" timeOffset="-163555.48">4350 14832 322 0,'-5'8'51'15,"1"4"38"-15,-3 1-35 0,2 3-46 16,-1 1-7-16,-2 1-3 16,4-2-2-16,0-3-1 0,3-2 2 15,4-4 2-15,0-3 1 16,1-2 47-1,-3-2 22-15,1 1 40 16,-1-1 18-16,-1-3-23 16,0-2-10-16,0-5-18 0,-1-3-8 15,-3-5-12-15,1-5-5 16,3 1-14-16,-4 0-5 0,-3 4-9 16,2 4-1-16,-6 6 1 15,1 3 5-15,-1 9 0 31,-2 5-1-31,1 11-12 0,-2 5-7 16,2 14-8 0,0 7 0-16,3 8-19 0,3 4-19 15,5 2-25-15,2-5 1 16,5-9 18 0,1-10 17-16,6-15 26 15,-1-6 0-15,3-14 3 0,0-7 9 16,-1-13 20-16,0-5 11 15,-1-8 18-15,-4-4 3 0,-6-5-3 16,2 1-8-16,-6 0-16 16,-5 3-7-16,-2 6-9 15,-2 5 1-15,2 12 7 16,1 7 3 0,6 13-2-16,-3 6-3 15,5 10-10-15,6 6-7 0,2 4-6 16,7 2-1-16,3 2 0 0,-1-1 0 15,1 0-43 1,0 0-44-16,1-5-209 0,4-3 171 0</inkml:trace>
  <inkml:trace contextRef="#ctx0" brushRef="#br0" timeOffset="-163124.56">4717 15047 1299 0,'-16'-11'128'0,"-3"3"67"31,-5-1-46-31,-1 7-93 16,-1 2-25-16,3 4-23 0,6 4-6 16,5 7-6-16,8 4-2 15,11 7 1 1,2 6 1-16,10 1 3 15,-1 0 0-15,5-5 0 0,-3-7 0 16,1-12-1-16,-2-4 0 0,-4-11 1 16,2-5 1-1,-7-12 1-15,1-6 1 16,-4-14 1-16,-3-8-1 0,-2-13 3 16,1-8 3-16,-3-1 8 15,0 3 6-15,3 16 9 16,-1 9 0-16,1 22-2 15,-3 12-5-15,1 21-10 16,-1 16-4-16,-1 24-4 0,1 11 0 16,1 19-17-16,0 6-28 15,8 5-126-15,2-2-62 16,6-17-77-16,2-10-116 0,6-28 264 16</inkml:trace>
  <inkml:trace contextRef="#ctx0" brushRef="#br0" timeOffset="-162716.37">5146 15050 714 0,'-7'-15'191'15,"-6"0"171"-15,-7 12-144 32,-5 3-58-32,-4 12-83 15,1 6-35-15,1 5-33 0,4 6-7 0,13 1-5 16,5 3-2-1,9-3-2-15,7-2 0 0,7-10-1 16,6-6-2-16,3-11 0 16,0-3 0-16,-1-9 0 15,-4-5 2 1,-5-7 1-16,-1-5 3 0,-7-6 2 16,-1-5 1-16,-4-14 1 0,-2-7 0 15,-2-10 1-15,-5-6 1 31,3 0 11-31,1 3 11 0,-1 11 23 16,5 7 8-16,0 20-1 16,-1 9-5-16,1 24-14 15,-3 11-7-15,0 27-10 16,0 10-4-16,0 19-8 16,0 6-2-16,8 12-15 15,-2 6-40-15,7 1-184 0,2 0-92 0,4-18 152 31</inkml:trace>
  <inkml:trace contextRef="#ctx0" brushRef="#br0" timeOffset="-162525.97">5474 14922 731 0,'6'-6'156'15,"-3"7"145"-15,-3 10-71 16,-3 18-120-16,-2 8-33 0,-1 11-53 31,6 1-8-31,3-3-13 0,5-4-3 16,13-12-35-16,-1-9-31 15,7-16-85-15,0-9-74 16,-6-16 122-16</inkml:trace>
  <inkml:trace contextRef="#ctx0" brushRef="#br0" timeOffset="-162388.29">5545 14708 1249 0,'-16'12'103'0,"-4"0"54"15,8-1-72-15,4-6-165 16,7-2 58-16</inkml:trace>
  <inkml:trace contextRef="#ctx0" brushRef="#br0" timeOffset="-161295.08">6593 14708 450 0,'-9'6'89'0,"-2"2"114"15,-1-2-78-15,2-4-16 0,-1-1-3 16,2-3 8-16,-1-1 2 31,0-1-12-31,0 2-9 16,-1 2-34-16,-2 3-16 0,2 5-23 15,0 2-8-15,5 3-13 16,3 2-2-16,8 1-2 16,4-1 1-16,7 2 6 15,1-2 5-15,6-1 4 16,0 0-1-16,0-2-2 16,0 1-1-16,-6-2 5 15,-3-1 10-15,-11 3 11 0,-4 0 3 0,-11 5-6 16,-6 2-20-16,-8 3-61 31,-2 2-55-31,0-4-214 0,1-4 184 0</inkml:trace>
  <inkml:trace contextRef="#ctx0" brushRef="#br0" timeOffset="-161107.79">6499 14525 951 0,'7'-18'141'16,"0"8"115"-16,0 7-45 0,-2 15-65 16,1 11-27-16,-3 16-32 15,2 8-22-15,-3 12-33 16,1 4-11-16,1 7-21 16,-1 5-29-16,3 5-116 15,4 0-124-15,5-5 141 16</inkml:trace>
  <inkml:trace contextRef="#ctx0" brushRef="#br0" timeOffset="-160793.07">6951 14655 1036 0,'-12'1'102'0,"-4"4"74"16,-6 12-96-16,-1 9-15 16,-5 7-14-16,7 2 1 0,9-1-12 15,6-3-7-15,14-6-17 16,5-3-2-16,8-3 8 16,3 1 4-16,1-2 1 15,-5 0-3-15,-5 3-6 16,-5-1 0-16,-10 3 1 15,-4 1-1-15,-11 4-41 16,-3 1-53-16,-8-3-232 16,-2 0 184-16</inkml:trace>
  <inkml:trace contextRef="#ctx0" brushRef="#br0" timeOffset="-160424.58">7002 14822 455 0,'23'0'114'0,"-3"10"94"16,-2 13-56-16,-7 21-79 0,0 11-26 15,-5 12-21-15,-4 2-9 16,1-1-12-16,0-3-16 16,-3-17-5-16,3-8-1 0,-3-22 2 15,0-16 14-15,-5-6 28 16,0-15 21-16,-3-21 56 15,-2-8 21-15,-1-12 5 32,0-6-5-32,5-4-24 0,4 1-6 15,9 9-1-15,8 8-4 0,9 15-18 16,3 10-11 0,6 9-25-16,0 5-10 15,-2 9-8-15,-5 3 0 0,-10 7 5 16,-6 6 2-16,-13 11-1 15,-11 5-2-15,-5 8-21 16,-10 3-26-16,-3 2-97 16,6-1-76-16,4-7 100 15</inkml:trace>
  <inkml:trace contextRef="#ctx0" brushRef="#br0" timeOffset="-160244.86">7469 15017 1293 0,'5'17'120'0,"-1"3"63"0,-4 1-31 0,-7 6-78 32,-4 1-30-32,-6 3-86 15,-1 4-91-15,6-2 78 16</inkml:trace>
  <inkml:trace contextRef="#ctx0" brushRef="#br0" timeOffset="-158275.82">8006 14569 186 0,'4'-2'53'16,"-2"0"95"-16,1 0 9 0,1 2 31 16,-4-1 9-1,-3 1-17-15,0 2-19 0,-7 1-39 16,-1 3-16-16,-3 2-32 15,-5 3-11-15,-1 3-23 16,-2 2-13 0,1 2-19-16,4-1-5 15,5-1-5-15,6-2-1 0,10-3 3 16,7-1 1-16,7-1 13 16,4-1 6-16,3 0 5 15,-2-1 0-15,-1 2-5 16,-3-1-4-16,-7 0 0 15,-4 1 2 1,-9 3 1-16,-7 2-1 16,-10 5-18-16,-1 1-28 0,-5-1-77 15,0 1-64-15,2-7-265 0,2-5 252 16</inkml:trace>
  <inkml:trace contextRef="#ctx0" brushRef="#br0" timeOffset="-158080.41">7945 14351 1105 0,'6'-2'174'15,"0"6"132"-15,-5 15-99 0,-2 10-46 16,-2 18-63-16,1 7-28 0,2 10-40 16,0 0-14-16,7-2-12 15,2-3-8-15,5-5-95 31,7-1-99-31,7-9 106 0</inkml:trace>
  <inkml:trace contextRef="#ctx0" brushRef="#br0" timeOffset="-157578.29">8325 14541 1148 0,'-13'-1'109'15,"0"3"52"-15,-6 4-43 16,-3 9-84-16,3 4-19 0,-3 5-13 15,5 2-3-15,9-3-5 16,3-1 1-16,14-3 6 16,5-3 12-16,9-1 22 15,-1-3 5-15,6-3 1 16,-1 1-5-16,0-1-16 16,-5 1-2-16,-8 2-1 0,-6 0 2 0,-12 4 0 15,-7 2-1 1,-9 5-55-1,-2 3-87-15,-3 2 72 0</inkml:trace>
  <inkml:trace contextRef="#ctx0" brushRef="#br0" timeOffset="-157404.8">8497 14746 883 0,'13'20'43'0,"-5"10"8"16,-3 8-20 0,-5 11-20-16,-1 7-1 0,-2 3-114 15,3 2 78-15</inkml:trace>
  <inkml:trace contextRef="#ctx0" brushRef="#br0" timeOffset="-157176.08">8545 15147 655 0,'-7'-63'172'15,"4"-4"141"-15,3-8-84 16,5 0-30-16,4 12-48 16,4 8-18-16,0 13-39 15,0 9-19-15,4 10-29 16,-3 6-9-16,1 9-15 16,1 4-4-16,-3 10-5 15,-2 4-1-15,-6 7 2 16,-4 4 0-16,-4 6-2 15,-4 5-1-15,-8 5-48 16,-3-2-39-16,-2 0-134 16,-1-7-122-16,6-12 182 0</inkml:trace>
  <inkml:trace contextRef="#ctx0" brushRef="#br0" timeOffset="-157007.63">8794 14982 1154 0,'15'15'143'0,"-6"3"91"16,-1 1-59-16,-12 3-98 15,-5 3-37-15,-3 1-57 16,-5 0-64-16,4-3 48 16</inkml:trace>
  <inkml:trace contextRef="#ctx0" brushRef="#br0" timeOffset="-156438.05">9253 14570 1238 0,'-1'-12'112'0,"-5"0"69"0,1-2-30 0,-4-2-44 15,-2 4-17-15,-3 0-23 16,-1 4-11-16,0 7-22 15,-1 3-11-15,1 10-16 16,1 7-6-16,4 7-5 16,2 2-1-16,8 0-2 15,2 1 2-15,8-3-1 16,2 0 2-16,3-4 1 16,3-1 1-16,1-3 2 15,0-1-2 1,1 2 2-16,-2 1 2 15,-4 3-43-15,-5 0-28 16,-9 3-67-16,-9 3-38 16,-8 6 16-16,-4-1 29 0,-4-3 67 0,-1-1 36 15,0-14 75 1,1-7 30-16,1-16 53 16,3-15 19-16,9-20-8 15,6-9-13-15,13-13-31 16,9-1-12-16,5 4-37 15,4 0-16-15,4 4-10 16,4-3-482-16,-7-1 331 16</inkml:trace>
  <inkml:trace contextRef="#ctx0" brushRef="#br0" timeOffset="-152611.72">4490 15565 563 0,'-3'-1'123'16,"1"1"105"-16,-2-1-80 0,2 1-31 16,0-1-21-16,1-2-6 15,-2-2-7-15,3 5-3 0,0-1-13 16,-1-1-3-16,1 11-7 16,0 7-4-16,-3 12-13 15,-1 5-8-15,-1 15-13 16,-3 3-4-16,1 9-5 15,-1 5-4-15,0 6-3 16,1 1-1-16,0-4-2 16,3-7 0-16,3-20-3 15,1-11-4-15,0-17-2 16,3-6-3-16,0-6-26 0,2-2-35 16,2-5-110-16,0-2-101 15,2-6 149-15</inkml:trace>
  <inkml:trace contextRef="#ctx0" brushRef="#br0" timeOffset="-151878.46">4724 15810 325 0,'-4'-1'94'0,"-3"-1"122"16,1 1-6-16,0 0-21 31,2 0-20-31,2 1-47 16,1 2-27-16,0 4-40 0,-2 2-15 15,0 10-29 1,3 7-6-16,0 11-20 0,6 6-14 16,4 11-29-16,3-3 0 0,3-10 15 15,-3-10 14-15,0-21 34 16,-1-9 15-16,-2-12 22 15,-1-6 8-15,-1-9 11 16,0-1-1-16,0 3-8 16,0 4-6-16,4 11-19 15,5 7-12 1,4 11-14-16,6 3-1 16,3 5 2-16,-1-1 0 0,1-5 0 15,0-3-4-15,-11-7 50 16,-4-1 28-16,-10-10 40 0,-4-5 22 15,-6-9-27 1,-4-4-21-16,-10-8-35 16,3-1-17-16,0 0-25 15,5 2-8-15,8 6-19 16,3 4-45-16,9 10-531 16,1 3 409-16</inkml:trace>
  <inkml:trace contextRef="#ctx0" brushRef="#br0" timeOffset="-151012.71">6024 15678 136 0,'-2'-2'25'0,"-2"-1"17"0,0 2-29 31</inkml:trace>
  <inkml:trace contextRef="#ctx0" brushRef="#br0" timeOffset="-150357.66">6041 15691 186 0,'1'-5'30'15,"1"0"41"-15,1-2-56 16,-3-1-8 0,1 4 19-16,-2-1 19 0,-2 2 66 31,-2 1 33-31,-2 2 34 0,4 2 2 16,-4 1-25-16,4 0-22 0,-1-2-37 15,-3-1-14 1,0-2-23-16,1-1-7 0,-4-1-15 15,-1 1-9 1,-4 2-17-16,-8 1-6 0,1 5-5 16,-4 5-4-1,5 6-3-15,5 1 0 0,8 1 0 0,6 0 3 32,12 0 1-32,4-1 0 0,7-2 2 15,5-2-1-15,4-6 2 16,1-3 0-16,-7-4 4 15,1 0 4-15,-8 1 9 16,-3 1 3-16,-6 3 5 0,-5 4-1 16,-7 5-6-16,-6 4-5 0,-10 6-6 15,-3 0-17-15,-9-2-48 32,-6-2-46-32,-1-8-138 0,1-6-143 0,6-13 214 15</inkml:trace>
  <inkml:trace contextRef="#ctx0" brushRef="#br0" timeOffset="-150080.14">6075 15345 800 0,'-3'2'142'0,"-5"5"136"16,-1 5-112-16,-2 10-73 15,-2 2-24-15,0 8-23 16,3 4-12-16,1 5-21 0,5 4-4 16,3 11-5-16,2 6-2 15,9 8 8-15,-1 6-50 16,7 11-271-1,1 6 218-15</inkml:trace>
  <inkml:trace contextRef="#ctx0" brushRef="#br0" timeOffset="-149721.97">6284 15409 932 0,'1'-2'103'0,"2"2"85"16,1 3-32-16,-1 10-38 16,4 7-13-16,1 9-30 15,3 8-17-15,-5 6-25 16,1 7-13-16,-6 9-13 15,-1 4-4 1,0 5-17-16,-3 0-15 0,2-6-9 16,1-2-7-16,3-15 3 15,3-8 11 1,7-19-2-16,2-9 7 0,2-15 11 16,5-6 4-16,-4-16-35 0,1-6-42 15,-2-9-221 1,-4-6 181-16</inkml:trace>
  <inkml:trace contextRef="#ctx0" brushRef="#br0" timeOffset="-149547.39">6246 15765 1278 0,'3'1'67'16,"4"-5"49"-16,8-7-98 0,3-3-5 15,11-7-7 1,1-2-2-16,3-7-77 0,3 1-146 0,-1-1 132 16</inkml:trace>
  <inkml:trace contextRef="#ctx0" brushRef="#br0" timeOffset="-149295.25">6628 15558 710 0,'-5'1'78'0,"2"-5"115"16,1-5-84-16,4-9 0 15,2-5 6 1,4-2-4-16,3 1-8 0,2 9-17 16,2 6-7-1,-3 13-25-15,1 10-9 0,-5 18-12 16,-4 6-7-16,-5 17-10 15,-1 2-6-15,-2 6-27 16,-1-1-36-16,5-5-104 16,1-3-119-16,6-9 148 0</inkml:trace>
  <inkml:trace contextRef="#ctx0" brushRef="#br0" timeOffset="-149081.42">6655 15983 936 0,'3'-8'103'0,"3"1"83"16,2 2-38-16,8 0-48 16,3-1-33-16,7-1-44 15,5-2-14-15,9-3-31 16,1 0-54-16,2-2 46 15</inkml:trace>
  <inkml:trace contextRef="#ctx0" brushRef="#br0" timeOffset="-148697.06">7278 16073 955 0,'-2'5'139'15,"2"0"109"-15,0 1-68 16,0 2-25-16,4 4-30 16,-4 4-16-16,1 9-43 15,-4 2-18-15,-3 7-33 0,-3 4-44 16,-10 5-146-16,3 5-182 15,-14 8 191-15</inkml:trace>
  <inkml:trace contextRef="#ctx0" brushRef="#br0" timeOffset="-148105.03">7790 15504 304 0,'-8'-5'131'31,"-1"2"106"-31,-2 4-26 0,1 5-8 16,-5 9-28-16,3 3-24 0,-3 8-57 15,5 3-30-15,9 3-47 16,1 1-13-16,12 0-6 16,3-3 0-16,8-9-1 15,-4-5 2-15,-1-12 7 16,1-6 20-16,-3-12 43 15,-3-7 20-15,1-9 29 32,-3-5-7-32,-5-3-26 0,-6 3-14 15,-9 4-27-15,-5 6-10 0,-6 8-14 16,-2 3-5-16,-2 9-65 16,0 5-51-16,5 5-129 15,3 6-169-15,18-2 228 16</inkml:trace>
  <inkml:trace contextRef="#ctx0" brushRef="#br0" timeOffset="-147879.96">8205 15256 938 0,'4'0'224'0,"-4"4"197"0,-6 10-199 15,-13 9-50-15,-11 17-100 16,-6 10-28-16,-10 15-32 31,5 11-7-31,5 11-5 0,11 2-2 0,15 2-24 16,8-3-35-1,16-8-120-15,8-6-71 16,7-14-232-16,8-10 254 16</inkml:trace>
  <inkml:trace contextRef="#ctx0" brushRef="#br0" timeOffset="-147584.11">8448 15425 1130 0,'-6'-1'182'16,"-6"6"151"-16,-7 9-83 0,-11 15-125 15,-3 10-40-15,-3 11-47 16,0 0-14-16,13-4-14 15,7-5-5-15,10-16-10 16,10-5-4-16,8-7-3 16,5-2 5-16,6-5 10 15,2 0 7-15,4 0 4 16,-3 0 0-16,-6 3 1 16,-6 3 3-16,-14 4 4 15,-6 3-22-15,-12 8-84 0,-6 0-78 16,-3 3 76-16</inkml:trace>
  <inkml:trace contextRef="#ctx0" brushRef="#br0" timeOffset="-147383.91">8392 15328 858 0,'14'-14'210'0,"-1"4"232"0,-12 19-192 15,-4 12-42-15,-8 26-70 16,-3 12-49-16,0 19-44 0,1 8-13 16,2 5-22-16,3-2-6 31,8-8-41-31,4-6-61 0,8-6 57 16</inkml:trace>
  <inkml:trace contextRef="#ctx0" brushRef="#br0" timeOffset="-146880.73">8849 15506 1174 0,'-11'5'123'0,"-2"2"86"0,-5 5-27 15,-4 3-64-15,-1 4-24 16,1 2-41-16,2-1-20 0,7-1-27 16,5-1-6-16,8-2-7 15,4-1 0-15,8-2 3 16,4-1 3-16,5 1 7 15,3 0 2-15,2 1 1 16,-2 0 1-16,-8 4 3 16,-5-1 2-1,-11 3 1-15,-8 1-2 16,-9 2-22-16,-4 3-36 0,-3-1-142 16,-2-2-124-16,11-10 161 15</inkml:trace>
  <inkml:trace contextRef="#ctx0" brushRef="#br0" timeOffset="-146509.32">9027 15666 779 0,'24'0'138'16,"-3"9"138"-16,-9 6-69 16,-5 17-93-16,-6 6-33 15,-2 11-59-15,-1 3-14 16,-5 5-21-16,2 2-29 15,0-9-16-15,4-9 0 0,-1-23 19 16,0-15 35-16,0-23 55 31,0-12 15-31,0-20 45 16,2-9 13-16,4-10 8 0,6-1-4 16,4 8-9-16,2 5-14 15,2 19-37-15,4 8-11 0,-3 15-33 16,4 9-8-16,-5 11-3 15,-3 9 1 1,-6 11 4-16,-5 4 0 0,-9 10-3 16,-8 1-11-16,-3-3-41 15,-2-3-34-15,2-14-98 16,5-9-99-16,4-18 149 0</inkml:trace>
  <inkml:trace contextRef="#ctx0" brushRef="#br0" timeOffset="-146317.72">9422 15294 1235 0,'22'16'199'16,"-4"3"150"-16,-2 13-124 16,-2 8-44-16,-9 8-85 15,-1 5-31-15,-5 5-39 16,-7 4-29-16,-3 4-66 15,-2-2-49-15,-13 2-184 16,-5 2 171-16</inkml:trace>
  <inkml:trace contextRef="#ctx0" brushRef="#br0" timeOffset="-145681.84">4369 16332 796 0,'1'-12'164'0,"0"3"158"15,0 6-47-15,1 12-100 16,-1 7-41-16,-1 18-63 16,0 14-32-16,-2 18-26 15,2 10-5 1,0 14-4-16,0-1-11 0,2 5-95 15,2-3-75-15,4-11-198 16,3-11 187-16</inkml:trace>
  <inkml:trace contextRef="#ctx0" brushRef="#br0" timeOffset="-145296.68">4675 16615 1191 0,'1'-8'140'0,"-1"10"95"0,0 8-64 16,2 22-105-16,2 10-27 0,3 17-34 16,2 6-3-1,4-3-1-15,2-5 0 16,3-24-4 0,-1-12-3-16,2-23 18 0,-5-12 17 0,-2-16 24 31,-1-4 10-31,-2-5-11 15,1 5-13-15,1 11-21 0,2 7-7 16,6 21-7-16,6 13-2 16,10 18-2-16,6 5 0 15,3-1-2-15,0-8-2 16,-8-18 2-16,-8-10 14 0,-9-16 52 16,-3-6 23-16,-12-13 31 15,0-6-7-15,-7-6-40 16,-3-5-21-16,-6 0-31 15,4 0-7-15,4 8-27 16,-4 5-33-16,12 8-95 16,5 5-63-16,14 13 101 0</inkml:trace>
  <inkml:trace contextRef="#ctx0" brushRef="#br0" timeOffset="-144369.78">6096 16596 104 0,'0'0'25'0,"2"-4"91"15,1-2 28-15,2-4 63 16,1 0 25-16,2 1-18 16,-2 1-23-16,-1 5-15 15,-5 3-10-15,-1 1-36 16,-8 3-20 0,0 1-57-16,0 1-23 15,1-3-21-15,1-3-4 0,3-1-4 16,0-4 0-16,1 2 0 15,-1-1 0-15,0 3 1 16,1 1-1 0,0 2 0-16,-1 1-1 0,2 1 0 15,1-2-1-15,1-1 0 16,0 0 1-16,0 0 0 16,0 0 0-16,-5 5 1 15,3-1 0-15,-4 3-1 16,-1 2 2-16,0 2-1 15,0 0 1-15,-1-1 0 0,1-1-1 16,-1 1-1-16,2 0 0 16,-1 4 0-16,2-1 0 15,4 1-1-15,1 2-2 0,8-3-1 16,1 0-2-16,7-1 3 31,0-4 5-31,1-1 8 16,0-3 5-16,0-2 7 0,-1 1 1 15,-3 1 5-15,-1 3 3 16,-11 6 0-16,-3 2-2 16,-13 10-7-16,-2 4-7 15,-2 8-32-15,0 1-35 16,-4-4-78-16,2-6-40 16,0-11-105-16,2-8-49 15,4-11 185-15</inkml:trace>
  <inkml:trace contextRef="#ctx0" brushRef="#br0" timeOffset="-144033.26">6071 16367 459 0,'-2'-1'118'0,"2"1"137"16,-1 0-29-16,1 3-39 16,-1 2-2-1,-1 6-18-15,0 4-5 0,-2 6-22 16,2 6-24-16,2 9-49 16,2 2-24-16,2 13-30 15,2 3-6-15,5 9-3 31,-2 3 0-31,3 12-26 0,1 4-35 16,1 0-125-16,1-1-57 16,0-20-58-16,-2-12-67 0,-1-26 229 15</inkml:trace>
  <inkml:trace contextRef="#ctx0" brushRef="#br0" timeOffset="-143717.52">6370 16558 887 0,'8'-8'192'16,"1"3"148"-16,-2 16-124 15,-4 10-54-15,2 15-83 16,-4 7-29-16,4 9-31 0,-2 3-8 16,-1-1-7-16,1-4-2 15,-1-12-1-15,0-6-1 16,1-18-5-16,2-6 0 0,-6-17 1 15,-5-9 6-15,-3-16 19 16,-3-10 5-16,5-13 7 16,5-2-3-16,8-3-11 15,8 5-5-15,10 8-7 32,0 6-3-32,3 10-20 0,4 7-32 0,5 11-75 15,4 9-84-15,6 14-236 16,3 11 252-16</inkml:trace>
  <inkml:trace contextRef="#ctx0" brushRef="#br0" timeOffset="-143368.83">6882 16689 649 0,'-3'10'108'0,"-3"-3"113"16,1-3-22-16,-6-4-33 16,-2-3-2-16,-3-5-21 15,-3-3-19-15,-4-3-48 16,1 1-22-16,3 3-34 15,1 5-11-15,7 11-12 16,2 8-23-16,7 16-41 0,2 9-22 16,5 9-25-16,8 0 19 15,7-10 39 1,-1-9 23-16,6-16 38 0,-3-10 13 16,-1-15 30-16,1-6 14 15,-5-16 15 1,-1-5 2-16,-2-4 2 15,-2 0 4-15,-5 7 4 0,2 8-5 0,-8 15-16 16,1 10-14-16,0 20-23 16,-2 13-7-16,2 19-24 31,-2 8-26-31,1 13-57 16,7 2-46-16,4-3 63 15</inkml:trace>
  <inkml:trace contextRef="#ctx0" brushRef="#br0" timeOffset="-143154.77">7329 17011 934 0,'5'12'156'0,"-2"1"151"0,-6 2-113 16,0 7-80-16,-4 4-48 16,-2 7-63-1,-1 3-46-15,-12 10-257 0,-3 6 201 16</inkml:trace>
  <inkml:trace contextRef="#ctx0" brushRef="#br0" timeOffset="-141404.32">7683 16566 390 0,'3'-8'98'0,"-2"1"84"16,-1 1-43 0,-2 2-73-16,-3 3-26 0,0 1-7 15,1 1 5-15,3 1 9 16,1 0 5-16,2 0 0 16,4-1 5-16,3-1 24 15,3 0 14-15,4 2 16 0,1 0-6 16,4 1-35-1,1-1-20-15,-4-1-34 0,2 1-9 16,-1-2-19-16,2 1-49 16,1 0-204-16,1-1 168 0</inkml:trace>
  <inkml:trace contextRef="#ctx0" brushRef="#br0" timeOffset="-140969.49">8147 16392 664 0,'-1'3'148'16,"1"-1"163"-1,0-1-118-15,1-1-21 0,0-1-48 16,-1-1-28-16,0 0-56 16,0 2-11-16,-1-1-10 15,-3-1-3-15,4 8-6 0,0 4-5 16,0 8-3-16,0 5 0 16,-4 7-2-1,1 5 1-15,-3 5-2 16,-3 2-5-16,0-1-32 15,2-4-3-15,-1-8 0 16,5-6 6-16,5-10 29 16,3-5 4-16,6-5 2 15,3-3 7-15,0-2 7 0,2-3 2 16,4 0-2-16,-4-1-7 16,1-1-7-16,2-1-7 0,-5 0-96 15,0-1-63-15,0-2 82 16</inkml:trace>
  <inkml:trace contextRef="#ctx0" brushRef="#br0" timeOffset="-140796.07">8320 16541 1004 0,'-5'14'168'0,"-4"2"131"0,2 7-94 15,0 6-37-15,3 5-67 0,1 5-30 31,1 8-49-31,-1 2-13 16,3 6-26-16,0-1-29 0,5-3-139 16,1-5-137-1,6-12 173-15</inkml:trace>
  <inkml:trace contextRef="#ctx0" brushRef="#br0" timeOffset="-140547.99">8685 16246 1050 0,'-1'-3'177'0,"-4"7"144"16,-1 9-70-16,-6 20-84 0,-4 11-44 16,-9 20-48-16,-5 6-15 15,-3 12-31-15,2 3-14 16,6 0-15-16,8-1-4 15,21-6-29-15,7-5-24 0,16-16-85 32,6-9-65-32,4-23-311 0,-2-9 302 15</inkml:trace>
  <inkml:trace contextRef="#ctx0" brushRef="#br0" timeOffset="-140236.02">8949 16419 1136 0,'-9'5'180'0,"-7"6"173"15,-4 3-130 1,-6 8-100-16,-5 3-39 0,3 4-48 16,2 0-16-16,9-4-12 15,6-2-6-15,11-2-6 16,6-2-1-16,9 1 0 15,8 0 2-15,1-1 5 16,2 1 0-16,0-1 1 16,-3-2 1-16,-8 1 4 0,-9 0 0 15,-11 0-8-15,-10 5-10 16,-6-2-55 0,-1-2-43-16,-2-6-143 0,2-6-197 15,3-16 257-15</inkml:trace>
  <inkml:trace contextRef="#ctx0" brushRef="#br0" timeOffset="-140019.83">9022 16209 1103 0,'2'5'201'15,"-1"7"154"1,-3 20-139-16,-9 12-50 15,-5 20-86-15,-5 10-27 16,-3 11-38-16,2 4-9 16,3 1-1-16,5-4-25 15,11-10-73-15,5-7-101 0,11-15 97 16</inkml:trace>
  <inkml:trace contextRef="#ctx0" brushRef="#br0" timeOffset="-139650.65">9264 16493 963 0,'0'-4'139'0,"-3"4"111"16,-2 1-26-16,-5 6-45 0,-1 2-52 16,-7 7-63-16,0 7-23 15,-2 8-28-15,0 5-7 16,7 2-6-16,2-3-2 0,8-7-3 16,3-4-2-16,7-6-1 15,3-3 0-15,4-5 2 16,4 0 1-16,0-1 4 15,0 2 0-15,-5 2 6 16,-4 1-21-16,-9 5-78 16,-4 3-70-16,-9 6 76 15</inkml:trace>
  <inkml:trace contextRef="#ctx0" brushRef="#br0" timeOffset="-139470.02">9441 16678 877 0,'6'32'108'0,"1"12"94"16,-5 6-95-16,-4 14-77 16,-2 6-14-16,-1 1-50 0,2-4-44 0,3-10-218 15,0-11 178-15</inkml:trace>
  <inkml:trace contextRef="#ctx0" brushRef="#br0" timeOffset="-139269.21">9434 17199 650 0,'-9'-47'188'0,"1"-6"174"0,3-16-135 16,4-4-19-16,11 7-51 15,5 7-19-15,7 14-46 16,0 8-25 0,1 13-38-16,-1 6-12 15,-1 15-8-15,-1 7 5 16,-7 13 17-16,-2 5 5 15,-11 9 0-15,-1 4-3 16,-10 1-19-16,-1-1-9 0,-5-7-59 16,0-6-58-1,2-16-294-15,1-10 243 0</inkml:trace>
  <inkml:trace contextRef="#ctx0" brushRef="#br0" timeOffset="-139049.92">9623 16213 1117 0,'34'-1'177'0,"3"10"161"0,4 9-94 15,3 19-88-15,-3 7-34 0,-7 13-44 16,-7 3-16-16,-9 4-26 16,-4 2-11-16,-7 4-13 15,-3 2-3-15,-7 1-29 16,0 3-21-16,-14 4-81 15,-6 0-32 1,-25 3-59-16,-8-3-73 16,-10 5 177-16</inkml:trace>
  <inkml:trace contextRef="#ctx0" brushRef="#br0" timeOffset="-19045.16">18762 1109 859 0,'-10'-17'148'0,"0"-1"121"16,2 0-61-1,0 0 9-15,1 2-37 16,3 0-23-16,-1 5-34 16,2 4-26-16,0 10-45 0,0 8-19 15,3 21-24 1,0 12 6-16,3 29-9 16,2 17 0-16,3 27-5 15,0 16-4-15,3 16-21 16,1 3-20-16,5-6-10 0,-5-9-12 0,0-24-14 15,-4-11 0 1,-8-19-23-16,0-11-27 16,-6-18-98-16,1-14-161 15,4-36 217-15</inkml:trace>
  <inkml:trace contextRef="#ctx0" brushRef="#br0" timeOffset="-18313.66">18801 1097 1428 0,'5'-12'115'0,"-3"3"73"0,3 1-7 0,-3 3-33 15,1 1-37 1,4-3-66-16,6 0-20 0,12-3-20 15,7-1-7 1,12 2-6-16,6 0-1 16,17 0-1-16,13 3 3 15,33 2 5 1,10 0 2-16,32 1 4 16,5 0 0-16,8-2 1 15,16 1 2-15,-15-1 7 0,2-1 5 16,-6 0 6-16,-19-3-1 15,-8 0-5 1,-11-1-4-16,-24 3-4 0,-12 0 1 16,-34 4 1-16,-12-3 0 0,-22 3-1 15,-6 2-1-15,-7 0-6 16,-4 3-1 0,-1 1-6-16,-1 0-2 0,0 5-2 15,-1 1-1-15,0 5 3 16,-2 4 1-16,1 8 0 15,-2 8 1-15,0 21-2 16,0 13 1-16,1 20 1 16,-1 8 2-16,3 17 0 15,2 7 3-15,4 9 1 16,6-1-1-16,6-3 1 0,6-6 0 31,8-11 1-31,1-9 1 16,-2-17 0-16,-3-9 2 0,-15-11 2 15,-8-6 4-15,-15-20 16 16,-14-5 8-16,-33-14 8 0,-14-8-1 16,-31-14-16-1,-22-13-10-15,-29-13-11 16,-17-1-5-16,-36 2-6 16,-12 6-3-16,-10 15-2 0,-7 6 1 0,15 9-2 15,12 1-10-15,16-1-36 31,33-4-32-31,38-14-144 0,29-6-139 16,50-21 206-16</inkml:trace>
  <inkml:trace contextRef="#ctx0" brushRef="#br0" timeOffset="-17739.44">16886 659 213 0,'4'1'98'0,"-4"-2"70"0,0 1 48 16,0-1 26-16,-4-1 17 16,0 2-2-1,-3-1-15-15,1-1-19 0,-2-1-53 16,3-2-9-16,-3-4-50 16,-2-5-24-16,-3-2-32 15,-2 1-31-15,-6 5-25 0,-2 8-7 31,-10 11-10-31,1 6-4 16,7 17 0-16,2 10 3 0,16 6 5 16,5 10 5-16,9 4-32 15,4 0-42-15,4 4-72 16,-4-4-40-16,-5-3-94 16,-6-2-67-16,-13-8 204 15</inkml:trace>
  <inkml:trace contextRef="#ctx0" brushRef="#br0" timeOffset="-17352.14">16466 1171 984 0,'0'-36'148'0,"4"-1"127"0,7 2-48 0,9 6-58 15,8 3-4-15,12 5-19 32,4 0-21-32,10 6-54 0,-3 2-22 15,-1 1-28-15,-7 6-9 16,-13 12-13-16,-1 4-4 15,-15 20 1-15,-4 9 1 16,-6 10 3-16,-6 13-5 16,-1 6-37-16,-3 3-19 0,3-8-15 15,2-10 10-15,3-17 37 16,3-13 20-16,-2-16 25 16,2-8 13-16,0-22 7 15,2-11 0 1,9-24-10-16,2-13-11 0,5-11-2 15,2 1 2-15,2 19 11 16,1 11 3 0,-3 27-6-16,-1 13-3 15,-4 10-14-15,4 7-6 0,-3 4-2 0,-4 1 0 16,-14 4 2 0,-10 2-1-16,-20 10-23 15,-16 3-16-15,-16 7-56 16,-3 5-37-16,3-7 74 15</inkml:trace>
  <inkml:trace contextRef="#ctx0" brushRef="#br0" timeOffset="-16971.76">17446 1186 594 0,'-1'-10'232'0,"0"-1"123"0,2 4-115 15,4 1 41-15,0 3-146 16,1 3-15-16,2 0 9 15,1 2-17-15,13 1-20 16,12 1-11-16,14-2-28 16,13-1-8-1,7-1-16-15,-1 0-8 16,12 2-10-16,1-2-3 16,5 1-2-16,-5-3 0 0,-21-3-5 15,-10 3-27-15,-21-5-126 16,-9 1-93-16,-13-5 119 15</inkml:trace>
  <inkml:trace contextRef="#ctx0" brushRef="#br0" timeOffset="-16692.84">18032 1003 820 0,'10'-8'144'0,"2"2"229"0,5 2-185 16,2-1 20-16,6 2-61 16,0 4-54-16,-1 2-12 15,6 6-13-15,-5 5 0 16,-3 7-36-16,-3 4-8 0,-9 7-6 16,-5 4-4-16,-9 2-2 15,-5 1 0-15,-12-1-3 16,-6 0-11-16,-15 1-44 15,-15-2-39-15,-31 5 41 16</inkml:trace>
  <inkml:trace contextRef="#ctx0" brushRef="#br0" timeOffset="-13911.32">16861 2411 619 0,'7'-5'136'0,"0"0"141"16,-3 0-40-16,-5 2-47 15,-3 1-51-15,-12 2-67 0,1-1-21 16,-2 1-24-16,1-3-4 15,1 0-12-15,0 1-5 16,-7 1-4 0,-5 3 0-16,-2 7-2 0,0 2-2 15,7 5-1-15,8 3-2 0,14 1 0 16,6-1 0 0,19 1 6-16,7 0 6 0,4-2 2 15,3 0 2-15,-10 1-6 16,-4 1-2-16,-13 1 0 15,-4 3 1-15,-20 2 1 16,-8 0 1-16,-17 3-28 16,-12-1-57-16,0-4-213 15,2-6 177-15</inkml:trace>
  <inkml:trace contextRef="#ctx0" brushRef="#br0" timeOffset="-13513">17107 2372 1075 0,'18'28'148'16,"-4"8"66"-16,-14 14-75 15,-6 8-17-15,-11 4-86 16,-3 1-19-16,3-4-10 16,1-6-1-16,5 0-3 15,5-1-15-15,5-6-21 0,1-2-5 0,5-13-3 16,0-11 20-1,-2-20 27-15,1-13 15 0,-3-26 27 16,0-11 0-16,6-22-2 16,1-9-10-16,12-15-22 15,6-1 1-15,14 9 14 16,5 14 10 0,-7 30 15-16,-1 14-4 15,-4 19-18-15,1 9-11 16,3 12-16-16,0 6-3 15,-5 8-2-15,-8 4-1 16,-17 7 2-16,-15 5 4 16,-27 4 5-16,-10 1-12 0,-17-7-60 15,-6-7-51-15,1-15-331 16,4-7 274-16</inkml:trace>
  <inkml:trace contextRef="#ctx0" brushRef="#br0" timeOffset="-13114.08">17494 2684 447 0,'0'1'72'0,"7"4"74"0,2-1 96 0,10-3-15 0,5-1 9 15,13-6-72-15,8-3-34 16,10-4-25-16,8-2-6 0,14 0-27 15,13 2-8-15,7 5-16 32,2 2-14-32,-6 4-18 15,-6 0-6-15,-2 1-5 0,-5 0-1 0,-11 1 2 16,-13 0 1-16,-26 1-69 31,-10 1-71-31,-19-2 75 0</inkml:trace>
  <inkml:trace contextRef="#ctx0" brushRef="#br0" timeOffset="-12839.07">18365 2425 1120 0,'30'2'116'0,"-1"5"47"15,3 2 6-15,5 6-74 16,-3 2-26-16,0 5-28 16,-2 0-4-16,-5 5-13 15,-5-1-9 1,-10 2-7-16,-5 2 2 0,-18-1 3 16,-7 2 1-1,-26 2 5-15,-18 0-23 0,-28 0-100 16,-9 1-45-16,-27-4 61 0</inkml:trace>
  <inkml:trace contextRef="#ctx0" brushRef="#br0" timeOffset="-5633.31">16146 1352 497 0,'4'-2'167'0,"2"-6"144"15,17-10-84-15,14-13 8 16,24-24-74-16,10-8-33 0,12-15-39 16,8-6-12-16,11-3-31 15,8-3-12 1,-1-2-19-16,1 7-6 0,-8 12-7 16,-6 15 0-16,-23 27-1 15,-11 7 0-15,-36 14-2 0,-24 9 0 31,-20 19 1-31,-23 16 2 0,-42 33 3 16,-9 12 0-16,-19 22-7 16,-6 3-8-16,15-2-20 15,11-9-2-15,23-25 3 16,19-8 7-16,33-28 18 16,11-13 1-16,20-24 3 15,13-17 1-15,29-24 14 16,12-10 9-16,21-13 11 15,5-3 5-15,12 1-2 16,9 1-6-16,-11 9-10 0,-7 7-5 16,-32 23-11-16,-26 20-4 15,-24 22-2-15,-15 19 2 16,-31 33 4-16,-17 7 3 0,-39 22-8 16,-12 9-16-16,-3 0-17 15,0-2-3 1,33-20 7-16,16-20 12 0,28-30 8 15,15-17-1-15,28-28-1 32,17-18 0-32,29-28 4 0,22-13 0 15,20-9 14-15,6 4 9 16,-1 16 14-16,-8 11 1 16,-11 22-10-16,-13 12-9 15,-25 22-12-15,-26 14-1 0,-39 20 2 16,-25 12 2-16,-36 23 1 15,-9 8-4-15,4-1-2 16,16-10-4-16,34-34-10 16,15-18-2-16,33-32-5 15,17-17-10-15,39-25-100 16,16-9 92-16</inkml:trace>
  <inkml:trace contextRef="#ctx0" brushRef="#br0" timeOffset="52797.88">15420 842 620 0,'-5'-12'121'0,"-1"3"80"0,1-9-30 16,3 7-89-16,2-1-15 15,4-8-1-15,3 9-1 16,3-4 1-16,-2-2 0 16,0 9 1-16,-3-1 4 0,-4 1 13 15,1 6 7-15,-15-4 9 16,-8 2-3-1,-10 4-30-15,-7-1-17 0,-5 6-26 16,4 1-11-16,1 8-11 16,3 9-2-16,9 8-4 0,1 11 0 15,7 10-2 1,8 2 0-16,7 8 3 16,4-1 0-16,10 2-14 15,3-2-16-15,8-3-40 16,-4-11-35-16,-2-9-90 15,-3-6-69-15,-5-8 144 16</inkml:trace>
  <inkml:trace contextRef="#ctx0" brushRef="#br0" timeOffset="53348.35">15053 1121 1108 0,'13'-8'120'0,"6"-7"99"0,7-3-49 0,10-6-35 16,-3 2-39 0,3 2-51-16,3 1-21 0,-4 8-41 0,7 2-49 15,-4 7-109-15,-1 2-50 32,-3 7-70-32,-10 3 28 15,-6 2 109-15,-5 0 52 16,-7 5 128-16,-5 1 117 0,0 5 66 15,-8 2 0-15,-4 1-35 16,10 1-99-16,1 7-66 16,4 2-2-16,8 8-3 15,-4 4-21-15,-1 2-49 16,1 4-21-16,3-10-7 16,-4-5 21-16,1-16 54 15,-6-6 41-15,-2-16 61 16,-2-2 13-16,-4-16 24 15,-1-7-8-15,-5-13-36 0,-3-7-5 16,0-12-10-16,3-5-10 16,7-7-11-1,11 6 8-15,11 17 24 16,4 9 20-16,8 22 12 16,-4 7-17-16,1 7-38 15,2 7-23-15,-8 6-17 16,-1 3-1-16,-11 5 0 15,-6 1 2-15,-12 1 2 16,-7 6 1-16,-8-6-24 16,-2-1-30-16,-1-5-89 0,-1-8-76 0,4-5 110 15</inkml:trace>
  <inkml:trace contextRef="#ctx0" brushRef="#br0" timeOffset="54272.57">15905 1281 403 0,'-2'-1'114'0,"2"0"99"16,-6 0-73-16,0 0-29 15,3 1-35-15,-1 0-10 0,2 1-3 16,2-1 4-16,-1 3 42 16,2 1 22-16,3 3 15 15,0 0-1-15,8 3-26 16,2-1-14-16,7 0-12 15,4 0-11-15,9-5-29 16,7 0-14-16,13 0-25 16,5 0-3-1,13 1-6-15,-4 0-2 16,-5 2 0-16,-8 0-1 0,-20 2-32 16,-2 1-37-16,-13-2-107 0,-3 0-94 15,-8-2 142 1</inkml:trace>
  <inkml:trace contextRef="#ctx0" brushRef="#br0" timeOffset="54512.96">16260 1272 873 0,'-2'0'115'0,"6"-1"169"0,7 1-99 0,11 0 13 31,6 0-19-31,5 4-85 15,1 3-14-15,1 4-51 16,-4 1-16-16,-2 1-6 16,-5 1-2-16,-7 5-3 15,-4 0 0-15,-16 5 3 16,-7 1 1-16,-18 2-10 16,-9 4-26-16,-32 3-92 15,-16 0-99-15,-23 1 117 0</inkml:trace>
  <inkml:trace contextRef="#ctx0" brushRef="#br0" timeOffset="63374.28">10256 13599 370 0,'-5'-12'203'15,"-3"-4"-64"-15,-3 1-68 16,-5-3-56-16,-3 0-9 0,-4 1-3 15,3-2-2-15,0 3 35 16,1 3 5-16,0 6 0 16,0 3 2-1,2 4-79-15,1 3-26 0,3-1-9 16,2-2 1-16,3-1 44 16,1-2 46-16,-1 0 76 15,-1 0 39 1,-2 3 62-16,-4 1 1 15,-2 2-22-15,-2 0-24 16,-4-2-36-16,2 0-16 0,-7-6-18 0,-3-1-2 16,0-6-5-1,1-2 2-15,0-1-2 16,4-3-10 0,0 2-20-16,-3 3-11 0,-5 2-23 0,1 4-5 15,0 7-3-15,0 2-2 0,6 12-4 16,0 4-1-16,6 8-3 15,6 2 0-15,10 4 0 16,9 6 0 0,18 9 2-1,4 11-6-15,9 11-68 16,4 5-57-16,1 1-221 16,2 1 195-16</inkml:trace>
  <inkml:trace contextRef="#ctx0" brushRef="#br0" timeOffset="64527.48">10059 13953 117 0,'-4'5'40'0,"1"-1"50"15,2-1-3-15,0 0 19 16,1-2 19-16,1 0 23 15,0-1 7-15,1 3-14 16,0 2-17-16,0 7-30 0,-1 6-18 16,-1 10-35-16,0 6-15 15,0 5-18 1,1-1-3-16,3-8-2 0,0-6 0 16,3-11-21-1,1-6-39-15,0-10-134 16,-2-6 114-16</inkml:trace>
  <inkml:trace contextRef="#ctx0" brushRef="#br0" timeOffset="64656.21">10022 13838 1279 0,'-5'1'112'15,"0"1"63"-15,2 1-83 0,-2 0-95 16,4-1-100-16,2-2 64 15</inkml:trace>
  <inkml:trace contextRef="#ctx0" brushRef="#br0" timeOffset="65058.99">10362 13964 1087 0,'0'13'108'31,"1"-4"73"-31,1-2-87 0,-1-4-53 16,-1 2-24-16,0 2-12 16,2 3-2-16,2 6-3 15,3 4 0-15,1 2 0 0,-1-1 0 16,-1-8 27-16,2-5 29 16,-2-11 33-16,1-7 11 15,-6-11-14-15,0-5-25 0,-3-6-32 31,-3-1-10-31,2 3-14 16,3 0-1-16,4 6-4 16,2 4-3-16,5 7 0 15,0 2 3-15,7 4 3 16,5 3 2-16,6 6 1 0,3 6-5 16,0 8 0-1,2 7 2-15,-9 9 0 0,-4 7 3 16,-11 7-34-16,-4 2-40 15,-4-5-97-15,-2-4-59 0,3-19-189 16,1-9 227-16</inkml:trace>
  <inkml:trace contextRef="#ctx0" brushRef="#br0" timeOffset="65307.96">10808 13781 406 0,'7'-46'109'0,"0"5"84"0,-4 13 4 15,3 11 6-15,-5 19-14 16,2 11-16-16,1 19-46 16,-1 5-24-16,-1 12-41 0,2 0-15 0,-3 4-22 31,3 2-7-31,4 4-12 0,0 0-2 0,9-4-3 31,0-4 0-31,4-17-14 0,1-9-28 0,-5-14-69 16,3-8-43-16,-2-13-172 15,-1-6 181-15</inkml:trace>
  <inkml:trace contextRef="#ctx0" brushRef="#br0" timeOffset="65489.12">10779 13882 1161 0,'11'5'120'16,"1"-2"99"-16,3-2-53 0,3-4-50 16,2-2-33-16,0-2-49 15,2-2-14-15,2-1-76 16,-3 1-96-16,3 1 89 31</inkml:trace>
  <inkml:trace contextRef="#ctx0" brushRef="#br0" timeOffset="67024.79">11474 13873 802 0,'1'-1'121'15,"0"0"117"-15,-1 1-47 16,0 0-49-16,-1 2-24 0,-1 6-47 15,-3 3-18 1,2 9-31-16,0 6-10 16,3 9-10-16,3 1-1 0,5-1-1 15,2-3 0-15,4-11-1 16,2-6-1-16,1-7-32 16,0-5-32-16,-2-9-93 15,-2-5-84-15,-3-15 132 16</inkml:trace>
  <inkml:trace contextRef="#ctx0" brushRef="#br0" timeOffset="67158.09">11511 13682 883 0,'-6'-1'142'0,"-3"1"118"16,2 6-79-16,-1 1-99 15,4 0-39-15,3-3-162 16,1-3-146-16,12 0 148 0</inkml:trace>
  <inkml:trace contextRef="#ctx0" brushRef="#br0" timeOffset="67366.35">11760 13979 871 0,'-2'6'90'15,"2"1"136"-15,0 1-117 16,2 4-17-16,-2 2-6 0,3 5-42 16,-1 6-17-16,-2 4-17 15,1 2-4-15,-5 3-24 16,-1-3-62-16,1-2 49 16</inkml:trace>
  <inkml:trace contextRef="#ctx0" brushRef="#br0" timeOffset="67660.48">11966 13837 1088 0,'10'11'104'16,"0"5"61"-16,0 3-4 0,1 8-60 16,0 4-30-16,0 7-43 15,0 2-14-15,-3 2-9 16,-3 0 2-16,-4-4-1 16,-4-2-1-16,-1-7-16 15,-8-2-40-15,-2-8-139 0,-3-5-183 16,-8-6 202-16</inkml:trace>
  <inkml:trace contextRef="#ctx0" brushRef="#br0" timeOffset="67839.16">11924 13654 1267 0,'22'-2'187'0,"-2"3"164"15,-11 8-188-15,-7 4-34 16,-13 2-74-16,-5-2-55 16,-10-4-293-16,-6 0 208 15</inkml:trace>
  <inkml:trace contextRef="#ctx0" brushRef="#br0" timeOffset="73630.74">18768 1370 413 0,'-18'2'8'0,"-1"2"-90"16,-1 0 59-16</inkml:trace>
  <inkml:trace contextRef="#ctx0" brushRef="#br0" timeOffset="73958.8">18668 1406 367 0,'6'-1'124'0,"0"0"130"16,5 0-42-16,4 0-73 16,-1 0-31-16,5 0-53 0,-2 0-19 15,5 1-25-15,3 4-7 16,5 2 8 0,8 2 3-1,0 3 15-15,2 0 10 0,-3 1 9 16,-3 0 2-16,9 0-2 15,1-1-6-15,14-2-15 16,11-1-7-16,7-3-10 16,7-1-1-16,3-5 1 15,2-3 1-15,18-4 2 16,1-2 0-16,6-2-1 0,8-3 2 16,-5-1 2-16,3 0 1 15,11 1-1-15,-1 1-5 0,-5 4-3 31,-1 2-1-31,-12 2-2 0,-9 4 0 0,-18 2 1 16,-12 1 2 0,-27 2-45-16,-16-3-101 0,-21 1 84 31</inkml:trace>
  <inkml:trace contextRef="#ctx0" brushRef="#br0" timeOffset="74478.1">19879 1163 357 0,'3'-4'115'0,"1"-7"-40"0,2 3 103 0,1 1-40 16,-5 8-27-16,-2 8-18 15,-1 8-38-15,-5 8-11 16,4 5-22-16,3-3-8 15,7-2-7-15,3-4 1 16,4-7 3-16,5-1 0 16,-2-5 2-16,1-4-25 15,-1-3-232-15,-4 1 175 16</inkml:trace>
  <inkml:trace contextRef="#ctx0" brushRef="#br0" timeOffset="74646.68">19903 1065 1482 0,'1'0'133'0,"-6"-2"-43"16,6-1 103-16,-1-5-119 0,4-1-36 16,2-2-93-16,2-2-123 15,7 4 104 1</inkml:trace>
  <inkml:trace contextRef="#ctx0" brushRef="#br0" timeOffset="75378.72">18752 1929 586 0,'4'5'110'0,"6"1"122"16,5 2-28-16,17 1-35 0,10 0-30 16,11-2-63-16,5 0-26 31,3 0-34-31,4 1-7 16,20-4 3-16,13-2 13 15,15-4 25-15,7-6 18 0,17-4 14 16,1-1-10-16,16-3-9 15,5 3-13-15,-19 4-20 16,1 1-3-16,-11 6-13 16,-14 2-5-16,-16 3 0 15,-13 1 0-15,-34 0-34 16,-12 0-45-16,-22-2-179 0,-8-2 145 16</inkml:trace>
  <inkml:trace contextRef="#ctx0" brushRef="#br0" timeOffset="75755.59">20022 1597 889 0,'5'2'125'0,"0"2"90"16,1 9-114-16,-4 4-34 15,0 9-51-15,2 5-9 16,-2-1-4-16,4-1 1 16,-2-2 1-16,1-5 0 15,-3-3 3-15,-2-3 1 0,-6-6 2 0,-2-2-21 32,-8-5-107-32,-3-2-121 15,-5-1 122-15</inkml:trace>
  <inkml:trace contextRef="#ctx0" brushRef="#br0" timeOffset="75921.23">20072 1524 1627 0,'4'1'112'15,"-1"-1"93"-15,-3 2-152 16,0 0-45-16,-6 0-238 15,1 2 167-15</inkml:trace>
  <inkml:trace contextRef="#ctx0" brushRef="#br0" timeOffset="77590.74">19905 2136 539 0,'3'-5'112'0,"-1"0"98"16,0-1-15-16,2 0-73 15,-4 0-34-15,0 2-53 31,-4-1-14-31,-5 2-14 16,-4 0-3-16,-9 3-3 16,-7 2-1-16,-10 4-1 15,0 2-1-15,6 3 0 16,6-1 0-16,16 0-5 16,10 5 0-16,10-3-1 15,8 0 7-15,13 2 13 0,1-1 8 16,3-1 9-16,-2 2-1 15,-11-1-8-15,-2-3-4 16,-11 1-5-16,-8 1-1 16,-8-1 2-16,-11 2-20 15,-15 1-72-15,-7-2-70 0,-7 0 71 16</inkml:trace>
  <inkml:trace contextRef="#ctx0" brushRef="#br0" timeOffset="77815.5">19791 2032 1442 0,'0'11'41'16,"0"22"-26"-16,2 4-14 15,2 3 1-15,4 4-52 16,-2 3-84-16,2 1 80 31</inkml:trace>
  <inkml:trace contextRef="#ctx0" brushRef="#br0" timeOffset="78452.57">20318 2112 434 0,'2'-5'112'15,"-1"-1"90"-15,-3-3-60 32,-3-1-25-32,-2 2-54 0,-2 0-20 15,-3 3-16-15,-6 3-2 16,-4 3-4-16,-3 6-5 15,-2 7-10-15,0 4-5 0,6 4-1 16,5 1 0-16,8-1-1 16,7-3 0-16,9-1 1 15,6 1 0-15,7 0 1 16,2 0 1-16,-2-2 1 16,0 0 1-16,-3-1 0 15,-2-3 0-15,-11-1 2 16,-5-2 1-16,-13-1 1 15,-10 2 1-15,-14 0-22 16,-8-1-29-16,-1-3-130 0,-2-3 103 16</inkml:trace>
  <inkml:trace contextRef="#ctx0" brushRef="#br0" timeOffset="79006.95">20436 2109 820 0,'2'0'94'16,"1"0"95"-16,-1 0-43 15,1-2-33-15,3 0-24 16,7 0-36-16,1-1-7 0,3 3-3 15,2 3-3-15,-2 5-13 16,0 5-11-16,-5 1-11 16,-2 3-1-16,-8-2 0 15,-5-2 0-15,-8 2 0 16,-1-2 0-16,-6-1-2 16,2 0 0-16,5-4-2 15,4-2-3-15,6-2 0 0,3-3 0 16,6 2 0-16,3 0 1 15,2-1 1-15,2 1 0 16,0 0 2-16,0 0 1 0,-7 2 3 31,-7 1 5-31,-14 3 4 0,-8 1 1 0,-16 2-2 32,-11 2-13-32,-6 3-99 0,-10-2-85 15,-17 0 95-15</inkml:trace>
  <inkml:trace contextRef="#ctx0" brushRef="#br0" timeOffset="-79325.99">3629 14852 380 0,'-8'7'86'0,"-3"3"68"15,0 6-54-15,-2 3-16 0,1 6-29 16,2-1-11-16,3 1-19 16,1 5-10-16,3 4-9 15,2 3-2-15,-1 10 3 32,2 3 3-32,-2 15 5 0,-2 11-1 15,-4 20-1-15,-3 6-2 16,-2 14-4-16,-4 3 0 15,1 10-1-15,-4 2-2 0,2 9-2 16,2 2 0-16,1-2-1 16,1 0 0-16,0-2-1 0,1-4 0 31,3-9 1-31,3-6-1 0,7-18 0 16,0-9 0-16,6-22 0 15,-1-11 0-15,-2-20 0 0,2-6 0 16,-4-9 0-1,4-2 2-15,-2-8-1 16,-1-3 0-16,-1-10-1 16,2 0 0-16,0-8 0 15,0-3 0-15,2-5 0 16,-1-2 0-16,0-2 0 16,1-3-1-16,1-3 0 0,1-3 0 15,0-7 1-15,1-3-2 16,3-10 0-16,-1-7 5 15,5-9-102-15,1-4-119 16,5-8 127-16</inkml:trace>
  <inkml:trace contextRef="#ctx0" brushRef="#br0" timeOffset="-78621.9">3975 15049 1146 0,'-27'17'105'0,"1"-1"86"15,6 1-112-15,-1-2-48 16,1 0-17-16,-2 2-12 15,1 2-2-15,-1 4-2 16,3 7-2-16,-3 12 0 0,3 9 0 16,-1 25 0-16,0 10 0 15,-2 20 1-15,2 8 0 16,-1 15 1 0,2 6 1-16,5 10 0 0,0 5 1 15,2-11 0 1,-2 0 1-16,1-5 1 15,-3-6-1-15,2-15 1 16,3-11 1-16,3-41 10 16,2-16 5-16,4-30 0 15,2-15 0-15,2-25-8 0,2-17-3 0,4-31 3 16,3-20-1-16,5-28 0 16,2-14-1-16,6-29-4 15,3-5-1-15,11-11-2 16,5 0 0-16,5 15-1 15,-4 3 1-15,-6 19 1 16,-7 13 1-16,-12 21 0 16,-1 18 2-16,-9 22 7 15,-4 12 10-15,-2 19 10 0,-1 10 6 32,0 14-6-32,-1 12-9 0,3 6-14 15,0 18-7-15,-1 32-2 0,-1 17 0 16,-7 41-1-1,-4 17-4-15,-14 30-7 16,-2 12-1-16,-13 14 4 16,-1-1 3-16,1-4 6 15,5-12 1-15,16-23 0 16,11-7-29-16,21-29-107 16,13-11-196-16,14-25 182 15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1-26T17:08:04.184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18262 6291 462 0,'-5'-2'154'0,"0"0"130"15,1 0-50-15,-2-1-15 16,-4 3-19-16,-1 0-27 0,-1 0-59 31,3 1-37-31,3-1-57 16,5 0-12-16,1 0-6 16,2 1 16-16,10-3 37 15,5-1 23-15,17-4 36 16,12 1 4-16,30 0-16 15,11 0-19-15,10 4-31 16,6 1-17-16,13 7-24 16,-2 3-3-16,8 3-5 0,5 0 0 0,-13 0 0 15,1-2 1-15,-16-5 2 16,-11-2 0-16,-20-3-17 31,-5-3-47-31,-21-4-173 16,-17 2 143-16</inkml:trace>
  <inkml:trace contextRef="#ctx0" brushRef="#br0" timeOffset="6306.06">12647 8027 1615 0,'1'0'7'0,"-1"2"-1"0,5 2 5 0,5 2-5 16,12 7-3-16,9 1 13 16,24 0 42-16,11-2 24 15,11-4 29-15,5-6-4 0,9-4-24 16,5-3-18-16,2-4-25 16,-5 1-9-16,-14-2-17 0,-16 1-2 15,-11 3 0-15,-11 1 0 31,-24 5 2-31,-13 2-3 16,-23 3-22-16,-14 0-18 0,-21 2-27 16,-6 1-8-1,-20-4 4-15,-11-2 10 0,-10-2-5 16,-4-1-4-16,-13 1-16 16,-2 4-14-16,5 3-15 0,4 3-28 15,22 4-11-15,14-1 19 16,15 2 46-1,13 0 52-15,27-5 82 16,15-3 31-16,29-5 72 0,17-2 12 16,17-6-21-1,13-2-21-15,23 1-68 16,10 2-21-16,15 2-22 16,-2 3-8-16,12 3-5 0,-12 1 0 15,-11 1 0 1,-3 0 2-16,-26-1 1 0,-4-1 2 15,-6-1 2-15,-8-2 1 16,-17-1 6-16,-12-1 4 16,-31-2 6-16,-14 1-2 0,-35 0-23 15,-20 1-20-15,-22 0-29 16,-8 1-5-16,-19 1 12 16,1-1 16-16,9 1 19 15,4 0 3 1,34 0 1-16,13 1 8 0,39 0 16 0,21-1 10 31,46-1 17-31,16-1-5 16,34 0-16-16,19-1-7 0,12-3-31 15,7 0-73-15,15 4 53 16</inkml:trace>
  <inkml:trace contextRef="#ctx0" brushRef="#br0" timeOffset="10812.32">7794 9587 381 0,'-4'4'75'16,"-2"2"82"-16,0 2-13 15,2 1-8-15,-2 1-4 16,3-3-15-16,0-1-11 16,2-4-28-16,5-2-12 0,4-2-18 15,3 1-8-15,7 1-8 16,5 3 0-16,18 1-4 16,14 1-1-16,32-1-4 15,12 1-5-15,29-1-9 16,15 0-3-16,11 4-4 15,17 0-1-15,4 2 2 16,-5 2 3 0,10 4-31-16,-13 4-92 15,3 14 75-15</inkml:trace>
  <inkml:trace contextRef="#ctx0" brushRef="#br0" timeOffset="17076.23">5006 10620 271 0,'-6'9'299'0,"1"-2"-78"16,2-1-79-16,3-2-60 16,2 0-15-16,0 2 10 31,1-2 7-31,3 1 3 0,-1 2 3 16,0 3-15-16,8 1-10 15,0 2-23-15,6-4-11 0,10-1-14 16,-5-1-3-16,9-4 11 15,0 3 7-15,4-3 10 16,-1-1 1-16,6 1-12 16,4 0-9-16,6-1-11 15,10 3-4-15,1-3-3 16,-1-1-2-16,3-1 0 16,-6-3-1-16,14-1 1 15,4-2-1-15,-1-1 0 0,0 2-1 0,-5 0 0 31,-1 2 0-31,7 1 0 16,9-2 0-16,-6-2 0 16,-1-4 0-16,-4 1 0 15,2-1 0-15,8 0 0 0,1 5 0 16,-3 2 0-16,-3 3 0 16,-1 3 0-16,6 0 1 15,8-3-1-15,-4-2 0 0,5-7 0 31,-2-1 0-31,6-3-3 0,5-1 2 0,3 1 0 32,-2 3 1-32,2 4 3 0,-3-1 0 15,-5 4 0-15,-6 0 0 16,2 0-2-16,4 0 1 0,-4-6 0 16,1-2-1-1,-3-6 1-15,5 0-2 0,2 4 0 16,1 1 0-1,1 5-1-15,3 5 1 16,-4 5-1-16,4 5 1 0,-8 7 0 16,2 3 0-16,2 2 1 15,-3-1 0-15,-5-2 23 16,-6-3 6-16,3 0 4 16,-2-1 0-16,-1 0-20 15,-7 1-7-15,-5-2 23 16,4 0 6-16,6-2 12 0,2-1 3 0,-9 0-21 15,-5 1-4-15,-10-2-12 16,2 0-3-16,0-1 6 31,-1 0-34-31,-8 0-142 0,-1 3 113 16</inkml:trace>
  <inkml:trace contextRef="#ctx0" brushRef="#br0" timeOffset="18858.49">20885 8606 781 0,'5'0'150'16,"-1"0"114"-16,-1-1-110 15,1-2-41-15,-1-3-52 16,3-1-3-16,2-2 21 16,0 0 14-16,-1-2 10 15,-3-1-10-15,-3-2-37 0,-3-3-18 32,-7 0-24-32,-4-1-6 15,-2 2-8-15,1 1 1 16,0 4-2-16,1 6-3 0,-1 9-5 15,-2 9-4 1,-5 10-1-16,0 5-7 16,-3 11-24-16,3 3-34 0,11 3-19 15,3-3 8-15,12-7 34 16,3-5 37-16,6-15 57 16,5-5 17-16,-1-14 19 15,1-8 7-15,2-10-20 16,-3-8-11-16,5-7-10 15,-1-2 4-15,1 4 16 0,-2 5 11 16,-5 11 7-16,-7 6-7 16,-9 15-25-16,-3 8-18 0,-8 16-17 15,-2 5-7-15,1 12-46 16,6 3-48-16,13-1-135 16,7-1-125-16,13-12 186 31</inkml:trace>
  <inkml:trace contextRef="#ctx0" brushRef="#br0" timeOffset="19481.7">21261 8543 518 0,'-1'-9'117'0,"-3"1"148"16,-2 0-60-16,-1 5-40 15,-1 3-28-15,-5 12-68 0,-1 3-25 16,-2 11-33-16,3 4-8 16,7 5-4-1,3-1-2-15,12-7 0 0,4-4 0 16,9-12 31-16,2-7 26 0,2-11 44 31,0-9 24-31,-2-6 2 0,0-3-13 0,-9-2-14 31,-7-1-9-31,-15 5-25 16,-6 2-11-16,-8 7-37 16,-2 5-28-16,2 9-56 0,2 3-43 15,9 4-194-15,5 1 181 0</inkml:trace>
  <inkml:trace contextRef="#ctx0" brushRef="#br0" timeOffset="19672.68">21703 8560 1754 0,'-4'-1'142'0,"4"-3"99"0,2-2-127 0,9-3-69 16,4-1-26-1,9 1-20-15,8 3-7 0,15 5-29 16,5 2-48 0,11 5-318-16,-2 3 260 0</inkml:trace>
  <inkml:trace contextRef="#ctx0" brushRef="#br0" timeOffset="20442.23">22776 8529 803 0,'11'-9'158'0,"-4"-1"188"15,-3-1-75 1,-7-4-50-16,-5-2-37 16,-10-2-78-16,-3 0-35 15,-7 5-44-15,1 7-14 16,-2 10-12-16,0 8-4 0,-2 14-3 16,5 3 0-16,3 8-1 15,7 0 0-15,14-3-4 16,2-4-3-1,16-7-2-15,5-5-1 0,6-11 8 16,5-4 5-16,2-8 9 16,0-7 15-16,-1-9 18 15,-2-2 10-15,-4-4 22 0,-7-1 1 16,-7 1-3-16,-4 3-4 16,-10 9-15-1,-3 6-10-15,-6 16-20 0,-4 9-8 0,2 9-13 31,-2 8-4-31,11 1-3 16,8 1-16-16,15 2-43 16,5-4-27-16,8-2-116 15,-1-3-54-15,-2-8 144 16</inkml:trace>
  <inkml:trace contextRef="#ctx0" brushRef="#br0" timeOffset="20810.03">23212 8343 1533 0,'10'-2'157'0,"2"0"154"16,6 0-201-16,1 1-14 0,4 4-49 16,1 1-20-16,-3 6-15 31,-1 2-10-31,-6 3 0 0,0 2-1 0,-7 2-2 15,-1 1-1-15,-6-2-14 32,-8-2-11-32,-9 0-12 0,-7-4-1 0,-5-4 17 15,8-1 13-15,5-4 12 16,14-3 2 0,6 5 15-16,7 0 7 15,11 2 10-15,1 3 3 0,2 6-8 16,-6 3-6-1,2 7-7-15,-6 3-3 0,-4 2-7 16,-3-1 0 0,-8-3 0-16,-8 0 1 0,-13-4-22 15,-8-3-28-15,-30-4-126 0,-19 10 99 16</inkml:trace>
  <inkml:trace contextRef="#ctx0" brushRef="#br0" timeOffset="22459.93">14368 10037 86 0,'5'-7'14'16,"-3"1"10"-16,-2 1-7 15,1 1-13-15,-1 1 20 16,0 3 50-16,0-1 26 0,0 1 44 0,0 0-3 31,0 0 11-31,1 1-14 16,0-1-36-16,0 0-18 15,0 0-60-15,1 0-12 0,-2 0-9 16,2 0-1-16,0 0 0 0,6 0 5 0,-5 0 31 31,1 0 19-31,2 0 34 16,-2-2 9-16,0 0-12 0,-3 2-10 15,-1 0-25-15,-4-2-11 16,-4 5-17-16,-1 2-7 16,-2 3-1-16,4 3 2 0,4 9 5 15,3 3 2-15,8 11-8 16,2 4-6-16,5 6-6 31,-2 2-2-31,2 0-1 16,-2-4 0-16,-2-4 2 0,-4-7 0 0,-4-6 1 31,-3-2 2-31,-8-7 2 16,-5-3 0-16,-10-5-1 0,-5-3-7 15,-3-7-68-15,1-6-73 16,6-10 75-16</inkml:trace>
  <inkml:trace contextRef="#ctx0" brushRef="#br0" timeOffset="22626.89">14354 9728 1228 0,'-12'10'238'0,"-1"2"239"16,2 0-281-16,2-4-26 0,1-8-97 15,7-2-44-15,5-5-149 0,4 3-78 16,10 1 89-16</inkml:trace>
  <inkml:trace contextRef="#ctx0" brushRef="#br0" timeOffset="23335.56">14877 10081 829 0,'-1'-7'112'16,"-4"-1"96"-16,-2-1-20 0,-1-1-48 15,0 0-17-15,-4 0-21 16,-1-2-7-16,-1-1-14 0,-4 0-11 0,2 2-29 16,-4 2-12-16,1 9-23 15,-4 5-4-15,2 14-4 31,0 11-2-31,1 14-1 16,-1 2-1-16,12 3-1 0,5-7-2 16,16-15 1-1,10-6 0-15,11-16 4 0,2-6 2 16,-2-11 24-16,1-5 14 16,-5-6 18-16,-4-3 9 15,-7 0-8-15,-7-3-8 0,-10 5-13 16,-3 4-5-16,-4 10-11 15,-1 7-5-15,2 14-7 16,-1 8-5-16,5 8-2 16,4 5 0-16,6 1-20 15,6 0-25-15,4-2-103 16,6-1-70-16,6-10 112 16</inkml:trace>
  <inkml:trace contextRef="#ctx0" brushRef="#br0" timeOffset="23579.56">15257 9688 1528 0,'-1'-17'135'0,"-3"12"80"0,-2 11-12 15,-2 22-49-15,3 9-45 0,3 16-64 16,2 8-22-16,1 21-23 15,3 11-1-15,0 13-30 16,3-3-19-16,3-7-29 16,1-10-20-16,9-18-16 31,6-9-14-31,17-27-99 0,6-14-172 16,14-29 238-16</inkml:trace>
  <inkml:trace contextRef="#ctx0" brushRef="#br0" timeOffset="27819.89">13983 10976 196 0,'-6'8'106'15,"1"-1"133"-15,2-2-3 0,3-5-24 16,3-1-22-16,1-6-44 15,2 0-16-15,0 0-28 16,2 1-17-16,-1 2-27 16,2 3-13-1,0 3-9-15,1 1-2 0,12 3-3 16,5 1 0-16,18 3 8 16,4 1 4-16,6-1-1 15,0-2-2-15,8-3-16 16,9 0-8-16,11-3-7 15,-1-2-2-15,-13-1 0 16,-11-1 0-16,-24 0-21 16,-6 2-25-16,-12-3-64 15,-4-2-55-15,-9-3-271 0,0-5 260 16</inkml:trace>
  <inkml:trace contextRef="#ctx0" brushRef="#br0" timeOffset="28236.86">14006 11145 561 0,'7'-2'142'15,"2"0"128"-15,14 2-63 16,6 0-19-16,16 0-6 15,5 1-19-15,2 2-32 16,2 2-20-16,5 1-58 16,1 0-13-16,12 0-27 15,2-3-3-15,-6-3-3 0,-9-3-1 16,-10-4-17 0,-8 0-26-16,-7-7-86 15,-1 0-90-15,-9-11 114 16</inkml:trace>
  <inkml:trace contextRef="#ctx0" brushRef="#br0" timeOffset="28555.79">14750 10743 828 0,'-7'9'141'0,"-1"1"156"15,2 2-97-15,4 3-30 16,0 0-22-16,6 2-39 15,6 0-12-15,11-1-41 16,5 0-10-16,15 3-11 0,8 2-1 16,8 3-7-16,1 1-6 15,-8 0-3-15,-7 1-4 32,-21-1-2-32,-10-1 1 0,-12 4 3 15,-7 3-2-15,-19-1 0 16,-9 0-2-16,-21-1-17 15,-7-2-19-15,2-4-74 16,0 0-58-16,6-4-107 16,4-3-70-16,5-3 181 15</inkml:trace>
  <inkml:trace contextRef="#ctx0" brushRef="#br0" timeOffset="30522.36">16176 10693 849 0,'0'0'144'0,"0"1"113"16,-1 1-23-16,-5 2-60 15,0 8-59-15,-1 10-67 16,-2 6-26-16,-1 14-21 15,-2 7-1-15,-4 9-15 0,-1 1-18 16,2-1-23-16,3-10 1 16,7-14 15-16,5-12 23 0,1-16 36 15,6-6 9-15,0-11 18 16,-2-8 3-16,3-14-9 16,-1-4-9-16,3-14-19 15,-2 0 0-15,1-5 10 16,2 2 12-1,-1 6 22-15,2 6 10 0,0 14 7 32,0 6-5-32,0 16-18 0,1 6-11 15,1 11-16-15,4 8-5 16,6 12-6-16,1 1-1 16,5 10-7-16,-4 0-1 0,-3 4 0 15,2 1 0-15,-9-5-15 16,-2-3-22-16,-3-12-68 15,-4-5-45-15,-3-10-151 16,-3-3 161-16</inkml:trace>
  <inkml:trace contextRef="#ctx0" brushRef="#br0" timeOffset="30684.71">16053 10918 1615 0,'9'-8'97'15,"9"-5"54"-15,9-1-41 0,8-2-39 32,6 0-20-32,8 2-34 0,0 2-39 15,1 3-99-15,-7 1-98 0,-1-1 103 16</inkml:trace>
  <inkml:trace contextRef="#ctx0" brushRef="#br0" timeOffset="30904.88">16655 10602 1384 0,'-8'-1'179'0,"-3"8"166"15,-1 8-119-15,0 10-92 16,-1 6-38-16,2 9-56 16,1 2-16-1,2 7-17-15,3 4-3 0,2 0-11 0,3-3-15 16,2-6-42-1,3-8-29-15,3-10-85 0,-2-7-51 16,1-12 125-16</inkml:trace>
  <inkml:trace contextRef="#ctx0" brushRef="#br0" timeOffset="31261.61">16586 10702 899 0,'-6'-36'129'0,"3"6"186"15,3 3-40-15,9 10-45 16,4 2-11-16,12 6-97 16,7 5-36-16,12 5-47 0,-2 5-6 0,2 5-7 15,-4 4-3-15,-9 2-10 32,-1 4-4-32,-16 1-1 0,-7-3 2 0,-12 4-2 15,-8-1-9-15,-11-3-22 16,-10 1-9-16,-15-7-12 15,-5-3 8-15,2-7 17 32,2-2 8-32,20-3 11 15,11-1 4-15,18 3 9 0,-1 1 3 0,18 9 4 16,8 5-1-16,14 13-8 16,7 4-2-1,4 12-5-15,1 3 0 0,-5 8-2 16,-2 0-20-16,-3 3-104 15,-1 0 84 1</inkml:trace>
  <inkml:trace contextRef="#ctx0" brushRef="#br0" timeOffset="32826.99">18601 10333 367 0,'3'-11'115'16,"-1"1"137"-16,-2 1-34 0,-5-2-4 16,-3 1-9-16,-4-2-19 15,0-2-17-15,-6 2-55 16,-2 1-18 0,-1 5-29-16,-8 2-9 15,1 9-3-15,2 0-3 0,1 8-14 16,4 3-6-16,5 7-15 15,7 7-8-15,7 11-5 16,2 3-3 0,7 9-1-16,1-1-1 0,3 2-32 15,-1-2-47-15,-5-6-120 16,-2-4-114-16,-6-6 164 16</inkml:trace>
  <inkml:trace contextRef="#ctx0" brushRef="#br0" timeOffset="33281.16">18263 10585 1600 0,'5'-19'120'0,"6"-1"71"0,2 1-17 0,8 4-61 16,4 0-18-16,10 3-47 16,11 2-12-16,5 4-9 15,1 5-5-15,-7 10-10 31,-11 8-2-31,-13 16-9 0,-5 6-3 16,-8 9 4-16,-1 1-2 0,-3-5-16 16,0-2-11-1,1-7-12-15,-3-2 0 0,-1-12 20 16,-1-5 12 0,0-15 12-16,-3 2 3 0,-2-16 0 15,2-6 0-15,1-14 2 16,0-3 3-16,4-12 9 15,2-1 2-15,10 4 6 16,-1 6 3-16,7 16 7 16,-1 8 2-16,2 10-2 0,1 2-5 15,2 6-6 1,1 2-13 0,-2 3-3-16,-3 2-5 0,-15 2-7 15,-6 3 3-15,-18 1-32 16,-4 2-28-16,-3-4-96 15,1-3-87-15,6-9 129 16</inkml:trace>
  <inkml:trace contextRef="#ctx0" brushRef="#br0" timeOffset="33458.89">19060 10503 1129 0,'14'0'166'16,"1"0"191"-16,-1-1-51 0,4-4-91 15,4 0-45-15,3-2-108 16,7-2-35-16,7 2-27 16,5 1 3-16,2 1-2 15,-2 1-14-15,-10-1-92 16,-5 0-76-16,-2-4 90 16</inkml:trace>
  <inkml:trace contextRef="#ctx0" brushRef="#br0" timeOffset="33687.64">19405 10306 1462 0,'11'5'177'0,"4"1"134"0,3-1-115 16,4 1-97 0,0 2-43-16,1 1-25 15,1 5-27-15,-2 2 2 16,-6 3 0-16,-6 3 0 0,-10 3 2 15,-9-1-1-15,-8-1-29 16,-6 1-33-16,-4-2-97 16,-1-2-50-1,1-5-272-15,4-2 274 16</inkml:trace>
  <inkml:trace contextRef="#ctx0" brushRef="#br0" timeOffset="33971.82">19777 10545 854 0,'-5'-8'145'16,"1"-1"130"-16,2-2-92 16,-2 3 4-16,1 4 2 15,-4 4-1-15,0 5-39 16,-2 6-27-16,0 16-67 15,2 6-22-15,1 16-27 16,2 6-3-16,3 8-2 0,3 6 0 0,6 1-1 16,2 1 0-16,1-8-29 15,0-6-16-15,-3-13-60 16,0-8-45-16,2-16-86 31,-1-9-126-31,0-15 208 16</inkml:trace>
  <inkml:trace contextRef="#ctx0" brushRef="#br0" timeOffset="34546.08">19841 10439 1416 0,'-5'-1'95'0,"5"1"88"15,-1 0-18-15,9 0-15 16,7 0-13-16,5-3-51 15,11-4-32-15,16 0-26 16,15-1-11-16,35-1-6 16,11 0 0-16,25-1 14 15,14 1 6-15,-6-2-1 16,2 2-1-16,-4 0-11 0,-22 1-1 31,-17-2-1-31,-15 3 1 0,-33 0 2 16,-11 2-2-16,-23 2 0 15,-11 3-2-15,-18 5-9 16,-8 4-3-16,-2 9-4 16,-2 2-2-16,4 8 0 15,6 6-3-15,5 13-2 0,1 5 0 16,7 13 1-16,1 3 3 16,1 1 2-16,1 1-5 15,-1-1-5-15,-2 0-1 16,5-7-1-1,-2-4 7-15,0-10 5 0,-2-6 2 0,-4-8 2 16,-4-3 2-16,-6-9-4 16,-3-4-7-16,-15-8-27 15,-9-5-1 1,-29-8 1-16,-13-6 2 0,-16-7 7 31,-16-1-14-31,-17 2-6 16,-3 3 2-16,-26 9 21 0,7 3 13 15,17 9 13-15,1 0 3 0,23-1-35 16,12-4-30-16,21-3-72 16,17-1-77-16,30-2 117 15</inkml:trace>
  <inkml:trace contextRef="#ctx0" brushRef="#br0" timeOffset="35069.62">18546 11393 1196 0,'8'-5'183'16,"2"-4"168"-16,2 0-122 0,-5-1-79 15,-3 0-33-15,-5 1-24 31,-4 0-14-31,-6 2-21 16,-5 1-16-16,-15 5-27 16,-7 2-9-16,-8 9-7 0,2 3-3 15,12 3-2-15,14 1 0 0,10 0-6 0,8-1 1 32,13 0 3-32,6 0 2 15,12-1 7-15,6-1 2 16,5 2 1-16,-3-2-2 15,-13 1 4-15,-9-1 0 0,-16 3 3 16,-10 3-2-16,-15-1-34 16,-7 2-30-1,-10-6-95-15,4-1-52 0,8-4-184 16,7-3 210-16</inkml:trace>
  <inkml:trace contextRef="#ctx0" brushRef="#br0" timeOffset="35417.26">18652 11402 971 0,'25'-3'195'16,"-2"5"144"-16,-1 7-25 0,-8 11-120 16,-2 7-61-16,-9 6-47 15,-1 3-61-15,-2 3-23 16,-3 0 0-16,1 2-18 31,1-1-22-31,2-8-7 0,0-6 0 16,0-13 21-16,0-9 19 0,-1-17 12 15,-2-10 0-15,2-19 2 16,1-10 5 0,5-14 17-16,5-2 8 0,5-1 16 15,6 8 6-15,5 19 7 16,5 11 1-16,1 17-13 16,-5 8-9-16,-3 7-27 15,-5 5-9-15,-10 8-8 16,-2 0-3-16,-5 5-13 15,-4 2-13-15,-9 2-30 16,-5 1-17-16,-12-7-70 16,0-2-57-16,-2-12 113 15</inkml:trace>
  <inkml:trace contextRef="#ctx0" brushRef="#br0" timeOffset="35603.57">19053 11392 1467 0,'21'-10'137'0,"7"-4"62"0,6-4-22 15,13-4-115-15,8 1-12 0,3 6-24 16,-1 1-4 0,-11 8-40-16,-11 2-51 15,-15 3-167-15,-6 1 141 16</inkml:trace>
  <inkml:trace contextRef="#ctx0" brushRef="#br0" timeOffset="35866.06">19284 11166 1329 0,'18'4'190'0,"5"0"110"16,11-3-97-16,-1 0-12 15,6 1-95-15,-5-1-25 16,-3 6-37-16,-2 4-10 16,-11 6-11-16,-4 3-1 0,-12 7-2 15,-6 2-4-15,-12 4-24 16,-7 2-22-16,-12 2-71 16,-6-4-45-16,-21-5-217 15,-4-3 214-15</inkml:trace>
  <inkml:trace contextRef="#ctx0" brushRef="#br0" timeOffset="41535.37">16710 12568 549 0,'-1'-3'130'0,"0"1"111"16,-6 3-50 0,1 4 0-16,-4 2 12 15,-1 0-11-15,5-1-26 16,0-1-20-16,6 0-67 0,2 2-14 0,11 4-28 16,-1 4-9-16,12 9-15 15,4 4-2 1,-1 11-8-16,4 1-1 15,-7 0 0-15,-4-3 1 16,3-13-2-16,-5-5 1 16,-1-11 2-16,0-4 0 0,-4-14 46 15,4-4 10-15,-1-13 23 16,1-8 5-16,-1-4-38 16,-5-7-11-1,-2 0-23-15,-1 3-8 0,-1 7-19 16,0 7-25-1,5 13-71-15,0 2-53 16,6 4-169-16,5 4 179 16</inkml:trace>
  <inkml:trace contextRef="#ctx0" brushRef="#br0" timeOffset="41915.11">17323 12590 528 0,'-6'1'152'0,"-2"1"162"0,2 0-44 15,-4 3-66-15,2 0-27 16,2 5-49-16,-2 4-20 0,5 10-50 15,-1 8-17-15,0 11-28 16,7 1-8-16,6-6-5 16,9-8 0-1,9-19 46 1,2-11 28-16,5-17 48 0,1-4 14 0,-7-14-31 31,-5-2-24-31,-12 1-39 16,-6 0-12-16,-13 7-9 0,-6 2-5 0,-11 6-10 15,-5 4-18-15,-3 7-58 16,1 2-42-16,3 7-100 16,7 2-70-16,18 6 154 15</inkml:trace>
  <inkml:trace contextRef="#ctx0" brushRef="#br0" timeOffset="42231.57">17838 12883 1563 0,'7'7'98'0,"0"4"102"0,0 2-40 16,-5 5-28 0,-2 0-26-16,-4 5-86 15,-6 4-7-15,-7 8-118 0,0 3-71 0,0 1 91 16</inkml:trace>
  <inkml:trace contextRef="#ctx0" brushRef="#br0" timeOffset="42597.58">18415 12546 1222 0,'3'4'140'0,"-5"4"101"0,1 2-68 16,-2 9-44-16,2 5-45 15,3 12-34-15,4 5-7 16,5 6-23-16,5-3 0 16,7-4-12-16,2-7 3 15,0-13 28-15,-2-7 14 0,-1-15 44 31,0-11 10-31,0-16-7 0,0-9-7 0,0-13-44 32,4-2-15-32,-2-1-25 15,-1 5-9-15,-4 13-57 0,-3 6-45 16,-4 9-125-16,-2 3-115 16,5 7 192-16</inkml:trace>
  <inkml:trace contextRef="#ctx0" brushRef="#br0" timeOffset="42805.28">19045 12399 1507 0,'4'-3'145'0,"2"0"88"0,-1 9-51 15,-3 9-8-15,1 13-30 16,-4 8-25-16,-3 13-49 0,-3 4-25 15,-2 12-31-15,0 1-8 16,0 1-27-16,2-1-38 16,-2-10 421-1,9 3-296-15</inkml:trace>
  <inkml:trace contextRef="#ctx0" brushRef="#br0" timeOffset="45246.82">11351 13570 1261 0,'-1'4'95'16,"-1"1"61"-1,-2 0-25-15,0 2-16 16,-2 1-3-16,2 3-9 16,2-3-7-16,2 8-26 15,6 4-18-15,5 9-31 16,3 9-7-16,1 6-12 15,-1 1 2-15,-4 0 2 16,-5 0-1-16,-5-1 2 0,-4 2 1 0,-8-4 3 16,-5-1 1-1,-4-7 0-15,-4-3 0 16,-3-9-4 0,0-5-5-16,-5-12-38 0,2-9-37 15,-2-21-97-15,-1-15-110 0,2-20 154 16</inkml:trace>
  <inkml:trace contextRef="#ctx0" brushRef="#br0" timeOffset="45378.17">11235 13302 1398 0,'-1'-2'210'0,"0"-3"343"31,2-4-481-31,0 0-32 0,-1 0-72 15,-1 3-75-15,1 0 61 16</inkml:trace>
  <inkml:trace contextRef="#ctx0" brushRef="#br0" timeOffset="45741.92">11672 13609 1289 0,'-15'14'93'0,"-1"0"60"16,3 5-52-1,5 5-2-15,3 2-7 16,5 4-14-16,5 1-35 16,-1-2-13-16,5 2-22 15,1-3-2-15,-4-5 0 16,2-4 0-16,-3-9 1 15,-4-4 5-15,-2-9 5 0,0-7 6 16,-6-16 22-16,4-10 5 0,6-8 15 16,2-7 5-16,7-1-1 15,3 2-5-15,-1 7-26 16,6 7-13 0,5 11-16-16,-1 5-35 0,8 6-90 15,7 3-67-15,7 4-378 16,12 4 332-1</inkml:trace>
  <inkml:trace contextRef="#ctx0" brushRef="#br0" timeOffset="46529.09">13823 13482 845 0,'3'-7'167'0,"0"1"124"0,-8 1-49 16,-5 2-22-16,-5 3-33 31,-10 0-19-31,-18 1-52 0,-5 2-30 0,-10 0-52 31,7 3-20-31,17 6-17 16,7 1-5-16,17 4-9 15,5 1-1-15,15 4-1 0,9 3 2 0,9 1 13 16,7-1 4-16,9-1 5 16,-2-1 1-16,-2-3-3 15,-5 1 2-15,-14-1 2 16,-6 0 2-16,-16 2 5 16,-8 0-2-16,-22 2-6 15,-10 2-11-15,-10-3-39 16,-5-3-26-16,5-10-69 15,1-6-55 1,11-9-230-16,4-7 246 0</inkml:trace>
  <inkml:trace contextRef="#ctx0" brushRef="#br0" timeOffset="46750.63">13687 13230 1215 0,'19'-14'133'0,"-1"2"125"16,-3 4-87-16,-7 9-19 15,3 14-10-15,-9 19-32 0,-1 12-8 0,-4 20-43 16,-8 9-23-16,-1 20-20 31,1 6-6-31,-1 6-62 16,10 2-70-16,4-3-308 0,4-1 251 0</inkml:trace>
  <inkml:trace contextRef="#ctx0" brushRef="#br0" timeOffset="47114.32">14065 13605 1183 0,'7'9'143'16,"2"6"132"-16,1 5-98 0,-4 12-77 0,-1 3-28 0,-4 4-45 31,-2 2-13-31,-2-1-9 0,-1 0-2 0,-1-4-2 16,-2-4-1-16,2-11 2 15,1-8 0-15,0-16 6 16,3-10 9-16,-1-17 25 16,2-7 6-16,9-13 17 31,4-3-2-31,11-5-17 0,2 0-2 16,5 3-25-16,-2 4-9 15,2 14-10-15,-1 6-27 0,2 16-92 16,1 8-57-16,4 17 82 15</inkml:trace>
  <inkml:trace contextRef="#ctx0" brushRef="#br0" timeOffset="47512.86">14746 13768 1325 0,'-3'-6'141'0,"-5"0"92"15,-3-2-37-15,-4-2-67 0,-3 0-23 16,-8 0-32 0,-1 0-14-16,-6 3-30 0,-1 6-16 0,2 13-21 31,2 10-9-31,11 20-25 0,3 5-15 0,11 7-16 16,5-4 2-16,15-13 27 31,7-10 16-31,10-17 25 15,-1-9 2-15,2-11 17 0,-3-9 13 16,-6-11 29-16,1-2 19 16,-8-8 18-16,-2-2 2 0,-7 7-12 15,-1 1-11-15,-2 22-18 16,0 11-14-16,1 23-18 16,-3 15-9-16,-1 25-15 15,1 12-3-15,5 16-55 16,3 3-48-1,9-7-130-15,7-7 118 16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1-26T17:09:03.78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12938 9723 844 0,'-2'8'157'0,"-4"-1"119"0,4-4-76 16,5-3-16-16,-3-4-46 15,4-1 1-15,1-1-92 16,-6 2-21-16,8 2-26 16,2 2-1-1,7 5 5-15,7 5 10 16,12 4 14-16,13 2 3 15,33 3 3 1,10-2-4-16,24-1 8 16,7-3 5-16,5-9-6 15,3 1-7-15,3-10-11 0,4-4-5 0,-27-6-1 16,-3 0-1-16,-20 1 0 16,-22 1 1-1,-21 5-4-15,-13 4 1 0,-30 4 0 0,-11 5-8 16,-22 5-5-16,-11-1 0 15,-10 0-3-15,-7-2 6 32,-21-6 3-32,-7-1 2 0,-15-4-2 15,-9-5 0-15,-9-4-14 16,0-6-16-16,0-8-33 16,5 0-10-16,20 3 7 15,10 4 15-15,15 12 32 0,15 6 10 0,27 2 6 16,9 2 0-1,19 1 15-15,8-3 8 16,25-1 19-16,16-5 5 16,37-3-7-16,12-2-4 15,30 0-17-15,16 2-3 0,0 3-7 16,7 4-2-16,-2 3-2 16,-16 1 0-16,-7 0 1 15,-6 0 1-15,-21-2 2 31,-9 0 1-31,-28-2 1 16,-19-1 3-16,-34-1 7 16,-8 2 0-16,-33-3-14 0,-19 2-14 15,-36 0-25-15,-15 0-8 16,-29 3-10-16,-3 2-4 0,-7 2-35 16,-16 2-13-16,3 5-9 15,7 3 13-15,-1 6 39 16,18 1 17-16,29-3 26 15,13-5 3-15,37-4 7 16,20-6 13-16,30-3 12 0,0 0 13 16,33-8 36-1,16-2 0-15,38-4 1 16,17 2-13-16,27 5-36 0,17 5-10 16,3 11-8-1,1 4 0-15,5 8 1 16,-19-1 1-16,-18-2 1 15,-10-4 1-15,-28-4 3 16,-9-4-2-16,-27-3 29 16,-17-1 8-16,-34-1 4 15,-20 2 1-15,-38-2-68 16,-10 1-24-16,-29-4-27 16,-12-2-5-16,-2-3 36 0,-5-5 14 15,-6-3 19-15,12-1 5 16,11-1 1-16,15 4 1 0,38 4-1 15,16 2-3-15,29 6 11 16,11 1 15-16,34 0 15 31,20 5 4-31,45 0-13 0,13 1-13 0,22 3-14 16,8 2 4 0,-14 5-65-16,-7 2 349 15,-26 0-224-15</inkml:trace>
  <inkml:trace contextRef="#ctx0" brushRef="#br0" timeOffset="8762.96">21178 13095 925 0,'-1'11'150'0,"-3"5"140"16,-4 4-89-16,-3 8-62 16,-3 6-34-16,-5 9-42 0,-2 6-17 15,-5 11-32-15,-7 11-8 16,-13 26-8-16,0 15-15 16,-5 30-147-16,-1 11-86 0,2 5 123 31</inkml:trace>
  <inkml:trace contextRef="#ctx0" brushRef="#br0" timeOffset="9491.73">20646 14552 1225 0,'-8'45'137'0,"3"-11"115"16,6-14-82-16,9-24-80 31,4-18-32-31,11-32-46 16,4-18-5-16,6-26-4 0,8-9 2 16,3-14 6-1,6-1 3-15,8 6 5 16,5 6 4-16,1 19 10 0,-5 6 12 15,-12 13 20-15,-7 6 4 16,-9 17 4-16,-1 8-4 0,-11 15-13 16,-3 6-13-16,-16 19-14 15,-2 2-11 1,-23 28-14-16,-6 16-2 0,-18 43-8 16,-10 17-1-16,-20 28-9 15,-2 11-8-15,11 0-21 16,12-6-4-1,25-21 10-15,13-18 15 0,11-29 27 16,6-13 10-16,3-24-3 16,6-12-8-16,4-24-22 15,2-17-19-15,10-32-22 16,5-13 1-16,14-28 20 16,5-14 16-16,7-18 24 15,1-2 13-15,-6-3 15 16,-2 3 9-16,-5 17 9 15,-1 9-5-15,1 26-8 16,-6 19-6-16,-7 25 0 0,-13 11 9 16,-20 22-6-16,-14 12-4 15,-27 32-14-15,-8 18-13 16,-13 34-4-16,-2 13 0 0,-5 15-15 16,1 7-33-16,10-3-88 15,4-5-66 1,25-21 14-1,9-20 52-15,13-32 122 0,4-18 94 0,6-28 17 16,5-13-14 0,10-32-32-16,9-17-29 15,12-31-14-15,11-15-2 0,12-19 1 0,-1-5 1 16,-2-4 2-16,-7 4 0 31,-7 13 5-31,-3 7 5 0,-4 22 8 16,-4 10 6-16,-5 20-24 15,-3 13 4-15,-13 23 19 16,-7 16-3-16,-16 28 20 16,-11 19-9-16,-16 37-31 15,-7 23-3-15,-16 42-27 16,-9 15-38-16,-14 23 169 0,0 5-107 16</inkml:trace>
  <inkml:trace contextRef="#ctx0" brushRef="#br0" timeOffset="25158.07">7324 16357 602 0,'0'-1'132'16,"-1"-1"103"-16,-2 2-88 16,-1 4-38-16,-3 5-60 15,3 4-19-15,-7 5-19 16,-1 2-5-16,4 5-3 15,-3-2-2-15,3-2 1 16,4-2 7-16,8-3 34 16,5 0 24-16,18-5 42 15,3 0 11-15,5-2-24 16,12-1-20 0,14-3-40-16,18-2-18 0,20-5-6 15,11-2-8-15,31-3-4 0,3 0 4 16,31 7-90-1,16 4-75-15,7 13 92 16</inkml:trace>
  <inkml:trace contextRef="#ctx0" brushRef="#br0" timeOffset="25749.04">12561 16565 159 0,'0'1'3'0</inkml:trace>
  <inkml:trace contextRef="#ctx0" brushRef="#br0" timeOffset="26131.29">12552 16588 849 0,'1'1'199'0,"1"2"182"0,1 5-166 16,-1 4-38-1,1 6-84-15,-3 2-29 16,3 3-40-16,2 3-10 16,1 5-10-16,1 3-1 15,5 4-2-15,-4 5-1 16,0-1 0-16,4 2 0 0,-7-5 1 15,2-1 0-15,-3-7 1 16,-5-4 1-16,-5-7 3 16,-7-3 1-16,-6-9-1 15,-6-5-2-15,-2-11-19 0,0-8-27 16,-7-11-148 0,5-7-207-16,-12-12 225 0</inkml:trace>
  <inkml:trace contextRef="#ctx0" brushRef="#br0" timeOffset="26267.49">12480 16471 1606 0,'-2'1'155'0,"0"2"164"0,1-2-270 16,-7-1-76-16,3 0-272 15,1 0 193 1</inkml:trace>
  <inkml:trace contextRef="#ctx0" brushRef="#br0" timeOffset="26951.21">13050 16731 390 0,'-3'8'46'0,"-1"0"47"16,-3 0 92-16,0 2 39 0,-1-5 73 15,-1-3-2-15,2-7-70 16,-1-9-34-16,2-7-88 16,0-3-29-16,-4 0-46 15,4 2-16-15,-10 6-20 16,3 7-12-1,0 13-37-15,-6 11-18 0,5 21-28 0,-1 10-16 16,1 11-16 0,6 0 0-16,12-9 33 15,2-9 25-15,13-19 59 16,-2-7 27-16,8-18 50 16,-2-8 13-16,3-16 26 0,-4-6 8 15,-3-7-14-15,5 0 6 16,-7 8-7-16,3 7-12 0,-6 17-23 15,-3 10-18-15,-3 21-25 16,-3 10-5-16,-3 16-18 31,1 3-10-31,2-5-7 16,3-7-2-16,7-17-9 16,5-10-5-16,6-17-12 15,1-11-5-15,0-19 14 16,4-9 12-16,-3-15 20 0,-4-6 8 15,-1-3 17-15,-8 0 16 16,-6 8 25 0,-1 5 10-16,-3 19 18 0,-1 9 5 0,-3 25-3 15,-1 14-8-15,-7 23-26 16,-2 16-18-16,1 21-23 16,1 13-3-16,7 8-4 15,0 0-17-15,9-15-42 0,4-12-9 16,11-24-60-1,8-15-21-15,4-22-121 0,5-12-223 32,1-19 294-32</inkml:trace>
  <inkml:trace contextRef="#ctx0" brushRef="#br0" timeOffset="27799.85">15279 16615 505 0,'-4'-1'112'15,"0"-1"111"-15,-2-1-30 16,-2-1-20-16,-1 1-5 0,-2 1 5 16,-1 0-10-16,-3 1-41 15,-1 1-27-15,-6 2-52 16,-3 2-18-16,0 4-15 16,4 4-1-16,2 1 1 15,6 2-1-15,11 0-4 16,3 0-3-16,16 2-4 0,4-1-1 15,6 3 2 1,4 2 0 0,-2 3 1-16,1 3 0 0,-6 2 3 0,-6-1 1 15,-12-1 10 1,-9 4 5-16,-15-1 3 16,-6 0-1-16,-13-3-10 15,-5-5-12-15,-10-9-59 16,-7-5-43-16,-2-12-151 15,2-8-176-15,11-15 244 16</inkml:trace>
  <inkml:trace contextRef="#ctx0" brushRef="#br0" timeOffset="28000.88">15182 16258 1970 0,'1'32'136'16,"-1"6"52"-16,0 7-67 16,-5 9-72-16,-2 7-28 15,-6 13-17-15,1 8-7 16,-3 15-7-16,3 6-23 0,7 4-70 16,8-2-176-1,15-11 165-15</inkml:trace>
  <inkml:trace contextRef="#ctx0" brushRef="#br0" timeOffset="28348.24">15544 16506 845 0,'9'4'232'0,"0"10"264"16,0 8-200-16,-3 15-137 0,1 10-44 15,-6 10-62-15,0 4-19 0,-2-3-25 16,-2-2-6-16,3-15-3 16,-2-5-3-1,2-12-7 1,-1-7 0-16,-3-10 0 16,0-7 1-16,-4-14 12 15,0-9 14-15,0-21 25 16,3-6 8-16,7-13-4 15,4 1-10-15,6 3-23 0,9 6-7 16,1 11-6-16,9 3-16 16,8 10-77-16,4 6-70 0,19 11 83 15</inkml:trace>
  <inkml:trace contextRef="#ctx0" brushRef="#br0" timeOffset="28701.57">16159 16647 1238 0,'-10'-6'178'16,"-4"-1"189"-16,-7-5-220 0,-5-2-30 15,-3 5-56-15,-7 3-23 16,0 11-24-16,2 9-9 0,-8 19-17 31,2 7-15-31,8 13-45 16,7 1-19-16,24-4-4 15,7-6 12-15,17-16 44 16,6-11 21-16,4-19 20 16,2-10 10-16,-4-21 34 15,-3-5 25-15,-2-11 38 0,-2-3 0 16,-3 4 4-16,-3 5-6 16,-7 16-25-16,-2 7 6 15,-7 23-27-15,-2 14-17 0,-2 27-23 16,0 14-20-16,4 19-44 15,4 8-16-15,8 1-53 16,9-6-36 0,14-17-154-1,10-16 171-15</inkml:trace>
  <inkml:trace contextRef="#ctx0" brushRef="#br0" timeOffset="38039.46">12620 16739 1519 0,'-22'20'122'0,"-5"-3"94"0,9-5-160 15,5-4-17-15,5-7-33 0,9-2 1 16,13-7 15-16,12-3 14 31,14 1 31-31,10 0 5 0,27 5-12 16,9 1-13-16,9 0-31 15,6 0-8-15,3-1-5 16,-4-3 0 0,-5 0 1-16,-11-3 1 0,-27 0 5 15,-12 0 3-15,-19-1 12 16,-11 1 8-16,-23 0-1 16,-17 1-1-16,-23 6-21 15,-17 4-14-15,-36 8-14 16,-8 3-4-16,-20 5-3 0,-13 3 6 15,9 3 8-15,4 1 3 0,14-3 8 32,17-2 2-32,26-4-2 15,12 0 1-15,32 2 3 0,19-3-2 0,29 2 2 16,27-1-2 0,21-1-2-16,12-2 0 0,27-6-3 15,7-5 0-15,13-9 1 31,7-5 2-31,-4-8 9 0,-11 1 4 16,-26-1 4-16,-14 4 4 16,-42 8-3-16,-18 0 2 15,-22 9-15-15,-16 3-22 16,-27 8-65-16,-20 5-25 0,-28 8-22 16,-10 0 5-1,-19 2 56-15,-1 0 28 0,7-6 55 16,10-3 31-16,36-11 29 15,21-6 3-15,34-8-7 16,8-2-5-16,26-5-3 16,7 0-2-16,28 0-17 15,14-1-9-15,30 5-24 0,6 4-7 16,6 6-3 0,0 3 1-16,-9 7 1 15,-5 1 1-15,-15 1-4 0,-13 0-28 0,-23-2-117 31,-10-4 108-31,-14-11-28 16</inkml:trace>
  <inkml:trace contextRef="#ctx0" brushRef="#br0" timeOffset="38428.33">13250 17448 1375 0,'4'7'131'16,"2"1"123"-16,3-1-114 15,4 4-31-15,2 1-23 16,-2 6-27 0,2 3-7-16,-2 9-12 15,-3 6-7-15,-3 8-7 16,-5 1-3-16,-4 0-3 16,-14 0-4-16,-6-4-4 15,-8-3-1-15,-9-7 0 16,0-6 1-16,-6-18-14 15,2-7-16-15,3-26-60 16,2-17-60-16,10-23 75 16</inkml:trace>
  <inkml:trace contextRef="#ctx0" brushRef="#br0" timeOffset="38571.82">13168 17255 1782 0,'6'11'209'15,"-3"-7"241"-15,3-11-356 16,-4-8-28-16,-3-8-147 16,0-1-85-16,-2-1 87 15</inkml:trace>
  <inkml:trace contextRef="#ctx0" brushRef="#br0" timeOffset="38947.18">13561 17237 1002 0,'0'17'158'0,"-1"3"140"0,2 7-137 15,1 1-26-15,4 4-50 16,1 2-20-16,1-1-37 15,1-1-14-15,3-3-12 16,1-4-2-16,1-5 0 16,-3-5 1-1,-5-6 2-15,-4-8 4 16,-5 2 28-16,-5-8 19 0,-6-8 45 16,-1-4 15-16,5-8-18 15,2-5-15 1,8-6-40-16,8-1-17 0,11-5-10 15,8 2-6-15,10 1 0 16,3 4-29 0,-1 3-117-16,2 4 96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1-26T17:10:04.272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3711 5543 244 0,'8'-20'30'16,"-6"1"45"-16,-15 7 12 15,-8 6 18-15,-13 6 57 16,-2 6 13-16,4 6-19 16,-1 2-17-16,6 5-54 15,1 0-25-15,7 1-37 16,5-4 6-16,8-7 21 16,5-5 32-16,10-11 34 15,7-5-14-15,14-10-26 16,4-1-31-16,20 1-37 15,11 1-3-15,10 3-2 16,6 1-1-16,0 5-1 0,-1 2 0 0,6 9-5 16,0 2 0-16,5 6 3 15,-6 0-1-15,6 1 0 16,5 0-1-16,5 1-1 16,4-2 1-16,4 0-1 31,7-1 1-31,2-2 4 0,10-1 3 15,10-3 3-15,-6 0 2 16,13 1-3-16,6 0-1 0,-9 2-1 16,3 1 0-16,5 1 0 15,-11-1-2-15,5-2-2 16,8-2 1-16,-8-2 0 16,5-4 0-16,7 0-2 15,-15 1 0-15,9 3 1 16,4 3 0-16,-14 6 3 15,3 3 0-15,0 3 2 16,-12 0 2-16,12-4-3 16,5-2 2-16,-2-7-3 15,1-5 0-15,7-3 0 0,-9-2 1 16,10 2-2-16,0 1-1 0,-16 3 1 31,2 3-2-31,-3 2 0 16,-9 2 0-16,1 1 2 15,6 1 0-15,-16-2 4 0,6 0-3 16,2-2 1 0,-4-2-2-16,4-2-2 15,0-1 0-15,4 2 0 0,-5 0 0 0,3 2-1 16,7-1 1-16,-7 0 0 16,-1-2 0-16,14-1 0 15,-4 1 0-15,3 0 0 16,11 0 0-16,-8 1 0 15,1-1 0-15,9-1 0 16,-4 0 0-16,-3 0 0 16,6 1 2-16,-12 0-1 15,1 1 0-15,7 2 0 16,-13 0-1 0,-5 3 1-16,5 3-1 0,-14-1 0 15,0 1 1-15,7-3 0 16,1-1 0-16,-1-3 1 15,6-3 0-15,2-1 0 16,-5-1 3-16,3 1-3 16,8 1-1-16,-13 1-2 15,-4 1 13-15,9 1 13 16,-13 1-1-16,-3-1 3 16,1 1-16-16,-5 1-8 15,0 0-1-15,-10 0 1 16,-1 0 0-16,-2-1 0 0,-2-2 1 15,9-1 3-15,2-3-3 16,7 1-1-16,2 0 1 16,4-1-3-16,3 2 3 0,-2 2-1 15,0 0-2-15,3 4-1 16,6 0 12-16,-14 0 3 16,-1 0 7-16,3-2 13 15,-7-2-11 1,-8-2 1-16,2-2-5 15,-8 1-10-15,1 0-1 16,-5 1-4-16,1 0-2 16,-4 0-1-16,3 0-2 15,3 3 1-15,-3 1-1 16,-9 3 2-16,-13 1 0 0,-4 4-85 16,-6 1 19-16,-14 4 18 15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1-26T17:10:26.20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3030 4949 107 0,'8'0'61'0,"-1"-1"123"0,-1-3 40 0,-3-2-23 16,-1 1-15-1,0 0-93-15,0 1-47 16,2 4-28-16,3 0-4 16,0 1-5-16,2 1 0 15,8-2 2-15,2 1 9 16,8-2 11-16,5-1 5 0,13 1 1 15,4-2-10 1,11-2-10 0,-1 0-6-16,-1-4-6 15,1 1-1-15,11 2-2 16,6 1-1-16,11 4-1 16,3 1-1-16,-7 1 0 0,0 3 0 15,5 1 0-15,0 1 1 16,2 0 0-16,-3 1 0 15,-3-2 0-15,4 1 1 0,3-2 0 16,0 0 0-16,-10 1-1 16,-2-1-1-16,7 2-1 15,4-1 1 1,0 2-1-16,-3 0 2 0,-2-1 0 16,7-1-1-16,3-2 0 15,0-2-2-15,-2 0 1 16,1 2 1-16,2 0 0 15,2 2 0-15,0 1 1 0,-3 1 1 32,5 0 1-32,1-1 1 0,1 0-1 15,-2-1-1-15,-2-1 1 16,5 1-1-16,-5 4-1 16,-2 0 0-16,-2 2 0 15,5 0 0-15,3-3 0 16,4-2 0-16,10-4-1 15,-8-2 1-15,9-3-1 0,3 0 1 16,0-1-1-16,0 2 1 16,4 0 0-1,2 1 0-15,-2 0 1 0,-1 0 0 0,-1-2 1 16,6-1 0 0,-9-1 0-1,0 0-1-15,4 1-1 0,-6 0 0 0,-4 2 0 16,2 0 0-16,3 0 0 31,3-1 0-31,-4-2-1 16,4 0-13-16,-4 1 42 15,-2 2 4-15,-1 3 4 0,-4 2 13 16,-3 3-42-16,2 1-2 0,-5-3-2 16,0-1-2-1,8-3 1-15,-2-4-1 0,6-3 1 16,7-1 0-16,1 0-1 15,-1-2 0-15,7 2 0 16,3-3 0-16,-9 2 1 16,1 1-1-16,6 2-1 0,-6 2 1 15,-6 2-1 1,5 1 0-16,1 1 0 16,-4 0 0-16,-1 1 1 15,3 0 16-15,-11 1 14 16,2 0 1-16,-3 0 2 15,0 1-16-15,3 2-12 16,-6 1-2-16,2-1 0 16,3 0-2-16,-3-3 1 15,4-1-1-15,9-2-1 16,1 1 0-16,-1 0 0 16,2 0-1-16,1 4 0 0,-10 0 0 15,-2 1 1-15,-1 0-1 16,-1 1 0-16,0 0 1 15,-3 1 0-15,0 0-1 0,-2-1 2 16,0 0-1-16,-8 2 0 16,-1 0 0-16,-11-1 0 15,7 1 0-15,6-1-1 16,-6 1 1-16,2-2 0 16,-1 0 0-16,3-1 0 15,5-1-1-15,-1 2 1 16,-4-2 0-16,11-1 10 0,-5-3 7 15,6-3 5 1,7 0 0 0,-2-4-8-16,4 0-6 15,3 2-4-15,-6-1-2 0,1 4-1 16,-4 1-1-16,-3 3 2 16,2 2 1-16,-9 2 5 15,-4 2 1-15,-14 1 3 16,-16 1-1-16,-6-1-3 15,2 2-1-15,-7-3-48 0,-7-4-63 16,-14-8 58-16</inkml:trace>
  <inkml:trace contextRef="#ctx0" brushRef="#br0" timeOffset="3727.2">21389 5928 309 0,'-1'3'121'15,"-3"0"130"-15,-5 3-33 16,-4 0-9-16,-3 0-66 0,-6 2-65 15,3-1-51 1,2 2-14-16,1 7 1 0,0 6 11 0,-2 17 19 16,-6 9 2-16,-5 23-10 31,-3 10-14-31,-14 25-19 16,-2 13-3-16,-8 14-33 15,2 8-35-15,8 2-117 16,5-9-106-16,7-17 155 15</inkml:trace>
  <inkml:trace contextRef="#ctx0" brushRef="#br0" timeOffset="4514.92">20701 7474 270 0,'-14'12'97'0,"3"-6"108"0,3-22-24 15,11-9 1-15,6-23-41 16,4-14-43 0,12-19-51-1,4-9-19-15,11-12-14 0,2-4 2 0,10 3 23 16,3 4 15-16,3 8 29 15,1 3 4-15,-9 9-16 0,-5 5-11 16,-9 11-26-16,-4 9-11 16,-6 11-11-16,-4 4-1 31,-11 15 12-31,-4 7 9 16,-7 16 5-16,0 1-3 0,-9 14-12 15,-1 11-13-15,-12 19-6 16,-5 9-1-16,-10 33-4 15,-6 9 2-15,-11 15-38 16,-1 6-18-16,5 1-44 16,1 0-36-16,13-3-22 15,0-6-16-15,3-14-10 16,0-8 30-16,4-13 56 0,-1-7 34 16,8-22 67-16,3-13 41 15,14-25 61-15,11-14 11 16,13-27 8-16,10-15-32 15,9-29-53-15,4-12-10 16,9-20 2-16,-1-9 19 0,5-2 33 16,2 3 12-16,-4 7 1 15,-3 6-13-15,-10 13-24 16,-3 7-13-16,-7 18-23 31,-3 8 0-31,-6 21 0 0,-7 8 2 0,-4 16 1 16,-9 14-10-16,0 7-13 15,-7 14-3-15,-6 21-5 16,-5 14-1-16,-9 32-7 16,-4 10-10-16,-15 21-38 15,-10 8-32-15,-10 5-86 16,-2-2-54-16,13-16-65 0,14-15 22 16,25-37 96-1,10-16 77 1,7-27 207-16,5-16 57 0,9-31 51 15,3-20 6-15,16-37-86 0,5-19-43 16,11-25-45 0,3-6-8-16,1-8 9 15,-4 6 3-15,2 17 3 16,-1 10-8-16,-1 19-25 16,-3 11 7-16,-6 15-5 15,-7 9 15-15,-12 30 9 16,-6 15-11-16,-18 37-2 15,-16 23-16-15,-23 38-12 0,-14 25 0 16,-24 40-47-16,-13 15-67 16,-27 35 66-16</inkml:trace>
  <inkml:trace contextRef="#ctx0" brushRef="#br0" timeOffset="16844">9635 9203 592 0,'3'-6'96'0,"-2"0"84"0,-1 4-12 0,-4 3-48 16,0 3-17-16,-1 0-39 16,1-1-15-16,2-3-31 15,2 2-13-15,4 0 6 16,3 1 9-16,6 1 19 16,4-2 11-16,11-2-4 15,7 0-7-15,21 0-5 31,8 0-10-31,6 0-9 0,8 3-2 0,13 2-6 16,10 5-2-16,12 4-1 16,5 2 0-16,10 0-3 15,-9-3 2-15,3-8 21 16,-1-9 13-16,-6-7 17 0,-4-1 19 16,-3-3-14-1,-5 2 0-15,-14-3-12 16,-2 3-16-16,-17 4-2 15,-12 2-10-15,-29 6-6 16,-10 1 1-16,-10 2-3 16,-9 3 2-16,-14 3 0 15,-1 1-1-15,-23 0-1 16,-9 1-2-16,-20-2-2 16,-12 0 0-16,-9-1-2 15,-3-3-2-15,-21-3-17 16,-2-1-8-16,-9 1-9 15,-13-1-6-15,11 1-1 16,6 1-3-16,-1-1-1 16,10-1 4-16,13 0 17 0,8-2 10 15,23-3 9-15,15 0 2 0,21-4 2 16,6-1 1-16,11-2 15 16,0-1 5-16,7-1 4 15,3-1-1 1,3 2-16-16,0 1-6 0,1 5-6 15,3 2-3-15,4 9-4 16,5 6-1 0,11 11 0-16,10 5 2 0,24 2-1 15,20-1 3-15,24-7 7 16,10-3 5-16,23-10 10 16,1-6 1-16,-5-6 0 15,3-6-1-15,-13-4-4 16,-12 4 0-16,-19 7 81 15,-15 3-65-15</inkml:trace>
  <inkml:trace contextRef="#ctx0" brushRef="#br0" timeOffset="22952.52">4865 10959 452 0,'0'-9'70'0,"5"-1"88"16,-1 0-48-16,5 1-4 15,1 2-12-15,1 3-22 16,-1 4-6-16,5 1-22 16,6 3-7-16,16 1-15 15,9 0-9 1,15-1-7-16,-3 0 11 0,3-1 23 16,6 1 9-16,11 0 17 15,7 1-4-15,8 3-21 16,-2-2-7-16,7 2-15 0,7-1-8 15,8 0-2 1,4 1-2-16,10 4 0 16,-3 3-1-16,7 4-1 0,5 2 0 15,-1-1-1-15,-3-5 0 0,17-5 0 32,-1-6-1-32,0-7-1 15,15-1-1-15,-4-5-1 16,3 2 0-16,13 2-1 15,-10 2-1-15,16 3 2 16,-4 0-1-16,1 1 1 0,10 2 0 16,-11 2 0-16,11 1 2 15,-10 0 0-15,0-1 1 16,0 0-1-16,-16 1 0 0,6 2 3 16,-14 1-37-1,-13 1 25-15</inkml:trace>
  <inkml:trace contextRef="#ctx0" brushRef="#br0" timeOffset="27954.26">20642 10004 303 0,'1'-3'111'0,"2"-1"77"15,-5 1-44-15,1-1-25 0,0 0-23 16,1-1 4-16,0-1 22 16,0 1 10-16,-3-1 4 15,-1-1-6-15,-4 1-20 16,0 0-17-16,-5 4-38 16,-3 3-12-16,-6 11-10 15,-4 5-1-15,-4 15 1 16,-3 8-5-16,-1 16-15 15,2 6-2-15,8 5-8 0,6 1 1 16,15-5-7 0,5-7-1-16,16-7 1 15,6-7-1-15,7-8-2 16,8-7-16-16,5-12-56 16,5-7-61-16,7-11-251 0,1-9 230 15</inkml:trace>
  <inkml:trace contextRef="#ctx0" brushRef="#br0" timeOffset="29106.12">20971 10196 698 0,'6'3'91'0,"-2"-5"125"16,-1 0-18-16,-3-5-23 31,0-2-15-31,-5-2-64 0,1-2-17 0,-4-3-32 16,-2 0-10-16,0 3-16 16,-2 1-4-16,2 5-3 15,-2 2-3-15,1 8-8 16,-1 4-4-16,-1 12-5 31,-3 5 0-31,-4 7 0 0,2 2 0 0,2-6-2 16,5-2-2-16,10-8-3 15,8-5-1-15,10-8 6 16,2-4 3 0,5-4 7-16,0-6 3 0,2 0 7 15,0-2 4-15,-1-3 5 16,-3 1 0-1,-7 4-9-15,-1 4-5 16,-9 6-5-16,-4 3-2 16,-4 6-1-16,-6 5 1 15,1 3-2-15,0 0-1 16,3-2 1-16,3-3 0 0,8-6 0 16,4-2 2-16,10-8 0 15,2-3 3-15,1-3 1 16,-4-1-1-16,-5 3-1 15,-2 1 0-15,-6 5-2 16,2 1 0-16,-5 2-1 16,0 2-1-16,-1 0 2 15,-4 0 0-15,6-2 1 16,2-1 0-16,4-3-2 0,5-2-2 16,5-2-15-16,4 0-11 15,5 1-16-15,0 5-12 16,4 7 5-16,1 6-48 15,-1 4-29-15,1-2-21 0,-5-3-1 16,1-2 59-16,-9-5 54 16,-4-1 59-1,-6-5 55 1,-6-2 12-16,-2-6 79 0,-3-2-2 0,-4-6 6 16,-1-4-5-1,-1-3-83-15,-2 1-23 16,2 7-51-16,-4 5-11 0,-4 15-11 0,-2 10 0 15,-7 10-2 1,0 6-12-16,9 1-33 16,6-5-21-16,18-9-17 15,10-5 16-15,14-9 41 16,5-4 25-16,-2-8 27 16,-3-3 8-16,-12-7 24 15,-5-5 23-15,-6-12 17 0,1-6 6 16,-4-15-5-1,1-4-14-15,-1 0-10 16,0 5-2-16,-5 18 6 16,-2 10 3-16,-5 20-2 0,-8 7-15 0,-1 19-27 15,-2 9-17-15,1 19-10 16,6 8-1-16,8 8-17 31,5 1-70-31,14-5-85 16,3-6-58-16,7-11-238 15,4-5 285-15</inkml:trace>
  <inkml:trace contextRef="#ctx0" brushRef="#br0" timeOffset="29635.85">22504 10006 1252 0,'-6'-7'79'0,"-3"-1"31"16,-15 1-66-16,-3 2 0 15,-16 5-24-15,-2 5 1 0,3 6-8 16,3 4-6 0,16 4-6-16,8 2-1 15,15 2 3-15,6 0 10 0,15 0 21 16,7 1 4-16,10 0 0 16,-3-1-9-16,-1 0-15 15,-4-1-4 1,-15 0-2-16,-6-2 0 0,-17-2 0 15,-14-2 0 1,-17-2-32-16,-7 0-35 0,-7-6-181 16,1-4 144-16</inkml:trace>
  <inkml:trace contextRef="#ctx0" brushRef="#br0" timeOffset="29842.47">22312 9818 1149 0,'11'-11'130'16,"-6"3"132"-16,-1 8-43 16,-4 11-48-16,0 7-44 15,-1 18-85-15,1 6-13 0,1 16-15 16,6 7-5-16,0 8-6 16,1-2 7-16,2-6-80 15,-4-5-59-15,1-11 72 16</inkml:trace>
  <inkml:trace contextRef="#ctx0" brushRef="#br0" timeOffset="30136.03">22945 9813 1335 0,'4'-4'167'0,"-4"-2"56"16,-6-1-61-16,-6-1-19 31,-9 3-99-31,-2 3-15 0,-5 7-26 16,-6 7-3-16,1 10 1 15,3 6 0-15,12 12 0 0,8 5-1 0,10 13 0 16,4 4-2-16,2-1-22 31,1-3-44-31,-6-8-272 16,-6-3 220-16</inkml:trace>
  <inkml:trace contextRef="#ctx0" brushRef="#br0" timeOffset="30668.64">22639 10004 1380 0,'23'-1'143'0,"13"-4"143"15,5 0-141-15,1 1-104 16,-3 0-9-16,-5 4-27 0,-5 1-5 16,-5 4-3-16,-4 2 0 15,1 2 1-15,-4 2 0 0,0 5-1 31,-4 4-1-31,-6 8-2 16,-3 5 0-16,-7 8 1 16,-3 2 1-16,-2 0-9 15,-2-3-31-15,5-4-39 16,1-2-3-16,4-7 12 0,4-3 34 16,4-8 40-16,0-4 4 15,-3-11 8-15,1-5 0 0,-1-11 3 31,-4-6 2-31,-1-11 6 0,1-5 5 0,-2-12 18 16,0-8 7-16,1-11 8 16,4-3 5-16,5 12-6 31,4 13-3-31,3 24-2 16,0 12-4-16,1 12-18 0,2 5-6 0,3 11-20 15,2 4-7-15,-2 6-4 16,-1 4-1-16,-12-1 2 15,-4-2 1-15,-14-7 8 16,-11-1-6 0,-7-6-24-16,-7-4-21 0,1-7-68 15,1-4-42-15,4-9-267 0,3-3 254 32</inkml:trace>
  <inkml:trace contextRef="#ctx0" brushRef="#br0" timeOffset="31118.36">23394 9620 1093 0,'0'-1'78'0,"1"-2"129"0,1 0-19 16,2 3-37-16,1 2 7 16,7 11-100-16,7 7 0 31,12 17-8-31,5 5-1 0,24 15-2 16,1 3-7-16,2 10-25 15,-5 5-11-15,-23 2-3 16,-8-3-2-16,-14-2-4 15,-6-5-24-15,-14-3-88 16,-6-1-72-16,-21 2 93 16</inkml:trace>
  <inkml:trace contextRef="#ctx0" brushRef="#br0" timeOffset="38985.48">17343 12459 1217 0,'-1'-1'87'0,"3"-1"81"0,16-3-138 31,3-2-16-31,14-4-11 0,5-4-1 0,12 1-1 32,11-1 16-32,11 2 52 0,5 2 22 15,19 2 22-15,16 2-13 16,11 6-49-16,11 4-25 0,3 3-25 15,-15 1-44 1,-7 4 28-16</inkml:trace>
  <inkml:trace contextRef="#ctx0" brushRef="#br0" timeOffset="69100.67">6232 15068 201 0,'-5'10'56'0,"-3"-1"57"15,1 2-13-15,1-4-16 0,0 1-2 16,1-4-2-16,-1 1-3 15,3-3-17-15,1-1-11 16,2 0-24-16,0 0-10 16,2 2-10-16,1-1 1 0,3-1 6 15,-1-1 7-15,2 1 15 16,-1 0 6-16,2 1 2 0,4 1-4 16,4 0-15-16,7 0-8 15,11 3-7 1,5-1-3-1,7 3-2-15,-3 0 0 0,0 1-2 16,1 0 0 0,1-1-1-16,5 0 2 0,9-3-2 15,6 0 1-15,4 0 0 0,-2-1 0 16,-4 0 1 0,-1-1 2-16,6-2 4 15,11 1 3-15,4-2-1 16,-1 0 0-16,2 2-3 15,0 1-1-15,10 1-1 16,2 1 0-16,-1-2-1 16,2 0 0-16,2-3-3 15,4-1 1-15,7 0-1 0,-2-1 0 16,2 2 0-16,2 0 0 16,-3-2-1-16,3 2 1 15,-2 0-1-15,2 1 0 16,0 6 0-16,3 0 0 0,0 4 1 15,-4 0 0-15,4 3 0 16,0-1 0 0,-3 0-1-16,0 0 2 0,1-4 0 15,-1-1-1-15,0-2 1 32,1-1-1-32,3 0-1 0,-2 0 0 15,-2 3 1-15,-1 0 0 16,4 2 0-16,2 3 0 15,-3 1-1-15,0 1 1 0,1-1 0 16,0 0 0 0,-5-2 0-16,2-2 0 0,5-5-1 15,-4-3 1-15,3-2 0 16,7-1 0-16,-3-2 0 16,-1 0 4-16,6 2 15 15,3 0 5-15,3 0 5 16,-4 0 0-16,7-1-13 15,4-2 1-15,-10-3 0 16,5-2 1-16,8 0-1 0,-11-1-1 0,7 0-2 16,6-2-1-16,-10 0-2 15,4 1-2-15,8 0-6 16,-6 1 0-16,0-2-2 31,7 3-1-31,-8 2 2 0,-6 2 1 0,12 4 11 31,-6 1 1-31,-8 6 1 16,6 3-1-16,-7 2-10 0,-8 0-3 16,3 0 1-16,6-1-1 15,-11-1 8-15,0-2 15 16,-2-1 8-16,-1-3 3 0,-4-3-5 16,8 1-18-16,10 3-7 15,-5 0-3-15,7 7-3 16,6 1 0-16,2 1 0 15,-2 0 0-15,9 1-1 16,0 1 1-16,-14-3-1 16,6 0 1-16,-5-4 1 0,-4-6 2 15,2-2 1-15,2 0 1 16,-12 0-1-16,-2 3 0 16,-5 6-3-1,-8 0-2-15,-1 4-45 16,-9 1-66-16,-11 8 65 15</inkml:trace>
  <inkml:trace contextRef="#ctx0" brushRef="#br0" timeOffset="79048.86">21239 15938 1510 0,'-9'2'62'0,"-2"3"16"16,6 4-66-16,-1 6-31 16,1 1-18-16,-1 7-4 0,-6 6 3 15,-4 13 17 1,-7 10 27-16,-16 29 51 0,-10 10 28 16,-12 28 37-16,-2 19 0 15,0 21-20-15,3 12-25 0,-4 9-10 16,-3-10 7-16,3-25-12 15,6-15-3-15,13-29-32 16,15-17-38 0,10-29-71-16,7-17-56 0,13-34-89 15,8-17-6-15,17-43 8 32,11-21 39-32,23-32 87 0,10-14 31 0,9-17 94 15,-3-4 50 1,3-11 54-1,5 3 13-15,2 10-11 0,-3 6-17 16,-12 10-34-16,-12 11-13 16,-15 21-20-16,-4 14-8 0,-14 31-10 15,-7 14-3 1,-13 18-6-16,-8 13-8 0,-15 26-12 16,-8 14-2-16,-14 37-6 15,-7 22 3-15,-13 26 3 16,-7 12 0-1,-12 19-1-15,1-4-1 16,7-2 1-16,11-7 1 0,20-28 2 16,8-14 1-16,12-32 0 15,11-17-2-15,10-26-23 16,7-15-3-16,13-25 7 16,8-16 5-16,14-41 22 15,12-19 4-15,20-22-7 16,4-12-4-16,3-5 0 15,-5 1 1-15,-11 4 2 16,-6 4 2-16,-6 19 2 16,-3 11 2-16,-22 27 23 15,-8 19 22-15,-22 24 29 16,-11 12 2-16,-17 18-26 0,-12 17-24 0,-10 37-31 16,-7 21-5-1,-6 38-2-15,-7 19 0 0,-9 23-1 16,0 2 1-16,10 4 1 15,10-12 1 1,23-30 2 0,11-17 1-16,14-41 0 0,7-21 1 15,10-32-4-15,6-17 10 16,11-38 2-16,11-25-4 16,16-55-6-16,11-18-12 15,9-31-12-15,-1-4 2 0,-14 25 12 16,-13 10 5-16,-12 33 13 15,-8 20 3 1,-9 35 1-16,-3 21-8 0,-6 51-18 16,-3 30-11-16,-11 50-48 15,-14 36-35-15,-41 58-110 0,-25 36 117 16</inkml:trace>
  <inkml:trace contextRef="#ctx0" brushRef="#br0" timeOffset="-157149.45">21283 16852 1200 0,'-19'81'98'16,"-2"3"123"-16,-1 9-198 0,-1 3-22 0,-5-6-49 31,-1-11-5-31,3-32-3 15,3-17-8-15,9-28 42 16,3-12 6-16,3-27 43 16,4-15 37-16,10-32 25 15,12-10 11-15,12-11-22 16,6-7-15-16,6-4-14 16,-3 0-9-16,15 2-15 15,4 4-12-15,12 6-13 16,8 3-6-16,-8 5-25 0,-4 7-19 15,-18 15-76 1,-7 11-38-16,-14 18-111 0,-8 16-16 16,-16 35 63-16,-9 20 37 0,-18 35 135 15,-12 16 58-15,-14 30 81 16,-14 9 31-16,-14 12 35 16,-2 5-4-16,9 1-24 15,8-5-15 1,19-11 7-16,7-4 6 0,9-19-13 15,6-6-1 1,7-18-23-16,6-15 4 16,9-25 3-16,4-17-7 15,15-21-13-15,3-15-19 16,13-35-31-16,5-18-2 0,12-31-7 16,7-14-1-16,11-9-16 15,-2 4-3-15,-7 8 0 16,-9 8 2-16,-18 11 11 15,-7 5 2-15,-8 11-1 16,-3 8 1-16,-10 22 0 0,-3 11-1 16,-7 19-7-16,-7 11-5 15,-11 22-14 1,-7 16-6-16,-16 39-5 0,-10 24 3 0,-14 41 8 31,-3 22 4-31,1 37-7 0,8 15-75 0,10 17 66 16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1-26T17:18:31.10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5221 3579 811 0,'1'2'97'0,"-1"2"102"15,-1 1-7-15,-3 1-26 16,-1-1-14-16,2-1-47 16,-4-3-13-16,3-4-2 15,1-3 2-15,0-5 0 16,4-1-1-16,-5-3-16 0,-2 1-9 15,-15 1-20-15,-2 3-12 16,-17 6-16-16,-11 3-8 0,-2 13-9 31,-6 7-2-31,10 11-4 16,11 6-1-16,10 4-1 16,5 2-1-16,14 1 1 15,4-1 1-15,11-4 0 0,3-5 1 16,7-6 2-16,5-5 1 15,6-7 2-15,2-4 1 16,13-6 8-16,9-5-28 16,9-13-127-16,5-5-109 15,-3-14 120-15</inkml:trace>
  <inkml:trace contextRef="#ctx0" brushRef="#br0" timeOffset="1208.2">5468 3753 785 0,'-9'1'105'31,"1"-2"108"-31,0-4-5 16,3-3-40-16,0-2-17 0,-1-3-39 0,-2 0-16 0,-2-2-4 16,-1 1-16-16,-1 1-30 31,-1 5-15-31,-4 8-23 15,-3 6-4-15,-1 14-6 16,-1 5-2-16,2 11 1 0,4 4 0 16,7-1 1-16,4-6 0 15,12-12-1-15,6-9-1 16,12-17 2-16,5-9 0 16,8-10 7-16,4-1 10 0,6 2 16 15,-5 1 4-15,-7 7-6 16,-5 7-8-16,-12 10-13 31,-6 7-4-31,-6 7 3 16,-7-1 0-16,0 3 0 0,0 0 1 15,-1 0-2-15,2-7-2 16,0-4 0-16,2-8 0 0,9-11-1 16,-1 1 1-16,5-14-1 15,6-3 0-15,-1-11 2 16,3-6 0-16,4-10 1 15,-1-3-1-15,-4-2 0 16,-3 1-1-16,-4 16-3 16,-1 10-1-16,-8 16-3 15,-4 12-4-15,-7 19-2 16,-10 8-1-16,0 25 4 16,-5 5 3-16,2 9 7 15,1 3 0-15,4-5 1 16,8-1-2-16,8-10-3 15,8-9 2-15,9-14-1 16,4-10 1-16,6-20 4 16,8-8 2-16,7-23 4 15,-7-8 1-15,0-11-1 16,-9-10-1-16,-11-2-1 16,1-4 0-16,-7-2-1 15,1 4-2-15,-6 8-2 16,5 8-3-16,-10 22-2 15,0 11-3-15,-10 20-1 0,-3 9 2 0,-1 20 2 16,-4 10 4-16,3 16 0 16,-1 11-2-16,5 5-1 15,2-2-1-15,1-6 0 16,10-6 0 0,2-7-1-16,12-2 0 0,13-9 0 15,0-7 1-15,7-14 1 16,1-7 2-16,-1-15 2 15,5-10 2-15,-1-12 2 16,-3-5 1-16,-7-8 0 16,-5 1 0-16,-13-2 2 15,-4 0-1-15,-9 9-1 16,-4 5-1-16,-4 13-1 0,1 11-1 0,-17 14 0 31,-3 9 0-31,-5 15-3 16,-8 4-1-16,14 7-2 15,8 2-1-15,12-6-2 16,7-5-1-16,19-6-1 16,3-5 2-16,16-10 3 15,3-2 5-15,1-12 4 0,-1-8 2 16,4-8-2-16,5-6 0 16,8-8-2-1,-2-3-1-15,-2-3 2 16,-12-2 0-16,-16 0 6 15,-12 3 1-15,-10 6 4 16,-6 5-2-16,-16 13-7 16,-4 9-4-16,-13 17-6 15,-8 9-1-15,3 15-1 16,7 7-2-16,17 6 1 16,11-2 0-16,25-8 1 0,10-6 1 15,24-14 0-15,2-6 2 16,14-17-21-16,11-6-56 15,21-10 47-15</inkml:trace>
  <inkml:trace contextRef="#ctx0" brushRef="#br0" timeOffset="7526.38">14889 4970 125 0,'-25'-3'43'0,"0"3"43"0,-3 1-14 31,3 4-8-31,-1 1 1 0,1 0 6 16,1 0 8-16,1 1 8 16,1 1 6-16,9-2 9 15,3 0 7-15,4-1 3 16,0 0-3-16,4-1 6 15,2 0-2-15,8 0-13 16,-4-2-11-16,9-1-34 0,-1-1-16 16,8 0-21-16,3-2-4 15,4-2-3-15,3 0-1 16,13-1 9 0,8-1 6-16,18 0 8 0,10-3 11 0,11-2 9 15,5 2 0-15,24 1 5 31,3 4-8-31,22 4-16 16,14 2-8-16,-5 5-12 16,22 1-5-16,-3 0-3 15,-1 2 1-15,12-3-7 16,-10-4-50-16,23-2 34 0</inkml:trace>
  <inkml:trace contextRef="#ctx0" brushRef="#br0" timeOffset="10874.01">15651 8661 281 0,'3'-2'55'0,"0"-1"69"15,-3 1 9-15,-1 1 20 0,-2 1 2 16,0 1-16-16,1 1-13 16,-2 2-28-16,1 1-16 15,-4 3-20-15,0 0-8 16,-2 0 2-16,1 0-1 0,-1-4 0 31,0-2-2-31,0-2-21 0,-3-1-8 16,-3-3-12-16,-2 0-3 15,-10-2-4-15,-2-1-1 0,-15 0-1 16,-1 0-1-16,-4-1-1 31,-1 2 1-31,10 1-2 16,-2 1 0-16,1 3 0 0,1 1-2 15,1 2 1-15,3 2-1 16,6 3 0-16,5 0 0 16,7 1-1-16,2 0 1 15,6 0-1-15,2 1 1 0,1 1-1 16,1 2 1-16,-1 1 1 16,2 2 0-16,-3 3 0 15,0-1 0-15,1 2 1 16,-1 1-1-16,1-3 2 15,0 2 3-15,1 3 3 16,0 0 1-16,-1 6 0 0,1-1-3 16,-1 4-2-16,1 5-1 15,-6 7 0-15,2 7 1 16,1 8 0 0,0 3 0-16,2 1-1 0,2-2 1 15,1-5-2 1,-1 0 0-16,3 8 0 15,-2 5 0-15,-2 9 0 16,0 1 0-16,-1-5 0 16,0-2 1-16,2-6-1 15,0-1 1-15,2 2 0 16,-3-1 1-16,-2-5-1 16,-1 0-1-16,-1-2 0 0,-2 1 0 15,4 2-1-15,-1-2 0 0,5-2-14 16,1-2-1-16,0-13 2 15,1-5 0 1,-3-10 13-16,4-8 3 16,0-10 1-16,1-8 0 0,1-2 0 15,2-7 1-15,2-6-2 16,2 0 2-16,1-1-1 0,-4 2-2 31,3 5-1-31,-2 0 0 0,3 2-2 16,-3 1 1-1,2 0-1-15,2 2 1 0,0-2 1 16,2-1-1-16,0-2 0 16,2-1 0-16,1 1 2 15,1-2 6-15,7 7 4 16,6 1 5-16,10 4 2 16,7 5-4-16,9 1 0 15,2-1-2-15,7-1-3 16,-3-3-1-16,5-2 0 15,3-2-1-15,11-6-3 0,-2-3 1 0,-11-4 11 32,-7-2-37-32,-19 4 19 15</inkml:trace>
  <inkml:trace contextRef="#ctx0" brushRef="#br0" timeOffset="18685.97">7321 5065 161 0,'0'-1'49'16,"1"-1"57"-16,-2 2-5 0,-3 0-6 15,0 0-12-15,1 2-31 16,1 0-11-16,1 0-26 15,1-2-6-15,0 0 22 16,0 0 14-16,-3-6 41 16,0 1 14-16,-5-3-5 15,3 1-6-15,-10 0-35 16,-2 2-16-16,-6 0-19 0,-4 2-11 16,3 2-5-1,-2 2 0-15,6 6-3 0,3 3-1 0,3 8-2 31,0 4 1-31,3 11 0 16,0 5 0-16,4 12 1 16,3 0 1-16,4-5 0 15,2-8 0-15,11-18 0 0,4-9-2 16,6-15 6-16,7-7 22 16,6-13 35-16,-1-7 13 0,-1-9 6 15,-7-1-18-15,-8-3-29 16,-1 5-11-16,-12 7-9 15,-1 7-4-15,-7 15-6 16,-6 7-2-16,-1 17-1 16,-1 9 0-16,1 20 5 15,0 4 0-15,4 4-1 16,2 0 1-16,15-9-20 16,0-4-37-16,10-9-119 15,2-4-98-15,1-9 136 0</inkml:trace>
  <inkml:trace contextRef="#ctx0" brushRef="#br0" timeOffset="19336.91">7570 5085 232 0,'-2'2'45'0,"1"-1"48"15,-3-1-5-15,1 0-25 16,2 0-12-16,-1 0-27 15,1 0-12-15,1 0 7 16,1 0 17-16,2 0 25 16,-3 0 13-16,0 1 3 15,0 0-13-15,-1 6-17 16,-5 0-7-16,-1 5-15 16,-1 5-5-16,1 6-10 0,2 3-5 15,3 5 1-15,2-1 5 0,8-2 3 16,5-1 3-16,9-7-6 15,-1-7 20 1,8-11 21 0,1-5 11-16,1-10 25 0,-2-6-16 15,-7-11-15 1,-3-4-11-16,-11-7-18 16,-3 1-4-16,-5 7-3 15,-1 1 0-15,-9 11-5 0,-8 2-4 16,-5 9-4-16,-6 5-31 15,-8 8-99-15,4 6-91 0,3 4 100 16</inkml:trace>
  <inkml:trace contextRef="#ctx0" brushRef="#br0" timeOffset="20471.32">8772 5058 371 0,'0'4'102'16,"1"0"82"-1,-1-1-15-15,0-2-11 0,0-1-20 16,-2-2-14-16,1-4-31 16,0-2-10-16,0-3-19 15,0 0-8-15,-4 0-19 16,-1 1-10-16,-5 4-10 0,-2 0-4 15,-4 6-6 1,-1 4-3-16,-5 9-5 16,2 5-1-16,1 10-3 15,2 5 1-15,10 5 0 16,4-2 1-16,6-5 0 16,7-7 2-16,9-13 6 15,3-7 7-15,2-11 9 16,0-7 3-16,0-7-3 15,-1-5-4-15,2-4-3 16,-2 1 3-16,-3 0 7 0,-5 4 1 16,-2 4 1-16,-4 6-3 15,-4 7-1-15,-4 6-2 0,-5 9-5 16,-2 6-4-16,-2 9-7 16,0 3-1-1,4 5-1-15,2 1 3 0,5-1-63 16,6 2-53-1,7-3-252-15,6-4 203 0</inkml:trace>
  <inkml:trace contextRef="#ctx0" brushRef="#br0" timeOffset="20668.93">9219 4942 955 0,'-2'10'178'16,"-2"4"177"-16,-2 8-205 16,-4 8-3-16,-2 5-88 15,1 2-30-15,1 3-20 16,3-2 5-16,4-4-41 16,3 0-83-16,2-3 70 0</inkml:trace>
  <inkml:trace contextRef="#ctx0" brushRef="#br0" timeOffset="21318.77">10301 5114 1137 0,'-15'0'139'15,"-10"-3"85"-15,-4 0-29 0,-8-2-78 16,0 2-52-16,4 3-55 15,2 4-7-15,5 12-7 16,3 6-3-16,4 14 0 16,2 4 1-16,9 1 3 15,3-1 1-15,10-14 8 16,5-4 9-16,6-15 18 16,2-6 9-16,4-10 9 15,1-5-3-15,-4-8-7 16,2-4-2-16,-3-1-2 15,-4-1 1-15,0 4-1 16,0 4-2-16,-7 10-6 16,-2 5-3-16,-4 11-7 0,-4 6-11 15,-3 11-7 1,2 7 0-16,4 0-2 0,2 3-22 16,12-5-84-16,3-4-65 15,11-1-298 1,4-5 271-16</inkml:trace>
  <inkml:trace contextRef="#ctx0" brushRef="#br0" timeOffset="21640.04">10462 5184 1055 0,'1'0'130'0,"5"0"78"16,3 0 3-16,9-3-72 15,7-1-34-15,6-1-37 16,5 3-8-16,3 2-10 16,-2 2-4-16,-8 4-13 15,-8 1-7-15,-18 8-8 16,-10 2-1-16,-17 8-2 16,-7 2-3-16,-3 2-7 15,3-1-2-15,12-2-3 0,8-2-2 16,12-2 1-1,7-3 1-15,16-5 1 0,5-4 3 16,12-8 1 0,5-3 3-16,3-8-68 15,0-4-96-15,1-3-273 0,6-3 234 16</inkml:trace>
  <inkml:trace contextRef="#ctx0" brushRef="#br0" timeOffset="22179.5">11801 5176 590 0,'3'0'190'16,"-1"-2"72"-16,-2-3 16 16,-4-4-25-1,-1-3-111-15,-3-1-30 0,-2-2-22 16,0 1-5-16,-6-1-20 31,2 1-12-31,-5 5-30 16,-1 3-13-16,1 9-13 15,-4 7-2-15,-3 16-3 16,3 5 0-16,1 8 2 16,6 2 2-16,13-7-1 15,6-6 2-15,14-9 1 16,6-10-1-16,4-9 3 16,0-7 2-16,2-11 1 15,-2-3 1-15,0-7 5 0,-1 0 9 16,-5-1 12-16,-1 5 5 15,-9 9 1-15,-2 8-9 16,-9 14-14-16,-4 10-7 0,-6 11-6 16,1 7 1-1,3 0-9-15,3-3-26 0,10-5-75 16,9-5-53-16,10-2-183 16,6-2-163-1,9-3 288-15</inkml:trace>
  <inkml:trace contextRef="#ctx0" brushRef="#br0" timeOffset="22601.41">12234 5087 1675 0,'2'0'37'0,"3"0"-6"0,11 0 30 16,1 1-20-16,2 2-16 0,1 1-12 16,-5 5-9-16,2 1-2 15,-7 3-2-15,-5 5 2 16,-10 3-3-16,-10 6-17 0,-12 5-32 16,-4 0 0-16,4-2 3 15,3-6 17-15,13-9 30 16,4-3 9-16,14-5 36 15,6-2 14-15,10 2 30 32,8 0-3-32,10 4-17 0,-4 1-10 15,2 1-20-15,-3 1-6 16,-15 1-12-16,-4 1-1 16,-12 1 0-16,-9 2 3 0,-15 0 1 15,-6 2-3-15,-21 5-5 16,-13 5-16-16,-10 3-108 15,-12 3-61-15,-27 9 80 16</inkml:trace>
  <inkml:trace contextRef="#ctx0" brushRef="#br0" timeOffset="28698.74">3182 7415 701 0,'-18'9'145'0,"-1"2"105"16,2 4-60-16,1 1-114 15,2 2-31-15,11-7-21 16,3-4 13-16,17-8 43 16,10-7 19-16,30-9 39 15,16-1-5-15,20 0-34 16,6 3-18-16,20 6-36 16,-1 2-15-16,6 1-11 0,6 1-6 0,-8 4-106 15,-7 1-57 1,-13-1 74-16</inkml:trace>
  <inkml:trace contextRef="#ctx0" brushRef="#br0" timeOffset="29407.66">5521 7650 754 0,'15'4'80'0,"-2"-2"95"15,8-1 37 1,6-1-25-16,4-1-17 0,22-1-75 16,12 0-53-16,23 2-33 15,5 2-2-15,10 1-53 16,-3 2-113-16,-2 6 98 0</inkml:trace>
  <inkml:trace contextRef="#ctx0" brushRef="#br0" timeOffset="32839.44">19389 9215 466 0,'-9'1'148'15,"-2"-1"131"-15,6 1-79 32,0-1-37-32,7-2-17 0,4 0-3 15,10-5-15-15,2 0-1 16,6-5-44-16,2 4-23 16,3 0-29-16,4 1-9 0,16 4 3 15,12-1 1-15,26 1 4 16,5 0-3-1,26-3 4-15,16-2 2 0,9-4 5 16,13-3 4-16,18-2-10 16,-5 1-5-16,13 5-11 15,-8 3-8-15,-18 8-4 16,-2 4 9 0,-38 6 427-16,-9 2-319 0</inkml:trace>
  <inkml:trace contextRef="#ctx0" brushRef="#br0" timeOffset="34280.66">19471 10080 913 0,'2'-1'96'0,"-9"4"27"15,-3-2 74-15,-4-1-18 16,5-2-22-16,3-3-37 16,-3 1-11-16,9-1-12 15,3-1-19-15,7 3-37 16,3 3-17-16,14 5-22 16,5 4-4-16,27 5-2 0,25 0 4 15,32 0 12-15,21-1 11 0,30-6 0 31,6-3 5-31,29-8 3 0,1-2-9 0,2-1 2 16,-8 4-7-16,-20 6-11 16,-8 5 6-16,-50 0 29 15,-16 3-27-15</inkml:trace>
  <inkml:trace contextRef="#ctx0" brushRef="#br0" timeOffset="37311.46">18413 9026 339 0,'-5'-9'61'0,"-1"1"73"16,-4 1-98-16,0 2-19 16,-3 2-13-16,0 1 4 15,2 2 39-15,-3 0 15 16,4 2 19-16,2 0-2 15,3 0-19-15,3 3-3 16,4 1 13-16,3 2 14 0,5 3 12 16,4 1-3-16,10 2-24 15,12 0-14-15,14 0-32 16,6 0-9-16,0-1-75 0,-6-2-112 16,-1-2 102-1</inkml:trace>
  <inkml:trace contextRef="#ctx0" brushRef="#br0" timeOffset="37630.01">18192 10225 711 0,'-12'6'118'0,"9"0"249"0,3 2-218 0,7-5 2 15,6-1-9-15,4-2-78 16,8-4-13-16,17-1-50 16,10 0-47-16,21 1-227 15,6 5 181-15</inkml:trace>
  <inkml:trace contextRef="#ctx0" brushRef="#br0" timeOffset="42181.54">17921 10890 578 0,'-6'-3'98'0,"-2"1"74"16,-2 1-62-16,0 1-75 15,1 2-16-15,0 1 22 16,2 0 19-16,4-1 37 16,1-1 7-16,2 0-9 15,0 5-9-15,7 0-19 0,5-1-3 16,4 3-17-16,5 0-8 15,12 1-9-15,7 0-1 16,10 0 6 0,1-2 2-16,2-1-1 15,-5 0-2-15,5-2-7 16,5 0-4-16,12 2-6 16,7 2-4-16,-3 2-5 15,-3 0-3-15,-10-1-1 16,2 0 0-16,11-3 2 15,4 1 5-15,-1-3 11 0,-3-1 5 16,-7-2 1-16,-1-2-3 16,12-1-6-16,5 1-4 0,-2-1-9 15,-5 0-1-15,-6 1-6 16,1-1-1 0,12 0 4-16,3-2 0 15,-2-2 2-15,1-2-1 0,-2-2 1 16,8 2-1-16,2 4 0 15,-4-2-2 1,-3 8-1-16,0 2 1 0,11 0 0 0,1 2 4 16,-5 2 1-16,-3-3-1 15,5 0 0-15,2-2-4 16,-2-4-3-16,-4-4-6 0,-10-2-69 31,5-2-72-31,8-7 81 16</inkml:trace>
  <inkml:trace contextRef="#ctx0" brushRef="#br0" timeOffset="50506.32">18018 11824 1057 0,'-28'5'80'0,"0"-1"76"0,6-1-134 16,-1-3-12-16,-1-5-11 15,0 0-1-15,3-4 37 16,3 1 22-16,4 2 24 16,1 2 6-16,6 3-25 15,4 2-18-15,1 3-21 16,5 1-1-16,7 3 15 0,6 0 12 31,13-1 14-31,8-1 5 0,25-3-14 16,10-3-10-16,9 0-19 15,0-1-11-15,4 1-9 16,9 1-4-16,8 3 1 16,2 0-2-16,3 3 2 15,0 0 3-15,0 2 12 16,3-1 3-16,1 0 22 0,0 0 6 15,6-1 6-15,0-3 6 16,11-4-20-16,2 0-9 0,3-4-13 16,10 1-8-16,-5 0 7 31,-1 1 7-31,17 2-5 0,-4 5-2 0,-5 3-9 16,6 2-7-16,-6 1 0 15,-4-2 1-15,15-3 1 16,-4 2-2-1,0 0-1-15,9 0 1 16,-17-1 6-16,-5-2-22 16,3-1-90-16,-14-1-92 15,-12-9 95-15</inkml:trace>
  <inkml:trace contextRef="#ctx0" brushRef="#br0" timeOffset="74469.08">18526 11852 212 0,'4'-11'61'0,"-3"3"81"0,-4 2-13 16,-7 5-10 0,-4 2 12-16,-9 5 13 0,-6 1-1 15,-4 1-8-15,-4 0-15 16,-1-3-22-16,0-4-13 0,0-8-31 47,0-4-8-47,-6-6-31 0,-5-3-6 0,-18-2-3 0,-3 1-2 15,-2 1 7 1,6 2 8-16,18 1 31 16,6 2 12-16,7-3 23 15,3-2-3-15,8-3-19 16,6 0-4-16,5-5-13 15,6-3-8-15,4-6-2 0,5-4-8 0,6-1-13 32,1-2 0-32,8 4-12 0,-1 2 3 0,5 3-4 15,2 4-1-15,-1 4 0 32,2 1-1-32,4 2 6 0,-1 1 4 15,7-2 10-15,6 1 3 0,10-1 5 16,6 1-2-16,-2-1-7 15,1-1-4-15,-10 4-8 16,-3 0-3-16,1 2-2 16,3 1 0-16,6 1 0 15,6 4-1-15,-3 5 0 16,-2 2-1 0,-9 5 0-16,-7 2-1 15,-4 2 2-15,2 0 3 0,3 0 3 16,3-1 1-16,12 3-1 15,2 0-1-15,-3 3-3 16,-3 2 0-16,-9 7-2 16,-9 1-1-16,-4 4 1 15,-1 4-1-15,-5 3 1 16,-2 1 1-16,-1-1 0 16,-2-4 2-16,-3-2 0 15,2-2-1-15,-4-2 0 0,2 0-1 16,-2 3-1-16,1 1 0 15,0 3 1 1,-1 0 1-16,1 1 1 16,-6 2 1-16,0-3 0 0,-1 1-1 0,-4 3-1 15,2-2 0-15,-3 4-1 16,-1 2-1-16,-4 1 5 16,-1-1-4-16,-1-5 2 15,-1-1-1-15,-1-5-2 16,1-2 3-1,-2-1 1-15,-2-1 0 16,0-1 0-16,-4 0 1 16,-4 2-1-16,-2-1 0 0,-5 2 0 15,0-2-1-15,-3-3 1 16,-1 0-1-16,-15-2-4 16,-10-1-15-16,-10-1-44 15,-4 0-21-15,6-2-63 16,11-2-40-16,8-3-151 15,7 2 186-15</inkml:trace>
  <inkml:trace contextRef="#ctx0" brushRef="#br0" timeOffset="78160.95">15630 16030 1342 0,'-11'4'149'0,"5"-2"111"15,6-2-136-15,4-5-82 16,2 0-29-16,1-1-13 15,0 0 0-15,-1 4-1 16,1 2 0-16,3 6 0 16,4 3-1-16,10 3-2 15,9 3 6-15,17-3 23 16,14-2 14-16,6-6 26 16,9-4-1-16,10-8-10 0,12-3-5 15,17-4-22 1,5 2-5-16,16 3-10 15,-6 4-8-15,2 5-2 16,8 2-1-16,-12 5 2 16,3 0 0-16,5 2 19 0,-1-1-1 0,-8-4 20 31,1 1 3-31,2-4-13 16,-7 0 2-16,2 2-19 15,3 1-3-15,-17 4-5 0,-10 1-1 0,-19 4 0 16,-18 3-1-16,-26 1 0 15,-11 0-2-15,-15 2-11 16,-10-1-10-16,-15 0-6 16,-14 1 2-16,-13-5 11 15,-8-3 11-15,-20-9 14 16,-13-5 1-16,-14-12 0 0,-1-6-2 16,-1-7-9-1,-5-4-4-15,-8 1-19 16,-5 3-10-16,-15 3-14 15,0 6 2-15,-6 9 15 16,-6 4 8-16,-15 8 15 16,4 4 2-16,-6 4 1 15,-1 0 1-15,25 1 1 16,3 2-1-16,4 0 0 16,10-1-11-16,7-1-27 15,4 0-18-15,11 2-44 16,1 2-8-16,0 6 18 15,3 4 19-15,17 3 58 16,7 0 31-16,10-4 33 0,11-4 5 16,14-10-9-16,13-4-17 15,27-6-23-15,14-4-6 0,23-7-5 16,10-4 0-16,21-3 1 16,20 0 0-16,22 3 6 15,15 3 2-15,33 7 7 16,-3 3 3-16,26 8 6 31,5 3 21-31,15-2 36 16,5-2 10-16,16-9-1 0,-2-5-21 15,3-6-37-15,2-2-26 0,-7 4-566 16,-7 5 414 0</inkml:trace>
  <inkml:trace contextRef="#ctx0" brushRef="#br0" timeOffset="85721.32">19110 8537 809 0,'-3'0'88'0,"3"0"107"31,-1-2-63-31,4-2-22 0,-1 0-10 0,-1-3-34 31,0 1-7-31,-5 2-15 16,-8 0-5-16,-7 4-10 15,-4 1-12-15,-5 4-12 16,-2 2-1-16,-1-2 7 0,-2-1 13 16,0-4 36-16,5-4 15 15,3-6 16-15,7 0-8 0,2-6-34 16,0-1-15 0,0-2-24-16,-4 0-5 0,-2 0-5 15,-1 5-1-15,-2 3-1 16,-4 1-1-16,1 6 0 15,3 2 1-15,-3 2 0 16,5 5 1 0,-7-3 1-16,-1 0 0 0,3 0 1 0,-3-2-1 15,8 1 1-15,-2-2 0 16,-4 1-2 0,-3 0 0-16,-4 6-2 15,0 6 0-15,0 7-1 16,-5 2 0-16,-3 0 2 15,-9 1 0-15,-3 0 0 16,3 1 1-16,5 1-1 16,6-1 1-16,11 2 0 15,3 2 1-15,4 1-2 0,1 0 0 16,3 5 8-16,7 3 1 16,-3 3 1-16,2 5 1 15,3-1-8-15,-7-1-1 16,5 0 7-16,5 3 1 0,-2 7 7 15,3 7 5-15,2 7 8 16,-7-1 2-16,3-2 2 16,-3-2 0-16,0-5-8 31,3 2-2-31,0 3-7 0,-1 5-3 0,-2 5-6 31,4 1-2-31,2 5-2 0,-1 2-2 0,9 5 1 16,1 0 0-16,8-5-1 15,4-7 0-15,5-8 0 16,1-5 1-16,3-4 2 16,-5-3 1-1,-5-5 0-15,-2 0 1 0,-6-9 0 16,-1 1-1-16,1-3-1 16,-6-4-1-16,2 1-1 15,4-4-1-15,2-3 0 0,5 0 0 16,2-6-2-16,-1-3 0 15,4-6-2-15,4-2-1 0,5-3 1 32,10-1 0-32,16 1 0 15,9 3 2-15,6 4 1 16,-4-1 0-16,-9 7 1 16,-8-1 0-16,-1 3 1 15,3 2 0-15,10-8-1 16,3-3 0-16,9-12 0 15,-6-8 4-15,-3-5 13 16,1-2 2-16,-2 3 1 0,12 2-1 16,0 8-11-16,-6 1 0 0,-16 4-3 15,-9 2 0-15,-18-2 3 16,-4 0 0-16,-5-3 5 16,-5-2 1-16,-2-7 2 15,-1-4 1-15,-6-10-2 16,3-3-1-16,-4-10-2 15,-3-2 2-15,1-9-8 16,-3-3-1 0,1-6-3-16,-1-5-5 15,-1-8 3-15,1-4 1 16,-1-5 0-16,0 2-1 16,-1-6 2-16,2-4-1 0,-3-9-1 15,2-3 0-15,4 2 0 16,1-4-1-16,2-2-1 15,3 1-1-15,1 6-1 16,3 11 2-16,-1 10 2 16,-3 1 3-16,1 7-1 0,-2-1-3 0,2 9-6 15,0 5-1 1,0 3 1-16,0 1 4 16,-4 1-1-16,3-4 0 15,0 5 0-15,1 1-2 16,0 8 2-1,1 4-2-15,-3 7 1 0,2 5 1 0,-4 6 0 16,0 5 0-16,-1 3-1 16,-1 1 0-1,-4 1-2-15,-1 1 0 0,-3 2 2 32,-2 1 2-32,1 1 1 0,1 0 1 0,3 1-5 0,2 2-18 31,1 7-36-31,-3 3-39 15,1 12 47-15</inkml:trace>
  <inkml:trace contextRef="#ctx0" brushRef="#br0" timeOffset="97202.15">15428 5116 466 0,'1'-12'97'0,"4"-1"109"16,5 1-20-16,-2-1-1 15,0 1-18-15,-7 2-29 16,-3 1-19-16,-14 6-45 16,-9 2-19-16,-11 5-31 0,-2 2-10 31,-7 3-8-31,2 2-1 0,-1 2 0 16,-1 0-2-16,1 0 1 15,-2 1-1-15,-4 2-3 16,1 2-1-16,1 7-2 15,5 3 1-15,7 3-1 16,3 1-1-16,9 3-1 0,3 2-3 0,4 0 0 16,4 3-1-1,2 1 1-15,1 5 2 16,4 13 6-16,2 9 3 0,1 12 4 31,-1 3-1-31,3 7-3 0,-4 7-1 0,3 11-1 16,0 5 2-16,0 7 0 31,0 5 0-31,0 2 2 16,1 2-2-16,1 7 0 15,3-2 1-15,1 5 0 0,2 3 1 0,0-1 1 16,-1-8 2-16,-2-10 0 16,2-9 0-16,0-19-1 15,1-8-1 1,3-18-1-16,-1-12 0 0,2-18-2 15,4-6 0-15,2-16 1 16,7-5 5-16,13-10 18 16,17-2 5-1,18-3 13-15,9 0 1 0,8 1-13 16,3 2-5-16,8 0-12 0,-2 2-5 16,-10 1-7-1,-9-1-36-15,-23 1-185 16,-8-2 146-16</inkml:trace>
  <inkml:trace contextRef="#ctx0" brushRef="#br0" timeOffset="97889.13">13464 6283 624 0,'9'-10'154'15,"-1"-1"135"-15,-1 2-104 16,-3 1-5-16,-5 1-60 0,-3 4-22 16,-7-1-20-16,-2 3-7 15,-3 0-22-15,-2 1-11 16,-4 1-23-16,0 3-7 15,-6 5-8 1,-2 2 0-16,4 7-6 0,1 2-2 0,14 4-2 31,7 1-1-31,12 0 0 16,9 1 1-16,7 2 5 0,0 4 2 16,2-1 3-16,-4 2 4 15,-4 0 0-15,-4-4 1 0,-6-2 1 16,-4 0 0-1,-8-3 3-15,-6-1 0 16,-9 0 1-16,-6-2 1 16,-9-8-1-16,-1-5-25 0,1-8-95 15,4-6-75-15,14-9 86 0</inkml:trace>
  <inkml:trace contextRef="#ctx0" brushRef="#br0" timeOffset="98871.72">13711 6532 785 0,'5'-9'130'0,"-5"-3"130"16,0-3-40-16,-8-3-51 16,0 0-37-16,-3 0-62 31,-2 1-23-31,-2 6-24 0,-1 3-8 0,-3 9-12 15,3 6-3-15,2 16-6 16,2 7-1-16,0 13 4 16,1 5 1-1,3 2 2-15,2-5 1 0,11-14-1 16,4-9-1-16,10-20-2 16,6-6 1-16,12-16 2 0,-1-6 1 15,3-11 7 1,-3-3 8-16,-11 1 10 15,-4 2 2 1,-12 12-2-16,-2 6-4 16,-8 14-10-16,-4 7-4 15,0 16-4-15,0 5-3 0,2 9-1 16,2 1-1-16,5-4 0 16,1-5 1-16,9-8 0 15,2-8 0-15,2-11 3 16,3-4 1-16,-2-10 0 15,3-2 1-15,-4-1-1 16,-1 1 0-16,-6 8-2 0,0 3 0 16,-8 12-2-16,-1 9-1 0,-2 13-1 15,1 6 0 1,3 1 2-16,5-5-1 0,8-12 1 31,6-7 0-31,8-11 14 0,3-7 11 16,2-10 17-1,-2-5 6-15,-6-6-8 16,-8-3-7-16,-10 0-12 0,-5-3-5 0,-4 5-6 31,-3 6-5-31,2 10-8 0,0 13-4 16,-6 4-4-16,5 10 3 16,2 5 2-16,6 0 1 0,9-6 4 15,3-4 0-15,6-12 2 16,4-5 0-16,1-7 2 15,1-3 0-15,-4 0 3 16,-6-1 4-16,-13 5 9 16,-7 3-1-16,-10 8 3 15,-5 5-6-15,-6 17-12 16,1 10-3-16,0 17-4 0,4 3 0 31,10 4 1-31,5-6 0 0,13-14 1 0,7-8 1 16,9-17 1-16,3-7 2 0,5-10 7 15,1-8 4 1,-1-9 8 0,2-3-3-16,-10-4-5 15,-4 2-6-15,-11 13-8 16,-5 11 1-16,-3 21-3 16,-6 9 1-16,0 15 2 15,2 1-1-15,-2 2 2 0,1-5 1 0,1-7 1 31,-5-3 2-31,-8-6 5 0,-9-3 1 16,-21-4 2-16,-4-3-1 16,-19 0-81-16,0 0-89 15,-9 5 89-15</inkml:trace>
  <inkml:trace contextRef="#ctx0" brushRef="#br0" timeOffset="109998.1">19331 8268 390 0,'0'0'127'0,"1"0"143"16,0 0-6-16,-2-1-26 15,-6 0-18-15,-6 1-32 16,-7 3-16-16,-3 2-44 16,-1 2-35-16,6 0-53 15,8-1-18-15,11-1-23 0,9 0-2 16,20-2 9-16,7-3 0 15,16-3 4-15,1-3 3 16,-1-4-24-16,-4 0-61 16,-2-4 47-16</inkml:trace>
  <inkml:trace contextRef="#ctx0" brushRef="#br0" timeOffset="110499.87">19367 7446 1008 0,'-11'-6'117'16,"3"-1"82"-16,2-1-91 15,7 1-30-15,12-1-42 0,3 0-8 16,13-2-9-16,4 2-1 15,4-3-1-15,4 2 15 0,0-1-25 16</inkml:trace>
  <inkml:trace contextRef="#ctx0" brushRef="#br0" timeOffset="110862.43">19372 6512 729 0,'2'-15'105'0,"-2"4"125"16,-1 3-29-16,-7 8-13 16,0 3-17-16,2 6-49 15,1 0-32-15,10-2-40 16,9-2-12-16,10-7-19 15,9-4-7-15,9-7-5 16,5-6-46-16,11-3 28 16</inkml:trace>
  <inkml:trace contextRef="#ctx0" brushRef="#br0" timeOffset="114818.14">15418 11890 435 0,'8'-2'30'0,"0"-1"15"16,-6-1-19-16,-4 2-20 0,2 0 22 16,-11 2 57-16,8 0 25 15,-7 1 35-15,-3-1-11 16,2 3-36-16,-2-1-16 16,5 1-17-1,-1-1-2-15,-1 2 1 16,-4 0 0-16,-5 2-4 0,0 2-8 15,-7 1-20-15,0 0-10 0,4 4-15 32,-1 3-3-32,4 2-3 15,-1 2-1-15,3 4-1 16,-1-1 0-16,2 7-1 0,0 2 0 16,-1 7-2-16,3 7 1 0,2 13 4 15,4 4 6-15,2 5 4 16,5 1 2-16,2-5 0 15,4 4-1-15,0 13-2 16,0 4-2-16,-5 13-3 16,0 5-2-16,-2 9 1 15,-6 7 0-15,0 2 0 16,-3 2-1-16,3-5-1 16,1-5 0-16,-1-6 0 15,2-4 2-15,1-10-1 16,2-6 0-16,3 0-1 15,1-6 0-15,0-10 0 16,0-2 0-16,-7-1-25 16,-2 4 0-16,-6 0 0 15,0-2 9-15,3-14-2 16,2-5 0-16,5-13 0 16,2-6-2-16,8-10 28 15,3-6-1-15,8-8 2 0,4-2-8 16,7 0-2-16,-3-2 0 15,4 2 0-15,0 0-1 16,0 0 0 0,1 0 4-16,2 0 7 0,3 2 3 15,6-1 27-15,5-1 7 0,21 2-1 32,-2 0 14-32,9-2-21 15,1-1-11-15,-8-4-15 0,5-2-45 16,7-7-148-1,-1-3 115-15</inkml:trace>
  <inkml:trace contextRef="#ctx0" brushRef="#br0" timeOffset="115746.44">13499 13346 1337 0,'-4'-1'57'0,"-2"2"13"16,1 3-50-16,-3 8-18 0,-1 6-2 15,0 7-1 1,2 4 0-16,2 6-1 0,-2 4 0 15,7 1 2-15,-1-2 0 16,1-11 7 0,0-7 17-16,-1-14 51 0,-3-7 21 0,0-18 28 15,-1-9-8-15,2-17-44 32,-1-4-18-32,5-1-32 0,2 3-10 15,6 9-7-15,1 4-2 16,6 8-4-16,1 4-2 0,5 6-20 15,1 3-34-15,6 3-94 16,5 0-66-16,11 0-245 16,0 2 258-16</inkml:trace>
  <inkml:trace contextRef="#ctx0" brushRef="#br0" timeOffset="116166.46">13816 13253 443 0,'-1'22'159'15,"-2"-1"158"-15,1-3-68 0,2-4-91 0,0-3-32 0,6-5-48 16,2-3-12-16,4-2-31 15,1-1-12-15,2-4 6 32,-1-1 2-32,-1-7 2 15,-1 0-1-15,-6 0 16 16,-6 2 2-16,-8 0 3 16,-5 4-3-16,-7 8-34 0,1 7-10 0,-2 13-11 15,0 5-4-15,7 6 0 31,4 2-2-31,10-4 2 16,8-4-1-16,7-8 2 16,2-6 2-16,4-8 4 0,1-5 1 0,4-7 1 15,4-6 2-15,-5-10 1 16,2 0 1-16,-4-2 3 16,-1 0 9-16,-1 7 6 15,0 5 2-15,0 13 1 16,1 8-8-16,-3 9-7 31,-4 4-3-31,-4 0-2 16,-4 1-1-16,-7 1 3 0,-8 2 1 15,-12-1 1-15,-9-1-14 16,-3-5-64-16,3-3-49 16,4-11-158-16,5-5-206 0,10-18 279 15</inkml:trace>
  <inkml:trace contextRef="#ctx0" brushRef="#br0" timeOffset="116343.56">14236 12957 1486 0,'15'10'120'0,"-5"11"66"0,-4 11-46 16,-6 20-70-16,-2 14-25 15,-3 12-30-15,1 0-6 0,3-6-52 16,2-6-61-16,5-11 61 15</inkml:trace>
  <inkml:trace contextRef="#ctx0" brushRef="#br0" timeOffset="117228.73">14215 13362 914 0,'12'-17'167'15,"5"-2"194"-15,2 1-117 16,5 0-43-16,2 2-41 0,4 3-67 16,1 3-45-16,-1 6-36 15,-2 4-10 1,-12 13 2-16,-3 7-6 0,-9 12-13 16,-3 3 0-16,0 4-2 15,2-3 3-15,10-8 11 16,5-5 0-1,11-11 0-15,-2-7 1 0,5-11 2 16,-8-8 4-16,-6-6 1 16,-1-4 3-16,-12-5 0 15,-4-3-1-15,-9-1 0 16,-6 1 0-16,-4 5-3 16,-2 3-1-16,-2 13-3 15,4 4-1-15,5 12-5 16,5 4 0-16,14 1-2 0,7 1 1 15,11-3 3-15,7 0 0 0,-1 1 3 16,-2-2 1-16,-1 3 0 16,-3 1 0-1,-4 0 1-15,-4 1-8 0,-8-3-4 32,-5-2 0-32,-5-6-1 15,-5-2 8-15,-1-9 4 0,2-4-2 0,2-7-1 31,4-1-1-31,8-1 1 0,-2 2 1 0,9 4 2 16,0 0 0 0,2 4 1-16,4 0 0 15,-1 3 2-15,3-1 1 16,2-5 4-16,-2 0 1 16,-3-1 2-16,0 0 0 0,-15 1 2 15,-2 4-1-15,-13 6-3 0,-6 5-4 31,-1 12-4-31,-1 9-4 0,4 15-2 16,6 6 1-16,6 0-1 16,6-5 1-16,9-15 2 15,7-8 1-15,6-13 1 16,6-6 2-16,0-15 10 16,-3-7 2-16,2-11 7 15,-6-3 3-15,-3 1-2 16,-2 2 2-16,-5 13-1 15,0 9 0-15,-7 15-4 0,-3 9-2 0,-1 16-6 32,0 6-4-32,0 10-1 15,1 0-3-15,0-3 1 16,0-4-1-16,-5-7 5 16,-4-3 2-16,-12-4 2 15,-3-5 0-15,-7-3-4 16,-3-4-15-16,-4-4-65 0,-4-3-51 0,-4-4-433 15,-8-2 353-15</inkml:trace>
  <inkml:trace contextRef="#ctx0" brushRef="#br0" timeOffset="174609.98">11361 1167 724 0,'2'-8'160'15,"-2"1"86"-15,-1 2-11 16,-2 1-27-16,-6 4-55 0,1 2-19 16,-2 7-36-16,-1 9-12 15,1 11-26-15,-1 7-3 16,-2 18-24-16,1 3-13 16,0 17-11-16,2 5-9 15,4 5 1-15,4 3 0 16,4-11-30-1,4-9-12-15,5-20-13 0,-2-12-25 16,3-20-68-16,2-9-71 0,3-21 111 16</inkml:trace>
  <inkml:trace contextRef="#ctx0" brushRef="#br0" timeOffset="174823.84">11658 1047 1113 0,'6'-6'126'16,"0"6"235"-16,2 9-148 16,0 15-14-16,-4 8-25 0,0 16-117 15,-4 7-22-15,0 10-29 0,-4 3 1 32,0 1-17-32,1 0-34 0,3-7-68 15,-2 0-48-15,4-10-164 16,1-5 183-16</inkml:trace>
  <inkml:trace contextRef="#ctx0" brushRef="#br0" timeOffset="175473.4">11179 1645 1510 0,'25'-14'171'15,"4"-4"24"-15,11-13-38 16,5-5-59-16,14 1-89 0,8 3-3 0,10 9-5 16,-2 9-2-16,-13 11 0 15,-9 6-1 1,-20 10-1-16,-8 6 2 0,-14 13 3 31,-5 5 3-31,-7 11 2 0,-4 2-1 16,2 2-3-16,2-7-1 0,5-12-2 15,4-7-2-15,11-19 4 16,5-5 4 0,12-17 2-16,2-7-3 15,4-14 1-15,-5-5 3 0,-12-5 12 16,-8 2 18 0,-23 3 6-16,-13 7-4 0,-22 9-19 0,-11 7-29 15,-5 16-51-15,2 7-18 16,17 10-47-16,8 0-12 15,23-8-59-15,13-6-24 0,19-12 24 32,13-5 30-32,18-1 98 15,6 1 50-15,5 9 78 16,-5 4 44-16,-10 9 51 16,-8 6-2-16,-11 10-47 15,-4 5-40-15,-11 9-49 16,-6 4-7-16,-4 2-3 0,-2-2 1 15,-4-8-1-15,0-5 2 16,-3-11 10 0,-4-4 5-16,-3-13 40 15,0-10 7-15,-1-13 2 0,1-7-7 0,3-17-43 16,3-4-13-16,8-6-16 16,5 5-5-16,12 13-3 15,2 10-2-15,8 13-9 31,8 3-31-31,3 4-78 0,3 0-56 0,-3 7 88 16</inkml:trace>
  <inkml:trace contextRef="#ctx0" brushRef="#br0" timeOffset="175923.29">12535 1524 731 0,'1'14'215'0,"-1"1"79"0,4 3-57 15,-2 3-36-15,1 2-142 16,-1 2-15-16,2 1-27 16,-2-2-9-16,2-5-1 15,-3-4 2-15,-2-7 10 16,-3-5 7-16,-2-8 24 0,-4-11 7 16,1-8 7-1,-2-6 4-15,4-9-14 0,8 1-5 16,5-4-18-16,5 5-9 15,7 11-13 1,-2 5-9-16,6 8-4 0,3 1-20 16,-1 3-98-16,6 1-64 0,2 4-115 15,3 2-47-15,6 5-50 32,0 4 41-32,-6 5 117 15,0 2 94-15,-10 4 348 0,-7 0 102 16,-6 2 92-16,-5 3 14 15,-7 5-148-15,-1 5-60 0,-10 1-77 16,2 0-41-16,2-6-61 16,4-4-15-16,7-8-39 15,7-8-25-15,8-5-52 16,3-8-45-16,0-11-271 16,-1-4 261-16</inkml:trace>
  <inkml:trace contextRef="#ctx0" brushRef="#br0" timeOffset="176071.78">12813 1072 1554 0,'2'1'133'0,"-9"-4"-44"0,-10 1 41 16,7-3 6-16,4-4-150 0,11-5-57 0,11-6-123 15,9-4-82-15,15 0-152 16,2-3 216-16</inkml:trace>
  <inkml:trace contextRef="#ctx0" brushRef="#br0" timeOffset="176366.85">13072 879 770 0,'29'29'201'16,"-1"4"160"-16,-9 16-103 15,-4 8-55-15,-7 19-96 16,-1 4-27-16,-2 9-66 16,-2 2-8-16,-1 1-54 0,0 2-22 15,-1-9-17-15,2-9 4 16,1-25 52-16,1-14 22 15,1-25 26 1,2-10 20-16,6-19 21 16,-1-13 23-16,10-16-3 15,0-4-21-15,4 7-9 16,4 10-18-16,-8 21 14 0,-1 12 6 16,-5 12 0-16,-6 3-7 15,0 6-24-15,-4 3-3 16,-7 2-11-16,-5 0 2 0,-12 1-35 31,-3 2-23-31,-12-7-78 0,-3-2-128 16,-14-8 157-16</inkml:trace>
  <inkml:trace contextRef="#ctx0" brushRef="#br0" timeOffset="176728.22">13579 911 1253 0,'7'0'105'0,"18"11"27"0,0 7 112 0,-4 20-63 16,-6 12-8-16,-22 26-94 0,-11 9-55 31,-10 11-9-31,2 1-5 0,10-11-16 16,13-9-11-16,22-20-7 0,14-14-2 31,17-20 10-31,5-10 10 0,-2-18 10 15,-4-10 5-15,-9-15 8 16,-5-8 4-16,-9-9 3 16,-9 0 0-16,-16 9 20 0,-7 12 7 15,-17 26-5-15,-6 16 0 16,-3 29-17 0,2 7-12-16,6 12-11 15,12-2-5-15,15-15-11 0,13-7-1 16,20-17-18-1,11-8-23-15,26-13-133 16,11-7-124-16,21-9 167 16</inkml:trace>
  <inkml:trace contextRef="#ctx0" brushRef="#br0" timeOffset="177321.68">15349 1352 1028 0,'0'-1'256'0,"-1"0"-129"0,-2-2 250 16,-5 1-313-16,-6 4-1 0,-2 9 1 16,-10 17-10-1,-1 10-43-15,1 20-16 0,2 2-11 16,13 1-10-16,8-6-3 0,14-17-2 31,9-12 10-31,15-16 15 0,5-10 5 16,9-11 8-16,0-7 5 0,3-11 11 15,-12-3 9-15,-6-2 13 0,-10 5 5 32,-18 11-1-32,-1 9-11 0,-10 18-20 15,-2 11-10-15,-2 9-12 16,2 3-1-1,13-5 2-15,3-6 1 0,13-14 4 0,4-5-1 16,8-11 10-16,-1-5 12 16,-1-7 50-1,-5-3 21-15,-12-1 12 16,-12-5-7-16,-18 0-53 16,-9 4-34-16,-17 7-67 15,-6 6-50-15,0 12-82 16,7 2-45-16,13 4 124 15</inkml:trace>
  <inkml:trace contextRef="#ctx0" brushRef="#br0" timeOffset="177904.88">16076 1536 793 0,'26'5'177'15,"-14"1"235"-15,-11 5-122 16,-25 5-62-16,-8 5-67 15,-14 9-112-15,-2 5-36 0,0 5-13 32,2-2-6-32,16-2-13 0,12-8-10 0,26-11-7 0,11-5 2 31,12-12 15-31,4-5 11 16,-2-11 17-16,-3-6 12 15,-5-12 21-15,0-5 6 0,-6-17 29 16,-2-6-3-16,-2-14-11 0,-4-6-6 31,-6-7-31-31,0 0-8 0,-5 11 6 16,0 13 13-16,0 29 17 15,-6 18-7-15,-1 29-22 0,-2 16-17 16,0 24-23 0,-1 13 5-16,5 14 3 0,7 1-1 15,18-3 1-15,13-3 0 16,21-12 2-16,9-7 2 0,13-14 3 15,-7-10 1-15,-9-18 9 32,-8-7 4-32,-16-15 9 15,0-8 4-15,-6-13 2 16,-9-6 1-16,-16-7-3 0,-7-2-5 16,-19 14-10-16,-7 11-6 15,-7 27-9-15,1 14 0 16,0 23-2-16,7 7 2 0,15 0 0 15,9-1 0 1,21-12 1-16,9-4-8 0,20-12-17 16,8-7-18-16,17-11-88 15,4-8-33-15,1-13-182 16,1-5 184 0</inkml:trace>
  <inkml:trace contextRef="#ctx0" brushRef="#br0" timeOffset="178103.11">17277 835 1506 0,'-5'4'160'0,"-7"15"-54"16,-4 11 236-16,4 6-159 0,2 13 5 16,7 4-55-16,-6 9-115 15,-1 5-8-15,4-1-16 16,1-4-20-16,18-7-38 15,4-4-75-15,2 0 10 16,3 4 50-16</inkml:trace>
  <inkml:trace contextRef="#ctx0" brushRef="#br0" timeOffset="178223.79">17210 2189 2368 0,'-3'11'110'15,"1"-4"-27"17,2-5-14-32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1-26T17:16:26.435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context xml:id="ctx1">
      <inkml:inkSource xml:id="inkSrc41">
        <inkml:traceFormat>
          <inkml:channel name="X" type="integer" max="12064" units="cm"/>
          <inkml:channel name="Y" type="integer" max="7540" units="cm"/>
          <inkml:channel name="T" type="integer" max="2.14748E9" units="dev"/>
        </inkml:traceFormat>
        <inkml:channelProperties>
          <inkml:channelProperty channel="X" name="resolution" value="400" units="1/cm"/>
          <inkml:channelProperty channel="Y" name="resolution" value="400" units="1/cm"/>
          <inkml:channelProperty channel="T" name="resolution" value="1" units="1/dev"/>
        </inkml:channelProperties>
      </inkml:inkSource>
      <inkml:timestamp xml:id="ts1" timeString="2023-01-26T17:16:48.332"/>
    </inkml:context>
  </inkml:definitions>
  <inkml:trace contextRef="#ctx0" brushRef="#br0">2926 11812 580 0,'-2'-2'87'16,"-2"-1"82"-16,0 0-37 15,0 0-43 1,1 2-6-16,-2 0 4 0,1 1-4 16,-1 1-8-16,2 2-10 0,4 3-33 15,1 1-9-15,6 1 1 16,1 1 2-16,4 0 8 16,4 1 4-16,5 2 5 15,2 0 4-15,2 3 5 16,-2-3-3-16,3-1-14 15,4-4-9-15,10-7-15 16,11-5-4-16,19-8-6 16,5-3 1-16,4-3-2 15,-4-3 0-15,4 1 1 16,2 2 0 0,9 0 0-16,-1 0 0 15,-4 0 1-15,-3 1 0 0,7 1 3 16,2 3 1-16,-2 1-2 15,-4 3-3-15,-2 2-4 16,1 2-1-16,4 4 1 0,-2 0 2 16,-16 1 1-16,0 0 0 0,4 1-1 15,1 3 1-15,0 2 0 16,2 2-1-16,-14-2 1 31,4-1 0-31,6-2 1 16,8-1-1-16,2-1 1 15,-3-4-1-15,-5 2 1 16,1 0-1-16,5 2 2 0,2 1-1 16,-5 1 0-16,-7-1 0 15,-4-1 0-15,3-3 0 16,12 1-1-16,-2-3 0 0,-2-3 1 16,-3 2 0-16,-3-3-1 15,3 3 1-15,6 3-1 16,-1 0 0-16,-5 2 0 15,-5 0 0-15,5-1 2 16,4-1-1-16,2 0 0 16,0 1-1-16,-9 0 0 15,0 2 0-15,6 6-1 0,7 2 0 16,-7 3 1-16,0 3 0 16,-7-1-1-1,-1 0 1-15,15 2-1 16,0 0 1-16,-1-1 0 15,-7 0 1-15,-3-2 1 16,4-1 0-16,3-3-1 16,-3-1 0-16,-6-2 1 15,-7 1 0-15,-9 2 1 16,1 1 2-16,-3 3 2 0,-5 3 0 16,-12 1 1-16,-10 1 0 15,-10-5 2-15,-6-3 0 16,-3-4 4-16,-8-5 3 0,0-1 7 15,-4-3 0-15,-16-5-1 16,-6 0-3-16,-21-2-6 16,-8-1-2-16,-14 3-5 15,1 0-2-15,-8 2-3 32,-9 0-1-32,-12 2-1 0,-3 3 0 15,-1 3-3-15,3 4-5 16,-6 7-4-16,-1 1 0 15,11 2 3-15,1 1 4 16,15-7 5-16,6-1 2 0,0-8 0 16,11-1 0-16,18-3 0 15,8-1-2-15,11-1-1 16,7-1-3-16,10 1-7 16,5-1-2-16,7 3-5 15,8-1-1-15,13 1 3 16,7 1 3-16,22 0 3 15,7 1 1-15,8 0 2 0,3 2-1 16,-1 2 0-16,8 1 0 16,10 4 3-16,5 0 0 15,-3 3 3 1,-2 0 2-16,2-1 6 16,3-1 3-16,-6-3 3 15,-2 1-1-15,-12 0-3 16,-3-3-1-16,7 1-1 15,-4-2 2-15,-8 0-1 16,-10-2 1-16,-20 0 0 0,-6 1 1 16,-12-1-1-16,-3-1 2 15,-10 0 4-15,-6 1 3 0,-4-7 3 16,-11 2 0-16,-11-3-5 16,-6 0-6-16,-19-2-6 15,-14 2-3 1,-18 0 0-16,-4-1 0 15,1 2 2-15,0 0 1 0,-6 0 0 16,-2 2-2-16,-6 2 0 16,1 0-1-16,2 2 0 0,-4 0 0 15,0-1 0 1,3-1 1-16,11-1 0 16,3-1-1-16,-1 1 0 15,4 1 0-15,4 3 0 16,13 0-1-16,14 4-1 15,6 0-1-15,8-1-1 16,6 0-1-16,14-2-7 16,13-1-3-16,6 0-6 15,12-1-1-15,14 0 3 16,6 0 2-16,14-1 5 16,11 1 3-16,22-2 3 0,11 1 1 15,9 1 3-15,1-2 0 16,10 3 0-16,-4 0-1 15,5 2 0-15,0 0 1 0,-3 0 5 16,7 0 6-16,-11-2 8 16,1-1 2-16,-8 0-2 15,-3 1-4-15,-9 3-2 16,-11 2 2-16,-28 4-4 16,-7 4 2-16,-17 2 0 15,-4 2-3-15,-14-2 8 0,-8-1 0 31,-9-4 3-31,-8-2 1 0,-11-5-4 16,-7 0-1 0,-11-6-4-16,-9-4-1 0,-21-9-1 15,-9-5-1-15,-7-7-1 16,1-1 0-16,-9 1-2 16,-4-1 0-16,-8 8-3 15,0 3-2-15,-2 9 0 16,-2 4 0-16,3 5-2 15,-4 4 0-15,4 3 0 0,3 2 1 16,5 1 1-16,5-3 0 16,18-4 0-16,7-2 0 15,6-3-1 1,8-1-2-16,19-1-1 0,7 1-3 16,20 0-7-1,3 1-5-15,17 1-7 0,6-1-2 0,19 2 4 31,14 0 3-31,20 0 8 16,10 1 1-16,11-1 3 16,4 0 0-16,16 0 3 0,4-1 1 15,8-1 1-15,4 0 2 16,0 0 0-16,2 2 0 16,1 1 2-16,6 3 1 0,-15 4 2 15,-5 1-1-15,-8 2 1 16,-10 2 0-16,-6-2 3 15,-2-2 0-15,-13-3 2 16,-12-2 0-16,-21-1-1 16,-9-1 0-16,-12-1 1 0,-4-1 1 15,-12 0 8 1,1 1 1-16,-13-2 2 0,-3-1-1 31,-11-4-4-31,-7-1-1 0,-14-5-4 16,-15-2 0-16,-16-3-5 15,-6-1-1-15,-5 0-1 16,-1 0-2-16,-9 4-1 16,-4 0-1-16,-4 7-2 15,0 1-4-15,-4 7-1 16,-2 2 1-16,10 5 2 0,-1 0 4 16,8 1 1-16,4-3 1 15,2-1 0-15,8-3 0 16,19-1-1-16,8-1 0 15,10 0-3-15,7 0-2 0,19-2-10 16,7 1-6-16,26-1-8 16,14-1-2-16,19-2 4 15,12 1 4-15,33-5 6 16,14-3 4-16,25-4 4 16,16 0 2-1,3-1 5-15,-2 4 0 0,15 7 4 16,-9 2-8-1,-2 14 5-15</inkml:trace>
  <inkml:trace contextRef="#ctx0" brushRef="#br0" timeOffset="4065.06">10613 11706 1047 0,'13'-11'138'0,"-5"2"127"16,-3 3-8-16,-3 7-61 15,-2 8-40-15,-7 19-79 16,-2 8-32-16,-2 25-36 15,0 9-4-15,6 7-2 16,4-2-13-16,7-7-48 0,3-6-18 31,2-6-57-31,0-3-45 16,-4-6-135-16,0-8 175 16</inkml:trace>
  <inkml:trace contextRef="#ctx0" brushRef="#br0" timeOffset="4324.34">11055 11652 1252 0,'-2'-3'147'16,"-5"1"95"-16,-8 1-87 0,-4 2-10 15,-2 1-63-15,1 1-7 16,5 5-60-16,1 6-14 15,2 15-5-15,1 11-1 16,5 19 2 0,-1 6 1-16,7 5 5 0,0 2-38 0,4-7-164 15,0-4-199 1,0-9 204 0</inkml:trace>
  <inkml:trace contextRef="#ctx0" brushRef="#br0" timeOffset="4476.31">10787 12069 1740 0,'20'-11'165'0,"0"-5"88"0,8-2-111 32,5-4-29-32,9-6-68 0,10-2-50 0,11-8-161 15,8 1-129-15,12-4 143 16</inkml:trace>
  <inkml:trace contextRef="#ctx0" brushRef="#br0" timeOffset="4907.75">12352 12021 349 0,'0'1'182'0,"0"0"-63"0,-3 1 174 16,-2 2-53-16,-4 1-7 16,-4-1-20-1,-3 3-3-15,-4-7-14 0,-4 6-60 16,-1 1-22-16,-3 2-74 16,-1 10-26-16,4 6-14 15,-3 7-2-15,6 18-2 16,6 6-1-16,8 8-35 15,8 0-51-15,13-14-137 16,7-8-108-16,12-24 171 16</inkml:trace>
  <inkml:trace contextRef="#ctx0" brushRef="#br0" timeOffset="5897.18">12591 12259 1154 0,'1'-25'158'0,"-8"7"108"15,-4 4-59-15,-12 14-97 16,-3 7-42-16,-14 16-39 16,-2 10-13-16,0 10-17 15,1 5-1-15,19-8-2 16,12-7-2-16,20-17-1 16,9-12 0-16,12-10 4 15,4-8 3-15,-2-9 3 0,-2-3 3 16,-7-5 9-16,-3 0 9 0,-10 8 9 31,-2 6 1-31,-8 16-8 16,1 4-10-16,-8 23-9 0,-3 8-4 0,3 12-5 15,-2-1-2-15,9-10-1 32,8-4-1-32,9-20 4 0,10-9 2 0,6-16 1 15,6-9 8-15,4-16 15 31,3-8 9-31,4-13 18 16,-4-5 5-16,-4-7-2 16,-7-2-10-16,-13-1-9 0,-6 0-6 0,-6 7-9 31,-7 10 1-31,-6 29-7 0,-3 20-5 16,-12 36 1-16,-3 17-4 0,-4 23-7 15,1 9-3-15,7 8-2 16,7 3 3-16,10-7 4 15,11-5 1-15,14-24 0 16,0-15 0-16,6-20-3 16,-2-15 1-16,-2-21-3 0,0-13-1 15,6-23 1-15,5-8 0 16,3-11 5-16,-1 0 0 16,-6-1 5-16,-7-2-1 15,-12 6-1-15,-8 9-1 0,-8 24-3 16,-4 19 0-16,-8 30-1 15,-3 17-1-15,-7 27-3 32,1 10 0-32,2 16 2 15,1 2 2-15,10-2 0 16,8-5 0-16,13-16 0 16,13-10-1-16,15-22-1 0,4-10 0 15,7-18 2-15,-6-10 0 16,3-16 4-16,-2-9 0 0,-7-9 3 15,-3-3 1-15,-15 3 0 16,-7 2 2-16,-15 13 4 16,-5 7-3-16,-15 21-11 15,-3 14-3-15,-8 26-11 16,3 16 0-16,8 15 8 16,5-2 3-16,18-11-2 15,12-15 1 1,19-21 1-16,14-12 1 0,17-16 7 15,5-11 5-15,-1-15 4 0,-8-4 1 32,-20-9-2-32,-5 1 0 0,-13 1 1 15,-10 4 2-15,-17 12 11 16,-9 8-2-16,-12 22-8 16,-4 16-5-16,4 27-14 15,5 8-3-15,11 11 0 16,9-3 0-16,19-13-1 15,9-9 1-15,19-19-29 0,12-7-34 16,20-13-124-16,11-2 108 16</inkml:trace>
  <inkml:trace contextRef="#ctx0" brushRef="#br0" timeOffset="8131.12">15338 11953 139 0,'0'0'58'0,"0"2"77"16,1 3-5-16,1 6-22 15,-1 4-13-15,2 10-40 16,-3 3-18-16,3 6-23 15,2 2-7-15,-1-2-5 16,5-2 1-16,8-12 32 0,9-5 27 16,5-12 68-16,1-5 32 15,-4-10 7-15,-1-5-11 16,-4-7-34 0,-3-4-14-16,1-2-15 0,-10 0-5 15,-1 3-23-15,-3 4-15 16,-7 11-24-16,0 7-10 0,-4 17-14 15,-2 9-3-15,4 12-2 16,2 1 0-16,6-3 1 16,5-2 0-16,6-13 2 15,2-4 0-15,4-11 8 16,0-5 2-16,0-9 5 16,-2-3 2-16,-4-6-2 15,-3 1-2 1,-3 1 0-16,-1 1-3 0,1 7-3 0,3 1 2 31,2 9-3-31,1 3-1 0,5 7-1 16,-5 5-4-16,6 3 1 0,-4 2 1 15,-7 0 0-15,-1 2 1 16,-9-4 2-16,-5 0 3 16,-5-2-38-1,-7-2-37-15,-11-2-127 16,-4-2-128-16,3-8 176 15</inkml:trace>
  <inkml:trace contextRef="#ctx0" brushRef="#br0" timeOffset="8496.79">15999 12137 834 0,'11'14'103'16,"0"1"99"-16,0 0-48 0,6-6-26 15,4-3-3-15,7-12-18 16,7-5 13-16,-4-9-21 15,5-3-8-15,-7-1-16 16,-5-1-9-16,-10 3-12 16,-13 0-3-16,-15 3-5 15,-7 4-3-15,-9 8-9 16,-2 7-9-16,2 15-12 16,-2 8-1-1,2 15-11-15,4 5-1 0,9 9-3 16,5-1-4-16,12-4 3 15,7-5 0-15,14-15 3 16,7-4 3-16,14-20 10 16,7-6 2-16,13-17 4 15,3-8-4-15,-7-3-8 0,-6-2-1 0,-20 1 0 32,-9 2-17-32,-5 4-91 15,-9 1-92-15,-2 6 97 16</inkml:trace>
  <inkml:trace contextRef="#ctx0" brushRef="#br0" timeOffset="9044.87">16345 12323 1013 0,'19'-16'128'15,"-2"-7"103"-15,3-4-85 0,1-10-76 32,-2-1-26-32,-1-3-16 15,1 0-4-15,-7 4-4 16,-2 2 0-16,-2 10-9 15,0 9-1-15,-4 10 11 16,-1 7 1-16,-3 12 3 0,-2 5 0 0,1 9 5 16,-3 3 4-1,4-1 11-15,1 0 5 16,7 0-6-16,3-2-1 0,-1 0 5 16,0-2-1-16,-4 1 0 15,-4-3 0 1,-6-1-13-16,-10-4-7 0,-6-4-7 15,-2-3-4-15,-6-10-24 32,3-1-34-32,1-9-135 0,-6-5-136 0,-1-11 165 31</inkml:trace>
  <inkml:trace contextRef="#ctx0" brushRef="#br0" timeOffset="9545.87">17745 11746 989 0,'0'7'141'16,"0"-2"202"-16,0-1-170 15,-3-2-23-15,-7-1-21 16,-10 3-58-16,-6 1-29 16,-18 10-36-16,-1 3-5 15,-1 11-2-15,9 4-2 0,21-1 0 16,10-1 4-16,22-3 15 16,11-2 11-16,12-7 13 15,5-1 1-15,-2-4-7 16,-9-1-8-16,-11-1-9 15,-12 1 0 1,-23 3-3-16,-10 2-22 16,-30 4-79-16,-8 4-67 15,-5 0-231-15,1-2 215 16</inkml:trace>
  <inkml:trace contextRef="#ctx0" brushRef="#br0" timeOffset="9745.45">17592 11539 1489 0,'35'1'144'0,"-7"14"106"0,-10 13-40 15,-11 18-76 1,-5 16-18-16,-5 14-58 0,-5 5-19 16,0 1-20-16,2-5-15 0,8-14-49 15,10-9-54 1,9-12-157-16,5-8-177 15,7-17 238-15</inkml:trace>
  <inkml:trace contextRef="#ctx0" brushRef="#br0" timeOffset="10076.14">18246 11652 1395 0,'5'-6'134'16,"-5"4"83"-16,-5 2-19 0,-12 9-50 16,-6 8-41-16,-11 10-46 15,3 6-21-15,4 8-30 16,5 4-4-16,19 0-4 16,4-1 2-16,16-3 1 15,-1-5 3-15,1-5-1 16,0-1-2-16,-7-3 8 15,-6-1-1-15,-15-2-6 16,-8-1-9-16,-15-1-46 0,-10-2-37 16,-3-5-99-1,-3-5-70-15,9-9-238 0,9-4 271 0</inkml:trace>
  <inkml:trace contextRef="#ctx0" brushRef="#br0" timeOffset="10519.45">18543 11796 978 0,'-10'0'189'0,"-5"0"133"0,-5-2-76 15,-1 0-35-15,5-5-61 16,7 0-24-16,16-3-16 15,4 0-5-15,14 4-25 16,3 3-11 0,0 7-34-16,1 4-10 0,-7 4-15 15,-4 2-5-15,-5 3-5 16,-5 0-2-16,-11 6-6 16,-2 4-9-16,-15 1-15 15,-1 2-1-15,-1-3 7 16,-1-6 9-16,10-6 13 15,8-4 0-15,11-3 2 16,7 0 1-16,15 3 3 0,-1-1 3 16,7 2 6-16,4-1 0 0,-3 1-5 31,-3 0-1-31,-9 4 1 16,-13 2 7-16,-21 3 8 15,-17 2-1-15,-17 0-4 16,-13 2-7-16,-33 0-25 0,-14 0-26 15,-18-1-112-15,-24 0 145 16,0-9-39-16</inkml:trace>
  <inkml:trace contextRef="#ctx0" brushRef="#br0" timeOffset="12185.58">19152 12246 1446 0,'-7'17'186'0,"1"5"114"15,0-2-50-15,4 0-107 16,5 0-52-16,3-4-33 15,2 6-40-15,-5 3-13 16,-3 4 1-16,-11 4-51 16,-6 1-45-16,-4 2-135 0,-2-3-154 15,6-9 212 1</inkml:trace>
  <inkml:trace contextRef="#ctx0" brushRef="#br0" timeOffset="12385.57">19652 12031 1574 0,'21'13'104'16,"-13"9"36"-16,-8 5-21 0,-13 12-46 16,-6 3-22-16,3 0-21 15,4-3-13 1,10-9-100-16,3-7-68 0,9-14 81 15</inkml:trace>
  <inkml:trace contextRef="#ctx0" brushRef="#br0" timeOffset="12524.66">19539 11764 1861 0,'-1'-5'50'0,"0"-2"-98"16,1-2-94-16,4-3 80 0</inkml:trace>
  <inkml:trace contextRef="#ctx0" brushRef="#br0" timeOffset="12681.08">19904 11692 1797 0,'12'45'81'0,"-2"10"2"16,-2 4-28-16,-1 11-45 16,-1-1-3-16,-5-4-86 15,2-5-107-15,4-12 108 0</inkml:trace>
  <inkml:trace contextRef="#ctx0" brushRef="#br0" timeOffset="12844.59">19801 12058 1648 0,'29'-11'89'15,"2"0"51"-15,11-3-115 16,3 0-8-16,13-1-62 16,7 1-27-16,13-1-91 15,5 0-142-15,-3 4 184 16</inkml:trace>
  <inkml:trace contextRef="#ctx0" brushRef="#br0" timeOffset="13093.48">20773 11875 1155 0,'-7'0'204'0,"-2"1"279"0,-10 4-364 16,-6 4-11-16,-14 8-52 15,-8 4-9-15,-1 6-13 16,6 2-6-1,20-2-11-15,12-3-4 0,22 3-9 16,12-2 2-16,21 0 2 16,3 2 1-16,5-1 1 15,-10-3-5 1,-14 0-1-16,-9 1 1 0,-23-1-12 16,-8-1-31-16,-25-1-118 15,-10-1-169-15,-16-7 178 16</inkml:trace>
  <inkml:trace contextRef="#ctx0" brushRef="#br0" timeOffset="13645.65">20885 11553 1464 0,'33'-2'159'0,"0"9"113"0,-12 20-148 16,-6 12-30-16,-10 23-34 15,-5 10-1-15,-9 14-9 16,-3-1-7 0,4-11-23-16,4-12-9 15,8-19-11-15,9-9-4 0,9-13-2 16,6-10 1-16,4-14 6 16,0-7 5-16,-7-15 4 0,0-2 0 15,-8-5 0 1,-1 1-2-16,-3 10-4 15,-2 7-3-15,-2 15-4 16,-4 7-1-16,0 9 1 16,0 4 1-16,4-3 0 15,0-2 0-15,8-6 2 16,4-5 0-16,6-6 3 16,3-6 3-16,-1-5 9 15,-2-3 5-15,-6 1 5 0,-3 1 0 0,-8 6-8 31,-3 4-8-31,-4 6-10 16,1 6-2-16,5 6-3 16,6 0 2-16,10-1 4 15,5-3 2-15,5-5 3 16,-3-4 1-16,0-4 8 0,-5-3 4 0,-8-5 9 16,-4-1 4-1,-17-6 8 1,-6 2-6-16,-19 0-20 0,-7 2-18 15,-14 5-68-15,-4 1-46 16,4-1-155-16,11 2 153 0</inkml:trace>
  <inkml:trace contextRef="#ctx0" brushRef="#br0" timeOffset="14100.23">21783 11908 1217 0,'32'11'183'0,"-8"0"157"15,-2 6-156-15,-12 3-101 16,-6-1-16-1,-7-1-5-15,-1-6-4 0,7-5-20 32,-1-5-16-32,13-6-16 15,9-2-2-15,2-3 0 0,7-4 0 0,-1-3 9 16,-7 4 6-16,-5 0 6 31,-2 6 0-31,-4 8-12 16,-5 4-7-16,-5 9-8 15,-4 2-1-15,1 7-3 16,2-2 0-16,10-1-2 16,-2-6 1-16,10-12 7 0,4-3 3 15,-2-11 9-15,1-5 10 16,-5-11 25-16,-5-6 11 0,-4-20 16 16,-2-5-1-16,-4-16-13 15,2-6-6-15,-4 8-20 16,2 10-9-1,-4 24-18-15,2 19-8 0,-5 24-10 16,-3 13-2-16,-1 20-1 0,2 5-4 16,10 15-49-1,11-3-42 1,17 7-116-16,11-5-85 0,13-9-207 16,3-5-50-1,3-17 292-15</inkml:trace>
  <inkml:trace contextRef="#ctx0" brushRef="#br0" timeOffset="14406.79">22845 11999 585 0,'40'-22'247'0,"-17"-3"255"15,-12-2-74-15,-21-2-155 16,-16 1-73 0,-20 6-112-16,-7 8-37 15,-7 17-47 1,7 12-9-16,18 13-5 0,13 3-2 16,21 2-12-1,9-3-16-15,21-6-11 0,9-7 3 16,17-12 21-16,-3-3 29 15,-3-16 43-15,-3-2 12 0,-23-21 25 16,-3-9-1-16,-5-15-6 31,-8-13-2-31,-4-16-8 0,-4-10-6 0,1-5-14 16,-5 10-6 0,5 34-8-16,-2 21-6 0,-16 41-16 15,2 21-6 1,-8 34-15-16,1 20-4 15,-3 27 1-15,0 10-16 16,-1 10-98-16,-1-2-17 16,3-5 61-16</inkml:trace>
  <inkml:trace contextRef="#ctx0" brushRef="#br0" timeOffset="15025.54">12239 12857 1468 0,'-5'0'112'16,"-3"0"66"-16,-4-1-103 15,-4-3-15-15,-6 0-4 16,-5-4 9-16,-3-6 17 16,-4-2-2-16,-1 4-10 31,1 4-12-31,2 18-24 0,1 14-13 16,2 20-19-16,0 11-2 0,7 17-5 15,2 11-1-15,10 7-36 16,4 0-44-1,9-12-122-15,4-12-114 0,2-15 170 16</inkml:trace>
  <inkml:trace contextRef="#ctx0" brushRef="#br0" timeOffset="15261.91">11787 13221 1466 0,'35'-20'154'0,"9"-1"104"0,7 5-98 15,2 4-39-15,1 8-52 16,-10 3-18-16,-7 8-40 16,-3 6-3-16,-15 10-4 15,-4 7 1-15,-8 8-1 32,-3 1 1-32,-1 0-2 15,0-1-1-15,4-6-2 16,1-4-7-16,8-13-26 0,0-7-14 0,10-15-72 31,5-9-119-31,7-19 143 0</inkml:trace>
  <inkml:trace contextRef="#ctx0" brushRef="#br0" timeOffset="15403.02">12277 13008 1678 0,'-14'4'69'0,"4"-2"26"0,13-8-316 16,10-5-203-16,12 2 221 0</inkml:trace>
  <inkml:trace contextRef="#ctx0" brushRef="#br0" timeOffset="15790.71">12689 13141 1232 0,'18'46'132'0,"-9"-8"113"16,-7-5-62-16,-12-16-71 15,-6-8-20-15,-3-10-45 16,2-7-19-16,3-4-24 0,4-4-1 16,10 1-2-16,3 1-1 0,13 1-1 15,9 1-1-15,13-5 0 16,13-1 2-16,8-5 5 31,3-4 2-31,-4-3 13 16,-12 2 2-16,-8 3 16 0,-8 4 7 0,-16 8 9 31,-7 6 3-31,-16 7-15 0,-6 7-8 16,-3 9-24-16,0 4-5 15,9 6-6-15,5 2-4 16,10 3-2-16,9-1 1 16,14 0 3-16,4 1 3 15,5 0 3-15,-1-3 1 0,-15-1 2 16,-8-1 1-16,-21-1 2 15,-10-2-2-15,-18 0-48 16,-4-7-43-16,4-12-221 16,-1-4 178-16</inkml:trace>
  <inkml:trace contextRef="#ctx0" brushRef="#br0" timeOffset="15973.01">13375 12832 1960 0,'24'22'122'0,"-9"14"48"0,-8 7-50 0,-15 22-74 16,-6 12-16-16,-3 5-25 15,0-2-26-15,9-13-107 32,-1-12-94-32,10-11 110 0</inkml:trace>
  <inkml:trace contextRef="#ctx0" brushRef="#br0" timeOffset="16112.47">13325 13129 1754 0,'27'-22'131'0,"1"-4"78"16,9 0-119-16,7 1-76 0,5 2-14 15,17 2-41-15,6 1-76 16,14 5 70-16</inkml:trace>
  <inkml:trace contextRef="#ctx0" brushRef="#br0" timeOffset="16623.75">14752 12972 1545 0,'-8'3'153'32,"-1"-2"92"-32,-3-3-98 15,8 0-27-15,-8-4-44 16,4 3-17-16,1 3-27 0,-6 2-15 16,-1 11-17-16,3 4-6 15,5 9-4-15,6 3 0 0,8 1 2 16,2 2 2-1,14 2 2-15,-1-1 4 0,0 2 1 16,-4-4 2-16,-12 0 8 16,-5-2 2-1,-14-4 3-15,-8 0 1 16,-16-5-7-16,-10 0-3 16,-14-6-11-16,-3-5-18 15,0-5-57-15,7-7-30 0,16-6-72 16,8-5-47-16,22-7 132 15</inkml:trace>
  <inkml:trace contextRef="#ctx0" brushRef="#br0" timeOffset="17445.21">15090 13209 1625 0,'18'-12'145'16,"-9"-3"90"-1,-10 0-36-15,-17-1-79 0,-10 1-30 16,-15 5-49-16,-5 3-20 0,-3 12-23 16,1 11-9-1,11 19-18-15,10 9-10 0,10 5-11 16,9 1 0-16,12-15 14 16,9-8 12-16,14-16 17 15,8-10 4 1,13-13 5-16,2-4 8 15,1-8 14-15,-3-5 7 16,-10-4 13-16,-7-3-2 16,-12 5-8-16,-6 5-7 15,-5 16-10-15,-5 8-8 16,-3 20-7-16,-2 9-4 0,0 13-3 16,4 5 0-16,5-7 2 15,8-7 0-15,10-14 2 16,-2-9 1-16,9-15 7 15,1-8 9-15,-3-10 17 0,2-4 10 16,-6-4 8-16,-3-2-3 16,-3 4-17-16,-4 3-11 15,-1 11-17-15,-2 9-5 0,-3 20-5 32,7 12-1-32,-3 13 2 15,8 5-1-15,2 0 4 0,-1-6 0 0,7-9 0 31,0-8 3-31,1-13 0 16,3-6 3-16,-1-9 2 16,0-7 2-16,-7-8 6 0,-2-1 4 15,-10-4 3-15,-7-1 0 0,-5 1-7 32,-3 1-4-32,1 12-9 0,2 9-5 0,8 13-3 15,4 8 1-15,13 2 2 16,8-3 3-16,12-5 3 15,-1-8 6-15,2-7 11 16,-5-6 2-16,-6-8 10 16,-2-1 0-1,-10-6 2-15,-3 1 3 16,-18 0 0-16,-10 0 3 16,-13 11-5-16,-5 7-4 15,-3 19-15-15,0 13-9 16,2 19-10-16,5 6-4 0,11 2-1 15,13-1-1-15,11-8 0 16,8-5-1-16,15-5-31 16,4-6-16-16,19-12-79 15,11-6-53-15,15-11-130 16,10-5 162-16</inkml:trace>
  <inkml:trace contextRef="#ctx0" brushRef="#br0" timeOffset="17938.39">17285 12732 1242 0,'4'-4'145'0,"0"1"150"15,-2 2-67-15,5 5-27 16,-3 9-28-16,-1 14-69 15,1 11-34-15,-8 16-49 16,-4 6-11 0,-8 8-23-16,4 2-28 15,-2-1-118-15,3 2-118 0,-1-8 146 16</inkml:trace>
  <inkml:trace contextRef="#ctx0" brushRef="#br0" timeOffset="18444.99">17104 13173 1565 0,'36'-44'146'31,"9"-4"114"-31,0 0-126 0,2-1-11 0,-6 4-12 16,0 2-1-16,2 11-24 16,-2 7-16-16,-2 19-35 31,-7 11-14-31,-7 21-17 15,-9 11-3-15,-11 19-14 16,-8 5-9-16,-11 10-24 16,-1 2-8-16,1-9 12 15,3-9 9-15,10-25 24 16,5-9 6-16,5-21 2 0,8-7 1 16,8-12 0-16,3-8 2 0,3 0 1 15,4 2 0-15,-3 11 1 16,-3 8-1-1,1 13-2-15,-6 8 0 0,0 3-1 16,7 0 0 0,7-10 6-16,8-4 8 15,10-9 24-15,1-7 9 16,-6-8 9-16,-6-6-6 0,-24-6-13 16,-8 0 0-16,-19 2 10 15,-7 5 4-15,-14 15-4 16,-10 10-9-16,-8 23-26 15,0 13-10-15,9 13-9 16,14-2-2 0,20-6-7-16,14-7-12 0,29-13-52 15,11-4-57-15,13-9-292 16,6-1 260-16</inkml:trace>
  <inkml:trace contextRef="#ctx0" brushRef="#br0" timeOffset="18761.93">18958 12991 1351 0,'-12'1'208'0,"0"2"321"15,-7 6-464-15,-1 3-22 16,-7 10-37-16,0 3-5 15,15 1-1-15,5-1-1 16,16-7 10-16,10-6 10 16,16-9 18-16,5-4 7 15,-2-12 15-15,-4-5 4 16,-12-6 4-16,-6-1 3 0,-14 1-15 16,-7 2-11-16,-16 8-23 15,-9 2-23-15,-20 10-71 16,0 2-30-16,7 1-105 15,11 0 106-15</inkml:trace>
  <inkml:trace contextRef="#ctx0" brushRef="#br0" timeOffset="18939.75">19311 12628 1856 0,'4'19'208'16,"-7"8"207"-16,-14 22-306 15,-9 6-41-15,-8 11-57 0,-1 0-6 16,7-2-4 0,7 0 0-16,13-4-40 15,7-3-45-15,10-9-106 16,7-3 96-16</inkml:trace>
  <inkml:trace contextRef="#ctx0" brushRef="#br0" timeOffset="19291.73">19559 13074 1340 0,'3'-27'260'16,"-3"3"309"-16,-9 10-385 16,-6 5-52-16,-6 13-91 15,0 6-32-15,-2 13-12 16,1 6-3 0,9 6-9-16,6 0-11 0,11-8-9 15,9-4 1-15,10-12 11 0,-1-7 12 16,1-16 12-16,0-6 3 15,0-15 12 1,-2-6 10 0,1-12 30-16,1-5 15 0,-8-5 21 15,-4-8 4-15,-4-4-11 16,-2 5-3-16,-3 18-24 16,-2 19-6-16,-8 32-21 15,-4 17-13-15,-4 27-12 0,-1 12-9 16,6 11-7-16,6-1-25 15,16-5-80-15,9-3-42 16,15-7 4-16,11-1 46 0</inkml:trace>
  <inkml:trace contextRef="#ctx0" brushRef="#br0" timeOffset="20427.62">20230 13045 2203 0,'-2'-8'0'0,"6"24"0"0,4 20-3 0,4-7 0 16,6-3-1-16,7-4 0 0,6-12 4 15,-4-4 0-15,4-10 1 16,-4-7 4-1,-4-8 16-15,0-5 9 0,-14-10 13 16,-3-2 4-16,-8-1-11 16,-2 1-10-16,4 9-11 15,2 4-10-15,8 11-5 16,4 3-1-16,13 5-7 16,11 6 4-1,18 3 3-15,2 1 7 16,0 0 13-16,-5-3 6 0,-12-3 6 15,-3 0 0-15,-14-3 2 16,-12 1 0-16,-15 2-6 16,-13-2-8-16,-16 8-21 0,-6 5-13 15,-5 11-12 1,1 5 2-16,15 4 4 16,7-1 3-16,20-6 4 15,13-5 2-15,12-8 4 16,6-8 3-16,3-9 5 0,-2-6 2 15,-2-6 3-15,-1-2 3 16,-4-2 10-16,-1 0 3 16,-5-1 5-16,0 3-2 0,-8 5-11 15,-3 6-5-15,-8 10-6 16,0 5-3-16,-6 8-3 16,0 1-1-16,5 0-1 31,5-1 1-31,13-8 1 15,7-5 3-15,15-10 5 0,2-4 5 16,-1-9 8-16,-1-4 8 16,-8-8 22-16,-3-7 8 15,-4-9 17-15,-5-5 0 0,-5-3-23 16,-2 10-12-16,-9 20-22 16,-3 11-12-16,-8 31-9 15,-3 13-4-15,-7 25-5 16,2 10-1-16,2 11 1 15,0-2 3-15,14-12 0 16,7-2 3-16,13-16-4 16,8-6 2-16,7-16 2 0,4-11 2 15,7-16 11-15,1-9 2 16,-2-12 3-16,-2-3 3 16,-14 1-2-1,-7 3-1-15,-9 11-5 16,-7 6-4-16,-7 12-14 0,-1 9-4 0,0 8-8 31,1 3 2-31,5-1 6 16,9-3 4-16,7-4 11 15,5-5 3-15,2-6 12 0,1-4 5 16,-7-6 6-16,-2-3 3 16,-8-4-5-16,-3 0-2 15,-6 2-7-15,-2 3-3 16,-4 7-8-16,-2 3-1 0,-1 9-5 15,4 5-3-15,6 2-1 16,7-1 1-16,17-4 1 16,10-5 3-16,17-7 3 15,4-5 4-15,-1-8 10 16,-10-2 5-16,-15-4 9 16,-7 0 4-1,-14 2 0-15,-10 3-1 16,-13 8-12-16,-9 5-7 0,-3 12-13 15,-1 4-8-15,15 4-28 16,7-1-19-16,17-2-62 16,12-3-53-16,13-5-158 15,6-1 182-15</inkml:trace>
  <inkml:trace contextRef="#ctx0" brushRef="#br0" timeOffset="20771.88">22942 12742 1633 0,'2'-1'192'0,"-9"5"-46"0,-2 8 154 16,-3 10-191-16,-3 2-49 15,-3 5-58-15,4 1-21 16,8-5-15-16,10-2 0 15,15-6 7-15,3-3 13 0,11-10 16 32,-1-3 3-32,1-7 18 15,2-3 16-15,-9-8 40 0,-5-1 19 16,-21-6 17 0,-13-3-10-16,-22-3-46 0,-6-1-26 15,-9 8-56-15,-2 5-23 16,8 8-54-16,0 4-36 0,27 3-133 15,17 1-110-15,34-1 210 16</inkml:trace>
  <inkml:trace contextRef="#ctx0" brushRef="#br0" timeOffset="20964.66">23663 12437 1699 0,'9'-38'234'0,"-9"5"167"16,-32 14-191-16,-13 6-71 31,-10 20-88-31,-2 6-19 0,15 15-28 16,9 11-5-16,14 16-8 15,7 9 0-15,12 15 2 16,0 5-3-16,4 0-55 16,-1-1-108-16,-8-10 101 15</inkml:trace>
  <inkml:trace contextRef="#ctx0" brushRef="#br0" timeOffset="21142.68">23426 12816 2345 0,'15'2'-47'0,"10"1"-183"0,13-3-250 0,15-9 253 16</inkml:trace>
  <inkml:trace contextRef="#ctx0" brushRef="#br0" timeOffset="21499.66">24281 12601 1976 0,'0'-1'71'0,"-6"-5"-23"15,-2 0-14-15,-7-1-24 16,1 2 10-16,-7 5 25 16,0 5 3-16,-10 8-6 15,-5 5-15-15,1 9-28 16,0 1-5-16,18 4-5 15,9 3 0-15,19-2 15 16,10-2 10-16,8 1 9 16,4-4 0-16,-4-3-7 15,-8 1-7-15,-9-4-4 16,-8-3 0-16,-7-4 0 0,-4-4-3 16,-12-6-13-16,-4-1-11 15,-12-7-24 1,-8-2-31-16,-1-8-93 15,1-2-84-15,10-11 133 0</inkml:trace>
  <inkml:trace contextRef="#ctx0" brushRef="#br0" timeOffset="21720.36">24075 12341 1226 0,'34'-29'157'0,"-10"13"161"15,-8 13-77 1,-13 23-70-16,-3 13-36 0,-4 18-80 15,-7 9-23-15,-2 12-28 16,-6 3 0-16,6 7 9 16,4-2 0-16,3-7-16 15,7-7-37-15,5-12-71 0,2-7-50 16,4-11-234 0,0-7 236-16</inkml:trace>
  <inkml:trace contextRef="#ctx1" brushRef="#br0">22051 17698 0,'0'0'0,"0"0"16</inkml:trace>
  <inkml:trace contextRef="#ctx1" brushRef="#br0" timeOffset="567.85">22053 17686 0,'0'0'0,"0"0"0,0 0 31,0 0-31,0 0 16,0 0-1,0 0 1,0 0-1,0 0 1,0 0 0,0 0-1,0 0 1,0 0 0,0 0-16,0 0 15,0 0 16,0 0-31,0 0 32,0 0-32,41 15 31,-21 5-15</inkml:trace>
  <inkml:trace contextRef="#ctx0" brushRef="#br0" timeOffset="23888.96">24685 12640 673 0,'3'-3'151'16,"1"0"140"-16,-2 1-91 0,0 0-15 16,-1 1-11-16,-2 1-6 15,-7 1-35-15,-7 1-13 16,-16 2-51-16,-8 0-23 16,-15 2-31-16,0 1-19 0,5 4-6 15,10 2 0-15,21 7 1 31,10 7 9-31,17 8 15 16,8 1 2-16,18 6 12 0,10-4-5 16,-3-4-6-16,5-2-8 15,-21-8 0 1,-10-2-2-16,-17 0-2 0,-18-3 3 16,-27-1-33-16,-11-1-19 0,-9-3-59 15,3-2-33-15,21-3-74 16,9-4-58-16,15 0 150 15</inkml:trace>
  <inkml:trace contextRef="#ctx0" brushRef="#br0" timeOffset="24364.78">24831 12782 1389 0,'-17'5'158'0,"-1"0"132"16,4-2-152-16,6-3-57 16,1-3-36-16,10-5-10 15,8 2 14-15,8 0 24 16,6 5 9-16,10 7-7 0,2 5-16 0,7 9-36 15,-4 4-12-15,-9 1-10 32,-7-1-1-32,-26 1-16 0,-8-2-11 15,-18-2-22-15,-6-3-7 0,-4-4 17 16,4-2 11-16,13-3 24 16,9-1 6-1,14 0 15-15,7 2 13 16,14 6 17-16,8 4 6 15,9 10-7-15,-2 6-9 0,-1 8-2 16,-11 4 1-16,-11-2 9 16,-7-2 0-16,-15-5-5 15,-10-3-6 1,-33-5-21-16,-15-3-17 0,-24-4-59 16,-4 3-42-16,-20 1 32 15,-8 2 9 1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194" name="Rectangle 2">
            <a:extLst>
              <a:ext uri="{FF2B5EF4-FFF2-40B4-BE49-F238E27FC236}">
                <a16:creationId xmlns:a16="http://schemas.microsoft.com/office/drawing/2014/main" id="{6A2AEDC5-C7F5-4613-ABA4-C891C5296DD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5" name="Rectangle 3">
            <a:extLst>
              <a:ext uri="{FF2B5EF4-FFF2-40B4-BE49-F238E27FC236}">
                <a16:creationId xmlns:a16="http://schemas.microsoft.com/office/drawing/2014/main" id="{8F21443E-9277-43F3-B321-94B997D9281C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78263" y="0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95F0BCB0-3FC5-4063-AD15-F573A64F294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73150" y="704850"/>
            <a:ext cx="4699000" cy="35242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20197" name="Rectangle 5">
            <a:extLst>
              <a:ext uri="{FF2B5EF4-FFF2-40B4-BE49-F238E27FC236}">
                <a16:creationId xmlns:a16="http://schemas.microsoft.com/office/drawing/2014/main" id="{017DB589-DDC9-4492-A1C9-DF7CEBC4AA5C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2813" y="4464050"/>
            <a:ext cx="5019675" cy="4227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520198" name="Rectangle 6">
            <a:extLst>
              <a:ext uri="{FF2B5EF4-FFF2-40B4-BE49-F238E27FC236}">
                <a16:creationId xmlns:a16="http://schemas.microsoft.com/office/drawing/2014/main" id="{826001D1-D89C-4347-8CE2-027913F963C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26513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9" name="Rectangle 7">
            <a:extLst>
              <a:ext uri="{FF2B5EF4-FFF2-40B4-BE49-F238E27FC236}">
                <a16:creationId xmlns:a16="http://schemas.microsoft.com/office/drawing/2014/main" id="{487812D0-15EA-4BA5-92D4-F312DAE5F0F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8263" y="8926513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8D0FD475-6203-4489-9FC8-012EC7D959D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E9A42064-7080-4EB3-9C73-2D63EE8E5D7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F2FD93D-9C09-47DF-A65C-96AA51784302}" type="slidenum">
              <a:rPr lang="en-US" altLang="en-US" sz="1200" smtClean="0"/>
              <a:pPr/>
              <a:t>1</a:t>
            </a:fld>
            <a:endParaRPr lang="en-US" altLang="en-US" sz="1200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6A7D34AB-E0B9-4DAB-9733-A5943E30F37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E9BC7D1F-8B54-4224-96D1-CA318242167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>
            <a:extLst>
              <a:ext uri="{FF2B5EF4-FFF2-40B4-BE49-F238E27FC236}">
                <a16:creationId xmlns:a16="http://schemas.microsoft.com/office/drawing/2014/main" id="{33593A67-157A-4ED7-AB53-D116DF68926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B8AFBE9-4BEF-499C-AA97-15BEA875B14E}" type="slidenum">
              <a:rPr lang="en-US" altLang="en-US" sz="1200" smtClean="0"/>
              <a:pPr/>
              <a:t>10</a:t>
            </a:fld>
            <a:endParaRPr lang="en-US" altLang="en-US" sz="1200"/>
          </a:p>
        </p:txBody>
      </p:sp>
      <p:sp>
        <p:nvSpPr>
          <p:cNvPr id="21507" name="Rectangle 2">
            <a:extLst>
              <a:ext uri="{FF2B5EF4-FFF2-40B4-BE49-F238E27FC236}">
                <a16:creationId xmlns:a16="http://schemas.microsoft.com/office/drawing/2014/main" id="{47F03397-5A43-4728-83BA-1827375F9AA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>
            <a:extLst>
              <a:ext uri="{FF2B5EF4-FFF2-40B4-BE49-F238E27FC236}">
                <a16:creationId xmlns:a16="http://schemas.microsoft.com/office/drawing/2014/main" id="{896B600E-80E2-45A9-B26D-35A21087601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>
            <a:extLst>
              <a:ext uri="{FF2B5EF4-FFF2-40B4-BE49-F238E27FC236}">
                <a16:creationId xmlns:a16="http://schemas.microsoft.com/office/drawing/2014/main" id="{D0606FB2-7AE2-43B0-95B8-27EE22A1518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1373371-91A6-43CD-B634-D474678A7413}" type="slidenum">
              <a:rPr lang="en-US" altLang="en-US" sz="1200" smtClean="0"/>
              <a:pPr/>
              <a:t>11</a:t>
            </a:fld>
            <a:endParaRPr lang="en-US" altLang="en-US" sz="1200"/>
          </a:p>
        </p:txBody>
      </p:sp>
      <p:sp>
        <p:nvSpPr>
          <p:cNvPr id="23555" name="Rectangle 2">
            <a:extLst>
              <a:ext uri="{FF2B5EF4-FFF2-40B4-BE49-F238E27FC236}">
                <a16:creationId xmlns:a16="http://schemas.microsoft.com/office/drawing/2014/main" id="{5B17778F-95E6-4EE4-8E24-864FD7E19E2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>
            <a:extLst>
              <a:ext uri="{FF2B5EF4-FFF2-40B4-BE49-F238E27FC236}">
                <a16:creationId xmlns:a16="http://schemas.microsoft.com/office/drawing/2014/main" id="{80449BD6-0FD5-4ABC-8A86-DF70BABCB87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8AED88B0-32FF-4099-B92C-C84116191D4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2F1C2EC-0A94-4574-AB5F-495ACBC69B98}" type="slidenum">
              <a:rPr lang="en-US" altLang="en-US" sz="1200" smtClean="0"/>
              <a:pPr/>
              <a:t>12</a:t>
            </a:fld>
            <a:endParaRPr lang="en-US" altLang="en-US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B53438B7-E281-4607-B0CE-24AD6D9572C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2A54B425-CB49-4D68-8104-AA5546CD53D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>
            <a:extLst>
              <a:ext uri="{FF2B5EF4-FFF2-40B4-BE49-F238E27FC236}">
                <a16:creationId xmlns:a16="http://schemas.microsoft.com/office/drawing/2014/main" id="{2AFBB09C-F5D1-4776-9F14-AFE8F36DC40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D5ADDBF-FD8E-496B-BDBF-4C25A671C73E}" type="slidenum">
              <a:rPr lang="en-US" altLang="en-US" sz="1200" smtClean="0"/>
              <a:pPr/>
              <a:t>13</a:t>
            </a:fld>
            <a:endParaRPr lang="en-US" altLang="en-US" sz="1200"/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7EEDBD62-0D7C-46A2-8D37-7E4D053DA4F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>
            <a:extLst>
              <a:ext uri="{FF2B5EF4-FFF2-40B4-BE49-F238E27FC236}">
                <a16:creationId xmlns:a16="http://schemas.microsoft.com/office/drawing/2014/main" id="{DEC4A166-8FFA-4F6F-9155-61FC3C3D8C4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>
            <a:extLst>
              <a:ext uri="{FF2B5EF4-FFF2-40B4-BE49-F238E27FC236}">
                <a16:creationId xmlns:a16="http://schemas.microsoft.com/office/drawing/2014/main" id="{E9A94073-5F39-447B-9A4C-81F61D5709F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3107189-8C2B-436A-BC84-4E28CF0C2E9E}" type="slidenum">
              <a:rPr lang="en-US" altLang="en-US" sz="1200" smtClean="0"/>
              <a:pPr/>
              <a:t>2</a:t>
            </a:fld>
            <a:endParaRPr lang="en-US" altLang="en-US" sz="1200"/>
          </a:p>
        </p:txBody>
      </p:sp>
      <p:sp>
        <p:nvSpPr>
          <p:cNvPr id="25603" name="Rectangle 2">
            <a:extLst>
              <a:ext uri="{FF2B5EF4-FFF2-40B4-BE49-F238E27FC236}">
                <a16:creationId xmlns:a16="http://schemas.microsoft.com/office/drawing/2014/main" id="{3F4D1168-777E-41D9-9DAA-15B06BE2A8E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>
            <a:extLst>
              <a:ext uri="{FF2B5EF4-FFF2-40B4-BE49-F238E27FC236}">
                <a16:creationId xmlns:a16="http://schemas.microsoft.com/office/drawing/2014/main" id="{A680ABE3-3296-422E-8AB0-010194768C4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>
            <a:extLst>
              <a:ext uri="{FF2B5EF4-FFF2-40B4-BE49-F238E27FC236}">
                <a16:creationId xmlns:a16="http://schemas.microsoft.com/office/drawing/2014/main" id="{E9A94073-5F39-447B-9A4C-81F61D5709F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3107189-8C2B-436A-BC84-4E28CF0C2E9E}" type="slidenum">
              <a:rPr lang="en-US" altLang="en-US" sz="1200" smtClean="0"/>
              <a:pPr/>
              <a:t>3</a:t>
            </a:fld>
            <a:endParaRPr lang="en-US" altLang="en-US" sz="1200"/>
          </a:p>
        </p:txBody>
      </p:sp>
      <p:sp>
        <p:nvSpPr>
          <p:cNvPr id="25603" name="Rectangle 2">
            <a:extLst>
              <a:ext uri="{FF2B5EF4-FFF2-40B4-BE49-F238E27FC236}">
                <a16:creationId xmlns:a16="http://schemas.microsoft.com/office/drawing/2014/main" id="{3F4D1168-777E-41D9-9DAA-15B06BE2A8E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>
            <a:extLst>
              <a:ext uri="{FF2B5EF4-FFF2-40B4-BE49-F238E27FC236}">
                <a16:creationId xmlns:a16="http://schemas.microsoft.com/office/drawing/2014/main" id="{A680ABE3-3296-422E-8AB0-010194768C4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>
            <a:extLst>
              <a:ext uri="{FF2B5EF4-FFF2-40B4-BE49-F238E27FC236}">
                <a16:creationId xmlns:a16="http://schemas.microsoft.com/office/drawing/2014/main" id="{2F42D32D-D418-4728-9396-E3E86164668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47335DE-07D1-42D8-8887-7F723870084A}" type="slidenum">
              <a:rPr lang="en-US" altLang="en-US" sz="1200" smtClean="0"/>
              <a:pPr/>
              <a:t>4</a:t>
            </a:fld>
            <a:endParaRPr lang="en-US" altLang="en-US" sz="1200"/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47BAFFBB-DDE0-403A-AF36-792D39747BD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>
            <a:extLst>
              <a:ext uri="{FF2B5EF4-FFF2-40B4-BE49-F238E27FC236}">
                <a16:creationId xmlns:a16="http://schemas.microsoft.com/office/drawing/2014/main" id="{72AD57EA-0C9A-477E-880B-CF82F8F7E93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>
            <a:extLst>
              <a:ext uri="{FF2B5EF4-FFF2-40B4-BE49-F238E27FC236}">
                <a16:creationId xmlns:a16="http://schemas.microsoft.com/office/drawing/2014/main" id="{116BC6EA-7D82-4129-A0E5-95E672E5E9B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91CC3FE-26BA-4A16-80A5-93B910BDFA22}" type="slidenum">
              <a:rPr lang="en-US" altLang="en-US" sz="1200" smtClean="0"/>
              <a:pPr/>
              <a:t>5</a:t>
            </a:fld>
            <a:endParaRPr lang="en-US" altLang="en-US" sz="1200"/>
          </a:p>
        </p:txBody>
      </p:sp>
      <p:sp>
        <p:nvSpPr>
          <p:cNvPr id="11267" name="Rectangle 2">
            <a:extLst>
              <a:ext uri="{FF2B5EF4-FFF2-40B4-BE49-F238E27FC236}">
                <a16:creationId xmlns:a16="http://schemas.microsoft.com/office/drawing/2014/main" id="{9988F244-99F5-4BCD-AA39-71CE57677BD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>
            <a:extLst>
              <a:ext uri="{FF2B5EF4-FFF2-40B4-BE49-F238E27FC236}">
                <a16:creationId xmlns:a16="http://schemas.microsoft.com/office/drawing/2014/main" id="{96FA09DC-A6B2-43E8-B3E9-2864E528E18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>
            <a:extLst>
              <a:ext uri="{FF2B5EF4-FFF2-40B4-BE49-F238E27FC236}">
                <a16:creationId xmlns:a16="http://schemas.microsoft.com/office/drawing/2014/main" id="{A812E832-57D0-44BF-8AF6-4F94AF2CEB8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D2F2B6B-D55F-4CF7-BC17-E9AFE454B9A5}" type="slidenum">
              <a:rPr lang="en-US" altLang="en-US" sz="1200" smtClean="0"/>
              <a:pPr/>
              <a:t>6</a:t>
            </a:fld>
            <a:endParaRPr lang="en-US" altLang="en-US" sz="1200"/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75D2574C-E61C-4482-9D4E-79A77FA5FA6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>
            <a:extLst>
              <a:ext uri="{FF2B5EF4-FFF2-40B4-BE49-F238E27FC236}">
                <a16:creationId xmlns:a16="http://schemas.microsoft.com/office/drawing/2014/main" id="{A4C7F871-C015-4B0B-9DC1-FAFDD900C28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>
            <a:extLst>
              <a:ext uri="{FF2B5EF4-FFF2-40B4-BE49-F238E27FC236}">
                <a16:creationId xmlns:a16="http://schemas.microsoft.com/office/drawing/2014/main" id="{BCEEB6A2-2DAF-4D1E-A5DE-A02641C0A92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FD3FD3A-033A-4914-8109-7FFC454865C5}" type="slidenum">
              <a:rPr lang="en-US" altLang="en-US" sz="1200" smtClean="0"/>
              <a:pPr/>
              <a:t>7</a:t>
            </a:fld>
            <a:endParaRPr lang="en-US" altLang="en-US" sz="1200"/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EF9DFAFB-8E05-410F-91BE-61C5B82BC5C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>
            <a:extLst>
              <a:ext uri="{FF2B5EF4-FFF2-40B4-BE49-F238E27FC236}">
                <a16:creationId xmlns:a16="http://schemas.microsoft.com/office/drawing/2014/main" id="{1D0468B5-82E0-4359-AE9F-984B525888D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>
            <a:extLst>
              <a:ext uri="{FF2B5EF4-FFF2-40B4-BE49-F238E27FC236}">
                <a16:creationId xmlns:a16="http://schemas.microsoft.com/office/drawing/2014/main" id="{CBEA3AD5-6961-477D-80D9-C608ADEC295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1EBC665-F85F-481B-9F80-C8B551358D6B}" type="slidenum">
              <a:rPr lang="en-US" altLang="en-US" sz="1200" smtClean="0"/>
              <a:pPr/>
              <a:t>8</a:t>
            </a:fld>
            <a:endParaRPr lang="en-US" altLang="en-US" sz="1200"/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CC40BD0E-8D07-4992-BF69-44BCF1B0B3D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>
            <a:extLst>
              <a:ext uri="{FF2B5EF4-FFF2-40B4-BE49-F238E27FC236}">
                <a16:creationId xmlns:a16="http://schemas.microsoft.com/office/drawing/2014/main" id="{3CD84B87-7EBB-45C2-BF69-F80F377C79E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>
            <a:extLst>
              <a:ext uri="{FF2B5EF4-FFF2-40B4-BE49-F238E27FC236}">
                <a16:creationId xmlns:a16="http://schemas.microsoft.com/office/drawing/2014/main" id="{F0A9697A-7759-44CB-9CE6-58389530D97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252628E-0196-4462-8528-CAEF31BC8D36}" type="slidenum">
              <a:rPr lang="en-US" altLang="en-US" sz="1200" smtClean="0"/>
              <a:pPr/>
              <a:t>9</a:t>
            </a:fld>
            <a:endParaRPr lang="en-US" altLang="en-US" sz="1200"/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350B16A5-0FC9-43BE-8C6F-6EFD7088A25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>
            <a:extLst>
              <a:ext uri="{FF2B5EF4-FFF2-40B4-BE49-F238E27FC236}">
                <a16:creationId xmlns:a16="http://schemas.microsoft.com/office/drawing/2014/main" id="{A6F42FB8-C2A9-4A6B-B6A9-2412CE936E7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CDA4541-CD0B-4425-BC88-F6164CC7238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1D7407E-5554-4358-BEAB-8DD79612FFD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CBD20A0-EB03-45CD-AFBD-6C024840A4C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0AE396-696E-4B4C-A82F-2971081BF26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956781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6864AA4-B3CE-4437-B527-F71B986BA63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1F05C2B-7A28-4B13-BF62-643A2F87B69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3D07205-69D8-4C32-A7CE-2AB8A21A559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E53713-C89A-4775-8440-F9D18516B0C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133982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94E7094-BA3E-4BA2-AA5C-FA39179EF7D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F8A4370-C64C-4549-87D0-6256E37A189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4775596-5475-4CAF-9818-2C0213068D1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8F5993-7540-4E87-B919-1174F95E62F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295791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3E3736C-FBB1-4F37-A9D4-37F362F18E4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E595948-8A49-4B81-AB9E-74CF0C975C2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2068E72-DD10-42AE-A2A6-F7A2D22CD01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A7BE77-6992-4B3E-9EBD-E855E44AA26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995483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22882E5-6C7E-4168-836E-D9446074548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6FEC7F2-F868-4B5C-A285-50B108ED522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4AE59F4-53B5-45C9-AA6E-66CD4FBAD43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9DDA0E-AADB-4310-B894-FB0FBDAF39B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18397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986B72F-25D3-416A-9592-57310967A86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BD9C298-C9F4-4C36-A966-3738ED5E6D4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FEAB426-B07B-45D6-9B26-3EE2C325CD4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8A3D3C-F7D3-438E-9726-C863E6D5BAE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52052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54DA148C-5DEF-4106-88B7-1A90B06E31E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502AAB53-8B13-4060-AC9B-CEF8282196D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880CB233-6DE1-4944-9230-8240095F94B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E88E98-6B67-40A2-A3AE-FD1521BEB25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175265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43A35198-6CFD-4353-BA9B-F057B052630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84863E42-E1FC-4A04-AA65-C10E1A4AA93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A2AD7633-5564-4E5F-B273-15AD252D00D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484B0C-F27F-471A-89EB-AC4CF71CC28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830973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5B2D587E-C03F-4147-82EF-B301796A5A8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26234783-088D-447F-A21F-04AD07C8D55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E6918017-3E98-4210-A655-8880F2D0937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31183F-C772-4CD5-AA14-4890AFC9780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456266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7DB3660-614E-4219-8012-82E28FCBC5E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C1E6B1D-3B72-4346-9EA3-C0418D1CA8B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D945B25-6D8E-4453-A21F-1C4FA08FF25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63F893-03D7-404A-809F-8D4D5260DDD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527626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3D89A09-2F73-46E1-A03B-50E0F0DC60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FAFB0CB-D112-4F77-88FC-C02CF06970F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0C4FDB7-3172-441E-A636-CC3ACC712DD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B97D7E-7007-4E87-ABA1-47798B4FE1D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580847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219B9386-AF00-49BB-8B6F-8F1D98B4824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969ED865-7317-4EF6-B401-829126DFC4B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B3FA1503-C44F-44C7-AA9B-853FE6A315A0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595FAC1E-AFC7-44D1-BF68-B74F03D4A59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7EC60113-ED93-4C63-9D0C-6025D4E48C1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fld id="{D1750E64-CD11-4381-938E-7C0B7964816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ustomXml" Target="../ink/ink9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ustomXml" Target="../ink/ink10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png"/><Relationship Id="rId5" Type="http://schemas.openxmlformats.org/officeDocument/2006/relationships/customXml" Target="../ink/ink2.xml"/><Relationship Id="rId4" Type="http://schemas.openxmlformats.org/officeDocument/2006/relationships/image" Target="../media/image10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ustomXml" Target="../ink/ink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ustomXml" Target="../ink/ink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ustomXml" Target="../ink/ink5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ustomXml" Target="../ink/ink6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ustomXml" Target="../ink/ink7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ustomXml" Target="../ink/ink8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CD227EF0-81BF-468B-90E6-D99339172F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DE5B126-7272-4B42-A9A8-BEA1D6056E91}" type="slidenum">
              <a:rPr lang="en-US" altLang="en-US"/>
              <a:pPr>
                <a:defRPr/>
              </a:pPr>
              <a:t>1</a:t>
            </a:fld>
            <a:endParaRPr lang="en-US" altLang="en-US"/>
          </a:p>
        </p:txBody>
      </p:sp>
      <p:sp>
        <p:nvSpPr>
          <p:cNvPr id="4099" name="Text Box 2">
            <a:extLst>
              <a:ext uri="{FF2B5EF4-FFF2-40B4-BE49-F238E27FC236}">
                <a16:creationId xmlns:a16="http://schemas.microsoft.com/office/drawing/2014/main" id="{17D56CBA-B1F9-43A0-9E00-81B74C2B65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519289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Lecture 6: Assembly Programs</a:t>
            </a:r>
          </a:p>
        </p:txBody>
      </p:sp>
      <p:sp>
        <p:nvSpPr>
          <p:cNvPr id="4100" name="Line 3">
            <a:extLst>
              <a:ext uri="{FF2B5EF4-FFF2-40B4-BE49-F238E27FC236}">
                <a16:creationId xmlns:a16="http://schemas.microsoft.com/office/drawing/2014/main" id="{535DB3D2-7AA9-4014-BF88-2E36376F347C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1" name="Text Box 4">
            <a:extLst>
              <a:ext uri="{FF2B5EF4-FFF2-40B4-BE49-F238E27FC236}">
                <a16:creationId xmlns:a16="http://schemas.microsoft.com/office/drawing/2014/main" id="{CCA7D944-F982-40CC-B360-7AA45CE1B8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524000"/>
            <a:ext cx="2287101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Today’s topics: 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Procedures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Examples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7FA692D3-6970-40FF-A912-0655E222E4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D52F989-9990-4875-93AA-286AB7F7909F}" type="slidenum">
              <a:rPr lang="en-US" altLang="en-US"/>
              <a:pPr>
                <a:defRPr/>
              </a:pPr>
              <a:t>10</a:t>
            </a:fld>
            <a:endParaRPr lang="en-US" altLang="en-US"/>
          </a:p>
        </p:txBody>
      </p:sp>
      <p:sp>
        <p:nvSpPr>
          <p:cNvPr id="20483" name="Text Box 2">
            <a:extLst>
              <a:ext uri="{FF2B5EF4-FFF2-40B4-BE49-F238E27FC236}">
                <a16:creationId xmlns:a16="http://schemas.microsoft.com/office/drawing/2014/main" id="{D7A509DE-6885-4BF6-B6D2-D17BA85E71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41734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Saving Conventions</a:t>
            </a:r>
          </a:p>
        </p:txBody>
      </p:sp>
      <p:sp>
        <p:nvSpPr>
          <p:cNvPr id="20484" name="Line 3">
            <a:extLst>
              <a:ext uri="{FF2B5EF4-FFF2-40B4-BE49-F238E27FC236}">
                <a16:creationId xmlns:a16="http://schemas.microsoft.com/office/drawing/2014/main" id="{EC1DCB41-0004-4B19-9F3B-9B4F6DB57A8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5" name="Text Box 4">
            <a:extLst>
              <a:ext uri="{FF2B5EF4-FFF2-40B4-BE49-F238E27FC236}">
                <a16:creationId xmlns:a16="http://schemas.microsoft.com/office/drawing/2014/main" id="{9F8DE143-1621-477C-94A5-370A861DB0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381764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Caller saved: Temp registers $t0-$t9 (the callee won’t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bother saving these, so save them if you care), $ra (it’s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about to get over-written), $a0-$a3 (so you can put in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new arguments), $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fp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(if being used by the caller)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Callee saved: $s0-$s7 (these typically contain “valuable”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data)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Read the Notes on the class webpage on this topic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749371D1-1D6D-8B67-E0ED-1547AA1FF354}"/>
                  </a:ext>
                </a:extLst>
              </p14:cNvPr>
              <p14:cNvContentPartPr/>
              <p14:nvPr/>
            </p14:nvContentPartPr>
            <p14:xfrm>
              <a:off x="1041120" y="4061160"/>
              <a:ext cx="7990200" cy="23187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749371D1-1D6D-8B67-E0ED-1547AA1FF354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031760" y="4051800"/>
                <a:ext cx="8008920" cy="23374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8AB0E17C-3E0F-49E1-BA1D-043826B2DD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2B1F27-3272-4A1D-A38D-2FA47AA41601}" type="slidenum">
              <a:rPr lang="en-US" altLang="en-US"/>
              <a:pPr>
                <a:defRPr/>
              </a:pPr>
              <a:t>11</a:t>
            </a:fld>
            <a:endParaRPr lang="en-US" altLang="en-US"/>
          </a:p>
        </p:txBody>
      </p:sp>
      <p:sp>
        <p:nvSpPr>
          <p:cNvPr id="22531" name="Line 3">
            <a:extLst>
              <a:ext uri="{FF2B5EF4-FFF2-40B4-BE49-F238E27FC236}">
                <a16:creationId xmlns:a16="http://schemas.microsoft.com/office/drawing/2014/main" id="{280E91E3-FA94-4D2C-BCAD-8BD819A857E3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2" name="Text Box 4">
            <a:extLst>
              <a:ext uri="{FF2B5EF4-FFF2-40B4-BE49-F238E27FC236}">
                <a16:creationId xmlns:a16="http://schemas.microsoft.com/office/drawing/2014/main" id="{1E53B6C4-78C6-43B7-A813-6291671242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371600"/>
            <a:ext cx="3449855" cy="1631216"/>
          </a:xfrm>
          <a:prstGeom prst="rect">
            <a:avLst/>
          </a:prstGeom>
          <a:noFill/>
          <a:ln w="9525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   fact  (int n)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{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if (n &lt; 1)  return (1);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else return (n * fact(n-1));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}</a:t>
            </a:r>
          </a:p>
        </p:txBody>
      </p:sp>
      <p:sp>
        <p:nvSpPr>
          <p:cNvPr id="22533" name="Text Box 5">
            <a:extLst>
              <a:ext uri="{FF2B5EF4-FFF2-40B4-BE49-F238E27FC236}">
                <a16:creationId xmlns:a16="http://schemas.microsoft.com/office/drawing/2014/main" id="{15880456-00CA-4BDD-B4CC-62A5356A1B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9600" y="1371600"/>
            <a:ext cx="2555443" cy="5016758"/>
          </a:xfrm>
          <a:prstGeom prst="rect">
            <a:avLst/>
          </a:prstGeom>
          <a:noFill/>
          <a:ln w="9525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fact: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slti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$t0, $a0, 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beq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$t0, $zero, L1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addi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$v0, $zero, 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jr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$ra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L1: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addi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$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sp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, $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sp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, -8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sw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$ra, 4($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sp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sw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$a0, 0($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sp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addi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$a0, $a0, -1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jal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fact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lw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$a0, 0($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sp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lw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$ra, 4($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sp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addi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$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sp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, $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sp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, 8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mul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$v0, $a0, $v0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jr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$ra</a:t>
            </a:r>
          </a:p>
        </p:txBody>
      </p:sp>
      <p:sp>
        <p:nvSpPr>
          <p:cNvPr id="22534" name="Text Box 6">
            <a:extLst>
              <a:ext uri="{FF2B5EF4-FFF2-40B4-BE49-F238E27FC236}">
                <a16:creationId xmlns:a16="http://schemas.microsoft.com/office/drawing/2014/main" id="{408FC5EC-9E24-4A55-91EE-73CA72630C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3886200"/>
            <a:ext cx="3596818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Notes: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caller saves $a0 and $ra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its stack space.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Temp register $t0 is never saved.</a:t>
            </a:r>
          </a:p>
        </p:txBody>
      </p:sp>
      <p:sp>
        <p:nvSpPr>
          <p:cNvPr id="22535" name="Text Box 2">
            <a:extLst>
              <a:ext uri="{FF2B5EF4-FFF2-40B4-BE49-F238E27FC236}">
                <a16:creationId xmlns:a16="http://schemas.microsoft.com/office/drawing/2014/main" id="{43F32D26-776F-4B92-BAB1-01468DBDCA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91355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 2 </a:t>
            </a:r>
            <a:r>
              <a:rPr lang="en-US" altLang="en-US" sz="200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(pg. 101)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296C82E9-1630-3FAA-683B-473D7AFB68B5}"/>
                  </a:ext>
                </a:extLst>
              </p14:cNvPr>
              <p14:cNvContentPartPr/>
              <p14:nvPr/>
            </p14:nvContentPartPr>
            <p14:xfrm>
              <a:off x="273960" y="121320"/>
              <a:ext cx="8721720" cy="59068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296C82E9-1630-3FAA-683B-473D7AFB68B5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64600" y="111960"/>
                <a:ext cx="8740440" cy="59256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61AB8838-8EB0-4215-B5A2-809991BF83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D085FE-92C0-4B9B-9D8D-1EBDA3FBF30D}" type="slidenum">
              <a:rPr lang="en-US" altLang="en-US"/>
              <a:pPr>
                <a:defRPr/>
              </a:pPr>
              <a:t>12</a:t>
            </a:fld>
            <a:endParaRPr lang="en-US" altLang="en-US"/>
          </a:p>
        </p:txBody>
      </p:sp>
      <p:sp>
        <p:nvSpPr>
          <p:cNvPr id="6147" name="Text Box 2">
            <a:extLst>
              <a:ext uri="{FF2B5EF4-FFF2-40B4-BE49-F238E27FC236}">
                <a16:creationId xmlns:a16="http://schemas.microsoft.com/office/drawing/2014/main" id="{C12D71CA-FB0B-469A-A59D-E5E755FF89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13709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Dealing with Characters</a:t>
            </a:r>
          </a:p>
        </p:txBody>
      </p:sp>
      <p:sp>
        <p:nvSpPr>
          <p:cNvPr id="6148" name="Line 3">
            <a:extLst>
              <a:ext uri="{FF2B5EF4-FFF2-40B4-BE49-F238E27FC236}">
                <a16:creationId xmlns:a16="http://schemas.microsoft.com/office/drawing/2014/main" id="{2C3FAFE7-3CD2-4F9E-8BD0-152464F699CB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9" name="Text Box 4">
            <a:extLst>
              <a:ext uri="{FF2B5EF4-FFF2-40B4-BE49-F238E27FC236}">
                <a16:creationId xmlns:a16="http://schemas.microsoft.com/office/drawing/2014/main" id="{F0A580CB-89DA-4909-82E2-0A6A3A9FCC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414209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Instructions are also provided to deal with byte-sized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and half-word quantities: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lb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(load-byte), sb,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lh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sh</a:t>
            </a: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These data types are most useful when dealing with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characters, pixel values, etc.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C employs ASCII formats to represent characters – each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character is represented with 8 bits and a string ends in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the null character (corresponding to the 8-bit number 0);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A is 65, a is 97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68330CE9-0D33-4778-A3B6-77DA3F98B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39257A-A317-4975-BB63-9970A8F6580A}" type="slidenum">
              <a:rPr lang="en-US" altLang="en-US"/>
              <a:pPr>
                <a:defRPr/>
              </a:pPr>
              <a:t>13</a:t>
            </a:fld>
            <a:endParaRPr lang="en-US" altLang="en-US"/>
          </a:p>
        </p:txBody>
      </p:sp>
      <p:sp>
        <p:nvSpPr>
          <p:cNvPr id="8195" name="Text Box 2">
            <a:extLst>
              <a:ext uri="{FF2B5EF4-FFF2-40B4-BE49-F238E27FC236}">
                <a16:creationId xmlns:a16="http://schemas.microsoft.com/office/drawing/2014/main" id="{5027CA89-A494-4645-B164-366DE4831A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91355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 3 </a:t>
            </a:r>
            <a:r>
              <a:rPr lang="en-US" altLang="en-US" sz="2000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(pg. 108)</a:t>
            </a:r>
          </a:p>
        </p:txBody>
      </p:sp>
      <p:sp>
        <p:nvSpPr>
          <p:cNvPr id="8196" name="Line 3">
            <a:extLst>
              <a:ext uri="{FF2B5EF4-FFF2-40B4-BE49-F238E27FC236}">
                <a16:creationId xmlns:a16="http://schemas.microsoft.com/office/drawing/2014/main" id="{E4EBB08D-73C6-43E4-A46F-C443FF470C6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7" name="Text Box 4">
            <a:extLst>
              <a:ext uri="{FF2B5EF4-FFF2-40B4-BE49-F238E27FC236}">
                <a16:creationId xmlns:a16="http://schemas.microsoft.com/office/drawing/2014/main" id="{08885455-409E-40E6-9D4F-6A20239DAE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611313"/>
            <a:ext cx="3218445" cy="2554545"/>
          </a:xfrm>
          <a:prstGeom prst="rect">
            <a:avLst/>
          </a:prstGeom>
          <a:noFill/>
          <a:ln w="9525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Convert to assembly: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void </a:t>
            </a:r>
            <a:r>
              <a:rPr lang="en-US" altLang="en-US" sz="2000" dirty="0" err="1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strcpy</a:t>
            </a: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(char x[], char y[])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{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int i;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i=0;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while  ((x[i] = y[i]) != `\0’)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i += 1;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}</a:t>
            </a:r>
          </a:p>
        </p:txBody>
      </p:sp>
      <p:sp>
        <p:nvSpPr>
          <p:cNvPr id="8198" name="Text Box 5">
            <a:extLst>
              <a:ext uri="{FF2B5EF4-FFF2-40B4-BE49-F238E27FC236}">
                <a16:creationId xmlns:a16="http://schemas.microsoft.com/office/drawing/2014/main" id="{6EE9163E-7C8D-4BD6-93DA-511167FB92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9600" y="1600200"/>
            <a:ext cx="2786019" cy="4401205"/>
          </a:xfrm>
          <a:prstGeom prst="rect">
            <a:avLst/>
          </a:prstGeom>
          <a:noFill/>
          <a:ln w="9525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strcpy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addi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$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sp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, $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sp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, -4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sw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$s0, 0($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sp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add      $s0, $zero, $zero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L1: add  $t1, $s0, $a1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lb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$t2, 0($t1)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add      $t3, $s0, $a0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sb        $t2, 0($t3)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beq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$t2, $zero, L2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addi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$s0, $s0, 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j           L1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L2: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lw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$s0, 0($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sp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addi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$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sp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, $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sp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, 4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jr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$ra</a:t>
            </a:r>
          </a:p>
        </p:txBody>
      </p:sp>
      <p:sp>
        <p:nvSpPr>
          <p:cNvPr id="8199" name="Text Box 6">
            <a:extLst>
              <a:ext uri="{FF2B5EF4-FFF2-40B4-BE49-F238E27FC236}">
                <a16:creationId xmlns:a16="http://schemas.microsoft.com/office/drawing/2014/main" id="{F02F9C1B-A42D-42D5-9C14-402DC16237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4495800"/>
            <a:ext cx="2834815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Notes: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Temp registers not saved.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3663DB25-36B9-4A89-BB08-AD6A1F3099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54088B-2EAD-4689-8E92-ED06AE0F9478}" type="slidenum">
              <a:rPr lang="en-US" altLang="en-US"/>
              <a:pPr>
                <a:defRPr/>
              </a:pPr>
              <a:t>2</a:t>
            </a:fld>
            <a:endParaRPr lang="en-US" altLang="en-US"/>
          </a:p>
        </p:txBody>
      </p:sp>
      <p:sp>
        <p:nvSpPr>
          <p:cNvPr id="24579" name="Text Box 2">
            <a:extLst>
              <a:ext uri="{FF2B5EF4-FFF2-40B4-BE49-F238E27FC236}">
                <a16:creationId xmlns:a16="http://schemas.microsoft.com/office/drawing/2014/main" id="{EBA965FD-5103-4E53-A718-EBBECE02EA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05941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Procedures</a:t>
            </a:r>
          </a:p>
        </p:txBody>
      </p:sp>
      <p:sp>
        <p:nvSpPr>
          <p:cNvPr id="24580" name="Line 3">
            <a:extLst>
              <a:ext uri="{FF2B5EF4-FFF2-40B4-BE49-F238E27FC236}">
                <a16:creationId xmlns:a16="http://schemas.microsoft.com/office/drawing/2014/main" id="{2B1D3DE9-A447-48B9-A419-141B8073785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Text Box 4">
            <a:extLst>
              <a:ext uri="{FF2B5EF4-FFF2-40B4-BE49-F238E27FC236}">
                <a16:creationId xmlns:a16="http://schemas.microsoft.com/office/drawing/2014/main" id="{393E17B5-162F-448B-BAE0-80D14AFDF8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19750" y="5645150"/>
            <a:ext cx="2862002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 Local variables, AR, $</a:t>
            </a:r>
            <a:r>
              <a:rPr lang="en-US" altLang="en-US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fp</a:t>
            </a:r>
            <a:r>
              <a:rPr lang="en-US" alt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, $</a:t>
            </a:r>
            <a:r>
              <a:rPr lang="en-US" altLang="en-US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sp</a:t>
            </a:r>
            <a:endParaRPr lang="en-US" altLang="en-US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 Scratchpad and saves/restores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 Arguments and returns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jal</a:t>
            </a:r>
            <a:r>
              <a:rPr lang="en-US" alt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 and $ra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9808508F-C4B5-8118-CDE2-6A4536D586F3}"/>
                  </a:ext>
                </a:extLst>
              </p14:cNvPr>
              <p14:cNvContentPartPr/>
              <p14:nvPr/>
            </p14:nvContentPartPr>
            <p14:xfrm>
              <a:off x="48600" y="59040"/>
              <a:ext cx="9082080" cy="641124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9808508F-C4B5-8118-CDE2-6A4536D586F3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9240" y="49680"/>
                <a:ext cx="9100800" cy="6429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C332D336-1404-A2EA-1D91-3AD6E140451A}"/>
                  </a:ext>
                </a:extLst>
              </p14:cNvPr>
              <p14:cNvContentPartPr/>
              <p14:nvPr/>
            </p14:nvContentPartPr>
            <p14:xfrm>
              <a:off x="282600" y="163800"/>
              <a:ext cx="8767440" cy="654912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C332D336-1404-A2EA-1D91-3AD6E140451A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273240" y="154440"/>
                <a:ext cx="8786160" cy="65678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3663DB25-36B9-4A89-BB08-AD6A1F3099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54088B-2EAD-4689-8E92-ED06AE0F9478}" type="slidenum">
              <a:rPr lang="en-US" altLang="en-US"/>
              <a:pPr>
                <a:defRPr/>
              </a:pPr>
              <a:t>3</a:t>
            </a:fld>
            <a:endParaRPr lang="en-US" altLang="en-US"/>
          </a:p>
        </p:txBody>
      </p:sp>
      <p:sp>
        <p:nvSpPr>
          <p:cNvPr id="24579" name="Text Box 2">
            <a:extLst>
              <a:ext uri="{FF2B5EF4-FFF2-40B4-BE49-F238E27FC236}">
                <a16:creationId xmlns:a16="http://schemas.microsoft.com/office/drawing/2014/main" id="{EBA965FD-5103-4E53-A718-EBBECE02EA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05941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Procedures</a:t>
            </a:r>
          </a:p>
        </p:txBody>
      </p:sp>
      <p:sp>
        <p:nvSpPr>
          <p:cNvPr id="24580" name="Line 3">
            <a:extLst>
              <a:ext uri="{FF2B5EF4-FFF2-40B4-BE49-F238E27FC236}">
                <a16:creationId xmlns:a16="http://schemas.microsoft.com/office/drawing/2014/main" id="{2B1D3DE9-A447-48B9-A419-141B8073785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Text Box 4">
            <a:extLst>
              <a:ext uri="{FF2B5EF4-FFF2-40B4-BE49-F238E27FC236}">
                <a16:creationId xmlns:a16="http://schemas.microsoft.com/office/drawing/2014/main" id="{393E17B5-162F-448B-BAE0-80D14AFDF8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19750" y="5645150"/>
            <a:ext cx="2862002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 Local variables, AR, $</a:t>
            </a:r>
            <a:r>
              <a:rPr lang="en-US" altLang="en-US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fp</a:t>
            </a:r>
            <a:r>
              <a:rPr lang="en-US" alt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, $</a:t>
            </a:r>
            <a:r>
              <a:rPr lang="en-US" altLang="en-US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sp</a:t>
            </a:r>
            <a:endParaRPr lang="en-US" altLang="en-US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 Scratchpad and saves/restores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 Arguments and returns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jal</a:t>
            </a:r>
            <a:r>
              <a:rPr lang="en-US" alt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 and $ra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AD5FA5C7-D5A4-95F9-3571-C2E94E520E33}"/>
                  </a:ext>
                </a:extLst>
              </p14:cNvPr>
              <p14:cNvContentPartPr/>
              <p14:nvPr/>
            </p14:nvContentPartPr>
            <p14:xfrm>
              <a:off x="186120" y="166320"/>
              <a:ext cx="8483400" cy="61538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AD5FA5C7-D5A4-95F9-3571-C2E94E520E33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76760" y="156960"/>
                <a:ext cx="8502120" cy="61725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A40CF1CD-F8D6-4C8A-BDE5-2DE9A29F4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2DE24E-A4F1-4389-B4EB-E45A70A50210}" type="slidenum">
              <a:rPr lang="en-US" altLang="en-US"/>
              <a:pPr>
                <a:defRPr/>
              </a:pPr>
              <a:t>4</a:t>
            </a:fld>
            <a:endParaRPr lang="en-US" altLang="en-US"/>
          </a:p>
        </p:txBody>
      </p:sp>
      <p:sp>
        <p:nvSpPr>
          <p:cNvPr id="8195" name="Text Box 2">
            <a:extLst>
              <a:ext uri="{FF2B5EF4-FFF2-40B4-BE49-F238E27FC236}">
                <a16:creationId xmlns:a16="http://schemas.microsoft.com/office/drawing/2014/main" id="{73892FEC-3286-499A-A588-D37AF8B742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05941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Procedures</a:t>
            </a:r>
          </a:p>
        </p:txBody>
      </p:sp>
      <p:sp>
        <p:nvSpPr>
          <p:cNvPr id="8196" name="Line 3">
            <a:extLst>
              <a:ext uri="{FF2B5EF4-FFF2-40B4-BE49-F238E27FC236}">
                <a16:creationId xmlns:a16="http://schemas.microsoft.com/office/drawing/2014/main" id="{E2AD21BF-3F4A-41DB-B5CF-FAF07DFA9A7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7" name="Text Box 4">
            <a:extLst>
              <a:ext uri="{FF2B5EF4-FFF2-40B4-BE49-F238E27FC236}">
                <a16:creationId xmlns:a16="http://schemas.microsoft.com/office/drawing/2014/main" id="{1E0BA530-0EF6-4502-9D37-E2A6E83F71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611313"/>
            <a:ext cx="7731412" cy="3477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Each procedure (function, subroutine) maintains a scratchpad of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register values – when another procedure is called (the callee),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new procedure takes over the scratchpad – values may have to be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saved so we can safely return to the caller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parameters (arguments) are placed where the callee can see them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control is transferred to the callee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acquire storage resources for callee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execute the procedure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place result value where caller can access it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return control to caller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FE664584-C021-7211-870A-50442E24B198}"/>
                  </a:ext>
                </a:extLst>
              </p14:cNvPr>
              <p14:cNvContentPartPr/>
              <p14:nvPr/>
            </p14:nvContentPartPr>
            <p14:xfrm>
              <a:off x="1797120" y="2250360"/>
              <a:ext cx="6642360" cy="28944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FE664584-C021-7211-870A-50442E24B198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787760" y="2241000"/>
                <a:ext cx="6661080" cy="29131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28A697DC-ADE0-41DB-854C-E1728B0CFD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2AB9D3-7269-4AD2-9F23-B92C535EB8CF}" type="slidenum">
              <a:rPr lang="en-US" altLang="en-US"/>
              <a:pPr>
                <a:defRPr/>
              </a:pPr>
              <a:t>5</a:t>
            </a:fld>
            <a:endParaRPr lang="en-US" altLang="en-US"/>
          </a:p>
        </p:txBody>
      </p:sp>
      <p:sp>
        <p:nvSpPr>
          <p:cNvPr id="10243" name="Text Box 2">
            <a:extLst>
              <a:ext uri="{FF2B5EF4-FFF2-40B4-BE49-F238E27FC236}">
                <a16:creationId xmlns:a16="http://schemas.microsoft.com/office/drawing/2014/main" id="{CDF2BBC6-52C4-4B90-B328-0E1879C115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62764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Jump-and-Link</a:t>
            </a:r>
          </a:p>
        </p:txBody>
      </p:sp>
      <p:sp>
        <p:nvSpPr>
          <p:cNvPr id="10244" name="Line 3">
            <a:extLst>
              <a:ext uri="{FF2B5EF4-FFF2-40B4-BE49-F238E27FC236}">
                <a16:creationId xmlns:a16="http://schemas.microsoft.com/office/drawing/2014/main" id="{B06EE6FC-6C15-47D4-BA88-C3011BB3E07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5" name="Text Box 4">
            <a:extLst>
              <a:ext uri="{FF2B5EF4-FFF2-40B4-BE49-F238E27FC236}">
                <a16:creationId xmlns:a16="http://schemas.microsoft.com/office/drawing/2014/main" id="{F7FF5765-A966-49B2-8572-29AA4CFD3D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611313"/>
            <a:ext cx="7435562" cy="47089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A special register (storage not part of the register file) maintains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address of the instruction currently being executed – this is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</a:t>
            </a:r>
            <a:r>
              <a:rPr lang="en-US" altLang="en-US" sz="2000" i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program counter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(PC)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The procedure call is executed by invoking the jump-and-link (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jal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instruction – the current PC (actually, PC+4) is saved in the register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$ra and we jump to the procedure’s address (the PC is accordingly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set to this address)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jal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NewProcedureAddress</a:t>
            </a: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Since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jal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may over-write a relevant value in $ra, it must be saved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somewhere (in memory?) before invoking the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jal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instruction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How do we return control back to the caller after completing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callee procedure?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943F0BE1-D35A-145D-8345-C4FCC83D6E05}"/>
                  </a:ext>
                </a:extLst>
              </p14:cNvPr>
              <p14:cNvContentPartPr/>
              <p14:nvPr/>
            </p14:nvContentPartPr>
            <p14:xfrm>
              <a:off x="2610360" y="3447360"/>
              <a:ext cx="5110200" cy="30038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943F0BE1-D35A-145D-8345-C4FCC83D6E05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601000" y="3438000"/>
                <a:ext cx="5128920" cy="30225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lide Number Placeholder 3">
            <a:extLst>
              <a:ext uri="{FF2B5EF4-FFF2-40B4-BE49-F238E27FC236}">
                <a16:creationId xmlns:a16="http://schemas.microsoft.com/office/drawing/2014/main" id="{5811BBC2-96E3-47B9-8B8F-2A06575367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EB52EF-CEA3-4AC4-88BB-ABB46E2F5030}" type="slidenum">
              <a:rPr lang="en-US" altLang="en-US"/>
              <a:pPr>
                <a:defRPr/>
              </a:pPr>
              <a:t>6</a:t>
            </a:fld>
            <a:endParaRPr lang="en-US" altLang="en-US"/>
          </a:p>
        </p:txBody>
      </p:sp>
      <p:sp>
        <p:nvSpPr>
          <p:cNvPr id="12291" name="Text Box 2">
            <a:extLst>
              <a:ext uri="{FF2B5EF4-FFF2-40B4-BE49-F238E27FC236}">
                <a16:creationId xmlns:a16="http://schemas.microsoft.com/office/drawing/2014/main" id="{10760AE9-CCFA-4C8D-B711-9E499D0009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77625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Stack</a:t>
            </a:r>
          </a:p>
        </p:txBody>
      </p:sp>
      <p:sp>
        <p:nvSpPr>
          <p:cNvPr id="12292" name="Line 3">
            <a:extLst>
              <a:ext uri="{FF2B5EF4-FFF2-40B4-BE49-F238E27FC236}">
                <a16:creationId xmlns:a16="http://schemas.microsoft.com/office/drawing/2014/main" id="{72BBF2FA-546A-4101-B9CE-6678C5598A2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3" name="Text Box 4">
            <a:extLst>
              <a:ext uri="{FF2B5EF4-FFF2-40B4-BE49-F238E27FC236}">
                <a16:creationId xmlns:a16="http://schemas.microsoft.com/office/drawing/2014/main" id="{CABBF0A1-8AA7-47DA-B357-2775D64B7F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524000"/>
            <a:ext cx="7540334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The register scratchpad for a procedure seems volatile –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it seems to disappear every time we switch procedures –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a procedure’s values are therefore backed up in memory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on a stack</a:t>
            </a:r>
          </a:p>
        </p:txBody>
      </p:sp>
      <p:sp>
        <p:nvSpPr>
          <p:cNvPr id="12294" name="Rectangle 5">
            <a:extLst>
              <a:ext uri="{FF2B5EF4-FFF2-40B4-BE49-F238E27FC236}">
                <a16:creationId xmlns:a16="http://schemas.microsoft.com/office/drawing/2014/main" id="{F83A2FCC-43E7-4B99-9EAC-745B533A79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3429000"/>
            <a:ext cx="21336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Proc A’s  values</a:t>
            </a:r>
          </a:p>
        </p:txBody>
      </p:sp>
      <p:sp>
        <p:nvSpPr>
          <p:cNvPr id="12295" name="Rectangle 7">
            <a:extLst>
              <a:ext uri="{FF2B5EF4-FFF2-40B4-BE49-F238E27FC236}">
                <a16:creationId xmlns:a16="http://schemas.microsoft.com/office/drawing/2014/main" id="{77686A18-CC74-450E-BBC8-7305795A20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4038600"/>
            <a:ext cx="21336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Proc B’s  values</a:t>
            </a:r>
          </a:p>
        </p:txBody>
      </p:sp>
      <p:sp>
        <p:nvSpPr>
          <p:cNvPr id="12296" name="Rectangle 8">
            <a:extLst>
              <a:ext uri="{FF2B5EF4-FFF2-40B4-BE49-F238E27FC236}">
                <a16:creationId xmlns:a16="http://schemas.microsoft.com/office/drawing/2014/main" id="{EFD4FF3A-DB02-4565-8174-8CA07156CD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4953000"/>
            <a:ext cx="21336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Proc C’s  values</a:t>
            </a:r>
          </a:p>
        </p:txBody>
      </p:sp>
      <p:sp>
        <p:nvSpPr>
          <p:cNvPr id="12297" name="Text Box 9">
            <a:extLst>
              <a:ext uri="{FF2B5EF4-FFF2-40B4-BE49-F238E27FC236}">
                <a16:creationId xmlns:a16="http://schemas.microsoft.com/office/drawing/2014/main" id="{72264EC8-AE12-49E0-8820-1FEFDA94F3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5181600"/>
            <a:ext cx="503664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>
                <a:latin typeface="Calibri" panose="020F0502020204030204" pitchFamily="34" charset="0"/>
                <a:cs typeface="Calibri" panose="020F0502020204030204" pitchFamily="34" charset="0"/>
              </a:rPr>
              <a:t>…</a:t>
            </a:r>
          </a:p>
        </p:txBody>
      </p:sp>
      <p:sp>
        <p:nvSpPr>
          <p:cNvPr id="12298" name="Text Box 10">
            <a:extLst>
              <a:ext uri="{FF2B5EF4-FFF2-40B4-BE49-F238E27FC236}">
                <a16:creationId xmlns:a16="http://schemas.microsoft.com/office/drawing/2014/main" id="{FDE21044-02D1-497E-AFE7-E100B2C2B9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60725" y="3211513"/>
            <a:ext cx="152618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High address</a:t>
            </a:r>
          </a:p>
        </p:txBody>
      </p:sp>
      <p:sp>
        <p:nvSpPr>
          <p:cNvPr id="12299" name="Text Box 11">
            <a:extLst>
              <a:ext uri="{FF2B5EF4-FFF2-40B4-BE49-F238E27FC236}">
                <a16:creationId xmlns:a16="http://schemas.microsoft.com/office/drawing/2014/main" id="{D443FB38-08FE-4EFC-A91D-35833F95FA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0400" y="6096000"/>
            <a:ext cx="1475469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Low address</a:t>
            </a:r>
          </a:p>
        </p:txBody>
      </p:sp>
      <p:sp>
        <p:nvSpPr>
          <p:cNvPr id="12300" name="Text Box 12">
            <a:extLst>
              <a:ext uri="{FF2B5EF4-FFF2-40B4-BE49-F238E27FC236}">
                <a16:creationId xmlns:a16="http://schemas.microsoft.com/office/drawing/2014/main" id="{FA07700C-871E-4834-94B1-A44ECAB301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0794" y="5715000"/>
            <a:ext cx="1414875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Stack grows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this way</a:t>
            </a:r>
          </a:p>
        </p:txBody>
      </p:sp>
      <p:sp>
        <p:nvSpPr>
          <p:cNvPr id="12301" name="Line 13">
            <a:extLst>
              <a:ext uri="{FF2B5EF4-FFF2-40B4-BE49-F238E27FC236}">
                <a16:creationId xmlns:a16="http://schemas.microsoft.com/office/drawing/2014/main" id="{57254267-CF00-41B6-81D0-6FC5CC2A6EA2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1200" y="5867400"/>
            <a:ext cx="0" cy="6096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302" name="Text Box 14">
            <a:extLst>
              <a:ext uri="{FF2B5EF4-FFF2-40B4-BE49-F238E27FC236}">
                <a16:creationId xmlns:a16="http://schemas.microsoft.com/office/drawing/2014/main" id="{2563BBED-2A82-489D-994A-31A1540D63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3505200"/>
            <a:ext cx="2344103" cy="2862322"/>
          </a:xfrm>
          <a:prstGeom prst="rect">
            <a:avLst/>
          </a:prstGeom>
          <a:noFill/>
          <a:ln w="9525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Proc  A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call  Proc B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        …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        call Proc C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           …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        return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return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return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0FC60D61-C658-956A-0E01-D9C7E38F009E}"/>
                  </a:ext>
                </a:extLst>
              </p14:cNvPr>
              <p14:cNvContentPartPr/>
              <p14:nvPr/>
            </p14:nvContentPartPr>
            <p14:xfrm>
              <a:off x="1245240" y="1950840"/>
              <a:ext cx="5866560" cy="673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0FC60D61-C658-956A-0E01-D9C7E38F009E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235880" y="1941480"/>
                <a:ext cx="5885280" cy="860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8BA2B4FA-337C-4134-BE13-CA5900BF48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17ADC8-B8D0-4B00-A02F-F197E4A6FBF8}" type="slidenum">
              <a:rPr lang="en-US" altLang="en-US"/>
              <a:pPr>
                <a:defRPr/>
              </a:pPr>
              <a:t>7</a:t>
            </a:fld>
            <a:endParaRPr lang="en-US" altLang="en-US"/>
          </a:p>
        </p:txBody>
      </p:sp>
      <p:sp>
        <p:nvSpPr>
          <p:cNvPr id="14339" name="Text Box 2">
            <a:extLst>
              <a:ext uri="{FF2B5EF4-FFF2-40B4-BE49-F238E27FC236}">
                <a16:creationId xmlns:a16="http://schemas.microsoft.com/office/drawing/2014/main" id="{CA5F6167-5B07-47EE-9D73-C02948C363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381000"/>
            <a:ext cx="335213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Saves and Restores</a:t>
            </a:r>
          </a:p>
        </p:txBody>
      </p:sp>
      <p:sp>
        <p:nvSpPr>
          <p:cNvPr id="14340" name="Line 3">
            <a:extLst>
              <a:ext uri="{FF2B5EF4-FFF2-40B4-BE49-F238E27FC236}">
                <a16:creationId xmlns:a16="http://schemas.microsoft.com/office/drawing/2014/main" id="{2A9BB1A7-2E1F-4960-AF0F-090C7082914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5DCE6D95-BB07-485C-8CE1-F005F857CB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35826C-043E-473D-9EA8-8F96B39B9F64}" type="slidenum">
              <a:rPr lang="en-US" altLang="en-US"/>
              <a:pPr>
                <a:defRPr/>
              </a:pPr>
              <a:t>8</a:t>
            </a:fld>
            <a:endParaRPr lang="en-US" altLang="en-US"/>
          </a:p>
        </p:txBody>
      </p:sp>
      <p:sp>
        <p:nvSpPr>
          <p:cNvPr id="16387" name="Text Box 2">
            <a:extLst>
              <a:ext uri="{FF2B5EF4-FFF2-40B4-BE49-F238E27FC236}">
                <a16:creationId xmlns:a16="http://schemas.microsoft.com/office/drawing/2014/main" id="{91A8A31A-A417-43A7-842D-02700909EF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381000"/>
            <a:ext cx="658507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Storage Management on a Call/Return</a:t>
            </a:r>
          </a:p>
        </p:txBody>
      </p:sp>
      <p:sp>
        <p:nvSpPr>
          <p:cNvPr id="16388" name="Line 3">
            <a:extLst>
              <a:ext uri="{FF2B5EF4-FFF2-40B4-BE49-F238E27FC236}">
                <a16:creationId xmlns:a16="http://schemas.microsoft.com/office/drawing/2014/main" id="{BFABADB8-C779-4F1A-A0FE-CB562A08D6A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89" name="Text Box 4">
            <a:extLst>
              <a:ext uri="{FF2B5EF4-FFF2-40B4-BE49-F238E27FC236}">
                <a16:creationId xmlns:a16="http://schemas.microsoft.com/office/drawing/2014/main" id="{8BA8DF53-87DF-469E-B9FD-3B9AF3F33E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371600"/>
            <a:ext cx="7961154" cy="50167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A new procedure must create space for all its variables on the stack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Before/after executing the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jal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, the caller/callee must save relevant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values in $s0-$s7, $a0-$a3, $ra, $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fp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, temps into the stack space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Arguments are copied into $a0-$a3; the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jal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is executed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After the callee creates stack space, it updates the value of $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sp</a:t>
            </a: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Once the callee finishes, it copies the return value into $v0, frees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up stack space, and $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sp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is incremented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On return, the caller/callee brings in stack values, ra, temps into registers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The responsibility for copies between stack and registers may fall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upon either the caller or the callee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4A5C2EBE-ACB2-5FCF-AA37-CD4F0EFDC749}"/>
                  </a:ext>
                </a:extLst>
              </p14:cNvPr>
              <p14:cNvContentPartPr/>
              <p14:nvPr/>
            </p14:nvContentPartPr>
            <p14:xfrm>
              <a:off x="1090800" y="1757520"/>
              <a:ext cx="7487640" cy="46497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4A5C2EBE-ACB2-5FCF-AA37-CD4F0EFDC749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081440" y="1748160"/>
                <a:ext cx="7506360" cy="46684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DCAACD8A-697E-4E63-B539-369072B8CA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362D92-93A6-4F8C-AB7B-4ACE2E981167}" type="slidenum">
              <a:rPr lang="en-US" altLang="en-US"/>
              <a:pPr>
                <a:defRPr/>
              </a:pPr>
              <a:t>9</a:t>
            </a:fld>
            <a:endParaRPr lang="en-US" altLang="en-US"/>
          </a:p>
        </p:txBody>
      </p:sp>
      <p:sp>
        <p:nvSpPr>
          <p:cNvPr id="18435" name="Line 3">
            <a:extLst>
              <a:ext uri="{FF2B5EF4-FFF2-40B4-BE49-F238E27FC236}">
                <a16:creationId xmlns:a16="http://schemas.microsoft.com/office/drawing/2014/main" id="{3751CF94-4CEE-4A43-A07B-A978DF3C5554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36" name="Text Box 4">
            <a:extLst>
              <a:ext uri="{FF2B5EF4-FFF2-40B4-BE49-F238E27FC236}">
                <a16:creationId xmlns:a16="http://schemas.microsoft.com/office/drawing/2014/main" id="{2C1158D6-EB42-4ED9-B603-267B123239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419225"/>
            <a:ext cx="4277389" cy="1938992"/>
          </a:xfrm>
          <a:prstGeom prst="rect">
            <a:avLst/>
          </a:prstGeom>
          <a:noFill/>
          <a:ln w="9525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  leaf_example (int g, int h, int i, int j)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{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int f ;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f = (g + h) – (i + j);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return f;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}</a:t>
            </a:r>
          </a:p>
        </p:txBody>
      </p:sp>
      <p:sp>
        <p:nvSpPr>
          <p:cNvPr id="18437" name="Text Box 5">
            <a:extLst>
              <a:ext uri="{FF2B5EF4-FFF2-40B4-BE49-F238E27FC236}">
                <a16:creationId xmlns:a16="http://schemas.microsoft.com/office/drawing/2014/main" id="{DF8AD2F6-242E-4B85-AEBF-65B3FC113A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0200" y="1447800"/>
            <a:ext cx="2707536" cy="4401205"/>
          </a:xfrm>
          <a:prstGeom prst="rect">
            <a:avLst/>
          </a:prstGeom>
          <a:noFill/>
          <a:ln w="9525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leaf_example: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addi      $sp,  $sp,  -12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sw         $t1, 8($sp)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sw         $t0, 4($sp)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sw         $s0, 0($sp)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add       $t0, $a0, $a1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add       $t1, $a2, $a3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sub       $s0, $t0, $t1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add       $v0, $s0, $zero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lw         $s0, 0($sp)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lw         $t0, 4($sp)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lw         $t1, 8($sp)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addi      $sp, $sp, 12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jr           $ra</a:t>
            </a:r>
          </a:p>
        </p:txBody>
      </p:sp>
      <p:sp>
        <p:nvSpPr>
          <p:cNvPr id="18438" name="Text Box 6">
            <a:extLst>
              <a:ext uri="{FF2B5EF4-FFF2-40B4-BE49-F238E27FC236}">
                <a16:creationId xmlns:a16="http://schemas.microsoft.com/office/drawing/2014/main" id="{2B79E890-DF86-4EF6-96FB-FA263BB437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3870325"/>
            <a:ext cx="5003486" cy="2554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Notes: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this example, the callee took care of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saving the registers it needs.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>
              <a:solidFill>
                <a:srgbClr val="CC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caller took care of saving its $ra and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$a0-$a3.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>
              <a:solidFill>
                <a:srgbClr val="CC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Could have avoided using the stack altogether.</a:t>
            </a:r>
          </a:p>
        </p:txBody>
      </p:sp>
      <p:sp>
        <p:nvSpPr>
          <p:cNvPr id="18439" name="Text Box 2">
            <a:extLst>
              <a:ext uri="{FF2B5EF4-FFF2-40B4-BE49-F238E27FC236}">
                <a16:creationId xmlns:a16="http://schemas.microsoft.com/office/drawing/2014/main" id="{21D83989-B081-423E-A3D6-1075015364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78371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 1 </a:t>
            </a:r>
            <a:r>
              <a:rPr lang="en-US" altLang="en-US" sz="200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(pg. 98)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8466E213-2D05-540B-F5B9-D0A868D20A77}"/>
                  </a:ext>
                </a:extLst>
              </p14:cNvPr>
              <p14:cNvContentPartPr/>
              <p14:nvPr/>
            </p14:nvContentPartPr>
            <p14:xfrm>
              <a:off x="1114200" y="300600"/>
              <a:ext cx="6964200" cy="55548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8466E213-2D05-540B-F5B9-D0A868D20A77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104840" y="291240"/>
                <a:ext cx="6982920" cy="55735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45778</TotalTime>
  <Words>1284</Words>
  <Application>Microsoft Office PowerPoint</Application>
  <PresentationFormat>On-screen Show (4:3)</PresentationFormat>
  <Paragraphs>211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Times New Roman</vt:lpstr>
      <vt:lpstr>Wingdings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Rajeev Balasubramonian</dc:creator>
  <cp:lastModifiedBy>Rajeev Balasubramonian</cp:lastModifiedBy>
  <cp:revision>268</cp:revision>
  <dcterms:created xsi:type="dcterms:W3CDTF">2002-09-20T18:19:18Z</dcterms:created>
  <dcterms:modified xsi:type="dcterms:W3CDTF">2023-01-26T17:37:31Z</dcterms:modified>
</cp:coreProperties>
</file>