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3.xml" ContentType="application/inkml+xml"/>
  <Override PartName="/ppt/notesSlides/notesSlide5.xml" ContentType="application/vnd.openxmlformats-officedocument.presentationml.notesSlide+xml"/>
  <Override PartName="/ppt/ink/ink4.xml" ContentType="application/inkml+xml"/>
  <Override PartName="/ppt/notesSlides/notesSlide6.xml" ContentType="application/vnd.openxmlformats-officedocument.presentationml.notesSlide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8.xml" ContentType="application/inkml+xml"/>
  <Override PartName="/ppt/notesSlides/notesSlide11.xml" ContentType="application/vnd.openxmlformats-officedocument.presentationml.notesSlide+xml"/>
  <Override PartName="/ppt/ink/ink9.xml" ContentType="application/inkml+xml"/>
  <Override PartName="/ppt/notesSlides/notesSlide12.xml" ContentType="application/vnd.openxmlformats-officedocument.presentationml.notesSlide+xml"/>
  <Override PartName="/ppt/ink/ink10.xml" ContentType="application/inkml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3" r:id="rId2"/>
    <p:sldId id="564" r:id="rId3"/>
    <p:sldId id="601" r:id="rId4"/>
    <p:sldId id="602" r:id="rId5"/>
    <p:sldId id="603" r:id="rId6"/>
    <p:sldId id="604" r:id="rId7"/>
    <p:sldId id="605" r:id="rId8"/>
    <p:sldId id="606" r:id="rId9"/>
    <p:sldId id="598" r:id="rId10"/>
    <p:sldId id="607" r:id="rId11"/>
    <p:sldId id="584" r:id="rId12"/>
    <p:sldId id="583" r:id="rId13"/>
    <p:sldId id="608" r:id="rId14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333120-FCFB-4DF0-82F2-EF95A36576A3}" v="2" dt="2023-01-24T17:30:17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eev Balasubramonian" userId="d1fdae7ed13c9a74" providerId="LiveId" clId="{F4333120-FCFB-4DF0-82F2-EF95A36576A3}"/>
    <pc:docChg chg="addSld modSld">
      <pc:chgData name="Rajeev Balasubramonian" userId="d1fdae7ed13c9a74" providerId="LiveId" clId="{F4333120-FCFB-4DF0-82F2-EF95A36576A3}" dt="2023-01-24T17:30:17.258" v="1"/>
      <pc:docMkLst>
        <pc:docMk/>
      </pc:docMkLst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363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363"/>
            <ac:inkMk id="2" creationId="{B1B8E85A-B5EB-AD36-F53C-B8567DFA34B5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564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564"/>
            <ac:inkMk id="3" creationId="{6AE4203F-4586-D5E9-F141-5F3567650A2B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583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583"/>
            <ac:inkMk id="2" creationId="{9808508F-C4B5-8118-CDE2-6A4536D586F3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584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584"/>
            <ac:inkMk id="2" creationId="{AB8FDC64-B9BA-FE55-2BC2-08CC9BADB52A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602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602"/>
            <ac:inkMk id="2" creationId="{903C6F3F-3D09-4AB7-4C71-A3C21521271B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603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603"/>
            <ac:inkMk id="2" creationId="{33F4FE21-A01F-74DD-199F-FE6F1EF26A3C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604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604"/>
            <ac:inkMk id="2" creationId="{A29AF63F-25EB-4DD7-2B00-DE9E9ED9322E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605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605"/>
            <ac:inkMk id="2" creationId="{76B69C4E-922A-6ADA-5336-18BB1453FB74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606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606"/>
            <ac:inkMk id="2" creationId="{F1F3FFE5-2A76-6547-6F0D-8A27BAB327A8}"/>
          </ac:inkMkLst>
        </pc:inkChg>
      </pc:sldChg>
      <pc:sldChg chg="addSp">
        <pc:chgData name="Rajeev Balasubramonian" userId="d1fdae7ed13c9a74" providerId="LiveId" clId="{F4333120-FCFB-4DF0-82F2-EF95A36576A3}" dt="2023-01-24T17:30:17.258" v="1"/>
        <pc:sldMkLst>
          <pc:docMk/>
          <pc:sldMk cId="0" sldId="607"/>
        </pc:sldMkLst>
        <pc:inkChg chg="add">
          <ac:chgData name="Rajeev Balasubramonian" userId="d1fdae7ed13c9a74" providerId="LiveId" clId="{F4333120-FCFB-4DF0-82F2-EF95A36576A3}" dt="2023-01-24T17:30:17.258" v="1"/>
          <ac:inkMkLst>
            <pc:docMk/>
            <pc:sldMk cId="0" sldId="607"/>
            <ac:inkMk id="2" creationId="{369157CD-92FF-A8C2-8D99-03D750497924}"/>
          </ac:inkMkLst>
        </pc:inkChg>
      </pc:sldChg>
      <pc:sldChg chg="add">
        <pc:chgData name="Rajeev Balasubramonian" userId="d1fdae7ed13c9a74" providerId="LiveId" clId="{F4333120-FCFB-4DF0-82F2-EF95A36576A3}" dt="2023-01-24T16:03:32.631" v="0"/>
        <pc:sldMkLst>
          <pc:docMk/>
          <pc:sldMk cId="3698577634" sldId="60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3E2DC278-498D-4A9F-8EF4-EA141BC76C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436AC565-4B88-42E8-B906-92BBAD38FAA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06BB3052-F3E0-4E33-AC76-A642492081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FCED5315-4323-4C7E-9DE3-B36546F640A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5F65709-B5FB-4935-8E2A-7AEE681AED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6:05:59.5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6426 9415 292 0,'5'-8'84'0,"0"-3"71"16,-1-1-47-16,0-2-61 0,-3 2-13 0,1-2 6 15,-1 2 15-15,-1-1 28 16,0 0 14-16,0 4 20 15,0 4-3-15,0 4-12 16,0-2-3-16,0 1-13 16,-3-11 0-1,3 9 1-15,0 4-6 0,3-2-12 16,2 2-6-16,-3 0-9 16,-1-6-1-16,-1 6-9 15,3 1-5-15,-1 12-13 16,1 11-8-16,-1 9-9 0,-1 5-1 15,1 12-6 1,1-3-2-16,3 16 0 0,-1 8 10 16,3 7-10-16,-3 2 0 15,-1-6 1-15,4 3-13 32,0-13 9-32,-3-8-2 0,0-5-8 15,1-12-9-15,-5-6-21 16,7-4-16-16,-5-14-32 15,2-3-24-15,-3-12-145 16,4-7 155-16</inkml:trace>
  <inkml:trace contextRef="#ctx0" brushRef="#br0" timeOffset="342.28">6898 9101 997 0,'-6'0'118'0,"-4"5"98"16,4 0-19-16,7 1-42 0,-7 1-20 15,4 2-29-15,4 10-6 16,-2 0-13-16,2 12-14 15,7 14-20-15,1 8-30 0,1 15-18 16,1 6-4-16,-4 11-9 16,2 8 8-1,-1 3 0-15,-4 1-7 16,3-17-28 0,-5-9-20-16,0-17-63 0,2-10-35 15,-4-17-173-15,-2-8 186 16</inkml:trace>
  <inkml:trace contextRef="#ctx0" brushRef="#br0" timeOffset="564.88">6391 9735 533 0,'-3'7'88'0,"3"-4"127"0,3-5-16 16,21-7 26 0,5-4-14-16,24-7-50 15,17-6-35-15,12-5-62 0,3 1-23 16,-5 3-98-16,-12 2-87 16,-10 8 79-16</inkml:trace>
  <inkml:trace contextRef="#ctx0" brushRef="#br0" timeOffset="1158.96">7180 9261 941 0,'7'-14'156'0,"-6"6"207"0,1 0-175 16,-2 12-55-16,0 6-33 15,-2 15-60-15,2 15-17 0,5 18-13 16,3 8-4-16,12 16-5 16,2-3-1-16,13-5-2 15,1-11 0-15,5-20 1 16,-1-12 2-16,1-20 5 15,-6-9 2-15,-9-15 7 16,-2-10 6-16,-10-15 23 16,-3-3 15-1,-9-10 15-15,-2 3-1 0,-11 3-16 16,4 3-18-16,1 20-24 16,5 17-10-16,4 5-14 15,5 25-4-15,6 21 1 16,11 6 3-16,8 2-15 15,10-2-3-15,4-15 1 0,-3-3 0 16,2-19 24-16,-5-10 6 16,-5-6 5-1,-3-9 13-15,1-9 26 16,-6-9 19-16,-4-16 31 16,-9-7 0-16,-15-14 0 0,-6-2-12 15,-18-12-29-15,-6-6-17 16,1 1-31-16,3-1-9 0,12 22-8 31,1 9 0-31,9 21-23 16,-3 8-24-16,7 11-126 0,0 1-108 15,11-1 155-15</inkml:trace>
  <inkml:trace contextRef="#ctx0" brushRef="#br0" timeOffset="1980.47">9009 9324 570 0,'-11'-5'154'0,"3"5"202"16,6-3-107-16,7 6-40 15,-2-6-27-15,0-5-49 16,7-1-20 0,2-9-18-16,1 4-10 0,4-8-10 15,5 3-13-15,4-9-22 16,0 7-10-16,11 1-19 15,2 5-3-15,4 12-10 0,6-5 2 16,-2 13-3-16,-6 1 0 16,-11 17-2-1,-8 2 0-15,-22 8-3 0,-3 6-5 16,-24 12-26 0,-8 6-23-16,-15 10-80 15,-13 6-43-15,0 3-51 0,-2 2-2 16,3 0 63-16,7-6 46 15,8-9 77-15,4-11 26 16,21-11 23-16,5-12 10 16,17-13 53-16,9-7 38 0,20-9 38 15,10 0 19-15,21-9-11 32,8-3-20-32,20-6-31 15,15-6-24-15,7-1-35 0,4-1-19 16,-16 4-12-16,-12 5-19 15,-13 1-99-15,-5 5-131 0,-16-6 133 16</inkml:trace>
  <inkml:trace contextRef="#ctx0" brushRef="#br0" timeOffset="3058.87">11515 9098 1177 0,'-1'16'99'0,"-1"6"60"15,-10 2 0-15,10 22-8 16,1 13-55-1,2 12-49-15,4 21-16 0,-8 18-42 16,1 18 15-16,-9 17-65 16,-3-3-52-16,6-19-51 15,-6-13-41-15,3-21-103 16,-2-7 189-16</inkml:trace>
  <inkml:trace contextRef="#ctx0" brushRef="#br0" timeOffset="3374.27">11375 9698 1417 0,'14'-56'124'16,"4"4"81"0,-3 2-24-16,7 9-57 15,1 1-16-15,8 6-22 16,1 5-20-16,7-2-22 0,7 6-10 15,1 6-25-15,-1 4-2 16,4 15-8-16,-2 7-2 16,-17 13 1-1,-4 4 0-15,-17 7 2 16,-10-1-4-16,-15-1-21 16,-7-2-12-16,-9-1-33 0,-7 0-13 15,-8-3-11 1,0-5-5-16,2-6-12 15,2-2-13-15,-3-9-30 16,9-1-29-16,3-3 103 16</inkml:trace>
  <inkml:trace contextRef="#ctx0" brushRef="#br0" timeOffset="3723.5">11885 9472 1057 0,'4'19'66'16,"3"5"39"-16,-4 1-12 15,-2 2-10-15,4-1-26 0,3-5-17 16,3-7-9-16,11-3 8 16,3-6 8-16,5-8-3 15,7-5 8-15,2-8 12 16,-1 0 4-16,-2-6 4 15,-7 0 2-15,-9 2-5 0,-3-1-4 16,-17 5-5-16,-1 2-2 0,-21 0-9 31,-5-5-9-31,-8 6-19 16,-9-2-10-16,-3 10-16 16,6-1-21-16,-2 6-60 15,10 6-42-15,11 0-99 0,5 2-87 0,12 5 178 16</inkml:trace>
  <inkml:trace contextRef="#ctx0" brushRef="#br0" timeOffset="4076.51">12449 9347 1316 0,'22'-4'158'0,"-6"-6"83"0,-13 9-45 15,-6-1-29-15,-13 4-69 0,-4 6-30 32,-2 1-42-32,1 4-6 0,1 2-16 0,4 1-5 15,16 2-7-15,8-1 0 16,9 2-1 0,7 0 3-1,8 6 2-15,2 2 1 0,3 4 2 16,-4-4 1-16,-5-2 1 15,-9-1 0-15,-8-3 4 16,-9-1 3-16,-15-3-1 16,-9 5-7-16,-18-4-9 15,-2-4-17-15,-9-8-46 16,-1-6-29-16,5-14-68 16,1-5-41-16,8-11-162 0,4 0 210 15</inkml:trace>
  <inkml:trace contextRef="#ctx0" brushRef="#br0" timeOffset="4279.82">12823 8919 1474 0,'11'0'129'0,"-1"3"61"15,-7 9-16-15,-3 10-68 16,0 7-32-16,-2 15-31 15,4 10-16-15,3 13-16 16,3 1-7-16,-1 8-2 16,3-5-32-16,-1 3-119 15,6 2-149-15,-1-2 149 16</inkml:trace>
  <inkml:trace contextRef="#ctx0" brushRef="#br0" timeOffset="4712.39">12692 9409 1446 0,'15'-14'99'0,"0"3"41"15,-2 0-1-15,7 11-37 16,-5 1-26-16,13 6-44 0,7-3-9 15,3-1-15-15,6-1-4 0,2-2 1 16,-1 0 1-16,9-3 10 16,0-2 5-16,1-6 9 31,3-3 6-31,-11 1-3 0,-4-2 0 16,-16-1 3-1,-8 9-3-15,-13-7 10 16,-7 2-3-16,-20-1-9 0,-6 2-5 15,-12 3-14-15,-2 2-5 16,-3 9-4-16,3 6-4 16,15 17-7-16,1 13-2 0,16 5 2 15,4 7 2-15,11 2 0 16,10-2 2-16,12-5-1 16,7-2-2-16,5-10-48 15,1-1-29-15,-2-12-131 16,4-1-129-16,5-15 198 15</inkml:trace>
  <inkml:trace contextRef="#ctx0" brushRef="#br0" timeOffset="5168.01">13743 9497 1184 0,'-9'-11'204'16,"2"3"137"-16,-5 5-100 31,-7 0-43-31,6 3-104 15,-6 3-35-15,-1 7-47 16,5 2-9-16,3 9-7 0,2 10-4 16,7 9-4-16,3 1 0 15,5 1-10-15,4-5-8 16,12-6-22-16,-1-9-2 16,7-4 13-1,-2-7 10-15,1-8 27 0,-1-6 5 16,-3-16 6-16,0-3 3 0,-3-16 5 15,2-3 10-15,-7-13 11 16,0-6 8-16,-11-8 8 16,-4-9-2-16,-9-5-5 15,-6-6-5-15,-1-2 1 16,3 8-9-16,1 16-3 16,2 15 1-16,5 21-8 15,1 13 1-15,5 14-15 16,0 1-6-16,5 26-12 15,3 12-3-15,6 33 2 16,5 15 2-16,1 15 5 16,6 5-19-16,-3 1-36 15,1-1-33-15,-7-2-118 16,2-7-106-16,-9-10 176 0</inkml:trace>
  <inkml:trace contextRef="#ctx0" brushRef="#br0" timeOffset="6278.56">7240 10992 572 0,'7'-3'160'0,"-3"0"208"15,3 1-134-15,-1 2-43 16,0 4-20 0,0 8-52-16,-4 2-22 0,3 15-49 15,1 5-19-15,-1 12-18 0,4 8-5 31,-4 1-4-31,3 5-21 0,-5-8-62 0,2-5-55 16,-5-7-218 0,-3-4 204-16</inkml:trace>
  <inkml:trace contextRef="#ctx0" brushRef="#br0" timeOffset="6584.13">7008 10978 996 0,'-15'-19'116'16,"-3"2"114"-16,10 4-70 15,2 7-30-15,1 0-15 0,10 2-30 16,3 1-16-16,11 0-18 16,6-2-3-16,13 4-9 15,6 1-6-15,11 6-17 16,13 2-9-16,5 13-6 15,-1 4 0 1,-5 13 0-16,-17 1 0 0,-12 13-1 16,-18 0 0-16,-20 5-2 0,-4 0-6 15,-25-2-25 1,-9-5-18-16,-18-2-43 0,-4-6-12 16,-5-6-37-16,0 1-36 15,5-12-243 1,0 0 253-16</inkml:trace>
  <inkml:trace contextRef="#ctx0" brushRef="#br0" timeOffset="7033.13">7761 11193 901 0,'0'15'102'16,"-5"3"42"-16,2 15-42 16,1 6-12-16,2 13-60 15,0 7-20-15,11-12-9 16,4-3-1-1,8-17-3-15,6-11-1 0,2-8 1 16,7-7 1-16,5-10 8 16,-1-4 9-16,-2-14 29 0,-2 2 18 15,-16-7 33-15,-5-4 12 0,-4 2 14 16,-9-6-8-16,3 10-25 31,-3 6-13-31,1 10-35 16,1 10-10-16,2 16-16 0,-6 9-4 0,1 15-10 31,5 3-1-31,0 12-22 16,11 1-21-16,3-6-112 0,5-2-115 15,11-16 149-15</inkml:trace>
  <inkml:trace contextRef="#ctx0" brushRef="#br0" timeOffset="7404.29">8442 11320 732 0,'0'8'154'0,"3"3"225"0,2 0-223 16,6-1-47-16,2-10-10 16,6-2-15-16,1-10 0 15,6-9-10-15,4-4-8 0,-1-5-19 16,3-2-9-16,0-1 0 15,-6-2 2-15,-11 6 6 16,-3 2 5-16,-15 3 7 0,-16 4-2 16,-11 5-1-16,-6 6-7 15,-5 14-27 1,6 9-7-16,8 24-17 16,5 3-6-16,11 19 4 0,3 0 0 15,13-1 1-15,12 3 0 0,12-16 0 16,7-4 0-16,8-15 0 31,7-2 1-31,7-14-19 0,-1-6-18 16,-2-6-66-16,-4-9-57 15,-4-9-266-15,2-5 253 16</inkml:trace>
  <inkml:trace contextRef="#ctx0" brushRef="#br0" timeOffset="7846.17">10187 11038 606 0,'0'5'135'0,"-5"3"141"16,4 3-22-16,-2 3-54 16,0 5-48-16,1 12-79 15,2 2-29 1,-8 10-33-16,8 0-7 16,5 6-4-16,0-10-5 0,10-9-23 15,3-8-25-15,2-19-84 16,7-1-78-16,3-18 115 15</inkml:trace>
  <inkml:trace contextRef="#ctx0" brushRef="#br0" timeOffset="8012">10266 10630 1525 0,'-11'1'117'0,"0"-1"44"15,5 8-55-15,-2-8-71 16,5 0-35-16,4-8-85 16,1 3-72-16,14 1 83 15</inkml:trace>
  <inkml:trace contextRef="#ctx0" brushRef="#br0" timeOffset="8410.27">10577 11115 1087 0,'6'51'50'16,"-1"-6"52"-16,-5 0-50 15,1-15-1-15,-1-5-2 16,0-13-24-16,2-2-13 0,0-10-5 16,1 0-1-16,-3 0 2 15,1-13 0-15,-1 1 23 16,0-7 24-16,-1-11 46 15,-6 1 20-15,6-15 1 16,-2-3-12-16,3-8-39 16,3 1-19-16,13 12-13 0,6 7-3 15,5 13 0-15,6 6-3 32,1 13-13-32,9 4-11 15,-7 12-6-15,1 9-1 0,-6 7 1 16,-6 5-3-16,-6 10-24 15,5 5-11-15,-10 3-35 16,0 0-18-16,-1-3-40 16,-2-6-34-16,2-4-189 15,-1-9 206-15</inkml:trace>
  <inkml:trace contextRef="#ctx0" brushRef="#br0" timeOffset="9124.54">12243 11032 486 0,'1'0'131'16,"1"-5"132"-16,1 2-4 0,-3-8-43 16,6 0-24-16,1-3-34 15,1-2-16-15,3-5-20 16,-11 4-9-16,-11-5-17 0,-4 1-12 15,-10 1-29-15,-2-1-14 16,-7 10-31-16,-4 7-10 16,-2 18-19-16,1 14-5 15,3 26-24-15,7 7-15 16,12 10-17 0,7-3-1-16,17-17 27 0,13-4 18 0,10-28 28 31,8 0 4-31,1-19 6 0,-1-16 7 0,-1-5 7 15,-6-7 4 1,2-18 15-16,-4 2 8 0,-6-9 14 16,3 0 4-16,-11 9 1 15,-2 6-12-15,-4 18-16 16,-7 17-8-16,0 4-19 16,-2 20-2-16,0 23-9 15,6 8-2 1,0 8-32-16,7-3-28 0,6-11-84 15,0-4-88-15,11-15 132 16</inkml:trace>
  <inkml:trace contextRef="#ctx0" brushRef="#br0" timeOffset="9892.86">13279 10923 732 0,'-5'13'135'0,"2"1"116"0,2 13-108 16,1 10-27-16,1 15-63 15,1 5-26-15,7 0-23 31,2-7-1-31,5-10-1 0,6-12 1 16,7-14 14 0,-3-4 22-16,8-12 44 0,-4-9 14 15,-4-4 17-15,1-6-3 16,-5-7-6 0,-4 1-3-16,-7-9-3 0,-2-1-19 0,-3 9-27 31,-4 4-14-31,4 15-32 0,5 7-5 15,-6 20-12-15,9 10-6 16,8 13-12-16,-4 6-2 16,15-6-8-16,-2-3 6 0,7-13 16 15,2-12 9 1,2-10 13-16,-1-3 4 16,-6-11 12-16,-5-5 9 0,-14-11 10 15,-4-9 0-15,-5-3-8 16,-10-7-10-16,-10-6-21 15,-6-2-20-15,-3 1-78 16,3 2-52-16,8 20-173 16,5 1-218-16,14 19 313 15</inkml:trace>
  <inkml:trace contextRef="#ctx0" brushRef="#br0" timeOffset="10453.31">14216 11104 1145 0,'29'27'95'16,"-2"-5"58"-16,-2-9-2 16,-2-15-1-16,-2-7-27 15,-1-12-29-15,-2-1-13 0,-1-11-20 16,-1 0-6 0,0-2-6-1,-4-1 0-15,-2 8 3 0,-9-6 3 16,-4 6 7-16,-9 1-2 15,-4 7-12-15,-3 9-6 0,-3 14-26 16,4 13-5-16,-8 15-10 16,0 13-4-1,11 13-2-15,-6 5 0 16,18 2 1-16,3-1 0 16,14-6-1-16,8-2 0 0,11-14 0 15,5-3-1-15,10-11 1 16,4-11 0-16,11-13 4 15,3-6 0-15,14-13 1 16,2-9 3-16,-4-12 3 16,-14-4 3-16,-13-9 5 15,-13 0 6-15,-22-4 8 0,-5 3 2 16,-22 1 4 0,-5 4-2-16,-9 19-8 15,-9 10-5-15,-3 28-14 0,-1 13-6 16,-5 18-6-16,4 10-1 15,12 11 0-15,5 1 1 16,22-6 0 0,11-1-2-16,19-15 0 0,11-4-6 15,12-8-19-15,1-9-18 0,11-12-39 32,1-9-22-32,2-13-58 0,4-5-35 15,-2-16-342-15,-6-11 336 0</inkml:trace>
  <inkml:trace contextRef="#ctx0" brushRef="#br0" timeOffset="10708.67">15390 10250 1433 0,'-3'-15'153'0,"-5"4"92"15,6 14-76-15,2 4-25 16,8 24-40-1,3 10-26-15,7 30-25 0,5 14-11 16,-4 18-26-16,2 4-1 0,-4 2-10 31,0 5-1-31,-9-3-63 16,2 5-45-16,-7-14-104 16,-3-12-55-16,6-22-17 15,-4-19-8-15,-2-19 173 16</inkml:trace>
  <inkml:trace contextRef="#ctx0" brushRef="#br0" timeOffset="11009.8">15786 10759 1210 0,'5'8'142'0,"-5"6"115"16,-2 2-46-16,-14 6-50 15,-3 0-30-15,-14 2-35 16,0 1-13-16,-2 6-25 16,-4-4-5-16,3 0-21 15,-5-3-11-15,8-7-18 32,7-1-8-32,15 3-7 0,11-2-1 0,22 7 4 15,13 7 1-15,14 10 3 16,8 0 0-16,7-3 4 15,1 0-26-15,9-7-81 0,-1 6-75 32,-12-1 85-32</inkml:trace>
  <inkml:trace contextRef="#ctx0" brushRef="#br0" timeOffset="16489.91">7553 12255 344 0,'0'-4'108'16,"-4"-1"151"-16,1 3-53 0,3 2-27 16,-3-1-27-16,2 1-51 15,-4-2-14-15,2-2-4 0,-1 2 5 16,4-1-4-16,2 0-8 16,1 0-23-16,-1-2-11 15,-2 5-15 1,0 0-2-16,-3 8-3 0,-1 1 0 15,-5 10 1-15,0 6-1 16,1 15-6 0,-2 1-2-16,2 17-9 0,2 7-4 15,0 4-1-15,3 5 0 16,3-6-2-16,3 3 0 0,9-11 4 31,7-5-5-31,0-14 2 16,3-9-1-16,3-15-4 15,-2-4 4-15,7-17 4 16,-2-3 0-16,7-14 3 16,-1-1 8-16,-4-10 3 0,-1-4 13 15,-4-6 16-15,-1-6-1 16,-5-2 7-16,-1-5-1 16,-8-10-10-16,-5-4-1 15,-4-1-4-15,-2 7-8 0,-7 8-4 16,-2 4-2-16,-7 12-3 15,1 6-3-15,5 16-2 16,5 4-4-16,6 13-7 16,-5 2-2-16,10 13-5 15,1 9-2-15,4 19 1 0,1 13 0 32,-3 15 3-32,-1 13-1 0,3 4-22 15,-2 1-29-15,1-9-50 16,5-6-32-16,13-19-61 0,6-7-35 15,2-18 132 1</inkml:trace>
  <inkml:trace contextRef="#ctx0" brushRef="#br0" timeOffset="16901.11">8382 12519 1049 0,'4'-13'149'0,"2"1"127"16,-5 4-29-16,-1 0-58 15,-7 5-35-15,-6 4-60 16,-1 10-24-16,-5 4-44 15,0 3-13-15,3 5-13 16,2 0-2-16,14 6-4 16,0-1-2-16,5-1 8 0,14 1-8 15,4-9-3-15,4 3 1 16,1-6-6 0,1-2 9-16,-2 5 7 15,-2-2 0-15,-8 9 2 16,-9-1-1-16,-9 0 0 15,-11 3-6-15,-6-1-23 16,-8-2-19-16,-5-2-42 16,1-6-17-16,0-6-54 15,1-2-45-15,1-10 118 16</inkml:trace>
  <inkml:trace contextRef="#ctx0" brushRef="#br0" timeOffset="17115.75">8766 12538 857 0,'0'47'80'0,"0"10"63"15,0 1-101-15,0 5-17 16,3-11-50-16,6-6-31 0,7-21-101 15,8-11 87-15</inkml:trace>
  <inkml:trace contextRef="#ctx0" brushRef="#br0" timeOffset="17304.89">8854 12166 1428 0,'-24'-8'155'0,"-1"5"87"16,9-1-130-16,4-2-43 16,2 5-68-16,6-4-40 15,7-5-156-15,9 9 128 0</inkml:trace>
  <inkml:trace contextRef="#ctx0" brushRef="#br0" timeOffset="17992.78">9143 12654 860 0,'-2'43'55'0,"-1"-5"38"16,1-16 5-16,1-3 16 0,-4-13 20 16,5-4-4-16,0-5-29 15,5-7-9-15,0-4-25 16,4-3-11-16,5-1-3 15,5-4-3-15,6-3-5 16,9-2-4-16,0 0-7 16,1 4-3-16,6 7-15 0,-2 3-7 15,-5 13-9 1,0 10-6-16,-7 12-7 16,0 6-17-16,-5 9-33 0,-3 0-16 15,1 0-27 1,-1-3 3-16,13-5 17 15,-5-9 17-15,4-9 34 16,6-3 16-16,2-8 30 16,4-1 17-16,1-10 29 15,3-7 13-15,-4-9 21 16,2-3-2-16,-11-6 0 0,2 5 3 0,-24-3 19 16,-10 9 3-16,-15 2-11 15,-13-3-14-15,0 25-54 31,0 4-16-31,0 21-19 0,7 12-7 16,-1 3 0-16,7-1-1 0,13 3-2 16,5 0 1-16,16 6 1 15,5 9-1-15,9 8-29 16,-5 7-21-16,-5 7-39 16,-9 5-24-1,-7 1-13-15,-9 4-8 16,-12-8 11-16,-15-2 16 0,-12-12 45 15,-10-6 30-15,-11-19 57 16,-6-8 57-16,-7-25 107 16,4-8 38-16,12-21 3 15,13-13-42-15,26-15-88 0,7-8-24 32,29-14-27-32,11-3-7 0,27-6-21 0,16-1-14 31,10 4-15-31,10-2-34 0,-1 6-128 15,-7 6-116-15,-16 10 148 16</inkml:trace>
  <inkml:trace contextRef="#ctx0" brushRef="#br0" timeOffset="18524.48">9192 12462 622 0,'1'-5'124'0,"1"-1"133"0,6-2-16 16,-4 2-13-16,4-2-9 15,-3 5-40-15,0 1-20 0,-7 5-54 16,-6 5-26-16,-1 10-31 16,-4 8-15-16,1 19-19 15,5 7-3-15,1 6-12 16,3 2-1-16,4-10-42 31,3 1-27-31,2-12-61 0,-3-2-57 16,3-8-202-16,-2 1 226 0</inkml:trace>
  <inkml:trace contextRef="#ctx0" brushRef="#br0" timeOffset="19609.62">11856 12131 564 0,'-11'-5'140'16,"-3"-7"207"-16,0 2-147 15,-7-3-23-15,4 2-16 0,-5 4-24 16,4-1-12-16,-5 1-22 16,-1 7-11-16,0 7-31 15,-2 5-13-15,-4 15-17 16,-7 3-6-16,-4 11-11 0,2 8-3 16,-7 11-8-16,5 9-2 15,5 15-3-15,1 3-4 31,18-2 3-31,7 0 0 0,15-6 0 16,5-11-2-16,18-13-3 16,5-13-1-16,16-15-4 15,1-6-8-15,-5-18-21 16,10-6-6-16,-8-19-14 16,1-5 0-16,2-17 19 0,-11-8 8 15,-2-5 22-15,-7-6 12 16,-8 11 26-1,-6 3 16-15,-9 14 28 16,-3 7 12-16,-4 14 6 16,0 14-7-16,-5 7-27 15,-1 14-12-15,4 15-28 0,-1 10-8 16,1 4-3-16,2-1-10 16,0 0-38-1,3-3-32-15,-1-8-91 16,0-8-52-16,-1-10-306 15,1-2 311-15</inkml:trace>
  <inkml:trace contextRef="#ctx0" brushRef="#br0" timeOffset="19794.59">11665 12552 1456 0,'10'-9'124'0,"6"-4"93"16,1 2-33-16,18-5-35 15,1 0-23-15,0-6-53 0,0 0-29 16,-2 3-45-16,-4 3-31 16,-4 1-82-16,6 2-68 0,-2 5-286 15,3 2 269-15</inkml:trace>
  <inkml:trace contextRef="#ctx0" brushRef="#br0" timeOffset="20061.53">12184 12462 721 0,'13'40'141'0,"-4"-3"105"0,2 3-62 0,-3 4-93 16,-3-1-40-16,-2-4-32 16,-3-1-5-16,-1-10-9 15,-2-3-3-15,-1-9 1 16,0-3 2-16,4-13 33 16,-8-3 29-16,3-8 40 15,5-4 15-15,-2-10 0 31,4-2-15-31,0-10-26 0,2-11-17 16,11-4-26 0,2 0-17-16,10 3-17 0,-4 7-4 0,6 9-23 15,-4 4-25-15,2 13-101 16,3 4-74-16,1 15 113 16</inkml:trace>
  <inkml:trace contextRef="#ctx0" brushRef="#br0" timeOffset="20472.89">12768 12703 474 0,'10'-6'132'0,"-3"-5"163"16,8 0-14-16,-3-6-3 16,-10-7-38-16,-8-3-64 0,-7 0-18 0,-12-3-25 15,-2-3-14-15,-2 10-34 31,-5 2-19-31,-1 10-44 0,5 11-14 16,0 19-18-16,0 11-9 16,5 16-27-16,3 10-19 15,6 1-31-15,10 3-1 0,10-17 23 16,11-5 17-16,8-15 37 31,4-10 6-31,3-12 12 16,-2-2 5-16,1-20 15 0,4-4 6 15,-3-13 15-15,0-4 6 16,-3-4 13-16,-4 0 7 16,-4 5-1-16,-4 5-2 15,-12 14-16-15,-3 19-13 16,3-4-23-16,-6 25-9 16,3 15-25-16,0 13-19 0,0 9-52 15,8 5-43-15,-2-3-175 16,5-1-129-16,14-12 239 15</inkml:trace>
  <inkml:trace contextRef="#ctx0" brushRef="#br0" timeOffset="21336.79">13385 12732 1330 0,'14'-25'174'15,"-12"-1"169"-15,-7 1-48 16,-19 14-78-16,-3 6-53 15,-9 5-99-15,-2 5-39 0,4 11-27 16,4 4-7-16,3 13-5 31,9 10-8-31,12 3-25 16,9-1-9-16,18-2-20 16,6-10-2-16,7-8 17 0,-1-9 11 15,5-8 21 1,-1-5 9-16,2-12 12 0,-3-7 3 15,1-16 11-15,-6-2 4 0,-1-18 14 16,-5-10 6 0,-7-14 16-16,-6-4 7 0,-7-18 8 15,-5 5 1 1,0 3-5-16,-3 8-7 0,0 26-7 16,3 18-4-16,-5 22-8 15,3 13-4-15,2 20-17 0,5 10-5 31,-3 28-7-31,-2 13-2 0,-2 12-8 0,-4 7-3 32,9-2-7-32,3 0-6 0,4-10-13 15,4-11-1-15,5-18-19 16,5-8-3-16,10-18 12 0,-1-7 4 16,10-15 27-16,1-12 12 15,7-19 16-15,4-3 3 0,0-13 12 16,0-2 6-16,-15-4 15 15,-5-2 13-15,-20-2 14 16,-15 5 3-16,-8 18-11 31,-7 10-11-31,-4 30-34 16,-3 18-11-16,1 28-15 16,4 13-4-16,9 13-16 0,5-7-11 15,11-9-11 1,6-9-4-16,13-23 10 0,10-7 7 0,8-18 15 15,2-5 6-15,-4-15 13 16,1-5 4-16,-3-15 6 16,3-8 1-16,2-12 4 15,-4-1 3-15,1 1-5 0,-2 5 1 32,-10 17 0-32,1 13-1 0,-12 25 0 15,3 11-1-15,-3 16-5 16,-3 8 0-16,-2 5-3 15,0 1 0-15,1-3-4 16,-5-3-5-16,-4-2-1 16,-7-4 1-16,-10 1 6 15,-4-5 3-15,-10-4 5 16,-3-5-1-16,-3-8-6 16,-4-3-10-16,-4-8-47 15,0-7-33-15,5-7-131 16,-3-3-90-16,-4-2 170 15</inkml:trace>
  <inkml:trace contextRef="#ctx0" brushRef="#br0" timeOffset="22626.69">15157 12405 410 0,'3'-9'89'0,"1"-1"110"0,-4 2 3 15,2 4 12-15,-4 2-6 16,-2 2-27-16,-3 5-12 0,-7 4-32 15,-6 2-10-15,-9 7-32 32,-4 5-19-32,-5 14-39 0,8 5-18 0,-8 18-20 15,8 5-6-15,8 1-3 16,8-3-1-16,16-12-3 16,10-14-3-16,18-21 0 15,5-5 1-15,9-14 12 16,4-9 5-16,2-17 17 15,2-1 6-15,-3-9 9 0,-5-4 9 16,-4-1 14 0,-9 3 5-16,-15 5 5 15,-5 9-8-15,-11 11-16 16,-9 10-10-16,-4 22-25 16,-1 10-3-16,1 14-13 15,4 6-1-15,9-2 5 16,6-11-1-16,16-8-1 15,5-6 1-15,12-14 4 16,4-5 2-16,4-16 7 0,-6-5 4 0,-3-7 4 16,-10-2 2-16,-9-5 3 15,-9 5-1-15,-12-7-3 32,-10 2-4-32,-15 5-15 15,-5 2-18-15,-17 9-32 0,1 14-15 16,0 8-2-16,4 10 11 0,19-2 22 15,14 1 9-15,26-8 13 16,15-4 3 0,21-2 12-16,4-4 5 0,11 1 8 15,2 2 7 1,2 3 1-16,-4 6 1 0,-1 13-6 16,-5 8-8-16,-18 11-8 15,-12 3-3-15,-14 11-21 16,-11 3-18-1,-10 6-67-15,-8 2-36 16,-4 1-28-16,1-9 13 0,2-10 70 16,1-8 37-16,5-21 50 15,4-5 29-15,2-11 55 0,1-13 27 16,1-12 38-16,3-13-10 16,3-14-11-1,2-11-10-15,3-11-7 0,2-4 1 16,1-2-30-16,9 6-14 15,7 19-20-15,7 6-16 0,1 25-12 16,6 8-4-16,-2 16-17 16,1 11-2-1,-5 8-6-15,-10 8-3 16,-6 5-3 0,-9 1-4-16,-21 1-6 15,-9 3 0-15,-16 1-14 0,-8-5-19 16,-5-3-54-16,0-4-41 0,3-21-107 15,4 5-191-15,11-1 271 16</inkml:trace>
  <inkml:trace contextRef="#ctx0" brushRef="#br0" timeOffset="22990.77">16504 12752 1003 0,'11'13'99'0,"-5"-2"177"0,2-3-131 0,-2-8-5 32,2-8 8-32,5-8-50 15,-1-6-15-15,6-5-11 16,1-1-10-16,-2-2 0 0,-1-5-7 16,-3 7-13-16,-6-4 7 0,-7 5 0 15,-1 2 6-15,-9 9-1 16,-2 5-10-1,-4 15-24-15,-1 8-9 0,-9 17-11 16,-5 2-2 0,2 18-4-1,-4 1 1-15,14 6 1 16,4 2 0-16,15-11 3 16,7-1 1-16,16-10-1 15,7-9 0-15,9-14-2 0,8-7-7 0,7-12-33 16,6-5-25-16,3-13-106 31,-1 0-57-31,4-7 122 0</inkml:trace>
  <inkml:trace contextRef="#ctx0" brushRef="#br0" timeOffset="24555.87">18711 11538 642 0,'0'2'95'15,"0"1"93"-15,0-3-63 16,0 1 14-16,0-1-14 15,0-3-8-15,0 0-8 16,0 1-3-16,0-4-9 16,-3 0-10-16,-4-1-24 15,1 3-6-15,-7-1-9 16,-5 2-1-16,-6 3 10 16,-6 0 1-16,0 3-10 0,0 5-8 31,3 3-26-31,2 8-8 15,6 17-8-15,-5 11-3 0,10 31-2 16,1 12-1-16,1 25-17 16,-2 5-34-16,-7 9-116 15,4-5-67-15,-4-8-90 16,1-6-13-16,-2-26 16 16,-4-6 166-16</inkml:trace>
  <inkml:trace contextRef="#ctx0" brushRef="#br0" timeOffset="25203.28">17976 12309 1326 0,'19'-27'115'0,"14"2"92"0,8 1 2 15,11-2-25-15,9 0-21 16,6 4-58-16,-3 3-29 15,1 8-44-15,-7 0-15 0,-13 11-20 16,-3 5-14 0,-10 17-18-16,-7 8-9 0,-17 14-11 15,-8 5 6 1,-8 8 16-16,-6 4 10 16,3-7 14-16,4-4 6 0,14-13 4 15,4-12 2-15,9-14 14 16,5-11 7-16,4-17 14 15,4-5 3-15,-8-13-6 0,-1-5-5 16,-16-8-9-16,-3 0-2 16,-17-2-6-1,-8 2-2-15,-10 4-6 16,-9 3-3-16,1 16-14 16,1 6-3-16,12 13-3 15,9 7-1-15,8 7 7 16,8 5 1-16,12 0-1 15,11 2 3-15,15 7 2 0,13 4 1 16,13 0 0 0,10 4-1-16,4 5-4 15,-1 3-12-15,-12-2-25 0,-16-3-8 16,-19-6 2-16,-10-5 13 16,-14-9 31-16,-6-2 11 15,-6-11 11-15,-5-10 2 0,-8-7 20 16,3-5 20-16,-1-14 32 15,-5-5 19-15,9-3-9 16,2-4-10-16,14 9-33 16,15 1-19-1,7 3-16 1,5 4-13-16,8 1-6 0,1 3-17 0,-1 2-70 16,3 4-58-16,-3 2 74 15</inkml:trace>
  <inkml:trace contextRef="#ctx0" brushRef="#br0" timeOffset="25781.78">20202 11964 846 0,'12'6'164'0,"2"-1"172"16,-2 1-28-1,-5 0-41-15,-3-1-22 0,-9 3-51 32,-14-10-18-32,-8 4-58 15,-12 1-31-15,-10 0-46 16,0 10-21-16,-2-5-21 0,10 4-1 0,18 1-3 31,7 0-4-31,16 1-3 0,3 3-2 16,18 7 1-16,5-2 3 15,12 11 4 1,2 3 1-16,-1 10 3 0,-1 3-4 16,-11 0 2-16,-8 1-1 0,-27 5-8 15,-11-7-6-15,-25-2-19 16,-8-2-14-16,-4-14-31 15,-3-8-12-15,6-18-47 16,11-5-14-16,4-20-36 16,6-4-19-16,18-14-82 15,11-4-70-15,25-7 205 16</inkml:trace>
  <inkml:trace contextRef="#ctx0" brushRef="#br0" timeOffset="26551.19">20430 12129 1174 0,'18'0'187'0,"1"0"135"16,-11 11-123-16,-4 4-45 0,-10 5-72 15,0 10-22-15,-8 9-34 16,2 10-5-16,5-1-12 16,7-3-5-16,9-8-4 31,5-11-1-31,19-10 1 0,2-5 5 0,11-11 13 15,1-8 10-15,0-11 19 16,4-4 2 0,-4-7 17-1,-3-5-2-15,-9-3 7 0,-8 2-3 0,-3 8-15 16,-16 6-6-16,-4 17-24 16,-1 8-8-1,-6 24-14-15,-5 9-6 16,1 13-10-16,-3 3-3 0,10-8-17 15,8 0-1-15,12-12 4 16,6-5 2-16,5-13 11 0,-1-8-3 31,0-12-1-31,3-7 3 0,4-10 9 16,0-12 8-16,-5-9 11 0,3-10 7 16,-7-15 17-1,-3-9 7-15,-10-15 11 16,-4-8-1-16,-7-3-7 15,3 5-4-15,-6 28-9 16,2 19-3-16,-3 49-6 0,2-2-7 16,-4 43-11-1,1 16-5-15,-1 24-5 16,-3 11-7-16,1 1-13 16,1-7-11-16,-1-9-31 15,0-1-7-15,-1-19-8 0,3-2 5 0,-1-16 32 16,5-11 18-16,3-17 24 15,6-8 12 1,4-21 12 0,7-10 1-16,15-9-1 15,2-1-6-15,10 12-9 0,2-1-1 0,-7 14-3 16,9 13-1-16,-5 12-5 16,-10 5 2-1,-8 10-9-15,-18-2 0 16,-6 8-4-16,-2-2-2 15,-20 7 13-15,-6-2 1 16,-21-1 10-16,-7-4 1 0,-6-14-37 16,4-3-27-16,10-19-78 15,2-9-54-15,15-10-108 16,8-11 155 0</inkml:trace>
  <inkml:trace contextRef="#ctx0" brushRef="#br0" timeOffset="27169.48">21983 12144 1524 0,'27'41'142'0,"-13"4"78"0,-5 1-41 16,-20 4-83-16,-3 1-34 16,-6-5-33-16,2-7-12 0,7-9-3 31,2-8-3-31,7-11 2 15,2-9 4-15,8-10 22 0,1-6 4 0,9-12 9 16,4-5 0 0,3-13-23-16,0-2-5 15,4 2-19-15,1 8-5 16,4 17-12-16,-4 9-4 0,2 18-33 16,-10 6-9-16,-6 16-29 15,-7 3-18-15,-6 5-4 16,-3-2-10-1,2-9 16-15,-2-6 22 16,3-9 45-16,7-5 22 0,-1-9 51 0,10-9 13 31,5-13 11-31,-4-2 1 0,10-12-26 0,-3 3-13 16,1 8-18 0,-2 8-5-16,-1 16-6 15,-8 8-5-15,-4 11-3 16,-2 7 0-16,0 1 2 15,2-5 7-15,5-3 5 16,5-8 2-16,5-5 6 0,4-5 3 16,-4-7 20-1,-3-6 12-15,0-5 23 16,-3-7 14-16,4-4 16 0,-7-1 9 0,1-4-15 31,-4 0-15-31,-8 7-26 0,-7 28-22 16,-1-6-17-16,-9 28-4 0,-1 18-12 31,-1 7-2-31,8 9-11 0,2-3-9 16,12-3-43-16,8-8-36 15,12-13-68-15,6-4-50 0,-4-19 123 16</inkml:trace>
  <inkml:trace contextRef="#ctx0" brushRef="#br0" timeOffset="27584.85">23384 12030 1871 0,'-38'9'67'0,"-8"2"-15"0,-8 4-13 16,7 2-17-16,4 5-10 15,23 2-12-15,9 3-4 0,13 3-7 16,10 4 0-16,10-1 3 16,2 4 0-16,6 5 2 15,0-2 2-15,-5-1 3 32,-6-4-9-32,-19-5-26 15,-9-3-32-15,-15-13-94 16,-5-3-138-16,1-19 170 15</inkml:trace>
  <inkml:trace contextRef="#ctx0" brushRef="#br0" timeOffset="27867.78">23745 12000 1685 0,'-2'3'109'16,"-12"7"47"-16,-10 1-41 15,-15 4-54-15,-4 4-17 16,-5 7-21-16,10-1-2 0,12 2-7 16,17-1-3-16,23 4-10 15,15 0 1-15,8 3-1 16,3-4 2-16,-9 1 5 16,-4-2-1-16,-13 2-3 15,-6-6-1-15,-20-5-3 16,-14-3-9-16,-21-5-36 15,-8-4-34-15,-11-7-88 16,-1-4-164-16,7-6 196 16</inkml:trace>
  <inkml:trace contextRef="#ctx0" brushRef="#br0" timeOffset="28062.16">23958 12129 1811 0,'14'26'121'16,"-6"-1"72"-16,-8 5-103 0,-13 3-39 16,-6-5-22-1,2 2-35-15,0-3-18 0,10-5-74 16,7-1-55-16,5-12-205 16,8-1 202-16</inkml:trace>
  <inkml:trace contextRef="#ctx0" brushRef="#br0" timeOffset="28204.67">23884 11939 1318 0,'-16'-2'24'0,"2"-6"-89"15,4 2-264-15,18-1 193 0</inkml:trace>
  <inkml:trace contextRef="#ctx0" brushRef="#br0" timeOffset="28848.72">24297 12170 1179 0,'-3'43'100'0,"-2"1"113"16,-17-3-172-16,-3-3-13 15,4-10-12-15,4-2-4 16,15-15 13-16,7-4 23 0,17-10 43 15,3-3 19-15,15-7 27 16,-1-1-3-16,-7-5-13 16,-5 0-4-16,-10-4-12 15,-9-3-16-15,-11 1-38 0,-7 0-9 32,-12 8-41-32,0 4-7 0,2 11-1 15,-1 4-8-15,5 0-26 16,5-1-11-16,13 1-13 15,11-2 3-15,20 9 23 16,-6 1 13-16,2 4 15 16,6 0 3-16,-6-3-3 15,13-1 2-15,-4-6 2 0,-2-2 0 16,-9-4 11-16,-3-4 0 0,-10-2-7 31,0-1-11-31,0-4-14 0,-1 5-2 0,0 7 0 31,-2 5 6-31,0 3-28 16,1 7-7-16,4-2-12 0,6 1-4 0,5-4 40 31,1-9 14-31,9-3 42 0,2-8 16 0,2-8 27 16,5 0 12-16,-10-6 7 16,-6-3 4-16,-5-1-11 15,-4 3-12-15,-12 8-32 16,1 9-13-1,-10 15-16-15,-3 7-4 16,0 17-1-16,-4 4 0 0,9 11-1 16,4 2 0-16,0 2 3 15,4-5-1-15,-9-3 1 16,7-2 0-16,-8-6-1 16,0-3-5-16,-9-6-19 15,-4-8-9-15,-15-8-48 0,-8-7-11 31,-45-15 49-31</inkml:trace>
  <inkml:trace contextRef="#ctx0" brushRef="#br0" timeOffset="-68456.36">16991 4012 378 0,'-12'-12'98'0,"1"-4"116"0,1 0-24 16,1 0-18-1,-1-2-18-15,1 0-23 16,-5 6 0-16,10 1 4 16,3 9-5-16,-4 2-13 15,4-2-2-15,-1 2-17 0,-8 2-4 16,7 14-8-16,0 7-9 16,-6 17-15-1,4 9-8-15,-3 26-26 16,5 6-7-16,4 20-12 0,4 3-4 0,5-3 1 31,2-7-3-31,1-8 0 0,1-9-9 0,7-13-44 31,-7-8-31-31,3-20-82 0,-3-12-62 0,4-24 125 16</inkml:trace>
  <inkml:trace contextRef="#ctx0" brushRef="#br0" timeOffset="-68031.11">17244 4068 1165 0,'-8'-8'142'16,"-5"8"120"-16,-3 11-43 0,2 22-78 31,5 24-32-31,-4 14-56 16,2 11-22-16,6 1-22 15,-3-10-6-15,18-10-3 16,4-13-1-16,11-26 0 15,7-10 1-15,6-25 0 16,4-8 1-16,-1-19 4 16,-3-4 5-16,-5-9-2 0,2-2 1 15,0 12-7 1,-7 8-4-16,7 34-2 16,-5 18-2-16,0 24 4 15,6 10 0-15,0-2 1 0,1-9 1 0,-1-20 7 16,-9-15 32-16,-11-20 51 31,1-12 12-31,-8-21 7 0,2-8-23 16,-6-13-47-16,-2-12-10 15,-11-8-15-15,1 8-13 0,0 16-40 16,-1 11-27-16,8 25-67 31,7 10-35-31,4 12-84 0,4 7-78 16,14 10 188-16</inkml:trace>
  <inkml:trace contextRef="#ctx0" brushRef="#br0" timeOffset="-67449.19">17233 5238 507 0,'-11'3'168'0,"-2"0"110"15,0-1-12-15,5 1-17 0,-1-6-48 16,1 7-19-16,-6-4-36 15,-8 2-23-15,-8 11-47 16,-10-2-22-16,-7 15-36 16,-3 8-11-16,-6 10-8 15,-4 5-2-15,12-2-1 16,10-1-1-16,28-4-4 0,12-7-1 16,26-7-1-16,13-3 0 15,16-9 4 1,-3-5 3-16,-1-1 4 0,-9 1 0 15,-10 3 4 1,-14 10 4-16,-20 7 2 0,-16 5 0 16,-17 13-17-1,-6 5-30-15,-18 6-91 16,2-5-70-16,-4-12 99 0</inkml:trace>
  <inkml:trace contextRef="#ctx0" brushRef="#br0" timeOffset="-67046.96">17299 5283 788 0,'27'0'163'0,"-4"10"138"16,-13 31-134-16,-9 14-32 0,-7 18-79 15,1 9-22-15,-1-8-26 16,6-5-3-1,8-26-3-15,8-9 0 0,9-26 31 16,7-11 12-16,5-22 13 16,3-7 5-16,-9-18-17 15,4 6-10-15,-8 4-12 16,-3 9-8-16,-1 21-16 16,2 17-2-16,4 24-1 15,-2 17 1-15,4 4 3 0,-1-4 0 16,0-21 5-16,5-13 18 0,-2-25 62 31,2-11 27-31,-10-16 30 16,-1-6-5-16,-13-12-50 15,-5-4-27-15,-6-13-32 0,-3 4-10 16,-8-1-54-16,4 14-34 0,0 8-145 31,7 10-362-31,9 15 355 16</inkml:trace>
  <inkml:trace contextRef="#ctx0" brushRef="#br0" timeOffset="-65802.23">17124 6865 592 0,'8'13'119'16,"-5"-7"126"-16,-3 2-20 15,-2-6-37-15,2-2-14 0,-8-2-28 16,4-6-8-16,-7-6-20 16,0-2-7-16,-7-9-20 15,1-7-12-15,-4 1-24 16,-2-1-14-16,-4 4-15 16,-2 3-11-16,-4 11-13 15,2 12-3-15,-6 22-14 16,4 15-2-16,5 33-2 15,7 11-1-15,15 12-10 16,9-1 6-16,18-20 2 16,4-14 4-16,11-29 14 15,2-14 1-15,-5-20 7 16,2-10 5-16,-7-22 7 0,-5-13 5 0,-1-13 11 16,-5 0 1-16,-8 4 2 15,-5 10-3-15,-6 25-8 16,-4 11-4-16,-7 26-11 15,0 15-3-15,1 26-9 16,-2 12-2-16,4 15-8 16,4 3-17-16,7-11-62 15,14-9-66-15,18-26-99 32,6-8-38-32,5-20-49 0,7-9-1 0,10-18 57 15,6-13 53-15,15-10 193 16,-3 2 123-16,-12-4 167 15,-11 3 47 1,-23 11 5-16,-11 3-16 16,-22 8-44-16,-8 11-27 0,-20 5-54 15,-15 6-29-15,-15 2-51 16,2 11-32-16,9 17-30 0,11 5-14 16,11 15-18-1,6 4 12-15,6-2-1 16,2-4 1-16,14-15-1 15,7-7-2-15,4-17-2 16,8-10 1-16,-2-15 3 0,4-12 2 0,4-15 7 31,1-10 4-31,-2-27 14 16,1-10 1-16,-12-20 9 0,3-7 5 16,-15-7-1-1,-4 9-4-15,0 16-5 16,-3 15-5-16,3 40-6 0,-1 18 0 15,-4 35-8-15,0 18-4 16,-6 35-7-16,2 15-1 16,-2 27-16-1,6 13-21-15,18 17-62 16,9 4-57-16,14-20-129 0,10-13-50 0,4-41-74 16,1-18-73-1,-1-27 294 1</inkml:trace>
  <inkml:trace contextRef="#ctx0" brushRef="#br0" timeOffset="-65436.38">18096 7247 612 0,'20'-55'205'16,"-7"3"161"-16,-21 11-47 15,-8 3-25-15,-20 19-76 16,-1 14-43-16,-2 16-79 16,-2 14-35-16,6 20-42 15,1 0-13-15,13 20-8 16,2-2-5-16,14-1-2 0,5-4 0 15,18-14-4-15,5-12-2 16,14-20 3 0,1-13 1-16,1-25 4 15,4-11-1-15,4-23 4 16,0-11 2-16,-1-29 2 16,1-12 4-16,-15-20 6 15,-2-5 4-15,-17-1 6 16,-12-2 6-16,-7 4-3 0,-2 10-2 15,6 30 4-15,-4 20 0 0,8 43 6 32,4 27-3-32,-8 39-13 0,2 30-8 0,-6 48-9 31,1 23-2-31,5 30-32 0,11 14-46 0,16 17-213 16,14-5 176-16</inkml:trace>
  <inkml:trace contextRef="#ctx0" brushRef="#br0" timeOffset="-64757.15">17056 8562 804 0,'5'-11'116'15,"3"-11"98"-15,-7-2 5 0,1-7-52 16,-1-4-30-16,-5 2-59 15,-11-13-18-15,-4 4-32 32,-1 1-7-32,-7 4-8 15,8 12-4-15,-9 14-9 16,-2 16-4-16,-2 31-7 16,9 24-11-16,1 30-41 15,9 8-29-15,13 4-30 16,3-12 9-16,11-22 46 0,8-14 33 15,5-28 60-15,5-10 23 0,1-21 44 32,-6-18 17-32,-1-20 1 15,-2-14-12-15,1-9-14 0,-1-5-6 16,-10 2-10-16,-1 14-7 16,-7 18-27-16,-1 22-12 15,-5 29-17-15,-5 17-6 16,0 32-21-16,2 13-26 0,2 12-81 15,5 7-53 1,11-7 90-16</inkml:trace>
  <inkml:trace contextRef="#ctx0" brushRef="#br0" timeOffset="-64381.84">17813 8598 731 0,'2'-36'189'0,"-5"9"215"15,-8 7-96-15,-21 20-102 16,-1 9-48-16,-13 20-84 0,2 16-29 16,6 9-31-16,-4 4-9 15,10 10-10-15,13-5-3 16,19-6-2-16,13-8-1 16,15-21-3-16,8-12 1 0,2-19 3 15,3-10 4-15,-6-23 8 31,-5-13 5-31,-5-16 12 16,-3-9 5-16,-4-20-2 16,-3-10 2-16,-4-16 4 15,-4-8 2-15,-7 5 3 16,0 8-6-16,-3 33-8 0,-1 17 0 16,3 40 0-16,-2 25 0 0,-7 38-9 15,5 20-6 1,-1 37-29-16,1 9-21 15,9 17-77-15,5 7-79 16,16-3 111-16</inkml:trace>
  <inkml:trace contextRef="#ctx0" brushRef="#br0" timeOffset="-63963.42">18337 8772 720 0,'2'-43'146'0,"-2"2"161"16,-12-3-36-16,-14 11-55 15,-12 3-32-15,-10 22-67 16,-5 8-31-16,1 27-53 0,4 12-14 16,17 18-19-1,6 8-6-15,20 4-13 16,8-4-5-16,22-13-2 16,7-14 1-16,20-24 12 0,6-12 5 15,2-20 9-15,-5-17 5 16,-10-18 10-16,-6-10 4 0,-6-24 5 31,-8-14 2-31,1-27 1 16,-9-6 3-16,-6-17 11 0,0 6 4 0,-6 4 10 15,0 12 6 1,-2 33 11-16,-2 27 3 0,1 45-3 16,-2 27-11-16,-8 43-29 15,-3 23-11-15,-6 40-19 16,-1 14 1-16,6 25-41 15,-1 5-20-15,11-3-42 16,7-3-33 0,8-38-15-16,6-15-21 0,6-40-47 15,-5-16-28-15,15-27-130 0,3-19 202 16</inkml:trace>
  <inkml:trace contextRef="#ctx0" brushRef="#br0" timeOffset="-63763.01">18903 8234 1021 0,'2'2'169'0,"-4"15"129"16,-6 16-54-16,-7 29-122 15,-9 13-35-15,0 18-46 16,2 4-15-16,13-9-24 16,9-9-4-16,22-24-11 15,8-14-29-15,17-35-53 16,5-14-33-16,0-28-190 15,-1-10 190-15</inkml:trace>
  <inkml:trace contextRef="#ctx0" brushRef="#br0" timeOffset="-63634.57">19156 7613 1551 0,'-11'17'145'0,"0"4"98"16,1 4-148-16,5-5-42 0,1-4-93 0,8-8-331 15,12-25 248-15</inkml:trace>
  <inkml:trace contextRef="#ctx0" brushRef="#br0" timeOffset="-61989.69">17632 9639 298 0,'-8'-17'71'0,"5"-4"105"16,-2 1-39-16,-11 1 10 15,2-3-10-15,-6 3-34 32,-4-3-9-32,2 1-6 0,0 6 0 15,-2-1 9-15,-1 8-2 16,-10 8-18-16,-3 6-4 16,-3 12-13-16,-6 5-9 15,9 15-12-15,8 3-11 0,11 8-16 31,11 1-4-31,8-12-7 0,7-3-2 0,18-5 0 16,9-6-1 0,9-4 2-16,6 1 0 15,0-4 1-15,-3 5 0 0,-10 0 20 16,-9 0 12-16,-26 10 14 16,-20-5 1-1,-18 4-16-15,-16 1-12 0,-8-6-12 16,4-2-2-16,8-10-22 15,8 2-25-15,6-16-70 0,10-3-67 16,5-10 95-16</inkml:trace>
  <inkml:trace contextRef="#ctx0" brushRef="#br0" timeOffset="-61264.76">17799 9485 853 0,'14'4'167'16,"-1"9"134"-16,-12 20-115 0,-1 8-40 15,-1 22-74-15,-4 8-28 16,-3 14-30-16,3-3-7 16,5-8-6-16,2-9-1 15,12-25-1-15,4-9-3 16,13-25 1-16,1-9 0 15,6-20 3-15,7-9 2 16,-2-20 15-16,7-2 7 0,2-13 11 16,-3-3 3-16,-3-4 7 15,-10 0 1-15,-17 12-3 16,-4 15-2-16,-17 23-12 16,-4 24-6-1,-1 32-10-15,-8 23-2 0,-1 29-9 16,3 9-2-16,10 9-11 15,12 7-46 1,18-25-30-16,2-12 0 16,18-32 10-16,-4-26 45 0,-2-33 31 15,4-17 0-15,-7-31 2 16,0-16 1-16,-3-26 3 16,0-14 2-16,-6-8 16 15,-8-6 11-15,-8 16 21 16,-9 16 7-16,-1 31 8 15,-3 25-2-15,-7 54-10 0,-4 24-6 16,-5 42-19-16,-8 18-12 16,-1 33-12-16,1 9-3 15,7 8-5-15,6 4 0 0,6-23-21 16,5-18-4-16,5-31 2 31,-2-28-1-31,6-26 23 0,2-14-1 16,2-28 1-16,3-11 1 15,6-24-1-15,3 2 0 0,4-2 10 16,7 6 4-16,2 13 6 0,-2 0 2 16,7 24-9-1,-2 9-4-15,-2 14-4 16,-4 13 0-16,-23 6 5 16,-13 7 3-16,-32 10 1 0,-13 6-8 15,-23 7-49-15,-2-1-56 16,-5-7-184-1,10 2 162-15</inkml:trace>
  <inkml:trace contextRef="#ctx0" brushRef="#br0" timeOffset="-44808.31">16759 14413 496 0,'2'-6'143'0,"1"2"123"0,-4 4-87 15,-4 5-23-15,-5 6-42 16,-1 3-10-16,2 7-8 15,3 3-2-15,1 12-13 32,2 3-8-32,1 15-29 15,-1 10-8-15,0 12-18 16,-7 5-8-16,-2 4-4 0,-3-2-4 16,1-4 0-16,2-5-1 15,2-12 0-15,2-9 1 0,5-8-1 31,0-12 0-31,3-5 0 0,2-4-1 16,2-10 1-16,6 2-1 0,2-12-3 16,3-4 2-16,7 0 1 15,3-1 4-15,14-7 8 16,2 0-2-16,11-5 0 0,4 1-2 31,-4-5-2-31,-2 5-1 16,2 5-2-16,-4-4-1 0,2 1-1 15,8 2 0 1,10-3-1-16,17-1 0 0,23-3 0 0,4-4 0 16,-5 2 1-1,-3-2-1-15,0 0 0 0,15 5 0 0,15-5-1 32,1 3 1-32,-2 2 0 15,-5 0-1-15,6 1 0 16,14-1 0-16,2 0-1 15,-5 1 1-15,-6-2 1 16,6 4 0-16,5 1 1 0,4-1 0 16,-10 8 0-16,1-2 0 15,8 5-1-15,7 5 0 0,0 0-3 16,5 1 1-16,11-1-1 16,-5 4 0-16,-3-1 2 31,3 5 0-31,-10 4 2 0,-2-3 0 0,0 5 0 15,-14 2 0-15,4-4 1 16,-4 3-2-16,-17-2 2 31,-12-2-12-31,-26-4-4 0,-12 1 1 16,-7-2-1-16,-7-3 14 0,-7-7 2 16,-5-2 2-16,-11-13 7 15,-6-10 7-15,-22-17 6 16,-1-16 2-16,-9-25-7 15,-4-17-8-15,9-32-8 16,3-8-3-16,8-6 0 16,9 1-1-16,4 9 1 15,-2 4 0-15,3 10 2 0,-2 5 4 16,-2 19 13-16,-7 7 5 16,-5 14-1-1,-7 11 0-15,-10 13-8 16,-2 5-3-16,-15 11 0 15,-6 4-1-15,-3 7-2 0,-9 1-1 16,-8 9 0-16,-6 4 2 16,-28 7 9-1,-8 0 6-15,-13 10 9 0,-11-1 6 16,4 14 2-16,-14 3 1 0,-29 11-19 31,-8 5-7-31,-22 3-11 16,-2 4-7-16,-19-4 6 0,-3-1 4 15,-25-2-7-15,-8-2-2 0,14-1-3 16,-19 7-8-16,-1 1 6 16,7 4-1-16,-23 0-1 15,13 9-2-15,5-6-9 16,-7 4-3-16,29-2 2 0,4-7 5 16,-10 3 9-16,24-10 4 15,21-12 1-15,12 0 0 31,29-11 0-31,8-4 0 16,14-1-2-16,7-5-1 0,31 7-4 16,14 6-4-16,11 8-17 0,1 8-42 0,-10 11-127 31,-7 9-113-31,-4 11-253 16,7 7 292-16</inkml:trace>
  <inkml:trace contextRef="#ctx0" brushRef="#br0" timeOffset="-44074.58">21830 15693 820 0,'-13'16'97'15,"4"3"90"-15,-4 5-70 0,4 4-25 31,-4 5-10-31,0 5-20 16,4 5-7-16,1 9-29 16,2 0-12-16,-2 5-12 15,3-10-2-15,0-17-1 16,2-13-3-16,3-22 3 16,0-15 3-16,0-21 7 0,2-11 3 15,-1-13 3 1,2-9 1-16,2 5 2 0,-3 6 2 0,7 12-1 15,-2 10-1-15,0 16-5 16,1 4-3-16,-3 18-3 0,-2 5 0 31,5 10-4-31,3 11 0 16,-6-8-1-16,6 1-1 0,0-6-1 16,-3-14 0-16,9-19 2 15,2-12 9-15,6-14 23 16,4-6 14-16,2 4 26 15,-4 9 4-15,-9 12-12 16,-1 17-9-16,-9 31-23 16,0 12-11-16,-5 31-12 15,0 18-12-15,5 27-91 16,0 9-65-16,4-5 80 16</inkml:trace>
  <inkml:trace contextRef="#ctx0" brushRef="#br0" timeOffset="-43448.41">22342 15785 759 0,'18'30'118'0,"4"-3"97"0,-6-16-65 15,3-10-7-15,-7-17-26 16,-4-9-8-1,0-8-34-15,-3 0-9 0,-8 0-13 16,-2 3-4-16,-19 6-9 16,-7 9-4-1,-9 10-13-15,-6 13-8 16,1 28-12-16,4 14-4 0,14 25-17 16,13 5-10-1,15 2-7-15,13-6 2 0,23-24 10 16,1-18 12-16,10-27 11 15,-3-14 3-15,-3-26 4 16,4-8 3-16,-8-20 1 16,3-4 5-16,1 0 13 0,4 9-1 15,-8 18 1-15,-6 11-7 16,-12 29-13-16,-6 13-3 0,-10 25-12 31,-4 7-12-31,-4 7-16 16,1-5 0-16,3-23 8 0,2-11 11 15,9-30 15 1,3-13 0-16,5-19 7 16,9-5 4-16,4 3 2 15,4 5 0-15,5 11-4 0,-3 12-5 16,-2 13-4-16,-4 8-2 16,-10 13-4-1,-2 3-3-15,-2 2-2 0,-6-3 2 16,1-12 5-16,0-5 5 0,-2-14 3 15,-2-7 1-15,1-4 5 16,4-3 2 0,11 10-1-16,8 10 1 15,18 23-9-15,4 13 4 16,10 22-100-16,6 9 69 0</inkml:trace>
  <inkml:trace contextRef="#ctx0" brushRef="#br0" timeOffset="-42202.05">19818 14288 496 0,'0'-1'109'0,"-1"5"109"16,-1 4-19-16,-1 7-23 15,-6-1-20-15,4 1-35 16,2 3-15-16,3-6-33 16,4 4-15-16,3 8-21 15,1 3-9-15,1 15-16 16,-3 9-6-16,5 10-4 16,-3 2-4-16,-3-6-6 15,-5-8 0-15,2-22 0 16,1-7 2-16,6-20 2 15,-1-4 0 1,5-11 0-16,3 0 2 0,-1-1 1 16,12 0 0-1,17 5-2-15,10 3 0 0,28 7 0 0,8 2-1 16,1 12 2-16,-4-2 1 16,-13 6 1-16,-11 0 1 15,-9-2 2 1,-11-7 1-16,-10-4 0 0,-6-2-1 15,-12-12-1 1,3-4 0-16,-10-14-2 16,-1-7 0-16,-3-9 0 15,0-8 0-15,3-6 0 16,-1 1 0-16,11 0 1 0,-2 2-1 16,8 8 2-16,4 2 0 0,0 1 0 15,0 6 1-15,-2 4-1 16,3-3 0-1,-4 12 1-15,1-2 3 0,-12 15 10 32,-4 1 6-32,-7 11 19 15,-5 0 4-15,-8 4 1 0,-7 0-1 0,-12 2-2 16,-9 3-1 0,-15-7-1-16,-9 9-5 0,-9-11-14 15,4 0-5-15,-6 0-9 16,3-11-2-16,0 6-3 15,-5-3-2-15,-5 13-5 16,-2 14 1-16,-9 17-77 16,10 10-54-16,11 12-141 15,8-2-79-15,19-3 191 16</inkml:trace>
  <inkml:trace contextRef="#ctx0" brushRef="#br0" timeOffset="-37928.96">19208 3799 353 0,'1'0'101'16,"3"-3"57"-16,3-3 13 15,-2-2-18-15,-2 0-29 16,2-1-16-16,-13 7-33 15,-3 2-13-15,-8 16-31 16,-11-3-13-16,-11 9-9 16,0-2-4-16,-8 4-2 0,18 7-2 15,7-2 5 1,5 1 4-16,22-5 18 0,2-5 13 31,30 4 18-31,-5-8 5 0,17 6-10 16,-9-5-8-16,-8-1-19 15,8 5-7-15,-21-7-10 0,4 9 0 16,-21 4 2-16,-7 2-2 16,-15 7 1-1,-8 2-2-15,-9-2-4 0,-4-8-10 16,-3-9-51-16,1-8-36 0,-1-15-130 16,3-9-201-16,15-14 251 31</inkml:trace>
  <inkml:trace contextRef="#ctx0" brushRef="#br0" timeOffset="-37688.73">19123 3588 1110 0,'0'5'101'0,"0"1"79"15,0 5-6-15,-2 8-7 16,2 0-37-1,0 13-52-15,0 10-16 0,0 21-33 16,-3 11-7-16,-10 24-15 16,4 16-6-16,-4 13-8 15,2-4-31-15,13 2-100 16,4-11-32-16,0-25-86 16,13-2-132-16,-3-32 252 15</inkml:trace>
  <inkml:trace contextRef="#ctx0" brushRef="#br0" timeOffset="-37231.46">19567 3410 457 0,'-7'6'137'0,"5"7"148"0,-6 3-32 0,2 12-32 15,-2 5-42-15,-5 8-65 16,1 8-29-16,-1 8-46 16,0 4-15-16,7 12-18 15,0 4-2-15,3 5-3 16,0 6 0-16,-4 1-1 16,2-7 1-16,5-11-2 0,0-18-3 15,15-21-9 1,7-10-14-1,6-22-22-15,8-13-15 0,4-18-34 16,-1-13-23-16,-4-16-192 16,-7-8 192-16</inkml:trace>
  <inkml:trace contextRef="#ctx0" brushRef="#br0" timeOffset="-37067.15">19351 3825 1030 0,'13'8'108'0,"3"-1"64"16,7-3 0-16,17-4-62 16,2-5-38-16,15-9-49 15,2-4-48-15,-3-4-165 16,0 0-149-16,-3 2 164 31</inkml:trace>
  <inkml:trace contextRef="#ctx0" brushRef="#br0" timeOffset="-36804.14">19984 3765 634 0,'-6'39'117'0,"-7"12"83"0,0 2-36 16,-1 10-78-1,2 8-33-15,5-4-28 0,6-3-11 0,9-15-9 16,9-11 7-16,13-24 30 31,6-19 14-31,13-13 47 16,3-14 11-16,-1-14 9 15,-4-1-5-15,-12-5-26 16,-12-2-7-16,-13 5-29 0,-18 2-13 16,-22 11-20-1,-11 1-16-15,-21 21-44 0,7 12-33 0,0 15-133 16,11 9-145-16,22 11 195 31</inkml:trace>
  <inkml:trace contextRef="#ctx0" brushRef="#br0" timeOffset="-36628.12">20525 4251 722 0,'33'25'117'0,"-8"14"130"16,2 5-56-1,-14 16-35-15,-12 8-44 16,-12 6-68-16,-4 0-20 0,-11-4-81 15,1-7-97 1,11-13 90-16</inkml:trace>
  <inkml:trace contextRef="#ctx0" brushRef="#br0" timeOffset="-35834.62">21412 3468 995 0,'6'11'137'0,"-6"0"76"16,0 2-1-16,-8 3-80 15,0 3-42-15,-9 8-45 16,-4 2-11-16,-5 11-19 16,-6 6-7-1,2 4-4-15,-2 5-3 16,7-1-1-16,5-4 0 0,4-7 0 16,5-2 0-16,5-8-2 15,6-6-1 1,9-8-1-16,5 0 2 0,8-7 4 15,4 1 0-15,5-8 0 16,10 3-1-16,6-8-4 16,2-2-11-1,-4-9-58-15,0-3-58 16,-10-8-263-16,-5 1 231 16</inkml:trace>
  <inkml:trace contextRef="#ctx0" brushRef="#br0" timeOffset="-35650.12">21663 3727 1011 0,'-26'16'166'16,"3"7"98"-16,-6 10-61 0,2 7-14 15,5 1-83 1,-1 3-32-16,10 3-38 0,0 4-14 16,1 9-17-16,2 0-2 15,-1 9-24-15,2 0-32 0,4 4-120 16,5-2-135-16,5-2 167 15</inkml:trace>
  <inkml:trace contextRef="#ctx0" brushRef="#br0" timeOffset="-35072.98">22223 3323 240 0,'0'5'110'0,"-8"1"82"16,-2 4-16-16,4-2-18 16,0-2-40-16,4 0-21 15,2-4-12-15,0-1-4 16,3-1-4-16,-3 0 0 15,0 2-8-15,-5 0 7 0,-6 5 15 16,0 4 6-16,-1 0 0 31,-4 2-10-31,5-2-24 0,3 5-13 16,0-2-17-16,0 5-7 16,0 14-6-16,-6 5-5 15,-8 24-6-15,-6 15-3 16,-4 27-8-16,4 8-1 0,14 11 1 15,6-6-1 1,16-18 0-16,9-17 0 16,18-21-4-16,2-9-9 0,20-23-35 15,11-6-28-15,9-23-135 16,2-4 124-16</inkml:trace>
  <inkml:trace contextRef="#ctx0" brushRef="#br0" timeOffset="-33849.48">22746 3587 529 0,'0'-7'117'0,"0"-2"110"16,-1-4-17-16,-4 4-43 15,-6-2-31-15,-6 4-47 16,-7 3-20-16,-11 7-37 15,2 6-14-15,0 9-16 16,6 2-2 0,15 2 0-16,10 0 4 0,10-3 15 15,11 2 10-15,9 1 9 0,5-3 1 16,2 3-10-16,3-3-7 16,-5 0-8-1,-6-2-3-15,-7-1 1 0,-7 4 3 16,-18-1 8-16,-7 2 0 31,-18 4-4-31,-10-1-5 0,-10-1-50 16,-4-4-38-16,5-11-150 15,3-8-210-15,20-13 250 16</inkml:trace>
  <inkml:trace contextRef="#ctx0" brushRef="#br0" timeOffset="-33648.35">22600 3303 942 0,'23'50'148'0,"1"10"62"0,-7 21-38 15,-1 7-35-15,-6 8-85 16,-1 2-24-16,-6-8-18 16,-3 0-26-16,2-12-114 15,-2 0-167 1,8-6 158-16</inkml:trace>
  <inkml:trace contextRef="#ctx0" brushRef="#br0" timeOffset="-33127.56">23281 3779 960 0,'-14'-6'169'16,"-10"-4"62"-16,-6-2-48 16,-4 10-37-16,-1 5-107 15,3 13-22-15,-1 22-23 0,2 6-2 16,10 10-4-16,9-4-1 15,23-15 0-15,11-10 1 0,9-19 5 16,2-6 3 0,5-14 11-16,-2-6 6 0,-6-7 15 15,4-3 8-15,-9-2 5 16,-5 1 2-16,-2 4 0 16,-7 5-3-16,-3 11-2 31,-4 8-1-31,-1 17-15 0,-3 13-3 15,5 20-10-15,3 5-3 16,6 9 1-16,5 4 5 16,6 8 8-16,1-4 2 0,-3 0 3 15,-5-2-1-15,-14-11-1 16,-10 3 3-16,-14-9-6 16,-13-4 4-16,-8-8-11 15,-10-11-7-15,2-15-17 16,0-5-30-16,7-14-62 15,4-4-47-15,6-12-144 16,9-3-77-16,4-19 200 16</inkml:trace>
  <inkml:trace contextRef="#ctx0" brushRef="#br0" timeOffset="-32672.03">23676 3766 565 0,'22'10'166'0,"-2"2"146"16,-4 22-122-16,-5 13 15 0,-2 30-82 31,-5 15-28-31,-6 18-46 16,0 4-23-16,-9-10-18 15,7-8-9-15,-3-22-35 0,3-11-6 0,-3-24-20 16,3-10 2-16,0-23 21 15,0-7 6-15,-4-28 33 16,-2-12 16-16,7-28 39 16,-8-15 20-16,10-25 23 15,-3-6-3-15,4-6-5 16,5 9-11-16,12 19-13 16,10 16-5-16,8 40-9 15,4 12-9-15,-2 27-18 16,-1 13-8-1,-8 14-12-15,-4 5-2 0,-10 11 3 0,-9-1 2 16,-11-2 7-16,-10 4 1 0,-11-8-2 16,-1-7-5-16,-2-8-26 15,3-12-27-15,2-19-65 32,4-8-44-32,9-19-207 15,2-7 212-15</inkml:trace>
  <inkml:trace contextRef="#ctx0" brushRef="#br0" timeOffset="-32407.39">24027 3216 1078 0,'0'14'139'0,"0"10"161"0,7 7-117 0,5 9-18 15,9 1-35-15,25 6-49 31,10 2-25-31,18 9-31 0,4 7-11 16,1 3-12-16,-7 1-2 16,-9-3 4-16,-11-1 3 15,-15 0 9-15,-11-1 1 16,-24 3 7-16,-7 4-3 0,-33 3-7 16,-20 8-10-16,-30 3-56 15,-34-3-55-15,-29 0 55 16</inkml:trace>
  <inkml:trace contextRef="#ctx0" brushRef="#br0" timeOffset="-26455.08">19058 14716 392 0,'3'-8'84'0,"7"-5"88"16,-3 4-22-16,-3 4-15 15,-4-1-1-15,0 6-10 0,-7 0-10 0,4 1-26 16,2 6-6-1,-3-6-1-15,0 5 0 0,-6 1-4 16,10-1-13-16,0 3-16 16,3 3-9-1,10 3-10-15,-10 6 5 16,3-4 0-16,-1 8 0 16,-2 16 6-16,-1 8-6 15,-7 24-2-15,-4 10-5 0,-7 28-11 0,-5 9-5 31,2 14-13-31,-3-7 0 16,7-18-4-16,0-6 1 0,3-24-9 16,2-8-12-16,4-19-42 15,0-15-39-15,4-19-106 16,-3-15-104-16,13-19 173 16</inkml:trace>
  <inkml:trace contextRef="#ctx0" brushRef="#br0" timeOffset="-25796.98">19186 14712 438 0,'0'0'112'0,"0"0"124"16,1 0-10-16,-1-1-35 0,0-2-37 16,2 3-71-16,-4 0-28 15,-4 11-36-15,-3 5-9 31,-7 12-8-31,-5 10-1 16,-1 11-15-16,2 6-19 0,-7-3-16 16,3-5-1-16,5-17 15 15,3-9 18-15,16-20 17 16,-1-1 3 0,4-14 5-16,3-6-1 0,-3-12 2 15,-1-6-1-15,3-1-5 16,1-5-2-16,-1-2-1 0,7 0 0 15,9 0 17-15,1-1 10 16,-1 8 20-16,-3-1 9 16,-8 15 5-1,-2 1 2-15,3 15-4 16,-5 4-4-16,-3 10-13 16,-3 3-5-16,-6 3 0 0,4 3 2 0,-1-1-1 31,2 4-2-31,-6 2-12 15,6-3-5-15,4-1-13 16,3-2-3-16,2 0-3 0,0-4-2 16,3-1 3-16,2 5 1 0,1 12 2 15,0 6 1-15,-1 15-1 16,-1 9-6-16,-2-3-90 16,-4 2-100-1,7 0 105-15</inkml:trace>
  <inkml:trace contextRef="#ctx0" brushRef="#br0" timeOffset="28898.51">3659 8600 177 0,'0'6'44'16,"-2"-1"60"-16,1-3 5 15,1-1 12-15,0 1-1 0,0 2-14 16,1 1-4-16,1 0-18 15,1 3-13 1,4-2-27-16,-1 0-12 0,5-4-17 0,0-2-4 16,6-2 2-1,4 2 1-15,9 0 1 0,6 2 0 16,10-2 6 0,7 0 3-16,15-2 6 15,6-2 1-15,5 2-11 16,-1 2-5-16,-11-3-9 0,4 1-2 15,-1-6-3 1,15 2 1-16,11-5-2 16,7-1 1-16,7-3 0 0,-9 4-1 15,-5 0 3-15,7-1 1 0,17 7 0 16,3-3 1 0,2 5-3-16,-7 1 1 15,-11-7-1-15,4-1 0 0,23-5 2 31,1-1-1-31,3 3-1 0,-12-1 0 0,-5 6-2 16,9 5 1-16,5 5-1 16,-5 7 1-1,-15-3 0 1,-11 1 0-16,2-7-2 0,7 0 21 16,2-11 16-16,-3-2 5 15,-18-1 13-15,-9-4-10 16,-13 4-8-16,10 2 0 0,7-3-3 15,-6-2-6-15,-1 3-5 16,-12-3-2-16,-21 2-7 16,-5 6-5-16,-19-1 5 15,-11 1 1-15,-6 4 7 16,-8 4 5-16,-13-12-9 16,-7 2-3-16,-15-8-7 15,-12 0-1-15,-26-5 1 16,-9-1 0-16,-19 5-1 0,2 1 0 15,3 8 0-15,-4 6 1 16,-13 3 0-16,-10 2 2 16,-8 4-2-16,1 0-1 0,6 6-4 15,-2-1-1 1,-26-1-1 0,1 3-2-16,4 0 0 0,-1 0-1 0,-1-6 1 15,0 0 1-15,3-5 1 31,8-5 1-31,21 3 0 0,-8 2 0 16,-10 7 0-16,-3-3-1 16,1 12 0-16,8 3 1 15,-16 2-1-15,-2 1 1 16,5-2-1-16,8-2 0 16,17-4-5-16,-6 2-17 0,5 3-16 15,-1-2-10-15,21 5-11 16,20 2 12-16,18 1 14 15,9 2 10 1,21 1 10-16,2-1-4 0,18-4-59 0,10 1-60 31,19-3 73-31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7:23:15.23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17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3-01-24T17:25:45.449"/>
    </inkml:context>
  </inkml:definitions>
  <inkml:trace contextRef="#ctx0" brushRef="#br0">1349 4424 601 0,'-3'-5'95'15,"-3"4"100"-15,-5-6-73 16,1 1-11-16,-7 3-10 0,3-5-3 16,9 0-33-1,5 8-2-15,-1 0-5 16,5 6-1-16,7 18-17 0,-9 1-11 16,9 8-15-16,-3 12-6 15,-8-6-3-15,9 2-2 16,-7-5 0-16,-7-10 0 15,7-14 0-15,-4-10 0 16,-9-9-1-16,16-12 0 0,-4-17 1 16,9-5 1-16,10-9 2 15,-2-2 3-15,5 6 6 16,9-4 6-16,3 10-1 16,-1 7-1-1,7 16-7-15,-9 12-6 0,-4 16-2 16,-1 6 1-16,-6 10 0 15,-5 5 1-15,-12-7-2 16,3 2 0-16,-6-12 0 16,1-2-1-16,-2-13 0 15,0-9-1-15,0-13 1 0,1-12-1 0,6-5 0 32,-1 3-1-32,7-4-5 15,2 12-1-15,7 12 1 16,-1 7 3-16,-1 24 5 15,4 9 2-15,0 17 2 0,-2 6-2 16,3 9-64-16,0 4-61 0,2-7-195 16,-2-2 165-16</inkml:trace>
  <inkml:trace contextRef="#ctx0" brushRef="#br0" timeOffset="540.24">2296 4468 782 0,'5'-11'119'0,"6"-3"109"16,-6-7-29-16,-2-7-42 15,-2 1-22-15,-10 0-36 0,-4 5-19 32,-6 13-34-32,-3 4-14 0,-6 21-21 15,-1 11-6-15,3 23-5 16,0 12-1-16,9 9 0 0,4-2 0 31,10-7-1-31,6-10-1 0,15-24 1 16,7-8 0-16,6-24 2 15,-1-12 0-15,2-19 0 0,-2-6 2 16,-2-11 2-16,1-1 12 16,-1 1 7-16,-4 1 4 15,-4 13 1 1,-4 10-10-16,-6 15-7 0,-1 12-3 0,-9 15-3 31,-2 5 0-31,-5 15-1 0,-3 4 0 16,5 2-2-1,2-4-2-15,6-17 0 0,7-10 1 16,7-13 1-16,5-14 7 0,8-10 7 16,0-8 2-16,3-1 6 15,-6 4-2-15,-6 18-1 31,-6 7-1-31,-8 19-2 0,-1 15-4 0,-4 23-4 16,-2 7-2-16,8 11-4 16,-1 1-1-1,16-16-1-15,3-12 1 16,11-25 3-16,-4-13-20 16,8-21-83-16,-7-16-84 15,6-12 88-15</inkml:trace>
  <inkml:trace contextRef="#ctx0" brushRef="#br0" timeOffset="681.05">2790 4151 1125 0,'-24'35'80'0,"0"-8"33"16,4-5-46-16,7-19-105 15,1-9-89-15,23-13 76 16</inkml:trace>
  <inkml:trace contextRef="#ctx0" brushRef="#br0" timeOffset="983.87">3045 4468 852 0,'2'65'112'0,"-4"-1"103"0,-4 0-72 0,-3-1-31 0,-1-11-29 31,4-7-24-31,4-15-33 15,-1-15 0-15,3-17 2 16,5-19 11-16,6-16 22 0,3-12 5 0,11-11 14 16,5-2-2-16,11 1-7 15,5 7-11-15,8 13-21 16,2 6-13-16,3 21-21 16,1 6-3-16,-8 21-3 0,-10 11 0 15,-5 18 4 1,-10 10 3-16,-12 8 4 15,0 3-3 1,-6-1-60-16,-1-5-60 0,0-7 61 16</inkml:trace>
  <inkml:trace contextRef="#ctx0" brushRef="#br0" timeOffset="4620.6">2481 6291 239 0,'-4'5'83'0,"1"-4"79"0,2 4 1 0,-2-5-35 16,3 0-1-16,0 0-13 16,0 0-5-16,0 2-26 15,0 7-10-15,-2 9 0 16,-1 10-1-16,0 24-7 16,-4 11-10-16,3 21-28 15,-3 1-8-15,4 9-12 16,2 0-1-1,1-6-1-15,3-3 0 0,-2-11-22 16,-1-4-37-16,3-18-102 16,-3-7-100-16,2-24 133 15</inkml:trace>
  <inkml:trace contextRef="#ctx0" brushRef="#br0" timeOffset="4927.12">2457 6447 554 0,'-3'-15'125'0,"1"-8"114"0,2 5-91 15,2-5-22-15,7 3-18 16,4-1-2-16,7 3-27 16,10 2-10-16,8 8-23 15,3 6-8-15,-3 10-11 31,2 3-4-31,-9 8-1 16,-1 3-1-16,-11 10 1 16,-10 4 0-16,-15 10-3 0,-11 6-1 0,-21 5-3 15,-6 1-1-15,-16-3-19 16,0-4-34-16,16-14-134 16,3-10-103-16,17-17 137 15</inkml:trace>
  <inkml:trace contextRef="#ctx0" brushRef="#br0" timeOffset="5428.26">2949 6427 810 0,'13'55'81'0,"-7"3"71"0,-3 1-39 0,-3-3-51 31,-3-5-4-31,1-10-22 15,1-6-12-15,-7-10-9 16,2-5 0-16,-4-16-2 0,-1-6-1 0,6-22 3 31,-1-6 0-31,5-23 15 16,5-6 10-16,11-7 23 16,3-2 10-16,14 7 0 0,1 4-5 15,7 19-20-15,2 8-12 0,1 21-15 31,-1 7-7-31,-5 13-7 16,-7 5-1-16,-10 19 2 0,-9 3 1 0,-11 14 1 16,-8 1 0-16,-3 2-4 31,5-3-2-31,8-7-2 0,9-12-2 16,11-14-1-16,6-8 0 15,11-16 0-15,-7-9 1 16,1-13 1-16,-1-1 2 0,-12-7 4 15,-6 3 6-15,-6-6 8 16,-8-3 4-16,-9-6-1 16,-4 0-4-16,-9 3-7 15,-8 0-2-15,-9 10-5 0,-5 9-2 16,1 19-16 0,8 11-29-16,15 18-127 15,4 6-112-15,19 4 146 16</inkml:trace>
  <inkml:trace contextRef="#ctx0" brushRef="#br0" timeOffset="5677.87">3959 6375 1212 0,'-16'8'107'0,"-9"4"65"16,-11 9-16-16,-12 1-87 15,-4 3-12-15,5 8-34 16,7-1-11-16,14 6-13 16,11 7-4-16,15-7-3 0,5 2 0 0,12-15 2 15,7-5 0 1,11-12 4-16,3-3 2 16,4-8-7-16,4-7-44 15,0-7-210-15,1-5 171 16</inkml:trace>
  <inkml:trace contextRef="#ctx0" brushRef="#br0" timeOffset="6115.77">4350 6219 464 0,'0'0'148'0,"0"6"169"0,-3 5-83 16,-5 6-53-16,0 10-32 0,-5 19-49 31,1 1-34-31,-2 27-41 16,-4 8-11-16,-2 7-10 15,1 1 0-15,0-15 0 16,2-9-1-16,6-20-1 16,7-10 0-16,4-23-2 15,10-11 0-15,-2-24 2 0,1-10 1 16,4-25 4-16,-5-7-2 15,0-20-1-15,1-7 0 0,5-9 6 16,2-1 9-16,6 22 18 16,3 8 8-16,5 30 7 31,0 11-3-31,-1 26-9 0,-1 12-2 16,-1 28-5-16,-2 14-2 0,-4 26-4 15,-6 4-7-15,-5 12-6 16,-5-1-3-16,4-5-3 0,-4-8 1 31,6-14-24-31,2-9-29 0,-2-21-81 16,1-7-66-16,-7-17 99 15</inkml:trace>
  <inkml:trace contextRef="#ctx0" brushRef="#br0" timeOffset="6260.43">4339 6640 1264 0,'33'3'106'16,"11"-3"47"-16,7-2-20 0,15-12-85 15,7-2-25-15,2-12-17 16</inkml:trace>
  <inkml:trace contextRef="#ctx0" brushRef="#br0" timeOffset="9535.02">775 12803 621 0,'-3'-7'124'0,"1"0"119"0,6 3-79 15,7 9-26-15,-2 12-39 16,-4 9-25-16,-5 19-41 16,6 18-14-16,-4 23-11 15,-2 7-2-15,3 20-79 0,-3 2-77 16,-5 2 84-16</inkml:trace>
  <inkml:trace contextRef="#ctx0" brushRef="#br0" timeOffset="9769.45">638 13009 939 0,'27'-85'128'16,"4"9"105"-16,6 13-51 16,2 22-70-16,4 16-27 0,-5 16-40 15,-1 12-15-15,-11 16-19 16,-4 6-1-16,-13 14 1 15,-6 4-1-15,-12 9 0 16,-7 2-2-16,-6 1-6 16,-6-9-33-1,-10-10-168 1,8-12-129-16,-2-20 161 0</inkml:trace>
  <inkml:trace contextRef="#ctx0" brushRef="#br0" timeOffset="10223.18">988 12875 510 0,'43'11'123'0,"3"7"119"0,-7 13-91 16,-9 7-38-1,-11 14-43-15,-13 3-19 0,-12 2-31 16,-10 0-6-16,-1-19-6 16,-1-12-1-16,4-27-6 15,3-18-1-15,11-27 0 16,5-11 5-16,23-12 60 15,15-2 30-15,11 6 41 16,12 7 1-16,-2 11-41 0,1 12-29 16,-11 18-38-1,-15 15-7-15,-14 27-10 16,-12 13 1-16,-11 24-1 16,-7 2-2-16,-3 4-3 15,2-3-4-15,6-21-3 16,4-12-1-16,11-28-3 15,5-10 12-15,5-21 32 0,4-9 16 0,-2-13 27 16,-5 0-1-16,-8 0-13 16,-8 2-9-16,-14 4-20 15,-4 10-10-15,-14 0-18 32,0 8-4-32,-7 8-8 0,3-2-19 0,6 11-47 15,7 0-35-15,17 6-102 16,3-7-42-16,25-4-112 15,15-1-101 1,13-2 265-16</inkml:trace>
  <inkml:trace contextRef="#ctx0" brushRef="#br0" timeOffset="10742.28">2105 12640 738 0,'38'0'162'0,"-6"2"161"16,-14 1-36-16,-19 6-70 0,-4 6-37 15,-25 10-66-15,-12 8-29 16,-18 13-49-16,-14 4-13 15,9 10-19-15,10 5-3 16,23 1-4 0,15 0-1-16,18-4-1 15,15-15-2-15,17-17-1 16,8-16-12-16,21-17-38 16,-1-16-22-16,4-14-73 0,0-14-38 0,-10-18-74 15,5-4-18 1,-7-12 59-16,-1 2 50 15,-1 15 178 1,-2 10 88-16,-8 29 99 0,-8 15 43 0,-14 34-35 16,-11 17-40-16,-18 27-72 31,-2 14-41-31,-21 14-29 16,1 0-5-16,2 5-6 15,-1-9-1-15,13-17-4 16,4-8-9-16,8-33-15 0,3-16-5 15,3-29 1-15,4-19 12 16,6-33 40-16,2-12 16 0,1-19 22 16,1-7 9-16,10 5 4 15,1 7 0-15,11 20-7 0,1 15-8 32,-1 23-29-32,5 12-13 15,0 28-12-15,-5 9-2 0,-3 26 3 16,-1 6 2-16,-12 18-1 15,3-2-2 1,-6 5-45-16,2 0-36 0,-2-12-110 16,-3-6-100-16,5-16 157 15</inkml:trace>
  <inkml:trace contextRef="#ctx0" brushRef="#br0" timeOffset="10924.04">2482 13161 1220 0,'30'-2'94'0,"10"-4"36"0,2-10-10 15,20-4-68-15,1-6-19 16,0-2-41-16,0-4-81 16,-1 9 59-16</inkml:trace>
  <inkml:trace contextRef="#ctx0" brushRef="#br0" timeOffset="11159.28">3642 12565 954 0,'-22'11'211'15,"-2"6"221"-15,-3 8-235 0,-6 5-25 31,-10 13-78-31,1-2-20 16,-4 16-38-16,7 9-12 16,23 22-16-16,10 13-4 0,31 16-4 15,17 1-1-15,15-12-58 16,6-21-36-16,4-38-103 16,-3-22-76-16,10-36 154 15</inkml:trace>
  <inkml:trace contextRef="#ctx0" brushRef="#br0" timeOffset="11400.13">4437 12207 1316 0,'-8'-11'135'0,"6"15"79"0,-1 9-52 15,6 20-66-15,8 5-23 16,7 4-19-16,12 4-12 15,15-2-22-15,3 4-6 0,-2 4-6 32,-1 4 1-32,-29 14 2 0,-8 7-12 15,-30 19-44-15,-21 13-64 0,-25 14 56 16</inkml:trace>
  <inkml:trace contextRef="#ctx0" brushRef="#br0" timeOffset="12056.94">1064 13807 1153 0,'-13'0'92'0,"-1"3"50"0,0 7-85 32,-3 4-26-32,-2 13-26 15,-5 6-3-15,-1 13-10 0,-1 4-10 16,11 1-13-16,1 2-1 15,7-4 7 1,14 0 9-16,5-13 11 0,4-6 0 16,6-4 3-16,-3-11 2 0,6 0 8 15,-1-1 1-15,-7 0 1 16,-3 6-2 0,-6 7-1-16,-8 9-2 0,-3 7-40 15,-6 4-27-15,-2-2-14 16,0-6-1-16,7-9 39 15,3-11 25-15,2-8 30 16,7-3 17 0,2-5 33-16,6 3 12 0,1 8-11 15,-1 10-15-15,-2 12-31 16,-2 5-9-16,-2 11-12 16,-1 4-38-16,-4-3-160 15,3 1 131-15</inkml:trace>
  <inkml:trace contextRef="#ctx0" brushRef="#br0" timeOffset="12539.85">859 15968 727 0,'3'1'126'15,"0"1"130"-15,7-2-127 16,-6 2 6-16,1 4-31 16,-2 0-11-16,-1 5-42 15,4 0-18-15,-3 7-20 16,-3 2-5-16,2 4-5 15,-2 1-1-15,-2 5-2 16,2 6-2-16,-3 8 0 16,0 7-1-16,3 1 2 15,-2-5 1-15,9-7 0 16,-4-6 0-16,8-12 1 0,2-4-1 16,-1-4 5-16,2 0 2 15,-3 7 3-15,0-1 1 0,-6 10-2 16,-3 2-1-16,-4 4-2 15,-3 2-1-15,-4 0-1 32,-4-2 0-32,-1-6 8 15,-10 3 9-15,-9 0 14 16,-1 2 2-16,-14 4 1 16,-8-1-39-16,-25 5 1 0</inkml:trace>
  <inkml:trace contextRef="#ctx0" brushRef="#br0" timeOffset="15131.65">2406 8389 227 0,'0'3'104'0,"0"-3"93"0,4-3 3 31,-3-4 6-31,2-5-2 16,-3 2-13-16,2 4-38 15,-2 3-21-15,0 3-49 16,-6 0-21-16,-2 17-31 15,-2 8-14-15,6 18-12 16,-3 12-2-16,7 15-3 0,0-3 12 16,7 6-101-16,4-5-62 0,1-5-226 15,1-6 181-15</inkml:trace>
  <inkml:trace contextRef="#ctx0" brushRef="#br0" timeOffset="15400.2">2492 8291 941 0,'28'-43'134'0,"4"4"93"0,5 6-50 16,1 3-26-16,3 9-25 16,-4 5-8-16,-9 10-42 15,-4 6-15-15,-15 13-24 0,-3 7-12 16,-13 10-6-16,-11 10-2 31,-21 12-5-31,-7 8-2 0,-9 3-4 0,-2-6 4 31,11-10-58-31,7-11-37 0,14-17-94 16,10-10-83-16,14-12 148 16</inkml:trace>
  <inkml:trace contextRef="#ctx0" brushRef="#br0" timeOffset="15870.47">2922 8305 660 0,'19'49'100'0,"-3"5"99"15,-7 9-99-15,-4 1-35 16,-8-9-21-16,0 1-8 16,-5-14-16-16,0-9-4 15,-1-12-3-15,-4-9 5 16,2-15 22-16,8-14 1 15,0-21 3-15,6-8-1 16,8-17 3-16,5-3 20 16,10 3 24-16,3 5-1 15,7 15-24-15,0 8-23 0,2 18-28 16,2 6-6 0,-10 14-4-16,-3 10 1 15,-12 14 2-15,-8 9 1 16,-7 13 0-16,-2 1-1 0,2-6-4 15,2-6-2 1,12-16-2-16,8-9-1 16,6-10 0-16,7-3 2 0,-5-11 1 15,3-5 2-15,-12-11 16 16,-1-3 9-16,-9-6 15 16,-9-3 6-16,-2-1-6 15,-2 3-6-15,-12 2-12 16,-5 8-10-16,-11 11-9 15,-5 4-3-15,5 5-48 0,-3 6-36 16,18 7-150-16,10-1-189 0,17-2 240 31</inkml:trace>
  <inkml:trace contextRef="#ctx0" brushRef="#br0" timeOffset="16100.14">3904 8201 1083 0,'7'9'127'0,"-7"7"115"16,-7-2-15 0,-19 4-76-16,-4 4-30 0,-6 8-71 15,-3 8-27-15,6 12-21 16,7 5-4-16,12 0-2 16,11-2-2-16,12-16-5 15,7-10-13-15,16-13-10 0,6-12-6 31,9-5-50-31,5-15-39 16,9-8-183-16,1-12 174 0</inkml:trace>
  <inkml:trace contextRef="#ctx0" brushRef="#br0" timeOffset="16281.31">4402 8078 764 0,'3'13'174'0,"-1"9"139"0,-2 11-112 15,-3 9-46-15,-2 17-74 16,-3 7-18-16,3 8-43 31,-3 0-10-31,4-1-3 16,-3-12-25-16,7-7-98 0,0-13-77 16,7-22 89-16</inkml:trace>
  <inkml:trace contextRef="#ctx0" brushRef="#br0" timeOffset="16629.06">4434 8348 638 0,'0'-82'133'16,"6"9"130"-16,0 13-26 0,15 16-65 15,7 3-35 1,21 3-59-16,6 0-18 0,15 7-24 16,-2 2-6-16,-7 14-9 15,-7 7-3-15,-23 17-6 16,-10 13 2-16,-32 19-1 15,-11 11 0-15,-23 10-4 16,-3-7-6 0,7-9-17-16,3-16-6 0,23-18-5 15,12-2-2-15,16-9 18 0,7 4 7 16,15 1 10-16,3 2 8 16,1 3 8-16,2 3 1 15,-4 5-1-15,-9 2-1 0,-17 7-1 16,-4 7 3-1,-26 12-1 1,-19 7-1-16,-27 12-19 0,-15 2-31 16,-34-3-160-16,4-5 123 15</inkml:trace>
  <inkml:trace contextRef="#ctx0" brushRef="#br0" timeOffset="19275.68">7947 13844 617 0,'-2'-4'110'0,"-2"3"88"0,-3-2-17 15,4-4-10-15,-8 4-4 16,0 3-18-16,-3 7-40 16,-2 0-19-16,2 12-48 15,-3 7-14-15,9 15-19 16,-2 12-6-16,5 21-2 31,1 2-1-31,4 3 0 0,0-8 0 0,0-11 0 31,0-2 0-31,-2-18 1 0,-1-12 1 0,0-11 3 16,-5-9-1 0,-1-22-1-16,1-19-1 15,1-30-2-15,4-19 0 0,14-21 14 16,2-12 15-16,10 3 31 15,7 10 11 1,13 24-4-16,14 23-11 16,4 28-31-16,9 10-12 0,-9 20-9 15,-7 3-2-15,-7 17 1 0,-17 10 1 16,-12 12 4-16,-12 11 1 16,-27 5 1-16,-7 4-4 15,-22-5-60 1,-7-4-41-16,-17-19-128 15,-1-10-63-15,20-29-101 0,11-20-23 16,39-21 101 0,21-4 66-16,33-5 190 0,11 3 86 15,8 16 100 1,1 1 42-16,-6 20 33 0,-4 9 2 0,-17 14-43 16,-5 12-29-1,-17 17-52 1,-4 10-26-16,-15 7-26 0,-1 0-12 15,-4-7-9-15,-4-10-1 16,-2-14-1-16,2-11 1 16,1-25-2-1,3-9 1-15,6-23 13 0,7-10 12 16,10-11 35-16,8-5 15 16,13 0 14-16,4 5-8 0,6 22-33 15,4 6-17-15,0 30-31 16,-4 12-5-1,-15 27 0-15,-13 18-2 16,-17 26-23-16,-12 7-7 0,3 5-5 16,-3-10 2-16,15-18 20 15,14-12 6-15,7-28 2 0,2-9 0 32,10-19 17-32,-6-12 12 0,-2-13 24 15,-6-7 8-15,-10-5 2 16,-7-4-5-16,-14 3-14 0,-10-2-8 15,-13 13-15 1,-10 6-7-16,-15 8-22 16,-7 7-27-16,2 4-63 0,8 1-61 15,24 3-194-15,16 1 202 16</inkml:trace>
  <inkml:trace contextRef="#ctx0" brushRef="#br0" timeOffset="19491.55">9392 13913 1197 0,'-6'19'190'16,"-2"5"130"-16,-27-2-103 15,-6 6-43-15,-6-3-79 16,3 2-23-16,10 6-39 16,11-3-13-16,12 8-12 15,6-2-4 1,10 0-8-16,7-2-2 0,14-9-1 15,7-3-24-15,9-11-54 16,7-6-39-16,6-16-122 16,5-8-63-1,-4-21 169-15</inkml:trace>
  <inkml:trace contextRef="#ctx0" brushRef="#br0" timeOffset="19976.74">9821 13738 986 0,'8'8'170'16,"-5"11"116"-16,-1 19-98 31,-2 12-46-31,-5 23-68 0,-6 7-17 0,-2 4-33 16,-2-6-12-16,0-15-7 31,4-10-3-31,10-19-3 16,1-9-3-16,1-20 0 0,2-11 1 15,2-21 3-15,0-16 4 0,1-18 11 16,5-15 11-1,5-17 20-15,5 3 12 0,5 12 10 32,3 8-4-32,9 32-17 0,6 8-13 15,-2 24-22-15,-2 6-5 0,-15 9-1 16,-9 15 2-16,-19 16 3 16,-10 7 1-1,-17 8-3-15,-6-1-1 0,3-12-3 16,6-13-2-1,17-18-6-15,10-7-4 16,23-2-2-16,13 0 1 16,19 7 5-16,7 5 3 0,-2 7 1 15,-10 6 1-15,-17 9 3 16,-8 2 1-16,-18 9 6 16,-15 7 2-16,-22 4-2 0,-18 7-1 15,-19-1-31 1,-9-5-38-16,0-22-82 15,10-16-61-15,20-35-184 16,18-18 215-16</inkml:trace>
  <inkml:trace contextRef="#ctx0" brushRef="#br0" timeOffset="20189.5">10843 13564 1105 0,'27'5'197'31,"-14"12"143"-31,-34 28-104 0,-18 11-46 0,-31 33-77 16,-2 9-33-16,9 7-43 15,11-1-19-15,36-12-20 16,8-9-5-16,29-20-27 16,15-7-34-16,27-20-146 15,8-9-103 1,13-26 161-16</inkml:trace>
  <inkml:trace contextRef="#ctx0" brushRef="#br0" timeOffset="20380.59">11369 13582 1287 0,'14'23'160'31,"10"3"135"-31,13 19-152 0,3 4-26 15,1 8-51-15,-2-2-12 0,-4 7-29 32,-8-2-9-32,-18 9-15 0,-12 5-27 15,-30 8-132-15,-14 10-106 16,-45 9 132-16</inkml:trace>
  <inkml:trace contextRef="#ctx0" brushRef="#br0" timeOffset="20909.43">8310 14895 1600 0,'-11'32'127'16,"-7"4"83"-16,-10-1-140 0,0 9-23 15,-18-3-38-15,5 2-4 16,5-1-6-16,7-1-5 0,15 0-16 15,8-3-8-15,15-10-5 16,12-7 3-16,16-16 12 16,1-5 6-16,8-5 18 31,0 2 7-31,-13 4 9 16,0 6 5-16,-17 13-4 15,-7 9 0-15,-15 12-4 0,-8 7-1 0,-8 8-9 31,0 2-5-31,-2-1-2 16,3 3-1-16,15 0-2 0,0-5 2 16,12 0-1-16,7 3 0 15,4-6 1-15,2 0-1 0,2-1 2 16,-1-7-8 0,-6 2-82-16,-1-4-91 15,-11 17 98-15</inkml:trace>
  <inkml:trace contextRef="#ctx0" brushRef="#br0" timeOffset="21364.71">8076 16857 1154 0,'7'-3'161'0,"-3"0"139"16,-2 3-167-16,-2 2-42 15,-3 10-52 1,0 12-8-16,-5 7-25 0,1 9 0 31,-4 5-3-31,2-5-1 16,6-2-3-16,3-13-1 0,16-9-4 16,-1-5 1-16,17-2 19 15,-7-2 8-15,-3 2 12 16,0 4 2-16,-8 6-12 15,-2 6-5-15,-6 8-5 16,-5 3-2-16,-8 4-4 16,5-3-2-16,-8 3-3 15,6-2-1-15,2-10-2 16,4-3 0-16,-1-10 3 0,7-6 11 0,0-3 29 31,-2 1 11-31,-1 4 9 16,-5 1-7-16,-17 14-22 15,-10 13-9-15,-30 26-68 16,-9 15-60-16,-21 23-427 16,5 2 331-16</inkml:trace>
  <inkml:trace contextRef="#ctx0" brushRef="#br0" timeOffset="24400.63">411 3615 778 0,'-10'22'146'0,"6"0"3"0,-7-39 21 0,3 17-16 0,0-8 1 0,-2-2-24 0,6 10-40 15,-4 0-17-15,0 10-33 32,3 10-15-32,2 25-22 0,3 7-4 0,3 17 0 31,5 2 0-31,1-2 1 0,9 1 2 16,-2-12 0-16,-2-1-2 15,0-16-10-15,-3-8-5 0,-3-16-3 16,-7-15 2-16,1-13 9 15,-5-14 6-15,-7-24 3 16,-1-6 0 0,-3-16 0-16,-2-7 1 15,2-8 7-15,3-7 3 16,5 6 8-16,6 3 3 0,14 24 1 0,5 15 1 31,5 19-3-31,4 15-3 0,-3 14-9 16,4 12-3-16,-12 10-2 15,0 2 1-15,-15 11 4 0,-10 6 1 16,-16 1 2 0,-7 7 0-16,-16 4-26 15,2-9-34-15,8-12-80 16,3-10-61-16,23-27 95 0</inkml:trace>
  <inkml:trace contextRef="#ctx0" brushRef="#br0" timeOffset="24640.03">938 3456 789 0,'-26'38'117'16,"-11"4"108"-16,-8 9-37 16,-15 4-93-16,-1 2-17 0,7-2-34 15,4-2-16-15,17 3-12 16,17-3-3-16,18-1-14 15,12 0-2-15,16-9 1 16,6-7 1-16,16-14 1 16,3-9-25-16,8-19-97 15,0-10-138-15,-4-13 136 16</inkml:trace>
  <inkml:trace contextRef="#ctx0" brushRef="#br0" timeOffset="24827.53">990 3760 788 0,'0'3'161'0,"5"2"166"16,13-5-164-16,5-5-18 16,7-3-61-1,1 0-13-15,4-3-49 0,-2 4-8 16,-11 2-45-16,-2-2-76 15,-7 4 65 1</inkml:trace>
  <inkml:trace contextRef="#ctx0" brushRef="#br0" timeOffset="25003.63">1045 3998 1029 0,'19'6'113'0,"0"-2"49"0,5-4-32 15,4 0-43-15,5-8-32 16,-3-5-43-16,17-6-237 16,2-4 162-16</inkml:trace>
  <inkml:trace contextRef="#ctx0" brushRef="#br0" timeOffset="25648.5">1865 3568 596 0,'-17'6'131'0,"-5"3"124"16,6 2-24-16,2-3-95 16,4 2-27-16,9 4-51 0,1 7-19 15,0 7-22 1,5 10-4-16,7 3-8 0,7-2-1 16,11-7-1-16,10-10 20 0,8-19 51 15,3-9 23-15,-4-12 25 16,-1-4 2-16,-11-8-24 15,-10-12-12 1,-22-7-11-16,-8-8-13 0,-26 8-22 16,-10 5-10-1,-33 20-46-15,-8 15-48 16,-18 31 113-16,7 28-71 0</inkml:trace>
  <inkml:trace contextRef="#ctx0" brushRef="#br0" timeOffset="29292.74">270 11626 220 0,'-7'-6'105'0,"2"1"134"15,2-3 10-15,-2 2-10 16,5 0-27-16,-3 4-49 15,1 1-29-15,2 7-36 16,0 10-16 0,0 12-32-16,3 13-7 0,4 14-24 15,-6 7-7-15,1 9-9 16,-2-2 6-16,0 2-71 16,-2-5-51-16,-1-9-208 15,-2-5 164-15</inkml:trace>
  <inkml:trace contextRef="#ctx0" brushRef="#br0" timeOffset="29598.42">147 11502 967 0,'-4'-24'173'0,"-4"7"168"0,8 4-190 16,4 2-31-16,3 8-61 15,12-7-9-15,9 7-31 16,7-6-6-16,6 2-5 16,1 7-3-16,3 4 1 15,-6 2-1 1,-9 14 8-16,-13 1 6 16,-17 10 8-16,-12 9 1 0,-18 9-4 15,-10 3-7 1,-2 0-9-16,-6-3-16 15,14-15-36-15,5-2-24 0,12-21-80 16,7-9-58-16,12-13 116 16</inkml:trace>
  <inkml:trace contextRef="#ctx0" brushRef="#br0" timeOffset="29933.01">807 11677 975 0,'3'-10'119'0,"-1"1"102"0,-2-2 23 16,-2 0-61-16,-11 3-12 0,-7 2-52 15,-1 6-27-15,-15 12-40 16,-2 9-20-16,-9 20-25 15,1 9-7-15,8 16-8 16,5 10 0-16,20 3 0 16,10 0 1-16,13-10 2 15,7-9 0 1,19-11 1-16,4-8-1 0,10-17-19 16,2-7-21-16,4-20-84 0,-1-10-67 15,2-15 105-15</inkml:trace>
  <inkml:trace contextRef="#ctx0" brushRef="#br0" timeOffset="30162.6">1110 11770 1033 0,'0'0'102'0,"3"3"89"0,2-2-4 15,12 6-55-15,5-4-9 16,13 8-48-16,-2-5-22 16,13 5-24-16,-7-1-11 0,0-4-11 15,2 0-12-15,-6-6-94 16,-6 0-75-16,-3-1 87 16</inkml:trace>
  <inkml:trace contextRef="#ctx0" brushRef="#br0" timeOffset="30341.73">1165 12080 1409 0,'22'10'97'0,"11"-5"40"16,2-4-1-16,6-1-71 0,0-1-14 15,1-4-28 1,4-5-31-16,3-5-248 15,6 2 184-15</inkml:trace>
  <inkml:trace contextRef="#ctx0" brushRef="#br0" timeOffset="33866.55">1990 11487 407 0,'-17'0'107'0,"-2"0"98"0,6 0-7 16,2-6-3-16,8-2-25 16,3-3-11-16,1 0-30 15,7 2-14-15,3 2-11 31,2 0-18-31,4 0-40 0,9 4-15 16,0 0-18-16,8 6-4 0,0 10-4 16,6-1-1-16,-6 14 1 15,-5 0 1-15,-12 7 1 16,-12 5 2 0,-8 5 0-16,-10 3 0 0,-12-4-2 15,-8-2-1-15,-10-10 0 16,2-11-2-16,6-12-1 0,9-5-1 15,13-7-3-15,10-1 1 32,9 3 0-32,8-2 2 0,10 3 2 15,3 2 1-15,-2 8 0 16,2 5 1-16,-3 0 2 16,-9 6 3-16,-7 7 10 15,-9 6 2-15,-21 10 0 16,-7 4-4-16,-18-3-10 15,-7 4-4-15,-7-14-26 16,5-6-32-16,9-11-96 16,14-13-93-16,16-16 130 0</inkml:trace>
  <inkml:trace contextRef="#ctx0" brushRef="#br0" timeOffset="34180.89">2465 11421 1108 0,'-3'22'68'0,"-7"10"17"16,-2 6-32-16,-4 12-8 0,-3 2-18 16,6 5-5-16,9-5-11 15,7-14-10-15,11-13 6 0,11-22 32 16,7-11 28-16,6-15 46 15,-1-7 14-15,-5-11 6 16,-5 0-10-16,-16 4-19 16,-10 4-10-16,-13 7-26 15,-13 0-17-15,-13 3-28 0,-5 5-10 16,2 7-32 0,3 7-31-16,15 15-84 0,7 3-77 15,14 8 111-15</inkml:trace>
  <inkml:trace contextRef="#ctx0" brushRef="#br0" timeOffset="34463.08">2922 11486 1256 0,'2'22'119'0,"-8"11"69"15,-1 5-32-15,-4 11-74 16,2 1-24-16,7-6-30 0,5-6-15 0,15-16-13 15,1-9-2-15,7-13 26 16,3-9 16 0,1-9 35-16,-3-7 14 0,-7-8 4 15,1 3 4-15,-12-8-13 16,-6 3-5-16,-7 2-22 0,-14-3-15 31,-1 6-21-31,-8 8-9 16,2 11-63-16,3 9-48 0,6 15-144 15,2 3-156-15,20 10 225 0</inkml:trace>
  <inkml:trace contextRef="#ctx0" brushRef="#br0" timeOffset="34726.58">3517 11464 1392 0,'5'8'127'0,"0"1"67"0,-5 4-26 0,0 12-93 15,0 5-22-15,3 11-35 16,1 2-10-16,15 1-8 31,2-5-2-31,10-22 5 0,6-7 19 16,1-23 47-16,3-9 21 16,-8-16 24-16,0-4-5 15,-11-10-21-15,-9-10-17 16,-20 4-21-16,-9 0-11 15,-14 6-15-15,-11 11-1 16,-3 18-82-16,-8 17-8 0,-19 55 22 16</inkml:trace>
  <inkml:trace contextRef="#ctx0" brushRef="#br0" timeOffset="40006.37">7239 12820 523 0,'0'-11'156'0,"-2"9"166"15,-4 4-41-15,-4 11-67 16,-1 6-40-16,-3 7-65 16,1 6-26-16,6 7-36 0,5 12-11 15,4 13-16-15,7 12-3 16,7 8-10-16,-2 2-1 0,6-4-32 15,-1-11-17 1,2-17-43 0,-2-8-28-16,0-21-110 0,-7-8-171 0,-1-17 231 15</inkml:trace>
  <inkml:trace contextRef="#ctx0" brushRef="#br0" timeOffset="40280.21">7265 12900 850 0,'-11'-48'155'0,"7"5"156"0,-3-1-57 16,7 11-47 0,7 1-23-1,4 5-35-15,4 4-26 0,3 9-42 16,5 7-16-16,4 7-27 0,2 5-11 16,2 3-13-16,-1 0-4 15,7 3-2 1,-8 1 0-16,-6 10-4 0,-4 7 2 15,-24 10 2-15,-6 7 2 16,-21 6-1-16,-9 0-7 16,-17-1-27-16,1-6-23 15,5-8-78 1,6-11-41-16,24-19-127 0,16-9-126 16,20-20 241-1</inkml:trace>
  <inkml:trace contextRef="#ctx0" brushRef="#br0" timeOffset="40600.74">7879 12836 710 0,'6'-10'157'0,"2"-4"172"15,-6-3-101-15,-2-5-64 16,-6 6-22-16,-7-3-23 15,-8 5-17-15,-2 11-31 16,-4 3-15-16,2 12-31 16,-1 12-10-16,6 9-12 15,-4 13-2-15,2 15-1 16,0 6-1-16,10 4 0 16,7 3-1-16,11-11 0 15,11-10 0-15,7-20-1 16,3-7 1-16,4-20 2 15,6-6-8-15,7-13-66 16,6-7-69-16,9-16 75 16</inkml:trace>
  <inkml:trace contextRef="#ctx0" brushRef="#br0" timeOffset="41033.91">8196 12886 652 0,'0'0'160'0,"5"0"159"0,0 0-65 31,6 0-85-31,9 0-42 16,1 0-59-16,4-1-23 0,7-1-28 15,-7-7-6-15,3 1-11 16,-1 1-33-16,-2 0-158 16,-1 7 125-16</inkml:trace>
  <inkml:trace contextRef="#ctx0" brushRef="#br0" timeOffset="41193.28">8232 13173 1031 0,'19'-1'103'0,"-3"-4"58"16,9-14-49-1,1-1-26-15,1-9-26 0,4-1-90 16,-1-4 24-1</inkml:trace>
  <inkml:trace contextRef="#ctx0" brushRef="#br0" timeOffset="41481">8832 12707 1025 0,'-6'12'131'0,"-2"-4"118"16,-2 3-69-16,-2-1-38 15,1-3-31 1,3 1-38-16,-3 6-16 0,8 10-24 16,-5 5-11-16,1 7-12 15,-1 0-4-15,8-1-5 16,2 1 0-16,19-4-1 16,1 2 0-16,11-5 3 15,-3-1 3-15,0-1 1 16,-5 3 0-16,-9-2 2 15,-7 2-5-15,-9 3-57 16,-5-3-67-16,-7 3-293 16,-7-4 243-16</inkml:trace>
  <inkml:trace contextRef="#ctx0" brushRef="#br0" timeOffset="41917.33">8826 12842 1098 0,'17'-8'168'0,"0"-1"124"15,9-7-94-15,-1-9-37 16,11-10-57-16,5-3-19 0,6-1-31 16,2 1-15-16,-4 13-16 15,-1 11-9-15,-16 20-7 16,-6 10-1-16,-20 21 1 15,-10 9 0-15,-8 16-2 16,-4 4-2 0,5-1-1-16,8-1-2 0,7-7 0 0,4-7-1 15,15-10-1-15,5-9 0 32,11-10 0-32,-4-12 1 0,2-13 1 15,4-10 2-15,-7-15 2 16,1-4 0-16,-14-11 2 15,-9-3 1-15,-16-4 6 16,-6 1 6-16,-11 2 9 16,-8-1 0-16,-2 10-6 0,-9 3-4 15,3 22-16 1,3 6-10-16,11 17-61 0,5 5-53 16,19 4-177-16,3-3 165 15</inkml:trace>
  <inkml:trace contextRef="#ctx0" brushRef="#br0" timeOffset="42218.99">9728 12722 1360 0,'-13'21'117'0,"-9"-1"57"16,3 6-26-16,2 5-74 15,0 1-25-15,12 1-26 16,0-2-12-16,5 1-11 15,11-4 0 1,8-10-3-16,2-4 1 0,4-13 25 16,8-4 15-16,-1-14 31 15,2-5 15-15,-4-8-1 16,-4-5-4-16,-14 4-18 16,-4-4-10-16,-17 6-20 15,-13 4-9-15,-15 3-31 16,-5 6-25-16,2 12-60 15,7 4-39-15,11 8-138 16,11-1 153-16</inkml:trace>
  <inkml:trace contextRef="#ctx0" brushRef="#br0" timeOffset="42505.79">10182 12572 680 0,'10'19'192'16,"-10"5"208"-1,-3 3-138-15,-13 11-82 0,-3 0-55 0,8 1-63 16,9-6-18-16,15-8-30 16,11-6-5-16,10-16 16 31,1-6 13-31,0-11 38 0,-1-8 19 0,-2-5 11 16,-5 0 2-16,-5 1-16 31,-6-4-12-31,-23-2-24 0,-7 5-18 15,-20 2-20-15,-6 0-16 16,-10 3-64-16,-14 3-34 0,-11 8-91 16,-3 11-65-16,3 19 143 15</inkml:trace>
  <inkml:trace contextRef="#ctx0" brushRef="#br0" timeOffset="42910.08">8780 13404 602 0,'-25'0'83'15,"-7"7"86"-15,-4 0-12 0,0 4-27 16,6 1-9-1,11-4-28-15,11-6-17 16,11-4 9-16,8-9 6 16,17 0 11-16,7 6 5 15,12-6-28-15,10 5-18 16,-2-2-34-16,-4-8 7 16,-2 1-95-16,-8-11 52 0</inkml:trace>
  <inkml:trace contextRef="#ctx0" brushRef="#br0" timeOffset="49579.91">1805 15233 60 0,'-3'5'0'31</inkml:trace>
  <inkml:trace contextRef="#ctx0" brushRef="#br0" timeOffset="49768.42">1810 15209 299 0,'3'-12'134'16,"0"2"163"-16,2 1-12 0,-5 6-37 15,-5 3-26-15,1 3-62 16,1 5-36-16,-1 4-64 15,1 6-23-15,6 7-29 16,1 6-4 0,2 13-2-16,2 5-1 0,3 14 5 0,-3 10-26 15,0 1-124 1,1 3-78-16,-1-9 100 16</inkml:trace>
  <inkml:trace contextRef="#ctx0" brushRef="#br0" timeOffset="50051">1859 15149 1322 0,'6'-42'117'0,"9"2"77"0,5-4-18 15,10 3-52 1,5 3-25-16,3 8-45 0,-2 8-18 15,-9 21-26-15,-10 4-4 16,-11 19-1-16,-6 8 1 16,-12 9 1-16,-9 4 0 15,-6-1-2-15,-1 4-2 0,-8-5-18 16,3-3-18-16,6-6-39 16,6-7-20-1,15-13-72 1,14-5-64-16,20-15 131 0</inkml:trace>
  <inkml:trace contextRef="#ctx0" brushRef="#br0" timeOffset="50600.66">2236 15110 839 0,'0'35'128'0,"0"6"108"16,0 7-116-16,-2 3-85 15,-10 1-22-15,4-3-7 16,2-8-1-16,-1-21-1 15,7-15 0-15,-3-5 1 16,2-16 1-16,1-15 18 16,0-5 10-16,1-12 34 0,10-7 26 15,2 0 34 1,3 6 8-16,7 13-20 0,3 6-26 16,-1 14-52-16,5 6-19 0,-5 9-14 15,2 4-2-15,-7 10-2 31,2 6-1-31,-11 7-1 16,-4 1-1-16,-1 9 1 0,-4-6 0 16,1-1 1-16,5-4 0 0,7-9-1 15,6-5 1-15,9-10 0 0,-2-4 0 32,-6-3 2-32,-6-5 2 15,-13 1 3-15,-3 3 0 16,-6-1 1-16,-5-5-1 0,-6 0-2 0,-2-7-2 15,3-5-2 1,2-2-1-16,11-1 7 16,7 2 8-1,9 9 8-15,-2-4 2 16,-5 10-5-16,2 5-8 16,-6 5-7-16,-1-3-3 0,-1 4-12 0,2-1-20 15,7-4-57 1,-4 5-35-16,3-3-83 15,-2-2-24-15,2 5-47 16,2 0-34-16,-4 0 186 16</inkml:trace>
  <inkml:trace contextRef="#ctx0" brushRef="#br0" timeOffset="51381.43">2675 15014 755 0,'-10'-7'74'0,"-7"3"49"16,1 2-27-16,0 2-44 16,-6 2 1-16,10-1 9 0,1 6 0 15,6 4 1-15,2 3-9 31,3 9-24-31,0 4-6 0,1 11-17 16,1 2-3-16,1-4-2 16,5-2-1-1,4-19-2-15,4-9 15 0,6-12 46 16,0-10 21-16,2-8 30 0,-2-3-5 16,-9-4-16-16,-7 3-8 15,-6-2-14 1,-5 3-8-16,-10-3-27 0,-6 3-11 15,-3 8-13-15,-2 5-4 0,2 4-12 32,3 9-20-32,6 12-99 15,7 3-91-15,8 7 113 16</inkml:trace>
  <inkml:trace contextRef="#ctx0" brushRef="#br0" timeOffset="51650.79">2959 15069 830 0,'3'-14'170'16,"-8"1"127"-16,-1 7-85 16,-10 4-45-16,-5 10-62 15,-2 5-28-15,-6 7-38 16,4 10-14-16,8 8-22 15,4 5-3-15,15 9-5 0,12-3 0 32,13-8 1-32,12-8-1 15,1-19 1-15,2-6 0 16,4-8-93-16,-3-3-72 0,-1-10 91 0</inkml:trace>
  <inkml:trace contextRef="#ctx0" brushRef="#br0" timeOffset="52140.17">3440 14988 919 0,'-13'0'153'0,"2"5"102"0,-3 5-76 15,1 4-40-15,4 5-52 16,6 6-21-16,7 11-26 16,4 10-10-16,3 9-22 15,-4 10-3-15,5 9-119 16,-1 8-114-16,4-3 126 16</inkml:trace>
  <inkml:trace contextRef="#ctx0" brushRef="#br0" timeOffset="52612.95">3399 15100 1200 0,'11'-39'141'0,"5"4"109"0,-1 4-36 31,11 9-82-31,-1 3-26 16,3 9-45-16,1 6-16 0,-1 2-21 15,-3 4-7-15,-7 10-8 16,-6 2-2-16,-7 10 2 16,-5 1 0-16,-16 7-2 15,-7 4-9-15,-6 4-10 16,1-4-5-16,4-8-1 0,4-4 4 31,12-10 0-31,8-5 3 0,15-9 3 16,9 2 2-16,8 0 12 15,2 1 5-15,-5 3 7 16,2 5-1-16,-12 3 2 0,0 4-1 0,-14 5-2 16,-7 4 3-16,-12 8-4 31,-8 4-3-31,-11-1-3 16,-2 2-3-16,-9-14-20 0,3-2-18 0,3-16-38 15,2-8-15-15,14-14-28 31,1-8-12-31,23-8-29 16,10 1-30-16,18-1-171 16,7-1 208-16</inkml:trace>
  <inkml:trace contextRef="#ctx0" brushRef="#br0" timeOffset="52840.87">4061 15015 948 0,'0'0'167'0,"-9"0"151"16,-10 5-58-16,-9 16-58 0,-7 1-42 15,2 15-59 1,-7 9-31-16,6 16-48 0,7 2-13 16,16 7-11-16,11 2-3 0,22-9-46 31,9-2-48-31,21-8-202 15,0-12 172-15</inkml:trace>
  <inkml:trace contextRef="#ctx0" brushRef="#br0" timeOffset="53060.8">4464 14902 1304 0,'25'6'106'0,"3"10"45"16,4 0-16-16,4 9-58 15,0 5-23-15,-7 9-19 16,-10 2-14-16,-18 18-8 16,-10 5-19-1,-21 18-87-15,-14 11-64 0,-12 3 72 16</inkml:trace>
  <inkml:trace contextRef="#ctx0" brushRef="#br0" timeOffset="67272.1">16589 4045 351 0,'3'-7'85'0,"3"0"81"15,4-1 2-15,3 4-22 16,-1-1-18-16,2 5-27 15,-3 0-9-15,0 8-23 0,-1 3-10 0,-4 5-12 16,5 6-7-16,-3 6-11 16,-3 10-1-16,3 17-5 15,-3 7-3 1,4 12-4-16,-3 1-3 16,2 3 1-16,-5 1 3 0,-1 4 3 31,-1 12-1-31,-1 15-8 15,-1 12-5-15,-1 9-4 16,1 6-1-16,1 8 1 0,0 11-1 16,1 17 0-1,4 7-1-15,5 11 1 0,1 3-1 16,0 11 0-16,-7 6 1 16,3 18 9-16,-7-7 4 15,-5 23 3-15,-5 2 2 0,-5-1-8 16,-1 18-3-1,-1-2-3-15,-4 4-2 16,4 16-1-16,-2-9-1 0,5 13 1 16,3-1 0-16,6-3 0 0,2-1 1 31,6-16-2-31,8 2 10 0,1-14 14 16,3 1 6-16,-3 2 13 15,-2-4-8-15,-7-3-11 16,-3 4-6-16,-2-15-11 15,-6-11-2-15,2-19-2 16,-3-19-1-16,1-33 0 0,0-15 0 16,-3-32 9-1,-2-23-27-15,-3-27-134 16,-4-22 107-16</inkml:trace>
  <inkml:trace contextRef="#ctx0" brushRef="#br0" timeOffset="68927.81">16906 4036 269 0,'-16'0'47'0,"2"0"46"0,0-3 24 16,0 1 24-16,-4-4 16 15,6 0-10-15,9-2-43 16,9 1-21-16,11-4-18 16,7 2 3-16,11 4 14 15,-4-1 4-15,10 6-12 16,0 0-12-16,5 2-23 15,3 2-9-15,6-2-3 16,8 1-1-16,16 0-1 16,19 2-2-16,17-4-10 15,0-1-6-15,8 0-5 16,3-1-1-16,29-4-1 16,12 4-1-16,13-3 1 0,13 3 2 15,7-5 14 1,-3 1 6-16,19-3 6 15,-1 2 2-15,-12-4-9 16,7 4-5-16,0 1-5 16,-10 2-4-16,-6 1-3 0,-3 2 0 15,-11 2 0-15,-5 1 1 0,-25 3 0 32,-9-1 1-32,-25 3 1 15,4-3 1-15,-14 3-1 0,-10-7 1 16,-12 4-1-16,-7 0-3 15,-4-4 0-15,-4 1-1 16,2 4-1-16,-3 0 1 16,-11-1 4-16,3 3 1 15,-21-2 0-15,-11 1 2 16,-6-3-2-16,-9 4 2 16,-7-6-1-16,4-1 0 0,-9 1-2 15,1 0 0 1,6 9 4-16,-8-2 1 15,0 7 0-15,8 8 0 16,-3 13-7-16,6 6-3 0,-2 20-3 16,0 11 0-16,3 14-5 15,-3 6 1-15,-1 19-1 16,-14 12 4-16,2 29 1 16,-2 15-1-16,3 28 2 15,3 16-1-15,-2 9 2 16,1 9 2-16,4 10 1 15,8-8 2-15,3 16-5 16,4 13 1-16,-6-5-4 16,-1 15-1-16,-3 10 4 0,-6 2 1 15,2 26 2-15,1 4 1 16,-2 11 1 0,5-2-1-16,0 2-2 15,2-6-1-15,2-5 0 16,-7-7 2-16,1-10 2 0,-4-9 1 0,-5-23 1 31,-2-2-1-31,0-24 1 16,-1-11 0-16,0-13-1 0,1-13 0 15,-3-24-3-15,-2-5-2 0,4-9-2 16,-3-9-1-16,1 4-17 31,1-3-5-31,-4-8-4 0,-1 1 0 16,-2-22 19-16,-2-7 6 15,-6-28 16-15,4-15 9 16,-12-23 21-16,2-13 11 16,-11-18 8-16,-12-8-5 0,-4-9-21 15,-7-5-10-15,4-1-19 16,1-1-3-16,-6-7-1 16,-3 3-2-16,-8-11-3 0,-8-2-2 15,-27-8 0-15,-10-4 0 31,-11-6 3-31,-1-3-1 16,-8-6 2-16,-13 6 0 0,-10-2 2 16,-9 8 2-16,3 6 0 15,-7 8 1-15,3 10-2 0,-5 4 0 16,-16 5-3-16,7 0 0 16,-1 0-5-16,-4 0-1 15,0 0-1 1,8 0 1-16,1-2 4 0,-4-2 1 0,14 2 1 15,-1 1 2-15,5-3 4 16,14 4 4-16,6 0 7 31,4 0 3-31,13 0-1 16,10-1-2-16,29-9-9 0,10-1-4 16,13-4-5-16,-5-1-19 15,10-6-70-15,9-2-73 0,13-4 84 16</inkml:trace>
  <inkml:trace contextRef="#ctx0" brushRef="#br0" timeOffset="69871.25">16709 12470 547 0,'-13'-8'103'16,"2"0"96"-16,10 2-31 31,-1-2 3-31,4 5 6 16,7-2-7-16,5 2-32 15,4 3-22-15,20 2-51 0,7 4-23 16,14 0-29-16,7 2-7 16,11 3-6-16,5 3-1 15,21 8 2-15,23-1 1 0,27 7 1 0,6 1-1 16,18-1-3-1,4 0 0-15,6-4-5 0,13 0 1 16,16-5 7-16,-6-4 2 31,4-7 9-31,22-3 2 16,-8-11-3-16,3 3-2 16,15-8 4-16,-13-1-2 0,1 8 2 15,12-4 1-15,-27 6 1 16,-9 2 2-1,-11 0 1-15,-26 0-1 0,-29 0-4 0,-23 2 6 16,-54 6-76-16,-26-4-101 16,-21 4 95-1</inkml:trace>
  <inkml:trace contextRef="#ctx0" brushRef="#br0" timeOffset="70511.46">18854 13001 1320 0,'-11'-9'109'0,"-8"7"34"0,-9 6-16 16,-8 14-76-16,-10 5-22 0,3 18-16 15,4 6-6-15,11 16-9 16,7 9-15-16,16-4-30 16,10-8-3-16,20-20 1 15,12-21 14-15,16-24 38 32,12-16 24-32,15-21 49 0,4-9 22 0,-8-12 31 15,-13 6-4 1,-28 13-27-16,-12 11-15 0,-21 33-29 15,-5-1-16-15,-15 35-20 16,-4 18-10 0,-11 26-17-16,11 5-3 15,3-10-3-15,16-17 0 16,19-26 5-16,7-14 3 16,10-24 12-16,-1-7 11 0,-2-19 24 15,-5-7 13-15,-4 0 6 16,-13-6-3-16,-12-5-11 0,-3 5-13 15,-16 1-11 1,-5 10-7-16,-10 20-15 16,0 8-17-16,-12 18-48 15,-1 13-40-15,10 7-134 16,7 0-195-16,32-6 253 0</inkml:trace>
  <inkml:trace contextRef="#ctx0" brushRef="#br0" timeOffset="71048.95">19623 13340 1661 0,'0'10'187'0,"-10"-1"115"0,-17-1-149 15,-15 3-51-15,-10-3-74 16,0-3-14-16,9 4-13 16,10 1-3-1,12 7-18-15,10 8-19 16,16 4-34-16,8-4-15 0,15-15 9 15,12-1 18-15,10-30 37 16,5-7 22-16,2-10 34 16,-5-15 12-1,-11-17 15-15,-3-2-1 16,-11-15-11-16,-13 0-6 0,-4 4-3 16,-9 2-5-16,-2 12-12 15,1 17-7-15,0 27-9 16,-10 17-3-16,8 41-2 15,-7 16-2 1,6 30-1-16,0 10 0 0,3 12 0 16,6-3-1-16,16-14-5 15,10-13 0-15,13-38 1 16,4-19 2-16,8-27 6 16,6-13 2-16,0-17 5 15,2-9 7-15,-18-10 15 16,-15 4 5-16,-21 9 11 0,-8 13 1 0,-20 23-9 15,-9 16-6-15,-13 40-18 32,0 20-8-32,4 35-10 15,11 6-1-15,29 0-1 16,12-12-10-16,50-39-10 0,15-20-15 16,15-34-45-16,3-23-50 15,-6-37-211-15,3-17 205 16</inkml:trace>
  <inkml:trace contextRef="#ctx0" brushRef="#br0" timeOffset="71571">16788 11079 466 0,'-25'-8'99'0,"9"-1"119"0,6-4-31 16,21 2 2-16,15 6 4 16,21 5-3-16,11 3-4 0,16 10-42 15,7 1-30-15,20 5-56 16,16-1-21-16,51-12-27 0,20 0-5 15,68-6-5-15,15 0 0 16,48 3 0 0,26 0 0-16,29-1 3 15,16 0-1-15,15-2 12 16,21-2 13-16,-28 0 32 0,7 1 6 31,-63 6-6-31,-40 6-13 0,-61 9-62 16,-48 4 13-16</inkml:trace>
  <inkml:trace contextRef="#ctx0" brushRef="#br0" timeOffset="72730.75">18741 11767 878 0,'9'-13'80'0,"-1"0"89"0,-2 1-7 15,-4-1-2 1,4 1 3-16,-7-4-33 0,-6 2-20 31,-4-1-40-31,-4 4-20 0,-1 5-32 16,-8 3-9-16,8 4-10 15,-2 7-3-15,5 18-4 0,2 7 0 16,6 9 2 0,5-2 0-16,10-9 0 15,5-4 1-15,9-18-1 16,4-5 2-16,9-14 4 15,-3-4 1-15,0-2 13 16,-9-4 7-16,-3 2 19 16,-10-5 10-16,-13-3 12 0,-5 1 2 15,-7 2-10-15,-1 2-8 16,11 8-24-16,1 10-10 0,-4 2-12 16,6 18-4-1,1 18-1-15,4 12 1 16,-3 18 3-16,4 4 0 0,5 2 0 15,0-1 1-15,8-6-2 16,-10-4 2 0,-2-6 1-16,-7-1 1 0,-21-2 0 15,-6-4 0-15,-10-4-2 16,-6-4 0-16,2-15-3 16,-3-10-1-16,11-22-17 0,-2-11-19 31,10-22-55-31,3-9-41 0,14-17-105 15,8-5-56-15,15-15 160 16</inkml:trace>
  <inkml:trace contextRef="#ctx0" brushRef="#br0" timeOffset="73143.05">19094 11385 1112 0,'7'-3'141'16,"0"0"107"-16,0 15-105 15,-1 9-40-15,0 20-39 16,1 8-15-16,-6 17-24 16,-1 8-9-16,0 2-10 0,0-4-26 15,11-15-18 1,7-11-3-16,7-21-6 0,2-14 26 16,3-22 19-1,-4-3 10-15,3-15 21 0,-2 1 11 16,-5 1 17-16,-6 5 2 15,-12 11-7-15,-4 8-10 16,-6 16-22-16,-3 12-8 16,-1 19-12-16,4 8 0 0,6 0-2 15,9-8 0-15,16-17-1 16,5-11 1-16,13-16 14 0,1-7 21 31,-4-13 35-31,-9-2 18 16,-20-5 15-16,-4 0-11 0,-28 0-31 15,-7 2-17-15,-21 0-29 0,-5-2-21 16,-3 4-65-16,7-1-36 16,17 3-156-1,9-1-139-15,24-6 232 16</inkml:trace>
  <inkml:trace contextRef="#ctx0" brushRef="#br0" timeOffset="73488.38">19708 11377 1250 0,'30'5'150'0,"-13"3"127"0,-9 14-54 16,-8 17-86-16,-13 10-32 16,4 20-58-16,-7 7-20 15,4 8-18-15,-3-5-4 0,12-13-6 16,3-3-16-16,5-17-7 16,9-2-1-16,-3-21 1 15,5-8 16-15,-3-23 8 16,-2-10 3-16,4-15 7 15,-4-6 2-15,5-1-1 16,3 11-1-16,-3 10-3 0,4 9 1 16,-4 13-3-16,-2 4-1 31,1 12-3-31,-1-4 1 16,-5 9 0-16,-1 0 0 0,-13 1 2 15,-1 2 1-15,-16 3-1 16,-14 0-12-16,-10 0-53 15,-6-5-46-15,-2-17-173 16,10-8-234-16,9-21 296 16</inkml:trace>
  <inkml:trace contextRef="#ctx0" brushRef="#br0" timeOffset="74015.39">20180 11948 974 0,'33'3'187'0,"-10"2"137"0,-24-5-69 16,-10-3-53-16,-22 0-88 16,-1-5-41-16,0 12-56 15,-6 4-10-15,2 19-6 16,2 9-2-16,9 7-3 31,5 0-3-31,22-17-10 0,8 0 0 16,22-26 2-16,5-2 2 15,7-22 12-15,6-2 4 16,-6-8 13 0,1-2 6-16,-10 6 5 0,-6 3 0 0,-7 13-8 15,-13 11-4 1,-7 9-5-16,-5 12-2 0,-8 12-4 16,9 6-1-16,-9 5-3 0,10 1 0 15,8-7-3-15,1-8 0 16,19-14 0-16,5-12 2 31,-3-13 1-31,0-12 2 0,-2-16 1 16,-9-7 0-16,4-14 1 15,-4-12 5-15,-11-9 15 0,6-5 7 0,-8 1 15 32,3 5 0-32,-6 18-9 15,0 11-3-15,-1 28-10 16,1 21-3-16,0 29-5 0,1 16-4 15,2 24-8 1,-4 13-2-16,2 6-1 0,4 4-2 0,13-9-67 16,1-6-50-16,14-11-265 15,-3 0 217-15</inkml:trace>
  <inkml:trace contextRef="#ctx0" brushRef="#br0" timeOffset="74606.25">21188 11735 615 0,'-5'0'157'16,"-1"2"157"-16,4 2-89 0,2 1-73 16,0 5-39-1,8 5-37-15,-2 9-13 0,4 19-27 16,-1 7-9-16,2 12-18 15,5-4-5-15,1-8-3 16,-1-5 0-16,5-22-1 16,-4-7 9-16,7-16 25 15,1-13 14-15,3-13 44 16,1-9 15-16,-9-6 13 0,1-3-8 31,-17-13-39-31,-4 0-26 0,-9-6-38 16,-2 3-20-16,1 21-81 15,-1 12-63-15,5 17-432 16,3 14 359-16</inkml:trace>
  <inkml:trace contextRef="#ctx0" brushRef="#br0" timeOffset="76521.74">19645 10764 746 0,'0'8'47'15,"0"3"42"-15,-2 1 4 0,2 4 13 16,0 0-3-16,5-5-12 15,-3-3-15-15,4-8-9 16,-1-5 2-16,-2-3-6 16,1-5-3-16,1-6-3 15,-5-6 3-15,0-9 2 16,2-14 1-16,-2-15-12 16,0-9-12-16,6-21-18 15,-6-5-10-15,0-3-8 0,2 5-2 16,-7 17-2-16,0 11-4 15,4 14-23 1,-6 5-18-16,10 23-44 16,2 5-23-16,-6 20-17 15,-3-3 15-15,-2 12 46 16,-3 5 27-16,-1 6 48 0,-7 5 15 16,-2 1 17-16,-2 3 6 0,-7 4-8 15,-7 2-6-15,-4 7-16 31,-2 0-5-31,1 0-4 16,3-11-2-16,8-8-3 0,5-12-3 0,21-18 1 16,10-16 0-16,19-17 1 15,11-9 2-15,18-13 18 16,3-2 21-16,7 2 29 16,-10 3 5-16,-6 14-6 15,-6 9-15-15,-12 19-23 16,-4 15-5-16,-10 25-8 0,-2 14-3 31,0 21-6-31,-2 9-3 0,4 1-2 16,7-6-3-16,3-15-56 15,3-15-54-15,12-5-139 16,3-6 124-16</inkml:trace>
  <inkml:trace contextRef="#ctx0" brushRef="#br0" timeOffset="77592.39">20323 9729 1606 0,'8'38'94'0,"0"12"27"0,-7 7-5 16,-1 19-41-16,-9 1-24 0,-4 2-28 31,6 1-15-31,2-9-3 15,6-6-22-15,12-14-29 0,-5-14-2 16,4-19-4-16,3-10 22 16,5-24 26-16,7-9 4 15,-6-15 5-15,1-4 5 0,1 5 4 16,3 7 2 0,-4 13-3-16,-5 14-4 0,7 21-3 15,-9 13-2 1,3 16-2-16,2 4 0 0,2-9-1 15,5-9 0-15,11-15-1 16,3-11 1-16,11-18 16 16,2-9 5-16,-2-13 12 15,-2 1 5-15,-21-11 4 16,-4 6 2-16,-19 7 2 16,-15-1-5-16,-9 11-15 15,-16 10-12-15,-7 16-14 16,-3 14-3-16,1 24-6 15,8 9-5-15,18 7-30 0,12-7-8 16,22-15-10 0,18-9 4-16,22-23 31 15,5-4 11-15,7-12 13 0,-8-4 2 0,-12-8 3 16,0-1 0-16,-20 0 12 31,-4 0 5-31,-14 3 11 0,-8 1 2 16,-8 5-7-16,-7-3-6 15,-10 15-14 1,-4 2-4-16,3 8-5 16,2 10-2-16,1 11 0 0,7 4 2 15,8-2-1-15,5-4 0 16,15-11 1-16,4-6 0 16,9-9 3-16,-4-10 1 0,2-5 4 0,4-6 1 15,-1 1-2-15,-2 2 1 31,-2 13-3-31,-6 6 1 0,-10 19-3 16,-1 1 0-16,-6 14-1 16,-2 2-2-1,-3 3 2-15,3 2-1 0,-4-5 2 16,11 1 0-16,-1-7 0 16,3-5 0-16,4-3 0 0,0-5 0 15,-2-2 0-15,1-4 1 0,-5 3-1 31,-1-3-2-31,3-2-15 16,-4 2-9-16,6-9-8 0,0-4 0 0,-6-13 19 16,3-4 11-16,-7-18 19 15,-2-5 11-15,-5-17 14 16,1-10 5-16,2-13-3 16,-2 3-7-16,11 13-7 15,5 14-3-15,7 24-7 16,1 9-1-16,12 19-11 31,-1 6-4-31,5 11-2 0,1 5 0 16,-9 0 2-16,-2-1-1 0,-14-1 1 15,-8-1 0-15,-6-1 3 32,-8-6 0-32,-12-5-1 0,-7-6-6 15,-16-6-30-15,-3-6-17 16,3-6-58-16,-1-3-50 0,7-2-123 15,4 4 151-15</inkml:trace>
  <inkml:trace contextRef="#ctx0" brushRef="#br0" timeOffset="82507.53">23310 4394 283 0,'0'0'86'0,"-5"-2"101"15,2 2 10-15,-7 5-15 16,-1 1-8-16,2 1-20 15,2 1-14-15,1-7-37 16,6 1-20-16,0-1-25 0,6 1-2 16,1 1 2-16,2-1 2 15,1 6-8 1,-4 7-7-16,2 9-8 16,-3 9-9-16,-1 14-10 15,-1 9-6-15,1 19-8 0,2 17 1 16,-3 20-6-16,2 4-2 0,4-7 0 15,1-6-4-15,2-20-23 32,3-5-24-32,-1-14-81 15,-3-5-50-15,-7-10 96 0</inkml:trace>
  <inkml:trace contextRef="#ctx0" brushRef="#br0" timeOffset="82792.92">23177 5328 1163 0,'-3'0'120'0,"-2"3"86"15,4 9-61-15,5 12-38 16,3 6-27-16,12 6-25 16,4 5-17-16,13 7-25 15,7 2-5-15,3-6-4 16,3 0 5-16,1-11 15 15,1-3 6-15,-10-15 30 16,-7-11 10-16,-8-15-4 0,-7-14-5 16,-7-19-29-1,2-16-15-15,-3-14-33 16,-3-7-34-16,-3-1-125 16,-2-6-97-16,13 8 140 0</inkml:trace>
  <inkml:trace contextRef="#ctx0" brushRef="#br0" timeOffset="83130.75">23841 4736 908 0,'5'-12'87'0,"-5"1"63"16,-2 0-5-16,-15 7-25 15,-7 0-22 1,-9 7-29-16,2 2-17 0,-6 7-15 16,9 6-6-1,6 2-15-15,9 4-4 0,9 1 0 16,5-1 6-16,18 2 1 16,13 3 6-16,5-4 14 15,6 2-4 1,-5-5 0-16,-3-2-8 0,-9 4-19 15,-8-2-1-15,-15 3 0 0,-8-9 3 0,-22 1-42 16,-12 1-63-16,-15-4-226 31,-3-1 187-31</inkml:trace>
  <inkml:trace contextRef="#ctx0" brushRef="#br0" timeOffset="83330.86">23885 4334 1008 0,'27'-42'131'0,"-5"12"129"16,-4 6-38-16,-6 35-30 15,-4 5-44 1,2 34-67-16,-6 12-25 0,6 10-27 16,-5 12-10-1,6 4-11-15,0 4-4 0,-2 2 3 16,-1 1-24-1,1-15-73-15,-5-6-76 16,0-17 78-16</inkml:trace>
  <inkml:trace contextRef="#ctx0" brushRef="#br0" timeOffset="83831.55">23920 4750 1351 0,'27'-26'109'0,"3"2"67"16,5 3 10-16,1 14-37 0,2 0-37 16,1 9-64-1,1 4-21-15,2 7-19 0,-2-1-3 16,-4 3-4-16,0 0 1 16,-9 1-1-16,0 1 1 0,-7-7 1 15,-4-2 2 1,-3-7 1-1,-9-1 2-15,1-6 2 16,-3-5 0-16,-13 0 0 16,-2-2-1-16,-3 10-9 0,-6 2-15 15,-5 7-14-15,4 16-9 16,-4 14-3-16,3 5 13 0,18 5-8 16,6-2 4-16,17-15 5 15,13-6 1 1,3-20 22-16,2-3 6 15,-10-14 5-15,-3-2 2 0,-4-7 10 16,-10-2 7-16,1 2 16 16,-10 0 2-1,-1 7-11-15,-6 5-12 16,2 16-21-16,-4 9-6 16,7 17-1-16,-3 7 2 0,0 3 4 15,7 3-18-15,1-18-32 0,12-3-10 31,10-16-164-31,2-9-103 0,20-9 186 16</inkml:trace>
  <inkml:trace contextRef="#ctx0" brushRef="#br0" timeOffset="84051.48">24693 4776 997 0,'-22'14'65'0,"3"0"33"0,2 3-13 15,7 2-34 1,7-3-2-16,3 9-17 0,5 8-8 16,0 4-11-16,2 1-5 15,6-5-6-15,3-3-3 0,4-8-2 16,-1-10-23-16,5-7-62 16,1-8-53-1,0-21 67-15</inkml:trace>
  <inkml:trace contextRef="#ctx0" brushRef="#br0" timeOffset="84268.49">24887 4301 1043 0,'17'-11'90'16,"1"9"64"-16,5 9-11 31,1 27-14-31,3 15-32 0,-8 22-48 0,-8 13-17 0,-9 9-16 15,-6 6-3-15,-8 4 0 16,-1-2-45-16,2-19-119 16,10-8-103-16,8-29 112 31</inkml:trace>
  <inkml:trace contextRef="#ctx0" brushRef="#br0" timeOffset="84491.63">25259 4664 1094 0,'-11'17'98'31,"-6"2"32"-31,-7 9 1 0,-1 5-4 16,-3 2-44-16,2 1-20 0,11-1-37 15,4 1-9-15,14 5-15 16,2-11 3-16,17 7-3 15,4-3-2 1,15-7-23-16,12 14-51 0,0-11-253 16,4 8 208-16</inkml:trace>
  <inkml:trace contextRef="#ctx0" brushRef="#br0" timeOffset="99568.6">2477 5309 380 0,'0'0'156'0,"-3"-5"118"0,-1 3-30 16,0 1-21-16,3 1-51 15,-4 1-31 1,-1 12-57-16,3 4-29 0,-5 16-41 16,5 7-9-1,3 9-3-15,1 3-1 0,10-2 0 16,2-6 1 0,6-9-2-16,9-11-21 0,2-21-69 15,-3-13-48-15,-2-18 62 16</inkml:trace>
  <inkml:trace contextRef="#ctx0" brushRef="#br0" timeOffset="99721.49">2386 5112 1133 0,'-5'4'84'0,"2"1"42"15,3-3-68-15,0-4-31 16,3-9-13-16,8-2-118 31,3 1 78-31</inkml:trace>
  <inkml:trace contextRef="#ctx0" brushRef="#br0" timeOffset="100272.75">2848 5315 828 0,'0'43'52'15,"-3"-1"19"-15,-3 1 8 0,-4-10-35 16,1-2-3 0,1-18-12-16,3-8-10 15,0-10-2-15,5-12-1 0,2-7-2 16,-2-8 5-16,6-5 25 16,-3-1 12-16,10 2 21 15,6 2 8-15,0 12-5 16,1 7-9-16,-1 15-18 15,5 9-17-15,-3 11-21 0,-3 7-3 16,3 6-6-16,-4 2 1 16,1-5-3-1,2 2 0-15,-2-7-1 16,1-5 0-16,-5-5-1 0,-2-8 0 16,-2-13 1-1,-2-8 1-15,1-14 1 0,2-9 0 0,2-5-2 31,-1-10 0-31,1-10 0 0,-5-7-1 16,-2-9 2-16,-4 0 2 16,-5-1 18-16,-4 9 7 15,4 14 24-15,2 15 9 0,-3 25 1 16,0 8-3-16,2 27-23 16,1 11-11-16,1 30-20 31,3 6-4-31,6 21-2 0,2 3 0 15,3-5 2-15,2 0-4 16,9-11-35-16,7-14-22 0,6-10-50 16,-5-7-31-16,3-21-45 15,-10-5-42-15,-3-23 125 16</inkml:trace>
  <inkml:trace contextRef="#ctx0" brushRef="#br0" timeOffset="100448.11">3142 5165 1030 0,'0'11'134'15,"3"0"89"-15,14-8-38 0,5-3-32 0,18-12-48 16,2-4-29-16,9-8-46 16,6 1-10-1,-4 5-146-15,2-4-201 0,5-1 193 16</inkml:trace>
  <inkml:trace contextRef="#ctx0" brushRef="#br0" timeOffset="101381.89">4318 5257 563 0,'4'1'122'16,"-4"-1"104"0,0-3-70-16,-4-2-14 0,4-7-11 15,0-1-6-15,-4-1-10 16,-1-5-17-16,-4 2-29 15,-4 1-8-15,0 0-13 16,-2 2-7-16,2 8-14 16,0 4-9-16,2 7-14 15,-8 6-3-15,4 19-3 16,-3 6 0-16,-5 13-1 16,11 12-2-16,0-4-18 15,6 3-2-15,12-19-3 0,6-11 1 16,12-24 19-16,6-7 5 15,3-23 4 1,-3-3 2-16,-3-7 6 0,-2-3 7 0,-11 6 8 16,-4-4 7-16,-7 10 1 15,-3 6-1-15,-3 8 0 16,0 1-1-16,-4 12-10 16,3 6-5-16,1 6-12 15,1 5-5 1,5 11-2-16,3 0 1 15,7 6 1-15,3 2 0 0,1-5 2 16,5-1 0 0,4-9-6-16,-1-5-28 15,2-7-117-15,-5-6-125 0,-2-10 142 16</inkml:trace>
  <inkml:trace contextRef="#ctx0" brushRef="#br0" timeOffset="102457.41">4760 5381 436 0,'2'2'151'16,"-2"1"112"-16,-2 6-47 31,2 6-36-31,0 5-77 16,-1 5-33-16,1 4-42 15,-5 5-10-15,2 1-9 0,0 1-2 16,-8 1-57-16,0-3-71 15,-4-2 70-15</inkml:trace>
  <inkml:trace contextRef="#ctx0" brushRef="#br0" timeOffset="102891.27">4929 4821 685 0,'5'0'135'16,"3"7"110"-16,-5 16-57 15,2 6-30-15,-1 21-47 16,-1 2-29-16,1 10-44 16,2 2-14-16,-1-8-15 0,1-6-2 15,-1-9-2 1,4-5-1-16,-3-12-1 15,4-7 0-15,-4-9 1 16,-4-8 0-16,3-1 2 0,-4-12 1 16,1-11 0-16,4-1-1 0,-3-6-5 15,8 2-1-15,3 10 2 16,4 2 0-16,4 11 2 16,1 4-1-16,0 4-2 15,-6 7 0-15,-4 7 3 31,-4 0 1-31,-9 6 5 16,-8 1 0-16,-9-1 1 0,-7 8-2 16,-9-7-9-16,1-1-26 0,4-7-64 15,3-7-53-15,11-9-203 16,6-10 200-16</inkml:trace>
  <inkml:trace contextRef="#ctx0" brushRef="#br0" timeOffset="103061.72">5358 5309 542 0,'17'27'60'0,"-9"1"38"32,-1-6 3-32,-7-3-25 15,-7-5-28-15,1-3-145 16,-3 0 71-16</inkml:trace>
  <inkml:trace contextRef="#ctx0" brushRef="#br0" timeOffset="103341.42">5726 5017 823 0,'-7'0'181'16,"-8"3"138"-16,-3 10-94 15,-5 1-41-15,-1 8-86 16,3 0-32-16,4 10-47 16,4-1-11-16,13 5-8 0,5 1-2 15,9-9-2 1,2-4-16-16,13-12-105 15,5-2-60-15,10-12 88 0</inkml:trace>
  <inkml:trace contextRef="#ctx0" brushRef="#br0" timeOffset="120543">16879 5052 382 0,'-3'-2'106'16,"0"-1"115"-16,3-3-58 16,-6-2 4-16,2 0-20 15,3 3-20-15,-15 4-30 0,-1 2-7 16,-5 2-20-16,-4 7-8 0,8-2-26 16,3-1-15-16,15-5-8 15,0 4 11 1,16-6 29-16,11-4 17 15,6-7 26-15,6 3-8 0,10 3-13 16,-6-3-9-16,-2 8-21 16,3 0-4-16,-6-8-11 15,-3 3-4-15,7 5-8 16,-5-1-1 0,4 1-6-16,3 0 0 0,14-2 1 15,5-1 4-15,10 0 9 0,4 1 1 16,4 1 1-16,-9-2-4 15,-4 3-9-15,0-5-4 32,1 10-6-32,10 1 0 15,19 3-3-15,1 4 0 0,4 0-1 16,-10-1 1-16,-8-1-1 16,-4 2 0-16,1 1 1 15,15-6-1-15,4 5 1 16,-3-5-1-16,-2-5 2 15,-10 5-2-15,-4-5 2 16,3 1-1-16,10 8-1 0,7 2 0 16,1 1 0-16,-6 0 0 0,-13-1 0 31,-7-6 1-31,-1 1-1 16,0 1 1-16,15-4 0 0,-1-1-1 15,5-5 0-15,-2 0 0 0,-14 1 0 31,3-1 0-31,3 5 1 16,3 0-1-16,10-2 0 0,8 0 0 16,-7 0 1-16,-4-3-1 0,-15-1 2 15,1-1 4-15,7 0 7 16,10 6 0-16,6-4 2 16,-12 1-6-16,-6 2-4 15,-10-3 0-15,-13 0 0 16,2 0 2-1,-10-6-1-15,-4 3 0 0,-4 1-1 16,0-2-2-16,12 2-1 16,-1-1-1-16,7 1-1 15,-7 2 1-15,-7-1 0 16,-10-1 6-16,-29-7-53 16,-2 6-35-16,-29 3 45 15</inkml:trace>
  <inkml:trace contextRef="#ctx0" brushRef="#br0" timeOffset="123262.23">14847 4266 940 0,'13'-11'96'0,"-7"7"83"0,-3 2-46 15,-1 10-13-15,-10 11-33 0,5 14-47 16,-3 2-13-16,1 4-18 16,3 0-5-1,2-9-2-15,0-9 1 16,2-12 1-16,-2-7 23 0,0-5 19 15,0-10 14-15,3-15 23 16,2-4-6-16,-4-21-16 16,3-1-13-16,7-8-25 15,3 3-5-15,9 16 11 16,-2 10-1-16,1 25-1 16,0 8-11-16,3 20-14 0,-1 6-2 15,4 5 0 1,-1 1-1-16,-8-7 1 15,2-4 1-15,-9-12 1 16,-2-3 1-16,-10-6 3 0,1-3 0 16,-1-9 0-16,-3-14-1 15,3-12-3 1,5-1 0-16,6-5-2 16,3 8-1-16,8 15-2 15,-3 10-1-15,2 22 1 0,-4 10-1 0,5 9 2 16,-3 6 0-16,5 0-17 15,3-3-15-15,7-9-32 16,4-2-28-16,0-14-53 16,0-2-30-16,-2-6-86 15,2-6-53 1,9 1 178-16</inkml:trace>
  <inkml:trace contextRef="#ctx0" brushRef="#br0" timeOffset="123731.96">15852 4203 669 0,'7'-17'158'0,"-6"-7"161"15,-2-1-28-15,-14-3-76 16,-7 1-40 0,-9-3-78-16,-1 5-38 0,-9 9-47 15,3 6-11-15,2 17-7 16,-7 10-3-16,7 21-2 16,0 8-11-16,9 2-14 15,18-5-1-15,23-8 2 0,16-13 12 16,11-13 19-1,0-9 3-15,-3-9 3 0,-2-5 2 16,-5-5 2-16,1-5 7 16,-5-1 7-1,-7 0 1-15,-7 4-2 0,-2 7-5 0,-11 12-7 32,0 10-3-32,-6 17-1 0,-4 2-1 0,2 10-2 31,4-4 0-31,7-7 0 15,5-7 1-15,3-11 0 16,4-3 8-16,0-11 9 16,2-2 4-16,4-11 13 0,-7 0 0 0,2-2 2 15,1 6-1 1,-3 13-9-16,-1 2-4 16,-1 21-9-16,-5 9-3 0,1 1-3 15,1 4-4-15,-1-10-4 16,6-8-19-16,7-10-62 15,7-7-51-15,5-11 62 16</inkml:trace>
  <inkml:trace contextRef="#ctx0" brushRef="#br0" timeOffset="123862.42">16037 3916 1367 0,'-36'-1'147'0,"-1"1"90"16,10 0-125-16,4 0-48 15,12-8-57 1,9-6-33-16,13-7-146 16,7 2 114-16</inkml:trace>
  <inkml:trace contextRef="#ctx0" brushRef="#br0" timeOffset="124141.54">16300 4150 1195 0,'3'53'69'0,"4"-4"9"31,-3-6 3-31,1-13-19 16,-3-5-25-16,-2-9-23 0,-7-4-4 0,0-9-2 15,0-1-2-15,7-13 2 16,3-8 6 0,13-16 22-16,2-6 15 15,8-4 39-15,0 4 20 0,7 11 4 16,-6 14-11-16,-2 19-40 15,-5 16-27-15,-5 24-26 16,-4 9-4-16,-4 14-11 16,-3 2-30-16,0 4-60 0,4 4 54 31</inkml:trace>
  <inkml:trace contextRef="#ctx0" brushRef="#br0" timeOffset="127339.1">17035 4262 328 0,'-9'6'95'15,"-7"2"66"-15,5-5-44 0,-9-3-23 16,-4 0-54 0,8 1-20-16,2-1-18 0,1 0-3 15,13 0-3-15,2-1 0 0,3-7 2 16,14 3 2-16,-7 2 59 15,-4 0 34-15,0 6 48 16,-6-1 18-16,-4 4-14 16,-9-1-19-16,2-2-23 15,1-2-8-15,8-1-25 32,-5-3-9-32,21-3-11 0,4 0-4 15,20-4 4-15,10 4 3 0,10-5 1 31,8 1-4-31,14 7-9 0,9 2-5 0,15 4-13 0,-3 8-5 32,-6 3-11-32,-13 3-3 15,-3 2-1-15,4-4-1 0,16-6 1 16,8-4-1-16,-1-5 0 16,0 0 0-16,-12 0-1 0,-5-2 1 15,3 2-1-15,6 3 0 16,5 5 1-16,-4-3-1 0,-12 3 1 31,-11-7 1-31,-10-1-1 0,-2 0 0 0,10-12 0 31,9-1 2-31,9-1-1 16,4-8 0-16,0 6-1 16,-11-4-1-16,-11 2 0 15,-1 7 0-15,-4 7-1 16,-3-3 1-16,6 4-1 15,-3 3 0-15,-4 2 0 16,-8-2 1-16,0 4 0 0,-4 1 1 16,5 1-1-1,2 2 1-15,4 3-1 16,-5-6-1-16,10 3 1 0,0-5-1 16,0-3 1-16,2 0 0 15,-7-1-1-15,-3 1 0 0,-6-4 0 16,5 4 1-16,-1 4-1 0,2 0 0 31,3 4 0-31,1 0 0 0,-4 0 0 16,-5 0 2-1,-7-5-2-15,-6-1 1 0,-5-2 0 16,-2 4 0 0,-7 1-1-16,6 6 0 0,-3-6 0 15,-4 3 0-15,-5-7-25 16,-4 1-36-16,-15-4-133 15,1-9-103-15,-7-8 153 0</inkml:trace>
  <inkml:trace contextRef="#ctx0" brushRef="#br0" timeOffset="128052.96">19547 4022 444 0,'13'1'165'0,"-2"-1"187"15,3 0-11-15,-9-4-84 16,-1-1-47-16,-4-5-84 16,-11-2-34-16,0-7-29 15,-1-2-12-15,1-7-24 16,-2 0-9 0,-1-2-9-16,-2 3-2 0,-8 13-7 15,1 3-4-15,-3 17-5 16,0 11-3-1,-3 12 2-15,4 9 2 0,3 3 3 16,8-2 3 0,12-9-1-16,7-8 1 0,14-11 2 15,3-6 2 1,6-10 3-16,2-4 4 0,3-10 13 0,-3-2 6 16,-6 1 11-16,-2-2-1 31,-17 3-8-31,3 4-5 0,-8 9-11 15,0 6-4-15,0 13-5 16,0 6-1-16,4 14-2 16,-2 0 0-16,9 0 0 15,3-1 0-15,11-9-1 16,4-5-1-16,6-15-10 0,2-3-25 16,3-8-87-16,-2 0-106 15,-4 3 123-15</inkml:trace>
  <inkml:trace contextRef="#ctx0" brushRef="#br0" timeOffset="128585.71">19478 4418 728 0,'14'-10'193'0,"0"1"134"15,-1 6-40-15,-7 3-34 0,-1 11-92 16,-5 1-45-16,-2 9-62 15,-4-4-19-15,-1 7-21 16,-2-4-5-16,-1 9-7 16,7-1-2-16,0-4-7 15,5-2-2-15,1-3-1 16,8-5-2-16,2-8 5 0,-4-6 3 16,4-9 4-1,1-10 4-15,2 0 1 16,-2-3 1-16,3 8-1 0,4 1 1 0,-6 11-1 15,-2 2-2 1,0 13-2 0,-4 6-1-16,4 8 0 0,-4 1 0 0,-9-4 2 15,3 1 1-15,-9-6 3 32,-5-3 2-32,-8-7-2 15,-9-7-9-15,-10-4-50 0,-2-10-43 16,-7-7-108-16,6 0-60 15,14 5 139-15</inkml:trace>
  <inkml:trace contextRef="#ctx0" brushRef="#br0" timeOffset="128975.12">19845 4905 1359 0,'-5'-11'113'0,"-7"-2"94"16,-4-2-66-16,-9-3-12 15,0 4-35-15,1 8-47 16,-1 9-19-16,-1 22-20 16,7 15-7-16,1 12-6 15,11 4-1-15,17-12 0 0,10-7 0 0,18-14-20 16,5-8-28-16,10-14-129 15,1-1 109-15</inkml:trace>
  <inkml:trace contextRef="#ctx0" brushRef="#br0" timeOffset="141853.7">10137 4146 668 0,'6'-1'98'15,"3"1"73"-15,-9 9-59 16,-3 10-25-16,-8 19-38 15,-5 2-14-15,-4 10-24 16,1 2-5-16,-5 2-2 0,4-2-2 16,4-11 1-16,3-7-1 15,9-15 0-15,4-9 13 16,4-12 35 0,6-9 15-16,-2-17 30 0,3-13-2 15,-3-16-19-15,0-12-8 16,4-21-5-16,4-5 1 15,6-3 11-15,3 7 4 0,10 21-3 16,0 12-7 0,-5 17-11-16,-3 10-8 0,-9 20-24 15,-5 9-1 1,-3 26-10 0,1 13-8-16,-2 25 1 15,-3 14-3-15,1 17-2 0,-6 0 4 0,4-5 1 16,3-8-11-16,5-18-51 31,2-10-27-31,4-17-110 0,-3-8-79 16,-2-13 155-16</inkml:trace>
  <inkml:trace contextRef="#ctx0" brushRef="#br0" timeOffset="142003.57">10179 4296 1047 0,'-16'18'116'16,"13"-6"136"-16,5-7-63 15,23-8-26 1,4-13-23-16,10-16-59 0,0-1-34 16,13-4-96-16,7-1-91 15,4 8 82 1</inkml:trace>
  <inkml:trace contextRef="#ctx0" brushRef="#br0" timeOffset="142245.31">10907 4210 1148 0,'-10'7'146'0,"-9"4"115"0,-11 4-37 0,-16 4-64 31,-4 1-50-31,-8 5-64 0,7 2-23 16,20-2-20-16,10-1-3 0,30-2-6 16,18-3 1-1,24 0 2-15,13-5 1 16,11-8 1-16,-4-2-18 0,-10-17-57 15,-3-8-50-15,-7-13-135 16,-7-12-85-16,-6-17 186 16</inkml:trace>
  <inkml:trace contextRef="#ctx0" brushRef="#br0" timeOffset="142425.57">11176 3751 683 0,'0'-60'223'0,"2"16"184"0,4 31-119 16,4 21-52-16,-1 25-83 15,-4 9-31-15,0 20-41 16,-4 12-17-16,-1 10-31 16,-5 9-13-16,5 0-12 0,8-5 0 0,6-19-34 15,7-10-34 1,4-29-98 0,4-10-90-16,-4-17 133 15</inkml:trace>
  <inkml:trace contextRef="#ctx0" brushRef="#br0" timeOffset="142592.72">10955 3970 1357 0,'19'1'100'0,"14"-1"92"16,10-4-24-16,14-15 4 16,11 0-37-1,3-6-71-15,3 2-28 16,-9 9-65-16,-2 6-49 15,-8 16-212-15,-11 13 169 0</inkml:trace>
  <inkml:trace contextRef="#ctx0" brushRef="#br0" timeOffset="143256.71">10342 5123 1347 0,'-2'3'100'0,"2"8"54"0,3 8-6 16,2 11-54-16,5 3-31 15,2 9-50-15,1-2-6 16,7-2-2-16,-2-7 0 16,-4-7 2-16,-2-7-1 0,-7-10 5 15,-5-9 3-15,-3-15 13 16,-3-10 5-16,-7-14 10 16,4-10 3-1,2-9-16-15,7 2-7 16,13 8-10-16,7 10-8 15,6 15 0-15,2 9 1 0,5 7-10 16,3 4-28 0,10-5-90-16,8-1-72 0,11-1-109 15,-7 1-25-15,-6 8-3 16,-14 3 47-16,-21 12 145 16,-3 7 117-16,-14 8 208 0,-4 3 66 15,1 0 36 1,-4 0-40-16,12-5-91 0,4-3-26 15,12-12-47 1,-1-4-19-16,-1-12-10 16,2-10-9-16,-4-9-8 0,-3-7-5 15,-3-1-6 1,-6-2-4-16,-10 5 4 16,-4 5 1-16,-12 9-3 15,-4 8-4-15,-8 23-15 0,2 10-5 16,-4 21-6-16,2 10-1 15,14 11 3-15,8-1 1 16,23-8-40-16,12-10-34 16,17-17-106-16,6-9-98 0,10-20 156 15</inkml:trace>
  <inkml:trace contextRef="#ctx0" brushRef="#br0" timeOffset="143882.87">11590 4944 1125 0,'-29'22'121'0,"-18"7"91"16,-4 9-69-16,-5 14-40 15,-3 3-37-15,17 5-36 16,7-5-13-16,24-8-17 0,14-7-4 16,24-21-3-16,11-10 2 15,19-18 4-15,6-9 3 16,1-10 4-1,1-4 3 1,-13 1 20-16,-6 3 6 0,-11 7 3 16,-10 5-3-16,-13 16-18 0,-4 5-5 15,-11 19-3-15,-3 9-2 16,-2 8-3-16,0-2 0 0,8-3-3 31,8-10 0-31,9-17 1 0,8-4 1 16,5-18 18-16,5-2 8 0,1-11 12 15,-2-2 12-15,-9-1-2 16,-3 1 2 0,-14 1-3-16,-8 2-3 0,-21 5-21 31,-2 5-9-31,-7 11-15 0,-3 2-11 16,4 2-14-16,4 2-9 15,19-2-32-15,6 0-7 16,20-8-4-16,12 1 8 0,10 0 31 15,9 5 13-15,1 10 16 16,3 8 2-16,-8 9 2 0,-4 5 2 16,-12 8 1-1,-12-4 3 1,-9-5 3-16,-5-2 1 0,-12-8 4 16,-5-7 0-16,-4-12 1 0,3-5-1 15,13-12-3-15,2-10-3 16,10-3-4-1,14-1-2-15,1 5-4 16,9 9-1-16,2 11-68 16,-8 6-60-16,1 8-174 15,2-2-151-15,5-4 250 16</inkml:trace>
  <inkml:trace contextRef="#ctx0" brushRef="#br0" timeOffset="144199.07">12585 5246 559 0,'6'0'199'0,"-7"4"206"31,-9-1-43-31,-16 9-94 0,-11-1-55 0,-1 3-88 31,-1 0-37-31,7 3-57 16,4 4-12-16,12 1-17 0,7-3-4 15,10-2-6-15,10-1 0 16,8-14 1 0,5-2 3-16,3-15 4 0,1-7 7 15,2-5 20-15,-1-6 13 0,-6-11 21 16,-5-6 0-1,-6-13 1-15,-4-12-4 16,-6-14-14-16,-2-9-2 0,0-8-17 16,0 12-5-16,0 27 2 0,1 22 2 15,-1 43-4-15,0 5-6 16,-6 43-12-16,0 20-4 31,-1 35 1-31,4 11-9 0,13 19-108 16,2 8-20-16,4 4 57 0</inkml:trace>
  <inkml:trace contextRef="#ctx0" brushRef="#br0" timeOffset="147771.29">15644 1969 1037 0,'-5'-23'112'0,"-3"8"98"16,7 4 0-16,-2 6-22 15,0 5-22-15,1-2-52 16,-1 4-9-16,-2 6-16 15,2 9-18-15,0 10-14 0,1 9-15 16,7 8-19-16,0 5 0 16,10 13-11-1,12-2-1-15,19 14-4 16,12 11-3-16,24 11-3 16,13 13 0-16,31 19-1 0,2 6 0 0,-5 3 3 31,-8-5 0-31,-20-16 1 15,-12-8 1-15,-8-16-12 16,-9-5-9-16,-16-15-23 16,-4-9-15-16,-21-15-37 0,-6-11-32 15,-8-16-179-15,-11-16 179 0</inkml:trace>
  <inkml:trace contextRef="#ctx0" brushRef="#br0" timeOffset="148183.04">16491 3457 713 0,'0'0'118'15,"-1"5"90"-15,-1 3-1 0,2 3-38 32,3 2-41-32,8 1-41 15,3-2-8-15,10 1-11 16,6 3-13-16,11-5-21 16,6 3-9-16,4-5 0 15,-1-4 3-15,-5-3 7 0,-3-2 1 0,-15 0-7 16,-8-2 3-16,-11-3 12 15,-8-6 7-15,-11-4 15 32,-5-7-1-32,-11-10-8 15,-3-11-2-15,0-9-19 16,3-1-11-16,12 1-15 0,5 6-8 16,10 16 0-16,2 8-34 0,2 16-171 15,4 2 141 1</inkml:trace>
  <inkml:trace contextRef="#ctx0" brushRef="#br0" timeOffset="148928.07">16187 5261 522 0,'22'-9'143'0,"-2"3"180"0,-2-4-89 16,-6-1-23-16,2 5-30 15,-14-1-37-15,0 7-13 0,-1 4-16 16,-10 4-8-16,-5-1-13 16,-3 6-8-16,-3 9-17 15,-11 2-11-15,-7 12-29 16,-10 5-8-16,-15 13-15 15,-3 12-4-15,-14 21-2 16,-1 6-1-16,-15 11-2 16,-5-5 2-16,4-11-18 0,6-10-15 15,27-23-42 1,17-9-21-16,28-23-32 0,9-10-33 16,9-21-148-1,9-8 182-15</inkml:trace>
  <inkml:trace contextRef="#ctx0" brushRef="#br0" timeOffset="149331.64">16021 5228 838 0,'21'-12'151'0,"-10"4"265"16,-10 0-187-16,-10 8-5 15,-7 0-36 1,-17-2-95-16,1 2-37 0,-6-4-33 0,4 4-6 31,-1 0-13-31,0-4-1 16,10 3-3-16,5-1-3 16,16 5-3-16,6 1 1 0,14 2 3 15,7-5 2-15,12-2 8 16,8-1 3-16,15-10 4 15,0-7-1 1,15-2 1-16,4-2 4 0,-12 1 5 0,-5 4 3 31,-24 6-6-31,-12 2-4 0,-11 13-12 16,-6 8-1-16,-10 16-2 16,-8 6-1-16,-9 22 0 15,-7 7-1-15,-3 4-30 16,-5 5-28-16,4-3-135 15,7 3-115-15,-8-8 168 0</inkml:trace>
  <inkml:trace contextRef="#ctx1" brushRef="#br0">20755 7332 0,'0'0'0,"0"0"16,0 0-16,0 0 16,-40 24-1,24-16-15,12 3 16,-7-3-1,7 0-15,4 0 16,0-4 0,0 4-16,0-4 15,0 0 1,0 0-16,0 0 16,0 0-16,0 0 15,0-1-15,0 1 31,0 0-31,0 0 16,0 0-16,-4-4 16,0 0-1,4 0-15,-8 0 16,4 0-16,0 4 16,4-4-16,0 4 15,0 0-15,0 0 16</inkml:trace>
  <inkml:trace contextRef="#ctx0" brushRef="#br0" timeOffset="150531.46">14178 1133 688 0,'0'0'117'0,"-4"6"-20"16,1 2 130-16,-1 0-24 0,-7-5-14 15,2 0-36-15,-1-3-50 16,-9-3-14 0,5 0-16-16,-1-3-11 15,-9 2-22-15,-1 4-9 0,-12 0-14 16,1 0-6-16,-3 13-8 15,-1 3-3-15,5 7-4 16,7 4-1-16,12 6 0 16,7-3 0-16,15 2-2 15,7-1 0-15,15-5 5 16,12-1 2-16,13-5 5 0,12 2 3 0,7 0-3 31,-4-1-2-31,-6 4 0 16,-18 5 1-16,-20 2 9 15,-20 1 3-15,-23 0 3 0,-12 0 1 0,-29-5-8 16,3 6-2-16,-6-17-7 31,2-1-13-31,10-15-40 0,5-9-39 0,13-11-112 32,2-7-86-32,16-19 153 0</inkml:trace>
  <inkml:trace contextRef="#ctx0" brushRef="#br0" timeOffset="150758.51">13947 863 1162 0,'4'-39'134'16,"1"6"102"-16,-2 3-12 16,-1 14-53-16,-1 9-46 0,2 22-64 15,5 18-21-15,0 31-19 16,0 17-7-1,-3 23-9-15,3 11-2 0,-7 14 0 16,7 5-7-16,3-7-50 16,3-15-27-16,7-24-119 15,9-16-110-15,-5-21 179 0</inkml:trace>
  <inkml:trace contextRef="#ctx0" brushRef="#br0" timeOffset="151105.99">14809 860 1010 0,'5'-19'178'16,"-5"2"94"-16,-6-9-55 15,-5 3-32-15,-13-4-74 16,1 5-21-16,-7 9-25 16,-4 10-8-1,-3 25-17-15,-3 10-10 0,-1 28-9 16,5 7-4-16,15 17-4 16,4 1 2-16,20 5-3 15,3 0-1-15,10 0-5 0,3-2-4 16,-3-3-12-16,1-7-32 31,-4-14-103-31,-4-2-86 16,-7-10 116-16</inkml:trace>
  <inkml:trace contextRef="#ctx0" brushRef="#br0" timeOffset="151712.07">14349 1309 1539 0,'12'-12'111'0,"14"-6"54"16,-1-1-15-16,14-3-47 0,4 0-38 15,7 2-49-15,10-4-9 0,0 2-12 16,2 5-32-16,-7 4-80 16,-8 5-44-16,-13 7-63 15,-8 1 16-15,-10 8 74 16,-2 4 46-16,-4 2 90 15,-4 4 38-15,-4 7 73 32,-4 3 16-32,-4 16 33 0,4 7-10 15,-6 17-47-15,4 9-10 16,-1 13-49-16,-5 1-12 16,7 4-21-16,-5-4-18 15,8-5-83-15,2-6-40 0,6-20-43 0,-2-11-9 16,0-27 15-16,2-9 13 15,-1-26-19-15,-3-12-18 16,-4-26 15 0,0-7 35-16,-4-19 144 15,-7-9 84-15,-4-18 162 16,4-8 39-16,5-4-25 16,0 2-21-16,15 24-76 15,7 13-28-15,14 25-36 16,1 11-14-16,7 17-30 15,-8 2-17-15,7 19-20 0,2 8-1 16,-1 11-9-16,0 6 4 0,-4 4-9 31,-4 0-3-31,-7-1 3 0,-12-1 3 16,-19-2 8 0,-18-2 0-16,-15 1-2 15,-11-4-6-15,-14-6-12 0,-2-3-17 0,-4-14-58 16,-1-7-26-1,5-7-140-15,8-7-171 0,19 1 246 16</inkml:trace>
  <inkml:trace contextRef="#ctx0" brushRef="#br0" timeOffset="167410.35">16905 734 771 0,'1'6'138'0,"-2"2"189"16,-3 1-123-1,-4-4-22-15,-1-2-34 16,0-4-54-16,-3-4-16 0,0-9-6 16,-1-7 0-1,-9 1-16-15,0-1-7 0,-9 2-20 16,2 7-12-1,-1 12-15-15,-3 11-2 16,8 23-2-16,1 11-4 0,5 13-1 16,5 3-4-1,11-8-11-15,11-8 1 0,15-15 4 16,4-16 6-16,5-14 15 0,6-12 7 16,7-15 20-1,-8-9 11-15,-9-7 20 16,-6-4 2-16,-20 9-5 15,-1 11-10-15,-12 19-19 16,-3 15-10-16,0 19-14 16,1 6-6-16,15 12-2 15,7-4-20-15,18-11-68 0,9 0-43 16,7-10-138 0,1-7-59-16,2-7 182 0</inkml:trace>
  <inkml:trace contextRef="#ctx0" brushRef="#br0" timeOffset="167611.69">17228 822 1080 0,'8'-17'187'0,"-3"9"155"16,-5 0-38-1,-13 8-99-15,-1 9-53 0,-5 6-80 16,-3 7-23-16,3 8-32 16,-2 0-10-16,9 4-6 15,8-4-3-15,16-9-4 16,8-4-1-16,19-18-20 0,9-11-13 31,4-10-40-31,3-12-26 0,-3-9-98 16,-3-7-78-16,-3-18 157 15</inkml:trace>
  <inkml:trace contextRef="#ctx0" brushRef="#br0" timeOffset="167783.7">17637 185 1081 0,'0'8'188'16,"-4"14"177"-16,-4 11-96 0,4 24-54 31,4 7-72-31,-2 12-72 16,-1 8-25-16,0 7-36 0,-3 1-10 15,7-6-91-15,15-4-64 0,-2-22-218 16,7-9 196 0</inkml:trace>
  <inkml:trace contextRef="#ctx0" brushRef="#br0" timeOffset="167960.1">17450 557 1819 0,'21'0'127'0,"4"0"31"0,21-5-62 16,-2-6 4-16,3-1-66 15,1-7-20-15,-4 6-99 16,0-1-55-16,13 14 71 15</inkml:trace>
  <inkml:trace contextRef="#ctx0" brushRef="#br0" timeOffset="168412.71">18290 762 1198 0,'-19'41'101'16,"-2"-1"97"-16,16-7-127 15,1-2 0-15,8-12-38 0,4-3-16 0,11-7 17 32,-6-13 11-32,4-3 30 15,4-5 7-15,-13-12 5 16,11 8-3-16,-13-9-13 0,5-8-13 16,8 5-25-1,-2-2-7-15,8 3-13 0,-1 8-1 0,3 9-2 16,0 7-2-1,3 2-5 1,6 4 0-16,8 2-2 0,0-4-1 0,12-1 1 16,2-1 0-16,-1-10 1 15,-5 1 0 1,-8-3 3-16,-16-1 2 16,-15 3 19-16,-8-1 13 0,-21 7 11 15,-3-1 1-15,-16 12-14 31,-3 8-14-31,5 14-14 0,2 7-4 16,10 8-5-16,4-1-3 0,17 2-2 16,3-3-13-16,18-6-50 15,4-8-39-15,21-13-86 16,-1-4-61-16,17-20-151 16,4-4 221-16</inkml:trace>
  <inkml:trace contextRef="#ctx0" brushRef="#br0" timeOffset="169383.5">19547 571 1141 0,'-35'19'216'15,"-7"0"117"-15,-12 22-95 0,-6 5-28 0,8 12-130 16,6 1-32-16,24-3-35 31,8 1-9-31,20-16-7 16,16-5-4-16,27-10-1 15,16-11 2-15,17-7 3 0,13-6 1 0,-10-8 3 32,-2-2-15-32,-16-3-53 15,-7-4-44-15,-15-5-124 0,0-2-35 0,-11 3-15 16,-1-6 43-16,-6 4 151 16,-5 7 100-16,-14 1 180 15,-3 6 52-15,-16 7 32 16,-8 3-24-16,-9 12-75 0,-1 9-44 31,-1 8-54-31,0 2-24 0,11 4-37 16,5-3-9-16,14-5-6 15,6-7-3-15,18-10-2 0,11-3 4 32,12-17 6-32,11-5 9 0,7-10 9 15,-11 1 5-15,-5-3 7 0,-8 1 1 16,-25 1 2-16,-12 1-4 15,-27-1-11 1,-12 8-8-16,-11 9-14 16,4 7-2-16,7 4-4 15,3 2-1-15,26-2-4 0,11-3-1 16,29-3-1 0,7 0 4-16,11 0 5 0,4 2 0 15,-7 6 3-15,3 6-1 16,-14 3-1-1,-2 1 2-15,-13 1-12 16,-8-4-7-16,-1-4-13 0,-9-6-4 0,-2-5 12 16,0-3 8-16,-3-11 12 15,0-10 4 1,5-9 0-16,7 0 0 16,15-3 0-16,5 3-1 15,1 15-1-15,1 9 0 16,3 14 0-16,-1 4 0 0,5 4-1 15,2-7 0-15,10-8 1 0,4-9 2 16,-8-8 2-16,-3 0 8 31,-16-6 17-31,-13-3 8 0,-7-4 13 16,-10-4-2-16,-10-5-11 16,2 0-10-16,-1 6-16 15,-7 5-5-15,3 18-6 0,4 7-4 16,-4 8-3-16,2 10-1 15,3 10 0 1,2-2 0-16,6-1-3 16,6-2-1-16,15-10 1 15,2-8 1-15,4-13 9 16,2-9 3-16,-3-11 2 16,0-11 1-16,1-12 3 15,-5-8 1-15,-7-12 8 16,0 0 2-16,-7 10 14 0,-8 14 7 0,-7 47-7 15,-9 23 4-15,-12 46-14 16,-5 18-8 0,-7 18-6-1,12 2-3-15,11-2-76 0,10-14-64 0,33-10 76 16</inkml:trace>
  <inkml:trace contextRef="#ctx0" brushRef="#br0" timeOffset="170008.15">22076 229 1297 0,'8'3'126'0,"-4"-1"148"0,8 4-90 0,-9 4 22 15,3 7-45-15,-6 24-68 16,-8 5-27 0,-1 26-24-16,-4 9-17 0,-3 12-19 15,0 3-1-15,2-5-24 16,-5-2-7-16,5-23-11 31,3-6-1-31,5-32 22 0,3-9 12 0,1-28 24 16,4-24 3-16,7-16-3 15,12-10-3-15,5-2-11 16,9 10-2-16,-2 23 3 0,0 7 2 16,-6 25 0-16,-2 13-3 31,-10 10 1-31,-4 3-2 0,-16 8-1 15,-12-1-1-15,-17 3 2 16,-10-1-7-16,-11 2-25 16,0-3-10-16,-2-6-62 15,7-15-51-15,20-17 87 0</inkml:trace>
  <inkml:trace contextRef="#ctx0" brushRef="#br0" timeOffset="170583.5">22559 721 1430 0,'0'38'94'0,"0"-3"34"15,-5-4-19-15,5-12 23 16,6-3-56-16,8-16-48 16,2-10-6-16,11-10-4 15,3-7-8-15,0-9 10 16,-5 1 4-16,-7-1 6 15,-6 3 11-15,-15 9 6 16,-8 5-3-16,-14 18-4 16,-5 4-15-16,-7 24-21 15,0 14-3-15,7 15-2 0,4 4-2 32,18 2-2-32,13-4 0 0,22-18-1 15,11-10 1-15,17-15 2 16,11-12 2-16,23-14 1 0,1-11 1 15,4-16 2-15,-7-4 1 0,-22-12 9 16,-7-2 13-16,-31 7 33 16,-11 8 16-1,-24 20 1-15,-13 10-13 0,-12 22-31 32,-3 19-18-32,-5 30-13 15,0 6-1-15,0 23-3 16,1 0 0-16,4 1 0 0,0 3 0 0,1-1-17 15,2 1-9-15,-2-6-10 32,4-5 1-32,-4-13 19 0,5-15 12 15,-3-24 14-15,1-11 0 16,-1-29-5-16,3-15-9 16,7-22-18-16,2-20-20 15,13-27-52-15,10-7-25 16,18-11-75-16,17 6-82 15,23 15-176-15,9 10 244 0</inkml:trace>
  <inkml:trace contextRef="#ctx0" brushRef="#br0" timeOffset="170749.99">23259 686 715 0,'74'-9'164'0,"-3"4"133"0,-20 10-59 0,-18 11-5 0,-21 11-50 16,-12 6-24-1,-15 14-52-15,-7 3-29 0,1-7-40 16,4-5-17-16,17-14-27 31,8-12-11-31,18-9-40 16,12-7-38-16,11-19-103 15,0-2-77-15,-5-19 145 16</inkml:trace>
  <inkml:trace contextRef="#ctx0" brushRef="#br0" timeOffset="170894.65">23467 406 1300 0,'-28'8'77'16,"9"-4"36"-16,9-1-54 0,17-3-20 16,7-3-78-16,22 2-263 15,8-1 191 1</inkml:trace>
  <inkml:trace contextRef="#ctx0" brushRef="#br0" timeOffset="171273.6">23882 627 573 0,'11'69'163'16,"-9"-3"148"-16,-13-3-112 15,-3-8-35-15,1-21-59 16,5-11-22-16,8-28-30 16,10-9-19-16,10-17-5 0,5-9 9 15,5-4 5 1,0 6 9-16,3 19 16 16,-4 8-6-16,-1 22-12 15,1 4-9-15,-6 3-27 16,6 1-6-16,1-8-2 15,6-9-1-15,5-15 2 16,6-2 2-16,-6-17 14 0,-1 2 11 16,-2-6 11-16,-12-4 4 15,-2 3-8-15,-10 0-2 0,-4 18-7 16,-2 8 3 0,3 19-5-16,0 14-10 0,11 15-5 15,-2 7-6-15,7 6 2 31,3 2 4-31,-6-4 6 16,-7-6 6-16,-12-9 12 0,-10-6 0 16,-31-5-4-16,-12-8-14 0,-21-4-68 15,-21-7-53-15,-42 6 51 32</inkml:trace>
  <inkml:trace contextRef="#ctx0" brushRef="#br0" timeOffset="174721.27">14437 6379 775 0,'0'0'59'0,"0"5"11"0,-3-3 141 0,-5 3-13 0,2-2 36 16,-2 8-15-16,-3-10-55 15,0 2-29-15,-3-3-41 16,-2-6-16-16,-9-3-41 0,1 1-10 16,-12 1-15-16,-5-2-8 15,-2 11-4-15,-4 5-3 16,17 9-4-16,6 8-2 16,21 1-1-16,8 5 0 0,20-5 2 15,11-1 4-15,8 0 4 31,1-9 3-31,-3 8 2 0,-6-5-1 0,-12 3 1 32,-7-1 0-32,-18 4 5 0,-13 3 1 15,-21 3-3-15,-4-2-1 16,-17-1-4-16,-4-3-11 0,5-10-25 16,5-8-18-16,13-15-47 31,12-12-23-31,12-17-56 0,6-9-48 15,16-14-214-15,7-10 252 0</inkml:trace>
  <inkml:trace contextRef="#ctx0" brushRef="#br0" timeOffset="174910.13">14268 6044 842 0,'13'-38'200'0,"-11"0"202"16,2 6-81-16,-4 13-107 0,5 7-40 15,0 12-63 1,-2 8-21-16,2 20-26 15,-4 8-14-15,2 32-19 16,-3 11-7-16,4 28-15 16,-8 10-4-16,0 4-1 15,-4-4-1-15,-3-13-42 16,9-4-37-16,7-18-102 16,4-8-74-16,13-16 136 15</inkml:trace>
  <inkml:trace contextRef="#ctx0" brushRef="#br0" timeOffset="175697.88">14989 6438 867 0,'11'-16'110'0,"-6"-1"81"16,5-2 11-16,-7 3-37 15,-2-4-16-15,-4 5-30 16,-8 0-14-16,-14 10-27 16,-7 5-18-16,-17 6-26 15,-3 15-9-15,-1 2-12 16,4 12-7-16,17-2-3 16,10-3 1-16,21 0 6 0,5-14 8 31,26 7 2-31,16 0 2 15,6-5 2-15,2 1-6 0,-4 3-1 16,-10 1-2-16,-7 5-5 16,-16-1 6-16,-18 3-1 15,-12 1-1-15,-22 4 3 16,-4-4-6-16,-13-1-8 16,-5-4-13-16,2-14-53 15,7-5-30-15,17-20-127 0,15-11-109 0,16-17 187 31</inkml:trace>
  <inkml:trace contextRef="#ctx0" brushRef="#br0" timeOffset="175871.01">15144 6354 702 0,'20'18'181'0,"-4"10"188"0,-5 8-78 15,-6 12-95-15,3 4-32 0,-5 4-70 16,3 4-20-16,2 7-40 15,-5 2-23-15,4 3-9 0,-4 6-6 16,-3-1-95-16,1-3-83 31,-1-11-162-31,-1-8 159 0</inkml:trace>
  <inkml:trace contextRef="#ctx0" brushRef="#br0" timeOffset="176161.74">15207 6575 1040 0,'5'-36'160'0,"1"6"206"0,2 11-128 15,5 9-46-15,2-1-32 16,12 3-72-16,5 4-31 0,17 2-20 16,3-1-10-16,8 8-16 15,-2 3 1-15,-11 7-4 31,-7 4-3-31,-24 10 0 16,-9 2 2-16,-22 9-1 16,-17 1 0-16,-22 4-9 15,-20-4-5-15,-6 0-23 16,-5-4-7-16,17-12-26 0,5-12-28 0,15-21-106 16,12-11-82-1,16-19 149-15</inkml:trace>
  <inkml:trace contextRef="#ctx0" brushRef="#br0" timeOffset="-184536.69">15428 12659 1045 0,'-29'21'101'0,"0"-7"92"31,-1-3-37-31,12-8-7 0,6-3-6 0,12-5-4 15,11 1-10-15,12-4-15 32,9-2-8-32,23 4-23 0,8 0-13 0,19-2-29 31,3 1-10-31,18 1-13 0,10-5-4 0,26-5 4 31,3-1 3-31,-11-8-12 0,-11 1 0 16,-35 0-3-16,-9 7-26 15,-24-5-88-15,-14 5-69 0,-30-1 83 16</inkml:trace>
  <inkml:trace contextRef="#ctx0" brushRef="#br0" timeOffset="-184136.12">16556 12180 1506 0,'1'11'139'0,"1"3"75"16,0 0-32-16,4 5-81 16,0 3-29-16,13 0-31 0,6 4-5 0,12-3-10 31,2-1-5-31,4 2-11 16,-2 1-2-16,-18 0-3 15,-12 4 0-15,-28 7-1 16,-16 5-9-16,-19 6-46 0,-6 2-40 15,1-9-133-15,5-2-89 16,4-18 168-16</inkml:trace>
  <inkml:trace contextRef="#ctx0" brushRef="#br0" timeOffset="-183607.57">14096 12770 1639 0,'0'-8'106'0,"-3"5"51"16,-9 6-12 0,-10 6-44-16,-7 1-23 0,-2-2-46 0,-4-1-10 15,0 8-8-15,-3-3-8 16,5 7 1-16,5 2 0 15,7 2-6 1,9 3 5-16,12-1-5 0,11 0 6 16,16-1 9-1,7-4 5-15,7 1 4 16,-1-1 0-16,-2 1-8 16,-12 1-4-16,-11-2 1 0,-9 2-6 15,-22 5-6 1,-9 3 2-16,-16 3-43 15,-5 2-32-15,-1-10-77 0,7-9-49 16,14-18-44-16,5-12-31 16,18-28-156-16,3-12 246 15</inkml:trace>
  <inkml:trace contextRef="#ctx0" brushRef="#br0" timeOffset="-183450.74">13915 12563 1159 0,'8'-39'159'0,"-5"13"171"0,-1 11-37 0,-2 21-57 15,-4 13-45-15,0 19-93 0,-4 11-36 16,0 17-41-16,3 11-6 31,0 11-14-31,-1 9 0 16,6 0-29-16,3 0-26 0,5-8-111 16,2-13-98-1,4-19 142-15</inkml:trace>
  <inkml:trace contextRef="#ctx0" brushRef="#br0" timeOffset="-182998.65">14440 13085 1551 0,'0'-8'167'0,"-3"-5"107"0,-5-10-123 16,4-2-21-1,-9-2-80-15,0-5-26 0,1 13-19 16,-1 8-5-16,-7 19 0 16,1 11 0-1,1 22-4-15,2 5 0 0,13 4 1 16,6-1 0-16,15-19 1 16,-2-6 2-16,10-16 2 15,0-8 2-15,-1-10 3 16,-3-9 3-1,-8-7 20-15,-3-3 7 0,-6 2 17 16,-3 2 4-16,-2 12-1 16,0 13-5-16,-2 15-13 15,0 13-8-15,1 18-20 0,1 1-4 16,0 10-4-16,1-4-1 16,-1 3 1-16,-3-7-1 15,-6 3 2-15,-10-4 0 16,-8-5 0-16,-3 3-8 15,-8-16-37-15,-1 0-24 0,6-19-77 32,7-7-67-32,17-24-211 0,9-13 235 0</inkml:trace>
  <inkml:trace contextRef="#ctx0" brushRef="#br0" timeOffset="-182606.19">14532 13066 814 0,'27'-19'229'0,"-5"3"176"15,-7 24-90-15,-2 13-52 0,-5 21-105 16,-2 10-44-16,1 13-72 16,-3 0-22-16,6 4-15 0,1-3-3 15,1-4-6 1,1-2-10-16,1-10-8 16,-1-6-3-16,-2-15 5 0,-3-10 7 15,-8-19 11-15,3-7 4 16,-11-27 14-16,0-18 5 0,2-29 24 31,1-12 7-31,10-16 9 16,9-3 11-16,27 15 0 15,-3 13-3-15,16 27-6 0,-7 16-16 16,-12 22-21 0,4 8 2-16,-12 13-19 0,-2 9-1 15,-11 8-3-15,-4 6-6 16,-12 11 5-1,-7 2 0-15,-15 11 0 16,-4-3 0-16,-12 0-14 0,-7-5-13 16,-7-8-48-16,1-10-39 0,4-20-69 15,3-10-95 1,16-27 158-16</inkml:trace>
  <inkml:trace contextRef="#ctx0" brushRef="#br0" timeOffset="-126470.79">2364 7324 471 0,'-2'-14'124'0,"2"3"113"16,2 9-118-16,-1 2-27 0,6 5-28 16,2-2 16-16,20-3 28 0,13 5 12 15,47 3 3-15,15 1-17 16,25 7-46-1,13 1-22-15,25 4-26 16,10-8-4-16,17-12-2 16,3-4 2-16,13-21 2 15,-11 1 1-15,-8-10-8 16,0 1-99-16,-24-7 67 0</inkml:trace>
  <inkml:trace contextRef="#ctx0" brushRef="#br0" timeOffset="-120297.72">2015 14105 371 0,'0'-14'103'0,"0"-3"78"16,0-2-45-16,2 5-15 0,-4 6-24 15,2 3-6 1,-3 8-8-16,-8 7-5 0,2 5 4 15,-1 8 1-15,5 3 5 16,5 7-1 0,5 5-27-16,3-1-14 0,6-1-24 0,10-3-10 15,-5-8-7-15,4-4-2 16,-4-7-1 0,-4-3-31-16,-1-11-138 15,0-5-153-15,6-14 161 16</inkml:trace>
  <inkml:trace contextRef="#ctx0" brushRef="#br0" timeOffset="-120163.02">1864 13851 1117 0,'-13'-3'61'0,"2"-5"20"0,6 7-39 16,2-2-62-16,3-4-56 0,10-5 46 31</inkml:trace>
  <inkml:trace contextRef="#ctx0" brushRef="#br0" timeOffset="-119821.34">2313 14066 1023 0,'7'49'60'31,"-6"4"14"-31,-1-2-22 0,-4-7-41 0,0 0-5 16,4-22-3 0,2-3 1-16,6-14 23 0,-3-7 8 15,4-9 10 1,-4-4 2-16,1-6-15 0,-3-1 2 0,5-11 3 16,0-3 10-1,11-7 21 1,1 4 1-16,10 5-2 15,7 3-12-15,5 14-28 16,6 9-11-16,1 14-13 16,-1 11 0-16,-2 13-2 15,-13 5 0-15,0 6-1 0,-4 3-14 16,-5 0-42-16,2 5-28 0,-4-8-81 31,-6-8-34-31,-3-14-129 16,7-12 174-16</inkml:trace>
  <inkml:trace contextRef="#ctx0" brushRef="#br0" timeOffset="-119573.71">3091 13738 433 0,'-6'-71'123'0,"1"9"149"32,-6 14-18-32,3 19-21 0,2 17-15 0,0 15-55 15,2 11-27-15,3 19-61 0,-1 11-20 16,-1 19-25-1,-2 10-13 1,5 10-12-16,5 4-4 0,8 3-1 16,4-3-3-1,10-16-29-15,9-10-18 0,2-20-59 0,1-9-43 16,1-20-84 0,-4-8-83-16,-1-11 178 15</inkml:trace>
  <inkml:trace contextRef="#ctx0" brushRef="#br0" timeOffset="-119395.97">2949 13916 1238 0,'43'-17'111'0,"12"-8"73"31,13-7-15-31,25-11-75 0,3-2-26 15,3-7-110-15,6 4 32 0</inkml:trace>
  <inkml:trace contextRef="#ctx0" brushRef="#br0" timeOffset="-117336.35">4132 13739 455 0,'0'0'120'0,"0"0"95"0,0 7-30 16,-3 5-27-16,-5 7-33 0,-4 3-10 31,4 5-37-31,1 2-10 0,7 8-11 16,-1 9-11-16,-1 8-24 15,5 9-8-15,-3 5-12 16,2 3-24-16,8-8-120 16,-6-8-122-16,7-12 137 15</inkml:trace>
  <inkml:trace contextRef="#ctx0" brushRef="#br0" timeOffset="-117031.43">4107 13725 795 0,'14'-17'163'0,"2"3"175"0,3 3-161 0,5 8-61 16,-4-2-31-16,9 5-23 31,-4 5-11-31,-6-1-20 0,-5 7-4 16,-8 7-7-16,-1 4 0 0,-14 9-6 15,-6 1-2-15,-7-7-4 16,-1-1-1-16,0-10-1 16,-6-6-1-1,2-3-2-15,-2-5-1 0,7-8-25 16,14 3-45-16,4-6-234 15,11 3 191-15</inkml:trace>
  <inkml:trace contextRef="#ctx0" brushRef="#br0" timeOffset="-116831.17">4449 13982 623 0,'7'-3'115'0,"4"2"122"0,-2-1-102 0,-6 7-9 15,1 9-33-15,-6 13-24 16,-3 7-26-16,-7 14-33 16,-6-6-5-16,3 4-8 31,0-7-48-31,3-10-259 0,2-2 208 16</inkml:trace>
  <inkml:trace contextRef="#ctx0" brushRef="#br0" timeOffset="-116253.1">5057 13659 774 0,'12'-11'135'0,"-8"5"153"16,-4 1-30-16,-7 5-60 15,-7 6-27-15,-10 1-70 0,-7 0-30 16,-1 4-40-16,-4 1-10 16,0 2-16-1,7 6-4-15,4 12-3 16,5-1-2-16,13 7-1 15,4-2-1-15,9-1 0 16,15-8 0-16,7-14 1 0,1-9-1 16,5-12 3-1,-7-14 1-15,0-9 2 0,0-9 0 16,1-2 1-16,4 1-1 16,-4 3 5-16,1 5 0 0,-9 20 2 31,-6 10 2-31,-12 20-1 15,-4 15 0-15,-9 17-3 16,-3 9 0-16,-11 21-26 0,0 5-19 16,-2 9-66-1,0 0-56-15,3 1-125 0,7-4-124 0,1-8 226 16,19 73-235-16,-7-168 262 16,13 46 254-16,4-12 25 15,2-9 107-15,12-20-15 16,6-17-25-1,7-24-46-15,10-9-28 0,17-21-59 16,5-9-20-16,10-12-126 16,8-13 68-16</inkml:trace>
  <inkml:trace contextRef="#ctx0" brushRef="#br0" timeOffset="-92519.4">16851 5996 256 0,'-8'3'73'0,"0"-3"54"0,8 0-3 15,3 0 7-15,5 0 1 16,-3-1 0-16,4-1-10 16,-6 1-12-16,7 1-25 15,3 0-11-15,-2 0-22 16,3 0-4-16,-5 1 2 15,1 4-1-15,1 3 7 16,-3-5 0-16,4 3-3 16,6-2 1-16,4-4 2 0,5 0 2 15,4-2 0-15,9-3 0 16,8-1 2 0,5-2-5-1,13 2-11-15,10-4-5 0,23 7-8 16,0-3-2-16,-2 3 0 0,-6 3 0 15,-9 0-8-15,-1 0-2 16,7 8-7-16,8-4-3 16,0 6-3-16,-1 2-1 15,-8-5-1-15,-7 1-1 0,2-2 0 32,-1 0 0-32,13 5 0 15,7-3-2-15,7 3 1 0,-6 0 0 16,-12-1 2-16,-5-6 2 15,4-2 2-15,8-2 1 0,8 0 0 16,-1-2 0-16,-3 1-3 16,-10 2-1-16,-10 2 0 15,2 4 0-15,1 4 2 16,3-3-1 0,7 1 0-16,-7 2 0 0,-13 0 0 15,-6 2-1-15,-3-2-1 16,6-2 0-16,8 4-1 0,-1-2 1 31,11 0-1-31,-2-1 0 0,-7-6-1 16,-3 3 1-16,-10-6-1 15,4 2 0-15,1 2 0 16,2 1 1-16,0 4-1 16,5-4 2-16,-3 4-2 15,-2-4 1-15,-14 0 0 16,-6-3 0-16,-10 4-1 0,3-4 0 15,-1 2-1-15,3 1 1 0,1-5 0 16,-2 4 1 0,-6-5 2-16,-2 0 0 15,-13-3 2 1,-4-2 0-16,-10-3-3 16,-1 4-1-16,3-3-4 0,0 4-2 15,9 3 0-15,0 0 1 16,4 3 2-1,4-3 0-15,-4-3-19 16,-1-3-26-16,-11-7-129 16,-2-3-112-16,-8-9 151 0</inkml:trace>
  <inkml:trace contextRef="#ctx0" brushRef="#br0" timeOffset="-89344.5">22705 5861 487 0,'-1'-2'99'0,"1"-3"127"16,3-3-12-16,3 4-4 15,-3 4-4-15,-1 1-28 16,-2 9-24-1,-3 4-48-15,0 3-15 0,3 10-33 16,1 8-13-16,6 18-18 16,0 9-12-16,6 17-14 15,-4 8-42-15,1-1-178 0,1-5-181 16,-5-7 202-16</inkml:trace>
  <inkml:trace contextRef="#ctx0" brushRef="#br0" timeOffset="-89055.71">22705 5943 1476 0,'10'-27'121'16,"2"3"57"-16,1 1-1 15,11 10-20 1,6-4-44-16,19-1-41 15,11 7-19-15,1-1-31 0,-3 12-5 16,-13 7-12-16,-12 6-4 16,-18 11 0-16,-5 4 1 15,-23 2 1-15,-1 3 2 16,-32-1-8-16,-9-2-18 0,-13-5-61 16,-3-9-45-16,21-12-165 15,18-4-144-15,28-9 244 16</inkml:trace>
  <inkml:trace contextRef="#ctx0" brushRef="#br0" timeOffset="-88596.31">23108 5916 615 0,'23'14'187'15,"1"2"145"-15,-2 11-114 16,-6 1-42-16,-5 5-97 0,-3-1-28 0,-4 1-34 31,-4-6-3-31,0-4-4 16,2-4-2-16,-4-9 13 0,2-9 5 15,-1-6 12 1,-2-9 7-16,6-16-6 16,8-4-6-16,8-9-13 0,12 2 4 15,10 10 7 1,4-1 6-16,2 15 6 16,2 4-7-16,-8 13-17 0,-3 0-6 15,-5 13-10-15,-11-1-2 0,-13 7-1 31,1 3-1-31,-12 7 1 0,-2 4 0 16,0-2 0 0,4 6 0-16,13-3 1 15,11-4-1-15,2-8 1 0,12-8 1 0,-1-12 1 32,-4-7 3-32,3-18 19 0,5-6 13 0,-8-13 27 15,-1-2 9-15,-12 1 0 16,-17-1-5-16,-14 6-28 0,-11 10-11 31,-27 10-30-31,-7 9-7 0,-9 20-4 16,-9 3-11-16,11 8-43 15,4-3-36-15,42-2-176 0,18-4-197 16,28-2 270-16</inkml:trace>
  <inkml:trace contextRef="#ctx0" brushRef="#br0" timeOffset="-88388.46">24131 5954 1202 0,'21'-10'163'16,"-10"1"134"-16,-11-1-65 15,-24 10-80-15,-12 5-40 0,-10 6-51 16,-1 6-11-16,6 9-19 31,8 8-14-31,19 7-12 16,6 0-4-16,17-1 0 0,13-2 1 0,15-12-3 15,5-5 0-15,9-16-48 32,1-5-43-32,-2-13-199 15,-1-4 165-15</inkml:trace>
  <inkml:trace contextRef="#ctx0" brushRef="#br0" timeOffset="-87954.61">24628 5788 1308 0,'0'0'125'0,"-1"5"116"16,-1 4-67-16,-9 18-7 15,-3 3-52-15,-10 21-73 16,-4 2-17-16,-7 10-20 15,4-1-2-15,-1-1-3 0,8-9-1 16,12-17-3 0,10-13-2-16,10-17 2 0,6-13 2 0,7-20 3 15,-2-10 2-15,14-24 1 16,-2-10 2 0,4-18 21-16,-5-2 14 15,3 2 25-15,-3 15 7 0,3 26 7 16,-3 16-11-1,-6 33-7-15,-7 17-5 0,-2 30-18 16,-1 9-3 0,2 14-17-16,-2 5-2 0,3-9-12 0,0 2 3 15,4-13-41-15,-8-2-37 16,-4-13-84-16,-4-7-79 16,4-12-288-1,-7-9 305-15</inkml:trace>
  <inkml:trace contextRef="#ctx0" brushRef="#br0" timeOffset="-87781.06">24627 5845 1696 0,'-11'11'150'0,"-2"0"71"0,4 2-23 16,7-6-87-1,2-2-39-15,17-2-48 16,6-4-8-16,24-1-21 0,8-3-32 0,29 1-132 15,2-4-183-15,1-2 192 16</inkml:trace>
  <inkml:trace contextRef="#ctx0" brushRef="#br0" timeOffset="-87558.73">25179 5392 1621 0,'-21'24'153'0,"-4"4"47"15,-2 2-80-15,-1 2-6 16,9-7-90 0,2-6-14-16,12 3-81 15,5-5-88-15,5 7 93 16</inkml:trace>
  <inkml:trace contextRef="#ctx0" brushRef="#br0" timeOffset="-87286.75">25289 5913 903 0,'-3'9'129'0,"-6"4"277"16,-10-2-242-16,-6 1-14 15,-1 7-24-15,-2 2-78 0,3 3-15 16,14 1-17-16,0 0-3 0,19 3 2 16,4 2-1-16,6 2 1 15,0-2-4-15,0-2-8 32,-9 2 0-32,-7-5 0 0,-4-3-12 0,-18-1-52 15,-1 3-41-15,-15-7-127 31,-8-3 121-31</inkml:trace>
  <inkml:trace contextRef="#ctx0" brushRef="#br0" timeOffset="-86281.49">23349 6734 856 0,'-16'5'151'0,"0"-3"88"0,4-2-9 15,4-2-11-15,3-6-43 16,2-1-20 0,-6-1-37-16,-4-1-23 0,-8 5-40 15,-5 1-18-15,-4 10-31 16,-4 8-5-16,3 12-3 15,3 8-2-15,-2 5-1 16,11 1 0-16,9-10-2 16,12-7 0-1,20-16 2-15,2-6 0 0,4-10 4 16,8-7 0-16,-6-10 7 16,5 0 6-16,-5 2 19 15,-8 2 3-15,-9 10-5 0,-10 8-8 16,-6 18-16-1,-8 11-5-15,-2 10 3 0,0 7 5 16,12-6-56-16,2-4-38 16,23-16-87-16,12-4-57 15,15-21-38-15,5-2 20 0,11-14 84 16,1-2 52-16,-13 0 132 31,-8-4 47-31,-26 8 80 16,-17 4 37-16,-21 9 25 0,-11 8-11 15,-24 11-64-15,3 12-35 0,3 8-62 16,10 7-19-16,18 1-18 31,14-1-2-31,16-2-4 0,13-4-1 16,18-6 2-16,14-7 0 16,6-14-1-16,0-6-1 0,-6-18-5 15,-8-8-2 1,-8-12-4-16,-5-10 0 0,-8-11 3 15,-1-7 3-15,-5-5 8 16,-6-6 3 0,-3 4 4-16,-2 11 17 15,-5 26 42-15,-3 21 10 0,-8 37 7 16,-1 9-15-16,-5 28-39 16,-2 8-11-16,4 9-9 15,-2 6 5-15,11-6-68 16,0-2-51-16,8-12-256 15,4 3 202-15</inkml:trace>
  <inkml:trace contextRef="#ctx0" brushRef="#br0" timeOffset="-86133.29">23911 6722 1375 0,'11'-14'124'0,"0"-2"162"16,14 0-201-16,2 2 0 15,11-4-30-15,4 4-25 0,7 10-86 32,5 2-80-32,3 8 78 0</inkml:trace>
  <inkml:trace contextRef="#ctx0" brushRef="#br0" timeOffset="-85707.67">24389 6804 731 0,'4'19'155'16,"-2"7"65"-16,-2 6-32 16,-8 0-34-16,0 1-70 15,-1-3-6-15,-4-8 3 16,10-8-3-16,3-11 2 0,5-8-1 0,9-14 1 16,0-3 1-1,8-14-2 1,0 0-12-16,5-1-24 15,1 8-11-15,-2 13-16 0,-1 5-3 16,-3 11-6-16,-6 4 0 0,-2 6-7 31,0 1-5-31,10-6 1 16,4-2 0-16,13-8 3 16,2-4 2-16,-2-6 3 0,-5 0 0 15,-17-1 16-15,-9-1 10 0,-23 7 9 16,-11 2 0-16,-18 16-16 15,-7 8-11 1,-2 15-12-16,7 9-4 0,14 6-15 16,13-4-26-16,15-7-58 15,10-7-45-15,17-14-113 16,12-7-99-16,15-17 201 16</inkml:trace>
  <inkml:trace contextRef="#ctx0" brushRef="#br0" timeOffset="-85530.78">25138 6819 1116 0,'-16'5'225'0,"-4"5"125"0,-18 12-84 15,-3 3-56-15,0 13-105 16,4 1-29-16,26 2-40 16,11 0-14-16,35-9-18 15,6-10-8-15,3-11-57 16,13-5-26-16,-17-14-129 15,1-6-187-15,-4-21 243 16</inkml:trace>
  <inkml:trace contextRef="#ctx0" brushRef="#br0" timeOffset="-56550.34">19659 5320 293 0,'0'-5'113'0,"2"3"120"16,-4-4-22 0,2 5-45-16,0-1-24 0,-6 0-22 15,1-1-8-15,5-2-5 31,0 4 1-31,0-1-15 16,0 1-18-16,0 1-33 0,0 0-12 0,-8 4-19 16,6 6-4-16,2 9-3 15,0 6-3 1,0 18-1-16,0 4 1 16,-4 10-1-16,-4 4-2 0,5-7-25 15,3-8-31-15,0-15-76 16,0-6-71-1,1-14 108-15</inkml:trace>
  <inkml:trace contextRef="#ctx0" brushRef="#br0" timeOffset="-56223.24">19620 5320 793 0,'3'-7'156'16,"-2"-4"118"-16,20-1-83 15,-4-1 8-15,5 5-69 16,-1 4-34-16,-4 7-45 16,-1 8-20-16,0 1-24 15,-4 4-2-15,-1 0-3 32,-6 1 1-32,-8 1 3 15,-3 2 1-15,-18 1 0 0,-1 1 0 16,-13 0-5-16,0-8-1 0,-2-3-30 15,-1-9-39-15,10-9-123 32,10-1-114-32,15-6 160 15</inkml:trace>
  <inkml:trace contextRef="#ctx0" brushRef="#br0" timeOffset="-55435.14">19885 5769 612 0,'-2'-1'116'0,"0"-1"113"0,2-3-16 16,0-3-42-16,0-3-18 16,-1-1-40-16,-5-1-24 0,-7 2-34 15,-4 5-15 1,-1 4-16-1,-5 4-9-15,-7 9-11 16,3 5-2-16,-2 1-2 16,9 5-1-16,9 3-1 0,-2 0-1 0,13-6 1 31,8-1 1-31,0-15 0 0,8-3 1 16,6-10 1-1,1-4 0-15,3 0 1 0,1 0 2 16,-4 4 8-16,-4 1 3 0,-2 4 4 15,-2 2-2-15,-9 3-6 32,0 11-4-32,-7 3-3 15,-9 4 0-15,-4 5-1 0,-8 4-1 0,-5 3-1 16,0 2-1-16,1 4 0 16,-3-1-1-16,9 1-1 15,2 2 0-15,6 1-3 16,4-1-2-16,3 0-7 15,5 0-6-15,3-12 3 16,5-5 2-16,9-16 12 16,-1-7 7-1,11-14 10-15,8-7 5 16,7-15 13-16,9-5 4 16,10-6 4-16,4-1-2 0,-2 11-14 15,5 1-7-15,-14 16-115 0,-9 4-153 16,-43 18 147-1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6:13:59.5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12464 1732 269 0,'3'6'82'0,"1"4"83"16,-4-2-14-16,-1 3-10 15,-2 1 1-15,0-2 21 16,1-1 5-16,2-7-9 15,0-2-13-15,-2 0-41 0,-4-11-21 16,5 0-34-16,-3-3-9 0,1-2-16 16,-5-5-4-16,-3 4-7 31,-3-5-8-31,-3 6-2 0,-8 0-1 16,-2 13-3-16,0 14-1 0,2 13-2 15,3 15-1 1,-5 5 0-1,14 4 1-15,12 9 1 0,1-5 0 16,12 0-2-16,-4-13-1 16,8-14 1-16,-2-9 0 15,11-16 6-15,-4-6 0 16,2-20 13-16,6-7 0 16,-6-9 1-16,1-6 2 15,0 7-10-15,-10 0 1 16,-1 8 2-16,-5 8 4 0,-12 11 10 15,0 11 1 1,-1 22 3-16,-3 12-2 0,0 21-10 16,5 13-2-16,5-2-9 15,15-6-3-15,11-10 1 0,9-9-21 0,10-22-71 16,3-7-68-16,10-10 74 31</inkml:trace>
  <inkml:trace contextRef="#ctx0" brushRef="#br0" timeOffset="607.54">9187 1648 523 0,'-2'-1'143'0,"-2"1"165"31,-1 1-32-31,3 9-53 0,-2 4-31 0,4 11-75 31,0 1-30-31,6 10-54 16,-1 5-15-16,7 1-12 0,6 6-4 15,-1-6 1-15,8-2 0 16,0-13-11-16,10-9-14 16,5-18-55-16,-1-6-43 0,2-14-138 15,-2-13 140 1</inkml:trace>
  <inkml:trace contextRef="#ctx0" brushRef="#br0" timeOffset="760.07">9185 1363 1150 0,'-20'3'96'0,"6"5"51"0,6-6-61 15,5-4-60 1,4-7-72-16,10-6 31 16</inkml:trace>
  <inkml:trace contextRef="#ctx0" brushRef="#br0" timeOffset="1101.41">9643 1555 719 0,'17'78'135'0,"-7"-3"124"0,-4-5-97 31,-6-9-37-31,-9-9-55 0,2-9-29 16,2-10-28-16,4-8-3 15,-2-12 0 1,3-12 3-16,1 1 17 0,-1-13 12 15,3-8 15-15,-3-8 1 16,8-9-9-16,3-5-8 0,5-8 2 16,5-1 4-16,9-2 18 15,4 11 6-15,6 17-8 16,1 10-7 0,-5 17-30-16,-3 11-9 0,-3 13-1 15,-5 14-14-15,-6 11 0 16,3-2-1-16,-7 10-10 15,0-5 0-15,4-2-28 16,-4-6-24-16,4-17-68 16,4-11-32-16,6-22-106 15,5-18-153-15,4-25 248 16</inkml:trace>
  <inkml:trace contextRef="#ctx0" brushRef="#br0" timeOffset="1379.45">10340 966 1107 0,'-6'4'115'0,"3"12"105"16,-5 14-39-16,1 16-63 31,1 11-26-31,0 12-58 0,0 15-16 16,6 18-12-16,0 8-2 15,7 4-1-15,4-2-1 0,4-21 0 31,0-9-1-31,11-17 1 0,5-8-1 16,1-19 0-16,3-10-2 0,-7-17-24 16,-1-19-27-16,-2-19-98 31,-1-18-113-31,2-18 145 0</inkml:trace>
  <inkml:trace contextRef="#ctx0" brushRef="#br0" timeOffset="1542.1">10077 1478 1414 0,'39'-1'113'0,"10"-11"73"0,13-6-17 16,7-14-47-16,16-1-38 16,5-8-54-16,5-2-50 15,12-1-262-15,5 2 200 16</inkml:trace>
  <inkml:trace contextRef="#ctx0" brushRef="#br0" timeOffset="3039.9">13144 2115 416 0,'-7'5'120'0,"-1"0"106"0,-1 6-8 16,4 3-18-16,4-1-32 15,1 9-28-15,11 1-38 16,1-2-9-16,4 10-24 16,-2-5-14-16,-12 8-26 15,-4 10-8 1,-18 2-58-16,-6 5-61 0,-8 5 56 15</inkml:trace>
  <inkml:trace contextRef="#ctx0" brushRef="#br0" timeOffset="3636.12">13723 1130 558 0,'0'3'134'15,"-2"6"146"-15,0 1-6 16,2 10-45-16,-1 5-30 0,-1 16-61 16,2 13-29-1,-1 25-53-15,-6 15-17 0,1 20-25 16,-7 1-4-16,-9-4-13 16,5-3-19-16,-4-16-13 15,4-5-1-15,6-23 10 16,0-12 19-16,3-25 8 15,5-13 1-15,1-33-1 0,4-14 0 16,3-25 5 0,-1-8 2-16,3-1 9 15,1 4 1-15,9 16-1 0,5 6-1 16,8 19-4-16,3 6 0 16,-1 16 3-1,1 8-1-15,-2 11-1 16,-1 8-1-16,-9 14-2 15,-2 3 2-15,-21 16 9 16,-14 0 2-16,-15 3 1 16,-10-2-1-16,-8-5-8 15,-5-8-3-15,-7-10-8 0,6-6-14 16,-5-23-52 0,9-4-37-16,24-24-101 15,15-9-62-15,29-13 143 0</inkml:trace>
  <inkml:trace contextRef="#ctx0" brushRef="#br0" timeOffset="3949.39">14204 2303 933 0,'1'22'168'0,"1"5"101"16,9 11-50-16,0-1-27 0,-8 1-86 15,0 2-30-15,-15-1-46 16,-9 2-9-16,-23 5-42 15,-7-4-57-15,-2-7 46 16</inkml:trace>
  <inkml:trace contextRef="#ctx0" brushRef="#br0" timeOffset="4635.38">15327 1664 969 0,'-17'-1'122'0,"-10"1"97"16,-8 0 5-16,-6 3-61 16,-5 1-32-16,-1 3-61 15,-8 1-20-15,-4 11-27 16,-7 9-12-16,3 15-15 15,6 10-5-15,24 13 1 0,13 7 0 32,34-7 0-32,20-1 1 15,19-18 1-15,11-7 0 0,4-17 6 16,0-10 0 0,1-8-89-16,5-7-93 0,7-6 101 15</inkml:trace>
  <inkml:trace contextRef="#ctx0" brushRef="#br0" timeOffset="4839.7">15661 2139 1147 0,'8'0'101'0,"5"6"91"0,6-1-20 0,6 15-16 15,-1 7-31-15,-4 16-58 16,-9 6-20-16,-9 12-20 15,-10-2-6-15,-8 0-49 16,-1 3-54-16,-12-10-260 16,7 0 206-16</inkml:trace>
  <inkml:trace contextRef="#ctx0" brushRef="#br0" timeOffset="5680">16655 2289 524 0,'8'-11'116'15,"0"6"138"-15,-6-5-14 0,-4 9-11 16,-6-7-26-16,-1-8-55 31,-2 2-23-31,-2-10-30 16,-3 1-9-16,-7-3-16 15,-4 1-12-15,-5 6-27 16,4 10-13-16,3 18-21 0,1 17-7 0,8 19-3 16,3 7 1-1,10 8 5-15,3-1 2 0,7-17 0 16,12-1 0-16,0-19 1 15,6-4 0-15,0-18 3 16,2-5 0 0,6-22 2-16,-3-11 2 0,0-22 0 15,3-14 1-15,0-22-1 16,-1-14 0-16,-2-12 1 16,-2 1 1-16,-20-2 10 15,-8-5 4-15,-11 13 5 16,-6 12 0-16,1 39 1 15,2 20 0-15,4 34-5 0,2 13-4 16,5 30-15-16,6 24-4 31,11 36-4-31,5 16 2 0,13 22 4 16,3 11-2-16,2 14-60 16,5 8-31-16,-6-21-16 15,-8-18-36-15,4-46-72 16,-2-18-106-16,8-40 168 15</inkml:trace>
  <inkml:trace contextRef="#ctx0" brushRef="#br0" timeOffset="6102.12">17799 1339 1159 0,'-3'5'129'0,"-8"0"65"15,-11-2 7-15,-16-1-81 16,-6-1-45-16,-16 1-52 16,-3 4-10-16,3 0-13 15,6 5-2 1,16 10-6-16,11 4-1 0,13 5-3 0,9 8 1 15,4 8 5-15,1 1 3 32,0 13 5-32,0 4 0 0,-5 6 1 15,-1 10 0-15,-7 12-2 16,-1 10 0-16,-3 12-1 0,-1-5 1 0,9-13-1 31,6-16-3-31,15-28-5 16,7-8-2-16,18-18-4 15,10-7 1-15,18-19-2 0,10-10-18 0,1-13-74 16,-8-9-68-16,-7-11 89 31</inkml:trace>
  <inkml:trace contextRef="#ctx0" brushRef="#br0" timeOffset="6283.2">17938 1857 874 0,'-18'42'124'0,"6"4"239"15,6 6-202-15,4 6-21 0,2 1-6 0,3-1-73 16,5-1-30 0,-3-7-17-16,3-4-35 0,4-16-142 15,2-6-178-15,9-12 175 31</inkml:trace>
  <inkml:trace contextRef="#ctx0" brushRef="#br0" timeOffset="6591.18">18417 1934 913 0,'-12'36'68'0,"-2"11"96"0,1 10-55 15,4 8 7-15,4-4-20 16,14-10-57-16,7-12-12 0,9-21 14 16,8-9 20-16,5-20 29 15,5-8 15-15,-1-12 1 16,-2-10-10-16,-5-4-15 16,-15-7-15-16,-17-6-16 15,-12 3-5-15,-27-7-19 16,-6 10-6-16,-11 16-29 15,-4 11-18-15,11 25-30 0,-1 8-34 16,19 6-108 0,12 0-112-16,22-4 168 15</inkml:trace>
  <inkml:trace contextRef="#ctx0" brushRef="#br0" timeOffset="7029.43">18914 1246 871 0,'0'-1'174'0,"7"-9"-107"0,12-2 227 15,7-3-179-15,15-2 16 0,7 1 10 16,7 2-72-16,5 2-21 15,0 7-23-15,8 3-6 32,-8 7-10-32,0 8-3 0,-8 10-3 0,-11 9 0 15,-11 15 0 1,-15 10 0-16,-21 25-3 16,-6 11 0-16,-11 8-7 15,4 1-2-15,18-12 1 0,14-3 1 16,17-7 5-16,6 4 1 15,0-2 1-15,-1-5 2 16,-16-6 3 0,-10-6 1-16,-18 0 3 0,-18-2 1 0,-35 4 0 15,-9 1 0-15,-23 5-38 32,4-2-39-32,8-8-71 15,4-6-50-15,1-16 97 16</inkml:trace>
  <inkml:trace contextRef="#ctx0" brushRef="#br0" timeOffset="12183.82">12274 4370 446 0,'-8'0'16'0,"-1"-1"6"16,-5-7-19-16,4 0-1 0,7-6 50 15,3-5 42 1,5 6 93-16,3 1 38 0,-4 7 21 0,6 2-12 31,-10 6-52-31,0 8-25 0,0 13-55 16,-10 6-26-16,3 17-41 15,-11 0-12-15,-2 16-15 16,-1 8-7-16,-2 0 1 16,-1 7-2-16,-3-4 1 15,5-2-1-15,3-9 2 16,5-6-2-16,11-11 1 0,-4-7 0 16,7-12-1-16,7-2-1 0,8-1-2 15,11-8-3-15,10-4 1 16,8 1 0-16,13-8 2 31,1 1 0-31,9 0 0 0,4 2 1 0,14-2-1 16,9 1 0-16,28-6-2 31,1-1-1-31,3-1 1 0,2-10-2 16,12-4 2-16,10 1 0 0,14-8 0 31,5 5 2-31,17-5 1 0,5 0 1 0,5 3 1 15,10-3 0-15,1 4 1 16,-5-4-1-16,17 5 0 16,4-5 0-16,-12-2-1 15,10 2 1-15,9-2 1 0,-9 2 0 32,21 2 0-32,2 1 2 15,-18 6-1-15,9 1 0 0,-3 5-1 16,-11 6-1-16,25 4 0 15,-7 3 0-15,-10 2 0 0,16 0 0 32,-15-3 0-32,0 0 0 0,18-5 0 15,-10 0 0-15,-4 0 7 0,10 0-2 0,-26 0 0 32,-7 0 0-32,5 1-7 15,-15 2 0-15,-10 5-4 0,0-3 1 0,-16 3-1 16,-5-5 2-16,-11-1 4 15,-13-1 1-15,-17-4 1 32,3-2 2-32,-20-4 0 15,-9-5 2-15,-32-7 1 0,-16-4 1 0,-11-7 2 16,-6-6 1-16,-5-9 0 16,2-3 1-16,-8-12 0 15,-2-6-2-15,0-7 2 16,1-7 1-16,2-7 11 15,4 3 4-15,-2 7 11 16,-7 5 4 0,-7 18 2-16,-5 8 7 15,-13 18 0-15,-9 1-3 16,-14 9-9-16,-8 2-4 0,-11 7-17 16,-10 11-4-1,-9 0-5-15,-6 11-8 0,-9-6 2 16,-5 3-1-16,-32-6 5 15,-13-1-3-15,-16-1 1 16,-2 0 0-16,-17 2-6 16,-14 1 4-16,-13-3 4 0,-25 5 0 0,-11-5-8 31,-9-5-2-31,-39 5-16 16,-5-2-3-16,-21 2-3 15,-6 8 0-15,-11-3 3 16,0 4 2-16,-8 1 9 15,-2-4 3-15,8-1 4 16,-2 0 3-16,13-4-3 16,-8-1 3-16,21 6-1 0,-12-2 1 0,15 0 2 31,2 4-1-31,2-5-1 16,20 7 0-16,-14-5 0 0,23-1 1 15,-7 1 1-15,2-3 0 16,42-4 4-1,-9-6 4-15,14 2 11 0,15-4 4 0,-8 7 0 16,-3 0-5-16,25 8-13 16,-3 3-4-16,11 7-3 15,15 0-2-15,21-7 1 16,16-2-2-16,45-9-3 16,23-5-11-16,35-5-36 15,12-1-22-15,18-5-62 16,15-1-39-16,23-3-172 15,11 0 198-15</inkml:trace>
  <inkml:trace contextRef="#ctx0" brushRef="#br0" timeOffset="12693.75">13435 3826 906 0,'19'68'75'16,"2"9"55"-16,-9 27-40 16,-8 10-8-16,-9 12-24 0,-16 2-20 15,1 0-27-15,-9 1-3 16,3 2-16-16,5-2-40 15,1-11-213-15,5-9 169 16</inkml:trace>
  <inkml:trace contextRef="#ctx0" brushRef="#br0" timeOffset="12940.87">14272 3998 1345 0,'1'21'102'0,"1"4"75"0,2 2-16 0,-2 4-16 16,-2 9-39-16,3 18-55 15,-4 10-20-15,-6 23-14 0,-5 7-3 16,-7 8-12-1,-11-1-25-15,4 3-90 16,14-4-81-16,6-11 95 16</inkml:trace>
  <inkml:trace contextRef="#ctx0" brushRef="#br0" timeOffset="13182.38">15193 3981 1181 0,'6'53'160'16,"-4"14"112"-16,-9 24-119 0,-5 10-5 16,-2 9-83-16,-1-4-19 15,4-5-36-15,2 2-5 0,6-9-3 16,1 6-21-1,4-7-81-15,-1-8-78 0,10-22 87 16</inkml:trace>
  <inkml:trace contextRef="#ctx0" brushRef="#br0" timeOffset="13420.58">15983 4148 1096 0,'19'16'166'0,"-5"7"129"0,2 22-123 31,-6 7-15-31,-7 17-76 16,-3 8-24-16,-7 12-39 15,-7 2-6-15,-3 2-41 16,3-1-47-16,9-9-113 15,5-12 99-15</inkml:trace>
  <inkml:trace contextRef="#ctx0" brushRef="#br0" timeOffset="13645.44">17051 3910 1368 0,'13'76'99'16,"-16"15"45"-16,-12 16-35 15,-8 10-28-15,-9 0-39 0,17-9-49 16,5-2-33-16,10-13-104 16,10-4-151-16,8-26 162 15</inkml:trace>
  <inkml:trace contextRef="#ctx0" brushRef="#br0" timeOffset="13816.49">17864 4262 1152 0,'0'1'24'0,"-2"40"-5"0,-18 60 8 16,-6 2-16-16,-7 9-8 0</inkml:trace>
  <inkml:trace contextRef="#ctx0" brushRef="#br0" timeOffset="14040">18645 3962 1803 0,'1'3'17'0,"10"3"15"0,10 35 49 0,-1 10 10 16,-6 34-11-16,-6 11-35 15,-17 21-120-15,-9 7-82 31,-15 12 78-31</inkml:trace>
  <inkml:trace contextRef="#ctx0" brushRef="#br0" timeOffset="16755.89">14145 5130 338 0,'7'-1'79'0,"-4"2"92"16,-6-1-56-16,-2 7-36 16,-8-6-10-16,5 3-15 15,-1 3 9-15,1 0 19 16,5 4 10-16,3-3 20 15,6-2 7-15,-1-3 7 16,9 2 2-16,-4 0-9 16,-3-2-5-16,3 1-29 15,-4 3-12-15,-4-1-6 16,-2 19-9-16,-5 10-11 0,2 6-8 16,0 24-25-16,-7-2-7 15,7 22-5 1,-11 5-2-16,3 12 0 15,3-1 0-15,-1-6 1 16,-1-5-1-16,-6-18-10 16,1-1-8-16,-4-19-25 15,6-3-23-15,0-19-56 16,2-1-38-16,7-25-159 0,-6-12 178 16</inkml:trace>
  <inkml:trace contextRef="#ctx0" brushRef="#br0" timeOffset="17276.99">14065 5140 820 0,'1'2'154'0,"-1"4"100"0,-12 5-68 16,-1 6-19-16,-10 12-71 15,-3 4-23-15,-2 6-37 16,1-1-11-16,0 1-17 0,4-4-4 0,8-8-3 31,3-5-1-31,9-5 0 16,-1-4 0-16,8-8 0 15,-4-4-1-15,4 4 0 16,1-8 1-16,1-3 3 0,1-7 0 16,2-9 1-1,2-3-1-15,3-7-2 0,5-6 0 16,3-1 2-16,4 1 5 16,8 0 14-16,3 2 5 15,1 9 18-15,-1-5 3 0,-8 12 4 16,2 7 6-16,-12-2-1 31,-8 4-1-31,-3 3-6 0,-2 3-11 0,-2 11-16 16,4 12-10-1,-2 26-11-15,-3 19-2 16,14 27-3-16,2 11 1 0,14 1-22 16,4-6-36-16,4-15-85 15,3-13-82-15,5-18 116 16</inkml:trace>
  <inkml:trace contextRef="#ctx0" brushRef="#br0" timeOffset="22638.55">13672 6827 632 0,'-11'13'161'0,"5"-5"107"16,4-7-36-16,4-4-31 0,7-12-55 15,-4-4-23-15,4-3-20 16,-6-2-9-16,1 11-20 31,-12 4-9-31,-22 9-32 16,-3 3-10-16,-29 10-16 0,-1 5-7 0,0 8 0 31,1-1 0-31,20 6-3 16,12 3 0-16,17-8-1 0,12 0 0 15,12-7 0-15,11-2 0 0,22-4 0 16,8-1 1-16,14 2 1 31,1-3 1-31,-4-1 1 0,-10 2 0 16,-12 1 2-16,-8 4 2 15,-29 10 2-15,-8 0 1 0,-27 16 0 16,-10 4-2-16,-24-1-2 16,-6-1-5-16,-14-10-43 15,5-10-32 1,12-20-71-16,12-8-40 0,22-24-103 16,10-12-146-16,18-24 255 15</inkml:trace>
  <inkml:trace contextRef="#ctx0" brushRef="#br0" timeOffset="22848.6">13522 6444 862 0,'8'-19'173'16,"0"3"144"-16,1 16-87 16,-2 8-38-16,2 13-69 0,-1 12-36 15,3 25-49-15,3 12-13 16,-6 20-11-16,3 6-5 15,-4 16-4-15,0 4 0 16,6 3-67-16,3-6-63 0,4-17-119 16,-1-17-77-16,3-27 168 31</inkml:trace>
  <inkml:trace contextRef="#ctx0" brushRef="#br0" timeOffset="23413.36">14322 6887 850 0,'14'-31'105'15,"0"-4"88"-15,-4-1-2 0,-9 4-29 16,-1 1-32-1,-14 12-38-15,-6 8-17 0,-18 17-27 16,-6 11-10-16,-8 21-30 16,-4 13-8-16,6 7-3 31,9 5-1-31,22-1-2 0,14-7 1 0,21-14-1 16,11-13 0-1,15-25 1 1,7-7 3-16,2-23 2 15,-7-8 2-15,-6-9 2 16,-2-2 2-16,-4 1 7 16,-5 0 4-16,-12 9 3 15,-4 8 1-15,-9 15-2 16,-1 12-2-16,-1 21-3 0,0 16-2 16,0 27-7-16,0 10-1 15,4 6-2-15,0 3 0 0,1-7-1 16,3-2 2-16,-5-10 0 15,-1 2 1 1,-10-7 3-16,-3 4 1 0,-18-7 2 16,-1-6 1-16,-9-16 1 15,-7-6-1 1,0-15-5-16,-6-12-2 16,0-14-19-16,3-11-34 0,12-21-141 15,13-4-168-15,22-4 192 16</inkml:trace>
  <inkml:trace contextRef="#ctx0" brushRef="#br0" timeOffset="23930.93">14691 6783 757 0,'19'14'167'0,"2"10"247"16,-2 12-209-16,-7 21-56 0,1 14-34 0,-7 17-68 15,-1 2-25-15,6-3-19 16,1-5-1-16,12-6-15 16,1-1-13-1,5-5-30-15,0 1-21 16,-8-14-11-16,0-7 9 16,-9-22 31-16,-13-21 24 0,-8-6 24 31,-8-21 11-31,-6-24 20 0,2-8 5 15,-7-26 30-15,3-8 6 0,2-7 4 16,10-4 5-16,21 7-12 16,7 2-4-1,14 14 2-15,6 5-3 16,0 20 0-16,2 6-5 0,3 15-20 16,0 6-7-16,7 17-25 0,1 5-7 31,-1 13-4-31,5 12-2 15,-11 6 8-15,-4 9 6 0,-22 7 9 16,-15 2 5-16,-20 5 1 16,-15-2-1-16,-15-3-8 15,-5-8-2-15,1-12-12 0,-12-10-7 0,-1-17-16 16,-10-16-17-16,-5-15-48 31,9-5-20-31,13-7-74 16,17 3-75-16,15-9 154 0</inkml:trace>
  <inkml:trace contextRef="#ctx0" brushRef="#br0" timeOffset="27058.6">12579 7785 611 0,'6'-18'117'16,"-3"7"151"-16,-1 3-46 0,-4 13-32 15,-4 6-30-15,1 3-69 16,5 13-25-16,0 11-31 16,8 5-9-16,5 23-13 15,-2 6-4-15,1 15-3 16,1 5 0-16,-2 8-13 15,0 0-14 1,0-10-18-16,-1-10-3 0,-6-36 14 16,3-9 13-16,-7-35 15 15,-5 2 4-15,2-23 0 16,-5-14 0-16,6-26-2 16,4-4 0-16,20-18 10 0,8 5 8 0,16 20 17 15,6 12 7-15,-2 29 6 31,1 9-6-31,-15 21-11 0,-9 12-4 16,-13 14-10-16,-8 10-1 0,-12 13-1 16,-8-1 0-16,-21-2-1 15,-6-3-2-15,-17-15-2 16,-1-9-1-16,-1-24-23 31,10-8-24-31,21-27-78 16,9-11-53-16,15-14-126 0,7-5-117 15,23 2 233-15</inkml:trace>
  <inkml:trace contextRef="#ctx0" brushRef="#br0" timeOffset="27639.88">13543 8406 515 0,'25'5'127'0,"-5"-7"155"15,-12-9-34-15,-8-13-48 16,-4-6-31-16,-7-6-64 0,-4-3-22 16,-8 2-22-1,-3 8-9-15,-4 6-21 0,-3 11-10 16,2 20-19-16,-4 12-3 0,2 35-4 31,5 13 0-31,10 24 3 16,4 5 1-16,14-10 0 15,3-13-1-15,16-25 0 16,6-13-1-16,10-21 0 16,4-12 2-16,6-17 4 0,-4-12 7 0,-7-16 7 15,-2-4 4-15,-8-3 0 16,-2 5-3 0,-7 16-6-1,-2 9-4-15,-8 31-5 16,-5 14 0-16,0 24 0 0,0 8 0 15,3-7-1-15,3-10 0 0,5-17-3 16,2-17 11-16,4-13 20 16,4-16 7-1,-2-13 19-15,3-9-5 16,-5-9-10-16,4-9-6 0,-4-1-16 0,4 6-7 31,4 10-9-31,2 19-1 16,1 28-1-16,7 14 2 0,-5 28-1 15,9 12 1-15,4 6 2 16,-5 1 0-16,-18-5 5 16,-12-3 1-16,-30-7 4 15,-8-2 2-15,-11-8-31 16,-3-7-33-16,9-18-79 16,5-13-58-16,16-23-157 15,3-10-129-15,14-17 260 16</inkml:trace>
  <inkml:trace contextRef="#ctx0" brushRef="#br0" timeOffset="27958.59">14054 8496 320 0,'49'8'145'0,"-8"11"176"0,1 1-27 15,-7 12-56 1,-5-4-36-16,5-3-66 0,-1-4-25 16,-2-18-21-16,6-5-6 0,-3-21-9 15,2-4-7-15,3-9-20 16,-2-10-10-16,-10 0-13 15,-3-1-2-15,-14 6 7 32,-11 8 5-32,-14 14 0 0,-8 9-3 0,-6 20-17 15,-5 15-8 1,4 24-8-16,6 8-3 16,7 17-1-16,6-3 1 0,10-5 0 15,5-9 0-15,12-16 0 16,5-6 0-16,15-17 2 15,8-7 1-15,17-15 2 16,11-12 2-16,10-16-20 16,6-5-61-16,0-12 49 15</inkml:trace>
  <inkml:trace contextRef="#ctx0" brushRef="#br0" timeOffset="28429.45">16038 8322 643 0,'-9'4'186'0,"-2"0"173"0,1-4-99 15,3 2-7-15,-11-4-52 16,4 2-30-16,-2-8-54 16,-1 4-25-16,-8-6-44 15,-7 5-16 1,1 5-22-16,-6 7-7 0,7 21-6 16,3 16-2-16,7 15-1 15,6 2 1-15,11-2-1 16,4-18-1-16,17-18-1 15,7-10 0-15,13-24 3 16,1-11 1-16,2-16 4 0,3-11 0 16,-4-9 2-16,-2-2 0 15,-10 4 0 1,0 15-1-16,-9 18 0 16,-6 13-1-16,-7 31 0 15,-6 10 1-15,-1 23-38 16,-4 3-26-16,0-5-98 15,15-6-90-15,18-23 141 16</inkml:trace>
  <inkml:trace contextRef="#ctx0" brushRef="#br0" timeOffset="28814.54">16578 8400 754 0,'6'3'201'16,"-4"2"170"-16,-10 9-134 15,-13 0-42-15,-5 6-77 31,-1-2-32-31,0 1-44 0,0 3-19 16,3 9-23-16,7 2-3 16,8 13-3-16,6-2 0 15,10-4-2-15,6-7-1 0,12-21-1 16,2-8 1-16,8-17 4 16,3-9 3-16,1-17 2 15,-1-4 2-15,-6-14 2 16,1-12 0-16,-8-15 0 15,0-15 2-15,-8-7-1 16,2-7 1-16,-12-4-2 16,-1-3 0-16,-3 22 3 15,0 16 4-15,4 51 3 0,-4 28 1 16,-3 40-6-16,-3 22-3 0,-7 34-6 31,2 9 1-31,4 18 1 16,4 3-1-16,11 3-89 15,12-4-97-15,21-26 103 16</inkml:trace>
  <inkml:trace contextRef="#ctx0" brushRef="#br0" timeOffset="29975.51">17351 8292 1102 0,'-21'-11'136'0,"-13"11"92"16,-9 13-46-1,-1 19-99-15,-2 12-35 0,7 19-41 16,6 1-6-16,7 1-4 16,15-2-3-1,21-27-2-15,12-7 0 0,14-28 3 16,4-4 1-16,10-20 5 16,2-12 4-1,8-16 3-15,3-12 1 0,-1-15 1 0,-4-9 6 31,-6-6 15-31,-11-2 9 0,-19-12 14 16,-9-4-6-16,-16-12-17 16,-5 10-5-16,-6 31 2 15,3 28 4-15,-5 50-3 16,-3 26-5-16,-9 50-19 16,-4 17-6-16,-3 32 0 0,4 13 0 0,1 9 1 31,11 12 0-31,16-19-7 15,6-15-4-15,24-44-1 0,14-23-2 16,17-32 10-16,7-11 2 16,-1-33 2-1,-5-11 2-15,-2-21 1 0,-9-9 3 0,3 6 6 32,-4 7 2-32,-3 25 0 0,-6 14-2 15,-19 28-5-15,-8 15 0 0,-11 10 0 16,-1 5 1-1,-10-6-3-15,0-1 0 16,4-15-2-16,-1-4 0 16,5-20 1-16,-3-4-1 0,6-17-1 15,6-9-1-15,8-9-2 16,5 0-1-16,15 2 0 0,5 8-1 16,15 4 1-16,7 4 1 15,4-2 0-15,-2-4 1 31,-2-8 0-31,-8-3 1 16,-8 0 1-16,4-4 0 0,-9 3 1 16,-7 1 1-16,-19 9 22 15,-14 3 6-15,-25 11 7 0,-5 12 1 16,-13 18-23 0,8 17-7-16,2 25-9 15,8 12-2-15,20-3-3 16,7 0 1-16,17-25 1 0,8-10 1 15,4-20 1-15,7-8 4 0,5-15 1 32,6-8 0-32,7-19 0 15,4-6 0-15,5-10 0 0,-2 0-1 0,-11 4 1 16,-9 3-1-16,-10 9-1 16,-8 6-2-16,-1 18-2 15,3 6-2-15,-5 16 1 16,0 6 0-16,0 8 2 15,-2-3 0-15,-10 5 2 16,-2 3 1-16,-13 7 0 31,-11 6-4-31,-9 10-13 0,3 2-7 16,1-12-4-16,10-4 2 0,18-22 10 16,5-14 5-16,10-12 4 15,7-10 3 1,2-19 1-16,4-12 1 15,-2-8 0-15,8-5 1 0,-5 1 0 16,5 7-1-16,0 20-1 16,-4 13-2-16,-6 29 0 0,-4 12-1 31,-5 20 3-31,-6 5 0 0,-7 5 2 16,-2-5 0-16,-3-5 0 15,-2-7 1-15,-4-6 1 0,-5-8 3 16,-8-3 2-16,-7-5 1 15,-17-3-2 1,-10-2-2-16,-11-7-29 16,-8-3-34-16,2-4-284 0,3-3 221 15</inkml:trace>
  <inkml:trace contextRef="#ctx0" brushRef="#br0" timeOffset="42671.88">9359 2200 704 0,'3'8'110'0,"3"0"113"0,-1 3-18 15,-5-1-34-15,0 4-9 16,-6 3-32-16,-8 2-17 16,-12 9-25-16,-8 1-6 15,-14 7-13-15,-4 5-7 0,-8 6-15 16,-12 4-9-16,-12 12-18 15,-12 0-6-15,-27 16-8 16,-2 3-4-16,4 0 0 16,10-8 0-16,20-16-1 15,7-7 4 1,10-16-5-16,8-10-1 0,17-9-12 16,5-10-12-16,12-6-26 15,13 0-17-15,2-5-50 16,17 5-49-16,-2 5-255 15,2 1 253 1</inkml:trace>
  <inkml:trace contextRef="#ctx0" brushRef="#br0" timeOffset="43161.11">7892 2893 453 0,'14'-11'121'16,"2"-2"134"-16,6 2-32 15,0 6-30-15,-5 4-28 16,-4 2-37-16,-2 4-20 0,-11 8-28 16,0 1-14-16,-13 8-28 15,-6 3-11-15,-6 8-15 16,-5 0-5-16,0 16-5 16,-6 5 0-16,0 11-2 15,4 5 0-15,2 1 1 16,5 0-1-16,9-15 0 15,5-8-1-15,11-11-4 16,6-9-2-16,10-10 1 0,11-7 4 16,19-5 12-16,14-8 4 15,30-6 6 1,7-1-2-16,7-7-7 0,-6 2-2 16,-20 0-3-16,-1 1-15 15,-14 2-98 1,-5 6-133-16,-9-4 131 15</inkml:trace>
  <inkml:trace contextRef="#ctx0" brushRef="#br0" timeOffset="46092.54">5858 3456 263 0,'3'-11'115'0,"-1"1"145"16,-2 4-13-16,-2 7-37 16,-4 4-19-16,1 6-45 0,-4 5-26 15,-1 6-42-15,1 0-15 16,-7 11-31-16,-1 8-10 0,-5 5-13 31,1 11-1-31,-2 4-2 0,-3 2 0 16,6 2-5-1,1-5-3-15,5-13-4 0,4-12-3 0,10-16 0 16,3-8 2 0,12-11 0-16,5-2 1 15,7-1 6-15,3 0 2 16,12 3 3-16,1 2 1 0,4 2 0 15,-1-1 0-15,1 4-3 16,-7-1-28-16,-5-6-150 16,-10 0-179-16,-6-13 188 15</inkml:trace>
  <inkml:trace contextRef="#ctx0" brushRef="#br0" timeOffset="46300.33">5934 3765 840 0,'-3'0'143'0,"1"5"154"0,2 4-40 0,0 5-55 16,2 10-29-16,-1 11-68 15,6 4-36-15,-7 13-44 16,-7 3-9-16,4 10-8 16,-8 0 0-16,11 1-33 15,0 0-27-15,10-11-88 16,4-4-75-1,0-12 116-15</inkml:trace>
  <inkml:trace contextRef="#ctx0" brushRef="#br0" timeOffset="46610.79">6398 3714 742 0,'6'-14'144'16,"-3"0"101"-16,4 3-22 16,-3 9-36-16,-4 17-46 15,3 8-25-15,-3 29-48 16,0 7-16-16,-3 15-21 0,-6 8-12 15,6-2-15-15,1-3-1 16,2-7 4-16,6-7-21 16,2-16-76-16,-3-9-73 15,3-17 76-15</inkml:trace>
  <inkml:trace contextRef="#ctx0" brushRef="#br0" timeOffset="47036.2">6402 3738 1009 0,'7'-24'112'0,"5"-1"105"15,7-2-15-15,0 2-43 16,7 1-18-16,5 7-60 16,2 4-28-16,11 4-37 15,-1 6-9-15,-2 6-4 0,-5 5 3 16,-18 6 5-16,-12 11 7 31,-19 5 3-31,-13 8 0 0,-16 2-6 16,0-1-7-16,-1-8-7 15,7-4-2 1,12-14-2-16,9-5 0 0,13-5-3 16,-1-1-5-16,9-4-3 15,5 2 0-15,11 0 1 0,5 6 6 16,14 8 1-16,11 5 1 15,10 0 1-15,-7 5 2 16,-6 1 2-16,-11 0 2 16,-23 10 7-16,-8 3 3 15,-34 11 4 1,-17 8 0-16,-24 1-4 16,-9 0-12-16,1-17-59 15,13-8-47-15,23-25-134 16,12-9-62-16,19-24 159 0</inkml:trace>
  <inkml:trace contextRef="#ctx0" brushRef="#br0" timeOffset="47470.63">7046 4012 939 0,'0'18'96'0,"-5"2"82"16,-2 1-17-16,-1 6-48 0,1 1-15 16,6-6-47-16,1 0-22 15,8-16-21-15,4-2-4 16,9-14 7-16,2-10 5 0,6-10 10 16,-1-5 3-16,4 0 0 31,-5 5-2-31,-10 7-5 15,-1 5 2-15,-8 7-2 16,-7 10-2-16,6 1-7 16,-7 12-6-16,0 18-5 15,0 16 0-15,3 15 1 0,-2 9-1 16,10-4 0-16,0-3 0 0,-6-12 0 16,0-2 1-1,-10-12 4-15,-8 0 2 0,-9-4 3 31,-4-3 2-31,-3-5-2 0,-2-5-2 16,7-7-34-16,0-8-39 16,8-12-152-16,5-11-200 15,10-22 234-15</inkml:trace>
  <inkml:trace contextRef="#ctx0" brushRef="#br0" timeOffset="47673.23">7471 3486 562 0,'33'1'151'0,"-3"17"166"0,-5 8-59 16,-11 26-57-16,0 10-22 15,-6 12-48-15,-6 8-27 16,-2 8-51 0,-2 5-20-16,-3 2-18 0,1-5-2 0,2-12-31 31,4-7-49-31,-2-21-194 15,11-8 157-15</inkml:trace>
  <inkml:trace contextRef="#ctx0" brushRef="#br0" timeOffset="48183.28">7601 4091 659 0,'24'5'91'0,"1"-5"95"15,4 0-12-15,1-8-28 16,0-1-12 0,6-9-27-16,-4 1-9 0,-1-5-17 31,-4 0-7-31,-11 3-7 0,-7-3 1 16,-14 4-3-16,-2 1-4 15,-16 9-24-15,-3 3-14 16,-3 18-21-16,-2 11-4 0,10 15-6 15,2 7 1-15,15 4-1 16,2-1 1-16,7-8 1 16,9-9-1-16,8-12 2 0,5-7 0 15,7-16 3-15,4-8 1 16,10-15 2 0,2 0 1-16,2-12 0 15,-4 0 1-15,-11 3-1 16,-5 7 1-16,-2 14-1 0,-2 7 1 15,-2 14-2-15,-1 7-1 16,0 13 1 0,-1 4 0-16,-7 6 3 15,0 0 1-15,-9 0 2 16,-8-1 3-16,-14-5 2 0,-8 3 1 16,-10-9 0-16,-5-2-1 15,-9-8-1 1,2-12-3-16,-7-6-17 0,-2-10-27 15,-4-22-99-15,5-7-177 0,9-34 179 32</inkml:trace>
  <inkml:trace contextRef="#ctx0" brushRef="#br0" timeOffset="51385.26">14652 4514 296 0,'12'-13'106'15,"1"-1"106"-15,-4 8-13 16,-1-2-43-16,-5 3-21 0,-4 10-25 16,-4 1-5-16,-4-3-16 15,4 7-15-15,2-18-15 16,6 0-2-16,3-9 4 16,5-10 6-16,-1-2-4 15,-5 0-9-15,-5 6-18 16,-2 0-11-16,-14 4-12 15,-6 0-6-15,-6 5-4 16,-4 4-1 0,2 7-2-16,3 3 0 0,1 13-2 15,-3 10-1-15,5 15-1 0,4 8 0 32,9 12 0-32,6-2 1 0,5-3 0 15,6-1-1-15,10-14 2 16,2-6-1-16,10-18 1 15,5-11 1-15,3-13 1 16,2-7 0-16,-3-16 0 0,1-5 0 0,-3-6 3 31,-3-2 0-31,-8 1 2 16,-4 4 0-16,-9 0 1 16,-7 11 2-16,-5 12 8 15,-8 4 1-15,-5 20 2 16,-5 9 0-16,1 19-11 15,1 6-2-15,5 9-4 16,0 3-2-16,7 0 0 0,7 3 0 16,11-8 0-1,10-6-1-15,10-12-2 0,10-6 1 0,10-13-28 16,-2-9-37-16,4-12-179 16,4-6 149-16</inkml:trace>
  <inkml:trace contextRef="#ctx0" brushRef="#br0" timeOffset="56241.23">15486 4033 475 0,'2'9'116'0,"-8"4"115"16,-1 3-17-16,-12 1-61 15,2 2-26-15,4-5-47 0,1-3-16 0,12-8-20 32,3 1-5-32,6-3-2 15,1 1-4-15,4 4-3 16,-5 0 2-16,-1 10 4 16,-1 3 1-16,-7 9-8 0,1 9-6 15,-1 10-14 1,-3-3-4-16,-5 13-3 0,-3 0-1 0,-1-5-2 31,8 3-2-31,1-9-12 0,3-12-7 0,3-12-34 31,4-1-25-31,1-12-58 16,1-4-69-16,2-5 119 16</inkml:trace>
  <inkml:trace contextRef="#ctx0" brushRef="#br0" timeOffset="56660.82">15594 4374 409 0,'4'-16'147'0,"3"2"99"16,-6-1-23-16,1 7-25 0,-2 4-54 31,-2 2-20-31,4 4-46 16,-2-1-18-16,8 6-27 15,4-4-7-15,6 3-4 16,5-1 3-16,2-4 6 16,2 4 2-16,-1 0 1 15,0 1 1-15,0 8-2 16,-14 2-2-16,-12 13-5 15,-4-1-6-15,-17 8-8 0,-6 5-4 16,-6-3-5 0,0-2-6-16,-3-7-8 15,-2-4-3-15,9-9-2 0,4-5 5 16,5-8 6-16,7-6 1 16,2-11-9-1,5-9-36-15,-1-5-163 0,3-8 137 16</inkml:trace>
  <inkml:trace contextRef="#ctx0" brushRef="#br0" timeOffset="66057.11">5199 11620 233 0,'0'0'80'0,"0"-3"91"16,0 1-1-16,0 2-41 31,-2 3-31-31,1 8-56 16,-1 4-22-16,2 0-15 0,5 3-8 15,7-7 39-15,1-5 14 16,19-6 32-16,1-3 17 15,12-8-27-15,3 1-9 16,-2 1-27-16,-5 1-10 0,0-1-14 16,-4 4-4-16,1 2-4 15,-1 1 0-15,-9 4-2 16,4 4-1-16,-2 3-1 31,4-4 0-31,7 0 13 0,2-2 4 0,9-3 13 16,8 0 5-1,6-5-6-15,0 2-3 16,1 3-9-16,-9 0-4 16,-6 3-4-16,0 4-2 15,-3-3-1-15,1 6-1 0,-5-7 0 16,5 0-2 0,10-4-2-16,5-1 0 15,4-3-1-15,1-6 0 0,-4 3-1 0,-5 0 9 31,-4-1 9-31,5 1 0 0,-4 3 2 16,10 4-9-16,8-5-6 16,7 4-1-16,13-1 1 15,-1-4-1-15,-5 3 0 16,-5-6 0-16,-6 2-1 0,0-3-1 31,19 0-1-31,8 0-2 0,-2 2 0 16,-3 1-1-16,-23-2 10 15,-2 3 5-15,-2 2 2 0,8 2 3 16,13 1-8-16,3-1-1 0,-3 3-3 31,-9 3-1-31,-15 0-1 16,-4 0-1-16,-6-3-1 0,7 2 0 16,4-7 0-1,12 4 0-15,3-1 9 16,-7-6 11-16,-7 7 4 15,-16-1 1-15,-4 2-7 0,1 0-11 16,0 6-7-16,-1 2-1 16,9 2-3-16,2 4 0 0,7-3 4 15,4-2 1-15,-4 2-1 16,-13-1 1-16,-9-2-2 0,1-5 14 31,2-6 20-31,8-2 5 0,0 0 5 0,8-3-13 31,2 7-18-31,4 1-2 16,5 0-2-16,-10 6-1 16,-9 1 0-16,-8 2-7 0,-5-3 0 0,-4 1-1 15,3-7 4-15,-4-7 5 0,-2 1-2 32,-6-2 0-32,-7 2-2 15,-2-4 2-15,-10 2-1 16,-9 1-39-16,-6-1-296 0,-8 5 227 15</inkml:trace>
  <inkml:trace contextRef="#ctx0" brushRef="#br0" timeOffset="89938.64">5211 7822 328 0,'-3'8'83'0,"2"-4"71"0,4-8-17 31,2-4 4-31,12-7-12 0,3 1-14 0,9 4-31 16,4 5-18-16,2 5-30 16,-1 5-10-16,9 14-6 15,-2 3 1-15,2 10 3 16,-4-6-1-16,-1 3-5 15,0-6-2-15,-2 0 19 16,5-5 1 0,10-5 2-1,10 3-2-15,20-4-22 16,10-4-4-16,12-3-3 0,-2-3-2 0,-10-2-3 31,-3 0 0-31,10-4-1 16,11 0 0-16,16-6 1 0,2-1-1 0,-8-5 5 15,-7 2 3-15,3 3 2 16,10 3 0-16,4 7-4 31,-4-2-2-31,-15-1-2 0,-3 3-2 0,16-5-1 0,7-1 1 16,5-4 1 0,-2 0 1-16,-16-1 0 0,6 7 0 31,9 2 0-31,2 3 0 0,-11 4 1 15,-9 0 0-15,-12 0 2 0,6-1 0 16,10-9-2 0,-3-6 0-16,-8-6-1 15,-9-2 0-15,-9-6 0 16,8 9 0-16,8-3 0 16,2 2-1-16,-8 6 0 15,-9-3-1-15,-14-3 1 0,-13-1 0 16,-1-5 4-16,-9 0 4 15,-15-3-54 1,-10-1 36-16</inkml:trace>
  <inkml:trace contextRef="#ctx0" brushRef="#br0" timeOffset="108780.01">16501 4260 379 0,'4'2'116'16,"0"-1"105"-16,-4 2-68 15,0 5-15-15,-2-3 2 16,-1 3 9-16,1-7-12 16,2-1-16-16,-6-12-38 15,6-1-16-15,-2-6-24 16,-1 0-10-16,-6 5-13 15,-5 3-6-15,-2 16-9 0,-6 12-2 16,-5 21-2-16,-5 6 0 16,4 19-1-1,1 0 0-15,11-8 0 16,16-2-2-16,8-17 0 0,8-6-5 0,19-14-63 16,-1-12-42-16,11-8-148 31,3-9 134-31</inkml:trace>
  <inkml:trace contextRef="#ctx0" brushRef="#br0" timeOffset="109752.18">17371 4320 327 0,'0'-5'127'0,"0"-3"105"15,-3 7-53-15,-1-2-26 16,-6 4-46-16,-2 4-24 15,-4 1-35-15,0 4-11 16,0 2-23-16,0 4-6 0,7 9-4 16,-4 0-2-16,5 12-1 15,1-1 0 1,7-4-1-16,7-1-1 0,6-12 1 16,4-6-2-16,4-13 22 31,-2-2 13-31,0-17 21 0,-3-1 11 0,-4-17-9 31,-1-8-8-31,-3-11-20 0,-3-5-9 16,-5-7-9-16,0 3 1 15,-5 2 1-15,-3 0 1 0,0 13-4 16,4 6 0-16,0 15 10 16,0 12 0-16,2 17 2 0,2 14-4 15,-1 22-12-15,1 15-1 31,-2 25 0-31,2 6-1 16,3 11 0-16,5 1 0 0,1-12-10 0,6-4-13 16,0-17-47-16,1-6-31 15,8-15-82 1,-7-9-78-16,7-13 146 16</inkml:trace>
  <inkml:trace contextRef="#ctx0" brushRef="#br0" timeOffset="110084.18">17722 4210 649 0,'-2'-5'105'0,"-4"3"88"31,3-3-9-31,-10-2-44 0,-1-3-43 16,0 2-57-16,-10-4-15 16,0 4-17-16,1 3-5 15,4 5-4-15,-2 9-2 16,13 7-2-16,0 3 0 0,8 11 2 16,0 0 1-16,2 8 2 15,-2 1 0-15,-2 1 0 16,2-2 0-16,0-4-24 15,0-5-15 1,5-6-33-16,3 1-25 0,5-10-95 16,4-7-86-16,4-9 153 15</inkml:trace>
  <inkml:trace contextRef="#ctx0" brushRef="#br0" timeOffset="110373.69">17684 4333 193 0,'3'14'64'0,"-1"-2"76"0,2 6-37 16,-4-4-29-16,0-2-20 16,0 7-31-16,2-4-7 0,4-4 14 15,5-7 23 1,3-13 23-16,4-4 9 0,-2-10-7 15,-4-1-19-15,-7-1-9 16,1 6-5 0,-15 0-13-16,-1 5-6 0,-5 7-16 0,0 0-9 31,-4 7-44-31,5 3-58 0,8 1 58 16</inkml:trace>
  <inkml:trace contextRef="#ctx0" brushRef="#br0" timeOffset="110645.67">17801 4069 689 0,'12'-5'109'0,"4"5"88"16,1 5-30-16,-2 5-86 0,-3 7-19 15,-2 3-33-15,-2 4-9 16,-8 8-7 0,-5 1-3-16,-6 6-3 15,-2 5-1-15,0 1-4 16,1 0-7-16,1-2-34 0,3 4-33 16,5-4-143-16,1-1-105 0,2-9 169 15</inkml:trace>
  <inkml:trace contextRef="#ctx0" brushRef="#br0" timeOffset="111284.91">18137 4274 180 0,'-5'2'96'0,"-8"1"118"0,2 0 8 0,6-1-10 0,-2-2-12 16,-3-4-35-16,4 4-26 15,-12-4-55-15,1 2-25 16,0 2-38-16,-4 2-11 15,10 10-9 1,5 3-3-16,1 11-2 16,5 3-1-16,6-2 2 0,4-2 0 15,7-8 1 1,9-3 0-16,-1-12 2 0,5-4 2 16,-5-12 3-1,2-10 2-15,-7-12-1 0,-1-3 0 0,-3-18 0 16,-11-1-1-16,-5 4-1 15,-3-3-1-15,-7 15-1 32,2 9 1-32,-4 17 9 0,7 11 1 15,-5 18 5-15,6 13-1 16,-1 19-10-16,-3 13-2 0,6 8-3 16,1 2 0-16,4-5 0 15,5-5-16-15,8-12-57 16,3-6-56-16,6-12 62 15</inkml:trace>
  <inkml:trace contextRef="#ctx0" brushRef="#br0" timeOffset="111539.91">18466 4110 693 0,'-11'11'83'0,"-3"3"114"16,-2 1-60-16,-3 7-4 16,4-2-30-16,2 7-64 15,4 5-22-15,4 5-14 16,5 3-3-16,9 9 0 0,-2-5 0 16,8-3 0-16,1-2 3 15,-2-14-87-15,4-2-85 16,-1-14 95-16</inkml:trace>
  <inkml:trace contextRef="#ctx0" brushRef="#br0" timeOffset="111694">18533 4282 510 0,'-2'33'101'16,"-3"-3"49"-16,-1 3-56 15,4 4-33 1,2-9-103-16,5-3-98 0,3-11 83 16</inkml:trace>
  <inkml:trace contextRef="#ctx0" brushRef="#br0" timeOffset="112008.32">18659 4069 472 0,'12'8'114'0,"-2"5"95"15,-4 4-16-15,2 2-70 0,-3 3-30 0,3 5-39 31,-4 0-17-31,3 7-22 16,-4-2-3-16,-5 7-5 16,-6 1-2-16,-1 4 0 15,1 2-1-15,-6-2-11 16,-2-2-18-16,2-4-59 0,-3-2-63 16,2-10 78-16</inkml:trace>
  <inkml:trace contextRef="#ctx0" brushRef="#br0" timeOffset="113073.55">19733 3927 512 0,'-3'-3'75'0,"0"0"43"16,-8 0-8-16,3-4-4 15,2 0-13-15,-1-1-13 16,9 1-16-16,-1 7-6 0,1-1-5 16,3 9 9-16,-2 18 26 15,2 12 10 1,-5 32-13-16,0 13-16 0,0 28-34 31,-15 7-13-31,3 7-12 0,-4-9-1 16,3-13-2-16,2-13-7 15,0-26-33-15,7-10-30 0,-1-27-148 32,5-24 125-32</inkml:trace>
  <inkml:trace contextRef="#ctx0" brushRef="#br0" timeOffset="113837.06">19099 4288 570 0,'-3'0'113'15,"1"-4"74"-15,-7-4-15 16,2-2-22-16,0-5-42 0,2 2-21 15,-3-3-42-15,-2 5-11 16,-2 6-22-16,-4 10-9 31,-1 20-5-31,-4 8-2 0,2 13 0 16,3 3 2-16,7-8 0 16,6-5 2-16,11-17-2 0,6-3 0 15,8-16 2 1,-5-6 1-16,5-10 5 0,-7-14 3 0,0-9 1 31,0-7 2-31,-7-13 1 16,-1 3 1-16,-5-7 3 0,-2 3 3 15,-2 8 12-15,-1 4 5 0,6 18 14 32,-3 8-1-32,0 21-16 15,0 2-7-15,4 31-18 16,-3 7-4-16,4 24-1 0,-2 5 1 15,-3 13-10-15,2-7-16 16,4-3-51-16,5-13-27 16,3-17-69-1,2-5-58-15,-3-17 134 0</inkml:trace>
  <inkml:trace contextRef="#ctx0" brushRef="#br0" timeOffset="114139.74">19343 4017 939 0,'-11'3'98'0,"-3"8"62"16,-2-4-12-16,-1 2-64 0,0 1-26 16,1-7-38-16,2 5-11 31,1-2-7-31,4 3-3 0,4 9-2 15,0 5-1-15,2 14 1 16,1 5 2-16,2 15-1 16,0-2 0-16,2 2 0 15,1-2 0-15,2-9-14 16,6-2-12-16,2-17-39 0,1-5-35 16,-2-11-102-1,1-6-134-15,1-10 191 16</inkml:trace>
  <inkml:trace contextRef="#ctx0" brushRef="#br0" timeOffset="114460.56">19274 4211 707 0,'10'-6'91'0,"-1"-1"68"15,5-2-20-15,7 6-67 16,-1 3-22 0,1 1-37-16,1 10-6 0,-8 8-2 15,0 2 2-15,-12 7 1 16,-4 2 0-16,-9 3-1 16,-1-1-2-16,4-4-3 15,0-6-2-15,8-6-1 0,3-6-2 16,5-7 0-1,6-8 0-15,10-1-28 0,-1-8-33 16,4-10-121-16,2-9 104 16</inkml:trace>
  <inkml:trace contextRef="#ctx0" brushRef="#br0" timeOffset="114775.7">19443 3973 592 0,'20'-5'132'16,"-2"-1"87"-16,4 4-55 15,5 2-49-15,-7 7-59 16,5-3-22-16,-1 9-19 16,-5 3-2-16,-5 7-3 15,-9 6 0-15,-5 15-1 16,-6 2-1-1,-4 10-3-15,-1 6-1 16,6-5-4-16,5 0 0 0,3-10-1 0,1 0-2 16,5-6 3-1,1-5 0-15,-10-2 3 16,-5-3 0-16,-9-6 1 0,-15-1-11 16,-9-10-66-16,-1-6-70 15,-13-8 75 1</inkml:trace>
  <inkml:trace contextRef="#ctx0" brushRef="#br0" timeOffset="119696.27">14555 5323 188 0,'-1'5'44'0,"-2"1"36"0,-2 0-41 15,2-1-14-15,1-2-16 16,1 2-2 0,1-4 6-16,-3 1 1 0,3 1 6 15,0-1 4-15,0 1 3 16,0-2-1-16,3 1 6 16,3-2 10-16,2 2 13 0,0-2 6 15,-5 3-3-15,-1 2-10 0,-2 1-15 16,0 3-4-16,-4 4-6 31,0 0-5-31,4-1-3 16,3 2-1-16,2 5 6 0,7 6 4 15,1 18 3 1,4 1-2-16,4 10-10 0,2 3-4 16,6-15-8-16,1-6-2 15,15-12 1-15,4-11 0 0,3-12 8 16,2-1 6-16,-7-20 15 15,-4-7 8-15,-5-14 7 16,-10-11-1 0,1-13-4-16,-4 1-3 15,-3-6 2-15,-2 6-4 16,-5 7-3-16,-9 6-3 16,-6 9-15-16,0 4-4 0,-3 13-6 31,-5 4 0-31,5 15-4 0,3 3-1 15,0 3-2-15,0-2-3 16,1 1 0-16,7 4 0 0,-3 3 3 16,4 0 1-16,-4 1 1 15,3 2 1-15,-2-4 2 16,2 4 1-16,-6-7-1 16,-1-1 0-16,7 3-1 0,-3-4 1 15,4-4-1 1,1 3 0-16,-4-1-1 15,4 1 0-15,-7 1 1 16,-2 1 1-16,4 4 0 16,-5 4 0-16,-5-1 0 0,2 3 0 15,2-1-1 1,-2-1-1-16,1-2 0 16,2-3-1-16,2 0 0 15,-1-4 1-15,1 1-1 16,-2 1 2-16,1 7-1 15,-1-6-1-15,2 5 0 0,3-2-1 16,-2 6 0-16,1 2-2 0,6 5 2 16,-1 0-1-16,-1 6 1 31,3 8 1-31,0 11-1 0,2 5 1 0,0 14 0 31,2 2 0-31,7-7 0 0,4-1-1 16,5-16 0-16,7-5 0 0,6-17 1 15,-1 0 0-15,-4-14 0 16,-2-5 0-16,-6-11 1 16,2-8 1-16,0-10 1 15,-3-12 1-15,-3-11 2 16,-2-6 0-16,-7-7 0 16,1 1 0-16,-8 1 0 0,-6 1-1 15,-5 12 0 1,-2 5-1-16,-6 8-2 15,6 5-2-15,2 12-4 16,4 2 1-16,2 12 0 16,-3-2 2-16,0 6 1 15,0 2 0-15,-1 0 1 16,0 0 1-16,-1 0-1 16,-1 0 0-16,5 7 1 0,0-7-1 15,-2 0 0 1,-3 0 1-16,0 0-1 0,0 0 1 0,0 1 0 31,0-1 0-31,0 0-2 0,0 0 0 16,0 2 0-16,0-2 0 0,5-2 1 15,1 1 0-15,-5-6-1 32,-1 7 1-32,0 0-1 0,4 4 0 15,-4 2 0-15,0-3-1 0,1 2 0 16,-1-1 1-16,0-2 0 15,0 0 0-15,3-1 1 16,0 7 0-16,-3-3 0 16,0-5 1-16,0 1-2 15,0 6 0 1,0-1-2-16,2 2-1 0,6 5 1 0,-3-1-1 31,7 7 2-31,-2 5-1 16,2 1 2-16,-2 2 0 0,2 0 0 15,1-1 0-15,3-2 1 0,0-3-1 16,10-3-1 0,9 1 0-16,8 5-1 0,4-3 1 0,0 4 0 31,-1-2 0-31,-3 0 1 16,-4-3 0-16,-4-4 0 15,-4-10 2-15,-5-7 0 16,-3-7 2-16,-2-11 1 15,-7-3 1-15,-1-8 0 16,1-7-2-16,-5-8 0 0,-1-3-1 16,3-12-1-16,2 4 0 0,-1-7-1 15,1-1 0-15,1 11-1 32,-1 4 0-32,-2 13 0 0,0 7-1 0,-3 12 1 15,-3 3-1-15,-2 7 1 16,2 4 0-16,-2-3-1 15,0 3 1-15,3 1 0 16,-1-4 0-16,3 1 1 16,-3 2-1-1,-5 3 0-15,1-3 1 0,1 1 0 0,-2 1 0 32,0 1 0-32,0 0 0 0,0 0-1 0,-2 0 0 0,-3 6 0 31,5-3 0-31,0 2 0 15,0-3 0-15,0 1 0 16,0-2 0-16,0 1 0 16,0-2 0-16,0 1 0 15,0 1 0-15,0 6 0 16,-1-5 0-16,-4 5 0 16,3 0 0-16,1 1 0 15,1 2 0-15,0 0-1 0,3-4 1 16,-1-1 0-16,2-3 0 0,-4-3 0 15,4 3 0-15,-4 4 1 16,0-1-1 0,0 2 1-16,-2-3-1 0,2 4 0 15,0-4 0-15,2 6 0 16,-1 0-1-16,4 3 0 31,1 0 0-31,-1 0 0 0,4 1 0 16,-4-1 1-16,3-3 0 15,1 0 0-15,-4 0 1 16,5-2 0-16,-7-4 0 0,0 3-1 16,3-3 1-16,-4 4-1 15,-2-3 1-15,1 5-1 16,3 1 0-16,0-1-1 16,4 3 1-16,3 2-1 15,2 1 0-15,-1-1 1 16,1-4 0-16,0 1 0 0,-2-2 0 15,3-6-1-15,0 4 1 16,-4-4 1 0,-1 1 0-16,-3-1 1 15,1-2-1-15,-3-1 0 0,6-2 0 16,-7 0-1-16,5-2 1 16,-3 0-1-16,-1 2 0 15,3 0 1-15,-6 0-1 16,-1 0 1-16,0 2-1 15,0 0 0 1,10 2 0-16,-6-4 0 0,4 2 0 16,-6-2 0-16,3 0 0 15,-4 0 0-15,1 2 0 16,7 5 0-16,-1-2 0 16,-2 3 0-16,2-5 0 0,-3 2-1 31,5 1 1-31,1-4 0 0,-8 1-1 0,8 0 1 15,-6-1 0-15,1 1 1 16,0-2-1-16,2 3 0 16,-3 0 0-16,4 3 0 0,-1-3 0 31,-3 4 0-31,4-3 0 16,-6 1 0-16,2-4 0 0,3 1 0 0,0-1-1 15,-3-2 1-15,7 1-2 16,-1 5 2-16,2-4-1 15,3 6 1 1,-4-3 1-16,3-2 0 0,-4 0 0 16,1-3 0-16,-1 0 0 15,-4-3-1-15,2-2 1 16,4-1 0-16,-4-1-1 16,-1 0 1-16,0 0-1 0,1-4 0 15,-2 2 1 1,4-1-1-16,0 2 0 0,1-4 0 15,4-1-1-15,3-1 1 32,-3 1 0-32,-2-1 1 15,-1-3 0-15,-1 1 1 0,-1 0-2 0,0 1 1 16,-1-4-1-16,6 1 0 16,-1-2 0-16,1-1 0 15,2-1-1-15,2 0 0 16,-3 0 1-16,4 1 0 15,-5-1 0-15,0-1 0 16,-1-4 1 0,-2-1 1-16,-4-1-1 0,-1-6 1 15,2 4-1-15,-4-4-2 16,4 1 0-16,2 4-1 16,4 6-1-1,-3 10 2-15,-1 1-1 0,-1 12 0 16,-6 1-4-16,0 12-102 15,-4 2-123-15,-1 8 130 0</inkml:trace>
  <inkml:trace contextRef="#ctx0" brushRef="#br0" timeOffset="121968.56">17838 4963 226 0,'0'8'33'0,"-4"0"22"32,-1-3-16-32,2-4-10 0,0 3 8 15,3-4 13-15,0-2 8 16,0 2 7-16,0 0-8 0,0 0-12 16,0 0-6-16,-7 2-15 15,6 2-3 1,1-2 1-16,0-1-1 0,0 1-1 15,0 0-5-15,0-1-5 16,1 9-4-16,4-4-3 16,-2-3-1-1,-1 3 2-15,-1 1 16 0,-1-1 13 16,2 0 2-16,-2-3 2 16,2 2-15-16,-2 0-12 15,0-2-2-15,0 2-4 16,0-5-2-16,3 6-1 15,-2-1 0-15,2 3-1 16,-1-2 0-16,4 2 0 0,-1 3 0 16,0-5 1-16,3 5-1 15,-5 2 1-15,5 0-1 16,-7-2 0-16,4 3 1 0,0-5-1 31,0 4 0-31,-1 1 0 16,4-1 1-16,-3 1-1 15,4 0 0-15,1 5 0 0,-7-3 0 0,8 0 0 16,-3-1 0-16,-2 3 0 16,5-4 0-16,2-2 0 15,-4 1 0-15,1 0 0 16,1-1 0-16,6 1 0 31,1-4 0-31,0 2 0 0,3-1 0 0,1-2 0 16,-3-5 1-16,8-3 2 15,0 0 0-15,3-2 2 16,-5-4 0-16,-5-2-1 16,2-3 0-16,-1-3 0 15,-2-2 1-15,0 2-1 16,-10-2 0-16,1 2 0 0,-1 1-2 31,-6 4 1-31,5 1-1 0,-3-3 0 16,-3 2-1-16,1-4 0 15,0-1 0-15,-2 0 0 16,3-2 0-16,3 0 0 16,1 2-1-16,2 0 0 15,-7 1-1-15,5 5 1 0,-5-3 0 16,0 0 1-16,4 3 0 0,-7-3 0 16,3 2-1-16,0-7 1 15,-2 2-1-15,6-1 1 16,-7 3-1-16,4-2 8 15,3 1 3 1,-4-1 9-16,0-2 5 0,2-3 0 16,-2-1-3-16,2-7-3 15,3-2 1-15,-2-2 3 16,2 4 2-16,0 5 1 16,-4 2-6-16,0 7-5 31,-3 3-3-31,-1 9-3 15,0-1-3-15,0-1-2 0,0 3-2 16,0 0-2-16,0 0 0 16,0 0 1-16,3 0 0 0,-3 0-1 15,2 0 1-15,-2 0 1 16,0 3-1-16,1-1 0 16,-1-1 0-16,0-1-1 15,0 2 0-15,0 0 0 16,2-1 0-16,-2 1 0 15,2 1 0-15,-2-1 1 0,0-1 0 16,0-1 0-16,0 2-1 16,0-1 0-16,0 2 0 15,1 7 0-15,-1-5 0 16,0-1 0-16,2 1 0 0,-2 3 0 16,0-5 0-1,0 2 1-15,0 0 0 0,-2-2-1 16,2-3 1-1,0 0-1-15,0 0 0 16,2 0 1 0,-2 0 0-16,1-2 0 0,-1 1 0 15,0 1 0-15,3 0 0 16,-3 0 0 0,0 0-1-16,0-2 0 15,0-1 0-15,2 1-1 0,0 1 1 16,-2-1 0-16,1 1 0 15,1-1 0-15,-1 2 1 0,-1-2 0 16,0-1 0-16,0 2-1 16,2-14 1-16,-2 11-1 15,3-4 1-15,-3 3-1 16,0-3 1-16,0 8-1 16,0-1 0-16,0-1 0 0,0 0 0 15,0 2 0-15,0-1 0 31,0-1-1-31,0-1-1 16,0 2 0-16,0 1 0 0,0 0 2 16,-3 4-25-16,1 1-74 15,1 0-57-15,1 1 70 16</inkml:trace>
  <inkml:trace contextRef="#ctx0" brushRef="#br0" timeOffset="123737.39">18657 4749 340 0,'-8'-8'65'0,"2"3"78"16,-2-1-14-1,3 4-12-15,-2 2-7 16,0 7-34-16,-2 1-19 0,-2 6-35 15,-4 6-9-15,-3 7-8 16,0 5-3-16,2 4-2 16,-7 2 1-16,5-7-4 15,-2-9-4-15,6-9-2 16,6-7 0-16,8-6 1 16,0 0 3-16,8-6 2 15,1-2 0-15,4-6 3 0,1-3 5 16,-3-2 7-1,3-5 4-15,-1 3 7 16,-1 3 4-16,3 2-1 0,0-3 1 16,6 5-1-16,-4 1-3 15,5 7-1-15,-3-2 3 0,2 5 2 32,-2-4 6-32,1 3 13 15,-2-3 1-15,-6 3 5 16,-1 0-3-16,-11 4-6 0,0-7-3 15,-9 5-9-15,-2 2-6 16,3-2-10-16,0 1-5 16,5-2-5-16,1-4-2 15,2 4-1-15,2-3-1 16,-2 6 2-16,0 0 0 16,3 0 4-16,-5 8 2 15,1 8 3-15,-7 4 0 16,2 8-3-16,-5 2-3 0,0 8-2 15,0-1-2-15,-1-3 1 16,6-2-1-16,-3-9 0 0,6-2 0 16,1-8 0-1,0-6 0-15,2 0 1 16,0-7 1-16,0 0 1 0,0 0 1 0,-1-8-1 31,-4 0-1-31,4-8-3 16,1-1-1-16,0-8-24 15,6-2-21-15,-1-6-48 16,4-5-26-16,-3-2-32 0,5 3-13 0,-1 3-6 16,-5 3 18-16,-5 10 55 15,0 1 33-15,-2 10 75 32,-6 7 30-32,0 5 42 15,-3 7 22-15,-3 5 17 16,-2 2-6-16,-3 5-29 0,0 2-21 15,-3 3-35-15,-3 0-13 16,0 8-11-16,0-3-1 0,-1 1-4 16,3-7 0-16,5-11-1 15,6-4 0-15,4-7-1 16,8-3-2 0,0 0-2-16,1-7 0 15,10-2 3-15,8-4 1 16,-1-6 9-16,7-4 6 0,-1-4 10 15,-1-1 4-15,6-4-3 16,-3 5-1-16,1 5-6 16,-1 5-1-16,-9 9-1 15,-5 3-2-15,-7 5-1 16,-5 8-2-16,-8 2-2 16,-4 7-2-16,-6 2-1 15,-5 4-3-15,2 3-2 16,2 2 0-16,-1-1-2 15,2-3-1-15,6-2 0 16,-1-7-1-16,5-5-1 0,8-10 0 0,0 1 0 16,8-10 0-1,5-7 2 1,1-7-1-16,2-6 2 0,4-2-1 0,2 1 1 31,4 1 0-31,-6 7 0 16,2 6 0-16,-9 9 1 15,-4 5 0-15,-4 2 1 0,-3 6-1 16,1 4 0-16,0 5 0 0,3 4 0 16,5 3 1-16,2 4 3 15,3-1 3-15,-4 2 2 16,1 0 0-16,-10-1-1 16,-3 0 0-16,-3-3-1 15,-3-1 0-15,-4-9 0 16,2-4 0-16,8-9-2 15,-5-3-1-15,5-9-1 0,4-4 0 32,2-13 0-32,-3-5 0 0,-3-7-1 15,0-3 1-15,-8 1-1 0,3 2 0 16,-4 6-2-16,1 7 1 0,0 12 0 31,3 5-1-31,-2 10 1 0,-1 1-1 0,3 3 0 16,-4 3 0-16,2 2 0 15,-4 3 1-15,-1 2 0 32,-9-1 0-32,-4 9 0 15,-2 2 1-15,-3 1-1 16,2 0 0-16,4-7-1 16,-1-4-1-16,12-5 0 0,5-5-1 15,8-3-1-15,0 0-1 16,5-11-2-16,1 4 0 15,7-5 2-15,6-1 0 0,3 0 1 16,0-5 1 0,3 2 1-16,2-2-15 15,-3 7-143-15,-1 7 111 16</inkml:trace>
  <inkml:trace contextRef="#ctx0" brushRef="#br0" timeOffset="129977.55">8916 12692 429 0,'-21'33'70'0,"4"1"63"16,-2-4-22-16,3-10-25 0,5-6-10 16,8-4-12-16,3-9-1 15,5-5-5 1,2-1-9-16,3-8-16 15,4 2-6-15,-1 5 5 16,-4-5 4-16,1 11 5 16,-9 0 2-16,4-2-6 15,-5 4-3-15,-5 3-3 0,2-4-2 16,-2 2-11 0,5 2-3-16,-6-2 1 0,4 7 2 15,7 1 2-15,-5-8 1 16,10 2 2-16,2-2 3 0,2-8 4 15,5 2 0-15,2-5-3 16,4 0 1-16,2-3 0 31,6 2 2-31,10 2 2 16,12 6-4-16,14 4-8 16,20-3-5-16,16 14-8 15,6 0-3-15,2 4-3 16,-4 10 0-16,10 0 0 0,10 1 0 0,2 1 1 15,-10-2 1 1,-9-7 1-16,-17-1 1 16,-10-7 2-16,-6-1 5 0,-14-5-65 15,-4-1-85 1,-12-5 81-16</inkml:trace>
  <inkml:trace contextRef="#ctx0" brushRef="#br0" timeOffset="173203">5469 7830 134 0,'-29'11'93'0,"-7"-4"56"15,-2 5 0-15,-5 1-6 16,-1-5-32 0,10-3-7-16,8 2 8 15,6-5 4-15,7 0 3 0,4 2-8 16,6-1-14-16,3 2-8 15,11 3-30-15,1-2-11 0,23 2-19 16,11-8-9-16,29-4-8 16,14-3-4-16,7-9-6 15,3 4-1-15,17-4-1 16,13 0-1 0,8-1 0-16,-6 3 1 0,-22-4 2 15,-27 6 2-15,-25 10 3 16,-10-2 0-16,-23 2 8 15,-21 2 3-15,-3-2 2 16,-24 6 0-16,-20 5-7 16,-16 7-5-16,-28 7-4 15,-27-2-2-15,-29-1-9 16,-3 2-11-16,-9-6-19 16,9 0-1-16,4-7 7 0,4-7 10 0,32-4 19 15,18-10 1 1,47-1 1-16,10 1 4 15,31-1 5-15,5-1 8 0,28 1 11 16,9 7 0-16,25 6-4 31,23 6-6-31,27 7-11 16,7 1-3-16,5-5 0 0,-8-2-1 0,6-10-1 16,7-10 0-16,-9-9 0 15,-8-5 2 1,-39-1 1-16,-16 1 2 15,-32 2 8-15,-12 3 5 0,-25 11 3 16,-17 4-1 0,-32 3-6-16,-14 4-5 0,-49-4-4 15,-11 3-1-15,-7-4-3 16,-1-4 0-16,3 7-4 0,-6-3 0 16,10 10-3-1,9 1 0-15,44 4-2 16,28-1 0-1,31-9-5-15,15-1 9 0,21-9 16 0,15-2 8 32,26 5 11-32,28 7-8 0,34 10-12 0,2 10-6 15,15 9-4-15,-5 7 1 0,12-6-4 32,4-2 5-32,-13-9-3 15,-9-8-1-15,-45-8 8 16,-14 2-3-16,-23 0 7 15,-16-4 6-15,-30 3 1 0,-19-4 1 16,-32 0-10-16,-19 0-15 16,-43-13-27-16,-22 2-12 15,-13 0-10-15,3 5 6 16,7 10 19-16,9 9 10 16,12 12 12-16,17 2 1 15,48-3-4-15,28-1 0 0,54-9 9 16,27-2 3-16,47-12 8 15,9-7 0-15,26-15-5 16,18-8-1-16,32-14-90 31,10-10 65-31</inkml:trace>
  <inkml:trace contextRef="#ctx0" brushRef="#br0" timeOffset="174756.36">4980 14936 447 0,'0'4'128'15,"0"0"109"1,0-4-50-16,4 0-21 0,6-1-33 0,-1 1-8 31,15 1-33-31,6 4-14 0,27-2-20 16,23 0-14-16,29-6-20 16,16-3-5-16,-6-8-2 15,-3 0 8-15,-17 1 15 16,2-4 6-16,-3 7 9 15,-13 4-5 1,-30 6-6-16,-23 3-1 16,-43 10-9-16,-18 4-2 0,-45 10-2 15,-16 4-13-15,-20 7-27 16,-7 0-14-16,-14-7-45 16,-16-1-21-1,-2-20-28-15,5-10 2 0,29-11 34 0,20-6 26 16,34-2 50-16,7 4 17 15,38 3 17-15,13 4 11 0,30 3 11 16,20 5-7-16,21 10-14 31,20 4-9-31,32 2-14 0,21-1 2 16,18-5-54-16,2-1-113 16,5 1 98-16</inkml:trace>
  <inkml:trace contextRef="#ctx0" brushRef="#br0" timeOffset="-203175.76">7313 14605 419 0,'-8'7'86'0,"-3"5"104"16,-5 6-15-16,-4 2-24 0,2 1-13 0,4-6-37 15,3-5-13-15,11-10-3 16,6-2 13-16,12-10 24 31,8 5-1-31,22 7-20 0,7 0-18 0,19 16-44 16,2 1-12 0,6 2-20-16,-2-5-5 0,10-7-3 15,11-7 0-15,10-13 3 31,-4 1 1-31,-6-14 3 0,-17 0-1 0,-23-6-30 16,-3-1-65-16,-17-5 55 16</inkml:trace>
  <inkml:trace contextRef="#ctx0" brushRef="#br0" timeOffset="-202393.49">7455 15067 547 0,'0'-1'117'0,"-2"-7"101"0,2 5-10 15,-5 3-6-15,2-2-26 31,-3 2-29-31,-3 0-52 16,-3-1-15-16,0 1-28 0,2 0-7 0,-5-4-12 16,-1 3-8-16,-8 2-10 31,-6 4-4-31,-5 3-9 0,-2 5-2 0,2 6-4 16,8-2-2-16,11 5 1 15,4-3-1-15,12-2-2 31,4-4-1-31,14-7 0 0,2 2 3 0,12 3 6 16,-1-1 1-16,3 5 2 16,-3 1 1-16,-4 1-1 15,-7 4 1 1,-16 3 2-16,-4-2 2 0,-16 1 1 0,-6 1 1 31,-10-2-2-31,-6-5-1 0,-3-6-1 16,-1-1-4-16,7-9-6 15,0-1-10-15,10-1-40 16,1-9-26-16,15 3-117 16,4-1-117-16,15 0 177 15</inkml:trace>
  <inkml:trace contextRef="#ctx0" brushRef="#br0" timeOffset="-202086.54">7622 15121 861 0,'16'-2'124'0,"0"2"103"16,-7 7-88-16,-1 5-37 0,-2 12-45 15,2 4-21-15,-2 9-26 16,4 2-4 0,1 7-2-16,-5 3-1 15,-1-7-1-15,-2-1-1 16,-1-8 2-16,4-6-1 0,-3-14 4 15,-3-12 14-15,-1-2 44 16,-7-26 13-16,5-20 5 16,-4-7-9-16,4-19-37 0,3 4-7 31,6 6-6-31,1 8-6 0,4 12-9 16,1 13-6-16,4 15-26 0,5 3-43 15,5 14-170-15,1 8-161 31,14 12 208-31</inkml:trace>
  <inkml:trace contextRef="#ctx0" brushRef="#br0" timeOffset="-201805.24">8288 15129 570 0,'3'1'148'16,"-6"4"156"-16,-4 5-23 0,-8 1-73 15,-11-3-27-15,0 1-64 16,-9 0-28-16,2 4-46 16,-4 1-20-16,1 11-21 15,8 4-5 1,4 12-4-16,13 5-1 0,21-1-2 16,8-2-2-16,25-15 1 15,3-4-1 1,15-24 10-16,-1-8-33 0,2-19-189 15,6-3 156-15</inkml:trace>
  <inkml:trace contextRef="#ctx0" brushRef="#br0" timeOffset="-200553.36">10271 14708 304 0,'-14'11'93'0,"-9"-3"109"16,0 3-15-16,-13-8-42 16,-2 3-21-16,1-6-29 15,9 3-1-15,6-1 12 0,5-5 9 16,7 1-8-16,7-4-7 15,11 6-18 1,14 3-8-16,16-1-15 0,12 2-7 16,7 6-17-16,3-7-12 0,13 6-9 15,-2-2-7 1,11-7-2-16,4 0 2 0,7-7 0 31,-7-5 0-31,-8 4 1 0,-7-3-1 0,-26 3-1 31,-9-1-29-31,-14 4-126 0,-8-5-132 16,-1-2 142-16</inkml:trace>
  <inkml:trace contextRef="#ctx0" brushRef="#br0" timeOffset="-200017.15">10337 15193 372 0,'-6'-4'107'0,"-2"-1"63"0,3 5 22 16,-8 2-18-1,-2 5-23-15,-7 0-16 0,-7 4-45 16,-7 3-20-16,-11 8-40 15,-4 3-17 1,-4 12-13-16,6 4-3 16,11 4-2-16,8-1 0 15,18-4-2-15,12-10 0 0,12-6-1 16,13-9 0-16,13-7 13 0,6-3 9 16,8 0 7-16,-4-4 3 31,-6 4-4-31,-12 4 1 0,-20 4 13 15,-7 11 2-15,-25 3-5 16,-5 4-5-16,-22 5-21 0,-4 2-30 16,-9-3-103-1,5-7-109-15,10-6 119 0</inkml:trace>
  <inkml:trace contextRef="#ctx0" brushRef="#br0" timeOffset="-199637.25">10361 15452 395 0,'17'5'97'0,"-4"6"128"0,-5 1-71 0,-1 12-37 15,-3 1-21-15,5 12-34 16,-1 1-12-16,1-5-8 15,2 1-4-15,2-8-16 16,-5-3-7-16,-2-10-9 16,2-5 4-16,-3-8 42 15,-2-7 21-15,-3-8 43 16,-2-14 12-16,-4-10-23 16,-3-8-19-16,1-15-34 15,6-1-11 1,9-3 0-16,0 1 1 0,14 4-12 15,-4 8-6-15,9 17-19 16,0 9-5-16,9 20-34 0,3 7-46 16,12 18-170-1,2 9-203-15,4 2 249 16</inkml:trace>
  <inkml:trace contextRef="#ctx0" brushRef="#br0" timeOffset="-199273.17">11167 15206 315 0,'1'-11'149'15,"-1"0"164"-15,-1 2-16 16,-9 4-66-16,1 0-29 0,-13 5-57 16,-5 5-23-16,-6 12-50 15,1 5-23-15,-10 15-31 16,5 2-12-16,-8 13-9 16,8 11-4-16,20 2-3 15,6 1-1-15,35-6 0 31,2-13 0-31,17-14 2 0,6-14 1 0,11-16 3 16,3-12-8-16,11-19-111 16,11-15-317-16,-1-28 273 15</inkml:trace>
  <inkml:trace contextRef="#ctx0" brushRef="#br0" timeOffset="-180552.41">5021 13913 663 0,'-2'5'124'0,"-8"1"119"0,3-3-36 0,-9 5-74 15,-2-2-31-15,1-1-54 16,-8 1-12-16,-7-2-10 15,-2-1 0 1,-15 5 1 0,-5 1-2-16,-19 4-9 15,-5 2-3-15,-4 6-8 16,3 1-3-16,20 10-2 0,3-6 0 16,15 12-3-16,6-2 1 15,8-6-1-15,8 0 0 16,6-6-30-1,4-5-42-15,9-11-152 16,3-8 130-16</inkml:trace>
  <inkml:trace contextRef="#ctx0" brushRef="#br0" timeOffset="-180308.91">4276 13932 682 0,'-10'-5'137'16,"1"0"139"-16,0 1-150 15,-3 2-19 1,-5 13-55-16,0 8-18 0,-10 19-25 16,-1 9-6-16,-12 16-3 15,2 5 0-15,0 1 0 16,12-2-2-16,13-9-1 0,11-6-1 0,17-8 0 31,11-7 0-31,12-20 1 16,11-8 1-16,5-20 2 15,6-12 3-15,-3-25-205 0,6-7 150 16</inkml:trace>
  <inkml:trace contextRef="#ctx0" brushRef="#br0" timeOffset="-179060.13">1310 14086 1328 0,'0'4'26'0,"-8"-1"-4"0,-22 0 21 0,-3 6 0 0,-13 4 3 16,-4 0-2-16,2 5-3 16,6 5-11-16,7 3-19 15,8 9-8-15,13 8-6 16,0 4-3-16,8 10 1 15,4 1 1-15,8-4 1 16,5-5 0-16,7-21 1 0,4-4-1 0,5-24 8 31,0-7 13-31,-1-19 22 16,4-11 6-16,-3-16 2 0,-3-6-5 16,-2-16-8-16,-5-3-1 0,-4-13-5 15,-5-2-5-15,-7 9-4 31,-2-1-1-31,-4 24-1 16,-4 12-1-16,-3 16-5 0,5 14 0 16,0 14-4-16,-1 13-2 15,2 19-4 1,-3 14-2-16,1 30-4 0,1 7 1 16,7 14 0-16,7 4 1 0,4-6 1 15,9-6 1-15,9-20 0 16,9-12 0-16,12-22-1 15,2-12 1 1,-1-25 5-16,-7-7 6 0,-6-16 7 16,-1-8 3-16,-10-14-1 15,-1 0-3-15,-11-9-3 16,-8 5-2-16,-7 8 2 16,-4 2-2-16,-7 27-1 15,-3 8-5-15,-2 33-6 0,4 13-4 0,4 23-3 16,5 7 1-1,6 1 2-15,10-3 1 16,10-16 1 0,6-12 0-16,7-16 1 15,3-10 1-15,-1-18 3 0,3-10 2 16,3-16 2-16,1-10 0 16,-3-11 0-16,4-7-2 0,-11 2 0 31,-5 4-2-31,-4 14-2 15,-4 12-1-15,-4 21 0 0,1 14 0 16,-2 24 10-16,-1 10 6 0,6 11 0 31,-3-2 0-31,-3-4-5 0,-5-2-2 16,-8-10 3-16,-11 2 2 0,-6-6 2 16,-10-2-6-16,-3-7-49 15,4-3-41-15,-6-13-115 0,9-7-108 16,12-20 169-1</inkml:trace>
  <inkml:trace contextRef="#ctx0" brushRef="#br0" timeOffset="-178865.11">2304 13544 1172 0,'11'0'119'0,"-2"17"91"16,-4 18-39-16,-5 26-50 15,3 15-22-15,-1 16-39 16,-1 9-18-16,4 1-25 16,5-4-6-16,1-16-5 0,1-8-6 15,4-25-48-15,5-7-36 0,-1-21-106 32,2-10-116-32,5-16 176 15</inkml:trace>
  <inkml:trace contextRef="#ctx0" brushRef="#br0" timeOffset="-178705.14">2234 13974 1150 0,'18'-9'60'0,"2"-5"-2"16,6-2-2-16,2-6-30 0,8-3-29 15,5-2-293-15,18 3 214 16</inkml:trace>
  <inkml:trace contextRef="#ctx0" brushRef="#br0" timeOffset="-178479.1">3066 13640 1275 0,'-8'32'74'16,"5"15"31"-16,-5 3 6 0,5 15-36 16,1 4-14-16,2 4-33 15,3-4-17-15,7-10-10 16,2-17-39 0,4-18-189-16,6-15 152 0</inkml:trace>
  <inkml:trace contextRef="#ctx0" brushRef="#br0" timeOffset="-178329">3026 13410 1039 0,'-17'20'58'0,"4"1"59"16,10-9-133-1,10 0-18-15,10-11-130 0,8-2 100 16</inkml:trace>
  <inkml:trace contextRef="#ctx0" brushRef="#br0" timeOffset="-178072.4">3632 13402 1190 0,'-20'17'90'0,"-1"2"54"0,-4 8-77 15,-5 3-25-15,3 3-18 16,5 3-1-1,6-1-16-15,12 1-6 0,13-4 1 16,10-5 7-16,16-13 31 31,4-3 21-31,10-9 24 0,-5-2 12 0,-6 0-13 16,-10 0-16-16,-20 9-14 31,-9 5-15-31,-28 13-22 0,-13 6-25 0,-15 14-106 16,-11 2-104-1,-25 5 114-15</inkml:trace>
  <inkml:trace contextRef="#ctx0" brushRef="#br0" timeOffset="-177643.43">494 15233 1537 0,'-4'13'68'15,"2"2"5"-15,1 4-32 0,1 13-14 16,1 6-9-16,2 14-1 15,5 1-6-15,0 9-7 16,2-4-12-16,8-7-95 31,-2-6-90-31,5-16 99 16</inkml:trace>
  <inkml:trace contextRef="#ctx0" brushRef="#br0" timeOffset="-177497.12">340 15044 1332 0,'-16'22'38'0,"5"-6"-43"16,6-1-62 0,7-7 38-16</inkml:trace>
  <inkml:trace contextRef="#ctx0" brushRef="#br0" timeOffset="-177178.66">845 15258 1126 0,'8'47'52'0,"-2"4"9"16,-5 4-30-16,-2-6-11 15,-10-2-8-15,0-10-2 16,0-9 13-16,0-12 31 15,6-5 14-15,-8-14 15 0,10-10-4 16,-2-20-20 0,2-13-9-16,14-15 1 15,2-7 0-15,7 2 8 16,4 4-2-16,6 21-18 16,-2 6-13-16,6 26-20 0,-3 9-4 15,-1 24-1 1,3 10 1-16,2 18-13 15,-2 7-17-15,2 1-58 0,-4 1-60 16,6-17 79-16</inkml:trace>
  <inkml:trace contextRef="#ctx0" brushRef="#br0" timeOffset="-176679.84">1772 15203 877 0,'0'0'25'0,"0"0"16"0,0 6 62 0,2 1 16 0,1 11 10 16,2 11-25-16,-2 12-49 15,2 8-21-15,-2 6-24 16,0 0-2-16,-3-14-1 15,0-5 0-15,0-21-2 16,0-15 1-16,3-5 2 16,3-16 1-16,2-20 4 15,3-9 3-15,11-12 17 16,4 1 8-16,5 9 6 16,5 11-4-16,2 14-23 15,0 14-11-15,0 24-7 0,-10 7 0 16,-1 20 3-16,-5 6 0 15,-7 2-3-15,-3 1 0 0,-1-19 0 16,0-4 0-16,-6-18 0 16,-2-9 0-1,5-19 1-15,-6-8-1 16,7-17 0-16,5-4 7 16,-1 6 13-16,1-1 5 15,8 16 1-15,-4 6-8 0,5 24-15 16,-1 13-2-16,0 18-1 15,4 13-17-15,-1 10-78 16,-1 0-86 0,1-5 91-16</inkml:trace>
  <inkml:trace contextRef="#ctx0" brushRef="#br0" timeOffset="-175972.86">2735 15100 1026 0,'0'29'69'0,"1"-1"51"16,1 4 12-16,4-5-24 0,7-7 2 15,1-10-8-15,2-9-9 0,4-14-8 16,-2-2-7-16,-6-15-30 16,1 0-14-16,-9 1-14 15,-7 3-1-15,-9 2-2 31,-6 5 0-31,-8 14-5 0,-4 8-5 0,-2 23-8 16,0 10-3-16,2 19-5 16,15 8-1-16,7 3 1 31,9-4 0-31,21-16 1 0,4-20 0 0,12-18 2 31,1-8 1-31,8-19 3 0,-1-6 1 0,3-14 5 16,0-4 12-1,3-6 12-15,-2 0 4 0,3 10-1 16,-6 9-9-16,-17 17-9 16,-5 7-2-16,-15 17-1 15,-9 13 1-15,-7 7-1 16,-1 6 3-16,-7 2-3 16,0 0-2-16,3-12-6 0,2-8-5 15,10-14-6 1,9-8 2-16,4-10 7 15,8-3 0-15,6-7 0 16,7-1-3-16,4 8-4 16,4 4 1-16,-2 12 4 0,0 1 1 15,-6 13-10-15,-4 1 0 16,-12-3-1-16,-3-2 2 16,-2-10 9-16,-4-8 1 15,1-13-1-15,0-10 0 0,-6-12 1 31,4-6 0-31,4 0-1 16,-1 7 1-16,10 12-2 0,-3 5 2 0,10 15-1 31,1 12 1-31,3 23-1 0,5 11 1 16,-2 21 3-16,-3 6 5 16,-3 11-99-16,0 2 115 15,-5 3-44-15</inkml:trace>
  <inkml:trace contextRef="#ctx0" brushRef="#br0" timeOffset="-167955.45">7300 11692 331 0,'-30'7'68'0,"7"-9"96"0,0-7-2 16,11-13 6-16,5-8 4 15,11 1-12 1,0 3-8-16,6 10-31 16,1 9-21-16,2 12-35 15,5 3-10-15,12 11-5 16,15-5-2-16,18-1-8 0,5-4-4 15,14-9 0 1,1-4 1-16,2-11-6 16,2 0-2-16,13-3-15 0,10-1-5 15,-12 8-1-15,-5 5-2 16,-36 11 2-16,-21 7 2 0,-25 15 6 16,-14 6 1-1,-27 11 1-15,-8 2 0 0,-28-6-5 16,-13-4-1-16,-21-19-3 0,-4-7-2 15,5-12-4-15,-5-14-4 16,0-7-8 0,-7-7-2-16,-4-2-3 15,13 7 3-15,24 4 3 16,20 7 0-16,34 9-2 16,21 4-4-16,5-4-4 15,24 7-1-15,28 4 6 16,23 0 3-16,35 2 5 15,15 0 1-15,4-11 2 16,-4-5 1-16,4-11 1 16,-6 0 0-16,-18-3 7 0,-11 5 4 0,-50-1 7 31,-11 6 4-31,-30 2 4 0,-21-1-1 16,-25 5-4-16,-22 0-5 15,-48-2-9-15,-5 3-1 0,-12 0-3 16,0 1-2-1,21 4-2-15,4 0-2 16,26 8-4-16,22-1-4 0,37 11-8 16,28 1-1-16,40 9 0 15,13 4 7-15,27-2 10 16,-1-7 3 0,12-12 5-16,15-8-1 15,6-14 1-15,2-6-2 0,-21-3-69 16,-23-4-63-16,-23 3 68 0</inkml:trace>
  <inkml:trace contextRef="#ctx0" brushRef="#br0" timeOffset="-167072.29">7559 12380 423 0,'-17'11'113'0,"-6"2"123"16,1-1-21-16,5 1-44 16,0-4-12-1,10 1-30-15,7-5-13 16,15 2-19-16,0-2-16 16,29 3-26-16,7-2-11 0,15 2-26 15,12-5-6-15,13-3-7 16,10-4-2-16,3-7 2 15,-8-2 1 1,-28-1 3-16,-25 3 3 0,-21 3 25 16,-17 2 10-16,-18-1 2 15,-14 3 0-15,-30 2-27 16,-23 0-8-16,-23 6-8 0,-2 5-2 16,-4-3-4-1,6 4-5-15,10 1-13 16,3 1 0-16,24 7-3 15,17 4 4-15,30-8 1 16,24 3 0-16,37-9 0 16,12-6 1-16,25-4 5 0,3-7 3 15,0-16 4-15,2 0 2 16,2-4 4-16,1 1 2 0,-22 4 3 16,-11 7 2-16,-42 5 7 15,-12 3 2-15,-39 8-2 16,-13 1-2-16,-19 7-7 15,-5 3-2-15,5-4-2 16,0 1-2-16,11-7-2 31,10-1-2-31,26 0-10 0,14 3-3 16,34 5-3-16,9 5 0 16,19 1 9-16,5 2 4 0,19-8 5 15,14-4 1-15,20-8-83 16,5-6-116-16,4 1 115 15</inkml:trace>
  <inkml:trace contextRef="#ctx0" brushRef="#br0" timeOffset="-166299.55">7524 13389 623 0,'-5'-3'110'16,"-7"3"100"-16,-4 3-33 16,-4 10-50-1,-7 4-15-15,1-4-29 16,6 6-13-16,7-5-34 15,9-1-16-15,13 6-18 16,8 0-2-16,24-2 10 0,10 2 10 16,15-13 16-16,4-4 2 15,-4-9-6 1,2-5-4-16,-4-2-6 0,7-5 0 16,-9 8 0-16,-12 3 1 15,-21 8 6-15,-18 3 0 16,-33 6-1-1,-16 6-2-15,-17 7-9 16,-15-2-4-16,2 2-3 0,-1-9-2 0,-11-10-2 16,1-6-3-16,1-5-3 15,14 2 0-15,19 4-5 16,22-3-7 0,24 10-6-16,17-2-3 0,32 8 1 0,12 0 7 31,12-6 6-31,-2-3 3 0,-1-6 2 0,-4-5 2 31,-4-1 4-31,0 3 6 0,-16 5 7 16,-15-1 7-16,-32 8 4 15,-16 2-2-15,-25 6-4 16,-9 3-5-16,-7-7-8 0,3-2-3 16,13-7-4-1,3 0-2-15,18 1-6 16,12 2-6-16,11 4-1 15,19-3 20-15,6 6-96 0,12-9-248 0,6 3 223 32</inkml:trace>
  <inkml:trace contextRef="#ctx0" brushRef="#br0" timeOffset="-82030.65">9061 12462 451 0,'-8'0'88'0,"2"-2"87"0,-2-1-19 0,3 2-50 15,-5 1-26-15,4 8-45 16,0 3-16-16,0 0-13 0,-2-5-2 16,6-3-2-1,-4-4 0-15,6-7-2 16,4-3 0-16,3 1 14 16,2 2 14-16,5 5 21 0,9 5 8 0,3 4-6 15,6 0-11-15,6 2-7 31,6-3-6-31,5 1-2 16,3-3-1-16,0-1-6 16,2-2-2-16,-13 0-7 0,-5 0-1 15,-8 6-3-15,-17-2 0 0,-8-1 4 32,-6 5 2-32,-22-2-1 15,-2 8 1-15,-23 0-3 0,-5 2 0 16,-15-7-3-16,4-2 0 15,9-9-2-15,0-7-1 16,18-4-2-16,1 1 1 16,11-1-1-16,5 3-2 15,16 7-3-15,3 0-2 0,11 3-2 16,9 0 0-16,10-1 4 0,6-6 3 16,9 3 7-1,10 2 4-15,7-3 3 16,4 5 0-16,6 7-5 15,-7 2-1-15,-13 7-2 0,-13 4 0 16,-19 2 2-16,-7 0 1 31,-13-9 4-31,-8-7 3 0,-18-1-2 16,-12-3-1-16,-19-2-5 16,-3 1-2-16,-3-1 0 0,3-3-2 15,11-3-1-15,8 1-1 0,22-6-4 31,9 0-2-31,16-6-3 0,13-5 0 16,19-7 2-16,12-4 2 0,22 0 13 16,20-3-49-1,15 10 34 1</inkml:trace>
  <inkml:trace contextRef="#ctx0" brushRef="#br0" timeOffset="-75628.82">18891 4968 50 0,'-22'6'67'0,"6"1"30"0,2-9 48 0,4-7 15 15,9-6-19 1,1 3-10-16,3-6-26 16,3 7-16-16,0 4-29 15,2 2-13-15,-5 5-1 16,4 3 7-16,-6 3 13 16,2 2 5-16,2 2-11 15,3-6-9-15,0 4-15 16,-3-6-2-16,3-1-1 0,-2-1-2 15,0 0-6 1,-1 0-2-16,-3 0-1 0,1 4 1 0,3 5 3 16,-4 4-2-1,1 4-5-15,3 5-3 16,-1 5 2-16,6 8 0 16,-2 10-2-16,7 14 0 15,0 29-9-15,3 10-1 16,-2 36-1-16,0 0-2 0,6-6 1 15,-1-10 0-15,-7-36-2 16,3-17 4 0,-6-24 0-16,-1-5 0 15,0-19 3-15,-7-6-3 16,-4-14 1-16,-5-16 0 0,-8-22-2 16,1-11-2-1,-12-25-1-15,5-13-1 0,-11-22 1 0,-6-8-1 16,-7-3 1-1,1 2-3-15,1 15-3 16,7 3 0-16,17 9 2 16,11 10 2-16,15 18 12 0,5 14 5 15,10 27 4-15,-7 12 6 16,-1 32-7 0,-5 16-2-16,-1 34-4 15,-9 15-3-15,7 20-9 16,-3 11 0-16,6 6-2 15,2 6-2-15,7-4 2 0,7-5 1 16,3-14 1-16,-2-6-1 16,-2-19 1-16,-3-2-2 15,-1-11-18-15,-3-4-6 0,-1-25 0 16,-11-19 3 0,-5-23 16-16,-2-22 3 0,-5-36-2 15,-3-13 0-15,-7-39 1 16,-1-11 1-16,-13-16 2 31,-2-1 3-31,3 9 8 0,-6 9 3 16,6 19 2-16,8 13 7 15,-1 24 0-15,5 18 4 16,-3 20 8-16,2 21-5 16,-7 26-8-16,8 13-4 0,2 32-10 15,6 5 1 1,24 23 0-16,9 5-4 0,23 15-2 0,1 8-1 15,1 4 3-15,-4 2 3 16,-4-6-20 0,-8-5-22-16,-9-21-66 15,-3-9-44-15,-13-22-135 16,-4-9 154-16</inkml:trace>
  <inkml:trace contextRef="#ctx0" brushRef="#br0" timeOffset="-74170.97">19028 4982 650 0,'-5'25'97'0,"-3"1"79"0,-11-1-40 16,-4 0-4-1,-6-4-27-15,4-2-15 0,8 6-45 16,-2 0-15-16,5 14-20 16,-2 10-6-16,-6 7-2 15,4 7-1-15,3-11 0 16,2-2 0-16,7-21-1 15,4-14-1-15,5-19-2 16,5-12 1-16,5-28 1 16,-1-8 1-16,1-18 1 15,1-5 5-15,2-3 18 16,-2 1 6-16,7 4 11 0,-6 7 5 16,8 13 0-16,0 8 3 15,-7 19 6-15,-3 10-5 16,-12 19-9-1,-2 16-8-15,-14 20-15 0,-8 12-5 16,-7 10-7-16,-10 4-1 16,-2 3-1-16,1 3 0 15,1-2-2 1,6-4-1-16,8-12-6 0,4-5-6 16,11-20-5-16,2-6-1 15,9-22 4-15,1-11 5 16,10-24 3-1,5-9 1-15,8-25 1 0,4 0 1 0,5-7 8 16,-3 8 6-16,-6 10 4 16,-2 14 1-16,-20 20-5 15,-9 11-4 1,-15 29-3-16,-12 12-2 16,-7 24-3-16,-5 10-1 15,3 12-3-15,2 0 0 0,10-8-1 16,7-9 0-1,14-17 2-15,3-9 0 0,8-18-2 16,5-12 0-16,10-15 2 16,3-14 0-16,11-21 5 15,2-8 2-15,1-8 5 0,-3 1 3 16,-7 10 2-16,-4 5 1 16,-11 18-2-16,-3 6-5 0,-5 12-4 15,0 11-2-15,-3 17-2 31,-2 7 0-31,-4 14 0 0,-2 2 0 0,4 0 1 16,-2-5 0-16,9-10 0 31,0-8-1-31,5-14 0 16,6-2 0-16,4-18 0 16,4-10 1-16,-1-12 1 0,4 0-1 0,-5-3 0 31,4 3 0-31,-2 10-1 0,1 1-1 15,-4 9 0-15,3 7 0 0,-3 6-1 16,-2 5-1-16,9 8 1 16,-8 4 1-16,8 13 2 15,-7 0 2-15,1 10-1 16,2 4 0-16,-1-3-2 16,2 2 1-1,4-1-1-15,-2-5 0 0,3-4 0 16,4-4 0-16,-6-6 1 15,2-5 1-15,-4-4 2 16,-8-3 1-16,-9-4 5 0,0-2 3 16,-11-15 1-16,-4-4 0 15,-6-14-4-15,-7-5-3 16,-3-11-4 0,2-3 0-16,-8 4-1 0,3 5 0 15,0 20-2-15,3 5-3 16,7 21-1-16,5 10 1 0,14 9 1 15,1 6 2-15,19 5-1 16,14 0-1 0,16 0 0-16,3 3 0 15,2-3 2 1,7 3 1-16,-6 6 2 0,-1-1 2 16,-19 0 3-16,-18-5 1 15,-17-1 5-15,-11-9 0 16,-14-15 3-16,-4-3-1 15,-7-21-4-15,-3-6-2 0,1-24-6 16,0-9 0 0,5-10-3-1,-4-7-1-15,12-4-1 0,0 7-3 16,14 15-2-16,6 12-1 16,7 35-5-16,6 15 0 0,1 36 3 0,5 12 0 31,7 16 5-31,4-3 0 0,8-9 3 15,7-4 3-15,7-15-60 16,10-5-60-16,7-3 66 16</inkml:trace>
  <inkml:trace contextRef="#ctx0" brushRef="#br0" timeOffset="-72498.95">13256 7638 231 0,'-12'0'98'0,"3"2"75"0,1 1-34 15,-1 0-12-15,2 0-29 16,4-1-4-16,5-4 4 31,6-3-1-31,1 4-14 0,7 1-14 0,3 6-35 16,5 3-7-16,7 9-2 16,4 2 2-16,17 2 14 15,11 2 1-15,11 0-10 16,3-7 0-1,10-1-11-15,5 1-2 0,31-11-3 16,20 2-4-16,13-9-5 16,1-9-2-16,5 2 0 15,-4 2 0-15,-4 6 0 16,-10 2-1-16,-35 12 2 0,-25 8 2 16,-28 3 2-1,-13 2 3-15,-18-3 4 16,-14-9 3-16,-17-4 8 0,-11-3-1 15,-20-9-2-15,-9-6-5 0,-15 0-12 16,-16-8-3 0,-37 3-13-16,-14 1-20 0,-18 6-63 15,-6 2-32-15,-10 3-59 16,-2 0-7-16,-2-3 17 16,7-2 25-16,31-3 60 15,14-6 26-15,21-5 48 16,13-2 22-16,20-4 59 15,20 2 24-15,32 1 42 32,12-2 6-32,26 5-12 0,12 11-15 15,16 8-40-15,7 13-19 0,6 10-39 16,3 6-8-16,24 7-3 16,9-4 3-16,32-4 6 15,3-1 5-15,-3-8 7 16,-6-7 3-16,-7-4-2 15,2-2-3-15,-9-2-7 16,-10 2 0-16,-39-1 2 16,-20 4 3-16,-28-3 10 15,-19 2 2-15,-14 5-16 16,-17-8-44-16,-24 3 16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6:26:33.3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2597 5495 435 0,'-4'11'83'0,"-11"3"92"16,-4-1-13-16,-3-1-21 15,0-5-13-15,3-6-35 16,7-2-16-16,9-4-24 16,1-1-7-16,2 4-5 0,0 0-3 0,9-2-5 15,-2 4 1-15,13 1 3 16,4 9 3-16,11 4 11 16,10 3-5-16,15 7-5 31,8 6-6-31,13 3-18 15,5 3-2 1,17-3-8-16,7-1-3 0,25-15 0 16,6-7 9-16,1-17 10 15,5-7 4-15,-8-6 5 16,0-2-4-16,-10 6 3 16,-15 3 1-16,-37 8-2 15,-11 4-3-15,-28 9-10 16,-6 3-2-16,-24-2 2 15,-10 7 2-15,-14-3 1 0,-11 1-1 16,-23 0-4-16,-10 0-3 16,-39 8-4-16,-24-4-2 0,-27 4-3 15,-11-3-3-15,-21-5-9 16,-7-2-17-16,-2-5-21 16,-6-6-12-1,11 4-9-15,17 3 14 0,27-5 22 16,19 3 12-1,52-6 12-15,11-6 0 0,33-3-3 16,13-1-5-16,20-1-11 0,18 3 3 16,20 7 11-16,15 1 9 31,38 4 19-31,20 4 6 0,35 2 7 16,4-7 5-16,14-1 9 15,7-7 3-15,-5-5 2 0,1-4-2 16,-23 0-10-16,-11 1-7 0,-16 1-10 15,-9 9-1-15,-37 3-2 16,-25 0 2 0,-33 4-57-1,-16 7-69-15,-30 15 62 0</inkml:trace>
  <inkml:trace contextRef="#ctx0" brushRef="#br0" timeOffset="9971.87">13562 5599 432 0,'3'0'50'0,"3"3"53"16,-6 5 14-16,5 3 0 0,-4-2-1 0,12-2-6 31,4-3 4-31,18-4 5 16,4-1-7-16,20-2-19 15,10-4-15-15,21 6-13 16,27 6-9-16,27 10-18 16,5 3-8-16,17 5-14 15,3-1-7-15,9-7 0 16,2-9 2-16,5-12 4 0,-6-9 1 31,-15-8 2-31,-1-6-59 0,-40-15 30 16</inkml:trace>
  <inkml:trace contextRef="#ctx0" brushRef="#br0" timeOffset="12088.29">9837 5662 511 0,'0'-8'85'0,"0"5"86"0,-3 1-14 16,0 9-31-16,-5-1-16 15,3-1-29-15,0 3-10 31,5-8-14-31,3 4-5 16,10 4-5-16,6 0 3 0,19 9 4 16,19 1 2-16,33 7-11 15,12-3-9-15,21-3-16 16,14-2-7-16,23-17-7 0,15-4-2 16,2-14 3-1,1-1 0-15,-16-4 5 16,-2-1 3-16,-26 7-24 15,-16 9-78-15,-34 8 58 0</inkml:trace>
  <inkml:trace contextRef="#ctx0" brushRef="#br0" timeOffset="23368.26">2372 7706 149 0,'0'-7'87'15,"1"-4"50"-15,1-1 29 0,1-1-5 0,3 1-34 16,-2 2-16 0,-3 7-38-16,-1 3-14 15,2 3-26-15,-5 8-11 16,-4 3-5-16,1 4 8 0,3-3 12 16,-2 0 0-16,5-7-8 15,3-2-11-15,3-1-8 16,6-1 2-16,3-7 13 15,7 3 6-15,8-5 4 16,10 1 2-16,17-3 0 31,7 1 0-31,18 1 7 0,5 2 0 0,5 2 7 16,7-6 1 0,19-2-6-16,18-2-1 0,15-3-14 15,4-5-3 1,3 6-8-16,0 2-2 15,-7 6 1-15,-7 5 4 0,-29 14 14 16,-27 7-34-16,-25 6-134 16,-6 6-206-16,-26-8 173 0</inkml:trace>
  <inkml:trace contextRef="#ctx0" brushRef="#br0" timeOffset="35507.16">10391 7523 87 0,'-13'6'37'0,"0"10"58"16,-2 0 11-16,2-1-13 0,5-2 12 15,2-15 13-15,6-4 10 16,8-8 26-16,4 0-10 16,3 1-39-16,-3 5-29 0,4 8-36 15,-2 5-2-15,-4 17 11 16,-6 5 2-16,-4 12-6 15,-1 12-10-15,-1 4-23 16,2 8-6-16,2 3-3 16,7 1-2-16,9-3-1 0,4-1 0 31,9-1-1-31,-1 1-1 0,8 0 0 16,6 2 0-16,16-2 0 15,6 0-1-15,13-13 8 0,0-6 5 16,0-9 10-1,-2-8 2-15,15-8-6 16,14-3-3-16,23-13-8 16,8 6-3-16,4-7-1 0,-1-1-1 15,8 6 0 1,4-1-1-16,-1 0-1 16,2 1 1-16,0-6 1 15,10 2 4-15,-2-3 11 16,3 0 3-16,-5 0 3 0,5-1-3 15,3 1-7-15,-6 3-3 16,-1 3-4 0,0-1-1-16,8 3-1 0,-1-2 0 15,6-4 0-15,3 1 0 0,-4-3-1 32,-5-3-1-32,2 3 1 0,-5-3 0 0,3 3 0 31,0 0 0-31,-6 0 2 0,0 1-2 15,5 4 2-15,-9-2 0 0,-5 3-1 16,-2 4 1-16,-7 6 0 16,2 2 0-1,-9 0 0-15,-18 2 0 16,9-1-1-16,2 3 1 0,2-1-2 16,-5-2 1-1,-11-2 0-15,0 0 0 16,13-1 17-16,6 2 4 15,-3 1 1-15,-12-5 0 0,-15-3-16 16,9 0-3-16,17-11-2 16,2-7 0-16,-3-4-1 15,-13-3 0-15,-6 0-1 16,4 0 1-16,4 1 1 0,-3 2-1 0,-12 6 2 16,-17-2 1-16,-13 2 3 15,7-1-1-15,2-2 0 16,8-3-1-16,0-2-2 15,-8 0-1 1,-12 1 0-16,-9-1 1 16,-9-1 1-16,-4 4 0 0,-14 1 3 31,-7 3 2-31,-11-2 3 0,-8 2 2 16,-5-9-2-16,-1-4 0 15,1-4 4-15,0-7 5 16,2 0 5-16,4-6 2 0,4-4-9 15,-1-2-8 1,-1-1-5-16,0 0-1 16,-6-7-1-16,0-1 2 0,1-8-1 15,-4-5 2 1,-1-5 4-16,-1-3 0 16,-3-1 3-16,-5 0 1 0,2 9-1 15,-3 10-1-15,4 7-3 16,-3 7-2-16,8 10-6 15,0 0-2-15,11 5-1 16,0-2 0-16,2 2 0 0,-1 5 1 31,-5 1 2-31,-1 6 1 0,-8 7 3 16,-4-2-1-16,0 5 0 16,-4-5-2-16,1-5-2 15,-1-1 0-15,4-3-2 16,-5 1 0-16,1 3-8 0,-1 4-13 15,2 9-14-15,-4 3-1 16,-1 10 1-16,2 7 12 0,-4 2 13 16,-2 8 3-16,-7 3 5 31,-5 7 1-31,-12 1 2 0,10-7 1 16,4-13 2-16,1-8-2 0,14-24-1 15,4-7-1-15,13-13-4 16,8-1-2-1,8-4-1-15,1 1 0 16,12 2 3-16,11-2 2 16,8 7 2-16,-5-2 2 0,1 11 4 15,-11 5 2 1,-8 6 1-16,-7 5 1 16,-6 4-4-16,-4 9-1 0,-2 3-3 15,-1 2 0-15,-1 12-1 16,0 1 0-16,-2 7 0 15,5 1-1-15,5 7 0 16,5 4 0 0,-1 9-1-16,10 2-2 0,-3-4-139 15,-2 2-159-15,-4 7 169 0</inkml:trace>
  <inkml:trace contextRef="#ctx0" brushRef="#br0" timeOffset="38159.51">9813 7534 425 0,'0'0'73'0,"0"1"80"0,-3 4-14 16,3 3-36-16,0 0-9 15,0 1-18 1,0 4-4-16,6 6-3 16,-4-2-3-16,3 15-21 15,-1 3-13-15,-4 15-20 16,2 5-5-16,-4 7-4 15,1 1 0-15,-5 0-1 16,1-2 0-16,0-5 0 16,4-4-1-16,5 0-1 15,1-2 1-15,3 7-1 0,3-2 0 16,2 0-1 0,5-3 1-16,5-12-3 0,5-6 1 15,13-11-1-15,6-9-1 0,10-2 2 16,5-5 0-16,1-3 1 15,0 0 0 1,-5 2 0-16,4 3 0 0,4 7 1 0,3 3 0 16,4 3 0-16,3-1-1 31,10 2 1-31,3 1-1 16,-10-7 0-16,-2-3-1 0,-3-1 0 15,3-2 0-15,15 2 0 16,10-1-1-1,9 7 0-15,-1-1 1 0,-1 7 0 16,-9 2 0-16,7 6 2 16,6-5 0-16,10 4 0 15,2-1-1-15,-11-4-1 16,-5 3 0-16,3-6 0 0,7-1 1 16,9-5 0-1,-6 2 1-15,-12 1 0 0,-3 1 0 16,-1 6 0-1,9-4 0-15,0 1 0 0,1-1 1 0,-12-5 0 16,-3-2 1-16,-2-1 0 16,5-1 0-16,7 0 1 15,-1 0-1 1,-7-4 0-16,-15-1 1 16,-8-7 2-1,4 0 6-15,11-6 14 0,4 0 6 16,-4-2 12-16,-5 0-3 0,-16-1-13 15,-11 1-4-15,-9-2-13 16,-2 5-4-16,1-4-1 16,9-1-1-16,4 1-1 15,7-2 0-15,-2-3-1 0,1 3 0 16,-9-4-1-16,0-3 1 31,-1-2-1-31,3 1 0 16,4-7 0-16,11-1 0 0,14-4-1 15,-1-4 1-15,-2 1-1 16,-6-3 1-16,-18 6 1 16,-6 0 0-16,-9 2 1 15,-1 4 1-15,-9 5 1 0,-2-4 1 16,-6 4 1-16,-4-5-1 16,-1-2-1-1,-2-1 1-15,-2-5-2 16,-2 2 0-16,-2-2-1 15,-2 1 1-15,-5-1 0 0,0-1 1 0,-7-8 0 16,-3-4-1-16,-2-8 0 31,1-5 0-31,2-18-1 0,-2-12-1 16,2-8 0-16,-4-7 1 16,-1-3 1-1,3-2 1-15,-1-4 0 0,6 4 0 0,5 11-2 16,-7 10 0-16,3 21 3 15,1 7 4-15,-7 14 9 16,2 10 3-16,-4 10 3 16,-1 2 1-16,0 10-4 15,-1 9-1 1,1 1-10-16,-4 1-6 0,3 9-4 0,-1 4-2 16,-6 1 0-1,2 0 0-15,-3 10-6 16,-2-5-16-16,1 5-47 15,-2 1-30-15,-3-2-60 0,7-4-23 16,-6-4-15-16,6-4 13 16,-3-4 66-1,5 3 39-15,-3-5 67 16,-4-1 29-16,0 1 41 16,-6-3 15-16,0-4 22 15,-4-3-2-15,-1 1-26 0,0 2-14 16,1 2-27-16,-2 6-12 15,-1 4-10-15,3 2-3 16,1 3 0 0,7-3 0-16,6-2-3 15,9-6 0-15,9-7 1 0,7-6 2 0,13-10 25 16,5-6 14-16,15-8 25 31,3-4 8-31,3 4-8 0,4 0-10 16,-13 9-20-16,-4 9-11 15,-7 10-14-15,-4 5-5 16,-2 6-4-16,-1 7 0 16,-3 9 0-16,2 5 1 15,-3 7 0-15,1 0 2 16,0 3-1-16,-1 3 5 0,-10 4-97 16,-3 6 67-16</inkml:trace>
  <inkml:trace contextRef="#ctx0" brushRef="#br0" timeOffset="46388.31">7895 7535 226 0,'6'-6'88'0,"-6"5"86"15,-8 5-26-15,-6 10-35 16,-6 4-23-16,1 5-20 16,0 3-9-16,6-4-16 15,5-5-9 1,8 0-19-16,2 1-4 0,3 1 8 15,4 8 9-15,4 7 6 16,-1 7 1-16,1 8-13 16,1 2-10-16,0 5-9 15,2 0 0-15,8 0-2 16,-1 0 2-16,7-1-1 16,3-2 1-1,-3 3-3-15,2-3 0 0,1-4-2 0,0-6 0 31,2-5 0-31,8-2 0 0,-4-2 0 16,-3-5 0 0,1-2-1-16,-7-2 0 0,3-6-1 15,0-3-1-15,8-7 1 16,5-1 1-16,7 1 0 16,10 4 0-1,11 0 1-15,4 2-1 0,-3 0 1 0,-5-1-1 16,-7 5 0-16,0-7 0 15,0 6 0-15,8 2 0 0,13 4 0 16,12-2 1-16,3 2-3 16,1-1 1-16,-10-9-2 15,-2-3 0-15,4-9 0 16,12-5 0-16,12-3 1 16,1-1 1-16,-3 1 0 15,-9 4 1-15,-2 4 1 16,7 4 0-16,10 5 1 15,-3-3 0-15,-5-3-1 16,-6-5 0 0,-5-8-1-16,9-5 0 15,7-2 4-15,1-1 6 0,-12-3 8 16,-8 2 3 0,-18 1 0-16,-1-5-1 0,6 6-3 0,10-6 0 15,1-3 0-15,-6-1-2 16,-17-6 3-1,-17-4 0-15,-13 7 2 16,-7-1 1-16,-4 6 4 0,-5 2 0 0,-7 5-3 16,1 0-1-1,-9-2-7 1,1-3 2-16,-4-12 12 16,-1-3 2-16,0-5 2 15,-1-2-4-15,-3-4-13 0,-2 1-2 0,-2-4-3 16,-6-7-1-16,1-3-2 15,0-3 0 1,-3-10-2-16,3 4 2 16,-1-2 4-16,3 2 1 0,3 5-2 15,3 1-2-15,13-1-7 32,8 2-1-32,13 5-1 0,4 2 4 15,7 13 6-15,-7 4 3 16,-10 14 3-16,-10 7-3 0,-12 7 1 15,-9 10 0-15,2 0-3 16,-2 0 0-16,-3-1-3 16,-5 4-2-1,2-2-1-15,-4 4-1 0,1 0-1 16,-1-2-1-16,1 5-10 0,-2-2-8 16,1 5-15-1,5 4-13-15,-6 0-24 16,-3 1-7-16,-2 0 7 15,-3 0 10-15,13-5 31 16,-2 0 11-16,7-10 9 0,1 1 3 16,-5 6 5-16,0-2 0 15,1 5 1-15,-8 0 1 0,-2 11 1 16,-5 2 0-16,-3 3-1 16,0-1 1-16,-3 0 0 31,3-6 0-31,4-4 0 15,-2-8 0-15,12-8 0 16,-1-3-1-16,7-8-1 0,2-4 1 0,6-2 1 16,5-7 4-16,4-1 8 15,-1-2 5 1,2 2 6-16,-2 3 2 0,-2 9-3 16,3 4-4-16,0 4-7 15,6 2-6-15,4-2-2 16,5 2 0-16,8 2 1 15,1-1 1-15,-1 12-2 16,-6 5 1-16,-9 17 3 16,-4 12-26-16,-12 16-151 15,1 12 119-15</inkml:trace>
  <inkml:trace contextRef="#ctx0" brushRef="#br0" timeOffset="71109.25">6881 5380 566 0,'-18'0'94'0,"-7"1"66"15,-7 10-42-15,-6 2-70 16,-3 3-23-16,7-4-16 0,2-1-3 16,18-8 7-16,11-3 7 0,15-4 16 31,18-4 10-31,21 5 17 16,7 3 4-16,16 11-1 15,8 3-7-15,8 0-26 16,8 2-11-16,14-8-15 15,0-5 0-15,-9-1 4 16,-18-1 1-16,-30 5 9 0,-20 1 6 16,-27 2 17-1,-11 2 1-15,-30 0-6 16,-9-3-6-16,-30-2-21 16,-12-6-4-16,-20-7-3 0,-6 2-2 15,4-3-11-15,2 2-4 0,11-2-3 31,11 3 1-31,19-4 9 0,22 1 1 0,25 0-5 32,19-5-1-32,32 2 11 0,7 3 8 0,25 5 11 15,0 3 2-15,14 0-10 32,-1 0-5-32,10-3-2 0,-1-3-1 15,-10-1 0-15,-12-1 2 0,-32 7 5 16,-24 2 3-16,-36 6 1 15,-16 1-1 1,-30 3-7-16,-5-2-10 16,-9 2-19-16,0-6-5 0,12-4-2 15,15 1 7-15,20 1 10 16,16-1 2-16,31 1-2 0,17 5 1 16,26-5 18-1,6 0 9 1,22-3 8-16,15-5 1 0,19-4-12 15,2 1-5-15,-2 2-3 0,-15 4-13 16,-29 10-416-16,-15 13 308 0</inkml:trace>
  <inkml:trace contextRef="#ctx0" brushRef="#br0" timeOffset="91088.65">6576 7561 272 0,'-8'0'89'0,"-1"0"95"16,-1 0-14-16,2 1-36 16,0 6-27-1,-1 2-37 1,4 2-10-16,-1-3 10 16,3-3 11-16,6-4 23 0,3-1 0 0,7-3-19 15,4 0-8-15,10-3-20 16,5 4-2-16,5 0-8 15,1 1-3-15,3 1-9 16,-1 0-7 0,-1 0-9-16,7 5-4 0,-3-2-3 15,4 0 2-15,2-3-1 0,4 0 0 32,6 0-2-32,12-3-3 15,14 3-3-15,11 3-2 0,0 0-1 16,-6 7-1-16,-14 2 2 0,-13 4-1 15,-14-2 0-15,2 3 1 0,-4-4-1 32,8-3 0-32,19-7 0 0,4-3-1 15,8-8-1-15,0-5 0 16,-6-3-2-16,0 7 1 16,-1 1 1-1,7 5 0-15,10 3 0 0,3 3 0 16,-9 7 1-16,-13-3 0 15,-18 4 1-15,-10-3 0 0,-2-1-1 32,-4-3 0-32,5-4 1 0,3 2-1 15,-2 0 1-15,8 1 0 16,-7-2 1-16,2 4-1 0,-6-3 2 16,-7-2-1-16,-4 0 0 15,-2 0 1 1,-1 1-3-16,1 1 1 15,-5-1-1-15,1 1 0 0,-1 1 0 0,0-3 0 16,1 0 3-16,6 0 3 31,1-3-5-31,0 1 1 0,2-1-3 16,6 2-2-16,8 1 2 16,2-4 1-16,0 4 0 15,4 2 0-15,-12 0-1 16,-1 1 1-16,-7-2 1 15,-6-1 0-15,4-1 0 0,4-2 1 16,-3-1 1-16,0-3 0 16,-12 3 2-16,-3-3-1 0,-6 2 1 31,-2-2-1-31,-5 1-1 16,-2 5 2-16,-7 1 3 15,0 0 2-15,-7-4 3 16,-11 9 0-16,-16 1-2 15,-13 1-2-15,-8-4-1 16,-5-3-1-16,-13-3-3 16,-7-5 0-16,-24-8-2 15,-2-1 0-15,-6-7-1 0,5-1-1 0,-5 0-4 16,-14 1-4-16,-13 4-8 16,-5 1-2-16,7 4-4 15,4-2-6-15,-12 6-21 16,-3 0-19-1,4 0-56-15,2 0-46 0,16-5-275 0,-11 2 267 32</inkml:trace>
  <inkml:trace contextRef="#ctx0" brushRef="#br0" timeOffset="115172.08">6436 7446 147 0,'-2'-7'46'0,"2"1"39"0,-2-2-20 16,2 3-36-16,0-6-12 16,2 7-13-16,3-6-1 0,0 2-1 15,-1 3-1-15,3 2-1 32,-4 0 0-32,-2 8 0 0,-1-2 0 15,-3 8 6-15,-2 2 9 16,-1-2 23-16,1-5 24 15,5-6 37-15,-4 0 10 0,4-5 1 16,0-3-20-16,0 4-39 16,0 2-17-16,0 2-25 15,-7-6-3-15,1 6-2 16,1 0-1-16,5 0-44 16,0 0-102-16,-3-5 88 15</inkml:trace>
  <inkml:trace contextRef="#ctx0" brushRef="#br0" timeOffset="116350.56">6496 6778 139 0,'-15'15'62'16,"3"4"39"-16,1-2 6 0,1-4 7 16,6 1-20-1,-1-2-6 1,0 1-13-16,2-4-9 0,0-2 4 15,-4 1 6-15,7-8 0 16,-6 1-5-16,0-12-22 16,1-3-8-16,2-5-12 15,-5-1 0-15,3-7 0 16,-3 0-5-16,2-8-10 0,-2-4-4 16,7-2-6-16,-1-10-2 0,5-7-2 31,2 1-1-31,6-4 2 15,3 6 9-15,0 6 8 16,4 4 6-16,-6 12 3 16,1 5-2-16,-2 6 1 15,-3 1 0-15,0 9-3 16,-5-1-1-16,5 7-9 0,-2-2-3 16,2 3-6-16,3 1-2 0,2 0-2 15,2 0 0-15,8-3 1 16,-1 1-1-16,11 0 0 15,-3-1-1-15,6 0 1 32,2 0 0-32,3-4 0 15,3-1 0-15,0-3-1 16,4 1 1-16,-3-3-1 0,6 3-1 16,-2 3 1-16,1 3-1 0,1-2 0 15,5 7 1-15,9-2-2 16,1 4 1-16,4 1 1 15,-5 0-1-15,-4-3 2 16,-4 1 0 0,-7-4 13-16,1-1 4 15,-2-2 2-15,-2-2 2 0,0 5-10 16,9-1-4-16,0 4-1 16,-2 2-2-16,0-1-1 0,-9 2-1 15,-5-2-1-15,-1 2 0 16,2 2 0-1,3 0-1 1,-4 2 1-16,-2 3-1 16,-8-6 1-16,-2 2 0 0,-1-1 0 15,-2 3 1-15,-4-4 1 16,-7 2 2-16,-5 1 0 0,-7-1 0 16,-2-2-1-16,5 7 1 0,-5 0-2 15,0 3 0 1,0 2-1-16,0-2-2 0,4 3-1 15,0 0-1 1,8 10 0-16,-1-4 0 16,2 12 1-1,1 1 1-15,-4 6 1 0,-3 4 1 16,-5-4 2-16,1 4 1 16,-3 0-1-16,0-6 0 0,0 1-1 15,3-6-1-15,2-2-18 16,4 1-15-1,6-9-77-15,5 2-138 16,-1-5 148-16</inkml:trace>
  <inkml:trace contextRef="#ctx0" brushRef="#br0" timeOffset="117991.04">8815 6572 198 0,'-11'3'76'0,"3"7"60"0,-3-7-11 15,3 8-1-15,-3-5-12 16,0 0-13-16,0-1-6 0,3 1-7 31,-2-4-25-31,2-2-9 0,-3 0-23 16,3-6-9-16,-4-1 6 15,1 1 4-15,1-2 11 16,2-3 3-16,1-3-12 16,-4-3-5-1,-1-4-12-15,5-4-4 0,-4 0 1 16,3-10 3-16,4-1 2 16,6 1 1-16,8-6 4 15,1 8 3-15,6-2 11 16,3 5 2-16,1 6-5 15,-2 2-6-15,-6 7-10 16,-7-1-3-16,-5 6-1 16,-1 6 1-16,0-6-4 0,2 2-1 15,4-1-5-15,4-1-3 16,-2-1-1-16,3 3-1 16,0 7-1-1,0-2 0-15,-5 3 1 0,2 0 1 0,-3 0 1 16,-5 0 1-1,1 0 0 1,6-2-2-16,-1 2-1 16,2-1-1-16,4 1 0 15,3 0 1-15,7-7 1 0,1 4-1 16,3-2 1 0,-4-2-2-16,6 2 0 0,0-2-1 15,2 4 0-15,7 3 1 16,1 3 0-16,3 1 2 15,9-4 0-15,1 0 0 0,13-4 1 16,4 0-1-16,0-6 1 16,-2-1 0-16,-12 5-1 15,-2-4 0-15,-11 7 0 0,0 3 0 16,2 2 1-16,-2 1-1 16,-4 3 2-16,1-2 0 15,-8-1 0-15,-1-2 1 0,2-2-1 31,-2-2 0-31,4 1-1 16,1-3-1-16,1 5 0 16,-5 0 0-16,0 0 0 15,-9 0 1-15,1 0 1 0,-5-1 0 0,-1 1-1 32,-5 0 0-32,0-2-1 0,0-1 1 15,5 1-1-15,1-2 1 0,-1 2-1 31,0-1 0-31,-5 3 0 0,1 0 0 0,-1 0 0 16,-6 1 1-16,5 6 0 31,-3-6-1-31,-2 2 1 0,5 2-1 16,-6 2 1-16,6-4-1 16,-7 5 1-16,3-4-1 15,1 6 0-15,0-6 1 16,-2 4-1-16,3-4 1 15,-3 3 0-15,-4-3 1 16,1 0 2-16,-4 3 0 16,-1-4-1-16,0 5 0 0,-3-4-3 15,3 4 0-15,3 0-1 16,0 2-2-16,6 2 1 16,2 4 0-16,1 8 0 15,-2 1 0-15,2 11-1 16,1 7 2-16,-4 7 0 0,2 5 2 0,-7-3-3 15,-1 2-29-15,5-11-129 32,3-4 105-32</inkml:trace>
  <inkml:trace contextRef="#ctx0" brushRef="#br0" timeOffset="124496.46">8316 10630 325 0,'-11'11'82'0,"-2"1"70"0,1 1-26 15,-2-2-8-15,4-5-2 16,4 2-1-16,0-6-1 16,4 2-8-16,4 4-34 15,-2-3-19-15,12 8-32 16,-2-5-9-1,7-4-7-15,10 3-2 0,8-14-1 16,10 3-1-16,12-11 0 16,8-4 1-16,10 0-1 15,9-3 2 1,-15 5 5-16,-5 3 9 0,-28 9 9 16,-19 5 2-16,-15 13 0 15,-10 7-9-15,-25 5-5 16,-11 5-3-16,-19 4-3 15,-8-6-1-15,4-3-1 0,3-11-1 16,12-4-1 0,3-9-1-16,14-1-3 0,8-3-1 15,11-1 11 1,16 4 3-16,-1 0 17 0,2-4 8 16,15 4-5-16,5 2-3 0,9-4-14 15,6-1-6-15,10-8-6 31,1-3 0-31,3 3 0 16,2 0 0-16,-12 6 1 0,-10 0 2 0,-29 5 3 16,1 7 1-16,-26 1 1 15,-2 1-1-15,-15 7-3 32,-5-4-1-32,3 4-2 0,-4-6-1 15,11-10-1-15,6-3-2 0,14-10-3 16,6-1 1-16,12 0 3 15,9 3 2-15,13 6 5 16,4-2-2-16,11 7 8 16,10 4-47-16,21 8 28 15</inkml:trace>
  <inkml:trace contextRef="#ctx0" brushRef="#br0" timeOffset="129707.74">7868 10712 554 0,'14'-10'84'0,"-1"1"65"16,-2 7-61-16,-9 13-65 15,-2 5-12-15,-12 6-6 16,0-5 0-16,-1 1-2 16,2-6-1-16,8-2-1 15,3-2-1-15,6-5 21 16,2-2 20-16,5 3 48 15,6 2 18-15,1-3 4 16,12 5-13 0,4-5-39-16,0-3-14 0,1 0-13 0,-1 0-1 15,-6 0 0-15,-2 5-1 32,-10 3-9-32,-6 3-4 0,-9 1-6 15,-4 2 0-15,-12-1 14 16,-1-2 6-16,-11-8 7 15,-4-3-1-15,-10-1-12 16,-11-6-6-16,-9 3-10 16,4 4-2-16,4-3-6 15,15-1-1-15,17 3-1 16,5-4-2-16,14-4-2 16,10-1-1-16,15 1-1 15,11-2-2-15,22 1 3 16,6-1 3-16,3 6 4 0,-2-2 7 15,-18 3 3 1,-7 4 1-16,-20 4 1 16,-10 3 1-16,-12 6 1 0,-15 0-1 0,-16 1-4 15,-5 3-1-15,-17 2-5 16,-7-2-1-16,7 4-2 16,4-4 0-16,21-1-4 15,16 1 4 1,24-7-95-16,10-2-119 0,23-7 127 15</inkml:trace>
  <inkml:trace contextRef="#ctx0" brushRef="#br0" timeOffset="131989.35">6595 10535 61 0,'-6'-6'6'0,"2"2"5"16,4-8-10-16,0-1-1 0,4 2 0 16,-4 2 0-16,0 2 72 31,-2 1 38-31,2 6 46 0,-2 0 15 16,1-1-38-16,1-1-17 0,-2 0-4 15,1 1 3-15,1 1-7 0,-2-2-13 31,-1 1-33-31,-5 1-15 16,0 4-17-16,4 7-4 16,-3-4-3-16,4-1-5 0,3 7-7 15,0 1-5-15,3 11-4 16,7 5-1-16,-1 8-1 16,2 1 0-16,3 1 0 15,4-4 0-15,12-6 0 16,3-2-1-1,6-10 0-15,7-2 0 16,-2-2 1-16,4-3 0 0,-3-3-1 16,1-2 0-1,0-6-1-15,1-2 1 0,2-9 1 0,3-1-1 16,0-4 1-16,10 0 0 0,-4 2 0 31,4 1 1-31,-14-4 1 16,-3 3 0-16,-14-2 1 15,-9 0 0-15,-9 2 2 0,-7-3 1 16,-3-1-1-16,1 1 1 0,-4-3 0 16,-7 2-2-16,1-7-1 15,-2 0-1-15,5-1-2 16,-2 0-1-16,8 7-1 16,2 6 0-16,4 7 0 15,3 4 0 1,-5 5 2-16,4 8 2 15,-1 8 6-15,-7 2 2 16,7 4 2 0,-9 0-1-16,2 1-5 0,8 2-2 15,-8-3-3-15,7 4 0 0,-5 2-1 16,1-1 1-16,-4 0 1 0,-2-5 0 16,-4-4 2-16,-3-4 1 15,-5-6 3 1,1-1 1-16,-8-7 1 15,-6-3 1-15,-14-3 1 16,-10-10 0-16,-8 0-2 16,-6-7-2-16,-5-4-5 15,0-4-1-15,4 3-2 0,1-1 0 0,1 6-2 32,5-1 1-32,-3 6 0 15,3-4 0-15,-1 1 1 16,3 3 0-16,3-8 0 0,1 6 1 0,12-7 7 15,9 9 5-15,9-4 11 32,10 1 5-32,7 0-1 0,-3-1-3 15,7-3-7-15,5-1-7 0,0 3-10 16,7-1-1-16,1 6-3 31,0 2 2-31,-1 11 0 0,1 2 1 16,-4 13 0-16,-5 1 1 0,-3 13 1 15,1 1 0-15,-2 9 0 16,1 2-1 0,6 2-1-16,-1 3 0 15,8 5 0-15,2-6 0 0,1-1 0 16,8-4-1-16,2-5-1 16,8-1 0-16,6-8-1 15,6-2 1-15,2-11 0 16,8-10 0-16,-2-7 1 15,5-8 0-15,3-11 0 0,7-7 1 16,4-9 2-16,0-5 1 16,-9 2 2-16,-12-3 0 15,-12 3 1 1,-6 4 0-16,-19 7 0 0,-4 8 0 16,-7 4-1-16,-5 6 0 15,-1 11-1-15,-3 3-1 16,-7 4 0-1,4 0-1-15,-5 0 0 16,3-3-1-16,4-3-1 0,5 3 1 16,-3-1-1-16,2-1-1 0,-4 7-1 15,2 7 0-15,-5 14-2 16,0 5-6-16,-5 9-24 31,4 2-11-31,-2 1-19 0,0-7 2 0,-2-4 11 16,-3-6 6-1,-14-8-5-15,-3 2-38 16,-13-10-118-16,-2-4-133 16,0 0 178-16</inkml:trace>
  <inkml:trace contextRef="#ctx0" brushRef="#br0" timeOffset="132748.85">6832 10742 524 0,'-4'-11'134'0,"3"7"113"16,-7-5-66-16,5 6-23 0,-8-2-44 31,4-1-17-31,-2-2-26 0,0 2-6 16,4-6-10-16,-6 5-7 0,1 2-9 31,-1-3-5-31,-6 5-5 0,-4 3 1 0,-10 5 9 16,-10 1 2-16,-10-1 4 15,-1-2 2-15,-6-3 0 16,1 0 0-16,-8 0-7 15,-9-5-7-15,-19 2-9 16,-14-8-5 0,-8 3-7-16,3 5-6 15,14 0-4-15,11 3 3 0,7-2-4 16,-5 0 8-16,-10-4 5 16,2 5-3-16,8-7 5 15,9 0-5-15,27-3-6 16,6-5-3-16,17-1 1 15,3-1-1-15,12 7-3 16,7 0-2-16,4 3-102 0,0 2-79 16,14-3 99-1</inkml:trace>
  <inkml:trace contextRef="#ctx0" brushRef="#br0" timeOffset="133109.1">5126 10360 896 0,'0'0'138'15,"0"0"101"-15,0 0-75 0,0-2-19 16,3 2-30 15,-1 2-2-31,-2 1-35 0,-2 5-16 16,-6 9-26-16,-6 9-13 0,-6 18-16 15,-1 5-4-15,-1 14-4 16,5 8-2-16,6-7-1 0,3 1 0 16,14-11-1-16,8-9 0 31,16-16 3-31,13-10-2 15,25-13 3-15,14-9 0 0,9-16-22 0,6-6-34 16,-12-12-190 0,-13-7 155-16</inkml:trace>
  <inkml:trace contextRef="#ctx0" brushRef="#br0" timeOffset="133904.63">2599 9964 644 0,'-16'0'65'15,"0"6"52"-15,-9 1-8 16,0 2-3-16,0 10 47 16,-1-2 22-16,1 4 5 15,1 1-14-15,-2 2-52 16,-1 1-32-16,0 3-56 15,0 7-16-15,4 8-13 0,8 7-3 16,12 10-2-16,3-5-1 31,11-12-5-31,7-10-1 0,13-22-1 16,10-10 1-16,13-10 6 16,1-7 4-1,10-11 3-15,-2-6 2 16,-11 2 6-16,-10-4 6 0,-12 8 5 15,-11 5 3-15,-9 16-2 16,-5 7-6-16,-7 18-10 16,-1 14-3-16,3 18-4 15,5-1-1-15,12-9 4 16,3-12-2-16,15-26 1 16,0-11 0-16,0-25 17 0,-1-10 15 15,-4-7 26-15,0-2 14 0,-12 5-1 31,-7 7-9-31,-19 10-11 16,-2 14-16-16,-21 7-15 0,-6 7-3 16,0 9-47-16,-8 1-26 0,6 4-68 15,6 1-61-15,17-8 103 32</inkml:trace>
  <inkml:trace contextRef="#ctx0" brushRef="#br0" timeOffset="134451.95">3577 10169 699 0,'0'14'154'0,"-6"-1"137"0,1 3-63 16,-19-4-70-16,-4-1-43 16,-10 2-45-16,-5-2-26 15,1 3-35 1,6 2-7-16,15 6-10 0,10 6-3 15,22-2-1-15,10-3-1 16,15-13 3 0,0-9 2-16,8-15 2 15,-3-6 5-15,-6-15 13 16,0-8 7-16,-13-4 17 16,-5-8 3-16,-6-3 0 15,-6-6-3-15,-3-8-10 16,-4-2-5-16,-3 1-6 15,-3 4-2-15,0 22-3 0,1 10 9 16,3 37-2-16,-2 16-1 0,1 42-2 16,4 10-11-16,-2 28-3 31,-1 4 0-31,11-9-1 0,4-6-4 16,9-25-2-16,10-19-1 0,2-27 1 15,6-14 2-15,3-22 3 16,-2-8 2-16,-4-15 4 15,-5-3 3-15,-10-2 9 16,-9 4 4-16,-9 16 9 16,-5 5 2-16,-8 28-11 15,-3 14-6-15,-5 28-13 16,4 11-3-16,11 11-2 16,7 0 0-16,13-16-16 15,17-10-47-15,17-24-101 16,6-9-101-16,22-17 133 0</inkml:trace>
  <inkml:trace contextRef="#ctx0" brushRef="#br0" timeOffset="134680.09">4790 9529 1016 0,'-39'-2'198'15,"-1"5"214"-15,-12 16-242 0,-6 5-20 16,3 14-51-16,3 3-8 0,20 16-42 16,7 6-18-16,14 20-26 15,6-4-5-15,13 2 0 16,6-4-18-16,10-11-75 16,3 3-74-16,10-12 84 15</inkml:trace>
  <inkml:trace contextRef="#ctx0" brushRef="#br0" timeOffset="135189.78">4479 10019 1186 0,'19'-17'122'15,"5"-2"108"-15,9 0-39 0,3 3-70 16,2-4-12-16,-5 4-48 15,2 5-16-15,-11 11-23 0,-4 6-9 16,-4 12-6 0,-8 7-1-16,-2 11-2 0,-3 4 0 15,-1 8-4-15,6 0 0 0,-2-7-2 16,10-13-1-16,6-15-1 16,5-13-1-1,8-18 3 1,-7-8 2-16,-3-12 3 15,-4-3 4-15,-15-3 2 16,-6 1 2-16,-14 8-1 16,-4-1-2-16,-11 11-9 0,3 7-5 15,-1 7-5-15,9 5-3 16,5 14 1 0,3 5-1-16,21 6 2 0,4 4 2 15,11 1 3-15,6 0 4 0,-4-9 2 16,1 1 0-1,-5-5 1-15,-2-5 2 16,-10-4 1-16,-4-2 2 0,-2-13 0 16,-4 1 0-16,0-17-2 15,1-5-1-15,6-6-3 16,4-1-1-16,14 3-3 16,3 1 0-1,15 3 0-15,9 3 0 0,20 1-22 16,2 2-65-16,12-2 59 15</inkml:trace>
  <inkml:trace contextRef="#ctx0" brushRef="#br0" timeOffset="136190.03">2660 10857 900 0,'-3'-27'148'0,"0"2"136"0,-3 1-102 16,1 11-36-16,-4 1-31 16,-2 12-16-16,0 3-19 15,-7 14-28-15,-2 15-15 0,1 25-18 16,-6 14-8-16,4 25-11 15,2 5 0-15,5-2-16 16,1-8-5 0,7-20-11-16,1-15-3 0,5-25 12 15,0-12 3-15,3-25 7 16,8-13 2-16,15-22 0 0,7-16 2 31,8-12 5-31,5-2 7 0,1 3 10 16,-5 13 3-16,-7 18-1 15,-2 12-5-15,-15 32-6 16,7 15-1-16,-1 25 1 16,-2 5 1-16,-2 3 0 15,4-1-2-15,-1-18-3 16,1-11-2-16,6-23-3 0,6-7-1 16,4-19 6-16,7-2 7 0,-3-17 17 31,2-9 6-31,-6-9 5 0,-9-4-1 0,-10 7-6 31,-14 5-1-31,-13 14 0 0,-13 12-1 16,-6 19-6-16,-7 15-5 15,-1 21-11-15,2 15-4 0,2 13-6 16,7 6 0-16,18-5-1 31,7-5-2-31,19-14 1 0,11-5 0 0,14-18 6 16,8-2 4-1,12-13 9-15,1-1 3 16,-1-14 15-16,-3-8-1 0,-8-15 7 16,3-10-4-16,-3-4-14 15,3 2-1-15,-7 6-10 16,-8 1 6-16,-11 13 3 16,-11 7-18-16,-15 7-68 15,-7 3-46-15,-5 5-180 16,-5 2 164-16</inkml:trace>
  <inkml:trace contextRef="#ctx0" brushRef="#br0" timeOffset="136392.65">3710 10849 687 0,'-18'11'179'0,"1"1"209"15,6 1-168 1,6 0-42-16,3 4-36 15,7 10-26-15,9 4-26 16,15 12-49-16,2 4-12 0,15 5-18 31,0-1-17-31,14-4-106 0,3 4-108 16,9 12 116 0</inkml:trace>
  <inkml:trace contextRef="#ctx0" brushRef="#br0" timeOffset="161002.78">19110 10787 442 0,'-9'-6'115'0,"1"-3"106"16,-10 5-50-16,4 9-44 0,-3 5-10 15,-9 5 4 1,3 0-1-16,-4-4-14 16,-3 0-6-16,6 0-28 15,1 0-16-15,10 3-27 0,10-3-1 0,14 2 22 16,8-1 18-16,36-4 25 31,3 3 4-31,28 3-26 16,11 7-15-16,34-4-26 15,19-1-8-15,18-5-5 0,15-3-2 0,12-5 2 16,2-1-7 0,8 2-1-16,2-2 0 0,-24-1-4 31,-11-1 3-31,-38 0 2 0,-17 2-1 15,-22 1-9-15,-6 0-17 16,-11 8-83-16,-6 7-77 16,-35 1 94-16</inkml:trace>
  <inkml:trace contextRef="#ctx0" brushRef="#br0" timeOffset="163739.54">14939 10839 259 0,'-16'2'109'15,"-1"3"69"-15,6-4-12 16,3 2-13-16,8-4-27 15,3-1-9-15,8-1-11 0,0-5-10 16,6 5-27 0,2 0-10-16,8 3-3 0,6 0 3 0,13 1 3 31,6 4-2-31,27 6-7 0,30 5 4 0,36-3 12 31,22-1 16-31,40-10 23 16,12-5 5-16,10-15 1 0,19-5-2 15,-9-12-17-15,-21 5-9 16,-13-9-26-16,-22 2-18 16,-41 10-21-16,-19 2-52 0,-52 25 22 15</inkml:trace>
  <inkml:trace contextRef="#ctx0" brushRef="#br0" timeOffset="176360.25">18446 503 415 0,'-6'2'132'16,"-7"1"89"-16,-3-3-14 16,3 0-25-16,4-3-38 15,7 3-14-15,-4 3-40 16,0 8-17-16,-4 18-37 16,1 9-17-1,6 20-13-15,3 10-3 0,17 4-2 16,7-6 0-16,10-20-1 15,11-11 0-15,0-24 22 16,3-11 22-16,-6-16 48 16,1-15 14-16,-4-17-1 15,-4-20-11-15,-10-18-33 16,1-9-7-16,-11-12-14 16,-5-2-9-16,-15 2-12 15,-17 7-7-15,-17 31-6 16,-10 28-7-16,-11 43-8 0,0 24-14 15,0 28-53-15,6 8-31 16,16 1-175-16,15-8 162 16</inkml:trace>
  <inkml:trace contextRef="#ctx0" brushRef="#br0" timeOffset="176636.35">19162 488 942 0,'6'3'170'15,"-1"2"52"-15,-2 2-11 16,2 8-32-16,-5 10-98 15,-6 6-28-15,-7 20-25 16,-4 7-7-16,-13 10-21 16,-2 5-24-16,-4-9-113 0,0-1-82 0,7-20 108 31</inkml:trace>
  <inkml:trace contextRef="#ctx0" brushRef="#br0" timeOffset="176841.3">18906 478 1181 0,'5'24'148'0,"3"1"79"0,24 8-52 16,1 7-18-16,24 10-74 16,-2 9-26-16,2 7-36 15,3 2-8 1,3 1-39-16,3-3-54 15,-5-12-241-15,12-1 195 0</inkml:trace>
  <inkml:trace contextRef="#ctx0" brushRef="#br0" timeOffset="178967.94">20375 284 488 0,'2'-1'123'16,"1"1"63"-16,-6 0-17 0,-5 0-28 15,5 1-44-15,-7-1-9 16,10 2-7-16,0-2-10 16,-4 6-5-16,0 2 1 15,-2 5-7-15,3 2-3 0,-8 11-19 16,-3 5-12-16,-19 10-11 16,-7 2-4-16,-10 7-5 15,2 2-1-15,1-1-2 16,12-4-1-16,19-15-2 15,4-6 0-15,20-5-4 0,8-7 1 16,10-6-1 0,12-5 2-16,8-6 1 15,1-2 1-15,9 5 0 16,-8 0 1-16,-8 2 1 16,-5-2 0-16,-10-2-27 15,-8-1-33-15,2 2-94 16,-2-3-84-16,4-3 125 15</inkml:trace>
  <inkml:trace contextRef="#ctx0" brushRef="#br0" timeOffset="179155.85">20475 574 803 0,'-5'-1'154'0,"0"2"142"15,-4 4-26-15,2 8-62 31,6 1-52-31,-6 13-72 0,7 11-18 0,-1 6-28 16,-7 6-13-16,8 2-17 16,0 0-4-16,3 0-43 0,3 2-36 15,-2 1-157-15,4 0 129 32</inkml:trace>
  <inkml:trace contextRef="#ctx0" brushRef="#br0" timeOffset="180209.12">21396 324 411 0,'5'4'147'0,"-5"4"132"16,-5-5-5-16,-6-3-83 0,-6-1-39 15,-9-9-55 1,-1 3-20-16,-7-12-35 0,1 3-11 0,-2 0-13 16,-3-3-9-16,5 10-9 15,1 4-3-15,6 14-5 31,0 2-1-31,6 15-1 0,2 4 1 0,6 6 4 16,-1 3 3-16,1 2 4 16,-3-1 1-16,-7-2 1 31,7-5-1-31,2-8-2 0,10-6 0 16,7-8 1-16,6-2 0 0,10-7 3 15,9-2 5-15,9 0 3 0,1 0 0 31,2 3-1-31,-1 2-2 16,-1 6-4-16,-1 2-1 0,1 4-2 16,-1 2 1-16,-6 3 0 15,-7 2 2 1,-17 2 13-16,-13 3 6 0,-26 9 6 16,-9 1 0-16,-20 5-10 15,-9 2-7-15,-32-2-8 16,-11 0 1-16,-11 2-69 15,-2-3-69-15,23-6 75 16</inkml:trace>
  <inkml:trace contextRef="#ctx0" brushRef="#br0" timeOffset="183240.07">21786 2030 369 0,'1'-9'129'0,"-9"1"125"0,10 6 19 16,-10 4-42-16,-2 4-33 16,4 8-53-16,1 8-22 0,4 18-50 15,-5 9-20-15,-1 11-25 16,-2 9-17-1,-1-3-11-15,6 2-23 0,-1-8-90 16,-3-10-68-16,8-20 84 16</inkml:trace>
  <inkml:trace contextRef="#ctx0" brushRef="#br0" timeOffset="183548.3">21981 2189 1069 0,'-14'22'97'16,"-8"7"46"-1,1 7-15-15,1 15-35 16,-1 1-44-16,18-2-43 16,8-7-6-16,17-17-1 15,14-7 2-15,5-19 32 16,7-6 24-16,-3-14 33 15,3-12 9-15,-10-7 2 16,-1-2-15-16,-25-13-22 16,-12 7-5-1,-27 4-24-15,-13-3-10 0,-7 23-19 16,-4 4-13-16,6 25-29 0,1 15-26 16,4 16-124-1,12 4-212-15,25-1 232 0</inkml:trace>
  <inkml:trace contextRef="#ctx0" brushRef="#br0" timeOffset="183753.55">22622 2205 1684 0,'-11'24'115'0,"-5"12"32"0,-1 13 12 15,-4 12-58-15,-1 10-41 16,6 5-42-16,-3-3-16 0,13-10-51 16,4-3-55-16,5-13-177 15,7-4 154-15</inkml:trace>
  <inkml:trace contextRef="#ctx0" brushRef="#br0" timeOffset="184528.37">21183 1999 553 0,'-3'7'123'0,"-2"4"185"15,-6 2-141-15,-3 6-25 16,-2 1-39-16,-3 9-63 15,3 4-15-15,12 2-15 16,2 3-6-16,11 6-8 16,9-8-3-16,7-6 4 15,2-5 1 1,6-20 22-16,6-5 24 16,7-16 37-16,-2-9 12 0,-3-10 13 15,-6-4-14 1,-13-7-24-16,-9-1 4 0,-23-1-19 15,-9 6-4-15,-20 7-16 16,-12 4-18-16,-2 12-21 16,-1 11-11-16,10 16-37 15,5 12-34 1,10 15-140-16,6 0-237 0,11-2 272 16</inkml:trace>
  <inkml:trace contextRef="#ctx0" brushRef="#br0" timeOffset="185633.49">20820 2614 493 0,'-17'-19'125'0,"6"4"140"15,1 3-14-15,9 10-38 32,-1 2-13-32,2 5-36 0,-2 8-27 0,2 13-51 31,-1 8-21-31,-2 10-37 0,0 11-15 16,3 10-10-16,0 5-2 0,4 3-2 0,1-4 0 15,8-5-2 1,-1-11-1-16,9-10-3 15,1-9 1 1,8-10-1-16,6-5 3 0,7-6 0 0,-4-2 1 31,13 1-1-31,-1-1-1 0,12 5 1 16,6 3-1-16,29 6 0 16,17 2-1-16,22 5-25 15,7 2-6-15,-2 1-5 16,0-7-3-16,5 1 24 0,-8-6 7 15,-13 1 7-15,-21-5 5 0,-23-2 4 32,-7-2 3-32,-12-8 2 15,-3 1 1-15,-22-6 4 16,-1-2 0-16,-18 0 2 0,0-2-1 16,-9 1-3-16,-6-9-2 15,6 4-4 1,-1-4-2-16,7-1-1 15,0 0-1-15,6-4 13 16,-3-3 4-16,-2-5 16 0,2-4 13 16,-8-8 11-16,-8-4 5 0,-3-13-1 15,0-11-10-15,-7-15-21 32,0-1-10-32,-5 1-11 0,-9 2-1 15,5 18-3-15,2 9 0 16,2 19-2-16,2 12-2 0,7 9-2 15,3 7-2-15,0 2-4 32,0 0-1-32,0 0-42 0,-8 0-42 0,3 7 51 15</inkml:trace>
  <inkml:trace contextRef="#ctx0" brushRef="#br0" timeOffset="189568.24">19045 1972 294 0,'3'0'161'15,"-3"-5"99"-15,-3 3 5 0,3-2-29 16,0-1-54-16,0 3-16 15,0 2-37-15,0 0-21 16,-1 13-37-16,2 3-17 0,-1 18-27 16,0 12-10-16,-1 14-11 31,-1 3-3-31,5 3-7 0,7-3-21 0,7-3-72 31,-3-14-55-31,7-8-280 0,-2-5 255 16</inkml:trace>
  <inkml:trace contextRef="#ctx0" brushRef="#br0" timeOffset="189940.41">19430 1989 636 0,'-12'0'136'0,"-4"5"136"0,-8 14-128 0,-1 6 5 16,0 16-69-16,3 2-30 15,9 13-33 1,8 1-6-16,10-11-8 16,9-8-3-16,15-12 0 15,2-3 2-15,18-14 12 16,0 0 9-16,3-24 23 15,-2-3 16-15,-20-15 15 16,8 2-2 0,-16-9-8-16,-6 1-11 0,-3-5-9 15,-24-7-4-15,-7 5-12 16,-13 2-7-16,-7 18-19 16,-5 7-6-16,-4 19-41 15,0 6-41-15,6 13-152 16,11 0-212-16,17 4 253 0</inkml:trace>
  <inkml:trace contextRef="#ctx0" brushRef="#br0" timeOffset="190289.36">19897 2133 922 0,'-9'0'93'0,"1"7"46"16,3 1 4-16,4 13-45 0,4 6-27 31,1 1-28-31,6 10-4 16,3 3-11-16,1-2-7 0,3-4-10 16,8-10 6-16,10-12 23 15,3-7 14-15,4-18 16 0,1-9 0 16,-5-15-5-1,-3-1-2-15,-13-10 6 16,-8 6-2-16,-20-3-15 0,-18-5-11 0,-20 10-27 31,-11-2-8-31,-5 17-22 0,3 10-21 16,6 23-55 0,6 12-44-16,11 17-244 15,1 6 228-15</inkml:trace>
  <inkml:trace contextRef="#ctx0" brushRef="#br0" timeOffset="191189.76">18559 2066 733 0,'-4'7'122'16,"-7"2"103"-16,-2 2-5 16,0 0-70-16,2-3-34 0,0 0-57 15,7-3-16-15,0 4-22 16,0 7-8-16,5 17-11 16,-1-1-1-16,8 9-1 15,3-2 0-15,3-11-2 16,12-1 1-16,4-25 1 15,4-2 6-15,4-14 18 16,2-9 10 0,-6-13 36-16,-5-10 13 0,-10-4 18 15,-8-7-4-15,-16 12-24 16,-16 2-17-16,-18 10-33 16,-13 1-12-16,-3 18-67 0,-4 8-55 0,7 20-374 15,10 14 301-15</inkml:trace>
  <inkml:trace contextRef="#ctx0" brushRef="#br0" timeOffset="192250">18133 2584 786 0,'4'-15'134'0,"0"8"115"15,-2 2-13-15,-1 6-58 16,3 9-36-16,7 4-56 15,1 11-19-15,1 13-32 16,-2 3-10-16,-11 19-12 16,-5 6-4-16,-11 18-4 15,-1 12 0-15,-7 5-22 0,4 1-23 16,10-7-42-16,4-5-5 0,14-22 19 31,5-11 23-31,15-27 40 0,12-7 2 16,13-10 3-16,12-7 7 15,11-3 4-15,1-1 4 0,16 3-4 32,14 2-5-32,24 8-4 0,8-3 0 0,-8 2 0 15,-8 1 1-15,-14-1 0 16,4-3 1-16,-5 2 0 16,-4 1 0-16,-19-2 1 31,-17 4 1-31,-16-5 0 0,-6-1 2 15,-18-7 4-15,-3-2 0 0,-4-5 3 16,-2-3-1-16,4-2-5 16,3-4-2-16,2 2-6 15,2 2 1-15,0 4-1 16,-3-1-1 0,6-1 2-16,-2-4-2 0,9 2 2 15,-4-4 0 1,-11-1 2-16,-1 5 12 15,-19-4 17-15,3 0 5 0,-5-1 5 16,-5-2-11-16,2-1-16 16,2-3-7-16,7 1-6 15,2-5 0-15,-3 0 3 16,3-3 3-16,-1 1 8 16,-7-4 4-16,5-5 8 0,-3-4-7 0,2-15-2 15,-2-6-4-15,-5-22-12 16,0-8 8-16,0-1-6 15,-1 6-4-15,1 26-34 32,-2 23-63-32,-6 34 54 0</inkml:trace>
  <inkml:trace contextRef="#ctx0" brushRef="#br0" timeOffset="-211893.09">16979 15747 347 0,'-21'19'58'0,"1"1"58"15,-9 3-23-15,6-8-31 16,-7-2-9-16,12-10-3 15,1-5-1-15,6-7 0 16,3-4-3-16,6-1-22 16,9 2-9-16,1 8 15 0,6 4 17 0,-5 11 41 31,-9 4 11-31,2 4-5 0,1 0-11 0,16-5-28 16,8-3-3-16,12-10 6 31,4-1 1-31,12-8-2 15,2 2-9-15,11-6-24 16,7-6-8-16,17 1-10 0,14 1-1 16,-1-3-1-16,-9 3 0 0,-21 7 0 31,-22 3 0-31,-23 6 1 0,-16 4 7 16,-14 6 9-16,-11 1 1 15,-14-2 1-15,-5-4-7 0,-17-5-7 16,-13-3-3-1,-21-8 2-15,-4-3-1 16,-8-1-3-16,3 4-4 16,10 5 0-16,-5 6-1 0,10 14 0 15,-7 2 2 1,5 3-7-16,14 3-1 16,19-5 0-16,20 2-1 15,27-12 3-15,12-1 1 16,29-11 0-16,11-1 5 15,19-7 5-15,0 1 1 0,5-4 2 16,3-1-5-16,0-1-1 16,7 6-1-16,-3 1 2 15,-13 3 0-15,-23 5 1 16,-20 1 2-16,-30 5 2 16,-17 5 1-16,-34 3 0 0,-8 2-3 15,-11-1-4-15,-2-1-1 0,18-4-7 31,10 2-13-31,26 2-55 0,17 2-76 16,29 2 82 0</inkml:trace>
  <inkml:trace contextRef="#ctx0" brushRef="#br0" timeOffset="-210687">17368 16562 266 0,'-8'5'66'0,"-1"-2"84"0,4 2-7 15,-1 0 4-15,4-4 3 16,1 1-13-16,-1-2-10 0,2 0-32 16,0 0-19-1,3 0-27-15,5 0-7 16,6 1-7-16,4 1 0 0,15 1-8 15,6 2-6-15,17-5-10 16,-3 0-5-16,1 0-3 16,-4 0 0-1,-15 0 0-15,-2 0 0 16,-14-2 2-16,-6-1 1 0,-13 3 1 16,1-3 1-1,-12 5 0-15,-1 4 0 16,-15-1-3-16,-9 4-1 15,-12-3-2-15,-12-1-2 0,5-5 0 16,1-1 0-16,18-4-1 0,9 0-1 16,19 2-2-1,16-5 0-15,19 3 0 16,11-3 1-16,17 4 3 16,4-4 0-16,1 0 1 15,-2 2 1-15,-17 1-44 16,-3-1-91-16,0 6 81 15</inkml:trace>
  <inkml:trace contextRef="#ctx0" brushRef="#br0" timeOffset="-198575.67">20268 4452 261 0,'-3'5'54'16,"-8"1"63"-16,-2 1 9 0,-3 4 24 15,1-7 6-15,4 6-21 16,-8 3-24-1,4 9-61-15,3 6-25 0,-1 11-22 16,8 7-2 0,5 11-1-16,2 0-2 15,22-2 17-15,10-9 7 0,18-18 37 16,2-9 24 0,-11-25 11-16,4-10 3 15,-15-19-28-15,2-4-17 0,1-7-22 16,-18 0-4-1,-4 2 1-15,-15 5 4 16,-18 2-3-16,1 4-2 0,-17 5-13 0,1 4-6 16,-9 7-13-16,-2 6-11 15,11 8-20 1,4 3-20-16,13 4-74 16,7 3-75-16,14-2 113 0</inkml:trace>
  <inkml:trace contextRef="#ctx0" brushRef="#br0" timeOffset="-198210.5">21074 4474 441 0,'-5'7'159'15,"-4"-3"109"-15,-4 4-5 16,5 0-21-16,2 3-51 15,4 2-31-15,-4 4-58 0,0 1-28 16,-7 7-44 0,-9 6-13-16,-9 9-10 15,-14 2-1-15,0-1-6 16,-3 2-21-16,9-8-82 0,6-9-74 16,12-14 89-16</inkml:trace>
  <inkml:trace contextRef="#ctx0" brushRef="#br0" timeOffset="-197995.86">20800 4444 869 0,'-8'0'104'0,"3"8"113"0,3-1-26 0,7 4-6 15,11 4-36 1,28 6-72-16,7-2-22 0,7 9-26 15,3 4-11-15,-4 3-6 16,-5-4-20-16,-3 4-126 16,-1 1-125-1,-7-6 132-15</inkml:trace>
  <inkml:trace contextRef="#ctx0" brushRef="#br0" timeOffset="-195898.21">21972 4107 222 0,'-2'2'99'0,"-1"-1"104"15,-2-1-13-15,5-1-22 16,0-1-15-16,3-3-24 15,1 2-8-15,-1 0-37 16,3-2-17-16,0 4-14 16,5 1-3-16,7 1-3 15,4 4-5-15,13-3-13 16,4-1-5 0,18-1-1-16,12-1 2 0,1-3-2 15,-4-4-2-15,-13 4-6 16,-7-3-2-16,-11 6-1 0,-13 2 6 15,-11 9 6 1,-5 6 1-16,-12 11-2 16,-2 7-8-16,-9 17-10 0,1 10-1 15,-8 9-3 1,4 7 1-16,-13 2 1 16,-4-4 0-16,6-2 0 0,-5-8 1 15,1-10-17-15,8-5-13 0,8-12-34 16,2-8-29-16,17-14-97 15,5-15-155-15,12-18 198 16</inkml:trace>
  <inkml:trace contextRef="#ctx0" brushRef="#br0" timeOffset="-195488.55">23314 3993 786 0,'-1'-6'151'15,"-7"0"85"-15,-14 0-29 16,-7 2-31-16,-7 3-65 16,-2 1-22-16,-3 1-29 15,3 6-5-15,-3 2-19 32,0 8-12-32,-1 12-10 15,4 10-5-15,11 24-3 0,5 8-1 16,14 15 3-1,0 0-1-15,16-8-3 0,5-4 0 16,1-8 2-16,5-6 1 0,-5-3-36 16,-8-7-31-16,-4-1-140 15,-7-8-206-15,-11-14 235 16</inkml:trace>
  <inkml:trace contextRef="#ctx0" brushRef="#br0" timeOffset="-195295.73">22623 4444 990 0,'5'12'124'31,"8"0"210"-31,20 1-221 16,9-5 15-16,34-5-16 15,14-6-30-15,13-5-50 16,-1-3-14-16,-10-3-26 15,-4-5-79-15,-11 3 57 16</inkml:trace>
  <inkml:trace contextRef="#ctx0" brushRef="#br0" timeOffset="-187754.1">19553 17543 770 0,'-8'8'125'0,"1"-3"109"16,5-4-105-16,-1 3-76 15,0-1-30-15,-7 5-19 32,-4 3-3-32,-2-5 1 0,2 5 0 0,1-3 0 15,1-2 6-15,5-4 24 16,6 1 9-16,6-3 20 15,4-5 2 1,1 2-20-16,-6-2-9 0,-4-6-17 16,0 11-7-1,-6-3-4-15,-4 0 0 0,-4 3-2 0,-2-5-1 32,1-4 0-32,2 1-1 0,4-2-1 15,-2 3 1-15,0 7 9 16,-2 4 14-16,-1 4 19 15,0 5 9-15,1 4 3 16,3-3-8-16,9-1-10 16,1-5-11-16,11-2-7 0,5-1-4 0,9-2-10 31,3 2 1-31,16-4-6 16,2 1 0-16,21 1-4 15,3-1 0-15,3 1 14 16,0 0 4-16,-7-1 10 15,2 5 1-15,7 1-18 0,9 5-4 0,20 0-4 16,5-6-2-16,-3-5 2 16,-4-4 0-16,-2-7 1 31,5-2 0-31,17 3-1 16,4 2 1-16,-12 4 1 0,-12 2-1 15,-10 0 2-15,-4 0-2 16,24-1 0-16,6 1 0 15,-2-4-1-15,-1-3 1 16,-10 5 0-16,7-1 0 0,18 8 1 16,5 9 0-16,-16 8 0 15,-10 3 1 1,-13 0-2-16,-8 0 0 0,19-7 0 16,1-2-1-16,1-7 7 15,-5-1 5-15,-11-6 7 16,6-2 2-16,12 3-6 0,7 0-4 15,-11 6-4-15,-7 4-2 16,-33 0 0-16,-15 4-20 0,-14 2-120 16,-1-2 94-16</inkml:trace>
  <inkml:trace contextRef="#ctx0" brushRef="#br0" timeOffset="-183514.84">23267 5574 56 0,'0'-5'33'15,"0"-5"50"1,-2 3 66-16,-1 0 25 15,-5 1 13-15,4 3-23 0,-4 3-56 16,8 0-15-16,0 3-9 16,1 3 1-1,10 5 2-15,-1 5-1 0,1 14-19 16,3 14-16-16,-3 15-25 0,-3 13-9 31,-2 10-12-31,-4 2-2 0,-2-9-3 16,0-5-6-1,0-17-41-15,0-4-49 0,0-14-247 16,1-10 210 0</inkml:trace>
  <inkml:trace contextRef="#ctx0" brushRef="#br0" timeOffset="-183263.78">23642 5623 1099 0,'11'0'108'0,"2"3"71"0,-2 8-21 0,2 8-33 15,-2 12-35-15,-5 10-45 16,4 6-13-16,-9 7-21 16,-2 1-5-16,-7 2-2 31,1-3-1-31,7-4-27 0,-3-7-33 0,8-5-123 31,0-7-143-31,3-12 178 0</inkml:trace>
  <inkml:trace contextRef="#ctx0" brushRef="#br0" timeOffset="-183026.61">23975 5561 1261 0,'7'9'88'16,"-7"7"60"-16,-7 9 0 0,1 15-4 15,-4 4-31-15,6 11-59 16,-1-1-16 0,3 7-25-1,2-2-7-15,2 1-3 16,3-5-3-16,-1-8-41 0,4-4-69 15,0-12-174-15,5-9 158 0</inkml:trace>
  <inkml:trace contextRef="#ctx0" brushRef="#br0" timeOffset="-182834.16">24392 5534 1222 0,'0'62'123'0,"0"2"91"0,-10 17-88 16,10 6 2-16,-3-10-57 0,3 0-28 0,8-9-31 31,3-2-27-31,2 5-134 16,7 6 105-16</inkml:trace>
  <inkml:trace contextRef="#ctx0" brushRef="#br0" timeOffset="-179424.48">8816 17305 239 0,'0'10'108'0,"-3"5"85"0,-2 9-24 16,1 3-26 0,-9 6-54-16,3-2-30 15,4-7-38-15,-2-2-9 16,15-14 5-16,-3-5 15 0,7-11 32 15,0-1 10-15,-1-4 3 0,3 1-12 32,-2 1-23-32,-2 3-7 15,-1-2-7-15,-3 7 0 0,-1-3 8 0,0 1 0 16,-3 5-1-16,5-3-6 31,7 0-15-31,1 3-6 0,7 0-3 16,-2 3 1-16,3 2 5 15,5-1 2-15,7 6 4 16,6 1 2-16,17 9 1 16,14 1-1-16,22 3-4 15,11-2-3-15,8-11-7 16,0-7-1-16,-8-5 6 16,0-9 1-16,10-2 4 0,-6-4 0 15,-13 2 1-15,-22 1-10 0,-24 13-187 16,-12 5 136-16</inkml:trace>
  <inkml:trace contextRef="#ctx0" brushRef="#br0" timeOffset="-177520.87">20852 5905 279 0,'4'-18'100'0,"7"3"86"0,-1-1-27 16,-7 2-10-16,0 3-9 15,-3 1 1-15,-5 5-1 16,-1 4-6 0,-3 2-29-16,-2 1-24 0,0 9-54 15,-2 2-8-15,10 6-13 16,-2 3 2-16,10 12 10 16,1 4-8-16,18 5-1 15,1 3-3-15,14-15-2 16,4-6-1-16,8-17 0 15,-3-14 8-15,1-16 17 16,-4-5 5-16,-9-8 11 16,2-1-2-16,-13-2-7 15,-3-1 2-15,-17 1 9 16,-8 3 1-16,-19 7-9 16,-8 1-7-16,-10 13-19 15,-1 3-8-15,-11 11 13 16,-3 3-39-16,9 10-39 15,7 1-33-15,28-2-115 16,12-1-38-16,31-6 131 0</inkml:trace>
  <inkml:trace contextRef="#ctx0" brushRef="#br0" timeOffset="-177266.95">21790 5518 737 0,'-3'-3'137'0,"-6"2"135"0,-4 2-106 16,0 2 15-16,6-1-27 15,3 0-18 1,6 2-37-16,7 9-23 16,1 14-37-16,1 12-8 0,-3 20-19 15,1 7-5-15,-4 9-3 16,-5 1 1-16,-2-3-23 0,-1-5-28 31,0-13-100-31,3-8-74 0,3-19 114 16</inkml:trace>
  <inkml:trace contextRef="#ctx0" brushRef="#br0" timeOffset="-177034.64">22040 5463 1187 0,'-2'13'97'0,"-3"7"56"16,-3 6 12-16,4 13-38 15,-6 8-27-15,7 9-51 16,-5 7-16-16,3 0-21 16,2-5-4-16,0-6-58 31,8-8-49-31,0-6-151 0,6-10-202 15,3-5 258-15</inkml:trace>
  <inkml:trace contextRef="#ctx0" brushRef="#br0" timeOffset="-176835.56">22432 5416 733 0,'0'6'175'15,"2"10"192"-15,-4 25-178 0,1 13 15 16,-7 17-84-16,0 7-40 0,3 6-47 31,1-2-15-31,-3-6-11 0,7-5-14 0,3-7-115 32,4-2-99-32,13-9 113 15</inkml:trace>
  <inkml:trace contextRef="#ctx0" brushRef="#br0" timeOffset="-176075.76">20724 6277 379 0,'-21'2'79'16,"6"-1"55"-16,4-1 18 0,7 0-16 15,4 2 5 1,2 4 33-16,3 0-44 0,3 10-37 31,-7 6-26-31,-1 7-43 16,-1 5-13-16,-1 4-6 16,-1-2-1-16,8-3-3 15,2-1 0-15,12-7-1 0,8 1-2 16,24-8 0-16,13-3-1 15,26-4-1-15,8-3 3 0,6-8 14 16,5 0 8 0,27-2 20-16,6-7 6 15,-2 1 2-15,1 1-3 16,-34-5-11-16,-6 5-7 0,-8 1-11 16,-17 3-16-16,-29 3 14 15,-19 0 0-15,-21 3 2 0,-12-1 14 31,0-2-16-31,-6-2-1 16,-2-18-4-16,7-4-3 0,1-17 1 16,5-10 0-16,13-13 2 15,-3-7 0-15,2-5-16 16,-2 11 9-16,-7 17-5 0,2 11-29 16,2 22-95-1,-7 13-93-15,10-6 104 16</inkml:trace>
  <inkml:trace contextRef="#ctx0" brushRef="#br0" timeOffset="-174230.78">23040 6121 496 0,'0'5'142'0,"-2"2"141"16,-3-2-27-16,-2 0-89 15,3 1-42-15,3 1-45 16,4 2-8-16,10 8-10 16,-2 7-12-16,1 9-32 15,-1 5-10-15,-6 8-5 16,3 1 0-16,-3 0-1 0,3-4-1 0,-1-10 0 31,6-6 1-31,6-13-2 16,-3-8 1-16,9-4-1 0,3-2 0 0,12 3-1 31,7 0 0-31,16 8 0 16,8 0-1-16,25 7 0 0,4 5-8 15,6 9-83-15,-4 4-33 16,-10-6-32 0,2-5 3-16,9-9 83 15,6-10 33-15,-7-7 34 16,-2-4 4-16,-22-6 2 15,-8-2 2-15,-9 2 5 0,-5-1 11 16,-1 7 6 0,-1-3 1-16,-2 8-5 0,1 5-12 0,-2 3-7 15,-4 3-1-15,-17-6 1 16,-6 2 1-16,-9-5 6 16,-10-2 4-16,1-6 15 0,-6-4 17 31,0-12 33-31,5-1 9 0,-3-15-10 15,3-5-17-15,-5-22-53 16,-10-17-28-16,1-11-53 16,-4 0-31-1,7 22-164-15,-4 19 159 0</inkml:trace>
  <inkml:trace contextRef="#ctx0" brushRef="#br0" timeOffset="-168086.02">21076 6493 514 0,'-51'13'68'16,"-7"2"81"-16,-5-2-112 15,0-5-27-15,11-3-10 0,11-10-3 16,11-3 9-16,7-1 38 16,3 5 33-16,6 4 6 15,-2 13-7-15,3 6-32 16,-1 6-33-16,2 0-6 0,2-2-5 31,1-5 18-31,7-7 18 0,2-3 15 16,8-6 22-16,5-2-15 0,12-2-11 15,8-4-15-15,21 1-2 16,18 2 9-16,20-2 17 0,5 4 4 16,0 1-5-1,-6 5-7-15,2 1-10 16,10 2-2-16,25-3-2 0,3 1-6 16,3-3-8-16,3-1-4 15,17 9-6 1,6 4-3-16,7 18-1 15,5 8-2-15,-2 16-2 0,5 5 2 16,-7 10 1-16,2-4 1 16,4-17 0-1,-4-10 1-15,4-22-2 16,1-10 1-16,-13-9-5 16,-4-5-35-16,-7-9 24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6:33:24.3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12205 496 337 0,'-3'0'109'31,"-5"-2"103"-31,-2 0-28 0,4-1-58 16,0-1-24-16,3-1-22 16,3 3-4-16,-2 2-6 15,2 0 2-15,0 5 0 16,0 3-2-16,0 6-5 16,0 3-5-16,0 15-10 15,3 9 0-15,-6 19-14 16,8 11-8-16,-10 17-15 0,-8 2-5 15,1 5-6 1,-2-5-1-16,-7-12 0 0,4-5 0 16,3-15-18-1,-7-6-26-15,15-22-84 16,-1-9-83-16,12-27 112 16</inkml:trace>
  <inkml:trace contextRef="#ctx0" brushRef="#br0" timeOffset="447.63">12217 552 528 0,'-1'-20'95'0,"1"3"108"16,1-6-38-1,3 3-23-15,8 1-20 0,2 0-20 16,9 2-7-16,7 3-4 15,-1 1-5-15,9 3-23 16,-3 4-10-16,14 0-16 16,3 6-8-16,-1 1-10 15,-4 6-2-15,-20 7 0 16,-13 6 0-16,-19 9 1 0,-17 7 1 16,-14 0-3-1,-12 1-1-15,0-4-3 0,-8-8 0 31,4-12-3-31,3-9-3 0,2-5-1 16,9-4-4-16,13-3-1 16,4 5-5-16,21 6 5 15,7 7 7-15,10 13 20 0,11 9 11 16,10 14 13-16,2 1-6 16,7 18-19-1,4-2-8-15,1 6-11 0,4-6-2 0,3-14-7 31,-4-2-17-31,-3-9-69 0,-1 0-55 16,-7-8-224-16,-6-5 211 16</inkml:trace>
  <inkml:trace contextRef="#ctx0" brushRef="#br0" timeOffset="868.09">12154 1625 765 0,'11'-5'133'0,"7"3"129"0,1-4-34 0,8 5-65 16,4 1-27-16,2 0-46 15,0 0-18-15,8-2-25 31,-3-1-9-31,11-2-18 0,2 0-7 16,1 4-4-16,0 1-2 16,-7 0-1-16,1 1 5 0,-14 1-61 15,-7 4-58-15,-12-3-233 16,-13 2 188 0</inkml:trace>
  <inkml:trace contextRef="#ctx0" brushRef="#br0" timeOffset="1170.27">12382 1760 1129 0,'0'2'111'0,"0"-4"95"0,3-2-20 15,0 1-44-15,5 1-28 16,-5 11-58-16,0 9-16 15,-3 16-15-15,-3 9-6 0,0 17-12 16,-5 3 0-16,3 5-3 31,-3 1 0-31,5-10 0 16,0-3-1-16,1-12-28 0,4-6-34 16,0-12-117-1,1-12-100-15,-3-13 145 0</inkml:trace>
  <inkml:trace contextRef="#ctx0" brushRef="#br0" timeOffset="1372.89">12042 2364 742 0,'-39'38'136'0,"11"-11"157"16,1-3-54-16,24-10-54 15,6-5-26-15,28-4-47 16,15 0-5-16,28 1-5 0,7-1-13 15,7-2-30-15,-8 3-18 16,-2-4-27-16,-4 1-3 16,0 2-41-1,3-5-51-15,-4 0-171 16,-2 0 142-16</inkml:trace>
  <inkml:trace contextRef="#ctx0" brushRef="#br0" timeOffset="1898.83">12128 3508 684 0,'-26'0'87'16,"4"0"91"-1,6-5-13-15,12-4-13 16,5-1-18-16,15 5-37 15,8-3-6-15,15 8-15 16,9 0-5-16,5 2-8 16,6 3-11-16,-1-5-14 15,-3-7-9-15,3 4-14 0,-2-5-3 16,-6 2-4-16,-2 1 2 0,-20 1-62 16,-6 0-65-16,-20 4 65 31</inkml:trace>
  <inkml:trace contextRef="#ctx0" brushRef="#br0" timeOffset="2257.79">12427 3429 850 0,'-4'5'99'0,"-6"4"91"15,4 4-30-15,-4 6-44 16,6 3-26-16,-3 6-46 0,7 5-8 0,0 10-10 16,7 3-4-16,-1 6-9 15,3 0-6-15,2-2-4 16,-1-1 7-16,-1-6 23 16,2-2 9-1,-6-4 23-15,1 0 2 0,-7-1-5 16,-9-8 4-16,-4 1 5 15,-11-6-1-15,-5-7 7 16,-11-5-4-16,-16-11-11 16,0-5-8-16,-15-12-22 15,-1 1-11-15,13 2-17 16,2 3-4 0,23 9-64-16,10 4-66 15,16 4 73-15</inkml:trace>
  <inkml:trace contextRef="#ctx0" brushRef="#br0" timeOffset="33004.35">17611 7807 378 0,'-3'-3'138'0,"-6"-5"119"0,4-2-46 31,3-2-18-31,1 4-30 16,1-5-9-16,-3 7-28 15,1-1-15-15,2 7-36 0,8 4-13 16,14 5-16-16,8 4 2 16,22-5 23-16,8-1 8 0,24-7 5 15,24-1-5 1,38-10-17-16,10-3-5 0,8-7-22 15,-8 2-10-15,-5-6-11 16,-4 1-7-16,-14 4 3 16,-21-1 0-1,-33 2-2-15,-12 5 0 16,-15 8-36-16,-9 0-40 16,-21 6-100-16,-11 1-85 0,-23 2 133 15</inkml:trace>
  <inkml:trace contextRef="#ctx0" brushRef="#br0" timeOffset="33533.37">17876 7398 853 0,'-12'14'122'0,"-1"-3"137"16,8-1-67 0,1-10-14-16,2 0-8 15,4-10-32-15,-1 1-21 0,5 3-53 16,-6 6-20-16,0 0-25 16,-7 12-8-16,-12 17-4 0,-11 10-1 0,-22 18 0 31,-15 8-1-31,-13 1-3 15,-1-2 0-15,12-10-3 0,14-11-2 0,26-20-2 32,15-7-3-32,27-10-2 15,17-1 0-15,35 8 4 16,12 4 2-16,13 10 4 16,0 0 1-16,-10 6 2 0,2 2-9 0,2 1-80 31,10-2-68-31,17 0 78 15</inkml:trace>
  <inkml:trace contextRef="#ctx0" brushRef="#br0" timeOffset="47680.99">19651 3820 135 0,'5'-6'62'0,"0"-7"53"0,6-1 17 15,3-5 2-15,-2 0 8 16,3-3 1-16,-7 5 7 16,-4-1 5-16,-2 10-6 15,-2-1-9-15,0 6-23 16,0 1-10-16,0-1-13 15,-2 1-11-15,2 1-17 16,0-1-7-16,0 1-12 16,0 1 2-16,0 14-2 0,0 11-9 15,-12 15-7 1,-9 10-9-16,-12 10-15 0,-11-2-1 16,-5 5-3-1,-6 2 0-15,4 0-2 16,7-5 0-16,8-11 1 0,12-10-2 15,13-20 0 1,8-3-2-16,14-8 0 0,9-1 0 16,10-5 2-16,11 1 1 15,18 2 4-15,1 1 0 16,4-3 1-16,-2 7-2 16,-13-10 4-16,0 0-20 15,-11 1-65-15,-12-5-53 16,-2-3-194-16,-10-2 180 0</inkml:trace>
  <inkml:trace contextRef="#ctx0" brushRef="#br0" timeOffset="47888.4">19864 4009 1506 0,'-9'18'149'15,"-2"10"84"-15,-5 5-2 16,-6 14-82-16,-2 7-32 15,4 11-53 1,-1-1-18-16,5 4-29 16,8 0-8-16,0-10-7 0,7 1-10 15,2-14-48-15,3-5-37 16,16-12-91-16,-3-10-61 16,15-17 134-1</inkml:trace>
  <inkml:trace contextRef="#ctx0" brushRef="#br0" timeOffset="48114.3">20344 3762 1451 0,'15'15'178'0,"-5"11"80"15,-7 23-38-15,-8 4-31 16,-3 17-85-16,-3 10-32 15,-9 4-44-15,3 1-13 0,-6-6-8 16,3-4-18-16,7-13-57 16,5-9-47-16,2-13-157 31,6-9-100-31,10-16 200 0</inkml:trace>
  <inkml:trace contextRef="#ctx0" brushRef="#br0" timeOffset="48561.39">20329 3872 1168 0,'8'-39'134'0,"0"7"131"0,11-3-61 15,-8 1-21-15,14 4-27 16,-4-10-49-16,7 7-16 16,21 11-30-16,3 0-16 0,11 19-19 15,1 6-10-15,-8 19-7 16,-10 5-1-16,-18 11-1 31,-12 1 2-31,-25 4 2 16,-16 4 1-16,-20-1-13 15,-4-2-13-15,-4-1-12 0,1-7-4 0,8-11 11 16,7-8 8-16,15-10 7 31,21-7 0-31,2 0-1 0,17-5 1 16,15 2 7-16,9 1 5 15,9 4 9-15,7 6 3 16,10 6 6-16,1 10-2 16,-2 5-2-16,-7 11-4 0,-18 10-6 15,-18 2 2-15,-26 2 3 16,-15 1 2-16,-38-3 1 0,-8 0-3 31,-27-6-2-31,-5-2-3 0,-6-15-35 16,5-6-21-16,4-18-78 15,-1-8-58-15,5-21-408 16,6-7 365-16</inkml:trace>
  <inkml:trace contextRef="#ctx0" brushRef="#br0" timeOffset="56818.68">1405 8710 253 0,'-5'0'72'0,"2"-3"71"16,-2-2-8-16,0-2-14 16,5-3 3-16,0 2 4 15,-1 5-12-15,1 6-19 16,1 4-5-16,4 11-2 31,0 9 6-31,-5 11-6 0,0 13-10 16,-7 13-33-16,3 6-15 15,-4 16-21-15,-5 6-6 0,-3-1 1 16,1-2-3-16,-6-15 1 16,5-10 0-1,5-12-1-15,7-4 0 16,5-17-2-16,6-5-1 16,13-12 0-16,5-3-2 0,10-7 0 15,-2 0 0-15,7-4 2 16,-3 0 0-16,1-4 4 0,3 3 0 15,2-2 1 1,-1 1-1-16,9 4-2 16,-1 1 0-16,10 5-2 15,8 1 0-15,8-2 0 16,1 2 0-16,2-9-1 16,-9 0 0-16,2-9 0 15,1-2 0-15,6-2 7 0,10 0 3 16,12 7 3-16,2 6-1 15,-8 3-6 1,-7 7-2-16,-12 4-1 0,-2 0 0 16,-3 0-1-16,9-3 0 15,10-3-1-15,0-6 0 16,-1-10 0-16,-4-2 0 16,-8-4 0-16,0-2 1 0,10 4 0 15,6 2 0-15,8 6 0 16,2 2 1-1,-10 2 0-15,-6 0 0 16,-9 2-1-16,-2-1 1 0,19-1-1 16,4 0-1-1,8-3 0-15,1-3 0 16,-15-7-2-16,5-1 2 16,1-3 1-16,19 1 1 0,5-3 2 15,2 8 0-15,-11 4 1 0,-12 4-1 0,-4 6-2 31,12-1 1-31,2 6-1 16,-1-3 0-16,-7-2 0 0,-8-2-1 16,-3-7 1-16,11-2 1 0,16-8 13 31,8 2 7-31,-8 0 10 16,-6-3 5-16,-6 7-11 0,4-1-5 15,13 11-11-15,-2 0-4 16,-6 0-3-16,-7 2 0 15,-2-2-1-15,11-2 1 16,4 1-2-16,2-4-1 16,-10 0 1-16,-7 4-1 0,7 1-1 15,9 0 0-15,6 0 0 16,-3 4 0 0,-3 3 0-16,-5-4 2 0,22 3 2 15,10-1 3-15,5-2 2 16,-4 0 0-16,6 3-2 15,-2-1-3-15,6 9-3 0,2 4 0 16,-6 2 0-16,6 4-1 16,-6 1 1-1,-5-1-1-15,2-2 25 0,-1-5 4 0,2 2 6 32,-1 0 0-32,-8-5-27 15,3 0-2-15,9-1-6 16,-3-4 3-16,2 3-1 15,-4-6 0-15,9 2-1 16,1-2 2-16,3 2-2 16,2 1 0-16,0 1 1 0,8-2-2 0,-4 1 2 15,2-3 0-15,2 2 0 32,-7-1 0-32,1 1-1 15,1-2 0-15,-2 0-1 0,0-4 1 16,5-4 2-1,4-1 0-15,-7-8 3 0,8 2-1 16,6 4-3-16,-3-2 0 0,0 9-1 16,-2 4-1-16,8 1 1 15,-7-1 1-15,-5-6-1 16,9 0-1-16,0-11 2 16,2-3-1-16,-1-7 2 15,1-4 0-15,-5 6 1 0,-3-1 1 16,-3 5 8-16,-7 6 1 31,-12 6 0-31,-10 3-1 0,-14 9-4 16,-16-4 0-16,-28 3-1 15,-3-7 0-15,5-4 1 16,1-8-1-16,-5-3-1 16,-11-6-1-16,-9 2 0 15,-8-2-1-15,-9 2-1 16,-1-1 1-16,-17 1 1 0,2-1 1 15,-8-2 1 1,-2-1 2-16,-12-2 3 16,-1 4 0-16,-12-10 1 15,2-2-1-15,-2-20-4 16,-5-14-1-16,-1-33-3 16,1-10-2-16,3-14-3 0,4-2 0 15,11 10-1 1,2 3-2-16,12 5-1 0,0 8-1 15,5 18 0-15,-4 13 1 16,-3 31 1-16,-6 10 0 16,-12 14 3-16,-7 2 4 15,-13 9 6 1,-3 1 0-16,-3 1 0 0,-1 0-1 0,-1-3-4 16,-4 0 0-16,-2-2-1 15,2-1 0-15,-10-1-1 16,5-2 1-1,-6 6-3-15,-5-1 0 0,-11 4-1 16,-13 0 0-16,-26 4-1 0,-13 0 0 16,-16 7 0-1,-3 4 1-15,-2-3 0 16,8 1 0-16,-22-2 0 16,1 0-1-16,-3 2 0 15,1-1 0-15,7 1 1 16,-15-1-1-16,-7 6 1 0,4 2-1 15,-1 1 1 1,1 4-1-16,-4-3 0 16,-6 2 0-16,12-7 1 0,0 2 0 15,6-6 0-15,-6-9 0 16,14-2 1-16,5-2-1 16,3-5 0-16,-3 5 1 0,-5-6-1 15,-1 3 1-15,14 0-1 16,9 3 0-16,-18 0 0 31,0-2 0-31,-3 2 1 0,0-5 0 0,17-1 0 31,-6-5-1-31,-5-5-2 0,7-8-2 0,7-1-1 16,10 0 1 0,11 3 3-16,-5 1 1 0,-15 6-1 15,-3 5 0 1,-2 2 0-16,1 5-1 0,4 3 1 0,-15 0-1 15,-9 5 2 1,-8 1 0 0,6-4 0-16,5 2-1 0,-15-2 0 15,4-2 1 1,-8 0-1-16,3-3 1 16,8 0 0-16,-1-2 0 0,-4 2 0 15,2 1 1-15,9 1 0 0,-1 1-1 16,-8 0 0-16,-10 1 0 15,5 7-1 1,-4-3-1 0,-10 8 0-16,-5-1 1 0,-1-1 0 15,5 0-8-15,5-9-4 0,13-2 0 32,2-2-1-32,6-6 9 0,9 4 5 0,-4-3 0 0,0 6-1 15,-3 1 0-15,17 1 0 16,-4 4 1-16,-15-3 1 31,-3-2 0-31,-3 0 0 0,-4-5-1 16,3 0 0-16,-7 2 0 0,-10-5 0 15,5 3 0-15,4-1 1 16,-2 1-1-16,-7 2 1 16,5-2 0-16,4 1-1 0,-7 2 0 31,3-6 1-31,3 4-1 15,2-4 0-15,3 3 0 0,-6-1 0 16,0 2-1-16,6 4 0 16,7 4-1-16,-6 3-1 15,-8 5 0-15,0 2 2 0,8 0-1 16,13-5 2-16,-5-2 0 16,12-7 1-1,3 0-1-15,12-3 1 16,13-1 0-16,-6 4-1 0,-3-1 0 15,1 2 0-15,-5 6-1 16,13 4-2 0,-1 3 1-16,-13 3 0 15,-4-1-1-15,-5-3-11 0,5-1-2 16,25-4-6 0,1-3-1-16,7-4 12 15,0 1 3-15,-7 0 5 0,6-1 0 0,9 4 1 31,14-3 0-31,15-1 0 0,2 4 1 0,2 3-1 16,6 1 0-16,-12 5-2 16,-4 2 0-16,-5 8 2 31,-4-4 1-31,-4 6 1 0,5-4 0 16,1 0-22-16,8-5-6 0,6-1-33 15,-1 3-18 1,0 0-16-16,1 3-16 0,-12 5-22 15,2-1-35-15,-8 6-224 16,1-5 237-16</inkml:trace>
  <inkml:trace contextRef="#ctx0" brushRef="#br0" timeOffset="72018.25">21317 5881 635 0,'-2'0'92'0,"-7"3"80"16,-2 0-91-16,-3 5-23 16,1 2-34-16,1-4-8 15,7 4-12-15,-3-3-2 0,8-2 33 16,0 0 16-16,1 1 42 31,4-3 28-31,-3-3 24 0,-2 2 7 16,0-2-10-16,1-5-14 15,3-7-44-15,7-10-19 0,4-8-13 16,9-2-1-16,11 0-3 16,3 4-4-16,12 6-20 15,4 6-11 1,9 15-10-16,-5 4-2 0,-11 14 1 16,-9 8-1-16,-25 7 1 15,-4 1 1-15,-18 5 2 16,-8 8 0-16,-20-7-3 15,-16 1-5-15,-7-9-8 16,3-9 0-16,16-11 2 16,13-5 3-16,24-7 3 15,8-4-2-15,22 2 1 16,11-2 1-16,16 5 9 0,9 0 5 0,2 8 2 31,-5 2 1-31,-17 5-6 0,-13 4-1 16,-13 7 0-1,-7 5 1-15,-14 9 9 16,-10 1-2-16,-20 7-1 0,-16 3-3 16,-16-7-7-1,-6 2-12-15,0-15-34 0,15-7-32 16,20-15-94-16,13-10-49 16,23-20-126-16,9-7-127 15,18-16 271-15</inkml:trace>
  <inkml:trace contextRef="#ctx0" brushRef="#br0" timeOffset="72365.84">21958 5861 962 0,'4'-7'162'15,"4"-2"89"-15,5-4-34 16,4-3-22-16,10-6-74 15,6 3-26-15,11-1-40 16,7 4-12-16,7 8-25 16,-1 7-6-16,-5 10-10 0,-8 5-4 15,-20 18 9 1,-18 4 0-16,-17 13 2 16,-13 3-2-16,-17 2-9 15,-1 3-8-15,-13-10-5 16,4-3 0-16,12-6 5 15,9-13 6-15,28-6 0 0,13-6-1 16,24-9 0-16,12-4 1 16,16-9 1-16,0-5 3 0,7-7-80 15,-12-1-61 1,4 0-315-16,2-3 257 16</inkml:trace>
  <inkml:trace contextRef="#ctx0" brushRef="#br0" timeOffset="72654.62">23052 5779 924 0,'5'22'95'0,"-2"9"198"15,-3 9-187-15,-3 9-9 16,-3 1 3-16,3-9-58 16,3-3-21-16,3-11-18 15,5-7-1-15,-4-13 1 16,-2-6 0-16,3-7 2 0,-5-8 3 0,-7-21 7 31,7-3 4-31,0-12 14 16,2-2 4-16,7 9 0 15,-1 5-4-15,8 13-15 0,-2 9-8 16,12 0-10 0,2 5-1-16,5-4-33 0,2 5-44 0,6 1-153 31,0-1-176-31,-2 4 220 15</inkml:trace>
  <inkml:trace contextRef="#ctx0" brushRef="#br0" timeOffset="73251.1">23486 5769 897 0,'3'19'159'0,"4"-2"114"16,2-4-107-16,5-8-47 0,16-8-52 16,3-8-14-16,10-15-17 15,-2-2-8-15,-5 0-17 16,-7-9-3-1,-10 11-2-15,-16 3-1 16,-6 6 4-16,-16 6 1 0,-11 11 5 16,-8 10 3-16,-16 21-4 0,4 10-2 15,1 13-7-15,11 2-3 16,18-4-3-16,13-3-1 16,21-9-1-1,13-15 0-15,27-14 3 0,7-11 0 16,15-14 2-16,1-7 1 15,-1-10 6 1,1-5 0-16,-4-12 19 16,-2-5 8-16,-8 1 8 15,-9-2 5-15,-26 4-4 16,-11 2 1-16,-31 14-4 16,-11 13-4-16,-21 21-13 15,-4 19-8-15,4 28-8 0,0 10-6 16,19 11-5-16,5 1-3 15,19 4 1-15,3-4 1 0,10 7 5 16,1 0 0-16,-3 1-1 16,-2-1 1-16,-6-6 0 15,-10 3-1-15,-5-7-37 16,-9-3-27-16,-12-7-46 16,4-12 3-16,-6-24 52 0,5-12 34 31,6-25 63-31,5-20 9 0,10-27-12 15,5-10-8-15,15-11-18 16,11 3-11-16,17 17-3 16,-2 11-3-16,11 13-28 15,1 5-40-15,8 3-207 16,4 3 172-16</inkml:trace>
  <inkml:trace contextRef="#ctx0" brushRef="#br0" timeOffset="73520.34">24602 5652 1653 0,'-27'10'112'15,"-8"1"22"-15,-1-3-3 0,1 0-58 16,10-4-29-16,12 3-25 16,7-4-9-1,15 10-12-15,-1 2-3 0,6 9 1 16,1 4 1-16,2 5 3 15,7-1 0 1,-9 3 2-16,-4-1 1 0,-14 0 2 16,-16 2 1-16,-22 0 3 15,-9 0-2-15,-21-7-2 16,-10-4-13 0,-4-14-83-16,-2-9-89 0,18-12 96 0</inkml:trace>
  <inkml:trace contextRef="#ctx0" brushRef="#br0" timeOffset="75853.28">21817 7091 806 0,'0'-2'99'0,"0"-3"78"16,0-2 20-16,2-3-29 15,-2 2-17 1,0 3-39-16,-3 5-21 15,-8 11-35-15,-4 12-24 16,-7 13-26-16,2 5-3 16,-6 6-2-16,6-6-1 15,15-8 0-15,5-1-2 16,14-13-3-16,4 0 0 0,13-2 11 16,1 4 9-16,15-3 13 15,1 6 3-15,-3 1-6 16,1 1-7-16,-22 2-7 15,-7 5 0-15,-19-1 1 16,-9 4 0-16,-12 2-22 16,-12-4-30-16,2-2-99 15,-5-8-85-15,3-15 117 0</inkml:trace>
  <inkml:trace contextRef="#ctx0" brushRef="#br0" timeOffset="76024.92">21724 7207 1444 0,'17'-12'141'0,"2"-4"80"15,-3 0-24-15,5-3-83 16,-1-1-34-16,10-4-47 0,5 2-13 16,4-6-32-16,10-1-44 15,3-4-154-15,11 0 128 16</inkml:trace>
  <inkml:trace contextRef="#ctx0" brushRef="#br0" timeOffset="76399.12">22694 6849 1000 0,'8'43'79'0,"0"11"98"16,-2 13-65-16,1 17-8 15,-6-4-23-15,2-4-55 16,1-10-12-16,3-9-7 16,-2 0 0-16,-2-7-3 15,-3-5-4-15,0-12-6 16,-3-13 0-16,3-17 1 16,-3-9 5-16,5-22 0 15,7-10 1-15,15-5 9 0,6 1 21 16,14 16 27-1,10 9 9-15,-1 17 1 0,-7 3-19 16,-11 16-22-16,-9-2-7 16,-13 15-7-16,-7-2 1 15,-15 8-1-15,-13 3 0 16,-18 1-3-16,-4 1-24 0,-11-13-95 31,3-6-101-31,22-28 107 0</inkml:trace>
  <inkml:trace contextRef="#ctx0" brushRef="#br0" timeOffset="76559.72">23210 7244 1175 0,'17'27'132'0,"-2"4"90"0,-3 12-90 16,-1 4-27-16,-1-3-45 15,-1-1-18-15,13-18-20 16,4-8-18-16,10-18-111 15,0-10-175-15,-1-15 164 16</inkml:trace>
  <inkml:trace contextRef="#ctx0" brushRef="#br0" timeOffset="76702.62">23246 6996 1431 0,'-14'0'52'0,"3"-8"-4"0,5-4-30 15,6-14-74-15,5-5-78 16,14-13 75-16</inkml:trace>
  <inkml:trace contextRef="#ctx0" brushRef="#br0" timeOffset="76838.3">23562 6739 1257 0,'3'62'143'0,"2"7"119"0,0 19-136 16,7 7-8-1,4-4-61-15,4-7-19 0,7-16-21 16,-5-8-35-16,4-16-162 16,-4-2-293-16,0-12 263 15</inkml:trace>
  <inkml:trace contextRef="#ctx0" brushRef="#br0" timeOffset="77195.8">23463 7144 1424 0,'22'-20'108'0,"6"6"62"16,16-2 15-16,10 5-42 15,4-2-25-15,5-7-42 0,-3-2-19 16,2 7-23 0,-9 3-7-16,-10 10-18 15,-8 4-1-15,-24 7 5 0,-11 9 5 16,-24 7-6-1,-4 6 2-15,-9-1-10 16,4-3-5-16,16-6 0 16,6-7-5-16,19-3 1 15,9 2-1-15,8-4 3 16,9 8 2-16,-1-2 3 0,3 3 2 16,-6 3 2-1,-2 3 1-15,-21-1 1 0,-11-2 2 16,-27 10 0-16,-9-4 0 15,-7 6-25-15,0-1-29 16,-4-12-111-16,4-1-84 16,1-12 124-16</inkml:trace>
  <inkml:trace contextRef="#ctx0" brushRef="#br0" timeOffset="77688.92">21672 8020 1329 0,'3'3'174'0,"-3"9"97"0,-1 12-87 16,-7 11-42-16,1 25-83 16,1 14-26-16,-5 19-21 15,3 6-3-15,7-3-28 16,1-4-50-16,4-18-161 15,7-9-146-15,-8-15 193 16</inkml:trace>
  <inkml:trace contextRef="#ctx0" brushRef="#br0" timeOffset="78036.03">21402 8690 1417 0,'29'-35'127'0,"8"5"103"15,6-5-23-15,11 17-47 0,-2 0-33 16,-3 6-64-16,-4 7-29 16,-7 8-27-16,-8 5-1 15,-1 16-5-15,-7 4 2 16,-6 11-3-16,-2 4-4 16,-5 4-1-16,2-4 0 0,2-5 1 31,3-7 3-31,7-17 1 0,3-10 0 15,-1-14 6-15,2-7 0 0,-15-10 4 16,-2 0 7-16,-20-6 1 16,-10 3 1-16,-13 3-3 15,-12 0-8 1,0 7-10-16,-4 6-21 0,5 12-66 16,7 5-55-1,7 10-382-15,18 7 328 0</inkml:trace>
  <inkml:trace contextRef="#ctx0" brushRef="#br0" timeOffset="78835.56">22525 8606 1426 0,'24'49'46'0,"-11"0"17"15,-5-5-4-15,-8-1 4 16,-7-9-4-16,4-8-32 0,0-7-9 15,-5-16-3-15,7-6 4 16,-4-13 10-16,2-8 13 16,11-12 18-16,-4-5 2 15,17-8 2-15,6 0-5 16,6 10-11-16,8 10-5 16,1 17-12-16,6 5-10 0,7 14-13 31,11-4-2-31,7-3-1 0,-5-3 3 0,-7-16 15 15,-9-6 11-15,-11-4 18 16,-5-1 2-16,-12-3-4 16,-11 6-6-16,-23 0-2 15,-6 4-4-15,-20 15-15 16,-2 8-4 0,-3 22-20-16,-9 17-3 0,6 23-2 15,-2 9 0-15,19 1 0 16,16-2 2-16,28-21-2 15,20-16 1-15,19-17 1 16,8-12 2-16,7-16 1 16,7-12 1-16,12-9 1 15,10-10 1-15,1-4 0 16,-14 1 1-16,-20 1 0 16,-18 7 1-16,-25 19-3 15,-8 11-1-15,-15 30 0 16,-5 16 0-16,-12 15 0 15,2 15 0-15,-5 2 1 16,-3-1-1-16,7 4-25 0,3-2-23 16,12-8-8-1,3-7 1-15,6-24 27 16,1-8 25-16,-4-24 10 0,2-15 3 0,3-26 4 31,-3-17 3-31,6-25 4 0,5-17-3 0,-2-26-4 16,4-13-6-1,7 5 0-15,-2 16 6 16,10 44 1-16,0 34-1 16,7 34-6-16,-1 14-5 15,1 28 3-15,-8 7 2 0,-13 20 4 16,-18 2 0 0,-19 4 2-16,-17-1 0 15,-18-15 0-15,-9-4 0 0,-2-20-12 16,4-10-18-16,-1-19-44 15,9-7-31-15,8-18-101 16,9-3-53-16,7-7 133 16</inkml:trace>
  <inkml:trace contextRef="#ctx0" brushRef="#br0" timeOffset="79597.07">21227 9810 1071 0,'8'4'30'31,"1"1"36"-31,9-5 18 0,7-9 39 16,8-7 13-16,15-13-23 0,4-5-17 15,8-6-13-15,-7 1-7 16,-13 1-13-16,-10 6-10 15,-29 7-5-15,-12 5-5 16,-33 12-6-16,-10 6-6 16,-10 16-23-16,-3 13-6 0,6 25-5 15,9 18-2-15,9 15 0 32,5 8 1-32,19-10 1 15,10-7-1-15,22-27-1 16,12-11 0-16,22-25 2 0,15-12 0 0,18-14-6 15,19-5-30-15,15-16-65 16,-7-5-22 0,1-8 1-16,-9-5 29 15,-22 7 65-15,-6 3 24 0,-36 10 52 16,-16 7 26-16,-29 11 39 31,-13 1 17-31,-21 13-19 16,-8 2-14-16,-8 15-33 0,3 8-20 15,8 13-25-15,9 6-12 16,17-1-9-16,13-4-2 16,17-13-2-16,10-9 0 0,19-12 3 15,1-12 1 1,8-8 8-16,3-7 5 0,-3-4 14 16,-2 3 12-16,-16 9 7 15,-4 7 4-15,-21 14-7 16,-4 11-11-16,-16 19-9 15,-3 5-7-15,-3 9-13 16,4-7-23 0,15-8-91-16,5-9-74 0,25-19-190 0,10-8 196 15</inkml:trace>
  <inkml:trace contextRef="#ctx0" brushRef="#br0" timeOffset="80054.55">22508 9873 764 0,'10'-22'192'16,"-7"6"194"-16,-10 13-62 15,-13 22-103-15,-13 1-64 0,-13 18-97 16,-4 6-23 0,-1-3-25-1,8 9-5-15,29-5-5 0,14-6-1 16,27-9-6-16,16-8 1 16,9-11 2-16,1-9 1 0,3-13 1 31,-1-8 2-31,2-19 4 0,-1-11-4 15,3-16 0-15,5-12 0 16,1-21-2-16,0-4 4 16,-10-12 2-16,-11 5 12 15,-17 24 26-15,-10 21 17 0,-9 40 22 16,-8 24-10-16,-25 38-27 16,0 15-18-16,-13 29-23 15,-2 8-2 1,3 13-1-16,0-9-1 0,20-8-1 15,8-15-5 1,18-23-2-16,7-11 0 0,12-20 1 16,7-11 5-16,1-17 1 15,2-4 2-15,1-7 11 16,-5 4 4-16,-1 7 2 0,1 2 0 16,-2 12-10-1,0 3-5-15,-3 8-16 16,1 5-32-16,5 0-118 15,5 6-484-15,1-2 406 16</inkml:trace>
  <inkml:trace contextRef="#ctx0" brushRef="#br0" timeOffset="80895.03">23879 9806 1600 0,'-8'13'103'0,"-1"11"66"16,1 15-79-16,-10 8 4 15,6 12-38-15,2-6-24 16,1-5-26-16,7-10-6 16,7-12-1-16,6-11-4 15,3-14 2-15,2-4 2 0,0-21 9 16,0-6 10-16,4-17 8 15,4-7 1-15,1-9 7 16,0-1-8-16,4 12-7 16,-1 7-3-16,-1 33-17 15,-8 12-2-15,-3 17-2 16,3 5-10-16,-5 0-33 16,1 0-19-16,8-7-10 15,0-8 10-15,7-5 36 16,3-2 20-16,-3-5 12 15,-1 1 0-15,1-4 25 16,-2 1 4-16,-4-4 23 16,4 0 1-16,-1-3-8 0,-5-8-3 15,0-3-18 1,-1-4 4-16,-20 4 4 0,-2 5 10 0,-14 2 11 16,-13 7 3-1,-7 14-16-15,7 12-12 0,-8 18-19 16,9 13-9-1,13 9-5-15,4-3-3 0,24-7 2 16,12-5-1-16,16-18 3 16,12-6 2-16,1-18 2 15,3-9 2-15,4-16 4 16,1-7 7-16,3-11 19 16,2-5 12-16,-14 0 1 0,-13-2 9 15,-30 9-6-15,-21 10-10 31,-26 20-5-31,-8 13-18 0,-7 27-16 16,1 22-3-16,11 22-4 16,2 12 1-16,20 9 0 0,4 1 2 15,12 6-2 1,1 4 2-16,0 1-16 16,-3 2-3-16,-4-6-7 15,-4-2-11-15,-14-14-14 16,-7-8-17-16,-17-15-6 15,-12-15 13-15,-15-18 36 0,-3-14 22 16,-7-20 42-16,8-13 10 0,25-25-5 31,16-13 2-31,44-9-27 16,19-8-8-16,47 1-2 0,22 4-4 0,21 3 4 31,1-1-9-31,8-2 4 16</inkml:trace>
  <inkml:trace contextRef="#ctx0" brushRef="#br0" timeOffset="84724.23">21792 10831 624 0,'-6'19'160'16,"-4"5"133"-16,-6 3-82 0,-1 3-32 16,-7 0-41-16,-4-3-19 0,4-9-37 15,5-5-18 1,18-13-33-16,-7-5-11 16,28-12 0-16,9-7 11 15,10 2 30-15,9 5 4 0,4 6-12 16,1 9-13-16,-5 7-30 15,-6 9-3 1,-18 8-1-16,-16 7 0 0,-18 12 6 16,-15 4-3-16,-18 12-7 15,-2 5-8-15,-4 1-12 16,5-3 0-16,10-8 6 16,9-11 6-16,17-5 3 0,11-6-1 15,15-8 2-15,7-5 0 16,13-6 3-1,1-3 1-15,9-12 12 16,2-3-36-16,-2-18-116 16,0-10-137-16,0-18 131 15</inkml:trace>
  <inkml:trace contextRef="#ctx0" brushRef="#br0" timeOffset="84987.27">22366 10642 1321 0,'-1'-1'119'0,"-3"-1"85"31,4 2-39-31,-1 5-53 0,1 4-37 16,-5 10-50-16,-3 2-8 0,5 4-5 16,3 0-3-16,11-1-7 15,8-5-2-15,6 0 1 0,4-5 2 16,1 0 3-16,-4 0 1 15,-8 4 1-15,-6 2 0 16,-5 4 0 0,-9-4-14-16,-7 1-74 15,-4 1-61-15,-9-13 67 16</inkml:trace>
  <inkml:trace contextRef="#ctx0" brushRef="#br0" timeOffset="85129.16">22380 10557 1386 0,'24'-17'125'0,"4"-1"80"0,-1-5-43 15,3-3-69-15,3 4-35 16,-3-1-60-16,2 4-52 16,-1 8-252-16,4 1 200 0</inkml:trace>
  <inkml:trace contextRef="#ctx0" brushRef="#br0" timeOffset="85331.07">22827 10865 864 0,'14'0'169'0,"2"-2"104"0,17 2-53 16,0 0-42-16,5 3-93 15,6 2-37-15,-14 1-24 16,-3 2-43-16,-2-2-170 16,-9 1 136-16</inkml:trace>
  <inkml:trace contextRef="#ctx0" brushRef="#br0" timeOffset="85496.72">22895 11193 1090 0,'20'17'101'0,"1"-1"98"16,5-1-113-16,1-10-34 15,5 5-17-15,-2-10-84 16,6 3-92-16,5-3 80 16</inkml:trace>
  <inkml:trace contextRef="#ctx0" brushRef="#br0" timeOffset="85884.12">23619 10863 1697 0,'17'0'97'0,"-4"0"25"15,4 0-14-15,-1 6-47 0,0-3-20 31,1 10-27-31,-4 1-5 0,-9 10-5 0,1 4-2 32,-14 9-8-32,-10 0-7 0,-5 1-7 15,-6-1 1-15,11-14 8 16,5-1 5-16,15-6 3 16,7 0 1-16,22-2 2 15,0 0 4-15,10 4 4 16,4 0 1-16,-13-3-2 15,-2-1-1-15,-17 0 2 16,-4 7 2-16,-19-1 0 16,-11 5-1-16,-9 2-3 0,-15 1-8 15,-1-4-51-15,-4-5-34 16,2-11-130-16,8-8-171 0,13-3 227 16</inkml:trace>
  <inkml:trace contextRef="#ctx0" brushRef="#br0" timeOffset="86196.74">24084 11027 1200 0,'29'-14'162'0,"0"1"123"0,8 5-125 16,1 7-5-16,1 10-68 15,-11 4-30-15,-10 12-23 16,-6 3-14-16,-21 10-12 16,-5 5-2-16,-15 4-6 15,-13 4-8-15,1-1-4 16,3 1-2-16,13-12 3 16,10-6 6-16,20-8 2 15,16-6 2-15,29-6 11 16,15-8 3-16,15-4 2 15,7-4-1-15,-10-10-20 16,-6 4 12-16,-12-7-6 16</inkml:trace>
  <inkml:trace contextRef="#ctx0" brushRef="#br0" timeOffset="87874.1">21912 12413 780 0,'-3'0'141'0,"-2"2"104"16,-5 1-52-16,1 2-27 16,3-4-47-16,-4-1-20 0,1 0-40 31,4 0-15-31,-3 3-21 15,3 8-8-15,1 13-12 16,-3 14-2-16,7 8-1 16,3 3-2-16,15-4 0 15,2-10 1-15,13-16-1 16,-1-10 4-16,4-17 30 0,1-9 15 16,-11-14 26-16,0-6 9 15,-15-13-8-15,-7 3-15 16,-8-6-15-16,-6 5-15 0,-10 11-14 15,-9 7-7-15,-5 8-20 16,-9 8-14-16,10 14-55 16,-3 3-27-16,15 16-115 15,15-3-106-15,20 0 187 16</inkml:trace>
  <inkml:trace contextRef="#ctx0" brushRef="#br0" timeOffset="88161.12">22442 12312 968 0,'-11'16'108'0,"-5"5"94"0,-6 8-79 16,-6 11-10-16,2 9-27 16,4 3-14-16,21 6-33 15,13-6-9-15,18-12-15 16,7-9-8-16,5-18 6 0,2-12 12 0,-4-16 25 31,-1-11 11-31,-7-10 14 0,-2 0-4 0,-16-7-10 31,-8 4-5-31,-11 3-16 16,-12 4-8-16,-8 7-13 16,-10 4-7-16,2 6-23 15,1 2-25-15,4 13-71 16,6 6-63-16,9 10 89 0</inkml:trace>
  <inkml:trace contextRef="#ctx0" brushRef="#br0" timeOffset="88494.38">23035 12449 1458 0,'-9'0'109'0,"-10"2"55"16,-3 7-27-16,-16 9-53 15,-2 6-6 1,12 13-24-16,4 4-4 16,21 8-25-16,11 3-13 0,27-12-11 15,12-10-4-15,7-18 6 16,4-5 10-16,0-25 32 16,-4-10 12-16,-2-2 11 15,-6-10-2-15,-18-7-21 16,-4 5-7-16,-24-9-4 15,-11 4-6-15,-19 7-8 16,-6 3-4-16,-9 7-48 16,4 9-30-16,3 16-70 15,2 5-58-15,16 16-180 16,7 1 211-16</inkml:trace>
  <inkml:trace contextRef="#ctx0" brushRef="#br0" timeOffset="88795.42">23721 12360 871 0,'8'4'167'16,"-5"3"119"-16,-14 0-101 15,-1 3-29-15,-7 6-53 16,3 4-15-16,2 10-30 16,1 8-14-16,13 9-31 15,10-2-8-15,18-9-6 16,7-6-3-16,12-19 5 15,-3-11 13 1,4-13 30-16,-3-12 12 0,-10-8 18 16,-5-5-4-16,-17 0-15 15,-10-1-7 1,-11 1-17-16,-10 3-8 16,-16 7-13-16,-6 1-18 0,-5 8-57 15,-3 10-30-15,6 10-111 0,5 10-113 16,12 7 187-16</inkml:trace>
  <inkml:trace contextRef="#ctx0" brushRef="#br0" timeOffset="89104.42">24393 12257 1387 0,'-14'3'148'16,"2"7"109"-16,-6 9-134 31,1 11-35-31,4 11-44 0,-1 4-14 16,12 10-18-16,13-1-5 16,10-14-7-16,15-9 0 15,12-25 29-15,-4-9 20 0,3-25 27 16,-6-7 5-16,-8-15-16 15,-15 1-17-15,-17-3-20 16,-10 4-8 0,-24 7-34-16,-13 7-38 15,-27 15-125-15,-23 8-73 16,-18 22 124-16</inkml:trace>
  <inkml:trace contextRef="#ctx0" brushRef="#br0" timeOffset="93415.13">22010 13094 371 0,'1'-3'91'15,"2"-6"100"-15,2 4-41 0,-3-1-42 16,-2 4-15-16,-10 4-26 16,1 4-9-16,-4 5-15 15,4 0-9-15,-1 7-17 16,2 5-4-16,5 6-8 16,0 2-2-16,0 15-2 15,3 4 1-15,5-7-2 16,2-4 0-16,11-20 0 0,5-14 24 15,6-14 63-15,1-10 25 16,5-18 40-16,-2-4-3 0,-7-8-25 31,-8 4-8-31,-20 8-28 0,-10 3-16 16,-17 12-34 0,-4 6-17-16,-5 11-17 15,2 0-21-15,9 10-81 16,2 3-86-16,17 5 95 15</inkml:trace>
  <inkml:trace contextRef="#ctx0" brushRef="#br0" timeOffset="93720.17">22540 13112 1169 0,'-8'28'45'0,"-2"10"-10"15,-1 6-4-15,10 13-14 16,-2 0-9-16,7-7-5 16,7-10-1-16,11-21 8 15,7-7 15-15,9-18 45 32,1-7 25-32,4-14 52 0,-1-9 10 0,-12-3-24 15,-8-1-16-15,-20 2-46 16,-12 5-22-16,-15 13-20 15,-6 3-9-15,-10 13-54 16,1 4-39-16,9 15-127 16,4 0-150-16,22 4 197 15</inkml:trace>
  <inkml:trace contextRef="#ctx0" brushRef="#br0" timeOffset="94014.18">23204 13183 937 0,'-5'5'122'16,"-6"2"124"-16,-2 8-125 15,-2 8-7-15,4 9-35 0,1 2-16 16,12 9-25-16,9-7-5 16,11-7-15-16,8-7-7 15,8-14 27-15,3-8 18 0,4-13 30 16,-4-11 14-16,-4-1-16 15,-12-8-4-15,-12 3-28 16,-10 3-11-16,-11-3-11 16,-8 7-13-1,-12 1-13-15,-7 6-28 0,-3 6-92 0,5 7-69 32,11 5-278-32,12 7 266 15</inkml:trace>
  <inkml:trace contextRef="#ctx0" brushRef="#br0" timeOffset="94342.72">23942 13150 1304 0,'-22'4'112'0,"-6"4"77"0,1 3-53 16,-5 8-55-16,10 2-8 15,6 9-21-15,5 0-9 0,11 8-18 16,8 6-13-16,6 0-12 31,10-3 0-31,5-14-3 16,5-5 0-16,7-27 10 16,8-4 17-16,-5-26 29 0,4-6 7 15,-12-5 11-15,-12-6-1 0,-20 6-15 16,-13 2-4-16,-18 8-20 15,-6 9-19-15,-10 10-49 16,5 6-43-16,7 11-114 16,7 3-111-1,21 6 164-15</inkml:trace>
  <inkml:trace contextRef="#ctx0" brushRef="#br0" timeOffset="94555.41">24540 12965 740 0,'10'-22'172'0,"-3"3"208"0,-2 7-99 15,-5 12-71 1,-1 12-46-16,-3 28-71 0,-3 10-36 16,-3 29-38-1,4 11-3-15,-4 11-31 0,9 0-48 16,-1-10-343-1,2 4 270-15</inkml:trace>
  <inkml:trace contextRef="#ctx0" brushRef="#br0" timeOffset="94924.83">23095 13913 1959 0,'-8'17'78'15,"-1"4"45"-15,-4-7-141 16,8 0-28-16,-1-3-91 15,6 0-83-15,11 3 117 0</inkml:trace>
  <inkml:trace contextRef="#ctx0" brushRef="#br0" timeOffset="95054.92">23120 14670 1010 0,'-3'-11'64'15,"1"1"58"-15,4-2-175 16</inkml:trace>
  <inkml:trace contextRef="#ctx0" brushRef="#br0" timeOffset="95168.83">23063 15157 1436 0,'-1'-6'26'0,"1"-2"-18"16</inkml:trace>
  <inkml:trace contextRef="#ctx0" brushRef="#br0" timeOffset="95337.35">23040 15436 1811 0,'-10'7'122'0,"2"2"51"0,-3-15-102 15,-1-2-78-15,7-3-178 16,-8-2-358-16,-7 4 315 16</inkml:trace>
  <inkml:trace contextRef="#ctx0" brushRef="#br0" timeOffset="95861.35">21809 16294 1068 0,'3'-9'123'16,"-6"-4"114"-16,-3 2-25 0,0 5-30 15,-1 4-8 1,-1 4-25-1,7 9-14-15,-4 9-34 0,5 6-24 16,0 15-45-16,-1 1-12 16,1 20-17-16,0-1-3 0,0 7-48 15,3 1-46-15,5-12-195 0,1-5 165 32</inkml:trace>
  <inkml:trace contextRef="#ctx0" brushRef="#br0" timeOffset="96085.65">22399 16163 1595 0,'3'11'146'0,"-6"11"110"16,0 15-89-16,-13 15-62 0,-4 3-35 15,-1 13-45-15,2 3-12 16,8 3-10-16,3-3-7 15,12-5-71-15,3-8-57 16,11-20-242 0,9-8 208-16</inkml:trace>
  <inkml:trace contextRef="#ctx0" brushRef="#br0" timeOffset="96286.64">23074 16209 1954 0,'-11'41'99'0,"-4"8"15"15,-1 0-25-15,-6 6-57 16,4-1-13-16,11 1-17 16,5 2-3-16,11-7-44 15,4-3-45-15,6-2-375 16,5-8 298-1</inkml:trace>
  <inkml:trace contextRef="#ctx0" brushRef="#br0" timeOffset="96576.26">23713 16127 1492 0,'11'10'173'16,"-6"15"138"-16,-5 3-80 16,-11 16-84-16,-5 2-47 0,-9 0-62 15,3 6-19-15,-3-2-10 16,7-1-9-1,9-8-24-15,4-3-32 0,13-10-99 16,13-6-92-16,-1-10 131 16</inkml:trace>
  <inkml:trace contextRef="#ctx0" brushRef="#br0" timeOffset="96811.8">24471 16137 1569 0,'-5'6'224'0,"-3"-1"202"0,-5 12-236 32,-1 8-32-32,-8 19-90 15,6 8-27-15,-3 18-33 16,0 9-4-16,5 9-55 0,2 3-46 0,5-7-137 15,14-2 119-15</inkml:trace>
  <inkml:trace contextRef="#ctx0" brushRef="#br0" timeOffset="98634.68">18750 16387 712 0,'-1'-4'136'0,"-7"2"138"16,3 0-72-16,-4 6-65 15,1 2-22 1,0 6-40-16,0 7-18 0,3 11-29 16,5 5-11-16,0 9-13 15,5-3-3-15,3-1-1 16,-3-4 0-16,2-12 2 16,-3-9 0-16,-4-13 0 15,0 1 1-15,-4-16 12 16,0-5 14-16,-6-16 26 15,-1-7 8-15,3-11 5 16,4 0-9-16,4 0-19 0,1 3-10 16,10 8-18-16,5 4-6 15,8 10-13-15,9 3-35 16,9 10-119-16,10-2-182 16,12 5 186-16</inkml:trace>
  <inkml:trace contextRef="#ctx0" brushRef="#br0" timeOffset="99221.09">19165 16271 767 0,'-8'17'165'16,"2"5"188"-1,4-5-204-15,4 5-33 16,7-4-46-16,-4-1-10 0,13-1-34 16,-3-10-4-16,0-3 9 15,2-3 2-15,-1-4 0 16,-4-1-4-16,-7-6-13 15,-2 0-2-15,-6-2-1 16,-10 4 0 0,-7 4-3-16,1 7-2 15,-8 12-4-15,3 8-1 0,9 8-3 16,0 6-4-16,17 7-1 0,6-1-2 31,17-12 4-31,11-5 5 0,15-14 13 16,3-11 11-16,9-14 23 15,6-9 10-15,-11-14 11 0,-4-4-2 16,-18 4-8-16,-12-4-14 16,-14 3-9-16,-12 5-4 15,-22 15-12 1,-9 7-1-16,-8 22-16 16,-6 16-2-16,9 19-7 0,6 20-2 15,10 19 4 1,8 13-1-16,9 3 1 0,-1-5 1 15,3-11-7 1,1-3-8-16,-7-9-7 0,-2 1-2 0,-5-9 4 31,0-9 7-31,-3-7 9 0,2-11 3 0,-4-16 6 16,1-14 1-16,-2-14 12 16,5-16 0-16,-1-27-1 15,9-10 0-15,9-18-15 16,4-3-1-1,17 9-4-15,4 6 1 0,7 5-14 16,9 7-36-16,12 4-111 16,12 6-105-1,17-1 135-15</inkml:trace>
  <inkml:trace contextRef="#ctx0" brushRef="#br0" timeOffset="99757.73">20016 16200 1237 0,'12'-5'141'16,"4"-1"114"-16,1 1-11 0,7-1-70 16,3 4-33-16,9 2-69 15,-1 2-28-15,4 9-32 16,-7 4-7-16,-10 4 1 16,-5 5 1-1,-17 4 0-15,-3 2 0 16,-22 8-19-1,-10 0-8-15,-8-3-1 16,-5-5-1-16,8-8 13 16,10-7 6-16,16-8-2 0,8-4-2 15,18 0 4-15,10 0 5 16,19 5 14-16,7 2 7 16,2 1 6-16,-6 3 0 0,-9 2-1 15,-10 6 0-15,-20 4 2 16,-5 3 0-1,-24 7-6-15,-10 5-3 16,-25 3-16-16,-7 2-4 16,-2-5 0-16,0-8-23 0,23-15-47 15,7-11-26-15,19-18-66 16,13-8-18-16,9-20-124 16,12-4 172-16</inkml:trace>
  <inkml:trace contextRef="#ctx0" brushRef="#br0" timeOffset="99960.69">20705 16171 1531 0,'-2'7'185'0,"-4"0"160"0,-5 12-159 15,-5 2-16-15,-4 17-61 16,2 11-30-16,-1 15-44 15,7 15-18-15,7 16-13 16,2 3-18-16,8 2-67 16,-1-8-56-16,9-7 65 15</inkml:trace>
  <inkml:trace contextRef="#ctx0" brushRef="#br0" timeOffset="101841.31">19571 12552 1046 0,'-22'-2'71'0,"-5"-1"51"0,-2 6-55 15,3 2 6-15,2 6 14 16,10-1 11-16,7 7-7 15,7 7-6-15,10 15-33 16,9 5-16-16,0 5-26 0,4-2-7 16,-1-17 0-16,-4-4-1 0,-6-17 3 31,-12-7 1-31,2-2 1 0,-4-10-1 16,-9-13-4-1,0-9-2-15,8-15 0 0,-5-4-2 16,8-1 1-16,7 0 1 0,2 11-2 15,4 10 1-15,4 12-2 16,8 14-1-16,2 11 0 31,-2 8 1-31,10 9 2 16,-7-1 1-16,-1-8 0 16,10-5 1-16,-6-12 12 0,7-3 8 0,-3-18 19 15,-4-3 13-15,-2-6 0 16,-9-2-3-16,-6-1-11 15,-3 5-9-15,-12 5-2 16,-9 6 0 0,-5 14-8-16,-1 6-5 15,-6 23-12-15,0 12-3 0,3 20-4 16,-3 10 0-16,15 1 0 0,9-3 0 16,15-17 0-16,12-15 1 15,16-18 1-15,7-7 1 0,16-15 1 31,10-8 0-31,2-17 1 16,-1-8 0-16,-10-15 0 16,-2-1-1-16,-12-4 2 15,-11 7 1-15,-20 12 4 16,-15 12 1-16,-23 15 0 16,-15 7-1-16,-4 17-4 15,-3 7-3-15,0 17-1 16,7 14-1-16,4 15 3 15,0 9 3-15,9 16 1 0,10 3 1 0,3 0-3 32,7 3-1-32,3-1-1 0,-9 1 0 15,-7-5-1-15,-1-1-8 0,-17-12-18 16,-6-4-9 0,-8-12-5-16,-12-14 9 15,4-20 17-15,4-15 11 0,4-26 5 16,5-13-2-16,16-30-3 0,4-9-5 31,14-13-19-31,2 0-18 0,13 11-75 16,9 6-58-1,10 15-220-15,5 7 222 0</inkml:trace>
  <inkml:trace contextRef="#ctx0" brushRef="#br0" timeOffset="102505.01">21076 12246 633 0,'-15'2'177'16,"3"2"177"-16,-6 12-175 15,4 0-35-15,2 11-75 16,-1 9-23-16,11 7-26 16,4 4-7-16,6 3-5 0,5-9-3 0,12-6-2 15,0-16-2-15,10-13 13 16,-1-12 17-16,-11-18 31 15,0-7 10-15,-5-15 0 16,-12-4-11-16,-3-9-12 16,-3-4-3-1,-8 2-1-15,-9 4-5 0,-5 10-16 16,-10 9-11-16,-9 22-50 31,0 10-38-31,-17 37 41 0</inkml:trace>
  <inkml:trace contextRef="#ctx0" brushRef="#br0" timeOffset="116195.48">12598 8343 376 0,'-21'20'77'0,"4"-1"66"0,7-6 19 15,2-7-4-15,8-6-11 16,2-4-13-16,6-4-26 15,5 3 4-15,1 3-14 0,9 4-9 16,9 9-11-16,14 6-9 16,18 9 4-1,0-3-4-15,18 6-17 16,1-7-6-16,5-10-16 16,9-2-9-16,-3-13-6 15,6-4-2-15,-13-1-2 0,-9 2-33 0,-21-8-190 31,-16 3 147-31</inkml:trace>
  <inkml:trace contextRef="#ctx0" brushRef="#br0" timeOffset="116775.45">14182 8665 406 0,'-11'0'132'15,"0"1"95"-15,-7 4 10 0,2 0-13 16,-3-4-55-1,4-1-29-15,10-1-44 16,2-6-8-16,19 7-7 16,4-1-4-16,34 10-21 15,14 2-12-15,14 3-17 16,14 4-9-16,10 4-9 16,12 2-2-16,14 5-53 15,-4 8-79-15,-11 5 73 0</inkml:trace>
  <inkml:trace contextRef="#ctx0" brushRef="#br0" timeOffset="117235.21">15893 8674 554 0,'-4'-9'63'0,"-1"-2"76"16,0-2-15-16,5 2 21 15,5 1-5-15,4 7-14 0,10 3-8 0,13 8-13 16,12 5-12-16,21 1-34 15,13-3-16-15,11-8-29 16,-2-1-7-16,-7-5-4 16,-11-10-9-16,-4 0-80 15,-3 1-147-15,-15 2 136 16</inkml:trace>
  <inkml:trace contextRef="#ctx0" brushRef="#br0" timeOffset="118395.21">5461 10622 427 0,'-7'3'82'15,"-4"-9"77"-15,11-4-20 16,5-6-9-16,6 1 0 16,10-1 17-16,-2 3 0 15,9 8-12-15,0 5-11 0,5 13-32 16,4 4-10-16,10-1-12 15,8 6-4-15,40-4-4 32,19-1 3-32,24-11-9 0,9-4 0 0,1-13-6 15,9-5-7-15,0-5-10 32,-10 3-7-32,-30-3 5 0,-29 4-31 15,-34 15-133-15,-10 4 100 16</inkml:trace>
  <inkml:trace contextRef="#ctx0" brushRef="#br0" timeOffset="118924.62">8319 10631 1238 0,'-16'38'123'0,"5"-2"87"0,10-4-102 16,12-9-33-16,9-7-5 0,31-19 31 15,25-10 15-15,64-16 0 16,23-6-13-16,34-6-40 16,22 1-18-16,-14-1-26 15,-1 2-5-15,-21 17-12 0,-30 8-29 16,-26 26-135-1,-27 7-82-15,-34 22 115 16</inkml:trace>
  <inkml:trace contextRef="#ctx0" brushRef="#br0" timeOffset="119380.84">10918 10617 1074 0,'22'-13'124'0,"9"5"92"15,9 4-31-15,24 15-56 16,18 3-24-16,56 10-18 16,13-7-9-16,19-4-19 15,17-2-12-15,2-7-20 16,-3 6-7-16,-6 2-58 0,-14 9-28 31,-21 18 33-31</inkml:trace>
  <inkml:trace contextRef="#ctx0" brushRef="#br0" timeOffset="164446.76">3209 10469 303 0,'-3'3'60'0,"-3"-3"68"15,-2 0-11-15,-3-8 5 16,-2 3 3-16,-1-4-1 0,2 4-7 16,-7 2-25-16,3 6-20 31,-8 0-32-31,-1 4-13 0,0 0-18 0,-4 3-3 0,4-5-2 16,-5-2 0-16,-1-8 0 15,-6-1 4-15,-4-2 15 31,-3-2 9-31,-16 7 16 16,3 3 4-16,-12 13-6 16,3 1-6-16,1 13-13 15,3 3-7 1,10 8-10-16,2 4-2 0,7-2-3 16,-2-1-1-16,-3 1-1 15,-2 1-1-15,-9 1-1 0,3 2-1 16,-9 8 1-16,3-1-1 15,7 7 0-15,8 5-1 16,14 2 0-16,3-2 0 0,8 0 0 16,3-3-1-16,3-2 0 15,0 2 0 1,4 2-1-16,4 2-1 16,3 1 0-16,3 4 0 0,10 9 1 15,3-1 0-15,2 5 2 31,1-3-1-31,0-3 1 0,1-4-2 0,8-4-2 16,2-3-1-16,7-7-1 0,7 0-1 16,17-3 0-1,2-1 1-15,15 3 1 16,4-5 0-16,-1-8 1 0,1 2 1 16,3-7 2-16,17-9 1 15,23-9 1-15,7-9-2 16,6-16-1-1,-9-4-1-15,-7-5 1 16,9-6 1-16,15 2 2 16,1-5 0-16,-13-5 1 15,-1-2 0-15,-2-4 0 16,7-4-1-16,1-6 2 16,-14-6 0-16,-29-3 1 0,-10-2 1 15,-9-1 1 1,-6-3 1-16,-7-10 2 0,-12-5 3 0,-23-15 6 31,-13-10 4-31,-27-10 10 0,-22-8 7 16,-20-3 10-16,-10 0 0 0,0-1-5 15,-4 4-9-15,-4 7-13 32,-6 8-5-32,-29 11-4 0,-2 11 0 0,6 13-11 15,9 1 1-15,20 1-1 16,4-6-1-16,-11-4 6 15,-10 2-4-15,1 1-30 16,5 4-47 0,18 19 45-16</inkml:trace>
  <inkml:trace contextRef="#ctx0" brushRef="#br0" timeOffset="191753.43">18925 10049 294 0,'4'-23'29'16,"0"2"34"-16,-2-9 68 0,-2 5 24 16,-6 8 14-16,-10-1-23 15,-9 15-50-15,-10 3-17 0,-5 5-32 16,1 1-9 0,0-9-25-16,1-7-6 0,1-4 15 15,1-9 13-15,3-4 16 16,-2 0 7-16,1 0-13 15,-3 4-10 1,-7 10-17-16,-3 3-6 0,-16 6-5 16,-8 2-2-16,-8-3-1 15,-2 1-1-15,13 2-2 16,5-3 1-16,11 5-2 16,3 5 0-1,7 8 0-15,-4 4-1 16,3 5 1-16,-1 3 0 0,-8 1 1 15,3 0 0-15,-4 3 1 16,-3 1 2-16,9 11 4 16,-3 0 0-16,7 9 0 15,2 5-3-15,3 7-4 16,2 6 0-16,4 11-1 16,2 6 0-16,5 8 0 0,1 5-1 15,1-2 0 1,-4 2 0-16,2 4 1 0,0 4-1 15,2 4 0-15,8-1-1 16,13-5 0 0,4-5-1-16,10-12 1 0,12-3-1 0,4-4 1 15,9 1 0-15,2-4 1 32,-1 5 1-32,6-3 0 15,5-2 1-15,9 2-1 0,9-7-1 0,2-1 0 16,8-3 0-16,-1-13-1 15,-2-4 1-15,-14-13 0 16,-6-1 1 0,-1-5 0-16,4-4 1 15,14-6 3-15,8-4 0 16,19-7 0-16,0-5 0 0,-4-1-2 16,-12-4 0-1,-15-2-1-15,-7-5-1 16,4-9 0-16,1 0 0 0,12-14 1 15,-1-7 0-15,3-18 3 0,-3-9 7 16,-12-25 14-16,-1-4 7 16,-12-16 19-16,-4-9 7 15,-11-4-1-15,6-10-2 16,-6-7-17-16,2 0-17 0,-2-14-9 31,-3-4-5-31,-12-13-3 16,-4-2 3-16,-14-5-3 15,-3 3 0-15,-9 15-1 16,-7 13-3-16,-9 21 2 16,-4 10-1-16,-10 12-1 0,-10 7-3 15,-11 18-66 1,-8 17-55-16,-25 44 65 0</inkml:trace>
  <inkml:trace contextRef="#ctx0" brushRef="#br0" timeOffset="192497.45">17184 12885 615 0,'0'-8'73'0,"1"3"74"0,2-1-73 0,2 6 11 31,-2 8-23-31,-1 9-21 0,3 8-10 0,1 21-21 16,3 6-6-16,7 16-4 15,0 4-3-15,8-7-3 0,1-11 1 32,0-16 3-32,-6-12 3 0,2-18 52 15,-9-8 26-15,1-25 45 0,-4-11 19 16,-4-21-24-1,-2-5-17-15,5-10-38 0,-5 6-18 32,4 3-25-32,2 3-8 15,2 17-11-15,2 12-3 0,7 16-91 16,1 12-75-16,4 19 91 0</inkml:trace>
  <inkml:trace contextRef="#ctx0" brushRef="#br0" timeOffset="193260.97">17861 13159 537 0,'3'-22'103'0,"0"-3"104"0,3 1 14 0,-4 0-11 31,-2 2-15-31,-7 7-36 15,0 2-26-15,-12 7-50 16,1 6-23-16,-5 9-35 0,-3 7-11 16,3 14-14-16,-3 3-3 0,9 14-5 15,-3 4-4 1,9-5-4-16,11-1 0 0,12-18 3 16,9-6 5-16,4-18 5 15,2-10 2-15,1-10 1 16,-1-5 2-1,3-6 1-15,-2 2 2 16,-6 7 0-16,-4 2 1 16,-7 14 0-16,-10 5-1 0,-1 13-2 0,-4 7-2 15,-3 5-2-15,4-2-1 32,2-2 0-32,4-5 0 0,8-10 0 0,3-8 1 15,3-14 1 1,4-2 0-16,1-6 2 0,0 8 1 15,6 8 0-15,-1 1 1 0,-2 7-2 16,-4 4-1-16,-4 0-1 16,-4 10 0-1,-4 5-1 1,-7-4-1-16,3 0-1 0,-4-9 0 0,-1-11 2 16,0-5 1-16,3-12-1 31,5-7 0-31,7-5 0 0,0 2 0 0,9 5 1 15,1 3 0-15,0 9 0 16,-2 5 0 0,-1 4 0-16,-2 4 0 15,2 4 0-15,-4 1 0 0,-1 3 0 16,-1-3 0-16,-4-4 0 16,3-1 0-16,-3-4 1 0,-2-6 0 31,-2 2 1-31,-8 7 1 15,9-1-1-15,-6 15 0 0,-1 15-1 16,-1 12-1-16,1 15-1 16,4-2-1-16,0-7 2 15,6-8-29-15,3-19-45 16,1-10-15-16,-2-21-119 16,0-18-134-16,1-25 209 15</inkml:trace>
  <inkml:trace contextRef="#ctx0" brushRef="#br0" timeOffset="193417.72">18493 12736 715 0,'-24'16'190'0,"-1"3"227"16,5 5-192-16,1-4-100 16,5-5-49-16,4-9-58 0,7-1-13 0,6-12-70 31,11-1-86-31,10-1 87 15</inkml:trace>
  <inkml:trace contextRef="#ctx0" brushRef="#br0" timeOffset="193987.32">18916 13158 651 0,'6'-27'126'16,"2"-2"62"-16,-8-1 34 15,-8 8-24-15,-3 10-34 16,-9 1-17-16,-13 11-48 0,3 8-24 16,-2 14-33-16,-1 9-17 15,5 12-21-15,1 6-3 0,9 3-4 32,10-5-4-32,10-12-17 15,9-10-3-15,10-19 2 0,5-12 3 0,8-19 17 16,7-7 4-16,4-7 1 31,-2-2 1-31,-5 8 1 0,-10 1 0 16,-7 13 1-1,-9 7 1 1,-12 12 1-16,2 0-1 0,-13 9-2 16,5 0 0-16,-2 1-3 0,6-1 0 15,7 1 0-15,4-5-1 0,5-1 1 16,7 4-1-16,-2 3-1 15,5 2 1-15,1 3 0 16,0 1 1-16,2-6 0 31,-2-3-1-31,5-10-1 0,-3-9 1 0,-3-8 0 16,-2-3 1 0,-7-14 2-16,0-3 2 0,-4-9 3 15,0-4 12-15,-11-1 29 16,0 2 15-16,-8 12 19 15,1 12-7-15,1 19-25 0,0 14-16 16,4 27-24 0,-1 16-6-16,5 25-11 15,4 4-25-15,10-1-112 16,6-6-89-16,5-6 117 16</inkml:trace>
  <inkml:trace contextRef="#ctx0" brushRef="#br0" timeOffset="194146.63">19250 13085 993 0,'18'5'95'0,"5"-1"72"0,18 8-108 16,8-1-21-16,22 0-3 15,-3-10-81-15,8-6 41 16</inkml:trace>
  <inkml:trace contextRef="#ctx0" brushRef="#br0" timeOffset="-149338.45">13822 14511 428 0,'3'-10'106'31,"-1"-2"95"-31,4-1-38 16,-4 0-10-16,-2 4-14 0,-2 6-9 16,-9 4-28-16,0 4-13 15,-2 6-34-15,-1-1-14 0,0-4-25 0,1-1-6 32,-4-12 15-32,0 1 12 15,1-11 18-15,-6-2 7 0,3-7-12 16,-7 1-11-16,-11 0-18 15,-4 3-8 1,-19 5-7-16,-7 6-2 0,-5 6 0 0,-2-3-2 16,0 8 0-16,1 0-1 15,-4 3 1-15,-2-3-1 16,-13 0 0-16,-7 0 0 31,-1-5-1-31,0 4 0 16,22 1-1-16,7 1 0 0,0 9 1 15,16-5 0-15,-18 4 0 16,2-3 1-16,-4 5-1 16,-12 2 0-16,11 3 0 15,2 3-1-15,8 4 1 16,6 3-1-16,-6 2 0 0,1 8-1 16,-8 8 0-1,-10 5 0-15,1 14 1 16,0 0-1-16,15 2-1 0,9 0-1 0,14-1-1 15,4 3 1-15,14 7 0 16,7 3 0-16,6 13-1 16,5 9 1-1,7 7 2-15,-6 4-1 16,4-2 2-16,-2-4 1 0,5 11 0 16,2 0-1-16,1 0 0 15,10-5-1 1,3-15 0-16,4-7 0 15,16-7 0-15,2-2 0 0,11-1-1 16,6 0 0-16,13-4 5 0,6-6 1 16,12-1 3-1,-1-2 0-15,-6-7-5 16,3 2 0-16,1-6-1 16,9-4-1-16,23-2 0 15,6-7 0-15,2-8-2 16,4-2-1-16,-4-4 2 15,19-3-1-15,9-7 3 0,-6-1-1 0,8-7 0 32,-12 1 1-32,4-7 1 15,6-3 1-15,-18-3 1 0,-5-7 0 0,-13-5 1 32,8-9 2-32,1-11 3 15,-5-4 4-15,-18-8 1 0,-10-4 3 16,-18-1 2-16,-1-3 1 0,-5 0 5 15,-7 1-3-15,-12-9-4 32,-7-5-2-32,-14-15-6 0,-1-7-1 15,-14-14-3-15,-1 3-1 0,-9-2 0 16,-5 2 0-16,-10-4 0 16,-6-7 1-1,-9-8 5-15,-2 0 2 16,-3 5 0-16,1 1 0 0,0 4-3 15,2 6-3 1,-7 15 1-16,-11 11-1 0,-8 24 0 16,-4 13 0-16,-8 2-3 15,-8-4-1-15,-4-4-2 16,-7-15-1-16,11-2-2 16,11-3 0-16,24 6-3 0,7 12 1 0,10 13-62 31,5 6-61-31,6-5 71 15</inkml:trace>
  <inkml:trace contextRef="#ctx0" brushRef="#br0" timeOffset="-141650.27">16698 14605 324 0,'1'0'103'16,"1"0"88"-16,6-1 20 16,-3-6 5-16,1 3-25 0,-4 0-25 15,-2 1-51-15,0 3-19 0,-2-8-19 16,0-1-13-16,1-5-3 15,1-5 4-15,0-2-1 16,-3-5-3-16,-4 2-21 16,-4 0-13-1,-3 12-18-15,-6 7 2 0,-1 13-5 16,-1 11-1-16,0 12-2 31,5 13-4-31,5 10-3 0,8 12-6 16,4 4-41-1,1-9-5-15,7-14 0 0,5-15 7 16,6-24 43 0,0-8 6-16,3-24 14 0,3-7 9 0,5-26 21 0,3-9 10 15,5-7 12-15,0 1 4 16,-8 9-3-16,-2 10-10 31,-10 25-19-31,-7 9-11 0,-15 27-17 16,0 11-1-1,-9 22-6-15,-1 8-2 0,1 16-10 16,2 4-12-16,11-4-70 0,2-9-51 31,17-16-193-31,1-6 182 0</inkml:trace>
  <inkml:trace contextRef="#ctx0" brushRef="#br0" timeOffset="-140798.53">17233 14670 1210 0,'-5'-11'154'16,"-3"-2"133"-16,-5 1-54 0,-7 1-71 16,-1 1-39-16,-7 4-55 15,-2 4-18-15,0 10-26 16,3 9-8 0,7 13-9-16,9 10-6 0,6 10-6 15,3 2 1-15,7 2-12 16,8-8-8-16,10-12-3 15,1-11 2-15,4-17 13 16,1-9 9-16,-6-23 8 16,1-11 3-1,-6-19 9-15,-3-11 7 16,4-23 7-16,-5-3 6 16,-6-16 11-16,-5 5 4 0,-10 8 10 15,-1-4-7-15,-2 23-8 16,2 15-4-16,7 37-11 0,1 24-3 31,0 31-10-31,0 23-8 0,0 24-11 16,1 13 0-16,10 22-19 15,5 10-39-15,9 18-66 16,9-9-44-16,-4-17-34 0,6-21 6 16,6-35-16-16,7-17 1 15,3-28-42-15,0-13-2 0,-3-27 46 31,-3-10 42-31,-5-11 122 16,-3-6 71-16,-13-6 119 16,-4 5 42-16,-10 3 55 0,-5 8 3 0,-11 22-26 15,-4 3-20-15,-13 19-50 16,-5 6-27 0,-14 10-41-16,-2 11-18 15,1 9-30-15,4 3-11 0,13 9-18 16,6-6-4-1,14 5-3-15,11-6-2 16,18-12 0-16,3-6-1 16,4-10 0-16,4-11 1 0,-2-12 1 15,2-7 2-15,-4-16 3 16,-4-5 1-16,-9-9 0 16,-6-12 1-16,-4-9 0 15,-3-9 1-15,-5-13 1 0,0-9 0 16,-10-5 1-1,2 0-2-15,1 4 8 0,2 12 8 16,5 33 16 0,0 14 6-16,3 33-3 15,-1 21-2-15,1 24-16 16,3 19-12-16,-3 29-5 16,0 13-5-16,5 20-2 15,-1 11 6-15,5 0-68 16,6-2-26-16,4-30-90 15,3-15-44-15,5-31-30 0,-2-20-62 16,1-20 192 0</inkml:trace>
  <inkml:trace contextRef="#ctx0" brushRef="#br0" timeOffset="-140618.09">18211 14607 1151 0,'0'5'152'0,"-2"13"123"16,-1 8-43-16,-2 18-83 15,2 6-26-15,3 10-49 16,0 2-20-16,13-9-34 0,-1-5-11 16,12-18-18-16,3-5-24 31,1-24-70-31,7-4-54 0,1-20 77 16</inkml:trace>
  <inkml:trace contextRef="#ctx0" brushRef="#br0" timeOffset="-140474.74">18361 14093 1423 0,'-27'14'182'0,"-5"3"142"0,1 7-144 16,5 0-109 0,4-1-40-16,7-12-93 0,7-4-81 0,16-1 81 15</inkml:trace>
  <inkml:trace contextRef="#ctx0" brushRef="#br0" timeOffset="-139662.36">19673 14269 1022 0,'5'-11'73'0,"-5"2"54"15,-2 6-13-15,-13 3-19 0,-6 4-7 32,-6 7-19-32,-3 5-6 0,0 6-17 15,-4 4-9-15,0 4-22 16,9 3-9-16,8-7 7 15,12 3 8-15,8-6 16 0,8-2 7 16,10-7-3 0,4-4-5-16,13-2-3 15,0 1 0-15,3-4 1 16,1 3 0-16,-8 3-6 16,-8-3-3-16,-10 9-1 0,-11 2-1 15,-16 8-8 1,-7 7-4-16,-19 4-8 15,-12 2-3-15,-16 1-38 16,0 1-30-16,-3-9-91 0,9-8-84 16,19-13 138-16</inkml:trace>
  <inkml:trace contextRef="#ctx0" brushRef="#br0" timeOffset="-139454.77">19545 13918 613 0,'38'-52'181'16,"-1"14"201"-16,-14 13-79 16,-5 25-89-16,-4 17-45 0,-6 30-60 15,0 21-19-15,-4 28-29 16,-10 16-10-16,-5 10-27 16,-2 4-10-16,-2 6-14 0,3 2-34 15,14-6-152-15,1-11-244 16,18-16 239-16</inkml:trace>
  <inkml:trace contextRef="#ctx0" brushRef="#br0" timeOffset="-138674.21">20249 14112 819 0,'-13'6'98'0,"-7"7"68"0,-1 1-46 15,-4 3-6-15,6 7-33 16,5-1-12-16,9 7-13 15,1 5-4-15,2 6-6 16,2 6-5-16,-2 10-20 16,-1 11-10-16,-3 3-6 0,1 5-2 15,2-9-1-15,1-8 0 16,10-21-3-16,13-13 0 0,12-20-1 31,10-7 2-31,1-14 2 16,5-11 0-16,-12-10-20 15,-2-11-24-15,-10 1-107 16,-7 1-113-16,-6 2 145 16</inkml:trace>
  <inkml:trace contextRef="#ctx0" brushRef="#br0" timeOffset="-138532.95">20041 14399 1106 0,'17'0'109'0,"5"-2"80"0,7-4-36 16,8-7-50-16,3 1-29 0,1-6-68 16,0-2-62-16,-5 2 30 15</inkml:trace>
  <inkml:trace contextRef="#ctx0" brushRef="#br0" timeOffset="-138348.83">20588 14225 1383 0,'0'32'116'15,"-1"-1"64"-15,-1 18-63 0,-1 8-25 0,-3 12-45 16,2 4-19-16,4 4-72 31,0 0-59-31,2-4 58 0</inkml:trace>
  <inkml:trace contextRef="#ctx0" brushRef="#br0" timeOffset="-138170.25">20831 15042 1241 0,'22'19'99'0,"-15"5"69"16,-3 7-83-16,-23 9-59 15,-9 1-76-15,-8 9 26 16</inkml:trace>
  <inkml:trace contextRef="#ctx0" brushRef="#br0" timeOffset="-137703.81">21546 14405 760 0,'6'-3'149'16,"2"0"123"-16,-8-5-75 15,5 5-9 1,-12 1-47-16,-5 2-20 0,-15 6-49 16,-9 9-23-16,-12 8-28 15,-4 10-8-15,2 7-11 16,7-2-2-16,16 3-2 31,12-4-1-31,15 0 4 0,8-7 2 0,17-2 7 16,9-1 2-16,6-5-4 15,2 0 0 1,-4-5-1-16,-8 4 0 16,-23-4 3-16,-9 5 2 15,-23 5-68-15,-15 3-55 16,-7 3-247-16,-3-8 198 15</inkml:trace>
  <inkml:trace contextRef="#ctx0" brushRef="#br0" timeOffset="-137503.35">21402 14126 1352 0,'22'12'166'16,"-1"9"124"-16,-9 28-131 0,-8 12-33 15,-11 26-56 1,-7 11-16-16,-5 14-34 16,3-2-12-16,7-3-46 0,6-10-65 0,3-15-326 31,12-11 267-31</inkml:trace>
  <inkml:trace contextRef="#ctx0" brushRef="#br0" timeOffset="-137251.95">21789 14181 1242 0,'1'11'138'16,"6"10"102"-16,-4 23-95 16,-2 11-26-16,-10 21-51 15,-5 7-20-15,-4 24-35 16,3 4-7-16,8-2-6 15,7-16-5-15,10-29-3 16,5-16-3-16,11-29 0 0,1-12-3 16,7-21-13-1,1-13-14-15,0-23-61 0,1-10-52 16,-14-16-252-16,-6 1 239 16</inkml:trace>
  <inkml:trace contextRef="#ctx0" brushRef="#br0" timeOffset="-137098.45">21689 14451 954 0,'-14'3'147'0,"9"5"141"0,15-5-101 0,10-2-31 16,12 1-44-16,-1-2-27 15,6-3-58-15,4-7-27 16,0-1-138-16,6-1-174 31,2-1 173-31</inkml:trace>
  <inkml:trace contextRef="#ctx0" brushRef="#br0" timeOffset="-136820.68">22055 14318 1385 0,'10'-1'128'0,"2"1"62"0,11 4-27 31,5 6-11-31,8 2-45 16,5 7-24-16,-6 5-49 15,-7 3-16-15,-15 3-14 16,-13 6-4-16,-14 11-5 0,-12 1-1 16,-10 4-1-16,3-2 4 0,3-2 2 15,11-9 0 1,16-12-2 0,8-7-1-16,20-12 0 15,7 3 0-15,12-9 4 0,6 2-27 0,-6-13-103 16,4-7-15-1,4 5 51-15</inkml:trace>
  <inkml:trace contextRef="#ctx0" brushRef="#br0" timeOffset="-136661.97">22713 14850 1475 0,'2'4'158'0,"1"6"131"0,-1 2-172 16,-4 4-17-16,-4 13-62 31,-7 2-26-31,-9 5-107 0,-5 5-118 0,5 8 118 16</inkml:trace>
  <inkml:trace contextRef="#ctx0" brushRef="#br0" timeOffset="-135742.39">23458 14162 531 0,'14'-8'93'0,"-1"-3"97"15,-9 3 13-15,1 7 0 16,-5 1-5-16,-5 9-9 16,-1 2-14-16,-7 11-41 15,1 10-28-15,-12 6-57 16,-1 6-20-16,-7 9-22 0,-6 4-3 16,2 5-3-16,2-4-1 15,7-6-1-15,11-3-2 16,8-13-2-1,8-10 0 1,13-11-1-16,7-5 1 16,16-7 2-16,7-3 2 0,9-3 1 15,3-4-1-15,5 1-39 16,-8-2-51-16,-6-6-154 16,-10-2-186-16,-6-6 236 15</inkml:trace>
  <inkml:trace contextRef="#ctx0" brushRef="#br0" timeOffset="-135582.46">23603 14490 1128 0,'-5'6'197'0,"-1"4"152"0,6 12-115 15,-2 6-42-15,9 23-85 16,-12 2-31-16,-8 11-55 16,-1 3-16-16,-10-5-33 15,5 3-41-15,7-12-112 16,10-6-167-16,15-20 193 15</inkml:trace>
  <inkml:trace contextRef="#ctx0" brushRef="#br0" timeOffset="-135286.64">24023 14302 1522 0,'-19'23'90'15,"1"13"31"-15,3 8-40 0,0 22-50 16,6 7-12-16,9 1-16 0,8-8-4 16,12-25-4-16,13-13-1 15,8-24 3-15,7-12 9 16,-1-16 32-16,-1-6 17 16,-7-14 30-16,-9-3 0 0,-22-5-11 15,-13 3-16 1,-36 3-26-16,-6 5-11 15,-14 11-67 1,-4 6-39-16,8 17-99 0,10 7-104 16,25 11 166-1</inkml:trace>
  <inkml:trace contextRef="#ctx0" brushRef="#br0" timeOffset="-135017.3">24471 14331 1224 0,'6'20'112'0,"-1"9"68"16,-15 9-69-16,-2 9-61 16,-1 3-16-16,5-5-11 0,8-8-6 15,16-16 1-15,8-16 6 16,10-20 39 0,6-4 22-16,-6-10 32 0,-7-3 5 31,-2-3-17-31,-12-3-13 0,-13 1-29 15,-5-1-15-15,-20 0-27 16,-8 5-15-16,-10 9-67 16,-4 4-38-16,4 18-121 0,-4 5-369 15,33 16 371-15</inkml:trace>
  <inkml:trace contextRef="#ctx0" brushRef="#br0" timeOffset="-134758.7">24958 14407 1332 0,'5'12'71'0,"-5"10"34"0,-3 2-38 16,3 1-15-16,0-4-12 16,25-4-17-16,5-6-11 15,9-11 31-15,6-9 20 0,-8-12 32 16,-5-6 11-16,-8-6-22 15,-2-5-9-15,-19-1-7 16,-3 1-2-16,-25 8-15 31,-4 11-13-31,-28 19-58 0,-10 11-47 0,-15 24-456 16,-12 15 349-16</inkml:trace>
  <inkml:trace contextRef="#ctx0" brushRef="#br0" timeOffset="-129239.12">6906 15523 611 0,'-33'19'111'0,"-1"-8"90"16,0-9-55-16,-3-12-73 16,4-6-24-16,0-10-20 15,2-1 2-15,-2-3 7 16,1 8 7-16,-1 0 10 15,3 6-2-15,-3 8 5 16,-5 5 3-16,-5 14 5 16,-9 6-6-16,-19 18-16 15,-6 4-12-15,-30 4-19 16,-4 3-4-16,9-4-5 16,10 1-3-16,40 6-4 0,13 6-3 15,25 19-4-15,6 11 1 0,19 22-1 16,15 9 2-1,22 8-10-15,24-6-4 0,32-15-4 16,7-15-2-16,9-31 8 16,-11-14 4-1,-8-34 3-15,14-12 1 16,8-33 29-16,0-18 17 0,-11-28 29 31,-25-9 9-31,-32-20-8 0,-16-6-10 0,-21-6-20 16,-12 0-5-16,-25 11-5 15,-11 15 1-15,-25 24-1 16,-19 12-4-16,-41 21-12 31,-7 12-17-31,1 14-50 0,12 7-27 16,38 9-54-16,17 4-15 16,32 8-36-16,19 7-37 0,30 10 134 15</inkml:trace>
  <inkml:trace contextRef="#ctx0" brushRef="#br0" timeOffset="-128594.77">8726 15646 399 0,'-28'-14'101'0,"-7"1"90"0,-1 2-17 16,-4 7 0-16,-4 0-5 16,-5 9-15-1,0 6-43-15,-1 5-26 0,1 9-47 16,-1 7-19-16,5 18-17 15,-3 10-2 1,10 19-5-16,11 11-3 16,22 23-4-16,19 7-1 0,37 14-3 15,12 0 2-15,19-11 0 16,13-15 1-16,29-42-2 16,15-20-1-16,6-43 20 15,-1-16 6 1,-9-34 61-16,3-18 5 0,-1-31 22 15,-6-15 4-15,-36-12-41 16,-31-12 4-16,-39-2-28 16,-14-5-3-16,-22 11-2 15,-15 11 0-15,-33 17 0 16,-12 7-2-16,-50 19-8 16,-9 14 0-16,-5 31-69 0,-14 24-52 0,-4 48 54 15</inkml:trace>
  <inkml:trace contextRef="#ctx0" brushRef="#br0" timeOffset="-122629.23">12309 16687 436 0,'-2'-3'103'0,"-7"3"121"16,-2 5-2-16,-6 7-9 16,-10 4-14-16,6 4-43 0,-1-2-13 15,10-7-47-15,12-8-24 16,14 10-35-16,25-2-15 0,24 9-6 15,7 5 1-15,27 2-7 16,14-2-3-16,31-1-6 16,3-10-2-1,-3-14 7-15,-8-1 2 16,-9-18 5-16,1 0-1 0,-28-2 1 31,-18-1 2-31,-42 6 4 0,-24 5 2 16,-33 10-2-16,-19 9-2 0,-47 22-7 31,-22 6-3-31,-26 13-2 16,-7 3-2-16,-18-10-2 0,-6-2 0 15,8-16-9-15,5-12 1 0,23-15-3 16,14-6-1 0,21-4 4-16,14 0 0 15,38 9-2-15,21 2 5 16,45 4 4-16,24 9 2 0,41-7 4 0,12 4-4 31,29-14-3-31,29-8 0 0,16-19 15 16,14-10 9-16,2-4 20 15,-12-5 9-15,-33 8-3 16,-18 6-5-16,-60 12-6 16,-40 14 2-1,-46 21-6-15,-31 7-4 0,-50 11-9 16,-17 3-11-16,-17-5-4 15,-2-4-9-15,7-7-21 0,3-6-12 16,24-5-17 0,21 0-8-16,53 10-22 15,29 9-22-15,55 6-77 0,21 7 99 16</inkml:trace>
  <inkml:trace contextRef="#ctx0" brushRef="#br0" timeOffset="-93930.75">15732 16452 263 0,'-11'3'53'16,"2"5"64"-16,1-3 1 16,-5 1-3-16,4 0 1 0,-2 1-6 31,5 1-5-31,-2 3-9 15,-2 1-9-15,4 1-29 16,-4 1-16-16,6-3-27 16,-3-5-7-16,7-6 7 0,0-4 14 15,10-6 22-15,-1-2 6 0,5-6-4 16,-1-2-11 0,3 1-17-16,1-3-2 15,5 7-1-15,-4 3 0 0,4 7 0 16,1-1-4-16,4 6-6 15,-2 0-3-15,1 3-5 16,-1 3 0-16,-11 7-1 31,0 0 0-31,-6 10 2 0,-6 2-1 16,-8 10 2-16,-4 5-1 16,-10 10-1-1,-4 7 0-15,-9 0-10 0,-5 2-11 16,-9 0-32-16,-1-2-16 15,-5-2 4-15,-1-3 9 0,3-6 30 16,6-7 16-16,16-14 5 16,14-6 6-16,22-9 19 15,9-3 12-15,13-7 24 16,5-7 6-16,1-3-4 0,3-2-7 16,4-1-21-16,3 0-10 15,4 4-15-15,1-1-2 16,1-2-33-16,-3-1-52 0,3 2-203 31,-4-3 168-31</inkml:trace>
  <inkml:trace contextRef="#ctx0" brushRef="#br0" timeOffset="-93563.84">16324 15835 713 0,'-8'27'120'0,"3"0"109"0,2 3-24 0,2 3-69 16,-4-5-28-16,6 10-51 15,3 0-13-15,-3 5-19 32,2 9-7-32,-3-2-8 0,-1 2-4 0,-6 0-25 31,4-4-25-31,2-6-76 0,-7-6-64 15,8-13 99 1</inkml:trace>
  <inkml:trace contextRef="#ctx0" brushRef="#br0" timeOffset="-93138.27">16597 15714 374 0,'0'-3'90'15,"-2"1"66"-15,1-4-22 0,-1 1-12 16,2 4-24-16,0 1-6 16,2 0-10-1,-2 3-3-15,0 8-11 16,0 5-8-16,-5 15-20 15,-3 7-10-15,-3 16-7 0,0 10-4 0,-2 13-6 16,2 2-2 0,7-3-7-16,2-13-2 0,13-19-2 31,3-11-1-31,12-25 1 0,3-8 8 16,8-20 16-16,1-7 7 0,-5-11 8 15,-2 0-5 1,-5 2-9-1,-14 6-3-15,-17 10-5 0,-15 7-1 16,-18 21-6-16,-3 9-3 16,-8 18-48-16,8 4-49 0,13 12-308 15,6-2 244-15</inkml:trace>
  <inkml:trace contextRef="#ctx0" brushRef="#br0" timeOffset="-89177.18">16594 16942 759 0,'-13'24'69'0,"-1"3"43"0,0 1-37 0,3-1-24 16,1 0 4-16,9-2 21 16,4 2 6-16,16 9-9 15,8 10-11-15,12 14-29 16,11 8-11-16,9-2-16 16,4-1-3-16,8-20-1 15,-6-10-2-15,-9-16-1 0,-4-10-15 31,-14-9-139-31,-5-6 109 0</inkml:trace>
  <inkml:trace contextRef="#ctx0" brushRef="#br0" timeOffset="-88942.94">17031 17313 1113 0,'4'14'126'16,"4"0"94"-16,5-1-89 15,7 3-20-15,1 4-32 16,3 6-14-16,1 2-32 16,-1 5-10-16,-6 6-14 15,3 2-2-15,-4 0 0 16,-4 7 0-16,-13-7 1 16,-8 1-1-16,-11-5 0 15,0-7-3-15,-8-19-68 0,-1-7-59 16,-4-16-248-16,-1-9 206 15</inkml:trace>
  <inkml:trace contextRef="#ctx0" brushRef="#br0" timeOffset="-88439.56">17813 17507 945 0,'-1'-8'119'16,"-6"2"84"-16,3-4-78 16,-1 6-19-16,-3 2-27 0,5-1-6 15,-5 11-22-15,-3 8-12 0,-6 17-20 32,-1 9-7-32,-7 23-9 0,1 12-1 15,2 21-2-15,6 0-3 16,13-4-4-16,6-5-3 0,13-29 0 15,8-8 0-15,3-24 5 16,1-12 1-16,4-18 2 31,-2-12 1-31,-4-16 8 16,-2-2 4-16,-11-5 3 0,-7 4 1 16,-11 7-2-16,-7 7-3 0,-14 8-4 15,0 8-13-15,-3 5-64 16,1 4-58-16,7 4-208 0,4-1 189 15</inkml:trace>
  <inkml:trace contextRef="#ctx0" brushRef="#br0" timeOffset="-88037.68">18149 17499 861 0,'2'3'184'16,"-2"0"154"-16,-3 15-155 16,-7 5-38-16,-4 7-66 15,0 5-17-15,0 6-20 16,-1 3-12-16,3 2-20 0,-1 3-6 16,12 0-7-16,1-4-5 0,6-7-14 15,7-5-3-15,9-17 0 31,1-8 6-31,12-8 12 0,-2-5 4 0,8-9 2 16,2-5 0-16,-12-8 1 16,4-7 2-1,-11-3 1-15,-5 1 0 16,-4 5 2-16,-7 5 4 0,-6 15 20 16,-4 10 8-16,-6 18 9 15,4 15-2-15,-1 18-20 16,-3 2-7-16,11 11-11 15,-1-6-3 1,7-2-10-16,2 0-31 16,0-10-93-16,2-1-75 0,0-11 101 15</inkml:trace>
  <inkml:trace contextRef="#ctx0" brushRef="#br0" timeOffset="-87757.96">18643 17587 629 0,'-3'19'101'16,"3"-4"99"-16,0-3-34 0,6-1-12 15,-1 5-17-15,4 8-26 16,-1 6-19-16,-1 18-43 31,0 3-19-31,-3 10-24 0,0 1-10 16,1-2-59-16,-3 0-42 0,-1-14-232 15,-1-1 197 1</inkml:trace>
  <inkml:trace contextRef="#ctx0" brushRef="#br0" timeOffset="-87489.79">19173 17349 820 0,'10'8'181'16,"-9"10"145"-16,-12 16-122 0,-9 14-36 0,-15 11-66 16,-5 1-22-1,-13-3-36 1,-2-5-15-16,1-14-20 0,3-11-4 31,14-11-5-31,13-5 0 0,21-7-1 16,6 3 1-16,22 5 2 15,11 6 3-15,13 7 0 16,3 6-1-16,-3 1-3 16,3 3-8-16,-7-9-109 0,3 0 83 15</inkml:trace>
  <inkml:trace contextRef="#ctx0" brushRef="#br0" timeOffset="-70175.19">15630 1568 382 0,'-3'2'100'15,"-4"-2"100"-15,7 3-19 0,-1 0-7 16,-1 6-13-16,-4 1-23 31,9-1-39-31,5-1-10 16,6-13 5-16,11 2 8 0,12-8-8 16,7-8-8-16,14 7-39 0,5-4-17 15,2 2-17-15,-2 3-8 31,-9 4 8-31,-5-1-11 16,-10 8-70-16,-3-1-66 0,-18-5 66 16</inkml:trace>
  <inkml:trace contextRef="#ctx0" brushRef="#br0" timeOffset="-69559.27">16456 1079 582 0,'0'-5'87'0,"0"2"75"0,2 0 14 15,6-6-24-15,3-2-26 16,6 3-38-16,5-10-10 0,8 7-12 16,5 3-9-16,0 2-19 15,0 8-8-15,-4 6-13 16,-4 3-2-16,-5 8-5 15,-5-1 0-15,-9 1 0 16,-8 2 0-16,-11 3 1 0,-12-1 1 16,-7 2-3-16,-4-1-2 15,8-5-2 1,0-5-1-16,14-9-4 0,12-2 0 16,11-6-4-1,5 1-1-15,17-1 1 16,1 3 8-16,15 2 7 15,3 6 2-15,2 3 2 16,-5 4-7-16,-16 9-1 0,-12 3 0 16,-21 9 9-16,-13 5 2 0,-28 13 0 31,-11 7 0-31,-14-1-7 0,-7 0-3 0,10-11-3 16,6-10-12-16,19-13-37 15,8-14-34-15,19-18-113 16,8-8-113-16,13-18 169 15</inkml:trace>
  <inkml:trace contextRef="#ctx0" brushRef="#br0" timeOffset="-69132.93">17155 1119 541 0,'3'-26'62'0,"1"-1"82"0,5 4 10 0,-4 1 37 15,1 4-29-15,0 11-58 16,2 2-17-16,5 5-25 16,6 1-13-16,9 3-18 31,4 2-7-31,7-5-7 0,2 3-3 0,3 5-2 31,-10 4 0-31,-9 6-4 0,-13 4 2 16,-21 10 2-16,-11 2-1 0,-18 8-2 15,-5 4-3 1,-6 8-9-16,-1 3-2 16,13-4-5-16,9-7 0 0,15-9 4 15,12-9-2 1,15-9 1-16,10-9 1 15,15-11 2-15,4-11 3 16,13-8 2-16,4-1 2 0,11-18 2 16,-1 3-17-16,-10-14-156 31,-7-1-229-31,-2-1 221 0</inkml:trace>
  <inkml:trace contextRef="#ctx0" brushRef="#br0" timeOffset="-68928.14">17977 757 1109 0,'-12'37'82'15,"-1"8"38"1,-1 4 6-16,4 6-7 16,-1 7-37-16,8 1-42 15,-5 5-14-15,2 0-17 16,-3 3-2-16,-3 1-21 15,3-4-36-15,6-6-105 16,1-10-79-16,4-26 117 0</inkml:trace>
  <inkml:trace contextRef="#ctx0" brushRef="#br0" timeOffset="-68647.52">18405 891 466 0,'-2'10'146'16,"2"6"114"-16,-20 6-57 16,-2 3-2-16,-23 5-66 15,-13 0-29-15,-14-2-47 0,-3-9-17 16,15-3-27 0,13 1-9-16,22-2-12 0,15 3-1 15,18 5 1 1,16 0 2-16,22 2 10 15,17-1 3-15,22 1 3 16,-3-1 0 0,2-2 0-16,-12-1-1 0,-1-10-38 15,-5-5-78-15,2-6 64 16</inkml:trace>
  <inkml:trace contextRef="#ctx0" brushRef="#br0" timeOffset="-68028.27">19897 1030 161 0,'-6'3'63'0,"-2"5"65"15,2-5 3-15,-5 2 16 16,9 0-6-16,4-2-18 16,10 2-39-16,2-1-13 15,12-2-30-15,12 1-9 16,25 2 6 0,17 0 3-16,34 1 5 0,2-1-5 0,14-4-6 15,-1 1-2-15,10-2-10 31,5-2-1-31,-21 1-5 0,-19 1-1 0,-47-8 2 16,-12 8 1-16,-21-2-53 16,-11 2-55-1,-12-1 48-15</inkml:trace>
  <inkml:trace contextRef="#ctx0" brushRef="#br0" timeOffset="-67776.3">21036 773 707 0,'36'21'100'0,"-9"9"113"16,10 6-34-16,-11-5-9 15,4-2-27-15,15-4-37 16,-4-4-11-16,15-1-17 16,1 1-11-16,-11-1-25 0,-5-3-13 15,-24 1-12-15,-15 1 0 16,-18 6-1-16,-17-1 0 15,-14 2-5-15,-12 1-15 16,-2 2-57-16,4 1-43 16,-1-5-138-1,12-5-151-15,2-10 225 0</inkml:trace>
  <inkml:trace contextRef="#ctx0" brushRef="#br0" timeOffset="-67316.59">22753 904 928 0,'23'3'34'0,"1"4"86"0,3 0-8 16,-8 9 46-16,4 5 13 15,-8 12-58-15,-4 8-37 0,-8 12-45 16,-5-1-11-16,-9 5-9 16,-3-3-1-1,-5-8-26-15,-3-2-32 0,-2-13-137 16,5-4-245-16,-1-19 251 15</inkml:trace>
  <inkml:trace contextRef="#ctx0" brushRef="#br0" timeOffset="-67140.9">22537 1182 1011 0,'15'3'111'0,"7"2"89"0,16-4-44 16,6-1 9-16,13-3-55 15,9 0-38-15,12-7-50 16,2 2-7-16,-9-12-60 16,-8 6-85-16,-12-10 77 15</inkml:trace>
  <inkml:trace contextRef="#ctx0" brushRef="#br0" timeOffset="-66761.44">23347 914 673 0,'10'3'121'15,"2"-3"237"-15,4 0-192 0,6-2 18 16,4 2-12-16,0 0-72 16,8-1-30-16,-5 1-42 15,-2 0-9-15,-14 6-10 16,-4 8-1-16,-21 8-1 15,-13 5 0-15,-12 9-3 16,-8-1 0 0,11-4-3-16,3 3-1 0,15-8-3 15,11-4-2-15,13-6-1 16,13-3 1-16,15 1 5 16,5 0 2-16,6 2 4 0,-2 1 2 0,-9-1-1 31,-9 0 1-31,-26 0 4 15,-4 4 0-15,-32 2-4 16,-6 0-18-16,-11 5-64 16,-8 3-37-16,8-5-131 0,6-7-203 0,20-14 268 31</inkml:trace>
  <inkml:trace contextRef="#ctx0" brushRef="#br0" timeOffset="-66397.04">23806 896 909 0,'8'18'109'16,"-1"-3"119"-16,4-4-90 0,4-1 12 16,6-7-32-16,1-6-29 15,2-2-42-15,1 0-11 31,-5 4-20-31,-2 4-7 16,-9 8-6-16,-1 8-1 0,-14 12 0 16,-2 1 0-16,-13 15 0 15,-5 4 1-15,-3 6-1 16,-4 1 0-16,6-5-1 0,10-2 0 0,9-13-2 31,8-8-2-31,14-11 1 16,7-13 0-16,9-9 1 0,8-7 1 15,4-13-28-15,9-6-14 16,-2-7-79-16,4-5-50 16,2-2-157-1,-7-1 171-15</inkml:trace>
  <inkml:trace contextRef="#ctx0" brushRef="#br0" timeOffset="-66240.17">24370 860 669 0,'4'0'114'0,"1"9"103"0,0 12-13 0,-4 17-43 16,6 6-32-16,-4 16-53 16,-3 1-23-16,-2 4-29 15,-2 1-9-15,-3-6-6 16,-2-5-1-16,1-4-86 16,0-9-82-16,8-15 88 15</inkml:trace>
  <inkml:trace contextRef="#ctx0" brushRef="#br0" timeOffset="-65972.67">24731 866 796 0,'-10'27'133'15,"-8"-2"76"-15,-16 4-20 16,-5 2 13-16,-12-13-72 31,6 2-29-31,-3-6-59 0,12-1-20 16,16-1-25-16,4 4-11 0,24 8-5 15,9 4-2 1,29 12 7-16,6 5 6 0,13 6 6 16,4 1 2-16,2 0-23 15,3 0-52-15,-4 0 45 16</inkml:trace>
  <inkml:trace contextRef="#ctx0" brushRef="#br0" timeOffset="-21358.57">13024 7241 195 0,'-7'12'77'0,"-1"-1"63"16,1-3-20-16,2 2-7 15,-3 1-7-15,6 1-2 0,-1 1-8 16,-3-4-8-16,3-6-7 16,3-3-8-16,-5-1-3 31,5-10 3-31,0-5-4 15,2-8-1-15,1-4-6 0,1-8-6 0,4-10-8 16,5 0-4 0,-2-14-3-16,5-1-2 0,-2-5-6 15,0-4 1 1,5-1-11-16,-3 3-3 0,9 4-6 16,2 1-2-1,0 9-3-15,1-3 1 0,-4 13-7 16,-1-3-1-16,-2 7-2 15,-2 4 1-15,-2 11 2 16,-1 6 1 0,-8 10 1-16,-3 7 1 0,-8 7 2 15,-2 4 0-15,-6 7 0 0,4 3-4 32,-4-2-50-32,0 1-35 15,3-3-112-15,4-2-110 0,1-8 172 16</inkml:trace>
  <inkml:trace contextRef="#ctx0" brushRef="#br0" timeOffset="-20898.19">12792 6950 587 0,'-2'-3'80'15,"4"2"76"-15,-4-6-50 16,5 7-3-16,0 5-16 15,2 0-9-15,6 6-43 16,3 5-14-16,10 12-15 16,1 8-1-16,8 15-2 15,-7 6 1-15,-6-2-1 16,-2-2 1-16,-11-10-1 16,5-7-1-16,-3-15 0 15,4-9-1-15,-2-13 0 16,0-10 10-16,-2-8 29 15,8-3 13-15,-1-13 16 16,8-1-8-16,9-8-26 16,3-4-10-16,10 3-48 15,0-1-122-15,-10-5 93 0</inkml:trace>
  <inkml:trace contextRef="#ctx0" brushRef="#br0" timeOffset="19946.66">13719 5910 649 0,'0'9'122'0,"-1"0"119"0,-6-4-29 15,3-2-62-15,-4-1-25 0,2-7-38 16,-4-3-8-16,5-1-8 16,-6-4-5-16,-1 2-15 15,1 0-12-15,-16 0-17 16,3 0-7-16,-3-2-9 15,1-1-1-15,2 10-5 16,6-6 0-16,6 15-3 16,-4 4 0-16,8 13-2 15,-4 11 2-15,8 5 0 16,0 5 0-16,12-4 0 16,3-7-2-16,8-12 1 15,12-7 1-15,-2-15 3 0,2-10 2 16,4-18 10-16,-4-8 8 15,-9-20 9 1,2-7 2-16,-10-20 1 0,5-5 1 16,-14 0 2-16,-5 2-3 0,-2 23-5 15,-9 13-9-15,5 28-7 32,-7 18-4-32,-4 25-5 15,4 16-2-15,-1 28-4 0,6 12 0 16,4 17 2-16,0 1 0 0,12-3 1 15,7-7 0-15,5-18 0 16,12-13 1 0,4-22 0-16,5-9 0 15,5-23 2-15,6-11 0 0,-2-21 2 16,2-7 0-16,-6-10 1 16,-5 1 0-16,-14 7 3 15,-15 7 2-15,-23 11-1 16,-8 12-1-16,-12 18-4 15,-1 15-3-15,2 24-1 16,-1 13 1-16,10 13 0 16,6-4-1-16,19-13 0 15,10-12-1-15,16-26 0 0,11-14 2 0,15-17 3 32,-1-6 1-32,0-14 3 15,-4-2 2-15,-12-1 0 16,-4-1-1-16,-7 10-3 0,-3 5-4 15,-4 14-2 1,-5 11-2-16,-1 13 0 0,3 3 2 16,1 7 2-1,-2 2 1-15,-1-1 2 16,-2-2 3-16,-11 2 2 0,-3-2 4 16,-12 2 1-16,-4-4-1 15,-11-3-4-15,0-4-2 16,-1-11-45-16,1-10-39 15,21-17-107-15,7-9-63 0,15-22-192 16,11-11 235-16</inkml:trace>
  <inkml:trace contextRef="#ctx0" brushRef="#br0" timeOffset="20293.67">14557 5493 784 0,'30'-46'156'0,"-5"17"160"16,-6 11-34-16,-3 23-50 15,-5 12-25-15,0 21-43 16,-8 13-30-16,-1 23-51 15,-2 8-17-15,-5 4-36 16,5 3-15-16,2-18-9 16,9-10-4-16,17-9-21 15,10-8-18-15,12-15-66 16,10-6-50-16,-6-21-139 0,-2-4-174 16,-3-16 267-1</inkml:trace>
  <inkml:trace contextRef="#ctx0" brushRef="#br0" timeOffset="20356.06">14723 5944 1324 0,'33'13'111'0,"5"-7"72"32,9-1-3-32,13-13-55 15,1-6-31-15,1-4-60 0,-7-5-62 16,2-4 18-16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6:41:22.8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8531 11877 447 0,'0'-3'105'0,"0"0"126"0,0-5-8 15,0 3-15-15,0-6-14 0,-3 2-42 16,-2 2-21 0,-8-1-35-16,-4 5-21 15,-13 3-27-15,-2 0-18 0,-6 13-18 16,1 1-3-16,2 10-7 15,5 1 3 1,13 2-4-16,7-2-1 16,12-8-4-1,9-2 4-15,15-3 8 16,1-2 6-16,11-1 8 16,0-3 2-16,0 2 3 0,-2 3-4 15,-9-1-1-15,-10 9-7 16,-15 6-2-16,-7 3 2 0,-17 13-5 15,-6-1 4-15,-12 5-6 16,1-5-18 0,-1-2-83-16,4-7-64 0,3-17-295 15,8-9 259 1</inkml:trace>
  <inkml:trace contextRef="#ctx0" brushRef="#br0" timeOffset="202.96">8403 11417 1262 0,'3'-13'151'0,"-3"13"119"0,0 8-36 0,-3 28-85 31,-3 10-35-31,6 23-60 16,1 13-24-16,5 21-19 15,2 9-2-15,3 8-15 16,4 3-45-16,7 3-171 15,4-3-236-15,9-13 248 16</inkml:trace>
  <inkml:trace contextRef="#ctx0" brushRef="#br0" timeOffset="709.4">8881 11603 1001 0,'-2'0'132'0,"9"0"-40"16,12 0 155-16,-7 3-102 0,-1 9 4 0,-3 9-11 15,2 14-51-15,-3 9-18 16,-5 11-37-16,3 11-15 0,1 18-11 31,-3-1-2-31,4 12-5 16,-3-4 3-16,-2-7-1 15,3-5 0-15,6-16-2 0,1-11-1 0,4-20-3 16,5-14 0-16,1-18-2 31,4-12 0-31,1-20 0 0,2-7-2 0,2-12-8 0,2-1-10 32,2-8-15-32,-5 2-19 0,-6-2-72 15,-10 5-56-15,-14 6-132 16,-13 5-42-1,-12 17 18-15,-7 10 80 16,-9 17 254-16,-1 9 126 16,2 13 171-16,7 8 28 0,5 2-32 15,3 1-28 1,9-9-52-16,3-6-22 0,10-10-52 16,3-8-31-16,6-12-49 15,5-12-21-15,15-3-18 0,4-1-3 16,8-7-35-1,7 4-43-15,9-1-156 0,11 2-159 0,21-1 207 16</inkml:trace>
  <inkml:trace contextRef="#ctx0" brushRef="#br0" timeOffset="1019.75">9692 12063 582 0,'-5'19'163'15,"-4"2"156"-15,9-7-129 0,-5-5-29 0,2 1-53 32,1 2-15-32,2 9-39 15,0 6-11-15,5 9-22 0,0 3-11 16,7 4-7-16,9-5-3 16,10-13 0-16,12-9 14 15,14-19 36-15,6-16 19 0,6-19 34 31,2-11 3-31,-5-9-8 16,-14-7-8-16,-20 0-21 0,-10 2-8 0,-27 8-20 0,-12 11-5 16,-29 15-26-1,-11 17-33-15,-10 29-101 0,-1 13-75 16,14 21 99 0</inkml:trace>
  <inkml:trace contextRef="#ctx0" brushRef="#br0" timeOffset="3294.35">11975 11730 501 0,'3'0'147'0,"1"2"122"16,-2 4-36-16,-2 5-26 15,-6 2-46-15,1 1-25 16,-6 0-39 0,6-1-13-16,-4 4-26 0,2-1-15 15,3 8-24-15,-1-1-8 0,-5 7-6 16,6 5-2-16,-1 0-1 16,5-1-2-1,8-8 1 1,6-1 6-16,13-11 15 15,12-5 4-15,15 4 22 0,6-10 1 16,0 7-7-16,-14 2-1 0,-13 7-17 16,-16 5-5-16,-17 12-4 15,-5 5-2-15,-25 13-3 16,-4 4 0 0,-23 8-46-16,-6-1-33 15,4-10-102-15,3-9-109 16,16-18 160-16</inkml:trace>
  <inkml:trace contextRef="#ctx0" brushRef="#br0" timeOffset="3482.49">12003 11700 1424 0,'54'-3'155'16,"4"-2"118"-16,3-4-110 15,-7-5-23-15,8-10-49 16,-7-3-23-16,6-9-41 0,6-2-13 0,10-4 220 16,2-1-170-16</inkml:trace>
  <inkml:trace contextRef="#ctx0" brushRef="#br0" timeOffset="5770.49">19750 11795 782 0,'-1'-6'87'0,"1"-1"71"15,-6 3 7-15,4-1-14 16,0 2-9-16,-2 3-27 16,-3 0-5-16,1 4-21 15,0 4-9-15,4 3-7 16,2 4-15-16,-1 8-13 15,1 7-9-15,0 10-18 16,-4 9-4-16,6 3-11 16,0 4-1-16,1 6-2 15,6-2-7-15,2-7-34 0,-6-4-19 16,4-9-76-16,4-7-67 0,0-13 117 16</inkml:trace>
  <inkml:trace contextRef="#ctx0" brushRef="#br0" timeOffset="6202.56">20199 11760 923 0,'-8'2'111'0,"-7"6"80"16,-2 4-14-16,-8 14-66 16,-2 4-21-16,2 11-34 15,1 6-18-15,13 8-22 16,8 3-9-16,16 1-7 16,4-4-2-16,21-11-1 0,11-4 0 15,1-18 5-15,5-8 11 16,-6-13 16-16,-8-5 12 15,-6-20 8 1,-7-3 1-16,-1-17 8 16,-2-2 1-16,1-4 10 15,-14-1-3-15,-10 4-7 16,-13 1-6-16,-18 4-26 16,1 9-11-16,-10 20-20 0,0 15-13 0,-3 23-28 31,-8 6-24-31,8 7-90 15,10-6-75-15,28-2 125 16</inkml:trace>
  <inkml:trace contextRef="#ctx0" brushRef="#br0" timeOffset="6414.92">21164 11661 1211 0,'3'30'119'16,"-3"9"103"-16,-3 7-66 15,0 16-24-15,-7 10-38 0,7 5-51 16,3 4-18-16,0-5-21 16,2-9-20-16,7-8-100 15,2-9-81-15,7-15 96 16</inkml:trace>
  <inkml:trace contextRef="#ctx0" brushRef="#br0" timeOffset="7190.32">18670 11858 172 0,'-6'19'88'32,"1"3"68"-32,2 5-14 0,3-3-11 0,4-1-31 15,7-5-16 1,8-1-17-16,7 2-6 0,8-8-17 15,7 0 5-15,0-11 24 16,0-10 14-16,-1-2 45 16,-9-10 5-16,-7-8-12 15,0 3-10-15,-24-11-36 16,-8 5-10-16,-19 3-22 16,-14 3-11-16,-19 8-16 15,0 4-9-15,-3 7-30 0,1 8-31 16,12 12-88-16,4 7-104 15,21 6 132 1</inkml:trace>
  <inkml:trace contextRef="#ctx0" brushRef="#br0" timeOffset="7542.13">18036 11819 917 0,'-15'30'42'16,"3"6"28"-16,1 14-65 16,4 1-1-1,7-9-3-15,2-4-1 0,19-19-2 16,7-6 32-1,18-18 62-15,9-11 31 16,-3-17 56-16,-6-5-7 0,-16-4-23 31,-13 2-21-31,-20 2-40 0,-18 2-22 0,-28 11-38 16,-10 6-7 0,-16 10-36-16,0 7-44 0,5 8-105 0,4 8-111 31,19 12 141-31</inkml:trace>
  <inkml:trace contextRef="#ctx0" brushRef="#br0" timeOffset="7838.34">17449 11708 883 0,'-22'13'122'16,"-2"9"69"-16,5 11-60 16,-1 10-36-16,7 7-49 15,5-1-11-15,14-5-25 16,9-6-5-16,11-14 27 16,11-15 17-16,2-12 37 15,1-11 14-15,-4-10-12 0,-9-4-5 16,-15-5-17-16,-10 0-15 15,-15-2-14-15,-15 6-12 0,-18 6-7 16,-6 7-29-16,-6 5-146 16,-2 9 113-1</inkml:trace>
  <inkml:trace contextRef="#ctx0" brushRef="#br0" timeOffset="8024.07">16826 11981 1285 0,'-13'14'127'15,"-12"-6"175"-15,6 3-265 0,-5-9-26 16,1-4-124 0,-3-1 80-16</inkml:trace>
  <inkml:trace contextRef="#ctx0" brushRef="#br0" timeOffset="8162.46">16414 11850 929 0,'5'-9'248'0,"-24"40"-120"0,-5-7 137 16,0-4-133 0,7-13-96-16,1-9-33 0,5-21-145 15,3-9 102-15</inkml:trace>
  <inkml:trace contextRef="#ctx0" brushRef="#br0" timeOffset="8315.23">15926 11797 1031 0,'-34'36'74'15,"1"-9"61"-15,9-13-100 16,3-11-18-16,14-16-236 0,2-10 162 15</inkml:trace>
  <inkml:trace contextRef="#ctx0" brushRef="#br0" timeOffset="8463.91">15387 11711 1033 0,'-40'34'179'16,"4"-9"256"-16,22-14-359 0,3-11-25 31,11-21-43-31,1-7-24 0,7-12-167 16,-1-5 129-16</inkml:trace>
  <inkml:trace contextRef="#ctx0" brushRef="#br0" timeOffset="8940.07">14784 11565 690 0,'-5'-14'140'0,"-7"-1"133"16,-7 4-52-16,-8 3-91 16,-3 8-18-16,-6 4-46 15,-2 2-11-15,3 7-20 16,4 1-16-16,7 19-13 16,2 8-3-16,14 19-5 15,2 9-2-15,15 7 2 16,5-4-1-16,15-13 0 15,9-10 0-15,11-29 8 0,6-14 16 16,6-18 37-16,1-15 8 0,-16-22 2 31,-8-4-8-31,-18-12-29 0,-15-8-5 16,-19 7-12-16,-13 5-5 0,-27 10-4 31,-11 10-4-31,-9 17 1 0,5 12-19 0,9 20-74 31,6 7-54-31,15 20 67 0</inkml:trace>
  <inkml:trace contextRef="#ctx0" brushRef="#br0" timeOffset="21915.76">4950 13668 605 0,'-7'-7'136'0,"2"2"106"0,-4-5-66 15,-4 1-35-15,-1 3-40 32,-8-4-14-32,-2 7-27 0,-1-3-9 15,-3 9-23-15,-1 2-11 16,-7 7-11-16,-2 6-3 15,5 4-2 1,2 3-1-16,5 2 0 16,11-4 0-16,15-1 10 15,4-4 6-15,26-7 16 0,0 1 9 16,10-7 12 0,-2 3 3-16,-1-5-2 0,3 4-4 0,-10-3-8 31,3 7 0-31,-19 3 0 0,-12 10 2 15,-16 9-7-15,-10 11-5 16,-20 8-14 0,-5 2-6-16,-11-5-5 0,-8-6-2 15,3-9-1-15,4-9-1 16,10-10-28-16,10-11-18 16,11-10-63-16,7-3-38 0,12-10-88 15,11-3-138-15,12-2 219 16</inkml:trace>
  <inkml:trace contextRef="#ctx0" brushRef="#br0" timeOffset="22262.57">5259 13094 495 0,'0'-6'163'15,"-3"-3"125"1,-2 9-60-16,-5 0-26 0,4 3-43 16,-5 6-9-1,6 6-33-15,-3 3-18 0,8 12-32 16,0 4-16-16,4 13-25 15,3 8-8-15,3 14-11 16,-2 7-3-16,1 5-1 0,1 5 5 16,-6 6-56-1,8-4-42-15,-8-4-93 16,4-6-46-16,-3-18-103 16,3-17 175-16</inkml:trace>
  <inkml:trace contextRef="#ctx0" brushRef="#br0" timeOffset="22694.14">5574 12989 777 0,'2'1'165'0,"-4"6"118"0,-2 8-42 15,-9 4-24-15,2 19-61 16,1 10-29-16,7 18-59 16,3 11-24-16,5 16-25 15,3 5-10-15,3 4 1 16,-2 6-25-16,4 2-97 31,-4 0-96-31,2-1 99 16</inkml:trace>
  <inkml:trace contextRef="#ctx0" brushRef="#br0" timeOffset="24212.24">9035 13618 565 0,'-1'0'142'0,"1"-2"136"15,-3 1-18-15,-2-4-57 16,3 5-26-16,-7-3-47 15,3 0-20-15,-7-5-35 0,0-3-19 16,-4 5-21-16,-3-4-8 16,-6 7-13-16,-12 3-6 0,-3 3-8 15,-4 8-2-15,7 7-3 16,9 2-2-16,15-1-3 31,13 0 0-31,16-3-1 16,9-2 0-16,19-3 5 0,-5-2 1 15,4-4 4-15,-1-2 0 16,-5 5 2-16,4 3 1 0,-12 2 3 16,-4 4 2-16,-13 7 8 15,-9 4 2 1,-13 8 0-16,-10 4 0 0,-12 7-7 0,-7-3-2 31,-10-4-3-31,-5-9-1 16,-4-17-27-16,1-7-29 0,6-14-77 15,8-4-49-15,12-11-124 16,13-4-154-16,13-11 265 16</inkml:trace>
  <inkml:trace contextRef="#ctx0" brushRef="#br0" timeOffset="24419.73">8983 13205 901 0,'0'-5'163'0,"0"7"162"0,-3 6-94 0,-6 15-71 16,4 14-34-1,-3 15-50 1,0 12-22-16,8 15-29 16,0 8-14-16,0 11-8 0,8 9 7 0,2 10-83 15,-2 9-68-15,6-2 79 31</inkml:trace>
  <inkml:trace contextRef="#ctx0" brushRef="#br0" timeOffset="24813.32">9316 13199 1022 0,'5'7'117'0,"3"9"47"0,1 9-15 0,1 5-18 16,7 15-41-1,1-3-15-15,-1 16-29 0,2-1-11 16,-14 11-17-16,-1 9-7 15,-7 13-5 1,-6 16-1-16,-4 9-6 0,-3-6-5 0,1-16-13 16,2-16-13-16,10-30-22 31,4-10-4-31,17-25 4 16,5-10 13-1,15-24 22-15,3-11 3 0,5-26-10 16,1-8-10-16,-9-15-67 15,-3 0-61-15,-10 6 92 0</inkml:trace>
  <inkml:trace contextRef="#ctx0" brushRef="#br0" timeOffset="24981.9">9187 13681 1612 0,'20'2'90'0,"10"-5"44"15,4-9-17-15,13-8-35 16,8-7-16-16,13-3-39 0,0-6-11 31,-2 0-96-31,-3-2-79 0,3 9 85 16</inkml:trace>
  <inkml:trace contextRef="#ctx0" brushRef="#br0" timeOffset="25362.01">9998 13415 1000 0,'-14'25'115'15,"-7"6"86"-15,1 14-111 0,-2 5-36 16,-1 13-39-1,8 2-8-15,7 4-7 0,8-3-2 16,17-18-1-16,12-12 4 16,21-36 53-16,7-14 31 0,12-32 45 15,-6-9 18-15,-15-18-17 16,-9 1-17-16,-18-7-28 16,-9 5-15-16,-12 1-24 15,-11 9-8 1,-17 13-16-16,-18 9-6 0,-14 18-33 15,-8 16-21-15,4 25-53 16,7 12-30 0,20 23-78-1,11-2-94-15,24 9 169 0</inkml:trace>
  <inkml:trace contextRef="#ctx0" brushRef="#br0" timeOffset="25840.71">10417 14094 453 0,'-7'5'146'0,"2"0"126"0,3-4-74 16,2-2-22-16,10-1-37 16,4-4-14-16,6 4-5 0,1 4-5 15,-4 7-20-15,1 6-17 16,-7 10-31-16,-2 9-16 15,-12 14-28-15,-11 10-40 0,-19 16-164 16,-7 8 129-16</inkml:trace>
  <inkml:trace contextRef="#ctx0" brushRef="#br0" timeOffset="27828.42">11097 13451 256 0,'2'-13'79'0,"1"1"93"15,2 2-8-15,0 4-19 0,-2 0-13 16,-3 4-29-16,0 0-17 0,1 2-23 31,-1 0 0-31,7-6 0 16,-3 0 3-16,6-4 5 0,-4-1-1 0,5-1 0 16,0-3-3-16,-1 4-9 31,-1-1-7-31,1-2-10 0,4 3-6 15,5-2-9-15,1 5-4 16,13 5-7-16,4-2-4 0,2 10-5 16,-1-2 0-1,-8 5 1-15,2 5 2 0,-15-1 5 16,-3 6 0-16,-9-1 0 16,-8 5-1-16,-4 3-3 0,-4 2-2 31,-3 5-3-31,-5-1 0 0,-5-3-2 15,2 6 0-15,-9-3-1 16,2 5 1-16,-7 2-10 16,-2 0-6-16,5 3-13 15,-3 6-2-15,3-6-1 16,3 2 2-16,3-7 9 0,3 1 3 16,7-7 9-1,0-4 4-15,9-4 1 16,-2-1 0-16,2-7 1 15,5 0 0-15,0-6 0 16,-2-3 0-16,5-4-1 16,0-1 1-16,5 0 1 15,0-1 7-15,4-4 4 16,4 4 4-16,9-3 0 0,8 3-2 0,13 2-4 16,10-1-2-16,20 8-3 31,14-5-2-31,6-3-1 0,6 0 8 0,-12-3-70 15,-13-1-65-15,-9 10 72 16</inkml:trace>
  <inkml:trace contextRef="#ctx0" brushRef="#br0" timeOffset="30327.63">8135 14123 503 0,'0'-2'137'0,"-5"2"164"16,2 5-39-16,0 6-27 16,-8 1-39-1,1 6-76-15,1-9-21 0,1 2-38 16,5 0-15-16,3 2-16 16,3 3-10-16,0 6-14 15,2 6-1-15,-8 16-3 0,-5 2-6 0,-13 12-54 31,-7 7-47-31,-18 0-244 16,2-7 206-16</inkml:trace>
  <inkml:trace contextRef="#ctx0" brushRef="#br0" timeOffset="31108.18">7056 13232 452 0,'-7'12'96'16,"1"-1"88"-16,-5-3-65 15,0 2-22 1,-5-6-15-16,-1 3 4 0,-1-7-19 16,3-5 0-16,-6 3 2 15,7 2-4-15,-2 2-23 16,4 4-12-16,-1 7-21 31,-4 3-4-31,7 6-4 0,-3 1 0 0,10-4-1 16,0 3-2-16,3-7-2 15,11 0 7-15,-1-7 17 16,4 3 11-16,6-3 17 0,-2 0-2 16,-1 3-6-16,-1 0-1 15,-10 2-1-15,-6 1 3 16,-1 3-1-16,-10 9-5 16,-12 3-12-1,-2 5-7-15,-8 2-9 0,-8 2-1 16,-6-5-3-1,-4 0-1-15,1-8-43 16,1-6-31-16,11-8-54 16,5-3-60-16,9-8-147 15,4-8 194-15</inkml:trace>
  <inkml:trace contextRef="#ctx0" brushRef="#br0" timeOffset="31337.9">6928 12935 735 0,'3'-3'140'16,"2"8"139"-16,3 9-66 0,-7 21-71 16,1 6-27-16,-5 20-45 15,-5 9-23-15,-6 16-25 0,-4 4-11 16,-5 11-5-16,-1 2-15 31,-1 2-74-31,6 1-58 0,6-11 68 0</inkml:trace>
  <inkml:trace contextRef="#ctx0" brushRef="#br0" timeOffset="31732.13">7242 13131 767 0,'0'12'73'15,"0"7"70"-15,0 5-31 0,0 9 0 16,0 5-21-16,-2 8-36 15,-1 3-22-15,-5 10-20 0,2 5-4 16,-5 2-4-16,-2 2-1 31,2 4-2-31,3 4-1 16,7-7 0-16,1 2 0 0,6-14-1 16,0-3-1-16,5-13 0 15,5-7-4-15,8-12-16 16,3-12-9-16,9-20-11 15,2-9-4-15,4-15 12 16,4-9 4-16,-8-7-15 16,-7-2-39-16,-1 1 49 15</inkml:trace>
  <inkml:trace contextRef="#ctx0" brushRef="#br0" timeOffset="31923.1">7103 13661 907 0,'20'-16'94'0,"3"2"62"15,-1-5-39-15,0 3-56 32,6-1-20-32,8-7-19 0,5 0-40 15,15-4-235-15,-1-4 178 0</inkml:trace>
  <inkml:trace contextRef="#ctx0" brushRef="#br0" timeOffset="32118.11">7829 13154 1260 0,'-2'4'115'16,"-6"8"69"-16,3 10-27 15,-1 16-74-15,3 8-25 0,3 26-39 16,2 12-10 0,-1 25-50-16,2 9-65 0,-1 24 63 15</inkml:trace>
  <inkml:trace contextRef="#ctx0" brushRef="#br0" timeOffset="43154.8">23612 12990 589 0,'-14'7'163'16,"-6"1"149"-16,-7-5-130 15,3 3-25 1,-4-11-49-16,1-1-8 0,2-2 0 16,-4 0-3-1,4 3-17-15,-6 2-15 0,2 5-35 16,1 6-12-16,6 6-9 15,4 2-2-15,7 9 1 16,3-1-2-16,8 2-3 16,7 1-1-16,7 2-1 15,8 1-1-15,6 1 5 16,9 5 6-16,-1 1 9 16,-4-6 9-16,-7 2 5 0,-11-3 4 15,-14-1 0-15,-13 2-5 16,-17-6-10-1,-14 2-6 1,-6 0-10-16,-4-2-1 0,4-9-4 0,7-5-2 16,0-11-3-1,7-3-19-15,-2-11-37 16,0-8-29-16,10-5-85 16,4-6-58-16,18-10-193 0,14-7 233 15</inkml:trace>
  <inkml:trace contextRef="#ctx0" brushRef="#br0" timeOffset="43382.77">23360 12662 884 0,'9'-33'218'32,"-4"6"199"-32,-6 16-143 0,-4 10-26 15,-9 15-45-15,-5 16-26 16,3 17-51-16,2 4-31 15,3 17-58-15,4 6-21 16,1 16-17-16,5 14-4 0,2 17-19 16,2 7-38-16,7 6-159 31,1-3-254-31,5-24 264 0</inkml:trace>
  <inkml:trace contextRef="#ctx0" brushRef="#br0" timeOffset="43734.75">23751 12656 908 0,'0'-13'151'0,"0"6"235"0,3 3-191 0,-3 12-17 0,0 5-15 15,2 15-55 1,-4 10-15-16,2 16-32 0,-3 9-16 0,-5 11-22 16,4-2-8-16,-3 4-8 15,3 1-3-15,-4 5-2 16,3-9-2-16,-1-2 0 31,1-5 0-31,3-11-2 0,2-3-2 0,3-15-15 31,12-6-7-31,4-15-9 16,1-10-2-16,12-12 5 0,-5-8-7 0,-1-19-40 16,4-5-39-1,-9-8-155-15,-4-4-140 0,-6-9 228 16</inkml:trace>
  <inkml:trace contextRef="#ctx0" brushRef="#br0" timeOffset="43916.27">23552 13064 1296 0,'10'-7'146'32,"4"2"130"-32,10-1-47 0,11 6-36 15,-4 0-39-15,4-2-56 16,-7 0-18-16,-3-1-39 16,2-6-10-16,3-7-36 15,6-3-47-15,7-11-129 16,0 2-90-16,7 3 132 15</inkml:trace>
  <inkml:trace contextRef="#ctx0" brushRef="#br0" timeOffset="44360.12">24172 12916 698 0,'2'8'107'0,"8"-8"106"16,10-1 11-16,13-15-23 15,3-2-29-15,2-4-50 16,-1 0-21-16,-4-9-23 15,-14 1-13-15,-2-5-20 16,-8-1 0-16,1 4-5 16,1-1 0-16,2 14 1 15,-10 5-1-15,-2 9 0 0,6 13-3 16,-15 16-8 0,3 9-6-16,-4 22-11 15,2 2-3-15,3 15-6 16,4 4-4-16,0 6-2 0,6 7-12 15,-1 4-29-15,-4-7-21 16,5-10-75 0,-2-11-54-16,0-20-263 15,6-2 265-15</inkml:trace>
  <inkml:trace contextRef="#ctx0" brushRef="#br0" timeOffset="44522.19">24273 13426 1339 0,'21'22'136'31,"3"-5"79"-31,12 5-64 0,8-5-16 16,10-5-58-16,2-9-24 16,-3-6-71-16,-5-7-70 15,-5-3 50-15</inkml:trace>
  <inkml:trace contextRef="#ctx0" brushRef="#br0" timeOffset="46842.97">18247 13246 226 0,'-13'5'94'0,"2"2"82"0,0-2-18 15,7-5-5-15,4-1-10 16,3-4-9-1,6-5-19-15,-2 3-9 0,-1 0-23 16,-6 7-10-16,1 0-19 16,1 2-5-16,-4 6-2 15,2 0 5-15,-3 4 10 16,5 1-1-16,4 9-13 16,5 5-12-16,5 11-22 15,-3 3-5-15,-2 6-5 16,-3-5-2-16,-7 3-5 0,-2-3-22 15,-9-1-62-15,2 0-53 0,3-6-151 16,5-8-100-16,4-13 211 31</inkml:trace>
  <inkml:trace contextRef="#ctx0" brushRef="#br0" timeOffset="47302.83">18618 13295 760 0,'-13'9'80'16,"2"1"66"-16,-2-2 4 0,2-2-12 15,7-1-12-15,-4-1-30 16,5 6-13-16,-5 2-32 15,3 6-17-15,-3 7-22 16,5 5-6-16,1 13-5 16,4-6-1-16,11 3 1 15,10-7 1-15,7-8 1 16,8-4 0 0,3-15 2-16,2-6 1 0,-2-6 1 15,0-10 2-15,-5-14 5 16,0 2 7-16,-10-12 16 15,-7-1 6-15,-5-9 5 16,1 1 0-16,-7-3-2 0,-11 4-2 16,-16 14-8-16,-15 1-8 15,-12 22-17-15,-6 7-7 0,-2 11-4 32,2 5-8-32,8-2-40 15,12-2-21-15,12-7-46 16,17-1-31-16,3-1-111 0,12-4 147 0</inkml:trace>
  <inkml:trace contextRef="#ctx0" brushRef="#br0" timeOffset="47623.28">19291 13184 840 0,'0'2'170'0,"-1"1"119"15,-1 5-39-15,-2 1-24 16,-3 10-68-16,6 3-32 15,-3 13-60-15,4 5-23 16,0 18-25-16,0 13-10 16,4 9-12-16,-3 7-31 15,2-3-128 1,4-2 105-16</inkml:trace>
  <inkml:trace contextRef="#ctx0" brushRef="#br0" timeOffset="51201.73">20110 13189 254 0,'-5'0'41'0,"-4"3"54"0,-2-3 7 15,6-3 20-15,-1-2 1 16,6-4-3-16,6-1 1 16,1-5 13-16,4-1 0 0,-8 0-1 15,3 4-2-15,-8 2-14 16,-5 5-13-16,-9 5-31 15,-8 5-21-15,-6 14-29 16,-3 3-8-16,6 13-11 0,4 6-2 31,11 14-4-31,8 0 0 16,4 8 0-16,4 2-1 0,14-10-2 16,5-3-4-16,15-16-3 15,8-9 0 1,9-16 4-16,7-11 5 15,-1-16 25-15,1-9 12 0,-16-14 28 16,-10-7 16-16,-12-8 5 16,-12-4-3-16,-10-10-14 0,-2-1-8 15,-13-5-18 1,-4 1-7-16,-18 13-14 16,-4 7-7-16,-15 21-13 15,-6 12-12-15,3 23-37 0,-1 9-22 16,17 17-77-16,6 4-43 15,24 3-205 1,11 0 221-16</inkml:trace>
  <inkml:trace contextRef="#ctx0" brushRef="#br0" timeOffset="51570.54">20904 13217 1253 0,'-7'5'134'0,"-10"6"97"16,-8 5-36-16,-10 6-63 16,-3 2-38-16,7 4-50 0,1 4-14 15,11 10-15 1,9 1-8-16,15 7-7 15,9 4-2-15,15 1-2 16,13 0-1-16,23-15-1 0,4-13 1 16,5-27 10-16,1-13 15 15,-19-25 36 1,-2-11 16-16,-16-12 29 16,-8-7-3-16,-19 3-13 0,-11 2-8 15,-22 10-34-15,-11 5-9 0,-32 15-25 31,-12 9-26-31,-35 29-78 16,-5 20-53-16,10 24 70 16</inkml:trace>
  <inkml:trace contextRef="#ctx0" brushRef="#br0" timeOffset="52702.92">17286 13325 251 0,'0'-2'76'0,"0"1"58"16,-3-6 19-16,-5 3-1 15,5-6 3-15,-5 1-4 0,2 2-19 16,-4 4-11-16,1 5-30 16,-4 4-19-16,2 13-18 15,-3 8-6-15,8 12-11 16,-4 8-1-16,9 7-22 15,2 0-8-15,7-13-5 16,0-7-1-16,9-16 0 16,1-10 0-16,2-12 2 0,-2-13 5 15,-1-19 16 1,2-7 6-16,-6-13 24 16,-6-6 11-16,-7 4 9 15,-7 1-2-15,-20 16-23 0,-10 3-15 0,-4 18-33 16,-4 15-30-16,5 16-75 31,1 6-84-31,1 1 97 0</inkml:trace>
  <inkml:trace contextRef="#ctx0" brushRef="#br0" timeOffset="53096.93">16439 13333 322 0,'0'28'45'15,"6"-3"52"-15,5-6-42 0,8 0 26 0,-3-5 24 31,6-1 30-31,-1 3-10 0,4-1-42 16,2-4-29-16,3-3-11 0,0-8 3 31,-5-17 16-31,3-2 5 0,-2-9-13 16,-4-10-5-16,-6-6-9 16,-2-4 1-16,-5-4 20 15,-6 2 7-15,-11 4 7 16,-12 8-3-16,-19 13-30 15,-9 8-14-15,-9 10-25 0,-4 7-27 16,-2 10-83-16,3 4-113 16,8 5 116-16</inkml:trace>
  <inkml:trace contextRef="#ctx0" brushRef="#br0" timeOffset="53325.7">15914 13255 1202 0,'-3'7'174'31,"-5"2"190"-31,3 4-266 16,-6-1-24-16,-8 1-57 15,0-5-29-15,-6-3-93 16,0-5-153-16,12-8 141 0</inkml:trace>
  <inkml:trace contextRef="#ctx0" brushRef="#br0" timeOffset="53484.28">15264 13217 1291 0,'-18'4'120'0,"-2"-1"90"0,7-6-142 16,-1-4-21-16,0-7-71 16,-2-3-53-16,7-10 45 15</inkml:trace>
  <inkml:trace contextRef="#ctx0" brushRef="#br0" timeOffset="53622.24">14797 13118 1314 0,'0'-1'91'0,"0"7"-42"0,0 0 80 31,0 0-86-31,-2-4-17 0,-6-4-26 0,-3-5-169 16,-6-9 121-16</inkml:trace>
  <inkml:trace contextRef="#ctx0" brushRef="#br0" timeOffset="54087.48">14301 12992 860 0,'8'3'120'0,"-8"5"110"0,-1 3-25 15,-15 6-73 1,-4 9-34-16,-7 15-65 16,-6 9-14-1,10 19-11-15,1-1-2 0,22-1-5 16,15-8-1-16,13-18-3 15,16-9 3-15,8-23 20 16,-1-9 21-16,1-15 37 16,-2-11 10-16,-7-15 7 15,-5-7-12-15,-11-16-25 16,-5-2-12-16,-22 0-19 16,-8 3-6-16,-19 6-7 15,-3 10-3-15,-13 9-5 16,-1 6-2-16,-8 26-4 15,-9 6 0-15,-9 25-12 16,-6 8-29-16,2 12-98 16,6 5-116-16,16 2 135 15</inkml:trace>
  <inkml:trace contextRef="#ctx0" brushRef="#br0" timeOffset="62323.51">901 13476 52 0,'-14'6'59'15,"2"4"41"-15,-1-5 53 0,2-1 29 16,3-4 7 0,-3 0-8-16,-3 0-15 15,1 7-6-15,-3 5-22 16,-1-1-10-16,1-1-27 16,-7-7-14-16,10-6-18 0,8-10-1 15,8-12 8-15,8-2 4 16,8-6-5-1,7 1-13-15,12 7-28 0,4 0-11 16,5 9-14-16,2 5-3 16,-8 5-2-16,-4 6-1 0,-11 17 3 31,-3 5 0-31,-22 16 2 16,-7 8 2-16,-13 7-4 0,-5 7-3 15,-6 3-9-15,-6-1-13 0,-2 3-18 31,-8 4-6-31,-1 0 3 0,-2 4 9 16,0-5 18-16,8-5 7 0,13-16 3 16,7-17-1-16,21-11-5 15,11-14 1-15,16-8 12 16,6-4 14-16,10-7 21 16,1 0 4-16,7-3-9 15,-1-5-10 1,2 1-14-16,0 2-1 0,5 0-17 0,-3 3-33 15,2 1-172-15,1-1 136 16</inkml:trace>
  <inkml:trace contextRef="#ctx0" brushRef="#br0" timeOffset="62663.25">1540 13525 1355 0,'-23'6'128'0,"-3"8"68"16,3 5-37-16,-9 3-80 16,-2 10-24-16,4 4-28 15,4 4-13-15,22 12-16 16,11 0-4-16,28-3-3 16,9-10-1-16,16-25 5 31,5-11 10-31,-5-20 45 0,-3-14 22 15,-5-15 30-15,-6-6-2 0,-16-7-21 16,-7 3-14-16,-21-7-26 16,-10 3-3-1,-17-7-18-15,-5 1-4 0,-10 3-5 16,-2 8-6 0,-1 20-14-16,5 21-28 0,7 39-86 15,-1 19-66-15,0 48 97 16</inkml:trace>
  <inkml:trace contextRef="#ctx0" brushRef="#br0" timeOffset="63562.55">487 14681 1117 0,'-2'2'3'0,"-8"5"37"0,-1 1 55 0,8-5-3 16,11-6 49-16,13-1 22 0,26-7-11 16,11-2 4-16,31-3-58 15,7-3-27-15,11 2-36 16,10-5-11-16,23-3-6 15,13-2 5-15,4-6 9 0,-3-4 6 16,9-5 2 0,-2 1-5-16,-4 1-8 0,-10 1-5 15,-24 3-4 1,-17 6 1-16,-16 4 2 16,-15 6 2-16,-35 12 5 15,-16 0 4-15,-26 0 1 16,-6 2-4-16,-11-21-9 15,-4-8-9-15,-7-24-8 16,-2-19-2-16,-1-29-3 0,3-11 0 16,5-23-1-1,3-10 0-15,6-2 1 0,3 5 0 16,8 14-1-16,1 27 3 0,8 37-1 16,0 18 1-16,-4 24 3 15,0 6 0-15,-8 6 0 16,3 2-2-16,0 1-1 15,2-1-1-15,1 3 1 16,1 5 0-16,-4-2 4 16,-6 4 0-1,-9-2 4-15,-6 3 0 0,-7-2 0 16,-11-3 1 0,-22 4 4-16,-13-3 0 15,-41 7-2-15,-12 10-2 0,-10 13-8 16,-2 7 0-16,-3 7-1 15,-1-1-2-15,14-8-3 16,8 1-2-16,34-6-9 16,12 1 2-16,12-7 1 15,5 1 2-15,6-2 6 16,5-4 0-16,8 5-2 16,11-1 1-16,7 2 0 15,6-4 0-15,6 3 2 16,1-1-2-16,4 4 1 15,-1 4 2-15,-2 1 1 0,-1 7 1 0,-4 4 1 16,2 2-3-16,6 5-2 31,3 2-1-31,4 9-1 0,4 4-2 16,10 16 0-16,4 12 1 0,17 25 13 16,5 19-38-16,5 23-60 15,7 3-48 1,2 3-123-16,-3-7-55 15,0-9 178-15</inkml:trace>
  <inkml:trace contextRef="#ctx0" brushRef="#br0" timeOffset="74500.28">18086 750 405 0,'0'3'145'15,"0"5"116"-15,-3-4-27 16,3 1-12-16,-3-3-42 16,1-2-25-16,2 0-40 15,0 1-15-15,0-1-29 16,0 0-13-16,0 0-27 15,0 0-12-15,0 0-15 0,5 3-3 16,23 0 4-16,12-3 4 16,23 0 10-16,9-1 13 15,9-4 10-15,-1-6 8 16,7 0 8 0,5-3-3-16,1 0 1 0,0 1-4 15,-16 4-12 1,-15 4-12-16,-23 11-16 0,-9 13-7 0,-20 19-5 15,-7 14 3-15,-8 28-1 32,-16 10 0-32,4 22-6 0,-7 5-21 15,2 9-77-15,7-1-62 0,5-7-139 16,10-11 154-16</inkml:trace>
  <inkml:trace contextRef="#ctx0" brushRef="#br0" timeOffset="80086.3">17477 2486 277 0,'-6'6'81'0,"-8"0"72"0,-2 2-11 16,-8 2-41-16,2-4-18 15,11 2-13-15,-2-3-6 16,7-2-6-16,5 2 2 0,1-4 5 16,3 2 5-16,1 0 9 15,1 4 1-15,-3-2-7 16,6 1-6-16,4-3-9 16,6-1 2-1,10-4 6-15,10-1 0 0,12-8-7 31,-1-2-4-31,5-6-12 0,-4-1-6 0,-2-1-10 32,-1 2-3-32,-1-1-6 0,-4 6-2 15,-4 10-7-15,-3 8-2 0,-13 19-2 16,-9 7 1-16,-12 22-1 16,-7 10 1-1,-8 23-2-15,-2 11 1 0,-1 8 0 16,-4-4-4-16,10-20-31 15,5-11-26-15,6-24-62 16,5-9-50-16,10-16 94 16</inkml:trace>
  <inkml:trace contextRef="#ctx0" brushRef="#br0" timeOffset="80513.13">18441 2505 673 0,'-13'0'82'0,"1"0"97"31,-2-5-14-31,1 5 30 0,-7 0-29 16,8 6-56-16,0 7-24 15,-4 14-36-15,2 9-11 16,1 3-15-16,10 6-3 0,13-8-9 16,8-5-4-16,19-15 7 15,1-7 1-15,3-12 22 16,0-12 14-16,-5-11 5 16,0-5 1-1,-6-5-4-15,0-3-7 0,-14-4-3 16,-11-1 1-16,-16 4-7 15,-11-1-4-15,-12-1-7 16,-5 5-8-16,-7 8-14 0,2 6-5 16,-8 22-6-16,2 6-18 0,-1 18-110 15,10 9 195 1,-8 4-88-16</inkml:trace>
  <inkml:trace contextRef="#ctx0" brushRef="#br0" timeOffset="83114.21">21197 1838 794 0,'0'-2'106'0,"0"-3"125"0,0 1-35 16,0 0 14-16,3-2-32 16,-3 0-52-16,0-2-20 15,-1-1-33 1,-10 2-21-16,-7 7-32 0,-7 5-11 15,-11 8-9-15,-2 5 0 16,-3 3-2-16,3-1-2 0,16 4-2 31,6-5-2-31,21 3-1 16,19-3-1-16,13 0 8 16,8-3 3-16,-1 0 8 0,-3 2 2 0,-16-2 0 15,-9 2-1-15,-11 4 5 16,-12 1 2-1,-15 6-1 1,-3 4-12-16,-18-8-57 0,-1 0-39 0,6-6-95 16,-6-11-58-16,19-6 135 31</inkml:trace>
  <inkml:trace contextRef="#ctx0" brushRef="#br0" timeOffset="83429.03">21322 1371 797 0,'16'-19'135'0,"-10"8"129"16,2 8-56-16,-8 14-61 0,1 8-32 15,1 22-46-15,6 15-18 16,-5 23-23 0,-3 10-10-16,-2 2-13 15,-2-3-1-15,7-10-3 0,3-15-1 16,8-21-1-16,4-9 0 0,4-25 2 15,8-9 2-15,11-23 4 16,8-7 3-16,4-14 17 31,-2 1 2-31,-15 11-2 0,-9 11-4 16,-11 19-16-16,-7 12-4 0,-4 25 2 31,-5 5-13-31,0 11-51 16,0-2-54-16,12-6 55 0</inkml:trace>
  <inkml:trace contextRef="#ctx0" brushRef="#br0" timeOffset="83731.67">22226 1762 651 0,'17'5'106'15,"4"4"133"-15,-7 2-105 0,9-6-26 16,4 4-40-16,2-9-52 31,1 0-28-31,-2-7-172 16,2-1 130-16</inkml:trace>
  <inkml:trace contextRef="#ctx0" brushRef="#br0" timeOffset="83904.79">22674 1306 1154 0,'-7'18'128'16,"1"5"62"-16,-5 25-59 15,2 15 7-15,1 23-79 0,-2 7-28 16,4-6-22-16,4-2-14 16,9-20-69-16,4-8-53 15,9-12 62-15</inkml:trace>
  <inkml:trace contextRef="#ctx0" brushRef="#br0" timeOffset="84203.29">22992 1913 655 0,'-7'15'117'16,"10"-3"97"-16,11-4-75 15,14-5 11-15,2-12-55 16,-3-5-22-16,8-7-23 0,-10 1 1 15,-4-1 9-15,-7 4 9 16,-14-2 18-16,-5 1-3 31,-17 6-16-31,-5 4-14 0,-4 16-35 16,-6 6-8-16,-2 22-9 16,3 5-1-1,7 16-1-15,5 5-2 0,24 1 0 0,7-3 0 16,24-21-3-1,9-7-21-15,7-20-54 16,0-15-82-16,13-19 85 16</inkml:trace>
  <inkml:trace contextRef="#ctx0" brushRef="#br0" timeOffset="84403.44">23702 1357 1243 0,'-17'-16'158'0,"-8"6"122"31,-7 7-39-31,-1 13-69 0,-2 6-49 16,-1 20-65-16,9 14-21 15,4 18-19-15,4 8-5 16,6 4-6-16,5-1-2 16,8-10-35-16,3-2-21 15,8-7-104-15,2-8-83 16,1-13 132-16</inkml:trace>
  <inkml:trace contextRef="#ctx0" brushRef="#br0" timeOffset="84565.9">23308 1812 1282 0,'16'0'76'0,"7"-1"76"0,12-7-42 15,16-3 9-15,4-3-32 16,14-4-62-16,-1-2-48 0,-3-4-192 15,-8 2 147-15</inkml:trace>
  <inkml:trace contextRef="#ctx0" brushRef="#br0" timeOffset="84792.25">24141 1223 1158 0,'1'11'127'0,"-1"3"47"16,-4 19-26-16,-7 13-23 0,-2 18-62 16,0 10-25-16,-1 5-23 15,5 2-6-15,4-9-6 16,3-2-2-16,7-15-52 16,6-11-34-1,7-16-98-15,5-4-112 16,1-19 172-16</inkml:trace>
  <inkml:trace contextRef="#ctx0" brushRef="#br0" timeOffset="85006.47">23877 1532 738 0,'-3'-2'182'0,"22"-7"3"0,0-2-18 0,24-7-67 16,1-1 12-16,14 0 4 15,7 4-40-15,3 2-44 16,-4 2-52-16,-7 3 15 31</inkml:trace>
  <inkml:trace contextRef="#ctx0" brushRef="#br0" timeOffset="85616.06">20740 2573 788 0,'0'9'126'0,"3"4"105"0,8-5-10 16,16-1-74-1,15-2-35-15,17-6-55 0,8-1-18 16,6-3-16-16,-5 1-8 0,-11-1-8 15,-8 2-2-15,-5-4-32 16,-3 1-38-16,-3 4-67 16,-7-2-33-16,-23 4-170 15,-8 6 199 1</inkml:trace>
  <inkml:trace contextRef="#ctx0" brushRef="#br0" timeOffset="85816.87">20782 2722 560 0,'-14'5'111'16,"1"1"121"-16,9-1-26 15,8-3-13-15,15 1-32 16,18 0-45-16,10-3-19 16,14 0-37-16,3-3-18 0,-1 3-30 15,-8 0-2-15,-5 5-71 16,-1-1-99-16,-1-1 93 15</inkml:trace>
  <inkml:trace contextRef="#ctx0" brushRef="#br0" timeOffset="86212.09">21372 2333 452 0,'8'-2'117'0,"-3"-1"54"0,-5 3 36 16,-3 3-20-16,-2 7-49 16,-4 2-24-1,-3 1-23 1,8 1-13-16,5-4-19 0,6 1-4 15,13-2 1-15,10 4 5 0,16 6-1 16,6 3-11-16,11 1-22 16,-6 3-8-16,-10-3-10 15,-11-1 1-15,-18-3 1 16,-4 2 4-16,-16 1 3 31,-9 5 1-31,-27-1-1 0,-18 9-4 0,-31 6-17 16,-14 2-23-1,0 9-65-15,3 5-65 16,-1 3 81-16</inkml:trace>
  <inkml:trace contextRef="#ctx0" brushRef="#br0" timeOffset="88285.97">22281 2554 932 0,'-2'4'87'0,"-1"4"60"15,2-5 7-15,-4 1-39 16,5-1-15-16,1 1-30 0,6 0-14 16,-4 7-24-16,5 4-9 15,-3 9-19-15,4-2-1 16,-4 0 0-16,-1 0 1 15,-4-8 2-15,-3-1 1 16,-1-5 4-16,0-5 0 0,-3-4 0 16,3-6-2-16,6-10 0 0,1-7-1 15,14-7-3-15,1-6-1 32,7 6-3-32,2 4 0 0,-3 13 0 0,-9 9 0 15,-2 8-2 1,-4 12 1-16,1 13-1 15,-4 3 1-15,4 6 0 16,-2-9 0-16,3-6 0 16,1-9 0-16,7-13 1 0,-3-10 2 15,6-9 3-15,-5-3 3 16,-1-11 0 0,-3 3-1-16,-2 0-2 15,0 10-3-15,-6 7-4 0,2 7-5 16,-3 15-1-16,4 13-1 0,-2 10 3 15,6 7 3-15,7-4 0 32,2-7 0-32,7-10 2 15,2-13 2-15,2-7 2 0,1-11 3 0,-6-1 4 32,0-6 2-32,-7 2 1 0,-3 3-2 15,-6 3-7-15,1 6-4 16,-6 14-4-16,2 5-1 0,-2 10 1 15,7-1 3-15,-4-4 0 16,4-4 1-16,7-11 2 16,-4-3 1-16,6-6 3 15,-5-5 5-15,-7-7 12 16,-2 1 2-16,-5-2-2 16,-1-3-4-16,-1 8-14 15,1 4-5-15,-2 18-1 16,1 8-1-16,1 14 0 15,-4 6 1-15,9 7 0 0,-3-5 0 16,9-8 0-16,6-8 1 16,1-16 2-16,4-6 0 0,-2-14 3 31,-3-8 1-31,2-7-1 16,-6-7 1-16,-4-5 0 15,-4-5-1-15,-1 2 0 16,-4 3 0-16,-4 5-1 15,-3 6-3-15,1 22-4 0,-6 7 2 16,2 19 1-16,-9 16 4 0,1 13 4 16,2 8-3-16,3-1-3 15,8 2-1-15,6-5-2 16,9-4-7-16,12-9-70 16,5-10-53-16,15-16-247 15,1-12 211-15</inkml:trace>
  <inkml:trace contextRef="#ctx0" brushRef="#br0" timeOffset="88522.35">23661 2131 1302 0,'7'28'159'0,"-3"9"65"0,-2 19-38 15,-4 9-11-15,-7 11-90 16,-1 7-31-16,-4 3-35 16,-6 3-6-16,6 0-7 15,7-3-14-15,7-19-73 16,11-7-51 0,7-19-154-16,-7-5 150 0</inkml:trace>
  <inkml:trace contextRef="#ctx0" brushRef="#br0" timeOffset="88678.31">23426 2631 1403 0,'3'8'145'15,"5"0"54"-15,25-8-43 16,16-8-17 0,19-11-72-16,8-5-20 0,3-3-24 15,-5-1-34-15,-3-2-133 16,0 0-158-16,-5 8 154 31</inkml:trace>
  <inkml:trace contextRef="#ctx0" brushRef="#br0" timeOffset="89099.19">24460 2035 1392 0,'0'-5'82'0,"0"3"-6"0,-2 6 98 16,-4 13-47-16,-2 29 16 15,-3 17-55-15,-3 20-56 16,-1 6-11-16,3-4-14 16,4-3-2-16,6-10-15 15,1-7-15-15,2-7-35 16,2-2-23-16,-3-22-11 15,2-4 13-15,-2-27 34 0,0-7 24 16,9-28 25-16,4-9 9 0,3-11 11 16,4 0 9-16,7 13 26 15,3 4 5-15,3 19-6 32,-1 8-7-32,-8 15-22 15,-1 4-9-15,-9 11-5 16,-3 5 0-16,-9 6-3 15,-4 3 0-15,-9 2 1 16,-6 1-2-16,-15-6-30 0,1-1-38 0,-4-16-98 16,1-9-148-16,21-30 170 15</inkml:trace>
  <inkml:trace contextRef="#ctx0" brushRef="#br0" timeOffset="89483.59">24964 2473 625 0,'13'43'93'0,"-8"-2"224"0,-5 0-154 0,0-8 3 16,-5-11-12-16,19-16-92 31,4-6-20-31,5-20-3 0,6-4-6 0,-3-7-1 16,1-3 2-16,-3 5 17 15,-7 0 10-15,-6 5 7 16,2 9 3-16,-13 13-8 16,0 2-9-16,-8 21-13 15,-1 12-10-15,-1 12-17 0,9 12-2 16,2 9-4-16,9 7-4 31,2-2 1-31,-5 3 1 0,4-4 0 16,-8-6 2-16,-6-5 1 15,-7-7 3-15,-15-11-2 16,0-2-2-16,-10-11-22 0,-12-4-31 0,-16-11-96 31,-7-5-76-31,-10-12 111 16</inkml:trace>
  <inkml:trace contextRef="#ctx0" brushRef="#br0" timeOffset="89828.05">22983 3615 1153 0,'0'-8'190'0,"0"0"89"15,-2 7-25-15,4 9-8 16,-4 10-109-16,-6 9-42 0,2 22-54 16,-10 6-14-16,2 15-14 15,-2-2-2-15,10-5-11 16,1-7-28-16,15-11-85 15,9-11-60-15,14-12-241 16,3-14 233 0</inkml:trace>
  <inkml:trace contextRef="#ctx0" brushRef="#br0" timeOffset="90124.88">23467 3524 1635 0,'-17'28'91'0,"-2"16"19"16,-6 5-15-16,0 17-7 16,2 2-36-16,17 0-30 15,8-7-12-15,23-13-10 16,10-15-2-16,26-18 18 16,13-11 22-16,4-15 31 15,-4-11 9 1,-22-16-4-16,-11-5-11 15,-14-7-16-15,-8-2 5 16,-19 4-4-16,-19-5-6 0,-27 10-26 16,-24 10-19-16,-23 30-41 15,-8 25-33 1,-1 14 1-16,20 19 26 16</inkml:trace>
  <inkml:trace contextRef="#ctx0" brushRef="#br0" timeOffset="190066.9">4535 15165 620 0,'14'-5'149'0,"2"2"157"16,-1 3-28-16,-4 11-54 16,-4 5-30-16,-20 14-52 15,-7 6-20-15,-14 12-39 0,-7-4-12 16,4 3-16-16,-8-4-6 0,3-7-14 31,-1 0-6-31,-1-14-14 16,1-6-8-16,9-13-4 15,5-3-4-15,17-3 2 16,13-5 3-16,21-6 3 16,7-3 4-16,15-9 2 15,0 0-2-15,7 2 4 0,-4-1 1 16,-4 12-5-16,-1 2 3 15,-15 16-1-15,-10 12 1 16,-18 13 2 0,-18 8 2-16,-14 12-5 0,-11 7-1 15,-5-2-5-15,-2-1-1 0,7-11-12 32,-2-9-16-32,7-16-51 0,7-9-31 0,9-12-68 15,11-10-33-15,16-7-108 16,11-2-153-1,19 0 274-15</inkml:trace>
  <inkml:trace contextRef="#ctx0" brushRef="#br0" timeOffset="190294.1">4967 15339 321 0,'0'11'90'16,"3"1"72"-16,-1-1-68 16,-1-6-34-16,6 0-31 15,-6-5-7-15,7-2-8 16,-2-3-18-16,4-6 1 0</inkml:trace>
  <inkml:trace contextRef="#ctx0" brushRef="#br0" timeOffset="191236.21">4684 14949 667 0,'7'-3'117'0,"-4"-3"107"16,-6-9-37-16,1-4-49 15,-3 1-18-15,4 2-12 16,-4 0-5-16,-1 8-12 0,-4-3-7 15,-1 5-28-15,3 1-11 0,-9 2-12 32,0 1-3-32,-10-2 0 15,-6 2 0-15,0 2-10 16,-4 2-6-16,0 4-12 0,0 5-2 16,9 5-4-16,-1 10-1 31,7 9 3-31,-3 0 0 0,6 3 0 0,0 0 1 15,5-4-2-15,9-4 0 16,1-6-1-16,8-4 1 0,4-5-3 16,5-3 1-16,4-4 2 15,2-2 3-15,2-2 5 16,-1-1 1-16,5 3 1 16,-1 5-2-16,1 2-1 15,1 2 0-15,-1 8-2 16,-6-1 1-16,1 6 0 15,-6 0 0 1,-4 1 2-16,-5 5 0 16,-5-2 3-16,-4 1 3 0,-7 3 5 15,-4-7 2-15,-11-2 5 16,0-1-1-16,-9 0-4 16,-1-1-3-16,-4-1-4 0,-2-1 2 15,-4-9-3 1,3-6-5-16,7-5-5 15,8-6-5-15,7-1-5 16,16-4 2-16,5-2-38 16,13-2-46-16,15-9-193 15,5-3 166-15</inkml:trace>
  <inkml:trace contextRef="#ctx0" brushRef="#br0" timeOffset="191644.76">5043 15206 920 0,'-2'-8'162'0,"-4"5"156"15,1 1-37-15,-1 6-69 0,1 7-36 0,3 6-64 16,2 10-18-16,2 9-39 15,3 11-14-15,4 10-19 16,2 5-11-16,-1 10-5 16,-4-4 1-16,0-2 0 15,-4-4 1-15,-8-10-2 32,-1-6 1-32,-7-18 6 15,0-11 3-15,-7-18 8 0,7-18 5 16,2-21-6-16,-1-10-5 15,10-12-4 1,3-5-9-16,8 0-2 0,9 3 2 0,8 5-3 16,5 1-2-1,8 6-1-15,1 9-23 16,6 6-92-16,5 3-76 0,7 8-455 16,1 4 390-16</inkml:trace>
  <inkml:trace contextRef="#ctx0" brushRef="#br0" timeOffset="191885.48">5562 14735 1016 0,'-29'-54'153'16,"7"7"174"0,8 6-75-16,11 19-30 0,1 12-26 0,2 21-61 15,-1 14-23-15,2 35-41 16,4 18-6-16,4 27-25 15,4 20-11-15,-2 21-18 32,3 17-4-32,5 6-54 0,0-5-35 15,5-30-66-15,1-13-52 16,-4-29-95-16,4-17 161 16</inkml:trace>
  <inkml:trace contextRef="#ctx0" brushRef="#br0" timeOffset="192928.05">7070 15380 408 0,'-2'-7'127'0,"-2"-4"132"16,-1 3-10-16,3 2-35 15,-6-2-25 1,4 5-28-16,-6-3-14 0,-1 3-36 15,-5 3-13-15,-6 11-31 32,-5 3-18-32,-12 8-21 0,-2 1-11 0,-6 7-13 15,-2 5-3-15,14-5-2 16,2 0-2 0,17-8-6-1,8 0-3-15,21-3 3 0,9-1 4 0,16-4 12 16,1-2 9-16,4-5-3 15,-4 4-2-15,-6-2 0 16,-7 2-2 0,-14 2 10-16,-4 1 4 0,-16 10-1 15,-8 2-1-15,-18 15-9 16,-1 2-8 0,-12 4-40-16,-5-4-37 0,-10-7-101 15,1-6-60-15,9-11-140 16,9-6-90-16,22-13 259 15</inkml:trace>
  <inkml:trace contextRef="#ctx0" brushRef="#br0" timeOffset="193185.35">6936 14914 1155 0,'9'-11'115'0,"1"10"101"16,-6 5-18-16,1 23-46 0,-2 10-15 16,-1 19-53-16,-2 11-21 15,1 18-36-15,1 12-10 0,-2 19-12 16,0 2-4-16,2 8-13 16,5 7-30-16,5 2-92 15,-6-1-47-15,6-11-119 16,-2-11-67-16,-2-33 212 15</inkml:trace>
  <inkml:trace contextRef="#ctx0" brushRef="#br0" timeOffset="194075.78">7459 14955 716 0,'0'0'120'0,"-3"7"106"16,5-4-29-16,-2 3-54 16,-2 4-24-16,1 1-28 15,-6 3-10-15,6 13-16 16,-2 7-6-16,0 15-24 0,-7 10-11 15,-1 26-14-15,2 9-7 32,-1 12 0-32,2-3-1 0,5-15-1 15,-2-9 0-15,10-21-1 16,-2-9-3-16,19-22-1 0,-1-10 1 16,12-20 1-1,-5-10 2-15,-1-15-27 0,-2-10-25 16,-6-12-76-16,-1-1-59 15,-10-2 100 1</inkml:trace>
  <inkml:trace contextRef="#ctx0" brushRef="#br0" timeOffset="194239.06">7332 15419 614 0,'-16'11'149'0,"3"0"140"0,16-11-130 15,10-2-26 1,17-10-34-16,9-7-8 0,7-8-37 0,0-4-23 31,4-1-14-31,-9 1-38 16,-1 4-146-16,7 3-194 0,-9 8 186 15</inkml:trace>
  <inkml:trace contextRef="#ctx0" brushRef="#br0" timeOffset="194576.72">7788 15250 698 0,'-2'-1'144'0,"-1"-2"154"16,3-4-59-16,5 2-50 16,-2-1-33-16,6 5-65 0,2-3-27 15,5 4-37-15,0 4-13 16,4 3-7-16,-2 5-2 15,-7 6 1-15,-5 8 0 0,-8 15 0 16,-1 4-3-16,-9 12-11 31,-4 2-3-31,2-3-1 0,3 1-2 16,12-13 6-16,12-3 1 16,14-9-1-1,11-7 3-15,14-8 1 16,3-6 1-16,8-6-19 0,-2-2-39 15,-2-6-398-15,-1 3 309 0</inkml:trace>
  <inkml:trace contextRef="#ctx0" brushRef="#br0" timeOffset="194734.54">8447 15887 1238 0,'13'8'149'0,"-1"3"82"0,-1 2-87 16,-6 7-40-16,-8 10-59 16,-7 8-52-16,-8 17-277 0,-6 15 201 15</inkml:trace>
  <inkml:trace contextRef="#ctx0" brushRef="#br0" timeOffset="195401.41">9282 15129 926 0,'-7'-8'153'0,"-4"5"155"16,-1-4-87-16,-9 6-61 15,-3 1-32-15,-4 8-42 16,-2-2-20-16,-6 5-31 16,-2 3-10-16,0 7-19 15,2-2-8-15,7 11-7 16,10-2-3-16,12 4-7 0,7 1 0 0,14-2 4 16,8-1 7-1,8-8 10-15,6 2 9 0,-6-5 14 16,2-5 1-16,-13 3 9 15,-7-2 0-15,-13 8-4 16,-9 6-3-16,-18 5-9 31,-9 6-4-31,-4-1-16 0,-6-4-17 16,1-18-54-16,2-9-41 16,0-16-97-16,1-11-27 15,17-23 123-15</inkml:trace>
  <inkml:trace contextRef="#ctx0" brushRef="#br0" timeOffset="195605.8">9116 14812 876 0,'14'0'165'16,"-4"12"175"-16,1 11-101 15,-10 19-78 1,1 18-33-16,-5 19-61 15,-5 12-23-15,0 23-30 16,-3 4-8-16,0 8-8 16,3 1-40-16,8-17-125 0,0-6-74 15,11-14 107-15</inkml:trace>
  <inkml:trace contextRef="#ctx0" brushRef="#br0" timeOffset="195944.87">9614 14735 1133 0,'2'12'143'0,"0"10"91"15,-2 19-62-15,-4 8-19 16,0 16-49-16,-6 6-25 15,-2 12-36-15,4 9-13 16,-2 4-20-16,4 0-4 0,6-11-4 16,2-14 0-16,10-15-2 15,2-11-2-15,5-15 0 16,0-1-2 0,3-18 0-16,2-5-4 0,1-14-19 15,2-11-23-15,8-23-72 16,-2-10-49-16,2-21-271 15,-1-4 261-15</inkml:trace>
  <inkml:trace contextRef="#ctx0" brushRef="#br0" timeOffset="196125.12">9362 15263 1107 0,'16'9'144'0,"1"-2"231"15,21-14-276-15,5-5 4 16,4-12-23 0,0-3-20-16,1-1-52 15,-3-4-50-15,0 12-182 0,3 1 144 16</inkml:trace>
  <inkml:trace contextRef="#ctx0" brushRef="#br0" timeOffset="196422.25">9957 15187 1313 0,'-10'22'142'15,"2"2"90"-15,2 3-90 16,1 9-38-16,1 7-53 0,5 5-16 16,12 1-29-1,9-5-5-15,11-7-3 0,0-9 2 16,16-20 25-16,-8-8 17 15,0-20 28-15,0-9 8 16,-17-17 0-16,0-9-8 16,-15-5-17-1,-9 2-4-15,-16 1-20 0,-19 10-5 16,-13 12-18 0,-11 10-21-1,-12 15-58-15,10 10-35 0,12 19-110 0,6 5-68 16,27 8 158-16</inkml:trace>
  <inkml:trace contextRef="#ctx0" brushRef="#br0" timeOffset="197344.62">10694 15591 706 0,'9'-3'139'0,"-6"-4"164"15,5 4-77-15,-6-1-30 0,-2 4-25 32,3 4-42-32,0-1-21 15,3 8-30-15,-1 4-10 16,-5 10-21-16,-5 11-14 0,-11 11-24 15,-9 12-11-15,-9 7-67 16,-1 8-47 0,-3 2-197-16,0 0 173 0</inkml:trace>
  <inkml:trace contextRef="#ctx0" brushRef="#br0" timeOffset="197951.02">11520 14888 703 0,'0'3'151'0,"-3"-2"156"15,6 2-19-15,-1 2-45 16,-2 1-22-16,1 13-37 16,-1 0-24-16,5 13-51 15,6 3-26-15,0 9-43 16,2 9-14-16,-8 20-14 15,-4 6-3-15,-1 23-51 16,-6 1-48-16,-2 13 51 0</inkml:trace>
  <inkml:trace contextRef="#ctx0" brushRef="#br0" timeOffset="-213778.77">20598 15017 218 0,'0'0'85'0,"-4"0"48"0,3 0 38 15,-2 0 9-15,6 0 0 16,0 0-3-16,0 0-22 15,0 1-19-15,1 3-28 16,-3 2-9-16,-2 2-17 0,-7 3-6 16,3 8-17-1,-5 0-13-15,3 14-18 16,2 6-12-16,3 13-14 16,1 10-2-16,-4 7-5 0,5 5 5 31,-2-6-54-31,-1-5-27 0,2-14-80 15,-1-8-51-15,2-14-103 16,6-8 165 0</inkml:trace>
  <inkml:trace contextRef="#ctx0" brushRef="#br0" timeOffset="-213350.63">20975 15099 438 0,'-5'-2'128'0,"0"2"144"16,0-1-37-16,2 2-49 16,0 2-23-1,-2 8-39-15,-2 2-15 16,-3 8-27-16,9 2-18 15,-7 6-28-15,3 7-12 16,3 5-18-16,-1 1-1 0,8 4-5 16,6 3-3-16,14-8-1 15,5-1 0-15,16-12 0 16,-5-12 1-16,9-15 1 16,-4-7 2-16,0-21 8 15,4-6 12-15,-10-17 10 0,-2-7 4 16,-16-8 3-1,-10-1-4-15,-19 3-4 16,-9 4-3-16,-21 15-10 16,0 6-6-16,-11 16-10 15,3 13-5-15,-8 26-42 0,-3 10-39 16,-11 24-113-16,0 5-84 16,2 1 148-16</inkml:trace>
  <inkml:trace contextRef="#ctx0" brushRef="#br0" timeOffset="-212684.25">19915 15195 749 0,'-10'2'111'0,"-1"-1"95"16,0 1-21-16,6-2-41 0,2 0-8 15,2 1-18-15,-4 6-9 32,2 7-26-32,-2 8-20 0,-3 14-34 15,3 10-12-15,1 8-15 16,4 2-2-16,12-13-2 15,6-8-2-15,5-21 1 16,7-11 2-16,2-12 15 16,4-9 18-16,-3-21 16 15,-3-5 7-15,-13-15-1 16,-5-4-14-16,-16 10-7 16,-10 0-1-16,-22 19-12 15,-4 7-7-15,-13 19-61 16,-2 10-57-16,-2 26-263 0,-6 7 218 15</inkml:trace>
  <inkml:trace contextRef="#ctx0" brushRef="#br0" timeOffset="-212360.5">19249 15036 746 0,'-32'27'61'0,"4"9"66"0,1 6-99 15,13 12-9-15,1 0 2 0,15-2 0 32,9-5 5-32,14-15 43 0,8-9 36 0,-1-15 75 15,4-11 24-15,-4-14-12 16,1-9-25-16,-14-10-55 15,-7-5-16 1,-20-1-39-16,-14-6-12 0,-11 10-18 16,-8 7-14-1,-5 7-31-15,-2 7-35 16,-16 7-95-16,1 2-74 0,-14 12 116 0</inkml:trace>
  <inkml:trace contextRef="#ctx0" brushRef="#br0" timeOffset="-212202.27">18427 15293 2038 0,'-3'0'-58'0,"-13"-5"-39"0,-14-17 45 0</inkml:trace>
  <inkml:trace contextRef="#ctx0" brushRef="#br0" timeOffset="-212058.64">17455 15225 950 0,'-39'-3'-44'0,"1"-7"32"15</inkml:trace>
  <inkml:trace contextRef="#ctx0" brushRef="#br0" timeOffset="-211940.18">17080 15093 1415 0,'-40'15'67'0,"-4"0"20"0,3-1-87 0,-8-6-337 15,-9-7 237-15</inkml:trace>
  <inkml:trace contextRef="#ctx0" brushRef="#br0" timeOffset="-211771.92">15994 14940 1852 0,'-55'9'178'15,"5"1"226"-15,10-3-377 16,2 0-44-16,-3 2-179 0,0-6 120 16</inkml:trace>
  <inkml:trace contextRef="#ctx0" brushRef="#br0" timeOffset="-211629.37">15273 14927 2172 0,'-27'39'150'16,"2"2"110"-16,0-3-212 16,1-3-80-16,1-11-182 0,-4-12-153 15,3-15 187-15</inkml:trace>
  <inkml:trace contextRef="#ctx0" brushRef="#br0" timeOffset="-211151.58">14155 14875 1273 0,'-2'0'93'0,"-4"0"45"0,-10 3-28 16,-3 7-54-1,-3 1-17-15,0 6-24 0,5 8-8 16,7 13-7-1,10 6-3-15,24 7-1 0,11-1 0 0,21-10 6 32,9-9 10-32,8-18 39 0,-6-13 19 15,-7-22 39-15,-4-7 11 16,-12-17-19-16,0-4-13 0,-16-16-36 16,-2-2-11-16,-15-20-6 15,-11-2 0-15,-15 3 0 16,-10 3-4-16,-19 28-9 15,-5 15-18-15,-35 39-91 16,1 24 124-16,-50 37-61 16</inkml:trace>
  <inkml:trace contextRef="#ctx0" brushRef="#br0" timeOffset="-197329.7">23759 14861 685 0,'-9'1'66'0,"1"6"73"16,-2-1 3-16,10-3 0 15,-1-9 11-15,1 1-2 16,3 0-4-16,-3 5-25 0,-2 10-21 0,-10-6-42 16,-6 9-17-1,-20 3-1-15,-9 0-4 0,-10 1-3 16,-3-4-10 0,16-2-20-16,5 0 0 0,18 1-5 31,10 6 1-31,13-1 1 0,10 4 2 0,14-1 2 15,7 5-2-15,6 5-1 16,1-3-1-16,-4 0 2 16,-9 1 0-1,-22 2 13-15,-10 0 3 0,-31-1 2 16,-7 2 0-16,-15 1-9 16,-2-6-21-16,1-7-57 15,6-6-35-15,4-13-93 16,9-6-80-16,15-21 159 15</inkml:trace>
  <inkml:trace contextRef="#ctx0" brushRef="#br0" timeOffset="-197102.75">23434 14432 1653 0,'11'-2'129'0,"-8"16"78"16,-3 12-64-16,-3 23-54 31,-3 14-21-31,4 15-29 16,4 12-10-16,9 16-22 15,-2 4-3-15,4 24-16 0,0 12-37 0,-5 6-142 16,-2-3-165-16,2-26 190 16</inkml:trace>
  <inkml:trace contextRef="#ctx0" brushRef="#br0" timeOffset="-196795.71">23969 14619 1704 0,'14'19'110'0,"-3"13"47"16,-8 6-21-16,-3 19-47 15,-6 6-19-15,-3 17-25 16,-2 7-12-16,1 14-18 16,1 12-3-16,5 2-10 0,3-6-2 15,4-13-2 1,8-18 1-16,8-28-2 16,3-10-2-16,13-28-7 15,6-12-6-15,8-22-21 0,8-16-14 16,-1-30-57-1,-2-15-24-15,-11-13-109 0,-18-5-81 16,-20 19-133 0,-18 11 218-16</inkml:trace>
  <inkml:trace contextRef="#ctx0" brushRef="#br0" timeOffset="-196641.19">24127 15023 762 0,'-49'19'228'0,"5"-2"178"16,18 6-107-16,7-5-57 15,24-7-94-15,9-6-24 0,16-13-52 16,15-6-15-16,13-10-24 15,13-4-14-15,6-5-73 16,2 0-57-16,-2-3-182 16,-10 1 156-1</inkml:trace>
  <inkml:trace contextRef="#ctx0" brushRef="#br0" timeOffset="-196353.71">24592 14753 1314 0,'-16'0'126'15,"2"5"79"1,6-3-40-16,5 3-61 0,6 1-22 16,15 0-16-16,-1 4-3 15,13 4-7-15,6 3-6 16,12 5-19-16,-4 5-11 16,-10 6-9-16,-7 7-2 15,-20 8 1 1,-17 3-2-16,-23 4-4 0,-10 7-1 0,-6 1-2 31,7 3 0-31,13-9-1 0,12-5 0 0,19-10-2 16,9-9 0-16,20-10 0 15,9 0 1-15,13-12 1 32,7-4 0-32,7-6-42 0,-3-1-51 0,-2-5 53 15</inkml:trace>
  <inkml:trace contextRef="#ctx0" brushRef="#br0" timeOffset="-195116.04">1637 15398 338 0,'-16'5'96'0,"0"-5"103"15,2 0-13-15,0-11-28 16,1-1-11-16,5-4-13 16,2 0-7-16,0 3-16 15,4 4-15-15,0 9-38 16,-1 0-20-16,8 3-29 0,4 2-8 16,15-5-2-16,8-8 3 31,15-6 8-31,8-5 10 47,16-2 7-47,-1 2 3 15,-3 13-2-15,-7 8-4 16,-30 23-4-16,-19 13-2 16,-28 17 3-1,-19 11-2-15,-19 10-22 16,-9 1-25-16,1-6-58 0,0-6-25 15,17-19 9-15,9-4 20 0,16-17 45 0,10-7 22 16,24-9 33-16,6-7 16 16,18-2 32-16,9-7 13 0,19-5-15 0,12-2-13 0,13-2-25 0,0 0-5 15,-8 0-81-15,-11-3-101 0,-17 2 95 16</inkml:trace>
  <inkml:trace contextRef="#ctx0" brushRef="#br0" timeOffset="-194292.88">2042 14753 681 0,'0'-6'150'0,"-5"5"99"0,-17 4-56 15,-6 14-33-15,-27 13-62 0,-5 2-14 0,-7 7-38 32,-4-6-12-32,5-3-14 0,-6-1-6 0,1-9-9 31,-7 2-2-31,1-6-2 0,4-2-1 15,15 0-2-15,14 0-2 0,19 2 8 16,3 2 1-16,9 0 1 0,5 9 1 16,3 11-8-16,2 11-1 31,3 19-1-31,6 9 0 0,2 18 2 16,2 6 0-16,6 11 4 15,-1 7-20 1,6 3-48-16,1 1-13 0,5-14-8 15,1-10 21-15,7-25 45 16,3-17 13-16,3-21 4 16,0-9-1-16,9-14-1 15,1-4-1 1,10-12 0-16,6-8 0 0,16-11 3 16,17-3 2-16,23-4 1 15,-2 4 0-15,-9 1-2 16,-9 9-19-16,-25 4-20 15,0 7-2-15,-10 4 4 16,-5 0 17-16,-16 0 21 0,-11 0 3 16,-21-9 3-16,-9-4 2 0,-8-13 4 15,-4-14 8-15,-5-25 10 16,0-12 5 0,1-24 14-16,1-8 0 15,-2-1 15-15,-2-4 5 0,-4-1-2 16,1 0-4-16,2 5-22 15,1 4-9 1,7 18-13-16,0 11-3 16,4 14 4-16,2 9 3 15,0 11 4-15,2 5 0 0,-1 12-7 0,-1 0-1 32,-8 7 6-32,-7 5 10 0,-14 14 18 0,-10 8 2 15,-13 5-10 1,-13 4-12-16,-15 4-23 15,-18-2-4-15,-27 1-54 16,-6 5-57-16,10 19 62 16</inkml:trace>
  <inkml:trace contextRef="#ctx0" brushRef="#br0" timeOffset="-192732.02">19137 16774 343 0,'1'-26'73'15,"-2"6"99"-15,-4 6-12 0,-6 11-3 16,0 3-4-16,8 1-16 16,-7 4 3-16,4 4 8 15,1 2-7-15,-3 7-34 16,2 2-27-16,-5 7-48 15,-3 3-13-15,-2 8-16 16,-1 0 3-16,-1 0-4 16,3-4-1-16,11-9-1 15,8 1 4 1,13-9 25-16,7 2 11 0,4-5 17 16,2-6-3-16,2 3-10 15,4-3-7-15,-3 1-12 16,-3 1-2-16,-6 9-10 15,-9 4-4-15,-13 11 0 16,-4 5-2-16,-10 8-3 16,-9 2-7-16,-2-6-52 15,-6 4-45-15,-2-11-98 16,-6-7-60-16,3-15 137 16</inkml:trace>
  <inkml:trace contextRef="#ctx0" brushRef="#br0" timeOffset="-192526.94">19045 16531 966 0,'11'9'165'0,"2"1"162"0,-4 4-99 16,6-1-79-16,-1-2-30 15,2-7-49-15,9-4-23 16,2-9-34-16,9 1-8 0,3-5-6 15,10 1-1-15,5-6-42 16,9 3-53 0,2-4-254-16,-5 11 209 15</inkml:trace>
  <inkml:trace contextRef="#ctx0" brushRef="#br0" timeOffset="-191192.25">19929 17005 575 0,'-2'-7'100'0,"2"2"93"15,3 5-17-15,7 0-37 16,7 1-13-16,19 7-15 16,9 0-3-16,24 0-5 15,-3 2-13-15,8-10-30 16,-4-4-17-16,-20-2-25 16,1-3-7-16,-15-4-9 15,-11 2-28-15,-9-3-182 0,-5-2 142 0</inkml:trace>
  <inkml:trace contextRef="#ctx0" brushRef="#br0" timeOffset="-191047.54">20303 16584 1366 0,'-5'11'117'0,"2"0"64"0,0 1-74 16,1-9-65-16,-1 0-23 15,3-3-101-15,1 3-111 16,9 10 113-16</inkml:trace>
  <inkml:trace contextRef="#ctx0" brushRef="#br0" timeOffset="-190880.04">20227 17384 864 0,'-27'22'154'0,"5"-11"190"15,9-11-205-15,12-14-81 16,2-7-16-16,21-9-157 0,5-1 86 16</inkml:trace>
  <inkml:trace contextRef="#ctx0" brushRef="#br0" timeOffset="-190483.91">20738 16747 1304 0,'5'-2'130'0,"4"2"79"0,4 3-15 0,4 4-59 15,5 1-25-15,18-4-37 16,9 3-13-16,6-3-26 15,5 6-11-15,-8 2-12 16,-14 6-3-16,-8 7-4 0,-8 7 0 31,-21 5 0-31,-2 8-11 0,-26 5-33 0,-11 7-18 32,-20 6-35-32,-10-2 11 15,-1-2 29-15,2-7 19 0,21-13 33 16,20 1 2-16,23-10 13 15,12-4 7-15,29-7 8 16,14-6 5-16,19-11-10 16,5-6-6-16,-2-7-10 15,-8-3-11-15,-3-5-89 16,-3 2 44-16,-3-7 4 16</inkml:trace>
  <inkml:trace contextRef="#ctx0" brushRef="#br0" timeOffset="-188217.01">21995 16599 729 0,'0'1'123'0,"0"-1"116"15,4 2-54-15,3 1-42 16,1-2-1-16,3 7-6 15,2 3-11-15,4 10-42 16,1-2-25-16,12 0-39 16,12-2-15-16,15-9-6 15,11-5-2-15,3-3 3 0,-5-3 0 16,-15-10-41-16,-12 2-27 16,-11-1-106-1,-5-2-156-15,-11 4 196 16</inkml:trace>
  <inkml:trace contextRef="#ctx0" brushRef="#br0" timeOffset="-188030.34">22010 16957 939 0,'11'17'150'0,"1"-1"128"0,15-13-125 15,13-2-24-15,13-5-58 31,18-7-17-31,5-2-34 0,-4 0-13 16,-7 2-48-16,-7 0-81 16,-4 8 74-16</inkml:trace>
  <inkml:trace contextRef="#ctx0" brushRef="#br0" timeOffset="-187660.16">22975 16570 812 0,'6'2'183'0,"2"-2"223"0,2 0-211 0,10-2-65 16,7 2-28-16,1 0-19 16,2 2-8-1,5 9-31-15,1 3-9 16,2 10-22-16,0 4-5 0,-9 8-3 31,-12 2-1-31,-12 5-1 0,-13 4-3 0,-16 2-23 16,-4 3-18-16,-12 0-11 15,-1-1 2-15,-3-4 22 16,5-1 18-16,20-10 13 16,11-8 11-1,22-4 22-15,18-2 12 0,13-11 5 16,14 0-11-16,12-6-24 15,4-5-12-15,12-5-22 16,3 0-40-16,-11 4 35 16</inkml:trace>
  <inkml:trace contextRef="#ctx0" brushRef="#br0" timeOffset="-99079.89">18742 7925 446 0,'-15'25'73'0,"4"-4"68"16,3-7-12-16,8-9-4 16,1-5 4-16,6-7 4 15,4-5-5 1,0 1-35-16,1 1-18 0,-2 5-26 15,-6-1-7-15,3 0 1 16,-2-4 1-16,-1-5-7 0,4-1-5 31,5-9-9-31,3-10-1 0,10-8 6 16,7-9 6-16,10-11 24 16,8 0 6-1,9-2 7-15,1 2-5 0,1 3-30 0,-1 5-13 16,9 3-15-1,-1 2-2 1,7 6-2-16,1 4 2 0,-17 12 0 16,-13 9-2-16,-15 8 1 15,-15 11-2-15,-9 5 1 16,-6 9-1-16,-4 5-4 0,-7-8-22 16,4 3-67-16,-1-8-52 15,6-6-255-15,0 2 233 0</inkml:trace>
  <inkml:trace contextRef="#ctx0" brushRef="#br0" timeOffset="-97078.68">19741 6797 406 0,'-11'-4'124'0,"-3"2"149"16,-4 5-71-16,-4 10-31 16,-6 4-12-16,-5 4-39 15,0 1-25-15,0-8-47 16,7-1-12-16,18-10-13 16,10-2 0-16,26-1 10 31,9-1 0-31,12-2 18 0,3 3 4 15,4 0-8-15,4 4-6 0,-9 4-16 16,-9 0-4-16,-16 8 0 16,-11 0 0-16,-15 10 0 15,-6 11-2 1,-17 7-4-16,-6 8 0 0,-7 5-8 0,-2-7-18 16,5-7-51-16,3-7-49 31,9-12-197-31,13-9 182 0</inkml:trace>
  <inkml:trace contextRef="#ctx0" brushRef="#br0" timeOffset="-96849.1">20317 6900 956 0,'14'0'116'0,"-1"1"130"16,-1 7-103-16,-4 10-3 31,-5 5-31-31,0 14-45 0,2 2-23 16,-8 7-30-16,1-7-4 15,4-12-5-15,-2-5-25 0,17-20-96 16,-2-9-122-16,15-21 126 16</inkml:trace>
  <inkml:trace contextRef="#ctx0" brushRef="#br0" timeOffset="-96699.74">20369 6596 1116 0,'-32'18'96'0,"1"0"151"0,13-15-237 15,6-8-8-15,17-14-124 16,13-7 88-16</inkml:trace>
  <inkml:trace contextRef="#ctx0" brushRef="#br0" timeOffset="-96299.14">20670 6701 677 0,'14'65'155'0,"-1"-2"111"0,-11-2-72 16,-4-4-26-16,-7-9-73 15,-4-11-25-15,3-18-34 16,-1-8-12-16,5-20-12 15,5-10-2-15,2-19-5 32,9-8-2-32,5-3 15 0,7 1 17 0,7 3 25 15,1 9 11-15,8 16-1 16,0 2-12-16,3 17-23 31,-4 7-11-31,-10 10-10 16,3 7-3-16,-14 7-2 0,-10 5 1 15,2 1-16-15,-6-9-9 16,1-9-9-16,6-11-4 0,7-19 9 16,6-10 4-1,2-18 10-15,6-5 2 0,-3-4 3 16,3 0 0-16,-3 16 0 16,-9 4-1-16,3 21-3 15,-5 8 3-15,-2 16-51 16,0 6-29-16,-1 8-98 0,-1-1-96 15,7 2 160-15</inkml:trace>
  <inkml:trace contextRef="#ctx0" brushRef="#br0" timeOffset="-95882.34">21580 6591 540 0,'4'-5'137'16,"-3"2"168"-16,-1 11-126 0,0 12-11 15,-8 7-38-15,-4 8-29 16,-1-2-57-16,-3 2-16 16,2-7-19-1,3-4-2-15,2-13-2 16,7-10 0-16,0-5 0 16,10-14-1-16,5-5 0 0,4-4 5 0,7-3 13 15,1 3 5-15,4 5 6 16,-6 8-5-16,1 12-14 31,1 4-5-31,-9 12-6 0,0 2 0 16,-4 3 0-16,-2-5-1 15,2-9-1-15,1-5-1 0,8-10-2 16,-7-12 1 0,11-6 1-16,-3-9 0 0,11 1 2 15,2 3 11-15,-4 14 29 16,3 10 6-1,-8 21 5-15,0 12-10 0,-6 15-29 16,1 9-4-16,-7 0-18 16,8-2-44-16,5-11-249 0,9-7 196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6:48:24.74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3-01-24T16:48:50.840"/>
    </inkml:context>
  </inkml:definitions>
  <inkml:trace contextRef="#ctx0" brushRef="#br0">9253 6507 200 0,'-8'3'73'0,"0"-1"82"16,-1-4-12-16,-2 1-32 31,-2-1-14-31,-1 4-35 0,0 1-16 16,1 6-11-16,-1-4 11 15,5-5 24-15,5-1 6 0,4-6-2 16,4-4-6-16,7-3-8 15,3 1 4-15,8 4 3 16,2 7-3 0,1 2-13-16,3 5-7 15,-1 3-12-15,1-3-2 0,9 4 4 32,-6 2 4-32,12-3 2 0,-5 3-3 0,0 0-8 15,-1 2-4-15,-5-2-9 0,6 1-2 31,-8 1-4-31,1-2-2 0,-2-3 0 0,1-2 5 16,8-6 8-16,7 0-1 16,6-6-1-1,4 0-7-15,11-1-7 16,8 1-1-16,2 0-2 16,-8-1 0-16,-5 4-1 0,0-1 0 15,2 4-1-15,8 4 1 16,-4 1 0-16,5 6-1 15,0 6 1 1,2 2 0-16,-5-4 0 0,2-1-1 16,-15-3 1-16,-1-3 0 0,3-2-1 15,0-1 0-15,14 1-1 32,5-3 1-32,6 8 4 0,2-6 2 0,-4 3 3 15,-2 0 0-15,-10-4-3 16,-5 0 1-1,3-1-1-15,4 1-1 0,7 0-1 16,7 0-1 0,0 3-1-16,-7-4 0 0,-9 2-1 15,-11 1 1 1,5 0-1-16,4-1 0 0,9-4-1 16,12-1 1-16,-2-3 0 15,2-3 0-15,-8-3 0 0,-10-1 0 0,-1-1 0 31,4-2 1-31,-3 4 0 0,7 0 0 16,0 4 0-16,1 2 1 16,-1-5-1-1,-5 1 0-15,-7-8 0 16,-7-3 0-16,3-7 0 16,1 0 0-16,-2 8 0 15,6-6 0-15,0 14 0 16,-1 3 2-16,-2-4 3 15,-5 7 0-15,-8-5-1 16,-1 2 0-16,-4-5-2 0,2 3-2 16,1 2-1-1,4-2 0-15,12 6-1 16,10 1 0-16,11-1 0 16,3 2 0-16,-5 0-1 0,-2 0 1 0,-4 0-1 15,0 2 0 1,22 1 0-16,6 6 1 0,5 2 0 31,0 0 1-31,-7 5 0 0,-3-3 0 16,13 1 2-16,13 0-1 15,-3-1 1-15,-4 1-1 0,-4-2-2 16,-2 3 1-16,16-1 0 16,8 0-1-16,-3 2 2 15,-4-2 2-15,-3-6 3 16,10 5 4-16,2-4 6 15,-7 0 4-15,-2-4 3 0,-10 1 0 16,15-2-4 0,2 0-1-16,-7 3-4 15,-5-1-2-15,-14 2-4 16,9 3-2-16,5 0-2 0,1-2-1 16,-11 1 0-16,-13 1 0 0,-17 0 0 15,3-3 1-15,-5 0 0 16,-3-4 1-16,-6 0 2 31,-9-4 0-31,-10-11 1 16,-11-2 3-16,-5-12-71 15,-3-12-67-15,-3-8 71 16</inkml:trace>
  <inkml:trace contextRef="#ctx1" brushRef="#br0">16550 12087 0,'0'0'0,"0"0"0,0 0 0,0 0 0,0 0 0,0 0 0,-47 63 0,27-36 16,1 1-16,-1 0 16,0-5-1,4-3-15,5-4 16,-48 31-16,7-4 16,1 1-1,8-9-15,7-3 16,12-9-16,1 1 15,3 0 1,0-1-16,5 1 16,7-4-16,-8 0 15,12-1-15,-8 1 32,4-4-32,0-1 15,0 1-15,5-4 31,-5-4-31,4 0 0,0 0 16,0-4-16,4 0 16,-8 0-1,4 0 1,-4 3-16,0 1 16,0-4-1,4 0-15,-7 0 0,7 0 16,0 0-1,4 0-15,0 0 16,0 0 0,0 0-16,0 0 31,0 0-31,0 0 16,0 0-16,0-1 15,0 1-15,-4 4 16,-8 0-1,4 0 1,-8 8-16,-7 0 16,3-1-16,-4 1 15,8-8-15,12-4 16,8-4 0,4 0-16,-8 0 15,71-24 1,-8-11-16,0-20 15,-27 3 1,-32 5 0</inkml:trace>
  <inkml:trace contextRef="#ctx0" brushRef="#br0" timeOffset="51058.89">2170 9887 65 0,'-24'1'37'15,"2"-1"32"-15,3-3 39 16,-1 0 12-16,5-3 14 15,0 3-3-15,4 3-44 0,1 7-22 0,4 14-27 32,-4 12-7-32,1 24-1 0,3 9-1 15,-4 16-10-15,7 10-5 16,1 27-10 0,7 20-2-16,5 19-2 15,7 14-49-15,10 9-107 16,-5 2 98-16</inkml:trace>
  <inkml:trace contextRef="#ctx0" brushRef="#br0" timeOffset="51688.14">2085 11705 254 0,'-13'-9'61'0,"-4"-21"57"0,1-21-19 15,2-28-23-15,-4-17 3 0,10-28 6 16,4-14-3-16,8-30-21 16,3-15-16-1,21-24-28-15,2-1-8 16,11 3-7-16,2 8-1 0,-9 31 1 15,-4 16 8-15,-8 46 17 0,-4 25 6 16,-7 40 10-16,-2 20-3 31,-7 38 1-31,-4 24-2 16,-10 56-6-16,-4 32-4 0,-17 44-16 16,4 19-5-16,-5 16-4 15,2 4-2-15,12-4 1 16,4-10-1-16,11-34 1 15,0-24 0-15,1-48 0 0,-4-20 2 16,0-34 1 0,0-10 3-16,5-30 1 15,-7-14 1-15,-4-42-1 16,2-22-2-16,-10-44-4 0,6-14 0 16,3-16 2-16,0-5 3 0,6 4 4 15,0 2 0 1,1 20-3-16,4 11-2 15,4 37-6-15,3 16 0 16,-1 30-1-16,-2 19 1 0,3 36-1 16,-4 19-1-16,-1 45 2 15,0 30 1-15,-9 45-2 16,-2 21-8 0,0 16-42-1,1-3-17-15,2-38-4 16,8-30 10-16,-1-60 41 0,1-29 16 0,1-38 9 15,1-26 1 1,9-59 4-16,2-29 1 16,13-54-4-16,4-27 0 0,15-12 11 15,-6 6 15-15,-4 36 15 0,-5 29 2 16,-14 58-17-16,-1 25-19 16,-2 59-15-1,0 39 0-15,-4 80-149 16,0 57 113-16</inkml:trace>
  <inkml:trace contextRef="#ctx0" brushRef="#br0" timeOffset="91418.21">5877 10134 390 0,'5'19'113'0,"19"-14"138"15,13 0-87-15,12-13-7 16,5 3-19-16,0-3-2 16,4 7-12-1,-4 1-22-15,-2 4-9 0,8 11-32 16,0 4-13-16,28-1-29 15,21 3-10-15,19-8-5 16,1-4-3-16,-6-7 1 16,-6-4 1-16,4-6 2 15,-1 0 1-15,-5-4 2 16,-12-1 3-16,-29-1 12 16,-19 0-35-16,-23-1-199 0,-13 3 153 15</inkml:trace>
  <inkml:trace contextRef="#ctx0" brushRef="#br0" timeOffset="91935.68">6320 9634 1127 0,'-12'46'79'0,"-2"-3"50"16,-1-4-10-16,3-7-27 16,-2-5 9-16,-1-10-10 15,1-4-21-15,-9-4-32 16,0 2-15-16,-11 3-14 16,-14 5-1-16,-7 6-4 15,-8 1 0-15,3 2-1 16,7-1-1-16,12-2-2 0,6-3-1 15,10 0-3-15,10-1-3 0,14-7 3 16,4 2 3-16,19-1 15 31,6 6 8-31,23 7 2 16,12 5-2-16,24 8-9 16,6 8-6-16,2 5 3 0,-6-2-18 0,-7 11-134 15,1-1-191-15,-6 7 182 31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6:51:17.3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17110 14476 244 0,'19'-14'97'0,"-1"1"117"0,6 1-1 15,11 7-40-15,6 3-35 16,9 10-69 0,12 6-27-16,7 4-31 0,4 1 8 15,3-5 12-15,-5-3 16 31,-13-8 23-31,-4 0-5 0,-6-3-8 16,3 0-16-16,-4 0-22 16,1 2-5-16,-6 4-6 15,-7-1 0 1,-15 3 2-16,-9 4 3 0,-17 2 0 0,-14 2 1 16,-10 6-2-1,-10-3-2-15,-7 2-3 0,-8 2-1 16,-13-8-2-16,-13-9-1 15,-24-6-1-15,-3-8-2 0,-5-14-1 16,10-2 0 0,28-1 0-1,10 1-1-15,21 9 0 0,3 2-2 16,15 7 0-16,9 1-3 16,17 2 5-16,5 1 6 0,18-1 5 15,12 0 4-15,9 1-2 16,16 2-6-1,27 7-3-15,16-6-1 0,28 9-1 16,-7-2 0-16,-10-1 0 16,-16 3 1-16,-20-7 2 0,5 0 0 31,-11 0 1-31,-3-3 2 0,-20 0 2 16,-14-1 3-16,-27-4 8 15,-11-6 4 1,-29-2 2-16,-12-2-2 0,-21-3-9 15,-9 1-4-15,-3 3-5 16,0 0-2-16,-7 1-1 16,-7 0-1-16,-15 4-1 15,2-1 0-15,14 4-1 16,13 3-2-16,34-2-2 16,10 4-2-16,20 1-10 15,13 1 17-15,22 10 2 16,15 2 3-16,30 9 11 15,20-5-15-15,25-6 6 0,3-1-29 0,2-18-174 32,3-8 139-32</inkml:trace>
  <inkml:trace contextRef="#ctx0" brushRef="#br0" timeOffset="13649.13">9741 14853 346 0,'0'-5'77'0,"0"-4"87"0,0 7-6 16,-3-1-19-16,-4 3 0 15,4 3-11-15,1-1-4 16,-4 9-12 0,3 0-12-16,1 3-29 0,1 11-16 15,1 7-28-15,-2 9-10 16,-6 12-8-16,7 4-2 15,-7 5-2-15,2 2 0 16,-4-1 0 0,4-4-2-16,-4-10-47 15,2-4-44-15,4-18-121 0,2-14-149 0,4-20 201 32</inkml:trace>
  <inkml:trace contextRef="#ctx0" brushRef="#br0" timeOffset="14765.27">9454 14813 777 0,'-16'-1'107'0,"0"-2"106"0,7-2-22 0,5-1-51 32,4-5-22-32,11 1-45 15,4 2-20-15,18 0-19 16,-3 8-5-16,15 0-13 15,0-1-3-15,-4-2-6 16,9-7 4-16,4-6 15 16,6-3 5-16,6-7 15 15,5 0 1-15,-3-2-9 16,-2 1-5-16,-6 4-12 16,-11 2-6-16,-21 13-6 15,-7 2 0-15,-15 15-2 16,-6 13 1-16,-8 18-1 15,-4 10-1-15,-3 13-3 0,3 8 0 16,-2 5-1 0,1 5 0-16,2 2-1 0,-5-4 1 15,0 6-11-15,-4-4-9 0,1-7-21 32,5-11-7-32,6-24-4 0,0-12 6 15,8-25 19-15,0 2 6 16,6-23 16-16,7-11 2 0,1-15 0 15,2-7 0 1,4-7 13-16,-5 4 11 16,7 8 17-16,-2 6 8 0,4 11-9 15,0 6-8-15,-9 18-15 16,-4 6-6-16,-9 16-5 16,6 6 0-1,-7 14 0-15,1 3-2 16,3 12-1-16,-1-1 0 0,1 1-1 15,3-4 1-15,-2-15-1 16,4-7 1-16,1-14-2 0,0-10 1 0,3-5-1 31,2-14 1-31,9-5-1 16,5-7 2-16,5-10 1 16,1-2 1-16,-6-9 3 0,-5 4 2 0,-3 3 8 15,-7 3 2-15,-8 5 1 31,-7 6 2-31,-9 12-4 16,-10 6-2-16,-9 12-7 0,-4 9-3 16,-1 10-6-16,6 8-2 0,11 11-1 15,9 6-1-15,14 6 1 16,8 1 1 0,11-6 1-16,0-4 1 15,4-12 0-15,1-13 0 0,-1-13 0 16,6-6 1-16,2-19 1 15,0-5 1 1,2-14 0-16,-1-3 0 16,-1-2 0-16,-7-1-1 15,-7 9-1-15,0 6-1 0,-8 13 0 16,-2 8 1-16,-6 16 0 16,-7 8 1-16,-4 10 1 15,-6 6-1-15,2 7 0 16,-2-1-1-16,1-1-1 15,3-4 1-15,7-11-1 0,1-8 0 32,8-22 0-32,5-13 0 0,-5-15 1 15,9-7 1-15,-4 2-2 16,5 3 0-16,-2 14-1 16,-1 5 0-16,-2 14 0 15,-2 8 0-15,-3 15 1 16,1 8-1-16,-6 15 2 15,2 8-1-15,-2 3-12 16,2-7-15-16,1-5-62 0,1-12-44 16,1-17-148-16,2-8-150 15,7-19 244 1</inkml:trace>
  <inkml:trace contextRef="#ctx0" brushRef="#br0" timeOffset="14987.52">11388 14856 978 0,'-8'8'177'16,"-2"1"233"-16,7-9-325 15,-3 2-31-15,4-2-46 16,2 0-4-16,2-6-3 15,-1 6-37-15,7-2-231 16,-3 8 184-16</inkml:trace>
  <inkml:trace contextRef="#ctx0" brushRef="#br0" timeOffset="15139.64">11456 15078 1163 0,'1'0'141'0,"-2"2"109"16,1 3-92-16,-8 3-82 16,3 3-30-16,-3-5-32 15,-1 2-46-15,4-3 22 0</inkml:trace>
  <inkml:trace contextRef="#ctx0" brushRef="#br0" timeOffset="32528.93">15720 15547 115 0,'0'1'38'0,"-3"4"72"15,-4-2 4-15,6 4 27 16,-9-3-5-16,5 1-30 15,-1 4-18-15,1 1-29 0,4-2-14 32,-1 1-19-32,1 2-2 15,-2-6 9-15,3 3 11 0,-2-3 20 16,2-4 2-16,6 4-8 16,-1-5-8-1,11-5-11-15,1 0-1 0,7-1-4 16,6 5-2-16,8 1-2 15,1 0-2-15,5 0-2 16,7 1 1-16,9-1 3 16,14 0 3-16,14-1 10 0,2-6 6 31,-3 6-1-31,0-4-1 0,-1 2-9 16,3 1-8-16,12 2-9 15,1-1-5-15,1 1-7 0,-10-7 4 16,-14 1 14-1,-2-2 3-15,-1 3 6 0,3-2-6 0,6 7-15 32,-6 4-4-32,-5 1-3 15,-11 4-1-15,-19-2-40 0,-6 1-90 16,-3 1 76-16</inkml:trace>
  <inkml:trace contextRef="#ctx0" brushRef="#br0" timeOffset="45595.83">10138 17587 295 0,'-9'5'82'0,"1"-3"95"15,-5-2-7-15,1-8-30 0,2-2-15 16,1 2-38-1,7-1-17-15,2 4-22 16,0 5-12-16,-3 0-17 16,1 3-5-16,-1 10-9 15,8 1-3-15,8-3-1 16,4 2-1-16,19-12 4 16,5-2 16-16,8-7 31 15,2-3 15-15,5 5 6 16,6-4-12-16,1 9-30 15,3-1-12-15,-6 2-11 0,-5 3-2 16,-6-1-1-16,-1-1 0 0,-17 3 0 31,-5-1 1-31,-12-3 2 0,-11-3 1 16,-9-4 1-16,-15 1 0 16,-14-10-1-1,-9 7-2-15,-9-10-3 0,-1 5 0 16,-8-1-2-16,-1 3-1 15,6 2 0-15,-1 6-1 0,12 4 0 16,4 0-1 0,10 4 0-16,4 4-1 0,10 3-1 15,15 3-1-15,16 2 10 16,6 6 7-16,17-1 5 16,4 2 3-1,18-7-11-15,7-5-4 0,17-12-2 16,19-12 10-16,12-7-129 15,6-3 89-15</inkml:trace>
  <inkml:trace contextRef="#ctx0" brushRef="#br0" timeOffset="48388.16">15579 17619 117 0,'-3'3'80'0,"0"0"101"15,-3-3 20-15,3-1 4 16,-4-1-19-16,4 1-48 0,0 1-27 15,3-7-49-15,3 4-16 32,7-2-15-32,5-3 2 0,11 4 6 15,0-3 3-15,11 7 5 16,-4 0-3-16,22 7-12 16,8 1-7-16,24 6-12 15,28 3-3-15,27-3-4 16,8-9 0-16,28 1 9 0,4-6 9 15,7-1 14-15,5 1 4 16,6 3-8-16,-10 2-10 16,-18 12-97-16,-10 5-147 0,-42 22 131 31</inkml:trace>
  <inkml:trace contextRef="#ctx0" brushRef="#br0" timeOffset="56304.68">18492 17089 294 0,'-2'6'70'0,"0"1"69"31,-1 1-71-31,-1 3-56 0,2 0-8 16,0-5 9-16,1 3 23 16,4-4 43-16,2 0 21 0,4-4 23 15,1-1-8-15,1 2-20 16,3 1-14-16,0 0-23 15,2 4-9-15,4-3-9 16,-1 7-2-16,2 5 2 16,-4 5-3-16,-3 6-9 15,-3 6-5-15,-3-2-11 16,-3 5-3-16,-5 2-3 16,-3-1-1-16,-7-3-2 15,1-1 1-15,-7 4 0 16,-1 0-1-16,-8 1 0 15,-5 5 0-15,-2 6-2 16,-6 0 1-16,-12 6-4 16,-1 2-11-16,-12-1-31 15,-5-4-22-15,5-9-44 0,2-5-16 16,15-13-17-16,11-4-13 16,18-18 92-16</inkml:trace>
  <inkml:trace contextRef="#ctx0" brushRef="#br0" timeOffset="56668.78">18009 17878 977 0,'0'4'66'15,"-2"4"23"-15,1 0-9 0,-2 2-27 16,-4-1 3-16,2 4 6 16,-6-1-9-16,-1 4-19 15,-2 6-11-15,-1 5-13 16,0 3-6-16,2 5-3 15,0 1 0-15,6 2-1 0,5-5-1 0,7 0-1 16,7-8 1 15,14-12 7-31,5-2 2 0,12-14 3 16,10-2-2-16,20-8-6 16,3-4-46-16,1-8 30 15</inkml:trace>
  <inkml:trace contextRef="#ctx0" brushRef="#br0" timeOffset="62258.94">1520 17411 453 0,'0'-10'89'0,"-3"1"95"16,0 6-20-16,-12 6-47 0,-2 11-27 16,-10 8-50-16,2 5-14 15,-10 1-10 1,-11-1-2-16,2 5-4 0,-3-12-1 16,6-1-4-16,6-5-1 0,7-6-4 15,4 5 0 1,12-4 22-16,4 4 4 0,8 9 3 15,4 5 3 1,1 20-23-16,5 2-1 16,4 20 1-16,-2 2-1 15,4 7 0 1,3 2-2-16,-3-14-3 0,0-4-1 0,6-21-2 16,1-5-2-1,4-20-1-15,2-10-1 0,-3-14 3 16,0-12 1-1,-1-10 4-15,0-14 1 0,-3-4-39 16,-4-7-58-16,-6-3-243 0,-1 4 199 0</inkml:trace>
  <inkml:trace contextRef="#ctx0" brushRef="#br0" timeOffset="62993.52">1272 17827 783 0,'-11'0'106'0,"2"2"81"15,2 1-52-15,7 8-79 16,2 2-21-16,12 1-26 16,8-2-7-16,16-9-3 15,3-6 2-15,17-14 27 16,-1-5 19-16,-2-3 33 0,2-4 8 16,-13 7-19-16,-3 3-14 0,-6 10-28 15,-2 9-9-15,-14 14 0 31,-3 8 1-31,-10 8 1 16,-6 5-2-16,-3 3-6 0,-3-2-4 0,4-16-5 16,2-7-3-16,3-18-2 15,7-7-1-15,3-15 0 0,2-8 0 32,9 0 0-32,3 2-1 0,6 8 1 15,0 6-1-15,2 18 3 16,1 8 1-16,0 23 4 15,-4 15 2 1,3 19-18-16,-4 7-21 0,1 2-17 16,-4-9-2-1,-1-26 15-15,-7-13 19 0,1-26 12 0,1-13 1 16,0-21 3-16,-1-4 0 0,2-6 0 31,1 3 1-31,0 6-1 16,-6 6 1-16,-5 4 2 15,-3 7 4-15,-10 16 19 16,-5 3 4-16,-13 11 4 0,0 10-3 16,-8 7-18-1,1 2-2-15,5 3-7 16,4-6-1-16,13-3-2 0,-2-8-2 16,10-7-2-16,1-7 0 15,5-12 3-15,2-6 0 0,1-10 2 31,3-11 2-31,1-8-1 16,-3-7 0-16,1-13 0 0,1-5 0 16,-6-13 1-16,-4-1 0 15,-1-4 1-15,-3 9 0 16,-1 26 4-16,-1 15 3 16,-1 41 2-16,0 25 0 0,0 38-4 15,-1 21-2-15,-1 16-2 16,1 2 1-16,9-5 1 15,12-9-22-15,16-20-81 16,5-14-41-16,2-27-88 16,-4-18-67-16,-1-24 178 15</inkml:trace>
  <inkml:trace contextRef="#ctx0" brushRef="#br0" timeOffset="63181.58">2891 17559 918 0,'-11'25'157'15,"-2"4"117"-15,-4-3-122 16,-1 1-54-16,6-8-62 0,1-6-16 0,9-12-65 16,2-1-65-16,10-3 61 15</inkml:trace>
  <inkml:trace contextRef="#ctx0" brushRef="#br0" timeOffset="63297.81">2940 17991 798 0,'-8'2'153'16,"3"-2"150"-16,3-8-198 16,-1 3-42-16,3-4-186 0,0 5 94 15</inkml:trace>
  <inkml:trace contextRef="#ctx0" brushRef="#br0" timeOffset="71223.78">16005 15425 650 0,'-14'-4'54'16,"-6"0"30"-16,1 1-23 0,1 3-14 31,-2 0 7-31,4-1 15 16,-1-4 2-16,4 3-3 16,4 2-3-16,1 0 1 15,6 8 2-15,2-1 6 16,0 0 0-16,0 6 1 15,2 3-1-15,-4 0-9 0,2 3-4 16,0-10-17-16,0-4-8 0,2-5-15 31,1-3-6-31,5-5-6 16,-2 1-2-16,2-1-5 0,5 8 0 16,-1 5-2-16,6 5 0 0,10 4 0 15,3 3-1-15,18-7 0 31,8-2-1-31,19-4 11 0,3-4 5 0,6 2 8 32,-5-2 3-32,6-2-11 0,5-1-4 0,24 0-6 15,7-2 0-15,2 2-2 0,-8 2 1 32,-20 1 0-32,-5 1 0 0,-9 10 1 0,7 2 1 31,-9 7 0-31,-4-1 0 0,-18-8 0 0,-12 0 0 31,-11-14 1-31,-10-6 0 0,-9-6 4 16,-7-5 3-16,-9 3 2 15,-12-4 1 1,-14 4-4-16,-15 1-4 0,-20 0-5 16,-9 7-5-16,-13-2-29 15,2 11-9-15,-4-5-16 16,6 2 1-16,-11 0 7 0,3-4 4 15,-20 4 13 1,-5 2 5-16,7 1 18 16,-1 0 6-16,24-4 2 15,4 1 0-15,12-3 0 0,-2 4 0 16,-7 2-2-16,1 2 0 16,7 1-1-16,4 3 0 15,19-1 0-15,3-2 0 0,13 4 1 16,2-4 1-16,12 0 0 15,5 2 0-15,9-10 4 16,3-3 4 0,11-3 7-16,7 0 2 15,15 2-4-15,13 2-3 16,23 7-8-16,10 0 0 0,13 10-1 16,0-2 0-16,-13 11 1 15,1-4-1-15,-2-2 1 16,13 3-1-16,14-5 4 15,-6-3 3-15,-4-4 3 0,-10-2 0 16,-4 1-2-16,-4 2-2 16,1-4-1-16,6 4 1 15,-18 1-1 1,-3 1 1-16,-23 1 0 16,-12 3-1-16,-10-7-1 15,-8 0 1-15,-13-4-1 0,1-7 2 16,-15-4 2-16,-11 0 0 0,-23-1-2 15,-7-3 0-15,-19 1-3 16,-3 3-6 0,-1 2-22-1,-2 4-14-15,-5 5-21 16,-5 3-3-16,-24 7 1 0,1 2-3 16,1-1 6-16,6-4 7 15,29-1 19-15,9-5 15 16,22-1 15-1,10 0 0-15,15-1-65 0,12-5-105 16,17-2 103-16</inkml:trace>
  <inkml:trace contextRef="#ctx0" brushRef="#br0" timeOffset="87307.04">11523 16083 761 0,'-11'14'82'0,"2"3"52"15,-9-1-48-15,6-3-59 16,-2-5-13-16,-1-8 10 16,3-2 8-16,-1-7 20 0,4-5 10 15,1-1 1-15,2-2 2 16,-7 4-6-16,-4 1 2 16,-12-1-3-16,-1 7-2 0,-6-2-6 31,-5-3-8-31,-5 5-16 0,-1-2-8 0,-2 1-10 15,0 4-1 1,-3 0-2-16,-2 3-1 0,-18-5-1 0,-4 2 0 31,-3 0-2-31,8 1 1 0,6 2-1 16,1 0 0-16,1 2-1 16,3 3 1-1,1 4 0-15,1 5 0 16,-16 7 2-16,-10 3 1 0,-10 7 0 15,2-1-1 1,13 6-1-16,3 2 1 0,12-3-2 16,-1 1 0-16,-7-7 0 15,-7 2 0-15,0 1-1 16,-2-4 7-16,7 5 7 0,11-3 1 16,9 6 2-16,1 1-7 0,5-1-7 15,9 2 0-15,-7 0-1 31,5-1-1-31,-1 0 0 0,-7-1 0 16,1 0-1-16,7 2 0 0,4-3-1 16,7 1 0-16,4-3-2 31,1-3 0-31,8 3 0 16,-1 0-1-16,11 2 0 0,-1 1 1 15,4-3 2-15,3 4 1 0,1 5 0 31,-3-1 2-31,3 8-1 0,0-3 0 0,4 1-1 16,0-3-1-16,7-1-2 31,3-8-2-31,10-5 0 0,4-2-1 16,11-3 1-16,1 1 2 0,4-6 2 16,-5 5 0-16,1-1 1 15,-4 0 0-15,-3-1 0 16,4-5-2-16,-6-6 0 15,4 1-1-15,3-7 1 16,0-4 1-16,1 1 1 16,7 0 0-16,-4 3 1 0,6 2 2 15,-6 3-1 1,-2-1 0-16,-4 1 2 16,-6 0-12-16,-8-5-108 15,-6 4-182-15,-7-6 171 0</inkml:trace>
  <inkml:trace contextRef="#ctx0" brushRef="#br0" timeOffset="87816.53">9330 17452 585 0,'-7'3'102'0,"0"-3"74"0,-2 3-26 0,-1 5-13 16,-2 6-18-16,-1 5-14 15,-1 5-33 1,1 7-16-16,5-2-28 16,1 7-9-16,7-1-10 15,1 1-3-15,13-3-4 16,5-1-1-16,8-4 3 16,5 0 1-16,4 1 3 15,0-4 1-15,-3 0 14 16,-12-4 5-16,-5-2 7 0,-9-2 3 0,-14 2-11 31,-11-5-2-31,-12-1-7 0,-4-1-2 16,-15 3-5-16,0-1-2 15,-5-2-3-15,-1-1-1 0,4-7-2 16,3-4-2-16,5-4-10 31,3 1-23-31,4-3-117 16,3 3-276-16,-6 1 254 0</inkml:trace>
  <inkml:trace contextRef="#ctx0" brushRef="#br0" timeOffset="93035.85">16889 14429 686 0,'-37'-15'89'0,"9"1"88"0,6-5-11 15,16 4-15-15,9 0-3 16,20 7-21-16,15 2-18 0,21 8-43 16,12 1-20-16,9 6-31 31,10 2-8-31,24 8-4 0,13 2-1 16,12 2 1-16,-13 1-1 15,-18-10 0-15,-18-6 0 16,0-14-1-16,9-7 8 15,7-18 12-15,-5-4 5 0,-19-8 5 16,-18 2-5-16,-30 11-4 16,-20 4-1-16,-32 13-3 15,-16 13-1-15,-44 11-11 16,-21 8-6-16,-18 13-16 16,-11-4-3-16,9 5 2 15,-6-1 3 1,-17-12 12-16,0-3 1 15,16-4-2-15,15-2-1 16,51 2 0-16,13-4 0 0,22 4-1 16,9-1 1-16,16-1 2 0,14 4 2 0,15 4 0 15,8-2 2-15,31 3-2 16,27-4-2-16,39-9-2 31,16-7 5-31,9-10 8 16,5-9 7-16,-1 0 9 0,-7-3-1 15,-19 6 4 1,-31-1 0-16,-52 11 1 16,-20 4 4-16,-32 5-3 15,-15 7-3-15,-29 4-7 16,-14 3-6-16,-29-3-10 16,-22-1-5-16,-13-7-20 15,-5-6-6-15,24-6-5 16,21 0 2-16,33-2 16 15,17 3 3-15,28 5-3 16,2 2-1-16,25 6 3 16,16 1 3-16,21 4 9 0,15-1 0 0,40-7 1 15,11-7-1 1,4-15-141-16,6-2 103 0</inkml:trace>
  <inkml:trace contextRef="#ctx0" brushRef="#br0" timeOffset="96831.19">12240 16540 577 0,'3'-3'141'0,"-3"3"110"0,0 5-102 0,4 0-49 16,1 10-63-1,8 4-17-15,6 10-15 16,4 4 0-16,17-3 8 16,-1 0 6-16,28-8 3 15,10-8 3-15,32-11-5 16,6-3-1-16,-8-6 9 0,-6-2 9 16,-38 2 4-1,-12-5-2-15,-24 3-10 16,-13 0-8-16,-14 0-25 15,-13 6-58-15,-14 7 40 16</inkml:trace>
  <inkml:trace contextRef="#ctx0" brushRef="#br0" timeOffset="119710.95">17408 14599 373 0,'-13'25'43'0,"-1"0"52"0,1-3-74 0,-1-4-14 0,2-9-4 16,-3 1 21-16,1-18 37 15,1 3 17-15,-1-4 31 16,-8-2-7-16,-3 6-29 16,0 2-16-16,-5-4-33 15,1 6-13-15,-7-9-7 16,-2-2 4-16,-1-12 27 0,1-4 7 31,3-9 16-31,7-4 7 0,7 0-5 16,2 0-3-1,8-4-9-15,7 1-9 16,-1 4-20-16,2-6-3 0,-4 5-6 0,-1 0-2 16,-7-4-3-1,-6 2 0-15,5-3-2 16,2 4 0 0,6 1-2-16,8 0 0 0,13-3 4 15,9 1 5-15,8-9 17 0,6 0 11 16,10-11 19-16,-5 0 4 0,2 1 3 31,-2-2-5-31,-8 8-14 16,-2 6-6-16,-7-2-13 15,-3 13-8-15,-6-1-9 16,3 2-4-16,2 5-4 0,5 8 0 16,2 11-2-1,3 6-1-15,8 6-1 16,8 2 1-16,22-1 1 15,11-1 1-15,9-1-1 0,0-2 1 16,5 2-1 0,4 0 0-16,21 3 0 0,11 3 1 15,-1 5-1-15,-3 5 1 16,-26-1 0-16,-6 7 1 0,-9 6 0 16,1 1 1-16,-9 7 0 15,-12-5 1 1,-12 8-1-16,-14 4 0 15,-3-2-2-15,-8 10 1 16,-2 5-1-16,-6-3-1 0,-8 11 0 16,0 6 1-16,-13 4 1 15,-5 8 1-15,-17 9 2 0,-9 0 0 16,-29-1 2-16,-9-4 1 16,-20-10 1-16,-10-5 1 15,1-7-1-15,-4-4-2 0,-11-10-36 16,-16-7-55-16,-12-15 50 31</inkml:trace>
  <inkml:trace contextRef="#ctx0" brushRef="#br0" timeOffset="-7451.33">12115 660 944 0,'5'-10'104'0,"-1"2"96"16,1 0-16-16,-5 5-31 15,2-5-13-15,6 4-38 16,-8-4-15-16,4 8-17 16,-1 8-7-16,-3 18-6 15,5 15-6-15,-2 34-18 16,-3 7-9-16,-4 20-13 15,-6 2-5-15,-2 3-3 16,1-4-1-16,7-10 0 16,8 6 0-16,-1-18 0 0,-3-2 0 15,4-15-44-15,-8-12-35 16,1-19-122 0,6-12-113-16,8-21 173 0</inkml:trace>
  <inkml:trace contextRef="#ctx0" brushRef="#br0" timeOffset="-7034.11">12090 824 434 0,'1'-13'115'0,"1"0"139"15,6 1-32-15,-7-1-24 16,2 1-18-16,4 2-36 0,-6 4-20 16,6-2-25-16,7 0-17 15,6-6-20 1,6-4-9-16,2 3-6 0,7-3-6 16,3 6-11-16,-1 4-4 0,6 8-18 15,-2 0 0 1,6 11-4-16,2 5-1 0,-6 3 0 31,-7 6 1-31,-11 11 3 0,-15 0 2 16,-20 12 3-1,-5 4 2-15,-25 1-2 16,-4 4-1-16,-2 1-4 16,-6-7 0-16,-5-13-16 0,12-8-13 15,-4-16-40-15,1-6-35 16,31-14-80-16,-5-9-32 15,31-2-129-15,12 1 176 0</inkml:trace>
  <inkml:trace contextRef="#ctx0" brushRef="#br0" timeOffset="-6432.95">13360 734 509 0,'1'0'105'0,"-1"1"107"16,0 1-7-16,-4 3-43 16,-8-2-21-1,-3-2-31-15,-4-1-6 0,-3 0-9 16,-5 0-7-16,-3 2-22 16,-8 3-12-16,0 7-16 15,-4 12-4-15,2 17-6 16,2 9-5-16,-12 23-11 15,1 4-6-15,8 7-2 16,1 10 4-16,31-1 10 16,9-4 12-16,33-7 21 15,10-18 7-15,10-18 8 16,10-14-14-16,7-24-21 16,7-5-9-16,19-11-9 15,7-8-37-15,-10-15-169 0,3-7 135 16</inkml:trace>
  <inkml:trace contextRef="#ctx0" brushRef="#br0" timeOffset="876.49">19727 472 694 0,'-11'0'135'0,"3"0"78"15,-3-3-7-15,3 0-5 16,8-10-37-16,6 0-12 0,-1 2-20 15,4 0-9 1,-4 8-32-16,3 6-20 0,-5 21-34 16,-1 17-14-16,7 44-15 15,1 27-4-15,6 38-5 16,1 16-3-16,-1 29-25 16,3 7-28-1,-5 5-73-15,0 5-24 0,-3-11 0 16,2-17 24-16,-2-29 51 15,-7-21-3-15,3-33-43 0,-4-18-31 16,-3-35 76-16</inkml:trace>
  <inkml:trace contextRef="#ctx0" brushRef="#br0" timeOffset="1545.48">20012 554 953 0,'-4'-8'73'0,"-1"-1"104"0,6 1-35 16,6 3 8-1,5-1-2-15,20 3-43 0,6-9-21 0,25 0-18 16,19-9-10-16,20-4-24 15,14-3-4-15,38-7-11 32,21 0-3-32,26-10 3 0,16 7-3 15,11 6-12-15,-12-2-1 0,5 11-4 16,-5-2 1-16,-35 3 5 16,-12 0 3-16,-33 6 2 15,-28 1 1-15,-22 8 1 16,-18 4 0-16,-32 5 3 15,-19 6 2-15,-25 4-1 16,-14 7 0-16,-13 6-6 16,2 2-4-16,0 17-7 15,8 5-2-15,9 14-4 16,5 13 0-16,10 25 0 0,2 19 0 16,10 39 4-1,3 8 1-15,10 18 3 0,1 4 1 0,8-11 1 31,7-9 1-31,6-26 3 16,-4-10 1-16,-12-13 2 0,-11-10 1 0,-20-9 1 31,-11-8 1-31,-24-22 3 16,-17-5 3-16,-22-17 7 0,-18-13 1 16,-11-15-1-16,-16-7-3 15,-55-14-9-15,-17-8-3 16,-50-4-5-16,-19-6 2 15,-3 3 1-15,-12 2 4 0,14 7-2 16,22-4-3-16,10 2-6 16,36-1-7-16,46-4-19 15,25-3-22-15,66-4-86 16,20-1-77-16,49-18 112 16</inkml:trace>
  <inkml:trace contextRef="#ctx0" brushRef="#br0" timeOffset="2210.01">23227 1147 566 0,'-7'5'147'16,"-3"1"98"-16,-1-3-36 16,2-1-21-16,1-2-47 15,5-3-16-15,1-2-22 16,0-3-9-16,2 3-26 16,0-4-12-1,2-4-18-15,6 2-8 0,8-2-5 16,4 1-3-16,13 9-4 15,4-2-2-15,2 10-10 16,-3 3-3-16,-9 7-2 16,-11 3 0-16,-15 5 0 0,-8 3 4 0,-22 2 1 31,-2 5 0-31,-7-5 3 16,8-2-3-16,9-7-3 0,9-5-6 15,12-2-4-15,9-1-1 0,9 4 1 16,7 2 6-1,9 4 1-15,0 2 1 16,0 1 4-16,1 1 0 16,-18-1 1-16,-6-4 2 0,-20 5 1 15,-16-1 1-15,-23 4-6 16,-12 4-11-16,-6-2-34 16,-3-3-29-16,12-5-62 15,6-6-38-15,12-16-162 16,12-8 191-16</inkml:trace>
  <inkml:trace contextRef="#ctx0" brushRef="#br0" timeOffset="2547.32">23693 1087 1229 0,'5'6'93'0,"1"-4"34"0,8-2 4 16,8-2-38-16,7-2-28 16,18-3-34-16,-4 6-8 15,7 1-15-15,0 6-4 16,-10 7-4 0,-5 6-2-16,-20 7 1 0,-13 7 2 0,-24 15 4 31,-11 4 3-31,-19 11 1 15,-2 3-1-15,8-6-1 16,7-5-1-16,22-20-3 0,9-7-2 16,23-12 0-16,11-10 0 0,27-6 0 31,9-9-13-31,6-2-89 0,3 5-83 0,-11 10 95 16</inkml:trace>
  <inkml:trace contextRef="#ctx0" brushRef="#br0" timeOffset="2910.3">23494 2043 1024 0,'8'6'54'0,"12"7"-9"0,-5 7 53 0,-3 18 0 16,-7 1 1-16,-8 13-30 16,0 2-33-16,-8-7-25 15,3-4-4-15,1-15 4 16,4-7 2-16,-1-15 23 16,2-6 16-16,2-12 25 15,-2-9 10-15,7-18-7 16,3-10-10-16,9-13-29 15,6-2-13-15,11 7-25 0,-1 6-7 0,4 13-9 16,-3 12-29-16,1 2-69 16,-5 8-45-1,0 5-135-15,2 5-99 16,-12 7 222-16</inkml:trace>
  <inkml:trace contextRef="#ctx0" brushRef="#br0" timeOffset="3429.47">23890 2036 782 0,'0'24'113'0,"0"-2"124"0,5-3-31 16,0-10-49-16,4-4-23 16,7-8-60-16,4-8-26 15,4-8-25-15,4-5-9 0,4-1-5 16,1 0-1-16,-8 1 2 16,-7 5 6-16,-14 5 27 15,-8 5 0-15,-17 15-7 0,-14 11-7 16,-2 20-32-16,-1 8-4 15,9 18 0-15,7 1 1 16,21-5 1-16,5-5 0 16,28-22 3-1,9-7 2-15,19-16 3 16,8-9 3-16,11-11 4 16,-2-8 0-16,-3-12 3 15,-11-7 2-15,-14-6 6 16,-8-7 8-16,-24 4 13 0,-4 6 8 15,-18 16 6 1,-15 12-10-16,-9 29-21 0,1 19-16 0,-5 26-17 16,8 9 1-1,4 8 1-15,7 3 5 16,1-2-17-16,-7 6-7 0,-2 2-18 16,-2 6-27-1,-9 0 12 1,-3-11 4-16,-2-13 17 0,-3-12 29 0,4-30 15 15,3-13 8-15,4-24 11 16,3-12 0 0,3-28-11-16,12-20-7 15,9-21-31-15,3-8-15 0,11 4-38 16,4 15-11-16,12 18-26 16,6 16-68-16,4 16 116 15</inkml:trace>
  <inkml:trace contextRef="#ctx0" brushRef="#br0" timeOffset="3737.01">24783 2145 1149 0,'-2'-5'131'0,"-7"-1"140"0,-7 0-140 16,-1 0 9-16,-13 4-45 15,0 2-37-15,3 2-36 16,3 9-12-16,12 4-17 16,9 6-5-16,4 7-6 0,10 2 1 15,16 5 5-15,11 3 2 0,5 0 9 16,2 1 2-16,-16-1 4 31,-6 1 2-31,-24-7 3 16,-21 1 1-16,-30-3-11 15,-16-2-24-15,-27-2-117 16,-15-4 90-16</inkml:trace>
  <inkml:trace contextRef="#ctx0" brushRef="#br0" timeOffset="15748.99">10768 824 617 0,'25'0'86'0,"-1"0"87"16,-9-2-14-16,-4-4-27 15,-4-1-14-15,4-11-31 0,1 0-9 16,-2-7-17-16,2 1-9 0,-8 12-17 31,-4 9-9-31,-4 15-13 16,-8 12 0-16,-1 17 9 0,1 9 3 15,-1 10 0-15,10 10-2 16,1 7-13 0,-2 0-5-16,5 16-3 15,-2 3 0-15,-6 8 1 0,6 1-1 0,-4-16 0 16,11-7 0-16,7-22-1 16,-2-9 1-16,8-13 0 15,-2-10-1-15,2-4-1 0,0-9 1 16,2 1-1-16,2-2-1 15,6 4-1 1,8-4 0-16,14 3-1 16,10 7 1-16,21 1 1 0,18 5-1 15,17 0-1-15,3-5-1 0,9-6 0 32,7-6-1-32,17-10 1 15,11-3-1-15,8-6 2 16,11 4 1-16,4-6 1 0,-4 5-1 0,18 3 1 31,4 3-1-31,-14 5 1 16,4 6 1-16,-2 10 1 0,-12-3-1 0,-6 10 2 15,-7-3 0-15,-25-4 1 16,-10-3 2-16,-18-14 1 16,-16-7 3-1,-33-3 3-15,-17-8 1 16,-31-3 4-16,-7-2-1 15,-14-15-2-15,-12-5-3 0,-8-20-4 16,-4-10-3 0,-2-13-1-16,7-9 3 15,8-18 2-15,6-15 1 0,18-21 1 16,-1-11-1-16,9-5-3 16,7 2 0-16,3 2-3 0,7 5-3 31,4 20 0-31,-5 14 0 0,-5 25 0 15,0 8-1-15,-7 9 1 16,-6 10 0-16,-5 13 0 0,-3 10 1 16,-8 15 2-1,-7 8 2-15,-7 9 0 16,-3 8 0-16,-18 11-1 16,-4 3 0-16,-23 5 4 0,-10 0 3 0,-33-3 3 31,-13 1 2-31,-11 2-2 0,-13 0-3 0,-27 8-5 31,-20 0-3-31,-29 1-3 16,-25 7-1-16,-9-1-20 0,-20 1-5 15,-10 1 2-15,9 2 2 0,-9-5 18 32,23 2 4-32,13-7 2 0,6-4-1 15,38-5 3-15,17-5 1 16,20-3-2-16,16 2-2 0,30 3-2 31,10 1-5-31,39 8-72 0,17 0-136 16,38 1 128-16</inkml:trace>
  <inkml:trace contextRef="#ctx0" brushRef="#br0" timeOffset="16635.56">12560 2634 1137 0,'0'-2'188'16,"0"-4"-113"-16,0 5-18 15,0 2-22-15,3 17-21 0,0 2-4 0,5 21-4 16,-2 5-4-16,4 3 0 15,2 0 0-15,1-21 2 32,-2-8 0-32,-6-15 28 0,-4-10 12 0,-4-12 24 15,0-11 7-15,-8-16-14 16,3-2-7-16,3-11-15 31,4 2-7-31,2 3-14 0,6 3-8 16,5 13-10-16,9 7-5 15,12 12-3-15,3 1 1 16,13 7 3-16,5-1 0 0,4 5-31 16,4 1-46-1,-5 4-243-15,-1 3 198 0</inkml:trace>
  <inkml:trace contextRef="#ctx0" brushRef="#br0" timeOffset="17276.95">13103 2550 890 0,'-2'7'72'16,"-3"-4"63"-16,5 0 4 15,10-4-24 1,5-4-18-16,11-2-51 0,5 0-19 16,-1-4-13-16,5 1-2 15,-7-1-1-15,-1 3 3 0,-3-3 12 16,-1 2 4-16,-7-2 6 15,-2-4-1-15,-12 1-3 16,-4 0 0-16,-16 3-4 16,-8 2-5-1,-10 10-18-15,-2 10-6 16,2 16-7-16,1 8-2 16,11 12 2-16,6-1 2 15,24-2-1 1,10-6 2-16,20-16 3 0,8-6 2 15,16-15 2 1,9-2 2-16,7-15 8 0,1-3 3 16,-6-10 26-16,-14-7 6 0,-9-3 8 15,-11-1 1-15,-21 6-5 16,-5 2 3-16,-22 8-6 0,-1 6-6 16,-14 18-29-1,1 12-13-15,-3 21-13 16,-1 11-2-16,9 18 2 15,12 10 1-15,16 22 2 0,8 10 2 16,10 11 5-16,6 5-9 31,-4-12-14-31,-6-5 1 0,-15-16 0 16,-10-9 11-16,-21-16 8 0,-3-13 0 16,-17-18 0-1,-2-18 1-15,-17-21 11 0,-5-12 3 16,4-23-2-16,0-11-3 15,23-13-7-15,15-6-4 16,15 8-4-16,11 9-1 0,15 10-15 16,7 5-29-16,16 3-82 15,5 3-77-15,20 2 110 32</inkml:trace>
  <inkml:trace contextRef="#ctx0" brushRef="#br0" timeOffset="24254.58">21320 5369 914 0,'0'0'36'0,"-8"-10"3"0,-6-1 33 16,-5-1 30-16,5 2 13 15,1-1 27-15,5 5 12 0,4 4-13 16,-1 2-11-16,-4 13-24 16,2 3-17-16,4 15-35 15,3 12-16 1,6 28-24-16,4 20-6 15,6 35-6 1,1 18-2-16,5 40 0 16,-5 21 0-16,-4 27 1 15,-2 19 0-15,-9 4 2 0,-2-10-1 16,0 1 0-16,-2-16 0 0,-4-27 0 16,3-12 1-16,-1-28 0 15,-2-9 2 1,5-28 0-1,1-22-1-15,6-45-9 16,2-29-4-16,4-37-30 0,-1-26-27 0,0-55-125 16,2-32-135-16,0-49 180 0</inkml:trace>
  <inkml:trace contextRef="#ctx0" brushRef="#br0" timeOffset="24892.4">21588 5187 1250 0,'13'-25'96'0,"6"0"57"16,-3 9-13-16,15-4-25 0,4-3-23 15,20 1-31-15,18-11-8 0,29 2-12 31,36-7-4-31,32-8-1 0,13 4-3 16,44-7-6-16,-8 6-1 16,20 1-10-16,15 7-4 15,-27 0-7-15,-2 5 1 16,-15 5-2-16,-28 1 2 0,-33 10 5 16,-29 3 1-1,-58 11 5-15,-27 0 3 0,-35 13 1 16,-13 1-1-1,-11 9-7-15,1 6-7 0,1 15-9 16,11 13-3-16,7 33-1 16,8 19 0-1,16 40 2-15,2 30 1 0,8 46 1 16,3 21 0-16,10 38-38 0,1 6-16 16,14-8-11-1,2 7 0-15,-4-32 44 16,-8-16 20-16,-18-20 16 15,-14-25 24-15,-21-21 24 16,-10-10 7-16,-30-21 6 0,-8-9-17 16,-24-19-23-16,-9-17-7 0,-11-27-10 31,-20-15-4-31,-33-19-5 16,-9-13-1-16,-29-15-3 15,-17-10-2-15,-11-10-1 0,-8-2-3 16,-34-3 1-1,11 6 0-15,-12 4 1 0,4 4 0 16,46 4-34-16,10 2-30 0,24-5-89 31,22-2-83-31,30-1 130 0</inkml:trace>
  <inkml:trace contextRef="#ctx0" brushRef="#br0" timeOffset="25558.59">21822 9280 755 0,'0'0'156'0,"0"-2"228"0,-2-1-140 16,2 3-27-16,-1 0-30 15,1 5-83-15,1-2-24 0,-1 8-39 16,0 11-12-16,-3 11-12 31,2 8-8-31,-9 8-7 16,7 1 0-16,1-2-2 0,2-10 1 0,2-18-1 15,3-9 1-15,1-17 4 16,-4-16 2-16,4-19 1 16,2-13-1-16,4-28 1 15,-4-13 2-15,8-13 5 16,-2 0 2-16,10 20 2 15,0 23-4-15,-9 42-4 0,0 20-1 16,-8 33-5 0,-2 15 0-16,-2 20-3 15,5 8 0-15,-1-12-1 0,7 1 0 32,8-25 0-32,1-13 0 0,14-26 3 15,4-21 1-15,9-26 1 16,5-8 0-16,-4-4 0 15,-2 7 1-15,-14 26 0 0,-9 18 3 16,-10 48-3-16,-11 27-1 16,-10 29-2-16,-11 14-2 0,-4 0-43 15,4-7-33-15,16-22-126 16,13-17-78-16,14-48-189 31,7-16 236-31</inkml:trace>
  <inkml:trace contextRef="#ctx0" brushRef="#br0" timeOffset="26125.9">22677 9259 758 0,'3'-5'178'0,"2"5"143"0,-5 18-98 15,0 9-47-15,3 6-55 16,3-8-14-16,10-8-31 16,1-10-14-16,9-15-5 15,4-7-2 1,3-11 2-16,-6-6 2 0,-9-1-8 15,-8 1-5-15,-21 4-5 16,-10 4-4-16,-13 20-8 16,-9 2-8-16,-1 29-17 15,3 12-5-15,1 17-8 16,10 7 3-16,13-3 2 16,11-10 1-16,17-20 0 15,9-8 1-15,18-22 7 16,6-3 4-1,15-16 5-15,7 2 1 0,5-2-4 0,-3 3-3 16,-10 2-1 0,-14 6-4-16,-12 6 2 15,-10 5-17-15,-12 8-19 16,-7 2-16-16,-3 4-26 16,-5-2 5-16,3-4 9 0,2-10 17 15,4-7 22-15,11-10 11 16,11-9 10-1,7-2 7-15,-2 0 10 16,4 2 2-16,1 6-3 0,-4 11-6 16,-2 11-11-16,-3 12 0 15,-7 8-2-15,-1 1 1 0,-2-7 0 16,5-3 1-16,8-7 2 16,4-9 0-1,3-10 2-15,4-6 0 16,2 9-1-16,0 6 0 0,-1 22-2 15,-2 17 0-15,-4 21-121 16,5 4-54-16,6-15 88 16</inkml:trace>
  <inkml:trace contextRef="#ctx0" brushRef="#br0" timeOffset="26839.33">21472 7619 222 0,'-15'19'95'0,"1"1"106"15,0-1-16-15,6 0-8 16,-1-1-1-16,6-6-5 31,1-1-2-31,2-4-22 16,2-3-16-16,4 1-19 0,0-5-11 15,10 0-29-15,3-1-16 16,11-6-23-16,9 2-7 16,13-2-5-16,11 2 0 15,1-1 5-15,0-2 6 16,15-3 9-16,6-2 2 0,35 0-5 15,17 4-7-15,12-4-11 16,7 1-6-16,19-6-4 16,10-2-2-16,23-7-2 15,17-3 0-15,4-3 4 16,6 0 3-16,16 1 7 0,-14 5 3 16,-26 12-1-16,-4 5-4 31,-37 10-4-31,-28 8-10 0,-49 0 69 15,-22 5-53 1</inkml:trace>
  <inkml:trace contextRef="#ctx0" brushRef="#br0" timeOffset="52620.21">21456 8203 189 0,'-21'12'108'0,"2"4"76"32,-6 6 23-32,-2 2-9 0,5-4-7 0,5 1-16 15,7-10-37-15,10-10-19 0,0-1-36 32,0 0-9-32,2-1-14 0,0 1-9 0,-1 1-20 31,-2 2-7-16,2 2-2-15,5-2 1 0,10-7 9 16,5-4 6-16,9-10 10 16,6-1 4-16,5-4-1 15,6 1-6-15,4 3-21 0,-4 5-5 16,1 4-14-16,-11 2 0 16,3 5 3-16,-5 1 1 0,2 1 9 15,9-2 6-15,5-4 10 31,5 1 4-31,6-6 7 16,7 0-1-16,2 0-8 0,0 4-6 0,-12 5-13 16,-9 4-4-16,-23 9-4 15,-6-2-3-15,-18 1 0 16,-2 1 0 0,-1-6-2-16,0-2 0 15,0 1-1-15,3-3 0 16,-1 0-1-16,0 0 0 0,-1-3 0 15,-1 3 1 1,0 0-1-16,-8-3-1 0,5 6-1 16,2 3 0-16,1 4-2 0,3 6 1 15,6 9-2 1,-7 13 1-16,1 17-1 0,-3 16 1 16,-2 9-1-16,1 9 1 15,-2-1-5 1,-4-3-13-16,3-1-15 0,2-12 1 15,0-17 5-15,2-15-1 0,7-28-37 32,5-12-63-32,14-26 67 15</inkml:trace>
  <inkml:trace contextRef="#ctx0" brushRef="#br0" timeOffset="55508.95">22533 8048 417 0,'-12'0'25'0,"-1"5"9"0,-1 3-15 0,3-2-14 16,1 2-2-16,6-3 19 31,2-1 30-31,5-4 58 0,2 0 19 16,6-6 11-16,3 1-13 15,4-4-38-15,-1-1-14 0,-6 6-26 16,-9 4-10-16,1 0-15 15,-6 6-1 1,-7 3 3-16,4 1-2 16,-1-7 4-16,7-1 6 0,8-2 10 15,7-2 4-15,8-1 8 16,4-4-2-16,5 3-2 16,2 1-2-16,4-2-4 15,0 2-7-15,1-2-13 0,4 3-7 16,9-5-10-1,3 3-3-15,1-7-3 16,-4 2 1-16,-10-4-2 16,1 1 1-16,-13 4 1 15,-3-2-1-15,-12 9 3 16,-10 1 0-16,1 3 1 0,-9 2 0 16,-1 1-2-16,-4-5-2 0,8-1-2 15,0-1-1-15,9-1 1 16,-1-2-1-16,1 2 1 15,-1-3 0-15,-6 5 0 16,-1 0 0 0,-1 5-1-1,0 1 1-15,0-1 0 16,0 5-1-16,0-6 0 16,0 7 0-16,4-1 0 0,-1 1 1 15,3-2 0-15,-3 4 0 0,0 3 0 16,2-1-1-16,-5 4 0 15,0 0 1 1,0 5-1-16,0-4 0 0,0 7 0 16,3 5 0-16,0 6 0 15,5-1 0-15,-3 8 0 16,3 2 0-16,-5 5 0 0,0 0 0 16,2-3 1-1,-5-5 0-15,0-11 0 16,0-1 0-1,-5-9 0-15,2-1-1 0,-2-4-1 16,-1 2-2-16,1-4-30 0,-1 3-20 16,3 3-76-1,1 0-81-15,2 3 121 16</inkml:trace>
  <inkml:trace contextRef="#ctx0" brushRef="#br0" timeOffset="58681.24">23374 7982 349 0,'0'0'118'16,"0"-5"86"-16,3 3-22 15,2-2-19-15,-5 2-55 16,-1-4-26-16,-11 6-43 16,-2 0-13-16,-5 0-12 15,0 3-3-15,4-5-2 0,2-4 7 16,8-3 28-16,5-1 15 15,10-1 28-15,6 2 4 16,2-2-11-16,-2-2-11 16,-3 5-20-1,-12 7-10-15,1-1-17 16,-2-3-5-16,-8 7-10 16,-1-1-3-16,7-1-4 15,-3 4 10-15,18-4 12 0,7 0 10 0,18-2 21 31,3 0-2-31,16 2 1 16,0 5-7-16,12 0-14 16,-7 0-7-16,-5 4-13 0,-2-4-3 0,-14 7-3 15,3-2-1-15,-8 1-1 32,-3-6 1-32,-4-4 0 15,-1 1-1-15,-4-5 1 16,-2 1-1-16,-9-1 1 15,-12 0 0-15,1 3 0 0,-5 4-1 16,-2 1 0-16,-3 5-1 16,5-7-2-16,3-2 0 0,0 1 1 15,-5 7-1 1,8-1 0-16,-3-3 1 0,0 3-1 16,-3 3 1-16,0 3-1 15,1 4-1-15,-2 11-1 16,-4 6 0-16,-2 16 2 0,4 10-1 15,-2 16 1 1,5 12 0 0,3-4 0-16,2-2 0 0,12-18-1 0,0-8 1 15,8-13-9-15,2-11-15 0,-9-9-58 32,1-4-47-32,-6-9-185 15,-2-3 177-15</inkml:trace>
  <inkml:trace contextRef="#ctx0" brushRef="#br0" timeOffset="70013.66">14335 1035 241 0,'1'6'73'16,"2"-3"56"-16,4-1-14 16,-6-2-10-16,4-3-18 0,4-5-9 15,-4 3-12-15,3-3 1 16,-8 8 10-16,0-1 9 15,-3 1 15 1,-7 3-1-16,-4 3-5 0,5-3-5 16,-5-1-12-16,4 0-4 0,2-2-15 15,-1 4-8-15,1-2-14 16,2 3-8-16,-5 4-7 16,-1 4-3-16,6 10-7 15,-5 7-2-15,3 11-3 16,7 7-2-16,1 2 1 15,11 4-1-15,3-9 0 16,11-5 2-16,4-17 16 16,5-8 8-16,6-15 14 15,-7-11 6-15,-2-16 3 16,-5-6 0 0,-4-10-5-16,-7-1-5 0,-10-3-17 15,-5-5-7 1,-14 1-8-16,-3-1-3 0,-10 3-4 15,-5 5-2-15,2 13-3 16,-3 10-6-16,3 26 1 16,3 12-31-16,-7 30-135 15,-4 15 117-15</inkml:trace>
  <inkml:trace contextRef="#ctx0" brushRef="#br0" timeOffset="76957.71">14563 770 273 0,'-1'0'141'15,"-4"-3"91"-15,0 6-17 16,-3-1-12-16,4-1-46 15,-4 4-14-15,3 1-19 16,2-1-15-16,-2 8-43 16,2 9-18-16,-3 15-25 0,-7 16-4 15,-11 14-7-15,-7 9-4 16,-12 12-4-16,-7 5-2 16,-24 13-10-1,-7 3-19-15,1-11-96 16,4-12-73-16,29-27-158 0,18-20 170 15</inkml:trace>
  <inkml:trace contextRef="#ctx0" brushRef="#br0" timeOffset="77536">14530 1417 538 0,'2'0'133'15,"-2"7"136"-15,0 0-14 0,-5 9-52 31,-1 2-37-31,-2 8-68 16,-3 1-27-16,-3 1-40 16,-2 5-10-16,-5 5-11 15,-1 3-4-15,2 1-4 0,-2 6 0 0,6-9-2 16,-1-4 1 0,10-13-2-16,6-3-1 0,7-11-3 15,11-2 0-15,5-3 1 16,2-3 2-16,1 2 1 31,2-1 1-31,-3-1 2 0,3 0-3 0,-5 0-66 16,0-3-54-16,-10 0-263 15,-2-3 219-15</inkml:trace>
  <inkml:trace contextRef="#ctx0" brushRef="#br0" timeOffset="77701.25">14584 1683 1014 0,'3'11'135'0,"-3"8"89"15,0 6-8-15,0 15-94 16,-3 5-40-16,0 9-54 16,0 4-13-16,-7 10-5 15,5-2-26-15,-1 2-143 0,3-1 112 16</inkml:trace>
  <inkml:trace contextRef="#ctx0" brushRef="#br0" timeOffset="81742.7">14106 2170 375 0,'-5'4'99'0,"-3"-3"85"16,8 5-40-16,2-4-6 15,7-2 1 1,2 0 3-16,4-6 4 0,0-5-6 16,6-10-12-16,2-4-10 0,3-10-19 15,4-3-7-15,9-14-25 16,-1-3-13-16,16-16-19 16,1-1-9-16,16-6-12 15,3 3-3-15,8 4-7 16,6 9-2-1,-13 15 1-15,-11 3 4 16,-23 19-62-16,-11 6-67 0,-11 6 71 16</inkml:trace>
  <inkml:trace contextRef="#ctx0" brushRef="#br0" timeOffset="82521.35">14827 2432 298 0,'-3'-3'124'15,"1"1"89"-15,1 4-23 16,-11-2-17-16,5-2-43 16,2 2-15-16,-5-4-17 0,10 4-8 0,-3-8-18 15,3 2-7-15,0-5-17 16,-3-1-5-16,-6 3-10 31,-2-4-6-31,-8 10-7 16,-3-3-4-16,-4 6-10 15,3 6-5-15,1 7-5 16,3 3-2-16,6 9-1 16,2 2 1-16,9 1 1 15,4-1 0-15,9-3 2 0,11 1-2 16,8-3 3-1,8-3-1-15,11 3 2 0,0 0 0 0,-5-3 1 32,-6 0 2-32,-21-3 3 0,-12-1 0 0,-19 9 0 31,-10 0-1-31,-25 1-2 0,-1-3-1 16,-12-9 2-16,5-7 0 0,16-16 1 31,7-7-2-31,19-21-1 0,11-1 2 15,21-20 4-15,13 3 3 16,20-3 4-16,14 4-3 0,2 5-4 16,2 5-1-16,-10 4-112 15,-6 7-132-15,-11 7 137 0</inkml:trace>
  <inkml:trace contextRef="#ctx0" brushRef="#br0" timeOffset="82905.74">14451 2891 464 0,'-3'13'101'16,"-5"2"99"-16,-1 4 6 0,6-6-48 16,0-5-23-16,4-13-34 15,10-11-14-15,5-25-8 16,15-12-1-16,14-21-20 15,15-7-10-15,22-2-16 16,11-4-8-16,5 11-6 16,-9 10-4-1,-21 14-1-15,-12 6-38 0,-20 19-163 16,-6 10-250-16,-11 12 234 16</inkml:trace>
  <inkml:trace contextRef="#ctx0" brushRef="#br0" timeOffset="83120.44">15210 2640 597 0,'0'10'169'16,"-1"2"101"-16,-3 17-50 15,-3 10-38-15,-4 20-99 31,-2 8-29-31,0 6-40 16,-3-5-8-16,5-8-6 0,5-8-33 16,1-14-200-16,5-2 158 15</inkml:trace>
  <inkml:trace contextRef="#ctx0" brushRef="#br0" timeOffset="83440.97">15377 2812 880 0,'8'-9'102'15,"-1"1"93"-15,4 0-66 0,3-3-22 16,6 2-34-16,4-3-40 16,1 6-12-16,-4 0-12 15,-1 6-3-15,-17 12-1 16,-4 9-1-16,-20 14-2 15,-7 4 0-15,-10 5-2 16,0 4 0-16,13-9 0 16,9-1 0-16,15-8-2 15,9-7 0-15,15-7-1 16,10-6-1-16,8-15 2 16,8-6-13-16,-6-13-71 15,1-3-75-15,-11 1 83 16</inkml:trace>
  <inkml:trace contextRef="#ctx0" brushRef="#br0" timeOffset="83827.8">14967 3359 631 0,'22'-1'102'16,"10"-12"126"-1,9-7-26-15,16-31-2 16,9-12-24-16,38-30-69 16,21-16-35-16,4-12-48 0,0-7-13 0,-18 7-3 15,-15 10-29 1,0 10 17-16</inkml:trace>
  <inkml:trace contextRef="#ctx0" brushRef="#br0" timeOffset="98183.3">8777 13721 486 0,'-8'-11'94'0,"5"1"92"31,-7 4-71-31,10 6-14 0,0 1-21 0,7 12 1 16,4 6-7-16,-2 14-23 16,5 5-6-16,-4 12-21 15,-2 2-12-15,-8 5-7 16,0 1-2 0,0-6-10-16,3-1-12 0,-2-20-6 31,-2-7 0-31,-2-11 10 0,-5-5 11 0,3-7 16 15,-1-2 15 1,-5-12 34-16,1-7 19 16,1-12 29-16,-7-12 3 15,6-16-7-15,-2-11-8 16,-2-9-16-16,4 2-11 0,12 9-12 16,15 14-2-16,13 23-11 15,-3 10-4-15,9 13-15 16,-9 7-9-16,3 7-13 15,6 6-1-15,-7 6 1 0,-6-1 0 16,-7 9 3 0,-13-1 3-16,-7 7 0 15,-4 4-7-15,-14 4-40 16,4-5-39-16,-7-9-79 16,1-6-45-16,9-18-119 15,7-5-123-15,28-22 254 0</inkml:trace>
  <inkml:trace contextRef="#ctx0" brushRef="#br0" timeOffset="98450.87">9553 13594 886 0,'-5'18'134'15,"-11"1"120"-15,-9 6-114 16,-10 3-38-16,-20 9-42 15,-3 0-17-15,0 4-31 16,-1 10-8-16,21 6-5 16,10 3-3-16,20-5-4 0,13-6 0 31,23-12-1-31,13-3 0 0,19-15 3 16,6-1 3-16,7-18-22 0,-4-3-58 31,-1-17 53-31</inkml:trace>
  <inkml:trace contextRef="#ctx0" brushRef="#br0" timeOffset="98663.11">9782 13785 1218 0,'19'-8'108'0,"-2"-3"55"15,5 2-51-15,0-2-30 16,8-3-39-16,2 1-14 16,7 0-22-16,4 1 1 15,-2 2-74-15,-3 1-63 0,-10 4 71 16</inkml:trace>
  <inkml:trace contextRef="#ctx0" brushRef="#br0" timeOffset="98826.2">9815 13946 825 0,'11'11'169'0,"0"-5"211"0,8-2-236 16,-3-9-73-16,7-6-26 16,7-5-24-16,8-6-6 15,14-5-11 1,5-3-46-16,8 3 30 0</inkml:trace>
  <inkml:trace contextRef="#ctx0" brushRef="#br0" timeOffset="99897.15">10869 13279 714 0,'3'3'154'16,"3"-1"155"-1,-3 10-112-15,0 6-65 0,-1 4-36 16,-2 3-33 0,-3 0-17-16,-13 7-20 15,-4 1-8-15,-10 5-9 0,-8 3-3 0,-11 9-3 16,1 5-1-16,7 4-2 16,7-4 0-16,15-6-1 15,9-7-1-15,15-8-3 16,5-8 0-16,13-10 4 15,9-5 1-15,7-9 5 16,2-5 2-16,0-7-2 16,-1-6 3-16,-6-7-62 15,-4-3-64-15,-8-2-226 16,-4-3 187 0</inkml:trace>
  <inkml:trace contextRef="#ctx0" brushRef="#br0" timeOffset="100041.86">10976 13618 712 0,'9'2'160'0,"1"10"169"0,-7 10-63 16,-3 13-87-16,0 9-38 16,-8 8-68-16,2 10-27 15,-4 1-33-15,1-3-10 0,1-2-75 16,0-7-72-16,7-14 78 31</inkml:trace>
  <inkml:trace contextRef="#ctx0" brushRef="#br0" timeOffset="100510.95">11437 13624 966 0,'-13'-8'142'0,"-9"-4"155"15,0-2-111-15,-13-2-30 16,-1 8-26-16,0-3-37 16,1 8-20-16,2-2-32 15,6 3-14-15,11 14-22 16,5 3-5-16,13 11-6 16,10 3-1-16,12 0 1 15,6 2 1-15,9 3 2 0,9-1 2 16,1 3 1-1,-7 2 2-15,-6 9 1 16,-7 4-1-16,-9 5-31 16,-10 3-15-16,-10-4-34 15,-10 0-11-15,-16-6 19 0,-6-3 13 16,-9-20 35 0,-2-10 12-16,1-20 11 15,1-22 5-15,14-23 8 0,3-15 9 16,21-29 13-16,6-10 3 0,26-10-6 15,13 10-7-15,17 10-14 32,7 8-2-32,5 11-427 15,5-8 307-15</inkml:trace>
  <inkml:trace contextRef="#ctx0" brushRef="#br0" timeOffset="113054.17">8608 14681 406 0,'6'-5'94'0,"1"0"96"0,-4 4 2 0,-3 1-27 16,-3 0-12-16,-7 3-25 16,-3 5-11-16,1-2-17 15,-2 4-14-15,3-6-24 16,1-2-10-16,4-4-9 16,-4-1-4-16,-1 3-4 15,-4-1-6-15,-8 5-19 0,-3 3-3 31,-4-3-4-31,-2 6-1 16,5 3-1-16,8-4-1 16,7-3-1-16,2 2-1 0,10-1 0 15,0 5-1-15,0 10 1 16,0 5 0-16,0 14 0 0,-4 0 0 16,-4 8-5-1,3 0-5-15,-6-8-2 16,0-5 2-16,8-14 4 15,-7-4 7-15,10-11 1 0,0-5 1 16,3-8-1 0,7-1 1-16,1-5-1 15,2 1 0-15,4 3 0 16,3 0-1-16,9 3 0 16,5 0 0-16,6 4 0 15,1 1 1-15,-2 0 2 0,-4 1 4 16,-14 9 14-16,-4-2 3 0,-23 12 5 15,-10 9-4-15,-19 12-11 16,-9 12-6 0,-8 9-16-16,-6 6-22 15,7-5-57-15,-3-5-33 0,13-11-58 16,4-13-12-16,13-16-32 16,14-13-103-16,29-16 203 15</inkml:trace>
  <inkml:trace contextRef="#ctx0" brushRef="#br0" timeOffset="113466.33">8818 14796 525 0,'5'-13'153'0,"2"1"127"0,-3 2-59 16,-4 7-42-16,6 6-54 31,-3 1-22-31,14 3-30 16,5 1-5-16,12 0-19 16,-3 2-12-16,2-6-24 0,-1 4-4 15,-9 3-1-15,-7 2 1 16,-11 12 1-16,-11 4-1 0,-12 8-2 15,-7 3-4-15,-6-1-2 32,-1 1 0-32,4-4-1 15,7-3 0-15,12-5 0 0,7-4-2 16,12-5-1 0,7-5 0-16,14-3 8 0,1-8 3 15,17-4 0-15,1-7 2 0,10-11-55 16,7-1 47-16,-14 1-15 0</inkml:trace>
  <inkml:trace contextRef="#ctx0" brushRef="#br0" timeOffset="115501.36">8098 16069 338 0,'-3'0'132'0,"-5"0"104"15,-6 3-39-15,-3 5-16 16,-8-7-50 0,-5 1-20-16,0-4-31 15,-4-1-13-15,6-3-25 16,3 3-12-16,1 3-20 16,-1 0-4-16,3 4-6 15,-2 4 0-15,4 7 0 16,4 0-1-16,5 6 0 0,5-7 0 15,1 5 0-15,2 0 0 16,1 0 0-16,2 4 1 16,0 1-1-16,0 0 0 0,0 3 0 15,0 3-1-15,-1-1-1 16,-6-2 0-16,4-9 1 16,1-4 1-16,2-13 0 15,2 4 0-15,9-16 0 16,0-2 1-16,3-7 6 0,5 3 2 15,5 2 0 1,3 3-1-16,-4 6-6 16,3 6-1-16,-11 11 1 15,-4 7 2 1,-11 11 0-16,-6 9 2 16,-16 7 1-16,-5 11-1 0,-6 0 0 15,-2 4 0-15,-7-6 0 16,-1 1-2-16,-3-9-6 0,-1-10-15 0,3-15-44 15,6-7-31-15,10-17-268 32,12-8 227-32</inkml:trace>
  <inkml:trace contextRef="#ctx0" brushRef="#br0" timeOffset="115862.24">8365 15977 714 0,'2'2'117'16,"-6"10"52"-16,-7 14-41 16,-3 10-28-16,-3 16-62 15,-1 2-13-15,9 9-15 16,6-5-6-16,3 0-3 15,9-1-1-15,6-5-2 16,0 3 0-16,7-14 0 0,-1-11 1 31,3-19 1-31,-2-7 15 0,-3-15 34 16,0-8 15-16,-8-8 30 16,-7-2 1-16,-5-4-9 0,-12 5-7 15,-9 4-22-15,-5 8-14 16,-6 16-28-1,-2 12-23-15,2 17-94 0,-1 14-91 16,5 14 100-16</inkml:trace>
  <inkml:trace contextRef="#ctx0" brushRef="#br0" timeOffset="116945.12">7909 17084 467 0,'2'-3'118'0,"-2"-5"97"0,-5 4-51 16,0-3-24-16,-4 7-20 15,-4 0-12-15,-7 8-21 16,-1 5-10-16,-6 6-28 16,-3 7-14-16,0 9-17 31,2 3-8-31,3 9-9 0,1 4-2 16,8 4-3-16,7 2-1 0,9 9 0 15,0-8 1 1,14-9 0-16,2-8-1 0,7-20 1 15,3-9 0-15,0-13 12 16,1-10 15-16,0-14 28 0,-2-2 10 16,-10-10 4-16,-4 1-5 31,-13 6-17-31,-4-1-6 16,-13 12-15-16,-2 1-5 15,-7 14-44-15,3 4-54 0,4 12-203 16,5 12 169-16</inkml:trace>
  <inkml:trace contextRef="#ctx0" brushRef="#br0" timeOffset="117281.91">8302 17081 838 0,'-2'-8'109'0,"-6"5"85"15,2 3-78 1,-10 6-52-16,4 7-23 16,5 15-18-1,-2 4-8-15,15 15-14 0,1 4-2 0,13-9-2 16,1-2 1-16,1-18 17 31,3-10 21-31,-3-16 42 0,-5-9 19 0,-2-9 8 16,-6-8-8-1,-11-3-18-15,-9 0-14 0,-9 6-21 16,-2 8-12-16,-14 10-22 16,-5 5-23-1,-5 11-74-15,3 9-49 0,1 18-271 16,8 17 239-16</inkml:trace>
  <inkml:trace contextRef="#ctx0" brushRef="#br0" timeOffset="117932.29">7892 18007 491 0,'-2'0'124'0,"-4"0"126"0,0 0-34 16,-6 6-45-16,-2 2-27 31,-5 6-45-31,2 2-17 0,-5 8-39 0,5 3-16 16,-2 15-19-16,1 2-5 15,4 18-6-15,3 2-2 0,9 11-15 16,2-3-12-16,12-10-4 16,2-12 1-16,13-22 14 31,1-13 13-31,7-20 20 0,2-9 20 0,-5-18 31 15,0-1 12 1,-15-6 5-16,-6-4-13 16,-16 8-22-16,-14-1-11 0,-9 9-18 15,-5 7-5-15,-2 12-64 16,-1 3-61-16,4 13-293 16,10 16 239-16</inkml:trace>
  <inkml:trace contextRef="#ctx0" brushRef="#br0" timeOffset="118373.33">8395 17890 1138 0,'3'2'92'0,"-3"10"42"15,-6 12-29-15,-13 14-48 0,2 3-27 16,-4 9-26-16,2-1-12 16,3-1-35-16,4-3-20 15,5-2-25 1,7-5 5-16,10-10 31 16,2-4 19-16,3-13 27 15,2-6 5-15,7-5 1 0,-2-5 1 16,6 2-1-16,1-8 0 0,2 1-20 15,-2-1-43-15,-3-5-109 16,0 1-25-16,-7 0 13 16,-4-4 42-16,-8 2 112 15,0 3 40-15,-7 0 68 16,-4-4 29-16,-4 6 74 31,-2 2 26-31,4 9 1 16,0 1-11-16,4 15-56 15,2 11-37-15,7 15-57 0,-3 12-17 0,6 20-29 16,-7 7-50-16,2 13 32 16</inkml:trace>
  <inkml:trace contextRef="#ctx0" brushRef="#br0" timeOffset="158332.18">18378 13402 146 0,'-5'13'20'0,"-3"-2"18"15,0 0-19-15,4-5-14 16,1-4 2-16,1-4 27 16,5 0 6-16,-3-4 3 15,6 0-4-15,1 3-30 16,-2-4-6-1,4 4-3-15,-1 3 0 0,1-5 36 16,-1 1 25 0,0 7 46-16,-3-2 20 0,-4-1-5 15,1 2-7-15,0 0-9 16,7-2-4-16,-6 0-5 16,5-4-10-16,-3-2-28 15,0 3-8-15,-5 3-2 16,1-2 9-16,2-4 14 0,-1 0 4 0,6-5-6 31,-4-2-8-31,6-1-12 16,1 0-6-16,0-7 2 15,-3 5-2-15,0 1-6 16,-7-1-5-16,-4 6-14 16,-6 4-5-16,-9 5-5 0,-2-1-2 15,-7 2-3 1,-1 0-1-16,-2 0-1 0,4 0-1 15,4-2-1-15,3-1 1 0,5 3-1 16,5 0 0-16,2 11-2 31,-2 4 0-31,0 11-1 0,1 0 2 0,1 0-1 32,4 0 0-32,14-3-1 0,3-2 1 0,13-1 1 15,2 2 0-15,-3-3 1 16,4 2 0-16,-4-1 0 15,-3 2 1-15,-2 0-1 16,1-3 0-16,-6 0 1 0,-1-5-1 31,1 2 1-31,-2 0-1 0,-7 4 0 16,2 4-1-16,-9-6-1 16,-3 4-1-16,-8-2-7 15,-5 4 0-15,-12-2 2 16,-1-5 0-16,-8-4 7 15,-3-5 0-15,-2-7 0 16,-6-2 1-16,7-12 0 0,3-7 0 16,21-9 18-16,9-1 16 15,29-9 32 1,-2-10 15-16,22-8 14 0,-2-3-5 16,-4-4-26-16,3 0-14 15,-13 11-26-15,-3 2-47 0,-16 14-63 16,7 0 54-16</inkml:trace>
  <inkml:trace contextRef="#ctx0" brushRef="#br0" timeOffset="199026.02">13088 16420 329 0,'-6'8'57'0,"1"-5"59"0,1 4-12 16,-1-4-7-16,2 2 4 16,1-1-6-16,2 0-12 15,-2 2-35-15,1-1-15 0,1-4-19 31,0-1-5-31,0 3 2 16,5-6 16-16,6-3 31 16,1 0 15-16,4-1 8 15,1 6-14-15,6 1-31 0,0 6-15 16,6 5-16-16,2-2-2 16,4 4-1-16,11 0-1 15,14-4 0-15,6 1-1 16,13-9 0-1,-4-1 1-15,-8 0-1 0,-3 0 2 16,-12 0-1-16,-1-1 1 0,-9 1 0 16,-5 0 0-16,-15 1 3 31,-10 4 2-31,-23 4 2 16,-11 6 0-16,-16 0-2 0,-9 3-4 15,-14-4-23-15,-4-6-6 16,-22-13-19-16,-7-11-13 0,-6-17 16 0,2-8 5 31,26 5 16-31,13 6 14 16,31 16 1-16,7 9 0 0,21 21-42 15,12 11-147-15,11 12 126 0</inkml:trace>
  <inkml:trace contextRef="#ctx0" brushRef="#br0" timeOffset="210585.08">15557 15687 824 0,'-4'13'129'0,"-6"2"103"0,-4 4-74 16,1-1-19-16,-10-4-28 16,4-3-13-16,-2-3-18 15,5-7-10-15,1 3-15 0,-3 2-10 16,4 7-19-16,1 5-9 0,7 19-10 16,-3 2-1-16,9 21-1 15,3 0 2-15,8 3 4 16,11-1 2-16,11-9 1 31,8-5-2-31,13-7-4 16,-2-7-2-16,0-7-3 15,0-3 0-15,2-20 1 0,5-5 2 16,3-17 9 0,0-11 6-16,-4-11 17 15,-4-9 6-15,-4-9 6 16,-9-7 1-16,-8-12-7 15,-14 0-3-15,-14-9-5 0,-18 6-3 16,-22 6-6-16,-7 6-5 16,-21 18-10-16,-7 4-6 15,-7 25-9-15,-3 10-17 0,2 18-35 16,1 12-13-16,0 7-31 16,4 1-13-16,8-3-49 15,15-8-35-15,20-8-159 16,14-2 194-16</inkml:trace>
  <inkml:trace contextRef="#ctx0" brushRef="#br0" timeOffset="211050.61">15723 15648 520 0,'0'0'169'0,"-2"-2"131"0,2 4-64 15,0 6-36-15,0-1-62 16,0 11-29-16,0-1-45 16,0 7-22-16,0 4-26 15,-1 8-6-15,-6 2-7 16,4 2-1-16,2-2-2 0,-2-7 0 15,3-4 0-15,3-5 0 0,5-8-1 16,4-1 1-16,4-7 0 16,1-4-1-16,7-7-2 15,-2-1-20-15,2-7-95 16,-2 0-94-16,0 1 110 16</inkml:trace>
  <inkml:trace contextRef="#ctx0" brushRef="#br0" timeOffset="211223.54">15887 15801 916 0,'-10'-4'165'16,"4"3"166"-16,-3 2-89 0,-1 14-83 16,6 4-43-16,-4 11-64 0,6 1-24 15,2 16-25-15,0 5-19 16,6 13-158-16,-1 11 121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7:07:07.65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1966 14361 469 0,'-1'3'115'0,"1"5"105"16,-10-3-40-16,-2 2-70 16,-1 1-26-16,-3 0-19 15,2 3-12-15,1-6 2 16,-1 0 3-16,2-7-1 0,4-3 5 15,8-7 6-15,0-6 4 0,9-7 1 16,-4-6-2-16,0-1-14 31,-5-3-12-31,-7 7-19 0,1 0-9 16,-8 6-10-16,-4 1 0 16,1 15-3-16,1 1 0 15,-6 13-3-15,5 14 0 16,-2 16-2-16,3 12-4 0,4 20-34 15,1 7-15-15,9 11-27 16,0-1-4-16,4-21 32 16,9-14 15-1,3-28 28-15,10-18 7 0,3-21 27 16,0-14 15-16,2-23 25 16,1-11 11-16,-1-6-2 0,-4 2-7 31,-9 4-16-31,-4 8-9 0,-12 19-24 15,-1 9-8-15,-12 25-3 16,1 15-1-16,-4 28-3 16,-3 16 1-16,3 23-5 15,0 10-1-15,7 13 3 0,4-2 0 16,13-18-39-16,13-10-43 0,16-24-129 16,9-18-70-16,14-21 141 15</inkml:trace>
  <inkml:trace contextRef="#ctx0" brushRef="#br0" timeOffset="1101.3">2558 14503 829 0,'-5'4'196'0,"-7"6"175"0,-15 12-158 15,-10 3-56-15,0 4-66 16,-3-1-24-1,2-4-33-15,2-5-15 0,11 0-17 16,7 4-2 0,11 4-3-16,7 0-2 0,12 1-2 0,9-1 0 15,7-8 0 1,7-6 1-16,-1-12 1 0,11-7 2 16,-6-12 2-16,4-2 1 15,-7-12 1-15,-6-7 1 16,-8-15 1-1,-3-12-1-15,-2-5 10 16,-3-6 4-16,-2-8 7 16,-1 0 6-16,-11-5 0 15,-2 0-2-15,-1 16 2 16,-2 11 6-16,7 36 5 16,1 14 1-16,-3 38-8 15,-3 13-11-15,0 28-20 0,-4 15-2 0,2 20-3 16,4 9 0-16,7 7-16 31,5-7-30-31,16-15-74 16,8-16-46-16,14-40-71 0,3-15-13 15,8-41-22-15,-5-15-4 0,2-22 40 16,0-7 40 0,-4-4 97-16,-1 2 56 15,-12 10 113-15,-2 5 47 16,-21 10 84-1,-8 8 33-15,-9 16-2 0,-14 9-27 0,-14 21-63 16,-9 11-32 0,-5 16-47-16,-4 10-10 0,7 7-21 15,6-1-8-15,15-1-15 0,7-6-6 16,16-11-6-16,4-5-4 16,15-15-1-16,8-7 1 15,2-13 5-15,6-2 4 16,-4-12 9-16,-1-10 8 15,-4-12 12 1,1-8 7-16,-4-15 8 16,1-7-1-16,-4-15-2 15,-3-5-1-15,-6-7 11 16,-2-1 4-16,-13 0 4 0,3 5-1 16,-4 15-8-16,-7 17-5 15,4 30-2-15,0 17-4 16,-14 25-17-16,-1 18-7 0,3 31-11 15,-8 15-3-15,9 29 0 16,3 6 0-16,11 0-1 31,8-6-3-31,20-31-6 0,7-19-1 16,8-35 2-16,-2-16 2 16,-3-16 6-16,0-17 1 15,-12-15 2-15,1-5 1 16,-3-9-1-16,1 4 1 0,-3 9-3 15,-1 8-1 1,2 23-3-16,3 10 1 0,-1 22 8 16,0 16 2-16,-1 19 2 15,-5 7-1 1,-10 0-7-16,-1-9 1 0,-6-14 0 16,-2-14 2-16,-7-20 3 15,3-7-1-15,-8-23 7 16,6-12 1-16,6-19-2 0,5-9 6 0,17-4 6 15,6 3 0-15,13 5-2 32,8 2-5-32,3 9-8 0,4 0-27 15,0 5-105-15,0 2-103 0,2-14 108 32</inkml:trace>
  <inkml:trace contextRef="#ctx0" brushRef="#br0" timeOffset="1837.4">5156 14380 385 0,'-3'0'144'0,"-2"0"151"15,-1 4-25-15,-3 0-55 16,-4 0-26-16,-3 4-48 16,-3-5-25-16,3 5-49 15,1 0-21-15,4 3-27 16,0 3-9-16,3 12-7 15,5 7-2-15,4 19-2 16,7 1-2-16,9 3-2 0,7-9-3 31,12-25-3-31,4-16 7 0,12-21 37 16,3-11 20-16,2-13 31 16,-7-7 4-16,-17-1-17 15,-11-5-10-15,-22 3-15 16,-9-2-14-16,-19 6-13 0,-13 4-5 0,-8 4-16 31,-3 9-20-31,4 19-56 16,7 12-34-16,11 19-112 15,5 9-83-15,12 2 174 0</inkml:trace>
  <inkml:trace contextRef="#ctx0" brushRef="#br0" timeOffset="2119.17">6008 13788 1152 0,'3'-26'159'16,"-9"-1"122"-16,-19 11-87 16,-8 5-35-16,1 11-49 15,-4 6-25-15,3 19-39 16,-1 12-9-16,0 24-20 15,4 13-6-15,8 18-7 16,8 4-7-16,14 5 1 16,0 0 0-16,14-3-1 15,6-5-1-15,2-5-85 16,8-8-64-16,-4-9-219 0,-4-11 192 16</inkml:trace>
  <inkml:trace contextRef="#ctx0" brushRef="#br0" timeOffset="2295.4">5650 14377 1400 0,'22'-10'148'16,"0"-2"99"-16,13-7-111 15,7-5-48-15,6-6-49 16,12-6-17-16,8-5-34 15,9-8-58-15,8-8 45 16</inkml:trace>
  <inkml:trace contextRef="#ctx0" brushRef="#br0" timeOffset="3039.15">7275 14028 516 0,'1'0'141'0,"1"0"116"16,-5 2-64-16,-5 2-21 15,-1 4-27-15,1 2-10 16,-3-7-14-16,1 2-12 0,-1-1-26 15,2-4-16-15,-9 2-28 16,1-1-10 0,-7 4-18-16,1 3-3 15,5 2-8-15,-1 2-1 0,13 4-5 16,0 1-2 0,10 4-2-16,7 2 1 15,7 6 1-15,4 1 4 16,5 4 2-16,0 3 1 0,-1-4 1 15,0 0 0-15,-11-6 4 16,-4 1 2-16,-12-1 3 0,-9-2 2 16,-10-1 1-16,-5-2-1 31,-10-9-4-31,-3-1-2 0,0-10-4 0,-1-4-3 16,1-12-37-16,3-6-31 15,10-6-79-15,6-2-44 31,16 1-91-31,4 2-61 0,15 9 198 16</inkml:trace>
  <inkml:trace contextRef="#ctx0" brushRef="#br0" timeOffset="3993.5">7819 14373 1196 0,'-11'-25'109'0,"-3"-2"73"16,-2-6-17-16,0-3-51 0,-4 3-14 16,4 1-29-16,-4 7-11 0,4 12-22 15,0 9-10-15,3 16-20 16,1 14-5-16,2 16-7 31,6 17-15-31,-3 5-23 16,7 1-10-16,7-8-5 15,5-8 12-15,6-21 22 16,2-8 11-16,-1-20 10 0,3-12 2 16,-5-17 9-1,6-8 9-15,0-14 17 0,2-1 12 16,-7-3 12-1,1 6-2-15,-11 6-11 16,-2 12-7-16,-5 18-13 0,-2 13-6 16,-5 21-8-16,1 10-4 15,-1 17-8-15,2 0 0 0,8-3-4 16,3-4-3-16,16-16-1 16,3-8 1-16,12-10 3 15,3-7 3-15,0-12 3 16,-3-2 0-1,-3-9 2-15,-8-4 0 0,-2-3 2 16,-1-2 4-16,-9 6 2 16,0 0 1-16,-8 17-6 15,-2 7-3-15,3 20-3 16,-5 12 0-16,8 18 0 16,-3 8-2-16,11 2-7 15,3-6-1-15,5-19-1 16,3-9 3-16,-3-21 7 15,1-8 2-15,-4-12 4 16,-1-5 0-16,-2-7 0 16,-4-4 2-16,-7-1 9 0,-4-4 2 15,-7-2 4 1,-4-1 0-16,-6 11-11 16,-3 5-3-16,4 12-7 0,10 12-3 15,-3 2-3-15,9 11-2 16,16-1 0-16,5-4 2 0,14-7 5 15,11-7 5-15,13-12 10 16,0-8 3-16,-2-2 2 31,-7-2 1-31,-16 4-4 16,-12 2 1-16,-12 6 13 16,-6 6 10-16,-14 1 10 15,-7 9-9-15,-12 7-18 0,-6 7-13 16,-5 22-16-16,7 12 2 15,3 10-5-15,10 6 1 0,19 2-5 16,10-6-2 0,19-10 0-16,5-7 0 15,7-16 24-15,-4-6-46 16,-1-11-44-16,4-7-52 0,-6-8-219 16,-1-8 219-16</inkml:trace>
  <inkml:trace contextRef="#ctx0" brushRef="#br0" timeOffset="4439.85">9687 13766 975 0,'-5'5'166'0,"1"1"127"0,2 1-88 16,-7-4-18-16,-4 0-42 16,-1-3-16-16,-12 2-37 15,0 1-19-15,-12 0-37 16,3-2-13 0,0 7-18-16,1-5-3 0,7 8-4 15,3-4-4-15,12 7-3 0,12 5-1 16,11 8 2-16,1 3 1 31,6 8 6-31,-6-1 1 16,-1 11 0-16,-3-4 1 0,-5 9 0 15,-3 4-1-15,-11 5-14 16,-1 2-19 0,-4 4-38-16,3 8-15 15,2 1-19-15,10-1 10 16,1-13 18-16,14-8 13 0,13-25 29 15,1-5 7-15,8-17 9 16,1-8-11-16,-9-8-89 16,5-7-56-16,0-9 89 0</inkml:trace>
  <inkml:trace contextRef="#ctx0" brushRef="#br0" timeOffset="4694.76">9947 14257 1276 0,'-8'0'138'16,"-1"0"70"-16,0 0-59 0,-1 3-37 0,7 9-54 16,0 4-17-16,3 8-26 15,1 6-5-15,6 5-8 16,4 4-3-16,8-4-5 15,3-8-12-15,11-10-44 16,5-9-25-16,3-8-95 16,4-11-90-16,0-10 158 0</inkml:trace>
  <inkml:trace contextRef="#ctx0" brushRef="#br0" timeOffset="4862.49">10029 13984 1683 0,'-19'8'78'15,"2"-3"42"-15,9-9-103 16,7-10-49-16,4-8-153 0,11-6 122 16</inkml:trace>
  <inkml:trace contextRef="#ctx0" brushRef="#br0" timeOffset="5439.3">10586 13612 847 0,'-11'15'179'15,"0"1"167"-15,0 0-187 16,3-3-40-16,0-5-66 16,8-7-5-1,5-2 13-15,8-6 9 0,7-4 3 0,10 2-6 16,16-4-18-16,6 0-10 15,10 1-10-15,-7 2-6 32,-6 7-11-32,-11 0-3 0,-18 6-4 0,1 0 1 0,-18 15 0 15,-3 2 0 1,-2 10 0 0,-4 5-3-16,-2 4-3 15,3 2-1-15,0 4-1 0,5-1 1 0,8 6-2 16,-3 7 1-1,5 0 0-15,-3-4 1 16,-2-2-4-16,-2-2 1 0,-4-5-16 16,1 2 2-16,-11-9 5 15,3 1 1-15,-10-6 16 32,0-2 2-32,-6-2 5 0,-9-3 3 0,-10-7 10 15,-1-1 6-15,-16-6-2 16,-2-3-3-16,-4-8-13 31,-11 0-7-31,0-6-44 0,1 3-50 16,-5 4 51-16</inkml:trace>
  <inkml:trace contextRef="#ctx0" brushRef="#br0" timeOffset="9048.04">1247 15657 308 0,'-2'2'89'16,"2"2"88"-16,0 3-2 16,-6-6-9-16,12 6-3 15,1-1-13-15,8 5-39 16,3 0-19-16,5-2-39 16,4 1-21-16,11-7-22 0,-2-3-6 15,7-5 0-15,-4-3-1 31,-4-1 1-31,-2 0 2 0,-9-2-48 16,-4 3-54-16,-7 1 55 16</inkml:trace>
  <inkml:trace contextRef="#ctx0" brushRef="#br0" timeOffset="9270.79">1207 15930 897 0,'8'9'100'0,"5"-4"80"16,4 1-23-16,20-6-65 0,2-4-21 16,15-3-43-16,-1-4-12 15,6 2-27-15,-4 3-65 16,0-5 49-16</inkml:trace>
  <inkml:trace contextRef="#ctx0" brushRef="#br0" timeOffset="10252.51">2298 15247 387 0,'0'0'99'0,"0"0"96"0,0-1-33 16,-2 2-57-16,0 4-27 15,-2 7-38-15,4 9-10 0,0 12-11 16,4 13-4-16,0 18-4 16,-1 6-3-1,0 7-5-15,2-3-3 0,-2-1-34 16,0-5-31-16,2-10-48 31,-2-8-6-31,-2-15 16 0,-1-10 25 16,0-15 48-16,0-10 8 15,0-14 21-15,0-10 17 0,0-8 36 16,-1-9 14-16,1-3 24 16,3-1-1-16,6 0-2 0,4 6 2 15,1 7 0 1,8 7-9-16,-1 17-24 16,4 5-14-16,7 8-21 15,-4 7-5 1,0 11-6-16,-1-1 1 0,-14 9 3 15,-7 5 1-15,-17 5 1 0,-11 5-1 16,-6 1-4-16,-7 2-1 16,-1-8-4-1,4-6-4-15,4-11-21 16,1-12-15-16,5-15-42 16,3-5-25-16,6-11-88 15,7 0-102-15,6-6 167 16</inkml:trace>
  <inkml:trace contextRef="#ctx0" brushRef="#br0" timeOffset="11180.01">3071 15829 452 0,'-7'0'138'15,"-4"-2"131"-15,0-1-86 16,-1-1-28-16,-1-4-26 16,0-5-7-16,1-6-23 15,-2-3-12-15,1-6-28 16,0-2-15-1,2 1-23-15,-1 6-8 0,1 7-7 16,-2 8-2-16,0 17-3 16,2 14-2-16,-1 14-16 0,4 9-8 0,1 16-24 31,7 2-12-31,10-2 12 16,3-7 6-16,7-20 25 15,-4-15 12-15,1-15 4 16,1-10 1-16,-3-9 2 15,1-5 1-15,-3 5 2 0,1-3 0 16,-3 9-1-16,-2 1 1 0,-4 6 0 16,3 1-1-16,-5 3-1 15,0 0 0-15,5-8 9 32,-1-1 7-32,7-18 14 0,3-2 8 15,0-15 7 1,7-7-1-16,3 3-1 15,1 0-1-15,2 15-16 0,-1 7-6 16,-4 13-11-16,0 10-5 0,0 13 0 16,-2 9 0-1,-5 3 1-15,-3 4-1 0,-3 7-2 16,-2-3 1 0,-2-1-2-16,0-7 0 0,-8-9 0 15,3-5-1-15,-5-4 1 16,4-2-1-16,-2-3 0 15,0-1-1-15,0 7 0 16,-2-5 0-16,2-1-1 16,3 0 0-16,-3-2 1 15,0 0 0-15,0 0 3 16,0-2 2-16,0-1-1 16,5-10 1-16,-3 8-3 15,-2 1-1-15,0 4-1 0,1-2 1 16,-1 1-2-16,2 1 1 0,-1 0 0 31,1 0 0-31,-1 0 0 0,-1 0-1 0,4 0 1 31,-3 0 0-31,1 0 1 16,-2 0 1-16,1 0 0 0,-1 0 0 0,0 0-2 16,0 0-1-16,0 0-15 15,0 0-22-15,0 0-66 16,0-4-46-1,2 0-123-15,4-11-110 0,-4 4 216 16</inkml:trace>
  <inkml:trace contextRef="#ctx0" brushRef="#br0" timeOffset="11766.64">3662 15676 687 0,'-5'17'111'0,"-1"-1"82"31,1-2-46-31,7 4-67 15,7 1-9-15,7-5 0 16,8-5-6-16,3-6-16 16,7-3-6-16,4-9 2 0,-3-2 2 15,-2-8 8-15,-8-5 5 16,-7-2-8-16,-9-6-3 0,-10 4-10 16,-12 2-5-16,-17 9-10 15,-8 4-3-15,-9 13-9 16,1 4-4-16,10 18-6 15,3 4-2-15,17 23-3 16,3 3-2-16,12 16-1 0,4 6 1 16,11 4 3-16,7 0-1 15,4-11 0-15,3-7 0 16,4-19-29 0,6-11-28-16,6-15-51 15,6-13-46-15,7-27-160 16,3-13 187-16</inkml:trace>
  <inkml:trace contextRef="#ctx0" brushRef="#br0" timeOffset="12196.14">4412 15657 1007 0,'-7'5'86'0,"3"4"75"15,-8-4-8-15,1 1-27 16,2-2-2-16,1-4-22 31,-1-2-13-31,-1-6-23 0,-2-6-14 16,0-2-25-16,-2 0-8 15,3 2-10-15,2 3 0 0,-4 6-4 16,1 9-2 0,-1 13-3-16,-1 10-3 0,3 18-4 15,0 7-2-15,9 8-4 16,2 5 1-16,6-7 1 15,5-7 2-15,4-24 3 16,-1-13-1 0,6-24 2-16,2-15 1 15,0-19 2-15,2-8 2 0,-2-8 2 16,3 3 5-16,1 5 6 16,-1 6 2-16,-6 12-1 15,1 13-3-15,-7 18-3 0,-7 8-1 0,-1 26-1 31,-5 10-1-31,-2 19-16 16,-2 11-12-16,4 5-84 0,4 1-90 0,14-12 111 16</inkml:trace>
  <inkml:trace contextRef="#ctx0" brushRef="#br0" timeOffset="12634.98">5224 15837 989 0,'-9'-5'234'0,"-7"0"237"0,-19 5-263 15,-8 8-62 1,-9 5-92-16,0 3-24 16,2 3-26-16,10 4-4 0,9 10-6 15,10 4-3-15,17 8-2 0,7 4 1 16,13 2 1-16,10-1 0 15,1-12-4-15,3-8 0 16,3-19-1 0,-4-11 4-16,4-22 5 15,-3-10 2-15,-3-26 3 16,-2-8 0-16,-3-21 0 16,-6-7 4-16,-5-4 17 15,0-6 8-15,-11-5 7 16,-2-6-3-16,-4 1-6 0,3 15-2 15,3 33 5 1,0 21 5-16,0 42-6 16,0 10-7-16,-3 43-13 15,1 16-5-15,-1 35-6 0,3 13-15 16,3 14-45-16,3 4-47 0,13 8-199 16,11-9 182-16</inkml:trace>
  <inkml:trace contextRef="#ctx0" brushRef="#br0" timeOffset="13312.23">5882 15738 1501 0,'-30'-4'117'0,"-10"4"62"0,-4 5-49 16,2 16-78-16,2 5-14 15,6 12-22-15,5 6-7 32,5 16-9-32,4 5-3 0,9 9-12 15,1-3-12-15,14-13-29 16,10-9-9-16,8-20 5 16,5-17 13-16,1-12 29 15,2-14 11-15,0-24 5 16,5-11 2-16,-7-23 19 0,5-9 5 15,-9-16 26 1,1-6 5-16,-6-6 5 16,-5-4-1-16,-6-7-22 15,-3-3-4-15,3 17 1 0,-2 15 1 16,7 37 7-16,-1 12-1 16,-4 26-18-1,-1 13-4-15,0 18-9 16,-3 19-4-16,7 32-2 15,-7 14-1-15,3 32-1 0,-6 8-5 16,2 5-27-16,9-2-18 16,11-16-32-16,4-17-3 0,9-26 22 15,4-19 17-15,-2-33 33 16,-1-12 10 0,-2-20 8-16,-3-17 6 0,-1-22 8 31,2-8 1-31,-3-1-2 0,3-1 0 15,-6 19-2-15,-1 12-3 16,-9 24 1-16,3 14-2 0,-9 31-3 16,-4 7 0-16,-6 19-8 15,-1 4-2-15,-3 2-1 16,0-6-3-16,-3-21 5 16,1-9 2-16,5-25 19 15,-5-4 12 1,2-26 10-16,3-10 6 0,10-17-11 15,5-7-9-15,17 9-12 16,6-1-8-16,8 10-18 16,6 4-43-16,8-1 32 0</inkml:trace>
  <inkml:trace contextRef="#ctx0" brushRef="#br0" timeOffset="19099.63">7994 15591 672 0,'2'-16'139'0,"3"0"117"16,1 5-101-16,-5-1-36 0,-2 5-36 15,-5 7-2-15,1 0 4 16,2 4 6 0,-5 10 4-16,6 9-13 0,-6 15-26 15,4 6-17-15,2 16-27 16,-1 7-5-1,-2 15-4-15,2 1 0 16,-2 5-23-16,-3-6-30 0,4-11-70 31,-3-7-46-31,4-25-150 16,3-8 175-16</inkml:trace>
  <inkml:trace contextRef="#ctx0" brushRef="#br0" timeOffset="19350.37">7685 15838 980 0,'-25'16'76'0,"0"-5"54"0,3-8-61 15,10-1 15-15,14-4 20 16,11 1 27-16,21-1 6 15,12 2-12-15,16 10-32 0,20-4-27 0,19 4-39 32,6-1-11-32,3-6-10 15,-13-3-5-15,-17-1-54 16,-9-9-49-16,-11-3 54 0</inkml:trace>
  <inkml:trace contextRef="#ctx0" brushRef="#br0" timeOffset="35616.55">9652 15201 873 0,'15'-14'160'0,"-4"5"137"0,-7 9-96 15,4 8-33-15,-8 12-40 16,0 7-33-16,-9 11-39 15,1 3-20-15,-5 11-27 16,-1 0 1 0,-6 9-5-16,-4-2-2 15,-5 4-5-15,-5 1-13 0,-3 6-10 16,-2-1-1-16,-4-4 4 0,2-7 13 31,5-20 9-31,6-11 2 16,13-15 13-16,15-10 8 0,5 4 25 15,16-6 7-15,11 0-6 16,16 5-8 0,8 0-24-16,6 4-8 0,-2 4-6 0,-6 0 0 15,-8-2-32-15,-6 1-29 16,-5-2-108-16,-4 1-83 0,-1-3 134 16</inkml:trace>
  <inkml:trace contextRef="#ctx0" brushRef="#br0" timeOffset="35869.6">9820 15706 1102 0,'1'0'180'15,"-1"3"169"-15,-3 7-168 0,-6 4-15 16,-7 11-45-16,3 7-14 0,0 13-46 15,1 9-20-15,4 22-29 16,0 4-4-16,-1 13-6 16,5-1-1-1,-2-10-27-15,6-5-27 0,6-20-58 16,1-8-47-16,7-20-181 16,2-10 199-16</inkml:trace>
  <inkml:trace contextRef="#ctx0" brushRef="#br0" timeOffset="36191.42">10255 15649 1069 0,'3'0'106'0,"2"0"102"15,-5 3-5-15,0 8-22 0,-5 0-14 16,2 10-53-16,-5-1-21 16,-6 12-41-16,1 7-18 15,-3 13-22-15,2 8-5 16,-1 8-4 0,-3-2-2-16,13-1 0 15,5-5-2-15,13-16-2 16,12-6 0-16,5-13-1 0,5-9 0 15,-5-16 1 1,0-6 2-16,1-26-51 0,4-9-53 16,1-20 60-16</inkml:trace>
  <inkml:trace contextRef="#ctx0" brushRef="#br0" timeOffset="36367.37">10315 15082 1531 0,'-6'-7'171'0,"4"7"156"16,2 5-113-16,-2 11-110 0,1 6-25 15,-7-2-40-15,5-1-44 0,0-16-186 32,7-4 137-32</inkml:trace>
  <inkml:trace contextRef="#ctx0" brushRef="#br0" timeOffset="102071.18">5375 7573 442 0,'-1'-6'85'0,"2"-2"75"0,1-1-33 16,4 1-15-16,4 0-2 15,4-3-2-15,8-2-7 16,2 4-2 0,4 9-14-16,-3 3-11 15,1 10-23-15,-3 5-11 16,4 3-21-16,3-1 14 0,11 4 22 16,21 0 19-16,50-13 41 15,30-6-2-15,41-18-14 16,36-11-15-16,33-12-38 15,4-7-18-15,39-2-17 16,-19 1-3 0,0 10-93-16,-14 9 64 15</inkml:trace>
  <inkml:trace contextRef="#ctx0" brushRef="#br0" timeOffset="105730.85">5712 6613 785 0,'-4'22'71'16,"0"-5"43"-1,0-6-21-15,3-11 2 0,-1 0 4 16,-4-26 12-16,3-6-20 16,0-25-35-16,-5-17-12 15,1-19-17 1,-4-19-5-16,-1-20 1 0,-4-12 5 16,-3-20 12-16,6 0 8 15,7-3-1-15,6 3-8 16,-1-3-14-16,4 1-6 0,6-1-12 15,1-3-1-15,10-5-4 32,-1-5-1-32,6 5 0 15,4-5 1-15,2 11 1 0,2 5 2 16,-3 18 0-16,2 13 0 0,3 27-3 16,6 7-2-1,15 12-2 1,8 4-1-16,7 6 2 0,1 4 2 15,-4 11 0-15,-2 10 1 0,-3 10-2 16,0 6 1-16,4 7 0 0,2 4 2 31,-4 11 3-31,-7 0 9 16,-10 4-81-16,-14 5-77 0,-15-2 82 16</inkml:trace>
  <inkml:trace contextRef="#ctx0" brushRef="#br0" timeOffset="105998.24">6480 2700 694 0,'36'-28'74'0,"5"-5"70"15,2-3 24-15,4 2-37 0,-6 8-18 16,-2 4-60-1,-2 6-25-15,-1 6-22 16,0 6-2-16,-4 5-4 0,6 7 1 0,-8 9 0 16,0 1 0-16,-2 13 2 15,-1-1 0-15,-3 5-18 16,-4-2-40-16,-4 5-183 16,-4-3 149-16</inkml:trace>
  <inkml:trace contextRef="#ctx0" brushRef="#br0" timeOffset="106418.26">7560 1413 644 0,'4'-9'113'0,"0"6"95"0,-2 3-62 16,-2 3 3-16,-2 21-45 16,-1 12-12-16,6 27-30 15,2 16-7-15,-2 14-17 16,7 8-13 0,-1 6-17-16,-1 3-2 0,9-1 0 15,-2-5 4-15,2-17-57 16,3-14-52-16,1-23-209 0,1-10 169 31</inkml:trace>
  <inkml:trace contextRef="#ctx0" brushRef="#br0" timeOffset="106835.9">7941 1942 1048 0,'-7'14'36'0,"1"10"6"16,-5 7 14-16,0 13 7 16,3-1-5-1,8-4-21 1,10-6-16-16,13-17-14 0,12-3-2 0,4-13-2 31,1-2 2-31,-10-14 2 0,-2-2 2 0,-6-5 11 16,-4-2 7-1,-1 5 6-15,-4 1 0 0,-6 12-14 32,9 7-9-32,2 13-9 0,7 9-1 15,3 2 0-15,5-1 2 16,-3-15 0-16,0-8 2 0,3-14 28 16,-3-11 14-16,0-11 31 15,-3-4 12-15,-6-9-7 16,-1 2-6-1,-7 1-22-15,-8 2-11 0,-4 3-21 0,-1 0-8 16,-1 13-11-16,-1 3-35 31,0 9-230-31,4 8 181 0</inkml:trace>
  <inkml:trace contextRef="#ctx0" brushRef="#br0" timeOffset="108143.34">12808 1294 499 0,'6'-8'107'16,"-8"-5"100"-16,2 4-37 15,-8 2-44-15,-9-2-21 16,-8 1-28-16,-7 3-14 0,-7 5-32 31,-7 3-12-31,8 10-13 0,3 4-1 16,7 4 0 0,9 3-1-16,19-1-4 0,5-1 0 15,17 7-1-15,13 1-1 16,4 4 2-16,10 4-1 15,11-3 0-15,0-2 1 0,3-2-1 16,-19-1 2-16,-20-3 5 16,-10 0 9-16,-30 5 8 15,-12 2 1-15,-34 1-2 16,-13-2-7 0,-4-14-15-16,1-8-27 15,15-17-97-15,11-8-62 0,24-13 87 16</inkml:trace>
  <inkml:trace contextRef="#ctx0" brushRef="#br0" timeOffset="108961.12">13153 1596 605 0,'19'5'107'0,"-6"1"131"15,-6-1-53-15,-13 0-11 16,-11-2-23-16,-7-5-46 16,-1-5-34-16,1 0-42 15,5 1-13-15,3 12-15 0,-2 7-3 0,5 18-3 16,2 15-1-16,1 8 0 31,3-1 2-31,11-13-2 16,9-10 0-16,9-18-2 15,3-5 1-15,5-14 3 16,5-7 2-16,9-11 2 0,0-7 0 0,-3-7 3 16,-1 1 1-1,-10 3 6-15,-2 9 1 16,-9 13-1-16,-8 5 1 0,-8 24-5 16,-8 3 0-16,-6 14 0 15,0 0-1-15,5 0-2 16,3-6-3-1,8-8 0-15,12-6 0 16,16-15 2-16,5-6 3 16,1-16 2-16,-7-9 0 0,1 2 6 15,-9-6 2 1,-5 8 3-16,3 5 0 0,-10 10-6 0,4 4-4 16,-2 24-4-16,-3 7-2 15,0 17-1-15,1 4 0 16,2 6 1-1,6-9-1-15,10-14 0 16,-1-9 1-16,15-16-1 16,2-1 2-16,2-12 1 15,-3-6 1-15,-4-8 4 16,-10 0 5-16,-7-3 10 16,-10-4 2-16,-11 5-1 0,-4 2-8 15,-4 10-8-15,-5 9-4 0,10 8-5 16,-1 2 1-16,17-2-4 31,9-2 0-31,16-10 1 0,6-4 0 16,4-6 2-1,-1-3-1-15,-1-2 1 0,-6 2 1 16,-13-1 2-16,-7 7 7 16,-15 7 28-16,-6 2 9 0,-13 10 4 31,-3 5-5-31,-12 20-30 0,-1 15-9 0,2 12-5 15,3 1-2-15,17-1 0 16,9-7-2-16,16-14 0 16,7-6-10-16,6-12-77 15,0-5-52-15,10-8 69 16</inkml:trace>
  <inkml:trace contextRef="#ctx0" brushRef="#br0" timeOffset="109301.23">15199 1188 822 0,'-3'-5'90'0,"-2"-3"27"16,-6 4-1-16,-3-3 13 0,-10 4-39 15,-4 2-11-15,-7 4-22 16,-3 6-11-16,4 7-27 16,2 4-9-16,7 12-12 15,1 6-2-15,10 11 0 16,8 7 1-16,4 12 1 16,7 0 0-16,-2 8 1 15,-5 1 1-15,2-6 0 0,2-3 0 31,3-22-3-31,7-4-46 0,7-21-48 0,-3-6-59 16,11-15 66 0</inkml:trace>
  <inkml:trace contextRef="#ctx0" brushRef="#br0" timeOffset="109486.26">15246 1560 511 0,'5'40'59'0,"3"-3"61"15,3 0 8-15,2-7-33 0,3-5-34 16,9-13-39-16,0-5-32 16,11-17 5-16</inkml:trace>
  <inkml:trace contextRef="#ctx0" brushRef="#br0" timeOffset="109640.87">15392 1347 1129 0,'-19'3'47'0,"4"-3"23"0,9-11-66 15,6-9-3-15,10-12-81 16,2-4 56-16</inkml:trace>
  <inkml:trace contextRef="#ctx0" brushRef="#br0" timeOffset="109950.29">15786 1122 613 0,'28'-3'110'0,"2"-2"47"31,0-3 28-31,-1-2 9 0,-1 3-67 0,2 0-31 32,-3 7-60-32,-3 3-20 0,-7 12-14 15,0 4-2-15,-6 7-1 16,0 7 0-16,2 16-1 16,1 10 0-16,2 18 0 15,3 5 0-15,-3 9 0 16,-1-1 2-16,-5-6 0 15,-5-7 1 1,-15-11 2-16,-17-2-25 0,-20-11-90 0,-11-2-113 16,-7-14 115-1</inkml:trace>
  <inkml:trace contextRef="#ctx0" brushRef="#br0" timeOffset="110712.08">12675 997 459 0,'27'-1'70'0,"-2"-4"96"15,-6-8 20-15,0-6-18 16,-6 0-5-16,-12-12-46 16,-6 1-20-16,-14-5-22 31,-7-4-9-31,-19-1-15 0,-5-2-6 0,-12 5-14 15,-9 1-5-15,-3 6-11 16,-1 3-3-16,-4 2-1 16,-5 5-2-16,-15 4 0 15,4 0 4-15,-6 3 5 16,6 4 0-16,9 6 0 16,-3 3-4-16,-1 12-7 0,0 6-3 31,4 15-4-31,7 8 0 0,16 14-3 15,8 5 1-15,10 5 0 16,9-5 0-16,11-8-7 16,6-5-25-16,5-9-79 15,-4 1-86-15,1-1 102 0</inkml:trace>
  <inkml:trace contextRef="#ctx0" brushRef="#br0" timeOffset="110959.74">10810 713 880 0,'-4'25'27'0,"-12"16"14"16,-8 10 17 0,-11 20 10-16,7 0-5 15,3 3-29-15,11-1-21 16,10-6-12-16,8-2-1 0,11-13 0 15,11-3-1-15,21-13-2 16,5-9-1 0,14-14-9-16,-1-12-16 0,-2-15-76 15,-1-10-61 1,-9-4 85-16</inkml:trace>
  <inkml:trace contextRef="#ctx0" brushRef="#br0" timeOffset="111358.23">10028 2055 287 0,'0'46'93'0,"1"4"77"0,7-1-62 16,5 0-33-16,4-5-23 15,2-7 8-15,-5-9 10 16,-6-6 7-16,-6-11 13 31,-4 2-8-31,-10-19 2 0,2-2-9 16,-1-27-14-16,8-6-3 0,6-19-19 15,7-9-5 1,5-9-5-16,6 1-4 0,-2 17-9 16,6 16-3-16,-4 19-12 15,-1 11-2-15,2 10-73 16,2 4-74 0,-1 5 82-16</inkml:trace>
  <inkml:trace contextRef="#ctx0" brushRef="#br0" timeOffset="111921.18">10422 2148 770 0,'30'11'86'0,"3"-11"87"15,-1-3-22-15,-2-20-13 0,-2-3-16 16,-1-10-40-16,1-5-33 16,-2-5-32-16,-4 2-5 15,-22 6-1-15,-3 7 1 16,-24 12-4-16,-6 6-2 15,-7 16-10-15,1 8-5 0,1 23-3 16,3 7-1-16,15 14 5 16,4 8 0-16,22-3 1 15,10-5 2 1,16-6 8-16,7-13 6 0,8-15 4 16,13-4 1-16,14-22-4 31,7-7 0-31,-4-15 15 0,-4-9 7 15,-21-7 16-15,-13-3 10 0,-12 0 4 16,-10 2 3-16,-10 11 6 16,-15 5 2-1,-8 12-5-15,-6 13-11 16,1 23-25-16,-1 14-15 0,7 27-18 16,-3 12-3-16,12 10 0 15,3 4 0-15,3 4 2 16,3 2 1-16,-1 5 0 15,-2 0-1-15,-5-3-9 16,-11-6 0-16,-17-2-13 16,-13-10-5-16,-19-13 1 0,-4-11 2 15,3-24 18-15,4-14 8 0,13-27 17 32,8-20-1-32,22-34-8 15,18-24-4-15,34-25-13 0,21-8-3 16,43 1 1-16,11-1 11 0,16 8 0 15,1-3 1-15</inkml:trace>
  <inkml:trace contextRef="#ctx0" brushRef="#br0" timeOffset="122601.93">13754 2492 503 0,'-2'2'141'0,"-1"-1"135"0,2 2-16 16,-1 2-67-16,2-3-31 16,-1 4-47-16,1 4-23 0,0 5-46 0,-2 7-12 15,2 10-24 1,3 4-5-16,5-3-3 0,5-6-2 0,6-16 1 31,6-9 0-31,8-13 1 0,0-8 3 16,2-13 10-1,0 2 9 1,-15-1 8-16,-1 5 0 0,-11 14-9 16,0 9-2-16,-5 14-7 0,5 12-2 15,6 7-1-15,5 5-6 16,19-11-4-1,4-10 0-15,12-14 1 16,-5-8 4-16,-6-16 23 16,-4-4 9-16,-9-7 8 15,-2 1 0-15,-13-4-21 0,-8-2-8 16,-7-4-7-16,-3 0-4 16,-8 6-2-16,-1 5-2 0,-6 13-7 15,4-1 0-15,6 7-6 16,10 0 0-16,17-8 3 0,4-2 0 15,15-11 6-15,-3-6 1 32,12-3 1-32,5 3 1 15,0 8-1-15,2 8 4 16,-8 22 2-16,-7 10-1 0,-15 33 2 16,-12 13-3-16,-19 26-1 15,-8 10 1-15,-11 2-1 0,0-4-2 16,11-24 0-1,0-13 0-15,7-24-1 16,8-11 0-16,0-16 1 16,8-10-1-16,8-13 1 15,1-4 1-15,18 3-2 0,0-1 0 16,6 18-1 0,0 7-1-16,-8 15 0 15,0 13 1-15,-1 8-81 16,1 4-24-16,11-4-42 15,-3-10-33-15,8-14-18 0,1-14-24 16,2-11-6-16,2-4 34 16,-2-4 139-1,-8 2 100-15,-9-1 131 16,-13 5 37-16,-27 4 11 0,-12-1-29 0,-22 5-63 16,-2 5-35-1,-5 13-48-15,5 4-20 0,12 9-20 0,6-1-4 31,15 2-4-31,6-2-3 16,12-11 1-16,2-4 0 0,10-11 2 16,4-7 2-16,-1-3 1 15,-1-2 1-15,1-3 7 0,-1 1 2 16,-2-1 3 0,-7 1-1-16,0 4-7 15,-6 3-4-15,-1 13-3 16,-3 4-1-16,-1 10 0 15,4 7 0-15,2-2 0 16,4-1 1-16,5-9 3 16,11-9 5-16,1-10 23 15,-5-11 13-15,2-6 8 0,-6-2 1 0,-6-9-10 16,1-4-5-16,-7-8-6 31,-2-14-1-31,-4-9-8 16,4 8-12-16,2 11-2 0,-4 16-4 0,7 37 0 15,-2 21 3-15,-2 24-3 32,-4 14-2-32,-2 13-2 15,0-4 2-15,-1-1-51 0,1-4-54 0,6-1-220 16,-2-6 181 0</inkml:trace>
  <inkml:trace contextRef="#ctx0" brushRef="#br0" timeOffset="122752.47">15672 2398 944 0,'22'-40'147'0,"4"5"271"15,8 2-265-15,11 11-17 16,2 3-18-16,8 3-67 0,-1-1-20 0,4 5-123 31,7 4-131-31,12 6 132 16</inkml:trace>
  <inkml:trace contextRef="#ctx0" brushRef="#br0" timeOffset="122925.41">16651 2442 1354 0,'7'42'169'16,"-3"2"175"-16,0 1-216 0,-2-8 9 15,1-3-75-15,5-12-27 16,0-13-36-16,4-4-34 15,6-12-131-15,1-5-132 16,8-15 152-16</inkml:trace>
  <inkml:trace contextRef="#ctx0" brushRef="#br0" timeOffset="123048.91">16726 2104 1069 0,'-28'3'126'0,"1"-3"150"16,5 0-187-16,9-8-55 15,7-9-11-15,9-8-69 16,15-2-102 0,16 2 86-16</inkml:trace>
  <inkml:trace contextRef="#ctx0" brushRef="#br0" timeOffset="123302.65">17275 2172 1115 0,'-16'38'212'15,"-9"-13"242"-15,-6 8-282 0,1-1 12 16,3-12-94-16,6 5-37 16,15-18-39-16,6-4-10 15,16 0-10-15,11 5-1 0,18 6 3 32,6 10 1-32,4 6 3 0,3 1 1 15,-15 4 10-15,-13 3 6 16,-28 6 7-16,-17 0 2 15,-30 2-6-15,-20-5-14 16,-8-8-69-16,-2-12-54 0,7-20 59 16</inkml:trace>
  <inkml:trace contextRef="#ctx0" brushRef="#br0" timeOffset="124102.22">18716 2289 843 0,'11'-21'113'0,"-2"5"125"0,1-1-21 16,-10 4-9-16,-7-1-41 15,-5-3-67-15,-4-2-23 0,-2-2-22 16,-5 3-10-16,-1-3-21 16,4 8-11-16,-1 13-16 15,-1 16-5-15,0 28-5 16,5 10 1-16,2 20 2 15,4 2 0 1,11-18 0-16,4-9-1 16,10-25 4-16,6-13 2 0,5-22 12 15,2-7 8 1,2-15 18-16,-2-5 11 0,-5-3 8 16,-5-6-1-16,-1 6-14 15,-8 5-9 1,-2 17-12-16,-4 11-4 0,-9 28-6 15,1 12-3-15,-2 22-5 0,5 4-1 16,4-8-20 0,10-5-34-16,15-12-65 0,5-8-51 15,17-14-141-15,4-8-201 16,14-6 299-16</inkml:trace>
  <inkml:trace contextRef="#ctx0" brushRef="#br0" timeOffset="124470.97">19413 2323 1142 0,'3'5'152'0,"-9"3"118"31,-8 0-8-31,-16 1-52 0,-7 6-59 16,-2 3-83-16,-1-2-31 0,3 9-27 16,2 2-10-16,10 2-4 15,7-1-4 1,10-6-3-16,8-5-2 0,11-9 3 15,8-3 1-15,8-8 5 16,3-2 2-16,-2-12 2 16,4-4 1-1,-5-10 4-15,1-7-1 0,-1-17 3 0,-2-10 0 32,-4-20-1-32,-5-7 0 0,-5-4 0 0,-5 2-3 15,2 23 4-15,3 14 1 16,-6 36 2-16,3 10-2 15,-7 27-5 1,1 9-2-16,4 26-3 16,-1 9-1-16,10 19 1 15,6 7-18-15,6 4-74 16,0 0-58-16,4-13-219 16,-1-10 206-16</inkml:trace>
  <inkml:trace contextRef="#ctx0" brushRef="#br0" timeOffset="124898.59">19954 2293 1254 0,'-9'-12'126'16,"-6"4"66"-16,0-2-4 0,-9 14-80 31,-1 7-35-31,-4 14-47 0,4 10-13 0,1 7-13 16,12 4-5-16,7-11-2 15,7-4 0-15,13-14 0 0,0-4 0 16,10-11 1-16,0-5 1 16,0-12 4-1,4-7 0-15,-3-11 5 16,4-11 3-16,-3-11 4 16,3-16 6-16,-14-16 9 15,1-11 7-15,-12-6 11 16,-8 0-1-16,-5 14 1 15,2 15 3 1,-2 35 0-16,-5 18-6 0,-3 38-17 16,-6 17-12-16,0 30-15 0,5 14-2 15,9 26 2-15,3 6-1 0,13 3-27 32,8-8-15-32,14-21-45 0,8-17-38 0,9-17-64 31,2-8-76-31,0-14 149 0</inkml:trace>
  <inkml:trace contextRef="#ctx0" brushRef="#br0" timeOffset="125195.85">20366 2286 696 0,'0'-12'177'0,"-8"11"189"16,5 12-137-1,1 22-68-15,-9 11-45 0,8 8-48 16,1 2-21-16,1-8-33 15,9-2-7-15,1-6-4 16,4-10 0 0,1-11 2-16,-12-7 1 0,4-13 10 15,-6-13 8-15,-5-17 15 0,5-8 6 32,0-19 7-32,-1-10-7 0,10-5-9 15,4-1-12-15,6 15-14 16,6 12-5-16,0 17-7 15,7 7 1-15,1 3-16 16,5 4-28-16,9-5-92 0,2-1-73 16,9-1 105-16</inkml:trace>
  <inkml:trace contextRef="#ctx0" brushRef="#br0" timeOffset="126001.73">21754 2120 379 0,'-5'11'109'0,"-4"3"52"16,6 2 1-16,-5 6-18 0,6 5-38 16,-1 1-10-16,5 8-20 15,-1-6-12-15,9 2-14 32,1-5 1-32,3-19 9 15,5 0 14-15,1-16 10 16,-4-10-4-16,-2-8 3 15,-4-6-1-15,-10-4-10 0,-2-1 1 16,-9-2-17-16,-1 1-15 0,-9 3-18 31,1 7-11-31,-4 6-12 0,-1 6-3 16,1 10-38 0,7 4-38-16,15 2-125 0,-3-1-101 0,29-9 161 15</inkml:trace>
  <inkml:trace contextRef="#ctx0" brushRef="#br0" timeOffset="126221.7">22518 1713 1171 0,'15'-27'175'16,"-5"0"100"-16,-16 4-43 16,-9 4-23-16,-12 8-80 15,-6 3-40-15,-8 22-48 16,-6 10-16-16,-2 18-20 15,2 9-1-15,9 9-7 16,11 4-2-16,13 12-3 16,6 8 1-16,6 10-50 15,2 1-39-15,5-4-142 0,-2-4-136 16,-6-11 208-16</inkml:trace>
  <inkml:trace contextRef="#ctx0" brushRef="#br0" timeOffset="126399.54">22060 1934 1406 0,'19'0'94'0,"14"0"64"16,7-3-40-16,20-8-11 16,6-2-35-1,3-7-40-15,2-4-42 0,-1-3-160 16,4 5 121-16</inkml:trace>
  <inkml:trace contextRef="#ctx0" brushRef="#br0" timeOffset="126833.91">23262 1973 1027 0,'-17'-4'144'0,"-2"2"110"15,-8-4-21-15,-4 4-58 16,2 2-55-16,1 2-61 15,1 4-13 1,2 5-19-16,1 3-7 0,10 11-17 31,1 4-7-31,15 6-7 0,9-2 2 16,8 1 2-16,8 3 2 16,-4 0 5-1,-1-3 1-15,-12 0 2 0,-7 3 4 0,-8-3 1 16,-7-1 0-1,-18-7 0-15,-8-4-16 16,-14-8-48-16,-5-9-42 0,3-9-148 16,5-5-152-16,21-12 223 15</inkml:trace>
  <inkml:trace contextRef="#ctx0" brushRef="#br0" timeOffset="127621.64">23469 2159 1127 0,'-6'-3'145'0,"-9"-6"93"16,-8-2-11-16,-6 6-90 0,-5-4-34 0,2 12-43 16,2 6-22-16,0 16-29 15,3 7-7-15,8 10-8 16,0-1-1-16,16-4-2 15,3-7-1-15,14-13 1 16,7-4 0-16,-1-13 4 31,4-7 2-31,1-7 3 0,2-11 0 16,6-5 4-16,-3-3 0 16,-3 0 0-16,-2 3 0 15,-4 9-1-15,-4 12 0 16,-6 14 1-16,-3 10 0 15,-13 20-2-15,-2 3-1 0,-3 3 0 16,1 0 0-16,12-14-1 16,9-8 0-1,12-18 0-15,4-2 1 16,6-15 3-16,-9-5 1 0,2-5 3 16,-5-1 4-16,-7-6 5 15,1 4-1-15,-5 9-1 0,0 2-4 16,-11 18-8-1,7 2-1-15,-4 18-2 16,-2 10-1-16,3 7 1 16,0-1 0-16,7-6 0 0,2-3 0 15,9-13-1 1,-1-3 1-16,5-11 1 16,0-3 1-16,0-10 2 15,0-1 2-15,-11-8 2 0,1 5-1 16,-8-2-1-1,-5 4-2-15,2 11-4 0,3 2-2 16,4-4-2-16,1 1 0 0,12 4 2 16,2-7 0-16,9-2 1 15,5 1 1-15,-1-10 0 32,3 1 2-32,-2-2 2 15,-12 1 1-15,-13-3 5 0,-6 5 11 16,-13-1 11-16,-7 10 5 0,-14 4 4 15,-1 8-9-15,-3 15-9 16,3 8-8-16,10 14-10 0,4 2-5 16,16-2-4-1,12 1-13 1,9-4-64-16,2-3-30 0,0-8-142 16,1-10-128-16,-9-8 224 0</inkml:trace>
  <inkml:trace contextRef="#ctx0" brushRef="#br0" timeOffset="127931.04">24778 1825 1227 0,'-19'5'136'0,"-7"4"70"16,-8 2 5-1,-3-3-68-15,-3 3-51 16,-7-3-51-16,9 5-18 16,-3-1-18-16,3 7-5 15,14 13-9-15,7 7-6 0,14 18-3 16,6 14 0-16,13 11-3 16,-2 3-19-1,3-6-29-15,1-5 1 0,-6-16-13 31,-4-1-91-31,2-14-14 16,1-7-105-16,1-17 118 0</inkml:trace>
  <inkml:trace contextRef="#ctx0" brushRef="#br0" timeOffset="128123.41">24729 2262 1054 0,'-4'36'146'0,"-4"2"41"0,3-5-10 15,0 3-33-15,5-9-87 16,2-5-22-16,9-9-41 16,6-7-22-16,5-6-91 15,10-6-70-15,6-8 101 16</inkml:trace>
  <inkml:trace contextRef="#ctx0" brushRef="#br0" timeOffset="128298.54">24892 2110 982 0,'-32'13'166'0,"7"-3"204"15,12-10-261-15,7-11-1 16,8-15-81-16,4-4-47 15,11-15-247-15,1 2 172 16</inkml:trace>
  <inkml:trace contextRef="#ctx0" brushRef="#br0" timeOffset="128648.04">25072 1727 1062 0,'1'5'98'0,"1"-5"100"0,1-3-35 16,10-3 20-16,2-2-46 16,4 1-74-16,-3 1-28 0,0 6-27 15,-3 6-8 1,5 12-3-16,-2 4-1 0,-5 11 0 16,0 5 0-16,-4 9 1 15,0 10 2-15,-3 14 0 16,-3 9 1-16,-1 7 0 15,2 1 1-15,3-1 3 16,1-7-9-16,2-4 3 16,-7 3-21-16,1-10-36 15,-2-1 0-15,-11-8-3 16,5-5 22-16,-17-7 34 0,1-6 11 16,-8-12-1-16,-9-5-8 15,-15-12-54 1,-9-8-49-16,-16-8 54 15</inkml:trace>
  <inkml:trace contextRef="#ctx0" brushRef="#br0" timeOffset="129206.12">24808 3125 533 0,'-3'-13'149'16,"0"2"140"-16,-2 5-31 0,5-2-102 15,5 5-25-15,8-1-25 16,4-2-7-16,11 4-5 16,9 4-11-16,10 6-35 15,-1-2-18-15,-2 5-21 16,-13-1-3-16,-9 6 0 15,-9 1 0-15,-13 8 2 16,-6 0-3 0,-15 8-31-16,-12 4-33 0,-9 5-161 15,-6 4 130 1</inkml:trace>
  <inkml:trace contextRef="#ctx0" brushRef="#br0" timeOffset="129337.48">24974 3717 1744 0,'3'10'48'0,"-3"-7"-70"15,-13-6-62-15,-4-13 51 16</inkml:trace>
  <inkml:trace contextRef="#ctx0" brushRef="#br0" timeOffset="141481.99">16475 13290 206 0,'-11'2'19'0,"-1"-2"28"0,4 0-105 16,2-2 42-16</inkml:trace>
  <inkml:trace contextRef="#ctx0" brushRef="#br0" timeOffset="142568.16">16374 13333 423 0,'5'-11'122'0,"3"-2"119"16,-3-4-30-16,1 2-51 15,-3 1-21-15,-7 9-34 16,-4 5-22-16,-7 2-37 16,-3 6-16-16,-1 0-15 0,-2 0-3 15,4 4-6 1,3-5-1-16,2-1 13 15,8-6 15-15,1-10 34 16,9 6 18-16,8-9 19 16,-1 2-3-16,2 5-22 0,-2-1-17 15,-7 6-31 1,-4 1-10-16,1 1-9 16,-1 4-3-16,-1 3 2 15,-1-6 1-15,5 4 4 0,-3-1 3 0,2 3 9 31,7-1 7-31,4-3 6 0,5-3 1 16,5-1-6-16,1 0-9 16,0 3-11-16,0 4-5 0,0 1-7 31,3 3-1-31,1-4-1 0,5 3-1 0,4 1 1 16,10-9 2-16,8-2 16 15,4-2 5-15,12-6 4 16,-7 2 2-16,-6-5-14 15,-5 0-5 1,-11 3-2-16,2 5-6 16,-5 4-1-16,0 6-1 15,3-3 2-15,-1 3-2 0,4-4 0 16,2 0-1-16,8 0 1 16,6-3-1-16,-8-2 0 15,2 1 0 1,-10-1-1-16,-1 2 1 0,-3 8-1 15,1-3 0 1,0 6 1-16,3 0-1 0,5-3 1 0,4-2-1 16,7-4 1-1,8 1-1-15,-5-1 1 16,-4-2 0-16,-6 0-2 0,0-2-2 16,-1 0 1-1,0 2-2-15,8-1 7 0,0-1 0 16,3 1 2-16,9 1-1 15,-6 0-2-15,-1-4-1 16,-2 8-1-16,-11-4 1 16,-4 1 0-16,-5 1 0 15,-1 3 1 1,-5 4 1-16,6 4 6 0,-2 2-6 16,-6-2 1-16,4 0-1 15,-2-6-3-15,5-2 10 16,6-5-6-16,-2-5 1 0,-4-7-3 15,0-1-4-15,-1 1 6 16,-5 1 1-16,2 7 2 16,-3 4 1-16,-5 0-2 0,-3 0-2 31,3 0-2-31,0 0-2 16,13-6 0-16,2 5 0 0,10-4 0 15,5 0 3-15,3 4 6 16,-3-3 1-16,-1 4-1 0,-12-1-2 15,4 1-4-15,8 3-3 16,1 0 3 0,5 7-1-16,9-3 2 0,6 0 1 15,-2 1 2-15,-4-2 1 0,-12 10-1 32,-10-10-2-32,-9 10-3 15,-2 1 2-15,-5-11-2 16,6 9 0-16,-1-6 0 0,3 1-1 15,2-3 0 1,-5 0 1-16,-4-6-40 0,-2-1-37 16,-21-3 274-16,-20-2-187 0</inkml:trace>
  <inkml:trace contextRef="#ctx0" brushRef="#br0" timeOffset="148677.73">23317 11013 909 0,'5'-7'139'0,"-5"3"137"15,-5 2-41-15,-7 1-38 32,-1-4-28-32,-1 0-41 0,-2-3-17 15,-4 0-33-15,-6 2-14 16,-2 1-28-16,-7 5-13 16,7 5-15-16,-5 8-5 0,12 7-3 0,2 7-2 15,15 5-2-15,10 2 1 31,13 1 4-31,6-4 4 16,7 3 2-16,2-3 2 16,4-4-4-16,2 1-1 15,-2-6 1-15,-8-1-1 16,-19 1 3-16,-11-3 0 16,-26 3 1-16,-7 3-1 15,-14 0-9-15,-4 1-15 0,-2-11-42 16,4-4-24-16,-2-12-48 15,12-13-21-15,14-19-60 16,7-8-50-16,21-13 148 0</inkml:trace>
  <inkml:trace contextRef="#ctx0" brushRef="#br0" timeOffset="148911.82">23155 10686 783 0,'11'-33'157'16,"0"5"153"-16,0 6-35 0,-6 8-66 15,1 9-18-15,-3 10-32 16,-3 9-13-16,-8 5-24 16,7 14-24-16,-2 17-41 15,-1 5-18-15,4 26-31 16,-1 7-2 0,1 23-5-16,1 5 2 0,6 3-46 15,4-7-35 1,3-24-106-1,5-14-74-15,1-27 141 0</inkml:trace>
  <inkml:trace contextRef="#ctx0" brushRef="#br0" timeOffset="149232.79">23780 10626 1507 0,'3'0'103'0,"-3"5"70"15,-3 8-49-15,-10 15 3 16,0 8-21-16,1 12-32 16,7 5-20-16,-4 12-32 15,1 8-9-15,8 9-10 0,4 4-1 16,6-4-1-16,1-3-1 15,3-20-1 1,2-9-5-16,0-25-5 0,-1-9-3 16,11-18-16-16,-3-10-14 15,4-17-47-15,3-13-44 16,-6-13-92-16,-2-1-79 16,-16-4 166-16</inkml:trace>
  <inkml:trace contextRef="#ctx0" brushRef="#br0" timeOffset="149401.98">23570 10937 1315 0,'-3'6'149'0,"7"-1"130"0,7-2-78 15,7-1-64-15,9-4-21 16,6-6-49-16,-2 1-21 0,6-8-23 16,2 1-13-16,4-5-69 31,2 0-73-31,9-3 75 15</inkml:trace>
  <inkml:trace contextRef="#ctx0" brushRef="#br0" timeOffset="149561.47">24414 10614 1617 0,'-19'14'134'0,"-3"8"93"0,1 5-82 16,4 12-51-16,3 2-27 15,14 13-32-15,6 6-12 0,4 8-9 16,5 4-31-16,1-6-109 16,5 1 90-1</inkml:trace>
  <inkml:trace contextRef="#ctx0" brushRef="#br0" timeOffset="150403.15">23027 12192 862 0,'-3'13'88'16,"-6"3"95"-16,4 14-100 0,-5 4-3 16,7 14-27-16,8-3-18 15,3 0-26-15,8-8-4 16,6-18 13-16,-3-8 13 15,11-14 28-15,-2-9 13 0,2-14 16 16,3 1-1-16,-6-6-6 16,-5 1-5-16,-9 6-20 31,-9 7-12-31,-5 17-21 0,-6 4-10 0,4 22-10 31,3 5-3-31,14-2 0 16,7-3 0-16,7-11 0 0,10-8 5 15,2-7 17 1,1-7 6-16,-7-3 8 0,0-1 0 0,-17-3-9 31,-3-2-5-31,-12-8-5 0,-4-4-4 16,-11-2-7-16,1-5-3 16,7 10-3-16,5 2-1 0,17 7-2 15,10 3 0-15,14 4 5 16,7 2 6-1,-3 7 17-15,-4 0 9 16,-3 5 10-16,-11 5 3 16,-13 2-6-16,-1 2-4 15,-13 8-13-15,0 1-6 0,-11 7-9 16,1-4-4-16,6 0-7 0,-1-1-12 16,8-11-29-1,8 0-29-15,-3-9-85 0,9-2-53 16,4-11-273-1,-2 0 278-15</inkml:trace>
  <inkml:trace contextRef="#ctx0" brushRef="#br0" timeOffset="150550.04">23770 11978 1405 0,'-17'-2'116'0,"3"-1"60"0,-8-2-79 16,10-2-70-16,9-8-37 15,5-7-129-15,18-1-265 0,18-9 237 16</inkml:trace>
  <inkml:trace contextRef="#ctx0" brushRef="#br0" timeOffset="150712">24106 11759 1738 0,'-14'36'146'0,"1"7"72"0,-1 17-102 0,-3 3-17 31,6 8-57-31,-2 1-14 0,12-3-18 16,2 2-9-16,7-6-96 15,0-7-81-15,9-15 94 0</inkml:trace>
  <inkml:trace contextRef="#ctx0" brushRef="#br0" timeOffset="150941.35">24426 11640 1572 0,'0'8'173'0,"-7"13"90"0,-4 28-76 16,-5 15-35-16,0 18-50 31,8 5-21-31,-3 1-32 0,8-1-18 0,1-13-22 16,5-4-18-16,10-15-64 15,4-5-77-15,7-13-159 32,3-9 162-32</inkml:trace>
  <inkml:trace contextRef="#ctx0" brushRef="#br0" timeOffset="152123.7">22994 12858 1022 0,'-13'-11'203'16,"-1"0"169"-16,6 3-99 31,-6 2-23-31,8 1-54 0,-1 8-33 0,0 10-64 16,0 13-24-1,-2 27-48 1,-2 11-7-16,-5 23-15 0,-1 6-3 16,-5 8-7-1,6-8-15-15,6-14-24 0,7-11-2 16,8-27 7-16,11-15 13 15,6-26 26-15,1-17 3 16,4-22 5-16,3-7 3 16,5-17 4-16,1 3 4 0,-7 11 5 15,-1 16-3-15,-6 28 0 16,0 15-6 0,-4 31-7-16,-3 8-1 15,-1 10-4-15,4 1-3 0,-1-9-25 16,5-7-10-16,8-16-11 0,8-12-11 31,11-16-12-31,3-8-9 16,8-15-5-16,0-3 12 0,8-8 38 0,-8 2 19 15,-8-7 17 1,-10 1 15-16,-23 2 36 0,-4-1 11 16,-20 9 11-16,-6 1-2 0,-19 5-28 31,-5 11-12-31,-7 13-14 15,-7 9-12-15,11 19-11 0,0 3-3 16,22 3-14 0,11 0-9-16,23-15-5 0,9-4 1 0,18-14 12 31,3-6 12-31,2-10 9 16,-6-9 3-16,-7-1 1 15,-3-4 4-15,-15 3 15 16,2 7 5-16,-21 11 1 0,-5 7-3 15,-11 18-18-15,-6 8-5 16,5 9-5-16,10 0-2 0,9-7-2 31,9-4-1-31,10-12 2 0,2-13 2 16,10-7 3-16,-4-4 3 0,5-4 6 16,-4 0 7-1,-4-7 11-15,-3 3 3 0,-7 4-3 16,-2-4-7-1,-6 14-12-15,-6 5-4 16,1 9-4-16,2 9-1 0,1 5-2 16,5-2-1-16,10-2 1 15,1-8 1 1,9-11 2-16,-2-2 1 0,-4-9 2 16,2-8 1-16,-12 0 1 15,4-4 0-15,-12-6-1 16,1 4-1-16,-2 0-2 15,3 4-1-15,4 17-3 16,0-1 0-16,9 10 1 0,1-2-1 16,7-3 2-16,7-3 0 15,0-5 1-15,4-5 1 16,-4-1 3-16,-9 0 5 16,-6-4 19-16,-12 0 9 0,-2-1 14 15,-8-5-2 1,-8 5-4-16,-8 3-10 15,-12 13-19-15,-6 6-6 0,-3 24-14 32,3 13-2-32,1 18 0 0,17 3-7 0,15-2-44 15,6-6-22-15,28-15-79 16,-6-19-47-16,25-17-135 16,9-4 179-16</inkml:trace>
  <inkml:trace contextRef="#ctx0" brushRef="#br0" timeOffset="152771.2">23120 14258 1739 0,'-8'-6'100'0,"-3"4"23"15,2 1-15-15,-4 1-22 16,-4-3-17-16,-10-7-6 16,-3-2-14-1,-3 2-19-15,5 9-10 0,4 10-21 16,3 13-6 0,4 8-4-16,8 6-2 15,9 5 0-15,6-3 0 0,18-11 5 16,4-11 2-16,8-16 5 15,-1-11 1-15,-2-16 2 16,-6-5 4-16,-2-7 10 16,-8-8 5-16,-1 10 12 15,-9 6 2-15,-6 17-7 16,-1 12-8-16,-5 18-20 16,-4 12-24-16,4 21-54 15,-3 2-29-15,15 2-82 0,2-4-79 16,18-21 157-1</inkml:trace>
  <inkml:trace contextRef="#ctx0" brushRef="#br0" timeOffset="153091.81">23429 14407 699 0,'34'-29'178'0,"-11"1"184"16,-10 3-27-16,-19 7-94 0,-13 1-44 16,-16 14-89-16,-6 4-34 15,0 15-47-15,0 9-16 0,9 10-15 16,10 6-6-1,14-5-27-15,10-1-9 16,20-16-8-16,5-7 3 0,12-13 29 31,2-10 12-31,7-14 11 16,-1-5 17-16,-5-16 25 16,7-6 14-16,-14-16 25 0,-2-8-8 15,-9-12 3-15,-11-5 5 0,-10 3-18 16,5 11-7-16,-16 32-12 15,3 22-15-15,-1 36-7 16,-5 19-2 0,6 30-22-16,5 9-21 15,1 13-41-15,7 2-33 0,8-7-118 0,1-5-87 16,18-18 164 0</inkml:trace>
  <inkml:trace contextRef="#ctx0" brushRef="#br0" timeOffset="153671.42">24029 14373 755 0,'19'-22'239'0,"-7"2"209"0,-13-2-141 0,-12-3-54 0,-10 2-92 16,-6 3-41-16,-7 14-68 15,0 6-25-15,6 19-28 16,0 11-7-16,15 9-21 16,8 4-10-16,13-1-18 15,10-6-5-15,15-15 19 16,2-8 12-16,13-17 24 15,-2-13 12-15,2-15 30 16,-3-9 9 0,1-15 13-16,-5-6 3 0,7-7 3 31,-8-16 0-31,-11-10 2 0,-7 2 0 16,-15 5-18-16,8 21-5 15,-9 37-9-15,-1 24-8 16,-14 39-12-16,-6 21-3 15,-8 28-21-15,-7 8-9 0,5 3-24 16,8-5-17-16,10-17-3 16,12-13 8-1,24-21 22-15,8-14 18 16,12-23 17-16,-1-14 1 0,6-11 3 16,-3-8 3-16,0 1 3 15,-7 2 2-15,-15 11 1 0,-6 8-3 16,-10 24-7-16,-10 9-11 0,-4 11-43 31,-6 10-15-31,-12-4-6 16,2 1 12-16,-3-14 48 15,3-3 33-15,11-20 51 16,7-6 23-16,12-20 28 0,4-5-6 0,12-18-35 16,6 1-22-16,7-1-37 31,4 5-11-31,7 3-34 15,1 5-41-15,0 1-97 16,4 7 87-16</inkml:trace>
  <inkml:trace contextRef="#ctx0" brushRef="#br0" timeOffset="154116.97">23215 15154 1519 0,'0'11'123'15,"-2"6"120"-15,-9 10-201 0,-3 8-1 16,-8 19-34 0,0 4-4-16,9-1-3 0,7-5-1 15,9-25 6-15,13-13 15 0,12-22 41 16,5-13 22-16,5-20 39 15,0-6-2 1,-3-5-17-16,-16 0-7 16,-18 5-37-16,-13 6-9 0,-21 14-21 15,-12 8-16-15,1 16-45 16,3 9-35-16,5 10-89 16,11-4-86-1,23-7 135-15</inkml:trace>
  <inkml:trace contextRef="#ctx0" brushRef="#br0" timeOffset="154342.19">23959 14722 1762 0,'2'-22'206'0,"-4"5"165"16,-10 1-154-16,-17 11-93 15,-5 13-33-15,-14 20-23 0,0 12-19 16,10 23-30-1,-7 8-7-15,31 11-12 0,13 8-1 16,5 0-52-16,17 1-38 0,1-3-120 16,-1-3-92-1,1-18 165 1</inkml:trace>
  <inkml:trace contextRef="#ctx0" brushRef="#br0" timeOffset="154507.87">23638 15246 1822 0,'26'-37'128'16,"9"9"80"-1,0-4-62-15,11 4-55 0,7-2-26 0,4-3-40 16,3-5-15-16,6 0-80 16,5-4-67-16,8-3 75 15</inkml:trace>
  <inkml:trace contextRef="#ctx0" brushRef="#br0" timeOffset="155110.43">23259 16094 1694 0,'5'-14'147'0,"-7"0"76"16,-14 1-41-16,-9 3-78 31,-8 4-23-31,-16 5-26 0,0 2-11 0,-6 12-21 15,-5 6-10 1,8 6-12-16,11 0-4 0,20 5-6 16,20 3-2-16,31-4 2 15,12-1 1-15,11-6 5 16,2-3 1-16,-6 0 2 16,-8-6 6-16,-11 6 10 0,-13-1 6 15,-17 1 7-15,-11 2-3 16,-17 4-6-16,-21 2-6 15,-21-2-8-15,-13-4-2 16,-7-10-22 0,11-5-17-16,17-17-37 15,20-3-9-15,26-10-65 16,11-1-45-16,30-8-175 0,13 3 191 16</inkml:trace>
  <inkml:trace contextRef="#ctx0" brushRef="#br0" timeOffset="155902.03">23731 16226 1907 0,'11'-25'106'16,"-6"9"34"-16,-9-4-20 0,-18 3-52 15,-8 7-13-15,-14 4-28 16,-8 18-13-16,-2 17-16 15,2 13-24-15,13 18-40 16,9 2-18 0,19-7-8-16,11-6 13 15,22-22 36-15,11-13 20 0,22-19 23 16,5-15 9-16,5-21 28 16,-2-7 13-1,-5-10 27-15,-4-5 11 0,-11 0 0 16,-7 5-3-16,-12 23-16 15,-13 13-14-15,-18 31-26 16,-2 13-13-16,-10 27-37 16,0 11-16-16,6 6-21 15,4 2-8-15,9-8 15 0,14-9 11 16,10-25 20 0,4-13 12-16,12-19 15 15,1-15 8-15,4-12 18 16,3-5 11-16,-7-9 17 0,-2 0 1 15,-10 4 5-15,-6 7-10 16,-13 15-22 0,-12 10-7-16,-10 21-24 15,-4 10-2-15,2 13-10 16,6 13-4-16,8-3-7 0,6-1-1 16,22-10 3-16,10-10 3 0,11-19 10 15,0-5 2-15,-2-15 3 16,-6-5 1-16,-3-8 2 15,-8-2 0-15,-9-1 2 16,-7 3 0-16,-12 8-1 16,1 8 0-16,-2 11-4 15,2 3-2-15,2 11-3 16,8 2 0-16,1-6 1 16,11 0 1-16,10-7 1 15,3-8 1-15,6-3 4 0,5 1 8 16,-18-9 16-16,3 2 7 15,-23-2 14-15,-10 2 1 16,-15 6-1-16,-18 4-1 16,-7 11-5-1,-5 8-7-15,0 17-19 16,10 8-6-16,11 12-17 16,12 2-4-16,17-5-32 15,11 2-25-15,18-5-74 16,6-5-51-16,11-8-98 0,5-11 146 15</inkml:trace>
  <inkml:trace contextRef="#ctx0" brushRef="#br0" timeOffset="156468.04">23893 16797 1295 0,'-3'-6'170'0,"-8"3"138"0,-3 1-93 0,-21 4-67 15,-7 9-34-15,-18 3-41 16,-7 5-11-16,1 6-30 15,3 2-15-15,17-2-11 0,15-1-5 32,20 4-4-32,3 4-4 0,11 6 3 15,3 1 1-15,4 5 2 16,-2 5 1-16,-1 3 0 0,0 8 1 31,-1-3-1-31,-1 1 0 0,4-4-1 16,2-7 1-16,7-7 0 0,2-7-1 15,4-3-1-15,3-8-2 32,3-11-10-32,3-5-25 0,1-18-85 15,6-12-75-15,6-16 99 16</inkml:trace>
  <inkml:trace contextRef="#ctx0" brushRef="#br0" timeOffset="156653.03">24062 17102 1297 0,'-2'6'194'0,"-4"8"189"16,-2 5-103-16,-4 14-108 16,-1 3-45-16,-1 1-74 15,4 1-31 1,10-10-27-16,0-1-3 0,18-8-21 16,4-8-28-16,11-13-75 31,2-7-50-31,7-18-247 0,2-5 249 0</inkml:trace>
  <inkml:trace contextRef="#ctx0" brushRef="#br0" timeOffset="156756.29">24215 16938 1196 0,'-14'-7'187'16,"0"1"183"-1,4-2-310-15,7-6-139 0,9-5 24 16</inkml:trace>
  <inkml:trace contextRef="#ctx0" brushRef="#br0" timeOffset="157201.79">24461 16826 1538 0,'10'-8'83'0,"4"2"46"0,2-4 14 0,10 8 2 15,8-1-15-15,-6 3-40 32,8 3-23-32,-3 4-31 15,0-2-11-15,-6 1-16 16,-3 2-3-16,-11 4-1 0,-7 3 1 16,-8 8-2-16,-2 2-2 15,-7 7-14-15,4 4-17 16,1 10-27-16,6 3-7 0,8 6-6 15,6 3 6-15,2 1-13 16,4-1 1 0,-2-1 19-16,-6-2 11 0,-7-1 56 15,-2-1 29 1,-11-2 40-16,-6-6 26 0,-13-4 35 16,-6-3 4-16,-8-5 14 0,0 1-2 15,-6-6-29-15,-2-6-21 31,3-9-56-31,-4-4-26 0,-1-9-28 16,1-1-13-16,-6-12-54 16,-4-4-37-16,-6-13-272 15,-8-8 231-15</inkml:trace>
  <inkml:trace contextRef="#ctx0" brushRef="#br0" timeOffset="181835.25">1444 9332 422 0,'17'-13'142'0,"-4"2"156"16,-7 2-57-16,-6 5-61 15,-3 8-21-15,-11 3-23 0,-8 6-10 0,-10 3-20 32,-7 0-15-32,-8-2-37 0,-4-2-16 0,-4-1-27 15,6-3-5 1,10 2-4-16,4-7-1 15,24 2-5-15,9 1 0 16,16-1 11-16,13 4 10 0,16 4 16 16,4 1 6-1,15 5-5-15,-2 0-1 16,-10-2-7-16,-9 5-2 0,-16 4 2 16,-10 2 2-1,-17 7 2-15,-11 1 0 0,-26 3-8 0,-10 1-7 31,-11-2-7-31,0-12-3 16,3-15-16-16,5-7-21 16,11-17-76-16,7-9-63 0,8-14-225 0,11-9 223 15</inkml:trace>
  <inkml:trace contextRef="#ctx0" brushRef="#br0" timeOffset="182044.02">1280 9049 1304 0,'19'-25'166'0,"3"5"116"16,-1 20-115-1,-1 17-23-15,-6 29-46 16,0 17-10-16,-2 24-40 0,-3 4-21 16,-7 15-19-1,2 6-2-15,-4 17-59 0,5 10-59 16,0-7-190-1,6-7-200-15,8-32 274 0</inkml:trace>
  <inkml:trace contextRef="#ctx0" brushRef="#br0" timeOffset="182360.28">1755 9146 1411 0,'8'-26'121'16,"1"7"56"-16,-4 7-32 0,0 10-27 31,-2 9-28-31,5 7-6 0,0 22-37 0,4 10-6 16,1 14-20 0,-2 11-14-16,-2 6-3 15,-4 10-2-15,-2 6 0 0,-3 1-1 0,0 1 1 31,0-10 1-31,3-20-2 16,2-8-1-16,8-21-16 16,-1-14-7-16,12-16-10 15,3-6-3-15,3-14-46 16,3-18-28-16,3-12-67 0,-6-8-56 16,0-17 137-16</inkml:trace>
  <inkml:trace contextRef="#ctx0" brushRef="#br0" timeOffset="182531.83">1652 9552 1100 0,'-11'8'144'0,"3"-6"153"16,12-2-101 0,11-8-45-16,3-1-19 15,16-7-54-15,6 0-26 16,6-4-31-16,15-1-23 0,13-1-97 15,2-2-78-15,11 5 91 16</inkml:trace>
  <inkml:trace contextRef="#ctx0" brushRef="#br0" timeOffset="182967.73">2440 9440 579 0,'-13'13'94'0,"2"-5"62"15,6-6 44-15,4-6-10 16,5-8-19-16,7-2-24 15,5-13-53-15,8-6-11 16,3-7-24-16,6 1-6 16,-3-2-6-16,-3-2 1 15,-10 16 4-15,-1 4 1 16,-12 16-5-16,1 9-6 0,-2 15-11 16,-1 12-9-16,-1 12-13 15,3 11-4-15,4 6-3 16,3 5-2-16,3 7 0 15,2-3 0-15,-2 6 1 16,-2-4-15-16,-2-4-63 0,-7-5-56 31,-3-10-268-31,-5 1 236 0</inkml:trace>
  <inkml:trace contextRef="#ctx0" brushRef="#br0" timeOffset="183125.92">2429 10000 1555 0,'18'7'120'0,"12"-4"72"15,10-6 5-15,12-5-68 0,3-3-27 16,4 0-61-16,-6 0-20 16,6 4-73-16,-3 3-92 15,7 2 86-15</inkml:trace>
  <inkml:trace contextRef="#ctx0" brushRef="#br0" timeOffset="183675.53">3711 9294 698 0,'-1'-3'125'16,"1"0"122"-16,-2 3-19 15,0 0-46-15,2 4-19 16,2-2-30-1,0-2-15-15,-1-3-22 0,5 0-7 16,-1-2-22-16,0 3-7 0,3 2-19 16,8 2-8-1,17 7-1-15,6-1-5 0,16-2 3 16,13 4-1 0,3-7-7-16,2 0-3 0,-12 5-8 15,-9-6-1-15,-11 1-5 16,-12-2 0-16,-15 1-59 15,-12 0-48 1,-1 5-136-16,-7 4-113 16,-12 7 192-16</inkml:trace>
  <inkml:trace contextRef="#ctx0" brushRef="#br0" timeOffset="183931.81">3708 9642 1294 0,'14'-3'137'0,"8"3"112"16,8 0-59-16,13 5-28 15,9 6-41-15,19 5-43 0,0-2-28 0,5 2-34 16,-1-7 1-16,-10-3-64 31,-2-6 51-31,-5-14-15 0</inkml:trace>
  <inkml:trace contextRef="#ctx0" brushRef="#br0" timeOffset="193262.75">5715 9193 647 0,'9'-2'88'0,"-3"2"92"15,1 0-5-15,-7 0-6 16,-2 0-2-16,-4-1-13 0,1-4-19 0,0-1-31 16,-2-4-16-16,-3-1-36 31,2-1-16-31,-8 2-22 0,-1 1-6 0,-7 9-4 16,-4 9-1-16,-7 8-2 15,-3 7 0-15,4 8-1 16,-3-6 0-16,18 1-1 15,5-1-3-15,19-9 7 32,11 2 3-32,3-3 10 0,8-4 2 0,6 7-4 31,-5-5-3-31,5 2-7 0,-4-3 0 16,-4-1-2-16,0-2 9 0,-11 1 9 15,-4-3 1-15,-10 3 7 16,-10 3-6-16,-12 6-10 0,-3 3-2 31,-10-1-3-31,-9 1-1 0,0-2 1 16,-7 1-2-16,-5-2-22 15,5 2-17-15,2 0-39 16,5-7-24-16,27-14-50 0,7-10-14 16,23-21-36-1,12-8-58-15,10-16 158 16</inkml:trace>
  <inkml:trace contextRef="#ctx0" brushRef="#br0" timeOffset="193516.63">5686 8665 738 0,'0'-4'170'0,"-3"0"183"16,-3 4-78-16,-2 6-73 0,-8 7-30 0,0 4-43 15,1 5-21 1,0 8-33 0,4 6-18-16,8 24-37 0,3 10-10 15,3 32-9-15,0 16-1 16,4 18-6-16,-2 8-29 0,-2 7-108 0,0-9-47 31,-9-14-38-31,2-21-31 0,-4-35 168 16</inkml:trace>
  <inkml:trace contextRef="#ctx0" brushRef="#br0" timeOffset="194111.2">6387 9065 1338 0,'-8'0'131'0,"-6"-3"90"15,-2 1-10 1,-3-4-59-16,-3 0-26 16,1-5-43-16,-5 0-21 0,-6 3-35 0,2 5-8 31,3 9-17-31,3 7-5 0,12 9-5 15,9 9-2-15,6 6 0 16,6 2 0-16,17 2 3 16,0-3 2-1,11 0 2-15,1-5 2 16,-5 0 2-16,0-2 0 0,-8 1 4 0,-11-7 0 16,-14 2 3-1,-12 1 2-15,-15 4 0 16,-5-4-1-16,-7-2-1 0,1-9-3 15,-3-11-8-15,1-6-10 0,3-16-15 32,2-1-10-32,8 1-8 0,11-3 0 31,13 10-45-31,6-1-46 0,18 4-200 0,4 3 190 0</inkml:trace>
  <inkml:trace contextRef="#ctx0" brushRef="#br0" timeOffset="194695.6">7030 8832 841 0,'2'0'140'0,"0"0"136"0,-4-2-36 16,-1 2-63-1,-4-1-17-15,3 1-30 16,-6 1-6-16,-4 4-23 0,-5 8-18 16,-8 10-34-16,-3 12-11 0,-4 12-19 15,-7 13-5-15,0 19-9 16,3 11-5-1,13 3-2-15,13-5-2 16,25-6-1-16,11-12 1 0,15-15 1 16,2-6 0-16,7-21 4 15,0-9 4-15,-8-19 15 0,-1-6 8 32,-12-12 10-32,-11 1 1 0,-16-8-4 15,-6 1 1-15,-21 0-12 16,-9 7-1-1,-12 11-13-15,1 9-11 16,-5 22-5-16,4 11-2 16,1 21-33-16,0 0-39 0,17 5 47 15</inkml:trace>
  <inkml:trace contextRef="#ctx0" brushRef="#br0" timeOffset="198092.68">8356 8873 576 0,'4'-11'136'0,"1"4"115"16,-5 3-38-16,2 4-19 15,-4 6-39-15,-3 8-30 16,1 13-59-16,-1 6-24 15,0 11-28-15,0 5-6 16,-1 8-5-16,0 0 1 0,-2-5-2 16,3 0 1-16,2-6-76 15,-2-2-69 1,0-6-283-16,5-5 236 0</inkml:trace>
  <inkml:trace contextRef="#ctx0" brushRef="#br0" timeOffset="198383.49">8046 9070 728 0,'2'5'108'16,"1"-4"89"-1,7 6-38-15,-6-1 3 16,7 0-32-16,2 2-15 0,12 1-40 16,4 3-12-16,16 0-21 15,6-1-13-15,12 0-17 16,6-3-5-16,20-6-3 16,12-4 1-16,11-9-94 15,-2-3-206-15,-7-8 183 16</inkml:trace>
  <inkml:trace contextRef="#ctx0" brushRef="#br0" timeOffset="199302.28">9755 8613 892 0,'12'-2'82'0,"-4"-1"62"16,-3 3 15-16,3 3-32 16,-3-1-11-16,-5 4-25 15,3 0-17-15,-6 8-21 16,-5 4-11 0,-6 13-23-16,-5 4-8 0,-10 14-5 15,-4 4-2 1,0 9-2-16,-6 3 1 0,-2-5-1 15,4-5 0-15,4-11 1 16,8-13-1-16,12-5 0 16,9-9 3-1,13-6 13-15,12-3 11 0,5-5 16 16,1-1 0 0,8-2-7-16,-2 4-8 15,6 3-17-15,-1 2-3 0,10 4-5 16,1-2-1-16,-8-5 1 15,0 4-22-15,-15-7-88 16,-2 0-80-16,-8-3 91 0</inkml:trace>
  <inkml:trace contextRef="#ctx0" brushRef="#br0" timeOffset="199522.48">9939 8923 1347 0,'5'8'124'0,"-6"8"72"16,-7 9 0-16,-6 19-70 0,-1 10-31 0,0 7-48 15,-1 2-18-15,3-1-19 32,5-2-4-32,4-6-5 0,4-2-8 15,3-7-60-15,1-2-45 0,1-10-165 16,5 0 150-16</inkml:trace>
  <inkml:trace contextRef="#ctx0" brushRef="#br0" timeOffset="199819.54">10613 9180 803 0,'10'16'117'0,"-7"5"116"16,-5 2-18-16,-9 6-13 15,-5 7-32-15,-6 2-76 16,-3-5-14-1,-5 3-60-15,-9-1-12 0,-7-2-29 16,6 0-42-16,4-11-151 16,9-8 127-16</inkml:trace>
  <inkml:trace contextRef="#ctx0" brushRef="#br0" timeOffset="200022.56">10329 9095 1447 0,'13'22'84'0,"4"3"46"16,7 4 8-16,14 4-36 16,6-3-14-16,14 6-48 15,7 4-18-15,11 2-28 16,4 2-47-16,0 5 35 0</inkml:trace>
  <inkml:trace contextRef="#ctx0" brushRef="#br0" timeOffset="203762.27">4864 11527 209 0,'13'-8'114'0,"-7"2"82"15,5-4 5-15,-1 6-5 0,-9 4-12 16,3 4-10-16,-11 14-27 15,-2 2-18-15,-1 4-52 16,6-5-23-16,11-2-17 16,3-4 1-1,15-5 14-15,10-2 4 16,15-6-11-16,12-2-12 16,26-10-18-16,16-9-5 0,15 2-22 15,-1-3-67-15,-11 8 51 0</inkml:trace>
  <inkml:trace contextRef="#ctx0" brushRef="#br0" timeOffset="204691.89">9873 11521 255 0,'-3'0'67'0,"-6"6"88"16,-7 5-10-16,-8 5-2 16,-3 4 5-16,-1-10-9 0,3-2-23 15,9-10-12-15,6-1-9 16,10-7-13-1,4 1-4-15,15 3-17 16,6-1-6-16,17 14-11 16,10 2-6-16,26 10-13 15,10 1-11 1,10-2 6-16,-3-6 11 0,-9-10 27 0,-7-5 8 16,-11-8-9-16,-5-2-8 15,-17 2-23-15,-16 2-4 16,-19 4 5-16,-11-1 0 0,-21 3-1 15,-9 1-2 1,-30 2-13-16,-7 5-2 16,-22 1-4-16,-15-6-1 0,-14 0-6 31,-7-11-8-31,5-5-12 0,21-4-2 0,36 2 2 31,17 1 5-31,32 12-4 16,11 5-2-16,25 10 2 15,14 7 0-15,24 8 15 0,17 2 5 16,32-3-15-16,9-1-49 16,12-8-311-16,9-4 248 0</inkml:trace>
  <inkml:trace contextRef="#ctx0" brushRef="#br0" timeOffset="207636.69">11692 8781 527 0,'-1'0'104'15,"1"-1"119"-15,1 1-6 0,4-5-22 16,0 2-12-16,-2 0-38 16,-2 1-19-1,-1 2-27-15,-3 0-15 16,-9 0-20-16,-4 5-7 0,-17 3-19 31,-5 0-7-31,-21 3-14 0,-8 1-8 16,-1 7-6-1,5-1-2-15,23 2-4 0,17-1-2 16,26 3-3-16,17 2 1 0,21 7 7 16,11 4 2-16,10 9 4 15,1 3 0-15,-8 2-3 16,-3 2-2-16,-9-10 2 15,-10 1-1-15,-20 1 3 16,-9-2 1-16,-23 1 1 16,-7 4 0-16,-23-6-3 0,-7-7-1 31,-10-8-4-31,1-6-9 0,6-21-27 0,6-17-18 16,16-17-36-1,7-10-38-15,15-17-140 16,8-8-139-16,14-9 218 15</inkml:trace>
  <inkml:trace contextRef="#ctx0" brushRef="#br0" timeOffset="207915.13">11620 8431 797 0,'-5'-20'140'0,"-5"4"143"16,-4 6-50-16,2 7-40 15,-3 2-21-15,3 2-39 16,-1 4-23-16,7 11-43 16,0 12-18-16,7 20-27 15,9 15-7-15,2 25-12 16,-2 13-3-16,2 41 0 31,-7 19-1-31,4 22-41 0,-1-1-32 0,2-16-41 16,2-16-36-16,7-35-16 0,0-19-25 31,-3-36 104-31</inkml:trace>
  <inkml:trace contextRef="#ctx0" brushRef="#br0" timeOffset="208468.02">12435 8773 1088 0,'0'-4'135'16,"-8"-1"98"-16,0-3-45 16,-11 6-42-16,-9-4-31 15,-10 3-28-15,-1 0-12 0,-10 1-26 16,9 1-14-16,1 2-19 15,-2 6-6-15,9 10-11 16,4 0-2-16,12 13-3 16,5 7 1-16,11 5-1 15,11 4 0 1,13 1 0-16,6-4 1 0,16-2 1 16,-4 3 0-16,9-3 3 15,-4-3 1-15,-14 1 3 0,-4-1 3 16,-22-5 3-16,-7 3 3 0,-22-2-6 31,-8-5-1-31,-17-2-11 16,-8-6-21-16,-8-7-58 15,0-5-47-15,12-9-120 16,10-4-96-16,19-12 193 0</inkml:trace>
  <inkml:trace contextRef="#ctx0" brushRef="#br0" timeOffset="208981.87">12684 8909 871 0,'7'-11'136'0,"-4"0"140"16,3-3-45-16,-4 1-21 15,-1-1-38-15,-1 3-45 16,2 1-24-16,9 3-38 16,2-6-14-16,13 5-35 15,12 3-11-15,8 1-5 16,9 7-3-16,-4 5 4 16,-10 9 1-16,-13 8-1 15,-10 4 1-15,-11 8 0 16,-8 3 1-1,-21 6-3-15,-5 1-4 0,-14 0-3 16,-5-6-1-16,7-6-3 16,6-10 2-16,15-15 0 15,14 1-1-15,18-2 6 16,16 1 3-16,15 4 11 0,4 6 5 16,-1 2 2-16,-4 7-1 15,-6-4-3-15,-8-1-2 0,-10 1 4 16,-12-1 9-16,-14 2 1 15,-16 7 1-15,-16 1-5 32,-6 5-7-32,-27 0-8 0,-15-1-1 15,-24-6-27-15,-10-7-37 16,-3-17-181-16,3-5 147 16</inkml:trace>
  <inkml:trace contextRef="#ctx0" brushRef="#br0" timeOffset="-188195.01">9689 10186 661 0,'-10'4'92'15,"-2"-1"111"-15,-4 8-154 0,-11-3-29 16,2 1-16-16,1-1 10 16,4-6 50-16,5-2 19 0,15 0 25 31,-1-2-3-31,-2-6-39 0,10 8-13 16,-2 2-4-1,5 2 5-15,4 0 12 0,2-1 6 0,9-3 0 16,8-3-6-16,11-4-14 15,18-1-8 1,13 1-16-16,22 3-8 0,26 4-10 31,5 4-6-31,17 3-4 0,3 8-1 16,19 2-1 0,0 3 0-16,-1 6 2 0,1-7-1 15,-11 0 14-15,1-5 7 0,-15-2 19 16,-11-2 6-16,-24-2-6 15,-9 1-5-15,-4 1-15 32,-13-6-3-32,-17-2-3 15,-13-2 1-15,-24-2 1 0,-13-1 3 0,-16 2-2 16,-12-3-2-16,-35 9-2 16,-15-2-4-16,-26 5-1 15,-13-3-2-15,-9-3-1 16,3-2-1-16,-26-5-10 31,-9-8-2-31,-11 1-15 0,-1-1-5 0,0 10-1 0,-6 3-3 31,-1 14 8-31,4 2 3 0,20 3 0 16,5 0 1-16,11-8 6 16,3-7 1-1,11-4 9-15,19-3 2 0,25-9 4 16,7-1-1-16,12-1 0 15,7 0 0-15,10 1 5 16,9 2 2-16,20 3 2 16,11 3-1-16,11 5-5 15,0 2-2-15,21 15-2 0,1 7-1 16,35 9-2-16,23-1 0 0,39 5 0 16,9-2 1-1,26 5 0-15,4-3 0 0,3-11 2 31,6-1 4-31,-9-14 7 16,-1-8 5-16,-12-1 8 0,-9-2 2 16,-24-4 4-16,-19 0 1 0,-30-3-3 15,-9 1 1-15,-35 0 1 16,-14 3 2 0,-32 1 0-16,-20-4-8 15,-31 3-9-15,-13-1-7 0,-21-7-5 16,-9-6 1-16,-34-3-17 15,-7-6-6-15,-16 1-11 0,-2 3-2 16,-17 6 14 0,-5 10 4-16,3 11 10 15,2 6-1-15,17 3-5 16,13 0-2-16,16-8-2 16,23-1 1-16,45-11 5 15,13-7 2-15,34-6-6 16,14-6-6-16,27 0-1 15,20 0 4-15,32 12 12 0,24 2 4 16,24 22 2-16,15 3-2 16,22 16-1-16,15 5 0 15,4-2 1-15,9-6-1 16,-3-13 16 0,-9-3 5-16,-9-11 6 0,-14-3 3 15,-22 0-13-15,-17-2-1 0,-31 3-1 31,-20-1 3-31,-37 3-32 0,-26-1 366 0,-52-18-259 32</inkml:trace>
  <inkml:trace contextRef="#ctx0" brushRef="#br0" timeOffset="-179632.35">16259 11543 212 0,'-8'-2'87'0,"4"-6"98"0,-6 0-27 15,9 0-14-15,1 2-5 16,0 1 3-16,-4 2 4 0,-7 3-14 31,-6 8-14-31,-11 0-29 16,1 5-18-16,0 1-31 0,2-2-9 15,12-1-11-15,5-1 3 0,13-2 14 32,11-5 10-32,9-1 6 0,11-1 0 0,12-1-11 0,-6-3-7 15,12 0-13 1,-2-2-1 0,-2 0-2-16,2 4 0 0,7-7 1 15,-1 2-2-15,15-4 0 16,9-1 1-16,11 0 0 15,2-2 2 1,-2-1-1-16,-8 2-4 16,-6-1-3-16,-2 7-6 0,8-1-3 15,5 7-1-15,0 8 0 0,-8-5-1 16,-6 8 1 0,-8-3 1-16,-10 0-1 15,-3 0 2-15,4-6 1 16,-1-2 0-16,13 0 1 0,6 0 1 15,12 0 8 1,-7 0 4-16,-2 0-4 16,-7 1-3-16,-6 2-9 0,6 4-5 15,0-4 2-15,7 2 1 0,5 1 1 16,-1 0 1 0,-7-1-1-16,-6-2 1 0,-9-3 0 31,-4 0 0-31,8 0 0 0,2-1 0 15,14-1 1-15,2-1 2 0,1 8 0 16,-5-2 1 0,-13 5-4-16,-6-2 0 0,-1 2 0 15,-8-5 0-15,8-5 0 16,8 1-1-16,16-6 1 16,12 3-2-16,-5 4 6 15,-1 1 1-15,-14 10 3 0,-7 0 0 31,-5 4-4-31,-3 0 0 0,-1 0-2 16,-3-1 1-16,4-5 0 16,6-4 0-16,-14-7 1 15,-2-4-2-15,-17-11-34 16,-8-2-42-16,0-3-105 16,-5-2-91-16,6 8 140 15</inkml:trace>
  <inkml:trace contextRef="#ctx0" brushRef="#br0" timeOffset="-163639.89">18223 11543 362 0,'-1'0'71'0,"-2"0"100"31,-1 0-2-31,1 0-5 16,0 1-10-16,-8 6-32 15,2-1-20-15,7 3-30 16,1 1-10-16,13 1-25 0,12 0-7 16,9-2-1-16,3 1 2 15,12-5 2-15,-1-1-1 16,-3-4-6-16,7-6-5 0,-6-5 11 15,-1-2 6-15,-4-6 8 32,-4 0 2-32,-18 4-13 0,-9 2-5 15,-25 8-4-15,-15 5-4 16,-21 8-8-16,-5 3-4 0,-17 7-6 16,-2-4 0-1,-14-3-5-15,2-2-2 16,9-2 0-16,14-1-3 0,38 0 3 15,18-6 4 1,36 0 6-16,20 0 2 0,30-8 4 16,8 4-5-16,9-7-3 15,-9-2 0-15,-3 0-69 16,-2-1-87-16,5 6 87 16</inkml:trace>
  <inkml:trace contextRef="#ctx0" brushRef="#br0" timeOffset="-161967.1">19777 12421 174 0,'-14'3'90'0,"1"0"101"15,1 5-8-15,2 0-38 16,-2 2-22-16,4-1-26 0,-2 4-1 31,-1-7 6-31,8 2 6 0,-5-7-8 16,8-1-9-16,-1 0-31 15,1 0-14-15,-2-9-23 16,2 4-7 0,0 4-2-16,2-6 4 0,-1 7 7 15,9-4 3-15,1 2 2 16,-3 0-2-16,12-1 0 15,1 0 3-15,4-2-2 16,10 1-2 0,4-3-7-16,4 0 0 0,12 0-1 15,8 1 0-15,13 1-1 0,3 4-5 16,6 1-7 0,-6 0-1-16,-7 0 2 15,9 1 0-15,-1 9 8 16,10-2 8-16,14 4 9 15,2 2-4-15,1 4-5 16,-9-1-9-16,-21-1-4 0,-6 0 2 0,-8-7 0 16,-4-3-6-1,-1-2-4 1,-4-4 0-16,-8-4 0 0,-4-5 4 16,-7-2 1-1,-5 0-1-15,-18 1-1 16,-10 1 0-16,-7 6-1 0,-17-2 0 15,-12 5-1-15,-6 0 0 16,-17 5-1-16,-6-4 0 0,-6 2-1 16,-2 1 0-16,-7-3 0 15,-10 2-1 1,-29 1-11-16,-10 2-10 16,-14 10-14-16,9 1-5 15,17 2 11-15,2 1 7 0,9-7 12 0,0 0 2 31,16-6 2-31,9-5 0 0,27-2 1 16,8-6 3-16,19 1 0 16,7-3 1-16,15 0 1 15,6-1 2-15,10-4 7 16,9 1 3-16,2 2 0 0,9 1-3 16,17 2-5-1,12 6 0-15,23 1 2 0,14 3 3 16,2 6 4-16,5-1-2 15,-2 0 1-15,2 2-2 0,15-7 2 32,-2 0 1-32,-6-3 1 0,-10-2-2 0,-20-1-2 15,-9 2-2-15,-10 1-2 16,-6 1 0 0,-20 5 0-16,-11 2-1 0,-23 3 0 15,-4 2 2-15,-11 0-1 16,-8-2 1-1,-9-7-1-15,-7 0 1 16,-9-4-1-16,-3-7 0 0,-8-4-1 16,-13-1-1-16,-25-3 1 15,-16-7-2-15,-24 5 0 16,1-4-1-16,6 4-2 16,6 5 0-16,-5 0-1 15,7 5-1-15,7 3 0 16,18 4-1-16,32 8-1 15,18-1 1-15,19 1-4 16,15-2 1-16,20 0 3 16,16-4 3-16,22 2 5 15,17 3 1-15,38-4-3 0,11 2-2 16,24-1-1-16,9-4 0 16,15 0 0-16,9-6 3 15,-14-2-53-15,-13-3-54 0,-36 8 61 31</inkml:trace>
  <inkml:trace contextRef="#ctx0" brushRef="#br0" timeOffset="-108607.37">18236 13438 705 0,'0'-1'71'0,"-3"-1"76"0,-2-3-26 16,10 4-4-16,0-2 1 15,15-7-6-15,2-1-7 16,11 5-5-16,5-4-12 15,6 9-30-15,4 6-13 0,2 2-23 16,4 6-6-16,6 0-5 16,1-4 1-16,7-6 0 31,0 0 0-31,3-4-1 16,-6-1 0-16,-13-4 1 15,-11-2 3-15,-16-1 9 0,-5-1 8 16,-15-1 23-16,-2 2 8 0,-9-9-2 15,-16 6-9-15,-18 2-25 0,-13-1-12 32,-29 0-12-32,-8 3-2 15,-6 0-1-15,-4 5-3 0,10 8 1 0,4 6-2 32,4 5-1-32,4-4 0 0,14 1-1 0,10 0 0 15,32-6 2 1,17 5 0-1,32-1 2-15,14-2 1 16,20 0 7-16,7 4 3 0,5-7 0 16,-2 4-2-16,8 2-4 0,3 1-2 15,9-7 0-15,1 7 0 16,-10-7 1-16,-10-3 1 0,-31 2 1 16,-12-5 2-16,-29 3 2 31,-14-1 0-31,-24-2-1 0,-14-6-2 15,-24-2-5-15,-5-3-10 16,-2 4-14 0,1 6-4-16,11 4-7 0,8 16 4 0,22 6 12 15,8 7 2 1,20 1 8-16,13-6 2 16,16-7 3-16,15-6-14 15,12-12-96-15,7-8 79 16</inkml:trace>
  <inkml:trace contextRef="#ctx0" brushRef="#br0" timeOffset="-94146.61">16243 14282 224 0,'-1'-8'79'16,"-7"0"60"-16,-1 5-21 15,-2 3-5-15,-2 2-6 16,3 4 4-16,-5 2 9 15,0 3-1-15,-2 0-14 16,3 2-16-16,4-6-37 0,9-3-16 16,6-4-9-16,10 0 6 31,6-4 16-31,7-3 8 0,7-3-5 16,1 4-6-1,12-4-7-15,-12 6 4 16,6-1 5-16,-2 3 2 0,-7 1-1 15,16 1-6-15,12 3-11 16,7 0-5-16,14 0-14 0,-1-1-4 16,-5 2-4-16,-9 3 0 15,-16-3 0 1,-10 4 0-16,-16-4 2 0,-8 0 0 16,-12 3 1-1,-6-3 0-15,-14 3 0 16,-5 0 0-16,-12-2-1 15,-13-5 0-15,-17 0-1 16,-7-6-1-16,-15 0-2 16,0-4-1-16,4 1-2 15,4 2-2 1,5-1 0-16,8 4 0 0,8 1 0 16,3-5 1-16,19 8-1 0,12-2-1 15,23 4-1-15,10 1 2 0,18 3 9 16,11-4 7-16,12 2 7 15,6 3-1 1,6-6-8-16,6-1-3 0,10 0-5 16,7 0-1-1,2 2-66-15,-11-2-87 0,-10 3 86 16</inkml:trace>
  <inkml:trace contextRef="#ctx0" brushRef="#br0" timeOffset="-92468.12">18234 14355 316 0,'-12'-2'70'0,"1"-1"81"0,0 0-5 16,11-4-2-16,8 4-4 15,3 0-6-15,3-3-1 16,8 3-4-16,-2 1-5 16,9 0-19-16,4 2-12 0,5 0-27 15,3 2-11-15,6 0-16 16,4 1-8-16,7 0-7 15,8 2 0 1,19-2 2-16,7 0-2 16,9 3-3-16,-2-4-5 0,-7 1-10 15,-9 0 0-15,1 0-2 16,4-1 0-16,9-1 1 16,2 4 1-16,0 1 0 15,-17-2 0-15,-6 0-2 0,-6 3 1 16,-3-3-2-16,1 4 0 15,-5-1 1-15,-1-1 0 16,-7-3 2 0,-8 0 3-16,-6-1 3 15,-6-2 2-15,-14-5 0 16,1-4-6-16,-11-1-5 16,1-3-1-16,-8 1-1 0,0-1 4 15,-4 2 0-15,-4 0 0 16,-7 8-1-16,4-2 0 15,-24 5-1-15,-10 0 2 0,-27 0-1 32,-17 2 1-32,-5 1 0 0,0-3-2 0,-2-5-1 31,-1 1-1-31,-20-3-1 16,-9 1 0-16,1 8-4 0,-2 7-1 15,17 7-3-15,2 6 1 0,-8-6 0 16,4 1 0-16,3-6 4 15,5-3 1 1,23-8 1-16,6-2 1 0,11-9 0 16,8-1 0-16,-2-4 0 15,6 0-1-15,3 3 0 16,8 6-1-16,11 2 1 16,11 2-1-16,15 3-2 15,-2 0 1-15,18 0 1 16,9 1 1-16,16 6 5 15,9-4 5-15,21 0 4 0,8-2 1 16,25-1-2 0,26-3-2-16,24-1-5 15,3 2 0-15,0 2-1 16,-7 0 1-16,-5 3 0 16,-7 2 1-16,-14 1 0 15,-24-1 1-15,-21-2-1 16,-15 2-2-16,-20-4-29 15,-9-1-58-15,-25 4 50 16</inkml:trace>
  <inkml:trace contextRef="#ctx0" brushRef="#br0" timeOffset="-83851.79">9596 6408 485 0,'4'3'86'16,"-4"2"61"-16,10-5-3 16,-2 0 7-16,7-10-25 15,6-2-7-15,3-15 0 16,1-9 4-1,10-4-27-15,-6 1-23 16,0 2-46-16,-9 9-10 0,-20 11-7 16,-12 7 0-16,-15 15-4 15,-8 9-2-15,-4 21-3 0,-2 9-1 16,-8 14-1-16,3 7 1 0,10 0-1 31,6-5 1-31,24-18-3 16,9-10 1-16,25-20 11 15,8-7 19-15,15-22 42 0,1-12 17 0,11-13 19 32,11-10 1-32,7-7-27 15,5 3-15-15,-5 7-29 0,-9 8-19 16,-16 12-14-16,-14 4-22 0,-16 8-87 31,-4 3-57-31,-10 1-138 0,2 2-129 16,-3-2 248-16</inkml:trace>
  <inkml:trace contextRef="#ctx0" brushRef="#br0" timeOffset="-83526.85">10102 6050 740 0,'-27'-3'138'0,"7"1"149"16,10 1-49-16,12 4-42 16,10 9-18-16,15 9-57 0,2 9-29 15,12 11-49-15,-5 9-20 31,0 4-14-31,-1 0-1 0,-2-10-1 16,5-10-1-16,9-15-1 16,-1-14 0-1,1-11 0-15,1-15 2 0,-17-10 1 16,-4-9 1-16,-7-5 0 16,-7 0 0-16,-3 9-4 15,-6 11-1-15,-7 23 4 16,-5 15 1-16,-3 25 4 15,5 6 1-15,4 10-5 16,5-7-2-16,13-11-2 16,9-11 0-16,13-18-1 0,5-4 4 15,7-11-56-15,-4-11-72 16,-6-11 71 0</inkml:trace>
  <inkml:trace contextRef="#ctx0" brushRef="#br0" timeOffset="-83253.66">10626 5727 1375 0,'-13'-7'100'15,"2"-1"69"-15,6-4-92 0,5-7-45 16,3-3-14-16,13-11-32 16,8 0-33-16,15 4-84 15,10 4-45 1,6 14-6-16,4 6 28 0,-9 16 101 0,-7 13 79 31,-15 15 77-31,-2 16 23 0,-11 23 6 16,-2 8-31-16,-5 11-46 15,0 0-21-15,-4 4-12 16,4 2-63-16,2-10-287 16,10-6 230-16</inkml:trace>
  <inkml:trace contextRef="#ctx0" brushRef="#br0" timeOffset="-83091.17">10861 6048 1425 0,'4'-9'113'16,"9"-2"81"-16,14-3-84 0,6-2-11 15,13-1-35-15,-4-7-21 16,17 2-105-1,-1-2-119-15,24 10 106 16</inkml:trace>
  <inkml:trace contextRef="#ctx0" brushRef="#br0" timeOffset="-82604.28">12005 5575 1567 0,'3'-5'94'0,"-11"10"35"15,-5 16-14-15,-12 26-13 0,-2 22-36 16,0 17-40-16,0 8-13 16,10-2-10-1,9-1-1-15,15-17-2 16,13-8-1-16,10-23 0 15,6-13 1-15,5-24 3 0,5-7 1 0,-5-15 8 16,5-9 1-16,-11-2-1 31,-10 0-2-31,-5 10-8 16,-7 9-3-16,-8 17-3 0,3 15-1 16,-8 14 3-16,-4 1 2 15,8-4 0-15,7-7 1 0,14-15 1 16,5-7 2-1,6-21 16-15,-4-8 17 16,-7-13 25-16,-3 0 14 16,-17-2-1-16,-5 2-9 0,-15 3-24 31,-10 0-16-31,-13 9-24 0,-3 8-17 0,-8 11-59 16,12 5-46-16,8 2-167 15,28-2-116-15,13 0 217 16</inkml:trace>
  <inkml:trace contextRef="#ctx0" brushRef="#br0" timeOffset="-82375.01">12544 6051 629 0,'32'16'181'15,"-6"3"141"-15,-13 8-91 16,0 8-52-16,-12 3-78 16,1-4-30-16,6-2-41 15,0-12-10-15,15-12 5 16,12-8 9-16,4-12 21 15,9-4 12-15,-9-9 13 16,-12 1 5-16,-16 3 5 16,-11 2-10-16,-33 5-27 0,-7 0-17 15,-12 3-28-15,-4 0-20 16,11 2-72-16,17 1-61 0,25-3-312 31,12-4 273-31</inkml:trace>
  <inkml:trace contextRef="#ctx0" brushRef="#br0" timeOffset="-82061.28">13076 5969 640 0,'31'19'188'0,"-4"13"177"16,-6 3-64-16,-14 15-125 15,-7 8-53-15,-11 9-75 16,-6 0-15-16,1 3-18 16,1-5-7-16,8-10-2 15,1-6-2-15,6-19 0 16,3-7 4-16,-1-24 30 15,2-12 16-15,3-25 23 16,2-17 3-16,5-30-18 16,2-15-12-16,8-5-18 15,4 9-3-15,5 23-7 16,2 19-1-16,-5 32-3 16,-3 13-5-16,-4 15-5 15,-4 10-2-15,-12 6-1 16,-6 2 2-16,-10 4 1 15,-9-3 0-15,-13 5-13 16,-5-1-29-16,-21 1-101 16,-6-4-84-16,-8 0 109 15</inkml:trace>
  <inkml:trace contextRef="#ctx0" brushRef="#br0" timeOffset="-80929.75">9818 7141 1090 0,'2'-5'127'16,"-1"-1"90"-16,1 11-120 15,-2 4-19-15,-2 20-54 16,-1 2-10-16,5 6-13 0,7 0 0 16,2-11 0-16,6-7-1 15,4-8 1-15,1-10 10 16,8-6 19-16,0-9 7 16,-5-9 14-16,2 1-4 15,-6 4-9-15,-7 6-5 16,-6 8-16-16,-5 4-8 15,1 13-11-15,8 4-4 16,-1 10 1-16,8 3 3 16,15-9 2-16,-5-9 2 0,12-12 11 15,-7-8 15-15,-7-11 25 16,2-3 7-16,-18-4-3 16,-2-1-12-1,-9 0-21-15,-16-12-7 0,-6 5-9 16,-8 1-7-16,0 10-14 15,5 10-3-15,5 7-3 0,7 9 4 32,11-3 6-32,-2-6 1 15,27-9 1-15,6-8 0 0,13-14 4 16,1-4 0-16,-1-1 13 0,7 4 8 16,0 11 7-1,-5 5 2-15,-9 19-13 16,-10 11-7-16,-10 23-4 15,-4 10 0-15,-7 15 2 16,1-1-1-16,-2-2-1 16,0-2 0-16,4-15 0 15,-4-7 1-15,2-15 0 16,-1-5 1-16,-1-9 0 0,2-8 0 16,6-7-2-16,5-8-2 15,8 6-2-15,2 0-3 0,8 20-3 31,-3 10 1-31,2 13 2 0,-3 1 2 0,0 0 2 16,-3-3 3-16,1-18-1 16,7-5 2-16,-6-10 0 15,-3-11 0 1,-2-3 1-16,-10-5 2 16,-3 3 0-1,-8 1 1-15,-3 8-4 0,0 15-4 0,-1-1-2 31,-2 15-3-31,3 3 2 0,0-1 2 0,0 3 1 16,0-4 0 0,3-8 1-16,-2 2 0 0,7-8 1 0,-3 0-2 15,8-11 1-15,2 0-2 32,9-2-1-32,1 1 0 0,4 9 0 15,-4 1 1-15,-3 10-2 16,-5 11 1-16,4 5-1 0,1 6 1 15,2 3 2-15,6-5 8 16,11-3-62 0,1-7-55-16,28-6 63 0</inkml:trace>
  <inkml:trace contextRef="#ctx0" brushRef="#br0" timeOffset="-79407.88">12363 6897 565 0,'-2'0'168'0,"0"3"114"0,1 2-60 15,1-4-33-15,0 7-72 16,-3 3-25-16,-4 11-44 15,4 5-22-15,-6 16-19 16,2 5-4-16,-2 5-1 16,7-5 0-16,2-11 0 15,2-9 0-15,4-15 0 16,1-4 2-16,-4-10 3 0,8-12 5 16,-3-14 12-1,-4-11 3-15,9-17-3 0,0-3-3 0,-1-2-13 16,6 8 2-1,2 12 14-15,2 12 8 0,0 20 7 16,2 14-4-16,-2 21-14 16,-5 9-7-16,-5 17-5 31,-5 0 0-31,-3 2-16 0,0-3-29 0,4-14-75 16,5-6-39-16,6-23-41 15,3-2-3-15,5-18 24 31,4-5 36-31,-1-8 55 0,-1-11 32 0,-7-1 109 16,-7 3 39-16,-8 8 64 16,-7 12 12-16,-8 13-54 15,-3 16-34-15,-5 19-50 16,7 4-9-16,5 0-5 16,6-1-1-16,22-12-5 15,1-9 14-15,10-12 31 16,-2-5 15-16,-2-11 26 15,-9-11-4-15,-3 1-11 16,-14-1-13-16,-8-8-29 0,-5 5-13 16,-14-2-25-16,-8 6-21 15,-10 2-87-15,-1 8-64 16,11-1 76 0</inkml:trace>
  <inkml:trace contextRef="#ctx0" brushRef="#br0" timeOffset="-79228.26">13090 6670 1056 0,'3'-5'196'0,"-1"5"198"0,-2 13-201 15,-4 10-22-15,0 17-79 16,-6 10-29-16,-2 16-42 16,2 8-10-1,5 4-5-15,4-1-15 0,1-8-99 16,5-2-75-16,7-18 90 15</inkml:trace>
  <inkml:trace contextRef="#ctx0" brushRef="#br0" timeOffset="-79061.15">13019 6961 1512 0,'6'0'140'16,"-1"0"95"-16,4 0-115 15,4 0-37-15,9-4-43 16,7-7-23-16,10 0-122 0,11 3-115 0,12 5 119 31</inkml:trace>
  <inkml:trace contextRef="#ctx0" brushRef="#br0" timeOffset="-78878.4">13385 7088 980 0,'5'9'128'16,"9"-4"70"-16,11-5-51 15,7 0-19-15,-2-2-70 16,1 1-34-16,-4-7-171 16,-5-3 109-16</inkml:trace>
  <inkml:trace contextRef="#ctx0" brushRef="#br0" timeOffset="-77725.67">13719 7110 1136 0,'4'9'97'0,"2"-4"67"16,0-4-10-16,5-10-17 15,10-5-31-15,1-4-45 16,3-5-16-16,3-2-22 15,-4-1-5-15,-5 3-3 0,-6 1 11 16,-17 7 15-16,-8 4 1 16,-13 11-4-16,-7 7-13 0,-4 15-20 31,1 11-4-31,5 14-1 0,0 4-2 16,17 2 0-16,4-5 0 15,17-15 1-15,11-8 0 16,14-14 4-16,3-6 1 0,16-13 2 15,4-8 1-15,7-8 6 32,8-9 4-32,-2-6 5 15,-6-2 4-15,-12-5 2 0,-15 5 4 16,-28 5 3-16,-7 4-4 0,-12 10-9 16,-4 6-7-16,-8 13-11 15,1 0-4 1,-3 9-1-16,3 5-2 0,6 5 0 15,4 6 0-15,2 5-1 16,2 9 0 0,-7 9 0-16,-4 8 1 15,-7 9 2-15,-4 4 1 0,-12 3-1 16,-1-1-5-16,-3 6-42 16,2-1-27-16,19-9-23 15,3-7 3-15,17-24 40 16,5-14 25-16,16-30 27 15,9-12 2-15,15-26 7 16,9-8 4-16,4-14 1 0,9-2 2 0,2-2 4 16,1-1-1-16,-5 13-1 15,-13 8-3-15,-18 20-9 16,-13 15-3-16,-15 24 0 31,-9 14-1-31,-4 18 1 0,-6 5 0 0,1 3 1 16,6-5 0-16,8-13-1 15,7-11 1-15,14-13 2 16,4-4 1-16,6-12 1 31,7-5-1-31,-3-7-1 0,-1-4-2 16,-4 3 0-16,-2 3 0 16,-7 15-2-16,0 4-2 0,-7 16 0 15,-6 3 0-15,-2 11 2 16,-1-4 1-16,3-2 0 15,-1-3 0-15,7-13 2 16,4-2 0 0,2-10 1-16,4-9 0 15,1-4 0-15,-3-6 0 0,-1 0 1 16,-5-1 1-16,-10 6-1 16,-4 5 0-16,-12 10-4 15,-3 8-2-15,-1 13-1 16,1 3 0-16,7 3 0 0,2-2 1 15,7-8 1 1,4-2-1-16,5-2 2 16,-1-4-1-16,4 4 1 15,4 1 0-15,2 0 0 0,4 2-2 0,0 5 1 16,3 0 0-16,7-2 1 16,-4-8 1-16,2-11 3 15,3-5 2-15,-6-20 5 31,0-16 0-31,6-15 5 0,-8-15 7 0,7-11 23 32,1-2 10-32,-11-5 10 0,6 8-8 15,-14 21-22-15,-1 18-8 0,-13 39-16 16,-6 24-4-16,-18 47-5 16,-4 18-4-16,-9 50-1 15,-5 14 1-15,-5 22 25 16,2 2-107-16,7-9 66 15</inkml:trace>
  <inkml:trace contextRef="#ctx0" brushRef="#br0" timeOffset="-70928.18">15557 14257 856 0,'-12'-5'117'15,"-4"-1"116"1,3-2-163-16,1 1-27 16,-3-5-33-16,3-5 16 0,-1-1 39 15,-1 1 17-15,0-1 18 16,-4 11-16-16,-1 8-40 0,-7 13-18 31,-11 24-19-31,-4 13-3 0,-11 15-2 16,-6 10-2-1,-4 18 0-15,-2 15-1 0,-7 14 0 0,-5 11-1 16,-11 10-1 0,7 15-1-16,4 25 0 15,11 7 2-15,18 21-1 16,8 4 1-16,18-7-1 16,8 6 1-16,13-13 1 15,2-19 1-15,6-26 1 16,0-18 1-16,3-33 1 0,-3-10 2 15,1-19-42-15,1-7-49 16,-4-20-165-16,2-10 138 16</inkml:trace>
  <inkml:trace contextRef="#ctx0" brushRef="#br0" timeOffset="-70623.96">14182 16971 1089 0,'-13'6'85'0,"5"-1"45"0,13 6-29 16,11 14-41-16,1 0-17 0,14 8-20 15,1 2-11-15,6-2-9 16,0-3 0-16,-2-6-2 15,-3-5 15-15,-6-13 36 0,-2-6 7 16,-6-19 42-16,3-6-5 31,2-19-23-31,-4-8-10 0,10-11-37 16,2-8-9-16,11 1-10 0,10 4-27 16,18-5 14-1</inkml:trace>
  <inkml:trace contextRef="#ctx0" brushRef="#br0" timeOffset="-58754.64">18534 15105 379 0,'-3'11'63'0,"-6"2"65"0,-3-1-32 16,5 3-19-16,-4-6 0 0,4-4 28 15,4-5 29-15,3-2 44 16,6-6 6-16,1-1-39 16,4 1-33-1,1-3-62-15,1 2-24 16,0 2-18-16,1 1-6 0,0 4 14 31,7 1 13-31,5 1 18 0,4 0 7 0,11 0-12 16,11-2-2-16,18 1-12 15,6-3-3-15,9 1-5 16,0 3-9-16,-8 0-6 16,-1 7-2-16,0 0-2 15,7 6 1-15,10 4-1 16,4-1 2-16,-6-2-2 15,-4-3 1-15,-10-3 1 16,0-5-1-16,10-6 1 16,5-3 0-1,10-8 1-15,1 1 8 0,-10-6 15 16,-5 2 6-16,1 4 4 16,1 2-5-16,-1 8-15 15,5 3-4-15,-17 5-6 16,-14 3-3-16,-16 3 0 15,-14-3 0-15,-4-2 1 16,-4 0-4-16,-11-3-2 16,-6-3-1-16,0-3-8 15,-6-1-9-15,-1 0-49 0,5-3-40 16,-6 2-198-16,4 0 180 16</inkml:trace>
  <inkml:trace contextRef="#ctx0" brushRef="#br0" timeOffset="-56568.24">13047 14667 543 0,'-8'0'136'16,"-3"1"159"-16,0 1-137 0,5 1-1 16,-5 5-19-16,9-2-3 15,-2 10-12-15,4 6-13 0,4 11-32 16,-2 7-20 0,1 5-39-16,-1 4-11 15,2 2-40-15,1-4-37 0,3-15-96 31,0-1-91-31,3-15 139 16</inkml:trace>
  <inkml:trace contextRef="#ctx0" brushRef="#br0" timeOffset="-56428.99">12998 14403 1349 0,'-7'8'48'0,"-5"-1"-3"0,8-1-38 0,2-5-92 16,1-1-71-16,7-6 83 16</inkml:trace>
  <inkml:trace contextRef="#ctx0" brushRef="#br0" timeOffset="-56149.97">13407 14618 643 0,'17'49'42'0,"-9"-2"34"16,-8 4-51-16,-11-6-13 16,-1-8-2-16,1-19-4 15,3-7-1-15,14-11 47 16,0-9 25 0,12-8 46-16,1-10 20 15,6-5-6-15,3 1-4 0,2 2-4 16,-3 1-2-1,-2 14-26-15,-7 8-19 0,2 12-44 16,-4 13-17-16,0 14-16 16,-1 5-14-16,3 9-70 15,-2 0-60-15,1-14-235 16,5-3 210 0</inkml:trace>
  <inkml:trace contextRef="#ctx0" brushRef="#br0" timeOffset="-55730.4">14003 14531 1038 0,'-17'5'134'15,"-7"4"96"-15,-6 20-84 16,-4 7-24-16,-3 13-44 16,7 6-22-16,8 2-29 0,10-2-11 0,12-6-15 15,4-8-3-15,17-11-18 16,9-10-15-16,9-16-38 15,7-6-10-15,6-14-9 16,-1-11 11-16,2-10 38 16,-4-4 13-16,-9-7 28 15,-6 9 4 1,-13 7 24-16,1 10 8 16,-11 17 9-16,-6 7 2 0,1 19-17 15,-3 5-8-15,0 9-10 16,5 3-5-16,-6-5-1 15,-2-1-1-15,0-15 2 16,0-1 5 0,0-13 32-16,0-8 17 15,0-9 23-15,-5-5 5 0,0-14-20 16,10 1-15-16,4-12-29 16,7 2-12-16,6 1-13 15,2-4-3-15,8 14-61 0,-2-2-66 16,9 8 74-1</inkml:trace>
  <inkml:trace contextRef="#ctx0" brushRef="#br0" timeOffset="-55329.25">15127 14810 471 0,'3'5'124'0,"-2"1"133"0,-1-1-16 15,0 3-34-15,-1-2-17 16,-1 4-37-16,1 2-15 16,1 4-44-16,0 1-21 15,0 7-36-15,0 3-14 0,4 4-14 16,-1 1-6-16,7 0-3 0,3-6 0 16,2-7-29-1,7-6-19-15,5-12-52 0,2-4-33 0,1-14-98 31,-2-4-150-31,-9-12 223 16</inkml:trace>
  <inkml:trace contextRef="#ctx0" brushRef="#br0" timeOffset="-55210.95">15239 14567 1345 0,'-5'13'98'0,"-3"0"40"0,3 1-54 0,2-3-60 15,-2-5-30-15,4-6 3 16</inkml:trace>
  <inkml:trace contextRef="#ctx0" brushRef="#br0" timeOffset="-52230.52">15742 16543 143 0,'-8'4'13'0,"3"2"18"16,-3-3 10-16,7 3 44 16,-2 2 24-16,-4-3 32 15,7 3-4-15,0-7-7 0,0-1-5 16,7-7-11-16,-6-1-5 15,1-3-14-15,-2 1-5 32,-2 5-7-32,-3-1-5 0,-7 3-19 15,2 0-13-15,-10 0-20 16,-5-4-9-16,-2 3-12 16,-11-4-1-16,-13 5-2 15,-5 1-1-15,-15 4 0 16,-4 4-1-16,6 3 1 0,1 1 1 15,-3 2-1-15,-3-2 0 16,-21-1-1 0,-9 2 0-16,-11-1-6 0,-2 1-2 0,12-6-1 15,-1 1 1 1,-9-6 5-16,-5-5 3 16,-5-3 1-16,7-3 0 0,15-8-2 15,3 0 0-15,2-6 0 16,-10 2 0-1,3-3 1 1,1-1 1-16,7-7 1 0,17-6 1 16,14-5 3-16,3-12 1 0,6-8 6 15,-13-4 2-15,1-16 1 32,-2 4 0-32,6-4-5 0,10 1-3 0,8-5-5 15,3-6-1 1,7-9-2-16,7-7-1 0,8-7 0 15,6 2 0-15,5 4 6 16,5 4 6-16,4 1 5 16,1 1 2-16,-1 5-4 15,-2-1-4-15,-4 12-5 0,0 0-1 16,3 0-1 0,-6 0-1-16,6-9-1 15,-3 6 0-15,5-3-1 16,3 11-2-16,7 9 0 15,0 2-1-15,11 8 1 16,2-9-1-16,4 8 9 16,4-7 4-16,9 7 15 0,-4 3 7 15,8 2 8 1,-2 7 1-16,1 6-6 0,1 2-6 0,11 7-14 16,8 2-5-16,8 4-5 31,-4-1-1-31,-1 2-4 0,-1 5 1 15,3 4 6 1,6 7 2-16,4 2 6 0,9 4 3 16,-12 2-2-16,-2 6 0 15,-21 3-2-15,-18 0-3 0,-16 8-6 16,-12-2-19-16,-6 5-75 16,-4-5-59-16,-5 2-275 15,-10-3 245 1</inkml:trace>
  <inkml:trace contextRef="#ctx0" brushRef="#br0" timeOffset="-51833.47">13132 12437 785 0,'7'-5'113'0,"-1"-3"76"16,4 5-62-16,1-3-15 0,-2 4-26 31,5 2-4-31,4 2-28 0,7 6-14 16,0 4-23-16,4 4-7 16,5 8-6-16,4-4-2 0,8 2 1 31,0-1-1-31,1-4 16 0,-9 5 6 15,-10-3 4-15,-1 5 0 16,-13 4-14-16,0 5-5 16,-1 0-2-16,-10 1 0 15,-3 0 0 1,-1-5 0-16,-14-1 0 0,4 4-1 0,-12-4-1 16,-7-1 1-16,-11 0-38 15,-19 6-27-15,-5 0-104 16,-4 1-146-16,-7 1 180 15</inkml:trace>
  <inkml:trace contextRef="#ctx0" brushRef="#br0" timeOffset="-20112.68">17196 16130 425 0,'7'-19'44'0,"-1"8"34"0,-6 3 7 15,-3 10 11 1,-5 6 24-16,2 9 29 0,-2-1-11 31,-3 6-40-31,1-8-25 0,4 4-36 16,0 1-6-16,6-12 3 16,3 1 2-16,5-5 13 15,1-3 2-15,8 4-7 16,7 2-3-16,8-3-18 15,1 0-9-15,6 2-8 16,9-3-1-16,8-2 7 16,15 1 3-16,8-2 9 15,6-3 11-15,-7-4 18 16,-1-3 0-16,5 0-3 16,10 4-10-16,21-5-25 15,2 1-3-15,-1 4-4 0,-12-6 2 0,-20 5 7 16,4-1 5-16,-9 4 12 31,13 0 2-31,3 5-1 16,-3 0-5-16,-6 2-6 15,-6 4-4-15,-11 0-8 0,5 5 2 16,6 7-5-16,0-4 3 16,9-5-4-16,-2-1 0 15,1-5 3-15,-9-3 7 16,-1-4 7-16,-2-7 0 15,12 0-1-15,23 6-4 16,5-1 1-16,-8 6-1 0,-4 0-5 16,-12 6-2-1,-5 2-10-15,5 3 0 16,0 0 5-16,2-2 0 16,-12-4-3-16,-6-5 5 0,-31-6-87 15,-10-8-101-15,-13-32 107 0</inkml:trace>
  <inkml:trace contextRef="#ctx0" brushRef="#br0" timeOffset="12828.48">17483 8116 171 0,'-1'9'80'0,"-2"-1"65"0,3-3-15 15,0-4-2-15,-2 1-19 16,2-2-14-1,2-2-8-15,4 1-4 0,7-4-8 16,2 0 4 0,3 2-5-16,4 2-3 15,3-6 4-15,2 3 1 0,6-3 4 16,0-1-2-16,7-1-8 0,-2 0-7 16,1 1-19-16,7-2-10 15,3 2-17 1,1 2-6-16,12 4-7 0,2-1 0 15,10 6 3 1,1 2 2-16,-6 6 2 16,-7 2 1-1,-10 3-4-15,-2-1 9 0,-3-2 12 16,1 0 4-16,4-6 6 16,6-2-6-16,8 0-3 0,10-4-2 15,6-1-6-15,0 0-4 0,-9 4-12 16,-5 0-1-16,-13 4-2 15,-2 3-1-15,-2 0-1 16,-1 4 0-16,3-1 1 31,5 0-1-31,7-3 1 0,2-2 0 16,-2-7 0-16,-2-2 0 16,-6 3-2-16,1 2 0 0,-6 6 1 15,-1 0-1-15,1 2 1 16,0-1 1-16,2-2 0 0,6-4 0 15,4-4-1-15,-1-2 0 32,0 0 0-32,-6-4 0 15,-6 4 0-15,-2-1-1 16,0-2 1-16,3 3 0 16,-7-8 1-16,6 3 0 0,-4-3 0 15,-3 2 0-15,-1 0 0 16,-5 2 0-16,-10 3 1 15,-3 1-1-15,-6-2 0 16,-1 2 1-16,-2-1-1 16,-2-3 0-16,-2 4 0 15,3 0-1-15,-8 0 0 16,0 0 0-16,-1 5 0 16,-3-3 3-16,-3-2 3 15,0 0 2-15,0 0 1 16,0 0-1-16,0 0-2 15,0 0-2-15,-1 0-1 0,-1-2-1 16,-11-10-2-16,1 4-27 16,-12 3-137-16,2-3-179 15,-19 3 181-15</inkml:trace>
  <inkml:trace contextRef="#ctx0" brushRef="#br0" timeOffset="14239.94">15453 8841 692 0,'30'-17'124'0,"0"3"117"15,-5 1-23-15,-6 8-48 16,-3-3-25-16,-5 5-42 16,-1 3-9-16,-9 3-18 15,-2 5-11 1,-14 5-19-16,-8 3-10 0,-15 4-15 15,-6-2-2 1,-16-1-8-16,-2-3-1 0,-6-6 0 16,0-3-1-16,-6-10 0 15,-6-6 0-15,-20-13-3 16,-12-7-1 0,-4-13-1-16,-4-10-1 0,11-15 0 15,6-10 0-15,-4-21-1 16,-5-4 0-1,0-6 0-15,3 0-2 0,21-4 0 16,11-7 0-16,12-13-3 16,3-8 2-16,9 1-1 15,-1-2 1-15,-3-4 4 16,12 0 3-16,-4-6 5 0,6 8 5 16,10 8 3-16,3 1-1 0,6 1-2 31,2-1-5-31,6 4-6 15,4 6-3-15,10 1-2 0,4-3-1 0,9 1-1 16,3 4 1-16,3 7-1 31,6 8 1-31,0 13 0 16,1 4 1-16,-4 5 5 0,1 8 1 16,3 7 2-16,-4 1 0 15,4 12-6-15,3-2 0 0,-2 6-2 16,-2 4 0-16,1-2-1 15,-2 4-1 1,3 6 0-16,1 4-1 16,4 3 0-16,1 5 1 15,4-1 0-15,1 4 1 16,-1 2 1-16,-5 6-1 0,-2 0 1 16,4 6 0-16,-2 4 0 15,0-2 1-15,3 0-1 16,-2 3 1-16,3 2 0 15,2 1 1-15,-8 5 0 16,-4 0 1-16,-10 3 1 0,-1 0 1 0,-13-3 0 31,1 2 2-31,1-1-35 16,-2-1-41-16,-10 0-138 0,4-3-182 16,-6-5 219-16</inkml:trace>
  <inkml:trace contextRef="#ctx0" brushRef="#br0" timeOffset="14610.95">13871 3916 456 0,'0'-8'113'0,"1"-1"94"0,3 6-36 16,2 0-9-16,-1 4-30 16,2 2-8-16,-2 4-22 15,5-1-7-15,1 3-16 16,3 1-14-16,5 1-16 16,4-2-8-16,11 2-8 0,5 2-4 15,7 1-8-15,6 3-3 0,-2 1-1 16,-4 2-2-1,-14 2-4 1,-10 4-1-16,-10 4 2 16,-8-2 0-16,-17 4 2 15,-8 4 1-15,-35 11-12 16,-19 7-33-16,-24 12-190 16,-15 10 146-16</inkml:trace>
  <inkml:trace contextRef="#ctx0" brushRef="#br0" timeOffset="72034.28">16722 15170 423 0,'-8'-6'161'0,"3"-1"122"0,2 1-72 16,1 1-42-16,-3 4-75 16,1-3-21-16,-6 6-16 15,4 3 5-15,-7 4 9 16,2 4 2-16,2-1-10 0,4 3-8 15,5-4-9 1,6-5 1-16,13-4-2 16,3-2 7-16,24-4-7 15,9-2-1-15,19-3-11 16,4-1-12-16,2 7-9 16,-2 3-9-16,-1 11-3 15,5 0 1-15,3 2 0 0,13-4 0 16,-3-3 1-16,2-4-1 0,-5-5 8 31,-2-8-2-31,15-2 12 0,11-1 8 16,19 3 1-16,-4 3-1 15,-1 8-14-15,-6 6-8 0,-5 7-5 16,7 0 5 0,-8-1 4-16,-1-4 2 0,-7-3 2 15,-2-7 1-15,13-7 9 16,2-2 2-16,2 0 8 15,-5 1-1 1,-15 7-13-16,-5 3-4 16,-3 8-10-16,-7 6-4 0,-9 0 3 15,-7 4 4-15,-20-1-4 16,-7-4 0-16,-20-4 0 0,-2 1-3 16,-1-7 3-1,1 0 0-15,2-8 0 16,-2-1-1-16,-1-2 0 15,-7 2-1-15,0-2 0 16,2 5 1-16,-12 3-2 0,-4 0 2 16,-2 0 2-16,-10 1 2 15,-2 1 2 1,-3-2 3-16,-12-5 2 0,-11-6-1 16,-6-2 0-16,-3-7-4 0,-4 4-7 15,-2 2-1-15,-22 6-2 31,-13 5-2-31,-14 6 0 16,0 5 0-16,0 5-1 16,6 1 0-16,-9-2-1 15,-6 1-4-15,-2-3-2 16,4-6-1-16,11-1 3 0,7 2 3 16,8-3-2-16,-7-2-1 0,-10 1 0 15,4 1 2 1,-3 1 5-16,10-1 1 15,12-2 1-15,2-4-1 16,3-2 1-16,0-5 0 0,-12-5 0 16,2 1 1-16,-1 0-1 15,10 3 0-15,7 5 0 0,5 1 0 16,0 8-1 0,2 2 0-16,-12 9-1 15,-10 0 1-15,-13 1 0 16,-7 0 0-16,7 0 0 0,8-1-1 15,9-4 1-15,7-1 0 0,-5-3 0 32,-2-3 1-32,-5-1 0 0,4-1 1 0,5 5-2 15,4 1 0-15,14 0-1 32,2 2-1-32,11-3 2 15,6-2 0-15,10-3 0 16,9-6 0-16,7 3 1 15,7 1-2-15,2 2 0 0,2-8 0 16,10 8-1-16,7 2 2 0,15-2 1 16,5 0-1-16,21-5 1 15,13-4-1 1,24-2 0 0,14 0-1-16,4 4 1 15,-3 6 0-15,11 1 1 0,10 3 0 0,18 2 1 0,4-2 0 16,9-6 3-16,3-4 1 31,8-2 3-31,2-2 0 0,7-5-2 16,-6 3 0-16,-6-1-3 15,-3 3 0-15,-16 8-1 16,-9 5-1-16,-12 10-1 16,-10 10-2-16,-21 5-41 0,-22 3-43 0,-21 3-102 15,-14-4-46 1,-17-6-269-1,-3-2 291-15</inkml:trace>
  <inkml:trace contextRef="#ctx0" brushRef="#br0" timeOffset="150829.58">23843 5279 425 0,'14'-13'175'0,"-1"-1"111"0,-1 0-18 16,-4 0-18-16,-3 1-68 15,-4 2-27-15,-7 1-45 16,-5 7-27-16,-11 3-32 16,-3 0-9-16,-5 5-8 0,-2 6 3 0,-7 11-4 31,-2 3 1-31,-10 12-3 0,-4 7-2 0,0 19-13 16,6 13-7-16,11 24-11 15,6 5-2-15,18-1 3 16,11-5 0-16,13-22 0 31,7-10 1-31,11-26 0 16,10-7 8-16,11-20 20 0,3-12 10 15,-8-15 23-15,-6-9 2 0,-5-8-9 16,-20-8-6-16,-4-1-14 31,-13 1-14-31,-22 0-9 0,6 10-3 0,-24 6-8 16,-2 11 0-16,-11 19-18 15,2 4-28-15,17 12-89 16,10-5-52-16,26-6-203 0,12-4-161 31,31-15 311-31</inkml:trace>
  <inkml:trace contextRef="#ctx0" brushRef="#br0" timeOffset="151256.99">24100 5479 1314 0,'9'-25'129'0,"-7"3"91"16,-8 9-50-16,-10 15-38 0,-6 9-41 16,0 17-50-16,-2 13-15 0,7 21-18 15,10 4-6-15,18-3-3 32,15-6-1-32,23-27 1 0,7-7 14 15,17-23 37-15,-8-9 20 16,-1-16 26-16,-10-10 1 15,-23-11-3 1,-1-3-13-16,-30-9-19 16,-7 1-17-16,-20 4-32 0,-14 2-18 0,-21 18-30 15,-10 12-12 1,-9 21-68-16,2 7-46 0,15 20-285 16,8 9 262-16</inkml:trace>
  <inkml:trace contextRef="#ctx0" brushRef="#br0" timeOffset="151392.94">23562 6657 1765 0,'2'16'78'0,"-4"11"-11"0,-6 6-6 16,-8 14-17-16,0 5-24 15,7 3-15-15,6 0-3 0,12-10-4 32,6-4-8-32,10-15-19 15,-2-8-8-15,6-18-119 16,1-10-118-16,-7-23 156 15</inkml:trace>
  <inkml:trace contextRef="#ctx0" brushRef="#br0" timeOffset="151570.24">23418 6545 1090 0,'-14'-8'175'16,"2"3"233"-16,10-6-321 15,2-3-12-15,9-5-66 16,10-4-47-16,8 2-93 15,8 2-65 1,7 13-214-16,7 14 227 0</inkml:trace>
  <inkml:trace contextRef="#ctx0" brushRef="#br0" timeOffset="151934.39">23788 6667 1054 0,'11'64'128'0,"-4"1"96"16,-3-4-46-16,4-10-60 15,-12-4-24-15,4-19-32 16,-3-10-8-16,-2-10-14 15,4-8-8-15,1-13-6 16,13-6-2-16,1-1-11 16,3-6 10-16,7 9 18 15,-1 4 5-15,4 10 1 16,2 5-12-16,-6 15-22 16,1 8-6-16,-2 4-4 15,-3-1 1-15,3-7-2 16,3-9-2-16,2-16 3 0,-2-7-1 15,1-15 3 1,-1-4 0-16,0-7 2 0,-3-6-1 0,-5-6 0 31,-1 5-1-31,5 9 1 16,-9 15 5-16,4 18 10 0,-2 10 6 16,-1 19 9-16,6 8-2 0,-3 6-8 15,-1-2-4-15,-2-1-13 16,-2-5-2-16,-11-5-16 15,-9-6-31-15,-6-12-113 16,-5-7-116-16,-1-17 140 16</inkml:trace>
  <inkml:trace contextRef="#ctx0" brushRef="#br0" timeOffset="152095.38">24486 6174 1759 0,'8'5'153'16,"-3"16"80"-16,4 12-16 15,-5 25-74-15,0 10-35 16,3 12-43 0,-6 6-20-16,-1 0-34 15,0 3-41-15,3-11-121 16,7 0-118-16,6-14 128 16</inkml:trace>
  <inkml:trace contextRef="#ctx0" brushRef="#br0" timeOffset="152541.73">24616 6797 1168 0,'9'-56'146'0,"4"13"150"15,1 8-50-15,10 21-36 0,-4 9-35 0,1 13-72 16,2 10-29-16,-7 12-34 16,2 1-14-1,-9 5-15-15,2 4 0 0,-9 1-7 16,-1-3-6-16,-2-5-9 0,-1-6-5 31,-7-12-2-31,4-5 4 0,2-20 4 16,3-9 3-16,9-22 1 15,10-6 2 1,17-11 1-16,9 1 0 0,16 5 2 16,4 3 1-16,-8 10 1 0,-4 1 2 15,-17 14 3-15,-4 1 2 16,-15 16 12-1,-6 7 4-15,-12 11 3 16,-12 7-1-16,-7 8-12 16,1 4-5-16,0 2-7 15,11-2-2-15,13 3-6 0,10-6 1 16,22 3 2-16,7 1 1 16,8-5 0-1,0 0 1-15,-20 3 1 0,-12-1 1 16,-44 12-13-16,-23 4-19 0,-41 9-55 15,-31 4-63-15,-46 19 81 16</inkml:trace>
  <inkml:trace contextRef="#ctx0" brushRef="#br0" timeOffset="163813.58">22107 10783 479 0,'-11'9'150'0,"0"4"123"15,10 1-74 1,-6 2-28-16,6 1-30 0,1-4-1 15,6-9 2-15,7-10-2 0,15-16-10 16,7-11-8-16,17-19-25 16,13-14-11-1,10-24-21 1,-2-13-14-16,12-17-18 16,-3 5-8-16,6 9-11 0,12 12-5 15,-4 10-5-15,0 10-1 16,-28 14-1-16,-14 7-8 15,-24 16-46-15,-14 11-37 0,-12 10-113 16,-2 2-103-16,-5 1 170 31</inkml:trace>
  <inkml:trace contextRef="#ctx0" brushRef="#br0" timeOffset="164062.73">22787 9627 1142 0,'-8'4'116'16,"12"-2"114"-16,10-7-55 0,19-9-6 16,14-10-16-16,10-4-27 15,5-5-28-15,-1 4-44 16,-6 6-16-16,-4 13-25 16,-1 9-9-16,-12 20-3 15,-6 6 0-15,-12 16 2 16,-9 9 1-16,-12 12-10 15,-7-4-15-15,-10 2-47 16,-5-6-40-16,1-12-98 16,-4-7-81-16,12-13 156 15</inkml:trace>
  <inkml:trace contextRef="#ctx0" brushRef="#br0" timeOffset="164508.37">23483 8633 1252 0,'10'0'65'0,"-6"5"35"15,-4 0-36-15,-4 7 4 16,-9 4 3-16,-3 4-1 0,4 2-23 16,2-3-22-16,4 3-9 15,9-1-9-15,6-4 3 16,20-1 30-16,9 0 17 0,11 3 27 15,10 0 7-15,-8 4-29 32,-16 3-14-32,-10-1-27 0,-16 0-8 0,-18-1-3 15,-5 1-1-15,-19 2-33 16,-19 0-41 0,-13-4-129-16,-5 2-115 15,12-18 162-15</inkml:trace>
  <inkml:trace contextRef="#ctx0" brushRef="#br0" timeOffset="164686.58">23437 8677 1030 0,'21'-20'186'0,"4"4"224"16,2 2-142-16,0 1-73 16,-2 2-46-16,-3-2-80 0,5 2-31 15,4-4-29 1,1-3-3-16,6-2-53 0,1-4-44 31,2 7-171-31,2 3 144 0</inkml:trace>
  <inkml:trace contextRef="#ctx0" brushRef="#br0" timeOffset="164972.83">23989 8486 1001 0,'-1'-1'160'15,"4"-2"168"-15,13-7-147 16,6 4 21-16,13 0-37 16,7-1-21-16,9 12-59 0,5 0-28 15,-7 15-37-15,-8 2-10 16,-23 10-6-16,-9 6 1 0,-21 1 0 16,-12 4 0-16,-14-2 1 15,-1-3-2-15,10-5-2 16,10-7-1-16,27-10-1 31,19-8 0-31,20-16 1 0,9-11 1 16,10-19-2-16,0-7-15 15,-3-23-79-15,-4-11-82 16,-18-27 91-16</inkml:trace>
  <inkml:trace contextRef="#ctx0" brushRef="#br0" timeOffset="165531.56">23011 5643 613 0,'7'3'120'16,"-7"0"130"-16,0 0-16 0,0 7-3 15,0-7-32-15,0 0-48 16,3 2-22-16,-9-3-43 15,-10-2-21-15,-14-2-29 16,-11 0-12-16,-21-2-14 16,-9 1-3-16,-9 3-3 0,-9 3-2 31,0 3 0-31,-6 2-1 0,-5 0-1 16,1-2-11-16,20-1-28 15,16-5-20-15,35 0-78 16,12-10-61-16,14-5-219 15,5-6 231-15</inkml:trace>
  <inkml:trace contextRef="#ctx0" brushRef="#br0" timeOffset="165755.08">22088 5441 802 0,'-17'2'177'16,"-3"1"198"-1,2 8-174-15,-5 3-22 16,-3 8-64-16,-2 5-29 15,-8 3-48 1,1 3-9-16,2 0-12 16,6 2-8-16,11-4-8 0,4 1-1 15,15-5-5-15,5 0-1 0,25-2 1 16,6 0 2 0,21 0 11-16,2-1-41 15,15 4 27-15</inkml:trace>
  <inkml:trace contextRef="#ctx0" brushRef="#br0" timeOffset="166442.14">23947 9362 1164 0,'-10'12'114'15,"4"9"101"1,-3-4-43-16,-6 7-18 0,6 3-26 0,-7 3-50 31,5 3-26-31,10-5-38 16,1-3-9-16,4-9-9 15,7-6-18-15,-1-10-61 16,2-4-56-16,1-8-146 16,-2-4-138-16,0-9 234 0</inkml:trace>
  <inkml:trace contextRef="#ctx0" brushRef="#br0" timeOffset="166921.4">23955 9294 810 0,'-7'-40'105'0,"4"6"76"31,5 5-53-31,-2 7-84 15,3 5-19-15,6 4-22 0,4-1-9 16,12 8-75-16,7 6-38 16,9 17-26-16,2 12 4 0,-4 12 74 15,-3 11 64-15,-7 3 121 16,-12 2 16 0,-11-7 80-16,-6-6-2 15,-11-9-54-15,-1-10-2 16,2-17-55-16,5-8-18 15,7-17-31-15,11-9-8 0,12 0-22 16,2 0-7-16,9 7-6 16,-1 7-4-16,-4 5-4 15,-1 7-1-15,-8 8 1 16,-3-1-1-16,-5 4 2 16,1-2 1-16,-4-7 1 15,3-4 0-15,2-9 1 16,-4-3 1-16,1-7-1 0,0 3 9 15,-10 0 6-15,6 6 5 16,-4 10 8-16,3 7-7 16,4 9 2-1,1 10-1-15,1 2-4 16,-1 1 0-16,3-2-8 16,-2-4-5-16,-5-5-1 0,-4-7-7 0,-10-3-72 31,-6-6-66-31,-5-12-253 15,4-7 215-15</inkml:trace>
  <inkml:trace contextRef="#ctx0" brushRef="#br0" timeOffset="167099.21">24729 8898 1476 0,'24'-9'147'16,"-3"7"105"-16,-1 10-27 0,-4 17-50 15,-2 8-30-15,-8 16-52 16,-6 9-19-16,-11 6-45 15,-4 2-12-15,-6-2-59 16,7-2-48-16,6-8-132 16,6-12-78-16,10-7-291 15,5-10 325-15</inkml:trace>
  <inkml:trace contextRef="#ctx0" brushRef="#br0" timeOffset="167462.45">24922 9373 789 0,'28'-37'203'0,"-4"6"176"16,-2 10-129-16,-6 9-40 15,-8 15-81-15,6 13-33 0,-11 4-57 16,-3 5-19-16,2 2-15 31,-12-2-1-31,13-2-2 16,2-5-1-16,-2-8 1 16,7-7-1-16,-1-9 1 15,7-7 1-15,8-12-1 0,2 0 1 16,3-8-1-16,-4 4 0 15,0 4 1-15,-3 6-1 0,-4 10-1 32,-1 5 0-32,-9 6-1 0,-3 4 0 0,-2 5 2 15,-11 0 0-15,5 0 2 32,-5 0-2-32,3 2 0 15,4 0-2-15,1 6 2 0,3 0 1 16,14 6 8-16,8 2 0 15,15 3 8-15,4 4-2 0,-6 3-6 16,-8-6-4-16,-30 4-39 16,-27 1-36-16,-41 5-68 15,-20 5 67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1-24T17:20:54.1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10596 9437 483 0,'-3'0'55'0,"1"-3"-2"0,-6 6 43 15,-5 2-27-15,-9 11-27 16,-3 1-25-16,-8 7-15 16,3-2 0-16,2-6 0 15,2-2 1-15,11-9 20 16,5-1-11-16,1-4 65 0,6 2 23 16,-4 4 37-16,1 4 37 15,0 1-22-15,1 0-10 16,-5-6-30-16,3 1-19 0,-12-6-32 15,4-5-13-15,-4 0-22 16,1-1-9-16,3 6-10 16,-5-2-3-16,1 2-2 15,3 0-1-15,7 0 0 0,7 0-1 32,4-6 0-32,-4-2 0 0,2 4 0 15,0-3-1-15,-1 7 1 16,1 0 0-16,0 0 0 15,0 0 0-15,0 2-4 16,-2 3-2-16,4-5 1 16,-1 0 0-16,1 0 3 15,-2 0 2-15,0 3 0 16,0 5-17-16,-5-2-67 0,-3 0-58 16,0-3-196-1,-1-3 185-15</inkml:trace>
  <inkml:trace contextRef="#ctx0" brushRef="#br0" timeOffset="1435.88">10447 9671 692 0,'-11'12'114'15,"8"-4"80"-15,3-8-72 0,2-9-77 16,3-5-27-16,2-4-13 16,1-1 1-16,-3 7 30 15,-5 4 14-15,-2 3 20 16,-5 5 3-16,-8 8-25 0,0-2-8 15,-7 5-10 1,1-1 3-16,1-5 10 16,-1-4 5-16,-1-4 9 0,-3-7 1 15,-5-5-9 1,-8-3-9-16,-6 4-16 16,-8 0-8-16,-16 3-8 15,-2 5-2-15,3 2-1 16,-6 1-1-16,10 3-1 0,1 0 0 0,-7 0-1 31,-1 0 1-31,-18 0 0 16,-8 0 0-16,0 0-1 15,4-4 1-15,13-1 14 16,5 3-17-16,-3 2 2 16,-5 5-1-16,-21 4-9 0,-4 1 14 15,1 4-2-15,4-1 2 16,24 1-6-16,4 3 3 15,-1 1-1-15,-4-4 0 0,-21 0-1 16,6-3 0-16,5-5 3 31,14 2 2-31,23-5 21 0,3 7-30 16,8 2 11-16,1 3-2 16,2 11-30-16,-1 11 43 0,-7 8-13 15,4 6-2-15,-11 10 11 16,0-1-16-16,1 8 1 0,-3 5-1 31,10 6 0-31,8 10 0 0,10 5-2 16,3 6 1-16,11 1-1 15,7-1-1-15,8-4 1 16,2 3 1-16,11 5-2 0,4 5-1 16,3 5 3-16,3-2-1 15,3 1 4-15,2 2 20 16,-1-4-19-16,7 1-1 15,8-11-1 1,0-10-18-16,7-10 17 0,2-7-1 0,-5-14-1 31,-1-5 11-31,5-9-10 0,-3-5-2 16,13-5-1-16,5 0-12 0,19-8 12 31,5 4 2-31,7 0 2 16,-13-7 0-16,-9-3 0 0,-5-5 1 15,-7-10 0-15,7 0 0 16,13-5 0-16,8-2 0 0,10 0 2 16,-4-2 4-16,-13 4-8 15,-6 6 12-15,-11-2 1 16,3 8-4 0,6-4 11-16,0 1-14 15,13-6-2-15,-1-4-1 16,-6-9-1-16,-7-9-2 0,-7-8 1 15,4-1 1-15,4 6 6 0,13 1 3 32,5 10 3-32,-4-1 1 0,-10 7-2 0,-15-3-1 15,-20 3-1 1,-5-4-1 0,-2 2-1-16,2 1 1 0,-11-7-1 0,-3-7-1 15,-3-2 18-15,-2-5-32 16,-5-7 10-16,4-1 1 0,-5-5-31 31,-1-6 44-31,-2-11-12 0,0-4 0 16,-4-16 13-16,2-15-15 15,3-11 1-15,4-13 0 16,2-6-1-16,-3-3 0 16,-4-1 1-16,-3-4-1 0,-6-1 1 15,-4 1-1-15,-4 0 1 16,-6 10-1-16,-4 0 0 15,0-2-1 1,-4-3 0-16,6-2-1 16,5 4 0-16,4 4-1 0,8 4 0 0,6 4-1 15,2 13 1-15,4 9 0 32,-8 22 1-32,-9 13 4 15,-9 21 2-15,-12 2 0 0,-10 14 0 16,1 0 0-16,-5 7-3 15,8 4-1-15,4-3-26 16,2-2-27-16,-1-1-121 16,6 6 100-16</inkml:trace>
  <inkml:trace contextRef="#ctx0" brushRef="#br0" timeOffset="3549.94">9835 7140 809 0,'0'14'48'0,"-4"2"40"0,0 3 26 15,-7-7 51 1,0 1-11-16,-4 1-29 0,-4 0-25 15,1 7-43-15,-2-4-15 16,-1 2-21-16,2 0-8 16,0-7-3-16,-7-7 5 15,-11-5 17-15,-12-5 4 16,-20-2-2 0,-11 2-6-16,-15-3-19 15,-8 2-6-15,4-2-5 0,-2-2-7 16,-20-2-32-16,-10 2 2 15,-11-4-14-15,3-2-2 16,22 7 29-16,3-2-2 0,-10-7 15 16,5 3 9-16,12-15 18 15,14-10-6-15,36-10 20 16,7-9 13 0,17 3 10-16,4-9 13 15,9-1-10-15,-1-7-9 0,9 4-24 16,-1-5-4-16,10 3-12 15,-2 0-4-15,15 8-2 16,10 1-3-16,9 7-4 16,12 3 0-16,7 0 15 0,14 1-28 15,29 9 11 1,17 7 4 0,20 12-23-16,2 4 45 0,5 11-9 15,8 8-3-15,23 8 9 16,1 11-13-16,5 10 0 15,-2 9 0-15,-7 10 0 16,-1 4 3-16,-10 0 1 16,-13 9 3-16,-16-1 2 15,-2 10-1-15,-28 13 3 16,-15 10 0-16,-37 13 2 0,-10 3 0 16,-26 12 0-16,-8 0-1 15,-19-2 0-15,-7-1 20 16,-24-14-17-16,-20-14-1 0,-22-5-32 15,-10-3-74-15,-6-19-346 16,-24-8 284-16</inkml:trace>
  <inkml:trace contextRef="#ctx0" brushRef="#br0" timeOffset="5700.71">8158 12386 411 0,'-4'10'96'15,"-7"4"109"-15,-8 2-5 0,-7 7-18 16,-2-4-19-16,1-4-52 15,4-8-23-15,-1-8-35 16,3-7-13-16,4-11-11 16,-4-3-5-16,7-2-8 15,-3 4 1-15,-5 4 4 16,-3 8 1-16,-9 8 0 16,-2 5 0-16,-10 11-6 15,-1 1-4-15,-7-3-3 16,-1 5-3-16,-2 0-4 0,-2 5-1 0,-6 4 0 15,2 8-1-15,1 7 6 32,7 6-4-32,6 4-3 15,6 4 0-15,7 5-9 16,3-1 7-16,5 1 2 16,1 2-1-16,8-7 1 0,2 2-2 15,12-7 0 1,0-4 1-16,8-5-1 0,4-4-1 0,5-4-1 31,7-14 0-31,0-2-1 0,3-5 2 16,2 3 0-16,4 4 2 15,5-2 0-15,2 7 1 0,11-4 0 16,3 1-1-16,11-1 0 16,4-7-1-16,7 3 1 0,-4-3-1 31,-4 4 0-31,0-6 0 0,-10 3 1 15,1-4 0-15,4-2-3 16,9-10 0-16,18-3-3 16,5-10-1-16,12-3 2 15,-7 4 1-15,-8-2 3 0,1 7 3 16,-6 6 0 0,8 2 3-16,9 13 0 15,-7-1 1-15,-10 1-1 16,-9-1 0-16,-23-2-1 0,-6 0 0 0,-6-10-1 15,-2-1 0-15,-4-11 8 16,-4 2 3-16,-2-7 2 16,0 0 0-16,0-6-3 15,-3-3-2-15,-2-14 4 32,-1 4 4-32,-6-19 2 15,4-1 2-15,-10-9-5 16,-8-14-4-16,-8 3-2 0,-13-1 0 15,-9 14 2-15,-3 10 1 0,-13 13-3 16,4 11 1 0,-7 12-173-16,2 8 121 0</inkml:trace>
  <inkml:trace contextRef="#ctx0" brushRef="#br0" timeOffset="19633.64">15500 5782 439 0,'13'-2'103'0,"3"-1"147"0,4-5-42 15,-1-3 22-15,-3-1-16 16,-3-1-39-16,-4 0-12 0,-9 4-47 31,-9 1-21-31,-12 5-40 0,-2 3-21 16,-22 0-14-16,1 0-8 15,-8 0-10-15,0 3-3 0,14 0-2 16,10 5-3-16,15 5 0 31,5-1-1-31,11 12-2 0,7-2 1 16,14 9 3-16,2-2 1 16,12-1 2-16,13-1 0 0,4-8 1 15,3-2 1 1,-2-2 0-16,-8-1 2 15,-16 3 1-15,-7 0 2 0,-15 6 2 16,-13 2 2 0,-20 3 0-16,-7 5-1 0,-26 2-3 15,-12-2-2-15,-13-6-12 16,4-5-17-16,9-20-54 16,15-4-41-16,21-23-82 15,1-12-80-15,16-11 159 0</inkml:trace>
  <inkml:trace contextRef="#ctx0" brushRef="#br0" timeOffset="19851.72">15499 5354 1045 0,'19'2'163'0,"1"9"142"0,-7 14-123 15,-2 8-22-15,-6 24-63 16,-5 8-25-1,0 17-46-15,-3 8-11 0,-7 6-10 16,7-1-1-16,-3-2-62 16,6 1-65-16,8-9-279 31,4-1 231-31</inkml:trace>
  <inkml:trace contextRef="#ctx0" brushRef="#br0" timeOffset="20086.64">15955 5512 1341 0,'9'-5'90'15,"1"5"69"-15,2 13-40 0,-2 25 15 16,-1 12-31-16,-1 24-47 15,-6 7-18-15,-9-1-22 16,3 1-4-16,-1-10-69 31,5-2-77-31,5-9 77 16</inkml:trace>
  <inkml:trace contextRef="#ctx0" brushRef="#br0" timeOffset="20319.62">16482 5919 1138 0,'25'3'77'0,"10"7"31"16,7 2-21-16,20 1 1 15,12-1-41-15,17 0-31 16,9-11-8-16,-2-2-146 16,-8-9 103-16</inkml:trace>
  <inkml:trace contextRef="#ctx0" brushRef="#br0" timeOffset="22015.6">18550 5880 150 0,'6'-8'7'0,"-4"6"52"0,-1-1 27 16,1 3 49-16,-2-2 25 16,-2 2-5-16,1 0-15 0,-1 2-24 15,2-2-17-15,-1 2-25 16,-1-2-5-16,-3-4-6 16,5-7 3-16,0-1 8 15,0-2 0-15,0-7-10 16,-1 4-13-1,-6 2-25-15,-2-3-10 16,-5 10-11 0,-5 5-5-16,0 15-4 15,-5 9-1-15,2 23-26 0,5 8-20 16,-7 14-57-16,10 2-27 16,6-7 19-16,8-15 21 15,16-19 61 1,3-10 36-16,6-17 40 0,0-9 12 0,4-12 21 15,-4-5 7-15,6-12 7 0,-1-2 7 32,-1-5 8-32,2-1-7 15,-13 9-33-15,-4 6-17 0,-6 20-29 16,-8 11-9 0,-6 24-9-16,-1 9 0 0,-4 22-1 15,3 8-1-15,8 5 0 16,2-4 0-16,15-16-4 15,4-15 0-15,15-24 2 16,5-10 3-16,14-20 3 0,2-9 3 16,-3-11 13-1,-5-8 8 1,-15-9 11-16,-7 1 5 0,-11-1-6 0,3 3-6 16,-7 14-10-16,-8 6-3 15,0 22-3-15,-2 12-1 0,6 6-3 31,4 17-4-31,12 11-4 16,0 1-1-16,1 1 1 16,-3 0 0-16,-1-5 0 0,-7 3 1 15,-11-2 3-15,-3 3 0 0,-13 2-6 16,-2-3-4-16,-1 0-10 16,-5 0-2-16,7-8 3 15,5-6 1-15,7-11 5 16,10-8 0-16,6-12 5 15,7-10 3-15,9-21 10 0,-2-4 8 32,13-16 12-32,6 1 6 0,-1 1-1 0,-2 2-4 31,-6 10-11-31,-8 5-7 16,-9 14-8-16,-9 8-2 0,-7 14-4 15,1 10-4-15,-3 10-2 0,10 14-1 16,3 2 2-16,6 7 2 15,8-4 2-15,5 1 0 16,-4-4 1 0,1-1 0-16,-10 0 3 15,-10 1 1-15,-12 4 5 0,-11-2 0 0,-22 6-6 32,-8 2-8-32,-22-7-38 15,-2-1-25-15,2-14-45 0,10-10-31 16,20-12-211-16,15-14 218 15</inkml:trace>
  <inkml:trace contextRef="#ctx0" brushRef="#br0" timeOffset="23068.37">19978 5881 894 0,'12'47'100'0,"-5"-1"115"16,-4 2-24-16,5-11-43 15,4-5 1-15,10-18-38 16,7-9 0-16,7-18-24 16,5-10-10-16,-2-7-29 15,-1-5-12-15,-6-5-15 16,-10 3-3-16,-14 0-1 0,-7 4 6 0,-21 10 4 16,-7 2-3-16,-11 19-10 15,-8 9-9 1,-1 26-11-1,0 9-1-15,7 18-2 16,9 8 2-16,10 5 3 16,13-7-1-16,13-16 3 15,13-9-1-15,16-28 1 0,15-11 0 16,21-21 4-16,7-19 2 16,11-11-1-1,4-5 2-15,-7 4 1 0,-1 4 1 16,-7 18 2-16,-6 9 1 15,-21 16-3-15,-10 7 0 16,-24 15 7-16,-10 8 0 16,-25 5 3-16,-8-4 0 0,-1-4-7 15,2-10-3-15,14-14-8 16,9-8-5-16,11-12-4 16,10-7 2-16,12-6 4 0,8-2 0 31,13 13 2-31,-1 0-1 0,-2 17-1 15,-9 5 2-15,-7 10-1 16,-6 8 1-16,-5 3 2 16,-7 3-1-16,-9-4-1 15,3-4-1 1,1-7-9-16,5-5-1 0,4-9-6 16,4-8 1-16,-5-7 9 15,4 4 5-15,-1 2 4 0,2 1 0 16,2 13-3-1,-2 3 0-15,-3 13 1 16,1 5 0-16,-2-3 1 16,4 1 1-16,5-12 1 15,3-7 0-15,12-15 1 16,7-8-1-16,10-10 1 16,-7-8 0-16,-5-15 1 15,-3-2-1-15,-11-14 2 16,-4-4 2-16,-4-3 2 15,-9 2 2-15,-5 14 4 0,1 12 4 16,-8 28 0-16,-3 15 3 16,-4 25-5-16,-2 18-4 0,-3 25-3 15,-1 11-4 1,4 6-3-16,-6-1 1 0,0-9 0 16,6-2 0-16,-3-7-19 15,4-6-15-15,-1-12-9 0,-1-10-1 16,9-21 19-16,5-10 16 31,4-26 6-31,4-9 0 0,11-7-1 16,8-1-1-16,1 12 7 15,2 9 6-15,-5 20 8 16,2 6 3-16,-9 20-5 0,1-1-4 16,-11 7-6-16,-3-4-2 15,-7-3 3-15,-8 3 0 16,-9 1-1-16,-11 0 1 15,-11 4-8-15,-11-1-12 0,-8-7-44 16,1-6-46-16,18-16-133 31,8-10-78-31,25-28 160 16</inkml:trace>
  <inkml:trace contextRef="#ctx0" brushRef="#br0" timeOffset="23642.41">22434 5118 1023 0,'22'41'94'16,"-9"11"120"-16,-9 13-62 0,-4 24 29 15,-9 12-11-15,-8 16-49 16,-1 0-28-16,-4-12-49 16,5-12-18-1,10-33-17-15,14-11-7 0,12-28-5 16,15-4-4-16,11-17 3 15,4-9 2-15,14-9 3 0,4-5 3 32,11-9-1-32,4 1 14 0,-16-6 30 15,-9 9 13-15,-27-4 26 0,-18 1-3 0,-21 21-33 16,-16 4-15 0,-23 19-28-1,-4 15-11-15,2 10 0 0,9 3 0 16,23-5-1-16,14-11 0 15,29-18 0 1,19-7-1-16,26-14 4 16,13 1 0-16,-6 2 0 15,-7 8 0-15,-10 22-2 16,-10 8-2-16,-9 15 3 16,-3 7-7-16,-14 3 1 0,-7-3 0 0,-17-14-2 15,-1-5 10-15,-12-23 1 16,-1-5 6-16,3-21 0 15,1-9 0-15,20-24 3 16,15-10 2-16,29-9 1 16,23 0-3-16,24 7-3 15,1 5-3-15,-12 9-15 16,0 2 8 0</inkml:trace>
  <inkml:trace contextRef="#ctx0" brushRef="#br0" timeOffset="37090.19">17403 12730 505 0,'2'-5'136'0,"-1"-1"140"16,-1-5-58-16,0 6-51 0,-5-3-24 16,-1 7-24-16,0 1-5 15,-7 0-25-15,-7 5-12 16,-6 4-29-16,-7 1-16 15,-11 4-18-15,2-2-5 0,1 3-5 16,1 3-2-16,9 1-2 31,4-3 0-31,19 0-4 0,8 3-1 0,17-5 5 16,8 2 6-16,10 7 6 31,0 3 1-31,9 8-4 0,-3-2-4 16,-8 4 3-1,-6 2 1-15,-22-5 13 16,-8 3 2-16,-21 1-1 16,-11-4-2-16,-1-11-51 15,0-5-60-15,1-17-185 0,2-9-196 16,6-27 252-16</inkml:trace>
  <inkml:trace contextRef="#ctx0" brushRef="#br0" timeOffset="37273.47">17225 12383 1436 0,'23'-5'161'0,"1"15"121"0,-18 34-119 15,-6 19-43-15,-17 38-55 16,-8 14-21-16,-2 16-33 0,2 5-8 16,9 7 0-1,2-4-16-15,7-11-80 16,7-10-64-16,11-33 77 0</inkml:trace>
  <inkml:trace contextRef="#ctx0" brushRef="#br0" timeOffset="37932.99">17763 12763 477 0,'9'-8'86'0,"-6"-3"102"16,2 5-8-16,0 4-11 16,-4 1 0-16,-1-2-16 0,4 1-17 15,3-9-28 1,4 0-13-16,8-3-23 16,8-2-5-16,13-3-10 0,5 3-8 15,9 7-19-15,4 4-9 0,-2 7-12 16,-6 9-4-16,-18 5 1 31,-10 7 0-31,-24 14 2 16,-10 2 0-16,-23 7-2 0,-5 6-1 0,-7 5-3 31,3-5-1-31,8 0-1 0,7-4 0 0,17-10-1 16,4-5-2-16,16-7-1 15,9-6 0-15,16-12 0 16,7-5 1-1,12-14 2-15,11-12-9 16,0-17-62-16,3-7-60 16,-4-10-237-16,-6-6 210 0</inkml:trace>
  <inkml:trace contextRef="#ctx0" brushRef="#br0" timeOffset="38216.31">18723 12322 794 0,'-1'-3'203'0,"-10"4"229"15,-3 12-197-15,-10 15-96 16,-6 15-38-16,-6 20-39 16,-1 14-19-16,4 21-28 0,2 4-7 0,9 6-8 31,6-6 0-31,16-12-5 0,13-16-1 16,15-27-1-16,10-18 1 15,11-28 18-15,1-8 17 16,2-19 33-1,-9-5 11-15,-16-2-1 0,-12 1-9 16,-27 1-23 0,-13 1-12-16,-20 4-18 15,-5 7-11-15,6 10-45 0,0 7-30 16,15 4-112-16,12 1-131 0,18 0 183 16</inkml:trace>
  <inkml:trace contextRef="#ctx0" brushRef="#br0" timeOffset="38400.11">19135 12976 1321 0,'16'38'121'0,"-5"6"69"16,-5 2-69-16,-9 8-65 16,-2-4-26-16,-6 2-22 15,-1-3-3-15,2-11-48 16,1-5-85-16,3-11 78 15</inkml:trace>
  <inkml:trace contextRef="#ctx0" brushRef="#br0" timeOffset="39050.43">20058 12517 263 0,'-27'-14'11'16,"-4"0"19"-16,10 0 47 15,-1 1 37-15,10 5 58 16,5 3 13-16,1-1-2 16,0 3-15-16,-1-2-18 15,6-4-10-15,1-1-35 0,3-1-9 16,8-6-6-16,2 1-7 16,15-4-12-1,8 4-6-15,13 6-28 16,8 6-11-16,8 7-11 0,-9 8-5 15,-15 8-8-15,-3 6-1 0,-36 11-1 16,-4 8-13-16,-32 20-63 31,-20 3-33-31,-14 12-23 16,-1-1 13-16,12-12 55 0,8-6 33 0,24-15 21 16,14-4 4-1,30-15 14-15,9-6 11 0,22-12 13 16,18-6 2-16,6-13-8 15,-1-8-9-15,-4-14-44 16,-9-2-108-16,-1-6 87 16</inkml:trace>
  <inkml:trace contextRef="#ctx0" brushRef="#br0" timeOffset="39351.94">20730 12270 1408 0,'8'4'96'15,"6"3"35"-15,7-6-17 0,13-1-17 16,12 0-7-16,14 0 15 16,2-1 2-16,-4 2-15 0,-4 6-15 15,-12 13-36-15,-7 4-13 16,-13 10-23-16,-8 11-4 15,-15 10 0-15,-7 9-2 16,-16 14 6-16,-7 1 0 16,-12 3-11-16,-12-5-18 0,-10 3-75 15,-3 2-99-15,0 0 110 32</inkml:trace>
  <inkml:trace contextRef="#ctx0" brushRef="#br0" timeOffset="40074.19">21782 12667 1172 0,'8'3'140'0,"-1"2"107"15,13-5-134-15,5-2-20 0,10-2-57 16,3-3-14-16,8 3-15 16,4-4-28-16,12 0-158 15,2-2 125-15</inkml:trace>
  <inkml:trace contextRef="#ctx0" brushRef="#br0" timeOffset="40299.99">22808 11886 1222 0,'-13'-3'132'0,"-3"10"64"16,-6 27-34 0,-3 17-12-16,0 32-29 15,-2 14-11-15,7 21-35 16,-3 14-17-16,3 20-32 0,3 2-16 15,-4-1-26-15,4-3-42 16,3-21-147-16,1-10-162 16,16-26 195-16</inkml:trace>
  <inkml:trace contextRef="#ctx0" brushRef="#br0" timeOffset="40580.28">23092 12555 1355 0,'-33'68'96'0,"-29"0"56"0,-7-4 10 16,-16-10-49-16,-1-4-21 16,22-16-50-16,10-8-22 0,18-2-18 31,9 3-1-31,21 9-4 15,6 8-3-15,17 10-1 16,8-2-2-16,12 2-10 16,4-4-35-16,6-15-128 0,6-10-223 15,9-28 227-15</inkml:trace>
  <inkml:trace contextRef="#ctx0" brushRef="#br0" timeOffset="41090.89">23177 12941 1336 0,'-5'34'111'0,"-1"-3"87"0,6 2-103 15,3-6 7-15,10-13-23 16,9-4-1 0,6-18 0-16,7-5-2 15,3-10-10-15,-2-3-13 0,-9-2-34 16,-5 3-6-16,-19-1-2 15,-6 4 5-15,-18 5 7 16,-9-2-1-16,-6 8-3 16,-5 6-5-16,5 21-12 15,1 11-4-15,8 16-5 16,10 5 0-16,12 6-1 16,7 1 1-16,18-6 3 15,7-8 1-15,13-14 3 16,12-8 0-16,11-14 1 15,11-5 4-15,6-7 3 0,4-4 2 16,-13 0 0-16,-9 6-1 16,-25-1-1-16,-15 6 0 15,-18 6-2-15,-8-1-1 0,-18 9-6 32,-3-1-3-32,-2-4 0 0,4-2 0 15,16-15 3 1,9-16 3-16,22-15 10 0,4-15 4 15,16-10 4-15,10-4-1 16,3 5-11 0,-5 4-4-16,-5 9-22 0,-6 7-38 0,-13 7-140 15,-1 0-121-15,-9 18 161 32</inkml:trace>
  <inkml:trace contextRef="#ctx0" brushRef="#br0" timeOffset="41726.53">24136 12889 973 0,'-12'10'97'0,"-1"6"85"0,0-1-53 31,2 12-21-31,7 8-18 0,-1 8-29 16,5 4-15-16,0 3-21 15,1-1-7-15,6-11 6 16,-1-10-4-16,5-18 22 15,2-12 8-15,1-21-1 16,5-12 7-16,0-12-8 16,3-5-3-16,5 0 0 0,-2 3-2 15,3 17-9-15,4 15-4 0,-7 20-12 32,-6 16-3-32,-3 20-9 0,-5 9-1 0,0 7-1 15,5-2 1-15,3-12-3 16,6-9 0-16,10-18 3 31,2-11 2-31,11-15 3 16,2-12 5-16,2-7 10 0,0-4 3 15,-6-6 24-15,-13 1 7 16,-20 7 14-16,-13 6 7 0,-16 15-24 16,-11 12-11-16,-9 27-33 15,-2 12-11 1,10 19-5-16,2 6-2 0,23-6-4 15,8-6-6-15,19-14-11 16,10-10-6 0,9-15-9-16,4-12 0 0,4-12 10 0,1-8 7 15,-2-18 16-15,-5-9 7 16,2-22 7 0,-6-12 3-16,-11-21 8 15,5-15 8-15,-20-29 19 16,-2-8 4-16,3 13 3 15,-4 20-2-15,-12 60-8 16,0 37-6-16,-12 60-10 16,-10 33-9-16,0 56-15 0,-7 22 0 15,-20 21-1-15,7 0-13 0,4-4-109 32,16-13 414-32,36-28-251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C686D088-104F-4734-B599-15C89CB838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E59580B0-9A03-47FD-A432-46224C48CD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405D4FF-F479-4E9E-A69A-53885711960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06BE6B37-DD74-4C60-AC65-47007A763EF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E1080864-4769-4F03-8F2D-DF71E2C906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76250C3C-EEEB-4997-8203-2D97AB61E3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8FDFDCE-0F1B-42DE-8548-071AD6D95D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F5BA88D-3988-4705-A597-5507502F08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F5A976-55AE-4621-94C1-56C314585918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5D48655-8CD8-45F9-A813-882235B047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C344A5D-5F90-4EF1-9B39-4D36883D9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3CFF72AA-8B02-44BE-ABA6-06E4AA0E94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D186523-CA28-46D7-B5A5-98DB2B78C0FE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E70A6DCB-DB13-4FA8-ABD8-9DE194743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0FC5761F-014F-46F4-BD34-AC05D2FFCC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6C658F2-F8C5-4980-B057-10B3BA0700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A9F7A7-504E-4394-AFF1-93B011E62721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85B45C3-6C70-40D9-91B3-830D4FCB30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20F09827-9AF9-479F-B1C8-AAA3C410E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E9A94073-5F39-447B-9A4C-81F61D5709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107189-8C2B-436A-BC84-4E28CF0C2E9E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F4D1168-777E-41D9-9DAA-15B06BE2A8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680ABE3-3296-422E-8AB0-010194768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E9A94073-5F39-447B-9A4C-81F61D5709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107189-8C2B-436A-BC84-4E28CF0C2E9E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F4D1168-777E-41D9-9DAA-15B06BE2A8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680ABE3-3296-422E-8AB0-010194768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718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2D23DECE-D567-44ED-9108-69957F582E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A09BF1-93DE-4158-B460-EC6249798DC0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9D547E7D-7873-4379-8C0F-1C66DCCBC4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8F53C381-FB00-4C34-89EF-F1541C70D8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9B4CA6E-D7DB-43D9-A629-3F95B1822A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85F674-D9AA-4986-8036-1759F102D5DE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81D1C7C-4701-482D-A32E-36F5E5832A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FCF36BE-D3F3-490A-AD53-352BCFD4C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F64E3D06-F5EA-43B1-BBE8-84A32A8AE9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8EFE6C-0F1D-4445-A82C-06EB19341874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C7F362A0-FBEC-4118-A555-EE68B35FBD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C4846C4-ABC3-44B5-8516-FDAC326BC6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EFC8951F-5955-40C1-A199-00643A94B3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E10D8C-69F0-4A8A-8AA5-7F67BEC9EB62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7709C55-1149-4E5D-9B4B-1130C50763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737E5C53-057B-4464-8077-C7ED269236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18C4F2A4-2602-45DF-9B2B-1ABC8780D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E9B2D7-CE5B-4C06-BEF1-E1BED74CE673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127C633-DB71-4995-9A05-5F9E224FDE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BFBC2925-AFBE-4F20-A43F-50EEB949D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BE65A84-18DD-4F10-87CB-D51AE74B52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F086F7-C443-4118-8BFC-A832F2FB5B6D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30C8FAD-957D-4717-B911-27751D682B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A30F11CF-DC9B-4ACE-8736-70F9375CE2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A3F3992E-BF76-454A-AC01-950349DBE9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27F7DB-B128-4FAB-8F1B-AF8CFDFFF6A8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BD5DD90-D0E2-4DE6-AEB0-E942E0D0FF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7FBE905-9E96-4EC1-8FAD-0D8B0F1BB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760217ED-64D3-4AB8-A535-C3641F1705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16D8CB-A9E7-44BE-BEF0-B5AA0790C970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C043E33-B726-433D-ADC1-AE263138BE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FF81F8E8-CC19-4B0D-BF28-552279EE8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2592D3-5014-4909-8AA5-E3582EAE6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37A5CA-1016-4AC0-9DAF-489E79E4FA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BDAEE0-38E6-48C8-BB6F-8775B03DA7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4A280-064A-4D12-B7C6-FC3D9DA16C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222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5818CD-435A-4D64-8C34-329FACE5C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1B24C5-EBEF-4889-AAC3-1912702062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0907AA-EB8F-43FB-8BC9-F71C14F563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F172-0A77-4AD7-A080-C6FA975ACF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171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CCF372-606D-4671-A93B-460EEACB7D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CE059F-32CE-411B-B9C1-B0D379CAA0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86D5C5-B66F-4B92-A2A2-B0626A0F74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085CA-55A4-489D-8C62-90DAB33F1A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37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C5F04E-6D59-4688-BFA7-A597AB2B4B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37BC3E-0B36-42C5-AC17-1516362C07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F4A17D-4678-4A68-B3C2-BFF834ADCB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08094-94A5-422B-8458-CCE60EF34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82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9C1B65-C5CF-4013-A231-2E9292EF77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419544-00B0-4F10-93EF-3544192EE1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ACA815-1F0B-4ECC-99A5-294274063C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F2387-3762-43E5-AACE-DD0602522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307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A82D5F-59ED-4EAA-AF81-4385B0ED7B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3B6DAA-98FA-44BE-87FB-51FEAB3C4C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5FF99E-245A-4635-9F34-C15E48CD5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46E25-FA8A-4D11-A900-80048F407E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40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A86E95C-41D3-4CD4-8A65-6995691D83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596180-8444-4FE3-A612-23B911C682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4CAA8A4-0DDB-4533-9875-9B213FFA8C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EEC77-09D1-4871-ACC5-5C7E4FD3C9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16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618AB4-070C-4F43-9C6A-FB1438562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DFB974-5E3A-4B7A-8503-38AB91BB8E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6D4FA3-DF45-4BAE-9C3B-25A11FDD6A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97278-4A69-4821-B022-98A459A02E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06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D277EC5-1AA2-4BFD-964B-6EFDF47B84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DFDFF57-B297-40BD-8DE5-EDBB0FCB7F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2A388C2-040A-4BB3-89A5-717443B3F7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33940-2E4A-4530-B78F-1459DD8E2B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21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98B550-A68E-443F-8981-143F22591E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F04641-6633-428D-A9FD-27884AC2C4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132E53-C699-4BDA-B9CC-1FFA20794A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C29ED-44DE-445D-9392-C228B809B8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83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983486-0954-4C13-A33A-377B8E9CBA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FC3AD0-6C6B-4CC7-A187-5DF6DFACD5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A2D6D8-30F8-4CBC-AB51-58F86F79C2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EAD8-7576-49C2-8550-7C29E304A7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65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CBF21D8-CA9E-47BA-BE9C-6D61D52CC3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ED4940-78C9-4C92-947D-29D02E81A9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9A05E34-F421-4711-B24B-5914C71A0B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FF9561-0F9A-4808-8C75-CB6AE8D7AA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0B3C62F-824F-4166-906D-D4756CDE5D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AF0DB354-8258-42E2-AC14-99D2FC2B15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AA8A9FA-1217-44C6-ABE1-308BD723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8077B-AB35-41E2-87C9-1AB0E0C8CDD2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EDF38175-A3A7-4875-90BB-B4CC731F9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76769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5: More Instructions, Procedure Calls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C4BC1E6D-5423-4062-BA71-71EA69633F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221220C7-29ED-4678-B474-B07F9C4FC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56900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Numbers, control instructions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Procedure calls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1B8E85A-B5EB-AD36-F53C-B8567DFA34B5}"/>
                  </a:ext>
                </a:extLst>
              </p14:cNvPr>
              <p14:cNvContentPartPr/>
              <p14:nvPr/>
            </p14:nvContentPartPr>
            <p14:xfrm>
              <a:off x="1275120" y="1157760"/>
              <a:ext cx="7774200" cy="4656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1B8E85A-B5EB-AD36-F53C-B8567DFA34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65760" y="1148400"/>
                <a:ext cx="7792920" cy="4674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B480F11-CFD4-4EF5-87B5-F5F4CE1F9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6E117-E5AB-4B55-99A3-C6A2A138A678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1FDE418F-243C-46CA-B261-9B9710727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A7BC15A3-B273-4C9E-846F-ED949A0795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8B0C7867-9AD4-46D7-BF6C-D40B888A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355385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while   (save[i] == 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i += 1;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Values of i and k are in $s3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and $s5 and base of array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save[] is in $s6</a:t>
            </a:r>
          </a:p>
        </p:txBody>
      </p:sp>
      <p:sp>
        <p:nvSpPr>
          <p:cNvPr id="20486" name="Text Box 5">
            <a:extLst>
              <a:ext uri="{FF2B5EF4-FFF2-40B4-BE49-F238E27FC236}">
                <a16:creationId xmlns:a16="http://schemas.microsoft.com/office/drawing/2014/main" id="{4681122B-FED1-4A95-8D2E-547561DFF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238250"/>
            <a:ext cx="3046027" cy="2462213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Loop:  sll      $t1, $s3, 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    $t1, $t1, $s6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lw      $t0, 0($t1)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bne    $t0, $s5, Exit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addi   $s3, $s3,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j         Loop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Exit:</a:t>
            </a:r>
          </a:p>
        </p:txBody>
      </p:sp>
      <p:sp>
        <p:nvSpPr>
          <p:cNvPr id="20487" name="Text Box 5">
            <a:extLst>
              <a:ext uri="{FF2B5EF4-FFF2-40B4-BE49-F238E27FC236}">
                <a16:creationId xmlns:a16="http://schemas.microsoft.com/office/drawing/2014/main" id="{1CFF4E88-3E55-43E0-9291-8C4E5EFB9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675" y="3776663"/>
            <a:ext cx="3046027" cy="2800767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sll      $t1, $s3, 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    $t1, $t1, $s6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Loop:  lw      $t0, 0($t1)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bne    $t0, $s5, Exit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addi   $s3, $s3,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addi   $t1, $t1, 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j         Loop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2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Exit: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69157CD-92FF-A8C2-8D99-03D750497924}"/>
                  </a:ext>
                </a:extLst>
              </p14:cNvPr>
              <p14:cNvContentPartPr/>
              <p14:nvPr/>
            </p14:nvContentPartPr>
            <p14:xfrm>
              <a:off x="366120" y="176760"/>
              <a:ext cx="8795880" cy="6241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69157CD-92FF-A8C2-8D99-03D75049792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6760" y="167400"/>
                <a:ext cx="8814600" cy="6260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2B0A333-8B3E-452F-89BC-472E1B45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0E5EF-6ADC-4EA9-BAFB-FF6A9AE9414F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C3E486F8-1EB8-404A-ABC2-EFB025F72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6810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55B138AB-D1E2-4622-9FA7-CAAB1CB4A6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011B4027-0BF1-42BC-813F-FE9363CDC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2757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The 32 MIPS registers are partitioned as follows: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Register 0 :  $zero        always stores the constant 0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2-3   :  $v0, $v1   return values of a procedure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4-7   :  $a0-$a3   input arguments to a procedure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8-15 :  $t0-$t7     temporaries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16-23: $s0-$s7    variables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Regs 24-25: $t8-$t9     more temporaries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28     : $gp          global pointer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29     : $sp           stack pointer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30     : $fp            frame pointer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Reg   31     : $ra           return address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B8FDC64-B9BA-FE55-2BC2-08CC9BADB52A}"/>
                  </a:ext>
                </a:extLst>
              </p14:cNvPr>
              <p14:cNvContentPartPr/>
              <p14:nvPr/>
            </p14:nvContentPartPr>
            <p14:xfrm>
              <a:off x="2507040" y="1842480"/>
              <a:ext cx="6563880" cy="3078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B8FDC64-B9BA-FE55-2BC2-08CC9BADB52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97680" y="1833120"/>
                <a:ext cx="6582600" cy="3097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663DB25-36B9-4A89-BB08-AD6A1F30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4088B-2EAD-4689-8E92-ED06AE0F9478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EBA965FD-5103-4E53-A718-EBBECE02E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594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Procedures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2B1D3DE9-A447-48B9-A419-141B80737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93E17B5-162F-448B-BAE0-80D14AFDF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0" y="5645150"/>
            <a:ext cx="286200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Local variables, AR, $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$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endParaRPr lang="en-US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Scratchpad and saves/restores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Arguments and returns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and $ra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808508F-C4B5-8118-CDE2-6A4536D586F3}"/>
                  </a:ext>
                </a:extLst>
              </p14:cNvPr>
              <p14:cNvContentPartPr/>
              <p14:nvPr/>
            </p14:nvContentPartPr>
            <p14:xfrm>
              <a:off x="48600" y="59040"/>
              <a:ext cx="9082080" cy="6411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808508F-C4B5-8118-CDE2-6A4536D586F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240" y="49680"/>
                <a:ext cx="9100800" cy="6429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663DB25-36B9-4A89-BB08-AD6A1F30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4088B-2EAD-4689-8E92-ED06AE0F9478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EBA965FD-5103-4E53-A718-EBBECE02E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0594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Procedures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2B1D3DE9-A447-48B9-A419-141B80737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93E17B5-162F-448B-BAE0-80D14AFDF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0" y="5645150"/>
            <a:ext cx="286200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Local variables, AR, $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$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endParaRPr lang="en-US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Scratchpad and saves/restores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Arguments and returns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jal</a:t>
            </a:r>
            <a:r>
              <a:rPr lang="en-U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and $ra</a:t>
            </a:r>
          </a:p>
        </p:txBody>
      </p:sp>
    </p:spTree>
    <p:extLst>
      <p:ext uri="{BB962C8B-B14F-4D97-AF65-F5344CB8AC3E}">
        <p14:creationId xmlns:p14="http://schemas.microsoft.com/office/powerpoint/2010/main" val="369857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CABD2EA-BA7A-4157-89EB-114102A3CF4B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D210A2C-2FA9-4A1C-84DB-B458D2E9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4D3A0-133A-4C7C-9994-113357EE8A71}" type="slidenum">
              <a:rPr lang="en-US" altLang="en-US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A67A3CA9-0B22-4C85-9114-05B8CBDC8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id="{217C8626-74B2-48A2-962B-8CCD601C25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B4FF2278-FD5A-4042-9F79-A7106DDFD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2156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 code:     d[3]  = d[2] + a;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Assembly (same assumptions as previous example):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$s0, 0($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 #  a is brought into $s0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$s1, 20($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#  d[2] is brought into $s1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add   $s2, $s0, $s1  #  the sum is in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$s2, 24($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#  $s2 is stored into d[3]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Assembly version of the code continues to expand!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AE4203F-4586-D5E9-F141-5F3567650A2B}"/>
                  </a:ext>
                </a:extLst>
              </p14:cNvPr>
              <p14:cNvContentPartPr/>
              <p14:nvPr/>
            </p14:nvContentPartPr>
            <p14:xfrm>
              <a:off x="110880" y="347760"/>
              <a:ext cx="8130960" cy="53532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AE4203F-4586-D5E9-F141-5F3567650A2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520" y="338400"/>
                <a:ext cx="8149680" cy="5371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0CB4B3-0EA8-4C56-848B-0661320B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B24B84-3BAF-4A75-B26E-195479A7D80A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F2002D3A-651F-4E4C-B0F7-FB8608B52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256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 Organization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752950AC-AB13-4D09-98D0-BD6BC590A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708507B2-5506-4030-84B6-C61AB2126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71134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space allocated on stack by a procedure is termed the activation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record (includes saved values and data local to the procedure) – frame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pointer points to the start of the record and stack pointer points to the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end – variable addresses are specified relative to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as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may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change during the execution of the procedure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points to area in memory that saves global variables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Dynamically allocated storage (with malloc()) is placed on the heap</a:t>
            </a:r>
          </a:p>
        </p:txBody>
      </p:sp>
      <p:sp>
        <p:nvSpPr>
          <p:cNvPr id="6150" name="Rectangle 5">
            <a:extLst>
              <a:ext uri="{FF2B5EF4-FFF2-40B4-BE49-F238E27FC236}">
                <a16:creationId xmlns:a16="http://schemas.microsoft.com/office/drawing/2014/main" id="{F07039A2-0691-4F76-8F3E-E6BE22F03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114800"/>
            <a:ext cx="2590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Dynamic data (heap)</a:t>
            </a:r>
          </a:p>
        </p:txBody>
      </p:sp>
      <p:sp>
        <p:nvSpPr>
          <p:cNvPr id="6151" name="Rectangle 6">
            <a:extLst>
              <a:ext uri="{FF2B5EF4-FFF2-40B4-BE49-F238E27FC236}">
                <a16:creationId xmlns:a16="http://schemas.microsoft.com/office/drawing/2014/main" id="{8FC095B3-1570-447D-830F-ACDC5B009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334000"/>
            <a:ext cx="2590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Static data (globals)</a:t>
            </a:r>
          </a:p>
        </p:txBody>
      </p:sp>
      <p:sp>
        <p:nvSpPr>
          <p:cNvPr id="6152" name="Rectangle 7">
            <a:extLst>
              <a:ext uri="{FF2B5EF4-FFF2-40B4-BE49-F238E27FC236}">
                <a16:creationId xmlns:a16="http://schemas.microsoft.com/office/drawing/2014/main" id="{85EF0530-5C6B-467C-BBC4-C58CC6D78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867400"/>
            <a:ext cx="25908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Text (instructions)</a:t>
            </a:r>
          </a:p>
        </p:txBody>
      </p:sp>
      <p:sp>
        <p:nvSpPr>
          <p:cNvPr id="6153" name="Line 8">
            <a:extLst>
              <a:ext uri="{FF2B5EF4-FFF2-40B4-BE49-F238E27FC236}">
                <a16:creationId xmlns:a16="http://schemas.microsoft.com/office/drawing/2014/main" id="{E01F7F72-B386-485B-BA36-C0FF4958E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419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54" name="Line 9">
            <a:extLst>
              <a:ext uri="{FF2B5EF4-FFF2-40B4-BE49-F238E27FC236}">
                <a16:creationId xmlns:a16="http://schemas.microsoft.com/office/drawing/2014/main" id="{904DE6CF-AB5A-449E-97D6-596DCA3DFD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4800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BB247084-1911-4719-9660-B2C0E2D1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0FF46-96D8-4AF8-B22F-BCADA7FCB4AD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28546F55-5474-4B3F-9092-35118AF75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799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Recap – Numeric Representations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FAA7D9C2-5C1B-4E4F-8FA7-48A0C7AD7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D02FFE7B-7289-47E0-AB21-FFF4AD178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11003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Decimal </a:t>
            </a:r>
            <a:r>
              <a:rPr lang="en-US" altLang="en-US" sz="2400" dirty="0">
                <a:latin typeface="Arial" panose="020B0604020202020204" pitchFamily="34" charset="0"/>
              </a:rPr>
              <a:t>       35</a:t>
            </a:r>
            <a:r>
              <a:rPr lang="en-US" altLang="en-US" sz="2400" baseline="-25000" dirty="0">
                <a:latin typeface="Arial" panose="020B0604020202020204" pitchFamily="34" charset="0"/>
              </a:rPr>
              <a:t>10  </a:t>
            </a:r>
            <a:r>
              <a:rPr lang="en-US" altLang="en-US" sz="2400" dirty="0">
                <a:latin typeface="Arial" panose="020B0604020202020204" pitchFamily="34" charset="0"/>
              </a:rPr>
              <a:t>=  3 x 10</a:t>
            </a:r>
            <a:r>
              <a:rPr lang="en-US" altLang="en-US" sz="2400" baseline="30000" dirty="0">
                <a:latin typeface="Arial" panose="020B0604020202020204" pitchFamily="34" charset="0"/>
              </a:rPr>
              <a:t>1</a:t>
            </a:r>
            <a:r>
              <a:rPr lang="en-US" altLang="en-US" sz="2400" dirty="0">
                <a:latin typeface="Arial" panose="020B0604020202020204" pitchFamily="34" charset="0"/>
              </a:rPr>
              <a:t>  + 5 x 10</a:t>
            </a:r>
            <a:r>
              <a:rPr lang="en-US" altLang="en-US" sz="2400" baseline="30000" dirty="0">
                <a:latin typeface="Arial" panose="020B0604020202020204" pitchFamily="34" charset="0"/>
              </a:rPr>
              <a:t>0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Binary </a:t>
            </a:r>
            <a:r>
              <a:rPr lang="en-US" altLang="en-US" sz="2400" dirty="0">
                <a:latin typeface="Arial" panose="020B0604020202020204" pitchFamily="34" charset="0"/>
              </a:rPr>
              <a:t>         00100011</a:t>
            </a:r>
            <a:r>
              <a:rPr lang="en-US" altLang="en-US" sz="2400" baseline="-25000" dirty="0">
                <a:latin typeface="Arial" panose="020B0604020202020204" pitchFamily="34" charset="0"/>
              </a:rPr>
              <a:t>2  </a:t>
            </a:r>
            <a:r>
              <a:rPr lang="en-US" altLang="en-US" sz="2400" dirty="0">
                <a:latin typeface="Arial" panose="020B0604020202020204" pitchFamily="34" charset="0"/>
              </a:rPr>
              <a:t>=  1 x 2</a:t>
            </a:r>
            <a:r>
              <a:rPr lang="en-US" altLang="en-US" sz="2400" baseline="30000" dirty="0">
                <a:latin typeface="Arial" panose="020B0604020202020204" pitchFamily="34" charset="0"/>
              </a:rPr>
              <a:t>5</a:t>
            </a:r>
            <a:r>
              <a:rPr lang="en-US" altLang="en-US" sz="2400" dirty="0">
                <a:latin typeface="Arial" panose="020B0604020202020204" pitchFamily="34" charset="0"/>
              </a:rPr>
              <a:t>  +  1 x 2</a:t>
            </a:r>
            <a:r>
              <a:rPr lang="en-US" altLang="en-US" sz="2400" baseline="30000" dirty="0">
                <a:latin typeface="Arial" panose="020B0604020202020204" pitchFamily="34" charset="0"/>
              </a:rPr>
              <a:t>1</a:t>
            </a:r>
            <a:r>
              <a:rPr lang="en-US" altLang="en-US" sz="2400" dirty="0">
                <a:latin typeface="Arial" panose="020B0604020202020204" pitchFamily="34" charset="0"/>
              </a:rPr>
              <a:t>  +  1 x 2</a:t>
            </a:r>
            <a:r>
              <a:rPr lang="en-US" altLang="en-US" sz="2400" baseline="30000" dirty="0">
                <a:latin typeface="Arial" panose="020B0604020202020204" pitchFamily="34" charset="0"/>
              </a:rPr>
              <a:t>0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Hexadecimal (compact representation)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                   0x 23    or   23</a:t>
            </a:r>
            <a:r>
              <a:rPr lang="en-US" altLang="en-US" sz="2400" baseline="-25000" dirty="0">
                <a:latin typeface="Arial" panose="020B0604020202020204" pitchFamily="34" charset="0"/>
              </a:rPr>
              <a:t>hex     </a:t>
            </a:r>
            <a:r>
              <a:rPr lang="en-US" altLang="en-US" sz="2400" dirty="0">
                <a:latin typeface="Arial" panose="020B0604020202020204" pitchFamily="34" charset="0"/>
              </a:rPr>
              <a:t>=   2 x 16</a:t>
            </a:r>
            <a:r>
              <a:rPr lang="en-US" altLang="en-US" sz="2400" baseline="30000" dirty="0">
                <a:latin typeface="Arial" panose="020B0604020202020204" pitchFamily="34" charset="0"/>
              </a:rPr>
              <a:t>1</a:t>
            </a:r>
            <a:r>
              <a:rPr lang="en-US" altLang="en-US" sz="2400" dirty="0">
                <a:latin typeface="Arial" panose="020B0604020202020204" pitchFamily="34" charset="0"/>
              </a:rPr>
              <a:t>  +  3 x 16</a:t>
            </a:r>
            <a:r>
              <a:rPr lang="en-US" altLang="en-US" sz="2400" baseline="30000" dirty="0">
                <a:latin typeface="Arial" panose="020B0604020202020204" pitchFamily="34" charset="0"/>
              </a:rPr>
              <a:t>0</a:t>
            </a:r>
            <a:endParaRPr lang="en-US" altLang="en-US" sz="2400" baseline="-25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baseline="-25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baseline="-25000" dirty="0">
                <a:latin typeface="Arial" panose="020B0604020202020204" pitchFamily="34" charset="0"/>
              </a:rPr>
              <a:t>             </a:t>
            </a:r>
            <a:r>
              <a:rPr lang="en-US" altLang="en-US" sz="2400" dirty="0">
                <a:latin typeface="Arial" panose="020B0604020202020204" pitchFamily="34" charset="0"/>
              </a:rPr>
              <a:t>0-15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(decimal)   </a:t>
            </a:r>
            <a:r>
              <a:rPr lang="en-US" altLang="en-US" sz="2400" dirty="0">
                <a:latin typeface="Arial" panose="020B0604020202020204" pitchFamily="34" charset="0"/>
                <a:sym typeface="Wingdings" panose="05000000000000000000" pitchFamily="2" charset="2"/>
              </a:rPr>
              <a:t>   0-9,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a-f  (hex)</a:t>
            </a:r>
          </a:p>
        </p:txBody>
      </p:sp>
      <p:sp>
        <p:nvSpPr>
          <p:cNvPr id="8198" name="Text Box 5">
            <a:extLst>
              <a:ext uri="{FF2B5EF4-FFF2-40B4-BE49-F238E27FC236}">
                <a16:creationId xmlns:a16="http://schemas.microsoft.com/office/drawing/2014/main" id="{79874026-F4E6-4359-ABA9-4C96FB9BD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724400"/>
            <a:ext cx="186839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  Binary  Hex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0    0000     00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1    0001     01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2    0010     02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3    0011     03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A0D1D312-71A1-4537-BFE5-49351A966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724400"/>
            <a:ext cx="186839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  Binary  Hex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4    0100     04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5    0101     05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6    0110     06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7    0111     07</a:t>
            </a:r>
          </a:p>
        </p:txBody>
      </p:sp>
      <p:sp>
        <p:nvSpPr>
          <p:cNvPr id="8200" name="Text Box 9">
            <a:extLst>
              <a:ext uri="{FF2B5EF4-FFF2-40B4-BE49-F238E27FC236}">
                <a16:creationId xmlns:a16="http://schemas.microsoft.com/office/drawing/2014/main" id="{02D9B115-2555-449B-9315-99AEA044F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724400"/>
            <a:ext cx="186839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  Binary  Hex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8    1000     08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9    1001     09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   1010     0a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11    1011     0b</a:t>
            </a:r>
          </a:p>
        </p:txBody>
      </p:sp>
      <p:sp>
        <p:nvSpPr>
          <p:cNvPr id="8201" name="Text Box 10">
            <a:extLst>
              <a:ext uri="{FF2B5EF4-FFF2-40B4-BE49-F238E27FC236}">
                <a16:creationId xmlns:a16="http://schemas.microsoft.com/office/drawing/2014/main" id="{FDD3365F-4EC9-4EC7-BAD0-5A3B76C4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724400"/>
            <a:ext cx="186839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  Binary  Hex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12    1100     0c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13    1101     0d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14    1110     0e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   1111     0f</a:t>
            </a:r>
          </a:p>
        </p:txBody>
      </p:sp>
      <p:sp>
        <p:nvSpPr>
          <p:cNvPr id="8202" name="Line 11">
            <a:extLst>
              <a:ext uri="{FF2B5EF4-FFF2-40B4-BE49-F238E27FC236}">
                <a16:creationId xmlns:a16="http://schemas.microsoft.com/office/drawing/2014/main" id="{778B11CE-D2BE-46FD-845C-AF1B591CF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648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2">
            <a:extLst>
              <a:ext uri="{FF2B5EF4-FFF2-40B4-BE49-F238E27FC236}">
                <a16:creationId xmlns:a16="http://schemas.microsoft.com/office/drawing/2014/main" id="{028F1F5A-B0B2-4229-B42F-BD5489E8AD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648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3">
            <a:extLst>
              <a:ext uri="{FF2B5EF4-FFF2-40B4-BE49-F238E27FC236}">
                <a16:creationId xmlns:a16="http://schemas.microsoft.com/office/drawing/2014/main" id="{D67244A7-01B4-4A4C-9862-1958395B937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03C6F3F-3D09-4AB7-4C71-A3C21521271B}"/>
                  </a:ext>
                </a:extLst>
              </p14:cNvPr>
              <p14:cNvContentPartPr/>
              <p14:nvPr/>
            </p14:nvContentPartPr>
            <p14:xfrm>
              <a:off x="790200" y="23400"/>
              <a:ext cx="8245800" cy="6428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03C6F3F-3D09-4AB7-4C71-A3C21521271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0840" y="14040"/>
                <a:ext cx="8264520" cy="6446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8EE03C6-876B-49FE-8BE5-A91B213B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2759F4-793C-4EA8-A582-CA28E0F0E21E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430767EC-DFB7-466E-A48B-FF8A2DFB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519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Instruction Formats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A3404102-DF66-447C-89B6-45C6DA5223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1CF9E968-54C9-48CB-9FB0-B9BE395B1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7079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Instructions are represented as 32-bit numbers (one word),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broken into 6 fields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R-type instruction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add     $t0, $s1,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000000     10001    10010    01000    00000    100000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6 bits         5 bits     5 bits     5 bits      5 bits      6 bits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op   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rs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rt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shamt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funct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opcode     source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source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dest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shift amt   function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I-type instruction         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$t0, 32($s3)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6 bits        5 bits    5 bits         16 bits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opcode   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rt            constant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($s3)    ($t0)</a:t>
            </a:r>
            <a:endParaRPr lang="en-US" altLang="en-US" sz="2400" i="1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3F4FE21-A01F-74DD-199F-FE6F1EF26A3C}"/>
                  </a:ext>
                </a:extLst>
              </p14:cNvPr>
              <p14:cNvContentPartPr/>
              <p14:nvPr/>
            </p14:nvContentPartPr>
            <p14:xfrm>
              <a:off x="461520" y="132480"/>
              <a:ext cx="8616960" cy="6437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3F4FE21-A01F-74DD-199F-FE6F1EF26A3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2160" y="123120"/>
                <a:ext cx="8635680" cy="6456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B385449-1D00-43B1-8326-0084664F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B8242-1D43-4A59-A646-3CD99CB39F24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AFDFD041-568B-409E-90B3-4619A1F21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628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Logical Operations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46359E38-8E04-49AD-959A-EB10E2CA0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33CFDF43-0034-4E0B-9BF0-7688EEBC4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34329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Logical ops          C operators      Java operators         MIPS </a:t>
            </a:r>
            <a:r>
              <a:rPr lang="en-US" altLang="en-US" sz="20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</a:t>
            </a: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Shift Left                    &lt;&lt;                        &lt;&lt;     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Shift Right                  &gt;&gt;                       &gt;&gt;&gt;   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srl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Bit-by-bit AND            &amp;                         &amp;                     and,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andi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Bit-by-bit OR               |                          |                         or,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ori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Bit-by-bit NOT            ~                          ~                           nor (with $zero)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29AF63F-25EB-4DD7-2B00-DE9E9ED9322E}"/>
                  </a:ext>
                </a:extLst>
              </p14:cNvPr>
              <p14:cNvContentPartPr/>
              <p14:nvPr/>
            </p14:nvContentPartPr>
            <p14:xfrm>
              <a:off x="138240" y="250560"/>
              <a:ext cx="8932320" cy="6052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29AF63F-25EB-4DD7-2B00-DE9E9ED9322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8880" y="241200"/>
                <a:ext cx="8951040" cy="6071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C244690-02C1-4F77-8170-BC1562EE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D24F7-BABB-4362-A37B-8F1A73480375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45273581-8921-49CB-B26C-1707CB07F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830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Instructions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5CA1245F-7547-42CB-B5B8-EB7885F969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73324850-4B94-4123-AD27-DC16EAC83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289496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Conditional branch: Jump to instruction L1 if register1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equals register2: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beq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register1,  register2,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Similarly,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bne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and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(set-on-less-than)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Unconditional branch: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  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jr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$s0    </a:t>
            </a:r>
            <a:r>
              <a:rPr lang="en-US" altLang="en-US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(useful for big jumps and procedure returns)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if  (i == j)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</a:t>
            </a:r>
            <a:r>
              <a:rPr lang="en-US" altLang="en-US" sz="2400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g+h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else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g-h;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6B69C4E-922A-6ADA-5336-18BB1453FB74}"/>
                  </a:ext>
                </a:extLst>
              </p14:cNvPr>
              <p14:cNvContentPartPr/>
              <p14:nvPr/>
            </p14:nvContentPartPr>
            <p14:xfrm>
              <a:off x="678960" y="2328840"/>
              <a:ext cx="6469200" cy="2337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6B69C4E-922A-6ADA-5336-18BB1453FB7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9600" y="2319480"/>
                <a:ext cx="6487920" cy="2356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6DEAAF1-1753-4C56-AF5A-B3067E3EE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BB5FA-7747-46F2-A32C-3BF1473F03DB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6D02DC89-02E0-4ECB-B3E7-832AB5640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830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Instructions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FA1A44F3-56F8-4766-8223-943133599E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F33F3051-3FC9-4921-9A97-4514DF4D5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289496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Conditional branch: Jump to instruction L1 if register1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equals register2: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beq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register1,  register2,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Similarly,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bne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and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(set-on-less-than)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Unconditional branch: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   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en-US" sz="2400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jr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$s0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(useful for big jumps and procedure returns)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if  (i == j)                                   </a:t>
            </a:r>
            <a:r>
              <a:rPr lang="en-US" altLang="en-US" sz="2400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bne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$s3, $s4, Else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</a:t>
            </a:r>
            <a:r>
              <a:rPr lang="en-US" altLang="en-US" sz="2400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g+h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                                add   $s0, $s1,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else                                            j        End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f = g-h;                       Else:   sub   $s0, $s1,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End: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1F3FFE5-2A76-6547-6F0D-8A27BAB327A8}"/>
                  </a:ext>
                </a:extLst>
              </p14:cNvPr>
              <p14:cNvContentPartPr/>
              <p14:nvPr/>
            </p14:nvContentPartPr>
            <p14:xfrm>
              <a:off x="399600" y="23400"/>
              <a:ext cx="8648640" cy="6678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1F3FFE5-2A76-6547-6F0D-8A27BAB327A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0240" y="14040"/>
                <a:ext cx="8667360" cy="6697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B480F11-CFD4-4EF5-87B5-F5F4CE1F9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6FD999-C4A1-4363-8664-EAB7EEBEA3F1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D7BD0890-3116-41F9-A15E-C551546F1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72E570B2-548C-488D-974B-023FBAE081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D0400824-36B9-4C6C-854F-8C48AF108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374967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while   (save[i] == 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i += 1;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Values of i and k are in $s3  and $s5 and base of array  save[] is in $s6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46019</TotalTime>
  <Words>1080</Words>
  <Application>Microsoft Office PowerPoint</Application>
  <PresentationFormat>On-screen Show (4:3)</PresentationFormat>
  <Paragraphs>194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267</cp:revision>
  <dcterms:created xsi:type="dcterms:W3CDTF">2002-09-20T18:19:18Z</dcterms:created>
  <dcterms:modified xsi:type="dcterms:W3CDTF">2023-01-24T17:30:17Z</dcterms:modified>
</cp:coreProperties>
</file>