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3" r:id="rId2"/>
    <p:sldId id="567" r:id="rId3"/>
    <p:sldId id="515" r:id="rId4"/>
    <p:sldId id="571" r:id="rId5"/>
    <p:sldId id="572" r:id="rId6"/>
    <p:sldId id="573" r:id="rId7"/>
    <p:sldId id="576" r:id="rId8"/>
    <p:sldId id="574" r:id="rId9"/>
    <p:sldId id="575" r:id="rId10"/>
    <p:sldId id="577" r:id="rId11"/>
    <p:sldId id="561" r:id="rId12"/>
    <p:sldId id="578" r:id="rId13"/>
    <p:sldId id="560" r:id="rId14"/>
    <p:sldId id="563" r:id="rId15"/>
    <p:sldId id="564" r:id="rId16"/>
    <p:sldId id="546" r:id="rId17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116A0A-1C8D-4684-B120-B7F6471E2BD4}" v="1" dt="2023-01-19T17:30:54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7A116A0A-1C8D-4684-B120-B7F6471E2BD4}"/>
    <pc:docChg chg="modSld">
      <pc:chgData name="Rajeev Balasubramonian" userId="d1fdae7ed13c9a74" providerId="LiveId" clId="{7A116A0A-1C8D-4684-B120-B7F6471E2BD4}" dt="2023-01-19T17:30:54.780" v="0"/>
      <pc:docMkLst>
        <pc:docMk/>
      </pc:docMkLst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0" sldId="363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0" sldId="363"/>
            <ac:inkMk id="3" creationId="{A2A07564-F607-6B51-CEA1-50828C7B87D2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0" sldId="515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0" sldId="515"/>
            <ac:inkMk id="3" creationId="{9B5D69A3-862A-3258-1296-46CDA57959C9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0" sldId="560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0" sldId="560"/>
            <ac:inkMk id="3" creationId="{BA098615-317D-7A5F-2FBE-088A14BFD1FF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0" sldId="561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0" sldId="561"/>
            <ac:inkMk id="3" creationId="{4831FACE-5B65-B7AC-B635-51E4717B464C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0" sldId="567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0" sldId="567"/>
            <ac:inkMk id="3" creationId="{7882A81E-C085-9D12-C0AE-C41600E76178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0" sldId="572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0" sldId="572"/>
            <ac:inkMk id="3" creationId="{9099B45C-D7B4-0EDE-4DCD-4C998A43C73B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0" sldId="573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0" sldId="573"/>
            <ac:inkMk id="3" creationId="{2D8A0375-7D0C-8D16-FD0E-DA6DAD0CA095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0" sldId="574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0" sldId="574"/>
            <ac:inkMk id="3" creationId="{E0FA1F86-43C4-1463-B11C-3BFDADEC164F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0" sldId="575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0" sldId="575"/>
            <ac:inkMk id="3" creationId="{4B77ABF6-DFCF-A06B-52F8-508AD38AF9D6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2541863307" sldId="576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2541863307" sldId="576"/>
            <ac:inkMk id="3" creationId="{E7652933-FA5A-07B0-66F9-D2E250F71B3C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619139362" sldId="577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619139362" sldId="577"/>
            <ac:inkMk id="3" creationId="{53D435E4-9BBD-CC4D-619C-139B21904798}"/>
          </ac:inkMkLst>
        </pc:inkChg>
      </pc:sldChg>
      <pc:sldChg chg="addSp">
        <pc:chgData name="Rajeev Balasubramonian" userId="d1fdae7ed13c9a74" providerId="LiveId" clId="{7A116A0A-1C8D-4684-B120-B7F6471E2BD4}" dt="2023-01-19T17:30:54.780" v="0"/>
        <pc:sldMkLst>
          <pc:docMk/>
          <pc:sldMk cId="420590975" sldId="578"/>
        </pc:sldMkLst>
        <pc:inkChg chg="add">
          <ac:chgData name="Rajeev Balasubramonian" userId="d1fdae7ed13c9a74" providerId="LiveId" clId="{7A116A0A-1C8D-4684-B120-B7F6471E2BD4}" dt="2023-01-19T17:30:54.780" v="0"/>
          <ac:inkMkLst>
            <pc:docMk/>
            <pc:sldMk cId="420590975" sldId="578"/>
            <ac:inkMk id="3" creationId="{CE313021-BA56-9A3A-D78F-3048CE66798F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BD336C8B-C9B0-452A-8C85-BBA3B435D3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6702D8E0-E007-427D-B3A6-8CADEBDA16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9994065-F1C6-4B13-9CA5-B3F16CBE441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86FEBF1D-D558-4623-8CB4-64029008E36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BBA1EA-6D29-4699-B9DE-FFDC294BD4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6:10:24.5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7264 12506 243 0,'3'-17'88'0,"5"-2"111"16,-5 3 1-16,2 2-7 0,0 0-17 15,-4 9-46-15,-1-3-24 16,0 7-42-16,0 1-9 16,-1 0-1-1,-1 0 3-15,-6 11 5 0,5 1 5 0,3 13 1 16,1 9 4-1,3 19-2-15,4 9-12 16,-4 4-26-16,4 7-12 0,-3 1-14 16,3 3-2-16,-5 6-2 15,2 6 0-15,1 5-1 16,-4-7 1-16,5-3 0 16,0-9 0-16,4-16-18 15,-2-9-22-15,-1-13-62 16,2-11-61-16,-1-18 87 15</inkml:trace>
  <inkml:trace contextRef="#ctx0" brushRef="#br0" timeOffset="316.39">7911 12156 861 0,'-2'-1'126'0,"-1"1"129"0,3 1-60 16,-2 16-27-16,1 9-33 0,-1 16-42 15,-1 10-16-15,3 18-23 16,3 15-10-16,2 19-20 15,-2 6-8-15,2 12-8 16,-4 6-3-16,-1-5-16 16,0 0-30-16,0-10-96 15,-4-12-72-15,1-22 104 0</inkml:trace>
  <inkml:trace contextRef="#ctx0" brushRef="#br0" timeOffset="560.94">7278 13027 1188 0,'38'-18'156'0,"16"-2"119"0,7-12-60 16,12-1-80-16,-4-2-46 15,-3 4-52-15,1-4-15 16,0 8-59-16,1 2-62 16,8 3-411-16,8 6 324 15</inkml:trace>
  <inkml:trace contextRef="#ctx0" brushRef="#br0" timeOffset="1041.26">8329 12449 778 0,'1'11'124'0,"-1"8"121"16,8 13-58-16,-6 17-48 16,1 14-37-16,0 21-54 15,3 7-22-15,2 10-21 16,5-3-2-16,7-13-1 15,6-11-1-15,0-30-1 16,4-12 0 0,-3-26 11-16,3-6 13 15,-5-17 32-15,-4-9 10 0,1-10 3 16,0-3-11-16,-1 1-29 16,2 9-11-16,10 15-17 15,7 14-3-15,2 25-2 0,6 13 0 16,-1 8 4-16,-4 3 3 15,-4-14 1 1,-3-12 7-16,-6-20 43 16,-6-6 23-16,-7-19 46 15,-4-6 5-15,-8-19-21 16,-2-9-16-16,-6-11-37 16,-7-8-17-16,-4-5-25 0,-8 3-7 15,0-5-5-15,3 8 0 16,6 15-4-16,4 9-2 0,9 18-57 15,0 12-51-15,9 9-172 16,6 4-157-16,22 7 241 16</inkml:trace>
  <inkml:trace contextRef="#ctx0" brushRef="#br0" timeOffset="1487.49">9982 12426 1209 0,'-17'19'134'0,"7"0"118"0,4-5-137 15,7-2 9-15,17-2-25 16,9-7-5-16,17 0-16 15,8 2-14 1,9-2-27-16,-7 2-11 16,-5 3-17-16,-3 4-3 15,-15 4-2-15,-2 8 1 0,-12 10 2 16,-12 7-2 0,-15 12-15-1,-5-1-15-15,-19 11-31 0,3-8-8 16,-10-3 8-16,3-2 12 0,6-9 29 15,15-1 8-15,17-4 14 16,10-3 12-16,15-4 27 0,5-6 12 16,11-10 10-16,4-7-4 15,14-12-21-15,9-7-9 16,11-12-17 0,4-7-6-16,7-4-22 0,3-2-39 15,-11 2-194 1,0 1 156-16</inkml:trace>
  <inkml:trace contextRef="#ctx0" brushRef="#br0" timeOffset="2002.13">12287 12609 1223 0,'5'-2'140'0,"3"5"135"0,3 7-88 15,-7 13-55-15,1 7-36 16,-5 11-53-16,0 10-17 16,0 17-19-16,0 6-3 15,3 24-1-15,0 14-9 0,4 18-97 31,-6 9-99-31,9 3 107 0</inkml:trace>
  <inkml:trace contextRef="#ctx0" brushRef="#br0" timeOffset="2332.35">12317 12834 883 0,'3'-19'137'16,"11"-39"231"-16,0 11-117 16,7-4-79-16,-2 5 0 0,6 1-47 15,8 4-22-15,10 20-47 16,9 7-22-16,9 22-24 16,4 11-4-16,-10 14-1 15,2 11 1 1,-25 5 2-16,-9 5 2 15,-21-1 4-15,-15 1-2 16,-17-2-14-16,-11-6-13 0,-19-5-42 16,0-4-19-1,-6-11-44-15,8-7-28 0,4-13-103 16,10-4-158-16,28-2 238 16</inkml:trace>
  <inkml:trace contextRef="#ctx0" brushRef="#br0" timeOffset="2654.84">13027 12782 986 0,'1'57'63'0,"-1"4"29"0,0 3-35 16,4-3 5-16,3-17-12 15,8-9 0-15,5-21 24 16,-1-14 15-16,9-14 13 16,6-13 0-16,-6-11-15 15,4-6-5-15,-15 0 7 16,-5-8 10-16,-12 6-3 16,-7 2-9-16,-15 5-25 0,-12 4-17 15,-2 18-34-15,0 6-10 0,4 15-64 16,10 17-58-16,8 10-189 15,8 7 167-15</inkml:trace>
  <inkml:trace contextRef="#ctx0" brushRef="#br0" timeOffset="2963.82">13764 12620 1404 0,'37'-14'141'15,"-8"9"92"-15,-12 5-47 0,-17 19-76 16,-12 11-26 0,-12 15-29-16,-1 11-11 0,-4 2-14 15,4-1-9-15,11-7-19 16,6-4-3-16,17-16-7 16,9-8 3-16,18-8 10 0,8-3 3 31,5 2 15-31,8-2 6 0,-7-2 3 15,-5 7 6-15,-17 0 1 16,-11 0-6-16,-23 7-10 16,-11 6-2-16,-24 5-38 15,-11 7-24-15,-13 4-90 16,-6-1-64-16,1-16-176 16,1-4-182-16,15-26 314 15</inkml:trace>
  <inkml:trace contextRef="#ctx0" brushRef="#br0" timeOffset="3192.63">14104 12104 643 0,'82'-60'210'16,"-8"14"190"-16,-25 35-128 16,-14 18-43-16,-16 38-58 15,-6 19-29-15,-7 25-40 16,-6 12-20-16,0 18-42 0,-5 0-13 15,7 4-19-15,1-7-5 32,-3-11-56-32,2-2-57 0,-2-10-368 15,14 3 292-15</inkml:trace>
  <inkml:trace contextRef="#ctx0" brushRef="#br0" timeOffset="3927.6">14251 12744 1330 0,'44'0'117'0,"0"0"61"16,4 0-21-16,-1-1-65 31,0-2-19-31,4-5-21 0,4-5-5 15,2-1-11-15,-2-5-5 16,3 2-6-16,-7 1-2 16,-10-3 7-16,-8 3 8 0,-16 2 10 15,-7 0 13-15,-10 4 9 16,-10 2-3-16,-16 7-15 16,-11 6-16-16,-13 15-24 15,1 15-9-15,2 22-9 16,9 10-11-1,19 8-1-15,9 2-11 0,28-8-41 0,8-6-22 16,20-17-61-16,14-11-40 0,13-24-85 31,-4-11-56-31,7-19-31 16,-2-13 50-16,-3-13 132 0,6-8 87 16,-3-5 141-16,4 8 60 15,-6 2 143-15,-15 9 62 0,-25 23 47 16,-21 2-16-16,-32 17-95 15,-13 10-52-15,-22 10-92 16,3 4-41-16,-4 16-51 16,13 6-10-16,17 9-6 15,8-3-4 1,19-6-18-16,11-9-12 16,21-23-7-16,5-11 1 15,17-22 19-15,8-10 14 16,2-19 13-16,-5-5 5 15,-7-13 23-15,-14-10 11 16,-4-7 14-16,-7-8 13 0,-13-16 5 16,-3-4-4-16,-12-19-1 15,-10-3-23-15,-5 17-21 0,3 15-1 16,2 46-3-16,7 31 5 16,4 48-12-16,0 24-5 0,0 39-10 31,0 15-2-31,0 23-7 15,3 6-19-15,3 0-43 16,2-16-20-16,11-18-104 0,1-21-43 16,13-23 133-16</inkml:trace>
  <inkml:trace contextRef="#ctx0" brushRef="#br0" timeOffset="4660.54">17001 12506 885 0,'1'0'62'0,"1"2"47"15,1 1 15-15,0 2 24 16,4 4 2 0,7 1-9-16,-2 1-11 0,12 3-43 15,-10-3-25 1,10-10-35-16,0-1-3 0,1-9 8 16,5-11 6-16,1-9 10 15,2-6-10-15,-7-1-6 16,-4 3-5-16,-19-2-7 15,-5 7 2-15,-18 7-7 16,-5 4-2-16,-7 16-8 16,-4 2-11-16,1 26-10 15,-1 14-3-15,4 30-2 16,2 9 1-16,11 21 0 16,7 2 2-16,15-13 1 15,9-10 5-15,20-18-2 0,7-12-8 0,13-18-20 16,12-9-20-16,8-16-75 15,10-12-45-15,22-19-172 16,-4-11-52-16,-6-15 215 31</inkml:trace>
  <inkml:trace contextRef="#ctx0" brushRef="#br0" timeOffset="5215.41">17958 12708 618 0,'21'-50'170'16,"-9"7"188"-16,-12 0-12 0,-23 15-77 15,-12 9-42-15,-11 11-102 16,-6 10-43-16,-5 22-53 15,7 12-20-15,0 22-14 16,-3 10-4-16,20-2-3 16,8-1-5-16,19-21-7 15,18-12-1-15,18-26 2 16,2-8 8-16,14-15 13 16,-5-8 7-16,-2-16 23 15,-1-2 10-15,-8-4 18 16,2 4-3-16,-10 10-15 0,-2 3-10 15,-17 22-15-15,-3 8-3 16,-6 25-7 0,-7 15-1-16,-1 18-6 15,2 4-14-15,10-2-19 0,7-8 0 16,18-22 2-16,6-11 13 16,9-19 21-16,4-18 1 0,13-9 4 15,2-6 3 1,13-16 13-16,-1 7 6 15,-15-2 3-15,-5 9-3 0,-18 22-15 32,-7 10-6-32,-4 22-2 15,-9 8 1-15,-6 12-3 0,-5 2-1 16,-3-1-3-16,-3-5 2 16,-2-12 5-16,-3-10 4 15,1-10 7-15,-1-5 10 0,6-15 21 16,-2-5 3-1,8-17-1-15,5-10-10 0,10-3-21 16,9-4-5-16,7 8-8 16,3-1-3-16,4 9-26 15,1 1-34-15,-1 3-102 16,0-1-97-16,7 1 136 16</inkml:trace>
  <inkml:trace contextRef="#ctx0" brushRef="#br0" timeOffset="5813.36">19017 11762 1485 0,'-8'-63'121'15,"2"17"76"-15,-4 10 4 16,6 28-49-16,-1 16-33 0,-2 36-53 16,-4 19-32-16,-4 40-22 15,-1 20-5-15,2 9-7 16,6 8-2-16,0-2-24 15,3-15-15-15,11-15-15 32,7-16-5-32,11-35 20 0,4-13 13 15,7-27 13-15,-5-11 7 0,5-18 8 16,-1-9 6-16,-4-10 16 16,0-5 11-16,0 7 13 15,-8 4 2-15,-1 14-15 16,-9 3-10-16,-1 24-18 15,-7 6-6-15,-1 17-2 16,1 2-1-16,1-9-1 16,8-10 1-16,10-21 3 15,4-10 1-15,11-12 3 16,0-5 4 0,1-11 18-16,-1-4 15 0,0-4 25 15,-11-7 5-15,-5 3-4 16,-3 11-10-16,-11 16-12 15,5 20-5-15,-13 39-13 16,0 16-1-16,-8 37-25 16,1 8-11-16,-2 0-26 15,-1-2-22-15,7-6-17 16,-1-5 1-16,-4-2 6 16,-5-4 18-16,-4-8 22 15,-9-6-4-15,-11-15 9 0,-1-7 0 16,-11-15 13-16,-2-7 15 15,2-21-3-15,-1-10-18 0,3-16-67 16,-10-11-49-16,-8-23-164 16,-3-12 166-16</inkml:trace>
  <inkml:trace contextRef="#ctx0" brushRef="#br0" timeOffset="6529.69">20677 12453 1000 0,'11'3'83'0,"-2"3"71"0,-3 7 8 16,-4 2 3-16,-2 9-9 16,0 8-34-16,-3 7-19 15,-2 18-28-15,-1 6-32 16,1 6-36-16,-4 7-8 0,4-7-27 16,-2-2 8-1,4-20 4-15,3-9 3 16,3-21 11-16,5-12-3 0,2-21 2 15,2-17-1-15,6-22 8 16,4-15 5-16,8-7 12 16,3 3 9-16,3 13 8 15,2 8 3-15,5 36-2 0,-5 16-6 16,1 35-11-16,-6 15-4 0,-1 17-9 31,-4 7-4-31,-6-13-18 16,3-2-20-16,-4-17-53 15,3-8-39-15,1-19-176 16,2-12 176-16</inkml:trace>
  <inkml:trace contextRef="#ctx0" brushRef="#br0" timeOffset="6931.55">21391 12727 1261 0,'16'35'97'0,"6"-2"66"0,6 0-27 15,10-11-34-15,5-8-10 0,14-11-14 16,-7-9 1-16,-7-13 3 16,-1-1-11-16,-10-13-24 15,-5-5-7-15,-11 1-23 16,-4 3 0-16,-13 1 1 16,-10 6-6-16,-15 3-1 15,-2 7-11-15,-12 17-18 0,-5 12-7 16,-1 33-2-16,0 13 4 15,10 18 9-15,11 1 1 16,21-5 1 0,16-2 1-16,24-20 3 15,8-7 4-15,14-19 13 16,-2-12 13-16,8-15 26 16,7-18 16-16,10-15 15 15,13-8-2-15,10-10-20 16,4-6-13-16,-14 2-25 15,-13 0-7-15,-23 6-17 16,-15 3-17-16,-13 9-52 16,-10 10-43-16,-12 7-136 0,-8 2-122 15,-6 7 207-15</inkml:trace>
  <inkml:trace contextRef="#ctx0" brushRef="#br0" timeOffset="7140.86">22073 12543 1331 0,'56'61'75'16,"15"4"25"-16,5 2-9 0,-2 3-7 16,-6-2-13-1,-19-7-20-15,-6-4-11 0,-9-7-32 16,-4-1-52-16,0-11 29 15</inkml:trace>
  <inkml:trace contextRef="#ctx0" brushRef="#br0" timeOffset="7376.61">22873 11987 1510 0,'6'2'113'0,"-3"20"57"0,-3 8-30 0,0 30-60 16,-5 6-8-16,5 19-22 15,0 5-10-15,5 17-16 16,-2 4-11-16,-6 10-28 16,-6-2-54-16,-9 5-252 15,1-6-184-15,11-17 251 16</inkml:trace>
  <inkml:trace contextRef="#ctx0" brushRef="#br0" timeOffset="7624.86">22513 12377 1431 0,'31'27'162'16,"9"0"154"-16,26-7-180 15,16-4-29-15,16-10-29 16,1-11-8-16,-7-12-23 16,-12-8-9-16,-17-11-26 15,-6-2-24-15,-8-2-90 16,-5 2-65-16,-15 13 85 15</inkml:trace>
  <inkml:trace contextRef="#ctx0" brushRef="#br0" timeOffset="8455.36">21450 13954 1084 0,'-5'-2'90'15,"-3"2"71"-15,5 10-19 0,0 6-12 16,3 14-23-16,1 23-43 16,4 9-22-16,6 20-29 15,6-3-8-15,5-13-5 0,10-9-3 16,7-26-2 0,1-15 9-16,2-18 29 15,-7-10 7-15,0-15 21 16,-10-8 4-16,-8-7 7 15,1-6 5-15,-2 4-14 16,-7 2-11-16,1 16-35 16,-3 14-13-16,3 31-14 0,7 12-14 15,7 21-8 1,6 7 2-16,9-9 9 0,4-12 12 16,4-14 11-16,-1-10 7 0,-2-11 22 15,-4-5 7-15,-1-12 23 16,-6-10 8-16,-12-12-6 15,-4-13-7-15,-25-15-24 16,-3-7-7 0,-17-11-39-16,-5 3-22 0,6 17-78 15,0 10-66-15,14 21-307 16,12 9 288-16</inkml:trace>
  <inkml:trace contextRef="#ctx0" brushRef="#br0" timeOffset="8977.6">22404 14031 1018 0,'25'27'159'0,"0"-3"178"16,1-7-133-1,-1-4-37-15,2-7-34 0,1-6-36 16,8-2-25-16,2-12-16 16,3-5-3-16,-4-6-17 15,-4 0-1-15,-6-4-13 16,-5 3-6-16,-14 5 7 15,-10 4 9-15,-20 3 7 16,-11 1-1-16,-15 7-15 16,-7 6-17-16,2 17-15 15,4 10-8-15,16 15-6 0,7 7 0 16,17 2 0-16,12 2 1 16,22-2 5-16,13-2 3 15,20-8 5-15,9-5 2 16,16-12 3-1,12-10 1-15,-2-16 6 16,3-14 6-16,-17-10 13 16,-9-6 8-16,-7-14 15 0,-5-1 2 15,-15-8-6 1,-12-2 3-16,-24 3-16 0,-19-1-2 16,-21 11 5-16,-6 9-10 15,-5 29-5-15,-2 14-9 16,16 39-17-16,3 16-4 15,15 26-4-15,8-3 1 16,11 0-28-16,7-4-16 16,21-22-17-16,6-4 1 15,17-29 2-15,8-13-9 16,5-22-12-16,3-12-35 16,5-23-102-16,2-10-200 15,-4-17 250-15</inkml:trace>
  <inkml:trace contextRef="#ctx0" brushRef="#br0" timeOffset="9190.69">23942 12916 1708 0,'-8'44'155'0,"0"12"128"15,2 11-158-15,0 25-73 0,3 9-20 16,3 17-15-16,0 4-5 15,0 5-5 1,0 1-1-16,-5 1-1 16,-6-1-1-16,0-7-55 0,0-7-58 15,4-16-231-15,7-18 192 0</inkml:trace>
  <inkml:trace contextRef="#ctx0" brushRef="#br0" timeOffset="9480.41">24455 13632 1090 0,'-13'27'186'16,"-6"3"220"-16,-19 6-248 15,-4 4-6-15,-28-2-43 0,-1-5-14 0,4-8-42 31,2 0-23-31,21-1-17 16,15 4-5-16,26 8 6 16,16 4 0-16,26 7-9 15,16 7-2-15,21-8-17 16,3-1-22-16,5-16-48 0,-2-6-35 0,-7-9-147 16,3 4 156-16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7:10:24.8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2776 10450 615 0,'-32'17'151'0,"-3"5"124"0,18 2-110 0,-4-12-31 0,12 1-57 16,3-13-14-16,4-13-16 15,18 6-7 1,-3-1-7-16,21 9 0 16,-1 1-12-16,0 3-6 0,9 1-8 15,-9-8 2-15,6 7 13 16,-7-2 10-16,1 4 18 15,-2-6 9-15,6 2 6 16,5-1 0-16,9-2-7 16,1 6-9-16,17-15-17 15,1 4-8-15,-3-5-10 16,4 9-4-16,-7 2-3 16,-1 12-2-16,-5 0-2 15,2-2 1-15,1-5-2 16,6 5 0-16,5-9-2 0,13-2 1 15,4-2-1-15,-10-12-1 16,4 8 0-16,-15 1 0 16,6 0 0-16,15 7 0 15,1-1 1-15,3 1 0 16,1 6 0-16,-9-7 1 0,-2 12 0 16,-1-2 0-16,-2 5 0 15,12-4 0 1,5-13-1-16,4 7 1 0,-4-6-1 15,-6 2 0-15,-7 10 0 16,-2-5-1 0,12 5 1-16,10-4-1 15,13 0 0-15,-6-10 0 16,-1-7 0-16,-4-2 0 16,10-3 1-16,19 9-1 15,-8-4 1-15,4 9 1 16,-17-5 0-16,-10-3 0 0,2 2 0 0,7-5 0 31,6 0 1-31,-6-4-1 0,1 4 0 16,-10 7 1-16,16-9 9 15,11 7 5-15,-2-1 2 16,-4-2 0-16,-12 3-10 16,7-2-5-16,19-3 0 0,0-4-1 15,-3-3 3-15,-15-1 1 16,-9 0 1-16,2-2 1 15,-1 2 1-15,-4 2 0 16,-28 1-40-16,-10 4-76 16,-23-11 65-1</inkml:trace>
  <inkml:trace contextRef="#ctx0" brushRef="#br0" timeOffset="8037.87">8911 9442 314 0,'-2'-8'111'0,"-4"7"119"0,6 1-30 16,-11 7-47-16,-8 6-12 15,5 4-15-15,-2-1-8 16,3 0-14-16,2-3-15 16,2-4-21-16,3-3-5 15,6 1-8-15,0-6-2 16,3-1-5 0,8 0-1-16,5-6-1 0,14-2 4 0,0-3 3 15,4-2-2-15,-1-1-8 16,-4 0-12-16,7-3-13 15,3-1-4-15,12 3-7 16,9 2 3-16,17-6-4 16,13 6-2-1,0 4-1 1,0-8 1-16,-10 6-1 0,-2 3 1 0,5-8 13 31,3 6 2-31,24-10 8 0,5-7 1 16,2 2-7-16,6-7-1 15,-2 2-2-15,10 0 0 0,21 2 1 16,-6 1 0-16,-4 4-2 16,4 1 1-1,7 3-3-15,1-3-1 0,-2-5 2 16,-6 0-1-16,1-8 5 16,8 5 5-16,-9-6-1 15,4 8 3-15,-19 4 2 16,3 3-3-16,2 15-4 15,-18 0-6-15,-18 3-5 0,-14 4-1 16,-10 4-3-16,-2-2 1 16,2 2-1-1,-3-2 5-15,-9 2 6 16,-1-4 0-16,-14 1 0 0,-9 3-4 16,-21-1-6-16,-5-1-1 15,-6 1-1-15,-8-4 2 0,9 4-1 16,-4-2 1-16,-3-2-5 15,-2-2-12-15,-8-2-32 32,-2 0-18-32,-2 1-42 15,1 3-23-15,-4-9-69 0,0 1-67 16,4-6 145-16</inkml:trace>
  <inkml:trace contextRef="#ctx0" brushRef="#br0" timeOffset="8956.73">13797 8461 172 0,'-21'-8'42'0,"1"2"70"15,-7 0 10-15,2 4 43 32,-5 2 8-32,8 5-10 0,3-2-9 15,11 8-26 1,1-3-13-16,9 5-21 16,7-1-6-16,7-2-19 15,9 1-6-15,13 0-17 0,8 0-12 0,6 1-17 16,2 1-7-1,-2 3-5-15,-2-4-1 16,-12 12 11-16,-11 4 10 16,-16 10 10-16,-11 8 0 15,-24 11-6-15,-10 1-8 0,-20 5-4 16,-6-3-1-16,0-9-3 16,0-14-2-16,10-18-6 15,7-6-9-15,5-15-67 0,4-4-85 31,19-18 86-31</inkml:trace>
  <inkml:trace contextRef="#ctx0" brushRef="#br0" timeOffset="9649.43">15478 7969 744 0,'-6'-11'158'0,"-7"-2"132"0,-9 13-122 15,-14 5-19-15,-5 9-72 16,-8 7-22-16,5 1-28 15,3-6-3-15,14-2-1 0,10-3 0 0,12 0-6 16,5-2-8 0,16 9-8-16,7-1 0 15,12 10 12 1,11 0 5-16,15 4 4 16,7-2 1-16,-1-2 1 15,-4-1 2-15,-16 0 12 0,-17-1 1 16,-21 8 0-1,-10 0-6-15,-34 11-13 0,-15 0-5 16,-29 4-31-16,-5-6-28 16,2-9-104-16,8-7-77 15,22-23 118-15</inkml:trace>
  <inkml:trace contextRef="#ctx0" brushRef="#br0" timeOffset="9855.03">15346 7529 1506 0,'12'52'88'0,"-4"22"38"0,0 15-19 16,-8 26-36-16,0 1-15 31,3 1-30-31,7 5-12 0,14-6-26 16,6-1-69-16,12-7-278 15,9-7 230-15</inkml:trace>
  <inkml:trace contextRef="#ctx0" brushRef="#br0" timeOffset="10186.15">15944 7471 725 0,'14'-14'185'0,"2"3"186"0,1 23-152 31,-4 13-17-31,-1 18-61 0,-2 15-32 0,-7 15-48 16,2 12-20 0,-1 14-27-16,0 1-9 0,3 7-5 15,-3 7-21-15,-3 4-22 31,1-6 1-31,9-27 2 0,5-14 19 16,10-43 17-16,11-9-1 16,8-24 0-16,-2-17 1 0,4-23-2 15,-6-18-13-15,-7-16-57 16,0-3-50-16,-13 3-262 16,-7 9 232-16</inkml:trace>
  <inkml:trace contextRef="#ctx0" brushRef="#br0" timeOffset="10339.41">15825 8054 1457 0,'23'8'84'15,"-3"-6"44"-15,10-1-32 0,6-7-23 16,7-7-20-16,9-12-29 16,11-11-31-16,11-16-160 15,3-5-178-15,6-9 184 31</inkml:trace>
  <inkml:trace contextRef="#ctx0" brushRef="#br0" timeOffset="10729.39">16542 7605 1429 0,'-18'0'82'0,"1"-3"54"15,9-2-40 1,5-6-3-16,6-2-6 15,10 2-10-15,6 2-15 16,17 9-16-16,2 8-7 0,8 9-19 16,-1 8-5-16,-5 12-9 15,-2 4-1-15,-24 6 1 16,-6 3 2-16,-27 2 1 16,-10-3 0-16,-10-6-1 0,-2-4-1 15,6-15-4-15,8-8-2 31,23-7-4-31,7-6-3 16,24 4-1-16,12-1 1 0,24 5 9 16,11 3 9-16,5 8 18 15,-5-1 5-15,-15 6 3 16,-14 2 2-16,-24 3 0 16,-15 6 0-16,-31 8-2 15,-14 1-9-15,-36 2-22 16,-10-2-28-16,-13-9-86 0,-1-6-56 15,14-18 77-15</inkml:trace>
  <inkml:trace contextRef="#ctx0" brushRef="#br0" timeOffset="11710.14">18454 7793 1264 0,'-16'11'90'0,"-5"3"99"0,7 0-141 15,-3 10 14-15,0 6 12 16,4 9 4-16,8 7-11 0,5-2-39 16,3 2-16-16,13-10-10 15,5-8-2-15,9-10 0 16,6-7 0-16,8-13 2 31,0-9 1-31,7-5 17 0,-7 2 3 0,-9 1 3 31,-12 6 1-31,-10 13-19 16,-5 10-5-16,-4 23-6 0,-2 12-15 16,8 7-42-16,4-1-7 15,17-31 2 1,17-19 15-16,18-32 49 15,5-18 12-15,-5-11 17 0,-1-1 7 0,-18-2 4 32,-9 2 0-32,-18 5-7 0,-10 7-7 15,-10 7-11-15,-16 9-5 16,-7 18-9-16,-3 10-5 16,1 18-1-16,8 2 0 0,9-6-1 15,13-4 0-15,24-6 0 16,9-3 1-16,14-2 9 0,7 0 1 31,10 11 15-31,-1 3 4 0,-5 6 10 16,-17 10 6-16,-22 4-4 15,-10 3-2-15,-17 8-13 16,-2-1-5-16,-3 1-11 16,5-4 0-16,14-15-29 15,8-9-19-15,15-19-95 16,-2-10-82-16,6-18 122 0</inkml:trace>
  <inkml:trace contextRef="#ctx0" brushRef="#br0" timeOffset="11865.92">19496 7523 1390 0,'-48'1'66'15,"5"3"2"-15,11 0-22 0,17-4-38 16,10-9-28-16,16-7-132 31,13-8 103-31</inkml:trace>
  <inkml:trace contextRef="#ctx0" brushRef="#br0" timeOffset="12046.44">19943 7427 1677 0,'2'44'126'16,"-1"8"74"-16,-4 19-102 15,-2 11-19-15,-3 12-40 0,-3 6-13 0,7-1-18 32,-1-1-24-32,8-2-84 0,3-8-54 15,10-17-184-15,5-8 179 16</inkml:trace>
  <inkml:trace contextRef="#ctx0" brushRef="#br0" timeOffset="12236.38">20329 7181 1317 0,'8'-15'147'15,"-5"14"82"-15,-6 39-38 32,-6 17-19-32,-4 35-25 15,5 19-21-15,0 31-51 16,-1 10-21-16,0 4-56 15,1-7-51-15,11-24-198 0,6-17 159 16</inkml:trace>
  <inkml:trace contextRef="#ctx0" brushRef="#br0" timeOffset="12931.32">21170 7668 1465 0,'5'-3'80'0,"0"6"39"15,0 8-27-15,-2 22-23 16,-3 8-17-16,0 24-31 16,4 1-10-1,3-1-8 1,-1-10 1-16,13-20 0 15,1-13 1-15,9-22 10 0,1-5 4 16,0-17 10-16,1-11 13 16,2-11 7-1,1-9 13-15,-9-8 3 16,0 7-10-16,-9 12-19 0,-2 15-18 16,-6 38-18-16,-13 17-2 15,-3 31-1-15,-4 7 1 16,9-1 2-16,7-7 0 0,25-25 0 15,7-11 1-15,5-22 1 16,8-8 2 0,-8-15 3-16,-2-7 0 15,-2-8 1-15,-14-11 5 0,-4-3 3 16,0-5 0-16,-14 5-3 16,1 8-4-16,-6 16-8 0,-9 15-1 15,1 19-5-15,3 8-1 16,7 23-1-16,7-3 1 15,13 9 3-15,8-2 1 32,8-5 3-32,0-1 3 0,-11 4 2 15,-10 2 1-15,-20 4 3 16,-16 0-24-16,-27-8-46 0,-4-1-47 16,-2-22-146-16,9-8 145 15</inkml:trace>
  <inkml:trace contextRef="#ctx0" brushRef="#br0" timeOffset="14185.48">22141 7586 1608 0,'12'52'142'0,"-4"6"116"16,-8 10-159-16,-14-2-56 15,-4 1-19-15,12-19-4 0,8-16 0 0,26-24 1 16,12-8 6-16,18-21 1 15,0-5-2-15,1-6-10 16,-7-6-5-16,-13 0-5 16,-9 2 0-16,-8 3 19 15,-1 5 8-15,-13 12 20 32,1 8 8-32,-6 17-9 15,-3 15-7-15,-6 17-21 16,-5 6-10-16,3 5-18 15,3-7-30-15,15-14-91 0,7-7-54 16,30-21 25-16,12-11-48 16,24-16 92-16,11-7 29 15,6-9-65-15,-5-7 66 16,-21 1 2-16,-19-3 60 0,-31 2 127 16,-11 5 49-1,-21 2 58-15,-13 9-21 16,-12 23-72-16,-9 8-38 15,-14 25-63-15,-10 10-14 16,-6 15-9-16,9 5-1 0,25-7-3 16,20-4-2-16,29-19-1 15,19-9-1-15,24-15 4 0,3-4 4 16,1-14 4 0,-6-4 2-16,-16-2 13 15,-6-6 7-15,-9 9 9 16,-12 2-1-16,-9 18-14 0,-4 13-9 15,-11 23-12-15,0 12-1 16,2 4 1-16,0-2-2 16,17-15-11-1,13-11 0-15,13-20 1 16,13-5 2-16,10-23 15 16,7-4 6-16,8-15 20 15,1-14 9-15,-2-18 36 16,-3-12 8-16,-12-28-2 0,-4-11-2 15,-25-27-25-15,-13-10-13 16,-4 13-18-16,-15 13-12 16,-1 66-20-16,-2 36-7 0,-15 61-2 15,-2 27 0-15,-10 53 4 16,-8 25 2-16,7 25-7 16,4 10-9-16,17-4 0 15,13-11 0-15,26-37 9 16,18-21 9-16,22-49-10 15,6-17 5-15,5-29 7 0,-9-17 3 16,-1-26 18-16,-6-18 1 16,-6-27 2-16,3-8 8 15,-9-22 11 1,-5-1 4-16,-10-5 1 0,-6 4-9 16,-9 32-21-16,-5 29-9 0,-16 62-12 15,-8 36-2-15,-12 40 4 31,-8 16 1-31,-2 25 5 16,8 8 0-16,9 2 2 0,15-3 0 16,19-34-9-16,12-14-4 15,19-39 1-15,8-17-1 16,8-21 15-16,5-14 3 16,-4-21 3-16,-4-11 2 0,-2-7-3 15,-6-3-1-15,-13 18-3 16,-9 8-1-16,-19 30-2 15,-11 13-1-15,-16 20-6 16,-8 5-1-16,5-5 2 16,3 0-2-16,19-15 6 15,14-10 0-15,18-15 1 16,14-12 2-16,7-9 7 31,10-10 9-31,2-1 11 0,-2 1 5 16,-12 19 9-16,-10 14-4 0,-32 34-9 15,-14 18-4 1,-25 22-14-16,-14 13-4 0,-3 2-13 16,-8 1-8-16,4-1-17 15,5-1-12-15,-2 1-72 16,5-1-19-16,-20-4-108 16,-10 2-373-16,-13 1 405 0</inkml:trace>
  <inkml:trace contextRef="#ctx0" brushRef="#br0" timeOffset="15550">16043 9340 745 0,'-1'-2'352'0,"4"-6"-172"0,6-3 287 16,4 2-323-16,1 2-65 0,-1-1 16 15,-1 10-10 1,-4 22-5-16,-2 10-6 16,2 34-30-16,-6 13-11 15,-1 29-20-15,-2 16-5 16,-5 2-44-16,1-10-18 0,0-26-9 16,-3-15-4-16,4-25 41 15,0-11 15-15,3-21 11 16,1-13 2-16,8-26 14 15,6-17 11-15,14-21 11 0,12-6 12 32,15 0 14-32,-3 11-5 0,-6 26-13 0,-5 15-13 31,0 35-28-31,-5 7-5 16,5 17-6-16,3 2-4 0,5-6-3 15,5-6 0-15,14-16 7 16,3-9 4-16,-4-21 5 15,-2-8 2-15,-14-18 4 16,-4-12 4-16,-19-14 18 16,-2-8 8-16,-19-9 7 15,-13 0-2-15,-10 14-21 0,-9 15-8 16,-11 34-15-16,-5 22-4 16,-14 34-26-16,-2 15-15 0,11 19-21 31,11-2 3-31,24-14 20 15,14-11 13-15,32-32 25 0,9-14 1 0,15-17 18 16,4-13 11-16,-8-14 16 16,-3-4 9-16,-5-9-6 31,-9 0-5-31,-11 10-15 0,-10 11-6 16,-10 21-10-16,-7 13-3 0,-8 32-4 15,0 8-1-15,-3 14-2 16,3 1 0-16,8-12-1 0,6-5 0 31,13-21 0-31,10-9 0 0,18-23 3 16,4-13 6-16,8-19 11 15,3-7 7-15,0-9 6 16,-4-3-3-16,-12 7-8 0,-7 6-8 16,-22 22-10-16,-2 22-3 15,-12 37-5-15,-3 16 1 16,5 29 5-16,1 5-31 15,8-8 2-15,10-9-1 0,3-31-1 16,4-10 32-16,2-26 5 31,2-9 3-31,-4-11 7 16,3-7 3-16,-14-3 7 16,1-1 0-16,-10-5-7 15,-5 0-6-15,2 13-12 0,-2 3-5 16,5 18-3-16,7 9 0 0,10 7 2 31,11-1 3-31,18-9 2 0,8-9 1 16,6-12 1-16,-6-6 3 15,-13-7 10-15,-5-3 5 16,-17-1 12-16,-5 2 5 0,-15 7 9 16,-21 4 2-16,-23 15-8 15,-7 11-8 1,-12 25-20-16,-2 17-7 15,1 29-6-15,8 5-3 0,27 1-1 0,16-7-1 32,41-23 0-32,16-6-1 0,10-19 2 15,12-9-26-15,6-24-49 16,0-7-49-16,25-24-124 16,9-12 140-16</inkml:trace>
  <inkml:trace contextRef="#ctx0" brushRef="#br0" timeOffset="15801.72">20427 8713 1201 0,'-36'62'219'32,"-2"7"145"-32,-12 18-102 0,-4 8-60 15,5 21-111-15,-1 4-40 16,28 2-43-16,6-4-11 16,22-6-111-16,7-8-100 0,7-9 115 15</inkml:trace>
  <inkml:trace contextRef="#ctx0" brushRef="#br0" timeOffset="16377.65">19908 9388 1373 0,'10'-53'120'0,"2"1"81"15,21-10-34-15,13-6-1 16,28 2 2-16,13-9-4 15,8-3-47 1,-2 14-20-16,-3 7-40 16,0 14-19-16,-4 27-28 15,3 16-6-15,-10 30-3 16,-16 21 1-16,-24 36 6 0,-10 14-1 16,-37 15-6-16,-10-5-6 15,-15-10-23-15,-3-13-4 16,11-28-1-16,1-14 4 0,19-31 24 31,-1-18 5-31,14-25 6 0,6-8 1 16,19-10 2-16,7-2 0 15,10 17 5-15,4 7-3 0,-5 24-4 16,-5 13-2 0,-6 7-3-16,-2 6 2 15,3-11-1-15,4-8 2 0,11-12 0 16,6-12 5-16,-2-10 12 15,-3-5 2-15,-15-1 5 0,-12-5 3 32,-17 0 12-32,-11 4 9 0,-22 2 5 0,-8 16-6 15,-9 32-28 1,-12 16-13-16,10 21-7 0,2 14-4 31,17-7-1-31,20-2-4 0,27-17-9 16,16-8-7-16,22-17-37 15,13-7-31-15,8-12-103 16,1-11-79-16,5-7 148 0</inkml:trace>
  <inkml:trace contextRef="#ctx0" brushRef="#br0" timeOffset="16816.33">22776 8625 951 0,'11'-17'23'15,"-3"4"37"-15,2 5 68 16,-6 8 111-16,3 11 47 16,-7 16 0-16,-8 13-58 0,-3 23-106 15,-3 14-48 1,-2 14-55-16,0 10-11 15,2-4-7-15,1-6-10 16,2-11-23-16,2-12-10 16,6-20-7-16,1-17 11 0,4-23 20 15,2-17 12-15,11-18 10 16,5-10 4-16,24-7 8 16,13-1 9-16,8 7 17 15,9 11 5-15,-14 17 3 16,-11 4-6-16,-11 14-14 15,-16 5-7-15,-18 6-7 16,-4 7 0-16,-17 11-1 16,-16 2-2-16,-22 4-5 0,-20 1-8 15,-8-11-31 1,-1-6-19-16,18-16-36 16,14-11-25-16,25-16-95 0,16-11-61 15,27-4 143 1</inkml:trace>
  <inkml:trace contextRef="#ctx0" brushRef="#br0" timeOffset="17319.41">23705 9127 1783 0,'24'-19'108'15,"-11"-3"73"-15,-13-4-70 16,-10 0 8-16,-7 2 1 15,-7 5-6-15,-14 14-50 16,-3 12-21-16,-17 24-32 16,3 10-12-16,8 14-13 15,9-4-8-15,28-9-3 16,10-12 1-16,16-19 9 16,16-7 8-16,12-14 9 15,6-9 2-15,-1-9 9 16,-3-1 4-16,-10 4 3 15,-9 5 0-15,-5 12-9 16,-6 5-7-16,-7 15-5 16,-2 12-3-16,-6 12 2 15,-1-6 1-15,8-8 2 16,5-8 1-16,10-25 0 16,6-4 1-16,12-12 1 15,0-9 2-15,8-12 15 0,3 4 5 16,3-3 7-16,0 7 1 0,-8 20-10 15,-2 12-6 1,-20 21-9-16,-1 13-4 16,-18 17-5-16,-1 4-5 0,-5 7-25 15,-7-2 1-15,-5-6-7 16,-4-5-2-16,-13-10-2 16,-5 1-37-1,-4-15-119-15,0-4-352 0,11-23 335 16</inkml:trace>
  <inkml:trace contextRef="#ctx0" brushRef="#br0" timeOffset="17632.79">24579 8950 1557 0,'35'14'136'15,"0"-1"117"-15,-4-7-139 0,-2-6-2 16,-9-11-4-16,-2-5 3 15,-10-9-5 1,-4-8-6-16,-8 5-16 0,-9-1-10 16,-14 7-25-16,-8 11-15 0,-6 16-21 31,-1 12-10-31,-2 21-9 16,4 6-1-16,13 15 2 0,13-4 0 15,19-5-2-15,19-2-1 16,17-20-1-16,19-11 2 15,17-17-16-15,3-6-18 0,15-15-37 16,-2-4-46-16,-28-5-176 16,-8-3 180-16</inkml:trace>
  <inkml:trace contextRef="#ctx0" brushRef="#br0" timeOffset="18277.05">18044 10808 1153 0,'-8'19'57'0,"-5"6"40"16,0-6-78-16,-2-5 26 16,-1-1 22-16,-5-13 36 15,6-7 16-15,0-8 2 16,3-4-11-16,2-13-17 16,2-6-11-16,1 0-36 0,3 1-11 15,-2 10-16-15,1 11-2 16,-6 16-2-1,-3 14-4-15,-2 30-6 0,-6 10-8 16,5 26-35-16,-4 7-3 16,9-6 3-16,7-10 1 15,10-30 29-15,10-21 5 16,17-26 4-16,6-16 11 16,9-23 19-1,7-11 14-15,3-4 22 0,4-5 0 16,-6 12-13-16,-3 8-13 15,-15 20-30-15,-15 14-12 0,-21 24-52 16,-4 12-28-16,-9 22-111 16,1 8-68-16,11 5 144 15</inkml:trace>
  <inkml:trace contextRef="#ctx0" brushRef="#br0" timeOffset="19795.89">18739 11013 1374 0,'27'-19'174'0,"-14"3"156"16,-12 3-79-16,-26 9-65 16,-16 4-43-16,-16 4-63 15,-6 8-33-15,3 11-34 16,7 6-9-16,12 18-11 16,6 5-4-16,19 3-27 15,7-3-9-15,20-17-9 16,12-10 1-16,14-25 28 15,0-8 13-15,8-19 16 16,0-9 9-16,-2-18 17 0,0-9 10 16,-4-15 17-16,-1-3 8 0,-5-9 12 15,-5 2 4 1,-12-4-3-16,3 4-4 0,-6 17-27 16,-5 13-12-16,-1 39-17 15,-8 24-10-15,-9 37-3 31,4 21-16-31,-5 27-36 16,3 11-26-16,10 8-101 0,12 0-50 16,32-21-121-16,7-19-75 0,21-31-119 15,4-14 54-15,-9-21 158 16,4-6 126-16,-4-16 327 16,-3-3 81-1,-9-10 142-15,-8 2 35 0,-30-3-6 0,-11 2-29 16,-30 7-92-1,-11 7-48-15,-24 12-90 16,2 11-40-16,0 21-56 16,1 11-16-16,18 17-15 15,1 5-3-15,19-8-3 16,10-6 0-16,20-22 1 16,13-12 3-16,11-15 7 15,1-11 3-15,12-22 2 16,4-9 3-16,6-26 5 15,9-7 6-15,-7-14 17 16,-3-7 13-16,-11-10 22 0,-11-9 2 0,-10-7-2 31,-8 1-11-31,-5 24-16 16,-9 21-6-16,-6 51-8 16,-8 18-4-16,-6 45-14 0,1 24-3 0,-7 38-10 15,-1 17-11-15,2 20-25 16,7-5-6-16,13-20-6 15,12-16 7 1,20-33 24-16,5-16 11 0,12-19 7 16,1-14 6-1,-1-23 4-15,2-15 1 0,0-16 2 16,1-7 0-16,2 1 1 16,-8 5 2-1,-9 14 2-15,3 11-2 0,-25 22-4 16,-2 10-4-1,-5 23-3-15,-10 5 0 0,-12 5 2 16,4-2-1-16,-15-6 2 16,7-10-2-16,15-17-1 15,2-11 0-15,5-14 0 16,6-13 0-16,0-17 3 16,14-8-2-16,11-5-2 15,1 4-3-15,10 8-1 16,-4 12 0-16,12 11-1 15,2 8 1-15,7 1 3 16,4 4 0-16,2-7 3 0,2-4 1 16,-1-7 1-16,-8-3 2 0,-12-8 3 31,-10 2 7-31,-19 0 15 0,-8 6 9 0,-19 8 8 31,-7 12-5-31,-29 20-20 16,-8 15-12-16,-13 33-17 0,-4 8-5 15,9 13 0-15,18 2-1 16,29-20 0-16,12-10-1 16,31-25 0-1,16-11 2-15,19-22 7 0,-5-13 2 16,11-12 4-16,-1-9 1 16,-17-4 2-16,6-4 2 15,-8-3 2-15,1 3-2 0,-2 11-1 0,-4 9-2 16,-6 20-7-16,-10 9-1 15,-8 20-17 1,-3 7-9-16,-20 13-5 16,-8 2-3-16,-20 9 10 15,-8-4 5-15,1 0 7 16,6-6 3-16,9-9 4 0,9-10 4 16,17-13 2-16,6-9 3 15,21-20 3 1,7-8 4-16,12-13 3 15,4-11-1-15,-2-12-3 16,-8 1 0-16,-3-11-2 16,-4 5-1-16,3 9-1 15,-5 13 1-15,1 32 1 16,-2 20 3-16,-12 35-1 0,0 12 1 16,-4 14 0-16,-7 2 4 15,0-5 9-15,-4-5 6 0,-11-12 7 16,-2 0-1-16,-22-9-4 31,-12-2-5-31,-17-6-9 0,-12-9-2 0,-3-9-22 16,-6-9-24-16,-14-15-53 15,-2-4-138-15,-15-18 134 16</inkml:trace>
  <inkml:trace contextRef="#ctx0" brushRef="#br0" timeOffset="21013.62">15606 5138 64 0,'0'-11'83'0,"0"2"62"16,0 3 76-16,0 2 3 15,-1 8-20-15,-3 5-21 16,1 0-37-16,2 7-12 16,10-3-8-16,5-8 3 15,19-5-9 1,5-13 2-16,16-11-14 16,9-2-21-16,3-3-38 15,4-2-14-15,-7 7-21 0,-3-1-4 16,-11 3 0-16,-7 3 2 15,-13 1-20-15,-7 4-44 16,-13 2-153-16,-6-3-188 0,-3 3 211 16</inkml:trace>
  <inkml:trace contextRef="#ctx0" brushRef="#br0" timeOffset="21181.76">15925 5014 1407 0,'-16'31'153'0,"-4"13"125"15,-1 2-24-15,4 13-92 16,1 4-45-16,0 1-82 16,7 1-20-16,6-2-12 15,3-3 0-15,6-3-27 16,5 0-29-16,0-7-98 16,-2-4-88-16,-4-10 129 0</inkml:trace>
  <inkml:trace contextRef="#ctx0" brushRef="#br0" timeOffset="21565.81">15655 5826 1044 0,'10'-3'182'0,"5"0"219"0,14-8-212 0,10-4 2 16,13-11-55-16,10-4-30 16,12-16-62-16,9 0-15 15,17-3-26-15,-9-1-8 16,-10 9-10-16,-18 5-2 15,-27 13 0-15,-11 12 2 16,-10 22 0-16,-1 16 0 16,-5 21 6-16,4 13 4 15,-11 2 5-15,-4-4 0 16,0-18 4-16,-4-15 2 16,9-13 4-16,-1-18 0 15,1-18 1-15,10-17-3 0,2-26 5 16,11-2 5-16,13 0 10 15,8 15 11-15,4 32-3 16,1 18-5-16,8 41-11 16,-18 17-9-16,10 32-3 15,-4 9 1 1,-17-9-36-16,23-7-37 0,6-31-170 0,1-24 136 31</inkml:trace>
  <inkml:trace contextRef="#ctx0" brushRef="#br0" timeOffset="21756.64">18343 4661 1841 0,'-6'20'145'16,"-13"24"74"-16,-13 15-30 16,-18 37-65-16,0 8-29 15,-3 11-38-15,16 2-23 16,15-10-20-16,15 0-14 15,18-14-69-15,10-3-42 0,13-13-183 32,4-12 158-32</inkml:trace>
  <inkml:trace contextRef="#ctx0" brushRef="#br0" timeOffset="22396.61">17835 5377 1008 0,'-1'-30'169'0,"1"-2"276"15,19-4-273-15,9-5 16 16,21-11-12-16,12-7-33 31,18-12-54-31,11-3-17 0,11 6-38 16,-1 2-10-16,-23 30-21 16,-14 14-8-16,-20 33-1 15,-9 24 1-15,-13 45 4 16,-4 11 3-16,-20 20 7 15,-3 4 0-15,-10-8 0 16,5-9-1-16,6-27-2 0,5-19 3 16,16-35-4-1,1-10 1-15,7-31 2 16,4-15-3-16,10-15 2 16,0-9-1-16,3 12-4 0,8 12-2 0,-14 26-6 15,4 18-1-15,-18 33 1 31,-10 14 2-31,-3 17 4 16,-8 1 0-16,14-15 3 16,0-16 1-16,11-26 11 0,7-16 8 15,4-19 9-15,4-5 4 16,-4-12-4-16,-3-6-4 16,-14-2-11-16,3 6-5 15,-8 16-12-15,-1 14-5 16,-9 31-2-16,-4 10 0 15,0 21 5-15,0 2 3 16,8-16 1-16,3-1 1 0,2-23 2 16,3-13 3-16,7-15 5 15,6-16 3-15,7-13 9 16,2-7 2-16,1 2 6 16,-5 7-2-16,5 18-13 15,-14 11-7-15,-6 29-12 16,5 19-3-16,-24 11 4 15,12 10 3-15,-7-11-12 0,3-9-25 16,6-24-72-16,-1-12-60 0,3-22 83 31</inkml:trace>
  <inkml:trace contextRef="#ctx0" brushRef="#br0" timeOffset="22549.25">19238 4806 2340 0,'-25'-10'58'16,"7"4"-34"-16,1-4-19 31,12 1-36-31,5-4-39 16,21-2-125-16,9 0-104 0,22 12 158 16</inkml:trace>
  <inkml:trace contextRef="#ctx0" brushRef="#br0" timeOffset="22799.77">20016 5089 1404 0,'-37'7'142'0,"3"-6"180"0,-4-1-266 16,8 0-12-16,-2-6 21 0,15 6 15 16,4 6 0-16,5 7-31 15,15 19-26-15,5 15-20 16,2 5-3-16,12 9 1 15,-4-4 2-15,-5 0-1 0,-3-2 9 32,-14-3 19-32,-6-3 9 0,-24-6 2 15,-13-9-6-15,-21-18-15 16,-9-5-31 0,-17-25-117-16,2-13-370 0,18-31 304 15</inkml:trace>
  <inkml:trace contextRef="#ctx0" brushRef="#br0" timeOffset="23496.4">21281 5228 445 0,'0'3'175'15,"1"-1"114"-15,7-7 8 16,5 2-31-1,10-2-60-15,3-7-34 0,2-2-60 16,2-7-26-16,0-14-37 16,-3 4-17-16,-3-12-12 15,-7 2-4 1,-17 3-4-16,-11 1 1 0,-18 14-3 16,-10 8-6-16,-11 24-9 15,-4 15-4-15,7 28-3 16,-1 13 0-16,20 15 3 0,4 4 1 15,18-9 3-15,7-7 2 16,15-24 3-16,21-6 12 16,15-21 33-16,17-10 12 15,24-21 22-15,3-12-4 32,13-13-24-32,0-8-9 0,1-10-23 0,-5-3-4 31,-9 5 1-31,-11 1-20 0,-31 10-72 0,-15 1-65 15,-37 4-197-15,-12 3-179 16,-20 1 286-16</inkml:trace>
  <inkml:trace contextRef="#ctx0" brushRef="#br0" timeOffset="23646.05">22010 4777 1053 0,'-15'3'189'0,"4"19"205"15,0 10-105-15,3 30-76 16,-1 12-44-16,7 14-72 0,6-4-28 15,16-10-37-15,10-8-10 16,20-9-12-16,12-4-19 16,18-4-36-16,3 0-74 15,11-5 64-15</inkml:trace>
  <inkml:trace contextRef="#ctx0" brushRef="#br0" timeOffset="25828.15">22713 5332 734 0,'14'2'116'16,"4"-2"111"-16,-4-6-49 16,-3-7 2-16,-3-3-27 15,-5-4-20-15,-3-2-36 16,-2 1-11-16,-5-1-14 16,-1 2-11-16,-7 1-24 0,-7 6-14 15,-3-1-13-15,-2 4-6 0,-1 10-5 31,-4 8-3-31,6 13-5 16,-1 12-1-16,5 11 2 16,7 2-1-16,9-5 2 15,5-5-1-15,15-20 3 16,3-5 1-16,16-13 6 16,5-9 9-16,-2-14 13 0,5-3 8 15,-7-13 11-15,2-4 1 0,-11 3-3 16,0 1-6-16,-10 16-13 31,-4 3-10-31,-13 26-16 16,-9 15-5-16,-10 22-2 15,1 14 2-15,7 8 6 16,2 1 1-16,18-16 1 16,13-10 1-16,18-25 1 0,14-13 3 15,5-19 7-15,1-6 7 0,-4-10 15 16,-13-7 5-1,-8 0-1-15,-9 5-6 16,-9 18-18-16,0 6-8 0,-9 26-7 16,-1 10-2-16,-10 12-1 0,-6 8 1 15,1-2 2-15,-1-5 1 16,11-11-1-16,2-9 2 31,7-16 1-31,4-8 1 0,3-12 1 16,7-10 1-16,12-5-2 15,-3-6 0-15,4 9-2 16,2 6 0-16,-16 13-2 16,-3 11-2-16,-10 10-2 15,-2 13 0-15,-4 9 3 16,-2 0 1-16,1-8 3 0,0-3 1 16,7-8 1-1,-1-10 0-15,11-1 1 0,3-6-1 16,3 0 0-16,5-1 2 0,2-1 2 15,1-3 1-15,16-1 1 16,-8-2-1-16,-2-7-2 16,1 2-1-16,-14-1-2 31,3 5-1-31,-10 11-1 0,0 5-2 0,-7 15-4 16,-2 11 0-16,2 28 0 15,-12 10 1-15,0 28 3 16,-1 11-4-16,-9 3-27 15,2-6 1-15,-10-21 1 16,3-16 4-16,-8-23 26 16,4-10 0-16,-3-18 0 15,6-13 2-15,2-25 6 16,4-15 8-16,12-34 7 16,7-18 0-16,20-23-3 0,1-1-3 15,15 18-1-15,-2 17 2 16,4 42-1-1,2 12-3-15,-6 30-8 16,4 10-4-16,-6 14-2 16,-6 3 1-16,-16 4 2 0,-8 3 1 0,-19-1-8 15,-9-3-12-15,-12-11-41 16,-4-8-43-16,6-18-224 31,5-15-107-31,17-27 217 16</inkml:trace>
  <inkml:trace contextRef="#ctx0" brushRef="#br0" timeOffset="26169.16">24434 4448 1377 0,'13'15'155'0,"-2"15"105"0,-8 26-95 16,-3 16-22-1,-5 32-43-15,-4 18-19 0,-4 13-36 16,2 1-15-16,11-18-20 15,7-15-3-15,5-26-3 16,15-11 0-16,6-28 3 16,3-14 2-16,12-29 4 15,-7-16 1 1,8-23 6-16,0-6 3 0,-7-10 7 0,-10 0 9 16,-23 14 11-16,-9 12-3 15,-27 35-13-15,-12 20-14 16,-12 35-20-1,1 20-4-15,15 9 0 0,10 5 2 16,25-9 1-16,8-14 0 16,17-19-3-16,13-20-20 15,13-22-60-15,4-6-44 0,5-14-108 16,-2-6-186-16,-9-29 253 16</inkml:trace>
  <inkml:trace contextRef="#ctx0" brushRef="#br0" timeOffset="31977.32">16696 6731 428 0,'26'-25'135'15,"-9"4"110"-15,-11 9-27 0,-7 6-31 0,-18 7-55 16,-2 7-34-16,-10 5-47 16,1-2-9-16,1-5 7 15,-1 0 10-15,11-9 15 16,0-3 5-16,7-7-4 15,2-1-6-15,-2-5-16 16,-4 0-5-16,-5 0-10 16,-2 3-6-16,-15 4-7 15,-8-2-6-15,-11 9-10 16,-17-3-4-16,-9 8-3 16,-6 6-2-16,-1 10-1 15,2 6-2-15,4 13-2 16,2 7 1-16,-3 12-2 0,-2 11 0 15,-3 14 2-15,4 7 1 16,8 10 0 0,7 5 0-16,16 0 1 15,5 7 0-15,1 2-1 16,6 5 1-16,7 16-1 16,6 5-1-16,8-5 1 15,9 7-1-15,12 4-1 16,7 0 0-16,25-9-2 15,9-7-1-15,23-25-1 0,5-15-2 16,34-18 1-16,15-13-1 0,31-14 1 31,10-9 2-31,22-11 2 16,13-4 1-16,-6-16 3 16,-7-4 0-16,-21-16 1 0,-10 0-5 15,-21-6-16 1,-9-5-5-16,-26-12 0 0,-15-10 6 15,-6-23 20-15,-4-16 4 16,6-23 10-16,5-13 9 0,-3-21 27 16,-2-7 17-16,-17 0 22 15,-8-7 3-15,-24 12-19 16,-17 5-12 0,-32 17-26-16,-26 16-10 15,-56 10-39-15,-19 6-27 0,-31-2-82 16,-17 3-44-1,-18 5-294-15,-2 13 276 0</inkml:trace>
  <inkml:trace contextRef="#ctx0" brushRef="#br0" timeOffset="38258.3">4801 13463 968 0,'-12'4'119'0,"2"0"78"15,9-4-113-15,-1 4-34 0,5-3-27 16,2-1 7-16,-2 5 17 16,3 3 5-16,2 4-2 15,-3 6-8-15,6 4-13 16,-2 1-11-16,4-8-11 15,4-4-3-15,7-10 5 16,5-1 3-16,5-8 15 16,1-1 5-16,3 6 4 15,1-2 0-15,2 8-12 16,0 0-5-16,5 4-11 16,3 4-4-16,8-3-1 0,6 1 0 15,1 0-1 1,6-7 0-16,-5-2-1 0,-2-6-1 15,11-1 0-15,2-7 0 16,17 5 0 0,9 4-1-16,9 0 0 0,-7 5-1 15,-5 5 1-15,-6-3 0 16,8-1 0-16,16 1 1 16,11-5 0-16,-1-4 0 15,-5-4-1-15,-5 0 0 16,18 2 1-16,3 1-1 0,5 3 1 15,-4 5 0-15,-6 0 1 16,7 0-1-16,10 2 0 16,-5-2 1-16,-5 0-1 15,-6 3 0-15,8 3 0 16,7 2 0 0,-7 5 0-16,1-1 0 15,-4 2 0-15,14 2 1 16,2-13-1-16,1-3 0 0,8-1 0 15,3-10-2-15,5-2 0 16,5-1 0-16,6 3 0 16,0 3 1-16,-2 5 0 15,1 3 1-15,-2 6 0 16,1-3 0-16,-3 5 1 16,4 2 0-16,-3-2 0 15,-3-1-1-15,0-2 1 16,4-5-1-16,3-5 0 15,-1-9-1-15,13 2 0 16,10-3 0-16,-8 0 1 16,12 4 0-16,10 1 2 15,-11 2-1-15,4 8 2 0,1 2-1 16,-10 3-1-16,-7 3 0 16,6-4 1-16,3 4 7 15,-16 2 8 1,-3-7 0-16,5 3 1 0,-3-1-8 15,-10-5-8-15,-1 1 0 16,4-1-1-16,-12 7 0 16,1-1 0-16,1-1 0 0,4 4 0 15,2 2 1-15,-2-3 0 16,0 0 1-16,2-6-1 16,1-2 1-16,-3 0-1 15,6-2 1-15,-4-7 0 16,-3 1-1-1,-6-8 0-15,3 3-1 0,-7 7 0 0,0 4 1 16,-6-1-1-16,-4 0 0 16,-13 3 0-1,1 0 0-15,-2 0 0 16,-12 3 1-16,-10-3 0 16,-1 0 0-16,7 0 1 0,1 0 0 15,-10 3 2 1,-12-1 0-16,-24 3 2 0,-2 1 1 15,-11-3-1-15,-3-1-12 0,-3 1-17 16,-17 3 14-16</inkml:trace>
  <inkml:trace contextRef="#ctx0" brushRef="#br0" timeOffset="109411.16">3889 7357 692 0,'-7'-1'92'0,"-9"4"70"31,-6 6-26-31,-10 17-28 0,-6 2-1 16,2 0 0 0,6-4-14-16,11-13-39 0,10-9-16 15,9-10-23 1,4-2-6-16,17-2-4 15,1-1 0-15,20 2 2 0,7 0 1 0,22 8 1 16,11-4 0-16,12 4-1 16,0 0-1-16,-4-2 6 15,-5 1 4-15,15-1 5 16,10-3 0-16,15 5-10 16,3 3-6-16,-12 0-5 15,-2 1 0-15,9 3-1 16,6-4 0-1,10 1 0-15,-6 1-1 16,-10 3 0-16,4-5-1 0,19 1 0 0,3 2 1 31,3-1 1-31,-5-1 0 0,6 4 3 16,8 0-1-16,-5 4 0 16,-5-2 1-16,-10 1 0 0,2 1-2 31,2-3 0-31,-3 2-1 0,-3-8 0 0,6 0 1 15,5-11-1-15,6-3 1 16,-4-2-1-16,-10-3 1 0,15 8-1 16,3 5 0-1,-2 12-2-15,-1 8 2 16,-5 8 0 0,1 2 2-16,-11 0 1 15,-2-10 1-15,-9-14 0 0,13-8 0 16,-4-20-1-16,-6-9-2 15,-6-5 0-15,-11-1 0 16,12-15 1-16,2-2 1 16,-17-14 4-16,-12-7 1 15,-28-2 2-15,-14-4 2 0,-12-1 3 16,-12-2 2-16,-14-5 2 16,-16-6-1-16,-9 7-2 15,-11-2 0-15,-18 14-3 16,-2 6 1-1,-14 10-2-15,-2 6 0 0,-27 9-5 16,-21 4 0-16,-24 6-3 16,-18 3 0-1,-1 7-1-15,-1-3 0 0,-25 11-1 0,-6 1-1 16,-17 6 0-16,-24 8-1 16,6 6 1-16,-7 6-1 15,-26 2 0-15,17 0 1 16,-13-4-1-16,-11-5 1 15,21-8-1 1,-9 0 0-16,-11 0 0 0,17 4 1 0,-30-1 1 16,11 7-1-16,4 2-1 15,-22 9-1-15,21 4-1 32,-6 11-1-32,-18 0 2 15,21 4-1-15,-19 4 0 16,7-3-1-16,20 9 0 15,-13 4 0-15,25 4 1 16,5 2 2-16,-5 2 0 16,21 1 0-16,20-2 0 0,7 2-1 15,19 2-1-15,13 7-3 16,17 7-6-16,21 12-4 16,36 18-6-16,11 11 0 15,19 30-27-15,8 15-19 16,19 17-10-16,16-4 0 15,29-11 30-15,15-12 17 0,37-18 7 16,29-11-1 0,59-30 3-16,20-16 4 0,80-31 33 15,22-22-143-15,72-41 98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7:11:59.0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4238 7045 839 0,'-2'17'67'0,"-5"9"34"0,-11 0-15 31,-1 3-23-31,-6-9-2 15,14-7 5-15,3-8-10 16,10-5 8-16,7 1 0 0,4 7-5 16,-1 3-1-16,-1 10-20 15,4 7-9-15,-3-4 5 16,2 1 2-16,7-5 3 16,-4-7 1-16,9-2-10 15,-1 0-5-15,5-1-7 16,4 2-3-16,6 6-7 15,3-3-5-15,16 3-3 16,6 1-3-16,8-2 0 16,-5-1 3-16,-4 1 7 15,-1-6-1-15,-6-5 5 16,3 1 2-16,-2-10-3 16,-1-2 2-16,16-5-1 15,6-2 0-15,9 1-2 0,2-2-1 16,-10 7-3-16,-10 4-1 0,-13 7-1 15,-4 4 1-15,1 6-4 16,0-3 0-16,5-1 0 16,6-4 0-16,0-7 1 31,6-5 1-31,1-6-1 0,-7-7-1 0,8-4 2 31,-6 3 1-31,4-1 3 0,5 3-1 16,8 6 0-16,4-2-1 15,4 8-3-15,-10 2 1 16,-11 0 1-16,-5-3-2 0,-5-2 1 16,14-5-1-16,4-7-1 15,12 4 0-15,7 2 0 16,-5-2 0-16,-5 2 11 16,-7 1 1-16,-6 4 2 15,1 9 1 1,22 0-8-16,-3 1-2 0,4-2-2 15,5-7 0-15,-22-7-1 16,3-2-1-16,-6-8 2 0,0 0-1 16,20-1 1-16,-2 4 0 0,-3 2 5 31,-12-4-1-31,-15-6-4 16,-4 0 1-16,-3 2-4 0,4-4 3 15,0-1 4-15,0-5 1 16,2 1 0-1,1-3-5-15,-9 1 2 0,-6-4-1 0,-17 2 2 32,-7-1 2-32,-12-4 3 15,-8-2 3-15,-11-4-1 16,-5-6-1-16,-19-3-1 0,-5-3-3 16,-23-2 2-16,2 5-4 15,-17 2 0-15,-4 7 0 0,0 3 0 16,-5 7 0-16,5-1 0 15,-11 2-2-15,-18 2-2 16,-12 1-1-16,-11 2-1 16,4 6 0-16,7 0-1 15,2 0 0-15,-18 3 1 16,-8-3-1-16,6 2-1 0,-4 1 0 16,20 2 0-16,-7 3 1 15,-7 7 1-15,3 3 0 0,-1-1 2 31,12 2 0-31,-13 2 0 0,-8 2 1 0,8-1-1 32,-13 5-1-32,13 3-1 15,-5 0-1-15,-9 3-2 16,4 7-1-16,7 3 0 16,-1 2-1-16,-9 7 0 15,-9 5 0-15,5 5 0 16,-2 2-2-16,19 3-4 0,-10-6-3 15,-2 6-4-15,9-4-1 16,12 0 3-16,18 3 3 16,5-1 3-16,-3 3 2 15,4 3 2-15,5 3-1 16,20 3 0-16,13 2 0 16,18 3-3-16,10 0-3 0,16 6-4 15,11 2-1 1,8 13 2-16,4 4 2 0,11 11 7 15,8 2 2 1,13-6 2-16,10 1 1 16,23-8-1-16,9-1 0 0,17-5-24 15,4-3-28-15,2-10-195 16,9 1 156-16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7:12:31.8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10712 1298 1399 0,'0'0'340'0,"4"0"-293"0,0 5-1 16,6 11 1-16,-7 7-7 0,5 23-14 15,-8 6-11-15,-3 24-6 16,0 3-1-16,-2 8-4 16,2-5-1-16,-4-10-1 15,4-6 3-15,0-9 1 16,3-6 0-16,3-10 0 15,8-10-4-15,5-15-1 16,8-7 0-16,3-9 13 16,6-6 3-16,-3 0 16 15,-2-2 6-15,4 3-8 16,-10-3 1-16,11 3-9 16,-3-1-3-16,6 1-1 15,7 2 0-15,2 3-4 16,6 0-1-16,9 0 0 15,8 2-2-15,9 3 2 16,7 2-5-16,2 3-4 0,1-4 2 16,3 4-6-16,3-1 4 15,24 1-1-15,11-1-5 16,6 2-1-16,-2 3-2 16,5 4 1-16,7-1 0 15,12 0-1-15,-1 1 1 0,10 1 0 16,9 0 1-16,1-2 1 15,10-1-1-15,7-4 1 16,-7 1 0-16,4-2 1 16,2-5 0-16,3 1 0 15,-3 0 0-15,-2 0 0 16,8-1 1 0,-4 7 0-16,-5-1 1 15,4 7-1-15,7 2-1 0,-15 1 2 16,4 0-2-1,8-8 2-15,6-1 0 0,-5-7 1 16,16-3-1-16,8-9-1 16,-16 0 1-16,13-9-1 15,6-2 1-15,-21 0 1 16,1 1-1-16,-4 0 1 16,-16 4 1-16,-15 7-1 0,-8 2 1 0,-28 3-2 15,-7 4 1-15,-11 3 2 31,0-1-2-31,-22 3 2 0,-9-2 1 16,-19-1 1 0,-12-4 2-16,-2-7 2 15,-6-3-1-15,-3-8-3 16,-1 4 0-16,-13-9 5 16,-1-3 1-16,-5 4-1 0,-8-15-1 15,0-1-2-15,-4-8-3 16,-2-8 1-16,4-5 0 15,4-8-2-15,1-2 1 0,1-9 1 16,2-1 2-16,-4-12-10 16,4-1 0-1,-8-4-2-15,0-2-2 0,-6 17 5 16,4 8-1-16,-1 20 0 16,-2 9 1-16,-6 13-2 15,-4 4 5-15,2 9 6 16,-3 2 4-16,-2 6-1 15,0 2-4-15,-12 4-5 16,4-2 0-16,0-3 1 16,-3-1-1-16,7 4 5 0,-13-7-2 15,-6 6 4-15,-2-3 1 16,-14 5-5-16,-3-7 0 16,-8 9-3-16,-4-1-1 15,-17-4-2-15,8 8 0 0,-28-2 0 16,-8 0-2-16,-14 6 1 15,-8-3 0-15,4 5 1 16,1-5 0-16,-3 2 3 16,-2-1 0-1,-4-8-1-15,5 4 0 0,12-3 0 16,-1 1 0 0,-16-1 1-16,-3-5 0 15,-11-1-1 1,12 2 0-16,13 7 0 0,-16-3 0 15,-4 0-1-15,0 1 0 0,-1-6 0 16,10-3-1-16,-3 0-1 16,-12 2 0-16,11 7 0 15,3 5-1-15,4 4 2 16,-1 1 0-16,-5-5 0 16,-7-2 0-16,10 1 0 15,11 0 0-15,-7 1 0 0,-3-2 0 31,6 10 0-31,-14-3 0 0,20 5 0 0,-7-7 0 16,-13 0 0-16,7 5 0 16,-8-9 0-16,13 0 0 15,1-1 0-15,-6-1 0 16,-3 0 0-16,5 3 0 16,12 4 0-16,0-1 0 15,-9 0 0-15,-8-3 0 0,-3 2-1 16,2 0 1-16,30-2 0 15,-2 0 0 1,-7-4 0-16,0-3 0 0,2 3 0 16,10-4 0-1,13 5 0 1,4 3-1-16,-9-3 1 16,1 2-1-16,1-1 1 0,4 1 0 15,12 3-1 1,10 1 0-16,4-3-1 15,7 0 1-15,3 1 0 0,1-3-1 16,3 1 1-16,-5-2 1 0,6 6-1 16,-3-1 1-1,1 0 0-15,0 2-1 0,-3-3 1 16,0 3-1-16,8-2-1 16,1 0 0-16,13 0-2 15,-2-4 0-15,13-1-1 16,10 0-2-1,7 0-2-15,-5 5-21 16,13 3-70-16,-5-2-54 0,3 5-488 16,5 3 407-16</inkml:trace>
  <inkml:trace contextRef="#ctx0" brushRef="#br0" timeOffset="5868.22">13327 2197 202 0,'4'-3'79'0,"-1"-6"54"0,2 9-21 15,0-2-13-15,-4 2-18 16,1 2-3-16,-2-2 0 15,0 0-3-15,0 0-8 16,0 0-1-16,10 0-10 16,-9 0-6-16,-1 0-9 15,2 0-7-15,-2 0-11 0,0 0-3 16,1 0 3-16,1 0 5 31,-1 1 10-31,-1 4 5 0,-1 1-3 16,-2-4-4-16,0-1-7 15,-4 4-2-15,4 0-3 0,1 1 2 0,2-4 1 32,0 1 3-32,2-2 7 15,-2-1 1-15,2 0-2 16,-1 0-3-16,4 7-5 16,-8-3-2-16,0 0-2 15,-2 2-2-15,-5 3-2 0,7 2 0 16,-1 13 2-16,-1 1 2 0,2 4 5 15,-7 12 1 1,2 16 1-16,-1 4-3 0,-4 27-10 16,1 13-7-16,-6 27-11 15,2 12-6-15,1 16-1 16,-11 5 1 0,3-1 3-16,-2-12 3 0,7-25 0 15,4-11 0-15,5-33-4 16,7-5-10-16,0-22-43 15,2-13-31-15,0-23-133 16,0-14-285-16,4-26 309 16</inkml:trace>
  <inkml:trace contextRef="#ctx0" brushRef="#br0" timeOffset="6284.64">13412 2319 674 0,'-44'33'102'0,"-5"5"80"16,-3 6-21-16,-5 8-51 16,2-2-39-16,9-1-43 15,6-9-16-15,15-9-9 16,6-9 0-16,3-12 21 0,5-7 12 15,4-9 22 1,8-7 7-16,7-14-3 16,5-6-3-16,4-6-10 15,5-2 0-15,3-7-5 16,1-4-2-16,16-3-4 16,5-7-2-16,5 6-4 0,-3-1-1 15,-9 14 3-15,-4 17-1 16,-6 21-6-16,-8 10-2 15,-9 23-9-15,-10 11-3 0,-5 15-3 16,-1 0-3-16,-1-1-22 16,0-9-30-16,6-18-84 15,11-3-91-15,10-21 117 16</inkml:trace>
  <inkml:trace contextRef="#ctx0" brushRef="#br0" timeOffset="6717.67">13514 1289 636 0,'8'-13'163'0,"-3"-1"121"16,4 0-81-1,-7 1-34-15,11 2-61 16,-13 2-20-16,-10 4-16 16,9 5 2-16,-9 6 0 15,8 7 2-15,9 9 3 16,-7 5-1-16,0 9-14 15,8 11-8-15,-8 10-17 16,9 11-10-16,1 17-16 16,-15 0-4-16,3 5-5 0,-12-3 0 15,3 0-1-15,6 4 0 0,-10-9 0 32,7-6 0-32,-8-24 0 15,5-11 1-15,8-14-16 16,-4-8-31-16,7-16-121 0,-1-14 100 0</inkml:trace>
  <inkml:trace contextRef="#ctx0" brushRef="#br0" timeOffset="7550.47">15901 991 689 0,'-8'-7'146'0,"4"7"133"16,-9-1-31-16,3 1-73 15,-2-2-26-15,2-7-27 16,1 3-17-16,-1-5-27 0,9 3-12 16,1 8-18-16,-2-2-5 0,-6 7-4 15,8 9-1-15,-3 16-3 16,3 17-3-16,-3 18-8 16,-2 7-4-16,5 18-12 15,7 18-3-15,4 10-3 16,-8 8 0-16,-3 2-1 15,0-5 1-15,0-2 2 16,0-3-1-16,-5-12 2 16,5-10 1-16,-8-25 2 0,8-11-2 31,0-23-1-31,0-9-7 0,0-11-72 16,0-14-58-16,10 4 68 15</inkml:trace>
  <inkml:trace contextRef="#ctx0" brushRef="#br0" timeOffset="11407.84">12522 3954 556 0,'0'-13'190'0,"0"-6"-66"0,-6 4 187 16,-1 7-61-16,-5 13-39 15,-2 9-34-15,-2 14-72 16,3 12-29-16,4 18-36 16,-1 7-11-16,10 15-18 15,0 5-3-15,0-3-6 0,0 2-4 16,0-15-24 0,0-4-3-16,0-18 1 15,0-12 4-15,0-16 26 0,-3-10 4 16,-3-18-1-16,3-10 1 0,3-14 3 15,4-8 4-15,11-3 6 16,3 3 4-16,5 11-1 16,5 11-3-16,-1 15-6 15,1 16-5-15,-3 11-4 16,1-1 0-16,-11 10 1 16,-4-5 0-1,-12-1 6-15,-13 4 3 16,-13-4 3-16,-9-4 0 15,-15-10-5-15,7-4-4 16,-3-14-5-16,4-7-12 0,18-4-32 16,1-5-31-16,11 0-118 15,15 3-64-15,11 6 130 16</inkml:trace>
  <inkml:trace contextRef="#ctx0" brushRef="#br0" timeOffset="11996.55">13155 4675 1133 0,'-11'-33'120'0,"-2"-2"87"16,-1-3 2-16,0 0-61 15,-7 2-25 1,-1 11-57 0,3 15-19-16,-3 23-25 0,-6 11-11 15,-1 24-11 1,-4 4-2-16,6 18-4 0,13 6-2 16,12-2-18-16,9-8-1 15,8-27-1-15,3-13 3 16,18-26 20-16,-1-15 4 15,-4-15 4-15,4-12 5 16,-10-4 14-16,4-1 8 16,-2 6 7-16,1 8-2 0,-11 12-15 0,-14 21-8 15,2 0-9-15,-10 17-1 32,-7 18 0-32,-4 3-1 15,3-5 1-15,6-1 0 0,10-21-2 16,6-7 2-16,5-13 6 15,5-7 6-15,0-12 7 0,5-5 1 16,1-5 3-16,0-2-1 0,2 10-3 16,6 5 2-16,8 13-7 15,-1 10-3 1,-1 13 4-16,1 10 1 16,-10 18 1-16,1 5 2 0,-17 7-5 15,-7-2-4-15,-14-4 0 16,-8 1 2-1,-19-8-43-15,-3-5-42 16,-9-11-100-16,0-11-86 16,16-22 139-16</inkml:trace>
  <inkml:trace contextRef="#ctx0" brushRef="#br0" timeOffset="12325.9">13724 4591 911 0,'6'30'136'0,"-4"2"142"16,-4 2-81-16,2-5-55 16,0-7-35-16,11-16-43 15,5-7-16-15,2-17-11 16,8-5 3-16,8-11 1 16,-5 0 2-16,6-10 11 15,0-1 5-15,-13 4 7 0,-3 0 1 16,-19 15 9-16,-10 5 1 15,-18 21-16-15,-10 14-10 16,-4 26-32 0,-4 21-9-16,8 12-8 0,6 4-1 15,12-3-2 1,7-4-19-16,23-23-32 16,7-12-21-16,18-20-68 0,9-7-31 15,8-14-100-15,6-4-259 16,12-10 325-16</inkml:trace>
  <inkml:trace contextRef="#ctx0" brushRef="#br0" timeOffset="12807.73">14797 4744 842 0,'0'2'134'16,"0"-2"188"0,3 0-94-16,-6-8 15 15,-5 0-22-15,-8-5-57 16,-1-2-22-16,-10-1-49 15,-8-6-20-15,-3 1-36 0,-1 2-18 16,6 15-15-16,4 4-10 0,7 17-6 31,3 10-2-31,7 12-3 16,4 2-7-16,14-1-3 16,5-6 2-16,7-12 6 15,4-6 10-15,-2-11 9 16,4-7 0-16,-2-10 4 0,2-4 1 15,-5-6-1-15,1 1-1 16,-6-1-1-16,1 6 0 16,-4 12-2-16,-8 4 1 0,-3 15 1 31,-3 3-9-31,-5 5-51 0,3 3-37 0,3-3-119 16,6-7-61-1,19-11 147-15</inkml:trace>
  <inkml:trace contextRef="#ctx0" brushRef="#br0" timeOffset="13196.38">15142 4831 864 0,'-15'24'137'0,"-8"1"187"16,1-3-152-16,3-6-25 0,-3-4-34 15,8 1-60 1,0-1-23-16,1 6-21 0,2 4-6 15,10 0-9-15,1-6 0 16,6-8 1-16,8-4-2 16,5-8 1-16,3-9 1 0,-1-6 0 31,2-1 2-31,-2-9 2 16,-2-2 1-16,-3-6 19 15,-4-2 15-15,6-10 35 16,-6-1 6-16,-4-10 9 15,0-10-4-15,-11-2-23 16,-7 2 3-16,1 23-7 0,3 9 1 16,-2 30-17-16,5 13-8 15,-4 25-24-15,6 17-10 16,1 20-1-16,0 5-7 16,0 12-43-16,0 4-44 15,4 10-176-15,1-4 158 16</inkml:trace>
  <inkml:trace contextRef="#ctx0" brushRef="#br0" timeOffset="13846.88">15777 4848 1042 0,'-16'11'177'0,"-3"10"181"16,-13 2-132-16,1 7-86 0,-13 0-46 15,-2 0-57-15,2-1-19 16,3 1-17-16,12 1-3 16,15-4-7-1,12-2-4-15,17-11-2 16,7-1 0-16,9-13 6 16,-1-9 3-16,2-14 6 0,-2 3 1 15,-5-13 17 1,-3 1 4-16,-3-6 7 0,-8-12 12 15,11-10-4-15,2-9-4 16,-7-21 0 0,8-5-6-16,-9 2-9 0,-3 5 4 15,3 23 3-15,-5 15-1 16,-2 28 3-16,-1 15-2 16,-8 29-7-16,-5 16-1 15,-11 21-6-15,-6 12-4 16,2 22-6-16,-5 6-11 15,10 16-35-15,-2-1-29 16,16-18-17-16,4-13 9 0,19-42 32 16,14-14 41-16,11-28 37 15,10-12 11-15,8-12 13 16,9-5-3-16,2-5-9 16,-8 2-5-16,-7 11-8 0,-15 3-9 15,-15 22-11-15,-5 16-3 16,-14 14-13-16,-9 11-10 15,-7 2-13 1,-6-2-2-16,-2-7 12 16,8-11 14-16,4-13 33 15,0-11 7-15,0-17 39 0,4-8 19 16,8-17 14-16,2-9 6 0,20-4-28 16,0-7-20-16,14 5-45 15,5-1-11-15,9 12-23 16,2 6-35-16,3 8 359 31,-1 2-245-31</inkml:trace>
  <inkml:trace contextRef="#ctx0" brushRef="#br0" timeOffset="15773.08">14019 970 540 0,'5'-3'151'0,"-5"2"163"16,0 2-27-16,-5 7-81 16,0 0-47-16,2 6-85 0,-5-1-21 15,5 4-22 1,-3-1-5-16,3 1-4 0,3 8 1 16,0 10 1-16,3 12 1 15,2 21-6-15,-2 16-8 0,-3 37-9 16,0 7-2-16,-2 15-12 15,-4-1-18 1,4-6-23-16,-1-15-3 16,2-21 13-16,-3-17 18 0,0-35 22 15,4-10-1-15,1-27-68 16,2-15-62-16,1-25 72 16</inkml:trace>
  <inkml:trace contextRef="#ctx0" brushRef="#br0" timeOffset="16472.31">13822 1689 402 0,'-2'5'116'15,"1"-5"121"-15,1-3-28 16,3-3-37-16,0-7-14 16,3 4-17-16,-1-2-15 15,-3-7-33-15,-1 2-14 0,-1-7-31 16,-1-4-12-16,-2 2-20 15,-9 0-5-15,1 6-5 16,-1 9-4-16,-1 13-5 16,1 13-3-16,1 16-4 15,1 7 1-15,4 15-31 0,3-1-25 16,4-2-2-16,2-7 1 16,5-20 35-16,-1-7 28 15,2-14 7 1,2-1 4-16,0-10 12 15,-5-5 8-15,4-9 13 16,-1-11 5-16,-2-7-6 16,2-1-5-16,2 5-4 15,-5 6 0-15,1 18-2 0,-4 5 9 0,-6 17-8 16,-8 17-4-16,-7 12-6 16,1 11-13-16,4 3-6 15,6-5-9 1,8-10-42-16,4-11-27 0,17-2-102 15,5-4-89-15,18 2 152 32</inkml:trace>
  <inkml:trace contextRef="#ctx0" brushRef="#br0" timeOffset="17039.93">14537 1098 592 0,'-4'-3'191'0,"1"1"119"15,0 2-19-15,-5 0-36 16,2 11-84-16,-2 2-39 0,3 14-55 15,4 6-24-15,2 25-27 16,2 18-5-16,7 28-10 16,-7 16-4-16,2 20 4 15,1 8-34-15,-1-2-113 16,3-6-68-16,-5-34-55 16,0-23-19-1,0-39 170-15</inkml:trace>
  <inkml:trace contextRef="#ctx0" brushRef="#br0" timeOffset="17583.95">14273 1388 650 0,'-6'0'124'0,"-10"2"165"0,3 3-67 16,-2 6-15-16,2 1-47 15,13 12-73-15,2 7-35 16,2 10-25-16,10 7-7 15,-9 8-15-15,5 3-3 0,1 5-27 16,-10-4-34-16,1-4-90 16,-4-9-8-16,-1-16 29 15,3-7 32-15,0-22 90 16,-3-7 26-16,6-16 44 16,0-7 13-16,2-10 16 15,5 2-4-15,4 4-15 16,1 7-4-16,1 9-11 15,-2 4-14-15,4 12-27 16,-2 3-6-16,3 10-6 16,-4 1 0-16,-2 5 1 15,-8-5 2-15,-5 3 7 0,-7 1 1 16,-12-1 0-16,2 3-2 16,-13-1-14-1,0-3-16-15,-1-6-46 0,-1-9-42 16,13-12-145-1,-1-6 143-15</inkml:trace>
  <inkml:trace contextRef="#ctx0" brushRef="#br0" timeOffset="17959.4">14972 1098 996 0,'13'-6'155'0,"-9"-5"81"0,-2 11-27 31,-2 1-37-31,-10 12-66 16,3 6-29-16,-8 12-29 15,3 7-9-15,5 27-16 16,7 6-6-16,15 27-11 16,-1 9-4-16,6 13 0 15,4-2-10-15,-7 8-98 16,-1-6-103-16,-5-13-120 15,-5-11-16-15,-6-31 166 16</inkml:trace>
  <inkml:trace contextRef="#ctx0" brushRef="#br0" timeOffset="18315.43">14841 1454 735 0,'-20'4'154'16,"-9"3"100"-16,-9 12-53 15,-4 5-26-15,9 9-79 16,3 5-34-16,22 5-23 16,6 4-1-16,16 0-2 15,7-1 2-15,14-3-15 16,6-9-10-16,3-10-7 0,-2-10-1 0,-2-12-39 16,1-2-70-16,4-11 64 15</inkml:trace>
  <inkml:trace contextRef="#ctx0" brushRef="#br0" timeOffset="26722.48">14636 5558 337 0,'8'5'120'16,"-5"4"128"-16,-1-1-18 15,-2 0-64-15,-5 1-28 16,0-4-48-16,-4 3-16 16,2-8-12-1,1 0-3 1,1-2 9-16,-3-6 2 0,4 1 0 16,-4-1-3-16,-3 3-19 15,-3 3-10-15,-13 9-15 16,1 1-7-16,-10 12-9 15,5 4-3-15,-1 6-4 16,5 3-1-16,2 6-1 0,8-1 0 16,6 1-1-16,1-1-1 15,20-9-2-15,-1-4 0 0,13-1 0 16,8-9 0-16,2-4 9 16,4 2 3-16,2-2 2 15,4 2 4-15,3 2 4 16,-4 1 6-16,-15 5 10 15,-8 2 5-15,-20 7-1 16,-15 8 0-16,-21 10-6 16,-9-1-6-16,-7 5-5 15,-1-2-6-15,-8-7-4 16,0-10-2-16,-8-17-7 16,1-8-5-16,6-13-36 15,13-14-23-15,18-9-47 16,17-2-36-1,21-13-154-15,9-1 177 16</inkml:trace>
  <inkml:trace contextRef="#ctx0" brushRef="#br0" timeOffset="27066.39">14595 5321 752 0,'1'-15'99'0,"3"0"117"15,-1 3-12-15,-3 4-3 16,-3 2-18-16,-4 9-48 16,1 6-17-16,-3 16-15 15,-6 4-7-15,3 20-23 0,-1 6-14 16,4 16-28-16,-1 8-10 0,9 15-11 15,-4 7-2 1,-1 19-3-16,6 14-1 16,-4 10 0-16,3 7 0 15,1-7-20-15,-8-15-21 0,5-28-39 16,1-13-18-16,2-33-35 16,3-15-41-16,7-36-148 15,2-16 178-15</inkml:trace>
  <inkml:trace contextRef="#ctx0" brushRef="#br0" timeOffset="27897.14">15362 6014 485 0,'1'-5'137'0,"2"-5"140"16,2-1-35-1,-3-1-70-15,-2-4-15 0,0 0-22 16,0-4-8-16,-10-4-14 16,1-3-7-16,-10 7-21 15,-8-2-11 1,-11 12-31-16,-6 10-14 0,1 18-20 15,4 10-8-15,1 15-7 16,7 9-5-16,2 11-1 0,12 0 1 16,14-3-1-1,3-13 6-15,17-15 0 16,5-12 0-16,5-17 6 16,8-8 4-16,-5-12 6 15,6-7 3-15,0-6 1 16,-3-4 0-16,4-2 1 15,0-4 5-15,-8 2 6 16,-1 2 2-16,-7 3 0 16,-9 4 1-16,1 6 2 15,-10 5-4-15,2 12 6 0,-4 5-6 16,-7 7-11-16,5 3-1 16,-1 9-11-16,0 2-1 15,4 9-3-15,9 4 0 0,0 11 1 16,8 14 0-16,5 13 3 15,-9 8 0-15,3 6 0 32,-10-6 3-32,-4-6-2 0,0-4 2 0,-17-8 2 15,-3-1 1-15,-22-9 5 16,-9-5 1-16,-8-9 1 16,-5-3-1-16,-2-16 4 15,7-6-6-15,6-19-5 16,5-15-3-16,5-14-11 0,2-5 3 15,12-3-40-15,9 9-26 16,19 8-78-16,4-1-62 16,23 4-390-1,8-7 368-15</inkml:trace>
  <inkml:trace contextRef="#ctx0" brushRef="#br0" timeOffset="28166.72">15762 5859 935 0,'-3'0'219'16,"-2"6"225"-16,1 12-209 15,1 10-27-15,3 12-76 0,0 8-32 0,3 17-50 16,-3 1-17-1,6 18-20-15,-3 3-3 16,0 3-5-16,8 4 1 16,-11-9-13-16,5-6-25 15,3-11-84-15,-6-10-51 0,9-15-165 0,0-8 176 32</inkml:trace>
  <inkml:trace contextRef="#ctx0" brushRef="#br0" timeOffset="28527.88">15884 5916 1145 0,'-11'-11'168'0,"0"4"180"16,-2 1-108-16,0-2-56 0,4 4-37 15,3-11-55-15,-2-2-22 16,6-2-22-1,4 3-3-15,9-3-8 16,6 8-5-16,10 8-10 16,5 2-2-16,10 12-10 15,7 0 0-15,5 8-3 16,7 4-2-16,-9 6 2 0,-4 5 0 16,-18 1 4-16,-13-3 3 15,-14 1-3-15,-11-3 3 16,-20-2 3-1,-8 4-4-15,-18-12 4 16,3-1-3-16,-2-13-14 0,4-4-8 16,6-7-32-16,1-7-17 0,10-1-50 31,1-1-44-31,10 4-70 0,7 6 111 0</inkml:trace>
  <inkml:trace contextRef="#ctx0" brushRef="#br0" timeOffset="50877.73">2187 8439 202 0,'-19'32'61'0,"-1"-1"52"0,7 1 6 0,-1-7 6 15,9 2-5 1,-4-7-11-16,6 2-20 15,-2 2-14-15,2-10-17 0,3 2-5 0,3-5-11 16,0-2-2-16,6-2 3 16,1-6 1-16,6-2-2 31,4-2-1-31,5-2-10 16,1-3-3-16,2 3-7 15,4-1-4-15,-1 4-6 16,7 1 5-16,3-1 5 0,10 2 12 15,13 0 6-15,9-1-5 16,10-6-2 0,6 6-11-16,-6-1 0 0,-2 2 0 15,-7 0 0-15,-3 2-2 16,14 1-6-16,8 3-2 0,15-3-4 16,-4 5-1-16,-8-5-1 15,-11-1-2-15,-1-2-1 0,6 0 1 16,18-3-1-1,8-2 2-15,-1-1 3 0,-5-2 1 16,-7 0 0-16,7-1-2 16,15-1-2-16,4 2-1 15,-6-3 0-15,-4 3 0 16,-12-1 0 0,10 1-3-16,10 6-2 15,3-1 1-15,-12 6 0 0,-9 1 1 16,-7 10 1-16,7 1 1 15,16 4 0-15,-4-1-1 16,-5-6 1-16,-9-4-2 0,8-3 25 16,11-3 1-16,11 1 15 15,2 0 3-15,-6-3-14 16,-1 0 1 0,12-8-4-16,3 0-5 0,-1 0-10 15,-4-4 3 1,2-4-9-16,1 0 0 15,2-1 5 1,-12 1-6-16,-19 2 13 16,-6 0-30-16,10 1-160 15,6-4-156-15,3-7 159 0</inkml:trace>
  <inkml:trace contextRef="#ctx0" brushRef="#br0" timeOffset="56197.65">17454 4818 638 0,'0'13'181'0,"-8"1"173"16,-2 5-138-16,-1-3-17 0,0-5-75 15,8-6-21-15,9-5-17 16,16-4-1 0,16 3-3-16,16 2-11 15,-2-1-30-15,3 4-16 0,-8 3-18 16,-12-7-5 0,-6 5-14-16,-4 1-33 15,-8-2-106-15,-4-4-101 0,-2 0 127 16</inkml:trace>
  <inkml:trace contextRef="#ctx0" brushRef="#br0" timeOffset="56369.11">17351 5236 1383 0,'11'8'78'0,"13"-2"61"16,10-6 11-16,28-12-17 15,9-7-23-15,1 0-74 16,1-2-22-16,-15 6-65 16,-4-1-83-16,0-5 80 15</inkml:trace>
  <inkml:trace contextRef="#ctx0" brushRef="#br0" timeOffset="56662.96">18469 4642 1201 0,'12'-7'126'15,"-5"7"130"-15,-2 3-47 16,-5 20-11-16,-9 5-37 15,-4 21-62-15,10 17-35 0,-8 10-35 16,6 10-10-16,-3 4-21 16,-8-11 2-1,12-2-39-15,4-9-43 0,4-14-109 16,11-7-76 0,7-18 139-16</inkml:trace>
  <inkml:trace contextRef="#ctx0" brushRef="#br0" timeOffset="56993.96">18880 4855 1470 0,'-4'11'112'16,"-16"6"36"-16,-1 5 4 15,-12 10-61-15,8 10-36 16,11 4-38-16,4 11-12 15,20-2-7-15,12-8-4 16,19-14-2-16,13-11 3 0,9-20 4 16,-3-10 3-16,-10-19 23 15,-9-8 10-15,-9-10 30 32,-1 2 9-32,-15 4 7 0,-6-9 2 15,-21 1-24-15,-13 1-10 0,-19-4-27 16,-7 11-14-16,-13 12-21 15,-2 3-23 1,3 13-67-16,12 2-44 16,26 4-208-16,20-1 203 0</inkml:trace>
  <inkml:trace contextRef="#ctx0" brushRef="#br0" timeOffset="57350.67">19676 4832 905 0,'-8'-4'127'0,"-9"2"143"0,1 4-110 0,-12 15-32 16,-4 16-39-16,-1 18-54 31,0 9-18-31,20 12-14 16,10 2-3-16,30-8-4 15,11-10 1-15,16-23 3 16,6-13 11-16,-2-15 33 0,2-10 20 16,-10-14 30-16,-7-6 4 15,-16-8-4-15,-8-11-11 16,-18-5-25-16,-2 0-15 0,-21-14-25 31,-8 3-8-31,-19-5-21 0,-3 2-19 16,-3 27-50-16,4 9-41 15,4 21-194-15,10 9 187 0</inkml:trace>
  <inkml:trace contextRef="#ctx0" brushRef="#br0" timeOffset="57693.88">20331 4843 937 0,'-6'0'142'16,"-12"2"219"-16,6 9-193 0,-9 6-5 15,-2 13-38-15,0 11-72 16,16 15-20-16,8 2-17 0,13 7-4 16,23-13-6-1,-3-15-4-15,18-8 17 16,-4-17 12-16,5-12 27 15,-2-9 23-15,-1-10 11 16,-1-6 1-16,-14-10 8 16,-15 0-8-16,-20-9-16 15,-12-3-9-15,-31-10-33 16,-18-6-11-16,-7 13-28 16,-8 13-25-16,-14 37-66 0,0 23-48 15,-9 27-190-15,9 15 188 16</inkml:trace>
  <inkml:trace contextRef="#ctx0" brushRef="#br0" timeOffset="75308.17">2301 8426 363 0,'14'-28'108'0,"5"3"115"15,-2 9-31-15,5 2-49 16,4 8-28-16,0 4-27 16,4 4-5-16,10 7 2 15,7 5 2-15,13 5-8 16,-3-6-5-16,17 6-16 0,-5-5-13 0,4 8-18 31,0-8-10-31,1 4-10 16,11-4-2-16,6-6-2 15,10 9 1-15,-20-12 0 16,-7 1 2-16,-19 13 2 16,-17-8 1-16,-13 16 5 15,-4 0 2-15,-21-10 3 16,-10 3 0-16,-13-12-1 16,-1-1-2-16,-20-4-3 15,-18-3-3-15,-18-3-3 0,-20 1-3 16,-7-9-2-16,6 3-1 15,-12-6-1-15,-3 1 0 16,-2 2 0 0,0 7 0-16,22 2-1 0,9-11 0 15,35 1 0-15,6-14-1 16,21 8-3-16,9 5-4 16,11 3-6-16,12 6 10 15,8 8 6-15,11 6 5 16,11 9 7-16,14-2-10 0,20-6-5 15,25-1-1-15,13-10 0 16,11 0 0-16,-11-11 0 16,-7 1 2-1,10 4 1-15,2-5 0 16,-5 3 4-16,-10-5 1 0,-33-1 2 16,-17 5 2-16,-25 4 7 0,-16 5 2 15,-22 3 7-15,-4 5 0 16,-32 3 0-16,-15-5-8 15,-34 12-7-15,-23-14-1 0,-15 4-9 16,8 5 3 0,-20-4-3-16,3-4-1 0,7-3-1 31,8-10 1-31,52 3-2 16,14-1-2-16,35 4-4 15,27 2-5-15,-2 2-4 0,24 9 3 0,16 1 15 31,6-1 4-31,29 4 6 16,16-7-2-16,41-8-9 0,10 0 1 16,6-10 0-1,-2 1 1-15,-13 2 1 0,2-1 1 16,-16 4 10-16,-16 4-31 16,-30 0-61-16,-12 1 55 0</inkml:trace>
  <inkml:trace contextRef="#ctx0" brushRef="#br0" timeOffset="87758.09">8412 8214 437 0,'-14'7'93'31,"5"8"92"-31,-1-3-67 0,2-1-18 0,5-4 1 16,-5-7-1-16,8-5 5 0,0-1-2 16,7 2-24-16,4 1-14 15,8 13-32-15,15 4-11 16,14 11-14-16,12 8-3 16,26-6-4-16,4 0 0 15,11-5 7 1,-8-13 8-16,-19-4 10 15,-4-6 3-15,-12-9-4 16,-1 4-5-16,-2-4-6 0,-9 1-2 16,-11 4 1-16,-13 2 0 15,-19 8 4 1,-13-1-1-16,-16 11 0 16,-15-1-3-16,-11 8-4 15,-10-2-1-15,-15-4-1 16,-4-3-1-16,-26-12-2 15,-8 10-1-15,-3-18-2 16,2-1-1-16,25-10 0 16,6-5-2-16,25 2 0 0,14 7-1 15,16-5-3 1,14 5-2-16,21 11-6 0,11-4-1 16,15 14 10-16,12 4 4 15,9 0 6-15,11-3 6 16,36 1-3-16,13 1 2 15,19-1 1-15,-6-3-3 0,-16 7-1 16,-14 0-2 0,-10-9 1-16,1 4 0 0,-4-6 1 15,-7-1 0-15,-23-2 3 0,-14 2 1 16,-27-4 8-16,-15-3 3 16,-14 4 2-16,-20-2 0 15,-27 4-8-15,-15-8-2 31,-18-5-5-31,-3 0-2 0,-11 1-5 0,-10-1-1 0,-6 7-1 16,4-7-1-16,29-2-2 31,24-3-1-31,33 4-2 16,19 1-6-16,23 12 0 16,8 1 6-16,29 11 6 15,14 1 9-15,34 6 2 16,10-9-2-16,16-6-2 15,-3-3 0-15,-14-14 2 0,-2 5-3 16,-9-4 2-16,0 4 2 0,-16 1-9 31,-13 5-34-31,-18 3 22 16</inkml:trace>
  <inkml:trace contextRef="#ctx0" brushRef="#br0" timeOffset="96286.29">6674 7073 226 0,'0'4'57'0,"-3"7"59"15,-5 1-22-15,-5 4-31 16,1 3-1-16,2-10-1 16,5-1-5-16,13 0 12 15,-3-16 4 1,3-9 15-16,0 0 12 0,1-15 16 16,5 4 8-16,2-13 1 15,-5-11 2-15,13-12-18 16,-2-2-7-16,3 0-24 15,2 1-16 1,-11 10-28-16,-2 5-13 0,0 12-13 0,-3 9-4 16,0 6-13-16,-1 10-32 15,-4 5-123-15,5 2-94 16,11-7 130 0</inkml:trace>
  <inkml:trace contextRef="#ctx0" brushRef="#br0" timeOffset="96649.07">6726 6528 438 0,'-2'-16'61'0,"4"-1"79"16,3-13 1-16,3 0-6 15,9 1-1-15,7 4-34 16,4 0-23-16,3 6-30 16,-8 0-12-16,3 3-8 15,-5 2 4-15,10-3 8 16,9 4 0-16,-7 5-2 16,2 2-5-16,-7 6-8 15,2 6-2 1,-11 8-7-16,3 4-4 15,-9 16-2-15,-7 3-1 0,-4 8-1 16,1 4 2-16,-8 3-43 16,2 0-41-16,3-6-136 15,3-6 112-15</inkml:trace>
  <inkml:trace contextRef="#ctx0" brushRef="#br0" timeOffset="97622.39">7717 5534 248 0,'-4'0'69'16,"3"0"64"-16,-1 0-39 15,-7 2-15-15,9 3-16 16,-10-1-5 0,4-2 4-16,6 4 9 15,-2 0 15-15,4-2 0 16,-8 3-14-16,1-5-15 0,-1 11-24 15,1-2-10-15,0 3-13 16,-3 5 0-16,-6 6 0 16,3 8 0-16,6 10-3 15,-4 6-2-15,9 7-4 16,0 3 0-16,2-2 0 0,9 1-1 16,1-17 0-1,7-3-2-15,9-8 12 0,-1-10 17 16,5-9 29-1,4-11 10-15,2-12 14 16,5-14-3-16,4-8-1 16,3-7 1-16,-5-7-7 15,-1-5-5-15,-16-4-20 16,-14-12-7-16,-15-9-3 16,-12 3-9-16,-23-4 6 15,-7 9-7-15,-15 17-13 16,-5 4 0-16,6 24-13 15,3 12 0-15,5 27-35 0,4 21-32 16,1 30-119-16,4 12-173 16,12 14 206-16</inkml:trace>
  <inkml:trace contextRef="#ctx0" brushRef="#br0" timeOffset="-208379.68">2220 8649 435 0,'-20'28'40'16,"9"-1"39"-16,0-3-11 0,12-10 23 16,9-3 16-1,13-6 38-15,17 4 3 0,20-3-36 16,16 1-25-16,29-4-57 15,14-3-17-15,8-3-10 16,-4-8-2-16,-14-2 1 16,2-1 16-16,-12-8 16 15,-6 3 12-15,-11-5 15 16,-16 2-9 0,-29 6-7-1,-15 5-2-15,-36 2-8 0,-12 3-5 0,-41 6-7 16,-20 0-9-16,-16 15-14 15,-14 1-22-15,4 5-58 16,-4-6-25-16,-7-4-9 16,13-1 20-16,21-18 52 15,22-5 23-15,49-12 20 16,19-2 20-16,38-1 44 16,16 0 22-16,31 5 20 15,10 8-9-15,6 4-32 16,3 6-14-16,-3-1-21 15,-5-5-6-15,2 1-10 16,-5 1-1-16,-19 9-2 0,-27 0 2 16,-32 6 6-16,-26 5 2 15,-35 11 4-15,-3 6-2 16,-32 2-9-16,-2 4-3 0,-4-8-14 16,-1-8-4-16,14 2-4 15,4-4-1-15,21 8 4 16,13 2 1-1,19 0-40 1,18-3-34-16,23 1-140 0,11-10 120 0</inkml:trace>
  <inkml:trace contextRef="#ctx0" brushRef="#br0" timeOffset="-198604.61">3582 5455 369 0,'12'-11'124'0,"-7"5"135"15,1 3-18-15,-7 4-56 0,-5 7-31 16,-6 5-55-16,3 3-32 15,-2 7-28-15,0 12-10 16,11 14-11-16,-3 8-2 0,3 12-11 16,3 5-1-16,-3-1 1 15,5-4 0 1,3-15-1-16,-7-10 0 0,2-24-1 31,-4-9 1-31,-1-14 1 0,2-8 1 16,-9-14 6-16,9-3 2 0,4-10 1 15,9 2 11-15,9-1 21 16,3 4 8-16,10 9 8 16,0 6-8-16,6 13-27 15,1 6-8 1,-2 12-7-16,-5 1 2 0,-21 10 7 16,-8-2 9-16,-25 9 3 15,-9 3-7-15,-12-1-7 16,-10 8-5-16,-1-13-6 15,2-3-5 1,4-10-31-16,10-4-22 0,10-11-47 0,11-2-26 16,20-4-71-16,6-1-73 15,23 0 149-15</inkml:trace>
  <inkml:trace contextRef="#ctx0" brushRef="#br0" timeOffset="-198404.86">4293 5753 1175 0,'5'16'104'16,"-5"5"67"0,2 5-26-16,-4 4-66 0,4 4-21 15,1 7-35-15,0-4-12 16,5 11-25-16,0-6-55 0,0-5-246 15,6-7 200-15</inkml:trace>
  <inkml:trace contextRef="#ctx0" brushRef="#br0" timeOffset="-198215.26">4203 5951 1032 0,'7'-5'156'31,"2"2"140"-31,7 3-95 0,-2 0-63 16,7 3-47-16,5 2-45 16,-7-5-19-16,8-7-54 15,6-5-45-15,8-4-155 16,8-6-153-16,21 1 206 16</inkml:trace>
  <inkml:trace contextRef="#ctx0" brushRef="#br0" timeOffset="-197984.66">5032 5777 939 0,'-10'11'125'0,"-4"-3"126"31,-3 9-31-31,-10 1-37 0,-8-1-17 16,-6 7-56-16,-3-1-29 16,1 6-38-16,5 2-18 15,27 9-15-15,0-1 1 16,35 13-1-16,12 0-1 15,13-4 5-15,16-7 0 0,0-26-3 16,10-10 0 0,3-19-38-16,4-11-48 15,0-13-176-15,-4-6 146 16</inkml:trace>
  <inkml:trace contextRef="#ctx0" brushRef="#br0" timeOffset="-197411.07">2742 5785 604 0,'5'-2'114'0,"8"-2"106"0,-1 0-42 15,15-5-46-15,2-2-24 0,10-5-33 32,7 2-20-32,-7-3-28 15,-1 2-10-15,-8 9-2 16,-5 5-33-16,-6 2-167 15,-11 1 130-15</inkml:trace>
  <inkml:trace contextRef="#ctx0" brushRef="#br0" timeOffset="-197250.55">2542 6018 1177 0,'17'15'97'0,"7"-1"48"0,16-10-64 15,5-4-31-15,9-6-26 16,3-8-3-16,3-10-125 16,1-1-118-1,-6-2 123-15</inkml:trace>
  <inkml:trace contextRef="#ctx0" brushRef="#br0" timeOffset="-196634.89">2029 5944 743 0,'21'5'101'0,"-7"1"96"16,0-4-7-16,-4-5-47 16,-5-8-9-16,-5-10-38 15,-4-4-17 1,-5-5-21-16,-4-3-12 15,-1 1-16-15,-6 1-6 16,-6 6-8-16,0 4 1 16,-14 10-5-16,1 13-3 15,1 21-10-15,1 9-5 0,12 25 0 16,3 2 0-16,11 11-19 0,3-1-6 31,16-17-1-31,5-9 1 16,7-27 23-16,7-12 5 0,8-15 3 15,3-9 2-15,-1-18 4 16,3-3 9-16,-4-13 16 16,-1-1 9-16,-8 5 16 15,-7 9-2-15,-9 15-9 0,-1 15-7 16,-7 22-17 0,-3 12-6-16,0 21-8 0,-2 12-2 0,4 11-1 15,9 1-13-15,17-7-49 16,9-6-20-16,18-17-58 15,6-8-44 1,28-17 110 0</inkml:trace>
  <inkml:trace contextRef="#ctx0" brushRef="#br0" timeOffset="-196236.18">5650 5750 1222 0,'-3'19'82'15,"-3"0"32"-15,2-5-52 16,4-3-45-16,0-6-11 16,4-3-73-16,2 4-97 15,5-3 96-15</inkml:trace>
  <inkml:trace contextRef="#ctx0" brushRef="#br0" timeOffset="-196069.41">5696 6050 856 0,'11'-2'134'16,"6"1"111"-16,2 1-17 0,11 1-59 15,0 10-40-15,-6 8-67 16,-2 11-15 0,-21 7-63-16,-10 5-92 15,-16 15 66-15</inkml:trace>
  <inkml:trace contextRef="#ctx0" brushRef="#br0" timeOffset="-11672.45">8397 8089 389 0,'-5'9'79'0,"-3"-1"76"0,3 2-34 16,-1-2 10-16,1-5 7 16,5 0 22-16,-1-1-15 15,1-2-41-15,0 0-23 16,9-4-39-16,7 1-13 16,14-3-2-16,14 1 8 15,24 10 17-15,14 6 9 16,17 14-12-16,4 2-15 0,-1 0-20 15,-10-5-7 1,-4-11 9-16,2-8 6 0,0-9 9 16,-2-7 2-16,-13-3-6 15,-12 5-5-15,-41 2 0 16,-10 9-1 0,-27 6-4-16,-25 12 2 15,-29 13-4-15,-28 9-5 0,-11 12-22 16,-6 0-16-16,-9-7-34 15,-8-7-20-15,-8-17-5 16,4-15 8-16,16-17 24 0,17-14 21 16,24-15 24-1,11 2 10-15,18 10 34 0,19 1 14 16,17 16 15-16,10 2 4 16,19 6-14-1,3 1-7-15,18 0-15 16,9 2-7-16,9-4-14 15,12-1-6-15,21 2-4 0,19-3-1 16,23 1 0-16,-3 2 1 16,-7-4-3-1,-9 7 1-15,-21-1 1 0,-5 1 2 16,-16 0 20-16,-10 3 4 0,-26 5 13 16,-19 4 3-16,-33 6-14 15,-22 4-2-15,-30 6-13 16,-13 1-4-16,-7-4-4 15,-15 0-9-15,-29-11-26 16,-6-1-12-16,1-7-15 0,15-6 5 16,43 0 19-16,17 0 7 15,35 3 16-15,23 8 11 32,30 2 17-32,18 1 3 0,24-12 2 15,11-4-8-15,34-14-14 16,16-6-42-16,10-6 29 15</inkml:trace>
  <inkml:trace contextRef="#ctx0" brushRef="#br0" timeOffset="235.34">21385 939 686 0,'-3'14'102'0,"0"-5"78"16,1 7 5-16,-3-5-33 15,-1-9-13-15,-4-2-22 16,1 0-5-16,0-5-30 16,-4 2-14-16,0-5-19 15,1-3-6-15,-1-6-3 16,2-4-1-16,-2-12-6 15,1-5-5-15,-1 2-12 0,2 14-3 0,-2 17-6 16,-1 11-1-16,-9 21-5 16,-6 5-1-16,-1 23-3 15,-4 3-2-15,10 5 1 16,14 0 0-16,12-15-1 31,14-7 1-31,6-18 1 0,-2-10 2 16,7-13 3-16,2-8 5 15,-6-9 16-15,7-8 6 0,0-7 7 16,-3-9-2-16,1 5-9 16,-2 1-4-16,-12 5-7 15,-2 16-1-15,-13 14-8 16,-10 14-4-16,-3 26-3 16,-2 4 0-16,5 6-3 15,8-6 9 1,9-9-61-16,16-3-36 0,10-15-86 0,10-8-76 15,10-13-156 1,-1-7 224-16</inkml:trace>
  <inkml:trace contextRef="#ctx0" brushRef="#br0" timeOffset="598.58">21740 989 1070 0,'-13'-3'137'0,"-3"8"83"16,-3 7-8-16,1 7-89 0,-3 2-35 15,5 6-44-15,4-2-19 0,7 5-20 16,2-3-3-16,12-4-3 16,2-1-1-16,5-9 0 15,1-4 0-15,1-12 3 16,-2-5 2-16,2-9 6 16,-3-5 0-16,-4-16 15 15,-2-9 10-15,1-18 14 31,-1-11 5-31,-4-18-7 0,0-7-1 0,-2-3-6 16,-2 3 3-16,12 33-3 16,-8 10 7-16,1 34-2 15,-4 19-8-15,-9 27-6 16,4 19-15-16,0 32-15 16,0 11 0-1,3 17 0-15,0-1-19 16,9-2-83-16,4-6-34 15,9-18-125-15,6-11-68 0,10-17 195 16</inkml:trace>
  <inkml:trace contextRef="#ctx0" brushRef="#br0" timeOffset="1037.98">22260 926 1246 0,'-20'-9'139'0,"4"4"56"0,-14-5-67 16,5 9 0-1,-8 1-83-15,-3 1-22 0,6 17-23 16,3 12-7-16,11 22-8 16,10 3-14-16,9-5-4 15,11-5-1-15,18-19 6 31,1-8 14-31,6-17 14 0,5-2 3 0,-3-18 10 32,2-6 8-32,-7-15 16 0,-4-7 7 0,-15-19 9 15,-15-16-4-15,-5-11-10 16,3-8-6-16,-7 1-12 0,-2 17 5 16,10 31 7-16,-1 15 1 15,-4 37-8 1,10 19-10-16,-14 33-16 15,3 16-5-15,-1 27 1 0,11 9 1 32,3 6-26-32,4-7-20 0,7-18-63 15,-3-9-25-15,14-15-178 16,3-7 183-16</inkml:trace>
  <inkml:trace contextRef="#ctx0" brushRef="#br0" timeOffset="1422.4">23117 649 1076 0,'-8'-2'148'0,"-22"-1"-3"0,-1 3-17 0,-7 0 5 31,9 5-38-31,3 2-34 16,5-2-40-16,21 5-11 16,17 12-11-16,12-2-1 15,4 12 3-15,-2 1 1 16,-5 2 0-16,-7 2 1 0,3 6 0 15,-8-2 1-15,-14 0 1 16,2 0 1-16,-17-9 1 16,-8 1 0-16,-15-5-11 15,-5-6-19-15,-3-11-97 16,-4-16-112-16,17-13 127 16</inkml:trace>
  <inkml:trace contextRef="#ctx0" brushRef="#br0" timeOffset="1608.02">23086 349 1321 0,'11'46'168'16,"-5"9"65"-16,6 17-33 16,-5 10-15-16,-9 8-95 15,2 5-30-15,-8-2-38 0,4-6-12 16,4-10-42-16,1-12-46 15,2-12-139-15,-3-7-158 16,13-8 205-16</inkml:trace>
  <inkml:trace contextRef="#ctx0" brushRef="#br0" timeOffset="2236.35">23513 380 662 0,'22'-3'106'0,"-8"-1"129"15,8-1-54 1,-18 3 20-16,5 1-47 0,-7 5-58 15,-13 3-20-15,-2 10-29 16,0 8-16-16,1 13-26 16,4 6-4-16,3 10-4 15,2 12-1-15,1 11 0 16,-1 5 1-16,3 2 0 16,6-2-2-16,4-16-11 15,-1-9-1-15,15-19-15 0,0-19-10 16,14-11-45-16,-5-10-49 15,-8-15-190-15,3-2 186 16</inkml:trace>
  <inkml:trace contextRef="#ctx0" brushRef="#br0" timeOffset="2416.84">23371 750 1293 0,'11'9'167'16,"5"-4"58"-16,11-2-46 16,7-8-37-16,7-6-89 15,0-8-20-15,15-9-51 0,-4-4-58 16,-10-2-203 0,1 2 168-16</inkml:trace>
  <inkml:trace contextRef="#ctx0" brushRef="#br0" timeOffset="2684.38">23900 775 799 0,'-16'57'77'0,"2"-4"38"15,-9-12 3-15,12-9-39 0,11 2-34 16,11-18-36-16,24 5-1 31,3-21 1-31,1-10 16 16,3-6 53-16,2-3 20 15,-14-6 48-15,0 5 6 0,-16-10-11 16,-8-2-6-16,-15-2-18 0,-13-11-13 16,-12 4-41-16,-7-4-18 15,-1 10-40-15,-1 5-24 16,9 17-60-16,2 9-61 16,7 5-303-1,6 12 268-15</inkml:trace>
  <inkml:trace contextRef="#ctx0" brushRef="#br0" timeOffset="2867.3">24382 1177 1133 0,'13'22'55'0,"-12"2"-3"0,-1 1-11 16,-25-5-31-16,9 4-107 0,-18 6 57 16</inkml:trace>
  <inkml:trace contextRef="#ctx0" brushRef="#br0" timeOffset="3428.29">23377 1980 1153 0,'-19'-11'119'0,"-9"-2"149"0,-2 0-119 0,-13 4 29 16,2 4-46 0,0 8-69-16,0 7-19 0,-6 7-27 15,8 4-9 1,12 4-9-16,11 0-5 0,22 2-6 16,13-2 0-16,10-1 4 15,-6-5 4-15,17 9 7 16,2-3 3-16,6 7 1 15,-3-4 0-15,-10-7 0 16,-8 4 1-16,-24-6 3 16,-11 3-2-16,-26 10-18 15,-6-3-24-15,-9 0-77 16,5-1-56-16,-5-17-340 16,2 0 307-16</inkml:trace>
  <inkml:trace contextRef="#ctx0" brushRef="#br0" timeOffset="3618.45">23191 1773 1233 0,'16'25'151'16,"1"4"88"-16,-9 18-50 15,5 11-2-15,-4 15-57 16,2 4-28-16,-1 5-46 15,-2 3-30-15,-8-9-28 0,-2-5-35 16,1-13-113-16,-4-7-84 16,6-12 113-1</inkml:trace>
  <inkml:trace contextRef="#ctx0" brushRef="#br0" timeOffset="3880.93">23666 1735 1624 0,'-6'33'90'0,"-7"8"18"16,-6 3 14-16,10 16-10 16,1 0-29-16,8 13-45 15,-2 1-12-15,-6-3-14 0,2-2-10 16,-3-12-55-16,9-5-11 15,4-16-26-15,12-9-16 0,13-17-12 16,-7-9-38-16,11-18-129 16,3-7-149-16,3-14 248 15</inkml:trace>
  <inkml:trace contextRef="#ctx0" brushRef="#br0" timeOffset="4083.02">23571 2049 1149 0,'-36'38'143'0,"8"-5"186"16,6-5-129-16,18-7-4 0,4-15-39 15,19-7-71-15,10-9-20 16,12-10-25-16,1-9-20 0,1-5-77 16,1-6-49-16,2-2-134 15,1 1-112-15,5 4 191 16</inkml:trace>
  <inkml:trace contextRef="#ctx0" brushRef="#br0" timeOffset="4206.08">24060 1800 1189 0,'-1'25'195'0,"-7"0"155"0,-1 15-142 15,-1 5-31 1,-6 15-73-16,4 2-35 16,2-4-32-1,-1 2-22-15,2-20-113 0,4-3-84 16,5 1 93-16</inkml:trace>
  <inkml:trace contextRef="#ctx0" brushRef="#br0" timeOffset="4378.93">24195 2498 1614 0,'17'13'84'0,"0"1"6"31,-7 2-26-31,-9 0 0 0,-12-4-67 16,-9 1-51-16,-9 0-154 16,1-1 121-1</inkml:trace>
  <inkml:trace contextRef="#ctx0" brushRef="#br0" timeOffset="4723.89">24602 2055 1594 0,'0'0'97'0,"-21"7"-18"0,1 0 71 0,-37 6-52 15,5-2 1-15,1-6-52 16,-6-5-23-16,43 0-21 16,11 0-8-16,-6 6-13 15,23 2-2-15,24 14 2 0,1 2 6 0,13 3 9 16,3 10 1-16,-14-10 5 31,-7 2 1-31,-16 5 2 0,-10-8 1 0,-22 5-24 16,-3-4-46-16,-21-8-176 15,-9-5 145-15</inkml:trace>
  <inkml:trace contextRef="#ctx0" brushRef="#br0" timeOffset="4937.75">24406 1850 1613 0,'8'14'121'0,"0"10"69"16,8 5-39-16,-2 13-15 16,-6 5-43-16,4 16-51 15,-2-1-10-15,-6 4-20 0,4-1-10 0,5 0-59 16,-7 1-48-16,5-8-173 16,-6-1-223-16,4-11 287 15</inkml:trace>
  <inkml:trace contextRef="#ctx0" brushRef="#br0" timeOffset="5379.13">24739 1644 1467 0,'0'53'77'15,"0"9"28"-15,-2 4 12 0,2 14-5 16,0 4-29-16,5 1-49 16,3 2-11-1,-2-15-16-15,7-4-2 16,1-17-3-16,5-15-2 16,6-9-8-16,5-15-13 15,10-16-19-15,5-9-13 0,0-9-26 16,-6-8-8-16,-4-3-33 15,-20-5-3 1,-15-1-69-16,-15-20-67 0,-23 1-83 16,-11-7 154-16,-93-99 53 0,120 155 557 31,-18 4-334-31,9 4 119 16,7 4-23-16,13 3-20 15,6 2-6-15,10 0-33 0,6-5-36 16,8-3-44-16,3-3-13 15,11-7-47 1,2-1-41-16,3-4-128 16,-2-3-249-16,4 4 254 15</inkml:trace>
  <inkml:trace contextRef="#ctx0" brushRef="#br0" timeOffset="5665.63">25076 1905 1543 0,'0'15'92'0,"-9"-4"15"16,7-7 18-16,-1-4-11 15,5-4-31-15,9 1-33 16,6 3-21-16,5 7-28 0,-4 11-5 16,4 9 0-16,-10 6 1 15,-2 5 2-15,-7-1 1 16,-14 8 2-16,0-4 0 15,5-5 1-15,-5 6 0 16,3-7-1-16,0-3 0 0,11 4-2 31,10-11 0-31,13-3 0 0,4-8-32 16,7-9-98-16,2-10-35 16,10 4 63-16</inkml:trace>
  <inkml:trace contextRef="#ctx0" brushRef="#br0" timeOffset="208514.33">2875 9111 436 0,'0'-8'83'16,"-2"-1"79"-16,-9 4-50 16,2 2-1-16,6 4 15 15,0 1 9-15,3 9 6 16,3 1 7-16,-2-12-9 15,7 2-3-15,2-5 3 16,-1-8-9-16,2 3-22 16,-1 6-13-16,-10 2-23 15,4 16-10-15,-4 6-20 16,-11 15-8-16,5 19-21 16,-5 9-6-16,-2 26-4 15,4 4 0-15,-5 25 0 16,0 3-3-16,1-6 1 15,0-4-1-15,13-34-16 16,-3-11-12-16,3-21-39 16,5-18-47-16,6-18-178 0,14-11 174 15</inkml:trace>
  <inkml:trace contextRef="#ctx0" brushRef="#br0" timeOffset="208962.12">3263 9486 746 0,'-3'0'177'16,"-5"5"160"-16,0 6-123 16,-1 3-48-16,1 7-54 15,3-6-18-15,0 8-26 16,-3-3-7-16,5 12-18 0,-1 4-5 15,4 8-21-15,3 3-5 0,0 10-5 16,0 6-3 0,3-8-1-16,-1 7 1 15,5-5 3 1,2-15 0-16,10-1-3 16,11-16-2-16,4-15-3 15,1-10-3-15,-2-19-10 0,-6-8-23 16,0-17-119-16,0-8-153 15,-3-27 169 1</inkml:trace>
  <inkml:trace contextRef="#ctx0" brushRef="#br0" timeOffset="209148.58">3266 9177 1422 0,'11'-8'164'15,"-4"7"106"-15,-3 2-72 0,-2 15-96 16,-16-11-40 0,0 3-35-16,2-2-56 15,8-8-326-15,2-17 247 16</inkml:trace>
  <inkml:trace contextRef="#ctx0" brushRef="#br0" timeOffset="212891.78">4719 9128 843 0,'-3'10'100'0,"1"-6"68"0,-9 0-53 16,4 0-23-16,-5 3-22 15,-2-1-5-15,2-1 0 16,-7 3 3-16,-11-4-8 16,0 6-12-16,-8 2-22 15,0 3-12-15,5 3-10 16,5 8-1-16,4-3-2 15,7 3 0-15,5-4 4 16,5-8 8-16,11-5 15 16,6-2 10-16,15-6 16 15,10 7-5-15,12 2-1 16,2-4-6-16,-5 14-20 16,-1-2-1-16,-23 20-14 0,-10 7-2 15,-18 7 2 1,-10 4 0-16,-16 3 1 15,-6-3-2-15,-9-1-2 0,4-8-4 16,2-7-68-16,5-9-46 16,8-20-118-1,5-6-125-15,11-29 205 0</inkml:trace>
  <inkml:trace contextRef="#ctx0" brushRef="#br0" timeOffset="213091.81">4582 8901 1044 0,'-3'-27'180'0,"-2"7"145"16,-4 15-106-16,-4 11-44 0,2 20-56 15,-2 12-24 1,5 20-45-16,4 16-8 0,-3 27-26 16,3 8-7-16,-4 15-6 15,3 7-8-15,5 10-75 16,2-3-58-16,9-8-121 15,3-17-72-15,2-34 179 16</inkml:trace>
  <inkml:trace contextRef="#ctx0" brushRef="#br0" timeOffset="213621.58">5036 9483 1299 0,'3'-22'125'15,"-3"1"97"-15,-4 3-23 16,-4-6-60-16,-8 7-21 16,-1-4-49-16,-9 7-17 0,0 12-23 15,-11 2-9 1,1 21-16-16,3 12-1 0,3 19-10 15,11 8-1-15,17-5-1 16,6-4-1-16,21-21 3 16,5-10 1-16,3-20 4 0,2-2 2 0,-5-16 3 31,-5-3 2-31,-8-6 6 16,1-3 5-16,-12 3 6 15,0 2 3-15,-6 9 3 16,0 15-1-16,0 10-3 15,-6 15-3-15,6 25-11 16,0 9-2-16,3 10-6 16,7 0 0-16,1-4-1 0,1 0 2 15,-1-14 0-15,-4 2 1 16,-9-6 3-16,-4 0 4 0,-13-9 5 16,0-3 0-16,-3-8-1 15,-5-8-4-15,-8-9-7 31,5-3-4-31,-8-15-49 0,0-5-45 16,13-19-141-16,0 0-214 0,25-15 258 16</inkml:trace>
  <inkml:trace contextRef="#ctx0" brushRef="#br0" timeOffset="214011.04">5199 9377 1422 0,'12'7'125'0,"-12"8"86"16,2 12-47-16,-5 22-84 16,-7 13-23-16,9 9-41 15,1 11-11-15,8-10-7 16,6-2-6-16,11-7-22 16,-3-11-8-16,7-10-2 0,-9-2 7 0,-7-18 20 15,-2-10 11-15,-13-27 5 31,-6-15 2-31,-9-33 2 16,-7-19 2-16,-1-26 11 16,5-15 8-16,12 4 18 15,8 11 9-15,22 26 20 16,12 21-5-16,14 29-1 16,2 7-9-16,-2 25-30 0,-6 11 0 15,-9 16-9-15,-11 1 2 16,-9 20 5-16,-13-3 1 15,-17 6-3-15,-10-2-7 16,-19-13-39-16,7-8-38 0,-10-14-114 31,8-4-86-31,14-8 135 16</inkml:trace>
  <inkml:trace contextRef="#ctx0" brushRef="#br0" timeOffset="214190.44">5901 9851 1349 0,'28'17'121'16,"-1"3"100"-16,-13 1-98 0,-17 7-40 16,-10 7-29-16,-23 4-115 0,5 4-92 15,-3 7 86-15</inkml:trace>
  <inkml:trace contextRef="#ctx0" brushRef="#br0" timeOffset="214442.59">6442 9280 1439 0,'-11'20'158'0,"-5"24"127"16,-8 7-107-16,-2 12-66 15,-3 3-44-15,6-1-41 16,7-2-21-16,9-11-42 16,11-6-39-16,10-18-136 15,6-12-233-15,15-23 259 16</inkml:trace>
  <inkml:trace contextRef="#ctx0" brushRef="#br0" timeOffset="214722.19">6726 9439 1237 0,'-5'19'113'0,"-1"6"97"15,4 5-112-15,4 11-28 0,7 3-33 16,9-4-35-16,4-7-16 15,8-14-3-15,4-15 1 16,6-16 22-16,-2-12 33 16,0-14 57-16,-4-4 25 31,-15-4 27-31,0 3-11 0,-24 6-41 16,-10 0-17-16,-22 9-43 15,-5 1-16-15,-18 11-61 0,6 10-39 16,-6 12-91-16,13 7-93 15,14 11 152-15</inkml:trace>
  <inkml:trace contextRef="#ctx0" brushRef="#br0" timeOffset="-214478.81">7302 9371 1085 0,'-2'22'151'0,"1"-3"190"0,-3 5-275 0,4 3 0 16,10 6-51-16,6-2-5 16,9 2-12-16,2-7-2 15,6-14 11-15,0-9 37 32,-3-14 63-32,-3-4 28 0,-10-12 34 15,0-6-13-15,-10-5-37 16,-1 3-11-16,-15-1-34 15,-6 0-21-15,-21-1-30 16,-13 3-35 0,-14 15-87-16,-5 1-50 0,8 17-120 15,13 5 132-15</inkml:trace>
  <inkml:trace contextRef="#ctx0" brushRef="#br0" timeOffset="-214190.98">7835 9333 858 0,'13'35'110'0,"-2"-2"71"16,1 3-66-16,6 5-33 16,7-6-45-16,11-7 7 15,10-13 54-15,4-11 58 16,-10-15 60-16,-2-3 8 15,-8-11-12-15,0 1-35 0,-13 1-33 16,-4 2-20-16,-21 4-48 16,-11 1-18-1,-27 0-30-15,-20 0-13 16,-21 15-49-16,-5 2-37 16,7 10-105-16,13 2-72 15,26 4 133-15</inkml:trace>
  <inkml:trace contextRef="#ctx0" brushRef="#br0" timeOffset="-139360.42">19948 12147 471 0,'6'-8'75'16,"-4"1"75"-16,-2 7-22 0,-4 10-36 15,-3-1-12-15,0 6-21 16,-1-3-4-16,-3-5 6 16,7 0 13-16,-6-7 14 15,7 0-8-15,1-6-19 16,-1 0-8-16,3-2-19 16,0 3-7-16,0-1-9 15,0 4-8-15,3 1-5 16,-1 1-2-16,1 3 12 15,2 5 7-15,1-2 12 0,0-1 7 16,5-4 1-16,10 1-3 16,9 7 4-16,8-1 4 15,20 10 1-15,10-3 2 16,12 7-14-16,4-7-9 16,4-3-16-16,-2-5-4 15,11-7-5-15,11-2-1 0,12-3 0 16,-5 1 1-16,-11-1 0 15,-19 2 0-15,-28-2 1 16,-15 3 1-16,-16 2 3 16,-12 0 3-1,-14 0 3-15,-10 5 0 16,-10-5-1-16,-16-3-2 16,-7 0-9-16,-15-2-1 0,-35-6 1 15,-13 3-1-15,-22-9 2 16,-8-4 0-16,18 1-5 15,-10-5-4-15,-4 2-2 16,1 12-1 0,14 10 2-16,21 10 4 15,22 4 1-15,12 0 0 0,12-1 2 0,7-4 0 0,18-2 0 32,9-1 1-32,16-5 3 15,2 2 4-15,23-4 6 16,13-1 3-16,20 0 0 15,13-5-4-15,21 2-1 16,10-1 0-16,21 3-6 16,0 0 4-16,-6 0-8 15,-14 4-1-15,-21 8-1 16,-8-1 0-16,-16 9 6 16,-14-2 0-16,-18-3 3 15,-14-1 2-15,-18 1 4 16,-13-5 2-16,-20-3-3 0,-14-1-2 15,-16-4-7-15,-7 2-3 16,-3-3-21-16,-10-5-18 16,0-1-63-16,-1-4-61 15,16-1 91-15</inkml:trace>
  <inkml:trace contextRef="#ctx0" brushRef="#br0" timeOffset="-119047.07">2283 12284 292 0,'4'-8'76'0,"0"-3"78"0,3 3-34 15,-7 0-16-15,0 3-16 32,-2-4-12-32,-7 9-8 0,5 6 0 0,-8 10 2 15,1 8-4-15,0 4-21 16,-2-3-5-16,11 1 9 15,1-9 9 1,2-8 18-16,12-2 7 16,-8-10-1-16,6-2-1 15,2-8-13-15,-4-1-11 0,7 1-27 16,3-4-10-16,-4 1-11 16,1 4-3-16,3-3-3 15,-1 4-1 1,5 7-1-16,2 4 0 15,2 0-1-15,5 0 0 0,14 4 0 16,-1-2 8 0,12-2 17-16,-5 0 7 0,-1-3 10 0,1 0-8 15,-2-2-10 1,-4 0-5-16,-2 7-9 16,-12-1-2-16,1-1-3 15,1 5-2-15,0-5-1 0,10 2 1 16,-2-2-2-1,3-2 0-15,15-1-1 0,-2 1 0 0,13 1 0 16,-5-1-1 0,-6 2 1-16,-6-3 2 15,-13 1 0-15,6 4 0 16,-4 0 0-16,12 2 0 0,0 3 0 31,10-6-1-31,4 2 0 16,2-1-1-16,13 3 0 0,-10-4 0 15,-9 2 0-15,-1 7 0 0,-15-5 1 32,0 3 0-32,3 3-1 0,10-4 1 15,4 6 0-15,10 0-1 0,-10-5 2 16,2-5 2 0,-4-3 6-16,-4-2 2 0,7 2 0 15,-6 0-2-15,7 2-5 16,6-1-2-16,7 1 0 15,7 4 1-15,-1-3 0 16,-13 7 1-16,-16-4 1 0,-10 2-2 16,-9-6-1-1,4-1 1-15,9-4-2 16,8-8 5-16,14-5-6 16,3 2 9-16,11 3 10 0,-4 1-1 15,-8 7 6 1,-5 3-8-16,-14 3-10 15,-2-1-1-15,8 6-2 0,5-2-1 16,11 1-1-16,1 0 0 16,8 0 0-16,-7-4-1 0,-7 3 0 31,-5-3-1-31,-9-3 10 16,5 4 3-16,-7-6 5 0,-1 0 4 15,-6-4-25-15,-12-2-62 0,-17-17 42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6:15:52.3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10216 14656 336 0,'0'-2'74'0,"1"7"69"15,-1 11-20-15,-3 6 0 16,-5 1 10 0,2 3 0-16,1-11-26 15,5 3-15-15,6-7-24 16,-1-2-6-16,8 2-9 16,1-3-3-16,6 2-8 15,-2 2-2-15,4 1-1 0,0-1 0 16,-2-1-1-16,4 1-4 15,9-8-10 1,-1-1-5-16,6 4-7 0,-1-3-4 16,1 1-2-1,5-2-1-15,9 1 2 16,10-4 5-16,15-4 5 0,0-4-1 16,-3-6-4-16,-7 0-4 15,-6-2-5-15,4-3 0 16,9 5-1-16,6 2 0 15,10 5 0 1,3-4 0-16,0-1 0 0,-11-3-1 16,-6-4 0-16,-5-1-1 15,5-4 0-15,9 4 0 0,18 1 0 16,2 5 0-16,7 1-1 16,-11 4 1-16,0 7 1 15,3 0 1-15,16 2-1 16,8-1 0-16,-13-7 0 15,-9-1 0-15,-11 2-1 16,-1 1 0-16,17 3 0 16,-1 3-1-16,-9 3 1 15,-2 3 1-15,-23-1-1 16,0-3 1-16,1-6 2 0,-1-5 0 16,20-7-32-16,5-1-125 15,16-8 100-15</inkml:trace>
  <inkml:trace contextRef="#ctx0" brushRef="#br0" timeOffset="6031.13">10244 13352 714 0,'8'0'65'0,"-5"0"90"0,-3 0 29 31,-2 0-8-31,-1 3-10 0,-3 3-71 16,1 0-36-16,0 2-28 16,5-8-6-16,4-9 19 15,2-12 16-15,5-26 36 16,2-5 20-16,1-21-5 0,2-4-20 16,2-5-43-16,-3 0-20 15,-3 8-31 1,-2 0-51-16,-5 9-198 15,2 7 164-15</inkml:trace>
  <inkml:trace contextRef="#ctx0" brushRef="#br0" timeOffset="6642.72">10162 12203 941 0,'3'-4'41'0,"0"13"8"16,-3 9-12-16,0 18-2 0,-3 5-5 15,1 5-6-15,2 4-6 16,-6-4-6-16,6-2-2 0,-5-16-6 16,5-2-5-16,-3-17-10 31,2-7-1-31,-9-10 0 0,1-13 3 16,-2-17 8-16,-3-11 3 0,-7-14 41 15,0-3 4 1,-2-8 14-1,7 5 10-15,13-6-16 0,6 3 10 16,22 4 13-16,7 0-4 16,23 5-7-16,-3 2-9 15,3 9-15-15,1 4-9 16,-9 17-12-16,0 7-3 16,-15 23-2-16,-7 12 2 15,-23 20 4-15,-10 12-1 16,-18 12-45-16,-5 0-32 0,4 7-50 15,0-9-10-15,5 4 33 16,8-6 27-16,6-7 38 16,8 1 5-16,16-7 2 15,3 0 0-15,27-8 9 16,4-9 4-16,13-9 7 16,3-9 1-16,5-3 2 15,10-6-17-15,-2-5-306 16,-2 2 227-16</inkml:trace>
  <inkml:trace contextRef="#ctx0" brushRef="#br0" timeOffset="6920.67">10948 12028 765 0,'3'27'48'0,"6"-5"55"0,9-15-97 16,4-9 5-16,6-17 74 15,4-11 27 1,1-8 34-16,1-1 2 16,-7-2-66-16,-5 5-23 15,-19 4-29-15,-4 0-6 16,-16 12-5-16,-12 3-2 16,-6 12-4-16,-2 5-4 0,-9 14-4 15,6 11-5-15,2 21-3 16,4 9-3-16,16 19-40 15,6 4-49-15,21-1-167 16,5-11 147-16</inkml:trace>
  <inkml:trace contextRef="#ctx0" brushRef="#br0" timeOffset="7571.05">11607 11973 751 0,'0'-34'121'15,"-13"7"124"-15,-4 11-50 16,-13 18-75-16,-13 13-28 0,2 28-58 31,-3 4-17-31,8 15-17 0,9 2-1 16,18-5-7-16,9-6-6 16,23-23-8-16,7-6-1 15,10-29 3-15,9-7 7 16,0-22 7-1,-2-7 5-15,-9-20 22 16,-5-8 14-16,0-17 18 0,-6-3 9 0,-4-9 3 16,0-2-4-16,-3 10-9 31,-6 5-10-31,0 24-10 0,-2 20-1 0,-1 39 3 16,-2 23-2-16,-4 42-9 15,-1 22-8-15,3 29-8 16,-4 4-4-1,5 3-8-15,3-6-4 0,6-26-8 16,5-18-4 0,5-37 6-16,3-12-1 15,5-22 7-15,-4-14 4 0,7-25 3 0,-1-15 1 16,0-10 2-16,-3 0 3 0,-12 12 4 31,-2 13 2-31,-14 28 4 16,1 16-3-16,-9 34-2 15,1 19-2-15,1 20-25 16,0-7-3-16,15-15-7 16,4-18-2-16,14-27 19 15,-1-17 2-15,-2-24 9 16,-5-8 8-16,-4-14 12 16,-2-6 7-16,-4 3 7 15,7 6 1-15,-3 20 6 16,3 15-2-16,2 30-6 0,-5 17-5 15,3 25-14-15,3 15-14 16,1-5-61-16,2-4-55 0,18-24-178 16,7-15-161-16,12-28 248 15</inkml:trace>
  <inkml:trace contextRef="#ctx0" brushRef="#br0" timeOffset="7950.04">13202 11642 1092 0,'-35'41'147'0,"-1"8"117"15,1 5-80-15,4 7-65 16,4 2-43-16,2 3-42 16,3 4-15-16,15 1-19 15,1 0-5-15,22-13-4 16,6-4-13-16,12-20-23 15,9-10-7-15,15-19-4 16,10-7 11-16,21-23 22 16,2-10 8-16,-3-22 8 15,-6-6 4-15,-20-9 6 0,-12 1 9 16,-24 0 14-16,-4 8 5 16,-24 19 14-16,-10 11-3 0,-20 34-7 15,-4 23-9-15,-2 37-17 16,5 21-7-16,6 21-3 15,8-1-21-15,16-17-84 32,3-15-85-32,24-37-217 15,4-19 218-15</inkml:trace>
  <inkml:trace contextRef="#ctx0" brushRef="#br0" timeOffset="8323.54">14272 11738 1015 0,'-13'18'150'0,"-12"10"122"16,-15 15-76 0,-20 16-128-16,-6 5-20 0,8-3-33 0,4-4-11 15,22-8-7 1,10-8-5-16,22-8-35 16,10-13-18-16,17-12-14 15,10-8 0-15,14-12 34 0,4-12 16 16,10-14 26-16,0-4 17 15,-13-17 14-15,-7-2 6 16,-21-9 16-16,-10-2 2 16,-9-9 9-16,-5-5 2 15,-13-11-14-15,-1-5-13 16,-2 3-16-16,2 10 6 0,14 31 9 16,3 15 10-16,12 40 19 15,2 16-5-15,-6 40-12 16,-2 20-9-16,-1 28-27 31,-3 14-5-31,6 5-6 16,3 4-2-16,10-7-79 0,3-8-50 15,9-14-326-15,7-13 260 16</inkml:trace>
  <inkml:trace contextRef="#ctx0" brushRef="#br0" timeOffset="9312.66">12872 13593 354 0,'-3'3'55'16,"-3"-5"94"-16,3-1 15 0,1-3 22 15,-1 3 23-15,-2 3-34 16,0 0-36-16,-3 8-72 16,4-4-29-16,2 4-33 15,5-5-5-15,7-4 20 16,1-10 13-16,5-8 23 0,-4-10 8 15,13-8-3-15,4-3-2 32,9-6-5-32,1-2 2 15,10-6-8-15,5-3-9 16,12 2-15-16,21 3-6 16,22 2-13-16,4 1-1 0,9 1-2 15,-9 3-1-15,-5 5 2 16,-1 5 0-16,3 18 2 15,-2 3 3-15,-20 14 5 16,-14 6-9-16,-35 7-88 16,-12 1-105-16,-6 7 100 15</inkml:trace>
  <inkml:trace contextRef="#ctx0" brushRef="#br0" timeOffset="10790.68">15527 12358 364 0,'-8'5'114'15,"2"-2"130"-15,-3-2-17 16,-2-1-24-16,4-4-11 15,-10-1-32-15,0-3-16 0,-12 5-42 16,-9-2-20-16,-7 12-27 16,-6 5-12-16,-4 13-12 15,3 10-4-15,1 17-10 16,-2 8-3-16,4 24-15 16,6 9-4-16,8 23-12 15,15 9-14-15,15-8-2 16,10-10 0-16,15-36 5 0,9-19 14 15,12-30-1 1,3-19 0-16,0-22 10 16,4-11 11-16,-6-12 28 15,1-6 17-15,-10 4 18 16,0-2-1-16,-17 15-9 16,-5 3-6-16,-14 20-16 0,-8 8-8 15,-2 25-16 1,2 11-9-16,8 19-8 15,3 8-4-15,14-9-3 16,11-7-2-16,21-28 0 16,12-8 2-16,9-23 4 15,-3-10 3-15,-10-18 12 16,-7-2 7-16,-20-4 15 0,-10 0 6 16,-17-1-5-16,-4 4 0 15,-23 5-9-15,-11 2-4 16,-27 12-20-16,-14 12-37 0,-6 20-110 15,6 17-77-15,24 22-96 16,9 8-87 0,32-9 235-16</inkml:trace>
  <inkml:trace contextRef="#ctx0" brushRef="#br0" timeOffset="11570.95">15540 13046 718 0,'79'-45'138'0,"-5"9"120"15,-8 6-50-15,-6 18-59 0,-5 8-27 16,-15 17-34-16,-7 6-18 15,-16 9-32-15,-3 7-10 16,-14-7-10 0,0-1-4-16,-3-13-9 15,2-12-5-15,-6-8-8 16,7-20-3-16,13-19 0 0,8-7 8 0,12-5 29 16,9 3 16-1,12 9 26 1,1 8-2-16,-3 22-19 15,-4 11-8-15,-19 25-16 0,-6 10-3 16,-12 12-5-16,0 7-3 0,-5-2-7 31,3-9-3-31,2-14-2 16,1-10-1-16,-3-15-2 0,2-4 0 0,2-11 0 16,2 0 0-1,6 0 1-15,4 5 1 16,0 6 1-16,1 4 2 15,0 7 0-15,3-2 0 0,4 0-2 16,-1-5-1-16,7-10-2 16,8-12 0-16,12-14 0 15,-1-7 2 1,4-9 10-16,-10 2 9 0,-2 4 21 16,-7 5 6-16,-9 18-3 15,-2 5-4-15,-12 21-10 16,-7 10-10-16,0 17-3 0,-5 9-4 15,-4 17-15 1,0 2-14-16,2 13-25 16,-1-3-11-16,7 3-45 15,4-5-12-15,6-5-28 16,3-7-1-16,-7-8 50 16,1-7 27-16,-13-17 53 15,-1-6 11-15,-12-13 5 0,-4-11 0 16,-8-17-2-16,-6-10 0 15,-6-23 14-15,2-11 18 16,9-17 25 0,-1-8 10-16,13-2 12 15,5 6-9-15,11 14-1 16,6 11-3-16,13 24-14 0,11 7-6 0,4 9-17 16,9 6-9-16,1 6-10 0,5 5-2 31,-11 16 2-31,-10 5 1 15,-22 10 5-15,-14 12 1 0,-27 8-33 16,-12 2-39-16,-12-7-152 16,-1-8-229-16,5-30 247 0</inkml:trace>
  <inkml:trace contextRef="#ctx0" brushRef="#br0" timeOffset="12043.33">17670 11439 1424 0,'23'55'105'0,"-8"16"55"15,-8 19-60-15,-8 28-24 16,-10 14-26-16,-5 18-16 16,-3 3-18-1,8-11-32 1,9-14-19-16,18-38-38 15,11-16-3-15,14-44 15 16,6-14 19-16,15-23 69 0,-2-16 23 16,14-12 48-16,10-4 23 15,-4-7 3 1,2-3-6-16,-24-3-13 0,-18 1-13 0,-18 7-26 16,-28 2-4-16,-20 12-29 15,-2 4-4-15,-24 20-14 16,9 14-8-16,4 36-9 15,6 18-8-15,20 23-3 16,13 5 2-16,21-2 4 16,9-11 1-16,17-23-1 15,0-11 0-15,9-18 0 16,-8-14 0-16,6-16 3 16,-5-19-1-16,9-23 2 15,5-8 1-15,16-14 1 0,13-4 1 16,9 0 2-1,-10 2-16-15,-15 10-99 0,-18 7-63 16,-31 12 82 0</inkml:trace>
  <inkml:trace contextRef="#ctx0" brushRef="#br0" timeOffset="12260.63">18537 12181 1578 0,'29'19'108'0,"4"10"45"0,11-1-23 15,11 21-52-15,18 5-13 16,6 7-21-16,1 1-10 16,-3-4-22-16,-10-4 18 0,-1-7-106 15,0-1 78-15,4 6-16 16</inkml:trace>
  <inkml:trace contextRef="#ctx0" brushRef="#br0" timeOffset="49951.69">11011 14966 458 0,'-2'-1'54'0,"0"2"52"15,-5 1-23-15,-1 3-8 16,1 3 3-16,4-5 14 15,2 1 5-15,4-4-1 16,-3-3-8-16,1 2-28 16,-1 1-12-16,2 6-23 15,-2 10-7-15,-3 11-8 16,0 9-1-16,-4 16-3 0,1 5-1 16,1 15-1-1,2 2 0-15,-5 4-1 0,5-9-1 0,0-11 0 16,0-6 0-16,3-14-2 31,0-1 0-31,1-19 0 16,3-2-2-16,8-13-1 0,4-3-1 15,6-9 0 1,-3-2 15-16,9 0 19 16,5 0 15-16,16 5 20 15,14-1-7-15,21 4-6 0,12 1-12 0,12 1-17 16,-4-1-6-1,-16-1-7-15,-6 2 1 16,-19 2 0-16,-6 4 1 0,-11-4-13 16,-12 1-45-16,-8-4-335 15,-4-5 260 1</inkml:trace>
  <inkml:trace contextRef="#ctx0" brushRef="#br0" timeOffset="50323.6">11924 15187 624 0,'0'32'105'0,"-2"1"94"0,-2 5-55 16,-1 0-36-16,2-4-27 15,3-10-24-15,1-10 0 0,12-6 5 16,8 0 7 0,12 3 0-16,12 5-10 15,11 6-25-15,7 5-12 0,0 1-13 32,-3-1-2-32,-14 0 16 0,-10-2 12 15,-16 3 16-15,-10 1 10 0,-15-1-12 16,-8 8-12-16,-21 2-15 15,-9 5-10 1,-29 1-22-16,-10-2-22 0,-10-7-77 16,2-3-65-16,18-7-164 15,8-6 179-15</inkml:trace>
  <inkml:trace contextRef="#ctx0" brushRef="#br0" timeOffset="52847.96">13543 15566 697 0,'-2'-10'109'0,"-3"4"88"16,-3 1-46-16,-3 5-9 15,-4 3-3-15,4 7-8 16,-4 4-35-16,6 6-23 0,-4 10-43 16,1 10-14-1,4 20-15-15,-3 4 3 0,9 17-4 16,4 6-5-16,-1-7 0 15,12-6-3-15,-4-17 5 0,-5-13 3 16,-1-20 0-16,-6-15 1 16,1-26-1-16,-6-23-1 15,5-38 1-15,1-25 2 16,12-26 10-16,10-7 10 16,13 7 15-16,4 4 5 0,-1 21 0 15,0 19-10-15,1 36-15 31,-1 24-6-31,-8 44-7 0,-1 27 0 0,-5 36-11 16,-3 15-4 0,-9 4-2-16,-1-11 2 15,-4-25 10-15,1-21 1 16,0-30 0-16,4-14-1 0,-2-28 1 16,-2-13 0-16,5-14 0 31,3-9 1-31,7-2 0 0,1 0-1 0,6 4 2 15,1 1-1 1,1 1-1-16,6 5 1 0,3 6-1 16,-1 6 0-16,-1 10 7 15,-6 6 6-15,-9 12 16 16,0 2 7-16,-14 12 7 16,3 1-1-16,3 15 0 15,-4 15-2-15,6 29-8 16,-7 18-2-16,-9 29-15 15,0 7-5-15,0 7-7 16,2-3-2-16,4-9-17 0,7-3-20 16,-1-12-50-1,1-8-39-15,-2-17-131 0,0-9-186 0,8-18 255 16</inkml:trace>
  <inkml:trace contextRef="#ctx0" brushRef="#br0" timeOffset="53080.5">14797 15132 1131 0,'0'2'141'0,"0"9"-49"0,-3 17 159 0,-7 11-120 0,-10 23-12 16,-1 9-13-1,-2 11-52-15,0 1-9 0,11 3-27 16,4 0-6-16,5 4-7 16,6 0-37-1,6-6-134-15,12-5-96 16,7-12 119-16</inkml:trace>
  <inkml:trace contextRef="#ctx0" brushRef="#br0" timeOffset="53301.23">15272 15200 1137 0,'-8'55'109'0,"-5"8"65"0,1 8-82 16,-3 16-50-16,3 4-29 15,9 13-46-15,6 8-54 0,19 8 51 16</inkml:trace>
  <inkml:trace contextRef="#ctx0" brushRef="#br0" timeOffset="53581.34">15418 16297 664 0,'-14'-48'143'0,"-11"-30"128"15,-7-18-77-15,-16-41-87 16,0-15-3-1,7-12 34-15,8 5 12 16,20 20 11-16,13 23-16 16,16 31-45-16,11 25-27 0,12 30-33 15,10 12-6-15,13 20-16 16,3 7 5-16,-10 9 6 0,2 5-3 31,-24 15 10-31,-14 5 4 16,-19 17-7-16,-19 4 0 0,-30 3-18 15,-8-1-9-15,-8-8-27 16,-3-17-31-16,16-9-71 16,10-5-47-16,15-15-136 15,11 7-187-15,21 6 292 0</inkml:trace>
  <inkml:trace contextRef="#ctx0" brushRef="#br0" timeOffset="53965.27">16475 14913 1160 0,'-6'1'200'0,"-2"6"213"15,-14 12-208-15,-11 6-16 0,-17 14-49 16,-9 2-21-16,-20 7-55 15,0 0-22-15,7 4-26 16,9 4-7-16,28 5-16 16,10-1-4-16,22-3-4 15,9-5 0-15,18-13 5 16,10-2 2-16,18-18 2 0,10 1 1 0,10-7 2 31,1-1 3-31,-4 9 0 16,-12 2 3-16,-16 14 2 0,-9 8 4 0,-20 11 6 31,-8 7 2-31,-17 12-1 16,-4 1-2-16,-23-3-5 15,-13-2-17-15,-33-8-44 0,-13-7-50 16,-16-10 50-16</inkml:trace>
  <inkml:trace contextRef="#ctx0" brushRef="#br0" timeOffset="67689.41">19246 13214 408 0,'-16'-3'48'0,"-1"-2"56"15,2 5-39-15,0 0 24 0,-6 2 55 16,7 1 30-16,0-1 9 15,1 2-18-15,10 0-56 16,-2 0-29-16,7 17-51 16,6 4-13-1,7 26 3-15,4 7 6 0,8 24 5 16,3 3 2-16,10 5-8 16,8-2 7-16,20-15-1 15,13-10 1-15,9-21-4 16,3-5-12-16,-10-14-5 15,-5-7-2-15,-12-5 1 16,-8-11-20-16,-7 0-149 0,-5-11 115 16</inkml:trace>
  <inkml:trace contextRef="#ctx0" brushRef="#br0" timeOffset="67958.96">20664 13482 789 0,'11'11'199'15,"-6"5"247"1,1 5-202-16,-14 10-88 15,-5 10-45-15,-12 16-50 0,-5 14-19 16,-9 14-17 0,-7 11-8-16,0 7-15 15,-3-5-27-15,1-8-91 16,2-7-87-16,5-28 100 0</inkml:trace>
  <inkml:trace contextRef="#ctx0" brushRef="#br0" timeOffset="68190.97">20251 13615 1236 0,'3'16'168'0,"8"9"181"0,14 13-182 16,3 14-68-16,7 5-23 16,12 14-27-16,-4-2-13 15,17 5-22-15,5 0-5 16,3-16-5-1,4 1 5-15,-1-18-46 0,2 0-51 0,-9-8-174 16,-8-8-203-16,-1-12 255 16</inkml:trace>
  <inkml:trace contextRef="#ctx0" brushRef="#br0" timeOffset="69037.69">21748 13309 1570 0,'-19'13'111'16,"-5"1"70"-16,-11-11-56 0,-21-14-32 15,-7-2-22-15,-8-6-16 16,0-4-7-1,15 20-2-15,3 4-2 0,7 23-13 16,6 17-12-16,12 22-15 16,-5 5-3-16,12 10-9 0,4 0-2 15,14-3-1 1,14-7 1-16,14-1 5 16,4-3 5-16,8-10 4 15,3-1 1-15,4-4 2 0,0-3-3 16,-6 0 1-16,-9-2 0 15,-18 3-13-15,-8 2-12 16,-16 2-21-16,-7 1-6 16,-18-10-11-1,-8-2 0-15,2-18 19 16,-4-8 5-16,4-22 26 0,-3-12 17 16,9-31 14-16,3-10 10 15,29-14 17-15,12-8-1 0,28-10-3 16,10-7-8-16,20-4-15 15,12 3-7-15,28 8-7 32,15 0-4-32,2 0-2 15,-4-1-10-15,-16-6-57 0,-8 9-32 16,-14 10-68-16,1 14 3 16,-17 22 57-16,-11 11 34 15,-20 20 73-15,-13 9 19 0,-16 6 11 16,-6 6 9-16,-7 4 34 15,-1 1 13-15,-11 10 37 16,-8 2 4-16,-8 11-21 16,-7 9-23-16,-9 11-48 15,2 18-16-15,-2 21-24 16,1 10-6 0,7 19-4-16,10 4-12 15,15 2-21-15,7 2-4 0,15-13 4 16,4-8 11-16,19-26 27 0,9-15 3 15,14-29 4-15,12-20 6 16,9-20 15-16,10-17 11 0,6-18 16 31,-5-9 1-31,-13-11-2 16,-14-3-5-16,-28 2 0 16,-10 9 9-16,-42 8 2 0,-21 10-3 15,-30 23-26 1,-19 11-18-16,3 36-51 15,6 14-45-15,11 24-101 16,4 4-452-16,-6-9 408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6:18:39.5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5041 8562 395 0,'-2'-8'78'0,"-1"3"84"31,3-7-14-31,3 1-30 0,1 0-1 15,-1 0-10-15,0 0-10 16,3 3-9-16,-6 8-4 16,0 1-21-16,-1 10-13 15,-4 2-20-15,0 1 3 16,2-1 6-16,-3-4 4 16,6-6 11-16,6 2-4 0,5-10 8 15,3-6 0-15,5-4-8 16,6-11-8-1,7 4-19-15,0 5-5 0,2 3-5 16,4-2-3 0,5 8-2-16,-4 2-3 0,-1 6-1 15,-3 1 0 1,-10 7-2-16,3 5 0 0,-6 1-1 16,1 0 0-1,7 4 0-15,-4-7-1 0,6-2 8 16,1-1 4-16,-5-2 5 15,6 2 3 1,-4 5-5-16,1-1-1 0,2-2-4 16,2-4-1-16,-4 1-4 15,6-7-4-15,13-10 0 0,5-3 0 0,10-5-1 16,0-3 1-16,-5-1-1 31,-5 0 0-31,-5 3 0 16,-1 0 1-16,-6 3 0 15,0 4 0-15,-9 5 2 0,1-2-1 16,3 4 1-16,3-1-1 16,8 0-4-16,1-4-2 0,4 2-1 31,3 3 0-31,-4 5 4 16,-2 2 0-16,-5 9 1 0,-2 2 0 0,-13-1 1 15,4 3 0 1,-8-6 1-16,3-4-2 0,4-5 0 15,6-3 0 1,9-10-2-16,3-8 3 16,17 1-1-16,4-5 1 15,4-2-1-15,-3 2 0 0,-7-1 4 16,-6 4 0-16,4 10 2 16,-7 2-1-16,12 10-4 0,1 3 1 15,0 5 0 1,-2 3-1-16,-9-8-1 15,-8 1 0-15,0-8 14 0,-2-2 5 0,-5-5 10 32,0 3 4-32,-5 7-13 0,-2 1-1 15,-4 3-5 1,-5 3 0-16,-7-4-6 0,-5-1 1 16,-1-4-17-16,0-5-41 15,9-12-169-15,11-15 138 16</inkml:trace>
  <inkml:trace contextRef="#ctx0" brushRef="#br0" timeOffset="10272.2">7152 7483 649 0,'-16'41'176'16,"-4"0"153"-16,-1-3-165 0,-3-1-49 15,1-14-38 1,5-9 9-16,4-14 13 0,3-11 6 16,2-12-4-16,4-9-4 0,2-17-16 15,0-6-7-15,3-16-24 16,6-9-8-16,-1-24-17 31,3-18-4-31,-1-23-9 16,3-11-4-16,1-16-1 15,2-3-6-15,-2-19-1 0,4-6 0 16,4-21-3-16,7-3-3 16,7-9 3-16,-3-4 3 0,9 7 5 15,7 3 5-15,4 9-1 16,2 7-3-16,8 1-3 15,-1 8-2-15,7 0-1 16,5 2-1-16,6 4-2 16,13 1-2-16,32 1 1 15,13 5 2-15,6 14 4 16,-10 9 3-16,-30 32 3 16,-21 14 1-16,-22 37 0 15,-15 20-13-15,-30 31-75 16,-13 10-77-16,-19 14-386 0,-5 5 326 31</inkml:trace>
  <inkml:trace contextRef="#ctx0" brushRef="#br0" timeOffset="10590.84">8302 1972 814 0,'6'-14'104'0,"7"-4"102"0,6-1-40 0,1 0-33 16,9 5-28-16,5 0-44 15,11 3-19-15,11-2-2 16,14 2 5-16,10 0 7 31,-1 2 3-31,-5 9-2 16,-15 4-7-16,-25 14-3 0,-8 5-2 0,-22 20-4 15,-4 4-4-15,-12 15-6 16,-9-5-6 0,1 4-7-16,-7-6-21 0,0-11-79 15,2-12-76-15,4-16 80 16</inkml:trace>
  <inkml:trace contextRef="#ctx0" brushRef="#br0" timeOffset="11429.19">13063 674 833 0,'-2'0'127'0,"-4"0"111"15,3 9-17-15,-2 17-52 16,-3 11-26-16,-1 19-48 16,3 15-27-16,-4 9-39 15,-1 10-12-15,2 12-10 16,1-1 0-16,-6 3 0 0,1 2 0 31,3-16-1-31,-1-13 0 0,7-30 0 16,-4-20 0-16,2-16 8 15,-2-17 8-15,6-19 15 16,0-13 6-16,7-13-2 16,6-2-8-16,5 4-14 15,9 8-6-15,4 16-6 16,2 11-3-16,4 14-4 0,4 14 0 15,2 17 0-15,-1 7 1 0,-4 16 3 16,-12-5 2 0,-18 4 3-16,-6 4 3 15,-25-6 3-15,-11-1 2 16,-12-9-3-16,-9-8-10 16,1-8-28-1,-1-6-25-15,-8-14-61 0,13-10-30 16,19-15-54-16,11-15 7 15,38-9-4-15,7-10-8 16,28-6-121-16,6-3 178 0</inkml:trace>
  <inkml:trace contextRef="#ctx0" brushRef="#br0" timeOffset="11643.83">14030 1290 1009 0,'-1'23'146'0,"1"2"65"0,3 3-9 16,5 5-31-16,3 11-72 15,0 10-32-15,-5 12-40 16,5 7-9-16,-11-2-9 16,2-7 0-16,-2-10-13 31,0-2-30-31,-2-12-123 15,-1-6-136-15,1-15 155 0</inkml:trace>
  <inkml:trace contextRef="#ctx0" brushRef="#br0" timeOffset="11839.92">13819 1555 1047 0,'16'13'176'15,"9"-2"212"-15,11 3-150 0,8-9-50 16,10-5-45 0,17 3-71-16,1-3-27 15,6 5-32-15,-6-4-7 0,-7-2-77 16,-4-9-83-16,1-7 83 16</inkml:trace>
  <inkml:trace contextRef="#ctx0" brushRef="#br0" timeOffset="12178.51">15414 1219 1414 0,'-29'-3'177'15,"-7"6"105"-15,-22 1-101 16,-9 0-34-16,-2 11-80 16,-7 3-20-16,2 20-38 15,6 11-9-15,16 19-4 16,16 8 2-16,36 12 9 0,27-1 9 16,31-10 0-16,12-4-1 15,15-18-4 1,8-8-3-16,31-19-11 0,9-7-23 0,1-16-71 15,2-5-50 1,-29-13-317-16,-4-1 282 16</inkml:trace>
  <inkml:trace contextRef="#ctx0" brushRef="#br0" timeOffset="14092.15">12410 1254 553 0,'0'3'109'16,"2"-1"63"-16,1-4 27 0,3-4-20 31,-1 0-24-31,1-4-13 0,-3-1-22 0,-3 3-4 16,0 0-8-16,-8-3-6 16,2-3-19-16,-5 0-9 15,-3-8-4-15,-2-2-10 0,-16-6-8 31,1-3-4-31,-20-5-18 16,-13-3 1-16,-23-3-5 0,-3-5-1 16,-9-1-7-16,9 1-5 15,16 10-11-15,3 10-2 16,-5 18-3 0,2 13-2-16,-11 23 1 0,-2 13 0 15,-2 19 1-15,-2 7 2 16,17 7 1-1,4-5 0-15,10-6-1 0,10-8 0 16,1-14-1-16,8-6-1 16,13-12-24-16,2-4-28 15,15-7-108-15,-4-9-106 0,13-9 145 32</inkml:trace>
  <inkml:trace contextRef="#ctx0" brushRef="#br0" timeOffset="14456.02">10766 656 753 0,'0'7'102'0,"-3"12"97"15,-8 0-14-15,-14 14-28 16,-8 8-33-16,-10 11-56 16,-6 8-29-16,-1 6-27 15,1 0-5-15,8-1-7 0,6 0-1 0,18-6-3 32,10-3-3-32,17-6-5 15,10-3 0-15,15-12 0 16,8-3 4-16,10-18 25 0,20-3 9 0,20-11 7 15,5-8 1 1,-2-8-15-16,-6-1 5 0,-18-7-89 16,-5 1-98-16,-15 7 97 15</inkml:trace>
  <inkml:trace contextRef="#ctx0" brushRef="#br0" timeOffset="15184.07">10315 2013 671 0,'-5'-2'116'16,"2"-3"85"-16,-2-6-20 0,-1-3-24 16,3-6-28-16,-7-2-14 15,4-5-36 1,-3-3-8-16,-7 0-17 0,-2 1-8 16,-4 0-15-16,-8 6-4 15,-14 5-7-15,-6 11-4 16,-12 14-13-16,4 13-5 15,7 16-11-15,6 5-4 16,16 10-13-16,12 1-6 16,11 5 0-16,7 6 3 15,12-2 16-15,1-17 8 0,8 4 5 16,3-11 1-16,1-14 0 16,3 3 0-16,8-23 2 15,1-6 0-15,-1-22 2 16,5-10 3-16,-5-23 4 15,0-11 8-15,-9-1 18 16,-6 1 9-16,-4 18 10 16,-6 15-3-16,-4 16 6 15,-6 12-3-15,-7 19-6 16,-5 12-7-16,-1 25-24 16,0 12-7-16,7 12-8 0,5 7-1 15,10-6-3-15,2-9-3 16,14-8-2-16,-1-12 1 0,17-16 2 15,15-3 2 1,6-15 9-16,7-9-36 16,20-18 24-16</inkml:trace>
  <inkml:trace contextRef="#ctx0" brushRef="#br0" timeOffset="139308.53">14567 8497 278 0,'-4'0'95'31,"-4"2"71"-31,-1 9-29 0,-4 3-12 0,-1 8-12 32,0-6-2-32,0-2-12 0,1-3-10 0,1-4-12 15,1-1 0-15,-5-6-2 16,2 3-5-16,-4-4-16 15,1-1-15-15,3-9-15 16,-2-5-3-16,-5-8-7 16,4-4 1-16,-8 4-5 15,0 6-2-15,-12 14-2 16,-5 11-1-16,-12 21-3 16,-4 5-3-1,4 13-2-15,2 4-1 16,6-9 1-16,4-3 2 15,8-5 0-15,4-1-1 0,12 9 0 16,-3 5-2-16,7 10 1 16,4 7 0-16,7 12 0 0,3 0 1 15,10-5-1-15,2-1 0 16,14-12 0-16,4-4 0 16,17-4 1-1,5 2 1-15,19-2 0 0,6 0 1 0,12-8-2 31,0-5 0-31,-11-14-1 16,-6-5 1-16,-9-18-1 16,-4-12 1-16,2-23 1 0,6-15 0 15,-1-21 20 1,0-10 12-16,-11-16 19 16,-12-6 10-16,-18-2-6 0,-11 4-7 15,-31 12-13-15,-18 13-6 16,-37 15-11-1,-17 15-5-15,-10 15-37 0,0 7-31 16,4 14-87-16,-6 3-87 0,-3 8 127 31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6:25:11.1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15254 932 1756 0,'0'0'5'0,"-4"8"51"0,-4 10 56 0,-3-4-10 0,-2 6-13 15,-1 2-15-15,3 19-23 0,-2 13-12 0,2 34-18 16,0 20-10-16,8 38-11 16,3 12-4-16,3 23 2 31,8 7-11-31,2-16 0 16,-2-10-11-16,0-34-39 15,-5-24-24-15,4-34-118 16,-7-20-125-16,5-42 185 15</inkml:trace>
  <inkml:trace contextRef="#ctx0" brushRef="#br0" timeOffset="596.44">15237 1133 1307 0,'-5'-14'75'0,"-4"-1"72"0,2-2-38 16,0 1 15-16,3 0-16 15,4 1-43-15,4-3-24 16,11 7-28-16,9 3-6 16,25 1-6-1,25 2-2-15,37-17 2 16,24-7 9-16,50-23 24 16,26-17 15-16,27-13 22 15,38-3 2-15,-14 0-6 0,-9 3-3 0,-9 15 3 31,-42 3 0-31,-47 27-7 16,-34 12-8-16,-70 24-24 0,-17 18-7 16,-32 10-8-16,-11 4-4 15,-9 13-3-15,-4 4-4 0,5 16-2 32,-4 17-1-32,13 28 3 15,-1 11 0-15,9 20-5 16,3 10 0-16,5 6-19 15,3 8-6-15,-3-6 1 16,1-10 1-16,4-9 16 0,-8-9 7 16,-4 0 1-16,-4 2-7 15,-9-10-10-15,-6-10 2 16,-9-26 8-16,-4-10 9 16,-12-24 18-16,-10-14 4 15,-26-24 0-15,-11-14 0 0,-21-25-4 16,-2-11-6-16,-26-18-5 15,-27-3-2-15,-31 4-4 16,-24 2-1 0,-34 21-1-16,10 11-3 0,-12 19-31 0,16 10-34 15,51-1-51 1,18 4-13-16,56-4-37 16,21 1-50-16,35-4 140 0</inkml:trace>
  <inkml:trace contextRef="#ctx0" brushRef="#br0" timeOffset="1080.45">15483 3292 1078 0,'-11'-22'136'16,"-2"6"190"-16,4 6-115 15,0 18-11-15,2 14-31 0,-1 30-83 0,4 22-29 16,-1 34-36-16,2 18-7 31,3 16-11-31,1-3-7 0,10-5-71 16,-1-10-26-1,6-26-50-15,-2-16-7 16,-2-43 14-16,-2-20-5 16,-12-38-2-16,-7-23 12 0,-13-48 57 15,-2-22 34-15,-4-38 67 16,2-9 19-16,20 6 51 16,6 9 21-16,22 43 37 15,11 24 7-15,16 43-22 0,2 18-13 16,-1 22-35-16,-4 13-15 15,-7 13-14 1,-4 7-9-16,-10 8-14 16,-9 4-2-16,-16 4-6 15,-16 3-1-15,-17-6-17 0,-9-8-31 16,-15-10-118 0,-5-19-107-16,4-18 129 0</inkml:trace>
  <inkml:trace contextRef="#ctx0" brushRef="#br0" timeOffset="1520.61">15835 3393 1071 0,'46'39'115'0,"-8"11"85"15,-7 10-38-15,-20 4-53 32,-11-5-18-32,-11-8-26 0,-8-7-11 0,0-19-23 15,-3-14-7-15,6-19-14 16,1-15-8-1,13-18-10-15,7-8-5 0,18-5 0 16,14 2 9-16,12 7 11 16,11 11 9-16,15 17 16 15,3 12 0-15,-15 18-5 0,-11 12-3 0,-27 13-6 32,-11 8-2-32,-12 11-1 15,-2-4-2-15,-3-2-7 16,3-14-4-16,11-13-2 15,4-16-1-15,11-14 11 16,-1-18 10-16,3-15 23 16,1-10 9-16,-1-11 4 15,-7 0-2-15,-12-3-6 16,-9 0-4-16,-16 11-7 16,-11 7-9-16,-10 16-23 15,-6 6-16-15,-1 19-34 0,-5 5-26 0,9 6-96 31,14-4-88-31,26-6 141 0</inkml:trace>
  <inkml:trace contextRef="#ctx0" brushRef="#br0" timeOffset="1755.54">16952 3192 1695 0,'-21'13'126'16,"-17"7"61"-16,-12 6-30 0,-15 13-65 15,1 5-27-15,8 15-40 16,7 4-12-16,29 0-20 0,12 1-6 31,33-13-8-31,20-13-2 0,41-19 4 0,15-10 3 16,11-12 9-16,-6-10 2 16,-15-17-38-16,-4-9-48 15,-9-16-137-15,-1-8-284 0,-27-7 300 31</inkml:trace>
  <inkml:trace contextRef="#ctx0" brushRef="#br0" timeOffset="3005.39">15947 1428 1076 0,'-6'-4'135'0,"-1"6"108"0,-1 3-13 16,-3 11-60-16,5 7-30 15,-3 13-54-15,-2 7-23 0,-2 15-33 32,2 5-12-32,-2 4-11 15,2-1-2-15,5-6-4 0,-2-3-1 0,8-8-1 16,5-7-1-16,1-12-1 16,5-11-2-16,3-10-3 31,4-4 0-31,10-5-1 0,5-1 1 0,24-3 1 15,14-2 1-15,20 5 2 16,7 1 1-16,-6 1 1 16,-5 5 1-1,-7 6 1-15,5-5 2 0,4 4-1 0,-3-3 3 16,-12-5 1 0,-10 1 2-16,-28 0 6 15,-14-2 4-15,-17-7 6 0,-4-4-1 0,-4-23-5 16,-3-9-6-16,1-23-8 15,0-12-2-15,7-20-2 32,-1-15 0-32,11-9-1 0,-5-6 0 15,17 13-1 1,3 13 0-16,4 23 0 0,-1 12 2 0,-6 21 1 31,-7 2 2-31,-4 21 3 0,-4 7 1 16,-9 14 11-16,0-2 3 15,-17 10 4 1,-13 3 2-16,-17 15-7 16,-21 0-3-16,-31 6-5 15,-17-2-3-15,-19-2-4 0,-2 4-3 0,-4 1-9 16,-2 3-25-16,12 5-30 16,8 3-18-1,41-4-31-15,17-7-16 0,30-8-172 16,15-4 183-16</inkml:trace>
  <inkml:trace contextRef="#ctx0" brushRef="#br0" timeOffset="3420.57">16146 1445 905 0,'12'27'77'0,"-7"11"49"16,-7 7-4-16,-13 12-56 0,-1 1-15 16,-8-4-37-16,-1-5-5 15,4-17-5-15,6-9-3 16,7-13-3-1,0-10-2-15,8-15-1 16,2-8 3-16,9-24 2 0,1-6 2 16,10-13 14-16,0-5 12 15,10 5 20-15,-4 6 11 0,2 19 11 16,-4 14-1-16,-6 27-4 16,-7 14-8-16,-4 31-21 15,-6 11-9-15,-3 19-15 16,0 2-4-16,0-11-3 15,0-8-2-15,10-17-61 16,-4-9-46-16,4-15-342 16,2-4 271-16</inkml:trace>
  <inkml:trace contextRef="#ctx0" brushRef="#br0" timeOffset="3599.98">15971 1666 734 0,'11'4'83'16,"1"-4"50"-16,13-4-64 15,10-6 2-15,14-9-48 16,5-1-32-16,10-15-57 16,-7 7-35-16,-2-7-106 15,-9 7-28-15,-6 2 125 16</inkml:trace>
  <inkml:trace contextRef="#ctx0" brushRef="#br0" timeOffset="3734.94">16534 1379 562 0,'0'0'125'0,"-2"8"120"16,1 0-58-16,-1 15-64 15,0 9-27-15,1 9-38 16,-1 4-12-16,2 3-26 16,0 1-7-16,0-16-115 15,0-3-130-15,2-11 133 16</inkml:trace>
  <inkml:trace contextRef="#ctx0" brushRef="#br0" timeOffset="3968.21">16439 1336 598 0,'16'3'157'0,"3"5"159"0,1 2-150 16,6 7-20-1,-1 5-60-15,2 8-20 0,-4 9-27 32,-4 2-10-32,-12 7-11 15,-9-1-5-15,-11 0-22 0,-10 2-35 0,-3-5-161 16,-2-4-174-16,11-7 204 31</inkml:trace>
  <inkml:trace contextRef="#ctx0" brushRef="#br0" timeOffset="4134.95">16756 1338 1071 0,'-9'74'45'15,"-7"-2"24"-15,-3 7-9 0,5-9-1 16,4-6-14-16,9-18-54 15,1-10-44-15,1-14 30 16</inkml:trace>
  <inkml:trace contextRef="#ctx0" brushRef="#br0" timeOffset="4363.22">16734 1352 1040 0,'47'-5'93'0,"2"2"78"16,7 6-3 0,-9 13-38-16,-1 4-20 0,-21 17-54 15,-8 8-14-15,-17 8-19 16,-4 5-4-16,-25 0-17 16,-10 2-32-16,-24-11-119 15,-10-3-152-15,-6-10 162 31</inkml:trace>
  <inkml:trace contextRef="#ctx0" brushRef="#br0" timeOffset="5439.21">17867 1697 252 0,'-5'2'116'0,"-1"1"76"0,4-1 9 0,2 1-10 0,11 0-49 16,3-2-25-16,15 7-42 15,7-3-14-15,29 3-5 16,22-5 3-16,29-1-4 31,17-1-1-31,25-2-5 16,17-1 0-16,16-10 5 15,1-4 0-15,18-6 12 16,-21 3 0-16,-18 3-10 0,-15 7-5 0,-60 2-21 16,-25 6-43-16,-44 1-168 15,-15-7 126-15</inkml:trace>
  <inkml:trace contextRef="#ctx0" brushRef="#br0" timeOffset="6583.72">21363 606 942 0,'-3'0'66'0,"1"-2"-10"0,-11-5 93 0,-2 0-38 16,-20-2 18-16,-8-4-34 15,-21-1-52-15,-15 6-16 0,-43 5-19 16,-9 5-4-16,-3 10-3 31,2 5 1-31,50 2 1 16,15-1 3-16,31-4 27 0,16 0 18 15,13 8 27-15,9 5 6 16,0 25-16-16,-1 11-15 16,-7 27-26-16,-8 13-11 15,-10 20-10-15,-9 17-3 0,-10 22-3 16,-9 12 0-16,-3 9-25 16,-11 6-10-16,10-23 2 15,9-10-1-15,16-36 22 16,10-20 8-16,16-27-5 15,7-16-3-15,22-19 0 16,15-7 6-16,34-17 11 16,18-3 11-16,13-6 10 15,5 0-5-15,5 1-7 16,6-6-5-16,37 0-8 16,9 0-1-16,20-3 0 0,21-2 0 0,-8 1 0 15,4-6 1-15,15-1 0 16,-13-2 10-16,-22-2 10 15,-3-1 8-15,-38-8 19 16,-13 1-5-16,-28-3 0 16,-22 3-1-16,-35 1-2 15,-25-7-1-15,-21-10-8 16,-9-8-7 0,-4-35-20-16,-1-19-6 15,11-40-7-15,10-21-1 0,23-42 2 16,12-10 0-16,16 4 5 15,9 4 2 1,17 34 5-16,-3 23 3 0,-2 31 6 16,1 17 0-16,-18 29 3 15,-15 16 6-15,-19 19 15 16,-15 3 10-16,-35 16 0 0,-19 5-6 16,-45 5-21-16,-18 8-11 15,-33 8-8-15,-18 5-1 16,-31 1 0-1,-12-2-3-15,-42 14-5 16,-10 2-4-16,-27 26-24 0,-20 21-27 16,-3 40-44-1,2 21-25-15,41 8-59 16,29-3-38-16,61-27 130 0</inkml:trace>
  <inkml:trace contextRef="#ctx0" brushRef="#br0" timeOffset="7339.73">20662 3358 947 0,'10'-19'144'15,"-2"3"101"-15,0 7-46 16,-1 2-10-16,-3 14-45 0,-4 7-23 16,-2 24-59-16,-4 12-22 15,-5 28-27-15,-5 10-7 16,0 3-4-16,0-2 1 15,5-20 1-15,3-7-1 16,5-21 1-16,2-8 0 16,-2-21-4-16,4-10 0 15,1-18-1-15,-1-15-2 16,10-26 3-16,0-19 0 0,5-20 1 16,3-10 0-1,5 1-1-15,6 8 0 0,-3 30 0 16,-1 19 0-16,-7 34-4 15,0 14-3-15,-3 33-3 16,0 8 1-16,-4 22 6 16,3 5 2-16,4-14 1 15,4-10 0-15,9-22 0 16,2-19-1-16,7-16 3 0,-1-13 4 16,2-25 13-1,1-7 7-15,-8-5 13 16,3 8 4-1,-4 26-2-15,-1 13-6 0,-9 38-13 0,-7 27-6 16,-17 36-8-16,-6 18 1 16,-11 7-34-1,-5-7-27-15,6-18-85 0,7-16-70 16,15-32 114 0</inkml:trace>
  <inkml:trace contextRef="#ctx0" brushRef="#br0" timeOffset="7974.42">21637 3632 1258 0,'11'44'44'0,"-6"2"28"15,0-5 16-15,3-12 41 16,3-9 9-16,14-17-14 16,3-4-17-16,4-18-27 15,1 0-14-15,-8-8-18 31,1-6-3-31,-12 3 6 0,-6-3 5 16,-13 3-2-16,-14 3-2 0,-9 11-20 16,-9 12-15-16,-5 22-23 15,-7 17-10-15,-2 25-4 16,-1 11 3-16,10 0 11 16,7 2 1-16,29-20 0 15,12-10 0-15,32-21-1 16,12-10 4-16,4-13 7 15,3-12 7-15,1-14 4 16,2-7 0-16,5-3-2 0,3-2 0 16,-7 9 0-16,-4 6-1 15,-8 15-3-15,-11 11-2 16,-16 15-2 0,-18 8 1-16,-16 13-4 15,-7 0 0-15,-5-7 0 0,4-2-1 0,9-18 1 31,8-10-2-31,15-15-2 16,12-11-1-16,14-13 2 0,6-3 2 16,6 2 2-1,2 6-1-15,-7 12-3 0,-6 10-1 16,-7 17-4-16,-7 7-3 16,-6 12-27-16,-5 5-16 15,-9-3-13-15,4-3 0 16,-3-17 29-16,5-5 16 15,7-16 16-15,1-5 3 16,11-17 3-16,8-1 6 0,7 7 9 16,3 5 3-16,8 25-6 15,-2 24-3-15,-2 39-8 16,-5 16-11-16,-18 30-119 0,-7 3 91 16</inkml:trace>
  <inkml:trace contextRef="#ctx0" brushRef="#br0" timeOffset="8882.29">20986 1483 441 0,'4'6'143'0,"-4"-1"116"16,0 6-43-16,-9-5-18 16,-2 5-59-16,0-1-22 0,5-6-34 15,-4-4-6-15,2-9 7 16,2-8 1-16,6-7-5 16,0-6-8-16,2-8-24 0,-2 0-12 15,-5-3-18-15,-3 5-6 16,-6 9-5-16,-2 8-2 15,-6 13-5-15,-3 9-5 16,-9 22-8-16,0 13-2 16,-1 21 2-16,7 5 4 15,13 1 4-15,8-7 0 16,16-14-2 0,5-10 1-16,10-17 3 0,3-11 1 0,3-11 2 15,6-9 3-15,2-13 8 16,0-9 3-16,0-10 13 15,-10 1 9-15,-4 4 2 16,-10 6 1-16,-13 21-1 16,-1 9-9-16,-9 29-13 15,-7 15-4 1,-1 18-12 0,-1-3 0-16,12-7 1 0,9-8-9 15,18-18-42-15,2-4-33 16,11-12-129-16,2-5-142 15,10-2 200-15</inkml:trace>
  <inkml:trace contextRef="#ctx0" brushRef="#br0" timeOffset="9059.62">21380 1716 1115 0,'11'19'99'0,"0"5"139"0,2 3-140 16,-4 3 6-16,-2 3-10 15,-9 0-37-15,-9 2-19 16,-14 1-42-16,-2 2-47 0,-5-10-287 16,1-1 224-1</inkml:trace>
  <inkml:trace contextRef="#ctx0" brushRef="#br0" timeOffset="9427.49">21864 888 1116 0,'15'54'93'0,"-12"15"81"0,-17 29-89 32,-12 12 7-32,-7 9-27 0,-3-4-13 0,8-14-29 15,1-18-8-15,3-24-5 16,15-20-3-16,-6-20-22 15,15-17-7-15,4-10 1 16,0-17 4-16,18-21 22 16,0-2 6-16,7 0 9 15,-1 0 6-15,7 21 12 16,-5 13 5-16,1 19-2 16,-1 12-9-16,-11 10-8 15,-1 3 0-15,-15 6 3 16,-6 1 2-1,-15-6 2-15,-4 4-4 0,-14-10-20 16,0-1-26 0,6-16-68-16,0-10-83 15,14-15 90-15</inkml:trace>
  <inkml:trace contextRef="#ctx0" brushRef="#br0" timeOffset="9596.7">22163 1740 1274 0,'-13'72'95'0,"-14"3"89"15,-11-1-113-15,-3-13-29 16,2-12-9-16,7-28-76 16,12-18-86-16,12-25 74 15</inkml:trace>
  <inkml:trace contextRef="#ctx0" brushRef="#br0" timeOffset="9839.98">22603 1232 1455 0,'1'2'1'0,"2"-2"28"0,-7 3 108 0,-9 5 2 0,-11 7 17 15,-7 6-13-15,-4 11-81 16,7 7-21-16,12 10-37 16,5 3-10-16,22 5-12 15,5-1-2-15,25-13 4 16,12-5-16-16,18-19-72 0,10-2-104 16,6-12 112-16</inkml:trace>
  <inkml:trace contextRef="#ctx0" brushRef="#br0" timeOffset="68320.92">17684 1469 195 0,'-8'8'83'0,"3"-4"72"16,0 1 18-16,-2 3 3 16,-3 4-16-16,-2 4-20 0,-4 5-36 15,2-7-8-15,1-3 2 16,2 0 4-16,9-9-6 16,5-2-6-16,7 0-7 15,4-5 1-15,-6-1-2 16,-3-2-11-16,-5 5-15 15,-13-1-12-15,-15 4-15 16,-10 2-5-16,-21 0-10 16,3-2-3-16,-6-2-2 15,5-1 0-15,5-7-2 16,5 2 0-16,8 7-6 16,7-2-1-16,11 1 0 15,6 5-1-15,5-4 0 16,9 1-2-16,-1 0 0 15,-4 4 0-15,6 1 1 16,0 3 1-16,0 0 1 0,0 3 1 16,0 5-4-16,-2 0 0 15,-3 2-2-15,-1-3 1 16,6 2 3 0,2-1-1-16,4 4 1 15,-3 4 1-15,-1 3 0 16,-4 3 2-16,2 9-1 0,-3 5 1 15,-5 8-1-15,3 5 1 16,-2 14-2-16,3 3 0 16,3 0-1-16,2 4 1 0,1-11-1 15,3-4 1-15,3-15 1 16,-4-10-1-16,4-10 1 16,-5-7 1-16,4-10 0 15,-4 1 1-15,-3-7-1 16,-2 3-1-16,-4-2 0 15,3 0-1 1,1 1 0-16,1-1 0 0,1-6-1 16,0 2 1-16,1-1 0 15,1-4-13-15,4-2-68 16,-1-3-79-16,7 1 82 16</inkml:trace>
  <inkml:trace contextRef="#ctx0" brushRef="#br0" timeOffset="69061.69">17480 2330 930 0,'-6'-2'103'0,"-2"-1"59"0,0-2-13 15,5-3-2-15,5 8-51 16,7 2-30-16,10 14-32 15,9 7-7-15,12 12-5 32,6 4 1-32,6 14 8 15,0 13 7-15,-2 27 5 0,-2 19-3 0,2 33-20 16,5 9-9-16,8 29-7 31,12 8 0-31,0-6-2 0,3-9 2 16,-12-42-1-16,-6-20 2 15,-14-32 0-15,-9-10 2 0,-10-18 1 32,-6-11 4-32,-12-23-53 0,-4-12-50 15,-7-24-236-15,-1-11 187 16</inkml:trace>
  <inkml:trace contextRef="#ctx0" brushRef="#br0" timeOffset="69356.91">18133 4109 1097 0,'26'17'114'0,"2"11"53"16,8 7-6-16,7 11-83 0,3 1-32 16,-7-1-35-16,1-5-3 15,-7-5-2-15,-5-6 17 0,-9-5 29 31,-2-4 16-31,-12-13 43 0,0-5 10 16,-5-19 4-16,0-11-6 16,0-25-38-16,0-16-28 15,8-18-34 1,1-6-12-16,9 4-7 0,10 7-3 16,10 18-53-16,3 8-69 15,9 11 72-15</inkml:trace>
  <inkml:trace contextRef="#ctx0" brushRef="#br0" timeOffset="70013.1">18708 4869 1045 0,'-5'3'127'16,"0"-2"176"-16,-6 4-159 0,-3-2 3 16,-10 2-20-16,-6 1-47 0,-6-2-23 31,-3 5-37-31,-1 0-10 0,1 9-10 0,-7 7-3 16,5 7-3-16,11 2-2 31,9 1-1-31,15-2-2 0,16 0-3 0,10 3 1 31,15 4 13-31,3-2 9 16,4-2 15-16,-2-1 7 0,-2-2 10 15,-2 5 10-15,-20-2 19 16,-13 3 5-16,-19 2-9 0,-12 2-7 16,-20-2-31-16,-2 0-6 15,-16-16-16-15,-10-9-27 16,-8-16-83-16,-1-13-73 15,19-7 89-15</inkml:trace>
  <inkml:trace contextRef="#ctx0" brushRef="#br0" timeOffset="70220.95">18933 5291 1574 0,'21'37'125'0,"-16"4"79"16,-7 6-38-16,-14 8-47 16,4 10-33-1,-6 9-48-15,10 6-19 16,5 9-31-16,-5-1-41 0,16 2-180 16,10-3-250-16,10-21 265 15</inkml:trace>
  <inkml:trace contextRef="#ctx0" brushRef="#br0" timeOffset="70504.09">19042 5206 1532 0,'16'-6'145'0,"-2"-4"82"16,5 4-60-16,0-3-24 15,6-4-62-15,4 0-32 0,5 6-38 16,1 3-5-16,-5 14-5 16,-5 13 0-1,-1 17 2-15,-13 6 3 0,-14 12 2 16,-10 5 1-16,-18 3-19 16,-3-1-18-16,-8-8-45 15,-5-10-31-15,-1-25-66 16,1-16-78-16,14-24 142 15</inkml:trace>
  <inkml:trace contextRef="#ctx0" brushRef="#br0" timeOffset="71013.98">19774 5689 1030 0,'-6'-14'178'0,"0"-5"180"0,-4-8-163 0,4-5-8 0,-5-6-47 16,1-6-21-16,-1-1-33 15,-3-1-11-15,-2 11-33 32,-7 4-12-32,-11 13-19 0,1 10-10 0,-8 18-5 15,-1 12-7 1,1 20-3 0,3 14-12-16,13 13-11 0,9 0 1 15,16-7 1-15,9-10 13 0,10-17 17 16,6-15 3-16,10-18 3 15,1-9 3 1,4-24 5-16,-2-12 7 16,0-12 11-16,-7-6 6 15,-7 7 4-15,-2 10-5 0,-16 23-10 16,-3 12-10-16,-4 33-11 16,-7 15-1-1,-8 26-11-15,2 7-9 0,6 1-44 16,2-4-36-16,15-22-95 15,9-7-111-15,15-20 173 16</inkml:trace>
  <inkml:trace contextRef="#ctx0" brushRef="#br0" timeOffset="71477.64">20331 5550 1137 0,'-16'2'164'15,"-14"2"171"-15,-4-1-82 16,-18 4-59-16,-1 4-47 0,6 3-76 16,1 3-29-16,13 5-31 15,6 8-10 1,13 10-10-16,8 9-4 16,15-2 2-16,12-1-1 15,12-10-18-15,6-9 1 16,9-13 2-16,2-3 1 15,2-20 22-15,-1-7 2 16,-9-22 3-16,-2-11 3 0,-9-20 16 16,-5-15 10-16,-9-11 15 15,-6-12 7-15,-5-5-2 16,-1-3-11-16,-5 6 4 16,3 10-3-16,-1 26 3 15,-2 15 8 1,-3 30 3-16,3 25-9 0,-8 4-17 15,3 28-11-15,0 30-25 16,-4 19 1-16,-1 32 1 16,4 18-1-16,1 25 2 0,12 9 4 15,4 4-48-15,4-8-40 16,19-21-57-16,3-17-24 0,16-23-85 31,8-13 149-31</inkml:trace>
  <inkml:trace contextRef="#ctx0" brushRef="#br0" timeOffset="150354.28">2556 11197 310 0,'0'-4'93'16,"2"-4"86"-16,7-7-33 0,4 1-13 0,1 3-22 31,-1 7-5-31,1 4-7 0,0 11-2 16,5 4-14-16,10 1-15 15,15-3-19-15,11-5 3 16,21-15 21-1,-2-5 12-15,35-14 7 16,25-5 1-16,41 4-20 0,14 3-9 0,45 12-22 16,-13 10-15-16,20 2-10 31,7 5-4-31,-35-2 1 16,-7 3 2-16,-12 4-8 15,-14-1-83-15,-11-9 53 0</inkml:trace>
  <inkml:trace contextRef="#ctx0" brushRef="#br0" timeOffset="174756.84">6839 13926 634 0,'-34'53'81'0,"1"1"87"0,-4-2-18 16,7-14-48-16,11-10-1 16,12-22-22-16,7-6-1 15,7-3 5-15,8-5-9 16,0 4-19 0,8 5-18-16,-3 7-23 0,-4 8-5 15,7 11-2-15,-4-2-3 0,7 0-1 16,7-6 10-16,0-8 11 15,2 0 9 1,7-11 12 0,2 0-5-16,7 0-9 0,4-3-5 15,10-2-7 1,14 0-4-16,9 5-2 16,2 0-2-16,-5 5-4 15,-9 3-1-15,-16-8-1 0,0 3 0 0,4-4 0 16,11-2 0-16,18-7 0 15,1 1-2-15,7 2-1 16,-12-4-1 0,-12-1 0-16,2 1-1 0,1 0 0 15,10-4 0 1,21 1 0-16,-1 0 1 16,-7 0 1-16,-10 4-1 0,-18 6 2 15,12-3-1-15,9 1 1 16,7-5-1-16,9 0 0 15,-6-2-1 1,-9 2-1-16,-4 5 0 0,5-2 0 16,10 3 0-16,7 1 0 15,-2 2 0-15,-7 2 0 16,-5 2 1-16,0 2 0 0,14-2 0 16,3 1-1-16,1-1 0 0,-6-2 0 15,-7-5 0-15,4-3 0 16,10 2 0-16,13-5 0 15,-2 6-1-15,-11 5 1 32,-7 5 1-32,2-1 0 15,13 6 0-15,2 1 0 16,-10 0 0-16,-10-3 0 16,-8 1 0-16,17 2-1 15,12-6 0-15,-3 0 0 16,-4-2 0-16,-9 2 0 15,5-2-2-15,17 3 1 0,2-3 0 16,-9-3 0-16,-9-3 1 16,7-6 0-16,11-7 0 15,12-1 1-15,-4-12 0 16,-2-1 0-16,8 3 0 16,5-1 1-16,4 6-1 0,-7 6 0 15,0 4 0 1,1 4-1-16,0 1 0 0,6-2 0 0,-4 1 0 31,9 0 11-31,-1-1 9 16,1 6 5-16,-4 3 3 0,-5 4-9 15,-1 6-7-15,-5 2-5 0,-10 3-1 16,-2-4 0 0,8 0 1-16,-2-10 1 15,-12-2 6-15,-19-10 5 16,-3-2 1-16,12-11 17 15,-4-1-37-15,-6-10 5 16</inkml:trace>
  <inkml:trace contextRef="#ctx0" brushRef="#br0" timeOffset="179411.97">6918 10685 246 0,'-17'11'22'16,"-5"3"37"-16,5-1 0 0,-4 1 26 15,7-5 15-15,3 1 15 16,1-7-3-16,4 2-15 15,-3 3-10-15,-4 1-29 16,0 4-15-16,1-1-18 16,-1-1 1-16,8-4 18 15,4-7 5-15,1 0 9 16,1-2-2-16,6-1-17 16,5-5-5-16,9 5-9 15,-1 1-4-15,18 1-7 16,6 1 0-16,7-5 1 0,4 0 0 0,10-9 5 15,9 0 8-15,30-5 3 16,10 3 1-16,17 2 3 31,-2-2-8-31,-3-3-4 16,16-3-6-16,-2-2-12 16,7-1 1-16,-14 2-5 15,-23 2 4-15,-15 8 1 16,-12 6 2-16,-7 7 2 15,-13 1 1-15,-25 7 2 16,-11 3 3-16,-27 2 3 0,-13-1 2 16,-28-2-2-16,-17-1-2 15,-15-4-7-15,-7 3-1 0,-2-2-2 16,-11 2-1-16,-19-6-2 16,-18 2-3-16,-5 4-11 15,1-3-10 1,11 4-7-16,15-4 1 0,-8-5 9 15,0 2 9-15,15-5 6 16,12-2 2-16,35-3-1 16,7 0 0-16,20-1-2 15,5 1 0-15,9 3-2 0,11 5-2 16,-1-2-3 0,14 7 0-16,7 5 0 15,10 2 1-15,23-9 2 16,20 1 1-16,33-11 0 15,14-4 0-15,15-9 0 16,-7-2-2-16,11-12 4 0,3 0 9 16,2-6 9-16,-3 3 7 15,-35 5-2-15,-15 5-6 16,-22 13-2 0,-7 3-3-16,-25 13 9 0,-16 9 4 0,-25 9 3 31,-23 12 0-31,-24 9-7 0,-9 1-5 15,-21 10-7-15,-22-4-4 0,-33-7-5 16,-11-2-4-16,3-11-12 16,-3-9-1-16,12-6 2 15,0-4 3-15,1-9 9 16,15-4 1-16,31-9 1 16,16-1 1-16,20-5-1 15,11 3 1-15,17-1-1 16,7 1-4-16,20 5-5 15,10 6-3-15,26 5-2 16,15 7 1 0,23 11 4-16,25-3 1 0,42-6 5 15,15-7 1-15,11-20 6 16,7-4 1-16,-13-16 11 0,-4 1 5 16,-21 0 8-16,-17 3 1 15,-41 10-5-15,-17 3-2 16,-31 10 2-1,-9 11 2-15,-33 11-5 0,-14 4-22 0,-21 10-117 16,-9-3-109-16,-14 2 117 31</inkml:trace>
  <inkml:trace contextRef="#ctx0" brushRef="#br0" timeOffset="-209744.05">6791 16845 415 0,'-15'9'90'0,"3"-6"66"32,7-6-52-32,8-8-72 15,0-6-16-15,10 4 5 0,-4 2 5 16,-7 2 7-16,0 9 0 16,-1 11-11-16,-2 4-7 15,-1 12 9-15,-1 3 5 16,-2-5 11-16,4-4 8 15,1-2 1-15,3-8 0 16,5-3 4-16,1 3 0 16,2 0 1-16,-3 1-3 0,1 4-13 15,4-2-8 1,0-4-20-16,-1-1-4 16,7-7-4-16,2-2-1 0,2-6 1 15,-4-2-1-15,2-2 0 16,1-1-1-16,0 5 18 15,3-4 9-15,1 3 15 16,3-3 6-16,1-3-13 16,5-2-5-16,3-1-13 15,1 2-2-15,4 1-5 16,0 8-1-16,2-1-3 16,-4 3-1-16,5 0-2 0,-5-2 0 15,0-3-1 1,0-1 0-16,2 1-1 15,-2 0 0-15,-3 2-1 16,-2 6 0-16,0 1 0 0,5 4 0 0,3 3 1 31,7-2-1-31,9-1 1 16,-2 1-1-16,7-6 1 0,-4 3-1 0,-10-3 0 16,1 0 0-16,-5 2 0 15,-4 4 0-15,-4-1 0 16,1 3 0-16,6-5 0 15,4 0-1-15,5-4 1 0,10-1 0 16,4 2 0-16,1 0 0 16,-4 3 0-16,-11 0 0 15,-3 0 0 1,-4 1 1-16,-1-4-1 0,-3 3 1 16,7 0-1-16,2 2 0 15,7-1 0-15,5 3 1 31,0-1-1-31,1 3 0 0,-2-10 0 16,-2 1-1-16,-2-11 1 16,0-5-1-16,8-1 0 15,0-2 1-15,12-3-1 16,8 6 1-16,2 0 0 16,-1-1 0-16,-12-1 0 15,-1 0 0-15,-1-1 1 16,3 1-1-16,5-4 0 0,10-3 3 15,-1 0-1 1,1 0 1-16,-8 1-2 0,-6 5-1 16,-3 2 0-16,1 2 0 15,15 4 0-15,1 5 0 16,8-2 0-16,-4 5 0 0,-11 1 1 16,-3-4 0-16,-2 0 0 15,-2-1 0-15,18 1 0 16,1-2 1-16,3 2 11 15,-3 0 0-15,-14 4 1 16,-1-1 2-16,4 3-15 16,6 2 2-16,10 5 0 15,-2 1-2-15,-10 5-1 16,-7-2-1-16,-12 3-1 16,4-3-1-16,1-3 4 15,13-3 1-15,3-2-1 0,2 2-1 16,-4 1-4-16,-12 3 17 15,-6 7 9-15,-2 3 4 16,0 6 9-16,-2 2-18 16,12-2-5-16,1-4-3 15,1-4-4 1,4-10-1-16,-13-9-1 0,-1-1-1 0,-2-8 0 16,6 0 0-16,13 3-1 15,5 2 0-15,7-1 0 16,-4 3 1-16,-13 4-1 15,-4 0 0-15,-12 3 0 16,5 5-1-16,13-5 2 31,-3 5-1-31,1-2 0 0,-8 2 1 0,-14 4-1 16,-1 1 2-16,-7-5 10 16,3 1 3-16,-1-1 2 15,0 0 1-15,4-2-8 16,9 1-1-16,2-1-3 15,1-4 0-15,-7 1-3 16,-4 3-1-16,-10-6 0 16,-3 0-1-16,0-5-1 15,3-1 1-15,3-3-1 16,10-1 0-16,4 1-1 16,4-2 1-16,4 0 0 15,-9 0-1-15,-7 1 1 0,-1 2 0 16,-11 0 0-16,6 5 0 15,-1 2-1-15,1 1 1 16,13 0 0 0,0 0-1-16,8 4 0 0,-2 6 0 0,-3-1 0 15,-5 1 0-15,2-2 0 16,0-4 0-16,9 3 0 31,8-7 0-31,10 1 0 0,6 1 0 0,-7 1 1 16,-4-1-1-16,-8 2 0 31,0-4 0-31,7 2 0 0,4-1 0 16,11-1 0-16,5-1 0 15,-8-1 0-15,-10 1 0 16,-2 1 0-16,-3 0 0 16,15 4 0-16,4 4 0 15,-6-1 0-15,-1 1 0 16,-19-7 0-16,-2 2 1 0,2-3 0 15,4-3 1-15,4 2 1 16,1-6 2-16,-5 4 4 16,-16 1 0-1,-11-7 4-15,-4 4-4 0,-5-7-5 16,5 2 0-16,-1-1-4 16,-3-3 0-16,-2-2 1 15,1-3-7-15,7-1-119 16,8-7 89-16</inkml:trace>
  <inkml:trace contextRef="#ctx0" brushRef="#br0" timeOffset="-129702.27">17384 1846 249 0,'-8'4'21'0,"-1"-1"14"16,4-4-19-16,-3-12 0 0,5-3 20 16,3-9 22-16,-2 0 3 15,2 0-12-15,2 0-22 16,1-1-22-16,3-1-3 15,5 4-1-15,-1-1-1 0,7-1 24 32,-1 3 12-32,1 0 26 0,2 0 10 0,-11 12 8 15,-3 12-1-15,-16 20-13 16,-11 14-7-16,-7 15-28 16,-1 1-12-16,-3 1-12 15,7 1-3-15,0 0-3 16,1 2 0-16,8 14 0 31,-4 4 1-31,7 8-2 16,0 0-2-16,3-13-17 15,0-9-22-15,8-28-48 16,-4-10-20-16,10-25-12 16,2-19 19-16,6-32 43 0,7-17 16 15,13-24 27-15,4-7 3 16,11 4 10-16,4 5 7 0,0 11 35 15,3 6 18-15,-5 16 44 16,-5 15 18-16,-16 27-7 16,-15 15 7-16,-16 32-23 15,-15 16-10-15,-19 21-16 16,-3 10-23-16,-6 6-24 16,1 2-10-16,6 1-8 15,1 8-1-15,1 2 0 16,2 2-1-16,1-11-21 15,7-8-25-15,7-19-55 0,7-12-30 16,11-25-28 0,3-14-3-16,11-25 25 0,5-21 28 15,14-27 51-15,8-11 25 16,7-12 61-16,9-5 17 16,7-2 27-16,-1 10 18 0,-1 11 8 15,-2 14 5 1,-21 24 3-16,-8 14-3 0,-23 25-18 15,-10 16-13-15,-28 38-24 16,-14 20-17 0,-13 26-18-16,-3 7-6 0,6-1-4 15,10-13-1-15,12-12-7 16,10-15-10-16,12-20-34 16,10-11-20-1,9-27-43-15,8-13-2 0,12-26 28 16,5-20 22-16,10-18 47 15,14-19 10 1,16 3 15-16,0-3 18 16,-3 17 30-16,-11 14 13 0,-24 31 1 15,-11 13-9-15,-19 40-15 0,-10 19-8 32,-23 28-12-32,-11 10-6 0,-15 3-13 15,1-2-2-15,3-21-19 16,13-14-20-16,21-28-30 15,17-15-10-15,26-20 6 16,11-8 15-16,23-19 26 0,1-1 1 16,4 4 16-1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3-01-19T16:29:50.74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3-01-19T16:29:51.616"/>
    </inkml:context>
  </inkml:definitions>
  <inkml:trace contextRef="#ctx0" brushRef="#br0">14866 11562 0,'0'0'0,"0"0"0,0 0 0,-39 40 0,15-13 15,-7 5 1,3-4-16,1-1 31,-9-3-31,1-4 16,7-5-16,-8 5 16,9 0-1,-9 3-15,9 9 16,-9-1-16,13 1 15,3-4-15,0-5 16,8-3 0,1-4-1,3-1-15,8-7 16,0 0-16,8-4 16,-8 0-1,7-4-15,9 0 16,-16 0-16,79-27 15,-4-5 1,4 8 0,0 13-16</inkml:trace>
  <inkml:trace contextRef="#ctx1" brushRef="#br0">7843 5487 312 0,'-11'20'94'15,"0"-1"107"1,-3 2-20-16,-1-2-23 0,1 1-3 16,0 7-8-1,-5 8-3-15,-1 3-28 16,-7 3-22-16,3-5-41 0,-1-9-23 16,12-13-21-1,12-13 7-15,2 1 15 16,10-13 6-16,14-8 1 0,4-6-9 0,9-13-18 15,12 2-4-15,15-2 5 16,12 2 0-16,19 6 1 16,4 3-1-16,-1 5-6 15,-9 4 4-15,6 6 0 16,13-1 1-16,25 1 1 16,7-1-1-16,1-8 15 15,6 4 7-15,10 1-1 16,-2 4 1-1,-6 4-13-15,-7 5-7 16,-31 7-2-16,4 4-13 0,-9 6-153 16,-6 4 111-16</inkml:trace>
  <inkml:trace contextRef="#ctx1" brushRef="#br0" timeOffset="136112.18">7729 8491 204 0,'-11'22'65'0,"-3"3"52"16,-2-2-1-16,-6-8 10 15,5-2-22-15,-4-2-14 16,7-5-25-16,8 1-9 15,6-7 0-15,-8 0 4 16,9-8 23-16,1-3 10 16,6 3 10-16,0-5-3 0,-3-1-24 15,4 3-15-15,-4-3-25 16,-1 4-10-16,3 4-12 16,-6 0-3-16,9-1-1 15,-2-1 0-15,9 4 4 16,0 1 2-16,6 3 4 15,-3-4-1-15,8 4-2 16,2 0 3-16,8 2 5 16,6 1 2-16,12 3-3 15,-1-1-4-15,5 1-9 16,-3 1-3-16,1-6-1 16,-3-1 0-16,7-3 2 15,-5-5 1-15,4 0 1 0,5-1 1 16,18 0-1-16,7 2 0 15,10-5 4-15,-6-1 0 16,-7 0 4-16,-12 1 2 16,-8 4 6-16,9 0-3 15,13 0-5-15,10 5-9 0,2 3-10 16,-7 0-1-16,-13 0-2 31,-3 0 5-31,-10-3 0 16,5-4 9-16,16 4 14 15,-2-3 0-15,6 1 7 0,-5 4-8 16,-11 2-11-16,1 4 0 16,-4 4-8-16,6 1-5 15,14 1-3-15,-1 3 0 16,6-1 2-16,-7-2 7 16,-14 1 6-16,-5-5 1 0,-8-1 0 15,5-3-3-15,-2-1 1 16,4-2-10-16,-7-13-118 15,2-7-54 1,-8-34 79-16</inkml:trace>
  <inkml:trace contextRef="#ctx1" brushRef="#br0" timeOffset="157190.79">9643 7537 493 0,'-3'13'84'0,"0"-2"90"16,-4 0-24-16,3-7-22 15,-4 1 3-15,4-2-13 16,3-3-11 0,9-4-28-16,-3-3-15 0,9-1-24 15,6-3-7-15,12-8 6 32,17-6 5-32,23-9 8 15,15-4 3-15,34 0-12 0,-1 5-7 16,10 0-11-1,-4-2-3-15,0 0-10 0,18-3-3 16,-9-4-2-16,-10 2-1 16,-16 7 4-16,-30 6 2 0,-13 15 3 15,-8 4-14-15,-28 16-53 16,-8 6-40 0,-22-1-130-16,-9-5-94 15,-7-4 175-15</inkml:trace>
  <inkml:trace contextRef="#ctx1" brushRef="#br0" timeOffset="157472.69">11178 6848 630 0,'-3'-19'135'0,"-5"-2"123"0,5 4-65 0,-7 1-70 16,4-1-22-16,-2 4-23 16,5 5-6-16,1 1-18 15,2 5-11-15,13 0-13 0,4 2-7 16,13 0-1-1,14 5 7-15,8 3 11 16,10 0 4-16,7 3 1 16,-2 0 0-16,-3 3-11 15,-7 0-4-15,-13-1-6 16,-6 0-6-16,-16 4 0 16,-6 0 0-16,-16 13 1 0,-8 8-1 15,-23 17-11-15,-9 5-14 16,-23 16-43-16,-13-2-24 0,-4-6-76 15,-7-8-65-15,15-18 123 16</inkml:trace>
  <inkml:trace contextRef="#ctx1" brushRef="#br0" timeOffset="160576.45">13120 6687 298 0,'-2'-2'75'0,"1"-1"91"0,-1 2-15 0,-4-1-18 0,0 1-2 16,2 1-19-16,-2 0-6 16,3 0-28-16,3 0-17 15,0-5-20 1,3-6 1-16,11-3 12 16,7-5 9-16,13 0 5 15,6-3-10-15,4 7-22 16,5 9-14-16,0 6-14 0,-7 8-3 0,1 8-3 31,-7 4 3-31,-14 6 0 0,-4-1 1 16,-17 3 1-1,-5 4 0-15,-23 12-1 0,-9 0-1 16,-15 14-14-16,-3 1-12 16,-1 2-39-16,-5-1-20 15,8-8-6-15,3-4 6 16,18-19 36-16,7-3 20 15,13-11 17-15,6 0 3 0,10-6 7 16,6 1 15 0,16-4 39-16,9 2 17 15,21 0 11-15,16-4-5 16,20-2-28-16,11 1-19 0,-5-4-11 16,-1 1-7-1,-24 3-6-15,-9-3 5 16,-8 4-83-16,-12-4-109 0,-7 0 103 15</inkml:trace>
  <inkml:trace contextRef="#ctx1" brushRef="#br0" timeOffset="161540.73">13912 5867 368 0,'-5'8'77'0,"-4"1"96"0,-2-1-18 0,1-5-22 31,4 2-11-31,1-5-38 0,2-2-16 0,1-4-22 16,2-3-4-16,0-4-1 16,8 0 6-16,2-2 7 15,5 1 2-15,3-5-2 16,7 1-6-16,0 6-14 15,2 1-8-15,-2 9-10 16,-1 4-4-16,-10 9-2 16,-3 3-1-16,-11 8-1 15,-6-2 0-15,-7 1-3 16,-1 4 0-16,0-3-3 16,0-3 0-1,1 0-2-15,2-6 0 16,2-5 0-16,7-8 0 15,0 1-1-15,4-1-1 0,7-1 0 16,4-1 1-16,3 2 0 16,6 0 1-16,0 3 0 15,0 5 0-15,3-2 0 16,-1 7 0-16,-5 3 2 16,-10 0 0-16,-10 7 1 15,-9 2 0-15,-15 9 1 16,-6 2-1-16,-9 5 0 15,1 1 1-15,-4-10-1 0,-1-2 0 16,5-13 5-16,2-9-26 0,9-9-61 16,6-6-30-16,9-10-80 15,7-2-50-15,6-2 144 32</inkml:trace>
  <inkml:trace contextRef="#ctx1" brushRef="#br0" timeOffset="161996.56">14341 5793 500 0,'3'0'114'0,"-9"-3"108"0,4 3-19 0,-1-8-60 16,3 5-17 15,2 1-26-31,7-6-9 0,-1 3-25 16,5 2-10-16,6-3-20 15,-2 1-6-15,7-3-1 16,2 2-3-16,4 1-2 15,3 5-3-15,-3 8-6 16,0 5 2-16,-22 6-1 16,-8 11-2-16,-14 4 0 15,-10 6-6-15,-4 2-5 16,0-5-6-16,4-7-10 0,3-4-4 16,7 0 0-16,10-3 4 0,4-4 6 31,11 0 1-31,12-11 3 0,7-3 0 15,10-11 5-15,10-2 2 16,2-8-13 0,7 2-48-16,-1 9 37 15</inkml:trace>
  <inkml:trace contextRef="#ctx1" brushRef="#br0" timeOffset="162539.5">14787 6627 466 0,'7'0'103'16,"-6"0"100"-16,2 5-29 15,-1 0-41-15,6-5-8 16,3 3-8-16,3-3-8 15,15-2-24-15,1 1-14 0,12-4-24 16,5 3-8 0,2-4-9-16,2 0-7 0,-1 1-11 15,-2 2-3-15,-6 3-12 16,-5 1-66 0,-8 7 46-16</inkml:trace>
  <inkml:trace contextRef="#ctx1" brushRef="#br0" timeOffset="162856.38">15786 6253 914 0,'0'-8'107'0,"0"2"36"0,0 11 39 15,-2 11 9-15,1 20-43 0,1 14-27 16,3 23-49-16,0 7-18 16,7 18-32-16,1 0-10 15,0 0-8-15,0-1-14 16,-7-13-74-1,8 3-87-15,-3-8 88 16</inkml:trace>
  <inkml:trace contextRef="#ctx1" brushRef="#br0" timeOffset="165849.98">17737 6679 346 0,'-11'25'56'16,"-3"2"67"-16,0 0-27 0,0 0 11 31,1-8 50-31,5-5 8 0,0-3-8 15,-1-8-21-15,4 0-56 16,-4-3-25-16,2-6-31 16,6-5-8-16,1-13-9 15,8-6-1-15,9-15 9 16,10-1 5-16,12-3 17 31,-2 0 6-31,2 14-4 0,1 13-6 0,5 25-17 16,6 18-9-16,2 20-4 0,6 3-1 15,-1-1 2-15,8-5-1 16,-4-12-1 0,-1-5 1-16,-12-16 5 0,-14-5 12 0,-2-10 13 15,-6-10 3-15,-2-9-1 16,2-9-12-16,-5-7-12 16,-4-6-5-16,4-1-5 31,0 2-26-31,6 9-95 15,2 3-116-15,10 5 121 0</inkml:trace>
  <inkml:trace contextRef="#ctx1" brushRef="#br0" timeOffset="166160.14">19520 6127 775 0,'0'14'45'0,"-9"8"16"16,-6 8 3-16,-3 13 13 16,-5 0-13-16,1 9-21 15,2 4-5-15,-4 6-29 16,-7 4-2 0,5-3-4-16,1-4-1 0,9-11-1 15,9-11-1-15,7-7-1 16,1-7 8-16,15-7 31 15,9-3 11-15,15-5 17 16,7-2-9-16,16-5-25 0,2 1-11 16,4-7-12-16,-6-7-1 0,-9-7-95 15,-4-2-143-15,-4-4 134 16</inkml:trace>
  <inkml:trace contextRef="#ctx1" brushRef="#br0" timeOffset="166340.21">19749 6573 1007 0,'-3'-6'85'0,"3"0"116"15,0 4-102-15,6 7 4 16,5 8 1 0,0 18-29-16,5 9-23 0,-3 7-36 15,1 10-6-15,-2 6-30 16,4 5-44-16,1 1-244 15,-1-4 195-15</inkml:trace>
  <inkml:trace contextRef="#ctx1" brushRef="#br0" timeOffset="166792.1">20558 5798 937 0,'7'18'134'0,"0"14"124"0,-7 31-146 15,0 21-10-15,-4 21-40 16,-3 7-14 0,4 3-16-16,3-7-11 0,3-14-13 15,7-12-1-15,-1-12 2 16,4-6-30-16,-4-8-92 31,2-11-23-31,-1-16-11 16,-1-14 31-16,-4-30 93 0,5-18 22 15,4-19 10 1,5-8 13-16,12 6 31 0,2 4 16 16,8 13 19-16,2 14 0 15,1 21-19-15,-1 10-12 0,-9 12-20 16,-2 7-11-16,-18 5-11 15,-4 4-3-15,-21 2 1 16,-13 3 0 0,-19 0-2-16,-9 0 4 0,-8-8-73 15,5-9-58-15,13-24-240 16,8-19 192-16</inkml:trace>
  <inkml:trace contextRef="#ctx1" brushRef="#br0" timeOffset="166970.2">21265 6350 997 0,'0'86'79'15,"-5"3"46"-15,-6-4-72 16,2-14-6-16,7-24-25 16,4-12 1-16,14-32-2 15,9-11-2 1,9-24-120-1,7-5 81-15</inkml:trace>
  <inkml:trace contextRef="#ctx1" brushRef="#br0" timeOffset="167109.54">21260 6072 1315 0,'-23'-5'82'15,"-1"1"61"-15,13-1-114 16,5-6-10-16,2-14-31 0,9-7-25 15,8-14-93-15,3-11-115 16,21-9 135 0</inkml:trace>
  <inkml:trace contextRef="#ctx1" brushRef="#br0" timeOffset="167640.38">21833 5623 1338 0,'17'56'70'0,"-7"9"42"15,-7 23-83-15,-9 12-1 0,-5 15-12 16,3 5-4 0,-2 1-6-1,7-6 0-15,8-20-23 16,6-15-12-16,12-28-7 16,3-14-1-16,2-24-6 15,-1-9-3-15,-3-19 2 16,-1-16 1-16,2-27 34 15,1-14 26-15,-7-27 43 16,-4-15 16-16,-7-17 14 16,-1-7-7-16,-4 3-25 0,2 6-18 15,4 29-9-15,-3 27-2 0,2 46-9 16,-5 33 2-16,-3 45-10 16,0 19-6-16,-1 37-2 15,-4 6-1-15,5 7-1 16,2-2 1-16,12-17-1 15,8-15-2-15,14-27-1 16,8-18-3 0,-1-23-10-16,6-14-1 0,-11-21-2 15,-2-9 3-15,-8-19 11 16,-2-6 3-16,-7-6 4 0,-2 4 11 16,-4 18 6-16,-1 15 1 31,-4 31 1-31,0 18-11 0,-8 27-8 15,0 3-1-15,3 1 2 0,7-9-18 16,13-25-74-16,6-16-56 16,12-20-246-16,8-13 220 0</inkml:trace>
  <inkml:trace contextRef="#ctx1" brushRef="#br0" timeOffset="167741.68">22732 5958 1357 0,'-33'10'97'0,"-5"-1"53"16,2 2-253-16,11-4 50 16</inkml:trace>
  <inkml:trace contextRef="#ctx1" brushRef="#br0" timeOffset="168289.48">22945 6256 1138 0,'11'29'33'0,"5"2"-13"0,-3-5-22 16,7-7-6-16,2-1-1 16,3-11 4-16,5-7 19 0,3-18 9 15,4-4 0-15,2-9 22 16,-3-4 6-16,-12 7 20 15,-11 1 17-15,-23 3-4 16,-7 1-14-16,-22 2-25 16,-7 4-19-1,-16 12-20-15,-2-1-6 0,8 6 0 16,6-5-1-16,33-8-3 16,21-2 1-16,34-9 8 0,14 5 10 15,10 10 20-15,-4 2 9 16,2 17 5-16,2 7-4 15,-1 18-13-15,-4 3-9 16,-10 6-11-16,-12 3-1 0,-22-4 0 16,-6-1 1-16,-10-12 0 31,-6-6-2-31,1-16-9 16,3-10-3-16,7-18-8 0,10-13-2 15,25-23 5-15,13-4 3 0,20 4 29 31,4 5 16-31,1 24 18 16,-7 16 3-16,-11 32-23 0,-10 23-12 0,-15 25-14 16,-15 15-2-16,-7 7-87 15,-9-1-23-15,10 5 45 16</inkml:trace>
  <inkml:trace contextRef="#ctx1" brushRef="#br0" timeOffset="209897.05">3116 12043 545 0,'7'0'98'0,"1"1"89"16,-7 7-50-16,-1 8-73 15,-3 6-14-15,-8 2 0 32,1-4 4-32,6-7 10 15,-1-5 5-15,10-5-9 16,3-3-5-16,12-5-6 16,7-6 0-16,11 0-7 0,6 1-4 15,19 4-3-15,5-2 1 16,1 2-9-16,4-2-4 15,-16 8-8-15,3 2-7 0,-4 7-4 16,6 1 1 0,11-6-1-16,7-4 0 15,19-1-1-15,-7-10 1 16,3-5-2-16,-9 3-1 16,-4-1 1-16,13 5 1 0,6 7 4 15,6 0 1-15,4 2 2 16,-12 0-1-16,-11-6-1 15,-2 1 1-15,4-7-5 16,6-1 0-16,13-1-1 16,-2-3-2-16,-11-1 2 15,-12 3 0-15,-2-4 1 16,0-2 0-16,22-6 0 16,10-6-1-16,-6-3 1 15,1-4 0-15,-19-1-1 16,-6 4 1-16,12 2-1 15,7 5 0-15,2 8-1 0,4 3-1 16,-17 6 0-16,-12 2 0 0,-7 3 0 16,-4 2 0-16,7 6-1 15,3-1 0-15,7 1 0 16,4 1 0-16,-9-1 0 16,-2 0 1-1,-10 0 0-15,-1-1-1 0,14 1 0 16,11 3 0-16,13 9 0 15,1 3 0-15,-8 5 0 16,-7-3 0-16,6 4 1 16,0-2 1-16,21 3-2 0,8 2 0 15,-7 1 0 1,-7 0-1-16,-4 2 0 0,8-2 1 16,17-3 0-16,-3 2 0 31,-2-1 0-31,-9 3 0 15,8 0 1-15,11-2 0 0,-1 1-1 16,4-1 1-16,-1 0-1 16,1-9 0-16,20-2 0 15,-7-7 0-15,1-9 1 16,8 0-1-16,-1-6 0 16,2-2 0-16,-1 4 1 15,-6-4-1-15,1 3 0 16,-1 4 1-16,-5 4-1 15,-8 4 0-15,5 7 1 16,-5-1 0-16,-7-5 0 0,0-4 1 16,-18 2 0-16,14-3 0 15,4-3-1-15,-4 2 1 16,-13-4 0-16,-7 3-1 0,7-2 17 31,6 2 4-31,7-3 1 16,-7-6 4-16,-10-5-19 0,3-9-1 0,17 0-3 15,1-2-2-15,-4 2 0 16,-8 6 0-16,-13 5 1 16,7 6 2-16,7 5-1 15,-1 3-2-15,-10 0-2 16,-11 0-2-16,-1-3 18 0,14-4 8 16,5-4 16-1,2-1 5-15,-5-1-18 0,-5 0-4 16,14 1-12-16,10 2-4 15,3 6-1-15,-8 2-1 16,-8 8 9 0,0 10-37-16,7 8-65 15,-2 1-47-15,-22-3-294 0,-10-9 266 16</inkml:trace>
  <inkml:trace contextRef="#ctx1" brushRef="#br0" timeOffset="-203382.13">21975 9280 170 0,'0'-2'49'16,"3"-3"69"-16,-3 2 6 16,0 0 21-16,0-3 6 0,0 3-12 15,0-1 0-15,-3 4-25 16,3 0-6-16,-5 4-2 16,0 0-8-16,-2-1-19 15,-1 1-15-15,0 5-30 16,-2-1-9-16,-2 9-7 15,-3-1 1-15,0 3-3 16,-3 3-2-16,1 2 1 16,0-1-1-16,6 4-6 15,0 0-1-15,4 8-2 16,10 4 1-16,2-1 4 16,8 1 0-16,10 1-9 15,4-1-1-15,5-1-2 0,4-8 1 0,-1-14 2 31,4-5 3-31,-4-17 8 16,8-12 6-16,-1-15 26 16,4-14 10-16,-4-8 10 15,-5-10 1-15,-10 3-16 16,-2 1-6-16,-25 6-12 16,-7 0-8-16,-38 6-8 15,-20 8-3-15,-3 12-7 0,-6 12-3 0,13 14-15 31,8 3-15-31,16 6-41 16,8 5-30-16,17 5-115 16,8 3-87-16,17 8 166 0</inkml:trace>
  <inkml:trace contextRef="#ctx1" brushRef="#br0" timeOffset="-202619.43">22073 10346 872 0,'-8'6'86'0,"3"0"69"16,-3 1-12-16,3-1-33 16,2 0-2-16,2 8-18 15,1 7-9-15,1 22-22 16,2 9-16-16,-1 17-26 15,-2 7-6-15,-2-4-65 16,2 2-48-16,-4-1-206 0,-1-5 170 16</inkml:trace>
  <inkml:trace contextRef="#ctx1" brushRef="#br0" timeOffset="-202155">21781 11593 881 0,'8'5'118'0,"-4"-2"97"15,8-1-27-15,0-2-38 16,9 0-28-16,1 3-37 0,3 5-23 0,-3 6-30 31,-1 2-10-31,-17 9-12 16,-4 6-2-16,-9 14-4 15,-9-1-4-15,-7 8-9 0,0 0-2 0,0 1 2 16,1-7 2-16,8-5 7 16,7-3 0-16,6-6 0 31,4-6 0-31,13-2-1 0,2-5 0 16,13-6 0-16,1-2-2 0,0-11-22 15,4-4-49-15,1-7-190 16,-7-3 162-16</inkml:trace>
  <inkml:trace contextRef="#ctx1" brushRef="#br0" timeOffset="-201991.38">21902 12653 837 0,'-8'22'105'0,"1"-2"118"0,2-2-78 15,3-9-9 1,-1 7-35-16,1-6-78 0,-1-1-103 16,3 7 42-16</inkml:trace>
  <inkml:trace contextRef="#ctx1" brushRef="#br0" timeOffset="-201824.88">21846 13246 1608 0,'-12'42'159'16,"-2"-1"93"-16,2-7-145 16,-1-9-42-16,0-13-73 15,6-7-43-15,-5-8-160 16,3 3-256-16,7 13 262 16</inkml:trace>
  <inkml:trace contextRef="#ctx1" brushRef="#br0" timeOffset="-201706.25">21816 14008 1441 0,'0'36'99'0,"0"0"45"15,0-6-79-15,0-9-115 16,0-7-155-16,3-21 125 16</inkml:trace>
  <inkml:trace contextRef="#ctx1" brushRef="#br0" timeOffset="-201559.66">21842 14534 1789 0,'-1'46'132'0,"-7"-7"95"16,5-10-172-16,1-6-28 0,-6-7-38 16,5-5-34-16,0-11-169 15,3-3 137-15</inkml:trace>
  <inkml:trace contextRef="#ctx1" brushRef="#br0" timeOffset="-200564.74">21298 15684 415 0,'-11'16'96'0,"-2"-2"98"16,1-1-24-16,-1-4-39 0,-1 2-10 15,3-8-10 1,0 2-2-16,0-5-6 0,8 0-3 15,-4-8-13-15,4-3-8 16,5-5-9-16,4-4-4 16,7 1 4-16,3-3 1 15,9 8-20-15,2-1-7 16,9 9-20-16,3 9-10 16,-9 13-5-16,2 4-3 15,-15 15-3-15,-6 5-3 0,-11 10-33 16,-11 7-39-1,-9 1-81-15,-7-3-21 0,-3-14 14 16,1-4 37-16,4-18 79 16,3-8 23-16,13-8 43 15,7-3 21-15,2-7 33 16,10 1 12-16,7 0 0 16,8-1-8-16,8 6-11 0,4 1-5 15,-4 3-4 1,1 7 1-16,-7 7-6 15,-5 5 0-15,-20 8-7 0,-5 8-6 16,-24 9-7-16,-9 5-7 0,-13 3-14 31,-5 2-2-31,2-11-19 0,0-2-17 0,8-25-61 16,6-8-46-16,8-19-129 31,14-6-63-31,11-5 172 0</inkml:trace>
  <inkml:trace contextRef="#ctx1" brushRef="#br0" timeOffset="-200315.37">21852 15722 962 0,'-2'-7'195'0,"-6"4"195"31,-3 5-134-31,-4 14-74 16,-8 6-42-16,5 16-44 0,-3 9-17 16,8 5-36-16,9 9-16 0,4 6-19 15,4 4-3 1,12 12-36-16,5-1-40 0,6 5-122 16,10 1 106-16</inkml:trace>
  <inkml:trace contextRef="#ctx1" brushRef="#br0" timeOffset="-196455.4">21372 9202 403 0,'-8'15'100'31,"-1"-3"77"-31,-1-6-51 0,7-1-12 0,2-5-20 16,1-1-3-16,1-4-8 15,1 3-9 1,4-1-18-16,-3 0-6 15,-1-5 3-15,-2 5 7 16,-5-5 12-16,-4 5 2 16,-7 1-7-16,-3 1-8 15,-8-2-24-15,0 3-8 0,-1 0-15 16,-8 0-5 0,3 6-5-16,-1 3 0 0,0 7-2 15,7 3 0-15,6 5-1 16,7-2 0-16,14 3-1 15,8-1 0-15,11-2-1 16,9 0 1-16,2-6 1 16,-4-4 1-16,4-2 4 15,1-1 5-15,2-6 12 16,5 2 6-16,0 3 28 16,0 1 12-16,-16 4 16 0,-11 4 3 15,-20 7-24-15,-15 4-13 16,-17 7-30-1,-5 1-10-15,-3-2-9 16,-8-3 0-16,4-10-17 16,-1-7-18-16,-4-11-38 15,14-9-28-15,4-13-44 0,5-8-24 0,23-16-98 32,-1-1-144-32,15-8 240 15</inkml:trace>
  <inkml:trace contextRef="#ctx1" brushRef="#br0" timeOffset="-196214.92">21219 8713 700 0,'0'-3'146'0,"-3"6"156"0,-2 5-85 15,-6 13-32-15,2 3-25 16,1 9-29-1,2 6-20-15,4 18-45 16,4 8-19-16,9 23-27 0,3 5-7 16,3 22-7-16,4 10-2 15,-5 12-26 1,2 13-59-16,-2 14 50 16</inkml:trace>
  <inkml:trace contextRef="#ctx1" brushRef="#br0" timeOffset="-194338.72">21308 10497 697 0,'0'-3'123'0,"-5"-2"102"0,2 2-21 15,-10 3-76-15,-1-5-33 16,-5 4-48-16,3-2-15 16,-4-1-12-16,2 3-1 15,-2 1 1-15,-2 5 0 0,-11 12-9 16,-7 8-4-16,2 11-3 15,-3 5 1-15,5 5 4 16,12 2 2 0,15-11 7-16,12-5 4 0,25-5 19 15,9-2 8 1,8-1 8-16,3-1-3 16,-9-7-11-16,1 0-5 15,-7-2-3-15,-3 2 3 16,-8 0 2-16,-11 7 0 0,-19 9-10 15,-8 7-5-15,-19 13-17 16,-6 5-24-16,-18 1-66 16,-8-4-47-16,-12-10-120 0,-4-14-56 15,17-22 164 1</inkml:trace>
  <inkml:trace contextRef="#ctx1" brushRef="#br0" timeOffset="-194135.3">20918 10461 602 0,'16'-29'131'16,"-1"6"134"-16,1 9-25 0,-8 9-57 15,2 10-18-15,-6 10-25 16,4 12-22 0,2 24-23-16,2 13-11 0,-5 17-34 15,0 5-15-15,-5 14-24 31,4 1-7-31,2 6-48 0,5 10-81 16,4 7 75-16</inkml:trace>
  <inkml:trace contextRef="#ctx1" brushRef="#br0" timeOffset="-193380.17">21265 11929 768 0,'-2'2'108'0,"-7"4"95"15,-1 0-25-15,1 1-53 0,-2-4-17 16,0-6-28-16,-2-4-15 16,2-1-24-1,2-3-8-15,-1-1-17 16,-5 1-6-16,-1 3-6 15,-2 5-2-15,3 6-2 16,-1 9 0-16,8 9-3 16,2 7 0-16,7 4 1 15,6-4 1-15,8-1-1 16,1-2 0-16,6-1 2 0,3 3 0 16,1-2 4-16,-1 0 2 15,-6 2 10-15,-3 3 4 0,-16 3 3 16,-8 5-1-16,-13 1-10 15,-6 1-21-15,-6-2-76 16,-11-8-67-16,-3-18 76 16</inkml:trace>
  <inkml:trace contextRef="#ctx1" brushRef="#br0" timeOffset="-193194.87">21090 11609 1180 0,'19'17'132'0,"-8"15"93"0,-3 17-36 16,-11 28-88-16,1 13-29 15,-11 25-44-15,-4 10-16 16,-4 7-59 0,-5 8-79-16,5 1 74 15</inkml:trace>
  <inkml:trace contextRef="#ctx1" brushRef="#br0" timeOffset="-192330.3">20702 15492 1032 0,'1'0'24'0,"-9"-2"-6"0,-12 16 12 15,-7-1 0-15,-1 10-13 0,-9-7-6 16,0 2-2-16,2-1-6 15,5-4-1-15,11-1-2 16,5 2 0-16,12 1 19 16,9 0 9-16,8 3 25 15,11 1 13-15,8-1-8 16,1 1-4-16,8 2-10 0,-9 1-4 16,-4 2 10-16,-5 2 9 0,-17 4-4 31,-6 5-6-31,-15 5-19 15,-9 1-10-15,-12 6-13 16,-8 2 0-16,-6-5-6 16,0-2-1-16,4-10-25 15,3-2-20-15,3-8-47 16,-1-6-29-16,1-13-128 16,2-6 144-16</inkml:trace>
  <inkml:trace contextRef="#ctx1" brushRef="#br0" timeOffset="-192095.37">20517 15231 992 0,'11'-30'137'0,"-3"13"125"16,2 14-56-16,-9 28-53 15,1 18-19-15,-4 39-33 16,-3 14-14-16,-12 25-36 15,0 12-14-15,3 9-21 16,1 1-7-16,5 5-5 0,5-9-26 16,3-2-128-16,3 1-140 15,18-7 151-15</inkml:trace>
  <inkml:trace contextRef="#ctx1" brushRef="#br0" timeOffset="-158287.64">24010 12956 137 0,'0'-5'53'16,"0"2"63"0,-2-2 2-16,-2 3 33 15,2 2 9-15,2-1 16 16,0 1 0-16,2-2-20 16,-2 2-6-16,0 0-7 15,3 3-2-15,-9 7-13 0,1 1-19 16,-6 2-34-16,-3-1-12 15,-2-2-17-15,-5 2-2 0,-4-4-6 16,0 3-9-16,-4 0-14 16,1-3-6-16,3 5-9 15,-1 3 1-15,14-1-6 16,2 3-2-16,14 2-1 16,8-2 0-16,15 4 5 31,0-2 2-31,8 4 0 15,-1-1 1-15,-4 3 2 0,2-3 1 16,-13 3 7-16,-7-1 3 16,-12 5 6-16,-4 1 2 0,-19-1-6 15,-6 3-4-15,-14-4-7 16,-1-2-20-16,-7-5-53 16,1-8-28-16,1-13-88 0,8-7-40 15,6-22-221-15,13-4 254 16</inkml:trace>
  <inkml:trace contextRef="#ctx1" brushRef="#br0" timeOffset="-158063.87">23898 12539 1002 0,'2'-4'192'0,"-2"-1"240"0,-5 8-242 16,-3 7-15-1,8 13-46 1,-5 13-20-16,4 12-48 0,-6 12-23 0,-5 17-22 16,2 8-5-16,-1 21-8 31,2 9-10-31,-2 14-60 16,4 1-52-16,7-4-216 0,5-10 190 0</inkml:trace>
  <inkml:trace contextRef="#ctx1" brushRef="#br0" timeOffset="-157520.89">24434 12904 1080 0,'0'8'122'0,"2"-2"110"16,-5 2-34-16,-8 3-27 15,-5-3-24-15,-8-2-41 16,-3 0-23-16,-6 1-37 16,-3-3-14-16,0 3-22 15,3-3-6-15,9 6-4 16,8 1-2-16,13 3-1 0,3 0 0 16,6 8-2-1,5-4 1-15,13 2 1 16,-2-2 1-16,13 0 0 0,1 0 1 15,2 1 1-15,-2 3 0 16,-6 5 2-16,-3 6 1 16,-6-2 1-16,-9 6 3 0,-20-3 7 15,0 1 2 1,-18-5 0-16,-6-3-1 0,-1-10-10 16,-10-6-6-16,-2-8-28 0,-4-3-19 15,5-5-62 1,9-6-46-16,14-9-141 0,10-7-142 15,19-11 245 1</inkml:trace>
  <inkml:trace contextRef="#ctx1" brushRef="#br0" timeOffset="-157292.39">24677 12924 1127 0,'-12'25'171'0,"-1"4"137"16,-1 10-85-16,1 7-22 15,2 8-65 1,2 2-32-16,6 11-59 0,-5 2-23 16,3 11-16-1,5 1-16-15,0 2-80 0,0-5-58 0,2-4 73 16</inkml:trace>
  <inkml:trace contextRef="#ctx1" brushRef="#br0" timeOffset="-156944.75">24613 13069 940 0,'6'-36'134'0,"7"4"132"32,4 6-81-32,2 8-16 0,4 10-32 0,6 8-35 31,4 5-14-31,6 9-27 16,4 7-15-16,6 2-11 0,-3 4-4 15,-2 3-9-15,-11 5 3 0,-19-4-6 16,-9 3 0-16,-27-1-1 15,-11-2-2 1,-19-4-2-16,-7-3-3 16,4-12-9-16,-5-5-4 15,8-11-8-15,8-3-7 0,8-1-22 16,7-6-21-16,10 1-73 16,4-6-89-16,16 0 123 15</inkml:trace>
  <inkml:trace contextRef="#ctx1" brushRef="#br0" timeOffset="-151029.71">23754 10089 308 0,'0'0'96'16,"-3"0"98"-16,-1 0-19 16,-1 1-23-16,5 4-6 15,0 1 5-15,0-3-1 16,0 1-8-1,0 0-5-15,0-2-15 0,0-2-12 16,0 0-23-16,-3 1-14 16,1-1-33-16,-6-3-13 0,-6 0-17 15,0 3-3-15,-13 5-4 16,-6 1-1 0,4 5-2-16,7 0 0 15,18 2-1 1,4 0-1-16,15 4 0 15,11 2 1-15,10 8 3 0,3 4 3 16,2 7 3-16,0 0-1 16,-6-3-2-1,-5-4-1-15,-8-3-2 0,-1-2 1 16,-18-3 2-16,-8 9 1 16,-15-1-1-16,-10 4-1 15,-18-2-45-15,3-8-42 0,-17-17-156 16,4-6-162-16,6-23 223 15</inkml:trace>
  <inkml:trace contextRef="#ctx1" brushRef="#br0" timeOffset="-150813.73">23846 9720 1203 0,'0'25'177'15,"-3"11"116"-15,-11 26-94 0,-1 5-43 0,-4 14-77 16,4-2-29-16,4-5-33 16,-4 0-8-16,3 3-7 15,2 1-8-15,7 7-72 16,3-5-53-16,2-11-192 16,6 2 172-16</inkml:trace>
  <inkml:trace contextRef="#ctx1" brushRef="#br0" timeOffset="-150269.14">24406 10032 809 0,'3'-8'136'15,"-3"-3"123"-15,-1 3-23 16,-11 0-69-16,-2-3-27 16,2 3-45-16,-10 2-18 15,7 4-31-15,1-2-12 0,-2 12-20 16,4 1-5-16,-9 7-7 16,4 3-1-16,3 6-1 15,1 2-1 1,8 0-1-1,5-2 0-15,8-3 0 0,8 2-1 16,11-1 2-16,3 1 0 16,1 1 1-16,4-3 0 0,-7 0 0 15,-1 0 1 1,-5 2 2-16,-15-2 1 0,-12 5 2 16,-9 3-1-16,-23-3-1 15,3-2-2-15,-12-11-33 16,-1-5-34-1,6-13-100-15,-7-12-69 0,17-9 122 16</inkml:trace>
  <inkml:trace contextRef="#ctx1" brushRef="#br0" timeOffset="-149926.42">24679 10063 507 0,'-17'15'107'0,"-6"2"170"16,1 5-131-16,2 3-11 15,1-1-19-15,8 1-48 32,6-6-25-32,15 5-5 15,4 1 0-15,3 2-2 16,7-4 0-16,6-7-22 15,6-8-6-15,5-14 21 16,3-8 12-16,-7-13 15 16,-4-3 8-16,-11-10 4 0,-6 1 3 15,-18 0 0-15,-11 1-4 0,-15 6-28 16,-16 5-15-16,-5 18-19 31,-8 7-35-31,5 23-138 0,0 9-181 16,0 16 185-16</inkml:trace>
  <inkml:trace contextRef="#ctx1" brushRef="#br0" timeOffset="-149481.85">23830 10734 1039 0,'0'1'134'0,"-6"4"87"0,-7 0-72 15,1 4-25-15,-7 5-60 16,-5 2-23-16,-3 8-30 15,-3 1-4-15,-3 0-5 16,6-1-1-16,7 3-3 16,7 0-1-16,19-2-1 15,9 3 0-15,15-4 2 16,6-4 4 0,2-2 7-16,1-3 3 0,-4 0 4 15,-4-1-1-15,-10 6-1 16,-10-1 1-16,-17 8-2 15,-10 1-1-15,-11 1-5 16,-9-4-18-16,-8-8-65 16,-4-4-59-16,6-13-293 15,2-13 257-15</inkml:trace>
  <inkml:trace contextRef="#ctx1" brushRef="#br0" timeOffset="-149285.14">23849 10589 1095 0,'11'30'160'31,"-3"12"122"-31,-8 15-48 0,-11 12-115 16,0 9-42-16,-3 5-51 16,-4-1-15-16,6-5-39 0,5-2-46 15,9-14-211 1,9-7 173-16</inkml:trace>
  <inkml:trace contextRef="#ctx1" brushRef="#br0" timeOffset="-148982.14">24466 10735 899 0,'-32'5'112'0,"-9"4"92"16,-20 10-117 0,-2 10 5-16,9 7-39 15,8-3-9-15,29 0-25 16,15-1-2-16,21-1 20 16,16 1 14-16,14-1 22 0,5 3 2 15,-4-3-22-15,-11 1-12 16,-13-1-15-1,-15 1-6-15,-19 2-5 0,-9 3-2 16,-24 2-39 0,-15-6-39-16,-5-1-115 15,-2-7-112-15,7-19 157 16</inkml:trace>
  <inkml:trace contextRef="#ctx1" brushRef="#br0" timeOffset="-148773.54">24691 10674 1114 0,'13'23'158'0,"-5"14"113"16,-11 10-41 0,-15 19-101-16,1 10-39 15,-5 7-48-15,8-1-17 16,4-11-20-16,9-7-25 0,1-8-117 15,3-8-127-15,8 4 137 16</inkml:trace>
  <inkml:trace contextRef="#ctx1" brushRef="#br0" timeOffset="-146971.35">23664 14058 509 0,'-1'6'72'0,"1"1"53"0,-8 2-39 16,5 4-18-16,-7-2-17 31,4-5-4-31,5 2 26 16,1-8 20-16,0 0 35 16,4 0 17-16,-1-10 6 15,4 9 1-15,-4-4-4 16,-3 5-9-16,-13-9-33 15,-12 6-27-15,-16 6-44 16,-11 0-18-16,3 17-17 0,2-4 0 16,14 1-5-16,6 2-1 15,19 0-2 1,8 3 0-16,16 5 3 16,9 2 1-16,11 4 3 15,10-3 0-15,3 1 1 0,-2-4 0 16,-4-6 2-16,-9 2 2 15,-23 2 2-15,-9 2-1 16,-26 5-1-16,-13-2-4 16,-14 3-39-16,-3-5-36 0,2-12-144 15,2-5-96-15,12-20 165 16</inkml:trace>
  <inkml:trace contextRef="#ctx1" brushRef="#br0" timeOffset="-146764.47">23592 13880 911 0,'-5'19'225'16,"-6"6"241"-16,-3 19-249 16,-11-3-39-16,3 19-82 0,3 6-27 15,3-1-41 1,8 20-17-16,5-6-9 15,1 1-29-15,5 10-130 16,2 2-139-16,5 9 151 0</inkml:trace>
  <inkml:trace contextRef="#ctx1" brushRef="#br0" timeOffset="-146358.27">24007 13926 757 0,'9'9'156'0,"-1"13"157"15,-3 8-72-15,-7 9-53 0,-2 9-29 16,-7 7-33-16,-4 2-23 16,1 14-47-16,0-3-18 0,0 9-34 15,3 5-4-15,1 0-8 16,6-3-4-16,7-13-8 16,0-8 1-1,16-17 3-15,-2-11 0 0,12-17-3 16,4-7-11-16,0-15-17 15,3-12-14-15,-1-18-45 16,-5-7-14-16,-8-15-85 16,-6-4-126-16,-15 7 200 15</inkml:trace>
  <inkml:trace contextRef="#ctx1" brushRef="#br0" timeOffset="-146213.79">23945 14361 961 0,'-23'1'190'16,"-1"6"148"-16,18-1-126 15,6-1-46-15,14-5-75 16,6-5-29-16,15-6-33 0,6-3-12 16,8-2-37-16,9-3-52 15,10 3-194-15,5 2 163 16</inkml:trace>
  <inkml:trace contextRef="#ctx1" brushRef="#br0" timeOffset="-145913.73">24565 14200 856 0,'-17'6'111'16,"-7"4"91"-16,-1 5-41 31,1 4-60-31,5 7-18 16,8 8-37-16,10 4-17 16,4 13-21-16,8 1-8 0,14 0-3 15,0-3-1-15,9-16 1 16,0-11 1-16,-4-22 11 15,3-13 22-15,-6-21 42 16,0-7 19-16,-3-16 25 16,-8-6-10-16,-7-2-19 15,-7 0-11-15,-13 10-28 16,-13 8-10-16,-9 12-43 16,-4 11-42-16,-2 21-100 15,-2 13-90-15,5 32 121 16</inkml:trace>
  <inkml:trace contextRef="#ctx1" brushRef="#br0" timeOffset="-145305.78">23680 14990 871 0,'-31'5'85'15,"-15"3"49"-15,3 3-36 16,-7 1-54-16,4 7-18 0,16 5-17 16,5 1-9-16,22 4-2 15,4-4 3-15,23 0 21 16,8-1 13-16,15-2 33 15,5-5 9-15,-2 0 6 16,-5 2-5-16,-17 2-20 16,-15 1-7-16,-13 8-15 15,-16 3-6-15,-24 3-15 16,-4 1-11-16,-17-11-52 16,-2-2-53-16,9-15-219 15,2-9 186-15</inkml:trace>
  <inkml:trace contextRef="#ctx1" brushRef="#br0" timeOffset="-145104.91">23515 14837 801 0,'23'3'207'0,"-2"19"211"16,-10 15-94-16,-16 23-109 15,0 10-39 1,-9 20-68-16,0 7-36 0,1 11-48 31,-6-5-17-31,8-7-56 16,3-8-48-16,10-13-186 15,8-3 157-15</inkml:trace>
  <inkml:trace contextRef="#ctx1" brushRef="#br0" timeOffset="-144801.98">24111 14933 1342 0,'-10'21'141'0,"-4"6"87"0,-3 18-97 16,-5 4-28-16,-3 14-52 15,1 10-18-15,10 7-21 16,1 4-7-16,13-7-8 15,0-9-4-15,13-10-27 16,3-6-2-16,6-11 3 16,0-11-14-16,-2-11 0 0,2-11-19 15,2-11-45-15,1-10-5 16,2-17 13-16,0-7 6 16,-4-14 2-16,1 1-14 15,-11 2-159-15,-9 4 157 0</inkml:trace>
  <inkml:trace contextRef="#ctx1" brushRef="#br0" timeOffset="-144654.89">23983 15351 717 0,'-22'29'165'0,"8"-6"157"16,6-2-94-16,13-15-63 16,6-3-31-16,16-9-39 15,3-7-18-15,17-14-50 0,8-6-17 16,8-6-49-16,3-4-57 15,5-1 55-15</inkml:trace>
  <inkml:trace contextRef="#ctx1" brushRef="#br0" timeOffset="-144484.37">24734 14875 1633 0,'-6'19'162'0,"-8"14"104"16,-7 5-50-16,-1 20-93 15,3 13-44-15,2 19-54 0,1 11-13 0,8 3-69 16,-1-9-65-16,9-9 67 16</inkml:trace>
  <inkml:trace contextRef="#ctx1" brushRef="#br0" timeOffset="105474.14">22764 9194 318 0,'0'-4'109'0,"3"2"91"16,-2-1-42-16,-1 3-19 0,4 6-35 15,-4-3-8 1,0 5 2-16,0-6 3 0,7 0 3 15,1-1-6-15,11 2-26 16,8 4-12-16,14-1-22 16,14 11-11-1,-4-3-9-15,-1 5-5 16,-9-1-10 0,-8-6-1-16,1 1-43 0,-12-8-58 0,-7-1-268 15,0-4 223-15</inkml:trace>
  <inkml:trace contextRef="#ctx1" brushRef="#br0" timeOffset="105764.56">23074 9053 1157 0,'4'1'87'0,"-3"5"45"15,4 7-13-15,-5-5-40 0,5 9-16 0,10-1-25 32,-4-5-9-32,13 0 4 0,1-1 1 15,-4 1 1-15,4 1-1 16,-11 4-18-16,-6 3-6 16,0 6-5-16,-9-1 0 0,-11 9 1 15,-5 10-1-15,-8-2-22 16,-8 3-25-1,-2-8-93-15,0-9-64 0,-12-16-164 16,11-3 185-16</inkml:trace>
  <inkml:trace contextRef="#ctx1" brushRef="#br0" timeOffset="106396.64">23947 8751 466 0,'0'2'135'0,"0"-1"155"0,-2 3-45 15,-7-4-37-15,6 3-32 0,-5 0-53 16,-8-3-25-16,2 3-40 16,-7 0-21-1,-17 5-27-15,13 6-6 0,-8 5-3 16,-3 2-1-16,23 9 0 15,-1-3-2-15,14-1-1 0,2 0 0 32,5-4 1-32,6 0 0 0,15-5 1 15,-2 2 1-15,1-3 0 0,1 1 0 16,-6 2 2-16,0-2-1 16,-3 7 3-16,-14-7 0 15,-7 7 0 1,-9 1 0-16,-8-1-3 15,-4 3-1-15,-6-8-43 16,-7-4-39-16,0-2-165 16,-2-11 137-16</inkml:trace>
  <inkml:trace contextRef="#ctx1" brushRef="#br0" timeOffset="106631.22">23794 8526 988 0,'17'-51'159'0,"-1"2"104"0,-7 21-29 16,2 14-25-16,-1 14-57 15,-5 24-27-15,1 15-42 16,-6 16-13-16,-9 18-22 16,2 4-11-16,-12 10-18 15,7-4-7-15,2 2-4 16,1-1-21-16,9 0-64 15,0-7-50-15,4-9-188 16,8-4-196-16,2-16 288 16</inkml:trace>
  <inkml:trace contextRef="#ctx1" brushRef="#br0" timeOffset="107054.64">24023 8792 446 0,'1'-8'126'16,"-1"4"114"-16,5 4-71 15,3 1-7-15,3 4-29 16,3 1-6-1,7-4-14-15,1-1-7 16,17 1-9-16,5-2-12 16,5 2-26-16,5-1-13 0,-13 4-26 15,-8 0-6-15,-17 9-2 16,-16 3 0 0,-24 8-5-16,0 4-10 0,-17 10-22 15,-4 1-8-15,5 4-4 16,2 3 8-16,21-4 15 15,7 1 8-15,20-13 5 16,12-1-1-16,13-8 2 16,12-12-1-1,8-10 0-15,1-6 2 0,-12-24-98 0,-6 0-83 16,-1-18 98 0</inkml:trace>
  <inkml:trace contextRef="#ctx1" brushRef="#br0" timeOffset="107761.66">24550 8963 981 0,'-4'14'67'16,"4"-3"83"-16,-1-3-59 16,1-15 20-16,5-5 0 15,6-13-26-15,4-5-14 0,9-5-15 16,-2 2-7-1,-5 8-4-15,1 1-2 16,-9 11-4-16,-9 5 4 0,-12 8-1 16,-6 7 1-16,-12 7-7 0,-3 3-12 31,-3 15-10-31,3-1-7 16,11 10-10-16,6 4 0 15,16-8-2-15,9 1-2 0,15-14 3 0,1-5 0 16,10-13 6-16,-5-3 6 15,-2-11 13-15,7-1 2 16,0-2 1-16,-1 1-4 31,0 6-11-31,-3 5-3 0,-1 15-2 16,-5-2-1-16,-10 7 0 16,-4-1-1-16,-10-1-2 0,-1-1 0 15,-6-11-1-15,1-2-3 16,-4-11 0-16,2-7 0 0,-1-9 2 15,5-11 1-15,5-8 0 32,9-3-1-32,13 4 1 15,9 7 1-15,1 10 0 16,6 7 0-16,-10 8 0 16,1 8-2-16,-12 9 1 15,-1 4 0-15,-6 8-1 16,-9 2-1-16,2 9-12 0,0 1-2 0,-2-5 0 15,0 2 1-15,8-9 11 32,3-5 3-32,7-15 2 0,-4-6 4 0,5-10 16 15,-4-3 4-15,-7-9 7 16,0-6 2-16,-10-6-2 16,-1-2 5-16,-4 0 13 15,-7 5 5-15,-4 14-8 16,-2 10-9-16,-2 22-24 15,-4 14-22-15,-6 15-82 0,-6 2 271 16,-32-19-161-16</inkml:trace>
  <inkml:trace contextRef="#ctx1" brushRef="#br0" timeOffset="111462.86">19468 9273 1044 0,'43'-11'107'0,"2"5"78"16,4 4-78-16,5 9-14 15,-4 7-21-15,4 5 3 0,8 8-24 32,-7-4-11-32,8-9-14 15,-3-2-10-15,-13-12-9 0,2 1-1 16,-17-1-27-16,-18 0-37 16,-19-3-130-1,-12-3-132-15,-16 1 171 16</inkml:trace>
  <inkml:trace contextRef="#ctx1" brushRef="#br0" timeOffset="111664.85">19298 9442 624 0,'-21'16'109'0,"7"-10"137"16,5-3-25-16,10-3 6 15,7 0-5-15,17 3-21 16,13-1-40-16,16 9-85 15,18-1-26-15,14 8-37 0,-4-3-19 16,-11-4 9 0,-10-5-19-16,-14-6-81 15,-1-6-46 1,-8-7 68-16</inkml:trace>
  <inkml:trace contextRef="#ctx1" brushRef="#br0" timeOffset="111993.22">19728 8832 1219 0,'8'0'165'0,"-8"0"82"0,-8 23-120 15,-3 6 11-15,-30 24-94 16,-12 11-9-16,-25 16-14 15,-24 2-3-15,14-3-10 16,9 0-3-16,19-16-4 16,16-2-1-16,10-9-2 15,19-6-3-15,18 0-2 16,8-2 5-16,25-5-2 16,2-2 15-1,17-9 4-15,21-8-2 16,25-10-9-16,3-15-44 0,5-12-151 15,-5-5 122-15</inkml:trace>
  <inkml:trace contextRef="#ctx1" brushRef="#br0" timeOffset="112896.08">12872 8819 592 0,'11'-11'172'0,"-4"0"174"0,2 2-111 16,2 5-12-16,-11 4-53 16,-2 4-29-16,-7 3-62 15,3 8-25-15,-5 10-30 16,0 10-10-16,-2 21-9 16,-1 17-1-16,4 18-3 15,10 12 0-15,8 9-23 16,8-5-23-16,11-14-6 0,-10-11 0 0,-6-30 24 15,2-12 22 1,-12-23 6 0,9-6 3-16,-7-20 11 15,-6-12 5-15,-5-28 3 0,2-9 6 0,10-4 0 16,7-9 2-16,10 4 5 16,-1 14-3-16,1 16-11 15,-7 15-6-15,10 37-10 31,-10 9-1-31,-1 25-5 16,2 8-17-16,1 7-62 0,2 6-51 0,7-4-157 16,2-5 155-16</inkml:trace>
  <inkml:trace contextRef="#ctx1" brushRef="#br0" timeOffset="113518.3">13794 9190 648 0,'1'0'171'0,"-1"-5"-64"0,0-8 198 0,-8-2-136 16,-8-9 14 0,-6-8-2-16,2 6-54 15,-7-1-15-15,-5 6-76 16,4 15-19-16,3 15-15 0,-4 17-21 0,6 24 6 15,9 15-19-15,1 7-54 16,15 2-8-16,23-15 1 31,2-13 20-31,10-31 49 0,0-13 15 16,1-19 31-16,-5-12 14 16,1-13 22-16,1-4 14 15,-10-14 4 1,1 11 0-16,-12-1-11 0,-2 9 8 15,-8 23-41-15,-8 6-12 16,-5 29-13-16,-7 16-20 16,-3 18 10-1,5 2-1-15,8 1-6 0,1-13 4 16,14-18-5 0,12-8 2-16,1-22 6 0,10-1-4 15,-4-7 14-15,0-1 6 0,4 0 2 16,-4-1 0-1,7 15-7-15,0 2-3 0,-1 18-2 16,1 4 1-16,-8 1-9 16,-8 3-1-16,-8-14 0 15,-2-6 1-15,-9-9 8 16,0-5 2-16,-1-12-3 0,-2-7 7 16,7-3 15-1,9-9 8-15,0-1 9 0,10 1-6 16,-2-2-16-16,-1 6-8 0,9 10-18 31,-2 1-34-31,7 13-113 16,7 2-193-16,8-4 194 15</inkml:trace>
  <inkml:trace contextRef="#ctx1" brushRef="#br0" timeOffset="114404.75">14838 9163 1579 0,'-29'-6'110'0,"-8"-7"60"16,-3-1-16-16,2 1-57 16,2 8-22-16,9 10-118 15,4 14 75-15,5 17-27 16,4 9-4-16,9 11 57 16,8-5-104-16,15-10 10 15,9-10 1-15,10-18 12 16,12-11 15-16,3-23 5 15,2-9 2-15,-5-19 3 16,-10-8 4-16,-10-18 13 16,-7-4 5-16,-8-13 13 0,-12-2 3 15,-6 4-6 1,-5 8-5-16,4 25-10 16,4 11-60-16,1 45 62 15,-3 1 3-15,-4 36-5 0,-2 22 54 16,6 34-69-1,-4 9-3-15,15 23-16 16,8-2-76-16,19-23-17 16,3-17-2-16,6-44 16 15,1-21 75-15,-5-34 16 16,-1-15 3-16,1-20 3 16,-2-11 7-16,-2-4 24 0,-5-3 12 15,-8 13 11-15,-8 10-3 0,-7 30-19 16,-8 12-9-16,-3 27-14 31,-5 18-2-31,3 13 13 0,-1 9-23 16,8-2 1-1,6-10-1-15,9-14-19 0,7-17 17 0,12-20-1 16,2-9 1-16,6-9-2 16,3-1 4-1,1 4-1-15,-4 8 0 16,-3 10 1-16,1 7 0 15,-2 12 2-15,-4-7 1 16,-9-8-1-16,-2-3 2 16,-15-15 1-16,-1-9 0 0,-6-10 1 15,-3-12-1-15,-1-6 8 16,-2 2 5-16,-7-2 4 16,-3 6 1-16,1 7-9 15,-1 5-3-15,8 15-4 16,4 13-1-16,1 3-2 15,3-8-2-15,13 9-2 0,4 4-3 16,9-3 1 0,7 2 1-16,0 4 0 0,4 3 1 15,1 5-1 1,-3 3 1-16,-4 5 0 0,-5 7 24 16,-12 1-21-16,2 2-1 15,-6 4 0-15,2 0-38 0,-2-5 36 16,3-1 1-1,3-13-2-15,-2 0-50 0,8-16 36 32,-3-6-46-32,5-19-101 0,0-10-66 15,0-26 84-15</inkml:trace>
  <inkml:trace contextRef="#ctx1" brushRef="#br0" timeOffset="114554.41">16311 8674 1026 0,'-49'33'227'16,"-4"2"231"-16,1-2-253 0,9-13-127 16,5-10-60-16,22-20-45 15,16-12-50-15,29-12-202 16,10-9 175-16</inkml:trace>
  <inkml:trace contextRef="#ctx1" brushRef="#br0" timeOffset="114814.74">16548 8960 1436 0,'-2'74'56'0,"-1"-5"19"15,0-6-5-15,-2-12-3 16,5-15-17-16,5-22-28 0,-2-6-16 16,0-11 25-16,4-8 3 15,-4-8 5-15,-2-6 29 16,6-10 12-16,-3-5 9 15,4-7 18-15,0 1-27 16,6 2-19-16,4 6-13 16,-1 12-35-16,5 7 9 0,-3 11-25 15,3 6-28-15,-4 10-91 32,5 3-67-32,10-3 91 15</inkml:trace>
  <inkml:trace contextRef="#ctx1" brushRef="#br0" timeOffset="115158.93">17119 8906 1117 0,'-9'0'114'15,"1"0"90"-15,1 0-55 16,4 1-19-16,-3 1-20 16,6 4-17-16,0 1-38 15,8 5-11-15,4-5-17 16,3-1-7-16,7-5 5 0,-3-2 10 15,-2-9 17-15,0-2 8 16,-7-6 7-16,-4-2-2 16,-7 3-12-16,-7-2-5 15,-11 6-24 1,-18 4-9-16,-2 10-21 16,-2 5 5-16,3 26-4 0,10 7-3 15,9 21 10-15,8 10-10 0,6-9-18 16,13-2-19-16,19-12-24 15,6-20-43-15,19-13-64 16,3-14-39-16,4-27-98 16,10-1-25-1,8-15 185 1</inkml:trace>
  <inkml:trace contextRef="#ctx1" brushRef="#br0" timeOffset="115501.14">17745 8974 811 0,'7'-2'206'16,"-7"2"200"-16,-8 3-67 0,-21 8-96 15,-8 5-81-15,-16 6-63 16,-3 3-30-16,-3 4-66 16,12 1 29-16,17 0-29 15,13-3-2 1,20-4 1-16,11-7-10 0,21-16-4 16,7-2 3-16,6-17 4 0,1-1 2 15,-10-13 3-15,-3-2 3 0,-9-9-1 31,-5 1 12-31,-6-9 23 0,-5-4 10 0,-9-9 18 16,-1-3-13-16,-2 2-21 16,-3 8-1-16,-5 23 4 31,-2 21 43-31,6 36-33 16,-6 16-12-16,11 26-23 15,0 10-55-15,0 8 47 16,3 5-17-16,7-2-73 15,-4-17-44-15,13-22-146 0,8-4 141 16</inkml:trace>
  <inkml:trace contextRef="#ctx1" brushRef="#br0" timeOffset="115894.29">18433 8360 1315 0,'3'-17'56'0,"-3"3"40"0,4 14-21 15,-3 14 2-15,4 22-7 16,3 13-22-16,-2 25-42 15,5 11 3-15,-1 10-101 16,1 9-183-16,1-3 169 16</inkml:trace>
  <inkml:trace contextRef="#ctx1" brushRef="#br0" timeOffset="116318.46">18168 8813 1071 0,'14'-8'177'0,"18"-16"-13"16,9-6 13 0,5-6 19-16,7-2-38 0,6 0-14 15,-4 7-61-15,0 4-23 16,-3 14-31-16,-6 9-11 15,-15 13-7-15,-5 10-3 16,-18 19 0-16,-7 8-1 0,-2 7-3 31,-4-1-1-31,5 0-5 16,5-4 2-16,12-17-1 0,7-6 0 0,10-15-2 16,4-10 1-16,-5-14 23 31,5-12 9-31,0-8 25 15,-16-6 7-15,-14-1-3 16,-19 2-3-16,-27-1-21 0,-3 6-8 16,-16 10-19-16,2 15-4 0,-8 17-34 15,6 7-26-15,11 20-77 16,5-10-84-16,18 4 126 16</inkml:trace>
  <inkml:trace contextRef="#ctx1" brushRef="#br0" timeOffset="116898.36">17851 9545 1425 0,'-16'12'106'16,"-6"13"50"-16,-6 7-12 0,-5 14-60 15,-7 10-28-15,-1 9-43 16,11 9-10-16,10 8-5 15,17 3-3-15,28-6-3 0,5-11 0 16,22-21-1-16,3-13 3 16,11-31 42-1,5-16 20-15,15-30 56 16,-1-7 27-16,-10-18-2 16,-5 0-13-16,-32-1-29 0,-24 1-10 15,-38 7-21-15,-23-2 29 0,-35 6-52 16,-10 5-19-16,-7 14-17 15,9 11-42 1,11 27-22-16,7 11-51 16,-3 18-343-16,-7 2 282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6:36:13.88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2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19T16:46:05.144"/>
    </inkml:context>
  </inkml:definitions>
  <inkml:trace contextRef="#ctx0" brushRef="#br0">2370 5471 101 0,'-11'24'9'0,"-6"-1"8"0,3 4-14 31,1-3-1-31,5-8 10 16,0-4 27-16,7-7 47 16,1-2 24-16,3-3 30 0,5 0-8 15,-4 3-23-15,4-3-15 16,0 2-26-16,0-2-13 16,5 0-18-16,-2 0-5 0,3 0-9 15,0 0 2-15,7 0 8 16,-1 3 5-16,10 2 12 15,3 0 4 1,8-4 9-16,8 2 5 0,8-3 3 16,-5 0-1-16,-2-1-7 15,3-1-6-15,-11 4-18 0,1 1-8 16,1 5-15-16,-11-4-4 16,3 4-2-16,5-1 3 15,7-1 6 1,2-3 1-16,15-3-4 15,9 0-5-15,5-1-8 16,1 1-1-16,-6 0 0 16,-7 0-1-16,-7-2 0 15,-7 2 0-15,7-3-1 16,0 3 0-16,16 1 0 16,9 1 1-16,-4 1-1 0,-6 0 1 0,-8 4 0 15,-6-3 0-15,-7-4 0 16,9 3 0-16,3-9-1 31,10-5 0-31,12 0-1 16,7-5 1-16,-2 4 0 15,-11 1 2-15,-8 4 0 16,-8-4-1-16,2 0 1 0,6 8-2 0,15-8 1 16,1 0-1-16,11 2 0 15,-10-4 0 1,-17 7 0-16,-4-1 0 15,-9 4 0-15,4 5 0 0,9 6 0 0,8 0 1 32,2-1-1-32,-7 1 0 0,-1-6 0 15,-15-1-1-15,-1-1 0 16,6 0-1-16,-4-1 1 16,7-4 0-16,7 5 1 15,12 5 0-15,-1-2 0 16,0 2 0-16,-10-5 0 15,-12-3 0-15,1-1 1 16,-1 1-1-16,7-1 1 16,9 0 0-16,18 4 0 15,-14-1 1-15,10-1-2 16,-14-4 0-16,-6 0 0 16,9-1 0-16,12 4 0 15,8 0 0-15,4 3 1 16,2 3 0-16,-20 2 1 15,-11 1-1-15,0 5-1 16,-4-8 0-16,12-1 0 0,6 0 0 16,7-2 0-16,-9 0 0 15,-6 1 0-15,-12 2 0 16,1 0 0-16,3 2 0 0,24 6-1 16,-1 0 1-16,-3 0-1 15,-2 2 0-15,-19-5 0 16,4 11 1-16,-1-4-1 15,13 6 1-15,7-5 0 16,-1-5 0-16,-5 1 0 16,-3-5 0-16,1 2 0 15,-1 1 0-15,21-10-1 16,9 4 0-16,-8-4-1 16,3 0 2-16,-10 8-1 15,-13-8 1-15,15 13 0 16,5 3 1-16,-8 6-1 15,-1-5 1-15,-13 0-1 16,-3 2 0-16,1-6 0 16,3 1 0-16,15-8 0 0,0 2 1 15,1-3 0 1,-15-5-1-16,-7 5 1 0,0-4 0 0,14-2-1 31,9 1 0-31,13-2 0 0,-14-6 0 16,-2 5 0-16,-3 3-1 15,1 0 18-15,10 5 8 16,6 4 21-16,-7 4 9 16,-21 1-7-16,-3 0-2 15,-7 4-16-15,-1-1-8 16,6-4-6 0,3 1-5-16,0-13-3 0,-2-1-2 0,-10-4-2 15,-6-9 1-15,-3 1-2 16,1-6 1-16,15 6-2 15,9 2 1-15,-6 1 0 16,-4-4 1-16,-20 0 0 16,-9-1 0-16,-5 2 1 15,-3-1 1 1,-5 0-2-16,-2 1 2 0,-4-7-2 16,-1 3 0-16,4 3 0 15,2-4-1-15,9 1-1 16,-2-6-1-16,2-5-1 15,1 7 0-15,-15-5-14 0,5 7-17 16,-6 3-57-16,-7-4-45 16,6 4-173-16,-12 0 173 15</inkml:trace>
  <inkml:trace contextRef="#ctx0" brushRef="#br0" timeOffset="16995.48">13667 4269 388 0,'2'24'71'0,"-4"3"69"0,-9 9-32 31,2 2-22-31,-1-2-25 0,1-7-20 0,6-9-11 16,3-7 16-16,4-10 37 15,11-1 11-15,-4-6 19 16,3-4-4-16,-2-4-11 31,1-2-2-31,-2-10 1 0,-5-6 0 16,4-19 0-1,-2-8 2-15,-5-25-2 16,2-11-2-16,-2-14-18 0,2-14-11 16,-5-13-34-16,0-13-9 15,0 7-2-15,-2 4-2 16,2 24 0-16,0 21-4 0,5 27-11 15,-1 20-4-15,0 22-4 16,-4 21 3-16,0-1-41 16,1-1-30-16,4 9-77 15,3-1-80-15,4-7 128 16</inkml:trace>
  <inkml:trace contextRef="#ctx0" brushRef="#br0" timeOffset="17504.13">13642 3006 434 0,'-3'14'98'0,"-5"1"93"0,6-3-17 16,2-4-40-16,0-5-1 0,4-4-7 15,2-10-6-15,2-13-19 0,3-4-15 31,1-20-18-31,3-4-8 0,5-6-11 16,-2-4-4-16,4 10-8 16,3 3-4-16,-1 15-8 0,-1 7-4 15,2 10-6 1,-3 4 3 0,4 13 5-16,-3 3 0 0,-4 19 1 15,-3 8-4-15,-10 19-7 16,1 13-3-16,-6 4-3 15,2 2-1-15,5-8-1 0,0-8-1 16,8-15-4 0,3-10-28-16,9-9-80 15,7-10-66-15,6-8 82 16</inkml:trace>
  <inkml:trace contextRef="#ctx0" brushRef="#br0" timeOffset="18500.96">13287 970 486 0,'-1'7'100'0,"7"-20"-27"0,2-9 154 15,0 6-78-15,-7 7 30 0,-1 7-5 16,0 19-62-16,0 9-23 0,0 21-47 16,3 7-14-16,5 13-14 15,-3 9-2 1,4 8-5-16,-4 4-2 0,1 3-21 16,-4-1-8-16,-4-12-27 15,-5-12-19-15,-4-19 12 16,1-12 8-1,-3-16 30-15,-2-10 20 16,7-20 13-16,-3-14 8 16,11-14 24-16,1-9 11 0,15-4 18 15,6 6 1-15,7 9-12 0,5 7-6 16,9 23-20-16,3 9-8 16,-5 18-15-16,-7 7-6 15,-4 8-1-15,-6 1 0 16,-15 2 1-16,-4 5 2 15,-19 2 1 1,-8 4-6-16,-19-3-60 16,-2 1-63-16,-6-17-284 15,0-9 236-15</inkml:trace>
  <inkml:trace contextRef="#ctx0" brushRef="#br0" timeOffset="18699.14">13794 1579 1133 0,'-7'69'117'0,"-1"-4"66"15,-4-2-6-15,2-16-91 16,2-12-27-16,8-17-40 16,8-11-11-16,5-8-4 15,4-10-2-15,7-16-106 16,3-11-127-16,9-17 131 0</inkml:trace>
  <inkml:trace contextRef="#ctx0" brushRef="#br0" timeOffset="18864.02">13754 1169 1322 0,'-31'27'101'0,"-1"-4"55"16,7-4-49-16,3-9-42 15,7-12-22-15,14-25-26 16,1-9-32-16,16-22-155 16,9-8-220-16,24-15 217 0</inkml:trace>
  <inkml:trace contextRef="#ctx0" brushRef="#br0" timeOffset="19014.86">14063 696 1045 0,'29'49'106'0,"-7"11"94"0,-3 11-15 15,-7 4-31 1,-1 4-33-16,2 2-66 0,3 4-25 16,4 9-21-16,-6 6-2 15,5 2-70-15,0 1-87 16,-1-15 87-16</inkml:trace>
  <inkml:trace contextRef="#ctx0" brushRef="#br0" timeOffset="19394.34">14006 1387 796 0,'32'-24'115'16,"9"2"111"-16,8 3-31 0,14-5-34 15,3 1-39-15,1-6-54 16,0-2-20-16,3-2-9 15,-5-4-2-15,-10 11-6 16,-5 0-3-16,-23 15 0 16,-24 10 1-16,-8 7-1 15,-21 11-3-15,-22 15-11 16,-2 4-8-16,7 7-5 0,5-1-2 0,21-10-4 31,8-2-3-31,15-10-2 16,14 2-1-16,9-1 4 15,7 1 3-15,3 3 4 0,-1 0 1 16,-12 2 11 0,-11 3 3-16,-21 5 7 15,-18 4 0-15,-18 9-11 0,-6-3-25 16,-4-2-128-16,-3-5-175 0,2-8 173 16</inkml:trace>
  <inkml:trace contextRef="#ctx0" brushRef="#br0" timeOffset="20324.15">15426 4353 292 0,'-9'6'91'0,"-2"2"93"0,-2 3-12 16,5-4-35-16,-3-1-16 16,7-6-17-16,0 0-3 15,4-6-1-15,5-2-3 16,0-11-10-16,-2 1-13 0,5-5-17 16,-5-4-4-1,6-11-5-15,6-8 6 0,10-20 4 16,11-3 2-1,8-18 14-15,10-6-3 0,6-10-9 32,1-5-6-32,9-4-10 0,6 1-8 0,14 9-10 15,11 4-2-15,3 19-10 16,-5 8-3-16,-22 21-1 16,-21 9 1-1,-30 17 6-15,-8 10-9 16,-18 11-55-16,-8-4-51 0,-3 7-146 15,-2-9-100-15,7-4 185 16</inkml:trace>
  <inkml:trace contextRef="#ctx0" brushRef="#br0" timeOffset="20694.64">16016 2787 755 0,'3'-9'108'0,"5"1"114"16,-1 0-31-16,2 0-23 15,5 0-24-15,12-3-49 16,8 0-21-16,17-5-28 31,2-1-7-31,14-4-4 16,-6-2 0-16,2-6 8 15,4-1 0-15,-3 2 0 16,12 3-3-16,-7 7-15 0,2 7-3 16,-28 13-7-16,-8 11 0 15,-35 23 4-15,-24 14-4 16,-19 28-4-16,-13 11-3 16,0 9-12-16,3-2-20 15,15-17-56-15,6-14-24 0,24-23-100 16,8-12-92-16,13-23 176 15</inkml:trace>
  <inkml:trace contextRef="#ctx0" brushRef="#br0" timeOffset="21139.63">17597 1407 827 0,'11'13'120'0,"-3"10"71"16,-3 12 15-16,3 28-63 15,-2 14-42-15,5 18-48 16,-3 4-18-16,-5 12-22 16,-5 4-5-16,-7 0-29 15,-2-6-42-15,-3-19-177 0,1-19 144 16</inkml:trace>
  <inkml:trace contextRef="#ctx0" brushRef="#br0" timeOffset="21556.94">17540 1716 972 0,'18'-44'97'16,"5"6"78"0,12 2 3-16,6 6 1 0,0 5-24 0,6 6-41 15,-6 9-20-15,4 17-40 16,-1 8-16-16,-14 20-21 15,-8 6-4-15,-30 16-1 16,-13 3 1 0,-23 8-1-16,-5-4-3 15,-3-10-14-15,7-10-7 16,13-19-9-16,13-12-1 16,22-15 5-16,15-2 3 15,15-4 9-15,6 5 5 16,7 14 15-16,-2 4 5 0,3 14 7 15,-4 5-2-15,-10 7-5 16,-12 2-3-16,-21 9 0 16,-13 2 0-16,-22 4-2 15,-10 5 0-15,-11-3-17 16,-4-6-21-16,4-12-51 16,-3-9-39-16,10-20-186 0,11-13 177 15</inkml:trace>
  <inkml:trace contextRef="#ctx0" brushRef="#br0" timeOffset="21956.33">18228 2170 562 0,'27'8'94'0,"-3"8"75"0,-2 0 3 15,-7 7-46-15,-4-4-22 0,4 2-38 16,-6-13-7-16,2-2-11 16,2-6-5-16,1-11-1 15,0-3-1-15,4-13 2 32,1-4 5-32,-7-1 15 15,-1-1 6-15,-8 14 6 0,-3 14-2 16,-1-1-14-16,-7 23-10 15,-3 20-7-15,-5 13 1 0,3 13-3 16,1 5-7-16,9-3-18 16,1-7-7-1,7-3-5-15,6 0 1 16,-3 2-4-16,-2-2 0 16,-9 4 4-16,-10-4 4 15,-18-6-32-15,-7-10-37 0,-6-14-144 16,-5-18-236-16,9-37 255 15</inkml:trace>
  <inkml:trace contextRef="#ctx0" brushRef="#br0" timeOffset="22165.5">18578 1363 1266 0,'43'0'75'16,"-5"32"36"-1,-11 26 21-15,-5 35-12 0,-7 17-8 0,-8 2-36 16,-1 8-22 0,-4-2-27-16,2-1-10 15,1-10 0-15,0-10-28 0,3-22-142 16,-4-10-107-16,6-19 121 16</inkml:trace>
  <inkml:trace contextRef="#ctx0" brushRef="#br0" timeOffset="22662.48">18761 1997 909 0,'27'8'56'16,"11"6"48"-16,3 5 4 15,14 0 35-15,0-3 3 16,2-10-8-16,0-9-17 15,-8-11-31-15,1-4-19 16,-12-7-31-16,-3 0-8 0,-18-2-10 16,-6 2 2-16,-14 3 2 15,-14 3 1-15,-15 8-13 16,-7 11-9-16,-8 25-13 16,1 24-7-1,2 28 3-15,12 8 4 0,19-6 3 16,13-10 1-16,23-26 3 15,3-11 2-15,14-23 4 0,2-4 3 16,6-18 2 0,-4-12 0-16,8-13 7 15,5-8 2-15,-2-6 2 0,7-1 2 16,-12 10-6-16,-7 5-3 0,-10 30-9 16,-5 12-3-16,-3 27-4 15,-6 7-2-15,5 14 4 16,0-3 0-1,-4-5 3-15,-1 2 0 16,-6-8 4 0,-13-7 4-16,-15 2 7 15,-11-7 2-15,-26-11 0 16,-10-2-2-16,-18-13-15 16,-12-6-21-16,-1-10-95 15,-2-2-136-15,-31-2 138 16</inkml:trace>
  <inkml:trace contextRef="#ctx0" brushRef="#br0" timeOffset="47207.38">5735 7439 262 0,'0'3'46'0,"-5"2"55"15,-2 8-50-15,-4 3-11 16,-2 2 20-16,3-5 10 16,4-7-8-1,-3 1-10-15,4-6-14 0,-3-1 6 16,8 0 14-16,-2 0 7 15,1 2 10-15,-7 7 1 16,5-2 4-16,3 2-1 16,-2 4-14-16,2-1-14 0,0-1-20 15,0-4-5-15,2 1-6 16,1-7-2-16,5-4 3 16,3-7 6-16,5-4 8 15,3 2 5-15,15-1 1 16,7 10-3-1,24 8-8 1,14 10-1-16,20 17-8 0,7 3-1 16,3 7 2-16,-5 2 4 15,11-4 9-15,13-9 9 0,15-15 4 0,3-13-1 16,-15-12-4-16,-10-5-9 31,-4-4-9-31,-2 3-5 0,-11 8-3 16,-19 7-7-16,-30 19-130 0,-7 13 91 15</inkml:trace>
  <inkml:trace contextRef="#ctx0" brushRef="#br0" timeOffset="48488.61">2553 7904 324 0,'5'-22'87'15,"1"2"71"-15,4 3-42 0,-1 4-23 16,2 0-27-1,3 5-8-15,-1 4-16 0,3-1 1 16,14 2 5-16,0 3 5 16,11-5 6-1,8 4-3-15,6-1 2 16,5 0-1-16,17 6-5 16,18 5-3-16,31 5-18 15,18 0-9-15,4 2-10 16,-5-6-2-16,-2 2 0 0,1-4 2 0,-5 0 6 15,-11 3 1-15,-34-6-14 16,-17 4-66-16,-19 7 40 16</inkml:trace>
  <inkml:trace contextRef="#ctx0" brushRef="#br0" timeOffset="54247.59">5828 5615 427 0,'-1'-11'112'0,"1"0"120"0,-2 4-10 15,-1 6-8-15,-2-1-10 16,2 10-34 0,3 3-23-16,-5 14-62 0,-1 10-26 0,0 15-30 15,-2 15-10 1,-5 11-10-16,1 3-3 0,2-1-3 15,2 3-1 1,2-10-2-16,3-5-11 16,3-15-53-16,0-14-62 0,3-24 66 31</inkml:trace>
  <inkml:trace contextRef="#ctx0" brushRef="#br0" timeOffset="54615.2">6161 5629 994 0,'0'5'116'0,"-1"2"95"16,-6 8-20-16,-7 4-74 15,1 6-25-15,-6 5-53 16,-4 6-16-16,-4 14-13 15,-1 6-4-15,-4 8-4 16,7 9-2-16,11 3 0 16,12-1-2-16,23-8-2 15,15-6-1-15,22-28-2 16,2-11 1-16,-5-20 16 16,-4-5 9-16,-12-16 11 15,-12 1 4-15,-11-2-8 16,-7-1-5-16,-17 1-5 0,1 3-2 15,-17 4-6-15,-4 3-8 16,-7 9-59-16,-5 1-62 16,-1 11-214-16,2 2 186 15</inkml:trace>
  <inkml:trace contextRef="#ctx0" brushRef="#br0" timeOffset="55060.81">6817 5689 1020 0,'-11'9'150'16,"-1"5"101"-16,-4 13-73 15,2 5-42-15,0 13-65 16,-1 6-25-16,4 12-34 16,0 2-6-16,3-1-3 15,2 1-5-15,6-13-14 16,3-3-2-16,8-19 0 0,0-13 4 16,-4-14 13-16,4-12 1 0,-2-16 0 31,4-8 2-31,3-5 4 0,2-2 2 0,3 9 2 15,1 9-3 1,3 15-3-16,-1 9-2 16,0 14-1-16,-4 7 1 0,1 15 2 15,-9 0 2-15,-12 6 3 32,-6 2 0-32,-15 3 1 0,-5-5-2 0,-9-8-20 15,0-10-39-15,7-31-252 16,6-16 198-16</inkml:trace>
  <inkml:trace contextRef="#ctx0" brushRef="#br0" timeOffset="55240.78">7180 5892 1052 0,'24'25'156'0,"-10"7"130"15,-9 9-35-15,-16 14-87 16,-13 4-37-16,-3 2-56 0,-1-1-31 0,6-19-38 15,1-6-27-15,17-27-107 16,4-10-65-16,14-25-222 16,9-12 221-16</inkml:trace>
  <inkml:trace contextRef="#ctx0" brushRef="#br0" timeOffset="55515.41">7431 5616 916 0,'-13'7'115'0,"2"4"105"0,0-4-34 0,5 1-51 16,0-3-32-16,6-11-61 15,4-5-12-15,14-13-20 16,-2-1-7-16,6-2-3 16,0 0 0-1,-5 4-10-15,4 7-4 0,-7 8-2 16,-2 5 2-16,3 7 8 15,-3 8 4-15,6 11 1 16,2 7 0-16,-4 27 9 16,-2 8 1-16,2 24 2 15,-2 8 0-15,2 5-16 16,-4 2-57-16,3-15 41 16</inkml:trace>
  <inkml:trace contextRef="#ctx0" brushRef="#br0" timeOffset="55875.77">7606 6143 951 0,'30'-17'100'16,"5"-4"81"-1,0-4-9-15,7 0-74 0,9-2-20 16,5 5-50-16,8-2-14 0,-8 11-7 15,-4 4 0-15,-20 9 5 16,-15 5 7-16,-31 14 2 16,-16 7-1-16,-22 11-7 15,-9 4-7 1,15-3-7 0,17-2-2-16,26-11-5 0,10-4-1 15,23-6 9-15,12-5 9 0,18-1 16 16,-2 1 5-16,-1-2-1 15,-19 4-2-15,-25 7-1 16,-18 6 1-16,-27 15-4 16,-18 7-17-16,-29 7-105 15,-3-2-112-15,3 0 110 0</inkml:trace>
  <inkml:trace contextRef="#ctx0" brushRef="#br0" timeOffset="56654.86">9125 5938 641 0,'8'-2'113'0,"0"2"92"15,3 7-76 1,10-3-29-16,9 6-22 0,8 2-2 15,15-5 5-15,12 1 0 16,9-4-14-16,-6 1-12 16,-5-3-24-16,-14-2-10 15,-19 3-3 1,0 0-39-16,-24 5-190 0,4 3 148 16</inkml:trace>
  <inkml:trace contextRef="#ctx0" brushRef="#br0" timeOffset="56855.7">9135 6204 1017 0,'5'10'164'0,"6"-4"136"0,12 1-119 16,10-3-30-16,15-2-65 15,12 3-25-15,9-4-43 16,-3 1-7-16,7 2-17 15,-10 3-28-15,-8-4-127 16,7 0-180-16,-2-6 188 16</inkml:trace>
  <inkml:trace contextRef="#ctx0" brushRef="#br0" timeOffset="58055.54">10976 5728 695 0,'0'-12'165'0,"-3"-1"126"0,3 10-66 15,-3 3-36-15,-2 16-71 16,3 9-34-1,-1 22-42-15,-6 7-15 0,4 12-16 16,-5 8-6-16,7 11-3 16,3 4-1-16,-3-4-2 15,3-5-2-15,0-17-1 16,-3-9 0 0,3-21 3-16,0-11 1 0,0-22 0 15,0-16 0 1,0-17 0-1,6-13 1-15,7-10 1 16,1-4 2-16,11 3 22 16,1 2 12-16,0 15 11 15,4 12-4-15,4 22-20 0,-3 9-14 16,-1 24-11-16,-8 10 1 0,-3 19-30 16,-5 4-38-16,0 3-141 15,7-5-130-15,0-6 180 0</inkml:trace>
  <inkml:trace contextRef="#ctx0" brushRef="#br0" timeOffset="58595.48">11703 6406 953 0,'7'-25'126'0,"2"-3"130"16,2-10-47-16,-6-5-27 15,1 1-33-15,-6 7-59 16,-8 3-26-16,-9 18-34 16,-5 6-13-16,-5 19-17 15,2 13-6-15,-2 14-3 16,2 1-5-16,10 1-6 16,3-4-6-16,17-12 1 0,6-12 5 15,12-10 13-15,1-2 6 16,-2-13 4-16,-3 1 1 0,-3-4 5 31,-2-6 7-31,-3 8 6 16,-2 1 1-16,-1 11-9 15,-3 7-8-15,-2 24-7 0,-3 8-2 16,5 22-11-16,-2-4 0 16,10-6-1-16,4-11 0 0,11-24 15 15,6-11 3-15,-8-17 22 0,4-10 10 31,-8-12 19-31,2-7 7 16,-2-10-4-16,-3-10-8 16,5-4-18-16,-1-7-8 0,1 6-8 0,-5 5 2 15,-3 24 5 1,-4 12 1-16,-5 27 5 16,-6 16-7-16,-1 23-13 15,-9 18-3-15,-4 27-10 16,-3 10-1-16,5 15-44 15,7-2-35-15,16-14-117 0,7-11-78 16,21-31 154-16</inkml:trace>
  <inkml:trace contextRef="#ctx0" brushRef="#br0" timeOffset="58815.03">12683 5793 1475 0,'-16'-18'135'0,"-8"7"97"16,-1 11-61-16,-6 24-68 15,-12 11-33-15,2 34-47 32,3 21-12-32,8 27-9 0,8 11-2 0,11 4-6 15,6-4-45-15,8-16-101 16,7-16-116-16,3-20 129 15</inkml:trace>
  <inkml:trace contextRef="#ctx0" brushRef="#br0" timeOffset="58986.74">12344 6368 1115 0,'1'0'176'0,"4"-7"175"16,12 3-135-16,9-8-84 15,4-1-37-15,17-3-42 16,0 1-24-16,13-7-85 16,5-1-86-16,11 6 83 0</inkml:trace>
  <inkml:trace contextRef="#ctx0" brushRef="#br0" timeOffset="59156.05">12967 6474 1441 0,'6'6'136'0,"4"-2"80"0,7-11-99 16,8-7-21-16,0-11-53 15,1-7-49-15,7-2-113 16,9-1-75-16,3 5 85 16</inkml:trace>
  <inkml:trace contextRef="#ctx0" brushRef="#br0" timeOffset="60051.5">13530 6214 884 0,'-11'11'173'0,"-5"2"141"0,0 7-132 15,-4 5-39-15,3 19-78 16,4 2-25-16,5 14-31 16,8 3-6-16,13-9-6 0,7-5-4 15,15-29 0-15,0-9 2 16,9-19 13-16,-5-11 15 0,-7-11 26 15,-7-3 14-15,-6 0 9 32,-6 0-2-32,-2 9-23 15,-3 4-15-15,3 12-29 16,1 10-9-16,-1 20-10 16,8 9 1-16,5 13 4 15,9-4 1-15,8-5-4 16,6-12 3-16,4-12 10 15,-4-6 12-15,-4-11 28 16,-4-1 15-16,-15-7 25 16,-12-2 1-16,-19-3-5 15,-19-7-16-15,-10-3-32 16,-3-9-13-16,10-4-21 0,7-1-6 16,22-2-7-16,11-1-2 15,32 2 7-15,17 3 3 0,17 8 14 16,8 3 9-16,-9 11 19 15,-7 9 6-15,-17 16-9 0,-12 6-6 32,-17 16-13-32,-10 3-3 15,-16 17 2-15,-14 4-1 0,-9 11-4 16,0 5-12-16,10-15-5 16,8-5-2-16,17-20 0 0,15-14 14 0,12-14 3 31,4-5 5-31,7-9 8 15,-1-3 5-15,-5-2 3 0,-3-2 1 0,-13-4-1 32,-5-3-1-32,-20-2 1 15,-11-5 0-15,-22-6-4 16,-11-5-4-16,-2-1-10 16,1-2-3-16,7 15-8 15,9 7-2-15,12 20-6 0,15 4-2 16,7 3-2-16,12 7 2 15,23-1 6-15,12 3 2 16,22 2 3-16,7 4 1 16,7 8 1-16,-6 3 0 0,-13 7 2 15,-12 4 1-15,-16 8 2 16,-8-1 3 0,-19 2-1-16,-6-7 3 15,-12-9 4-15,-6-6 2 16,-7-15 3-16,-1-11-1 0,1-20-7 15,5-6-3-15,4-19-5 16,9-5-1-16,15-4-2 16,6-3 1-1,13 8 1-15,6 4-2 0,6 12 0 16,8 2 6-16,12 11-84 0,5 3-55 16,4 6-166-1,-8 5-141-15,-5 13 251 16</inkml:trace>
  <inkml:trace contextRef="#ctx0" brushRef="#br0" timeOffset="60451.24">15906 6195 1275 0,'-2'17'131'0,"-1"-4"123"0,-2-7-54 16,-6-6-40-16,-3-4-19 16,-8-6-51-16,-2 1-33 15,-6 4-45 1,-4 6-12-16,-4 23-14 0,0 11-2 15,10 12-4-15,6 5 1 16,18-8-2-16,12-6-2 16,14-24 7-16,8-3 3 0,5-15 16 15,0-6 10-15,3-9 12 32,-1-6 5-32,-7-8 1 0,0-11 1 15,-7-13-3-15,0-12 6 16,2-21-4-16,1-8-3 0,-6-30-4 15,-4-9-12-15,-2 11 2 16,2 17 8 0,-2 49 2-16,3 33 2 15,-4 48-4-15,-5 18-11 0,0 48-9 16,-3 25-2-16,-7 35-2 0,-4 12-1 16,-13 17-26-16,3 0-46 31,5-8-181-31,11-10-217 0,20-22 258 15</inkml:trace>
  <inkml:trace contextRef="#ctx0" brushRef="#br0" timeOffset="74490.64">18058 6968 396 0,'-13'-5'99'0,"0"5"74"16,-1 6-27-16,2-3-23 15,4 5-30-15,3-5-8 16,2-1-4-16,-2 1 3 0,4 5 13 16,1-3 2-16,-2 1-13 31,2 0-11-31,2 7-16 16,2 3-11-16,-1 9-17 15,-1 7-7-15,-2 18-15 16,0 5-3-16,0 12-4 15,-3 2 0-15,-5-4-2 16,3-4 1-16,-6-3-1 16,0 4 0-16,0-13 2 15,0-7-1-15,5-7 1 16,-4-13 0-16,10-11-1 16,0-8 0-16,10-7 2 0,-5-6-1 15,4-2 2-15,4-3-1 16,-6 4 0-16,3 3 0 15,1 1 1-15,3 0 3 16,11-2 2-16,9-1 4 16,10 4 9-16,8-3 2 15,8 7 5-15,3 0-1 16,0 4-2-16,-6 0 1 0,0 2-2 16,-2 3-2-16,5-7-5 15,6 0-3-15,11-2 5 16,12-6 1-16,2-5 1 15,2-1 2-15,3-9-5 16,-6-1-1-16,19-6-6 0,14 2-4 16,13-2-5-16,3 3-1 15,-11 6-1-15,-4-1 0 16,6 8-1-16,0 0 1 31,-3 4-1-31,-9-1 0 0,-15 4 0 16,1-5 1-16,12 1 1 15,4 2-1-15,-8 4 0 16,-6 1 0-16,-21-1 0 16,2 3 0-16,4-1 1 15,9-2-1-15,-1 2 0 16,-6 0 1-16,-14 1 0 16,-5-2-1-16,-7 2 0 15,2-1 0-15,-4 3 1 0,-4-2 1 16,-4 2 0-16,-11 2 1 15,-7 1 0-15,-6 3-1 16,-15-1 0-16,-4 3 0 16,-6-2-1-16,-3 1 0 15,-5-7 2-15,0 0 0 16,1 0 3-16,-1-10 1 16,-3 1-1-16,0-5 0 15,-4-10-2-15,1-3-1 0,-2-15-1 16,4-9-1-16,-1-15 0 15,-5-10-1-15,1-11 0 16,3-1 1-16,-7-3-1 16,2-1 0-16,0 2 0 15,0 2-1-15,9 9 0 16,7 3-1-16,6 16 0 16,0 10 1-16,0 12 0 15,-8 8 0-15,4 14 2 16,-7 15 1-16,-8-9 3 15,-3 10 2-15,-5 8-1 0,0-1-1 16,-6 4-1-16,1 0 1 16,4 0 2-16,-5-5 1 15,5 2 0-15,-4 3 0 16,-6-6-2-16,-3 4-1 16,-11-1-1-16,-6 0-2 0,-5 3-1 15,-6-5 0 1,-13 5-1-16,-18 3-1 15,-26 5 0-15,-6 8 0 0,2 0 0 16,7 3 0-16,-11-3 1 16,-5 1-1-16,-9-6 0 15,2 2 0 1,12 3 0-16,3-2-2 0,-8 0 2 16,-3-1-2-16,6-7 0 15,13 1 0-15,14-11 0 16,5 4 0-16,-9-6 2 15,-2-3 0-15,3-4 0 16,6-6 0 0,18 4 1-16,-1-6-1 0,-2-1 0 15,-8 0-1-15,-12-2-10 16,4 2-3-16,3 5-3 0,13 0-1 16,15 6 8-1,0 6 2-15,13 0 5 16,-2 2 0-16,2 3 2 15,3-4-1-15,7 0 1 16,1 3-1-16,16-5 1 16,4-1-1-16,8 1 1 15,4 0 1-15,3 4-1 16,-2-2 1-16,-2 4 5 0,2 1 1 0,-1 1 0 16,-2-2 0-16,-3 0-5 15,1 0-1 1,8 3-4-16,5 7-3 0,10 20-5 15,10 11-1-15,9 27-42 16,5 14-57-16,3 31 66 16</inkml:trace>
  <inkml:trace contextRef="#ctx0" brushRef="#br0" timeOffset="78599.75">20781 6496 256 0,'-4'6'71'16,"-3"1"60"-16,-1-4-47 15,-2 0-19-15,2-8-17 16,4 1 0-16,2-9 25 15,2-3 19-15,0 7 21 16,3-2 4-16,0 1-3 16,4 7-5-16,-6 3-7 0,2 13-5 15,-3 12-20-15,-1 8-12 16,-1 14-32-16,1 7-12 16,-2 11-12-16,-2 4-3 15,3 0-2-15,2 6 0 0,7-6-1 16,-1 0-12-16,5-10-41 15,1-2-38 1,0-12-97-16,0 1-80 0,-2-11 143 31</inkml:trace>
  <inkml:trace contextRef="#ctx0" brushRef="#br0" timeOffset="79791.07">21200 7614 348 0,'0'8'68'16,"-3"6"106"0,-2 1-50-16,2 13-1 0,2 7-21 15,-2 3-48-15,3 1-25 16,0-1-21-16,1-5-2 16,1-8 6-16,1-6 2 0,2-11 8 15,-4-5 7-15,1-3 4 16,-1-3-2-1,-1-3-7-15,0-1-10 0,0-2-10 16,8-1-2-16,3-4 9 31,7-8 5-31,8 3 7 16,4-4 4-16,10 0 5 16,4 8 1-16,-1 5-2 0,4 7-2 15,-9 9-14-15,4 13-4 16,-9 5-4-16,-10-2-1 15,0 5-1-15,-13-8 0 16,1-2-3-16,-8 4-1 0,0-10-1 16,7 3-1-16,7-2-1 15,13 3 1-15,0 2-1 16,6 0 0-16,0-1 2 16,2-3-1-16,2 1 1 15,-1-3 1 1,1-9 1-16,-9-4 0 0,-6-15 25 15,-3-4 21-15,-9-10 27 16,-3-3 7-16,-7-3-11 16,-2-9-14-16,1 2-24 15,4-4-7-15,2 11-13 0,5 7-7 16,7 15-6-16,-1 8 0 0,5 10-51 31,-2 3-68-31,-5 5 70 16</inkml:trace>
  <inkml:trace contextRef="#ctx0" brushRef="#br0" timeOffset="80608.48">21648 8329 1399 0,'-20'-8'104'0,"-12"3"69"0,-9 2-57 15,-14 3-23-15,-8 5-29 16,6 6-36-16,2 3-13 16,9 11-14-1,11 4-3-15,18 10-5 0,12 0-1 0,13 1-1 16,13-4 1-16,17-8 2 15,6 1 2-15,13-6 1 16,-2 1 3-16,2 6 0 16,-4 0 2-1,-21 6 3-15,-9-1 0 16,-29 9 2-16,-13-1 0 16,-17-4 1-16,-7-4-1 0,-1-22-2 15,5-13-1-15,10-23 0 16,10-11 1-16,13-14 1 15,8-7-1-15,17-3-3 16,6 0-2-16,10-1 0 16,10-4 0-16,9 6-28 15,4-1-43-15,1 6-98 16,-6 0-52-16,-5 11-81 16,-1 0 26-16,-6 8 97 0,-2 8 51 31,-1 9 198-31,-9 6 68 0,-9 17 109 15,-9 12 33-15,-9 20-56 0,-7 11-49 0,-3 18-105 32,-4 5-31-32,1-4-30 15,-2-3-4-15,10-10-7 16,1-9-12-16,4-8-24 0,4-2-16 16,4-9-8-1,-6-4 10-15,4-7 25 0,-6-4 17 16,-2-13 18-16,1-5 16 15,4-11 17-15,0-4 8 16,7-2 14-16,6-2-7 16,4 2-12-16,3 8-6 15,2 10-19 1,6 0-7-16,-1 10-5 0,4 0-2 0,-12 7 1 16,-7 6 2-16,-17 3 1 15,-13 5 2-15,-17 4-1 16,-9 4-1-16,-5-8-3 15,1-4-6-15,2-11-40 16,3-12-29-16,2-24-189 16,11-11 156-16</inkml:trace>
  <inkml:trace contextRef="#ctx0" brushRef="#br0" timeOffset="81146.5">20962 6613 760 0,'11'-2'134'0,"-1"2"155"0,4 5-93 15,-3 11-47-15,1 9-43 16,1 11-61-16,-2 10-21 0,-6 12-16 16,-4 5-10-16,4 7-106 15,-2-5-92-15,8-12 103 16</inkml:trace>
  <inkml:trace contextRef="#ctx0" brushRef="#br0" timeOffset="81475.1">21252 6592 516 0,'-4'5'92'0,"-4"-2"84"16,0-3-8-16,6 0-37 0,-2-4-3 15,4-4-8-15,0 5-9 0,0 1-26 32,0 5-14-32,0 10-27 0,-2 2-10 15,2 15-13 1,0 7-5-16,0 10-10 15,0 8-1-15,2 5 1 16,-2-2-27-16,4-2-103 0,3-9-82 16,-1-15 94-1</inkml:trace>
  <inkml:trace contextRef="#ctx0" brushRef="#br0" timeOffset="81907.13">21459 6597 873 0,'-6'14'99'0,"-4"2"60"0,1 6-29 15,6 3-70-15,1 2-25 16,8 0-30 0,12 3-3-16,12-6-2 15,1-5 0-15,12-16-3 0,-2-6 24 16,-6-10 33-16,-4-4 14 0,-15-4 27 15,-4-3-17-15,-12 1-21 16,-7 1-12 0,-15 3-20-16,-7-6-7 0,-12 6-9 15,-1-2-3 1,10-1-6-16,5 8 0 0,13 1-77 16,8 7-72-16,9 4 83 15</inkml:trace>
  <inkml:trace contextRef="#ctx0" brushRef="#br0" timeOffset="82201.92">21817 6586 484 0,'0'-9'86'16,"0"4"80"0,-3 3 1-16,-2 2-43 15,2 3-27-15,3 7-36 16,0 3-14-16,0 7-8 0,0 8-3 16,2 15-13-16,7 3-6 0,-4 14-11 31,4 3-2-31,-1-2-60 0,-3-7-90 15,6-16 86-15</inkml:trace>
  <inkml:trace contextRef="#ctx0" brushRef="#br0" timeOffset="82475.71">22013 6619 636 0,'4'35'92'0,"-4"11"74"16,-6 1-35-16,1 11-55 15,-4-3-30-15,6-9-37 16,1-6-26-16,5-21-151 16,7-13 116-16</inkml:trace>
  <inkml:trace contextRef="#ctx0" brushRef="#br0" timeOffset="82639.03">22230 6831 1037 0,'11'22'98'0,"-1"-7"37"0,-8-2-23 0,-2-13-83 16,0-13-73-16,12-15 26 15</inkml:trace>
  <inkml:trace contextRef="#ctx0" brushRef="#br0" timeOffset="82739.95">22560 6756 1170 0,'0'37'131'16,"0"-1"98"-16,-3-11-138 16,-2-11-72-1,12-25-19-15</inkml:trace>
  <inkml:trace contextRef="#ctx0" brushRef="#br0" timeOffset="85014.68">20274 6708 434 0,'-8'6'112'0,"-3"5"99"15,-6-2-72-15,-5 2-27 0,3-3-47 16,-3-3-14-16,9-3-18 15,4-2-3-15,4 4 0 16,5-1-3-16,-2 10-6 16,4 4-3-16,6 15-7 15,1-1-4-15,18 3-5 16,-3-9-2-16,14-13 20 16,3-12 20-16,-13-9 36 15,4-7 17-15,-17-9-6 16,-2 0-11-16,-7-4-24 15,-7-2-12-15,-18 1-12 16,-11 3-7-16,-6 2-13 16,-7 4-4-16,-4 6-27 15,4 0-42-15,-6 12-142 16,8 3-164-16,11 8 199 0</inkml:trace>
  <inkml:trace contextRef="#ctx0" brushRef="#br0" timeOffset="85348.85">19788 6804 272 0,'0'41'14'0,"0"4"12"0,10-4-13 16,2-1 19-16,6-13 29 16,2-10 27-16,2-11 62 15,-1-6 13-15,-7-12 20 16,-1-6-12 0,-10-10-38-16,3-4-14 0,-12-5-23 15,-5 2-10-15,-10 8-30 16,-6 5-18-16,-12 9-25 15,-7 6-23-15,-4 2-103 0,1 5-91 0,2 6 103 32</inkml:trace>
  <inkml:trace contextRef="#ctx0" brushRef="#br0" timeOffset="85692.36">19343 6763 304 0,'-15'8'73'0,"0"12"100"0,1 10-87 16,3 17-24-16,2 5-19 15,9 8-29-15,5-6-7 16,12-15-6-16,10-13-1 15,11-20 60-15,4-8 36 0,-2-17 57 16,-4-4 17-16,-11-10-30 16,-9 1-21-16,-22 1-42 15,-20 2-13-15,-16 10-28 16,-13-1-14 0,2 9-15-16,0 4-4 15,5 3-36-15,9 2-25 0,9 7-58 16,10 0-55-16,15 4-173 0,3-4 198 15</inkml:trace>
  <inkml:trace contextRef="#ctx0" brushRef="#br0" timeOffset="86014.75">19099 6745 323 0,'-21'8'63'0,"-1"11"96"16,2 13-70-16,4 13-28 15,10 7-12-15,6-3-32 32,11-3 5-32,20-21 26 15,-4-10 38-15,5-15 72 16,-10-10 7-16,-10-6-14 0,-1 1-29 15,-9-8-47-15,-4 0-17 16,-10 4-14-16,-12 0-9 0,-7 6-22 0,-7 7-7 31,-13 4-93-31,-9-1-108 16,-1 2 109-16</inkml:trace>
  <inkml:trace contextRef="#ctx0" brushRef="#br0" timeOffset="86337.77">18607 6739 692 0,'-3'3'49'15,"-5"15"15"-15,-3 12-22 16,4 15-34-16,1 10-6 15,12 4-1-15,2-1-1 0,13-15 0 16,1-9 0-16,0-24 37 16,0-10 30-16,0-19 35 15,-6-8 17-15,-7-14-16 32,-6-6-21-32,-7 1-24 0,-15 2-14 0,-11 16-20 15,-14 7-8-15,-4 21-70 16,-7 11-23-16,0 19-161 31,1 9 126-31</inkml:trace>
  <inkml:trace contextRef="#ctx0" brushRef="#br0" timeOffset="105972.58">15977 10122 707 0,'0'-14'138'16,"-3"3"111"-16,-7 3-72 16,-1 8-22-16,-3 4-21 31,0-2 2-31,0 3-8 0,-4-5-5 15,1 0-30-15,1 0-20 16,-6 1-30-16,5 6-10 0,-9 5-12 16,3 9-5-16,-2 17-10 15,-1 12-4-15,9 19-3 16,0 15-2-16,13 0-2 16,9-1-4-16,16-17-13 0,9-12-9 31,14-18-12-31,-2-10-16 0,7-17-40 15,0-9-30-15,-1-22-133 16,-3-10-147-16,6-29 235 0</inkml:trace>
  <inkml:trace contextRef="#ctx0" brushRef="#br0" timeOffset="106353.07">16220 9530 1031 0,'-19'-19'129'0,"-2"5"124"0,12 8-51 16,-5 14-29-16,1 6-21 16,4 18-41-16,4 12-24 15,6 20-39-15,11 15-17 16,0 24-21-16,4 7-6 16,1 1-8-1,2 2-18-15,3 2-46 0,-4-3-5 16,-3-14 3-1,-2-16 15-15,-2-30 46 0,-1-22 7 16,-6-30 6-16,7-13 2 0,-1-31 6 16,1-14 7-1,6-12 21-15,5-2 10 0,-3 10 5 16,5 15-7-16,1 23-24 16,-3 17-12-1,-1 30-10-15,-1 20-1 0,-2 26-3 16,-3 7-13-16,1 3-50 15,0-10-35-15,0-11-134 16,7-13-103-16,3-9 186 16</inkml:trace>
  <inkml:trace contextRef="#ctx0" brushRef="#br0" timeOffset="106946.2">17069 10237 1237 0,'0'-5'168'0,"-10"4"101"16,-15 2-81-16,-2 10-40 15,-12 7-74 1,-1 4-23-16,-4 15-37 16,-3 6-9-16,4 15-9 15,2 5-13-15,21-4-25 16,7-9-7-16,19-18-1 15,13-16 12-15,10-23 29 16,7-7 9-16,-3-13 24 0,0-4 11 16,-8-15 10-16,-3 2 4 0,-6-5-5 31,-3 5-6-31,-7 12-9 16,2 7-5-16,-5 17-16 15,2 11-7-15,0 24-2 0,-1 8-3 16,3 15 1-1,-1 2 1-15,3-6-1 16,4-8 0-16,8-21 0 0,-2-10 0 16,6-18 2-16,0-4 1 0,0-8 3 15,-3-3 0-15,-3 9 0 32,3-2-1-32,5 13-2 15,-2 6 0-15,1 9 0 0,-3 7 0 16,-8 6-4-1,-1 0 0-15,-3 0 1 0,-6-6 0 16,-5-14 5-16,1-1 4 16,-1-13 19-16,-3-7 16 15,1-19 24-15,2-11 4 16,10-13-18-16,6-1-15 16,9 7-28-16,3 5-4 0,13 13-4 15,-1 7-29-15,5 9-86 16,6 1-65-16,-12 10 81 0</inkml:trace>
  <inkml:trace contextRef="#ctx0" brushRef="#br0" timeOffset="107256.25">17993 10145 1233 0,'-9'8'149'0,"-4"-3"86"16,-8 3-39-16,-10-5-20 15,-5 5-53-15,-1 0-30 16,1 6-51-16,0 7-16 16,6 9-22-16,1 1-4 15,14 5-4-15,11-3-2 0,16 1 0 16,8-4 0-16,13-4 5 16,2 1 0-1,3-3 2-15,-4 1 2 0,1 3 2 31,-8-2 1-31,-18 7 2 16,-10-2-1-16,-29 9-2 16,-3 4-9-16,-13-2-50 0,-3 3-41 15,-8-9-137-15,-7 0 126 0</inkml:trace>
  <inkml:trace contextRef="#ctx0" brushRef="#br0" timeOffset="114613.34">17501 11623 602 0,'-13'-3'76'0,"2"-2"83"15,-1-3 8-15,1 4 8 16,1 4 4-16,4 0-20 15,-4 7-17-15,-1 19-50 16,-1 7-29-16,-6 24-44 16,-4 7-11-16,-3 17-6 0,0-1-1 15,1 2-2-15,4-1-1 16,2-22-1 0,6-6-1-16,7-28 2 0,5-21-1 15,3-11 2-15,6-22 1 16,4-28 0-16,0-9 2 15,-1-17 10-15,-1-4 9 0,0-3 18 16,2 0 8-16,1 11-2 31,2 5-3-31,9 19 1 0,5 4-9 16,10 26-1-16,4 13-5 16,0 21-13-16,3 13-1 0,-10 25-2 15,-11 13-3-15,-8 19-2 16,-4 5-1-16,-8 4-4 15,-4-3-13-15,-4-9-38 16,-6-11-31-16,5-16-116 16,2-16-89-16,-6-22 157 0</inkml:trace>
  <inkml:trace contextRef="#ctx0" brushRef="#br0" timeOffset="114791.66">17312 11705 1073 0,'-21'11'145'0,"8"5"117"16,9 3-42-16,7 0-82 16,9-7-37-16,15-10-56 0,10-4-19 15,21-20-16-15,10-5-40 16,12-7-149-16,7-6-192 16,-5 10 193-16</inkml:trace>
  <inkml:trace contextRef="#ctx0" brushRef="#br0" timeOffset="115093.01">18198 11519 891 0,'-9'2'153'0,"1"1"130"15,-13-6-120-15,-1-1-26 0,-5-2-64 16,-4-5-24-16,-1 0-32 16,5 6-9-16,13 2-8 15,8 3 0 1,8 11 0-16,10 3 6 0,13 8 10 0,7 4 4 15,18 1 1 1,4 2-3 0,3 5-9-16,-4 2-1 15,-18 3-1-15,-11 2 2 0,-16 5 12 16,-10-2 1-16,-23 7-1 16,-8 4-3-16,-24-3-13 0,-6-6 1 0,0-16-48 31,8-10-37-31,14-21-106 15,6-12-83-15,22-22 146 16</inkml:trace>
  <inkml:trace contextRef="#ctx0" brushRef="#br0" timeOffset="115342.84">18681 11464 1237 0,'-8'12'127'16,"-5"1"102"-16,-4 1-30 16,-13 7-53-16,-2-2-21 15,-4 9-51-15,-3 4-21 16,2 5-36-16,6 6-10 0,6 7-10 16,12 6-3-16,15 2-1 15,10-3-1 1,14-4 0-16,3-6 0 0,6-18-36 15,1-13-34-15,5-17-115 16,1-17-114-16,8-21 169 16</inkml:trace>
  <inkml:trace contextRef="#ctx0" brushRef="#br0" timeOffset="115517.05">19071 11308 1034 0,'-2'23'166'0,"-1"6"114"15,-2 16-122-15,2 6-44 16,1 18-75-16,2 2-17 0,-1 7-17 16,-1 2-21-16,8-14-123 15,2-6-153-15,13-14 158 32</inkml:trace>
  <inkml:trace contextRef="#ctx0" brushRef="#br0" timeOffset="115725.88">19547 11325 956 0,'-5'84'88'31,"-6"2"48"-31,-8 11-81 0,0-1-13 16,2-3-60-16,1-10-62 16,10-8 48-16</inkml:trace>
  <inkml:trace contextRef="#ctx0" brushRef="#br0" timeOffset="116142.69">20743 11308 932 0,'-5'3'186'0,"-6"13"210"16,0 7-192-16,-3 18-70 15,0 7-46-15,1 13-49 16,0 4-13-16,4 3-18 16,-2 4-6-16,5-7-45 15,-6-8-49-15,8-12-205 16,-6-8 172-16</inkml:trace>
  <inkml:trace contextRef="#ctx0" brushRef="#br0" timeOffset="116331.58">20326 11387 1033 0,'5'-23'167'15,"14"5"118"-15,9-3-75 16,4 4-28-16,17 3-45 16,1-1-17-16,21 6-50 0,7 6-21 15,8 0-38-15,9 3-41 16,-3 3-127-16,-7 5-168 15,-11 15 173-15</inkml:trace>
  <inkml:trace contextRef="#ctx0" brushRef="#br0" timeOffset="117034.28">21315 11604 1604 0,'-25'-8'109'0,"-2"2"41"15,-4-5-12-15,-1 3-77 16,-2 3-18-16,2 10-24 31,-1 12-10-31,8 13-18 0,7 11 1 16,9 7-15-16,7-1-2 16,13-17 8-16,3-11 2 15,7-19 13-15,-4-10 2 16,5-15 3-16,-4-10 2 0,-4-1 5 15,2 0 5-15,-4 11 6 16,-2 7-1-16,1 18-4 16,-2 13-5-16,1 26-11 15,1 20-7-15,2 12-14 16,7 4-30-16,5-15 4 16,5-17 4-16,8-30 23 15,2-18 40-15,-4-31 22 0,3-13 11 16,-1-24 16-16,-3-7 2 15,-8-13-7 1,-2-10-4-16,-9-6-17 0,-4 1-6 0,-1 10-8 16,-6 14-7-16,5 31-9 15,1 16-8 1,1 29-5-16,-4 16 2 16,2 32 1-16,-3 15 0 15,-7 28-2 1,2 12-2-16,-10 15-15 15,2 1-23-15,-2-7-45 0,3-8-9 16,5-30 6-16,2-12 24 16,4-38 47-16,0-19 11 0,9-29 21 15,-3-14 10-15,13-3 21 16,1 4 11-16,2 10 3 31,7 8-6-31,-5 15-16 0,4 8-10 16,-7 11-11-16,-1 12 0 15,-14 6-3-15,-4 6-2 16,-13 9-2-16,-6 1-3 0,-6 1-5 16,-8-4-2-16,1-16-32 0,7-6-23 15,2-27-54 1,6-13-34 0,9-26-142-16,0-16-164 0,14-21 256 0</inkml:trace>
  <inkml:trace contextRef="#ctx0" brushRef="#br0" timeOffset="117381.92">22237 10885 976 0,'47'-27'135'0,"-6"15"125"15,-11 12-30-15,-17 26-56 16,-4 23-33-16,-14 27-61 16,-2 15-23-16,-8 23-30 0,-5 3-9 15,-2-1-11-15,8-8-8 16,10-20-16-16,9-12-15 15,25-32-4-15,3-17 5 16,13-27 15-16,-2-10 15 0,0-15 21 16,-3-8 8-16,0-8 20 15,-4 0 6-15,-11-8 5 16,-2 6 2-16,-24 7 2 16,-12 9 4-1,-22 16 0-15,-3 11-8 16,-3 25-25-16,2 20-19 15,15 26-24-15,5 6-3 0,21 0-6 16,15-11 1-16,20-26-25 0,10-13-21 16,20-27-67-16,8-10-52 31,8-10 101-31</inkml:trace>
  <inkml:trace contextRef="#ctx0" brushRef="#br0" timeOffset="127337.99">18105 13080 712 0,'2'-4'126'0,"-2"-3"121"15,0 6-22-15,-2 1-55 16,-3 3-26-16,1 5-40 16,-6 4-18-16,2 4-31 15,-3 5-11-15,0 4-23 0,-1 3-9 0,-1 16-9 16,2 7-2 0,1 12-1-16,3 3 0 15,-5 10 0-15,0 1-1 16,-4 7-33-16,-3-4-13 15,0-4-27 1,-1-12-3-16,6-19 33 16,2-14 15-16,11-29 27 15,-7-1 6-15,8-26 14 16,3-11 4-16,7-21 9 16,2-9 1-16,12-16-3 0,1-3 2 15,7-12 3 1,2 3 3-16,12-7 2 0,-2 5-1 15,7 11-1-15,-1 6 0 0,-6 17 1 16,-10 13 2-16,-11 18 0 16,-4 7-1-16,-11 11-6 15,2 4-4-15,-10 9-10 16,1-2-6-16,7-4-7 16,-3 6 0-16,4 0 4 15,2 6 1-15,3 7 5 16,1 3 4-16,-3 11 2 15,-5 6 6-15,-1 16 1 0,-5 9-2 16,-1 21-8-16,0 9-6 16,0 13-6-16,0 3-2 15,0 5-2-15,2-3-1 16,4-12 0-16,-1-4 0 0,0-20-1 16,3-14 0-16,-2-21-12 31,2-8-18-31,-3-15-62 15,-1-12-43-15,-2-14-154 16,-2-11 157-16</inkml:trace>
  <inkml:trace contextRef="#ctx0" brushRef="#br0" timeOffset="127538.38">17996 13397 808 0,'-14'14'152'0,"3"-1"171"0,5 3-60 16,6 1-55-16,8 2-30 16,17 2-62-16,9-14-20 31,25 3-43-31,9-7-12 16,9-6-17-16,5 3-38 0,-9-13-167 15,-9 1 129 1</inkml:trace>
  <inkml:trace contextRef="#ctx0" brushRef="#br0" timeOffset="129523.13">18585 14181 792 0,'-2'-5'125'0,"-1"5"134"15,-3 8-13-15,1 14-38 0,-1 3-23 16,1 9-59-16,5 5-26 15,-2 5-44 1,4 7-16-16,1 2-25 16,6 4-10-16,1 8-12 15,-4 3-28-15,4-1-117 16,1 0-78-16,-2-12 114 16</inkml:trace>
  <inkml:trace contextRef="#ctx0" brushRef="#br0" timeOffset="129856.75">18638 14192 809 0,'-4'-13'151'16,"0"2"149"-16,3-1-122 0,2-1-15 31,7-1-38-31,10-10-18 0,8 9-23 15,4-3-5-15,13 12-14 0,3 7-7 32,-2 12-22-32,-1 6-11 0,-17 14-10 15,-11 7-2-15,-19 8-3 16,-8 3 0-16,-13-7-3 16,-2-3-1-16,-6-11-1 15,-5-11 0-15,1-11-1 0,0-8-1 16,2-16-3-16,2-9-3 15,8-11-46-15,2-10-38 16,14 2-146 0,9-4 127-16</inkml:trace>
  <inkml:trace contextRef="#ctx0" brushRef="#br0" timeOffset="130793.81">19496 13063 614 0,'-23'0'78'0,"-4"0"87"16,2 0-33-16,1 3 10 15,5 3-13-15,10 1-9 0,6 2-3 16,6 1-3-16,14 7 1 15,16 8-23-15,16 4-20 16,17 7-40-16,5-1-16 16,10-4-13-16,-5-10-2 15,-5-14-1-15,4-3 0 16,-4-15-40 0,-3-2-46-16,-5-8-155 15,-11-4 135-15</inkml:trace>
  <inkml:trace contextRef="#ctx0" brushRef="#br0" timeOffset="131018.25">19967 12938 1330 0,'30'10'107'0,"7"4"83"16,11 2-36-16,7 12-43 15,0 5-26-15,-1 10-47 16,-13 4-16-16,-17 5-9 15,-7 10 1-15,-19 2 0 16,-9 3 0-16,-17-1-3 16,-10-3-3-16,-11-2-10 15,-3-5-26-15,-3-12-107 0,-2-3-110 16,16-10 127-16</inkml:trace>
  <inkml:trace contextRef="#ctx0" brushRef="#br0" timeOffset="131307.06">19468 14375 1105 0,'5'-6'118'0,"11"-1"103"0,-1 6-55 16,15 2-26-16,11 3-25 0,7 8-39 15,4 7-23-15,1-3-32 16,-4 1-9-16,3-1-27 16,-3-5-40-16,-1-5-88 15,-6-10-49-15,1-12-162 16,-1-8 192-16</inkml:trace>
  <inkml:trace contextRef="#ctx0" brushRef="#br0" timeOffset="131497.07">20164 14072 930 0,'1'8'144'0,"7"2"136"16,5 2-33-16,11 7-55 15,2 5-28-15,6 4-59 16,1 5-26-16,-6 2-40 15,-5 0-14-15,-13 7-12 16,-2 2-1-16,-15 1-5 16,-5 3-7-16,-7 3-48 15,-15-1-38-15,-19-2-165 16,-9-6 141-16</inkml:trace>
  <inkml:trace contextRef="#ctx0" brushRef="#br0" timeOffset="133030.17">21175 12669 195 0,'-8'0'87'0,"3"3"99"16,-2 0-12-16,2 5-30 16,0 3-8-16,2 0-14 15,-2 3-1-15,2-1 1 16,-3-1 1-16,1-1 1 0,3 2 0 16,2-5-5-16,2 0-3 15,4 6-8-15,1-3-7 16,4 8-22-16,-5 6-15 0,-1 10-30 15,-2 12-12 1,-2 13-14-16,-1 11-2 0,-4 16-15 16,-3 3-29-16,6-7-97 15,1-7-54-15,5-22-84 16,4-15-51-16,2-18 193 16</inkml:trace>
  <inkml:trace contextRef="#ctx0" brushRef="#br0" timeOffset="133502.19">21950 12565 623 0,'0'-11'168'16,"0"1"164"-16,-2 5-118 16,0 4-9-16,1-2-51 15,1 3-23-15,0 3-36 16,0 3-10-16,1 15-18 0,3 5-8 16,0 20-20-16,0 12-12 15,5 28-20-15,-4 10-5 16,3 17-4-16,-5 7 0 15,-3 0-40-15,3-14-24 16,-1-20-32-16,2-16-19 16,-2-32-26-16,-1-7-61 15,4-28 120-15</inkml:trace>
  <inkml:trace contextRef="#ctx0" brushRef="#br0" timeOffset="133753.78">22027 13169 939 0,'0'-11'168'16,"-2"-2"124"-16,7-4-81 16,1-4-37-16,10-3-45 0,5 5-17 15,13 2-31-15,6 9-14 16,7 11-30-16,7 12-11 16,-15 18-12-16,-9 5-1 15,-22 15-2 1,-14 9-1-16,-23-1-10 0,-13 9-17 15,-18-12-42 1,6-1-25-16,4-19-62 16,9-13-48-16,15-22-127 15,4-16 173-15</inkml:trace>
  <inkml:trace contextRef="#ctx0" brushRef="#br0" timeOffset="134095.01">22453 13076 679 0,'17'15'172'0,"-3"4"164"16,-4 13-157-16,-5 1-26 15,3 11-59-15,-5-1-9 16,6-7-21-16,2-5-11 16,2-13-6-16,1-13-8 0,2-9 5 15,-2-10-2-15,-1-11 2 16,1-2 10-16,-3-9-2 15,-2 4-1-15,-6 6-9 16,-3 5-10-16,0 19-6 16,-7-2-5-16,3 18-5 15,3 11-5-15,6 21-8 16,4 4-1-16,12 17 2 16,1 0-3-16,6 4 1 0,-1-1-1 15,-7-6 2 1,-5-1 2-16,-15-7 0 15,-5 0-20-15,-20-5-79 16,-4-2-60-16,-7-13 70 16</inkml:trace>
  <inkml:trace contextRef="#ctx0" brushRef="#br0" timeOffset="134292.91">22749 12653 982 0,'51'1'151'0,"4"25"127"16,0 15-82-1,-6 38-59-15,-14 20-36 0,-19 29-35 16,-5 6-18 0,-10-5-31-16,-1-8-21 15,-1-31-138-15,-2-14-89 0,0-30 113 16</inkml:trace>
  <inkml:trace contextRef="#ctx0" brushRef="#br0" timeOffset="134586.68">22951 13277 961 0,'29'8'147'15,"2"2"114"-15,4-7-106 16,-2 0-33-16,0-9-34 15,-4-12-9-15,2-4-2 16,-1-6-1-16,-6-4-13 16,-4-2-5-16,-10 2-7 0,-9 1 1 15,-13 9 9-15,-9 4 6 16,-12 17-7-16,2 10-11 16,-4 23-24-16,8 18-14 0,7 27-16 15,9 10-4-15,15 8 1 16,9-1-20-16,15-16-92 15,7-7-80 1,8-15 98 0</inkml:trace>
  <inkml:trace contextRef="#ctx0" brushRef="#br0" timeOffset="135125.76">23907 12994 1794 0,'-17'20'128'16,"-14"7"36"-16,4 9-33 0,-13 11-82 15,1 9-28-15,6 7-20 32,12-2-2-32,12-7-9 0,10-10-8 15,23-17-8-15,0-15 0 16,17-12 8-16,-2-9 7 16,2-12 12-16,-5 4 4 0,-7-10 11 15,-7 2 6-15,-8 5 9 16,-3-3 1-16,-11 12-6 15,0 7-8-15,-3 18-14 16,-5 10-6-16,6 17-38 0,2 7-13 31,5-8-11-31,8-2 1 0,14-18 34 0,6-9 12 16,5-15 38 0,0-8 17-16,-10-11 31 15,-1 2 19-15,-7-7 12 16,-7-4 1-16,-13 6-8 15,-11-8-15-15,-13 3-35 16,-3 1-15-16,-6 8-33 16,0 3-21-16,0 19-77 15,6 8-57-15,11 6-201 16,13 5 198-16</inkml:trace>
  <inkml:trace contextRef="#ctx0" brushRef="#br0" timeOffset="135725.48">24630 13270 1010 0,'-16'4'221'16,"-9"6"279"-16,-3 2-336 16,-9 7-29-16,-1 11-79 15,2 3-27 1,8 13-28-16,10 0-5 15,14 0-54-15,12-5-21 16,15-19-5-16,7-11 4 0,10-21 53 16,-1-9 23-16,-4-14 25 0,-5-5 18 15,-8-9 28-15,1-8 15 16,-5-8 9-16,-2-7 9 16,-4-12 7-1,-4-3-5-15,-5-8-18 16,2 3-20-16,-5 19-32 15,2 18-11-15,1 32-5 16,1 21-5-16,4 30-3 16,-4 14-1-16,-3 26-5 15,-1 12-1-15,-5 15-6 0,1 12-13 16,-4-5-38-16,5-1-22 16,6-20-29-16,9-15-6 15,18-32-13 1,10-15 25-16,23-24 54 15,2-16 34-15,2-19 78 0,0-8 15 16,-23-4 4-16,-5-1 1 16,-15 6 3-16,-10 5-5 15,-15 7 0-15,-14 2-6 16,-10 20-17-16,-5 11-9 16,-16 36-24-16,7 14-11 0,0 26-15 15,10 1-5-15,32-6-7 16,10-12-13-16,33-15-38 15,-4-11-35 1,10-11 437-16,11-5-288 0</inkml:trace>
  <inkml:trace contextRef="#ctx0" brushRef="#br0" timeOffset="143082.19">19583 3864 285 0,'3'0'93'0,"-3"-1"111"0,4-4-9 15,-4 5-16-15,-2-2-2 16,0 2-15-16,-1 2-12 0,3-1-23 15,0 6-13-15,0 5-30 16,0 4-13-16,0 14-29 31,-8 11-14-31,-6 13-17 16,-2 2-4-16,2 8-4 16,2-3 0-16,4-10-2 0,3-10 0 15,5-16 0 1,0-8 0-16,0-6 1 15,0-3 0-15,0 5 0 0,-3-1 0 16,-5 1 0-16,5 3 0 16,-5-1-1-16,3 0 0 0,2 4 0 31,-5-7-1-31,8 1 0 16,2-7 0-16,6-4 0 15,-4 1 0-15,10-3 0 16,9 0 1-16,2 0 0 0,3-5 7 15,8-1 6-15,-1-1 3 0,8 1 5 16,1 0-3-16,3 6-5 16,2 1-2-16,-6 4-5 15,3 1-2-15,2 2-3 16,0 3 0-16,7 0 0 0,2 2 0 16,6-7 3-1,-9 1 0-15,9-6 2 16,-11-1 0-16,-3-1 0 15,3 1 0-15,0-4 0 0,0 4 1 16,6 5-2 0,7 0 0-16,3 4-2 0,9 4-1 0,5-2-1 15,2-1 0-15,-9-1-2 32,-5 0 1-32,2-4-1 0,2-5 1 0,13-1 1 15,11-6 3-15,5-4 5 16,-1 3 2-16,-4-1 2 15,-7 3-4 1,-2 4-5-16,7 2-2 16,14 3-2-16,-1 7 0 15,-5 1-1 1,-9-2 0-16,-10 4 0 0,0-1 1 16,15-1 1-16,6-3 1 15,-1-8 0-15,-1 0 1 16,-9-9 2-16,-3-2 2 15,-7-2 4-15,9 2 1 0,-2-3 0 16,-5 1 0-16,-18 5-3 16,-11-3-2-16,-18 0 0 15,-7 3-1-15,-9 2 0 16,-9-3 0-16,-5 4 1 16,-7-4 1-16,-3-1 1 15,0 2-1-15,-5-9-1 16,5-2-1-16,0-6-3 15,-3-8-1-15,-3-15 1 16,1-13-2-16,7-24-1 16,-4-7-1-16,13-3-2 15,2 2-1-15,-2 16 1 0,9 6-1 16,-5 21 0-16,3 12 0 16,-3 14-2-16,-6 12 1 15,-4 7 2-15,-4 5 2 16,-1 3 1-16,-6 0 2 0,0 2 2 15,1-5 0-15,4-3 0 16,-12-5 1-16,0-5-1 16,-1 4 0-16,-8-4-1 15,1 7 0-15,-12-2-2 32,-1 5-1-32,-20 3-1 0,-11 3-1 0,-18 6-1 31,-10-2 2-31,-5 1-1 0,2 0 0 15,3 3 1 1,-5 1-1-16,-16 1 1 16,-3-2 0-16,-7 1 0 0,5 1-1 15,18 0 0-15,-3 1 0 16,-9-1 0-16,-2 1 1 16,1 0 0-16,5-1 0 15,14-2-1-15,6-4 0 0,-6 0 0 16,2-1 0-16,-3-6-1 15,-1 0 0-15,14-5-1 16,12 2-1 0,8 3 1-16,0 2-1 0,-2 7 1 15,-8 2-1-15,-7 8 2 16,-1 0 1-16,-1-2 1 16,8 4 0-16,6-5 1 0,4 1 1 0,8-6-2 15,-3-1 1-15,13-7 0 31,0-2-1-31,-8-1 1 16,2 0-1-16,-1 0 0 16,1 0-1-16,14 5-1 0,3-3 0 0,8-1 1 15,0 2-1-15,4-1 2 32,4 1-1-32,0 0-1 0,5-3 1 15,1 2 0-15,0-2 0 16,4-5 0-16,3-1 1 15,-1-4 0-15,3 1 1 16,-4-4 0-16,0 1 0 16,-6-1 0-16,1 2 0 0,-6-2 0 15,5 2-1-15,0 0 1 16,1 0-1-16,-4 0 0 16,1 2-1-16,0-4-10 15,0 2-16-15,5-2-54 16,-1 1-45-16,7-7-264 0,3 2 237 15</inkml:trace>
  <inkml:trace contextRef="#ctx0" brushRef="#br0" timeOffset="145387.35">22660 3705 860 0,'-5'12'114'0,"0"0"59"0,-4 3-26 16,1-4-11-16,1 0-59 16,6 5-15-1,9 16-22 1,1 7-4-16,9 24-6 15,-1 10-6-15,-3 20-17 16,-1-2-1-16,-7 1-4 0,-4-4-10 0,-4-17-39 16,-6-8-45-1,-1-12-130-15,-2-7-121 0,1-13 185 16</inkml:trace>
  <inkml:trace contextRef="#ctx0" brushRef="#br0" timeOffset="145971.31">21475 3840 586 0,'23'-3'87'0,"-2"-5"75"0,-1 5-31 15,-1-1-2-15,-8 2 6 16,2 4-2-16,-10 4-18 16,-1 3-12-16,-4 12-14 15,-3 12-11-15,-10 13-13 16,2 14-11-16,-7 15-24 16,-4 10-8-16,0 2-15 15,5-3-3-15,7-13-5 16,1-8-20-16,6-17-59 15,3-5-45-15,4-18-210 0,6-7 194 16</inkml:trace>
  <inkml:trace contextRef="#ctx0" brushRef="#br0" timeOffset="146409.76">20481 3705 1055 0,'1'6'108'0,"9"18"79"16,-4 9-1-16,2 25-52 0,2 12-28 16,-7 15-54-16,-10 5-18 15,4 4-18-15,-3-2 2 16,-2-16-100-16,7-6-103 0,2-14 108 16</inkml:trace>
  <inkml:trace contextRef="#ctx0" brushRef="#br0" timeOffset="160785.16">15936 7584 605 0,'-8'3'133'15,"-1"2"111"-15,2 3-56 16,-2-2-18-16,7 2-46 16,2 0-17-16,14-3-33 15,12 3-10-15,21-5-12 0,19 0-11 16,27-3-21-1,10-1-8-15,7-4-3 0,-4-5 0 16,1-4 0-16,5 0 1 16,-3 3-3-16,-11-2 1 15,-26 5-42 1,-19 2-55-16,-24-5-189 16,-6 0 158-16</inkml:trace>
  <inkml:trace contextRef="#ctx0" brushRef="#br0" timeOffset="161090.29">16892 7182 887 0,'6'7'108'0,"-4"5"109"16,3 7-27 0,4 6-31-16,4 1-35 0,10-1-65 15,-2-3-25-15,23 0-22 16,-1-5-5-16,4 2-4 15,2 2 0-15,-5 2 0 16,3 3 0-16,-6 0 3 16,-3 4 10-16,-20 2 16 15,-6-2 6-15,-15 6 7 0,-13 5-8 16,-20 2-9-16,-15 1-6 16,-4-3-6-16,-9 1-4 31,-9-7-5-31,-7-6-2 0,-20-6-53 15,1-7-41-15,6-5-155 16,14 0 130-16</inkml:trace>
  <inkml:trace contextRef="#ctx0" brushRef="#br0" timeOffset="181674.53">1738 8370 224 0,'0'-14'70'0,"0"-1"93"16,0-2 2-16,-4 0-6 16,4 1-4-16,-7 3-23 15,0 5-11-15,-2 11-23 16,-7 5-16-16,3 7-35 16,-12-4-13-16,1 1-22 15,-1 2-3-15,-8-6 0 16,-5-5 1-16,-6 1-1 0,-5-4 0 0,2 0-4 31,3 8-2-31,-8-8-2 16,11 6-1-16,9 6-1 15,2 1-1-15,14 9 12 16,0 2 3-16,2 1 3 16,2 13 1-16,2 6-12 15,2 3-3-15,4 21-2 16,-1-2-1-16,0 26-1 15,7 17 0-15,-2 11 1 16,4 17 1-16,-4 6 0 16,-6 5 0-16,1 10 1 15,-6-8 0-15,0-5 0 16,-3-1 0-16,1-6 1 16,1 4 1-16,1 10 4 15,0-6 3-15,-2 1 4 0,1 3 0 16,5 4-1-16,-4 6-4 15,0-3-5-15,2 9 0 0,1 1-2 16,-3 5 0-16,3 0 1 16,2-10 1-16,-6-10 0 15,9 1 1-15,-3-16 2 16,4-8-2 0,2-17-1-16,-3-17 0 15,6-15-1-15,4-6 0 16,-3-12-1-16,0-4 1 0,-6-7-1 15,2 7 0-15,2 18 0 0,-1-1-1 16,4 7 0-16,-5-6 1 16,0-19 1-1,-2-11-1-15,4-9 1 0,-2-8-1 16,-5-10 0 0,10-2 0-16,-5-6-1 15,0-5-1-15,3-4 0 16,-3-10-1-16,3-4-2 15,7-1 1-15,5 3-1 16,8 7 0-16,0 0-1 16,9 3 0-16,15 3 1 0,5-3 0 15,16 2 0-15,3-2 2 0,2-10 1 16,10 7 2-16,-17-6-20 16,-2-9-70-16,-4-8 57 15</inkml:trace>
  <inkml:trace contextRef="#ctx0" brushRef="#br0" timeOffset="-182360.68">2854 15771 262 0,'-4'6'67'0,"-1"-3"77"16,7 0-8-16,9-9-4 15,-5-5 3 1,3-3-11-16,-5 0-16 16,-4 3-41-16,4 6-19 0,-4 5-18 15,0 8-2 1,-1 4 1-16,-1 4-3 0,8-3-8 31,-1-7-7-31,3-3 1 0,-3-4 7 16,4-4 19-16,4-1 11 15,3-2 9-15,-1-2-2 16,8 1-17-16,0 2-10 16,1 6-16-1,4 1-4-15,2 6-4 0,2 4-2 0,1 2-1 16,3 1-1-16,7-8 0 16,4-1 0-1,-6-8 24-15,8-3 9 0,-3-5 17 16,1-3 6-16,0 0-16 15,-6 0-3-15,-4 9-14 16,-3-2-4-16,-2 4-9 16,3 4-4-16,-7 3-1 0,2 3-2 0,2 0 0 15,-2 2-1 1,3 2-2 0,-3-2-6-16,6-4 26 0,3 3 2 15,1-9 10-15,7 0 9 0,2-5-27 31,-5-1 0-31,4 1-6 16,-14-1-4-16,4 8 2 0,3 0-2 16,-9 5-2-16,6 2-1 15,-8 0 0-15,3-2 1 0,5 5-2 32,-1-4 0-32,4-3 6 0,7-1 7 15,-9-7 6-15,1 0 3 0,-9 2-2 16,-7 3-7-16,3 0-3 15,-5 2-2-15,-5 2-2 16,1-2 0-16,-4 1-16 16,5-1-34-16,11 2-130 15,4 6-204-15,14 13 210 16</inkml:trace>
  <inkml:trace contextRef="#ctx0" brushRef="#br0" timeOffset="-136676.6">18779 341 610 0,'-19'21'148'0,"1"-1"239"0,11-1-155 0,8-3-15 16,4 0-10-16,9-2-57 15,3 5-24-15,-1 6-38 16,-5 11-19-16,-9 18-29 16,-5 12-12-16,-18 21-17 15,-3 7-5-15,-2 3-3 16,-1-11 1-16,5-13-1 15,3-5-1 1,6-18 0-16,4-4 1 0,9-16-2 16,3-10 0-16,13-12-1 15,1-3 0-15,18-10 0 16,6 2-1-16,20-2-1 16,7 4 1-16,8-2-1 15,1 3 0-15,4 4 0 16,5-1-1-16,26 2-1 15,16 2 1-15,19-4-3 0,9-2 2 16,13 1 0-16,9 1 1 16,8-3 3-16,8 2 0 15,13-1 1-15,-4 2 1 16,3 0-2-16,14 1 1 0,-15-1-1 16,2-3 0-16,12-7 2 15,-9 1-1-15,-17-5 2 31,-4-2-1-31,-12-2 1 16,-12-3 0-16,-12-2 1 16,-15-1 0-16,-31 4 1 15,-8-2 0-15,-9 5 1 0,-12 0-1 16,-22 3 1-16,1 3 0 16,-22-2-1-16,-2 7-1 15,-8-3 2-15,-11 0 0 16,1-6 1-16,0 0 1 15,4-10-2-15,-3-7 0 16,9-5-1-16,-1-6-1 16,0-4-1-16,2-2 0 0,-5-7 0 15,-1-2 2-15,6-5-2 16,-1 3 0-16,0 8-2 16,2 5 0-16,-5 9 1 15,-3 0-1-15,2 9 3 16,-6 2 2-1,-5 7 11-15,-4-4 2 0,-1 5 1 0,-2 4-3 16,0-2-9-16,-1-1-3 16,-1 4-2-16,-1 0 0 15,0 2 3-15,0 6 1 16,0 1 2-16,0 2 1 16,-4-13 3-16,0 6 1 15,-3-1 2-15,-3-5 0 0,-6 2 0 16,-6-2-1-16,-9-4-2 15,-6 1-2-15,-4 1-4 16,-8 0-2 0,-3 1-3-16,-4 2 0 15,-14-1 0-15,-12 0-2 16,-20 2 0-16,-14 0-2 0,-10 7-1 16,2-6-1-16,-22 7 0 15,-3 3-1-15,-9 0 1 16,0 0 1-16,7 1 0 15,-6-1 0 1,-3 2 2-16,2 1 0 0,0 5 0 16,-4 2 0-16,-4 2-1 15,-1 2 1-15,-1-1-1 16,-4 0 2-16,-1-7 1 16,4 2 1-16,7-7-1 15,5 1 0-15,11-2 0 16,-3 5-1-16,19-1 1 15,6 0-1-15,3 5 0 16,-7-1 0-16,0 11-1 16,2 0 0-16,19 4-1 15,-4 3 2-15,-2-4-1 16,-4-2-1-16,7 1 1 16,9-1-1-16,25-2-1 15,11-1 2-15,16-6-40 16,12-2-36-16,11-7-143 15,6-4 121-15</inkml:trace>
  <inkml:trace contextRef="#ctx0" brushRef="#br0" timeOffset="-135941.45">19173 503 605 0,'8'-6'158'0,"-2"3"166"16,1 1-15-16,-4 6-53 15,-2 3-40-15,-2 12-85 16,-2 5-31-16,-7 11-59 16,-2 6-19-16,-3 9-14 15,4 2-4-15,3 2-1 16,5-4-1 0,3-9-31-16,2-3-41 0,4-14-165 0,2-5-244 31,13-26 272-31</inkml:trace>
  <inkml:trace contextRef="#ctx0" brushRef="#br0" timeOffset="-135788.08">19541 421 1418 0,'-3'37'125'0,"-10"12"50"16,-4 12-10-16,-9 10-83 15,-1 3-34-15,7-1-34 16,3-7-9-16,9-11-108 15,8-3-94-15,12-8 105 32</inkml:trace>
  <inkml:trace contextRef="#ctx0" brushRef="#br0" timeOffset="-135598.14">19929 385 1246 0,'1'18'121'16,"-1"16"85"-16,-8 9-46 16,-4 22-32-16,-4 9-51 15,-4 11-56-15,-4 2-5 16,3-2-120-16,7-8-118 16,22-12 125-16</inkml:trace>
  <inkml:trace contextRef="#ctx0" brushRef="#br0" timeOffset="-135427.6">20519 503 1570 0,'-16'49'130'16,"-5"3"40"-16,-5 12-72 0,-3-6-12 15,-1 2-66-15,8-3-54 16,10-12-148-16,12-4-143 0,17-3 157 31</inkml:trace>
  <inkml:trace contextRef="#ctx0" brushRef="#br0" timeOffset="-135278.18">21115 677 1003 0,'-6'20'65'0,"-5"3"24"0,-2-11-70 15,0-9-149-15,26-17 84 16</inkml:trace>
  <inkml:trace contextRef="#ctx0" brushRef="#br0" timeOffset="-135158.74">21513 661 1231 0,'9'35'102'16,"2"-7"51"-16,-8-12-115 15,5-6-57-15,8-26-1 16</inkml:trace>
  <inkml:trace contextRef="#ctx0" brushRef="#br0" timeOffset="-135044.14">22161 712 1588 0,'19'36'49'0,"-5"-14"-17"15,2-14-73-15,0-24 29 0</inkml:trace>
  <inkml:trace contextRef="#ctx0" brushRef="#br0" timeOffset="-134903.72">22704 656 1413 0,'6'8'12'0,"-1"-3"-117"0,6-19 40 16</inkml:trace>
  <inkml:trace contextRef="#ctx0" brushRef="#br0" timeOffset="-134776.62">23156 491 1480 0,'5'12'67'0,"2"0"-16"0,0-8-312 16,12-13 156 0</inkml:trace>
  <inkml:trace contextRef="#ctx0" brushRef="#br0" timeOffset="-134507.33">23564 414 1972 0,'0'-4'39'0,"0"20"-6"0,-15 39 16 16,3 5-3-16,-10 29-26 0,3 5-24 16,0 20-169-16,-2 4 125 0</inkml:trace>
  <inkml:trace contextRef="#ctx0" brushRef="#br0" timeOffset="-133097.17">21290 1182 808 0,'-16'6'73'0,"2"2"77"16,2-3 12-16,5-5 26 15,3-2-33-15,2 0-54 16,2 1-21-16,-3 1-25 0,0 3-13 16,-4 11-23-1,-4 8-8-15,-1 19-7 0,-2 10-1 16,-4 21-2-16,6 6-1 16,-3 5-1-16,7 2 1 15,4-7-2-15,2-9 1 16,12-11-1-16,4-6 0 0,9-11 0 31,7-1 1-31,11-12 3 0,10-4 1 16,12-10 2-16,3-6-1 15,5-5 2 1,-6 0-24-16,-3-3-141 16,-17-1-214-16,-2-14 204 15</inkml:trace>
  <inkml:trace contextRef="#ctx0" brushRef="#br0" timeOffset="-132822.61">21697 1894 608 0,'5'0'158'0,"0"0"114"15,-1 5-74-15,0 1-6 16,8 9-92-16,6 4-38 0,12 6-36 15,0-3-9-15,7 3-7 16,1 5-2-16,-6-2 9 0,-2 1 14 16,-16 6 15-16,-12 1 3 15,-15-1-6-15,-12 4-14 16,-15 4-28 0,-7-10-30-16,-8 1-119 0,3-4-111 15,-11-3 132-15</inkml:trace>
  <inkml:trace contextRef="#ctx0" brushRef="#br0" timeOffset="-132289.08">22194 2125 608 0,'-9'11'131'0,"-4"3"178"16,0-1-118-16,2-7-13 15,2-1-41-15,6-4-47 16,3-1-16-16,9 0-24 16,7-3-7-16,16-5-22 15,10 3-3-15,10 5 8 16,3 10 5-16,1 2-1 16,-9 1-3-16,-11 6-8 15,-9 3-1-15,-17 3 4 16,-6 2 2-16,-16 1-2 15,-6 9-5-15,-13-3-6 16,-9 1-5-16,-9 0-3 0,2-4 0 0,0-1-3 16,18-1 0-16,20-2 0 15,9-1 6-15,27-4 15 16,14 1 3-16,9-11 2 16,9-6-5-16,-1-6-11 15,-1-3-3-15,6-9-32 16,-2-4-46-16,3-9-215 31,-1-5 175-31</inkml:trace>
  <inkml:trace contextRef="#ctx0" brushRef="#br0" timeOffset="-131737.39">22768 1652 594 0,'-1'0'124'16,"-2"0"163"-16,-4-5-99 15,4-1-14-15,0-2-39 16,-2-2-52-16,2 4-10 0,2 0-8 31,1 6-4-31,0-2-2 0,7-6-6 16,3 3-11-16,7 2-1 16,10 2-8-16,3-4-4 0,8 11-5 31,-2-3-6-31,-11 12-4 0,-6 3-4 15,-19 5 0 1,-7 0 0-16,-17 1-1 16,-9 0-2-16,-2-9-3 0,2 1-2 0,9-6-2 15,10-1-3-15,14-4-3 16,8 3 1-16,11-2 0 16,8 3 3-16,-1 4 4 15,6 1 2-15,-7 2 3 16,-7 1 1-16,-9-1 1 0,-10 1 2 15,-23 4 0-15,-9-4 0 16,-11 2-6-16,-2-5-16 16,2-10-57-1,1-4-36-15,8-11-177 16,-1-7 161 0</inkml:trace>
  <inkml:trace contextRef="#ctx0" brushRef="#br0" timeOffset="-131306.71">23070 1620 748 0,'-3'0'151'16,"1"0"103"-16,8-2-72 16,-1-4 6-16,8 1-76 15,-1-1-20-15,2 3-26 16,2 3-11-16,0 3-16 16,-3 3-11-16,-1 1-17 15,-2-1-3-15,-1 5-5 16,2 2-2-1,-6 7-1-15,0 4 1 16,-12 9 0-16,-4-1 1 0,-8 2-1 16,-4-2-1-1,5-1 0-15,1-7-2 0,14-7-1 16,6-1 0-16,16-5-1 16,1 2 1-16,17-4 2 15,1-3 1-15,1 1-60 0,1-6-111 0,-6-1 102 16</inkml:trace>
  <inkml:trace contextRef="#ctx0" brushRef="#br0" timeOffset="-130823.35">23458 2383 719 0,'-19'-3'145'15,"2"-2"62"-15,12-2 1 16,2 2-32-16,9-6-54 16,8 9-12-16,13 2-18 15,9 2-12-15,16 10-32 0,-1 1-18 16,-4 1-20 0,-3 4 7-16,-4-9-112 15,-6 0-149-15,11 3 147 0</inkml:trace>
  <inkml:trace contextRef="#ctx0" brushRef="#br0" timeOffset="-130574.09">24344 1972 1553 0,'10'30'107'0,"-5"11"41"15,-5 14-15-15,1 19-39 0,-2 6-35 0,-1 7-38 16,2 0-10-16,-2-8-39 16,6-2-36-16,5-9-151 15,-3-5-195-15,12-11 230 16</inkml:trace>
  <inkml:trace contextRef="#ctx0" brushRef="#br0" timeOffset="-124992.33">8509 491 205 0,'0'-8'110'16,"-2"3"71"-16,-4 5-7 15,-1 0-16-15,-1 0-39 16,5 0-13-16,2 0-13 16,1 0 0-16,1 0-1 0,1 11-5 15,1 11-18-15,0 8-16 0,-1 22-28 16,1 7-9-16,2 21-10 15,3 1-1 1,-5 5-4-16,3-4 0 16,-4-9-53-16,-2-8-58 0,0-10-247 15,0-10 205-15</inkml:trace>
  <inkml:trace contextRef="#ctx0" brushRef="#br0" timeOffset="-124700">8976 565 1166 0,'6'0'111'0,"-11"3"71"16,2 7 3-16,3 4-62 15,-3-2-28-15,1 7-47 16,5 10-17-16,-1 4-16 16,7 16-3-16,2 14-4 15,-7-3-2-15,0 9-2 16,4 4-10 0,-6-6-73-16,10 0-59 15,1-17-241-15,0-14 211 0</inkml:trace>
  <inkml:trace contextRef="#ctx0" brushRef="#br0" timeOffset="-124488.04">9485 598 1225 0,'0'8'123'0,"-5"8"82"15,2 9-5-15,0 14-59 0,3 13-33 16,0 15-57-16,-3 13-23 16,8 21-21-16,4 6 2 15,8 19-73-15,9 4-122 16,1 24 114-16</inkml:trace>
  <inkml:trace contextRef="#ctx0" brushRef="#br0" timeOffset="-122097.73">8363 2396 394 0,'0'-10'83'0,"-4"-1"83"0,4 0-16 32,-2-1-40-32,1 2-13 0,1 7-13 0,-2 2 5 15,2 8-4 1,0 3-6-16,6 3-20 16,5 1-11-16,8-6-7 0,6-5-1 0,10-3-7 15,8-2 4 1,7 1-3-16,-4 1-5 15,-7 4-8-15,-12 6-8 16,-22 13-3-16,-14 6-1 0,-28 12-1 16,-1 5-11-16,-14 1-40 31,0 2-16-31,0-3-14 16,3-2 9-16,8-8 37 0,0-3 14 15,8-5 20-15,5-2 15 0,14-7 15 16,9 1 3-16,10-6 15 15,17-3-2-15,11-8 7 0,6-6 6 16,13 2-18-16,5-7-10 16,5 3-21-16,5 5-6 15,0-1-60-15,4 1-78 16,-5 4 74 0</inkml:trace>
  <inkml:trace contextRef="#ctx0" brushRef="#br0" timeOffset="-121483.14">8983 1781 695 0,'-3'3'107'16,"-5"0"91"-16,-1-1-30 0,1 1-54 15,3-1-14 1,5-2-17-16,5 0-2 0,6-2-8 16,-1 0-5-16,10-1-14 15,2 3-8-15,3-3-17 0,2 3-6 16,-2 3-8-16,-6 0-5 15,-8 10-1 1,-7 6 1-16,-12 3-2 0,-13 3-7 0,-4 0-14 16,1-2-6-1,7-9-3 1,6-3 6-16,11-8 9 16,0-3 2-16,12 0 2 0,6 1 0 15,2 4 3-15,6 0 3 16,-7 6 3-16,-1 0 2 15,-7 6 1-15,-6 5-1 0,-6 10 2 16,-10 4-2-16,-15 10 0 16,-4-2-1-16,-9 2-50 15,-4-11-77-15,10-17 71 32</inkml:trace>
  <inkml:trace contextRef="#ctx0" brushRef="#br0" timeOffset="-121103.99">9338 2577 840 0,'-17'18'125'0,"0"1"110"0,2 1-39 16,6-4-81-16,6-2-27 15,8-6-39 1,15-2-5-16,7-4-8 16,12 1-6-16,9-3-16 0,5-6-5 15,-2 1-54-15,-7-6-90 16,5-2 81-16</inkml:trace>
  <inkml:trace contextRef="#ctx0" brushRef="#br0" timeOffset="-120871.2">10186 2235 900 0,'4'-2'139'0,"-4"4"130"15,-9 4-58-15,1 16-69 16,0 8-38-16,0 22-61 15,8 8-20-15,0 19-19 0,5 14-3 16,1 7-27-16,2 5-45 16,6 6-313-16,0 4 247 15</inkml:trace>
  <inkml:trace contextRef="#ctx0" brushRef="#br0" timeOffset="-110465.5">22085 2992 731 0,'27'-27'92'0,"-10"7"93"16,-4 10-35-16,-16 17-17 15,-11 8-14-15,-4 11-24 0,-4-3-20 16,2 6-29 0,4 4-6-16,3 8-4 0,2 3-5 15,3 17-6-15,-1 14-4 16,-5 18-14-16,0 17-4 15,-8 13-1-15,4 5 0 16,-5-2 0-16,2-2 0 16,0-8 0-16,-1 0-1 0,2 3-6 15,-8-6-4-15,1-6-9 16,1-4-1-16,3-9 5 16,9-2 3-16,9-15 5 15,5-7 2-15,5-22 0 0,15-10 1 16,7-8 3-1,3 0 3-15,11-1 6 0,1-4 1 32,4-9 2-32,6-4-4 0,2-4-3 15,4-8-2-15,5 0-8 16,1-6-38-16,-11-7-145 0,-1-1-117 16,-14-14 148-16</inkml:trace>
  <inkml:trace contextRef="#ctx0" brushRef="#br0" timeOffset="-110223.28">22191 4821 1146 0,'-13'10'106'0,"-2"2"67"32,7 1-4-32,5 0-48 15,10-2-28-15,22-2-45 0,10-4-15 16,12 4-20-16,4-1-6 0,-6 11-4 15,-3 6-1 1,-16 9 2-16,-15 8 1 16,-7 12 3-16,-19 3 1 0,-17 12-16 31,-5 0-22-31,-24-7-89 0,-3-5-92 16,-8-13 113-16</inkml:trace>
  <inkml:trace contextRef="#ctx0" brushRef="#br0" timeOffset="-109227.1">23366 4979 677 0,'5'-16'142'16,"1"1"144"-16,-1 4-8 15,3 4-73 1,-6-1-35-16,1 8-63 0,-3 8-23 0,-3 11-22 15,-7 6-12-15,-14 20-22 16,-4 0-7-16,-10 14-15 16,0 2-4-16,-1 4-4 15,1-5-7 1,3-4-1-16,8-10 3 16,10-13 1-16,6-4 4 0,3-9-1 15,11-6-1-15,10-3 4 16,4-3 5-1,10 0 10-15,6 3 1 16,7-6-2-16,1-2-5 16,6-4-6-16,-1-6-7 0,-7-10-68 15,-2-4-70-15,-14-4-339 32,-4-2 285-32</inkml:trace>
  <inkml:trace contextRef="#ctx0" brushRef="#br0" timeOffset="-109047.42">23452 5203 1160 0,'-10'25'170'16,"2"0"81"-16,8 10-39 15,0-3-37-15,5 12-57 16,3 8-13-16,1 11-38 16,-2 8-18-16,-6 6-27 0,-1 1-13 15,-3-6-54-15,1-7-47 16,2-15-180-16,5-9-237 15,1-14 290-15</inkml:trace>
  <inkml:trace contextRef="#ctx0" brushRef="#br0" timeOffset="-108816.6">23847 5099 1511 0,'7'9'123'0,"-4"9"62"0,5 7-1 16,-3 18-58-16,4 9-31 15,-4 9-42-15,-4 10-17 16,-2 2-16-16,-2 4-7 0,-4-5-31 16,6 1-42-16,-1-18-140 15,2-6-134-15,10-19 175 16</inkml:trace>
  <inkml:trace contextRef="#ctx0" brushRef="#br0" timeOffset="-108377.16">23907 5064 1159 0,'0'-36'172'0,"4"4"108"0,5 6-62 31,2 2-24-31,5 0-68 15,6 1-21-15,13 2-52 16,10 2-16-16,17 11-17 16,7 2-8-16,1 14-5 15,-6 6 0-15,-21 11 2 16,-16 7 8-16,-29 7 0 16,-13 7-8-16,-33 5-19 0,-5-1-14 15,-17 2-11-15,1-9 5 16,15-10 14-16,8-8 5 0,29-17 6 15,8-2 0-15,23-6 7 16,13 2 6-16,18 6 15 16,9-2 5-1,12 3-2-15,4 6 0 0,-7-1-8 16,-7 3-2-16,-19 4-2 16,-12 2-2-16,-20 6 6 15,-10 4 1-15,-22 0-2 16,-9 5-1-16,-24-5-28 15,-2-6-22-15,-5-12-75 16,0-5-41-16,14-7-189 16,4-1-218-1,9-2 324-15</inkml:trace>
  <inkml:trace contextRef="#ctx0" brushRef="#br0" timeOffset="-108128.04">22947 6075 993 0,'-2'21'149'0,"8"-6"260"0,24 0-210 0,15-4-6 16,18 1-12-16,47-7-78 15,21-3-29-15,47-7-40 16,2-5-14-16,-8-4-7 31,-9-2-1-31,-26 4-3 0,-11-2-24 0,-30 7-113 31,-7 6-89-31,-44 7 105 0</inkml:trace>
  <inkml:trace contextRef="#ctx0" brushRef="#br0" timeOffset="-86148.58">16073 16780 533 0,'-8'-2'136'0,"-3"-1"117"0,3 2-83 16,0 1-32-16,-4 6-48 16,1 5-17-16,-5 10-4 15,0-1 2-15,7 1 3 16,-2 1 0-16,9-8-8 16,5 0 1-16,19-1 15 15,13-4 3-15,39-3 0 16,15 4-8-16,16-7-35 15,4-3-13-15,9-3-18 0,21-10-4 16,8 1-4-16,6-1 0 0,-19 7 0 31,-17 3 2-31,-21 3 1 16,-9-5 5-16,-8 6 2 16,-16-1 1-16,-24 0 2 15,-10 11-7-15,-31-12 3 0,-12-4-1 16,-37-1-9-16,-15-7-6 0,-25-4-31 15,-10-2-24-15,-15-8-56 32,-16-1-17-32,-19-7-22 0,-14 7 8 15,12 9 51-15,11 11 25 16,12 9 46-16,8 12 16 16,26 1 19-16,17-1 14 0,43 1 25 15,10-3 10-15,23-5 7 16,5 1-3-16,20-3-4 15,11 6 1-15,38 2-11 16,13 0-10-16,28 0-23 16,4-1-11-16,9-8-6 15,12-3-1-15,23-11 1 16,-4-3 2 0,-21 0 3-16,-18 1 2 0,-47 5 6 15,-10 4 5-15,-32 4 10 16,-17 4 4-16,-31 4-1 0,-22 5-3 15,-21 1-12 1,-16 2-5-16,-48 6-40 0,-15-3-25 16,-27 0-51-16,-11 0-15 0,-8-7 27 31,12 1 22-31,18 0 50 16,25-2 15-16,59-8 16 15,24 3 13-15,37-8 21 16,15-1 15-16,31 6 9 15,9 1-10-15,31 7-19 0,19-3-15 16,32-2-21-16,7-6-1 0,8-3-2 16,-7-8 9-16,-10-2 18 15,3 0 4-15,-13 1 8 16,-21-2-5-16,-31-4-10 16,-22 4 1-16,-30 8 3 0,-15 1 0 31,-41 8-13-31,-23 5-19 15,-46 6-39-15,-11 4-16 16,-6-4-14-16,-7-9 10 16,0-9 26-16,5-7 13 0,27-4 19 0,24 4 2 15,56 7 16 1,25 6 11-16,35 14 20 0,32 6 4 16,45 16-14-16,16 0-10 15,25-9-19 1,7-2-2-16,17-16 0 0,2-9 0 0,2-7-14 15,-14-7-40-15,-15-14 33 16</inkml:trace>
  <inkml:trace contextRef="#ctx0" brushRef="#br0" timeOffset="155943.33">14199 7212 378 0,'28'22'163'15,"-4"3"135"-15,-5-2-39 0,-3 2-27 16,-8-2-39-16,-5-4-15 16,-11-6-24-16,0 1-11 15,0-1-24-15,2 3-15 16,-5-7-26-16,-10 0-11 15,-17 1-13-15,-12-5-1 16,-15 6-25 0,-6-2-2-16,-11 4-13 0,5 1-7 15,11 2 0-15,9 4-5 0,13-1-2 16,11 6-2-16,10 9 5 0,8 2 8 31,8 10 16-31,7 12 8 16,0 5 13-16,7 10-5 15,-3 12-14-15,3 3-5 0,-1 19-17 16,2 7-1-16,-5 20 1 16,-3 6-1-16,2 19-5 15,-1 12-1-15,4 21-3 16,0 13 0-16,-5 25 5 16,3 2 1-16,-2-2-1 15,-5 7 1-15,1-11-1 16,-4-7 0-16,-1 0 1 15,-1-6 1-15,-2-19-3 16,-3-2-4-16,-7-21-6 16,15-9-3-16,-5-18-3 15,3-10 2-15,11-24 2 16,-6-11 2-16,3-21 5 16,0-9 3-16,0-15 2 15,5-10-2-15,9-17-1 16,-2-9 0-16,6-11 1 15,4-7 0-15,0-10 2 0,5-2 2 16,1-7 0 0,2-5 1-16,8-3-1 0,0-3-1 15,14 4 0-15,6-1 1 0,21 3 0 16,8-1 1-16,11 3 2 16,4-2-1-16,-1 0-1 15,2 1 1-15,10-1-2 16,7 2 0-16,0-2 1 15,-13 1-1-15,-20 5 2 16,-21-2-1-16,-21 6 4 16,-9 1 0-16,-17-1 2 15,-7 3-1-15,-7-5-6 16,-3-3-2-16,-1-11-5 16,4-9-1-16,-2-18 3 15,-1-5 2-15,-2-16 2 0,0-6 0 0,-10-12 1 31,4-10 0-31,-8-23-1 16,-5-18 1-16,0-29 0 16,-3-14-2-16,-3-21 1 15,3-5-1-15,14 0-1 0,-2-8-1 16,15 10-1 0,8-1 2-16,7-3-1 0,4 9 0 15,3 10 1-15,3 5 0 16,3 11 0-16,-2 14-1 0,4 26 2 15,0 6 0-15,-9 36 1 16,-2 9 0-16,-8 17 1 31,0 10-1-31,-7 13-1 16,-3 4 2-16,-4 14-1 0,-4-2 1 16,-2 4 1-16,-7 4-1 15,-2 1 1-15,-3 0 0 16,-7 0 0-16,-3-1 1 0,-4-2-1 15,-4 0 0-15,-1 3 0 16,-3-4 0-16,-4-3-1 16,-6 8 1-16,-20 2 0 15,-22 3-1 1,-37 15-1-16,-15 5-1 0,-24 15-18 16,-17 9-15-16,-8 22-46 15,5 7-42-15,19 20-102 16,39 9-81-16,54 10 162 15</inkml:trace>
  <inkml:trace contextRef="#ctx0" brushRef="#br0" timeOffset="156908.19">14966 12449 872 0,'11'-22'142'0,"-8"8"128"0,3 3-36 0,-11 11-74 16,1 10-35 0,-4 7-62-16,1 11-27 15,-4 17-29-15,4 5-5 16,0 13-3-16,-1-5-2 15,7-4 0-15,-1-7 0 0,2-14 0 16,3-10 1-16,2-14 1 16,0-9 0-16,0-5 1 15,-1-7 1-15,-1-9 4 16,2 2 3-16,3-17 8 16,2-3 3-16,4-25-1 15,-5-10-2 1,5-9-7-16,2-2-5 0,-2 18-2 0,4 14-1 15,-7 27-1-15,1 15 1 16,-2 24 0-16,2 12 0 0,-7 26 0 31,3 4 0-31,-5 11 1 16,-1-3-1-16,6-15 0 16,-2-12 0-16,5-33-1 15,3-11 4-15,5-19 14 0,-1-4 12 16,5-5 23-1,1 2 12-15,-5 14-5 16,0 9-4-16,-5 14-23 16,-1 17-16-16,-4 22-6 0,-3 8-27 15,2 15-68-15,-3 1-69 16,6-13-281-16,3-12 254 16</inkml:trace>
  <inkml:trace contextRef="#ctx0" brushRef="#br0" timeOffset="157513.38">15537 12656 1015 0,'3'39'98'15,"-2"-4"72"-15,12-8-19 16,3-16-41-16,8-8-17 16,4-12-26-1,2-9 2-15,0-15 4 16,-5-3-3-16,-1-7-2 15,-10 2-4-15,-9 0-4 16,-4 5-4-16,-10 12-4 16,-9 10-13-16,-10 19-21 15,-7 12-3-15,-7 23-17 0,2 12-6 16,2 20-3-16,10 14-1 16,11 0-1-16,14-1 1 15,15-26 1-15,12-15 0 16,14-35 7-16,0-13 4 0,4-26 15 15,2-10 8-15,-6-5 13 16,-2-1-1-16,1 8-1 16,-3 6-6-16,-4 12-11 31,-4 9-2-31,-7 17-10 0,-7 7-3 16,-5 12-11-16,0 2-8 15,-7 4-6-15,0 1 0 16,0-13 12-16,0-14 6 15,2-5 6-15,7-23 1 16,1-6 8-16,7-6 4 0,2 5 4 16,5 5 3-16,4 9-6 15,4 8-3-15,1 8-7 16,5 6-3-16,-3 8-3 16,1 5-4-16,-14-3-5 0,0-2 2 15,0-14 1-15,-6-9 3 0,14-15 6 16,-3-12 7 15,1-3 20-31,8 4 10 0,2 21 8 16,3 12-5-16,8 29-20 0,-2 12-7 15,-7 24-77 1,-2 7-65-16,-18 9 72 0</inkml:trace>
  <inkml:trace contextRef="#ctx1" brushRef="#br0">22829 12244 0</inkml:trace>
  <inkml:trace contextRef="#ctx0" brushRef="#br0" timeOffset="162690.14">13697 7811 455 0,'7'-4'113'0,"-9"-4"102"16,2 2-42-16,-8 2-77 0,-1-4-31 15,5 5-16-15,3 3 1 16,-9 0 22-16,7 15 16 16,3-4 15-16,-8 3 4 15,15-3-7-15,-3-5-10 16,7 0-21-16,12 1-4 16,3 1-11-16,4-2-3 0,22 11-10 15,7-3-6 1,20 5-9-16,14 5-5 15,11-8-4-15,3-4 0 0,-4-12 7 16,-5-6 7 0,1-8 8-16,5-5 0 0,0 2-7 15,-9-2-1-15,-31 5-10 16,-19 2 0-16,-26 11-45 16,-15 2-47-16,-7 9-95 0,-8 6-73 31,0 3-148-31,2-5 207 0</inkml:trace>
  <inkml:trace contextRef="#ctx0" brushRef="#br0" timeOffset="163107.33">13754 8420 914 0,'0'0'57'0,"0"0"11"0,0-19 122 0,3 3-14 0,2-1 23 15,4 3-31-15,7 6-67 16,6 5-27-16,15 4-33 16,7 9-7-16,30-2-7 0,24 4 4 0,17-2 5 15,8-1 5 1,5-7 9-16,-1-2-2 0,8-10-5 31,0 1-7-31,-20 1-13 0,-14-1 0 16,-39 7-3-16,-21 1-1 0,-17 1-39 15,-23 1-43-15,4 1-138 16,-19-1-100-16,-7-2 159 16</inkml:trace>
  <inkml:trace contextRef="#ctx0" brushRef="#br0" timeOffset="163405.58">13786 8848 1111 0,'0'0'90'0,"6"1"-2"0,11 5 133 0,7-1-50 0,15 5-5 15,12-4-39-15,28 0-70 16,14-3-23-16,19-3-23 15,3 0-4-15,-8-4 2 16,1-6 1-16,-3 1 6 16,-4-2 1-16,-19 4-3 15,-12 1-24-15,-36 3-77 16,-12 1-58-16,-22 4-356 16,-11 4 305-16</inkml:trace>
  <inkml:trace contextRef="#ctx0" brushRef="#br0" timeOffset="163669.21">13801 9411 1508 0,'7'12'103'0,"2"-1"71"0,16-9-63 16,7-2-5-16,20 0-28 15,22 0-24-15,27 4-39 16,5 3-7-16,9-1-4 16,-1 0-2-16,-7-4 1 0,10 1 0 15,-5 0 5 1,-11 0-13-16,-35 1-91 16,-17 0-73-16,-30 4 82 0</inkml:trace>
  <inkml:trace contextRef="#ctx0" brushRef="#br0" timeOffset="163893.14">14361 10190 1691 0,'-17'34'72'16,"-5"-2"13"-16,5-9-59 15,4-16-6-15,8-1-41 16,12-11-169-16,4-3 133 16</inkml:trace>
  <inkml:trace contextRef="#ctx0" brushRef="#br0" timeOffset="164032.96">14361 10795 1545 0,'-11'19'55'0,"2"-6"-14"16,4-7-29-16,5-14-254 16,2-3 173-16</inkml:trace>
  <inkml:trace contextRef="#ctx0" brushRef="#br0" timeOffset="164177.13">14371 11103 1341 0,'-14'49'158'0,"-7"-7"109"0,9-12-139 0,-3-6-45 16,7-16-65-16,4-7-48 16,4-9-185-16,3-3 143 15</inkml:trace>
  <inkml:trace contextRef="#ctx0" brushRef="#br0" timeOffset="164297.48">14385 11461 1442 0,'-9'39'127'0,"2"-1"64"16,-1-2-50-16,5-14-92 16,2-9-35-16,2-18-177 15,2-7 113-15</inkml:trace>
  <inkml:trace contextRef="#ctx0" brushRef="#br0" timeOffset="164415.31">14466 11705 1288 0,'-2'54'187'0,"-7"-4"174"16,1 1-127-16,-3-12-111 16,1-7-43-16,5-15-118 15,5-14 27-15</inkml:trace>
  <inkml:trace contextRef="#ctx0" brushRef="#br0" timeOffset="166271.77">14761 7423 235 0,'-2'7'52'0,"-3"-6"62"15,2 1 12-15,3-2 17 16,5 0 5-16,-4 0 3 16,1 0-11-16,3 0-30 15,-1 0-10-15,-2 0-20 16,0 0-11-16,7-3-15 16,-6-2-5-16,10 2 1 15,3 0 1-15,6-5 11 16,3-2 4-16,5 1 2 15,6-4 5-15,4-6 2 16,5-1 1-16,6-10 7 16,-4-2 2-16,12-13 2 15,5-6 5-15,17 4-14 16,17 0-6-16,4 7-15 16,-1 7-11-16,-6 1-9 0,-10 1-8 15,-5 4-19-15,2 8-1 16,-4 3-2-16,-4 4 1 15,-13 2 7-15,-10 2-2 0,-20 4-3 16,-4-3-7-16,-14 0-1 16,-2-1 6-16,-6-3-6 15,-4-2-3-15,2-3-25 16,5 0-19-16,-1-6-27 16,-1 3 4-16,-1-1-2 15,-5 3-3-15,0-2-3 0,0 5-7 16,-2-1-14-1,-1 4 2-15,-3 0 20 0,4-1 11 16,2 4 16-16,-2-3-8 16,1 4-65-16,-1 6-61 0,-1-1-228 15,3 1 232-15</inkml:trace>
  <inkml:trace contextRef="#ctx0" brushRef="#br0" timeOffset="166713.93">16193 6558 943 0,'3'-8'128'16,"-1"-3"110"-1,6 1-26-15,3 1-61 0,-2-1-20 16,12 9-33-16,-4 1-7 31,5 0-7-31,3 9-4 0,2-1-5 16,0 0-2-16,5-3-8 15,-3 1-5-15,-2-4-4 16,8 1-9-16,-8 5-9 16,-3-4-7-16,-12 9-15 0,-6 3 3 15,-7 9-6 1,-12 8 1-16,-4 7-5 16,-7-1 2-16,-1 4-2 0,0 2-2 15,4-8-20-15,2-7-23 16,8-8-70-1,8-8-52-15,3-11-126 16,2-6-173-16,13-21 263 16</inkml:trace>
  <inkml:trace contextRef="#ctx0" brushRef="#br0" timeOffset="166986.2">16794 5764 1521 0,'5'18'160'0,"3"16"100"16,-5 6-17-16,2 23-71 15,2 6-48-15,-3 15-62 16,4 6-17-16,-8-2-22 15,1-4-12-15,4-12-29 16,3-10-37-16,7-21-114 16,-2-14-135-16,17-21 164 15</inkml:trace>
  <inkml:trace contextRef="#ctx0" brushRef="#br0" timeOffset="167187.86">17187 5637 1511 0,'-3'52'183'15,"-2"8"179"-15,-1 7-205 16,4 3 4-16,-1 1-84 0,3-5-39 16,3-4-47-16,5-10-38 15,6-11-129-15,5-8-129 16,16-19 158-16</inkml:trace>
  <inkml:trace contextRef="#ctx0" brushRef="#br0" timeOffset="167571.13">17222 5545 1342 0,'14'-23'196'0,"3"4"90"16,13 0-49-16,2 5-34 0,6 1-92 15,4 2-38-15,2 11-34 32,-4 8-11-32,-10 9-18 0,-16 7 1 0,-16 14-2 15,-15 3 1-15,-22 9-6 32,-2 1-4-32,-4-10-3 15,9-4-4-15,17-13 1 0,5-7 1 16,17-4-1-1,10-2 0-15,17 0 1 0,8 3 3 16,9 2 2-16,3 3 3 16,-1-3 2-1,-8 0 1-15,-17 6 1 0,-16 3 0 0,-14 5 2 16,-17 5-1-16,-21 2-14 16,-8 3-26-16,-8-2-66 31,3-8-41-31,16-15-110 15,11-7-131-15,24-22 223 0</inkml:trace>
  <inkml:trace contextRef="#ctx0" brushRef="#br0" timeOffset="167922.16">17812 5742 956 0,'1'33'165'15,"1"-6"71"-15,-2 2-36 0,-2-4-39 16,2-12-88-16,0-2-21 16,5-21-13-16,4-4 0 15,4-11 11-15,3-2 1 16,4-2 11-16,-5-5 2 16,0 5 3-16,-2-2 4 15,-2 12-17-15,-2 6-5 16,-4 12-15-16,1 7-8 0,-2 22 1 15,0 7-4-15,4 12-8 16,-1 5-2-16,-1-1-9 16,0 1-1-16,-1 0 1 15,-5-1 0-15,-11-7-21 16,-2 0-29 0,-9-9-81-16,-2-6-62 15,4-10 96-15</inkml:trace>
  <inkml:trace contextRef="#ctx0" brushRef="#br0" timeOffset="168127.81">17979 5165 1341 0,'24'21'189'0,"-1"5"100"0,-2 27-44 16,1 10-41-16,-8 17-90 15,-5 10-37-15,-7 3-48 16,0-2-12-16,-1-16-62 16,9-12-56-16,7-18-170 15,10-10 142-15</inkml:trace>
  <inkml:trace contextRef="#ctx0" brushRef="#br0" timeOffset="168454.26">18301 5563 1204 0,'11'7'143'16,"4"-3"72"-16,9-8-36 15,14-5-23-15,1-13-44 16,2-3-18-16,-1-7-10 16,-2-3 2-16,-4 6 0 15,-7-6-4-15,-14 6 4 16,-13 3 3-16,-25 5-16 31,-5 7-4-31,-16 17-28 0,-3 11-12 0,2 24-13 16,3 11-7-16,12 17 0 15,10 2-3-15,27-8-4 16,15-5-1 0,27-26-2-16,9-12-1 0,10-20-19 15,7-10-32-15,-1-12-82 16,5-2-367-16,-17-12 315 15</inkml:trace>
  <inkml:trace contextRef="#ctx0" brushRef="#br0" timeOffset="175328.24">12569 11745 233 0,'-8'0'53'0,"-3"-4"59"16,0-4-36-16,2-3 10 15,4 0 25-15,4 0 70 16,-1 3 24-16,-1 8 17 16,1 0-12-16,-3 12-44 15,-4 0-29-15,-5 7-49 16,-2 9-20-16,-4 15-33 16,-1 9-13-16,-6 13-14 0,-7 4-4 31,-8 7-3-31,3-2-1 15,-4-11-2-15,10-9-1 16,8-17 1-16,3-10 1 0,22-8-2 0,11-6-1 16,11-5 4-16,8 0 0 15,10-8 3-15,-3 0 1 16,11-10-2-16,-6-1-1 16,9-5-25-1,-1-6-24-15,-6-1-70 0,4-4-56 16,-17 0-207-1,-7-1 218-15</inkml:trace>
  <inkml:trace contextRef="#ctx0" brushRef="#br0" timeOffset="175528.29">12503 12057 1079 0,'-11'0'145'16,"3"0"120"-1,2 8-32-15,6 9-69 16,-2 11-26-16,1 23-55 0,-1 10-25 0,-7 20-36 15,2 6-13-15,-1 1-28 16,4 2-26-16,1-16-61 16,3-9-50-16,7-26-163 15,4-14-175-15,8-25 275 16</inkml:trace>
  <inkml:trace contextRef="#ctx0" brushRef="#br0" timeOffset="175950.54">13027 11629 876 0,'12'4'169'16,"-2"2"154"-16,-7 8-98 15,-5 3-31-15,-9 5-46 16,-3-3-27-16,-6 2-52 15,-6-5-9-15,-4 4-25 16,-4-1-8-16,-9 8-13 16,2 6-10-16,0 18-6 15,3 5-1-15,10 17-2 16,9 1 2-16,16-6-4 0,9-5 0 16,23-19-2-16,7-11-1 15,8-19 3-15,-5-4 2 16,-2-18 3-16,-14-8 0 15,3-15 2-15,-4-9 0 16,-3-7 1-16,-4-2 0 16,-4 8 1-16,-4 8 0 15,-1 25 4-15,-1 13 3 16,-10 26 3-16,-1 15 0 0,-8 19-2 16,6 9-7-16,1-8-11 15,4-11-37 1,5-17-120-16,-1-13-122 0,10-17 145 15</inkml:trace>
  <inkml:trace contextRef="#ctx0" brushRef="#br0" timeOffset="176128.54">12910 12162 982 0,'11'-9'116'0,"5"-12"127"16,0-5-42-16,15-4-38 15,-4-7-33-15,1 1-71 0,6 1-26 16,-3 2-82-16,7-3-62 0,-2 3-236 16,1 6 193-16</inkml:trace>
  <inkml:trace contextRef="#ctx0" brushRef="#br0" timeOffset="176288.93">13267 11831 834 0,'-8'19'129'0,"-3"3"114"16,3 4-46-16,0 5-67 15,0 2-19-15,8 7-29 16,0-1-15-16,6 11-31 16,1 12-12-1,2 4-18-15,2 10-13 0,2-11-77 0,-1-2-71 16,1-13-120-16,-4-10-48 16,-2-18 165-16</inkml:trace>
  <inkml:trace contextRef="#ctx0" brushRef="#br0" timeOffset="176654.74">13306 12385 771 0,'-2'-85'136'0,"-2"-2"134"16,4-3-27-16,4 5-45 15,4 6-8-15,11 18-27 16,-1 7-22-16,10 19-42 16,7 12-22-16,3 13-36 15,-8 10-10-15,0 13-18 0,-12 9-4 16,-8 14-3-1,-5 2-1-15,-20 8 2 0,-10 1-8 16,-16 0-11 0,-5-4-5-16,2-7-2 15,6-11 7-15,13-12 5 16,24-11 0-16,-10-1 1 0,23-6 0 0,13-3 7 16,10 7 3-1,16 6 4 1,2 4 0-16,-7 13-3 0,-2 7 0 15,-15 7 1-15,-6 3-1 16,-10 12 2-16,-12-7 2 16,-13 5-1-16,-13 0 1 15,-32 0-26-15,-14-2-46 0,-21-5-156 16,-2-4-332-16,5-9 321 16</inkml:trace>
  <inkml:trace contextRef="#ctx0" brushRef="#br0" timeOffset="193580.49">6011 9750 491 0,'7'0'87'0,"-18"0"-19"0,-7-4 71 16,1-2-46-16,4-10-23 0,7 1-5 0,-4-3 31 16,12 4 21-16,-2 5 36 15,6 5 6-15,-3 6-8 16,-1 9-10-16,1 6-28 16,2 9-18-16,0 10-45 15,-2 2-12-15,-3 4-25 16,0 6-5-16,-3 4 0 15,-8 0-5-15,-4 4-1 16,1 0-1-16,-2-11-1 16,-2 1-4-16,6-14-2 15,8-9 0-15,4-10 1 16,3-10 3-16,8-4 2 16,3-4 0-16,7-3 2 15,-2 3 1-15,4-1-1 16,2 4 1-16,5 2-1 15,2 5-1-15,3 0-1 16,-1 3 0-16,12-2 0 16,3 3-5-16,9-2 12 15,7-1 2-15,11 0 8 0,14 2 7 0,23 2-14 16,-7-4 3-16,3 2-2 16,-3-7-3-16,-5-1 10 15,15 2-3-15,17-2-1 16,-1 0 4-16,-1 3-4 15,-3 5-4-15,5-3-4 16,4 1-3-16,2-3-6 16,-5 0 4-16,-10-3 1 15,-1-1 3 1,16-1-3-16,-8 1 1 16,-8 1 1-16,-11 1-2 15,-22 4 4-15,2 1 0 0,-1-1-2 16,-1 1-1-16,-5-2 1 15,-6 0-2-15,-11 3 1 16,-8-3-1-16,-2-1 2 16,-1 1 1-16,-14-8 2 15,-1 0 0-15,-12-6 2 16,-9-2 0-16,-9-1 1 16,-1-4 1-16,-4 2 1 15,-2 1-1-15,-5 0-1 16,0-3-1-16,0-2 2 15,0-6 0-15,4-9 0 16,4-3 0-16,5-11-4 0,1-4-1 16,0-22-3-16,-1-5-1 15,1-20-1-15,0-4-1 16,10 12-2-16,3 12 0 16,6 21 0-16,-5 10 1 0,-1 20 7 15,-5 1 5-15,-11 18 8 16,-8 7 4-16,2-1-1 15,-5 5-1 1,-8 6-6-16,-4-2-1 0,-11 2-6 16,-2 1-2-1,-6-6 2-15,-7-3-5 16,-13 0 1-16,-9 0 0 16,-6 0-2-16,-10 0 1 15,-9 0 0-15,-5-3-1 0,-25 0-1 16,-16 0 1-16,-3 4 2 15,-8 1-1 1,2 4 1-16,-5 1-2 0,-10-1-2 16,-3-1 0-16,4 3-6 15,-6-5-1-15,-2 0-3 16,-1-5 1-16,9-6 2 0,7-3 1 16,5-3 1-1,2 2 1-15,12 5-1 16,9 7 1-16,14 13-2 15,-3 9-1-15,-7 5 0 0,2 7 1 0,10 1 1 32,15 1 0-32,25-1-1 15,6-3 0-15,14-2 1 16,1-2-1-16,12-3 1 16,3-1-9-16,3-10-19 0,7-1-13 0,-4-10-30 15,7 2-11-15,13-2-47 16,1-2-64-16,22 12 115 15</inkml:trace>
  <inkml:trace contextRef="#ctx0" brushRef="#br0" timeOffset="194353.41">6308 11592 867 0,'-6'-13'190'16,"-6"0"231"-16,3 2-175 0,1 5-72 15,-1-3-48-15,6 5-58 16,-2-2-19-16,10-3-20 15,1 1 0-15,17 0 1 16,3-6-4-16,12 7-14 16,-1 1 3-16,-7 6-9 15,0 9-3-15,-17 10 7 0,-8 7 0 16,-19 7-14 0,-9 5-9-16,-8 1-18 15,-7 2-3-15,3-6 13 16,7-8 8-16,12-15 9 15,10-1 0-15,17-9 6 16,2-2 10-16,13 3 23 0,0 2 14 16,4 6 13-16,0 3-4 15,-10 8-12-15,-3 2-9 16,-10 6-12-16,-9 1-3 16,-14 7-4-16,-6-3-3 0,-12 7-7 15,-1-2-6-15,-1-2-37 16,-1-7-28-1,12-6-68 1,8-3-35-16,10-11-164 16,6-11 189-16</inkml:trace>
  <inkml:trace contextRef="#ctx0" brushRef="#br0" timeOffset="195041.26">6713 11678 930 0,'29'-20'185'0,"-3"2"147"0,1 0-96 16,2 2-45-16,1 6-73 15,1 4-31-15,-1 4-49 16,-1 4-17-16,-15 6-5 16,-3 8 3-16,-11 6 3 15,-11 8 1-15,-7 8-4 16,1-1-4-16,-10 4-6 15,2-3-1-15,6 0-1 16,-6-6 0-16,14-7-1 16,9-1-2-16,7-1-4 15,8-4-3-15,10-2 0 0,4-4-1 0,5-8 1 16,-1 0-1-16,5-2-27 16,4-8-15-16,1-6-78 15,6-5-48-15,2-15-93 16,3-9-52-16,3-12-19 15,4-6 32-15,-4-4 120 16,-4 1 115-16,-23 12 225 16,-4 2 81-16,-18 20 99 15,-11 8-1-15,0 17-78 16,-4 10-51-16,-7 19-91 16,-1 9-46-16,3 16-47 15,-2 2-15-15,8 7-9 0,8-7-20 16,3-7-21-16,2-7-8 15,3-15-3-15,0-5 16 16,0-10 20-16,3-1 10 16,-7-10 12-16,1-10 14 0,1-11 20 15,-3-2 7-15,10 0 4 32,1 4-9-32,8 4-21 15,-1 0-8-15,-1 10-10 16,4 3-1-16,-2 8 1 0,-4 6 1 15,-7 8 3-15,-8 3 6 16,-10 4 7-16,-5 8 3 16,-15-4-1-1,-8 6-5-15,-11-17-37 16,1-2-36-16,1-20-100 0,10-11-108 16,27-18 144-16</inkml:trace>
  <inkml:trace contextRef="#ctx0" brushRef="#br0" timeOffset="195329.4">7993 11626 1080 0,'27'38'160'0,"-10"9"106"16,-9 12-70-16,-13 5-114 16,-1 3-43-16,-7-12-31 0,2-6-8 15,11-18-2-15,-2-13-2 16,12-18 13-16,6-5 20 15,-15-25 48-15,2-6 20 16,-1-13 12 0,4-5-13-16,9 1-40 15,-1 0-19 1,9 8-25-16,-5 1-8 0,4 15-8 16,-6 6-20-16,4 7-68 15,4 2-52-15,7 1-154 16,7 0-100-16,3 10 217 15</inkml:trace>
  <inkml:trace contextRef="#ctx0" brushRef="#br0" timeOffset="195740.73">8354 11863 452 0,'13'1'134'16,"1"-2"101"-16,11-13-93 15,3-4-27-15,9-10-21 16,-6-1 7-16,-1 0 26 15,-6 2 4-15,-16 1 1 16,-7 11-3-16,-7 4-14 16,-13 1-15-16,-8 10-35 15,-6 10-18-15,-3 10-34 16,-2 13-13-16,13 16-27 16,9 5-23-16,11 1-26 15,10-5-9-15,12-15 12 16,13-14 21-16,16-17 36 15,5-10 18-15,9-13 38 16,1-8 14-16,7-9 28 16,-16-3 17-16,-11-1 2 15,2 2-7-15,-17 1-7 16,4 3-6-16,-12 15-8 16,-20 10 1-16,-14 20-22 15,-7 13-19-15,-10 25-27 0,-4 9-11 16,7 19-25-16,0 2-21 15,5 6-66-15,8 0-34 16,1-1-113 0,10 4-76-16,-7-1 194 0</inkml:trace>
  <inkml:trace contextRef="#ctx0" brushRef="#br0" timeOffset="195876.58">8460 12749 862 0,'-48'0'229'15,"7"-13"204"-15,11-5-36 0,19-30-114 16,14-5-77-16,32-9-105 15,9-4-32-15,27 4-52 16,16 2-12 0,9 1 368-16,16-3-274 0</inkml:trace>
  <inkml:trace contextRef="#ctx0" brushRef="#br0" timeOffset="198357.65">6505 9595 689 0,'0'-2'63'16,"0"4"70"-16,-8 4-20 16,2 18-36-16,-4 3-9 15,1 17-46-15,1 6-9 0,5 7-8 16,3-3-4-1,5-16 3-15,7-8 12 16,4-18 33-16,8-7 18 0,1-11 27 16,-1-10-2-16,-7-8-17 15,-4-4-5-15,-17-4-16 16,-10 6-1-16,-16 3-5 16,-1 9-9-16,-6 10-13 15,1-4-7-15,9 9-12 0,0 6-4 16,16-4-13-16,10-2-45 15,9-2-237 1,11-14 192-16</inkml:trace>
  <inkml:trace contextRef="#ctx0" brushRef="#br0" timeOffset="198640.03">6917 9750 1047 0,'-24'31'149'0,"7"1"121"15,-5-1-123-15,6 7-87 16,-3 1-32-16,8 1-16 16,11-1-6-16,9-13-6 15,15-11 0-15,8-18-9 16,1-13 19-16,5-20 40 16,-4-3 25-1,-4-10 44-15,-3 2-8 0,-16 2-26 16,-8 8-24-16,-7 11-33 15,-17 7-9-15,-7 13-11 16,1 8-11-16,-3 13-65 16,-2 15-42-16,15 5-182 15,-4 0 161-15</inkml:trace>
  <inkml:trace contextRef="#ctx0" brushRef="#br0" timeOffset="198900.58">7381 9702 875 0,'-15'22'155'16,"-2"8"136"-16,-5 8-175 15,-3 5-50-15,11 6-56 16,4 0-5-16,23-8-6 16,12-10-3-16,19-17 12 15,10-14 19-15,1-20 55 0,-1-13 26 16,-6-12 27-16,-10-5 0 15,-14 0-23 1,-15 2-14-16,-12 10-28 0,-12 7-16 16,-20 15-27-16,-5 7-10 15,-21 18-52-15,1 7-52 16,-3 15-112-16,4 3-86 16,34-8 146-16</inkml:trace>
  <inkml:trace contextRef="#ctx0" brushRef="#br0" timeOffset="199161.28">7884 9664 571 0,'9'8'183'15,"-6"5"167"-15,-6 6-160 0,-8 6-62 16,0 16-81-16,-1 8-23 16,8 12-21-1,4 4-2-15,21-10-3 16,14-6-8-16,25-25 52 0,3-16 30 0,3-21 62 15,-4-7 29-15,-23-21-27 16,2 0-20-16,-21-8-47 16,-13 0-18-1,-9 6-19 1,-14 2-8-16,-21 11-6 0,-12 7-22 0,-13 15-104 16,-4 6-84-16,12 12 92 15</inkml:trace>
  <inkml:trace contextRef="#ctx0" brushRef="#br0" timeOffset="199428.99">8491 9652 872 0,'11'6'143'0,"-4"11"128"16,-7-1-69-16,-10 11-100 15,-1 9-32-15,2 13-42 0,1 6-17 16,11-1-10-1,8-4-1-15,16-15-5 16,7-16 1-16,7-19 19 16,8-5 27-16,-9-15 41 15,-5-1 20-15,-20-4 4 0,-10 1-19 16,-16-1-36-16,-8 2-17 16,-8 1-27-16,-6-2-50 15,5 3-183-15,4 6 149 16</inkml:trace>
  <inkml:trace contextRef="#ctx0" brushRef="#br0" timeOffset="199557.31">8994 9769 1231 0,'5'25'127'0,"-2"-6"64"15,1-5-51-15,-4-14-121 16,0-3-76-16,6-16 38 15</inkml:trace>
  <inkml:trace contextRef="#ctx0" brushRef="#br0" timeOffset="199697.91">9345 9769 867 0,'-5'52'184'0,"-12"-2"181"16,-4 0-193-16,-3-21-95 15,2-5-65-15,16-32-198 16,6-18 134-16</inkml:trace>
  <inkml:trace contextRef="#ctx0" brushRef="#br0" timeOffset="200061.3">9725 9617 1305 0,'-17'22'169'16,"-1"2"111"-16,-2 4-115 16,-1 1-59-1,-2 10-69-15,0 7-23 0,16 6-16 16,0 0-4-16,20-8-4 15,11-8-1-15,5-20 13 16,14-8 28-16,4-18 51 16,1-5 23-16,-10-25 8 15,-8-7-20-15,-21-22-39 32,-7-9-18-32,-13 6-9 0,-13 4-8 15,-12 16-11-15,-7 14-29 0,-7 35-94 16,-3 17-508-1,-36 26 402-15</inkml:trace>
  <inkml:trace contextRef="#ctx0" brushRef="#br0" timeOffset="204440.32">10346 9488 473 0,'0'9'60'0,"0"-2"72"15,0 0-5-15,2-3 3 16,4-1-3-16,2 2-16 0,2-4-9 16,1 10-20-16,1-1-13 15,3 9-28 1,8 3-14-16,4-2-20 0,0 1-2 0,6-4-4 31,-3 2 1-31,9-3 3 16,10-2 4-16,8 0 2 15,13-3 0-15,2-6-3 16,2-5-3-16,-7-11 6 16,-6-7 7-16,2-8 13 15,-1-3 3-15,4 1-6 16,-1-5-6-16,-4 4-11 0,2-4-2 15,-6 2 6-15,-6-7 0 16,-3 0 8-16,-8-8 3 16,-2 2-6-16,1 3 5 15,-4-3 10 1,-2 1 6-16,2-2 4 0,-2-1-6 16,-10-5-8-16,1 4-8 15,-5-3 4-15,-3-1 3 0,0 7-8 16,-1 0 0-16,1 0-7 15,-2 7-4-15,-1-4-2 16,1 2-3-16,5-8-2 16,2-10-1-16,5-6 4 15,3-2 4-15,-2 7 8 16,-2 6 3-16,-3 11-1 16,2 4 0-16,-7 8-5 15,7 2-1-15,-2-6-5 16,-11-1-2-16,5-3-3 15,-4-1 1-15,2 3-1 16,-3 7 1-16,-6 1-1 16,3 3-2-16,-8 5-2 15,8 7-1-15,5 5-2 16,-6-2 0-16,6 6 0 0,-3-4 1 16,4 4 1-1,0-1 1-15,0-9-1 16,-1-3 1-16,1-4 0 15,2 2-1-15,1 6 1 16,0 1 0-16,-2 4 0 16,-3 6-1-16,-1 1 0 15,-3 0 0-15,-1 0 0 0,4 0 0 16,6-3 0-16,3 1 0 0,3-7 0 16,-3-1 0-1,2 1 0-15,-8-2 1 0,10 1 0 16,-5 1-1-16,6 2 0 15,-6 3 1-15,-5-1-1 16,4 5 0-16,2-2-1 16,9 2 0-16,7 0-1 15,0 0-1 1,-8 0-1-16,9 0 0 0,-9 0 1 0,5 2 1 16,7-2 2-16,-1 0 1 15,5 0 4-15,4 0 0 16,-4 2 1-16,-5 1 0 0,-4 1-2 31,1 0 1-31,-1-1 0 0,-2-3-1 16,-1-5-1-16,-2-1-1 15,3-2 0-15,0-5-1 16,-5 7 1-16,-6 0 2 0,-7 1-8 16,-11 3-33-16,-4 2-130 31,-6-1-138-31,-8-10 156 0</inkml:trace>
  <inkml:trace contextRef="#ctx0" brushRef="#br0" timeOffset="204974.12">13345 7373 425 0,'0'-3'120'0,"0"1"149"16,-3 2-89-16,-5 3-47 16,-3 7-20-16,-1 4-31 15,1 3-7-15,6 4-13 16,2-4-2-16,4 2 2 16,10-5-2-16,12-1-1 0,14 0 2 15,14-9-2-15,-1 6-7 0,9-4-10 16,-20 4-6-16,-9 2-14 15,-5 2-3-15,-12 2-6 16,1 3 0-16,-7-6-2 31,-4-1 2-31,-2 1-2 0,-5-5 1 0,-6 3-1 16,-3-2-2-16,-15 1 0 16,-10 2 0-16,-25 3-3 15,-5 10 0-15,-12 0-6 16,1 3-23-16,13 9-86 15,-2-4-84-15,22 16 97 16</inkml:trace>
  <inkml:trace contextRef="#ctx0" brushRef="#br0" timeOffset="211596.58">9775 9524 343 0,'-3'-14'118'16,"2"-3"92"-1,-3 2-10-15,0 4-9 0,-1 3-23 16,-1-1-15-16,-2 6-26 16,2-2-8-16,-7 5-32 0,3 6-15 15,-2 5-25-15,-1 4-15 16,5 10-17-16,2 5-5 15,0 16-7-15,6 6-1 32,3 12-1-32,0 4 0 0,-1 3 2 15,-1-5-2-15,2-11 1 16,0-7 0-16,1-15-1 16,-3-9 0-16,-1-13 0 15,0-10 0-15,-5-1 0 16,2-12 0-16,3-15-1 15,0-11 0-15,3-20 0 16,2-17 0-16,8-8 0 0,-1-1-4 16,11 5 22-16,-6 7 12 15,0 20 9-15,1 11 7 0,-15 20-19 16,-2 13-6-16,-7 15-6 16,-7 10-1-16,-6 18 3 15,4 11-6-15,2 12-4 31,2 13-2-31,2 5-4 16,2-4 0-16,-1 1 1 0,0-1 1 0,-1-12-1 16,-2-2 0-16,1-15 0 15,7-8-1 1,3-23-3-16,0-15 0 0,11-27-1 16,4-12-3-16,0-25 3 15,7-10-1 1,1-10 2-16,-3 2 13 0,-3 8 8 15,-7 9 2-15,-7 15 7 16,-8 10-8-16,-3 21-3 16,-7 11 2-16,0 23-11 15,0 15-2-15,0 22-5 16,3 6-2-16,-1 18 1 16,2 6 0-16,2 0 1 15,6-4 0-15,3-9 1 16,3-6 0-16,3-22-1 0,-3-5 0 15,0-17 0 1,4-11 0-16,-3-10 0 16,6-12 0-16,-2-21 1 0,-2-9-1 15,5-26 0-15,3-9-1 16,7-5 0-16,-2 4 1 16,0 18 3-16,-2 12 3 0,-9 24 2 15,-3 10 5 1,-5 29 2-16,-8 12-1 15,-8 22-4-15,-6 16-2 0,-3 12-6 16,4 10 0-16,2-4-1 16,5-11 0-1,8-8 0-15,-2-17-1 16,6-18-1-16,4-7-1 16,7-18 0-16,-2-12 1 0,8-10 0 15,-2-11 2-15,1-14-1 0,0-5 1 16,2-6-1-16,5 2-1 15,-6-2 1-15,0 7-1 16,-3 10 1-16,-5 12-1 16,-1 19 0-16,-5 14 0 15,-5 30 1-15,-6 14 0 16,-6 18-1 0,-6 8 2-16,0 4-1 15,2-11 0-15,2-12 0 16,11-20-1-16,0-24 0 15,9-10-1-15,6-17 0 16,1-12 1-16,1-10 2 0,-1-7-1 16,2-12 2-16,-8-2 0 0,2-2 1 15,-3 1 0 1,1 9 0-16,5 4-2 0,0 17-1 16,3 9-1-16,-4 15 0 15,-3 15 3-15,-4 29 4 16,-8 8 0-16,-6 25 0 15,-4-1-1-15,-6 0-21 16,4-7-45 0,11-15 38-16</inkml:trace>
  <inkml:trace contextRef="#ctx1" brushRef="#br0" timeOffset="51237.44">20195 13459 0,'0'0'0,"0"0"16,0 0-16,35 39 15,-23-27 1,-12 0-16,0-4 15,0 0 1,-8-1 0,0 1-16,-4 4 15,0 0-15,-3 0 16,7 0-16,-8 0 16,12-1-16,-8 1 15,4-4 1,0 0-16,1 0 15,3 0 1,-12 0-16,4-1 16,0 1-16,-4 0 15,-3 0 1,3 0-16,-4 0 31,8 0-31,-7 0 0,3 0 16,0-1-16,4 1 15,-7 0 1,7-4-16</inkml:trace>
  <inkml:trace contextRef="#ctx0" brushRef="#br0" timeOffset="213877.64">10392 9737 947 0,'-5'3'107'0,"1"2"95"0,1 4-43 0,-7 4-43 15,1 1-24-15,4 5-42 16,-1 8-20-16,6 6-21 31,6 8-5-31,10 6-4 0,7 2-2 0,15 2-1 16,5-6 0-16,9 0 0 31,8-12 3-31,17-11 10 16,2-8 6-16,9-12 11 15,-7-6 1-15,-9-8-5 0,4-4-5 16,-10-6-8-16,12 1-3 16,1 1-3-16,12 1-1 15,1 5 0-15,-1-4-1 0,-14-4 0 16,-12 0 0-16,-5-5 0 16,-2 1 1-16,-6-11 2 15,-3 1 1-15,-9-14 4 0,1-7 1 31,-7-6 2-31,1-5-2 0,1 2-3 16,-7 1-1-16,7 4 4 16,-6 5 6-16,0-2 7 0,11 1 1 15,-8-3-1-15,0 0-5 16,-1 12 0-16,-7-3-1 16,-7 7-2-1,-4 4-1-15,-2 1-5 16,1 1-2-16,6 0 0 15,0 0-1-15,3 7 6 16,2-1 2-16,-5 4 3 16,3 1 0-16,-3 2-4 15,1-2-4-15,5 0-4 16,-3 1-1-16,5-11-2 16,2-1 3-16,-1 1 13 0,-1-6 1 15,-4-3 2 1,-5 4-2-16,-6 1-7 0,4 4 1 0,-2 4-4 15,-1 5 0-15,1 4-3 16,0 5-4-16,-7 0-1 16,9 5 0-1,-1 0-2-15,-8-2 1 0,13 5-1 0,-6-1 0 16,-3 4 0-16,4 1 0 16,-3 1 1-16,-1 3-1 31,-4-2 2-31,4-1-1 0,-7 0-1 15,1 1 0-15,6 3-3 16,-8-1 1-16,8 8-1 16,3 3 1-16,4 3 1 15,4-5 0-15,6 0 1 16,2-6 0-16,5-1 0 16,8-5 0-16,-4 6 0 15,4 0 0-15,2 1 1 0,-10 4 0 16,-7 0 2-1,-7-2 0-15,-19 3-42 0,-2 3-33 16,-5-5-86-16,-3-3-69 16,-5-2-192-16,1-6 233 0</inkml:trace>
  <inkml:trace contextRef="#ctx0" brushRef="#br0" timeOffset="214375.51">13323 7908 804 0,'-1'-4'115'16,"1"-2"71"-16,-2 0-51 15,2 0-31-15,2 2-34 16,-1 3-9-16,6 1 10 16,-6 1 8-16,1 12 2 15,-2 0-3-15,-2 4-7 16,2 3 0-16,0-4-10 16,3-2-4-16,7-4-7 15,4-4-6-15,3 2-5 16,7 3-4-16,5 2-12 0,-4 3-5 15,3-1-10-15,5-1-2 16,-11-1-1-16,4-2 0 0,-9-1 0 16,-8 1 1-16,-5-3 3 15,-4 3 2-15,-10 3 0 16,-1 5 0-16,-13-4-1 31,-7 0-1-31,-10-1-2 16,-2-3-1-16,-4-2-2 15,-2 2-1-15,6 0-1 0,-2-1-1 16,4 9-9-16,0 3-15 0,4 2-69 16,1 1-47-16,16-3-117 15,-1-2 127-15</inkml:trace>
  <inkml:trace contextRef="#ctx0" brushRef="#br0" timeOffset="-201735.9">13814 11872 8 0,'-3'-6'1'0,"-3"0"2"16,-1-2-3-16</inkml:trace>
  <inkml:trace contextRef="#ctx0" brushRef="#br0" timeOffset="-201238.07">13779 11844 286 0,'-3'12'133'0,"-3"1"96"0,3 3-35 16,-7 0-34-16,5 1-70 16,-2 2-28-16,-4-5-41 0,4-1-13 15,-2-7-5 1,9-3 0-16,-7-9-1 16,7-5 1-16,5-3 10 15,-2 1 11-15,5 2 27 16,-3 5 12-16,0 4 6 0,-5 2-3 15,0 0-18-15,0 0-7 16,-2 0-10-16,1 0-7 16,4-1-2-16,5-4-1 15,3-1 2-15,1-4 9 16,4-1 13-16,5-3 8 16,5 0 7-16,3-1-3 15,2 3-14-15,6 2-11 16,-3 7-15-16,6 2 2 15,12 1 3-15,11 0 2 0,5 0 5 16,6 0-1 0,-9-11 12-16,-2-2 5 0,0-1 10 15,-2-2 0-15,6 3-15 16,0 4-7-16,1 9-17 16,-5 5-6-16,-11 12-5 0,-6-1 0 15,-14 1 0-15,-2-3-2 16,-5-7 1-1,2-4-1-15,-7-6 1 0,4-5-2 16,-2-6 1-16,2-1-1 16,-4 0-1-1,4-3-1-15,-2 4-35 16,-5 1-48-16,1 7 48 16</inkml:trace>
  <inkml:trace contextRef="#ctx0" brushRef="#br0" timeOffset="-170617.38">13997 7371 324 0,'-3'-15'96'0,"1"-4"101"0,2 0-13 16,5 5-17-16,-3-1-8 15,-1 4-12-15,-1 5-9 16,-3 3-28-16,-5 5-17 0,-6 16-29 16,-8 8-9-16,-8 15-18 15,-8 9-9-15,-8 10-15 16,-1 2-6-16,3-4-8 15,3-1-1 1,4-13 1-16,14-16 0 0,10-18-1 16,8-15 0-16,26-20-2 15,3-7 8-15,18-9 32 16,9-8 14-16,4-3 19 0,6-3 0 16,9 3-26-1,4 0-10-15,3 5-21 16,-3-2-3-16,-6-2-4 15,-5 9-1-15,-25 7 2 0,-3 8-2 16,-21 23 3-16,-11 10 1 0,-11 25 1 31,-12 12 2-31,-27 12-5 16,-10 10 0-16,-28 12-5 0,-5 5-19 16,1 8-24-16,7 0-16 15,24-16-3 1,12-9 16-16,26-21 23 15,10-16 11-15,21-22 7 0,16-12 12 16,22-24 23-16,9-19 11 0,28-15 18 16,8-6-5-1,-1-1-3-15,-6 5-5 16,-30 11-19-16,-8 14-5 16,-34 16-10-16,1 14-4 0,-19 17 1 15,-11 14 0-15,-16 25-8 16,-13 10-1-1,-13 19-1-15,-15 5-3 16,-2 7-9-16,-1-2-3 0,19-16 1 16,17-15 2-16,28-32 3 0,17-21 0 15,37-32-1-15,20-20 1 16,28-31 3 0,3-10 2-16,2-10 5 15,-10 9 5-15,-8 12 7 16,-3 12 1-16,-10 25-2 15,-12 16-2-15,-23 26 0 16,-21 14 2-16,-32 25 0 16,-21 10 1-16,-15 27-5 15,-12 5-5-15,6 17 1 16,4 0-1-16,8-18-7 0,7-12 0 16,26-35-10-16,15-18-2 15,29-39 4-15,14-20-1 16,26-25 6-1,9-15 7-15,24-5 10 0,6 9 7 16,0 12 7-16,-6 9-1 0,-30 24-5 31,-19 10-4-31,-30 20 0 0,-11 11-1 16,-24 26 6-16,-13 9-5 0,-15 18-7 16,-8 11-2-16,-11 3-9 15,0-3 1 1,20-23-5-16,12-9-3 15,37-31-3-15,23-12 4 0,27-28 1 16,11-11 4-16,5-16 5 16,-2-2 3-16,-15 8 7 15,-3 5-1-15,-16 16 1 16,-9 11-1-16,-16 17 1 16,-11 13 0-16,-22 23-1 15,-10 13-2-15,-13 24-12 0,-7 7-9 16,0 5-10-1,4-1 0 1,20-21 5-16,15-9 3 0,26-32 6 16,14-18 0-16,18-26 4 15,7-11 5-15,1-11 9 16,-3 1 6-16,-4 10 1 16,-4 5-1-16,-12 20-4 15,-8 10-2-15,-20 17 1 16,-7 14 1-16,-15 18-1 0,-9 2-2 0,-1 7-4 15,4-3-2 1,10-16-1-16,5 1-3 16,11-20-15-16,8-5-34 15,6-9-169-15,3-6 142 0</inkml:trace>
  <inkml:trace contextRef="#ctx0" brushRef="#br0" timeOffset="-91538.71">21787 15110 259 0,'10'-5'40'0,"-2"0"40"15,-4 2-52-15,-1 3-20 0,-3 2-8 16,0 3 0-16,-4-2-1 15,-1 1-4-15,-6 3 4 16</inkml:trace>
  <inkml:trace contextRef="#ctx0" brushRef="#br0" timeOffset="-90916.16">21787 14824 563 0,'-6'10'65'16,"0"-7"36"-16,1 2-50 0,3 3-9 0,-1 1 5 31,-2 1 19-31,-4 9 48 0,-4-2 15 16,2 14 13-16,-1 1-4 0,4 9-25 31,6 5-8-31,2 15-14 0,10 9-3 16,-7 21 10-1,-3 15 0-15,-8 15-8 0,-10 7-9 0,-8 26-22 16,-4 12-14-16,-19 14-23 16,-3 3-6-16,0-7-6 15,3-7-3 1,11-13 1-16,6-12-1 0,10-31-11 15,2-12-1-15,13-25-39 16,7-8-22-16,7-27-75 16,5-10-61-16,10-37-217 15,10-16 236-15</inkml:trace>
  <inkml:trace contextRef="#ctx0" brushRef="#br0" timeOffset="-88821.27">21825 14706 1094 0,'5'-3'94'0,"4"1"59"16,5-2-56-16,2-4-35 15,6 2-21-15,2-7-20 16,-4 0-5-16,4 2-1 16,3 0 2-16,4 6 3 31,3 4 1-31,15 1-5 0,9 1-2 0,13 6 6 0,5 2 9 16,1 4 20-16,-1-1 7 31,-1 1 16-31,4-2 3 0,22-8-6 15,8-3-6-15,13-8-21 16,-1 1-13-16,4-6-17 16,1 0-7-16,8-6-2 15,5 4-2-15,-8-3 1 16,-5 6 1-16,-14 2-1 16,-6 7 0-16,-2 3 0 0,-2 2 1 15,-24 7 1-15,-9-1 2 16,-28 1 2-1,-13 1 0-15,-7-5 4 16,-15 1 1-16,-3-3 0 16,1 7 0-16,-9-7-5 0,3 3-1 15,-1 0-2-15,-6-4 0 16,9-1-2-16,-2 1 1 16,2 0-1-16,-2-2-1 0,1 0-2 15,-1-2-1 1,4-6-3-16,10-3 1 0,3-2 1 15,8 2 1-15,3 4 2 16,-6 0 0-16,10-5 0 16,2-1-1-16,5-7 0 15,5 1 0-15,3 0 0 16,-4 0 0-16,3 5 0 16,2 3 0-1,-13-1 1-15,-3 9 0 0,-28 3 1 16,-1 2 0-16,-4 7 1 15,-12 1 0-15,-4 2 0 0,3 6-1 16,-2 1-1-16,9 4 0 16,3 6-1-1,1 4 0-15,0 0-1 16,-1 6 1-16,4 9-2 16,2 5-1-16,0 18 1 15,-4 0-1-15,0 13 2 16,1 4 1-16,2 10 1 15,-1 9-1-15,2 2 2 16,-6 0-1-16,0-13 0 16,1 5 0-16,-5 1 0 0,1 10 0 15,-2 2 1-15,-2-10 0 16,-3-9-2-16,1-9 0 16,-6-10-1-16,5 0 0 15,4-10 0-15,1-3 0 16,0-12 1-16,4-7 0 15,-2-10 6-15,4-10 1 16,5 4 1-16,-3-9 5 0,0-3 2 16,4 2 0-1,-5-14 1-15,2 9-5 0,-6-5-4 16,-3 3 0-16,5 9-5 0,-7-12 2 16,2 16 0-16,-3-8 2 15,-10-5 7 1,1 4 4-1,-17-8 4-15,2-3 2 0,-3 1-4 16,5 1-4-16,-10-2-6 16,-4 5-1-16,-15-9-5 15,-7-8-1-15,10 7-1 16,-3-10 0-16,10 0-1 0,2 6 0 16,-4-3 0-16,0-5-1 15,-14 12 1-15,-8-6 0 16,-12 1 2-16,1 12 0 15,-3-7 1-15,-2 2-1 16,10-5 0 0,3 7-1-16,-13 0-1 0,-11 0-2 15,-4 10-2 1,-5-5 0-16,23 9 0 0,5-6 1 16,12 14 1-16,7-7 0 15,-11 1 0-15,3-1 0 16,2 1-1-16,3 3 1 15,14-4 0-15,12 1-2 16,5-7-4-16,7-2-5 16,5-7-6-16,6-3-3 0,-1-3-12 15,6-2-5-15,12-3-16 16,-2 3-13-16,7 5-27 16,-2-9-17-16,4 7-63 15,2-2-48-15,6-3 125 16</inkml:trace>
  <inkml:trace contextRef="#ctx0" brushRef="#br0" timeOffset="-82843.53">20008 17444 742 0,'0'-5'94'15,"-2"-3"78"-15,2-3-43 16,2-1-4-16,-2 1 7 16,4 1 3-16,1 1-9 0,-2 7-6 0,-1 7-19 15,1 15-18-15,2 20-28 16,-2 13-17-16,0 17-22 15,3 12-6 1,-4 11-7-16,-1 8-3 16,-1 6-4-1,-3-3-23-15,2-9-69 0,-4-13-60 16,2-21-137-16,3-10-111 16,-2-26 223-16</inkml:trace>
  <inkml:trace contextRef="#ctx0" brushRef="#br0" timeOffset="-82504.51">19943 17340 1084 0,'3'-14'106'0,"8"-8"74"0,5 4-5 15,9 1-44 1,8 3-2-16,7 7-47 16,2 3-18-16,7 8-26 0,2 3-24 0,-13 12 0 15,-7 4-3 1,-10 10-1-16,-9 4 0 0,-10 5-2 16,-4 4 1-16,-15-7-3 15,-7 4-2 1,-14-10-5-16,-6-8-15 0,0-7-45 15,-2-10-44-15,12-13-196 16,0-5 177-16</inkml:trace>
  <inkml:trace contextRef="#ctx0" brushRef="#br0" timeOffset="-81994.32">20503 17493 1156 0,'22'19'101'0,"-1"0"55"16,-2-7-61-16,-7 6-48 15,-4 1-25-15,-6-1-16 16,-1 5-3-16,-2 0 2 16,-1-4-5-16,2 0 2 15,-2-8-1-15,2-8-1 16,2-3 5-16,3-14 19 15,-1-6 12-15,0-15 34 16,0-3-6-16,6-12 1 16,2-4-3-16,6 0-31 0,2 1 5 0,2 7-23 15,5 7-7-15,6 15-20 32,5 8 14-32,8 16 0 15,3 8-1-15,1 11 15 0,-7 8-15 16,-8 9 1-1,-10 8 2-15,-22 3-36 0,-1 4 17 16,-6 1-11-16,-2 3-7 16,5-12 29-16,7-4-28 15,11-12 16-15,5-5 7 0,7-11 10 16,-2-9 20-16,-2-15-14 16,-2-4 10-1,-7-16 17-15,5-2-6 0,-12-11 21 16,-1-7-6-16,-8-4-11 15,-3 3-6-15,-10 5-10 16,-10 10-2 0,-3 14-18-16,-2 9-37 15,-13 14-199-15,6 5-266 0,-15 16 283 16</inkml:trace>
  <inkml:trace contextRef="#ctx0" brushRef="#br0" timeOffset="-81135.71">21697 17431 1273 0,'8'-8'126'0,"-8"1"78"0,-5 5-58 16,-23-1-68-1,-7 3-28-15,-4 9-25 0,-7 5-2 16,7 13 5-16,6 5-1 0,9 10-5 15,0 6-7 1,19 5-14-16,5 9-1 0,8 1-3 16,13-5 0-16,14-9-2 31,6-9 0-31,14-15 1 0,5-6 1 16,-7-19 2-1,3-10 1-15,-6-24 7 0,7-9 11 0,0-15 25 16,-2-7 12-16,-6 5 16 15,-11-3-2 1,-16 12-6-16,-16 9-12 16,-11 18-8-16,-15 12-8 0,-10 24-21 15,-3 9-4-15,1 23-10 16,2 10-3-16,11 10 1 0,10 4 0 16,18 3-11-1,10-11 2-15,14-16 1 16,8-11-1-16,15-23 9 0,8-10 0 15,4-22 5-15,9-13 6 16,-10-20 18-16,-17-5 8 16,-3-3 5-1,-20-8-3-15,0 14-14 16,3 11-6-16,-14 16-8 0,-5 16-2 16,-5 27-1-16,-6 6-2 0,-1 20-3 15,-4 18 2-15,-1 0-9 16,-2 2-13-16,3-8-1 15,3-5-6-15,1-16 7 16,-1-11 15-16,2-18-2 31,0 5 5-31,5-23-3 0,6-3-1 16,5-9 3-16,11-2 0 16,9 1 3-16,0-3 2 0,4 1 4 15,-3-6 0-15,-3 2 0 16,0 3-1-16,-2 3 1 15,-4 3 0 1,-9 10 0-16,-5-1 0 0,2 17-5 16,-2 9-1-16,2 18-1 15,3 12-2-15,3 8 0 0,0-2 1 16,-6-4 1-16,-5-1 0 16,-11-4 2-1,-8-2 0-15,-12-3-20 16,-14-3-21-16,-11-10-68 15,-9 0-37-15,0-10-50 16,9-6-7-16,10-10-65 0,15-7-65 16,15-5 196-16</inkml:trace>
  <inkml:trace contextRef="#ctx0" brushRef="#br0" timeOffset="-80656.56">22992 17647 545 0,'52'-20'198'16,"-4"4"203"-16,-4 11-82 15,-19-4-125-15,-9 6-33 16,-8 6-51-16,-3 8-20 16,-2 14-30-16,-3 2-11 15,1-2-18-15,-2-6-4 16,7-2 0-16,8-12-1 16,5-5 10-16,13-5 7 0,-1-18 12 15,4 7 4 1,-5-19-4-16,3 9-4 0,-17-6-12 15,-3 5-6-15,-17 8-2 16,-11 0-12-16,-19 8-12 16,0 11-6-16,-1 13-14 15,0 0 1-15,20 7-4 16,7-7 2-16,20-9 0 16,17 3 3-16,18-14 6 0,5 3 3 15,14-4 2-15,8 5 0 16,-4 4 0-1,-10-4 0-15,-14 11 1 16,-13-5 2-16,-22 10 2 16,-8 1 2-16,-5 8 1 15,-24-9 0-15,18-9-3 0,-13-2-1 16,12-8 9-16,24-12 7 0,9-16 3 16,25-11 0-16,2-21-8 15,-7-3-29-15,6-10-111 16,-4-5-76-16,-8 5 95 31</inkml:trace>
  <inkml:trace contextRef="#ctx0" brushRef="#br0" timeOffset="-79937.26">18826 17299 1030 0,'-13'6'121'0,"-1"0"81"31,0-1-48-31,6 3-88 15,8-3-18-15,11 0-9 0,14 4 11 16,23-1 21 0,9-2 6-16,21 2-12 15,0-8-14-15,-4-3-28 16,-8-8-9-16,4 0-8 16,-9-3-2-16,-3 3-4 15,-6 3-20-15,-25 1-83 16,-16 7-88-16,-23 0 99 15</inkml:trace>
  <inkml:trace contextRef="#ctx0" brushRef="#br0" timeOffset="-79755.87">18851 17510 1195 0,'24'29'201'0,"3"-7"233"0,23 0-315 0,-7-7-30 31,10 0-66-31,0 0-11 0,-9-19-46 16,-5-7-43-16,-3-8-170 16,-1-8 141-16</inkml:trace>
  <inkml:trace contextRef="#ctx0" brushRef="#br0" timeOffset="-79166.38">16685 17286 1100 0,'-12'2'111'0,"-6"-2"72"16,-5 1-61-16,-3 7-40 16,-7 5-23-16,6 9-17 15,2 8-7-15,11 16-19 16,8 10-5-16,6 6-9 16,4 1-2-16,17-2-4 15,4-8-9-15,15-9-53 16,7-5-33-16,11-26-89 15,2-9-53-15,13-19-128 16,1-18 194-16</inkml:trace>
  <inkml:trace contextRef="#ctx0" brushRef="#br0" timeOffset="-78695.07">17133 17076 866 0,'-22'-17'140'0,"6"17"118"15,-12 3-41-15,7 37-84 16,6 10-37-16,1 27-54 15,15 21-18-15,1 6-18 16,-2 7-3-16,6-7-4 16,-6-14-3-16,6-15-10 0,5-12-1 15,0-28 0-15,4-5 2 16,0-27 10-16,-5-14 3 16,2-25 0-16,1-7 3 31,1-7 13-31,2-1 7 0,-3 14 4 15,-1 8-3-15,-2 21-13 0,1 22-6 0,8 20-5 16,3 7-3-16,8-2-1 16,3-4 1-16,-3-16 0 31,5-4 3-31,4-15 3 16,-1-9 6-16,-2-15 23 0,-7-3 10 15,-6-10 18-15,2-3 1 0,-9 7-11 16,-3 5-6-16,-5 25-15 15,-7 1-6-15,-1 18-11 16,7 12-5-16,7 12-5 16,11 18-2-16,8-6 0 15,-4-9-1-15,2-20-37 16,-12-13-36 0,5-36-162-16,-5-10-293 15,3-22 312-15</inkml:trace>
  <inkml:trace contextRef="#ctx0" brushRef="#br0" timeOffset="-78539.24">17719 17281 1672 0,'-24'32'147'15,"3"1"70"-15,13-1-91 16,-12-18-126-16,20 0-72 16,0-17-107-16,0-10-63 0,25-2-103 15,-7-11-97 1,19 4 260-1</inkml:trace>
  <inkml:trace contextRef="#ctx0" brushRef="#br0" timeOffset="-78195.31">18004 17498 768 0,'24'83'197'0,"-8"-4"178"16,-1 8-112-16,-8-10-146 16,-4-3-48-16,-2-5-49 15,3-4-13-15,5-7-24 16,-4-7-24-16,12-1-26 15,-3-12 1-15,-1-11 38 0,1-2 39 16,-12-23 83-16,-2-8 27 0,-11-17 24 31,-4-10-6-31,-10-25-30 16,-3-10-18-16,-5-34-31 0,3-10-10 16,17 0-20-16,10 12-9 15,8 17-11-15,17 13-2 16,12 22-4-16,9 0 1 15,12 31 0-15,-6 6 1 0,5 20 5 16,-13 7 1-16,-18 9 4 16,-12 5 3-16,-17 11-1 15,-14 3-2-15,-20 1-13 16,-6-8-18-16,-13-5-50 16,-3-7-35-16,7-12-74 15,4-4-43-15,7-9 119 16</inkml:trace>
  <inkml:trace contextRef="#ctx0" brushRef="#br0" timeOffset="-77721.47">15352 17452 694 0,'-3'16'176'0,"1"-7"201"0,6 4-182 0,10-7-84 16,5-4-24-16,19 5-8 31,3-5-3-31,15 1-14 15,6-3-10-15,-1-5-26 16,-7-10-9-16,-3-15-10 16,-1 11-2-16,-11-5 0 15,-2 7-8-15,-12 4-50 16,-11-3-50-16,-14 15-190 16,-1-6 167-16</inkml:trace>
  <inkml:trace contextRef="#ctx0" brushRef="#br0" timeOffset="-77556.85">15464 17468 1184 0,'11'15'177'0,"8"6"157"0,11-4-148 16,8 10-96-16,-5 5-41 16,3-1-35-16,-7 5-11 15,2-1-108-15,-2-14-118 16,5 1 123-16</inkml:trace>
  <inkml:trace contextRef="#ctx0" brushRef="#br0" timeOffset="-76518.76">14000 17338 958 0,'0'2'87'0,"0"-1"76"15,-6-1-5-15,-4-3-17 16,-7 2-4 0,-8-9-25-16,-4 7-19 15,-5-5-37-15,-3 7-17 0,1 4-25 16,3 6-10-16,6 15-26 16,0 3-16-16,7 18-42 15,6 15-27-15,7 0 2 16,9 10 14-16,12-12 42 15,-3-25 29-15,18-19 18 0,1-14 2 16,3-27 2-16,5-4 11 16,1-16 22-16,2-9 8 15,-6-16 18-15,1-9 3 16,-8-13 8-16,-2-6 7 16,-4 1 12-16,-5 6 2 15,-6 13-12-15,-9-9-11 0,-2 14-28 16,-11-3-13-1,-4 15-15-15,4 18-5 0,5 26 1 16,-8 17-2-16,9 34-3 16,0 24-2-1,2 31-5-15,5 22-2 0,-7 12-6 32,5 12-10-32,8 4-7 0,-3-9-7 0,22-21 0 15,3-28 6-15,9-43 8 16,7-9 6-1,-2-35 12-15,-3 0 2 16,-14-19 6-16,1-12 1 16,-7-4 5-16,-12-9 5 15,-6 3 12-15,-6 5 4 16,-3 16 10-16,14 17 1 0,-7 17-8 16,4 21-5-1,3 20-16-15,-8 8-8 0,14 13-7 16,-11-8 0-16,8-17-15 15,8-7-24-15,-1-22-66 16,5-11-42-16,4-12-167 16,-5-24 176-16</inkml:trace>
  <inkml:trace contextRef="#ctx0" brushRef="#br0" timeOffset="-76371.31">14399 17106 1183 0,'-27'2'110'15,"7"-2"94"-15,12-2-192 16,2-9-97-16,25-1-281 31,-2-2 218-31</inkml:trace>
  <inkml:trace contextRef="#ctx0" brushRef="#br0" timeOffset="-76043.2">14779 17177 1058 0,'18'30'115'0,"-6"-3"83"0,3-13-87 16,-3-1-27-16,2-13-2 15,10-6 4-15,1-7 0 0,-10-3-7 16,7 0-19 0,-5-2-8-16,-8-1-4 15,1-2 6-15,-10-3 9 16,-5 6-1-16,-3 5-12 15,-9 2-9-15,-15 9-21 16,-13 1-6-16,-15 12-10 16,6 12-5-16,19 22-7 15,9 16-4-15,26 16 0 0,7 1 0 16,30-11 2-16,24 4 1 0,18-17 2 31,0-11 1-31,5-15 4 16,-17-20-18-16,-2-22-101 0,8-12-20 15,-24-40 54-15</inkml:trace>
  <inkml:trace contextRef="#ctx0" brushRef="#br0" timeOffset="-73051.35">22907 14720 202 0,'-23'16'6'0</inkml:trace>
  <inkml:trace contextRef="#ctx0" brushRef="#br0" timeOffset="-72435.39">22500 14990 340 0,'0'-5'110'0,"0"1"125"15,0-1-20 1,2-6-51-16,3 1-25 0,-5 4-48 16,-2-2-18-16,-8 7-28 15,-1 1-11-15,-12 9-19 16,-4 4-5-16,-9 9-5 31,-7 8-2-31,0 1 0 0,-1 6-3 16,14 4 0-16,10 6-1 15,21 5-3-15,20 5 0 0,20 3 1 16,9-5 1-16,10-11 1 16,-6-14 0-16,-2-16 7 15,-1-4 31-15,-9-20 47 16,1-6 20-16,-15-20 15 0,-7-14-18 15,-10-18-25 1,-5-8-15-16,-15-3-16 0,-4 4-11 16,-15 15-19-16,-9 6-3 15,-13 16-5-15,-2 8 0 16,-13 19-44-16,-6 13-29 0,-6 20-54 16,-1 8-36-16,20 6-101 15,9-6-127 1,41-3 222-16</inkml:trace>
  <inkml:trace contextRef="#ctx0" brushRef="#br0" timeOffset="-71885.36">23565 14919 733 0,'-3'-17'153'32,"-10"-5"128"-32,-9-2-115 15,-6 3-31-15,-7 4-35 16,2 5-1-16,1 12-20 16,2 6-10-16,5 16-27 15,2 6-12-15,8 15-17 16,9 9-9-16,11 13-5 0,11 1-2 15,18 5 0-15,7-3 0 16,22-10 0-16,7-15 2 16,10-20 0-16,-1-12 0 0,-13-22 14 15,-1-12 18-15,-14-20 36 16,-7-8 10-16,-13-2 5 16,-15-4-12-16,-16 0-27 15,-9-1-8-15,-21 1-16 16,-10 0-6-16,-13 5-8 15,-14 5-14-15,-13 14-59 16,-2 17-41-16,-5 21-195 16,11 20 173-16</inkml:trace>
  <inkml:trace contextRef="#ctx0" brushRef="#br0" timeOffset="-71355.52">22294 15916 981 0,'9'0'39'0,"-7"11"7"16,-4 3-30-16,-14 21-6 15,-1 7-3-15,1 18 1 16,5 0-1-16,13 10 3 16,6-4 2-16,18-16-2 15,9-6 0-15,6-23 36 16,-1-15 32-16,-1-20 73 16,-3-11 32-16,-9-18 7 15,-2-6-14 1,-14-6-52-16,-7-3-22 0,-16 4-36 15,-5 4-19-15,-18 9-24 16,-6 6-10-16,-20 16-53 16,-5 6-35-16,-4 15-84 0,2 11-59 15,27 13-250 1,22 4 271-16</inkml:trace>
  <inkml:trace contextRef="#ctx0" brushRef="#br0" timeOffset="-70954.24">23502 15900 1026 0,'-30'6'130'16,"-6"5"99"-16,4 4-53 0,-4-1-49 15,-2 0-25-15,11 2-19 16,2-4-9-16,11 4-28 16,3 5-11-16,11 13-21 15,1 9-11-15,21 12-5 16,7-1-3-16,20-2 0 16,6-3 1-16,21-21 0 15,3-8 0-15,-1-26-3 16,-5-10 18-16,-21-17 38 0,-11-11 20 15,-14-16 30-15,-10-8-6 0,-14-7-14 16,-14-3-10-16,-19 6-18 16,-14 7-11-16,-38 21-31 15,-9 16-33-15,-18 31-101 16,2 22-82-16,18 29 103 16</inkml:trace>
  <inkml:trace contextRef="#ctx0" brushRef="#br0" timeOffset="-67359.1">23753 14750 574 0,'9'-3'134'0,"-1"-5"122"16,3-3-47-16,0-1-65 15,-4-3-28-15,-3 4-24 16,-2 0-7-16,-2-4-10 16,-2-3-6-16,1-5-19 15,-2-7-4-15,-1-8 1 0,3-6 2 16,1-8 19-16,0-7 7 15,0-10 0-15,1-4 3 16,-1-13-11 0,2-6-7-16,3-9-5 15,-2-4-8-15,-2-6-8 0,7 5-5 0,-3-6-12 32,-5-4-6-32,0-1-4 15,0-1-6-15,0 1-2 16,3 5-1-16,-1 6-1 15,-2-4 0-15,-8 3-1 16,0 0 0-16,5 10-1 16,-5 6 0-16,5 15 0 15,0 4-1-15,-5 13 2 0,8 1 0 16,0 12-1-16,5 1 1 16,-1 4-1-16,6 4 0 15,-6 7 0-15,1 3-2 0,-5 15-16 16,-3 1-11-1,0 9-26-15,-8 2-15 0,6 3-33 16,-3 10-25 0,2 0-67-16,-2 2-51 0,5 6-276 0,-7-2 304 31</inkml:trace>
  <inkml:trace contextRef="#ctx0" brushRef="#br0" timeOffset="-67046.27">23680 11940 979 0,'-14'2'94'0,"-2"4"66"0,2-3-41 16,-6 7-42 0,4-3 1-16,3 8-8 0,-1 0-5 15,8 3-14-15,4-2-13 0,8-2-15 16,5-8 0-16,10-9 12 16,4-10 5-16,11-23 10 15,2-3-3-15,0-18-3 16,-8 0 2-16,5-6 3 31,-8 3 0-31,-2 8-12 16,-1 8-5-16,-10 12 0 15,-2 13-3-15,3 19-2 0,-4 18-7 0,0 35-15 16,1 17-1 0,-4 20-2-16,2 3-1 15,4-13-12-15,2-9-19 16,7-33-63-16,3-18-81 15,0-23 96-15</inkml:trace>
  <inkml:trace contextRef="#ctx0" brushRef="#br0" timeOffset="-65735.37">23522 10371 1220 0,'7'-8'84'0,"-2"3"35"15,-5 5-16-15,-15 7-47 16,-7 5-15-16,-3 13-16 16,-5 9-5-16,-2 11-3 15,4 11-2-15,4 10-9 16,5 2-5-16,13 1-3 16,8-11-1-16,20-17-1 0,5-14 2 15,12-17 11-15,7-9 13 0,0-9 24 16,4-9 11-1,-6-5 14 1,-6-2 3-16,-9-1 5 16,-15 4-3-16,-3 9-16 0,-10 10-16 15,-1-1-32 1,-1 8-10-16,1 15-9 0,0 7-1 16,8 0 3-16,9 3 2 15,11-16-1-15,-1-9 2 16,16-13 8-16,-1-6 9 15,-2-11 17-15,-1-2 8 16,-13-2 12-16,-6 1-2 16,-15 4-8-16,-12 2-7 0,-18 6-18 15,-8 4-5-15,-16 1-23 0,-3 9-22 32,-16 2-38-32,8 5-26 15,7 3-53-15,15-7-67 16,38-2-140-16,6-12-52 15,37-9 21-15,2 3 84 16,9-4 191-16,6 5 101 16,-8 10 114-16,3-1 39 0,-1 9 58 15,-7 8 7-15,-3 4-28 0,-4 7-30 16,-13 14-66 0,-8 5-29-16,-4 10-21 0,-8 0 3 15,-2-7 22-15,-1-3 14 16,-2-16 7-16,-1-7-1 15,1-15-14-15,4 0-8 0,-6-13-13 16,2-4 1-16,1-15-3 16,-1-1-1-16,9-3-2 15,4 1 3-15,9 11-4 16,9 5-3-16,-1 8-8 16,4 10-9-1,-1 7-10-15,-2 2-3 16,6 0 0-16,1-7-1 0,6-8 1 15,-7-11 2 1,4-7 2-16,-1-7 3 16,-10-9 5-1,2 2 2-15,-18-4 16 0,-3-1 11 16,-15 10 14-16,-10 2 6 0,-14 19-8 16,-10 13-13-16,-5 27-19 15,-2 17-12-15,1 21-13 16,12 6-4-16,19 0-4 15,9-8 0-15,28-17-1 16,5-8-1-16,16-15-58 16,12-1-16-16,9-15-107 0,7 1-203 15,-18-4 253-15</inkml:trace>
  <inkml:trace contextRef="#ctx0" brushRef="#br0" timeOffset="-63943.1">23871 9358 183 0,'-11'4'8'0,"-8"-1"4"16</inkml:trace>
  <inkml:trace contextRef="#ctx0" brushRef="#br0" timeOffset="-63624.22">23772 9258 190 0,'3'-11'32'15,"0"-1"34"-15,-1 12-45 16,2 7 11-16,-4 5 50 16,0 1 26-16,-3-5 59 15,2 0 12-15,-7-5-1 16,5 2-5-16,-1-4-38 15,-10-5-22-15,6 2-42 0,-1-4-10 16,-5 6-2-16,9 1-2 0,-12 9-8 16,-15 4-8-16,-17 3-18 15,-9 10-5-15,-5 12-8 32,3 7-3-32,20 13-5 15,13 5-2-15,18 7-3 0,14-1 0 16,17-11 1-16,11-5 0 0,14-18 1 15,7-9 1-15,9-16-11 16,-3-9-29 0,-2-18-170-16,2-9 135 0</inkml:trace>
  <inkml:trace contextRef="#ctx0" brushRef="#br0" timeOffset="-63175.04">23997 9332 883 0,'-6'15'92'0,"0"8"83"0,3 3-117 15,-2 7-3 1,5 13-19 0,3 5-3-16,0 2-10 15,-1 6-5-15,-1-4-11 16,1-3-1-16,-1-6-3 15,4-12 0-15,-3-16 0 16,-2-17 0-16,0-1 2 0,-7-14 2 0,1-18 1 31,-5-7 4-31,0-18 34 0,0-11 18 0,5-9 19 16,-1-5 10 0,12-3-13-16,8 3-5 15,9 16 5-15,9 9-3 0,6 32-18 31,2 11-12-31,1 23-27 0,-3 13-10 16,-8 16-4 0,-7 5 0-16,-17 9 1 0,-5 0 0 0,-13-5 0 15,-11-1 0-15,-4-4 1 0,-2-2 0 16,-5-12-15-16,-3-4-24 16,8-18-53-16,0-8-19 15,16-15-56 1,11-10-39-1,13-11 122-15</inkml:trace>
  <inkml:trace contextRef="#ctx0" brushRef="#br0" timeOffset="-62815.07">24512 9221 724 0,'0'10'146'0,"0"2"152"16,-2 4-154-16,-4 5-16 15,1 4-30-15,-3-5-8 0,5 7-24 16,1-2-12-16,2 7-25 16,-1 1-7-16,-2 11-10 15,0 0-5 1,3 5-3-16,3 0-3 0,9-5 0 16,6 0-1-16,4-12 0 31,3-7 0-31,0-12 1 15,-3-12 1-15,11-16 8 0,4-15 7 0,7-21 7 16,6-9 5-16,2-14 2 31,8-3-1-31,-4-8 1 0,-4-10-2 0,-13 5 3 16,-7 4-4-16,-28 11-5 16,-4 11-9-16,-28 13 482 15,-10 10-366-15</inkml:trace>
  <inkml:trace contextRef="#ctx0" brushRef="#br0" timeOffset="-81084.6">2571 13730 65 0,'-15'8'5'0,"3"1"6"0,-2-4-8 0,4-5 76 16,5-3 35-16,5-10 61 0,0-2 30 15,2 0-25-15,7-4-12 16,-7 12-18-16,0 3-6 16,-2 3-19-16,-2 18 0 31,-1 5-2-31,-7 13-6 0,7 14-20 15,-5 1-18-15,7 4-38 16,2-5-11-16,10 1-17 16,0-2-1-16,-6 7-1 15,-3 3-4-15,-5 5-20 0,-7 7-44 16,4-10-144-16,-4-4-149 16,10-16 184-16</inkml:trace>
  <inkml:trace contextRef="#ctx0" brushRef="#br0" timeOffset="-80502.73">3205 13668 516 0,'9'-31'163'15,"4"4"121"-15,-5 8-73 0,-2 5-35 16,-3 14-55-16,-6 3-19 15,-8 13-18-15,-10 11-10 0,-12-2-22 16,0 7-10-16,-6 7-17 16,-7 0-7-16,13 12-12 31,-3 1-2-31,6 13-5 0,3 1-1 16,9 8-2-16,7 3-1 15,19-12 0-15,8-4-1 16,8-20 0-16,-1-15 0 15,3-7 2-15,2-12 1 16,-3 0 3-16,2-4 1 16,-10-13-1-16,4-1 0 0,-7-17 0 15,-1 1 0-15,-4-15 1 16,-2-1 1-16,2-7-1 16,-3 5 1-16,5 19 7 15,-3 2 2-15,-5 25 2 16,7 12 1-16,-9 15-7 15,3 2-2-15,0 21-2 0,-4-1-3 16,3 6-97-16,-1-1-81 16,3-13 95-16</inkml:trace>
  <inkml:trace contextRef="#ctx0" brushRef="#br0" timeOffset="-80136.91">3099 14146 951 0,'-13'10'145'16,"4"-5"126"-16,1 13-132 16,3-16-37-1,5 0-51-15,3-2-9 0,15-11-32 16,7-5-5-16,15-16-3 16,5 1-1-16,9-13-15 15,9 7-10 1,2-10-2-16,-12 9 1 15,-4 5 16-15,-11 8 9 16,-25 12 3-16,-1 5 3 16,-10 8 18-16,-4 0 6 15,-12 2 13-15,16 3 6 16,-16 1-3-16,14 11-1 16,3 5-10-16,-8 8-7 0,13 10-16 15,-8 5-5-15,12 14-3 16,-7 4-1-1,-5 11-54-15,10-3-61 0,-2-6-284 16,15-7 233-16</inkml:trace>
  <inkml:trace contextRef="#ctx0" brushRef="#br0" timeOffset="-79927.62">3897 13689 860 0,'0'-8'205'0,"-6"8"215"0,3 13-203 0,-8 25-82 16,-2 6-44-16,-3 22-29 31,-4 10-16-31,4 12-27 16,-1 2-7-16,-1-2-22 15,7-7-37-15,7-20-136 16,2-3-122-16,4-21 155 15</inkml:trace>
  <inkml:trace contextRef="#ctx0" brushRef="#br0" timeOffset="-79753.37">3626 14216 1411 0,'13'-7'98'16,"2"-5"33"-16,3-2-26 15,2-2-68-15,7-8-13 16,12 12-13-16,10-12-16 0,8 3-121 16,11 1-136-16,5-20 142 0</inkml:trace>
  <inkml:trace contextRef="#ctx0" brushRef="#br0" timeOffset="-79439.61">4225 14003 939 0,'0'12'144'0,"-1"-10"130"16,-4-2-102-16,2-8-60 16,3 2-26-16,8 4-11 15,12-6 0-15,6 4-6 16,-7-1-8-16,6 11-20 16,-2 7-9-16,-12 10-12 15,-4 3-2-15,-10 4 0 31,-8 9 0-31,-13 10-7 0,-4 1-3 16,4 7-7-16,-3-13-1 16,14-3-6-16,12-12-3 0,6-12-2 15,15-6-2-15,15-12 3 16,4-4 6 0,13-14-51-16,0-2-47 0,15-12-141 15,8 3 122-15</inkml:trace>
  <inkml:trace contextRef="#ctx0" brushRef="#br0" timeOffset="-79241.33">4986 14014 1251 0,'-2'28'123'0,"2"-4"86"16,0-11-44-16,11-7-62 15,5 0-17-15,14 2-28 16,3 0-9-16,13-3-21 15,-2-10-9-15,8-9-11 0,3 1-2 16,1-6-42-16,-4 10-54 16,-15-7-218-16,-14 6 179 15</inkml:trace>
  <inkml:trace contextRef="#ctx0" brushRef="#br0" timeOffset="-79088.48">5137 14266 1657 0,'33'13'113'0,"1"6"44"16,3-7-43-16,12 3-72 15,0 0-15-15,3-7-34 16,-1-1-48-16,-4-11-244 16,8 0 193-16</inkml:trace>
  <inkml:trace contextRef="#ctx0" brushRef="#br0" timeOffset="-78541.34">6731 13848 1039 0,'0'-1'72'15,"-4"2"7"-15,0 17 81 0,-3 10-12 0,-7 24-1 16,2 17-36-16,-7 13-37 16,-3 7-25-16,4 4-34 15,-2 3-7-15,6-8-6 16,6-4-19-16,6-18-63 15,5-9-64-15,13-32 71 16</inkml:trace>
  <inkml:trace contextRef="#ctx0" brushRef="#br0" timeOffset="-78193.45">7026 13916 938 0,'-18'27'202'15,"-2"6"260"-15,-2 3-280 0,-13 10-76 16,5 4-35-16,2 12-35 16,9-1-16-16,14 4-20 15,8 0-3-15,16-7-5 32,11-1-1-32,8-18-1 15,4-9 7-15,1-19 17 16,4-11 16-16,-4-15 39 0,1-19 10 0,-9-8 18 15,-5-12 1-15,-14-6-14 16,-12-7-1-16,-10 5-22 16,-16-1-8-16,-17-6-18 15,-4 12-15-15,-9 0-28 16,-3 21-29-16,4 34-49 16,2 10-35-16,8 22-77 15,8 3-56 1,19-11 141-16</inkml:trace>
  <inkml:trace contextRef="#ctx0" brushRef="#br0" timeOffset="-77605.05">7600 13492 474 0,'-16'22'60'15,"-4"-5"71"-15,2 4 2 0,6-9 12 16,1-4 7-1,6-1-8-15,0-7-4 0,8 0-14 16,0-5-7 0,2 0-11-16,5 0-5 0,2-4-10 15,2-1-8-15,9-2-21 16,0 4-12-16,4-1-21 16,1 2-7-16,-1 12-7 15,-6-2-3-15,-15 11 1 16,-4 5 1-16,-9 2-1 15,-7 6-1-15,-8-4-14 16,2-2-3-16,4-10-6 0,6-8-3 0,10-3 2 31,3-6 1-31,13 4 1 16,0 0 3-16,9 6 5 16,0 3 1-16,-2 8 2 0,-3 0 0 15,-1 6 2-15,-3 1 1 0,-7 6 8 16,-9 1 3-16,-14 7 3 15,-6 3 0 1,-17 1-7-16,-2-4-11 0,-9-11-47 16,4-9-35-1,3-17-97-15,5-12-66 0,22-14 135 16</inkml:trace>
  <inkml:trace contextRef="#ctx0" brushRef="#br0" timeOffset="-75298.36">7769 13501 333 0,'0'0'117'16,"1"-1"78"-16,2-9-19 16,-3-1-8-16,-3-11-36 15,0 17-13-15,-3-4-28 16,-4 9-16 0,2 6-28-16,-4-17-10 15,-4 3-4-15,3 4 2 16,-4-4 0-16,0 16-2 15,9 14-11-15,-16-10-7 0,7 20-8 32,-12-8-3-32,-5-1-2 0,10 4-1 15,4 0-1-15,-1-2 0 16,18 7-2-16,-2-1 0 0,0 1-1 16,21 12 1-16,-10-6 0 15,10 0 2-15,-3-7 0 16,-4-7-1-16,2-9 0 15,13 1 0-15,-2-9 18 16,-4-9 14-16,10-11 22 16,-9-12 9-16,6-6 1 15,-4 1-5-15,-4-5-9 16,-1 2-4-16,-10-5-13 16,0 2-6-16,-3 3-6 15,-3-1-3-15,-3 1-4 16,0 5-1-16,-6 4-3 15,-2-1-1-15,-4 3-1 16,3 6-2-16,-10-4-2 16,6 10-1-16,0 10-3 15,-6-6-3-15,8 15-2 16,1 12-2-16,1 17 1 16,-1 14 1-16,-1 6 1 15,-2 0 2-15,10 1-2 16,12-2 2-16,19-2-2 15,-4-6-1-15,4-19 2 16,-3-8 0-16,-3-21 2 0,6-1 2 16,1-15 1-16,-3-8 2 15,1-6 3-15,0-16 3 16,-5-8 5-16,3 1 3 16,-8 1 6-16,-3 5 0 15,-10-1-1-15,-4 8-4 16,-9-1-5-16,-10 2-2 0,4 18-5 15,-5-1-2-15,2 10-6 16,2 10-2-16,2-4-15 16,4 26-4-16,-6 2-3 15,3-1 0-15,2 21 6 16,2-7 2 0,12 8-1-16,1 8 0 0,5-6 6 15,-2-8 3-15,-3-10 5 16,6-1 0-16,2-14-1 15,4-8 0-15,4-13 1 0,-1-13 1 16,4-7 4-16,2-8-1 16,5-6 1-1,-3-8 1-15,-2 3 2 0,-2 9 1 16,-7-5 1-16,-2 18 1 16,-11 11 0-16,0-8 0 15,-2 19 6-15,2 3 0 16,-9 6 1-16,6 5-2 0,0 2-7 15,0-13-1-15,1 0 0 16,-1 9 0-16,3 4 1 16,0 9-1-16,0 6-1 15,-2-3 0-15,-1 8 0 16,-3-1-1-16,1 11 0 16,-1 7-1-16,-1 12 1 15,-4 5 0-15,0 17 0 16,0 0 1-1,-3-9 1-15,1 6-1 0,2-25 0 0,-1-5-1 16,7-8-1-16,2-14 0 16,3-8 0-16,0-4-1 15,2-7 0-15,-1-1 1 16,-1-9 0-16,2 0 0 16,4-6 3-1,-4-4-12-15,-1-8-85 0,1 0-81 16,2-5 90-16</inkml:trace>
  <inkml:trace contextRef="#ctx0" brushRef="#br0" timeOffset="-74605.16">8442 13694 669 0,'-4'-2'178'16,"-1"-1"146"-16,0 3-85 15,-3 5-40-15,3 9-52 32,-2 5-22-32,2 19-38 0,-5 9-18 0,3 21-38 0,-1 3-15 31,-2 22-15-31,-2 1-2 15,-1 1-9-15,0 6-20 0,13-17-53 16,-1-7-28-16,2-19-65 16,9-10-26-1,-5-31-128-15,2-17 182 0</inkml:trace>
  <inkml:trace contextRef="#ctx0" brushRef="#br0" timeOffset="-74389.8">8807 13590 1183 0,'14'-13'132'0,"-5"7"129"15,-5 18-54-15,-17 20-65 16,2 9-20-16,-11 25-63 16,-5 10-5-16,3 17-23 15,1 3-10-15,1 3-14 16,7-4-3-16,6-15-17 15,1-5-32-15,0-17-129 16,7-3-142-16,-9-17 169 16</inkml:trace>
  <inkml:trace contextRef="#ctx0" brushRef="#br0" timeOffset="-74204.82">8345 14093 1090 0,'23'9'139'0,"7"-1"114"16,3-10-96-16,2-1-83 15,4 3-32-15,4-12-26 16,11 12-33-16,10-13-118 16,14-1-116-16,5-11 122 15</inkml:trace>
  <inkml:trace contextRef="#ctx0" brushRef="#br0" timeOffset="-73813.12">8972 13930 917 0,'8'16'114'0,"-1"5"107"0,2-9-24 16,1 6-29-16,-1-6-23 15,11-7-41 1,6-4-16-16,1-7-28 0,6 3-15 0,-3 0-21 31,0 4-8-31,-7 9-6 0,-1-4 1 0,-15 8 3 32,-7 7-1-32,-18-9-21 15,-5 14-10-15,-6 4-11 0,-5 6-2 16,7 7 19-16,3-12 6 0,15-10 1 15,1-12-1-15,19 0 16 16,8-5 9 0,19-4 29-16,12 0 14 15,27-10-4-15,10 10-5 0,6-16-21 16,7 4-12-16,-23-7-7 16,-8-5-24-1,-6 8-105-15,-3-12 82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6:58:57.00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19T16:59:49.475"/>
    </inkml:context>
  </inkml:definitions>
  <inkml:trace contextRef="#ctx0" brushRef="#br0">12949 1002 526 0,'0'-5'104'15,"4"5"97"-15,-4 2-38 0,0 2-52 16,-5-2-13-16,6 9-11 0,-5-11 6 16,1 3 10-16,3-3-5 15,-4-5-6-15,4-6-7 16,2-1-13-16,0-1-6 0,-15-3-20 31,-3-1-10-31,0 9-18 16,-9 0-8-16,-16 5-6 0,-3 6-1 15,-10 5-3-15,4-2 1 16,20 18-2-16,2-2-1 16,7 8 0-16,7 3 0 15,6 7 0-15,5 4 1 16,4 11-1-16,4 2-4 16,5-4-19-16,4-4-2 0,6-16 1 15,10-4 3-15,0-26 21 16,2-9 3-1,7-15 4-15,-12-15 10 0,8-7 11 16,-13-7 5-16,-8-7 3 16,0 0 3-16,-12 1 2 15,4-3-5-15,-6 15 4 0,0 11 2 16,-5 22-5-16,4 22 0 16,-10 22-7-16,6 16-13 15,-6 11-7-15,1 5-2 0,10 2-5 16,7-2-5-1,10-7-50-15,7-2-30 16,7-17-103-16,6-6-84 0,-3-20 153 16</inkml:trace>
  <inkml:trace contextRef="#ctx0" brushRef="#br0" timeOffset="453.21">13429 1133 1284 0,'-16'0'140'0,"-1"1"98"16,-10 1-23-16,-8-2-86 15,5-2-42-15,-6 1-60 16,0-1-14-16,3 4-12 16,4 7-1-16,14 10-5 15,4 5-1-15,11 14 1 16,6 1 2-16,10 4 1 15,4 1-1-15,9-10-2 16,2-4-1-16,4-15 3 16,-4-11 0-16,4-18 4 0,-5-5 2 15,6-22-1-15,-7-4 0 16,-9-20 2-16,7 0 3 16,-14-20 12-16,4 3 5 15,-1-8 7-15,-16-9 3 16,-8 14 1-16,6 11 5 15,4 33 3-15,-1 20-4 0,6 26-13 16,-14 15-10-16,-7 24-15 16,11 16 0-16,-2 27 0 15,13 6 2-15,0 8-39 16,-3 0-50-16,15-10-76 31,-1-5-38-31,21-17-17 16,4-6 8-16,0-28-88 0,7-10 175 15</inkml:trace>
  <inkml:trace contextRef="#ctx0" brushRef="#br0" timeOffset="924.84">14062 1081 1165 0,'-35'12'146'0,"-3"1"112"16,0 7-35-16,-6-1-92 15,0 5-43-15,3-7-66 0,3-2-11 16,10 3-11-16,7 0-2 16,18 9-6-1,-2 6 0-15,15 1 0 0,2 9 0 0,7-13 2 16,7-2 0-16,2-9 3 16,7-6 2-16,2-12 2 15,1-1 3-15,-8-18 3 16,-4-12 1-16,-11-13 2 31,4-7-1-31,0-10-1 16,-3-5 1-16,4-9 10 0,4-3 2 15,-18-18 7-15,9-3-1 16,-17 0 1-16,-6 2 3 16,3 25 5-16,4 13 6 0,-9 28 2 15,7 6-1-15,-9 21-11 16,-3 6-12-1,12 27-17-15,-9 11-6 16,12 41-2-16,0 8 3 0,6 25 3 16,8 8 0-16,11-8-26 15,5-1-12-15,11-18-48 0,10-11-26 32,-10-17-65-32,11-14-63 0,-9-12 136 15</inkml:trace>
  <inkml:trace contextRef="#ctx0" brushRef="#br0" timeOffset="2372.51">15434 1207 350 0,'-12'12'95'0,"-1"3"87"0,-3 5-10 16,5 4-2-1,-1 1-7-15,0-1-17 16,11-4-33-16,1-4-8 16,13-5-7-16,4-3-2 0,13 1-5 15,8 1-4-15,23-2 2 0,2 1-3 16,15-7 2-16,12-2-7 16,4-2-22-16,17-1-4 31,13 0-21-31,-9-2-8 15,-18 10-11-15,-14 0 0 0,-39 7-4 16,-6 4-5-16,-16-2-62 0,-11-4-63 16,-9-9-476-16,14-1 377 15</inkml:trace>
  <inkml:trace contextRef="#ctx0" brushRef="#br0" timeOffset="2860.92">17607 1494 485 0,'-15'0'121'31,"-8"1"122"-31,5 3-3 0,-4 0-29 16,-1-2-22-16,10 3-36 15,10-4-10-15,17-1-15 16,11-3-7-16,23-10-8 16,10 2-10-16,16-6-27 15,5 1-11-15,16 4-24 16,12-1-9-16,8 5-11 16,-1 2-4-16,-20 1-3 15,-15 5-3-15,-25 8-4 0,-10 3-17 0,-19-3-65 16,-6 1-41-16,-9-9-157 31,-1-4-158-31,8-15 247 16</inkml:trace>
  <inkml:trace contextRef="#ctx0" brushRef="#br0" timeOffset="3379.57">19596 1406 745 0,'-8'-5'144'0,"3"-1"86"0,-4-2-10 31,4-2-16-31,10 9-49 0,1-1-16 0,8 2-26 15,12 2-8-15,15 4-12 16,12 3-3-16,31 7-18 16,9-3-5-16,32-2-2 15,16 3-9-15,14-6 0 16,0 0-4 0,1 3-17-16,-9-3-9 0,-12 3-17 15,-23 1-5-15,-42 4-74 31,-29 14 55-31</inkml:trace>
  <inkml:trace contextRef="#ctx0" brushRef="#br0" timeOffset="7136.57">20290 1883 298 0,'-3'-6'122'0,"4"5"155"16,-10-6-28-16,11 4-24 15,4 1-34-15,-6 2-55 16,3 2-18-16,-1 11-34 16,-1 7-14-16,13 21-29 15,-6 13-10-15,17 36-15 0,-2 12-5 16,-1 12-8-16,14 1-3 15,-3-9-1 1,0-7-26-16,5-8-37 16,-6-10-16-16,-7-20-82 15,-5-10-32-15,-7-24 112 0</inkml:trace>
  <inkml:trace contextRef="#ctx0" brushRef="#br0" timeOffset="7532.11">20277 1812 1107 0,'5'-1'75'0,"-5"-4"65"15,3 11-34 1,-3 7 17-16,-4 8-34 0,-3 13-50 0,-4 7-18 31,-14 10-16-31,-2 1-3 0,3-7-1 16,10-7-1-16,14-20-1 15,2-7 1-15,12-14 16 0,7-10 18 0,-4-14 29 16,5-8 9-16,-8-6-3 31,-1 0-16-31,-7 4-24 0,2 2-10 16,-8 14-10-1,11 7-6-15,-9 11-3 0,9 3 0 16,12 11-4-16,-1 3 3 16,23 8-1-16,5-1 1 15,13 1 0-15,5 2 1 16,8 1-66-16,-2 0-69 0,-2 5 76 31</inkml:trace>
  <inkml:trace contextRef="#ctx0" brushRef="#br0" timeOffset="8392.04">20572 2831 620 0,'-3'10'105'16,"-3"4"43"-16,6-17 12 31,2 1 8-31,2-11-40 15,-1-9-12-15,-3 7 0 16,-1-4-4-16,-13 0-14 16,-10-5-10-16,-11-4-29 15,-9 1-7-15,-17-9-15 16,-14-4-5-16,-27-10-8 16,-5-2-4-16,-7-11 5 15,4 0-5-15,7-4 6 0,-4-7 3 16,-13 2-12-16,-3-7 2 0,6 5-7 15,10 6-6-15,6 17-3 16,-3 12-2 0,0 12-5-16,6 5 0 15,20 3 0-15,14-1 0 16,24 1 0-16,6 0-1 16,18 5-4-16,5 7-2 0,11 7-2 15,0-1-1-15,0 1 3 16,0 4 1-16,0 9 4 15,0 1 1-15,-2 2 2 16,1 1 1-16,-1-7 1 16,-1-1-1-16,3 1 1 15,3 1-1-15,0 0-1 0,-1 5-2 16,3 7-4 0,2 7 1-16,6 10 3 15,0 5 1-15,1-4 4 16,-1-1 0-16,-2-13 1 15,1-4 0-15,-1-12 2 16,-4-9 1-16,-3-12 1 0,-4-5-1 16,-4-17-2-16,-1-3-1 15,-8-12-2 1,-1-2 0-16,-8 4 1 16,0-1 0-16,1 5 2 0,1 1-2 15,9 15-1-15,6 0-3 16,5 11 4-16,5 3 5 0,17 8 7 15,3 3 1-15,13 3-4 16,1 6-3 0,9 1-5-16,2 1-13 0,7-2-134 15,6 2-324-15,6 2 285 16</inkml:trace>
  <inkml:trace contextRef="#ctx0" brushRef="#br0" timeOffset="9564.96">20588 2801 501 0,'18'-3'154'16,"-4"-3"147"-16,-3 4-26 15,-6 7-67-15,-5 6-25 16,-13 9-37-16,-9 3-21 0,-7-5-52 16,-5 0-24-16,-6-9-29 15,2-1-5-15,4-9-4 16,-4-6-1-1,-8-5 3-15,-6 1 3 0,-21-4 15 16,-1-2 3-16,-12-2-7 16,7-1-5-16,-21-12-14 15,13 2-6-15,-21 2 0 0,-19-5-2 16,6 4 0 0,-16 1-3-16,17-2 2 15,-11 6 0-15,-10 2 1 0,-2-1 0 16,1 2 0-16,9-3 0 15,1 2 1-15,-1-1 1 16,-7-4-1-16,9 2 0 16,21 1 0-16,4-6 1 15,-9 8-1 1,-4-7 1-16,-8 4 8 0,8 0 0 0,12 0 1 16,1 1-1-16,-12-18-7 31,3 1-2-31,4-13-2 0,17 2 0 0,31 8 1 15,0 3 0-15,14 8 4 32,0 6 3-32,-3 11 2 15,0 0 2-15,-16 5-1 0,-5 0-2 16,1-1-3-16,-1 2-2 16,19 4-3-16,4 0-1 15,12 2-3-15,11 3-2 16,8 2-1-16,4-1-2 15,5 4-3-15,5 3-1 0,7 4 1 16,7 4 2-16,-2-1 6 16,-7-2 2-16,3-2 2 15,-2-2 0-15,-1-5 0 16,2-3 0-16,3 0 1 16,-5-8 0-16,0-3 1 15,1 3 1-15,-1 5 1 16,7 1-1-16,-6 10-1 15,1 2-1-15,1 4-3 0,3 5-2 16,5 3 0 0,5 0 1-16,0-1 1 0,3-4 1 15,-3-8 1 1,-5-1 3-16,-5-13 1 16,2-6 1-16,-7-7 4 0,-1-5 1 15,-4-5 1-15,-7 0-1 16,-13-1-4-16,-1-2 1 15,-12 1-3-15,1 5 0 16,6-7-4-16,10 11-2 16,12-4-6-16,1 2-1 15,19 5 1-15,-1-2 4 16,17 12 3-16,10 2 4 0,8 9-1 16,4-3 0-1,5 8-5-15,12 7-50 16,18 7 37-16</inkml:trace>
  <inkml:trace contextRef="#ctx0" brushRef="#br0" timeOffset="10662.42">21044 2628 862 0,'11'16'104'0,"-3"4"67"16,-8 7-29-16,6 23-62 31,-10 1-34-31,4 13-31 16,7 6-10-16,-11-28-1 15,8 7 0-15,-7-31 4 0,-1-3 4 0,4-13 20 16,-13-10 17-16,4-6 23 16,-14-19 8-1,9 6 0-15,-6-11-8 0,1-4-11 16,0-7-4-16,2-5-9 15,12 4-6-15,19 2-5 16,13 10-4-16,11 7-12 16,1 1-6-1,2 11-12-15,-1 5 1 0,-6 4-91 16,3 6-96-16,4 2 105 16</inkml:trace>
  <inkml:trace contextRef="#ctx0" brushRef="#br0" timeOffset="11315.43">21375 2680 879 0,'5'0'99'0,"6"-2"153"16,3-3-104-16,10-6 11 16,1 0-24-16,4-4-64 15,1-1-25-15,1-5-27 16,2 4-6-16,-1 1-6 15,-5-3 0-15,-2 4 1 0,-11-4 0 16,-3 3 2 0,2 3 11-16,-13 5 20 15,0-1 5-15,-14 9 5 0,-12 3-12 16,-16 14-27-16,-1 9-8 16,-4 18-14-16,11 6-2 15,25 12 0 1,14-1-1-16,35-13 1 15,15-1 2-15,23-16 3 0,-2-10 3 16,7-7 4-16,-6-9 0 16,-9-21 11-16,2 0 9 15,-5-17 18-15,-3-6 6 0,-15-4 3 16,-12-4-4-16,-29 3-7 16,-10 0-2-1,-32 6-17-15,0 5-2 16,-3 14-17-16,0 11-9 0,8 11 10 15,0 13-5-15,9 22 6 16,4 7 0 0,12 10-1-16,6 9 1 15,9 3 2-15,1 6 3 0,1 4 0 16,2 0-1-16,-3 1-1 16,-8-1 0-16,-11 3-9 15,-8 6-13-15,-12-3-30 16,-7-1-13-16,-7-14 6 15,4-8 17-15,5-30 35 16,6-8 17-16,3-28 31 0,1-12 0 16,10-26-8-16,5-16-7 15,23-17-34-15,15-10-4 16,14 0-22-16,10 10-21 16,9 8-60-16,1 6-35 15,10 12-106-15,3-1-73 0,8 7 185 16</inkml:trace>
  <inkml:trace contextRef="#ctx0" brushRef="#br0" timeOffset="11485.75">22554 2763 772 0,'-3'13'242'0,"-2"6"203"0,-14 12-151 16,2 7-68 0,-10 6-110-16,5-1-37 15,11-8-52-15,4-8-16 16,14-15-15-16,12-2-7 15,6-21-44-15,8-7-30 0,11-16-132 16,0-11-211-16,5-24 251 16</inkml:trace>
  <inkml:trace contextRef="#ctx0" brushRef="#br0" timeOffset="11623.26">22562 2342 1330 0,'-30'10'129'0,"0"-5"77"0,8 4-78 0,11-7-61 31,6-4-59-31,11-12-107 0,8-2-121 0,24-3 120 31</inkml:trace>
  <inkml:trace contextRef="#ctx0" brushRef="#br0" timeOffset="11893.43">23131 2498 1095 0,'-33'23'283'16,"-3"3"-119"-16,-16 0-28 16,0-1-50-16,1-3-66 0,9-8-14 15,20-8-15-15,12-6-7 32,37-1-4-32,11-1 1 0,22 9 19 15,4 5 11-15,-19 5 9 0,0 7 2 16,-13 5-9-16,1 5-3 15,-8-2 1 1,-12 4 2-16,-21-6 2 16,-14 2-12-16,-24 7-48 15,-9-9-49-15,-14 3-199 16,-2-12 173-16</inkml:trace>
  <inkml:trace contextRef="#ctx0" brushRef="#br0" timeOffset="12092.85">23227 1863 1330 0,'19'0'79'0,"4"17"83"16,2 18-46-16,-2 34 24 16,-5 21-30-1,-9 24-66-15,-7 6-18 0,-4-1-28 16,-1-2 3-16,3-5-165 15,0-8-179-15,5-14 203 16</inkml:trace>
  <inkml:trace contextRef="#ctx0" brushRef="#br0" timeOffset="12824.59">23284 2569 889 0,'0'0'11'0,"3"0"127"0,7 0 0 0,3 4 13 16,10-3-64-16,6-1 0 0,7-5-13 0,10-2-30 15,6-5-2 1,14 3 9 0,0-7 12-16,0 0 6 15,-15-1 9-15,-16-2 3 16,-23-1 3-16,-7-2-2 15,-7 6-19-15,-10-1-5 16,-15 10-13-16,-5 7-18 16,-16 11-11-16,-6 7-11 0,-1 8-10 15,9 0 4-15,19-3-6 16,16-2-2-16,27-12-1 16,17 1 1-16,17-1 3 15,6 1 3-15,-3 5 2 16,-2 9 1-16,-12 4 0 0,-6 9 0 15,-14 2 0-15,-5-1-1 16,-9-3-18 0,-8-5-6-16,-6-11-4 15,-2-5 0-15,1-17 1 0,7-8 4 16,11-18 4-16,9-7 2 0,23-16 16 31,12-2 2-31,19-1 1 16,12 3 0-16,10 5-1 15,-1 7 6-15,-10 4-75 0,-10 4-35 16,-16 7-82 0,-12 2-38-16,-13 13 71 15,-13 9 35-15,-18 5 118 0,-11 10 47 16,-15 5 53-16,-5 0 14 0,-13 0-17 16,1 0-6-1,2-5-31-15,5 2-12 16,7-8-15-16,9 0-11 15,9-2-20-15,9 1-5 0,20 4-7 16,5-7 0-16,22 9 14 16,2 1 7-16,11 7 26 0,4-1 17 15,-9 10 22-15,-4-2 6 16,-20 4-3 0,-15 1-3-16,-28 5-22 15,-19 0-9-15,-45 12-69 0,-26-4-63 16,-52 12 44-16</inkml:trace>
  <inkml:trace contextRef="#ctx0" brushRef="#br0" timeOffset="34232.9">1755 10016 94 0,'-8'6'27'0,"-3"-2"43"15,2 7-9-15,2-4 16 0,-4-2 24 16,10 8 29-16,-4-12 9 16,5 10-5-1,1 4-16-15,3-11-34 0,8 15-15 0,6-11-22 16,7 2-7-16,22 1-6 16,15-7-3-16,21-4 8 15,9-4 4-15,2-10 6 0,-10-12-1 16,-13-1-18-1,-5-3-6 1,2 4-16-16,2-3-2 16,-15 12-1-16,-2 4 1 0,-26 5 12 15,-9 8 5-15,-23 8 7 0,-13-1 1 16,-27 12-7-16,-6-1-4 0,-17 8-5 16,-6 1-2-16,-6 3-4 31,-15-4-4-31,-25-5-26 15,-3-2-14 1,6-18-8-16,16-1 1 0,38-22 20 16,13-3 11-16,23-3 1 15,7 1 0-15,20 11 11 0,9 3 5 16,15 10 7 0,6 3 2-16,19 5-12 15,15 3-2-15,28-3 0 16,12-5 1-16,5-2 4 15,-11-7 1-15,-21 1 1 0,-9 0 1 16,-23 3 0-16,-5 0 1 16,-18 4 7-16,-20 1 3 15,-4 3 3-15,-19 6 0 16,-18-1-6-16,-7 3-4 16,-23 0-3-16,-10-1-3 0,-27-5-2 15,-6-5-1-15,7-4-4 16,7-5 0-1,38-2-3-15,3-2 1 0,27 4-3 16,6-2-3-16,21 3-7 0,13 3-4 16,18 4 0-16,12 1 1 15,31 0 3 1,25 0 1-16,24 0 1 16,12 0 13-16,-12-5 14 15,-17 0 5-15,-21 2 9 0,0-2-8 16,-22 8-2-1,-5 2 2-15,-28 5 5 16,-23-9 3-16,-18 4 1 16,-22-4-1-16,-18-1-9 0,-7 0-3 0,-7 0-7 15,-8-1-3-15,-12 1-5 32,-8 0-3-32,-16 0-6 0,4 3-1 15,22-3 0 1,16 0 1-16,37-5 0 0,9-4-5 15,24 3-6-15,13-6-3 0,22 11 3 32,12 1 5-32,38 0 6 0,18-2 2 15,10-6 2-15,-4-1 1 16,-11 0 7-16,-8-3 4 0,-8 5 0 0,0-3 2 16,-16 15-1-1,-17-2 1-15,-30 6 12 0,-13 17 2 31,-42-15 3-31,-14 3 1 0,-29-6-8 0,-6-8-4 32,6-2-7-32,0-4-3 0,-6-18-4 15,3-4-1-15,-2-4-1 16,13 4-3-16,22 11-2 16,16 4-5-16,31 13-7 0,1 2-2 0,29 15-4 31,18 7 2-31,19 10 8 15,7-7 3-15,15-13 9 16,0-23-11-16,17-21 9 0</inkml:trace>
  <inkml:trace contextRef="#ctx0" brushRef="#br0" timeOffset="44021.64">1900 10191 483 0,'10'-19'134'16,"-6"0"130"-16,6 7-35 0,-15 4-61 15,-1 6-24-15,-7 10-26 16,-4 0-20-16,1 11-21 16,3 8-5-16,5 11-16 15,1 7-13-15,2 12-22 16,3 5-8-16,5 4-13 15,4 10-2 1,2-7-1-16,2 5-1 0,-1 2-20 16,2-2-27-16,-1 5-99 15,4-8-73-15,2-18-158 16,-3-15 192-16</inkml:trace>
  <inkml:trace contextRef="#ctx0" brushRef="#br0" timeOffset="44536.74">2247 10155 452 0,'-1'8'102'0,"10"-29"54"0,-9-4 97 16,5 9-47-16,-7 2-3 15,4 17-85-15,1 13-16 16,-3 17-38-16,8 19-24 16,-7 14-19-16,7 13-6 15,0 10-9-15,2-7-2 16,2 0-1-16,-1-10 0 16,-3-6 0-16,3-9 0 0,-1-19 0 15,-6-3 1-15,0-23 2 0,-4-7 1 31,-10-16-1-31,-1-11-2 0,-2-13-3 16,6-9-1-16,10 13 7 16,1-10 4-16,9 15 4 15,1 7 0-15,5 5-6 16,5 13-4-16,1-7 0 16,5 8 4-16,-2 15 8 15,1-2 6-15,-5 19 7 0,-12 1-3 16,-12 1-1-16,-8 3-4 0,-14-3-1 15,-8-5 3-15,-8-6-4 16,-3 3-4-16,0-14-9 16,3-5-3-1,5-12-20-15,5-9-24 0,12-8-111 16,11-5-151-16,21-8 169 31</inkml:trace>
  <inkml:trace contextRef="#ctx0" brushRef="#br0" timeOffset="45376.59">3725 10183 582 0,'-3'-14'120'0,"-2"3"112"16,-1 5-14-16,3 4-39 16,-5 2-27-16,5 5-37 15,0 6-19-15,1 8-30 16,2 6-8-16,2 18-19 16,1 9-6-16,2 16-13 0,3 9-7 15,-5 10-6-15,-2-4-2 16,2 5-1-16,-3-1-15 15,0-3-48-15,-3-2-21 16,3-18-68 0,0-10-39-16,7-21-101 15,-3-17-63-15,6-21 186 0</inkml:trace>
  <inkml:trace contextRef="#ctx0" brushRef="#br0" timeOffset="45885.24">4047 10043 729 0,'8'5'108'31,"-6"9"118"-31,-2 11-37 0,-4 16-48 16,4 10-19-16,-6 13-54 15,1 2-25-15,-2 15-28 16,3 6-7-16,3-1-5 16,2-2-1-16,1-2 0 0,4-10 0 15,1-2-1-15,2-10 0 16,2-13 1-16,0-3 0 16,-6-15 0-16,4-10 0 15,-6-10-2-15,-3-9 0 0,0-20 0 16,2-10-1-1,1-21 0-15,5-3 2 0,3-4 17 16,0 0 11-16,5 7 20 16,-2 10 7-16,7 11-4 15,-1 10-6-15,4 7-19 16,3 2-7 0,-1 11-5-16,1 5 2 15,-3 14 7-15,-4 6 3 0,-8 15-6 16,-5 5-4-16,-5 14-5 15,1 5-4-15,-3 12 1 16,-3-2 1-16,3-8-38 16,5-12-43-16,6-10-174 15,0-12 140-15</inkml:trace>
  <inkml:trace contextRef="#ctx1" brushRef="#br0">12047 12757 0,'0'0'0,"0"0"0,15 39 0,1-7 0,8-1 16,-4 1-16,-17-4 16,5-5-1,0-3-15,-8 4 16,8-1-16,4 5 16,-8-1-1,4 1 1,8-4-16,-5-5 15,1-3 1,0-4-16,-8-4 16,-4 0-1,12-4-15,-12 0 16,4 0-16,-4 0 16,0 0-16,0-1 15,0 1-15,0 0 31,0 0-31,0 0 0,0 0 16,0 0 0,0 0-16,-4 0 15,4 0 1,-12 0 0,12 0-16,-4 0 15,4 0 1,-12 0-16,12 0 15</inkml:trace>
  <inkml:trace contextRef="#ctx0" brushRef="#br0" timeOffset="53073.25">2067 9716 503 0,'-25'13'104'0,"-3"6"102"16,-9 6-114-16,-10 7-52 16,0 1-25-16,-2-2-10 15,0-7-1-15,11-14-2 16,3-6-2-1,5-12 1-15,0-1 0 0,-6-7 2 0,-3-3 0 16,-12-14 0-16,2-6 5 16,-4-15 18-16,-4-9 18 15,8-10 34 1,2 3 10-16,10-3 9 16,12 4-8-16,16 1-27 15,4 0-13-15,8-5-22 16,8 2-2-16,16-9 6 15,9-4 6-15,13 2 6 16,8-1-5-16,8 7-4 16,-6 0-4-16,14 12-9 15,-8 1-2-15,3 8-10 16,17 9-2-16,6 2-4 0,15 4-1 16,-11 5 0-16,-2 6-1 15,-22 8-1-15,-10 7 1 0,-7 20 2 16,-2 7 1-1,2 25 3-15,-2-1 1 16,4 6-1-16,6 9-1 16,-5-16-2-16,-2 5 0 0,-3-11 14 15,-6-1 3-15,-5 2 5 16,-5-1 1-16,-1 8-8 16,-10-3-2-16,-6 12 1 15,1 5-4 1,-13 11-1-16,-3 0 0 0,-4 4-3 0,0-4 1 15,4-3-5 1,-1-1-2-16,8 0-3 16,-2-4 0-16,-4 2 2 15,-3 0 0-15,-12 2 4 16,-9 8 2-16,-14-1 4 16,-8 6 0-16,-13-4 0 15,-6-11-6-15,-18-13-32 16,-4-9-49-16,-15-26 42 15</inkml:trace>
  <inkml:trace contextRef="#ctx0" brushRef="#br0" timeOffset="71778.95">4844 9921 597 0,'6'0'110'0,"-7"0"96"16,-9-1-29-16,-3 1-57 0,2 0-26 15,-1-6-29-15,6 1-13 16,-4-8-12-16,8 1 1 15,2-1 0-15,2 0-1 0,8 4-5 16,-3 4-5-16,11-1-6 16,-1 4-1-16,8 2 4 15,1 2 2-15,2-2-3 16,5-3-2 0,-1 0-8-16,7-5-4 0,10 6-12 15,6 1-1-15,26-1-1 16,12 2-1-16,-2-9 3 15,12 5 1-15,-21-10-1 16,-6 0-1-16,9 1-1 0,3-4 1 16,19 14 8-16,12 0 2 15,-7 6 3-15,-11 6-1 16,-11 6-6 0,-5-3-2-16,22-6 0 0,11 1-2 0,10-21-1 15,3-10-1-15,-9-9 16 16,-1-5 5-16,24 8 3 15,-1 6 1-15,-5 13-13 16,-10 7-2-16,-9 4-2 16,4 6 2-16,-5 5-4 31,-6-2 13-31,-21 2 14 16,-2-1 2-16,4-5 0 15,9-1-12-15,18 1-14 16,-7-3-2-16,-15-2-3 0,-1-7 0 15,-8-1 9-15,13-4 6 0,23-6 0 16,0 4 2-16,-15 0-8 16,-7 6-4-16,-19 0 12 15,0 7-27-15,0 2-188 16,-7 1 142-16</inkml:trace>
  <inkml:trace contextRef="#ctx0" brushRef="#br0" timeOffset="78847.56">8229 10040 391 0,'3'-11'126'0,"7"6"103"16,3 5-27-16,-4-2-17 15,5 12-24 1,-6 6-14-16,-3-1-18 16,3 11-7-16,-8 0-21 0,0 4-14 0,1 16-38 15,2 9-19-15,-4 16-20 16,-5 8-3-16,-1 16-2 31,-4 4 2-31,2-4-6 0,6-12-18 0,3-27-42 16,9-22-27-16,7-31-105 15,-2-14-103-15,11-19 170 16</inkml:trace>
  <inkml:trace contextRef="#ctx0" brushRef="#br0" timeOffset="80114.58">8928 10062 217 0,'5'-11'84'0,"-3"1"71"0,-1 7-30 0,1 2-18 16,-4 1-14-16,1 3 4 15,-9 6 5-15,2-2 5 16,-4 7 5-16,-3 2-7 15,-4-2-8-15,2 1-5 16,-5 4-21-16,3 2-12 16,-5 7-30-16,1 5-14 0,-3 13-11 31,4 9-2-31,11 12-4 0,11 8 0 16,18-7-2-16,9-2-2 15,12-18 1-15,5-18-1 0,8-21 12 16,-4-11 17-16,-3-23 40 15,-5-13 14-15,-12-15 13 16,-3-15-4-16,-10-6-12 16,-1-7-12-16,-11 4-9 15,-3 0-3-15,-14 7-15 16,-4 9-3-16,-7 23-14 0,-3 19-8 31,-10 35-12-31,-8 22-17 0,-12 25-39 16,-12 3-23-16,2 4-64 15,9-3-42-15,24-16-196 16,17-10 222-16</inkml:trace>
  <inkml:trace contextRef="#ctx0" brushRef="#br0" timeOffset="80593.89">9881 9844 750 0,'-9'-6'131'0,"-1"1"118"0,2 4-8 16,-3 1-58-16,-1 0-22 15,-4 4-32-15,-6 7-14 16,-4 11-32 0,-2 5-19-1,-10 11-33-15,0 2-20 0,1 21-12 16,3 7-3-16,9 23-7 16,6 21 7-16,5 14-1 15,-2 4 0-15,21-18-15 0,4-18-1 16,20-40-1-16,10-16 1 0,1-27 15 15,5-11 1-15,-7-19 13 32,-5-13 9-32,-4-15 12 15,-4 3 5-15,-14-7-1 0,-9 1-3 16,-20 1-6 0,-12 8-3-16,-14 2-5 15,5 18-7-15,1 18-9 0,6 9-14 16,-4 12-39-16,9 5-34 15,13-2-163-15,8-1-238 16,29-17 282 0</inkml:trace>
  <inkml:trace contextRef="#ctx0" brushRef="#br0" timeOffset="81007.28">10334 9907 1233 0,'31'-4'45'0,"-12"0"120"0,0 4-3 16,-22 4-1-16,-2 7-58 15,1 1-21-15,-7 10-49 16,0 4-12-16,-2 11-15 16,0 4-3-16,-1 13-3 15,3 6-6-15,-2 3-20 16,9-6-5-16,7-8-4 15,2-7 4-15,10-12 18 16,1-9 6-16,3-13 3 16,5-8 0-16,6-16-3 15,8-9-2-15,-1-13-1 16,1-8 2-16,-6 3 7 16,-10-1 1-16,-9 11 4 0,-6 10 0 0,-7 21 31 15,-1-6 11-15,-5 30 17 16,1 13 7-16,5 26-27 31,0 13-10-31,5 24-19 0,4 2-6 16,4 4-47-16,1 0-70 0,-14-3 64 15</inkml:trace>
  <inkml:trace contextRef="#ctx0" brushRef="#br0" timeOffset="84064.92">11119 10156 602 0,'-6'12'79'0,"-5"-1"69"16,2 0-49-16,-2-7-20 0,4-4 4 15,7 0 1-15,5-3-9 16,3-3-3-16,8 0-5 16,3-4-3-16,6 5-12 15,5 4-7-15,9 2-20 16,4 3-6-1,6 7-10-15,11 3-3 0,-3 5-3 16,7 1-1-16,-2 4-1 16,-4 1-1-16,2 0 0 15,0 1 5-15,5-3 12 16,4 4 2-16,15 0 5 16,-4 3-4-16,10 4-11 15,2-5-1-15,-15 7-4 0,0 0-2 16,-6-3 0-16,-5-7-1 15,15-9 0 1,7-1 0-16,20-16-1 16,-9 8 1-16,-6-4-1 15,-3-10 0-15,-10-2 1 16,12 8-1-16,18-11 1 16,5 11-1-16,-15 0 1 15,-4-12-1-15,-15 10 1 16,-3-9-1-16,9 5 0 15,3-9 0-15,13-3 1 0,-1 0-1 0,-1-9 1 16,-9 8-1-16,-13-3 1 16,6-1 0-1,9 4-1-15,12-5 1 0,1 1-1 16,-3 5 0 0,-15-5 2-16,-7 5-1 15,3-2 0-15,5-2 0 0,8-4 0 16,-2-5 1-1,-4 2 0-15,-10-4 0 0,-10 5 13 16,4 0 2-16,-7-9 4 16,9 9-1-16,7-13-10 15,3-5-2-15,4 0 0 16,-4-7 6-16,-20 1 10 16,-7 1 2-16,-9-4 2 15,0-5-6-15,-1 2-9 0,3-4-3 0,-2 1-4 31,6 1-1-31,-1 0-1 16,3-3-1-16,-8-3 0 16,-5-13-1-16,-4 0 0 15,-2 0-1-15,3 2 0 16,-2 9-1-16,7-1 1 16,2 4-1-16,3 3 1 15,5 1 0-15,-2-2 0 16,0-3 1-16,0 3 0 15,-8-4 0-15,-10 7 1 16,-7 7 0-16,-7 1 1 0,-3-7 0 16,-8 7-1-1,0 0 1-15,-6-1 0 0,-1 5 0 16,1 7-2-16,-5-1 0 16,8 6-2-16,1 1 0 15,1-5 0-15,1 9 3 16,0 6 6-16,2-2 4 0,5 6 4 15,-2 6 1-15,1-3 0 16,1 1 1-16,-2 3-1 16,1-1-3-16,-4 0-6 15,6 2-3-15,6 4-2 16,4 2 1-16,15 7-1 16,7 5 2-16,4 0 2 15,-1 3 1-15,5-2 1 16,-1 0 0-16,-4-3 4 15,4-3 3-15,1 0 3 16,1-1 4-16,-3 1 0 16,-3 0-2-16,-16 1-3 15,-3 3-3-15,-16 0-5 16,-10-1 0-16,-4-3-8 16,-6-6-15-16,1-2-59 15,-1-4-30-15,1-9-82 16,-3 2-65-16,9-1 145 15</inkml:trace>
  <inkml:trace contextRef="#ctx0" brushRef="#br0" timeOffset="84337.36">18943 7357 787 0,'20'-1'119'0,"-2"-2"112"15,5-2-27-15,-4 5-54 0,-1 1-36 16,-1 7-52-16,3 5-16 16,-1 3-8-16,5-1 1 15,3 3-3-15,-13-1-4 16,-1 5-3 0,-2 3-4-16,-16 5-5 0,-4 3-3 15,-15 2-7-15,-6-3-18 0,3-4-91 31,-6-7-111-31,9-15 112 16</inkml:trace>
  <inkml:trace contextRef="#ctx0" brushRef="#br0" timeOffset="85273.44">19389 7283 694 0,'-1'-1'124'0,"1"5"102"0,1 3-30 15,-1 7-61-15,0 0-23 16,-6 2-33-16,4 3-13 0,2 1-30 15,8 9-12-15,-5 4-12 16,1 5-4-16,-8 3-3 16,3-2 0-16,-2-1-1 15,1-7 0-15,-3-5 0 16,4-1 0-16,-2-13-1 16,-1 3-1-16,4-6 0 15,-4-3 0 1,4 1 0-16,4-4 0 0,3 0-2 15,2-6 0-15,5-3 0 16,8-1-1-16,10-4 0 0,0 6 1 16,7 1 0-16,-7 4 1 15,21 8 0 1,7 4-1-16,-3 1 0 0,0-1 0 16,-11 3 0-16,-1-4-2 15,18 0 12-15,7-3 9 0,7 0 16 16,5 1 6-16,-1-6-3 15,-4-3-1 1,-11-6-12-16,0 1-1 0,-7 4 3 16,-6 1-4-16,-5 0 0 31,-14 3-1-31,-5-3-10 16,-4 6-1-16,-9-3-3 0,-2-3-1 15,-3-1-1-15,-3-4 0 0,-5-5 2 16,-3 4 1-16,-6-8-1 15,1 0-1-15,-3-13-3 16,3-11-1 0,2-14-2-16,0-6 0 15,3-12-1-15,5-1 0 16,3 7 0-16,1 5-1 0,2 12 1 16,0 9-1-16,-4 14 1 15,2 6 0-15,-9 8 3 0,0 10 2 16,2 0 3-16,-5 2 1 15,-4 6 3-15,-2-4 2 0,-10 4 5 32,1 3 3-32,-8-3 5 15,-7 9 2-15,-13-1-3 16,-13-3-4-16,-10 4-9 16,-16-6-6-16,-34 10-6 15,-10-2-1-15,-19 7-4 16,1 6-11-16,8-2-15 0,-3 0-7 15,18-13-12-15,24-9 4 16,40-16-5-16,30-11 1 16,30-4-7-16,13 1-26 0,22-2-78 15,3 2-99 1,9-2 139-16</inkml:trace>
  <inkml:trace contextRef="#ctx0" brushRef="#br0" timeOffset="87040.64">19687 5802 671 0,'8'0'159'15,"-5"2"116"-15,-3 7-57 16,4 6-22-16,-4 3-68 15,-4 11-30-15,4 13-44 0,-3 4-17 16,-5 17-22 0,5 8-5-16,-8 0-6 0,8 0-2 15,3-9-14-15,3-9-27 16,8-12-116-16,-3-3-112 0,11-2 140 16</inkml:trace>
  <inkml:trace contextRef="#ctx0" brushRef="#br0" timeOffset="87316.23">19954 6149 1007 0,'-6'2'101'16,"-1"9"49"-16,-1 5-27 0,2 14-80 16,0 6-17-16,6 2-16 0,1-2-5 31,15-11 1-31,3-11 1 15,14-17 41-15,2-9 24 16,3-12 34-16,-3-3 13 0,-10-4-11 16,-5-1-12-1,-20 2-23-15,-8-3-10 16,-17 6-25-16,-11 4-15 16,-7 7-27-16,-2 5-25 0,7 8-77 15,8 3-67-15,17 4 89 16</inkml:trace>
  <inkml:trace contextRef="#ctx0" brushRef="#br0" timeOffset="87547.66">20479 6028 1111 0,'-11'9'135'0,"-12"5"112"0,-4 2-53 16,-21 9-64-16,-4 5-45 15,-6 4-61-15,0 5-15 16,23 4-12-16,16-4-5 16,36 0-4-16,20-2 0 0,18-18 6 15,5-8 2-15,1-15-7 32,-4-10-28-32,2-9-134 15,-4-4-134-15,2-6 161 0</inkml:trace>
  <inkml:trace contextRef="#ctx0" brushRef="#br0" timeOffset="87847.09">20817 6100 985 0,'-13'22'120'0,"-1"8"82"15,0 7-27-15,-5 15-74 16,0-2-30-16,3 1-41 16,4-7-11-16,5-14-16 15,7-11-2-15,10-19 2 16,2-10 2-16,12-18 3 15,1-4 0-15,5-17 20 0,7-1 8 16,-1-5 15-16,2-4 7 16,-5 11-9-1,0 7-2-15,-5 18-5 16,-7 11-3-16,-7 18-6 16,2 13-6-16,-8 25-12 0,-2 8-2 15,5 13-7 1,-9 3-1-16,6-5-15 15,3-5-71-15,6-17-112 0,5-5 109 16</inkml:trace>
  <inkml:trace contextRef="#ctx0" brushRef="#br0" timeOffset="88417.67">21863 5842 977 0,'-8'0'162'0,"5"-2"120"16,-2 2-17-16,5 2-84 15,3 7-37-15,-1 13-49 16,-2 10-21-16,-2 17-41 16,-2 11-13-16,-3 18-13 0,-2 8-1 31,1-1-13-31,3-6-28 0,7-15-101 16,9-7-124-1,12-18 138-15</inkml:trace>
  <inkml:trace contextRef="#ctx0" brushRef="#br0" timeOffset="88722.68">22344 6001 895 0,'-14'14'165'16,"0"5"106"-16,-12 13-105 0,-2 10-40 15,1 17-86-15,-1 7-22 16,14 6-16-16,10-5-2 15,27-23-1 1,8-16 0-16,23-36 19 0,4-9 20 0,-4-21 32 31,-4-9 17-31,-12 4 20 0,-13-4 0 0,-12 6-8 16,-10 5-10 0,-17 6-32-16,-11-2-16 15,-13 2-24-15,-6 2-13 16,-16 3-49-16,4-2-29 0,3 8-84 15,9 3-72 1,28 3 130-16</inkml:trace>
  <inkml:trace contextRef="#ctx0" brushRef="#br0" timeOffset="89084.12">23005 5667 914 0,'-8'11'134'0,"-6"3"155"0,-8 6-86 16,-8 4-28-16,-6 4-47 15,-4 9-75 1,2 4-22-16,2 15-21 0,4 11-4 16,6 18-5-16,5 5-1 15,16-3-3-15,9-10-3 16,19-27 1-16,12-13 1 0,23-30 4 15,7-5 6-15,3-8 17 16,-8-10 9 0,-19-6 17-16,-10-2 7 0,-24-1 4 15,-4 1-5-15,-16-1-11 32,-9 3-11-32,-22 0-22 15,-10 3-12-15,-10 16-42 0,-1 4-26 16,11 17-102-16,10-2-105 0,30-13 158 15</inkml:trace>
  <inkml:trace contextRef="#ctx0" brushRef="#br0" timeOffset="89394.16">23404 5687 1168 0,'-1'-8'165'0,"-4"5"76"0,0 2-53 16,-1 2-25-16,1 10-83 0,-3 2-22 16,2 10-27-1,-5 6-8-15,-10 15-10 16,-1 8-2-16,-5 6-8 16,-4 5 0-16,6-4-1 15,1 1-1-15,11-10-1 0,9-7-1 16,7-16-2-16,9-8 0 15,12-10 0-15,9-7 1 0,8-12 0 16,5-3-7-16,4-9-48 16,1-1-33-16,-7-2-123 15,-9 2-130 1,-12 3 196-16</inkml:trace>
  <inkml:trace contextRef="#ctx0" brushRef="#br0" timeOffset="89562.99">23507 5984 1073 0,'-10'0'158'16,"2"3"106"-16,4 5-37 15,4 9-92-15,8 10-41 16,7 23-47-16,3 10-11 16,-4 22-17-16,-3 8-51 15,-14 9-56-15,-10 7 53 0</inkml:trace>
  <inkml:trace contextRef="#ctx0" brushRef="#br0" timeOffset="96216.07">20077 7436 80 0,'0'2'7'0,"0"-1"17"31</inkml:trace>
  <inkml:trace contextRef="#ctx0" brushRef="#br0" timeOffset="97059.77">20235 7356 381 0,'11'0'77'0,"-8"0"79"16,3-8-33-16,2 1-40 16,-3-4-9-16,8 5-13 15,-1 1-3-15,-13 4 14 16,8 1 12-16,-7 0 18 0,-7 1 5 15,5 4 2-15,-7 3-11 16,2-6-20-16,-1 7-14 16,5-6-30-1,-3 0-10-15,0 1-14 16,-7-4-2-16,-3 0-5 16,-6 1-2-16,-8 1-1 15,-3-2-1-15,3 3-1 16,-2 2 0-16,12-1 1 0,3-1 0 0,12-1 1 15,3 0 0 1,5-2 1-16,8-4 0 0,4 1 3 16,-1 2 1-16,-1 1-1 15,-2 1-1-15,-11 6-1 16,0 5-2-16,-10 7-1 16,2 0 1-16,-1 0 0 15,4-2 0-15,5-7 1 31,3-5 1-31,8-5 0 0,-1-5 1 0,7-5 2 32,-4 4 0-32,-1-2 0 0,-5 7-1 0,-3 1-2 15,-1 11-2-15,-1 3 0 16,6 5-2 0,3-2 1-16,6-3 1 0,4-6 0 15,7-2 5-15,-7 1 14 16,-1-1 6-1,-9-3 7-15,-6 7 0 16,-5-2-12-16,-9 4-7 0,-9 6-7 16,-7-3-3-16,-3 6-2 15,-4-2-1-15,2 3 0 0,0-3-2 16,0 1-24 0,0-7-27-16,2-7-103 0,1-3-103 15,5-11 140-15</inkml:trace>
  <inkml:trace contextRef="#ctx0" brushRef="#br0" timeOffset="97734.48">20457 7341 210 0,'-4'2'73'0,"-8"4"64"0,-6 4 9 15,0 1-39-15,2 0-26 16,4 2-19-16,1-6 5 15,11 1 28-15,0-3 19 0,4 1 31 16,6-4 1 0,3-2-5-16,-4 0-9 15,7-2-40-15,-2-4-22 16,-3 3-38 0,0-2-13-16,-8 5-14 0,8 0 2 15,0 0-1 1,5 0 1-16,8-1 8 0,3-3 3 15,1 0 10-15,5 1 3 0,-9-4-2 16,-5 1-7-16,-7 4-6 31,-12 2-4-31,-1-3-6 0,-12 8 0 0,-3 6-3 16,-6 2-1-16,-1 5-2 16,-1 6 1-1,3 5-2-15,1 4-1 16,6 6-2-16,3 10-2 0,8 5-33 15,-5 4-41-15,3 0-113 16,2-4-117 0,-4-8 167-16</inkml:trace>
  <inkml:trace contextRef="#ctx0" brushRef="#br0" timeOffset="113397.54">14212 7554 366 0,'11'-8'125'16,"-2"-3"86"-16,2 5-1 15,-5 3-9-15,-10 3-34 0,-3 3-18 16,-4 8-8-16,0 5-11 15,-6 3-29-15,4 5-18 16,-4-9-42-16,3 1-6 16,7-2-13-16,1-1-3 15,6 1-5-15,-1 3-9 16,-3-2-2-16,0 0-1 0,2 6-1 16,2-7-3-1,11-1-2-15,7-2 0 0,2-11-1 16,-3-3 5-16,10 1 22 15,-3-1 10-15,9 6 11 16,-8 2 2-16,-1-5-12 16,3 9-4-1,-5 1-4-15,11 4 1 16,-6 6 0-16,-2-7 1 16,-3 0-1-16,-6 1-1 0,-13 0 0 15,-3 13-4 1,-16 3-5-16,-9 8-2 0,-18 6-12 15,-4-5-20-15,-8 2-61 16,-10-5-25-16,-3-9-43 16,2-9-12-16,23-14-31 0,17-10-31 15,27-11-169 1,18-9 212-16</inkml:trace>
  <inkml:trace contextRef="#ctx0" brushRef="#br0" timeOffset="113750.3">14450 7474 908 0,'-13'24'138'0,"-1"1"147"16,-8 0-20 0,-5-6-47-16,11 0-37 0,5-11-76 15,11-8-28-15,10-7-18 16,2-5-3-16,6-4-4 16,7-1-2-1,19 3-18-15,2-4-6 0,7 7-12 16,11 0-5-16,10 2-4 15,0 1-1 1,5-5-43-16,-7 1-48 0,-10-7-158 16,-1 3 133-16</inkml:trace>
  <inkml:trace contextRef="#ctx0" brushRef="#br0" timeOffset="114560.35">14923 7636 601 0,'3'-11'116'0,"-3"2"115"15,3 6-16-15,-4 3-40 0,-2 1-27 16,1 7-38-16,-15-8-11 16,6 0-19-16,3 2-4 0,9-1 0 15,23 9 2 1,-2-7-2-16,10 3-4 0,4 1-15 15,-9-9-7-15,20 2-10 16,-6-3-3 0,-1-5-12-16,10 0-5 0,1 0-2 15,-1-4-6-15,2 4-1 16,-11-2-1-16,-1 5-2 16,-15 2 11-16,-22 3 9 15,0 2 1-15,-16 4-5 16,-2 5-7-16,-6 3-10 15,-3 1-3-15,-9 11 5 16,3 9 1-16,-4 6-1 16,1 11-1-16,-5 7-4 15,0 4-2-15,-2 8 0 16,1-2-2-16,6-4-1 16,1-2-8-16,13-11-45 15,13 0-32-15,6-6-115 0,3-4-96 0,8-18 167 16</inkml:trace>
  <inkml:trace contextRef="#ctx0" brushRef="#br0" timeOffset="-202214.85">5254 9783 595 0,'-2'30'90'16,"-4"-10"84"-16,-8 15-81 16,-7 0-31-16,-4-4-1 15,0 7 8-15,-2-11-13 16,-1-7-5-16,-2-2-19 16,1 5-11-16,1-2-11 15,-7-7-4-15,-4 0-1 16,-7-4 0-16,-6-10-2 0,2-13 0 15,1-4 14-15,8-16 8 32,3-5 20-32,3-3 10 0,7-11-1 15,-4 7-4-15,10-16-16 16,1 4-7-16,1-1-13 16,3-5-4-16,2 11-1 15,1-5-2-15,2 2-1 0,1 1 0 16,9-7-6-16,2-4 0 0,9-9-2 15,7-3 4 1,11-5 16-16,8 1 4 0,7 5 10 16,6 2-1-16,-3 8-8 15,3 0-4-15,1 1-7 32,-2-6-4-32,7 2-6 0,-1-4-2 15,-2 4 0-15,4 4 0 16,11 5-1-16,13 8 0 15,20 7-2-15,4 4 1 16,4 3-2-16,-9 1 0 0,-8 4 0 16,0-3 1-16,25 9-1 15,11-1 1-15,4-2 2 0,-1 3 0 16,-6-3 4-16,13 2 1 31,17-1-2-31,3 1-1 16,-6 1-1-16,-3 5 0 0,7 2 0 15,4 1 0-15,-2 1-1 16,-3 4-1-16,3-5-28 16,8 2 57-16,-9 1 5 15,-4-3 2-15,-5 3 29 16,-8-1-56-16,3 4-3 16,-7-1 0-16,-24 3 0 15,-1 2 1-15,3 6-1 16,3 3 1-16,-7 11-2 15,-9 3 0-15,-22 9 1 16,-10 4 0-16,-3 5 1 0,-2 1 0 16,1 3-1-16,2-1-1 15,-1 0-1-15,4 1 1 16,-6-3-1-16,-4 2 0 16,-12-1 0-16,-4 6 1 0,3-6 2 15,-6-4-2 1,4 5 3-16,2-3-1 0,-7 6-2 15,-3 4 1 1,-7 7-3-16,-4 3 1 0,-4 6 1 16,1 7 0-16,-16 0 2 0,1 1 0 15,-14-3-1-15,-8-3 1 16,-7-6 1-16,-6-1 0 16,-10-2 1-16,-1 5-2 15,-10 4 1-15,-4 2-1 16,9 6 0-16,-3 6 0 15,2 0 9 1,-10-3 10-16,-14-8 8 16,-1-3-1-16,0-18-3 15,5-4-11-15,1-14-8 16,5-11-10-16,8-12-71 16,2-1-63-16,12-11 67 15</inkml:trace>
  <inkml:trace contextRef="#ctx0" brushRef="#br0" timeOffset="-199544.58">2350 16543 1403 0,'12'7'124'0,"6"1"58"16,2-4-39-16,-1 7-81 15,5 0-23-15,9 7-18 0,-3 1-9 16,6 3-7-16,5-2-2 15,-3 1-1-15,20-7 0 16,-1-8-2-16,3-1 0 16,8-13 0-16,-10 3 0 0,10 1 5 15,2 2 9-15,10 7 10 16,15 1 4-16,4 5-6 16,-3 2-7-16,-4-2-9 15,-9 1-3-15,7-7-2 16,13-3 0-16,28-5-1 15,0-1 0-15,9-8-2 16,2 4-1 0,10 3-1-16,13 4 0 0,-1 7 0 0,2 2-2 15,8 3 0-15,1-5 1 16,1-3 2-16,4 7 0 16,3 2 2-16,-3 7-1 15,6 8 2 1,11-6 2-1,-9 2 2-15,3 1 1 0,16-13 2 16,2 2-1-16,-13-12-3 16,9-1-2-16,14 3-6 15,-10-1-2-15,4 4-1 0,8 1 13 16,-18 2 5-16,-1 5 3 16,17 0 3-16,-11 5-10 15,-4-5 1-15,9 1 0 16,-8-4-1-16,-6-3 1 0,8-4-6 15,9-4-1-15,-10-11-3 16,12-3 0-16,25-13 0 16,-19-9 2-16,30-10 2 15,11-1 2 1,-17-15 1-16,25-2-1 16,-13-1 0-16,-8-4-3 0,15 10-122 15,-19 9-172-15,2 20 170 31</inkml:trace>
  <inkml:trace contextRef="#ctx0" brushRef="#br0" timeOffset="-191539.67">7587 6550 448 0,'-11'17'108'0,"5"-1"127"16,4-8-6-16,-1-10-4 15,6-1 7-15,7-5-21 16,-13-11-28-16,-2 7-68 15,-17-7-37-15,-21 5-42 16,-3 14-19-16,-18 1-13 16,-2 7 1-16,-7 5-4 15,7 2-1-15,17 12-1 16,8 6-1-16,14 0-1 0,8 2-1 0,13 0-1 16,7-5 1-16,23-7 4 15,11 0 3-15,14-12 8 16,7-5 4-1,9 2-3-15,-3-2 0 0,-14 7 4 16,-18 7 5-16,-33 7 7 16,-19 6 0-16,-30 14-8 31,-3 1-7-31,-10 4-8 0,1 0-12 16,2-13-38-16,5-2-27 0,13-17-78 15,-2-12-57-15,8-16-268 16,10-9 278-16</inkml:trace>
  <inkml:trace contextRef="#ctx0" brushRef="#br0" timeOffset="-191317.63">7076 6151 1320 0,'6'-14'170'16,"-2"1"118"-16,0 16-80 0,1 11-43 15,-2 23-43 1,-1 13-30-16,-1 26-47 16,6 14-13-16,-4 18-25 0,5 6 3 15,4 4-19-15,1-3-32 16,4-4-66-16,7-7-35 16,-5-11-94-1,3-11-56-15,2-25 169 16</inkml:trace>
  <inkml:trace contextRef="#ctx0" brushRef="#br0" timeOffset="-190999.64">7824 6227 1066 0,'6'12'139'0,"-3"7"110"15,-3 8-43-15,-6 15-69 16,-7-1-31-16,1 13-43 16,1 6-25-16,6 8-24 15,0 8-6-15,5 7-6 16,-1 10 0-16,1 6-4 16,0 9-7-16,1-6-8 15,7-10-1-15,6-24-1 16,7-21 6-16,6-22 2 15,6-15 1-15,14-20 3 16,2-12 3-16,3-25-55 16,-3-15-62-16,-10-25 69 15</inkml:trace>
  <inkml:trace contextRef="#ctx0" brushRef="#br0" timeOffset="-190839.66">7704 6730 1459 0,'14'-4'130'0,"5"-2"81"16,6 0-70-16,7-7-64 15,7-3-31-15,21-9-43 16,5-5-62-16,11-1-286 16,3-2 226-16</inkml:trace>
  <inkml:trace contextRef="#ctx0" brushRef="#br0" timeOffset="-190492.6">8445 6643 602 0,'-4'0'165'0,"-4"0"179"15,-2 6-102-15,2 8-71 0,-3 10-38 16,-4 15-53-16,2 10-29 15,2 19-37-15,0 8-8 16,11 12-6-16,3-7-3 16,16-18-3-16,6-13-2 15,18-42 30-15,7-14 30 16,17-21 58-16,-1-24 31 16,8-12-4-16,-20-4-17 15,-15-14-43-15,-14 9-21 0,-25 5-19 16,-6 4-7-16,-37 3-12 15,-4 7-6-15,-21 16-23 32,2 14-26-32,11 31-85 0,1 17-54 0,18 33 89 15</inkml:trace>
  <inkml:trace contextRef="#ctx0" brushRef="#br0" timeOffset="-163058.61">8794 6539 740 0,'-13'-27'38'0,"-5"0"28"0,-17 0-31 16,2-4 13-16,6 9 45 15,10-2 28-15,6 8 34 32,1 1 14-32,13 10 11 15,0 6-5-15,7 31-36 0,-4 3-24 16,-4 21-54-16,-4 9-22 0,-4 9-24 16,-4 8-7-1,-1 18-3-15,-1-3-2 16,-4 4-3-16,0-3-3 0,-1-27-12 15,3-14-3-15,7-21 1 16,-1-20 4-16,8-23 10 16,-1-11 4-16,2-34 3 15,4-18 3-15,5-28 5 16,4-14-4-16,6-22 3 16,6-6 5-16,5 0 9 0,4 4 9 15,1 24 2-15,-6 17-3 0,-6 42-4 16,-9 15-1-16,-13 36 5 15,-4 15 0-15,-18 39-6 32,-12 14-4-32,-12 35-12 15,-3 14-6-15,-4 11-2 16,9-1 0-16,6-4-1 16,1-7 1-16,11-21-4 0,7-5-3 15,9-36-1-15,5-14-1 16,6-33 2-16,5-19 2 15,8-29 2-15,6-15 0 0,3-26 1 16,2-12 2 0,-2-17-2-16,0 1-1 0,-3-10-2 15,-6 4 0-15,-3 17 3 16,-4 6 4-16,-2 39 2 16,-4 18 1-16,-5 38-5 15,-6 22-1-15,-11 36-2 16,2 21-2-1,-15 39 1-15,2 12 0 0,-3 21 2 16,3 7-15 0,15-10-20-16,3-19 0 0,12-36-2 15,5-30 15-15,11-39 21 0,0-11 2 16,1-40 4-16,5-20 1 16,0-40 0-1,-3-20 0-15,2-31-3 0,-4-10 0 16,-6-3 4-16,-6-2 6 15,0 22 9-15,-1 17 5 16,-4 40 4-16,11 25-1 16,-14 48-6-16,-6 20-6 15,-13 45-9-15,-8 21-3 16,-7 43-4-16,-2 13-1 0,4 19-1 16,5 6-9-16,8-16-9 15,14-11 1-15,8-40-2 31,3-28 9-31,8-43 9 16,-1-23 2-16,10-33 3 0,1-23 1 16,1-39-1-16,2-12 0 15,-4-26-3-15,-4-1 0 16,-3 1 1-16,-4 0-1 16,-6 18-1-16,-1 14 0 0,-2 34-1 15,0 21 2-15,0 40 1 16,-2 2-2-16,-6 48 0 15,4 13-1 1,-17 37-2-16,2 16 1 16,-6 27 1-16,-3 14-15 0,2 3-16 15,3-7-3-15,10-48-5 0,10-25 13 32,6-51 17-32,10-20 4 0,12-36 5 15,2-18 2-15,7-41 1 16,0-20 0-16,0-27-1 15,3-7 1-15,-12-5-1 16,-5 7 1-16,-1 11-1 16,-5 10 0-16,-4 36 4 15,3 19 4-15,-13 35 4 16,-5 23-1-16,-11 39-4 0,-9 17-5 16,-7 42-4-16,-4 19 0 15,0 30 0 1,-2 12 0-16,3 14 0 15,0-3-3-15,12-23-18 0,2-22-1 16,15-49 0-16,4-21 5 16,5-40 17-16,4-16 4 0,7-34 2 15,5-20 1-15,-2-34 0 16,5-20-1-16,-3-25 6 0,-1-1 1 31,-12 3 4-31,2 14 1 16,-7 19-1-16,-1 15-2 15,-7 31 3-15,2 19 1 0,-8 34-6 16,-1 16-1-16,-7 33-10 16,1 16-3-16,-2 33-1 15,-3 17-1-15,7 15 2 16,1 9 1-16,9-11 1 16,-1-13 1-16,7-32 0 15,2-17-2-15,3-31 0 16,8-9 0-16,2-28 0 0,3-19 0 15,6-42 1-15,1-21 0 16,6-38 0 0,1-7 1-16,8-19 0 0,-1-8-1 15,-3 6 1-15,-1 10 0 16,-2 30-1-16,-13 25 0 16,1 40 0-1,-13 24-1-15,-11 39 0 0,-6 25 0 0,-22 44-1 16,-7 25 1-16,-12 43-1 15,4 14 1-15,3 13 0 16,6-4 0-16,12-22-10 16,7-10-3-1,15-42-1-15,5-22 0 16,11-36 11-16,1-18 2 16,6-30 2-16,4-20 1 0,5-37 1 0,1-29-1 15,10-33 0-15,-2-9-1 31,2-10 2-31,-5 11 0 0,-12 13-1 16,1 9 0-16,-6 24-2 0,-2 18 0 16,3 42-1-16,4 22-1 15,-21 32 0-15,0 23-2 16,-2 33 1-16,-9 19 1 0,2 25 1 16,-9 5-5-16,-20 10-5 15,1-11 0-15,-1-22 2 31,6-14 7-31,15-48 2 16,3-13 1-16,12-34-1 16,2-21 2-16,13-26-2 15,1-24 2-15,14-26-2 16,15-11 1-16,6-14 0 16,-2 3 0-16,0-3 2 15,-15 3 0-15,-12 7 1 16,-9 9 1-16,-11 22 1 15,-9 14-2-15,4 29 3 0,-3 15-1 16,-4 33-2-16,12 20 1 16,-30 42-4-16,8 22-1 15,-11 41 0-15,-10 19 0 0,16 22-11 16,-6 9-23-16,19-7-49 16,3-16-2-16,11-46 12 0,5-33 22 15,2-41 51 1,4-16 3-16,15-37 12 0,-4-22 8 15,13-40 8-15,2-22 2 16,-15-35-2-16,13-11-6 31,-21-12-4-31,2-1-3 16,-5 12-10-16,-9 2-2 0,7 28-3 16,-10 20 1-16,1 34 3 0,-5 23 5 15,-17 35 1-15,3 12-1 16,-28 36-6-16,-1 22-5 0,-7 35-3 15,-7 18-1 1,12 18 2-16,4 2 1 0,13-8-9 16,6-5-8-16,15-31-27 15,1-17-17-15,11-32-27 16,3-16-16-16,6-14-58 16,1-7-65-16,4-13 128 15</inkml:trace>
  <inkml:trace contextRef="#ctx0" brushRef="#br0" timeOffset="-162314.77">8638 6215 779 0,'3'-3'124'0,"-3"3"109"15,-5 2-27-15,-14 12-59 0,-1 3-39 16,-12 9-63 0,1-3-13-16,-5 1-21 15,6 0-5-15,0-5-2 16,7 3-1-16,6-7-1 16,1-4 1-16,5-3-2 0,5-5 5 15,0-6 4-15,3-6 2 16,3-5 4-1,0-5-1-15,3 9-3 0,5-7 0 0,1 0 0 16,-1-4 1-16,5-10 4 0,1 4 1 16,8 2 6-16,3-2 2 31,5 5 0-31,-3 6-1 16,-5 3-6-16,0 5-5 15,-11 8 1-15,-6 4 2 16,-5 2 1-16,-5 3 0 15,-9-2-6-15,-5 4-3 0,-6 4-5 16,-5 6-1-16,-8 6-1 16,0 7-1-16,-5 1 0 15,6 9-1-15,-1-11 1 16,3-3-1-16,11-15 0 16,10-3 0-16,14-12-4 15,10-5 1-15,9-14 0 16,3-14 6-16,14-8 15 15,2-1 9-15,6-6 10 0,5 3-2 16,-2-1-9-16,-1 5-6 0,-11 8-8 16,-10 8-1-16,-16 14 0 15,-9 7-2-15,-14 12-16 32,-2 5-22-32,4 4-65 0,2 5-51 0,7 7-160 15,8 5 168-15</inkml:trace>
  <inkml:trace contextRef="#ctx0" brushRef="#br0" timeOffset="-161387.14">8359 7220 724 0,'-24'22'121'0,"-1"-6"132"16,3-5-54-16,9-2-23 0,0-10-27 0,18-9-41 16,8-4-12-1,12-9-14-15,10-1 3 0,7-5 8 31,12 7-7-31,12 5-26 16,10-2-15-16,17 11-25 16,-1-1-9-16,-9 4-7 0,-6 5 1 15,-28 2 3-15,-11 4 2 0,-25 5 8 16,-10 5 3-16,-19 3 0 31,-11 6 1-31,-14 2-8 0,-19 0-2 0,-26-4-5 16,-9 1-9-16,-12-7-15 15,-1 1-3-15,28-6-1 16,3 1 7 0,25-4 10-16,3-2 1 0,31-6-3 0,12 1 5 15,25-10 9 1,9-8 10 0,13-4 12-16,10-6 1 0,14 4-3 15,12 0-4 1,19 5-8-16,-1-1-3 15,-5 12-5-15,-10 0-3 0,-28 7 1 16,-9 4 2 0,-26 1 6-16,-7 2 2 0,-17 3 4 15,-10 0-1-15,-22 5-3 16,-14 0-4-16,-35 8-9 16,-13 1-9-16,-12 0-13 15,1 0 0-15,17 1 1 16,5-1 6-16,24-9 9 15,9-2-1-15,33-8-5 16,15-6-3-16,25-8 11 0,17-1 2 16,19-9 8-16,8-2 1 15,20 1-6-15,1-2-4 0,13 4 2 16,14 1 1 0,-14-1 0-16,-4 6 1 0,-27 5 2 15,-22-1 3-15,-20 7 5 31,-10 0 2-31,-16 7 0 0,-23-6-1 0,-12 1-7 16,-15 1-5-16,-18-3-4 16,6 0-3-1,-9-2-1-15,2-1 1 0,20 0-1 16,8 3-2-16,24 8-1 16,3-5-3-16,23 2-1 15,11-5 1 1,17-3 1-16,10-5 3 0,26-8 4 15,3-9 1 1,16-4 10-16,8-4-35 16,-15-12-100-16,-3-4 89 0</inkml:trace>
  <inkml:trace contextRef="#ctx0" brushRef="#br0" timeOffset="-111027.48">7766 13812 983 0,'0'0'112'0,"-2"-2"83"15,-1 1-35-15,0-7-61 16,1 3-15-16,2-3-16 0,0 2-4 31,0 9-11-31,2 10-6 0,-2 14-16 0,0 20-12 16,0 16-10-16,-2 14-2 16,0 15 0-16,-1-1-26 15,0-1-74-15,-3-8-43 16,4-11-128-1,2-13-94-15,3-20 205 16</inkml:trace>
  <inkml:trace contextRef="#ctx0" brushRef="#br0" timeOffset="-110644.8">8209 13631 909 0,'-21'25'152'0,"-4"0"206"15,0 0-255-15,1-4-48 16,1 1-23-16,8 2-22 0,9 1-3 0,8 13-5 16,2 7-2-1,18 25-27-15,4 4-29 0,12 3-20 16,3-9 1-16,4-19 26 31,-2-18 31-31,-2-16 49 16,-3-15 29-16,-4-19 56 15,-5-14 19-15,-4-23-1 0,-1-15-15 16,-13-15-35-16,-5-11-10 16,-7-2-14-16,-9 9-15 0,-7 18-20 15,-9 10-11 1,-4 29-35-16,-3 19-29 0,7 34-111 31,-8 9-99-31,11 23 136 0</inkml:trace>
  <inkml:trace contextRef="#ctx0" brushRef="#br0" timeOffset="-110059.17">9149 13424 1094 0,'-11'-17'134'15,"-2"4"79"-15,-4 7-40 16,-8 6-24-16,-2 3-36 16,-8 3-15-16,12 1-41 15,-9 7-14-15,-3 9-25 16,-6 12-8-16,-19 5-10 0,8-3-7 0,-6 14-13 31,19-10-2-31,12 6 1 16,16-4 5-16,30-4 10 15,7-1 2-15,25-2 1 16,3 1 2-16,9 0 1 16,-7-2-1-16,0 3 1 15,-6-7-1-15,-7-4 1 0,-7 6 0 16,-8 5-38-16,-12 8-24 16,-16 11-29-16,-5-5 3 0,-15-5 38 15,-8 0 26 1,-4-31 40-16,-6-5 10 15,-4-30 20-15,-1-12 12 0,-6-21-7 16,17-11-3-16,21-8-4 16,-4 6-8-16,23 7-4 15,10-4-5-15,-2 9-17 16,25-4-7-16,3-3-4 16,-4 0-10-16,7 3-69 0,-1-4-65 15,6-9 76-15</inkml:trace>
  <inkml:trace contextRef="#ctx0" brushRef="#br0" timeOffset="-109681.64">9648 13262 1193 0,'-7'42'73'0,"-4"2"29"15,-3-6-67-15,-3 2-13 0,-4 5-18 16,5 3-2-16,2 7-2 15,5 3-1-15,6 8-53 16,-5 1-31 0,8-7-36-16,6 0-5 0,0-19 53 15,13-11 32-15,5-12 39 16,3-8 8-16,6-18 12 0,0-5 7 31,-3-12 15-31,3-13 0 16,-1-6-9-16,4-5-7 0,-6 0 17 15,0 4 27-15,-14 16 51 16,-4 7 29 0,-2 22 22-16,-7 10-10 15,2 13-34-15,1 15-22 0,5 14-50 16,3 13-20-16,5 17-19 0,3 6-8 16,-4 10-123-1,0 9-416-15,-29 5 342 16</inkml:trace>
  <inkml:trace contextRef="#ctx0" brushRef="#br0" timeOffset="-107559.25">2925 13713 600 0,'-1'0'150'15,"-4"4"142"-15,-4 9-120 16,1 4-23-16,-3 12-49 0,-5 4-11 0,0 2-44 16,-1 7-16-16,9 9-17 15,8 2-6 1,5 10-5-16,4 5-1 0,5-2-53 16,-3-3-43-1,7-6-145-15,4-14 125 16</inkml:trace>
  <inkml:trace contextRef="#ctx0" brushRef="#br0" timeOffset="-107208.62">3211 13967 913 0,'-13'14'137'15,"-2"9"96"-15,-11 7-121 16,0 15-42-16,2 5-53 16,7 4-8-16,7-9-7 15,10-1-3-15,11-9-3 0,13-11-1 16,15-7 1-16,4-14 1 0,10-15 3 31,4-18 16-31,-9-8 42 16,-1-6 21-16,-9-10 33 0,-7 12-6 15,-12-7-24 1,-17 1-16-16,-23 18-26 16,-13 2-13-16,-23 11-39 15,5 4-58-15,1 7-162 16,10 4-172-16,24 2 211 0</inkml:trace>
  <inkml:trace contextRef="#ctx0" brushRef="#br0" timeOffset="-106926.47">3741 13667 958 0,'8'16'95'16,"-6"7"50"-16,-1 4-21 15,-2 11-43-15,-1 1-19 16,2 4-18-16,0 4-11 15,5-1-8-15,6 5-9 0,9-9-6 16,7-10-3-16,5-7-5 16,6-5-1-16,9-4 11 15,3 8 6-15,-2 3 8 16,-7 6 3-16,-18 12-5 0,-7 8-7 16,-22 10-79-16,-8 1-137 15,-16-2 119-15</inkml:trace>
  <inkml:trace contextRef="#ctx0" brushRef="#br0" timeOffset="-106759.47">3744 13676 1305 0,'43'-28'142'0,"-1"0"81"16,15 13-102-16,0-7-44 0,-6 0-49 31,8 3-6-31,-5-17-28 16,1-8 6-16</inkml:trace>
  <inkml:trace contextRef="#ctx0" brushRef="#br0" timeOffset="-102171.11">19754 12967 545 0,'12'-2'155'0,"-7"-1"122"15,-11 1-49-15,-9-1-30 16,1 10-32-16,6 4-11 16,8 3-21-16,8 6-8 0,6 10-34 15,-9 7-22 1,-5 15-38-16,-9 1-15 0,-1 13-11 15,7 9-3-15,3-8-1 16,3-2-1-16,-14-19 0 16,2-13 0-16,4-6-1 15,5-7 0-15,11-9-2 16,-6-8 0-16,15-7 1 16,7-3 2-16,11 4 1 15,11 3 0-15,16 2 0 16,13 6-2-1,28-4 0-15,6 1-1 16,-1-2 1-16,-1-1 0 0,-18-4 1 16,-3-4 0-16,3 1 1 15,-1-4 0 1,-7-1 10-16,-15-1 3 0,-21 2 2 16,-13-2 2-16,-20 3-7 15,-4-3-2 1,-8-3-3-16,-3-1-1 0,0-2-3 0,0-7-1 15,2-6-2 1,4-7-1-16,4-23 0 16,1-7 3-16,6-19 9 15,-3-9 2-15,2-6 4 16,-2 3-3-16,-4 20-3 16,-2 10-1-16,-3 20 1 15,-5 18 0-15,-5 18 1 16,-3 10 1-16,-13 10 1 15,-2 11 1-15,-17 5 0 16,-5-4 0-16,-25 4-1 16,-10-2-2-16,-13-8-2 15,-8-1-3-15,-4 1-2 0,1 2-2 16,-42 3-7-16,-11 1-23 0,-10 13-63 16,-3 7-26-16,23 12-49 15,16 1-27-15,27-5-94 16,16-10-144-16,48-26 239 0</inkml:trace>
  <inkml:trace contextRef="#ctx0" brushRef="#br0" timeOffset="-101409.41">19869 14430 1173 0,'0'-23'132'0,"1"-4"120"15,4-2-51-15,-2 4-16 16,4 6-18 0,-3 10-34-16,1 7-19 0,-3 21-45 15,-2 16-17-15,-5 33-25 16,-1 17-13-16,-9 19-13 16,1 9-11-16,2 7-48 15,1-6-37-15,11-21-67 16,4-17-22-16,9-40-28 15,3-19 6-15,6-36 49 0,-3-20 32 16,7-27 89-16,4-9 51 16,5 3 71-16,3 9 22 15,-3 19 18-15,-10 9-4 16,-9 29-15-16,-4 14-14 16,-5 25-30-1,2 19-15-15,-9 4-32 0,3-3-9 0,13-8-5 31,-3-18 1-31,23-19 16 16,-6-19 13-16,-3-25 28 0,9-2 19 16,-17-13 14-16,9 10-2 0,-21-4-15 15,-7 8-14 1,-19 7-24-16,-14 4-9 16,-15 13-23-16,-7-1-25 15,6 17-71-15,8 5-49 0,19 4-174 16,16 3-296-16,17-15 361 15</inkml:trace>
  <inkml:trace contextRef="#ctx0" brushRef="#br0" timeOffset="-100977.86">20713 14638 1249 0,'12'-4'177'0,"-7"-1"160"15,-11 2-177-15,-15 3-35 0,-10 19-58 16,-5 4-20-16,-2 20-30 31,3 15-10-31,7 10-12 16,12 3-8-16,19-8-32 15,10-11-2-15,24-20 1 16,9-17 6-16,8-18 33 16,7-9 4-16,12-25 23 15,-2-4 14-15,-5-7 35 16,-6-5 17-16,-20 6 2 0,-7 5-5 0,-11 21-33 15,-10 15-13-15,-10 22-16 16,-4 14-9-16,-9 17-3 31,2 3-5-31,-4 1-4 0,-1-4-5 0,6-20-2 16,3-14 0-16,16-28-1 31,2-13 5-31,11-19 11 0,-1-9 10 0,6 11 11 16,9 4 1-1,0 17 3-15,1 11-8 0,-1 24-7 16,0 10 6-16,-15 22-57 16,-7 4-34-16,-11 8-117 15,1-3-73 1,4-12 139-16</inkml:trace>
  <inkml:trace contextRef="#ctx0" brushRef="#br0" timeOffset="-100382.52">21920 14599 1390 0,'0'46'171'15,"0"-1"128"-15,-2 11-177 16,-7 0-40-16,-6 9-65 15,1 1-10-15,0-7-19 0,3-9-26 16,11-22-72-16,2-7-64 0,20-21-176 16,1-11-67-16,7-14 5 15,8-12 66-15,5-4 288 16,1 0 148-16,6 0 144 16,-2 2 41-16,-4 9-2 15,-13 8-22-15,-18 20-5 16,-11 9-24-16,-12 19-83 15,-9 12-34-15,2 7-72 16,0 7-20-16,13-5-11 16,8-9-2-16,24-18 3 15,2-12 14-15,13-19 33 0,7-9 17 32,-11-17 29-32,-4-5 1 15,-14 1-12-15,-15-2 0 16,-8 10-24-16,-10 3-10 0,-18 8-20 15,-13 5-14-15,-12 15-60 16,0 5-47-16,-2 8-126 16,14 3-108-16,31-9 176 15</inkml:trace>
  <inkml:trace contextRef="#ctx0" brushRef="#br0" timeOffset="-99559.35">23115 14424 997 0,'5'0'171'0,"-5"0"172"16,0 0-27-16,-5 0-67 15,-1 0-38-15,-3 0-75 0,-7-6-35 16,-6 1-49-16,-10 0-13 16,-13 8-23-16,2 4-8 15,-9 15-8-15,5 8-3 16,20 7-3-16,5 8-2 0,25-1-1 15,17-3-1 1,18-3 2-16,13-2 1 16,7-8 4-16,4 7 0 0,-15-11-14 15,-6 7-44-15,-19 1-2 32,-6 1-8-32,-16 13-3 0,-13-7 39 0,-9 8 2 15,-16-10 10-15,0-9 19 16,-4-11 7-16,-9-20 25 15,-1-11 4-15,10-22 24 16,13-4 2-16,24-7-20 16,23 4-6-16,21-10-26 15,7-1-5-15,11-12-2 16,-4-5-1-16,1-2 1 0,-3-5-1 16,9 11 0-1,1 4 1-15,1 11 0 16,-1 13 1-16,-18 7 0 15,-4 20 1-15,-18 19 6 16,-12 16 5-16,-10 25 2 16,-12 6 0-16,-8 4-6 0,6 4-3 15,2-10-5 1,5-8 0-16,11-15-2 0,7-11-2 16,13-8 0-16,4-10 1 0,9-10 2 15,7-2 5-15,4-4 17 31,-10 0 10-31,-4-4 21 0,-10 4 3 16,-2 7 1-16,-5 10-6 16,-13 23-16-16,6 15-9 15,-13 21-20-15,4 11-18 16,-18 5-50-16,1 0-29 16,17-9-120-1,-17-5-43-15,31-5 135 0</inkml:trace>
  <inkml:trace contextRef="#ctx0" brushRef="#br0" timeOffset="-96866.09">20096 12940 371 0,'-9'8'92'0,"2"0"111"0,-2 4-5 0,-2 1-18 31,4 1-29-31,3 0-65 16,4-3-28-16,4-1-16 16,3-1 9-16,1 5 16 15,-2-1 3-15,0 14-23 0,-4 4-13 16,-9 14-22-16,1 7-6 15,-6 4-6-15,-1 3-17 16,2-17-41-16,6-5-26 16,5-20-148-16,3-6-130 15,11-13 204-15</inkml:trace>
  <inkml:trace contextRef="#ctx0" brushRef="#br0" timeOffset="-96416.31">20314 13066 546 0,'-11'10'104'16,"1"4"106"-16,7 0-25 0,1 2-26 31,-1 1-6-31,3-1-17 16,2-2-14-16,-2 0-37 15,1 2-20-15,-2 9-32 16,-1 5-13-16,2 5-17 16,3 0-2-16,10-9-1 0,3-4-1 15,7-15 0-15,3-3 0 16,-3-8 25-16,-5-9 14 15,2-6 21-15,-9-9 11 16,0-5-11-16,-7-7-5 16,-8 1 2-16,8 1-6 0,-16 5-4 15,1 6-8-15,-12 10-23 16,-6-1-6 0,-7 17-38-16,1 6-23 15,4 10-61-15,4 1-51 16,18-3-182-16,7-2 198 15</inkml:trace>
  <inkml:trace contextRef="#ctx0" brushRef="#br0" timeOffset="-95594.6">21008 12809 624 0,'8'0'124'15,"1"0"119"-15,-1 5-34 16,-2 4-48-16,-7-2-25 15,-10 2-35-15,-5-1-21 0,3 4-31 16,-17 0-11 0,2 0-21-16,-7 1-6 0,-6-9-6 15,8 1-4-15,3-5-1 16,2 0 0-16,9-3 0 16,8 0 0-16,9 3 0 15,-3 1 0-15,5 11 0 16,-3 2 0-16,-1 1 0 15,-3 8 0-15,-1 2 0 16,5 0-1-16,-5 7-1 16,5 1 1-16,3-8-1 15,0 0 0-15,0-11 1 16,5-4 0-16,3-7 1 16,3-1-1-16,-2-1 1 15,-1-1 0-15,2-1 1 0,-4-3-1 16,2-7 2-16,3 2-2 15,2-2 0-15,1 0 0 16,2-3 0-16,2-1 1 16,11 4 4-16,1 3 5 15,0 7 13 1,1 1 7-16,-9 8 1 0,-4 6-3 16,-6 8 0-16,-12 5-5 15,-6 11-2-15,-13 0-3 16,-9 12-12-16,-9-11-4 0,-7 2-2 15,-1 5-13 1,-3-21-26-16,4 2-18 16,-3-14-45-16,4-10-18 0,7-3-85 15,-4-3-140 1,1-13 204-16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7:05:33.0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13139 1223 796 0,'-2'0'103'0,"-4"-2"82"15,4 2-8-15,-1 0-47 16,2 2-22-16,1 7-34 15,1 5-18-15,-2 13-26 16,1 11-8-16,0 14-14 16,-5 13-3-16,0-9-1 0,-3 3 0 15,4-18 0-15,0-14 0 0,4-15 0 16,-3-13 0-16,8-20 2 16,0-12 12-16,9-27 16 15,10-5 7-15,12-7 15 16,2 2 1-16,4 23 6 15,-1 14-6-15,-3 22-17 16,-5 13-13-16,-6 24-19 16,2 9-3-16,-11 11 0 0,-7 0 1 15,-1-4-4 1,-15-10 0 0,2-18-2-16,14 2 0 0,-11-21 2 15,16-6-1-15,-4-21 2 16,0-10-2-16,5-2 0 15,5-5-1-15,11 14 17 16,-1 11 4-16,-2 21 1 16,0 8 2-16,-7 23-19 15,-1 7-2-15,-9 17-6 0,3 16-23 16,-7-2-59 0,5-11-39-16,20-17-122 0,-3-13-64 15,18-15 170-15</inkml:trace>
  <inkml:trace contextRef="#ctx0" brushRef="#br0" timeOffset="477.16">14259 1426 428 0,'46'-25'167'0,"-12"4"203"0,-8-2-48 15,-20 5-58 1,-5 4-25-16,-26-2-64 16,-2 4-33-16,-20-1-65 0,-2 2-25 15,-1 10-37-15,-2 2-9 0,6 18-9 16,5 13-3-16,17 10-1 15,10 9-1-15,20-3 2 16,16-11 0-16,21-21 1 16,9-16 1-16,10-13 3 15,-2-6 1-15,-10-8 1 16,-7 0 2-16,-15-4 3 16,-3-1 1-1,-12 5 3-15,-10 4 1 0,-3 7-3 16,-2 5-2-16,-5 16-6 15,-1 7-1-15,3 17-2 16,0 2 1-16,7 1 1 0,3-9-1 16,7-15 1-16,4-9 0 0,11-13 1 15,6-2 1-15,-3-9 1 32,-3 3-1-32,-2 4 5 0,-1 1-1 0,-10 14 0 15,-3 6 1-15,-10 22-4 31,1 10 0-31,-2 20 0 16,2 3-1-16,7-1 0 0,5-8-1 0,11-27 0 16,9-9-6-1,0-23-36 1,9-15-42-16,1-18-159 0,-3-10-93 16,-6-17 170-16</inkml:trace>
  <inkml:trace contextRef="#ctx0" brushRef="#br0" timeOffset="589.2">14738 991 972 0,'-34'11'75'0,"-1"-3"27"0,5-4-31 0,17-7-111 15,4-11-99 1,20-6 79-16</inkml:trace>
  <inkml:trace contextRef="#ctx0" brushRef="#br0" timeOffset="848.85">15004 1194 1120 0,'11'68'93'0,"-8"0"47"16,-3-10 8-16,-13-17-40 15,13-11-26-15,0-19-32 0,0-9-13 16,10-9-15-16,-7-5-2 16,6-13-9-16,5-7-6 0,7-10 17 31,1 1 8-31,8 3 16 15,0 9 9-15,9 17-10 0,1 10-7 0,-5 18-17 16,1 14-7-16,-8 19-6 31,-1 6-2-31,-5 5-29 16,3 4-38-16,1-8-172 0,4-12 139 16</inkml:trace>
  <inkml:trace contextRef="#ctx0" brushRef="#br0" timeOffset="1455.81">15909 929 530 0,'-11'24'196'16,"-8"1"132"-16,-1 5-83 16,-3 5-62-16,8 17-105 15,2 11-29-15,13 21-29 0,3 9-3 0,18-4-5 31,-2-3-5-31,4-23-9 16,3-13-26-16,0-15-50 16,9-16-57-16,0-18-215 15,6-13 211-15</inkml:trace>
  <inkml:trace contextRef="#ctx0" brushRef="#br0" timeOffset="1657.45">16321 876 878 0,'17'25'83'0,"8"2"149"0,1 7-109 0,10 7 19 31,-3 4 5-31,8 2-49 16,-6 2-27-16,-2 3-41 0,-6 6-12 15,-19 13-7-15,-8 3 1 16,-19 5-60-16,-5-2-64 15,-8-9 63-15</inkml:trace>
  <inkml:trace contextRef="#ctx0" brushRef="#br0" timeOffset="2241.85">17607 868 1357 0,'-13'-13'77'0,"-4"8"38"31,-12 5-33-31,-6 19 27 0,-4 13-31 0,-10 4-36 16,-8-4-11-16,13 4-22 15,6-9-7-15,24-5-8 16,13-6-3-16,18-7-1 15,11-6 2-15,16-1 5 16,-1 1 3-16,3 5 5 16,0 9 1-16,-26 7 3 15,-7 3 1-15,-23 0 0 0,-18 4-1 32,-8 1-4-32,-2 1-1 15,6-5-4-15,8-3-2 0,24 2-3 16,8 0-1-16,13 1 3 15,4 5 0-15,0 15 4 16,-1 1 1-16,-13 7 1 16,-8-5 0-16,-4-12-1 15,1-2-14-15,19-11-83 16,4-2 1-16,26-14-60 0,0-4-23 16,-10-9-18-16,14 0-126 0,-25 1 189 31</inkml:trace>
  <inkml:trace contextRef="#ctx0" brushRef="#br0" timeOffset="3026.59">13274 3896 1343 0,'13'-11'59'0,"1"-2"10"16,-1 4 16-16,3-1-5 15,-4 7-13-15,1 0-27 0,-7 3-18 16,5 6-15-16,-6 7-3 0,-7 12-1 15,-2 11-1-15,-18 8 0 16,3 4 0-16,0 1 2 16,6-8-1-16,10-11-2 15,3-8-1-15,14-10 0 16,-1-10 3-16,12-2 6 31,13 5 2-31,-13-4 0 0,10 7-2 16,-16 1-2-16,-8 3 0 15,3 3-1-15,-12 3 0 16,7 7-4-16,-3 3 0 0,-6 1-2 16,0-3 0-16,8 8 0 15,-8-1 1 1,10 1 1-16,-12 6 3 0,-26-12 4 0,-4 5 2 16,-28 4 2-1,2 0-2-15,-12 0-7 16,1-4-34-16,-2-24-159 0,10-9-180 15,12-28 192-15</inkml:trace>
  <inkml:trace contextRef="#ctx0" brushRef="#br0" timeOffset="3519.17">14289 2423 1210 0,'19'-3'107'0,"-5"10"97"16,2 8-81-16,-16 15-9 31,0 6-33-31,-13 13-41 16,5 1-13-16,8 2-16 15,-3-6-5-15,13-13-5 16,1-4-21-16,3-15-58 15,2-3-59-15,4-13 67 0</inkml:trace>
  <inkml:trace contextRef="#ctx0" brushRef="#br0" timeOffset="3667.72">14245 2252 1412 0,'-18'-12'117'0,"-4"-4"40"16,11 8-25-16,3 0-72 15,-7-14-35-15,18 2-62 16,14-1-80-16,-4-9 69 0</inkml:trace>
  <inkml:trace contextRef="#ctx0" brushRef="#br0" timeOffset="4195.51">14590 2503 935 0,'22'52'60'0,"-4"-8"92"15,-4-4-14-15,-5-17 28 16,-6-7-6-16,-3-17-59 0,-3-7-31 16,-6-16-33-16,1-9-15 0,5-3-17 15,1-5-3-15,10 3-4 16,5 5 1-16,6 0 4 31,12 6 5-31,12 11 13 16,-2 2 2-16,9 22 3 15,-7 4-1-15,-10 21-9 0,5 7-6 16,-13 2-3-16,-6 15-1 0,6-2 0 16,-15-1-6-16,-2-7-43 15,7-10-25 1,-2-18-53-16,4-10-30 16,9-22-61-16,-3-12-34 0,4-25-69 15,0-9 11-15,0-8 100 16,0-3 93-16,-7-6 219 15,-6 2 84-15,-14-6 102 16,-1 4 10-16,-12 5-27 16,0 14-24-16,1 31-51 0,-1 5-28 15,4 24-55-15,1 13-25 0,2 25-30 16,2 10-7-16,4 26-17 31,2 2-5-31,6 9-19 16,1 3-8-16,10-1-1 15,3 5-13-15,7-2-47 16,2-9-43-16,6-21-64 0,2-14-55 16,-1-24-251-16,-2-14 287 15</inkml:trace>
  <inkml:trace contextRef="#ctx0" brushRef="#br0" timeOffset="4359.68">15153 2454 1362 0,'13'-3'136'0,"4"-6"62"0,20-2-41 15,7 3 5-15,16-5-79 16,3 1-31 0,3-3-60-16,0-2-58 15,-7 3 41-15</inkml:trace>
  <inkml:trace contextRef="#ctx0" brushRef="#br0" timeOffset="7731.8">16753 2327 289 0,'21'3'82'0,"1"-3"63"16,-7 8-35-16,-2-1-64 0,-2 1-24 16,-11 8-16-16,2-8-2 15,1-5 32 1,0 3 29-16,5-4 47 15,1-4 17-15,-2 6 0 0,2-8-13 16,-9 1-12-16,0 2-6 0,0-1-9 16,-3-12-2-16,5 0-11 15,-4-8-6-15,0-15-22 16,-6 0-13-16,4 3-21 16,-9-3-6-1,-9 16-4-15,-11 4-2 0,-10 18-4 16,4 17-2-16,-2 26-3 15,5 11-1-15,9 18-19 16,3 2-8-16,21-8-1 16,8-14 1-16,18-17 19 15,7-12 12-15,7-18 16 16,2-6 9-16,5-11 16 16,-3-8 6-16,-4-7 7 15,-4-8-1-15,-14-2-7 0,-4 3-5 16,-5-3-18-16,-7 1-4 15,3 5-5-15,-12 8-1 0,6 20 5 32,9 6-1-32,-5 26-1 0,10 11 0 0,-2 8-4 15,-2-1-3-15,4 8-10 16,2-6-28-16,6-4-95 16,-5 0-68-16,7-10 96 15</inkml:trace>
  <inkml:trace contextRef="#ctx0" brushRef="#br0" timeOffset="7962.93">17312 2618 1152 0,'15'2'98'0,"7"12"84"16,5 3-36-16,8 17-16 16,-5 5-43-16,0 15-61 15,-16 4-19-15,-19 2-88 16,-10 5-72-16,-22-6 81 16</inkml:trace>
  <inkml:trace contextRef="#ctx0" brushRef="#br0" timeOffset="8389.91">17821 1929 918 0,'8'-1'138'0,"0"5"134"16,-5 18-68-16,-5 32-33 15,-5 17-48-15,-8 24-62 16,0 4-21-16,0-6-25 16,3-5-8-16,7-21-16 15,-1-6-6-15,6-18-4 16,3-9-3-16,5-20 11 16,-4-7 6-16,8-15 4 0,0-11 2 15,4-14 5-15,1-3 1 16,4-1 8-1,4 7 4-15,5 16 3 0,0 6-2 16,-5 11-10-16,2 5-5 31,0 10-4-31,-3 1 0 0,-13 4 4 16,-10 6 2-16,-21-1 1 16,-10 5 1-16,-8-4-26 15,-2-4-28-15,1-13-117 16,1-10-134-16,21-15 164 15</inkml:trace>
  <inkml:trace contextRef="#ctx0" brushRef="#br0" timeOffset="8570.07">18424 2823 1089 0,'0'2'0'0,"4"25"67"15,1 22 13-15,-5 4 2 16,-6-7 3-16,-10-10-92 16,-4-9-67-16,4-8 42 15</inkml:trace>
  <inkml:trace contextRef="#ctx0" brushRef="#br0" timeOffset="8983.77">19030 2202 913 0,'1'-16'132'16,"-1"5"119"-16,-9 0-29 31,-10 16-8-31,-16-2-54 0,-11 11-73 16,-9 10-25-16,-2 17-39 15,2 11-15-15,11 14-12 16,8 5-2-16,21-11 0 16,12-3-2-16,21-15 1 15,16-5 0-15,17-14-11 16,6-10-24-16,6-13-65 16,0 0-53-16,-3-10 80 0</inkml:trace>
  <inkml:trace contextRef="#ctx0" brushRef="#br0" timeOffset="9263.83">19471 2768 871 0,'24'19'93'0,"-4"2"71"15,-5 4-11 1,-11 6-18-16,3 2-34 0,-7 8-51 16,0-6-16-16,-7 3-25 15,1-3-14-15,-10-4-123 16,4-1-142-16,-7-5 148 15</inkml:trace>
  <inkml:trace contextRef="#ctx0" brushRef="#br0" timeOffset="9819.4">20189 2379 879 0,'-14'-5'165'16,"-10"-5"268"-16,-3 3-249 0,-10-5-17 15,-16 5-41-15,9-4-75 16,-1 4-24-16,10 15-19 31,5 6-4-31,8 13-4 16,6 8-6-16,11 0-2 0,8-6 0 15,15-2 0 1,5-5-1-16,9-9 2 16,0-8 2-16,4-7 4 15,3-6 3-15,-2-12 6 0,-1-13 3 16,-6-18 10-16,-3-7 12 0,-7-27 9 15,-3-8 5-15,-13-16 1 16,4-3-10-16,-8 3-6 16,-7 10 2-16,-2 34 12 15,-2 18-1-15,-8 28-7 16,1 19-11 0,3 33-27-16,-7 9-7 15,14 29-1-15,3 11 1 16,18 24 2-16,7 9 3 0,18 11 1 15,-2-7 0-15,13-23-51 16,5-8-7-16,-13-23-56 0,1-8-67 16,1-12-367-16,4-13 342 15</inkml:trace>
  <inkml:trace contextRef="#ctx0" brushRef="#br0" timeOffset="10196.27">21222 1850 1330 0,'-8'-17'101'0,"-4"-2"19"16,-12 5-20-16,-6 1 13 15,-16 5-45-15,2 8-17 0,-16 8-21 16,4 5-12-16,7 14-19 16,3 4-6-16,22 13-1 31,7 10 0-31,12 22 2 16,5 10 2-16,2 12 3 15,1 5 1-15,-3-2 0 16,-3 1 1-16,1-12 2 15,1-6-1-15,8-18 0 16,12-14-9-16,11-22-36 0,11-8-32 16,8-24-90-16,5-9-62 15,3-16 122-15</inkml:trace>
  <inkml:trace contextRef="#ctx0" brushRef="#br0" timeOffset="10378.93">21375 2200 1429 0,'0'40'91'16,"-6"7"128"-16,1 7-107 15,-4 1 13-15,-4 0-11 16,1-9-62-16,-3 0-18 0,3-13-43 16,2 0-55-16,9-11-179 31,4-5 146-31</inkml:trace>
  <inkml:trace contextRef="#ctx0" brushRef="#br0" timeOffset="10687.84">21770 2443 937 0,'-16'22'51'16,"2"0"58"-16,12 2-82 15,4-3 22 1,10-6 4-16,9-5-4 16,1-7 12-16,8-6 0 15,0-4 3-15,6-2 4 16,-3-8 2-16,2-2 8 16,0-3 16-16,-10-4 23 15,-8 1-5-15,-15-5-15 16,-10-1-22-16,-23-7-34 0,-10-6-12 15,-8-5-29-15,-2 3-14 0,7 0-52 32,3 12-54-32,9 7-338 15,13 8 289-15</inkml:trace>
  <inkml:trace contextRef="#ctx0" brushRef="#br0" timeOffset="11106.79">22085 1929 478 0,'40'-12'118'0,"2"-4"154"16,15-6-94-16,6-2 1 16,-6-1-12-16,6 1-18 15,-8 5 4-15,-6 7-22 0,0 5-27 16,-11 10-44-16,-11 4-15 15,-10 7-24-15,-6 0-8 16,-11 5-7-16,-1-2-3 0,-10 4-2 16,-2 6 0-16,0 6-3 15,2 11 0 1,8 11 0-16,3 15 0 16,2 12 0-16,6 6 0 15,-4 11 2-15,3-6 0 0,-4-1 2 16,-2-1-1-16,-1-1 2 15,-1-3-1-15,-12-11 0 16,-3-9 1-16,-15-8-1 0,-2-6-1 16,-18-13-2-1,-7-4-8 1,-11-15-57-16,-14-9-51 0,3-12-191 0,3-6 171 16</inkml:trace>
  <inkml:trace contextRef="#ctx0" brushRef="#br0" timeOffset="11639.8">21833 2229 711 0,'-3'-2'107'16,"-2"-1"96"-16,-3 1-87 0,-3-2 11 15,6 4-20-15,-3-3 0 16,5 1-6-16,-5-1-3 16,-1 3-12-16,-2 5-10 0,-6 2-16 15,1 6-9-15,-8 4-15 16,-3 4-7 0,2 10-19-1,0 6-8-15,20 4-3 16,7 3-2-16,23-13 3 15,10-4 0-15,7-6 7 16,4-9 6-16,1-5 13 0,1-7 9 16,-9-8 9-16,-3-11 3 15,-14-10-4-15,-6-7-7 0,-14-8-8 16,-4-6-6-16,-21-4-12 16,-14 0-10-16,-12 7-47 15,-6 3-26-15,0 17-97 16,0 8-84-16,11 11 145 15</inkml:trace>
  <inkml:trace contextRef="#ctx0" brushRef="#br0" timeOffset="11919.25">23122 2388 2082 0,'0'0'23'0,"1"2"-11"0,1-2 52 0,-7-2-23 16,5 0 4-16,-6-5 5 0,4-8-27 15,2 6-23-15,-1-7-133 0,-2 2 93 16</inkml:trace>
  <inkml:trace contextRef="#ctx0" brushRef="#br0" timeOffset="12104.79">23092 2875 1788 0,'3'2'44'0,"2"1"3"0,9 11 32 0,3 7-4 15,2 7-31-15,-6 7-24 16,-16 7-47-16,-13 7-52 0,-30 14 47 16</inkml:trace>
  <inkml:trace contextRef="#ctx0" brushRef="#br0" timeOffset="36320.21">3539 14735 528 0,'-25'22'107'0,"0"-3"107"16,3 1-42-16,0-14-30 16,4 2-14-16,7-12-4 15,0-1-5-15,6 2-20 0,-1 6-12 0,-2 19-32 31,-1 6-24-31,-2 32-24 0,4 8-3 0,10 20-4 16,9 1-1-16,13-12-1 16,6-14-2-16,15-30-2 31,-5-12 3-31,-1-28 61 0,-6-10 38 0,-15-18 58 31,-5-7 19-31,-14-14-31 16,-1-7-31-16,-17-9-36 0,-5 2-15 15,-14 1-28-15,-4 6-5 16,-7 9-20-16,-6 12-6 0,2 26-4 31,0-4-22-31,4 23-74 0,15 6-56 16,8 12 76-16</inkml:trace>
  <inkml:trace contextRef="#ctx0" brushRef="#br0" timeOffset="37723.86">23511 14829 656 0,'11'-19'141'0,"4"0"143"0,-3 4-49 16,-1 2-17-16,-4 7-20 0,-4-2-18 16,-6 8-10-16,-2 3-38 15,-5 16-16-15,-4 9-27 16,-2 10-19-16,-9 13-31 15,-8 1-13-15,-5 11-23 16,-6 4-3-16,-3 11-14 16,1 1-4-16,2-2-1 15,11-6 3-15,11-18 11 16,9-10 3-16,13-11-2 16,9-12-1-16,15-3-1 15,6-7 0-15,10-5 3 16,2-5-23-1,5-13-64-15,1-11-43 16,-6-15-94-16,-2-8-23 0,-2-7 9 16,0 0 41-16,-13 2 96 15,-6 2 51-15,1 10 131 0,-12 9 43 16,-3 15 85-16,-5 13 35 16,-11 19 6-1,-3 18-13-15,-7 31-42 0,-3 9-26 16,-9 11-75-16,5 10-28 15,-7-11-44-15,8 2-21 0,7-2-29 32,1-4-27-32,9-6-87 15,7-4-58-15,8-29-258 16,8-16 264-16</inkml:trace>
  <inkml:trace contextRef="#ctx0" brushRef="#br0" timeOffset="38121.61">24166 14927 1550 0,'3'0'183'0,"-3"11"119"16,-14-6-109-16,-5 6-22 0,-14 3-51 31,-6-5-17-31,1 15-38 15,-6 1-16-15,4 16-30 16,5 16-11-16,7 28-13 16,6 18-11-16,0 26-62 15,14 4-35-15,10-7-30 16,1-14 7-16,25-32 29 16,-1-14 36-16,3-36 34 15,8-14 3-15,-7-27 34 0,4-16 7 0,-5-25 14 31,5-8 10-31,-15-8 28 16,2-3 14-16,-6 13 14 0,-8 1 0 16,-8 15-24-16,0 24-12 15,-5 18-24-15,-3 19-11 0,4 38-8 32,-7-2-4-32,4 32-60 0,3-8-27 15,4-7-103-15,1-5-161 16,7-39 213-16</inkml:trace>
  <inkml:trace contextRef="#ctx0" brushRef="#br0" timeOffset="38873.99">23997 15528 1053 0,'18'-11'200'15,"7"0"222"-15,13-5-268 16,12-5-17-16,10-12-64 15,16-14-14-15,-7-11-21 16,2-5-9-16,-11 7-15 0,-8 8-4 0,-6 19-5 16,-16 12-1-16,-8 31 9 15,-17 22 2-15,-7 32 2 16,1 20-1-16,-4 15-10 16,-4-1-3-16,4 1-29 31,5-8-30-31,3-6-88 15,-1-5-57-15,5-18-74 0,-7-14 17 16,0-25 75 0,5-11 68-16,-3-34 164 0,4-8 48 0,-1-34 83 15,0-16 28-15,-1-22 9 16,-1-14 8-16,-3-23-32 16,4-1-23-16,7 8-43 15,6 13-32-15,15 44-29 16,-1 21-15-16,12 31-26 15,-1 16-10-15,12 12-7 16,0 13 1-16,-7 13 0 16,-9 3-1-16,-21 6-1 15,-6 8-1-15,-19 6-7 16,-4 7-5-16,-23 0-9 16,-19-9-10-16,-6 1-3 15,-4-19 3-15,15-19 9 16,16 1 8-16,20-27 13 15,13 3 6-15,25-3 10 16,5-4 3-16,19 9-2 16,6 8-4-16,-1 2-7 15,4 13-1-15,-17 5 1 16,-17-3 0-16,-18 5 15 16,-4 5-3-16,-21 8 3 15,-19 3 1-15,-25 13-13 0,-16 0 3 16,-12 7-6-16,-1-1 1 15,-17-7-4 1,13-6-3-16,-24-20-44 0,-8-17-41 0,4-24-97 16,-18-26 86-16,-33-35 20 15</inkml:trace>
  <inkml:trace contextRef="#ctx0" brushRef="#br0" timeOffset="51022.93">13764 2481 701 0,'0'2'121'0,"6"6"91"15,-5-13 2-15,12 5 3 16,0-5-19-16,-5 0-21 16,-7 1-49-16,-7-1-21 15,-10 6-40-15,-11 7-20 16,-15-1-19-16,-7 4-4 0,-14 0-6 15,-15-7 5-15,-12 4-4 16,-11-8 4 0,-12 8-2-16,7 10 1 0,-22 8 7 15,-10 14-12-15,-14 10-3 16,-9 13-5-16,-3 5-14 16,-3 11 4-16,4 13 0 0,9-4-2 15,15 2 1-15,27 0 0 16,11-4-1-16,2 3 0 15,24 5 0 1,0-2 2-16,21 2 0 16,2-5 1-16,6-9 0 15,5-3 1-15,8-15 0 16,8-5 0-16,12-23-1 16,1-7-2-16,-1-17-8 15,7-10-9-15,1-11-41 16,5-7-38-16,13-4-169 0,-2-5-100 15,12-9 192-15</inkml:trace>
  <inkml:trace contextRef="#ctx0" brushRef="#br0" timeOffset="51326.33">11078 3676 908 0,'-20'0'93'15,"-1"-3"105"-15,6-3-44 16,2 0-1-16,4 4-16 16,4 2-46-16,-5 8-36 15,-2 13-40-15,-2 7-8 0,-5 18-5 16,0 1-2-16,-7 13 0 16,1 0 0-16,9-8 0 15,5-2 0-15,11-12 0 16,11-8 0-16,10-8 9 15,6-8 13-15,14-12 15 16,0-2 1-16,11-9-7 16,6-3-12-16,15-8-32 15,7-5-67-15,18-1 51 16</inkml:trace>
  <inkml:trace contextRef="#ctx0" brushRef="#br0" timeOffset="52240.75">9231 3762 543 0,'10'-11'156'0,"-3"1"178"16,0 4-36-16,-1 1-57 15,-1 0-31-15,-5 4-49 16,0 1-28-16,0 0-35 16,0 1-12-16,-2 9-39 0,-6 4-14 0,-6 11-15 15,-3 5-10-15,-13 11-3 32,-2 5-2-32,-7 4-3 15,-5 2 0-15,9 13-1 16,-3-8 0-16,8 0 0 0,13-7 0 0,10-18-2 15,1-7-1-15,17-9-4 16,7-4 1 0,13-10-1-16,13 10 2 15,5-7 3-15,3-10 3 0,7 2-12 16,-3-6-35-16,4-7-107 16,-9-1-103-1,-12-8 128-15</inkml:trace>
  <inkml:trace contextRef="#ctx0" brushRef="#br0" timeOffset="52441.11">9409 3930 1609 0,'-9'26'147'0,"-8"5"87"16,-1 12-10-16,-4 10-89 0,-3-1-45 0,3 11-66 31,3 2-14-31,3-11-7 15,5 1-2-15,6-9-71 16,12-4-55-16,8-5-210 0,11-3-281 0,2-9 356 16</inkml:trace>
  <inkml:trace contextRef="#ctx0" brushRef="#br0" timeOffset="52680.66">9753 3820 1558 0,'13'6'129'0,"-4"7"71"0,1 7 8 32,-2 18-68-32,-5 8-31 15,-2 19-60-15,-4 10-23 0,-1 12-17 16,-6 0-6-16,5 6-20 15,-3-10-13-15,7-5-76 0,-5-4-68 16,4-21-208 0,7-4 207-16</inkml:trace>
  <inkml:trace contextRef="#ctx0" brushRef="#br0" timeOffset="53235.59">9829 3829 1337 0,'-11'-4'125'0,"3"-7"119"16,5-2-71-16,3 0-6 0,3-7-29 16,10-5-42-16,-2-7-19 15,9-4-23-15,5 8-8 16,15 9-14-16,4 8-10 15,8 9-11-15,-1 7-4 0,-6 14-4 16,-15 3 0-16,2 19 2 16,-23 4 1-16,-16 0 0 15,-8 7-4 1,-23-5-6-16,-4 2-4 16,-4-11 1-16,-3-10 2 0,7-12 4 15,8-5 2-15,17-11 1 16,6 0-1-16,9-6-1 0,6-1 0 15,5 4 3 1,5-5 4-16,13 5 5 16,5 1 3-16,13 2-1 15,6 5 0-15,9 6-3 16,-13 5-3-16,1 8-4 16,-6 4-1-16,-21 7 2 15,5 3 3-15,-15-1 7 0,-6 8 4 0,-19-1 9 16,-16-5 1-1,-17 1-9-15,-16-14-3 16,-4 0-11-16,0-7-2 0,-3-12-1 16,15-2 0-16,14-6-10 15,6-4-12-15,16-6-51 16,3 8-49-16,16 9-137 31,8 7-151-31,7 18 225 16</inkml:trace>
  <inkml:trace contextRef="#ctx0" brushRef="#br0" timeOffset="69520.58">4262 14413 394 0,'-13'6'63'0,"-3"2"85"16,5 3-16-16,-8 3 16 16,10-1 7-16,-2-2-5 15,-10-5 2-15,18 4-24 16,-5-6-22-16,8 1-35 16,0-5-21-16,3 0-22 0,7 0 0 15,-12-8 1-15,10 5 2 16,-8 3-2-16,2-3-5 15,7 12-6-15,-6 10 1 0,2 10 4 32,-2 7 2-32,4 2-5 15,4 3-7-15,0-5-6 16,4 0-5-16,3 2-3 16,2-6 3-16,2 6 11 0,0 1 3 15,1 2 9 1,2 3-4-16,0-1-6 0,3 3 5 15,2-5-2-15,0 1 4 16,10-2-1-16,6-1-11 0,-1-4 1 16,3-1-10-16,5 1-2 15,-2 0 1-15,9 4-2 16,-3-6 2-16,-4-1 0 16,4-1-1-1,-2-4 0-15,10 5 0 16,20-7 0-16,7 3 1 15,1-1 0-15,1-2 0 16,-13 5 5-16,-12-4-5 0,2 2 0 16,-1 0 0-16,18 1-4 15,-1 1 4-15,7-5 0 16,1 2 1-16,-13-10-2 16,2 4 1-16,-7-7-1 15,5-2 0-15,16 7 1 16,0-4-1-16,4 2 1 0,-4-8-1 0,-18-1 1 15,1 3-1-15,-7-6 1 16,3 3 0-16,5-5 1 16,13 0 0-16,0 2 1 15,1-7-1-15,-12-6 1 16,-6-1-2-16,-2 1 1 16,12-3-1-16,6 6 0 15,5 2 0-15,0 3 1 16,-10 3 0-16,-18 8 1 15,1 0-2 1,-6 5 3-16,2 0-2 0,14 0 1 16,0 0-1-16,7-1 0 15,-9 3 0 1,-7-4-1-16,-9 0-1 0,0 3-1 16,-1 4 2-16,6-2 0 15,15 3 0-15,6 2 1 16,3 1-1-16,-7 2 1 0,-8 4-1 0,1 1 0 31,-8-6 0-31,9 3 0 16,4-1 20-16,-1-4 13 0,-2 1 0 15,-17-4 1-15,-10-4-18 16,-18-4-8 0,1-4-1-16,-12-9-20 15,-9-2-39-15,-2-16-110 0,-8-3-74 16,-4-12-142-1,1 1-30-15,0-5 219 16</inkml:trace>
  <inkml:trace contextRef="#ctx0" brushRef="#br0" timeOffset="69820.8">10367 16245 384 0,'-5'-25'176'15,"1"5"198"1,-1 7-24-16,-5 8-102 0,-2 5-42 16,-1 3-83-16,-1 4-24 15,-15-3-34-15,12 9-13 16,3 0-22-16,-5-5-10 0,22 11-14 15,-3-7-5-15,13-6-1 16,15 9 2-16,10 7 7 16,0-11 2-1,12 12 8-15,1 3 4 0,-10-7 7 16,-3 7 3-16,-18 6 5 16,-10 1-2-1,-15 3-7-15,-9 4-3 16,-26-1-8-16,-9 2-5 0,-6-5-8 15,-5-6-2-15,0-12-8 16,4-4-3-16,-4-14-12 0,14 0-29 16,8-2-106-1,5-4-120-15,20 0 147 16</inkml:trace>
  <inkml:trace contextRef="#ctx0" brushRef="#br0" timeOffset="70593.92">11388 16515 842 0,'-18'-13'103'0,"7"2"98"0,0 2 0 15,-3 6-32-15,1 3-10 16,-1 1-36-16,-3 10-18 0,6 2-28 16,-3 6-19-1,-4 12-30-15,6 9-10 0,-1 12-14 16,7 14-4-1,6 11-13-15,3 9-18 0,17-4-6 16,9-7-1-16,12-24 9 16,17-20 16-16,2-28 11 15,13-12 17-15,-24-19 39 16,-8-9 19-16,-11-2 29 16,-18-12-1-16,1-8-21 15,-16-5-18-15,-15-14-9 16,-5 3-11-16,-10 9-14 0,-2 3 5 15,-19 19-19-15,2 14-8 16,-3 24-38 0,3 10-28-16,14 26-57 15,10 4-25-15,15 0-104 16,11-2-152-16,26-12 237 16</inkml:trace>
  <inkml:trace contextRef="#ctx0" brushRef="#br0" timeOffset="71054.97">12270 16652 838 0,'-5'10'171'0,"-3"1"142"0,8 0-83 16,0 0-34-16,0-8-29 16,20-1-16-16,3-4-29 15,11-1-20-15,9-7-45 16,-7 4-18-16,10-2-15 15,-7 3-45-15,2 2-136 16,0 2-196-16,-6-2 180 16</inkml:trace>
  <inkml:trace contextRef="#ctx0" brushRef="#br0" timeOffset="71551.82">13039 16288 1132 0,'0'-8'186'16,"0"2"165"-16,4-5-156 16,3 1-12-16,8-4-63 15,2-3-16-15,18 10-37 16,4 1-13-16,8 6-22 0,-2 6-10 15,-11 1-9-15,-5 5-4 32,-15 4 3-32,-5 8 1 0,-13 9-15 15,-9 2-8-15,-15 4-8 16,-2-4-1-16,-2-1 11 16,1-5 8-16,13-10 0 0,7 0 0 0,13-15 1 15,9 3 4-15,16-7 9 31,7-4 6-31,9 4 6 16,7 0-1-16,2 7-3 0,2 4 1 0,-8 3-7 16,-7 5-2-16,-24 11 2 15,-4 3-3-15,-13 13 5 16,-20-4-2-16,-14 7-4 31,-9 3-2-31,-16-14-3 16,7 2 0-16,-7-10-2 0,-1-16-2 15,4-6-5-15,-4 1-23 16,6-20-62-16,-6 5-55 0,-7-5 69 16</inkml:trace>
  <inkml:trace contextRef="#ctx0" brushRef="#br0" timeOffset="72061.95">8627 17031 1673 0,'-2'-13'116'0,"-1"4"51"0,-8 7-32 0,8 15-53 15,-3 10-29-15,2 17-32 16,4 10-8-16,0 20-7 15,7 8-3-15,4 19-21 16,-2-7-42-16,4-4-159 16,0-5-146-16,4-18 188 15</inkml:trace>
  <inkml:trace contextRef="#ctx0" brushRef="#br0" timeOffset="72442.41">8535 17100 1313 0,'0'-52'157'16,"4"6"123"-16,7 1-47 15,20 19-85-15,5 7-28 0,23 13-53 0,7 6-18 16,2 0-30-16,0 13-9 16,-26-5 0-16,-4 6 2 15,-20 13 4-15,-11 10-9 16,-8 16-36-1,-12 6-24-15,-7-2-45 16,4-9-2 0,3-22 23-16,2-13 19 0,8-22 38 0,5-6 16 15,15-10 27-15,11 3 10 16,4 5 25-16,-2 2 5 0,0 14-2 16,-6 2-2-16,-4 20-16 31,-6 9-7-31,-14 13-13 15,-6 9-2-15,-16 14-10 16,-3 8-19-16,-10 8-66 0,0 5-30 16,-7-4-139-16,1-7-97 0,17-21 196 31</inkml:trace>
  <inkml:trace contextRef="#ctx0" brushRef="#br0" timeOffset="72784.44">9283 17338 628 0,'38'38'100'0,"1"2"123"0,1-1-152 0,-4-1 13 16,-4-13 32 0,-4-4 30-16,-6-21 20 15,-3-8-11-15,-5-19-39 16,-4-9-27-16,1-12-23 15,-8 3-8 1,6 2-8-16,-5 11-3 0,-4 20 1 16,4 12-5-1,-4 25-15-15,8 14-2 0,5 25-17 16,0 3-5-16,-1 9 0 0,-1 3-1 0,-6 4 0 31,-4-1 1-31,-2 0-1 16,-2-3-1-16,-8-19-41 15,1-9-49-15,1-20-185 16,-2-10 156-16</inkml:trace>
  <inkml:trace contextRef="#ctx0" brushRef="#br0" timeOffset="72988.41">9704 16906 937 0,'24'-36'236'15,"1"17"278"-15,2 11-247 16,-3 30-98-16,-7 16-47 16,-4 30-53-16,-4 15-18 15,-2 21-34-15,-1 12-7 16,-1-1-39-16,4-10-66 0,7-15-277 16,6-9-227-16,5-20 311 15</inkml:trace>
  <inkml:trace contextRef="#ctx0" brushRef="#br0" timeOffset="73452.12">10020 17673 576 0,'1'-51'184'0,"1"9"177"16,1 5-67-16,8 17-108 15,2 7-41-15,12 13-54 16,0 6-19-16,12-4-35 16,1 3-7-16,-1-10 7 15,-3-11 14-15,-1-7 30 0,-11-9 4 16,-8 1-5-1,-6-3-12-15,-10 3-20 16,-3-1-11-16,-9 10-9 16,-6 10-6-16,2 16-15 0,-4 23-7 15,8 33-27-15,-2 8-4 16,18 20-3-16,4 1 2 16,18-23 16-1,9-13 2-15,-5-31 6 0,4-20 3 0,1-15 9 16,-4-9 7-16,4-11 16 15,-8-9 4-15,-5-4-3 16,1-1-4 0,4 10-12-16,2 15-4 15,9 13-3-15,4 9 1 0,-1 16-1 16,4 1 2-16,-10 13 4 16,-9 1 7-16,-17 9 1 15,-13 10 2-15,-19 4-1 16,-13 7-6-16,-17 4-3 15,3-8-2-15,-11-4-4 16,-2-12-3-16,7-14-27 16,-2-13-29-16,8-17-92 0,1-12 83 0,-31-25 4 15</inkml:trace>
  <inkml:trace contextRef="#ctx0" brushRef="#br0" timeOffset="104820.08">18712 8286 440 0,'13'-27'130'0,"1"2"143"15,0 0-48-15,-6 4-59 16,2 1-24-16,-9 2-39 16,-1 4-14-16,4 3-12 15,-3 2-5-15,10 10 4 0,2 3 5 16,4 8 5-16,4 5 6 16,-7 9 19-16,-3 7-2 15,-8 19-9-15,0 13-7 16,3 28-42-16,1 11-12 0,-9 22-18 15,2 16-7 1,0 38-5-16,-5 14-5 16,9 50-4-16,2 22-2 15,3 17-22-15,4 12-9 16,6-10-3-16,-3-12 0 0,-4-32 24 16,4-23 12-1,-16-46 7-15,-1-24 0 0,2-31-1 16,-6-16 0-16,7-24-6 15,-2-16-12-15,-16-39-45 16,16 5-38-16,-17-35-139 0,-2-17-161 16,5-33 224-16</inkml:trace>
  <inkml:trace contextRef="#ctx0" brushRef="#br0" timeOffset="105018.84">19345 8080 507 0,'-6'-13'139'0,"-10"-11"-73"15,0 4 103-15,-1-2-128 16,1 6-60-16,-3 5-124 0,-1 1 94 15</inkml:trace>
  <inkml:trace contextRef="#ctx0" brushRef="#br0" timeOffset="105933.92">19071 7985 621 0,'-8'0'142'16,"1"3"112"-16,1-5-67 15,4 2-21-15,2-3-44 16,5-3-17-16,0-2-28 15,4-3-7-15,7-6-15 16,9-1-5-16,10-5 0 16,6-2-4-16,14-1-2 15,16-1-3-15,24 7-15 0,15-4-4 16,9 2-12-16,-1 5-4 16,0 4-4-1,9 4-2-15,11 4 1 16,6-4 0-16,9-4 5 15,3 0 7-15,13-6 13 16,5-1 3-16,-7-2 19 16,-9-8-2-16,-10 5-15 15,-3-4-1-15,-8 1-21 16,-17 6 1-16,-28 1 1 0,-15 6-3 16,-27 2 1-16,-10 3-5 15,-20 6 5-15,-9-3 3 16,-9 1 1-16,-4 0 1 15,-6 0-3-15,5-4-3 16,0 5-3-16,3 5 0 0,-3 0 1 16,1 0-1-16,-4 2 1 15,-2 6-3-15,0 12-3 16,-3 7 0-16,0 11 0 16,0 11 0-1,-3 6-1-15,3 18-1 0,3 20-1 16,0 8-1-16,7 18 1 0,1 8-1 31,3 22 1-31,8 17 0 16,5 14 0-16,1 7 1 0,2 15 0 15,-2 0 0-15,-9 5 0 16,-3 4 0-16,-2-19 1 16,0-2 1-16,3-14 1 15,2-9 1-15,-1-14 0 16,1-1 2-16,-4-17 2 15,4 1 1-15,-8-5 2 0,0-5 0 16,-6-11 2-16,0-20-1 16,-5-12 0-16,1-13-2 0,-1-9-4 15,2-4 2-15,-4-11-1 16,0-10 11-16,-4-17 14 31,0-8 6-31,-5-12 17 0,-4-11-12 16,-7-5-5-16,-6-5-8 15,-20-5-17-15,-2 2-2 0,-31 3-7 16,-13 3 1-16,-28 10-1 16,-9 4 0-16,-24 5-1 15,-12 1 2-15,-13 4 4 32,-7 6 3-32,-12 5 9 0,8 4 7 0,1 1 10 0,-13 3-3 31,23-2-8-31,10-5-11 15,12-4-13-15,13-4-4 0,10-4-20 16,11 1-26-16,18-9-100 16,14-6-119-16,26-17 146 15</inkml:trace>
  <inkml:trace contextRef="#ctx0" brushRef="#br0" timeOffset="107229.03">22612 5671 717 0,'11'-3'187'15,"-4"2"158"-15,0 1-85 0,-5 8-25 16,-4-5-60-16,-2 6-31 15,-12-4-49-15,-1 4-17 0,-10 7-38 16,-3 6-14 0,-11 10-18-16,0 12-5 0,-5 16-4 15,0 6-3-15,12 7-22 16,8-1-2-16,31-9-2 16,11-11 1-16,22-20 21 15,4-12 3-15,2-20 5 16,-1-9 4-16,-5-21 16 15,0-6 7-15,-4-13 11 16,-4 0 6-16,-6 5-5 16,-8 6-5-16,-13 16-9 0,-3 11-9 15,-6 20-11-15,-5 12-2 16,4 15-4-16,7-1 0 0,18-9-1 16,7-7 0-1,13-19 2-15,6-12 4 16,7-15 29-16,-1-1 16 15,-12-7 27 1,-14 0 7-16,-24 4-20 0,-16-7-12 16,-22 11-28-16,-11 3-10 15,-16 5-16-15,-6 15-19 0,3 12-54 16,1 6-44-16,7 13-157 16,12 1 157-16</inkml:trace>
  <inkml:trace contextRef="#ctx0" brushRef="#br0" timeOffset="107965.46">23048 5727 1089 0,'17'22'128'16,"-6"4"150"-16,-13 14-226 16,-10 2-2-16,-6 6-36 15,-4-7-5-15,5-10-5 16,4-5-1-16,9-19-1 15,8-3-2-15,14-17 32 0,4-6 18 16,5-19 38-16,4-6 25 0,1-2 3 31,-5-3-7-31,1 12-31 0,-4 8-22 16,-5 15-37-16,-5 8-11 16,-6 20-7-16,-4 6-1 15,0 12 0-15,0 3 0 0,-1-7-5 16,7-4-2-16,6-16 1 15,6-8 2-15,5-15 4 16,6-7 3-16,-3-5 1 16,0-4-2-16,-5 7 1 15,0 1-1-15,-4 12-2 32,-4 7 0-32,-3 11-2 0,0 5 1 15,-1 10 0-15,3-4 1 16,1-6 1-16,1-4 1 0,5-12 7 15,1-6 4 1,-2-12 13-16,-2-2 6 0,-2-2 7 16,-4-3 3-16,-1 7-7 15,-2 8-5-15,-2 17-14 16,2 18-5-16,-1 23-7 0,-6 14-2 16,1 24 0-1,-6 8-1-15,-6 14-38 0,4 5-57 16,-6-7-61-16,2-4-2 15,-1-21-13-15,1-14 38 16,2-20 59-16,2-18 5 16,-2-31 93-16,5-18 42 0,-2-31 40 15,1-19 6-15,-1-40-23 32,1-15-13-32,2-14-30 0,10 2-5 0,11 23-4 31,5 20-6-31,6 40 12 15,4 18 1-15,-1 33-12 0,2 10-4 16,-7 20-16-16,-1 6-4 0,-12 12-1 16,-7-2 1-16,-22 4-6 15,-10 4-17-15,-20-6-64 16,-2-1-60-16,2-11 70 16</inkml:trace>
  <inkml:trace contextRef="#ctx0" brushRef="#br0" timeOffset="108150.3">24239 5536 1208 0,'41'38'123'0,"-16"6"108"16,-1 13-86-16,-31-4-29 0,-8-4-39 15,-8-10-36-15,3-16-43 16,14-16-105-16,7 3-77 15,21-18 82 1</inkml:trace>
  <inkml:trace contextRef="#ctx0" brushRef="#br0" timeOffset="108758.95">24228 5358 1338 0,'-65'-22'123'0,"3"-1"85"0,23 0-137 0,1-9-35 16,26-12-67-16,8-8-50 15,25-22-119-15,15-7-65 32,26-4 3-32,7 3 47 15,7 21 156-15,-2 20 128 0,-16 28 149 16,-13 13 49-16,-15 32 44 16,-8 17-29-16,-11 29-83 15,1 20-41-15,-12 17-79 16,-3 2-31-16,3 1-36 15,3-4-6-15,21-13-9 16,1-8-13-16,15-21-9 0,-1-20 0 16,10-22 7-16,9-8 12 15,-1-25 8 1,8-5 3-16,-19-22 5 16,1-6 3-16,-11-13 7 15,-14-3 2-15,-15 3 2 16,-20 1-4-16,-23 25-9 0,-15 11-8 15,-4 40-9-15,3 15-1 0,6 20-1 16,13 2 1-16,19-13 4 16,14-7-1-16,20-18 3 15,15-5 0-15,8-17 1 16,7-4 2-16,10-2 1 16,-5-1 0-16,-1 2-2 15,-11 2 1-15,-26 7-1 16,-6-4 0-16,-11 12-25 15,-5 2-31-15,-7 5-8 16,-1-3-1-16,-15-12 28 16,7-4 31-16,5-13 46 15,0-11 18 1,34-11 25-16,12 2 6 0,12-13-38 16,17-2-17-16,-7 8-33 15,-10-9-37-15,1 9 23 16</inkml:trace>
  <inkml:trace contextRef="#ctx0" brushRef="#br0" timeOffset="109446.53">22540 6766 1298 0,'11'16'52'16,"-5"9"35"-16,2 10-74 15,3 6-3-15,9 7 0 0,17-8-9 16,5-12-2 0,10-12 2-16,8-10 25 15,-4-7 58-15,0-4 22 0,-10-1 33 16,-18-8-8-16,-13-4-40 16,-18-2-18-1,-23-7-30-15,3 5-18 16,-9 6-18-16,-1 2-4 0,8 4-5 15,6 2-6-15,19 4-1 16,17 4-2-16,24-7 2 16,10 1 4-16,5 0 11 15,1 3 9-15,-9 6 9 16,-17 5 1-16,1 14-3 16,-20 5-4-16,-7 12-2 0,-2 5 0 15,-6 7-2-15,1 1-2 0,2-5-6 31,2-4-3-31,11-17-3 16,9-5-1-16,6-16-25 16,10-7-34-16,1-15-181 0,2-12 147 15</inkml:trace>
  <inkml:trace contextRef="#ctx0" brushRef="#br0" timeOffset="109567.17">23087 6674 1368 0,'0'-4'17'16,"5"-6"-70"-16,12-7-55 0,12-4 57 15</inkml:trace>
  <inkml:trace contextRef="#ctx0" brushRef="#br0" timeOffset="109827.12">23811 6725 1417 0,'-19'28'104'0,"-17"4"141"16,9 4-117-16,-25-8-4 15,6 4-15-15,15-13-66 16,1 1-22-16,30-2-18 0,16 2-3 16,25 5 4-16,-4 1 1 15,20 12 0 1,-20-5 0-16,-14 1 2 15,-12 0 1-15,-14-1 2 16,2 3-1-16,-31 2-24 0,7 9-33 16,-30-19-149-16,-5-2-180 15,6-14 208-15</inkml:trace>
  <inkml:trace contextRef="#ctx0" brushRef="#br0" timeOffset="109999.96">24053 6835 1555 0,'22'44'143'16,"-8"8"76"-16,-16 5-92 15,-7 3-31-15,1-9-56 16,-2-14-20-16,14-16-73 16,7-15-21-16,11-9-89 15,5-14-74-15,1-21 146 16</inkml:trace>
  <inkml:trace contextRef="#ctx0" brushRef="#br0" timeOffset="110147.14">24154 6331 1342 0,'-35'9'90'0,"3"-6"32"15,2 0-39-15,15-7-54 16,10-9-41-16,16-12-136 15,8-7-123-15,15-1 135 16</inkml:trace>
  <inkml:trace contextRef="#ctx0" brushRef="#br0" timeOffset="110427.83">24483 6346 997 0,'25'111'126'0,"-7"5"84"16,-6 4-78-16,-15-1-96 16,2-4-18-16,-4-14-13 31,-3-7-45-31,0-26-80 15,5-6-3-15,-8-37 14 16,13-17 80-16,-1-22 169 0,7-13 42 16,8-17 54-1,0-4-22-15,9 10-58 16,-3-3-21-16,-2 27-49 0,-4 5-14 16,-2 17-32-16,1 9-16 15,-4 13-13-15,-5 1-1 16,-6-4-1-16,-13-3-2 15,-6 1-19-15,2 2-16 16,-8-8-67-16,-5 0-73 0,0-19 95 16</inkml:trace>
  <inkml:trace contextRef="#ctx0" brushRef="#br0" timeOffset="110771.09">24725 6228 1111 0,'31'11'123'0,"2"19"121"16,-7 17-101-16,-8 35-27 16,-2 15-33-16,-11 8-41 15,-3 10-9-15,-10-12-15 16,5-10-7-16,7-19-27 16,10-17-5-16,20-27-1 15,7-10 0-15,-4-21 24 0,11-2 3 16,-9-10 11-16,-14-14 9 0,-2-6 25 31,-9-8 12-31,-14-3 14 16,-5 8 3-16,-14 23-16 0,-16 13-13 15,-2 50-23-15,-9 10-13 0,2 27-12 16,14 5-1-16,20-21-3 31,21-8-15-31,29-30-73 0,13-13-11 16,9-13-126-16,-1-3-114 15,-2-1 216-15</inkml:trace>
  <inkml:trace contextRef="#ctx0" brushRef="#br0" timeOffset="111080.95">22731 7897 1615 0,'18'23'108'16,"-2"10"140"-1,-2 10-164-15,-1 22-23 16,-10 4-2-16,-3 18-40 0,-3 9-13 0,-5-1-85 31,3-4-78-31,5-15-304 0,2-8 258 16</inkml:trace>
  <inkml:trace contextRef="#ctx0" brushRef="#br0" timeOffset="111249.24">22533 7994 1793 0,'32'-69'135'15,"15"7"82"-15,7 7-19 0,20 16-78 16,14 10-27-16,-4 1-53 0,-4-5-44 16,-10 11-115-16,-9 6-99 15,-4 13 105 1</inkml:trace>
  <inkml:trace contextRef="#ctx0" brushRef="#br0" timeOffset="111951.22">23335 8501 1823 0,'1'1'69'0,"-7"-15"36"0,-16-38 80 16,-6-2-51-16,-1-7-3 15,-1 13-66-15,2 14-21 0,1 16-35 16,0 18-12-16,5 34-19 16,0 13-11-16,16 21-13 15,6-5-6-15,12-21 8 16,17-4 10-16,9-30 20 16,9-8 13-16,3-16 20 15,2-12 4-15,-3-15 17 16,-1 4 6-16,-17-7-2 15,-4 5 0 1,-10 19-18-16,-13 19-7 0,-11 1-17 16,-9 37-3-16,-9 28-21 15,2 5-13-15,11 9-18 0,6-9-4 16,11-24 16 0,12-9 13-16,18-29 25 15,3-12 13-15,4-13 23 16,6-17 13-16,-6-13 14 15,1-5-4-15,-5-31-11 16,-3 0-13-16,-4-22-7 16,-3-4 1-16,-2-1 3 15,-4 11-4-15,-6 32 3 0,-2 19 4 16,-6 50-11-16,-7 22 2 16,-2 33-13-1,-7 19-10-15,-6 9-9 16,1 7-14-16,3 7-35 15,9-6-21-15,1-4-20 16,6-7 10-16,-6-29 35 16,-9-15 22-16,9-33 32 0,1 0 4 15,12-15 5-15,7-10 1 16,4-5-2-16,9-2 0 0,4 3-2 16,2 13 0-16,-1 10-1 15,1 11-3 1,-10 11 0-16,-4 4 1 0,-16 4 2 15,-10 1-2-15,-20 9-25 16,-7-6-32-16,-13 7-80 16,-6-5-46-16,4-12-183 15,8-2 204-15</inkml:trace>
  <inkml:trace contextRef="#ctx0" brushRef="#br0" timeOffset="112268.66">24384 7613 1275 0,'30'12'181'0,"-2"12"143"16,-15 36-150-1,-7 22-18-15,-17 14-60 0,0 13-16 16,2 8-39-16,-15-4-15 0,24 7-20 16,0-8-6-16,3-35-11 31,27-12-2-31,3-45 2 0,-1-15 5 0,15-14 24 31,-9-13 13-31,0-8 23 0,0-5 7 16,-16-11 2-16,-5-4 1 15,-22 4-11 1,-12 15-6-16,-11 35-15 16,-2 31-14-16,-15 36-13 15,3 14-5-15,6 14-5 0,10-9-9 16,20-9-46-16,11-15-47 15,25-28-174-15,6-13 160 16</inkml:trace>
  <inkml:trace contextRef="#ctx0" brushRef="#br0" timeOffset="123146.35">19995 7592 925 0,'2'0'146'16,"-2"5"106"-16,-7 4-75 15,-5 9-19-15,-7-1-64 16,3 5-21 0,0 5-42-16,-3 3-15 15,8 14-11-15,3 3-5 16,8 23-5-16,3 6 0 0,10 17-1 16,9 20 1-16,7 27 2 15,5 6 0 1,-4 16 3-16,-3 2 2 0,-11 8 1 15,-5 5 0-15,-11 5-1 16,0 0-1-16,-2 2-1 16,1 4-6-16,2 3-20 15,7-5-11-15,0-9-15 16,5-9 1-16,1-10 19 16,-1-13 13-16,-4-12 17 0,-1-6 6 15,-7-18 13-15,-1-16 9 16,0-25 20-1,0-11 8-15,0-24 8 16,2-5-6-16,-2-10-13 0,-2-4-9 16,1 8-20-16,-4 6-5 15,2 21-6-15,-6 8-2 0,-6 17 2 16,0 5 1-16,-8-10-1 16,6-6-2-16,0-30-16 15,-1-17-13 1,6-39-106-1,1-26 83-15</inkml:trace>
  <inkml:trace contextRef="#ctx0" brushRef="#br0" timeOffset="124141.18">18947 8721 469 0,'-17'21'80'16,"1"-7"61"-16,2 2-12 0,-3-7-22 16,7 1 0-16,-2-9 11 15,1 2-7-15,6 1-17 16,3-4-12-16,1 0-15 15,1 0-1-15,-2-7-12 16,2-1-6-16,8 5-13 16,-2 2-6-16,7 1-3 15,3-2-1-15,14-3 4 16,0 2 6-16,12-3 2 31,4-4-2-31,5-2-4 0,2 4-3 16,6 2-3-16,5-2-6 15,14 8-4-15,11-3-7 16,16 4-5-16,-4-1 0 0,-5-3 0 16,-5-6 13-16,-1-6 10 15,8 1 10-15,8 0 3 16,7-10-8-16,-2 1-4 16,-6-1-2-16,-8 0-12 15,4 2-3-15,22-1-4 16,-5-7 3-16,7 9 8 15,-9 5 3-15,-11 7 2 16,-1 6-8-16,-2-8 5 16,2 1-7-16,-11-2-1 15,-4-1 3-15,-7-1 7 16,-10-2 6-16,1-3-3 0,-4 0 4 16,-10 7-13-16,-9-4-3 15,-18 5-22-15,-9-2-42 0,-13-1-164 16,-10-3 133-16</inkml:trace>
  <inkml:trace contextRef="#ctx0" brushRef="#br0" timeOffset="125044.95">19284 8165 533 0,'0'0'136'0,"0"1"124"15,-4 7-45-15,1-2-76 0,-2 4-20 0,1-4-24 16,1 1-6-16,4-6 4 31,1-1-2-31,6-1 4 0,-4-7-3 16,4 1-25-16,-5-4-14 15,2-4-27-15,-2-6-3 0,-1 1-3 16,-1-3 1-16,-1 0-1 16,-1-1 2-1,-7 8-4-15,2 2-3 0,-9 3-6 16,-3 10-6-16,-1 2-7 15,-3 9-6-15,4 9-3 16,1 7-6-16,4 12 0 16,5 3 1-16,7 5 2 15,1 4 6-15,6-10 3 16,7-7 0-16,9-16 3 16,-2-6 2-16,2-15 2 15,0-4 1-15,-6-13 4 0,0 2-1 16,-2-9 3-16,2-1 0 15,-7 1 7-15,-1 1 6 16,-5 4 5-16,-3 5 4 0,-3 7 6 16,3 11-2-16,0 0-7 15,-1 0-5-15,7 13-14 16,5 1 0-16,6 5-5 16,1 1 0-16,9 4 1 15,-4 1-6-15,4 2 4 16,1 0-19-16,4-2-51 15,-2-3-39 1,6-12-148-16,-3-5-99 0,13-23 193 16</inkml:trace>
  <inkml:trace contextRef="#ctx0" brushRef="#br0" timeOffset="126097.39">20714 7329 603 0,'0'1'112'0,"-1"1"103"15,-2 0-34-15,-4-2-46 16,4-2-9-16,-2 0-13 0,-1-4-7 16,1 0-12-16,-4 0-11 15,-2-4-14-15,-3-1-10 16,-4-2-24-16,-2-1-11 16,-2 2-17-16,3 1-7 15,-2 17-11-15,2 13-3 16,4 11-4-16,-1 9 3 0,11 7 7 15,4-4 2 1,10-4 3-16,8-9 1 0,9-18 2 16,2-8 2-16,0-16 15 15,1-6 4-15,-6-11 17 16,1-4 6-16,-3-3 0 16,-7 0 3-16,-2 5-5 15,-4 1 0-15,-6 13 5 16,-1 7-1-16,-1 14-18 0,-3 11-11 0,-1 18-17 15,0 7-4 1,1 6 3-16,2 0 1 16,4-7-34-16,8-6-45 0,9-13-94 15,12-15-78-15,18-10 130 32</inkml:trace>
  <inkml:trace contextRef="#ctx0" brushRef="#br0" timeOffset="126521.6">21235 7135 1194 0,'-16'0'176'16,"0"3"121"-1,-9 10-105-15,0-1-35 16,-3 9-74-16,-7 1-30 16,3 5-34-16,-1 6-11 15,16 0-13-15,1-2-4 16,21-8-3-16,6-9-2 0,14-13 2 15,7-1 3-15,2-11 6 16,6-3 3-16,-15-11 3 0,2 4 1 31,-10-12 3-31,-6-6 2 0,2-10 0 16,-5-14 0-16,-4-11 1 16,3-5 1-16,-9-14 5 15,-3-3 10-15,2 1 9 16,0 4 2-16,0 15 17 15,-2 24-4-15,1 27 5 16,4 20-7-16,0 33-25 0,-8 7-9 16,4 33-18-1,0 4-1-15,-3 24 1 16,12 7-16-16,5 3-23 0,10-2-13 16,12-13-44-16,4-12-34 15,5-22-58-15,5-11-42 0,6-26-215 16,-2-9 266-16</inkml:trace>
  <inkml:trace contextRef="#ctx0" brushRef="#br0" timeOffset="127181.88">21688 6938 1067 0,'-24'-14'191'0,"-1"3"110"16,-4 15-83-16,-8 6-54 15,-4 12-90-15,-4 6-24 16,11 16-36-1,2 10-8-15,21 1-10 0,6-1-4 16,20-16-1-16,10-10-1 16,13-14 3-16,11-11 3 0,-5-14 4 31,3-4 4-31,-9-20 5 0,-10-6 2 16,-2-8 9-1,-14-5 2-15,-9-9 12 0,2-5 2 0,-5-7-3 31,-5-10-1-31,1-4-15 16,0 4-1-16,1 9 4 16,3 10 3-16,3 28 18 15,2 13-2-15,-5 24-11 0,0 8-8 16,0 34-20 0,-8 10 0-16,2 31-1 0,-5-2 1 15,9 13 0-15,-4 4 1 16,12-12 1-16,7-10-1 15,3-26 1-15,7-11 1 16,3-17 0-16,-3-12 2 16,4-12 2-16,2-13 0 15,-1-20 1-15,7-8 2 16,-9-8-1-16,0 1 5 16,-6 6 8-16,-2 7 0 0,-9 19 1 15,-7 16-5-15,-1 6-13 16,-9 19 0-16,-1 20-6 15,-1 9-1-15,-1 1 1 16,7-2 0-16,7-12 1 16,0-11 2-16,6-13 2 0,2-6 3 15,-4-9 4-15,1-7 0 16,-7-22 1 0,4-3-2-16,3-16-3 15,3-3-3-15,11-2-4 16,8-3-2-16,13 12-3 15,16 0-3-15,9 14-3 0,-3-2-30 0,4 4-103 32,-4 3-69-32,-2-9 99 15</inkml:trace>
  <inkml:trace contextRef="#ctx0" brushRef="#br0" timeOffset="127941.48">18580 7450 874 0,'1'-4'118'16,"1"0"76"-1,0-3 9-15,6 5-61 0,-4-1-28 0,9 3-34 31,1 8-9-31,7 14-24 16,-1 6-14-16,10 13-20 16,-2 3-7-16,4 0-3 15,4-3 0-15,1-7-3 0,-3-8 0 16,-7-13 4 0,-10-5 11-16,-2-14 28 15,-7-10 12-15,4-13 19 16,-1-8-1-16,-4-15-27 15,7 1-11-15,-3-1-24 0,-3 2-9 16,-5 12-5-16,5 9-36 0,-5 9-127 16,9 7-122-16,7 7 144 15</inkml:trace>
  <inkml:trace contextRef="#ctx0" brushRef="#br0" timeOffset="128542.1">19288 7411 545 0,'2'6'137'16,"-1"-3"169"-16,1-3-57 0,-2-11-40 0,0 0-31 15,-3-6-57-15,1-4-25 16,-6 4-33 0,2 1-14-16,-8 10-26 15,-4 6-13-15,0 14-15 16,-5 13-5-16,5 16-1 15,-1 7 2-15,4 2 1 16,9-3 2-16,9-13-1 16,4-9 0-16,12-21 4 15,3-4 2-15,-2-16 2 0,4-8 2 16,-1-8 2-16,1-7 1 0,-2 1 10 16,0 3 5-16,0 3 7 15,-6 11-1 1,-5 7-11-16,-11 12-8 15,3 4-8-15,-4 15-3 0,-2 11-1 16,-4 6 2-16,7 1 1 31,3-9 0-31,13-20 2 16,3-8 0-16,16-14 7 0,1-7 5 16,5-13 13-16,-3 2 8 0,-11-1 6 15,-2 6-7 1,-9 14-9-16,-7 6-8 15,-1 14-14-15,-3 12 1 16,0 19-4-16,6 6-1 0,-5 7 2 16,-1-4 0-16,1-11 2 15,-3-9 4-15,-1-16 7 16,-1-9 6-16,-1-19 21 16,-1-10 4-16,1-24-3 15,3-9-5-15,11-4-26 0,8-1-7 16,7 2-8-1,7 8-2-15,5 9-54 16,2 5-48-16,9-9 60 16</inkml:trace>
  <inkml:trace contextRef="#ctx0" brushRef="#br0" timeOffset="131794.07">20919 7870 293 0,'-9'-13'126'16,"4"1"90"-16,-6-6-5 15,5-1-8-15,6 4-33 16,-3-1-16-16,0 3-25 16,1 7-16-16,-11 12-38 15,-2 8-16-15,-12 16-34 0,-6 11-13 16,6 18-9-16,3 2-2 0,13 1-1 31,8-4 0-31,17-11 0 16,13-7 2-16,24-13 12 0,7-7 11 15,7-11 24 1,-4-7 5-16,-9-10 3 0,-5-12 3 0,-10-9-5 16,-4-4-4-16,-16-8-9 15,-6-6-10-15,-8-7-13 16,-6 2-2-16,-17 10 2 16,-10 2-1-16,-19 15-4 15,-5 0-6 1,-10 11-10-1,-4 12-19-15,-2 11-73 0,6 17-73 0,16 16 87 16</inkml:trace>
  <inkml:trace contextRef="#ctx0" brushRef="#br0" timeOffset="132721.31">19268 8832 381 0,'-3'-3'133'16,"-1"-4"99"-16,1 3-10 15,-3-4-9-15,3 6-29 16,-4 2-13-16,0 8-31 16,-4 6-20-16,0 13-45 15,4 5-21-15,1 15-35 16,3 5-10-16,4 9-5 16,4-2-2-16,3-1 0 0,5-6-1 15,-1-9-1-15,-2-5 0 16,-2-16-1-16,1 0 1 15,-7-19 0-15,1-3 1 0,0-14 1 32,-2-12 0-32,3-11 1 0,-1-11-1 15,8-2 10-15,5-1 8 16,7 14 15-16,1 5 3 16,1 23-7-16,0 9-8 0,-6 20-11 15,2 7-3 1,-10 11 0-16,-6 1-1 0,-10 1-1 15,-8-3 2-15,-10-2-1 16,-3-7 0-16,-5-5-2 16,-2-9-2-16,1-11-19 0,1-5-30 31,12-7-69-31,-3-2-42 0,6 0-178 16,2 4 190-16</inkml:trace>
  <inkml:trace contextRef="#ctx0" brushRef="#br0" timeOffset="133162.35">18839 9516 582 0,'3'0'152'0,"8"-1"105"16,24-3 20-16,6-2-10 0,11 3-56 16,1 3-40-16,9 2-73 15,1 4-24 1,14-3-36-16,15 5-14 16,28-6-13-16,14-2-3 0,9-12-5 15,15 0 1-15,17-9-1 16,5 2 0-16,17 0-1 15,16 1 0-15,-6-1 0 16,6 3 2-16,12 0-1 0,-18 3 1 16,-18 1-2-1,-6-1-1-15,-20-1 29 16,-4 1 8-16,-14-1 12 16,-14-3 4-16,-36 4-23 15,-18 4-9-15,-31 1-23 16,-19 6-37-16,-32 2-152 15,-15 0-396-15,-14 2 355 16</inkml:trace>
  <inkml:trace contextRef="#ctx0" brushRef="#br0" timeOffset="133844.64">21006 8619 610 0,'2'6'193'16,"-2"-3"173"-16,-2 2-80 15,-1 5-18-15,-5-7-66 0,7 3-34 16,-3-6-65-16,-7-9-23 15,2 5-35-15,-4 4-17 16,-2 0-17-16,8 13-6 16,-7 3-5-16,-2 7-2 15,-1 14-1-15,-7 5 0 16,2 7-1 0,10 2 0-16,5-7 1 0,7-8 0 15,11-14-2-15,10-9 1 16,7-13-2-16,7-5 1 0,4-11 2 15,-2-7 0 1,2-4-12-16,-12-2-12 0,-7 3-51 16,-2 3-38-16,-14 6-69 15,4 3-19-15,-6 4 34 16,-2 1 39-16,0-2 84 0,0 2 37 16,0-3 53-16,3 5 27 15,3 7 61 1,-9 6 20-16,3 8-5 15,-3 10-20-15,-2 9-57 0,1 13-22 16,-4 12-31-16,-6 2-7 0,-1 1-19 31,14 4-29-31,-6-8-120 16,17 3-151-16,9-5 168 16</inkml:trace>
  <inkml:trace contextRef="#ctx0" brushRef="#br0" timeOffset="134605.69">18809 10220 819 0,'-8'11'85'0,"0"-7"82"15,5 4 1-15,4-8-6 16,9 0 2-16,12 0-27 0,5 0-14 15,22 0-30-15,4 0-14 16,13 0-11-16,9-3-1 16,8-3-23-16,21 3-11 15,46-1-21-15,19 0-12 16,31 2 0-16,21 2 0 16,-3-3 1-1,0 1 2-15,15-4 0 0,-18 0 3 31,-10-16 3-31,-5-2 0 0,-28-7 19 16,-16-9 4-16,-15-3 9 16,-12 6 1-16,-28 0-20 0,-8 4-5 15,-27 8-30 1,-17 6-37-16,-41 6 43 0,-17 10-19 16</inkml:trace>
  <inkml:trace contextRef="#ctx0" brushRef="#br0" timeOffset="135148.88">19571 9694 1450 0,'3'-3'114'16,"2"0"91"-16,-10-5-69 0,-3 0-26 15,-13 0-28-15,-5-1-40 16,-8 4-22-16,-8 5-11 16,-5 2-3-16,2 15-6 15,0 8-1-15,10 18-7 16,10 6-2 0,9 14 0-16,13-3 0 0,17-8-1 15,13-14 1-15,25-22 2 16,16-5 3-16,15-19-33 15,4-5-36-15,-5-14 42 16</inkml:trace>
  <inkml:trace contextRef="#ctx0" brushRef="#br0" timeOffset="136342.09">21039 9627 724 0,'7'-5'89'0,"-7"-1"78"16,-2 2-7-16,-9-5-17 15,-2 4-12-15,2-4-18 16,2 2-2-16,-7 1-5 15,-3-2-4-15,-11 2-18 16,0 0-11-16,-8-1-29 16,-3-1-13-16,-3 5-15 15,3 2-6-15,8 5-9 16,0 7-2-16,11 10-4 16,5 1-2-16,12 3 0 15,0 2-1-15,11-2 1 16,2 1 1-16,6-4 3 15,5 0 1-15,3 1 0 16,4-4 1-16,1 5 1 16,2 0 0-16,1 2 0 15,4-4 0-15,-8-1 1 16,0-2 1-16,-9-5-1 16,-4-1 1-16,-5-7 1 15,-5 2-1-15,-6-2 2 0,-5 1 0 16,-7 4-1-16,-2-4 0 15,-3 4-2-15,-1 1 0 16,-1 0-1-16,5-2-1 16,-5 1-1-1,-1-8 2-15,1-2 1 0,3-1 1 16,-4-4 0-16,-1-3 1 0,5-5 2 16,-1-1 1-16,7-1 10 15,8-5 5-15,7-3 12 16,9-5 2-1,13 0 11-15,6-7 7 16,12-6 4-16,7-6-3 16,13-1-19-16,-7 0-7 0,-2 7-21 15,-10 4-32-15,-26 5-120 16,-1-3 93-16</inkml:trace>
  <inkml:trace contextRef="#ctx0" brushRef="#br0" timeOffset="137594.28">19001 11051 360 0,'0'0'161'0,"0"0"134"16,-5 3-25-16,1 5-10 16,-6 0-38-16,4-1-23 15,-2 3-59-15,5-7-29 0,3-3-49 16,1 2-13-16,14-4-14 16,10-6 0-1,14 3-7-15,9-4-6 0,8 3-9 16,6-1-3-1,26 4-4-15,18 2-3 0,20 1-1 16,4 0-1 0,-1 0 1-16,-1 0 0 0,20-5-1 15,-3 0 1-15,-1-4 0 16,-5-4 0-16,-18-3 1 16,18 1 0-16,0-6 1 15,-8 2 0-15,-15-5 0 16,-12 1 1-16,7-2-1 15,9-2 0-15,-2-2 1 16,-11 3-1-16,-18 4 1 16,-15 6 0-16,-17 11-5 15,-8 5-20-15,-23 6-96 0,-10 5-114 0,-10 15 123 32</inkml:trace>
  <inkml:trace contextRef="#ctx0" brushRef="#br0" timeOffset="155314.17">19272 10502 388 0,'0'1'139'0,"0"7"134"0,0-3-16 15,0 4-68-15,-4-5-21 0,2 2-32 16,1-3-14-16,-1-1-43 31,-1 6-18-31,-2-5-20 16,4-3-5-16,-1 1-4 15,-9 6-3-15,0-3-13 16,-2-2-2-16,-3 4-6 0,1 2-1 16,-1 3-5-16,2 5-4 15,3 3-7-15,3 1-2 0,8 9-4 16,0 2-13-16,1-2-9 15,1-3 1-15,4-5 4 16,-1-7 14-16,3-11 17 16,1 0 1-16,-1-9 2 15,2-6 1-15,1-9 4 0,0-4 2 16,-2-7 6-16,2-4 4 31,2-2 2-31,-2-4 2 16,-2-7 0-16,-2 0 1 0,-3-6 3 15,0 3 3-15,-8 0 4 16,-2 1 2-16,1 10-9 16,-2 10 6-16,2 18 8 15,-3 13-5-15,3 20 1 16,-3 7-10-16,7 22-19 16,1 5-4-16,9 12-4 15,2 3-1-15,5 4-4 16,0 1-1-16,6-5-30 15,2-2-19-15,-1-11-40 16,-2-11-22-16,1-12-67 0,-5-11-41 0,4-21-131 31,-2-5 178-31</inkml:trace>
  <inkml:trace contextRef="#ctx0" brushRef="#br0" timeOffset="155722.01">19705 10320 859 0,'3'-6'130'0,"-3"0"108"15,-8 3-13-15,0 0-58 16,-1 3-36-16,-9 3-56 15,4 1-19-15,-5 9-29 32,-3 1-7-32,-5 8-12 0,0 4-5 0,2 0-4 31,3 9-3-31,9-2-2 0,9 2 1 16,5 3 0-16,4-2 1 15,8 2 1-15,-1-3 1 0,-1-2 1 16,0 1-1-16,-3-4-7 15,-1 0-14-15,-1 3-24 16,-1-3-12 0,-2-4-22-16,6-3 2 0,1-5-5 15,7-9 8-15,4-7 21 16,-6-7-13-16,7-9-47 16,-6-10-92-1,5-3 109-15</inkml:trace>
  <inkml:trace contextRef="#ctx0" brushRef="#br0" timeOffset="156082.78">19705 10587 885 0,'0'5'103'15,"-3"6"94"1,-1-2-10-16,-5 4-41 15,-2-1-35-15,9 4-66 0,4 2-21 16,6 2-19-16,4 1-3 16,3-2-2-16,-1-5 0 0,5-2 0 31,-2-1 0-31,-1-11 10 0,0 0 9 0,-5-9 18 16,0-5 4-16,-3-7 0 15,-4-4-2-15,-4-2-4 16,0-1 3-16,-3 3 3 15,-8 1-7-15,-1 8-13 16,-6 3-8-16,1 10-14 16,-1 3-18-16,4 3-88 15,2 7-79-15,1-7 95 16</inkml:trace>
  <inkml:trace contextRef="#ctx0" brushRef="#br0" timeOffset="156491.76">19878 10246 619 0,'-1'10'124'0,"-1"-1"94"15,1-1-31-15,4 0-90 0,3 0-29 31,5-3-15-31,2-4 0 16,1-1 0-16,-2 0-1 16,6 0-12-16,-1 0-8 15,2 5-11-15,2 4-4 0,-9 4-7 16,1 8-1-16,-13 7-1 16,0 2-2-16,-3 11-2 15,-5 5-2-15,6 9-2 16,-1 3-3-16,3 7-20 15,3 1-12-15,0 2-32 16,2 3-29-16,-5-6 16 16,-5-9 13-16,-1-8 34 15,-5-11 31-15,-9-10 1 16,2-5-9-16,-5-14-47 16,-1-3-25-16,0-15-191 15,2-1 162-15</inkml:trace>
  <inkml:trace contextRef="#ctx0" brushRef="#br0" timeOffset="157139.98">20806 10309 337 0,'-3'4'141'0,"-7"2"168"0,6-3-4 16,-4 7-31-16,1-6-14 15,3 7-59-15,0 0-31 16,4 0-48-16,2 4-20 16,3 0-20-16,-1 9-5 15,-4 8-37-15,4 7-15 16,-4 7-19-16,1 6-9 16,-1-3-16-16,0-7-24 15,7-6-75-15,-6-6-41 0,7-15-133 16,0-6 154-16</inkml:trace>
  <inkml:trace contextRef="#ctx0" brushRef="#br0" timeOffset="157742.13">21123 10284 673 0,'-2'11'126'0,"-1"0"159"0,3-4-83 0,-3-6-24 31,6-2-25-31,2-6-45 0,-2-5-21 0,8-1-21 15,2-6-5-15,-1 3-8 16,3 1-1-16,0 2-1 16,6 2-4-16,3 8-13 31,-1-2-5-31,6 10-16 0,-3 3-4 16,-7 9-5-16,2 0 0 15,-13 7 2-15,-8 3-2 0,-10 9 2 16,-5 2-3-16,-9 1-13 15,-1 1-9-15,-2-2-9 16,0-1-2-16,2-10 9 16,3-3 6-16,11-8 8 15,-2-5 1-15,13-7 5 16,0-2 0-16,0-2 0 0,0 3 1 16,0-1 1-16,8-1 0 15,-7 1 0-15,1-2 1 16,6-2 0-1,-3 2 3-15,4-1 5 16,7 2 2-16,8-1 7 16,12 4-4-16,13-4 4 15,11 9-1-15,8-9-6 16,3 0 0-16,-5 0-10 16,-3 0-5-16,-21-6-78 15,-5 3 138-15,-6 3-67 16</inkml:trace>
  <inkml:trace contextRef="#ctx0" brushRef="#br0" timeOffset="178555.71">6843 14403 267 0,'-2'11'62'0,"0"2"56"15,1 0-14-15,-5-1-3 16,6-5 1-16,0-1-3 16,1-6-17-16,4 0-8 15,-2-6-21-15,2 1-11 16,0 2-17-16,-2-2-6 15,-3 5-10-15,0 0-2 0,0 0-2 16,-5 5-1-16,0-4 2 16,2 4 8-16,3-5 7 15,0 0 3-15,-2 0 6 16,1 0-2-16,1 0 5 16,0 2 3-16,0 4-4 15,-6-3-2-15,2 7 1 16,3-1 1-16,-10 5 7 15,8 4-1-15,-4 8-9 16,4 9-7-16,8 11-12 16,1 1-4-16,5 7-4 15,0-4-1-15,7-4-1 16,12-2-1-16,4-8 0 0,4-1 0 16,-1-11 3-16,0-2 2 15,6-3 0-15,4-2 0 16,5-8-1-16,2 1-1 15,9-7 3-15,-3-1 1 16,-3 1-27-16,-7-2-61 0,-9 4 51 16</inkml:trace>
  <inkml:trace contextRef="#ctx0" brushRef="#br0" timeOffset="178962.67">7532 14725 525 0,'-6'-1'93'0,"1"-3"95"16,-3-2-2-16,3 1-29 15,5 2-11-15,0 5-41 0,0 4-22 16,4 15-38-16,5 2-12 16,5 2-15-16,-3-2-5 15,13-3-9-15,-7-6-2 16,4 2 1-16,6 1-1 0,-15-1 5 16,4 8 3-1,-16-5 5 1,0 6 2-16,-13 6-1 15,-4-2-3-15,-5 9-3 0,-14 0-2 16,-5-2-18-16,1-1-20 16,-6-4-57-16,5-4-36 0,16-15-95 15,6-7-74-15,15-10 165 16</inkml:trace>
  <inkml:trace contextRef="#ctx0" brushRef="#br0" timeOffset="179382.16">8051 14881 249 0,'-17'-5'89'0,"-1"2"119"31,-1-1-3-31,5 2-1 0,2 7-6 0,-3-1-27 32,9 9-20-32,5 11-47 0,2-1-21 15,7 17-42-15,5 1-14 16,-1 9-17-16,-1 4-2 16,3 7-2-16,-1-5-15 0,0-4-76 31,1-8-55-31,-1-22 66 0</inkml:trace>
  <inkml:trace contextRef="#ctx0" brushRef="#br0" timeOffset="179743.87">8291 14919 602 0,'3'10'138'16,"3"1"128"-16,-3-8-87 0,7 5-61 15,-5-8-29-15,7-7-12 32,6 3-11-32,2 0-19 15,4-2-9-15,1 9-20 0,2 5-4 16,-10 10-2-16,2 8 0 16,-14 15 2-1,-7 0 0-15,-12 13-26 16,-8 1-28-16,-5 3-49 0,2-4-10 15,6-8 18-15,0-10 25 16,13-12 39-16,7-4 4 0,15-9 38 16,2-6 19-16,15 1 33 15,6-4 12-15,12-2-30 16,5-2-16-16,17-7-10 31,4-7-51-31,5-19 18 0</inkml:trace>
  <inkml:trace contextRef="#ctx0" brushRef="#br0" timeOffset="180312.47">9477 14307 323 0,'-8'0'117'0,"-7"0"131"0,8 2-35 16,4-2-43-16,-6 1-24 0,20 7-41 16,-2 5-23-16,16 15-34 31,10 7-14-31,8 17-17 0,2 5-5 15,1 4-6-15,-5-4 0 16,2-2 1-16,-1 0 1 0,-2-9-64 16,-5-2-58-16,-7-15 61 15</inkml:trace>
  <inkml:trace contextRef="#ctx0" brushRef="#br0" timeOffset="180597.69">9703 14862 980 0,'3'10'93'0,"8"6"49"16,5-2-53-16,6 9-61 16,6 3-17-16,4-7-7 15,-2 1-1-15,3-6-1 16,-5-9-7-16,1-5 58 15,-2-6 23-15,-5-12 48 16,-5-2 24-16,-8-9-37 16,2-7-17-16,-3-10-44 15,2 2-18-15,4-1-19 16,0 11-24-16,8 6-131 16,4 9-114-16,11 3 128 15</inkml:trace>
  <inkml:trace contextRef="#ctx0" brushRef="#br0" timeOffset="181262.57">10509 14815 745 0,'0'-3'144'15,"0"3"135"-15,-3-2-27 0,-5 2-85 16,-3 0-37-16,-6 2-64 15,-15 1-24-15,-1 3-24 16,-2 4-8-16,7 6-7 16,4 2-2-16,10 5-2 15,1-5-2-15,4 3-1 16,6-5-1-16,3 4 1 16,1-2 0-16,4 5 3 0,3 2 0 15,-5 2 1-15,-1 5 0 0,2 1 1 16,-1 3 0-16,-1 0-1 15,6-2-2-15,-5-9-4 16,-1-6-1-16,1-16-1 16,3-5 1-16,0-10 2 15,5-4 1-15,10-8 7 16,6-1 10 0,9 1 18-16,4 7 7 0,1 6 0 15,-2 6-5-15,-9 12-13 16,-3 5-6-16,-5 13 0 15,-6 1 0-15,-8 7 0 16,-7 5 0 0,-12 4-1-16,-5 1-1 0,-11 4-3 15,-6-1-1-15,-1-5 2 16,-11 3-6-16,1-17-12 16,0-4-18-16,13-11-50 15,7-12-26-15,19-8-86 0,2-7-59 16,12-11 137-1</inkml:trace>
  <inkml:trace contextRef="#ctx0" brushRef="#br0" timeOffset="181494.04">10998 14801 1197 0,'0'25'172'0,"0"8"126"16,0 13-87-16,-13 8-35 0,1 10-71 16,1 6-30-16,4 2-44 15,11 4-19-15,-3-1-7 16,4-2-11 0,6-4-147-16,2 2-48 0,18 0 93 15</inkml:trace>
  <inkml:trace contextRef="#ctx0" brushRef="#br0" timeOffset="-206865.3">16340 8124 490 0,'-5'-7'109'0,"-1"-1"147"0,10-4-88 0,0-5 2 15,5-2-2-15,-1 4-7 16,1 0-12-16,-1 7-28 31,2 8-14-31,-1 3-12 16,-7 2-9-16,21 12-13 0,3-4 6 0,21 1 5 31,19 0 4-31,27-6 6 0,21-5-2 16,23-3-28-16,-1 0-7 15,14-2-22-15,12 2-12 16,-2-1-9-16,0 1-5 16,-24 0-3-16,-22 3 0 15,-26 8 1-15,-12-1-6 0,-35 2-36 16,-13 1-29-16,-21-9-87 16,-9-4-50-16,-9-12-137 15,-6-9-151-15,1-9 282 16</inkml:trace>
  <inkml:trace contextRef="#ctx0" brushRef="#br0" timeOffset="-206492.86">17919 7818 836 0,'-11'0'128'16,"6"0"127"-16,4 4-1 0,2 1-29 15,12 0-23-15,9 4-56 16,-2 4-25-16,13-7-32 15,2 16-20-15,8-3-12 16,1 3 2-16,14 15-11 16,-15-6-1-16,-19 2-1 15,13 2-11-15,-33-2 1 16,-8 0 1-16,-10 4-10 16,-33 0-4-16,-21 4-10 0,-3 2-5 0,-8 0-9 31,3-6-18-31,20-13-47 0,2-13-39 15,19-14-156-15,7-11-117 0,6-16 205 16</inkml:trace>
  <inkml:trace contextRef="#ctx0" brushRef="#br0" timeOffset="-205813.75">13532 7867 1099 0,'-8'-18'190'16,"-3"3"122"-16,0-1-59 0,11 6-39 16,-2 6-57-1,5 5-24-15,-1 1-34 0,-1 9-16 16,9 27-38-1,-7 1-15-15,8 30-16 16,-1 6-4-16,-7 7 0 16,1 4-18-16,4 6-47 15,0-6-4-15,-8-10-3 16,0-10 18-16,-1-26 42 0,-7-12 6 16,5-28 4-16,-1-9 10 15,4-31 3-15,2-15 1 0,4-13 8 16,10 2-4-16,1 6 3 15,9 16-3 1,7 25-10-16,3 11-5 0,4 13-7 16,-3 8 0-16,0 9-2 15,-4 1 2-15,-10 6 2 16,-12 1 4 0,-17 9 9-16,-17 0 0 0,-23 1-1 15,-3-4-13 1,-6-12-48-16,-4-12-29 15,-1-15-78-15,8-14-33 16,8-15-53-16,11-1-45 0,30 0-163 16,8 5 248-16</inkml:trace>
  <inkml:trace contextRef="#ctx0" brushRef="#br0" timeOffset="-205246.27">14453 8289 1404 0,'-2'-16'170'0,"-1"-1"87"0,-14-3-44 16,-1-1-37-16,-7 2-65 16,-2 2-30-16,1 9-45 15,0 5-12-15,0 15-21 16,-1 14-4-16,3 26-8 15,0 12 0-15,10 12-16 0,6-3-2 0,16-21 1 16,5-13 1-16,14-20 19 31,6-6 5-31,-3-20 4 16,8-13 1-16,-10-20 4 0,0-8 7 0,2-5 11 16,-8 9 3-1,-3 13-2-15,-6 15-6 16,-11 24-12-16,-6 11-4 0,-7 25-2 15,-1 3-1 1,1 1-1-16,0-3-1 0,9-19 0 16,2-17 0-16,10-14 2 31,1-9 1-31,-2-19 3 16,2-3 9-16,-1-10 7 0,2 2 2 0,1 4 0 15,3 10-7-15,6 19-5 16,0 11-1-16,6 21-3 15,-1 6 0 1,9 11-4-16,2 1 0 0,-8-1-1 16,-3 0 1-16,-8-2 1 15,-11-6 2-15,-19 1-14 16,-11-1-17-16,-23-9-56 16,-5-2-58-16,7-19-190 15,7 0 188-15</inkml:trace>
  <inkml:trace contextRef="#ctx0" brushRef="#br0" timeOffset="-204932.9">14909 8376 1336 0,'30'22'148'0,"-3"0"97"0,-2-9-60 16,5-8-23-16,0-15-38 15,-2-9-26-15,-3-11-26 16,-7-5-12-1,-9 2-13-15,-4 3-9 0,-10 4-3 16,-7 5-1 0,-9 8-2-16,-2 7 6 15,-11 9-5-15,8 11-12 16,0 21-11-16,4 9-9 16,14 7-5-16,2 7 3 15,20-12-1-15,8-8-1 0,18-5 0 16,6-14 0-16,1-8 1 15,3-3-14 1,2-11-64-16,0-5-26 0,-4-2-130 16,-9 9-100-16,-17 2 200 15</inkml:trace>
  <inkml:trace contextRef="#ctx0" brushRef="#br0" timeOffset="-204277.42">13976 9403 1198 0,'10'-7'195'0,"3"-1"133"16,-2-10-74-16,-5-5-37 15,0-2-65-15,-12-3-25 0,-10 1-55 0,-8-5-17 32,-10 7-30-32,-4 5-12 0,-2 9-8 15,1 17-4 1,3 18-3-16,4 15-4 0,5 19-7 15,8 7 0 1,15 12 0-16,-1-2 2 0,19-17 4 16,4-9-1-16,15-26 0 0,9-12 2 15,9-22 3 1,-1-11 2-16,2-17 1 16,2-5 0-16,-2-8 1 15,-3-4 0 1,-10 12-7-16,-6 5-4 0,-15 17-5 15,-7 12-1-15,-11 21 5 16,-8 15 3-16,-3 11 3 16,1 4 2-16,-1 5 3 0,0-5 0 15,5-6 1-15,5-8-1 0,1-15 3 32,1-7 0-32,4-10 8 0,0-7 2 0,2-2 3 31,-3-4 0-31,3 4-8 15,-3 6-2-15,0 3-5 16,6 4-1-16,2 4-3 16,-4 2 0-16,7-4-21 0,-3 4-12 0,4 0-62 15,1-4-55 1,1-1-115-16,4 3 137 0</inkml:trace>
  <inkml:trace contextRef="#ctx0" brushRef="#br0" timeOffset="-203837.37">14734 9541 1511 0,'-25'-36'130'0,"-12"3"98"16,1 1-52-16,-7 17-60 15,2 8-26-15,3 18-52 16,2 15-20-16,8 23-18 0,3 9-5 0,13 8-5 16,11 2-1-16,14-16 0 15,12-9 2-15,9-23 6 32,3-12 0-32,7-21 18 0,-5-12 14 15,-1-24 34 1,-1-6 18-16,-7-22 5 0,-1-10-4 15,-5-8-24-15,-5-12-6 16,-13-3-4-16,4-2-3 16,-9 12 0-16,-2 25 1 15,-12 43-14-15,-9 23-7 16,2 48-13-16,-2 21-12 16,1 36-4-16,7 12-10 15,8 8-36-15,6 6-38 16,11-4-148-16,12-4-87 0,21-29-63 15,7-22-8 1,10-36 224-16</inkml:trace>
  <inkml:trace contextRef="#ctx0" brushRef="#br0" timeOffset="-203236.59">15191 9688 677 0,'46'-57'239'16,"1"2"164"-16,-15 3-64 16,-10 6-43-16,-24 15-78 0,-15 6-22 0,-21 17-65 15,-8 9-33-15,4 21-56 16,-7 11-18-16,6 12-20 15,5 5-6-15,12 7-6 32,7 0-5-32,19-15-19 0,11-2-3 0,14-18 3 31,3-11 5-31,7-14 21 16,-3-15 6-16,1-13 3 15,1-7 6-15,1-16 18 16,3-10 9-16,6-17 9 15,5-9-4-15,-8-19-3 16,0-9-5-16,-12-8 2 0,-6 9-1 16,-10 38-1-16,-8 23-2 15,-5 49-8-15,-10 23-4 16,-10 35-13-16,-12 24-6 0,-4 29-3 16,3 12-1-16,9 5-13 15,8 2-21 1,16-21-22-16,11-10-2 15,18-31 11-15,9-21 20 16,15-29 25-16,-1-14 4 0,-3-21 5 16,0-12 0-16,-6-10 10 15,2 0 5 1,-4 7 4-16,-1 9 3 0,-9 25-10 16,-2 15-6-1,-13 24-5-15,-12 12-5 0,-4 16-15 16,-6-4-3-16,-7-4 1 0,-1-7 5 15,0-19 15-15,0-9 15 16,4-19 28 0,2-9 13-16,13-20 18 15,5-7-3-15,13-6-16 16,9-6-13-16,10 2-22 0,10 2-9 16,8 3-29-16,13-3-33 15,1-2-415-15,11-2 319 16</inkml:trace>
  <inkml:trace contextRef="#ctx0" brushRef="#br0" timeOffset="-161188.91">14962 7373 816 0,'-20'6'100'0,"1"-3"72"16,-5 2-39-16,-1-5-30 16,-8-1-17-16,-3-4-11 15,-2-8-9-15,-5 1-29 16,5-3-3-16,-4-2-10 16,-1 3-6-16,-4 0-5 15,-2 1-1-15,3 8 12 16,-9-4 16-16,-8 6 12 15,-10 1-1 1,-18 2-14-16,-2 8-13 0,-5 11-14 16,3 0-4-16,13 8-1 15,-3 0-3-15,5 4 2 16,-4 5-1-16,-12 4 0 16,9 9-1-16,5 6-2 15,11 13-1-15,17 22-2 16,4 4-2-16,20 12 0 0,1-2 1 15,17 3 1-15,2 10 1 16,10 6 2-16,0 5 0 16,5-1 3-16,0-5 1 0,1 7 1 15,4 5 0-15,-2 11-1 16,1-4-3-16,10-6-4 31,8-5-2-31,12-14 0 0,13 1-2 0,22-8 3 16,8-8-1-1,15-5 1-15,2-6 1 0,2 4 2 16,0 3 1-16,13-6 3 16,13-1-1-16,11-14 0 15,-4-7 1-15,-5-14 0 16,-6-7 1-16,10-15 17 16,5-16 6-1,0-17 7-15,-6-9 3 16,-13-21 0-16,15-5-4 0,-5-22 0 15,2-8-7-15,-13-17-2 0,-17-14 0 16,-9-8-3 0,1-6 5-16,5-10-17 0,-1-6-4 15,-15-16-1 1,-6-10-1-16,-25-5 5 16,-9-4 0-16,-10-6-2 15,-15 0-2-15,-15 4 3 0,-7 1 2 16,-19 9 1-16,-14-3 3 15,-15 4-3-15,-12 6-2 16,-20 5-3-16,5 7 0 16,-9 8 0-16,1 6-2 15,3 24 1-15,-5 12-1 0,-10 29-1 16,-18 6-1-16,-14 22-3 16,-3 4-3-1,-5 18-4-15,11 8-4 16,-7 21-15-1,2 6-11-15,20 17-42 0,13 5-32 0,43 0-191 16,25 3 180 0</inkml:trace>
  <inkml:trace contextRef="#ctx0" brushRef="#br0" timeOffset="-160403.49">14915 10339 753 0,'0'-9'94'15,"-3"-1"81"1,-5 4-14-16,-1 9-36 0,-9 4-8 16,-1 13-25-16,-4 4-11 0,-3 9-23 15,3 5-15-15,9 9-21 16,10 5-7-16,8 5-7 16,10 8-1-16,11 12 2 15,0 6-1 1,2 20-1-16,0 10-1 0,-8 4 0 15,-7 0 0-15,-7-23 0 16,0-10-1-16,-5-24-4 16,-2-6-16-16,-1-20-52 31,-9-2-38-31,-3-18-251 16,3-9 217-16</inkml:trace>
  <inkml:trace contextRef="#ctx0" brushRef="#br0" timeOffset="-160067.66">14503 11372 626 0,'4'0'104'0,"3"4"113"15,8 8-116-15,8 10-47 16,1 7-22-16,6 12-20 15,3 0-5-15,5 7-5 16,3-2 1-16,3-8-2 16,5-6-3-16,-3-18 47 15,-4-5 32-15,-7-13 65 16,-7-12 37-16,-5-14-10 16,-1-10-16-16,0-13-47 0,-2-4-27 15,-2-5-36-15,-6-1-13 16,1 0-19-16,-1 3-5 15,3 8-46 1,0 5-51-16,4 4-337 0,8 1 268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9T17:26:55.2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18092 7370 950 0,'-9'3'177'0,"6"5"206"0,-2 5-220 31,4 4-5-31,-4 8-40 0,-6 3-16 0,6 12-29 31,-4 9-11-31,5 20-19 16,4 15-5-16,4 21-9 0,-1 11-2 0,8 21-8 15,-2 9-5-15,4 26-2 16,-5 8-2-16,3 24-2 16,6 5-1-1,-3 17 4-15,0 15 1 0,-2 19 4 16,-9-3 0-16,0 15-6 16,-2-3-3-16,-2 4-3 15,-2 3 0-15,-13-13-1 16,-6 6 1-16,-3-9 0 15,-9-8 1 1,6-8-1-16,0-9 0 16,1-23 0-16,3-14-1 0,5-13-1 15,-1-16 1-15,6-18-1 0,1-11 0 16,5-31 1 0,6-9 1-16,6-31 2 0,2-9 4 15,3-22 4-15,-1-13 1 16,2-12 2-1,1-9-3-15,-2-4-5 0,1-3 0 0,1-6-3 16,0-2 0-16,0-5-2 16,1 0-2-16,6 2-1 31,5-6-1-31,19 1-2 16,13-3 1-16,17 6 1 15,13 2 1-15,10 3 5 16,12 3 5-16,31 3 3 15,21 3 0-15,24-2-3 0,14-1-3 16,19-1-5-16,0-1-1 16,37-1-1-16,-16-1 0 0,1-1 0 15,6 1 0-15,-18 3 0 16,-1 1 0 0,-5 5 0-16,-17 5 0 0,-37-1-4 15,-10 0-4-15,-41-6-7 16,-25-4-2-16,-17-15 3 15,-13-7 5-15,-22-18 12 16,-4-12 7-16,-20-43 8 0,2-24 1 16,-2-56 0-1,5-26-1-15,7-58-5 0,4-23-2 16,11-39-5-16,1-9 0 16,4-12 0-16,-2 1 0 15,-4-2 1-15,1-4 0 16,-5-2-1-16,5-3-2 15,3 3-2-15,2 5-1 0,-4 22-2 16,3 16 1-16,-12 28 0 31,-2 13-1-31,-15 47 2 16,-3 14 1-16,-21 42 0 16,-10 18 8-16,-18 31 4 0,-7 25 2 15,-20 29 9-15,-3 18-8 16,-17 15-3-1,-12 6-1-15,-36 14-8 0,-14 5-2 16,-22 8-2-16,-13 2-1 16,-27 8 0-16,-9 7 0 15,-43 2-1-15,-25 5-2 0,-9 9-4 16,-21 10 0-16,-17 12-3 16,-2 14-1-16,-16 13 3 15,4 7 0-15,9 8 4 16,4-8 1-16,51-2-1 15,12-9-1-15,59-13-34 16,35-4-30-16,55-29-111 0,44-11-115 16,78-36 163-16</inkml:trace>
  <inkml:trace contextRef="#ctx0" brushRef="#br0" timeOffset="945.36">21139 14465 1394 0,'-5'-2'115'0,"-6"-2"89"0,2 0 5 31,-4 3-20-31,-3 2-19 16,3 9-56-16,-2 7-37 15,4 23-46-15,-4 12-14 16,4 28-17-16,-14 12-2 15,3 12-20-15,6 8-19 0,-1-11-16 16,8-7-2-16,-4-20 21 16,2-15 22-16,0-28 26 15,5-15 10-15,1-41 7 0,0-19 3 16,5-42-4 0,3-18-4-16,4-34-9 15,7-12-2-15,5 2 3 16,4 2 0-16,9 38-1 15,-5 24-4-15,-5 51-11 0,3 25-3 16,-3 44-2 0,0 20 0-16,-3 32 3 0,0 5 3 15,-3-3 1-15,4-10 1 16,1-39 1-16,4-19 1 0,3-41 15 16,4-20 6-16,1-27 6 15,3-18 3-15,1-11-7 31,1 1-6-31,4 7-2 16,1 11-2-16,-2 31 0 16,-2 24 3-16,-9 35 2 0,-5 27 0 15,-7 46-4-15,-12 17-2 16,-7 41-6-16,-11 8-3 0,3-5-6 16,1-7-22-16,10-39-76 15,12-16-69-15,8-31 83 16</inkml:trace>
  <inkml:trace contextRef="#ctx0" brushRef="#br0" timeOffset="1566.48">21969 14771 1893 0,'17'39'118'0,"2"-9"51"0,-2-1-22 0,1-17-57 16,0-2-20-1,0-12-39-15,6-6-12 16,2-12-6 0,9-15 4-16,-7-12 8 0,2-5 3 0,-11 1 7 15,-17 7-1-15,-19 20 0 32,-20 12-6-32,-15 29-16 15,-8 21-7-15,8 31-11 16,0 13-4-16,13 16 0 15,4-2 0-15,21-7 0 16,11-14 0-16,15-27 2 16,14-20 3-16,10-30 4 0,6-16 6 15,15-28 19-15,14-6 7 0,8-13 20 16,11-3-5-16,-5 12-8 16,-9 16-8-1,-15 16-19-15,-10 18-3 0,-12 19-8 16,-9 4-12-16,-19 21-21 15,-11 8-7-15,-12 3 0 16,-10-4 11 0,0-12 21-16,6-10 5 15,8-23 3-15,8-12-1 0,11-16 6 16,11-2 4-16,8-6 4 16,9-2 0-16,9 11-6 15,2 2-4-15,4 12-3 16,0 7-1-16,-6 6-19 15,-7 3-10-15,-9 0-8 16,-13 4 2-16,0-9 20 0,-2-11 11 16,1-17 6-16,7-6 13 15,3-19 22 1,5-6 6-16,19 7 12 0,2 3-10 16,17 39-21-1,2 23-4-15,-7 54-44 0,0 29 25 16,-26 43-8-1</inkml:trace>
  <inkml:trace contextRef="#ctx0" brushRef="#br0" timeOffset="4045.6">17474 14343 1335 0,'2'-1'65'0,"-9"6"-3"0,-31 10 85 0,8-2-2 15,-6 6-8-15,8 1-16 16,9 4-38-16,6 4-19 0,13 23-29 16,7 12-12-16,8 19-20 15,11 6-2 1,10-9-1-16,14-13-2 16,12-34 0-16,3-18-2 0,-7-31 57 15,-8-18 33 1,-13-15 34-16,-14-12 21 0,-18-15-39 15,-7-5-24-15,-23-8-18 16,-14 0-9-16,-21 14-7 16,-10 10-7-16,-10 19-16 15,3 17-12-15,3 31-40 16,10 20-41-16,8 34 341 16,11 11-232-16</inkml:trace>
  <inkml:trace contextRef="#ctx0" brushRef="#br0" timeOffset="4808.85">16037 6726 519 0,'-5'11'71'16,"-3"-1"57"-16,-3 1-6 15,-3-2-26-15,-3-4-2 16,9-8-16-16,-2-3-11 0,10-13-31 16,0 0-11-1,3-3 15-15,7 0 21 0,-1 6 54 16,-1 3 25-16,6 9 33 15,-1-4 4-15,4 6-15 16,-4 1-18-16,1 2-40 16,-1 5-18-16,-7 7-35 15,-1 8-11-15,-13 15-20 16,-6 6-8-16,-11 21-7 0,-2 10-1 16,-5 9-3-1,2 6-3-15,7 1-8 16,5-10-2-16,7-15-1 15,2-10 2-15,10-18 7 16,10-8 0-16,13-9 0 16,11-11 1-16,10-8 2 15,14-3 0-15,4-11 1 16,2-2-8-16,-4-9-47 16,-10-2-39-16,-15-6-134 0,-5-2-90 15,-20-4 170-15</inkml:trace>
  <inkml:trace contextRef="#ctx0" brushRef="#br0" timeOffset="4985.29">16286 6927 829 0,'-5'19'217'0,"-3"9"284"0,4 13-197 16,-4 19-68-16,0 6-56 0,-2 10-80 16,3 3-34-16,7 6-44 0,7 6-3 31,3 4-12-31,-4-4 10 15,8-4-84-15,-1-11-64 16,11-18-323-16,7-10 253 16</inkml:trace>
  <inkml:trace contextRef="#ctx0" brushRef="#br0" timeOffset="5401.52">17020 6383 1373 0,'-29'8'150'15,"-5"1"61"-15,-22 10-18 16,-2-3-23-16,-4 17-60 16,3 8-25-16,8 23-46 15,5 12-13 1,16 28-21-16,7 5-5 15,19 12-2-15,8-5-1 0,21-26-4 16,10-13-1 0,17-41-2-16,9-14-3 15,10-22 2-15,-1-9 3 0,-14-28 4 16,-5-2 4-16,-16-24 3 16,-7-3 8-16,-12-4 2 15,-4 4 2-15,-5 25-1 16,-4 17-2-16,-3 34-1 15,-3 18-2-15,-2 34-1 0,0 13-4 16,2 6-6 0,-2-2 1-16,5-19-54 15,7-8-40-15,-3-21-165 16,6-1 140-16</inkml:trace>
  <inkml:trace contextRef="#ctx0" brushRef="#br0" timeOffset="6025.44">16892 7042 1379 0,'25'-25'129'0,"7"-7"109"31,-2-6-36-31,4-14-19 16,-2-6-44-16,4-13-66 0,4-3-37 15,-4-2-26-15,2 7-5 16,-2 15-5-16,2 10-2 15,-3 33-6-15,-1 19-2 16,-4 39 2-16,-4 13 2 16,-1 31 4-16,-3 15-16 15,-2 14-20-15,1 11-30 16,-8-2-33-16,-1-12-5 16,-1-24 12-16,-6-25 26 15,1-27 40-15,-4-13 19 16,-5-28 26-16,-7-16 21 15,-4-25 21-15,-5-19 26 16,0-31 14-16,-1-15-2 0,5-21-2 16,9-8-12-16,12 24-10 15,15 10-3-15,12 28-9 16,8 16-3-16,3 19-13 16,-6 15-11-16,3 21-19 15,-19 2-5-15,-9 24-7 16,1 1 0-16,-14 16-3 15,-5 11 22-15,-17 11-37 16,-11 0-4-16,-14-3-4 16,-1-5-38-16,12-25 49 15,11-8 1-15,34-22 4 16,13-4 12-16,21-6-4 16,19-1 5-16,-9 2 6 0,9 4 2 0,-4 5-4 31,-11 0-3-31,6 9-3 15,-11 4-1-15,-12 19 2 16,-17-1 2-16,-32 18 1 0,-13 11 0 16,-23 6-22-16,-3 8-26 15,-21-9-85-15,-8 0-62 16,-20-10 97-16</inkml:trace>
  <inkml:trace contextRef="#ctx0" brushRef="#br0" timeOffset="67256.52">17968 12427 429 0,'-5'0'142'0,"-1"-1"163"0,3-1-51 15,4 1-43-15,2-1-5 16,8-3-21-16,0 4-17 0,13-1-41 16,1 2-23-16,13 0-18 31,6 0-4-31,15-1-5 16,-1-6 1-16,19-2-6 15,-4-2-8-15,3-7-10 0,12 3-9 16,5 0-17-16,25 0-6 0,20 2-12 15,-4 0-4-15,1 4-2 32,3-2 0-32,12 8-2 0,9 1 0 0,7 1 3 31,4 1-5-31,13 0 12 16,6 0 5-16,21-7 5 15,13 1 9-15,-18-7 2 16,9 1-5-16,-2-9-4 15,-29-9-2-15,-4 7-11 0,-18-3 2 16,-49 14-3-16,-14 7-19 16,-60 8-102-16,-29 10-137 15,-45 12 133-15</inkml:trace>
  <inkml:trace contextRef="#ctx0" brushRef="#br0" timeOffset="67965.06">19457 12883 1222 0,'-32'16'108'0,"-5"1"91"0,2-1-131 15,-3 1-3-15,8-1-27 16,-1 5-2-16,12 2-23 16,-3 9-10-16,10 10-5 31,6 4-2-31,9 0-2 0,5-4 1 0,10-15 5 15,5-8 13 1,6-12 27-16,5-9 19 16,-2-14 26-16,3-3 2 0,-7-8-7 15,-3-1-9 1,-12-3-22-16,-4 5-13 0,-9 9-13 16,0 17-7-16,0-2-13 15,-1 20-2-15,5 20-4 16,4 6-2-16,18 5 3 15,4-10 1-15,17-18 0 16,7-10 1-16,-4-22 33 0,-3-4 17 16,-15-10 36-1,-10-6 9-15,-11-3-10 0,-11-2-15 16,-14 8-22-16,-15 1-10 16,-18 5-22-16,-8 9-4 0,-3 15-36 15,-2 9-39-15,11 8-110 16,14 0-111-16,38-7 149 31</inkml:trace>
  <inkml:trace contextRef="#ctx0" brushRef="#br0" timeOffset="68556.08">20249 12918 1300 0,'2'11'188'0,"-15"3"154"16,-12 0-75-16,-24 5-102 15,-6-5-52-15,-1 2-62 16,1 3-25-16,20 3-22 16,4 10-5-16,20 6-6 15,8 3 0 1,11 0-1-16,9-5 0 16,21-16 3-16,6-12 0 0,16-14 5 0,1-13 0 31,1-14 1-31,-8-10 8 0,-12-13 11 15,-7-6 10 1,-18-14 22-16,2 5 4 0,-12-11 8 16,-1-1 3-16,-12-1-20 15,2 1-12-15,-2 21-17 16,4 19-11-16,4 40-3 16,-8 21-1-16,-12 34-4 15,1 22-4-15,4 20-1 16,12 11 0-16,10 7 1 15,2-5-10-15,10-16-19 16,9-7-4-16,23-29-9 0,6-12 11 0,13-26 22 16,4-11 4-16,1-23 13 15,9-10 10-15,-14-19 14 16,-1-7 4-16,-30-2 15 31,-16-4-2-31,-25 7 2 16,-22 8-2-16,-17 9-13 0,-12 15-6 15,-13 23-15-15,9 17-5 16,1 37-5-16,10 9-3 16,30 18-4-16,14-2 1 15,33-17-1-15,19-4 2 0,25-25 0 16,7-7-4-16,2-15-60 16,-7-12-34-16,-16-17-20 15,-3 3 37-15</inkml:trace>
  <inkml:trace contextRef="#ctx0" brushRef="#br0" timeOffset="120365.18">18293 10984 560 0,'9'-11'184'0,"7"2"136"0,-8 6-38 16,1 4-27-16,-5 9-59 31,-16-1-21-31,9 7-55 0,-8-2-26 16,2-3-31-16,9-1-5 0,11-4-11 15,9-3 1-15,9-4-2 31,10-7-16-31,12-5-6 16,10-4-4-16,20-7-11 16,18-3 5-16,23-1-6 15,5 1 2-15,4 3 2 16,0 2 2-16,8 7 0 0,5 2-2 0,2 5 0 31,-5 2-2-31,-12-1 0 0,10 1 5 0,-3-2 13 16,4 2-1-16,-6-7 8 15,-11 7-9 1,13 0-8-16,3-1 5 16,-8 6-11-16,-4-4 4 0,-13-4-6 15,3 2-3 1,14-2 0-16,4-2-1 0,-5 1 1 16,-10-1-1-16,-7 5 8 15,5 4 1-15,-6 2-4 16,-20 2 1-16,-18 0-9 0,-25-2-1 15,-27 0-12 1,-1-4-13-16,-23-3-59 16,-1-4-54-16,0-8 76 15</inkml:trace>
  <inkml:trace contextRef="#ctx0" brushRef="#br0" timeOffset="126448.14">19007 11374 400 0,'18'-2'153'0,"2"-1"120"15,-7 0-48-15,-2 0-20 16,-9 0-39-16,-6 3-13 15,-4 0-13-15,4 3-9 16,-7-2-25-16,-2-4-15 16,-11 0-38-16,-2-6-13 0,-11 6-23 31,-4-2-7-31,-8 10-7 0,5 9-3 16,5 8-2-16,7 5 1 15,23-1-3-15,9-2 1 0,22-8-2 16,13-11 0-1,13-7 3-15,6-4 2 16,1-10 6-16,-4-5 9 0,-15 3 16 16,-6-3 5-1,-20 4 2-15,-9 15-4 0,-4-3-6 0,-11 5-7 16,-5 13-6-16,0 1-7 16,8 22-9-1,6 5-1-15,7 16 0 0,2 6 1 16,9 7 1-16,3-3 0 15,-2 0 0-15,-3-4 2 16,-9-5 0 0,-6-6 2-16,-13-9 0 15,-14-2 1-15,-15-8-1 16,-11-8-4-16,-9-17-32 16,9-8-25-16,5-20-57 0,6-12-30 15,23-14-67-15,7-15-61 16,17-13 156-16</inkml:trace>
  <inkml:trace contextRef="#ctx0" brushRef="#br0" timeOffset="126869.63">19151 11046 815 0,'22'-19'208'16,"-1"5"209"-1,-4 6-139-15,-3 16-115 0,-1 9-37 16,-1 23-39-16,-1 10-15 15,-6 21-24-15,-3 5-15 16,-4 4-16-16,-1 2-3 16,0-9-10-16,3-9 0 0,3-16-4 15,5-17-2-15,1-18 0 16,7-13 0-16,1-11 2 16,9-10 2-16,-3-13-3 15,4-4-1-15,-2 1 1 0,-1 7-1 16,-5 15 5-1,0 7 0-15,-10 19-1 0,2 8 1 16,4 12-2-16,4-1-1 0,9-8 0 16,7-9 0-1,7-15 8 1,-1-12 13-16,-8-14 32 16,8 7 12-16,-23-4 8 15,-7 5-8-15,-14 5-25 0,-30-2-11 16,-18 4-15-16,-7 6-9 15,-18 7-38-15,0 1-31 0,19-1-84 16,12 0-86 0,35-19 130-16</inkml:trace>
  <inkml:trace contextRef="#ctx0" brushRef="#br0" timeOffset="127243.68">19888 10980 1173 0,'8'-3'186'0,"1"3"170"15,-4 7-101-15,-5 12-113 16,-2 14-38-16,-4 21-57 16,-5 9-16-16,3 14-24 15,2 2-6-15,-1-3-1 16,7 1-28-16,5-15-3 0,-2-9-4 16,8-12-5-16,-4-12 27 15,2-18 8-15,1-11 6 16,-4-18 6-16,3-8 4 15,-1-19 9-15,2 1 6 0,7-3 14 32,0 8 1-32,7 15-2 15,1 8-6-15,-6 18-17 16,5 7-5-16,-2 9-8 16,-6 8 0-16,-5 7 1 15,-10-3 0-15,-10 7 0 16,-10-1 0-16,-14 2-13 15,-7 0-21-15,1-12-55 0,1-7-49 16,10-20-108-16,7-15-90 16,20-22 179-16</inkml:trace>
  <inkml:trace contextRef="#ctx0" brushRef="#br0" timeOffset="127628.32">20481 11434 1294 0,'5'1'140'16,"-7"1"104"-16,-3 1-48 15,-15 0-79-15,2 2-30 16,-5-3-42-16,-1 7-15 0,-1 10-15 16,-2 8-5-16,3 17-10 15,1-1-2-15,16-4-7 16,6-4-6-16,15-21 0 15,13-13 1-15,4-13 7 0,3-12 6 16,0-12 4-16,-5-7 1 16,-15 1 11-1,3-1 10-15,-6 18 15 16,-11 0 9-16,-3 15-13 16,-8 7-10-16,-3 13-17 0,1 13-9 15,5 15 0 1,7 1-1-16,9-1-2 15,15-1 0-15,10-22 1 0,2-4 9 16,11-14-44 0,-5-14-49-16,0-15-207 0,5-12 163 0</inkml:trace>
  <inkml:trace contextRef="#ctx0" brushRef="#br0" timeOffset="127799.55">20915 10896 1181 0,'-13'-11'182'0,"-1"11"141"0,-3 6-57 16,-1 23-97-16,-4 10-28 0,8 24-40 16,0 10-12-16,6 18-41 15,2 4-21-15,-2-7-26 16,4-7-31 0,14-10-120-16,10-8-56 0,18-14-417 15,18-12 361 1</inkml:trace>
  <inkml:trace contextRef="#ctx0" brushRef="#br0" timeOffset="128881.48">21265 11134 984 0,'-5'8'109'0,"-3"9"99"0,4 6-48 16,-1 13-24-16,5 5-14 16,9 8-34-16,4-5-20 15,11 2-35-15,1-15-16 16,5-10-13-16,6-4 0 15,-4-15 1-15,1-6 1 0,-5-8 5 16,-4-6 1-16,-4-4 25 16,-5-3 9-16,-14-2 10 15,-7-6 6 1,-7 0-18-16,1-2-9 16,2 10-12-16,1 8-7 15,9 4-9-15,1 5-5 16,20 4-7-16,-1 0-28 0,20-2-40 15,5 1-21 1,8 1-21-16,0-1 22 0,-4 3 41 16,-8-1 22-16,-1-3 27 0,-4 4 3 15,-9 2 33-15,-7 2 31 16,-20 6 46-16,-9-5 16 16,-15 5-11-1,-6 0-28-15,-8 1-47 16,0 4-15-16,0 10-23 15,4 3-2-15,2 4-5 0,9 4-4 0,18-7-3 32,8-5-2-32,21-6 1 0,1-13 3 15,13-4 5-15,-5-10 4 0,6-5 1 32,1-8 3-32,-13-3 1 0,4 4 1 0,-17 4 2 15,-3 3-1-15,-9 14 0 16,-2 1-1-16,0 4-3 15,-5 14 0-15,0 2-3 16,4 3-1-16,4-3-2 16,6-1 0-16,7-11 2 15,3 0 1-15,0-7 1 16,3-7 2 0,-6 1 1-16,-3 0 0 15,-7-2 0-15,-5 0 1 0,-1 3-3 16,-3-1 0-16,3 4-2 15,0-5-3-15,10-4-1 0,7-7-1 32,18-2 1-32,9-4 2 0,18-4 2 0,-2-4 0 15,-1-1 1-15,-8 0 0 16,-15 6 3 0,-6 5 2-16,-16 8 1 15,-12 12 2-15,4-3 0 16,-17 9-1-16,-5 8-2 15,4 2-2-15,1 2-3 16,1 2-2-16,13-9 0 0,5 0 4 16,13-1 14-1,6-3 10-15,4 3 16 16,2-5 1-16,5 7-7 0,-8-3-7 0,-5 4-14 16,-9 1-1-16,-20 3 8 31,-17 6-3-31,-23 4-1 0,-13 11-4 0,-16 5-14 15,-13 0-6-15,-18-3-19 16,-2-3-11 0,8-19-41-16,8-7-9 0,29-18-32 15,10-15 55-15</inkml:trace>
  <inkml:trace contextRef="#ctx0" brushRef="#br0" timeOffset="133196.19">22612 11927 695 0,'-5'7'155'0,"-4"-4"177"0,-5 3-201 16,-4 5-1-16,4-4-30 15,2-3 6-15,12-4 1 16,4-3-3-16,12-3-9 15,8 3-16-15,15 9-22 0,4-3-16 16,20 16-20-16,13 2-4 16,10 9-12-1,4 3 0-15,-6-2 0 16,-10 1-1-16,-14-13 2 16,-6-4-1-16,-15-5 4 15,-3-2-22-15,-20-8-104 16,-5-8-112-16,-14-6 115 0</inkml:trace>
  <inkml:trace contextRef="#ctx0" brushRef="#br0" timeOffset="133532.25">22792 11704 1054 0,'-9'-5'145'0,"2"3"133"16,-2 1-48-16,4 1-43 16,-1 0-28-16,3 1-46 0,-4 2-20 15,-2 2-34 1,-5 8-17-16,-10 6-23 0,-6 7-7 31,-3 14-12-31,-3 6-4 0,7 3-1 0,4-5-2 31,11-5 3-31,4-1 0 0,18-2-2 16,5 2-1-16,20 3 0 16,13-5 1-16,17-3 1 15,14-6-5-15,18-13-69 16,9-9-49-16,2-8 65 16</inkml:trace>
  <inkml:trace contextRef="#ctx0" brushRef="#br0" timeOffset="133939.82">24054 11746 1291 0,'-25'-1'129'0,"-2"-1"112"0,-3-4-91 0,-5 6-33 15,4 1-26-15,-5 10-33 16,2 3-13-16,14 9-19 16,1 2-9-16,17 8-6 15,12 0 3 1,9 2 4-16,6 1 0 15,10-6 2-15,3-2-2 0,-1-1 2 16,6-3 1-16,-8-1-1 16,-10 1-2-1,-12 3-3-15,-13-3-1 0,-18-1-6 16,-12 2-1-16,-12-7-31 16,1-2-31-16,-7-9-99 15,4-7-70-15,6-12 115 16</inkml:trace>
  <inkml:trace contextRef="#ctx0" brushRef="#br0" timeOffset="134145.91">24007 11328 1433 0,'-3'-3'164'0,"-5"11"129"0,-3 9-66 16,-5 16-60-16,2 8-36 15,7 11-50-15,6 10-25 16,10 22-37-16,4 12-8 16,-2 17-5-16,-2 2 0 15,-2 4-73-15,-9-4-77 16,-7-8-238-16,1-4 204 16</inkml:trace>
  <inkml:trace contextRef="#ctx0" brushRef="#br0" timeOffset="134741.01">24647 11808 1365 0,'0'-19'143'0,"-4"0"128"15,-1-2-25-15,-17 2-39 16,-7-1-32-16,-8 6-72 16,-9 9-33-16,2 14-49 0,-2 17-13 15,5 21-11 1,5 13-4-16,18 3-1 0,13-8-2 0,21-14 0 31,13-8 0-31,13-19 4 0,4-12 2 0,4-11 4 16,-2-7 3-16,-14-13 4 15,0-2 3-15,-15-7 5 0,-2-1 4 16,-9 4 8 0,-7 0 1-1,-7 16 2-15,-7 11 0 16,1 26-9-16,-4 16-1 15,3 17-8-15,2 7-5 0,8 5-4 16,5 0-3-16,9 7-1 0,1-2 1 31,1 3 0-31,1 1 0 0,-3 1 1 0,-6-6-11 16,-8-3-5-16,-7-3-3 16,-12-15-2-16,-3-2 6 15,-5-14-8 1,-6-6-8-16,-4-12-30 15,3-9-24-15,-3-15-85 16,1-6-53-16,-4-15-309 16,12-8 307-16</inkml:trace>
  <inkml:trace contextRef="#ctx0" brushRef="#br0" timeOffset="135008.45">24917 11789 1336 0,'3'6'141'0,"-3"10"114"16,-3 12-27-16,-5 21-35 16,0 9-20-16,0 9-51 15,2 4-25 1,1 3-47-16,2 1-17 0,-2 3-18 15,2-3-4-15,-1-5-55 0,-6-9-36 16,9-12-119-16,-1-11-133 16,5-11 188-1</inkml:trace>
  <inkml:trace contextRef="#ctx0" brushRef="#br0" timeOffset="135324.45">24862 11918 1254 0,'-17'-35'195'0,"1"-1"224"16,2 3-251-16,6 3-14 16,9 3-27-16,15-1-2 15,28 6-27-15,2 11-9 0,17 19-39 16,2 7-21-16,-7 17-17 31,7 4-7-31,-23 4 2 0,3 2 0 16,-27-9 2-16,-6 2 2 0,-17-4 2 15,-14 1-1-15,-10-7-8 16,-10-7-9-16,-7-7-35 16,-4-5-21-16,-20-6-73 15,-4-6-51-15,0-12 103 16</inkml:trace>
  <inkml:trace contextRef="#ctx0" brushRef="#br0" timeOffset="184984.91">20345 6815 282 0,'0'-3'71'0,"5"1"77"15,1 0-26-15,-7 1-31 0,1 1-2 0,-3 3-13 32,-10 2-12-32,10-4-28 15,3 1-7-15,-3-1 9 16,3 1 7-16,0 0 19 16,0-2 5-16,0 0 1 0,0 0 2 15,7 0-9-15,-3 0-9 16,-3 0-22-16,2-2-11 15,-1 0-12-15,-2-1-2 0,2 2-3 16,-4-4 1 0,2 2 1-16,0 1 3 15,-6-1 8-15,4 5 2 0,-7-2 1 16,9 0-3-16,-2 1-7 16,0 1-3-16,-7 3-4 15,-4-2 1-15,5-2-3 16,8-1 1-1,0 0-1-15,-4-8 0 0,1 4-1 16,6-3 0-16,0 4 1 16,2 2 0-1,-5 1 0-15,0 0 0 0,-2 1 9 16,2 2 4-16,-2 4 12 16,-5-4 3-16,0 2-2 15,-10-1-3-15,6-2-5 16,9-2-1-16,1 0-1 15,4-2 1-15,5 1 2 16,-7 1 1-16,9-3 3 16,-4 6 2-16,0 1 2 0,-6 6 0 0,-3 1-6 15,-1-2-7-15,-1 4-7 16,5 3-4 0,5 3-2-1,4 4-1-15,-4 14 0 0,14 5-1 16,-15 12 0-16,14 7 0 15,-12 4 0-15,-4 0 1 0,10-4 0 16,-10 2 1-16,6 5-1 31,-7 6 0-31,-1 3 0 16,-1 1-1-16,-2 2 0 0,3-6 0 16,0-11 0-16,3-6 0 15,6-17 0-15,-4-4-1 0,4-8-13 0,-9-4-15 16,4-5-36-16,-3-7-26 15,-1-5-70 1,2-6-63 0,-1 2 126-16</inkml:trace>
  <inkml:trace contextRef="#ctx0" brushRef="#br0" timeOffset="185455.22">20180 7961 590 0,'-8'-22'167'0,"-8"6"113"0,3 4-37 16,-4 9-34-16,6 3-53 15,5 0-22-15,7 6-33 16,12 0-10-16,9 8-16 0,6 5-6 16,2 13-11-16,5-1-11 15,-5 9-22-15,5 2-8 0,-13-2-9 16,-3-1-2-16,0-1-1 16,-13-5 3-16,13-1-34 15,-11-7-31 1,6-12-98-16,-11-12-72 15,10-7 120-15</inkml:trace>
  <inkml:trace contextRef="#ctx0" brushRef="#br0" timeOffset="185697.57">20688 7873 1070 0,'-10'11'139'0,"-1"5"101"16,-2 3-16-16,-1 3-59 0,-2 8-35 16,1 0-45-16,-4 6-21 15,-3 8-31-15,0 3-11 16,-7 13-13 0,2 0-3-16,12 5 3 0,-4-2-31 15,8-8-103-15,1-7-106 16,15-14 109-16</inkml:trace>
  <inkml:trace contextRef="#ctx0" brushRef="#br0" timeOffset="203967.35">20186 10563 472 0,'-6'7'58'0,"-1"-1"69"0,1-4 3 0,9 1 20 15,-6-3 1-15,3 1-2 16,0 6-17-16,-6 4-27 16,2 6-13-16,-5 7-31 0,-2 1-6 15,6-6-15 1,-3-2 3-16,12-1 15 0,3-13 5 16,9 0 16-16,-3-3 2 15,-4-6-10-15,1 3-13 16,-10-7-15-1,1 1-7-15,-1-2-16 16,-4 0 9-16,-1-7-3 16,2 1 4-16,-5-16 16 0,5-2-8 0,-2-12 9 15,2-10-2-15,9-11-5 32,-4-6 2-32,4-9 0 15,-6-6-3-15,-6-4-7 0,2-6-3 16,-2 9-15-16,3 2-2 15,-5 28 2 1,3 16-2-16,-2 23-4 16,2 9-2-16,3 5-6 0,2 2-5 15,3 2-1-15,4 0 0 16,-6 3 3-16,1 0 4 16,-1 0 2-16,-1 0-2 15,-3 0-2-15,-1 5-3 0,-1 1-34 16,-3 1-29-1,3-3-88-15,-3-2-82 16,5-7 130-16</inkml:trace>
  <inkml:trace contextRef="#ctx0" brushRef="#br0" timeOffset="204422.38">20099 9557 620 0,'-14'-3'141'0,"3"-2"203"0,0-4-122 15,3 4-23-15,-2-1-33 16,-2 7-73-16,-2 10-37 16,-7 15-44-16,2 10-5 15,-4 18-5 1,-3 9 0-16,4 4 0 0,-1 4-1 0,0-9 0 16,1-12 1-16,10-18-2 15,1-10 2-15,9-22-2 16,4-13 1-16,9-21 9 31,1-9 6-31,12-15 17 0,0-4 14 16,3-2 14-16,1-1 4 15,7 2-5-15,3 3-14 0,-1 9-14 16,-2 4-6-16,-5 20-3 16,-9 8 7-1,-9 10 10-15,-6 9-3 16,-12 3 0-16,1 10 0 0,-2 2-11 15,7 4-3-15,11 5-7 16,9 3-7-16,24 8-4 16,5 7 2-16,8 4 0 0,3 3-1 15,-10-2-3-15,6-1-6 16,-1-11-88-16,-3-7-42 16,-11-8 63-16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753875A-5763-478F-8540-43C76821DA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A01DEA3-1F05-4239-912E-738167E156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CE6825-9CBA-4A1A-B1E8-E401FDC8E6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A7629C3-3AD9-4361-9F59-5D2915E515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7E539A4-D598-436D-9266-8A00F20C6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6871185-BF4B-4C5D-A30E-EF4E83B04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8B179C-C9B4-4F57-AD9B-3649B2415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660EB67-8C88-45FC-B616-0335A6BE4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C32752-DDEC-468A-B979-0F37A635AB0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4A9451-0B53-43AA-98AD-6F3D20DE2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79C836-A08E-4D54-BD06-5F430CF74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13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981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C1F191B-A7F6-45E1-A816-14BF1BF66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4E94A-D3DD-4A1D-B7A1-AC8C4DC7D973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6BF6B30-F865-4C7F-99C5-3403C98F0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8E4F93B-C0FF-4124-B0D5-79AACF60B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F1F38E2-34D0-478A-A1FE-0934D600B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58F2FC9-7B86-41B0-A69C-C9EA99479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EAB255F-B9A5-4641-8A41-590991D2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21CE36-DC27-431C-8779-63D47C466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364148-EB5A-40D9-8D4E-B9D8B3C2236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085E6A5-A17F-4A0D-A0C9-13A9826ECC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9F16A57-A748-4AFB-9C09-BF76F3EAB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99441D4-D8DC-4D4D-95B2-D14D41C7C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61CF35-5EBB-4E11-B2BD-A1ADA5C4EC4A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0B7A378-8A96-4C3B-A58A-B62DC77C0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B303490-72A8-4446-954A-11CB24321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D3D855A-20C9-4849-868E-47EF8E045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C02533-0933-4AE4-A196-45B98BAB566C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69BD674-3EF6-4235-8084-8A61365D71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A2C899C-A9CA-41DF-8573-D5CE2E744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CB64B79-8EF8-409E-909E-A3FC7DD0E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171D31-4E88-4692-A44E-0E115E5B73E5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D9764B-41FE-44D8-8839-B91B5C2A41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5711E67-A1AE-4F39-AA9C-4C7781F5E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464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CD14881-BA5D-4D43-B382-628BC3AE03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0FF28-1500-4BB8-8740-C9D863F41347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6B662F8-A54D-4487-96D4-81D57027E9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B53A810-C727-4AF8-9EC9-C6B32437A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11897C8-AF61-4F2C-8EC7-E867649B2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C00237-0354-4513-936E-4C47449447F6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390A1F2-9AF4-4BE3-8783-667CB290D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7A956D0-66C6-4A7D-8BA4-77A171C52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E9026C-05BA-4021-A888-51BB94D1A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838E24-C0BB-4EC8-97B7-94D22F6D7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DB51DF-32CA-44CA-957A-850414453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A7C14-F66E-483E-B539-F9E89CA80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08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CF1016-4DB7-455D-B955-836A2D8817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A2BA54-8EE4-4B46-816D-844D9F8AC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5245BD-4267-4B36-A222-57A0CB922A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2E85F-D430-48E5-8FB0-9674194EF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65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1943E-2898-4D75-8B27-ACF22F494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E6A468-2C8F-4C63-9328-F66DC41BB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A3414E-F8BC-43C0-A555-390F10E99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8D88D-7471-4EC9-A405-75D08CCDE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30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97BE3-F74F-49C9-92BB-8357DBF52D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B26C52-F8E8-4DD9-91E0-2D625EAD0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417924-5BA8-4939-8C0F-46A88B2CF1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2EBD3-4775-44EB-9862-AC3229DA9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F85178-8D12-4775-86EF-572051AD1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39D59C-6C0B-4128-9546-BFCF1D88C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B6C1A2-1F93-4F57-A047-4E47D8686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ED509-A04B-4B47-BC48-549855CD07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83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F505C8-D2B9-43D3-9453-A6A72AE3E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F185A3-AE20-4CC3-B1EC-1AE38FB0D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AF08A7-1734-45C9-959E-DC17E7F66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0093A-F30E-48D2-A8D6-4AE0604D97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26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09E904-9018-4A48-B9D8-535340892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60CD235-3663-4829-99CE-B2B622230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C167F8-9755-4DD2-9741-294A322C4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ECDE-71A3-4072-8C18-9C47DFAB92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5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BD8636-308F-4E21-B767-7DDA3AF61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1D13B7-EBD5-4922-BD5B-2E936AD0D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80192C-D1FE-4210-A722-4AD5852D1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766FE-1E61-4702-949A-C0B1379EC7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36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ECC4C03-66C9-4ABF-841C-1158778E2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A73C5-FAD7-48C0-BEBE-CBB54A0BD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78EEFA-3BAC-49E5-9F8F-DA8DCD033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39807-19A3-4236-A040-A3C1981F73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71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584A98-D03B-4204-B3E7-55899CC8A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211DEB-DA00-46E3-B9B3-DF276C338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18AB9-35D4-4C40-B7F8-8F05A40665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C1ABB-F6A4-4BED-B415-6D165E6AC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6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0D5F30-B6BC-402E-93F4-CA91D2881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08BCC-0EA0-4760-AD8C-D7400C6376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8B6F3B-F555-4A40-BBCE-A50BDB5E1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B977F-7AA8-4541-8BA3-8D848B937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18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7E7E69-F0FA-488B-98FF-FD8FD6775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709FE7-78AC-4D77-B2FB-35A4CF6CB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D3CFC7-DA51-46AF-BFF2-BC06958505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A67EC7-12BC-4441-806B-EA8C87C1CB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F0C4C3-C410-4340-80BC-3E9811B019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4669F37-8FDB-48F2-9271-5F00837C63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DA29FE5-620F-4C2C-BDDD-84EF7C9B406E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A76FDB-DCD6-45FB-AFB4-FD322C77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44EE1-5F1C-4EDE-8543-63A9E3EE8483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CD46024-13A8-4A76-AC97-453B83ED4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3165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4: MIPS Instruction Set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1F4056B-BBA8-488E-9273-A6A25B197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ADEDD3EE-59C2-4762-8866-4CFA64BC2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358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Code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HW 1 due today/tomorrow!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2A07564-F607-6B51-CEA1-50828C7B87D2}"/>
                  </a:ext>
                </a:extLst>
              </p14:cNvPr>
              <p14:cNvContentPartPr/>
              <p14:nvPr/>
            </p14:nvContentPartPr>
            <p14:xfrm>
              <a:off x="2615040" y="4179240"/>
              <a:ext cx="6232320" cy="1042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2A07564-F607-6B51-CEA1-50828C7B87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05680" y="4169880"/>
                <a:ext cx="6251040" cy="1061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C10CE4A-733E-4951-8483-B12F879269A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42" y="1852613"/>
            <a:ext cx="7268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958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3E48449-EAA2-491D-8A5D-CFF61008A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E16F56-2943-4B76-86A5-C88C7651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511" y="4762500"/>
            <a:ext cx="7152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3D435E4-9BBD-CC4D-619C-139B21904798}"/>
                  </a:ext>
                </a:extLst>
              </p14:cNvPr>
              <p14:cNvContentPartPr/>
              <p14:nvPr/>
            </p14:nvContentPartPr>
            <p14:xfrm>
              <a:off x="5721120" y="2297880"/>
              <a:ext cx="3380760" cy="3223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3D435E4-9BBD-CC4D-619C-139B2190479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11760" y="2288520"/>
                <a:ext cx="3399480" cy="324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9139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B96F790-A7CD-4F7D-B353-37F70E1CAEC2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load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831FACE-5B65-B7AC-B635-51E4717B464C}"/>
                  </a:ext>
                </a:extLst>
              </p14:cNvPr>
              <p14:cNvContentPartPr/>
              <p14:nvPr/>
            </p14:nvContentPartPr>
            <p14:xfrm>
              <a:off x="767520" y="1601280"/>
              <a:ext cx="8257680" cy="3301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831FACE-5B65-B7AC-B635-51E4717B46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8160" y="1591920"/>
                <a:ext cx="8276400" cy="3320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402BEE8-3F6D-4840-A479-90DE02D420C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store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E313021-BA56-9A3A-D78F-3048CE66798F}"/>
                  </a:ext>
                </a:extLst>
              </p14:cNvPr>
              <p14:cNvContentPartPr/>
              <p14:nvPr/>
            </p14:nvContentPartPr>
            <p14:xfrm>
              <a:off x="1311120" y="1959840"/>
              <a:ext cx="2139120" cy="747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E313021-BA56-9A3A-D78F-3048CE66798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01760" y="1950480"/>
                <a:ext cx="2157840" cy="76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590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F145B8-AD01-4380-B98D-0DCE43DEC05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209435-FBFB-46BC-8A7C-E2B7575F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E80A1-2434-470C-A034-6EB8820626DB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B2DA947-E71B-40C8-82E3-7965D374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52451001-006B-4110-A199-50444261B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325381A-33DE-4436-BB35-C6034CDA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8152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 a, b, c, d[10];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$zero, 1000   # assume that data is stored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base address 1000; placed in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$zero is a register that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equals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$s1,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a into register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$s2, 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b into register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$s3, 8($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c into register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$s4, 12($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d[0] into register $s4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$s5, 16($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d[1] into register $s5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A098615-317D-7A5F-2FBE-088A14BFD1FF}"/>
                  </a:ext>
                </a:extLst>
              </p14:cNvPr>
              <p14:cNvContentPartPr/>
              <p14:nvPr/>
            </p14:nvContentPartPr>
            <p14:xfrm>
              <a:off x="633960" y="125640"/>
              <a:ext cx="8481960" cy="4339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A098615-317D-7A5F-2FBE-088A14BFD1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4600" y="116280"/>
                <a:ext cx="8500680" cy="4358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554404C-3597-4DD5-AA16-1687777512A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8CE501E-FEAC-4802-83F9-33749F1A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6ABD684-ED8C-48B7-A13F-F0BCB35B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535B286-578F-45DF-A8B7-71DF2AC47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187E1E3-B466-4337-8050-2CBA0CB3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3432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CABD2EA-BA7A-4157-89EB-114102A3CF4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156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$s0,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$s1, 20($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$s2, $s0, $s1  #  the sum is in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$s2, 24($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#  $s2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Assembly version of the code continues to expand!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0FB5B4B-8A88-4B11-806C-157A409334FF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1134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space allocated on stack by a procedure is termed the activation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record (includes saved values and data local to the procedure) – frame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pointer points to the start of the record and stack pointer points to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end – variable addresses are specified relative to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as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during the execution of the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Dynamically allocated storage (with malloc()) is placed on the heap</a:t>
            </a: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8674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021C989-8D97-4928-95B7-334789A439DF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D4AB72-0698-476B-90AF-6F26A76F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6910A-88B0-41E6-A30B-BDBCF9A05D02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DC26E704-5559-4724-8D72-255036128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3247C51D-CAD9-4573-9A3A-192D0E6D1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330CB683-6564-442C-BB7A-47DFADCA6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9978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design principles when defining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 (ISA):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hardware simple – the chip must only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implement basic primitives and run fast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instructions regular – simplifies the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decoding/scheduling of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will later discuss RISC vs CISC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882A81E-C085-9D12-C0AE-C41600E76178}"/>
                  </a:ext>
                </a:extLst>
              </p14:cNvPr>
              <p14:cNvContentPartPr/>
              <p14:nvPr/>
            </p14:nvContentPartPr>
            <p14:xfrm>
              <a:off x="3607200" y="4025880"/>
              <a:ext cx="4455720" cy="1851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882A81E-C085-9D12-C0AE-C41600E7617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97840" y="4016520"/>
                <a:ext cx="4474440" cy="1869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F860381-06A7-4320-936E-A9418E9CCA9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636FD-597D-4FAF-A4C9-97DEB7DE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A7690-0274-4951-8A17-CC5E09D9D0F5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D6F5ECE-6F7F-42FE-AA0B-134EA6F5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0715210E-5D23-4FCF-ACFD-C9FAB9988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10EB550-C398-499D-8F92-E332DEF9E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648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a = b + c + d + 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b, c                    add  a, b,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d         or       add  f, d,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e                    add  a, a, 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simple: fixed number of operands (unlike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line of C code is converted into multiple lines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assembly 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sequences are better than others… the second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sequence needs one more (temporary) variable  f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B5D69A3-862A-3258-1296-46CDA57959C9}"/>
                  </a:ext>
                </a:extLst>
              </p14:cNvPr>
              <p14:cNvContentPartPr/>
              <p14:nvPr/>
            </p14:nvContentPartPr>
            <p14:xfrm>
              <a:off x="1812600" y="236160"/>
              <a:ext cx="3918600" cy="3256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B5D69A3-862A-3258-1296-46CDA57959C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3240" y="226800"/>
                <a:ext cx="3937320" cy="327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CF90F96-52BA-4C00-BB46-11632D361D9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2FB3A7-CE96-4FB0-8BF9-02BDA464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40808-16C4-4A8F-9B71-5C1D179823D5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CE62D1E0-72F2-433D-8006-934DCE991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93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4B78D68-606B-4340-AB49-42127CA40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DF16AEBC-CA73-4D38-A531-A7C5BC45C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122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t0, g, h                add  f, g, h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t1,  i, j         or     sub   f, f, 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sub  f,   t0, t1              sub   f, f,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version may produce a different result because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floating-point operations are not necessarily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associative and commutative… more on this later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358373D-DF4D-4DA6-8B17-82D478B067B4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4950EC-B591-4F83-9D54-49D2FF7C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280B3-5C01-43AE-9826-20F62BEE979C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50A5BA4-9DC7-466B-91B6-34B0EF76B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017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Operands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BC2AC38-A735-4B29-8055-BAE6E2725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03E38448-0CDC-4C7B-A7C9-423DB402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871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C, each “variable” is a location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hardware, each memory access is expensive – if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accessed repeatedly, it helps to bring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into an on-chip scratchpad and operate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scratchpad (registers)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instructions, we require that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(add, sub) only operate on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Note: the number of operands (variables) in a C program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very large; the number of operands in assembly is fixed…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there can be only so many scratchpad registers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099B45C-D7B4-0EDE-4DCD-4C998A43C73B}"/>
                  </a:ext>
                </a:extLst>
              </p14:cNvPr>
              <p14:cNvContentPartPr/>
              <p14:nvPr/>
            </p14:nvContentPartPr>
            <p14:xfrm>
              <a:off x="920160" y="104760"/>
              <a:ext cx="7585920" cy="6031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099B45C-D7B4-0EDE-4DCD-4C998A43C7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0800" y="95400"/>
                <a:ext cx="7604640" cy="605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E79AB07-34C2-460B-BCF7-E08E629956D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1400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MIPS ISA has 32 registers (x86 has 8 registers)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Why not more? Why not less?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register is 32 bits wide  (modern 64-bit architectures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have 64-bit wide 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entity (4 bytes) is referred to as a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make the code more readable, registers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partitioned as $s0-$s7 (C/Java variables), $t0-$t9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(temporary variables)…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D8A0375-7D0C-8D16-FD0E-DA6DAD0CA095}"/>
                  </a:ext>
                </a:extLst>
              </p14:cNvPr>
              <p14:cNvContentPartPr/>
              <p14:nvPr/>
            </p14:nvContentPartPr>
            <p14:xfrm>
              <a:off x="1115640" y="1936800"/>
              <a:ext cx="7967160" cy="4060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D8A0375-7D0C-8D16-FD0E-DA6DAD0CA0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06280" y="1927440"/>
                <a:ext cx="7985880" cy="4079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06108A4-EE0E-4E52-85DA-E09E285E9DA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86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Binary Stuff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329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8 bits = 1 Byte, also written as 8b = 1B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word = 32 bits = 4B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1KB =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1MB =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1GB = 1024 x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memory address refers to a number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0 and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1, i.e., it identifies a byte in a 4GB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7652933-FA5A-07B0-66F9-D2E250F71B3C}"/>
                  </a:ext>
                </a:extLst>
              </p14:cNvPr>
              <p14:cNvContentPartPr/>
              <p14:nvPr/>
            </p14:nvContentPartPr>
            <p14:xfrm>
              <a:off x="323280" y="33120"/>
              <a:ext cx="8742600" cy="6578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7652933-FA5A-07B0-66F9-D2E250F71B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3920" y="23760"/>
                <a:ext cx="8761320" cy="659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1863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7FC921E-0FD7-4C7F-A411-4F20AAF30AC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6E72B5C-E849-4C79-BFDB-8935F299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DCA1-60D8-4EBD-8962-0C519FA8F5CB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DE8A97BF-CE8C-49E8-B9CC-D4E01F8CF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249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Operands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A3829A5B-7ECB-4C6C-B708-4D2FB711C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F37BB547-6262-437C-84E3-83F7B238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7898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Values must be fetched from memory before (add and sub)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can operate on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Store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is memory-address determined?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603CFE2D-C9A1-4DF4-BE84-6FF0E52BB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B11C3A04-F9E1-4CE8-8854-35178C209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438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511CE4FC-B0AC-42A6-9487-0637E29DCE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2971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D5E86C53-94AA-4C34-8F6F-7DF541206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42D02ABC-3E66-4182-910F-DCE8142DC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962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4020C255-52EF-4046-B218-CAAA2A5B4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95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0FA1F86-43C4-1463-B11C-3BFDADEC164F}"/>
                  </a:ext>
                </a:extLst>
              </p14:cNvPr>
              <p14:cNvContentPartPr/>
              <p14:nvPr/>
            </p14:nvContentPartPr>
            <p14:xfrm>
              <a:off x="430200" y="171000"/>
              <a:ext cx="8454600" cy="5964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0FA1F86-43C4-1463-B11C-3BFDADEC16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0840" y="161640"/>
                <a:ext cx="8473320" cy="598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549BE7-4C56-41DD-9AC7-A27FB6024C1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>
            <a:extLst>
              <a:ext uri="{FF2B5EF4-FFF2-40B4-BE49-F238E27FC236}">
                <a16:creationId xmlns:a16="http://schemas.microsoft.com/office/drawing/2014/main" id="{4FEF012C-89CB-4401-8802-C7C79339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CFFBA-1B3D-46FB-98FC-BC36A1DE9FE0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5DB3E09-9E93-4591-B9DA-2BE0B7C5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394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Address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7EF4838-D2D9-4F5F-A41F-E63BDB068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2CCC507D-FCEF-40A0-A3BB-0EA7E28F5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0335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compiler organizes data in memory… it knows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location of every variable (saved in a table)… it can fill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the appropriate mem-address for load-store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int  a, b, c, d[10]</a:t>
            </a:r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A285F9B0-E015-4473-9BA8-F7A08E27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431A089B-418A-4366-B552-21B31CF3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3B020452-85EE-42E7-A77D-D3ED708F0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8F2FBE0D-EC35-4924-BDE6-D06FD37AD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6" name="Rectangle 9">
            <a:extLst>
              <a:ext uri="{FF2B5EF4-FFF2-40B4-BE49-F238E27FC236}">
                <a16:creationId xmlns:a16="http://schemas.microsoft.com/office/drawing/2014/main" id="{3E26F245-E966-4338-B006-C9E2B8AC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4EA29B5F-256B-4E38-B320-51E5C0D0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33044398-C9A7-4494-9294-79FFC18E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9" name="Rectangle 12">
            <a:extLst>
              <a:ext uri="{FF2B5EF4-FFF2-40B4-BE49-F238E27FC236}">
                <a16:creationId xmlns:a16="http://schemas.microsoft.com/office/drawing/2014/main" id="{D3491933-28F3-4F1F-A97A-329AC06F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0" name="Rectangle 13">
            <a:extLst>
              <a:ext uri="{FF2B5EF4-FFF2-40B4-BE49-F238E27FC236}">
                <a16:creationId xmlns:a16="http://schemas.microsoft.com/office/drawing/2014/main" id="{9F97A109-F02D-4F80-BD94-0F24E935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9DF70B83-0C2A-4C0B-B0A2-3BACE61B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98B84146-58E2-48F0-BABA-740AC65E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05797B96-FBFF-42B2-9483-B4993EF9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E987D00C-882F-4EE5-8667-DA10A4E9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5" name="Rectangle 18">
            <a:extLst>
              <a:ext uri="{FF2B5EF4-FFF2-40B4-BE49-F238E27FC236}">
                <a16:creationId xmlns:a16="http://schemas.microsoft.com/office/drawing/2014/main" id="{04E3DB17-34C5-4BCD-BD31-477B7458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6" name="Rectangle 19">
            <a:extLst>
              <a:ext uri="{FF2B5EF4-FFF2-40B4-BE49-F238E27FC236}">
                <a16:creationId xmlns:a16="http://schemas.microsoft.com/office/drawing/2014/main" id="{459A1DEB-538D-4A4F-A942-E1969C377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7" name="Rectangle 20">
            <a:extLst>
              <a:ext uri="{FF2B5EF4-FFF2-40B4-BE49-F238E27FC236}">
                <a16:creationId xmlns:a16="http://schemas.microsoft.com/office/drawing/2014/main" id="{6F26CB64-8569-489F-B24B-14701415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8" name="Rectangle 21">
            <a:extLst>
              <a:ext uri="{FF2B5EF4-FFF2-40B4-BE49-F238E27FC236}">
                <a16:creationId xmlns:a16="http://schemas.microsoft.com/office/drawing/2014/main" id="{BCB04E9B-9EED-44FC-BDB8-D1A956DF0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9" name="Rectangle 22">
            <a:extLst>
              <a:ext uri="{FF2B5EF4-FFF2-40B4-BE49-F238E27FC236}">
                <a16:creationId xmlns:a16="http://schemas.microsoft.com/office/drawing/2014/main" id="{CB45DDC1-0FBD-4E14-B46D-655DE499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0" name="Rectangle 23">
            <a:extLst>
              <a:ext uri="{FF2B5EF4-FFF2-40B4-BE49-F238E27FC236}">
                <a16:creationId xmlns:a16="http://schemas.microsoft.com/office/drawing/2014/main" id="{471B6A92-9448-49BE-B063-4BA310E4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1" name="Rectangle 24">
            <a:extLst>
              <a:ext uri="{FF2B5EF4-FFF2-40B4-BE49-F238E27FC236}">
                <a16:creationId xmlns:a16="http://schemas.microsoft.com/office/drawing/2014/main" id="{9895D613-B15F-4573-8939-268EFD1D6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2" name="Rectangle 25">
            <a:extLst>
              <a:ext uri="{FF2B5EF4-FFF2-40B4-BE49-F238E27FC236}">
                <a16:creationId xmlns:a16="http://schemas.microsoft.com/office/drawing/2014/main" id="{B0360580-E4E7-4B44-B93E-52854BC53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3" name="Rectangle 26">
            <a:extLst>
              <a:ext uri="{FF2B5EF4-FFF2-40B4-BE49-F238E27FC236}">
                <a16:creationId xmlns:a16="http://schemas.microsoft.com/office/drawing/2014/main" id="{666426DE-0D2B-4C81-8623-6089FC41B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4" name="Rectangle 27">
            <a:extLst>
              <a:ext uri="{FF2B5EF4-FFF2-40B4-BE49-F238E27FC236}">
                <a16:creationId xmlns:a16="http://schemas.microsoft.com/office/drawing/2014/main" id="{6DCAF7B5-9F73-4FD5-BAD5-1EC1F5677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5" name="Rectangle 28">
            <a:extLst>
              <a:ext uri="{FF2B5EF4-FFF2-40B4-BE49-F238E27FC236}">
                <a16:creationId xmlns:a16="http://schemas.microsoft.com/office/drawing/2014/main" id="{198651AB-6965-45DC-AB24-77548DE3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6" name="Rectangle 29">
            <a:extLst>
              <a:ext uri="{FF2B5EF4-FFF2-40B4-BE49-F238E27FC236}">
                <a16:creationId xmlns:a16="http://schemas.microsoft.com/office/drawing/2014/main" id="{981B4BE0-D559-4834-8D70-70288BA85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7" name="Rectangle 30">
            <a:extLst>
              <a:ext uri="{FF2B5EF4-FFF2-40B4-BE49-F238E27FC236}">
                <a16:creationId xmlns:a16="http://schemas.microsoft.com/office/drawing/2014/main" id="{95D5E3AE-6718-4B54-8DE3-9BC5F7206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8" name="Rectangle 31">
            <a:extLst>
              <a:ext uri="{FF2B5EF4-FFF2-40B4-BE49-F238E27FC236}">
                <a16:creationId xmlns:a16="http://schemas.microsoft.com/office/drawing/2014/main" id="{ECEEDD0C-877F-498A-AC9F-B2EE447F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9" name="Rectangle 32">
            <a:extLst>
              <a:ext uri="{FF2B5EF4-FFF2-40B4-BE49-F238E27FC236}">
                <a16:creationId xmlns:a16="http://schemas.microsoft.com/office/drawing/2014/main" id="{1E14B5B3-AFDB-437A-9593-955F13E6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0" name="Rectangle 33">
            <a:extLst>
              <a:ext uri="{FF2B5EF4-FFF2-40B4-BE49-F238E27FC236}">
                <a16:creationId xmlns:a16="http://schemas.microsoft.com/office/drawing/2014/main" id="{04FB279A-42D1-4D13-AC82-4A56C2F7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1" name="Rectangle 34">
            <a:extLst>
              <a:ext uri="{FF2B5EF4-FFF2-40B4-BE49-F238E27FC236}">
                <a16:creationId xmlns:a16="http://schemas.microsoft.com/office/drawing/2014/main" id="{DB4028AB-00BE-4C70-970C-C782EE4E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2" name="Rectangle 35">
            <a:extLst>
              <a:ext uri="{FF2B5EF4-FFF2-40B4-BE49-F238E27FC236}">
                <a16:creationId xmlns:a16="http://schemas.microsoft.com/office/drawing/2014/main" id="{88B52FB3-43E5-4163-995C-CA6A4E9D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3" name="Rectangle 36">
            <a:extLst>
              <a:ext uri="{FF2B5EF4-FFF2-40B4-BE49-F238E27FC236}">
                <a16:creationId xmlns:a16="http://schemas.microsoft.com/office/drawing/2014/main" id="{08254AA9-D51A-4028-B5F4-F729E3E42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4" name="Rectangle 37">
            <a:extLst>
              <a:ext uri="{FF2B5EF4-FFF2-40B4-BE49-F238E27FC236}">
                <a16:creationId xmlns:a16="http://schemas.microsoft.com/office/drawing/2014/main" id="{14C0BBE0-B8E4-426A-B8F0-E3C3220A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5" name="Rectangle 38">
            <a:extLst>
              <a:ext uri="{FF2B5EF4-FFF2-40B4-BE49-F238E27FC236}">
                <a16:creationId xmlns:a16="http://schemas.microsoft.com/office/drawing/2014/main" id="{B8EE4293-BCBC-46B9-8C47-5DA0D4B9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6" name="Rectangle 39">
            <a:extLst>
              <a:ext uri="{FF2B5EF4-FFF2-40B4-BE49-F238E27FC236}">
                <a16:creationId xmlns:a16="http://schemas.microsoft.com/office/drawing/2014/main" id="{F0DA6C49-7604-4A85-A9EF-B9EF1525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7" name="Rectangle 40">
            <a:extLst>
              <a:ext uri="{FF2B5EF4-FFF2-40B4-BE49-F238E27FC236}">
                <a16:creationId xmlns:a16="http://schemas.microsoft.com/office/drawing/2014/main" id="{85411FCD-CAF8-4B3F-A135-BEB73638A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8" name="Rectangle 41">
            <a:extLst>
              <a:ext uri="{FF2B5EF4-FFF2-40B4-BE49-F238E27FC236}">
                <a16:creationId xmlns:a16="http://schemas.microsoft.com/office/drawing/2014/main" id="{B15A4BFA-B96D-4D19-AB52-FA7351A44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9" name="Rectangle 42">
            <a:extLst>
              <a:ext uri="{FF2B5EF4-FFF2-40B4-BE49-F238E27FC236}">
                <a16:creationId xmlns:a16="http://schemas.microsoft.com/office/drawing/2014/main" id="{DF0BB5C8-6C15-4799-B16C-0E96C17B5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0" name="Rectangle 43">
            <a:extLst>
              <a:ext uri="{FF2B5EF4-FFF2-40B4-BE49-F238E27FC236}">
                <a16:creationId xmlns:a16="http://schemas.microsoft.com/office/drawing/2014/main" id="{B883D1BA-A587-455B-B058-2BC1C9C6D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1" name="Rectangle 44">
            <a:extLst>
              <a:ext uri="{FF2B5EF4-FFF2-40B4-BE49-F238E27FC236}">
                <a16:creationId xmlns:a16="http://schemas.microsoft.com/office/drawing/2014/main" id="{75789DF9-FDF3-427A-860E-C1B09770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2" name="Rectangle 45">
            <a:extLst>
              <a:ext uri="{FF2B5EF4-FFF2-40B4-BE49-F238E27FC236}">
                <a16:creationId xmlns:a16="http://schemas.microsoft.com/office/drawing/2014/main" id="{06EA68C8-F085-420B-B4A6-D6257465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3" name="Rectangle 46">
            <a:extLst>
              <a:ext uri="{FF2B5EF4-FFF2-40B4-BE49-F238E27FC236}">
                <a16:creationId xmlns:a16="http://schemas.microsoft.com/office/drawing/2014/main" id="{4BEBA9E3-EE82-4392-86AA-8180CDD96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4" name="Rectangle 47">
            <a:extLst>
              <a:ext uri="{FF2B5EF4-FFF2-40B4-BE49-F238E27FC236}">
                <a16:creationId xmlns:a16="http://schemas.microsoft.com/office/drawing/2014/main" id="{CEA7E6EA-D152-452D-891A-FC97F885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5" name="Rectangle 48">
            <a:extLst>
              <a:ext uri="{FF2B5EF4-FFF2-40B4-BE49-F238E27FC236}">
                <a16:creationId xmlns:a16="http://schemas.microsoft.com/office/drawing/2014/main" id="{05DEF0C3-EDAB-4BA6-AF77-11D466FD8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6" name="Rectangle 49">
            <a:extLst>
              <a:ext uri="{FF2B5EF4-FFF2-40B4-BE49-F238E27FC236}">
                <a16:creationId xmlns:a16="http://schemas.microsoft.com/office/drawing/2014/main" id="{816E827F-26FD-481F-A0CB-ADCE55847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7" name="Rectangle 50">
            <a:extLst>
              <a:ext uri="{FF2B5EF4-FFF2-40B4-BE49-F238E27FC236}">
                <a16:creationId xmlns:a16="http://schemas.microsoft.com/office/drawing/2014/main" id="{F1E09025-DB6D-4AA9-A69C-9ED4896F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8" name="Rectangle 51">
            <a:extLst>
              <a:ext uri="{FF2B5EF4-FFF2-40B4-BE49-F238E27FC236}">
                <a16:creationId xmlns:a16="http://schemas.microsoft.com/office/drawing/2014/main" id="{DAD5CF9A-9146-4058-87AA-C381C8C55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9" name="Rectangle 52">
            <a:extLst>
              <a:ext uri="{FF2B5EF4-FFF2-40B4-BE49-F238E27FC236}">
                <a16:creationId xmlns:a16="http://schemas.microsoft.com/office/drawing/2014/main" id="{CF1816C7-4960-42C3-AADC-BD015EAA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0" name="Rectangle 53">
            <a:extLst>
              <a:ext uri="{FF2B5EF4-FFF2-40B4-BE49-F238E27FC236}">
                <a16:creationId xmlns:a16="http://schemas.microsoft.com/office/drawing/2014/main" id="{01957B68-2CAC-401A-9874-B16125E04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1" name="Rectangle 54">
            <a:extLst>
              <a:ext uri="{FF2B5EF4-FFF2-40B4-BE49-F238E27FC236}">
                <a16:creationId xmlns:a16="http://schemas.microsoft.com/office/drawing/2014/main" id="{60AFD95D-983B-4FD4-B368-261F2E71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2" name="Rectangle 55">
            <a:extLst>
              <a:ext uri="{FF2B5EF4-FFF2-40B4-BE49-F238E27FC236}">
                <a16:creationId xmlns:a16="http://schemas.microsoft.com/office/drawing/2014/main" id="{518EB8CB-6ED5-4137-BCD9-D8365D925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3" name="Rectangle 56">
            <a:extLst>
              <a:ext uri="{FF2B5EF4-FFF2-40B4-BE49-F238E27FC236}">
                <a16:creationId xmlns:a16="http://schemas.microsoft.com/office/drawing/2014/main" id="{139EC6FC-365D-4124-926F-D0165112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4" name="Rectangle 57">
            <a:extLst>
              <a:ext uri="{FF2B5EF4-FFF2-40B4-BE49-F238E27FC236}">
                <a16:creationId xmlns:a16="http://schemas.microsoft.com/office/drawing/2014/main" id="{8775C302-28DA-4C80-A004-82BFE252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5" name="Rectangle 58">
            <a:extLst>
              <a:ext uri="{FF2B5EF4-FFF2-40B4-BE49-F238E27FC236}">
                <a16:creationId xmlns:a16="http://schemas.microsoft.com/office/drawing/2014/main" id="{6278C8A0-00C9-4E13-8AA8-70F695879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6" name="Rectangle 59">
            <a:extLst>
              <a:ext uri="{FF2B5EF4-FFF2-40B4-BE49-F238E27FC236}">
                <a16:creationId xmlns:a16="http://schemas.microsoft.com/office/drawing/2014/main" id="{F76E78F8-BAF0-45A1-9BC8-C0EDBB372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7" name="Rectangle 60">
            <a:extLst>
              <a:ext uri="{FF2B5EF4-FFF2-40B4-BE49-F238E27FC236}">
                <a16:creationId xmlns:a16="http://schemas.microsoft.com/office/drawing/2014/main" id="{EF08AE6E-156B-4827-A48A-06C2566A1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8" name="Rectangle 61">
            <a:extLst>
              <a:ext uri="{FF2B5EF4-FFF2-40B4-BE49-F238E27FC236}">
                <a16:creationId xmlns:a16="http://schemas.microsoft.com/office/drawing/2014/main" id="{F672D0DF-588A-4325-AA10-C6BC5CC2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9" name="Rectangle 62">
            <a:extLst>
              <a:ext uri="{FF2B5EF4-FFF2-40B4-BE49-F238E27FC236}">
                <a16:creationId xmlns:a16="http://schemas.microsoft.com/office/drawing/2014/main" id="{8358C4C2-65D6-4FAB-8BCB-AAE14259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0" name="Rectangle 63">
            <a:extLst>
              <a:ext uri="{FF2B5EF4-FFF2-40B4-BE49-F238E27FC236}">
                <a16:creationId xmlns:a16="http://schemas.microsoft.com/office/drawing/2014/main" id="{3B30EB10-7833-4444-B88F-E4C34393C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1" name="Rectangle 64">
            <a:extLst>
              <a:ext uri="{FF2B5EF4-FFF2-40B4-BE49-F238E27FC236}">
                <a16:creationId xmlns:a16="http://schemas.microsoft.com/office/drawing/2014/main" id="{E1CDBA7F-C79C-4EA6-AFC1-04976214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2" name="Rectangle 65">
            <a:extLst>
              <a:ext uri="{FF2B5EF4-FFF2-40B4-BE49-F238E27FC236}">
                <a16:creationId xmlns:a16="http://schemas.microsoft.com/office/drawing/2014/main" id="{FBC19C54-0634-4B47-BE49-FB27158A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3" name="Rectangle 66">
            <a:extLst>
              <a:ext uri="{FF2B5EF4-FFF2-40B4-BE49-F238E27FC236}">
                <a16:creationId xmlns:a16="http://schemas.microsoft.com/office/drawing/2014/main" id="{1B5E888C-BF32-4783-A1FC-BF223C5A5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4" name="Rectangle 67">
            <a:extLst>
              <a:ext uri="{FF2B5EF4-FFF2-40B4-BE49-F238E27FC236}">
                <a16:creationId xmlns:a16="http://schemas.microsoft.com/office/drawing/2014/main" id="{4563F251-031B-4220-A04E-5A54915F8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5" name="Rectangle 68">
            <a:extLst>
              <a:ext uri="{FF2B5EF4-FFF2-40B4-BE49-F238E27FC236}">
                <a16:creationId xmlns:a16="http://schemas.microsoft.com/office/drawing/2014/main" id="{89436237-4E88-4FA0-B815-EFEEB0C17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6" name="Rectangle 69">
            <a:extLst>
              <a:ext uri="{FF2B5EF4-FFF2-40B4-BE49-F238E27FC236}">
                <a16:creationId xmlns:a16="http://schemas.microsoft.com/office/drawing/2014/main" id="{2ED27860-F4AC-4158-B45D-CB08214C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7" name="Rectangle 70">
            <a:extLst>
              <a:ext uri="{FF2B5EF4-FFF2-40B4-BE49-F238E27FC236}">
                <a16:creationId xmlns:a16="http://schemas.microsoft.com/office/drawing/2014/main" id="{08037D10-BDDE-443A-A11B-1C5FBE0C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8" name="Rectangle 71">
            <a:extLst>
              <a:ext uri="{FF2B5EF4-FFF2-40B4-BE49-F238E27FC236}">
                <a16:creationId xmlns:a16="http://schemas.microsoft.com/office/drawing/2014/main" id="{708F47F8-B398-4E67-9B1E-48836032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9" name="Rectangle 72">
            <a:extLst>
              <a:ext uri="{FF2B5EF4-FFF2-40B4-BE49-F238E27FC236}">
                <a16:creationId xmlns:a16="http://schemas.microsoft.com/office/drawing/2014/main" id="{8E2A219C-5E8F-486E-8D41-CE7371F6B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0" name="Rectangle 73">
            <a:extLst>
              <a:ext uri="{FF2B5EF4-FFF2-40B4-BE49-F238E27FC236}">
                <a16:creationId xmlns:a16="http://schemas.microsoft.com/office/drawing/2014/main" id="{C275C644-6098-4D6D-8061-C70DC880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1" name="Rectangle 74">
            <a:extLst>
              <a:ext uri="{FF2B5EF4-FFF2-40B4-BE49-F238E27FC236}">
                <a16:creationId xmlns:a16="http://schemas.microsoft.com/office/drawing/2014/main" id="{EFFB060C-9DCE-41BF-915F-1B001EED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2" name="Rectangle 75">
            <a:extLst>
              <a:ext uri="{FF2B5EF4-FFF2-40B4-BE49-F238E27FC236}">
                <a16:creationId xmlns:a16="http://schemas.microsoft.com/office/drawing/2014/main" id="{16F72138-8B34-49A9-8473-3407D116C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3" name="Rectangle 76">
            <a:extLst>
              <a:ext uri="{FF2B5EF4-FFF2-40B4-BE49-F238E27FC236}">
                <a16:creationId xmlns:a16="http://schemas.microsoft.com/office/drawing/2014/main" id="{C937A9BC-3E10-40BD-882E-8CD7CFF5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4" name="Rectangle 77">
            <a:extLst>
              <a:ext uri="{FF2B5EF4-FFF2-40B4-BE49-F238E27FC236}">
                <a16:creationId xmlns:a16="http://schemas.microsoft.com/office/drawing/2014/main" id="{72408B4F-623C-431D-ACA3-E67A6CA2B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5" name="Rectangle 78">
            <a:extLst>
              <a:ext uri="{FF2B5EF4-FFF2-40B4-BE49-F238E27FC236}">
                <a16:creationId xmlns:a16="http://schemas.microsoft.com/office/drawing/2014/main" id="{EAA652D2-F46E-422C-ABEA-5C5D1C03C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6" name="Rectangle 79">
            <a:extLst>
              <a:ext uri="{FF2B5EF4-FFF2-40B4-BE49-F238E27FC236}">
                <a16:creationId xmlns:a16="http://schemas.microsoft.com/office/drawing/2014/main" id="{A65A67F6-06AF-4A45-A3E3-4AD2C1CA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7" name="Rectangle 80">
            <a:extLst>
              <a:ext uri="{FF2B5EF4-FFF2-40B4-BE49-F238E27FC236}">
                <a16:creationId xmlns:a16="http://schemas.microsoft.com/office/drawing/2014/main" id="{09F4AAF6-050C-473B-AEDA-4BAC78D4E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8" name="Rectangle 81">
            <a:extLst>
              <a:ext uri="{FF2B5EF4-FFF2-40B4-BE49-F238E27FC236}">
                <a16:creationId xmlns:a16="http://schemas.microsoft.com/office/drawing/2014/main" id="{680AD3EB-6561-4637-9D0C-7E221C4A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9" name="Rectangle 82">
            <a:extLst>
              <a:ext uri="{FF2B5EF4-FFF2-40B4-BE49-F238E27FC236}">
                <a16:creationId xmlns:a16="http://schemas.microsoft.com/office/drawing/2014/main" id="{F7AB99AD-C1AB-456D-A65E-45557E2C9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0" name="Rectangle 83">
            <a:extLst>
              <a:ext uri="{FF2B5EF4-FFF2-40B4-BE49-F238E27FC236}">
                <a16:creationId xmlns:a16="http://schemas.microsoft.com/office/drawing/2014/main" id="{9AC5B623-662A-4A45-B5B4-14A65ABB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1" name="Rectangle 84">
            <a:extLst>
              <a:ext uri="{FF2B5EF4-FFF2-40B4-BE49-F238E27FC236}">
                <a16:creationId xmlns:a16="http://schemas.microsoft.com/office/drawing/2014/main" id="{C325AC47-2378-491B-BD19-033CE70FF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2" name="Rectangle 85">
            <a:extLst>
              <a:ext uri="{FF2B5EF4-FFF2-40B4-BE49-F238E27FC236}">
                <a16:creationId xmlns:a16="http://schemas.microsoft.com/office/drawing/2014/main" id="{9C0CF39D-D59F-474A-8719-4A5A6176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3" name="Rectangle 86">
            <a:extLst>
              <a:ext uri="{FF2B5EF4-FFF2-40B4-BE49-F238E27FC236}">
                <a16:creationId xmlns:a16="http://schemas.microsoft.com/office/drawing/2014/main" id="{8A5F022D-6FA3-4BB6-8684-1532764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4" name="Rectangle 87">
            <a:extLst>
              <a:ext uri="{FF2B5EF4-FFF2-40B4-BE49-F238E27FC236}">
                <a16:creationId xmlns:a16="http://schemas.microsoft.com/office/drawing/2014/main" id="{0BD01BFE-7E40-4AF7-B051-835899E3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5" name="Rectangle 88">
            <a:extLst>
              <a:ext uri="{FF2B5EF4-FFF2-40B4-BE49-F238E27FC236}">
                <a16:creationId xmlns:a16="http://schemas.microsoft.com/office/drawing/2014/main" id="{48093B81-616F-4740-BEB2-C82550B5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6" name="Rectangle 89">
            <a:extLst>
              <a:ext uri="{FF2B5EF4-FFF2-40B4-BE49-F238E27FC236}">
                <a16:creationId xmlns:a16="http://schemas.microsoft.com/office/drawing/2014/main" id="{1E3B98CC-0E79-450C-B2EC-78FFD0E0D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7" name="Rectangle 90">
            <a:extLst>
              <a:ext uri="{FF2B5EF4-FFF2-40B4-BE49-F238E27FC236}">
                <a16:creationId xmlns:a16="http://schemas.microsoft.com/office/drawing/2014/main" id="{A0A928FC-BB8F-45A5-9279-08A97155C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8" name="Rectangle 91">
            <a:extLst>
              <a:ext uri="{FF2B5EF4-FFF2-40B4-BE49-F238E27FC236}">
                <a16:creationId xmlns:a16="http://schemas.microsoft.com/office/drawing/2014/main" id="{BAFF0D66-98A2-4E6F-9F43-967F6FE9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9" name="Rectangle 92">
            <a:extLst>
              <a:ext uri="{FF2B5EF4-FFF2-40B4-BE49-F238E27FC236}">
                <a16:creationId xmlns:a16="http://schemas.microsoft.com/office/drawing/2014/main" id="{6446EDBB-1E00-4380-86B2-35CF5AF0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0" name="Rectangle 93">
            <a:extLst>
              <a:ext uri="{FF2B5EF4-FFF2-40B4-BE49-F238E27FC236}">
                <a16:creationId xmlns:a16="http://schemas.microsoft.com/office/drawing/2014/main" id="{3027EE15-4C5D-46E6-8D54-39DE298B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1" name="Rectangle 94">
            <a:extLst>
              <a:ext uri="{FF2B5EF4-FFF2-40B4-BE49-F238E27FC236}">
                <a16:creationId xmlns:a16="http://schemas.microsoft.com/office/drawing/2014/main" id="{148795E8-A4DE-4286-A28B-A4865DB1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2" name="Rectangle 95">
            <a:extLst>
              <a:ext uri="{FF2B5EF4-FFF2-40B4-BE49-F238E27FC236}">
                <a16:creationId xmlns:a16="http://schemas.microsoft.com/office/drawing/2014/main" id="{92DC071A-C697-402D-97B4-44826463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3" name="Rectangle 96">
            <a:extLst>
              <a:ext uri="{FF2B5EF4-FFF2-40B4-BE49-F238E27FC236}">
                <a16:creationId xmlns:a16="http://schemas.microsoft.com/office/drawing/2014/main" id="{0931EAE5-304A-4330-9E07-1878FF16F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4" name="Rectangle 97">
            <a:extLst>
              <a:ext uri="{FF2B5EF4-FFF2-40B4-BE49-F238E27FC236}">
                <a16:creationId xmlns:a16="http://schemas.microsoft.com/office/drawing/2014/main" id="{CEE3CC1A-8E84-4144-AE88-333F8F9D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5" name="Rectangle 98">
            <a:extLst>
              <a:ext uri="{FF2B5EF4-FFF2-40B4-BE49-F238E27FC236}">
                <a16:creationId xmlns:a16="http://schemas.microsoft.com/office/drawing/2014/main" id="{E5D00C9F-5472-46CF-BA0A-F0A4C96E7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6" name="Rectangle 99">
            <a:extLst>
              <a:ext uri="{FF2B5EF4-FFF2-40B4-BE49-F238E27FC236}">
                <a16:creationId xmlns:a16="http://schemas.microsoft.com/office/drawing/2014/main" id="{C51F3DBC-7313-495A-90CA-040FEC579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7" name="Rectangle 100">
            <a:extLst>
              <a:ext uri="{FF2B5EF4-FFF2-40B4-BE49-F238E27FC236}">
                <a16:creationId xmlns:a16="http://schemas.microsoft.com/office/drawing/2014/main" id="{4D5946A9-260B-490A-8F56-F316AF2B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8" name="Text Box 101">
            <a:extLst>
              <a:ext uri="{FF2B5EF4-FFF2-40B4-BE49-F238E27FC236}">
                <a16:creationId xmlns:a16="http://schemas.microsoft.com/office/drawing/2014/main" id="{FE47F6CC-065C-4285-A8EF-421A2673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0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24679" name="Line 102">
            <a:extLst>
              <a:ext uri="{FF2B5EF4-FFF2-40B4-BE49-F238E27FC236}">
                <a16:creationId xmlns:a16="http://schemas.microsoft.com/office/drawing/2014/main" id="{6CFE024B-A43A-4A9B-898A-46B79D473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0" name="Line 103">
            <a:extLst>
              <a:ext uri="{FF2B5EF4-FFF2-40B4-BE49-F238E27FC236}">
                <a16:creationId xmlns:a16="http://schemas.microsoft.com/office/drawing/2014/main" id="{46D91EE6-E6CF-4A2E-850E-58153C993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1" name="Line 104">
            <a:extLst>
              <a:ext uri="{FF2B5EF4-FFF2-40B4-BE49-F238E27FC236}">
                <a16:creationId xmlns:a16="http://schemas.microsoft.com/office/drawing/2014/main" id="{58500EA2-466E-44E4-B0C8-52F555ADE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2" name="Line 105">
            <a:extLst>
              <a:ext uri="{FF2B5EF4-FFF2-40B4-BE49-F238E27FC236}">
                <a16:creationId xmlns:a16="http://schemas.microsoft.com/office/drawing/2014/main" id="{C215E1F0-E005-41B6-8E14-FBBFE7DB91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3" name="Line 106">
            <a:extLst>
              <a:ext uri="{FF2B5EF4-FFF2-40B4-BE49-F238E27FC236}">
                <a16:creationId xmlns:a16="http://schemas.microsoft.com/office/drawing/2014/main" id="{BC09F575-32BE-4BB6-B266-47B8A728A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8100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4" name="Line 107">
            <a:extLst>
              <a:ext uri="{FF2B5EF4-FFF2-40B4-BE49-F238E27FC236}">
                <a16:creationId xmlns:a16="http://schemas.microsoft.com/office/drawing/2014/main" id="{8B4D4198-A194-43E2-B955-644697CCB8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5" name="Line 108">
            <a:extLst>
              <a:ext uri="{FF2B5EF4-FFF2-40B4-BE49-F238E27FC236}">
                <a16:creationId xmlns:a16="http://schemas.microsoft.com/office/drawing/2014/main" id="{F4AF4D64-B782-437F-A862-23F98D3F1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6" name="Text Box 109">
            <a:extLst>
              <a:ext uri="{FF2B5EF4-FFF2-40B4-BE49-F238E27FC236}">
                <a16:creationId xmlns:a16="http://schemas.microsoft.com/office/drawing/2014/main" id="{18D5A5FD-B865-487F-A21C-1C2C83E2F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766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24687" name="Line 110">
            <a:extLst>
              <a:ext uri="{FF2B5EF4-FFF2-40B4-BE49-F238E27FC236}">
                <a16:creationId xmlns:a16="http://schemas.microsoft.com/office/drawing/2014/main" id="{37FAD523-5936-4404-9565-5A6206A28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8" name="Text Box 112">
            <a:extLst>
              <a:ext uri="{FF2B5EF4-FFF2-40B4-BE49-F238E27FC236}">
                <a16:creationId xmlns:a16="http://schemas.microsoft.com/office/drawing/2014/main" id="{F17FB0A2-1815-4172-BEF2-1C7D9784C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5438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Base address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B77ABF6-DFCF-A06B-52F8-508AD38AF9D6}"/>
                  </a:ext>
                </a:extLst>
              </p14:cNvPr>
              <p14:cNvContentPartPr/>
              <p14:nvPr/>
            </p14:nvContentPartPr>
            <p14:xfrm>
              <a:off x="1149120" y="306000"/>
              <a:ext cx="7959960" cy="6220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B77ABF6-DFCF-A06B-52F8-508AD38AF9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9760" y="296640"/>
                <a:ext cx="7978680" cy="623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46949</TotalTime>
  <Words>1185</Words>
  <Application>Microsoft Office PowerPoint</Application>
  <PresentationFormat>On-screen Show (4:3)</PresentationFormat>
  <Paragraphs>214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260</cp:revision>
  <dcterms:created xsi:type="dcterms:W3CDTF">2002-09-20T18:19:18Z</dcterms:created>
  <dcterms:modified xsi:type="dcterms:W3CDTF">2023-01-19T17:30:56Z</dcterms:modified>
</cp:coreProperties>
</file>