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notesSlides/notesSlide6.xml" ContentType="application/vnd.openxmlformats-officedocument.presentationml.notesSlide+xml"/>
  <Override PartName="/ppt/ink/ink7.xml" ContentType="application/inkml+xml"/>
  <Override PartName="/ppt/notesSlides/notesSlide7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notesSlides/notesSlide8.xml" ContentType="application/vnd.openxmlformats-officedocument.presentationml.notesSlide+xml"/>
  <Override PartName="/ppt/ink/ink10.xml" ContentType="application/inkml+xml"/>
  <Override PartName="/ppt/notesSlides/notesSlide9.xml" ContentType="application/vnd.openxmlformats-officedocument.presentationml.notesSlide+xml"/>
  <Override PartName="/ppt/ink/ink11.xml" ContentType="application/inkml+xml"/>
  <Override PartName="/ppt/notesSlides/notesSlide10.xml" ContentType="application/vnd.openxmlformats-officedocument.presentationml.notesSlide+xml"/>
  <Override PartName="/ppt/ink/ink12.xml" ContentType="application/inkml+xml"/>
  <Override PartName="/ppt/notesSlides/notesSlide11.xml" ContentType="application/vnd.openxmlformats-officedocument.presentationml.notesSlide+xml"/>
  <Override PartName="/ppt/ink/ink13.xml" ContentType="application/inkml+xml"/>
  <Override PartName="/ppt/notesSlides/notesSlide12.xml" ContentType="application/vnd.openxmlformats-officedocument.presentationml.notesSlide+xml"/>
  <Override PartName="/ppt/ink/ink14.xml" ContentType="application/inkml+xml"/>
  <Override PartName="/ppt/notesSlides/notesSlide13.xml" ContentType="application/vnd.openxmlformats-officedocument.presentationml.notesSlide+xml"/>
  <Override PartName="/ppt/ink/ink15.xml" ContentType="application/inkml+xml"/>
  <Override PartName="/ppt/notesSlides/notesSlide14.xml" ContentType="application/vnd.openxmlformats-officedocument.presentationml.notesSlide+xml"/>
  <Override PartName="/ppt/ink/ink16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17.xml" ContentType="application/inkml+xml"/>
  <Override PartName="/ppt/notesSlides/notesSlide17.xml" ContentType="application/vnd.openxmlformats-officedocument.presentationml.notesSlide+xml"/>
  <Override PartName="/ppt/ink/ink18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561" r:id="rId3"/>
    <p:sldId id="543" r:id="rId4"/>
    <p:sldId id="560" r:id="rId5"/>
    <p:sldId id="554" r:id="rId6"/>
    <p:sldId id="555" r:id="rId7"/>
    <p:sldId id="556" r:id="rId8"/>
    <p:sldId id="559" r:id="rId9"/>
    <p:sldId id="557" r:id="rId10"/>
    <p:sldId id="544" r:id="rId11"/>
    <p:sldId id="545" r:id="rId12"/>
    <p:sldId id="546" r:id="rId13"/>
    <p:sldId id="547" r:id="rId14"/>
    <p:sldId id="548" r:id="rId15"/>
    <p:sldId id="551" r:id="rId16"/>
    <p:sldId id="513" r:id="rId17"/>
    <p:sldId id="532" r:id="rId18"/>
    <p:sldId id="514" r:id="rId19"/>
    <p:sldId id="515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E7F117-5447-4608-89AF-655FCDC1EF78}" v="1" dt="2023-01-17T17:25:29.8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61E7F117-5447-4608-89AF-655FCDC1EF78}"/>
    <pc:docChg chg="modSld">
      <pc:chgData name="Rajeev Balasubramonian" userId="d1fdae7ed13c9a74" providerId="LiveId" clId="{61E7F117-5447-4608-89AF-655FCDC1EF78}" dt="2023-01-17T17:28:02.768" v="2" actId="9405"/>
      <pc:docMkLst>
        <pc:docMk/>
      </pc:docMkLst>
      <pc:sldChg chg="addSp">
        <pc:chgData name="Rajeev Balasubramonian" userId="d1fdae7ed13c9a74" providerId="LiveId" clId="{61E7F117-5447-4608-89AF-655FCDC1EF78}" dt="2023-01-17T17:25:29.826" v="0"/>
        <pc:sldMkLst>
          <pc:docMk/>
          <pc:sldMk cId="0" sldId="513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13"/>
            <ac:inkMk id="2" creationId="{D795712D-F097-D7D6-FC52-247FA030A004}"/>
          </ac:inkMkLst>
        </pc:inkChg>
      </pc:sldChg>
      <pc:sldChg chg="addSp">
        <pc:chgData name="Rajeev Balasubramonian" userId="d1fdae7ed13c9a74" providerId="LiveId" clId="{61E7F117-5447-4608-89AF-655FCDC1EF78}" dt="2023-01-17T17:25:29.826" v="0"/>
        <pc:sldMkLst>
          <pc:docMk/>
          <pc:sldMk cId="0" sldId="532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32"/>
            <ac:inkMk id="2" creationId="{0556C75F-A907-196B-3FE8-81F391E12140}"/>
          </ac:inkMkLst>
        </pc:inkChg>
      </pc:sldChg>
      <pc:sldChg chg="addSp">
        <pc:chgData name="Rajeev Balasubramonian" userId="d1fdae7ed13c9a74" providerId="LiveId" clId="{61E7F117-5447-4608-89AF-655FCDC1EF78}" dt="2023-01-17T17:25:29.826" v="0"/>
        <pc:sldMkLst>
          <pc:docMk/>
          <pc:sldMk cId="0" sldId="543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43"/>
            <ac:inkMk id="2" creationId="{7FF4E4F2-52A9-4790-2422-54F84958DE95}"/>
          </ac:inkMkLst>
        </pc:inkChg>
      </pc:sldChg>
      <pc:sldChg chg="addSp">
        <pc:chgData name="Rajeev Balasubramonian" userId="d1fdae7ed13c9a74" providerId="LiveId" clId="{61E7F117-5447-4608-89AF-655FCDC1EF78}" dt="2023-01-17T17:25:29.826" v="0"/>
        <pc:sldMkLst>
          <pc:docMk/>
          <pc:sldMk cId="0" sldId="544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44"/>
            <ac:inkMk id="2" creationId="{9100A196-B987-2008-23CD-258658B6D6ED}"/>
          </ac:inkMkLst>
        </pc:inkChg>
      </pc:sldChg>
      <pc:sldChg chg="addSp">
        <pc:chgData name="Rajeev Balasubramonian" userId="d1fdae7ed13c9a74" providerId="LiveId" clId="{61E7F117-5447-4608-89AF-655FCDC1EF78}" dt="2023-01-17T17:25:29.826" v="0"/>
        <pc:sldMkLst>
          <pc:docMk/>
          <pc:sldMk cId="0" sldId="545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45"/>
            <ac:inkMk id="2" creationId="{AF027EE1-CB2D-8C14-D2B9-2DB7362A6520}"/>
          </ac:inkMkLst>
        </pc:inkChg>
      </pc:sldChg>
      <pc:sldChg chg="addSp">
        <pc:chgData name="Rajeev Balasubramonian" userId="d1fdae7ed13c9a74" providerId="LiveId" clId="{61E7F117-5447-4608-89AF-655FCDC1EF78}" dt="2023-01-17T17:25:29.826" v="0"/>
        <pc:sldMkLst>
          <pc:docMk/>
          <pc:sldMk cId="0" sldId="546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46"/>
            <ac:inkMk id="2" creationId="{2603B1F3-188C-65B5-1293-EEB1314BEF1F}"/>
          </ac:inkMkLst>
        </pc:inkChg>
      </pc:sldChg>
      <pc:sldChg chg="addSp">
        <pc:chgData name="Rajeev Balasubramonian" userId="d1fdae7ed13c9a74" providerId="LiveId" clId="{61E7F117-5447-4608-89AF-655FCDC1EF78}" dt="2023-01-17T17:25:29.826" v="0"/>
        <pc:sldMkLst>
          <pc:docMk/>
          <pc:sldMk cId="0" sldId="547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47"/>
            <ac:inkMk id="2" creationId="{13460EA5-49E9-823B-FB11-A273E79B1BBA}"/>
          </ac:inkMkLst>
        </pc:inkChg>
      </pc:sldChg>
      <pc:sldChg chg="addSp">
        <pc:chgData name="Rajeev Balasubramonian" userId="d1fdae7ed13c9a74" providerId="LiveId" clId="{61E7F117-5447-4608-89AF-655FCDC1EF78}" dt="2023-01-17T17:25:29.826" v="0"/>
        <pc:sldMkLst>
          <pc:docMk/>
          <pc:sldMk cId="0" sldId="548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48"/>
            <ac:inkMk id="2" creationId="{F9966FD8-3385-453B-A750-F27A9A8E8439}"/>
          </ac:inkMkLst>
        </pc:inkChg>
      </pc:sldChg>
      <pc:sldChg chg="addSp mod">
        <pc:chgData name="Rajeev Balasubramonian" userId="d1fdae7ed13c9a74" providerId="LiveId" clId="{61E7F117-5447-4608-89AF-655FCDC1EF78}" dt="2023-01-17T17:28:02.768" v="2" actId="9405"/>
        <pc:sldMkLst>
          <pc:docMk/>
          <pc:sldMk cId="0" sldId="554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54"/>
            <ac:inkMk id="2" creationId="{BDE3CF15-7835-A1A1-9C8C-85118B715A73}"/>
          </ac:inkMkLst>
        </pc:inkChg>
        <pc:inkChg chg="add">
          <ac:chgData name="Rajeev Balasubramonian" userId="d1fdae7ed13c9a74" providerId="LiveId" clId="{61E7F117-5447-4608-89AF-655FCDC1EF78}" dt="2023-01-17T17:28:02.768" v="2" actId="9405"/>
          <ac:inkMkLst>
            <pc:docMk/>
            <pc:sldMk cId="0" sldId="554"/>
            <ac:inkMk id="3" creationId="{00ED3D03-4DE8-CEEF-7AA3-721968C863D0}"/>
          </ac:inkMkLst>
        </pc:inkChg>
      </pc:sldChg>
      <pc:sldChg chg="addSp">
        <pc:chgData name="Rajeev Balasubramonian" userId="d1fdae7ed13c9a74" providerId="LiveId" clId="{61E7F117-5447-4608-89AF-655FCDC1EF78}" dt="2023-01-17T17:25:29.826" v="0"/>
        <pc:sldMkLst>
          <pc:docMk/>
          <pc:sldMk cId="0" sldId="555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55"/>
            <ac:inkMk id="2" creationId="{4CF30C74-3494-7BD8-0919-048992B500F8}"/>
          </ac:inkMkLst>
        </pc:inkChg>
      </pc:sldChg>
      <pc:sldChg chg="addSp mod">
        <pc:chgData name="Rajeev Balasubramonian" userId="d1fdae7ed13c9a74" providerId="LiveId" clId="{61E7F117-5447-4608-89AF-655FCDC1EF78}" dt="2023-01-17T17:27:56.201" v="1" actId="9405"/>
        <pc:sldMkLst>
          <pc:docMk/>
          <pc:sldMk cId="0" sldId="556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56"/>
            <ac:inkMk id="2" creationId="{9DABE97F-C8EC-1D11-9194-C8E3140CB3F3}"/>
          </ac:inkMkLst>
        </pc:inkChg>
        <pc:inkChg chg="add">
          <ac:chgData name="Rajeev Balasubramonian" userId="d1fdae7ed13c9a74" providerId="LiveId" clId="{61E7F117-5447-4608-89AF-655FCDC1EF78}" dt="2023-01-17T17:27:56.201" v="1" actId="9405"/>
          <ac:inkMkLst>
            <pc:docMk/>
            <pc:sldMk cId="0" sldId="556"/>
            <ac:inkMk id="3" creationId="{1B2249C5-38A3-F3DF-14B6-A2B3ED657D69}"/>
          </ac:inkMkLst>
        </pc:inkChg>
      </pc:sldChg>
      <pc:sldChg chg="addSp">
        <pc:chgData name="Rajeev Balasubramonian" userId="d1fdae7ed13c9a74" providerId="LiveId" clId="{61E7F117-5447-4608-89AF-655FCDC1EF78}" dt="2023-01-17T17:25:29.826" v="0"/>
        <pc:sldMkLst>
          <pc:docMk/>
          <pc:sldMk cId="0" sldId="557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57"/>
            <ac:inkMk id="2" creationId="{6217B489-384A-9EDE-F61D-1298E0A7391A}"/>
          </ac:inkMkLst>
        </pc:inkChg>
      </pc:sldChg>
      <pc:sldChg chg="addSp">
        <pc:chgData name="Rajeev Balasubramonian" userId="d1fdae7ed13c9a74" providerId="LiveId" clId="{61E7F117-5447-4608-89AF-655FCDC1EF78}" dt="2023-01-17T17:25:29.826" v="0"/>
        <pc:sldMkLst>
          <pc:docMk/>
          <pc:sldMk cId="0" sldId="559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59"/>
            <ac:inkMk id="2" creationId="{D3B8FE7A-3036-3D2A-C25E-B081C676933D}"/>
          </ac:inkMkLst>
        </pc:inkChg>
      </pc:sldChg>
      <pc:sldChg chg="addSp">
        <pc:chgData name="Rajeev Balasubramonian" userId="d1fdae7ed13c9a74" providerId="LiveId" clId="{61E7F117-5447-4608-89AF-655FCDC1EF78}" dt="2023-01-17T17:25:29.826" v="0"/>
        <pc:sldMkLst>
          <pc:docMk/>
          <pc:sldMk cId="0" sldId="560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60"/>
            <ac:inkMk id="2" creationId="{B3FF5F6A-035A-FADE-D787-EB4C4EFD755E}"/>
          </ac:inkMkLst>
        </pc:inkChg>
      </pc:sldChg>
      <pc:sldChg chg="addSp">
        <pc:chgData name="Rajeev Balasubramonian" userId="d1fdae7ed13c9a74" providerId="LiveId" clId="{61E7F117-5447-4608-89AF-655FCDC1EF78}" dt="2023-01-17T17:25:29.826" v="0"/>
        <pc:sldMkLst>
          <pc:docMk/>
          <pc:sldMk cId="0" sldId="561"/>
        </pc:sldMkLst>
        <pc:inkChg chg="add">
          <ac:chgData name="Rajeev Balasubramonian" userId="d1fdae7ed13c9a74" providerId="LiveId" clId="{61E7F117-5447-4608-89AF-655FCDC1EF78}" dt="2023-01-17T17:25:29.826" v="0"/>
          <ac:inkMkLst>
            <pc:docMk/>
            <pc:sldMk cId="0" sldId="561"/>
            <ac:inkMk id="3" creationId="{7BEE2133-94F2-3698-74A6-113E115366CF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C8852795-40EF-4DA1-9C9A-68EF15B4D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4384B7A-9844-43C5-9370-499369195DB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290B4698-D991-4341-9AE0-14EB3CCFCA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A547C113-420D-4997-8AEB-B412CC0C588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DF74D3-B45A-40F8-8E43-959E686112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7:18:09.8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3273 4665 1128 0,'-7'-4'139'15,"4"-9"123"-15,0 3-63 16,-3 6-51-16,-1-3-26 15,-1 6-37 1,4 2-9-16,-1 10-16 0,-3 7-4 16,8 23 2-16,-5 12-7 15,7 37-5-15,1 13-2 0,8 39-24 16,2 12 0-16,6 39-15 16,7 15-8-16,6 24 3 15,-4 9-8 1,2 8 3-16,-9 2 2 0,-8 8 11 15,-1-7 7-15,-12-20 5 16,10-13-1-16,-2-47-9 16,3-15 0-16,15-38-3 15,-4-21-1-15,4-23-13 16,-4-15-23-16,-6-27-96 16,-10-17-89-16,3-38 112 15</inkml:trace>
  <inkml:trace contextRef="#ctx0" brushRef="#br0" timeOffset="1456.03">3222 4563 1099 0,'2'8'112'0,"-2"-4"71"0,-2 4-27 15,0-5-68 1,2 7-25-16,0-7-34 16,2 2-14-16,8 1-12 15,-3-3-1-15,28 5 5 0,5-6 5 0,24-2 17 16,9 0 9-16,4-11 13 31,13 0 3-31,9-4-7 16,18 0-6-16,19 0-14 15,6-2-8-15,8 3-10 0,12 3-3 0,2 3-1 32,7-1-1-32,7 9 1 15,3-2 2-15,1 2 1 16,-1 6 2-16,8-1 0 15,-6 0-1-15,0 1 0 16,4-3-1-16,0 2-1 0,-2 3 2 16,-5-7-1-16,-4-1-1 0,-7 0 0 15,-1-1-2 1,-14-6 1-16,-7 4 4 0,-15 0 10 16,-1 0 3-16,-11 5 6 15,-3-1-4-15,-26-1-6 16,-15 3-2-16,-24 0-5 15,-9-3 1 1,-13 7-3-16,-13-7-1 0,0 0-1 16,-1 0 0-16,-2 3-1 15,-1-3 4-15,-3 0 6 16,-4 0 3-16,-1-3 3 16,-1 0-2-16,-2-2-2 15,-2 3-1-15,1 1-1 16,-1-1 1-16,0 2 2 15,0-1 0-15,0-1-3 16,0-1-2-16,0 1-4 0,0 2-1 0,0 0-3 16,-1 0-2-1,1 0-3-15,0 0 3 16,1 2-5-16,6 9 0 16,-6-2 2-16,1 6-4 15,1 2 3 1,3 2 1-16,-1 8-1 0,0 3-1 0,3 18 0 15,0 12-3-15,4 22-3 32,2 16 0-32,2 19 0 0,5 9 1 15,-4 7 4-15,5 4 0 0,0 3 1 16,2 0 2 0,0-2 1-16,4-1 0 15,-6 2 1-15,0 3-1 16,-4-2-1-16,-6 2-1 15,4 6-1-15,1 2 0 16,-4 11 1-16,0-5 0 16,-9-5 1-16,1-7 0 0,-2-15 2 15,-8-1-2-15,10-13 0 16,-2-8 1-16,-3-15-1 16,3-7 3-16,-17-16 0 15,3-4-2-15,2-4 0 16,1-1-1-16,0-8 0 15,-5-1 0-15,1-12 0 16,-4-9 1-16,-8-5 1 16,-1-4 3-16,0-8-1 0,-5-2 0 0,-3-11-4 31,1 0-1-31,-17-13 0 16,-1 2 1-16,-18-5 2 15,-8-14-1-15,-12 5-2 0,-2-2-1 16,-27 0-2-16,-9 10 0 15,-16-2 0-15,-9 0 1 0,-4 2 0 32,-6-4-1-32,-14-2-1 0,1 1 0 15,-5 3 0 1,-1 3 2-16,-2 0 0 0,-4 8 1 16,-16-3 1-16,0 8 0 0,-15-2-1 15,-9 4 0-15,11 1 0 16,-4 0-1-16,-11 0 1 15,12-3 0 1,4-10 0-16,5-1-1 16,28-11-20-16,6-7-29 0,30-3-54 15,-4-3 54-15</inkml:trace>
  <inkml:trace contextRef="#ctx0" brushRef="#br0" timeOffset="8873.94">4749 4982 321 0,'-14'-9'78'0,"3"4"77"15,1-6 15-15,7 2 6 0,3-1 4 16,0 2-10-16,2 3-12 16,-1 5 7-16,1 4-17 15,-5-3-14-15,3 12-29 0,-2 1-15 16,5 24-7-1,-1 4-7-15,4 17-25 16,-6 4-10 0,-3 3-28-16,8 11-8 15,0 4-37-15,1 6-38 0,-1 2-97 16,-8-8-56-16,-5-9-137 16,11-12-95-16,-11-19 261 15</inkml:trace>
  <inkml:trace contextRef="#ctx0" brushRef="#br0" timeOffset="9658.32">4822 4763 653 0,'-8'-14'78'0,"0"3"87"0,0 8-5 16,-6 6 3-16,1 9-5 15,1 7-22-15,-1 5-2 16,2 4-21-16,2-2-9 16,2-9-18-16,4-3-6 15,19-11-2-15,1-3 6 0,21-1 6 16,14-6-5-16,0-2-11 15,7-2-13-15,10 1-26 16,0-1-12 0,26 7-18-16,9-6-3 0,8-1-2 15,5 0-2-15,-4-5 2 0,-4 2-1 16,6 0 0 0,-1 3 1-16,-21 2 1 15,-9 2 0-15,-34-2 1 16,-18 2-2-16,-15-2 0 15,-9 1-2-15,-8 6-1 16,0 1 0-16,0-1 0 0,-8 1 1 16,2 1 2-16,3 3 0 0,-5 2 0 31,6 1 0-31,2 3-1 16,0 1-1-16,2 14-2 15,6 9-1-15,-4 22-2 16,6 17 1-16,-7 20 1 0,2 2-1 0,-2 4-12 15,-1-3-8 1,-2-12-4-16,0-7 1 16,0-19 16-16,1-7 10 15,1-13 5-15,1-12 1 0,-2-11 1 16,-4-3-1-16,2-8-4 16,1 2-1-16,-2-5 0 15,4 9 2-15,-2-2 5 16,-11-6 2-16,-7 1 1 15,-9-2 3-15,-23 0-1 16,-7 17 0-16,-36 7-3 16,-24-11-3-16,-23 10-1 15,-23-10-1 1,-20-2 0-16,4 6 0 0,13-6-6 16,10 0-13-16,50-11-25 15,19-1-13-15,35-23-52 0,30-4-32 16,33-18 80-16</inkml:trace>
  <inkml:trace contextRef="#ctx0" brushRef="#br0" timeOffset="10588.23">5008 5091 759 0,'0'-5'147'0,"1"2"150"15,1-2-27-15,-2 5-62 16,0 5-38-16,0 8-80 15,-5 3-29-15,1 20-45 16,-1 6-8-16,-9 10-6 0,1 7-1 16,4-6-5-16,-10-4-4 15,9-8-10-15,2-4-5 16,0-18 2-16,4-4 4 16,4-12 13-16,1-10 6 0,1-17 9 31,-1-8 2-31,-1-18 1 15,10-2 0-15,1-14 2 16,8 4 5-16,1-1 18 0,-2 9 6 16,-6 18 13-16,-1-2 4 0,4 21-2 15,-6-4-4-15,2 7-16 32,0 6-9-32,5 8-13 15,-2 5-5-15,3 12-4 16,2 4-2-16,-1 18-4 0,-1 2-1 0,2 15-2 15,-5 8-5 1,-3-4-39-16,2 2-39 0,-8-10-93 16,4-7-65-16,-3-2-228 15,-6-11 264 1</inkml:trace>
  <inkml:trace contextRef="#ctx0" brushRef="#br0" timeOffset="10799.02">4972 5179 1588 0,'8'-8'111'0,"4"1"53"16,-2-3-11-16,-6 4-64 15,-1-2-27-15,4 2-49 16,1 2-11-16,12 9-49 15,5-5-40-15,10 0-109 16,6 2-113-16,0 1 173 16</inkml:trace>
  <inkml:trace contextRef="#ctx0" brushRef="#br0" timeOffset="11349.78">5497 5283 1319 0,'-3'-9'135'0,"0"-4"82"16,-7-6-20-16,9 4-81 0,-7 5-35 15,1 7-48-15,3 5-15 16,-15 9-13-16,5 6-5 16,-9 13-3-1,-3 2-1-15,15 10-2 16,0-4 0-16,7-5-2 16,17-3 1-16,1-9 0 0,13-4 2 15,-5-9 3-15,3-7 2 16,-7-4 7-16,-9-11 8 15,12-8 14-15,-20-6 6 16,4-12 5-16,1-9-5 16,-1-11-12-16,8-1-6 0,-1-7 5 15,1 3 3-15,-4 2 8 32,-5 2 6-32,-4 15 0 15,1 10 2-15,-2 22-7 16,-1 14-8-16,0 20-17 0,-6 12-7 15,7 16-6-15,-1 5-2 16,-6 11 0-16,7 6-3 16,2 8-60-16,9 1-37 0,7-8-125 15,5-8-50 1,4-14 153-16</inkml:trace>
  <inkml:trace contextRef="#ctx0" brushRef="#br0" timeOffset="11813.3">5838 5282 1271 0,'-8'-5'156'0,"-3"-1"112"0,-7 1-105 0,-4 2-18 0,2 5-62 15,-2 1-22-15,4 8-40 16,-2 3-14-16,4 8-9 15,2 6-3-15,4 6-3 32,10-1 2-32,2-5-2 15,12 0-3-15,5-13-2 16,-5-9 0-16,4-6 5 16,4-5 4-16,-3-11 8 0,1-7 5 15,-6-12 10-15,-3-6 3 16,-7-9 12-16,4-2 3 0,-8-13 8 15,-2 0 2-15,-6-7 3 16,-5-4-1-16,4 10-12 16,1 0-1-16,8 25-2 15,0 9-1 1,3 29-6-16,-1 14-6 16,-2 30-7-16,0 22-16 15,-3 25 1-15,-4 7 1 0,6 9-10 0,2-3 4 16,9-10-34-16,6-4-112 31,6-24-111-31,1-9-226 0,-2-31 247 16</inkml:trace>
  <inkml:trace contextRef="#ctx0" brushRef="#br0" timeOffset="86488.32">4016 6695 585 0,'1'-10'120'0,"-1"3"140"16,2-3-18-16,-10 2-23 16,11 5-18-16,-11 0-37 15,-1 0-25-15,4 3-49 0,-9 1-16 16,3 7-41-16,1 2-14 16,5 12-12-16,2 11-5 15,0 19-2-15,2 13-1 16,-3 23 1-1,4 10 1-15,-7 1 0 16,2-8 5-16,3-26-5 16,1-18 1-16,2-18-3 15,1-7-7-15,7-9 5 16,-6-6-1-16,-3-8 4 16,8-4 0-16,10-4 0 0,7-2 0 0,27 3-1 31,0-3 1-31,10 0 0 15,4 3-1-15,-5 1 1 16,4-4 0-16,0 7 0 0,-1-3 0 16,0 7 0-16,-1 11 1 15,-22 0-1-15,-11 0 1 0,-4-3 0 16,-10 0 2 0,-6-3 3-16,-2-3 1 15,-8-10 1-15,-4-8 1 0,3-19-2 16,1-6 4-16,0-23-5 15,1-12 0-15,1-11-3 16,0 2-4-16,12 6 1 16,-2 10-2-16,17 10 1 0,2 9-2 15,-12 4 3-15,5-3 0 16,-11 7 3-16,-1 4 4 0,-12 11 13 31,0 10 7-31,-25 10 0 16,-15 3-2-16,-34 8-15 15,-23 7-6-15,-27 19-6 0,-14-1-3 16,-14 10-13 0,-2 5-20-16,8-3-23 0,16 2-16 15,40-8-93-15,30-7-117 0,53-17 166 16</inkml:trace>
  <inkml:trace contextRef="#ctx0" brushRef="#br0" timeOffset="87553.13">6746 6640 559 0,'-3'-3'170'16,"11"1"129"-16,-3-6-57 15,3 5-27-15,1 6-69 16,-14 7-34-16,2 20-54 0,2 12-23 16,-13 24-25-16,3 8-3 15,-15 21-4 1,-4 1 0-16,-3-4 1 0,2-10 1 15,10-30 1-15,12-22-2 0,18-16 21 32,13-12 3-32,19-7 7 15,8 0 7-15,17-8-23 0,7 4-4 0,9 3-10 16,8 4-3-16,9 7-2 16,2 1 0-1,7 7 0-15,-9-1 2 16,-22-2 0-16,1 6-1 15,-34-4 2-15,-3 2-1 0,-18-3 3 0,-18-9 4 16,0 0 6 0,-15-10 1-16,6-11 1 15,-4-6 2 1,5-24 7-16,4-13-1 0,-1-39 9 16,10-8-2-16,4-6-11 15,-2 3 4 1,1 15-8-16,3 15-2 15,-7 22 0-15,1 14-4 16,-5 25-1-16,-5 7 2 16,-4 9 0-16,-10 5-2 15,-19 13-2-15,-11 1-2 0,-30 8-1 0,-7 13-1 16,-29-7 1-16,-7-1-2 0,-4 3-4 31,1-6-17-31,12-2-42 16,9 2-34-16,19-5-122 0,5-5-125 0,30-2 192 15</inkml:trace>
  <inkml:trace contextRef="#ctx0" brushRef="#br0" timeOffset="88547.64">7480 5099 749 0,'14'-14'175'0,"-1"3"148"15,-8 9-119-15,-5 4-26 16,-5 12-72-16,-9 6-27 16,-13 7-31-16,3 9-23 0,-9 12-17 15,3 10-4 1,-9 13-10-16,-6 11 6 16,1 13-3-16,-2-2-15 15,17-8-6-15,3-9 0 16,17-24 3-1,7-10 12-15,12-23 5 0,9-8 0 0,17-19 1 16,11 4 2-16,26 4 1 16,6-7-1-1,9 9 0-15,7 7 0 16,-5 1 0-16,0 4 0 16,3 0 0-16,-2-3 1 15,-7 2 1-15,-10-1 0 16,-24-4 2-16,-17 0 2 0,-20-9 4 15,-8 1 4-15,1-10 5 16,-7-4-1-16,-3-10-2 16,-7-9-11-16,11-16 24 15,-3-14 8-15,5-23 10 16,9-9 9-16,3-9-26 16,5 1-5-16,5 20-4 15,2 16 1-15,-2 26 3 0,-2 5 2 16,-4 25 2-16,-11 5 0 15,-5 3 2-15,0 1-3 0,-2-10-6 32,0 10-5-32,0 2-5 0,-7-3-2 0,4 3 5 15,-3-7 2-15,-10-7 7 32,-3 0 1-32,-14-3-2 15,-10 1-5-15,-21 5-10 16,-29-10-4-16,-23 23-33 0,-5 17-41 15,-23 17-128 1,12 19-107-16,-5 24 158 0</inkml:trace>
  <inkml:trace contextRef="#ctx0" brushRef="#br0" timeOffset="123406.9">7519 2735 1035 0,'-6'0'101'16,"11"-5"77"-1,-7-1 9-15,16-4 11 16,15-2-1-16,23-4-10 0,27 0-21 16,47 4-51-16,16 1-24 15,39 8-41-15,18 3-16 16,24 7-26-16,7 11-4 16,13-1-4-16,8 7 1 15,-26 4-87-15,-10-1-110 0,-46-13 113 31</inkml:trace>
  <inkml:trace contextRef="#ctx0" brushRef="#br0" timeOffset="126400.99">11757 5962 687 0,'-2'-5'123'16,"1"-5"141"-16,-1 4-54 15,2 0-17-15,2 1-30 0,-1-6-35 16,-1 0-13-16,-3-3-24 16,-2 0-14-16,1-4-29 15,0-2-10-15,-3-9-8 16,3-12 2-16,-7-25 0 16,2-13-1-16,3-22 6 15,-4-4 9-15,7-1 19 16,-3-1 8-16,6 17 8 0,-5 5-9 15,3 11-21 1,2 11-8-16,-8 14-23 0,10 11-12 0,-7 16-6 31,5 6-1-31,-9 10 2 0,-7 2 8 0,7 1-2 32,7 3-3-32,-3-1-3 15,12-1-3-15,13 1 0 16,-1-1 0-16,6 0-1 15,8 2 0-15,-1-1 0 0,6 1 1 16,11-3 0-16,11 1 0 16,8-1-1-16,9-2 0 15,14-3-1-15,2 2 0 0,0-3 0 32,4-1 1-32,2 4 0 0,-7-4 0 0,-1 2 2 15,-17 1 2-15,-22-3 0 31,-11 7 1-31,-20 0-1 0,-9 1 0 0,-12 2-1 16,-4-1-2-16,2 2 0 16,8 6-2-16,7 4-1 15,0 1-2-15,-5 10-1 16,-2 10-3-16,7 20 1 16,-2 11 1-16,-5 21-1 15,0 5 2-15,-14 19-8 16,7 0-11-16,1 8-15 15,-3-3 2-15,6-20 9 16,-3-6 13-16,0-27 18 16,8-14 2-16,-8-15 3 15,4-12 1-15,6-6 0 16,-10-13 1-16,5 1-2 16,-4-6-2-16,1-1-2 15,4 1-1-15,-3-2-3 16,5 0 0-16,8 7-1 15,1 3 0-15,15 5 0 0,-2-1 2 0,12 0-1 32,14 9-1-32,-1 6 1 15,13-4-1-15,6-6 2 0,-6-2 0 0,7-7 0 32,-10-2 0-32,-5-1 1 0,5 2 0 0,-4-2 1 15,-1 3 0 1,-9-3-1-16,-7 0 0 15,-16 2 0-15,-3 4-1 16,-1 4 0-16,3 1 0 0,0-7 1 16,1 1 1-16,-9-2 0 15,-3-3 1-15,-16 0 1 16,0-8 1 0,-8 2 1-16,-5-7 0 0,5-10 0 15,2 4 1-15,1-11 1 16,-9-19 0-16,-3-16 0 15,-4-15-1-15,-4-19-1 16,0 1-1-16,0-11 3 0,-2 2-1 16,5 17 5-1,0 0 0-15,6 24-4 16,0 6-1-16,-6 14-6 16,8 13-1-16,0 6-1 15,1 3 1-15,10-1-1 16,-7 0-1-16,10 8 1 15,-1-4-1-15,1 7 0 0,0 0 0 16,1 7-1 0,-1 6-1-16,0-1 0 0,0 1-2 15,0-1 0-15,2 7-1 16,-2 3 1-16,3 0 2 16,-3 0 4-16,3 1 0 0,2-6 1 15,-2-1 1-15,11-2 1 16,7-3 0-16,7-1 3 15,10-2 0-15,12 3-1 16,12 3 0-16,17 0-2 16,8 3-1-1,7 3-2-15,9-2 0 0,3-1 0 0,4-3 0 16,7 0 0-16,-13 0 2 16,-24 0 1-1,-9 0 0-15,-23 0 3 16,-14 0 0-16,-10-2 12 15,-3 1 5-15,-18-3 6 16,5-2 1-16,-7 6-14 16,2-3-5-16,-3 3-9 15,0 5-2-15,0 4-1 0,-8 1-1 16,4-2-1-16,-6 1-9 0,4 0-30 16,4 4-17-1,5 0-62-15,2 2-52 0,13 3 99 16</inkml:trace>
  <inkml:trace contextRef="#ctx0" brushRef="#br0" timeOffset="129342.67">15153 4638 994 0,'-1'-3'101'0,"-6"-3"72"0,-5 4-75 16,-2 4 6-16,-7 4-40 15,7 1-16-15,5 4-22 16,1 3 6-16,9 11 11 15,6 8 9-15,5 16 12 16,4 9-5-16,1 24-19 16,4 4-10-16,-9 16-22 0,-7 4-4 31,-6 6-8-31,-11 0-2 0,-2-8 1 0,-3-10 1 16,-2-13 7-1,6-13 2-15,7-18 0 16,5-12 1-16,1-19 13 15,6-8 15-15,8-11 26 0,7-3 5 16,5-5-6 0,3 0-13-16,10-3-27 15,10 3-5-15,6 3-2 16,13 5-3-16,11 0 3 16,-10 3-2-16,17 7-3 0,-9-5-2 15,7 3-2-15,15-1 0 0,5 0-1 16,11-3 1-16,-6 3-2 15,-3-7 1-15,-15 1-1 16,-9-2-1-16,-9-1 3 16,-10-1 0-16,-14-5 3 31,-10 8 2-31,-20-9 4 0,-5-1 8 16,-10-2 3-16,-4-7-2 15,-8-5-1-15,-2-4-5 16,2-10-6-16,-1-3 4 15,-2-24 4-15,-3-9-3 0,1-17-4 16,-1-13-5 0,0-10-8-16,3 0 1 0,3 9 5 15,3 5 5-15,5 29 12 16,-2 7 4-16,2 29 2 16,0 7-2-16,0 14-9 15,0 6-4-15,0-2-6 16,-1 2 0-16,-6 2-3 15,4-2-1-15,3 2 4 0,-3-4-3 16,-3 2 0 0,3 2-2-16,3 6-4 15,0-1-2-15,8 4 0 0,-4 5 1 0,9-2 4 32,0 2 2-32,1-2 3 15,6 2 2-15,9-8 2 16,-2 0-1-16,17-10-2 0,6 1-3 15,9-5-2-15,7 1 0 16,10 1-2-16,1 2-1 16,10 1 1-16,-2 6 1 15,0 3 1-15,-3 1 0 0,-9 1 0 16,-10 1 0-16,-16 5 1 16,-17-5-1-16,-17 3 3 15,-2 0-1-15,-3-2 1 16,7 2 0-16,0-3 0 15,-8-1-2-15,0 6-1 16,-1-4 0 0,-3 10-3-16,-3 7 3 15,2 7 0-15,-12 10 1 16,7 21 1-16,3 8-2 0,-17 17 0 16,7 4 0-1,-1 10 0-15,7-2 0 0,2-1-1 16,2-2 1-16,-5-14-3 15,2-5-1-15,-6-11-6 16,4-9 0-16,2-10 3 16,0-2 2-16,-1-13 6 15,-3-4 2-15,8-11 0 16,-4-3 1-16,5-3-2 0,-1-8 0 16,4 0-2-16,9 0-1 15,11-3-2-15,4 6 0 0,4 0 1 16,-5-3-1-16,12 0 1 15,7 2 0-15,10-2-2 16,18 6-2-16,14 0-4 16,12-2 0-16,6-4 3 15,-3 3 2-15,10 1 5 32,-1 0 1-32,6 7 1 0,-6-11 1 15,-9 0 0-15,-15-5 0 16,-20-1 1-16,2 6 1 15,-27-7 0-15,5 6 0 0,-16-4 0 16,-11-6 0-16,-3-3 1 16,-12-5 1-16,-4 0-2 15,-8-6-3-15,-6-18-2 16,-5-12-3-16,0-35-3 16,2-16-4-16,0-21-5 15,0-14-3-15,4-5 8 0,3 2 5 16,3 21 9-1,0 17 4-15,-3 42-2 16,1 16-1-16,-3 22 3 16,1 5-1-16,1 7 1 0,1 0 3 0,1 0 1 15,7 7 1-15,6-2 2 16,1 6-3-16,7-8-5 31,-3-8 0-31,2 8-4 16,4-4 0-16,19 9-1 15,6 6-2-15,21-5-3 0,14 9 0 16,11 0-1-16,11 1 1 16,5 6 0-16,9 0 1 15,9-1 1-15,7 2 1 16,-1-1 1-16,-20-6 1 0,-15 4 2 16,-15-5 1-16,-21-1 1 15,-7 5 0-15,-29 1-2 16,-12-3 2-16,-19 5-2 15,-4 4 0-15,-4 5-2 16,-1 2-2-16,7 11-5 16,2 5 1-1,8 14-2-15,3 13 1 0,7 15 2 0,-1 4 1 16,-2 3 2 0,1-4 0-16,-7-4 0 15,-2 0 1 1,-10-10-9-16,-2-4-2 0,0-11 0 15,-1-6-1-15,0-10 5 16,1-1-2-16,2-7-3 16,3 7-1-16,5 0-1 15,5 0 2-15,9-7 2 16,8-3 2-16,9-2 7 16,5-9 1-16,18-5 2 15,9-3-1-15,0-8 2 0,3-6 2 16,1 0 0-16,-5-7-1 0,6-3-2 15,9 4-3-15,5 2-1 16,14 10 0-16,15 2-1 16,1 9 0-16,8 3 1 15,-2-3 0-15,4 8 1 32,-3-2 0-32,-5-1 2 0,-4 0 1 0,-30-5 0 15,-23 0 3-15,-30-6 1 16,-9-2 6-16,-13-11 5 15,6-2-2-15,-10-18 0 16,-6-5-5-16,8-18-1 16,-1-7 1-16,-1-26-1 15,-7-12-1-15,-2-17-6 16,1-10-2-16,-2-2-2 16,-7 1-2-16,-5 4 0 15,-3 8 0-15,0 11 3 0,4 11 0 31,10 21 0-31,7 1 3 0,-2 20 1 0,6 7 1 16,2 13 2 0,-6 12 0-16,1 8-3 15,5 0 1-15,0 8 1 16,0 0 1-16,0 2 3 16,2-2 1-16,9-2 4 15,2-5 0-15,2-4 0 16,9 4 3-16,3-5-5 0,14 5-8 15,16-1-4-15,7 2-4 0,21 6-4 16,12 6 6-16,21 9 2 16,7-3 1-16,-4 7 4 15,1 2 1-15,-18-7 0 16,-8 10-1 0,-19-13 0-16,-15-4 0 0,-18 1-2 15,-16-5-1 1,-23 4-3-16,1-7-3 15,-10 5 0-15,2 2 0 0,2 1 2 16,5 13 1-16,11 4-2 16,-2 11 1-1,14 18-4-15,-6 11 0 0,-4 34-2 0,-9 7-1 32,-12 21 3-32,-3 4 1 0,-15-5 3 15,-1 1 0-15,-3-28-20 16,7-4-22-16,7-31-71 15,5-12-144-15,3-27 153 16</inkml:trace>
  <inkml:trace contextRef="#ctx0" brushRef="#br0" timeOffset="133710.01">11680 5047 457 0,'-2'-2'129'16,"-1"-7"163"-16,3-1-46 0,0 1-14 15,1-8-34 1,3 6-59-16,-4 1-33 16,-4 1-48-16,-5 9-10 0,-2 0-13 15,0 3-4-15,3 6-3 16,-2 4 0-16,7 1-3 16,-1 0 3-1,-1 8-1-15,0 2-5 0,-8 4-7 16,-4 10-7-16,-8 5-6 15,-5 3 0-15,-6-4-2 16,4-6 0-16,7-10 0 0,7-11 2 16,18-18 1-1,4-8 2-15,10-16 0 16,3-4 0-16,10-12 2 16,1-4-1-16,6-10 0 0,-6-1 4 0,-4-1 11 31,1 7 5-31,-5 13 12 15,-2 4 3-15,-9 20-7 0,-7 15-3 16,1-10-10-16,0 21-9 0,7 6-6 16,2 2-1-1,10-4 1-15,2-3 0 16,9-1 0-16,6-3-1 16,1 13-1-16,-4-2 5 15,-12 12-1-15,-12 2 0 0,-8 3-3 16,-4 1-1-1,-4-1-2-15,4-4 0 0,4-6-8 16,7-2-20 0,12-3-76-16,1-7 282 15,0 3-162-15</inkml:trace>
  <inkml:trace contextRef="#ctx0" brushRef="#br0" timeOffset="138116.2">3017 7837 536 0,'9'-19'142'0,"-1"-6"121"0,10 10-36 16,-3-2-11-16,4 3-17 15,3 7-13-15,13 7-40 0,5 0-19 16,16 13-26-16,17-5-5 15,15 1-17-15,7-5-11 16,28 0-17-16,6-4-10 0,24-9-25 16,4 1-3-16,-11-5-14 31,-5 4-37-31,-28-2-129 0,-9 9-388 16,-56-7 334-16</inkml:trace>
  <inkml:trace contextRef="#ctx0" brushRef="#br0" timeOffset="138675.84">2376 8091 1290 0,'5'-5'131'0,"-2"-3"70"15,-7-2 20 1,-6 3-66-16,-9 0-30 15,-8 7-47-15,-12 7-28 16,-12 18-33-16,-10 6-10 0,-5 28-10 16,9 5-3-16,8 17-1 15,16-1-2-15,30-7 0 16,14-10 1-16,25-27 2 0,7-6 1 16,13-14 4-1,3-7 0-15,-2-9-32 16,1-4-45-1,-9-17-175-15,-5 7-198 0,0-21 245 16</inkml:trace>
  <inkml:trace contextRef="#ctx0" brushRef="#br0" timeOffset="138894.54">2657 8261 1177 0,'13'-6'146'0,"-2"4"98"0,-3 2-36 15,-5 13-83 1,-9 2-35-16,-10 17-42 15,-9 4-22-15,-10 15-20 16,-3 1-6-16,3 1-4 16,2 1-1-16,19-13-1 15,14-2 0-15,25-15 2 16,10-8-3-16,30-10 1 0,-1-1 1 16,1-11-3-16,4-2-27 0,-9-11-106 15,-3-2-79-15,-3-4 104 16</inkml:trace>
  <inkml:trace contextRef="#ctx0" brushRef="#br0" timeOffset="139040">3067 8453 882 0,'-12'5'178'0,"-1"1"148"0,4 18-107 16,7 6-36-16,2 13-71 16,6 2-33-16,1 6-49 0,1-1-12 0,-4 10-34 31,0-5-41-31,-6 5-147 15,-1-6-115-15,1-10 164 16</inkml:trace>
  <inkml:trace contextRef="#ctx0" brushRef="#br0" timeOffset="139262.66">3342 8641 1376 0,'-19'9'153'15,"-8"2"89"-15,-12 8-69 16,-9 5-31-16,3 4-53 16,2 6-24-16,16 0-40 0,15 4-15 15,24 5-13-15,23-5-3 16,25-10-11-16,13-11-30 16,20-15-168-16,6-7 141 15</inkml:trace>
  <inkml:trace contextRef="#ctx0" brushRef="#br0" timeOffset="139749.67">4440 7356 705 0,'9'-29'125'15,"-1"4"133"-15,2 3-6 16,-5 11-42-16,-5 9-15 15,-13 18-37-15,-4 5-18 0,-7 12-32 32,0 3-22-32,10-1-45 15,6 1-23-15,11-4-18 16,7 1-2-16,9-3-65 16,8 6-82-16,1 14 87 15</inkml:trace>
  <inkml:trace contextRef="#ctx0" brushRef="#br0" timeOffset="140503.75">4524 7578 1003 0,'-4'21'95'0,"3"-3"48"16,1 3-20-16,11-7-33 16,6-3-19-16,20-9-14 15,10-1 0-15,6-4-6 16,11 3-10-16,7-1-9 16,6-3-10-16,13 4-14 15,4 5-2-15,7-2-4 16,5 2-1-16,1 3-1 15,1 0 1-15,-12-7 1 0,3 1 0 16,1-5-2-16,5-5 17 16,1 0 22-16,1 2 6 0,-7 3 10 31,-7-1-17-31,-8 12-20 16,-5 2-4-16,3 9-7 0,-6 1-2 15,-5 4-3 1,-2-4-1-16,-12 1 2 0,-3-4 0 15,-7-6 4-15,-1-4 1 0,-11-7 3 16,-6-10 3-16,-17-2 7 16,-5 2 0-16,-10-6-1 15,-7 4-3-15,-1-1-11 16,6-1 0-16,2 1 5 16,4 1 0-16,4-3 5 15,2 3-2-15,-2-9-5 16,0 4 0-16,1 1 6 15,1-4 3-15,1-1 4 0,-6 1 4 16,0-6 4 0,-1 1 3-16,-5-11 3 15,0-2-3-15,-7-1-15 16,5 6-10-16,-2 12-12 16,0 5-18-16,-1 8-72 15,2 7-52-15,-2 1 72 16</inkml:trace>
  <inkml:trace contextRef="#ctx0" brushRef="#br0" timeOffset="141174.21">5606 7562 510 0,'3'-1'170'15,"-1"-6"166"-15,1 1-87 16,3-7-22-16,-4-1-51 15,-2-5-32-15,0-4-38 0,-5-6-7 16,-1-2-16-16,1-7-13 16,3-9-21-1,2-7-10-15,0-11-11 0,3-9 5 16,-1-16 6-16,-2-3 3 16,2-12-4-1,1-6-6-15,-3-9-7 0,3-6-5 16,-8-3-3-16,-6 1-2 15,8 19-11-15,-7 10-3 16,6 15-2-16,2 17-1 0,2 18 0 16,-6 1 2-16,3 17 6 15,-2-1 1-15,-9-1 2 16,7 6 0-16,3-9-2 16,5 0 1-16,2-5-1 15,7-3-1-15,3 9-4 16,-7 5-3-16,0 17-34 15,-7 7-44-15,-6 17-130 0,3 8 118 16</inkml:trace>
  <inkml:trace contextRef="#ctx0" brushRef="#br0" timeOffset="142203.24">7114 7810 568 0,'11'1'126'16,"-3"-1"135"-16,-5 4-93 15,-5-4-62-15,-7 0-32 16,-2-4-39-16,3 1-16 16,0 0-3-1,8 3 4-15,0 0 8 16,0-9 8-16,13 9 9 16,7 0 4-16,9 3 14 15,4-3 5-15,21-5 8 16,4-3 3-16,18-4 0 15,9-1-14-15,8 0-16 16,-5-1-10-16,2 6-21 16,2-4 3-16,-2 1-7 15,-4-4 0-15,-8 3 8 16,-14 1 3-16,-23-3 4 0,-1 3-3 16,-18-4-5-16,-5 1-4 0,-7 0-4 15,-6-2 0 1,1 2-2-16,0-2 2 15,-4 0 0-15,1-4-1 0,-2-4 0 16,0-4-4-16,-3-2-3 16,-2-3-1-1,-4-3-1-15,-2-1-1 0,0-12-3 16,1-7-1 0,4-15 1-16,-4-7 1 0,-2-7 7 15,4-3 0-15,-2 4 2 16,-1 1 2-16,0 7 5 15,7 5 3-15,-3 6 2 16,6 5-2-16,2 7-5 16,-2 2-8-16,1 3-3 15,3-3-3-15,-3 5-4 0,8-3 5 0,0 8-1 16,-7 2 0-16,1 4-2 16,-1 9 1-1,-1-1 0-15,-4 5-1 16,-7 0 0-1,-2 3 1-15,3-8-3 16,-1-3-1-16,11 9-6 0,7-4 0 0,-1 16-51 16,4-2-41-16,4 18 57 15</inkml:trace>
  <inkml:trace contextRef="#ctx0" brushRef="#br0" timeOffset="166563.2">13894 4955 524 0,'18'-1'97'0,"-6"-7"98"15,-1 5-7-15,-4-5-7 16,-1 3-25-16,-4 5-28 16,-2 0-10-16,-5 2-11 15,-5 9-8-15,-8 5-21 16,-1 9-3-16,-5 2-8 16,0 7-6-16,9-8-2 15,2-11-3-15,11 3-6 16,4-6 2-16,7-5-1 0,4 4-13 0,0-7-15 15,-6 7-4-15,-8 5-12 16,-9 5 2 0,-10 1-2-1,-7 0-2-15,5 6-4 16,-3 1 0-16,7-12-1 0,1 0 1 16,4-10 0-16,10-1 0 15,3-1 3-15,3-5 2 0,2-11 2 16,-5-10 1-16,5-9-4 15,6-8-2-15,9-1-2 16,3 1-1-16,2 3 1 16,2 12 0-16,-1 5 4 15,3 10 3-15,-12-1 5 16,-1 1 3-16,-5 5 11 16,-2-3 1-16,-2-1-6 15,1-7-2-15,3-5-11 0,3-1-4 16,2 2 3-1,-2 4-2-15,-3 11 2 0,-2 1 4 16,-10 2 2 0,-4 2 1-16,0 3 0 0,-3 1-2 0,7-3-2 31,6 8-1-31,-4-1-4 16,7 12 1-16,2 9 3 15,1 9-1-15,3 12 0 16,-5-3-5-16,12 9-3 0,2-3-2 0,14-9-9 15,16-2-17 1,9-22-90-16,-1-3-64 16,7-19 92-16</inkml:trace>
  <inkml:trace contextRef="#ctx0" brushRef="#br0" timeOffset="195419.02">5383 9912 413 0,'5'9'109'0,"-3"-1"137"16,7-3-23-16,-7-5 10 16,4-8-13-16,3-8-18 15,-1-1-13-15,2-3-26 16,-7-4-13-1,-1 8-40-15,-9 4-18 16,-12 4-39-16,-7 8-16 0,-23 6-16 16,-10 5-10-16,1 8-9 15,-2 3-2 1,17 16-2-16,5 1-1 0,16 2-3 16,11 2 1-16,21-8-1 15,9-1 0-15,17-7 3 16,11 0 0-16,10-3 3 15,8-1 0 1,0-2 0-16,-2 1 1 0,-18 1 1 16,-13 1 0-16,-23 4 8 15,-10 10 6-15,-35 5-3 16,-7 7 0-16,-30 2-7 0,-7-6-5 0,3-13-11 31,-2-6-19-31,17-21-57 16,9-6-38-16,21-11-88 15,15-14-66-15,28-5 157 16</inkml:trace>
  <inkml:trace contextRef="#ctx0" brushRef="#br0" timeOffset="196192.27">5751 9863 1516 0,'0'5'76'0,"-3"11"-1"16,-2 10-13-16,2 15-28 16,3 10-23-1,9 1-10-15,2-5-1 0,10-6-1 16,7-11 1-16,5-17 6 16,8-12 16-16,2-16 38 15,0-6 17-15,6-14 19 0,-5-1-8 16,-10 1-26-16,-5-2-10 15,-17 10-7-15,-12 6 7 16,-4 10-6-16,-10 8-7 16,-5 6-21-16,3 10-15 15,5 4-10 1,9 7-2-16,4-2 1 0,7-5 2 0,5-7 9 31,4-10 7-31,4-11 20 16,3-3 8-16,-3-9 2 15,-1 5 0-15,-2-8-2 16,-7 3-7-16,-7 7 8 0,-3 16-3 16,-2-3-12-16,-11 1 0 0,-4 10-11 31,4 6-3-31,-4 2 2 0,3 3-1 0,6-2 0 16,-5-12 0-1,6 4-1-15,2-1-3 0,3-3 0 16,-1 1-1-1,1 1-3 1,-2 1 0-16,0 4 0 0,-1 2 0 16,-6 4-1-16,-2-4-1 0,5 11-1 15,-9 5-1 1,11 11-2-16,0 14 0 0,4 19 0 16,5 15 0-16,1 18-3 15,2 3 2-15,2 6-13 16,-10-8-2-16,-5-10 3 15,-14-5-1 1,-6-20 14-16,4-9 4 0,-15-24 3 16,6-9 2-16,-6-18 4 0,0-7 1 15,1-15 0-15,6-9-1 16,-2-19-1 0,-2-14-2-16,9-12-4 15,8-5-3-15,16 2-6 0,15 8-3 16,11 4-2-16,11 5-3 15,18 0-64 1,6-3-44-16,17-5-117 16,2-9-129-16,7-3 212 15</inkml:trace>
  <inkml:trace contextRef="#ctx0" brushRef="#br0" timeOffset="196565.77">6448 10150 1767 0,'5'-12'147'0,"-2"4"71"15,-3 6-7-15,-1 21-90 16,-6 14-44-16,-2 19-62 16,-1 10-14-16,-1 2-12 15,7-1 1-15,4-20 3 16,3-10 0-16,8-30 8 15,0-11 5-15,-2-23 28 16,4-10 7-16,4-21 15 0,-1-2 2 16,6-1-12-16,3 2-2 15,5 12-11 1,8 12-10-16,-6 14-13 16,2 14-5-16,-5 15-7 15,6 15 2-15,-9 19-1 0,-4 3 1 16,7 14-24-16,-12 5-18 0,12-3-67 0,1-2-72 15,-5-12-121 1,2-4-145-16,1-15 244 16</inkml:trace>
  <inkml:trace contextRef="#ctx0" brushRef="#br0" timeOffset="197875.53">7256 10051 856 0,'0'-35'172'0,"0"-1"231"15,2 3-187 1,-9 7-41-16,-2 12-29 15,-10 19-52-15,-11 12-24 0,-2 20-38 16,-4 8-15-16,9 17-19 16,0 6-3-16,15 15-3 15,12 6 0-15,6-6-5 16,15-1-8-16,16-22-7 16,3-16 0-16,21-23 6 15,7-21 10-15,6-32 12 16,10-12 7-16,-13-25 19 15,-16-15 11-15,-7-7 18 0,-23-9 1 16,-6-2-2 0,-8-5 5-16,-14-9 8 15,-8-2-1-15,-4 5 3 16,4 16-12-16,11 39-4 16,0 20 4-16,3 38-16 15,10 16-4-15,-3 38-26 16,1 17-8-16,0 31-4 15,-8 13 4-15,0 10-45 16,3 7-29-16,1-12-27 0,0-14-2 0,5-29 47 16,-8-20 31-1,4-32 34-15,-3-19 6 16,3-25 13-16,3-18 4 16,3-27-3-16,3-10-3 0,10 0-16 15,2 8 0-15,4 33 0 16,9 11 0-16,2 34 1 15,-6 17-5 1,-3 17-10-16,-10 7-26 16,-7-2-10-16,7-10-2 15,-8-16 6-15,-1-11 23 0,3-16 14 16,-5-12 4-16,0-11 3 16,-1-3 0-16,12-5-2 15,-3-1-1-15,-1 14-5 16,4 6-3-16,-3 15-8 15,0 12-3-15,-6 12-25 16,-2 7-18-16,-4 6-30 16,-7-2-6-16,5-6 28 15,-8-5 24-15,0-17 49 16,-5-8 25-16,2-21 29 0,3-10 7 16,1-18-4-1,9-5-16-15,4-6-28 0,8 5-9 16,8 16-11-16,6 10 0 0,2 17 5 15,-6 12-3-15,-2 6-1 16,-8 7-2-16,-5 12-5 16,-4 0-4-16,-8 11-12 15,7 2 6 1,-2 8-25-16,1-2 4 16,6-14 12-16,-1-5-5 15,17-21 31-15,-5-11 11 16,12-16 14-16,-2-7 7 15,-8-13 20-15,-5-3-1 16,-6 7 7-16,-13 1 1 0,-7 10-15 16,-14 4-8-16,-24 2-30 15,1 11-20-15,-27 6-48 16,1 4-24-16,2 1-78 16,5-10 55-16,31-1 43 0</inkml:trace>
  <inkml:trace contextRef="#ctx0" brushRef="#br0" timeOffset="198720.4">9176 9898 1229 0,'0'11'214'16,"0"3"198"-16,0 8-214 16,0-3-15-16,1 9-92 15,3 6-23-15,0 3-45 16,-4 9-14-16,-6-2-7 15,1-4-13 1,-3-6-3-16,4-11-1 0,2-14 4 16,1-7 12-16,1-17 22 15,0-7 9-15,0-12 18 16,4-12 5-16,12-5-16 0,8 2-8 31,1 8-14-31,3 8-1 0,1 13 3 16,7 18 1-16,-1 16-5 15,-4 15-5-15,-10 12-5 16,-10 5-5-16,6-2-16 16,4-2-6-16,4-15-15 15,6-14-1-15,3-18 15 16,-6-4 7-16,7-15 17 0,-10-4 6 0,-8-17 8 16,5 3 7-16,-9-2 13 31,1 4 2-31,-4 18 2 15,-7 5-1-15,-3 23-14 0,-10 18-5 16,-1 15-14 0,10 12-7-16,1 4-13 0,8-3-2 15,7-14 1-15,11-13 3 16,10-19 12-16,5-9 3 16,3-16 12-16,-1-6 5 15,-12-10 18-15,-2 5 9 0,-10-3 10 16,-16 5-1-16,-17 4-16 15,-13 0-11-15,-24 6-50 16,-2-3-31-16,-7 10-79 16,3 6-77-1,8 19 118-15</inkml:trace>
  <inkml:trace contextRef="#ctx0" brushRef="#br0" timeOffset="199234.49">10110 9836 1527 0,'8'13'174'0,"0"3"105"16,-12 6-115-1,3 5-24-15,-10 10-90 0,3 1-31 16,14-3-28-16,1-15-2 0,16-13 0 16,14-7 2-16,-1-22 27 15,-5-2 21-15,9-9 33 16,-12-13 13-16,-6 8 14 15,0 2-8-15,-14 6-22 16,2 14-12-16,-10 18-29 16,-2 7-10-1,-3 39-18-15,-4 2-15 16,3 15-46-16,6 6-19 0,9-30-30 16,23-5 13-1,10-33 41-15,9-7 26 16,2-22 72-16,-5-10 19 15,-6 0 35-15,6-5 14 16,-11 3-4-16,-7-3-6 16,-9-3-28-16,-16 1-19 0,-5 15-34 15,1 25-10-15,1-4-9 16,20 37-3-16,-11 0 3 16,8 8-5-16,17 1-5 15,-23-15-6-15,17 14 0 16,-14-11-5-16,-12 0-5 15,-2 10 7-15,-18-2 6 16,-8 11 5-16,-29-5 16 16,-7 3 0-16,-14-14 2 0,-10-8-5 0,-17-25-74 31,10-10 341-31,-21-18-221 0</inkml:trace>
  <inkml:trace contextRef="#ctx0" brushRef="#br0" timeOffset="213985.24">4954 3735 516 0,'0'1'181'0,"-3"-5"165"0,2 8-118 16,-7 0-28-16,-5 0-66 15,8 7-30-15,-12-3-33 16,4-1-10-16,-4 2-17 16,-5 0-4-16,-3 9-10 0,-2 4-5 15,-5 14-12-15,1 8-3 16,2 16-1-16,1 5 0 15,9 9-2 1,6-3 0-16,17-2 0 16,3-10-2-16,15-18 0 0,4-14-2 15,5-20 8-15,2-10 5 16,2-14 17-16,5-4 10 0,-10-10 12 16,-2 1 3-16,-11 2 2 31,-14 2 2-31,-14 3-15 15,-9 7-9-15,-12 2-25 0,2 4-13 16,-6 10-7 0,-3 0-12-16,2 8-31 0,4 3-35 15,14-1-126-15,7-1-119 16,12-6 182-16</inkml:trace>
  <inkml:trace contextRef="#ctx0" brushRef="#br0" timeOffset="-213373.85">5391 3842 563 0,'5'2'99'0,"0"-2"86"0,-5 0-39 0,3 0-64 31,-3-4-25-31,1 1-37 16,-1-5-8-16,-1 4-9 16,-7-6 0-16,3 4-2 15,5 3 0-15,-1 1 0 16,1 1-1-16,0-1 1 15,0 2 7-15,0 0 11 0,-3 0 5 0,6 3 16 16,0 0-3-16,-3-3 1 16,6 0 3-16,-12 0 2 15,3-3 2-15,3 3-3 16,-2 0-5-16,1-1-10 16,-7-6-3-16,6 3-3 15,2 2-1-15,0 0-4 16,2-7-2-16,1 4-2 15,2-1 0-15,-4 6 5 16,1-2 1 0,-2 9 0-16,0-7 0 0,0 1 0 15,0-1 0-15,0 0 0 16,-2 0-1-16,1 0-4 16,-12 2-4-16,5 1-3 15,0 5-3-15,2 0 0 0,3-2-1 16,0-4 0-1,3-1 0-15,-10 9 2 0,8-10 3 0,-4 4 6 16,5-4 3-16,1 0 3 31,0 0-3-31,0 0-5 16,1 0-2-16,-1 0-4 16,0 0-1-16,0-1-2 15,0-1 0-15,0 1 0 16,0 1-1-16,0 0 0 15,0 0-1-15,0 0 0 16,0 0-1-16,10-10 0 16,-7 9 0-16,0 1-1 0,-3 0 1 15,0 1 3-15,-2-1-25 0,1 2-113 16,-13 4-212 0,-2 8 193-16</inkml:trace>
  <inkml:trace contextRef="#ctx0" brushRef="#br0" timeOffset="-212346.25">4495 4022 816 0,'-5'11'133'0,"1"0"116"16,4-5-42-16,9-6-40 15,10-3-35-15,14-11-38 16,11-8-12-16,15-11-20 16,7-10-6-16,15-9-12 0,1-5-6 15,4 1-15-15,-2 2-8 0,-13 14-11 32,-13 12-3-32,-20 25-2 15,-17 12 0-15,-32 25 1 0,-16 10 3 16,-33 16 0-1,-10 7-3-15,-21 17-5 16,-7 4-4-16,-3 2 1 16,3 0 2-16,15-17 4 15,15-15 3-15,33-23-1 0,24-18-2 16,41-22 3-16,21-14 3 16,26-23 12-16,13-9 10 15,6-13 15 1,-3-1 1-16,2 3-4 15,-15 9-8-15,-25 13-18 0,-7 14-2 16,-47 24-6-16,1-4-4 16,-38 29-4-16,-13 14-8 15,-22 19-13-15,-3 15-3 16,-4 5-2-16,7-2 7 0,15-17 13 0,13-18 5 31,29-20 5-31,11-14 0 16,28-18 3-16,13-13 0 0,18-23 5 15,9-11 2-15,1-10 6 16,-2 1 0-16,-14 9 0 16,-7 8 0-16,-24 17-2 15,-15 13-1-15,-20 22-6 16,-18 11-4-16,-17 26-7 16,-5 10-3-16,-6 14-26 15,0 4-23-15,20 1-107 16,13-9-137-16,33-17 172 15</inkml:trace>
  <inkml:trace contextRef="#ctx0" brushRef="#br0" timeOffset="-211563.14">5797 3812 411 0,'-8'2'143'16,"5"-2"171"-16,1 1-62 0,2-1-14 16,2-3-16-16,1-2-19 15,0-1-7-15,-1-3-33 16,-2 2-12-16,-10-10-39 15,-7 6-28-15,-9 3-41 16,-3-1-20-16,-14 9-22 16,-4 3 0-16,-7 14-5 15,2 4-2-15,5 18 0 16,4 0-1-16,18 1 2 16,1-4-1-16,29-6-2 0,14-3 2 15,11-5 2 1,9 3 1-16,7 4 2 15,0 1 0-15,-2 6-1 16,-3 2 0-16,-18 1-12 16,-7 2-9-16,-17 8-18 15,-14-5-8-15,-18 7 10 0,-9-4 8 16,-12-17 24-16,2-6 9 0,-3-23 10 16,9-7 1-1,7-24-3-15,9-13-1 16,22-18-3-16,8-9-1 15,28-4 1-15,8 5 3 16,18 7 3-16,14 12 4 0,-2 10 2 16,-3 7-2-1,-1 19-4 1,-9 8-5-16,-10 9-7 0,-11 13-4 0,-17 17-2 0,-10 5-3 31,-14 17-3-31,-6 8 2 0,-5 2 3 16,3-7 5-16,7-14 4 15,10-12 1-15,14-18 1 16,8-9 1-16,13-18 6 16,3-11 2-16,6-17 6 15,2-8 1-15,3-12-4 16,-3-5-1-16,-13 4-6 0,-5 7-1 16,-33 14-2-1,-6 3-1-15,-30 13-14 0,-9 9-12 16,-4 16-27-16,1 6-21 15,13 17-72 1,10 0-59-16,16-1 108 0</inkml:trace>
  <inkml:trace contextRef="#ctx0" brushRef="#br0" timeOffset="-211295.01">6166 3981 763 0,'16'12'109'0,"-2"7"126"0,-2 7-88 15,-4 11-41-15,5 4-21 16,-7-4-23-16,2-4-18 16,3-13 33-16,0-12 15 0,24-17 5 15,-4-12 10-15,12-18-7 16,-2-5-4-16,-12 0-5 16,-4-1 3-16,-21 4-22 15,-4 4-15-15,-17 10-25 16,-10 1-15-16,-20 17-38 15,-5 6-14-15,-5 11-49 16,0 6-41-16,18 3-126 16,10 4 138-16</inkml:trace>
  <inkml:trace contextRef="#ctx0" brushRef="#br0" timeOffset="-210873.05">6819 3995 1404 0,'2'32'126'0,"-2"12"61"15,-4 8-10-15,1 16-68 16,-5 4-45 0,5 4-50-16,2 0-9 0,1-7-36 15,1 0-14-15,4-12-19 16,4-8 0-16,2-18 34 15,-1-7 15 1,-2-14 25-16,0-12 12 0,-7-28 17 16,1-9 6-16,-8-29 16 15,-4-9 1-15,-1-26 2 16,2-10 0-16,12 5-14 16,-3 9-5-1,17 33-3-15,8 18-3 0,1 31-10 16,2 8-8-16,-4 12-18 15,-4 5-1-15,4 9-1 16,-4 5 1-16,-7 3-1 16,-13 7-1-16,-13 2-24 15,-14 8-19-15,-10 3-58 16,-4-5-47-16,-7-4-220 0,12-9 218 16</inkml:trace>
  <inkml:trace contextRef="#ctx0" brushRef="#br0" timeOffset="-210594.96">7458 3751 794 0,'3'-4'193'0,"-8"6"286"0,-10 9-243 0,-17 11-40 15,-11 0-48-15,-6 13-82 16,7-2-22-16,7 5-26 15,13 0-12-15,22-4-9 16,13 3 0 0,20-6 4-16,5 4 3 0,1 3 3 0,-3 0 0 31,-10-1-1-31,-11 1 0 0,-16-3 1 16,-18 1-10-16,-25 1-65 15,-16-3-65 1,-22 15 68-16</inkml:trace>
  <inkml:trace contextRef="#ctx0" brushRef="#br0" timeOffset="-200507.52">8920 5102 245 0,'3'0'86'15,"-1"0"76"1,1-1-24-16,-3-3-8 0,-6 4-5 16,3-6-4-16,1 6-12 15,1 0-7-15,-3 0-4 32,4 0 3-32,-7-2 0 0,0 1-2 15,3 2-17-15,-6 7-13 0,-7 8-28 16,-12 5-13-16,-16 7-15 15,-8 10-3-15,1 14-1 16,5 6-1-16,14 9 0 16,12-6-2-16,23-4-2 15,14-7 7-15,19-12 12 16,6-11 11-16,9-16 26 16,0-9 8-16,-4-14 7 0,-6-6-3 15,-13-9-15-15,-5-3-11 16,-16 0-18-16,2 0-8 15,-16 9-14 1,-16 1-5-16,-6 14-6 16,-11 1-5-16,-16 11-26 15,5 2-21-15,0 5-52 16,8-1-43-16,17-4-155 16,15 0 176-16</inkml:trace>
  <inkml:trace contextRef="#ctx0" brushRef="#br0" timeOffset="-199885.73">9342 5148 1142 0,'12'0'197'0,"2"0"114"0,-14-5-69 31,0 2-47-31,-6-8-91 15,-8-5-32-15,-2 5-40 16,0-2-12-16,-11 1-11 16,1 6-5-16,-7 6-4 15,1 1-2-15,0 13-3 16,9 1 1-16,7 5 0 0,3-1 1 0,12 3 2 31,-2 3-1-31,3 0 2 0,3 1 0 0,-3 1 0 16,-3-1 1-16,-7 4 0 31,-4-3 0-31,-2-3-1 0,2-4 2 16,5-7-1-16,9-13 0 0,1 5 0 15,10-10 0 1,8-3 1-16,3 0 0 16,3 0 3-16,12 7 0 15,-4 5 2-15,3 11-2 16,0 8-2-16,-9 4-1 0,-6 5-2 15,-15-2 0-15,-9 6-5 16,-13-3-7-16,-20 10-24 16,-5 1-23-16,-8 1-55 15,-2 0-28-15,9-9-82 16,7-6-70-16,13-13 171 16</inkml:trace>
  <inkml:trace contextRef="#ctx0" brushRef="#br0" timeOffset="-199581.46">9536 5239 967 0,'-5'5'60'0,"-5"17"58"0,2 11-17 16,-3 22 5-16,7 9-24 15,-1 2-54-15,-1-3-13 16,17-17-7-16,3-12 0 0,13-21 31 15,9-12 22-15,-6-16 44 16,-2-9 18-16,-6-14 3 16,-3-3-9-1,-6-3-25-15,-7-5-14 16,-6 3-28-16,-6 2-13 0,-11 10-26 16,-13 4-17-1,-7 12-33-15,-4 12-26 16,2 9-59-16,11 8-35 15,9 0-266-15,4 0 259 16</inkml:trace>
  <inkml:trace contextRef="#ctx0" brushRef="#br0" timeOffset="-199245.68">9769 5342 810 0,'33'36'102'0,"-8"8"81"15,-7 13-45-15,-13 12-73 16,-5 6-22-16,-5 2-33 15,-3-6-6-15,2-7-28 16,-2-5-18-16,3-10 0 16,0-15 1-16,-1-16 55 15,4-12 57-15,-1-19 83 16,2-12 24-16,-4-21 16 0,2-12-22 16,1-21-50-16,-1-8-19 15,8-1-31-15,6 3-14 0,3 24-23 16,10 15-2-16,-5 32-12 15,1 12-6 1,-3 21-9-16,-2 6-4 16,-6 10-2-16,-3 4 1 0,-15 4-15 15,-10-1-23-15,-8-1-55 16,-3-3-48-16,7-14-181 16,8-11 187-16</inkml:trace>
  <inkml:trace contextRef="#ctx0" brushRef="#br0" timeOffset="-199001.85">10280 5383 1056 0,'5'3'137'15,"-5"6"117"1,-10 2-43-16,-15 7-18 16,-9 4-47-16,-4 8-53 15,-2 1-32-15,12-1-43 0,6 3-11 16,23-4-9-16,15 2-3 15,19 6 2 1,3-1 2-16,0 3 1 0,-12 4 1 16,-13 1-4-16,-11 5-18 0,-20-5-47 31,-18 2-44-31,-22-5-209 0,-20-2 192 0</inkml:trace>
  <inkml:trace contextRef="#ctx0" brushRef="#br0" timeOffset="-198030.19">7491 7546 502 0,'5'2'163'0,"-5"1"184"16,4 2-67-16,1 0-68 15,-2-4-43 1,5-1-60-16,-1-1-21 0,4-9-27 0,3 1-4 15,14-1-2-15,2-1-2 16,10 2-10 0,-1 4-7-16,-11 2-21 15,2 3-5-15,-9 6-2 16,-7 5 1-16,-3 2 3 16,-6 3-1-16,-5 7-1 15,-3 7-3-15,-5 18-5 16,-2 10-1-16,-7 19-2 15,1 5-2-15,1 3-26 16,-4-4-13-16,12-17-38 16,-2-12-25-16,12-18-50 0,6-11-51 15,2-15 116-15</inkml:trace>
  <inkml:trace contextRef="#ctx0" brushRef="#br0" timeOffset="-197692.35">8073 7699 965 0,'-8'7'170'16,"0"9"245"-16,-9 6-234 0,-5 19-67 16,-5 8-34-16,-1 12-63 15,10 2-13-15,18-6-5 0,16-10-2 16,17-18 2-1,4-11-1 1,4-18 28-16,0-9 23 0,-5-10 34 0,0 0 16 16,-12-8 2-16,-10 1-2 15,-12-6-24 1,-10-1-12-16,-11-3-28 16,-11-4-25-16,-3 2-38 15,-7 4-17-15,-2 8-53 16,1 9-37-16,15 4-151 15,11 2-216-15,30-3 287 16</inkml:trace>
  <inkml:trace contextRef="#ctx0" brushRef="#br0" timeOffset="-197446.01">8370 7676 982 0,'22'23'170'0,"-10"4"156"15,-8 0-73-15,-9 11-103 16,-6 3-49-16,-3 6-69 15,1-1-17-15,5-8-12 0,8-10-3 16,19-18-1-16,6-10 17 16,16-15 24-16,5-7 22 15,3-4 37-15,1-6 4 0,-2-4-2 32,-10-2-4-32,-23 0-19 0,-13 2-18 15,-30 0-24-15,-18 2-23 0,-17 15-58 16,-2 12-25-16,-1 11-74 15,-4 14-64 1,25 5 119-16</inkml:trace>
  <inkml:trace contextRef="#ctx0" brushRef="#br0" timeOffset="-197040.17">8933 7895 986 0,'2'38'137'0,"-4"4"73"0,-1 12-106 15,-7 4 1-15,1 5-96 16,1 1-41-16,-1-8-61 16,2-2-2-16,7-15 14 15,0-7 35-15,7-19 130 31,-1-13 32-31,3-19 63 0,2-11 21 0,2-22-23 16,-4-8-1-16,2-13-33 16,4-14-5-1,0-4-50-15,3 1-14 0,7 19-14 16,0 19-19-16,7 35-2 16,-5 12-13-16,-7 21-21 15,2 1-3-15,-9 10-1 16,-2 1-2-1,-11 5-20-15,-8 4-19 16,-9 1-50-16,-9-1-31 16,0-7-101-16,0-1-114 0,14-7 192 15</inkml:trace>
  <inkml:trace contextRef="#ctx0" brushRef="#br0" timeOffset="-196761.41">9646 7729 1442 0,'3'-3'192'0,"-6"-3"126"16,-6 6-57-16,-15 8-87 0,-5 8-72 0,-5 7-60 15,2 3-15-15,4 2-21 16,9-1-2-16,19 0-3 16,17 2 0-1,18-2 1-15,6 0 1 0,-5 0-1 16,-1-2-1-1,-19 7 2-15,-7 1-2 0,-20-3 1 16,-14 3-7 0,-19-5-12-16,-8-1-6 0,-13-5-46 15,-6-5-24-15,-11-9-73 16,3-8-51-16,7-12 120 16</inkml:trace>
  <inkml:trace contextRef="#ctx0" brushRef="#br0" timeOffset="-195911.99">1674 6340 547 0,'-12'3'136'16,"-2"-1"155"-16,-1-2-20 0,9 0-40 16,-3 0-18-16,7-3-51 15,2 3-28-15,3-5-47 16,7 0-18-16,5 2-16 15,11-6-2-15,12-1-11 16,12-4-6-16,12 0-19 16,7 0-5-16,2 9-7 15,-16-2-1 1,-12 15-2-16,-12 7 0 0,-23 19 0 16,-1 10 0-16,-23 29 0 0,-14 7 2 31,-10 20-2-31,3-2 0 15,-3-2-25-15,4-6-14 0,7-16-49 16,10-10-32-16,12-24-65 16,7-13-80-16,11-21 153 15</inkml:trace>
  <inkml:trace contextRef="#ctx0" brushRef="#br0" timeOffset="-195658.12">2380 6545 950 0,'22'-3'209'0,"-8"6"208"0,-5 10-209 32,-7 4-32-32,-12 13-73 0,-5 3-19 0,-7 8-39 31,4 0-14-31,4-3-16 16,6-3-5-16,15-9-4 15,5-2 3-15,15 3 0 0,6 1 1 0,13 9-1 16,1 0-4-16,-14 4-2 15,-1 7-1 1,-29-2-7-16,-14 4-14 16,-19 0-67-16,-16-4-61 0,-3-10-413 31,7-2 349-31</inkml:trace>
  <inkml:trace contextRef="#ctx0" brushRef="#br0" timeOffset="-195294.08">2493 6678 1414 0,'40'-29'137'16,"-9"-1"105"-16,-9 10-22 0,-4 7-79 15,-3 5-26-15,3 3-58 16,12 2-23-16,0 3-24 16,-5-3-3-16,10 9-7 15,-2 6-2-15,0 5-2 16,2 10-1-16,-18 11 0 15,-6 4-2-15,-9 15 4 16,-9 0 1-16,7 1 2 16,0-3 1-16,8-17 2 15,3-8-1-15,3-19 2 16,4-13 2-16,12-20 3 0,-2-8 1 16,7-17 2-1,-7-5 5-15,1-2 8 0,-6-1 2 16,-10 6 3-16,-11 5-7 0,-15 3-24 15,-11 8-15-15,-15 8-31 16,1 11-43 0,-5 14-99-16,-1 4-122 0,16 22 166 15</inkml:trace>
  <inkml:trace contextRef="#ctx0" brushRef="#br0" timeOffset="-195143.5">3227 6788 817 0,'36'44'99'0,"-8"5"62"16,2 9-53-16,-15 12-28 15,-12 7-43-15,-5 7-92 16,-9-1-134-16,5-6 113 16</inkml:trace>
  <inkml:trace contextRef="#ctx0" brushRef="#br0" timeOffset="-194932.41">3310 7476 838 0,'5'-19'174'0,"-3"-18"169"0,4-4-62 15,-6-26-99-15,-3-8-28 16,-3-22-43-16,2-7-19 0,6 3-23 16,7 11-8-16,4 33-6 15,3 16-5-15,3 31-4 16,-2 10-5 0,-9 15-15-16,-3 4-3 15,-7 11-14-15,-9 1-6 0,-6 5-52 16,1 2-35-16,-16 0-94 31,6-5-124-31,5-3 176 0</inkml:trace>
  <inkml:trace contextRef="#ctx0" brushRef="#br0" timeOffset="-194695.72">3784 6692 1453 0,'-2'-2'169'0,"-14"2"79"15,-3 8-27-15,-18 3-117 16,-1 11-51-16,5 11-40 16,6 0-6-16,20 4-11 15,4-3-2-15,17-2 0 16,4-1 0-16,7 3 5 16,-3 0 1-16,-14 9 3 15,-3 4-8-15,-26 2-29 0,-6 5-15 16,-25-5-57-1,-12-8-40-15,-26 1 83 16</inkml:trace>
  <inkml:trace contextRef="#ctx0" brushRef="#br0" timeOffset="-171050.64">11861 6796 647 0,'-14'0'139'16,"0"-2"135"-16,1-1-29 0,5-6-68 15,3-1-26 1,5 4-33-1,8-5-16-15,2 3-21 0,5 2-1 16,-4 4-17-16,-1 0-8 16,-1 4-13-16,-4 4-11 0,3 5-13 15,-3 2-3-15,7 0 4 16,6-1 5-16,12-1 17 16,8 0 0-16,25-8 11 31,11-1-3-31,11-5-3 0,11 0 4 15,8-8-17-15,5 1-4 16,27 6-18-16,-2-6-5 0,-11 7-3 16,6-3-1-16,-15 1 0 15,6 2 1-15,6 0 2 16,-11-1 1-16,-9 1 0 16,-8 2-1-16,-7-1-5 15,-1-3-1-15,-13 4-1 16,-4-1 2-16,-29-1-35 15,-7-2-37-15,-34-1-110 0,-16-5-87 16,-6 8 142 0</inkml:trace>
  <inkml:trace contextRef="#ctx0" brushRef="#br0" timeOffset="-170632.23">14125 6515 626 0,'-5'0'130'0,"-1"0"156"0,-7 6-43 15,-7-1-36-15,2 1-29 16,1 4-51-16,3-5-19 31,11-1-14-31,6 6-2 0,9-4-14 16,10 5-6-16,8-1-13 16,7-6-8-16,2 6-13 15,4-1-8-15,-9 2-15 16,3 4-4-16,-14 2-8 15,-10 5 0-15,-16 11-1 16,-27 2 1-16,-21 6 3 16,-9 1-15-16,-14-1-40 15,-3-1-40-15,4-6-137 0,4-5-99 16,17-4 172-16</inkml:trace>
  <inkml:trace contextRef="#ctx0" brushRef="#br0" timeOffset="-170099.79">12184 6425 1006 0,'8'0'101'15,"-9"0"71"-15,-21-1-95 16,-4 1-22-16,-10 0-18 0,-3 0 0 16,-4 6-13-1,-3 3-7-15,7 10-15 0,-1 7-3 16,1 11-2-16,0 4 0 0,1 7 2 15,0-7 17-15,8-3 32 16,-6-8 7-16,21 1 15 16,4-6-3-1,11-6-20-15,11 3 4 0,8-7 2 16,3 3-8 0,18 3-8-16,9 3-14 15,7-1-47-15,11 2-57 0,-1 4-276 16,3 7 224-16</inkml:trace>
  <inkml:trace contextRef="#ctx0" brushRef="#br0" timeOffset="-168978.07">12743 7450 686 0,'-10'-4'175'0,"1"-6"127"0,-7 1-52 15,0-4-20-15,-6-1-55 16,-5-2-21-16,-1 5-45 15,-7 0-21-15,-3 9-37 16,-3 2-19-16,7 7-15 16,2 1-7-1,-1 4-9-15,11 7 0 0,-2-3-3 16,2 8-1 0,17 2-1-16,5 1 1 0,7 3-1 15,7 2 2 1,8-1 1-16,-5 4 0 15,9 3 1-15,4 9 0 0,0 0-1 16,3 4 0-16,-6 1 0 16,-5-3-13-16,-14 0-11 0,-12-2-7 15,-16-4-10 1,-10-2 13-16,-14-7 14 16,-2-2 8-16,0-12 13 15,4-4 15-15,4-16 33 0,5-3 21 0,3-24 29 16,14-11-6-1,8-26-13-15,14-6-23 16,20-13-22 0,4-6-10-16,15 1-17 0,1 1 7 0,14 19-16 15,2 15 0 1,2 24-4-16,9 9-8 16,-1 17 2-1,-4 6-1-15,-14 8-4 0,-12 2-5 16,-21 6-4-16,-5-1 1 15,-23 8 8-15,6 4 5 16,-15 14 6-16,-8-2 2 0,5 14 0 0,-6 0-2 16,2-11-1-16,10 5-3 15,8-17-7 1,13-6 1 0,14-2 1-16,7-12 2 0,10-5 10 15,-9-8 2 1,11-7 8-16,-8-7 7 0,-4-11 13 15,-1-2 1-15,-12-19 4 0,-1 5-2 16,-13-4-8-16,-2-1-2 16,-24-5-13-1,-2 4-8-15,-9 6-17 16,-8 5-10-16,15 20-40 16,-5 5-39-16,19 9-123 15,12 2-124-15,2 5 190 16</inkml:trace>
  <inkml:trace contextRef="#ctx0" brushRef="#br0" timeOffset="-168684.38">13257 7655 1268 0,'-3'21'150'0,"-7"2"57"0,3 7-41 15,-1 2-26-15,3 1-83 16,10 0-22-16,9-9-25 15,8 0 12-15,8-7 34 16,9-14 18 0,12-12 33-16,1-2 3 0,-2-15 4 0,-2 7-5 15,-28-6-12-15,-9-3-10 32,-23-10-33-32,-18-2-14 0,-27-5-28 0,-3 8-10 15,-11 12-12-15,2 6-11 16,10 10-38-16,13 6-32 15,24 1-107-15,14 2-68 0,32 3 142 16</inkml:trace>
  <inkml:trace contextRef="#ctx0" brushRef="#br0" timeOffset="-168505.93">13683 7766 1116 0,'0'28'160'16,"0"8"76"-16,3 4-90 16,4 9 5-16,-1 4-108 15,2 6-23-15,0 4-70 0,0 5-65 16,-8-7-243-16,0 1 203 16</inkml:trace>
  <inkml:trace contextRef="#ctx0" brushRef="#br0" timeOffset="-168261.32">13655 8485 252 0,'-15'-21'185'0,"0"-5"110"0,2-30 51 16,0-10 2-16,6-22-85 16,2-15-13-16,-1-10-64 0,17 2-16 15,-4 15-23 1,6 17-34-16,12 30-18 31,-7 16-18-31,12 25-19 0,-4 4-10 0,4 13-20 16,0 13-7-1,0 2-12-15,4 9-5 0,-6 3-4 16,-4 7-8-16,-12-4-26 16,-12 4-20-16,-20-4-50 15,-9-9-35-15,-9 6-70 16,-3-10-72-16,7-4 155 16</inkml:trace>
  <inkml:trace contextRef="#ctx0" brushRef="#br0" timeOffset="-167911.94">14379 7600 1073 0,'8'0'240'0,"-7"0"240"15,-15 0-248-15,-2 5-3 16,-12 3-92-16,-7-2-28 0,7 10-42 15,-5 0-19-15,6-1-25 0,9 7-8 16,6-4-12-16,17 9-1 16,20 6-2-16,2-6 1 15,12 9 2 1,-4-9-1 0,4-1 0-16,2 4-2 15,-4-6 4-15,-9 0-1 16,-20-7 3-16,-10-4 2 15,-18 4 2-15,-9-8 1 0,-9 1-9 16,1-1-10-16,-6-9-32 16,-1-8-28-16,-2-10-121 15,-9-5-120-15,1 8 171 16</inkml:trace>
  <inkml:trace contextRef="#ctx0" brushRef="#br0" timeOffset="-163692.48">17285 1019 884 0,'6'-9'88'0,"2"-2"80"0,3 3-23 16,-3 0 12-1,0 0-19-15,1 2-32 16,-1 4-15-16,0 1-17 16,0 2-11-16,-3 10-5 15,-4 2-4-15,1 12-17 16,-2 5-8-16,0 17-23 16,1 10-5-16,2 20-3 15,2 15-2-15,3 10 5 0,-2 6-15 0,5-15-63 16,2-15-39-16,3-22-121 31,3-14-81-31,-3-23 181 16</inkml:trace>
  <inkml:trace contextRef="#ctx0" brushRef="#br0" timeOffset="-163376.72">17439 1093 1157 0,'-3'-12'123'16,"-5"-10"105"-16,5-2-9 0,6-1-33 16,5-1-34-16,10-5-50 31,7-5-19-31,5 6-11 16,6-7-8-16,11 17-21 15,-7 12-14-15,1 13-19 16,-3 12-8-16,-8 13-10 15,3 10 3-15,-22-9 1 0,-5 5 0 0,-9 7 0 16,-21-12-2 0,-9 1-8-16,-8 0-6 0,-27-20-35 15,4 2-26 1,-4-14-50-16,-3 0-31 16,28-11-147-16,9-3 180 0</inkml:trace>
  <inkml:trace contextRef="#ctx0" brushRef="#br0" timeOffset="-162646.22">18454 1076 649 0,'-13'5'154'0,"-1"-4"74"0,3 2-18 16,1-1-11-16,7-2-59 0,2 0-10 15,10 0-12-15,1-2-13 16,13-1-21-16,6 2-12 15,4 1-26-15,5 0-13 16,1-2-19 0,7 2-6-16,-7 0-23 0,-6 0-37 0,-12 0-130 15,-10 0-118 1,-11 6 155 0</inkml:trace>
  <inkml:trace contextRef="#ctx0" brushRef="#br0" timeOffset="-162451.54">18391 1352 1225 0,'-11'11'134'15,"9"-3"109"1,5-3-34-16,18-7-5 0,4-7-54 0,14-6-69 16,2 1-23-16,10-5-43 15,-1 3-27 1,-1 1-97-16,2-3-73 0,-6 9 85 0</inkml:trace>
  <inkml:trace contextRef="#ctx0" brushRef="#br0" timeOffset="-162178.22">19493 966 1300 0,'0'3'196'0,"0"6"76"0,-3 9-50 16,-6 2-17-16,-2 13-99 0,1 5-24 15,5 8-35-15,5 4-17 16,5 4-21-16,3-2-4 15,-3-3-17 1,4 0-32-16,1-16-119 16,1 0-126-16,3-13 152 15</inkml:trace>
  <inkml:trace contextRef="#ctx0" brushRef="#br0" timeOffset="-161812.31">19883 1024 1414 0,'-3'-3'120'0,"-2"11"34"0,-8 3 23 16,-1 9-72-16,-1 7-28 0,-14 6-22 0,13 5-22 0,8 0-24 16,13 4-3-16,24-4-3 31,-1-1 2-31,15-12 3 15,1-9 2-15,11-9 1 16,6-5 0-16,6-8 0 16,-4-4 5-16,-16-10 18 15,-15-2 17-15,-10-7 29 16,-19-1 7-16,-14-8-17 16,-6 1-16-16,-32-11-34 0,-2 1-17 0,-17 12-12 15,-4 5-4-15,4 21-17 31,3 1-29-31,23 5-81 16,4-4-44-16,33 6 86 0</inkml:trace>
  <inkml:trace contextRef="#ctx0" brushRef="#br0" timeOffset="-161450.79">20325 623 1122 0,'-2'-1'0'0,"5"9"148"0,0-5 40 0,5 2 32 15,-5-5 26-15,13-4-111 16,5 1-24-16,10-5-32 16,15 4-20-16,-6-4-36 15,4 1-10-15,-10-2-40 0,-4 1-58 16,-8-1-175-16,-1-4 151 15</inkml:trace>
  <inkml:trace contextRef="#ctx0" brushRef="#br0" timeOffset="-161231.31">20970 336 1340 0,'3'-1'150'16,"2"1"39"-16,0 9-53 16,-1 9 17-16,-4 18-89 15,5 5-17-15,-2 11-15 16,-8 3-11-16,2 7-14 16,3 1 6-16,-8-11-57 0,8-2-45 15,2-10 51-15</inkml:trace>
  <inkml:trace contextRef="#ctx0" brushRef="#br0" timeOffset="-160780.98">21177 330 1112 0,'1'-13'147'0,"1"4"70"0,1-2 7 16,-1 1-47-16,1 9-53 0,5-1-40 15,-2 2-11-15,5-4-31 16,5 4-7-16,6 4-11 16,5 3-6-16,3 10-10 31,1-1-2-31,-2 4-4 0,-6 1-2 0,-10 2 0 15,-7 3-1 1,-12 0-1-16,-13 3 1 0,-22-2 2 16,-2 4 0-16,-6-4 2 15,10 1-1-15,26-2-1 16,12-3 0 0,29-2 1-16,21-1 1 15,30 1 1-15,22-2-1 0,12 3-2 16,4-6-20-1,2 1-84-15,-7-8-58 0,-23-13 75 16</inkml:trace>
  <inkml:trace contextRef="#ctx0" brushRef="#br0" timeOffset="108219.03">13166 8497 981 0,'17'-22'166'0,"5"3"159"15,-3-3-166-15,0 7-5 0,-10 4-44 16,-4 1-3-16,-5 7-14 16,-3 1-3-16,1 9-2 31,2 8-13-31,5 15-13 0,9 16-12 16,15 27-26-16,9 12-9 15,23 22-11-15,2 7-4 16,13 5-9-16,4 4-27 15,-2-14-46-15,1-11-13 16,-10-27-38 0,-15-11-10-16,-20-17-146 0,-12-6 172 0</inkml:trace>
  <inkml:trace contextRef="#ctx0" brushRef="#br0" timeOffset="108528.02">13510 9332 1312 0,'4'25'127'0,"9"6"78"0,0 3-17 15,1 7-49-15,11 0-33 16,13 4-45-16,0-5-8 31,18-9-4-31,3-9 1 0,1-22 31 16,1-3 9-16,-7-28 15 15,3-2 0-15,-10-15-21 0,-4-4-17 16,-4-3-31-16,-14-8-12 16,-20-13-20-1,8 8-7-15,-16-6-21 16,1 8-16-16,15 17-68 0,-4-3-66 0,19 16-516 31,13 6 439-31</inkml:trace>
  <inkml:trace contextRef="#ctx0" brushRef="#br0" timeOffset="109371.67">14251 9978 808 0,'5'-3'77'0,"-5"2"78"0,3-6 27 0,-3 7 39 16,1 0 18-16,-1 0-13 31,-11 7-29-31,-17-7-71 16,-13 11-38-16,-22 9-48 15,1 2-5-15,-2 21-16 16,2 2-4-16,12 22-6 16,7 10-9-16,24 10-3 15,13-5-3-15,22-18-1 0,14-21 2 0,14-27 6 32,5-15 6-32,15-13 12 15,6 1 7-15,4-11 12 16,-8-4 5-16,-14-7 7 0,-15-5 4 15,-15 2-2-15,-10 6-4 16,-12 11-14-16,7 16-13 16,-20 25-19-16,11 18-2 0,-2 15-7 15,-9 3 2-15,30-7 0 16,-6-21 0-16,26-13 1 16,1-11 2-1,3-20 5-15,0-14 5 0,-5-7 4 16,-1-3 4-16,-18-1 9 0,-3 7 5 15,-11 7 10 1,-9 6-1-16,-5 17-6 16,-2 12-5-16,5 34-13 15,1 13-4-15,7 18-6 16,11-2-3-16,3-7-3 0,11-4-3 0,0-1-2 31,2 4-2-31,-10-7-3 16,-10 2 0-16,-28-8-1 15,-9-1 3-15,-22-13-17 0,-6-12-12 16,3-16-29 0,3-17-22-16,11-24-36 0,4-18 3 15,14-30-11-15,8-11-16 0,28-6-41 16,14 8-86 0,26 9 150-16</inkml:trace>
  <inkml:trace contextRef="#ctx0" brushRef="#br0" timeOffset="109609.13">15128 10231 1247 0,'0'11'271'16,"-8"0"334"-16,-9 6-393 16,-7 8-14-16,-17 13-88 15,-5 3-28-15,1 11-37 0,-6 0-18 16,26 14-19-16,11-6-8 15,19-11-9-15,23-11-3 16,8-27-5-16,12 2-7 16,11-13-44-16,1-8-37 0,4-14-127 31,-3-13-133-31,-6-23 205 16</inkml:trace>
  <inkml:trace contextRef="#ctx0" brushRef="#br0" timeOffset="109994.05">15399 9742 1473 0,'-1'-13'194'15,"-4"7"142"-15,4 23-118 16,1 15-24-16,0 21-50 0,0 18-28 16,-2 18-42-16,-3 2-26 15,-3 23-34-15,4-4-6 0,5-1-9 31,10-5-5-31,16-27-17 16,11-11-1-16,11-26-5 0,3-18 3 0,3-22 16 16,-4-11 3-16,-1-25 7 15,1-4 1-15,1-13 5 16,-2-6 3 0,-10 4 23-16,-14 0 15 0,-21 9 24 15,-10 10 5-15,-25 29-15 0,-7 23-12 16,-15 38-27-1,1 17-8-15,12 8-9 16,10 0-5-16,35-16-4 16,12-13-4-16,35-20-10 15,11-9-11-15,21-21-33 16,8-11-30-16,20-7-96 0,-7-13-51 16,5-9 126-1</inkml:trace>
  <inkml:trace contextRef="#ctx0" brushRef="#br0" timeOffset="110380.81">17125 9679 1196 0,'18'-33'110'0,"-3"7"104"15,9 9-4-15,-3 15 40 0,2 9-7 16,1 24-35-16,0 12-31 15,-10 44-68 1,-3 1-30 0,-11 27-39-16,-8 10-14 15,-6 9-18-15,-2 6-6 16,3-8-62-16,4-2-59 0,6-23-233 16,3-11 197-16</inkml:trace>
  <inkml:trace contextRef="#ctx0" brushRef="#br0" timeOffset="110697.52">16988 10436 1480 0,'22'-13'155'16,"3"-1"95"-1,9 0-80 1,-4-2 10-16,6 0-43 15,5 2-16-15,11-2-37 16,9 5-9-16,17 2-36 16,7 5-12-16,-8 14-17 15,-12 4-9-15,-18 22-5 0,-15 5 0 16,-12 18 5-16,-10 4 0 16,6 5 2-16,-10-7 2 0,6-6-6 15,3-14 1 1,-4-6 1-16,3-8-3 0,-1-16-17 15,-1-8-38-15,-1-14-152 16,-1-13-132-16,-6-25 175 16</inkml:trace>
  <inkml:trace contextRef="#ctx0" brushRef="#br0" timeOffset="110857.01">17605 9958 1458 0,'-5'14'128'0,"2"-1"116"16,0-4-157-16,-5-4-55 16,2-5-37-16,-2-16-98 0,9-5-70 15,12-8 78-15</inkml:trace>
  <inkml:trace contextRef="#ctx0" brushRef="#br0" timeOffset="111472.88">18062 10261 1698 0,'34'71'110'0,"-12"-7"37"16,-5 2-11-16,-14-6-8 15,-6-12-50-15,-2-9-44 16,-6-14-8 0,-1-15-10-1,8-4 6-15,0-17 16 0,4-8 5 0,4-17 13 31,3-7 2-31,7-20-6 0,10-3-4 16,12 3-8-16,7 9-2 16,-4 27-6-16,0 15-5 0,-9 24-11 15,-12 9-7-15,7 23-11 16,-5 2-6-16,3 12-17 16,-6-11-9-16,0-9-25 15,-4-9 4 1,9-18 19-16,6-3 9 0,2-16 27 15,7-14 2 1,1-13 3-16,-4-9 3 0,-4 4 5 0,2 3 0 16,-13 8-1-1,4 17-4-15,-13 16-4 16,-2 20-1-16,6 25 0 0,-9-7-2 0,14 12 0 31,14-5 0-31,-3-27 0 16,22 0 0-16,-5-35-1 0,2-5 12 15,9-9 12-15,-4-21 7 16,12-2 9 0,-7-8-1-16,1-15 12 15,-8 7 13-15,-22 0 19 0,-15 3 2 16,-24 36-8-16,-26 14-19 16,-20 41-28-16,-5 34-13 15,-9 26-17-15,12 18 0 0,21-4 0 16,13-5-3-1,39-26 0-15,24-16-3 16,50-8-1-16,23-14-18 16,23-14-26-16,-2-8-30 15,6-19 288-15,1 4-177 0</inkml:trace>
  <inkml:trace contextRef="#ctx0" brushRef="#br0" timeOffset="114131.34">9984 12617 1264 0,'1'-16'136'0,"1"-1"92"16,6 1-34-16,-4 11-50 15,7 5-28-15,2 21-25 16,1 18-16-16,8 30-28 16,-1 12-11-16,1 20-22 15,0 11-7-15,-6 4-12 16,0-1-20-16,3-9-34 0,-7-10-7 15,-7-25-3 1,-2-11 16-16,-3-31 22 16,-6-17 3-16,-5-26 10 0,-2-21 3 0,-7-29 21 15,4-14 19-15,-8-24 38 16,2-7 17-16,-10-1 26 31,-5-4 8-31,-1 13-8 0,0 7-8 16,9 5-32-16,14 12-20 15,15 12-12-15,14 15-3 16,24 10 5-16,14-1 1 16,25-3-12-16,2 2-6 15,5-9-8-15,-2 4-4 0,1 6-18 16,-4 5-34-16,-8 9-130 16,-9 11-93-16,-26 15 132 15</inkml:trace>
  <inkml:trace contextRef="#ctx0" brushRef="#br0" timeOffset="114325.15">10320 12858 1843 0,'-5'1'47'0,"22"-12"-7"0,38-20 26 15,5-12-21-15,2-10-41 0,-4-7-142 16,2 3-201-16,-6 0 190 16</inkml:trace>
  <inkml:trace contextRef="#ctx0" brushRef="#br0" timeOffset="114592.9">11066 13076 751 0,'8'41'29'0,"-7"-2"3"16,-2-15-10-16,-9-10 48 0,-4-14 86 15,0-13 37-15,-2-21 47 16,-3-9-21-16,5-15-41 16,8-6-21-16,3-5-20 15,10 3-8-15,12 9-21 16,3 7-16-16,15 17-45 15,4-1-21-15,8 17-25 16,0 3-36-16,-7 8-120 16,1 4-95-16,-1 2 117 15</inkml:trace>
  <inkml:trace contextRef="#ctx0" brushRef="#br0" timeOffset="115193.28">11523 12867 988 0,'22'22'211'0,"-3"-1"251"0,10-12-293 16,-6-4 2-16,4-14-82 16,2-7-21-16,-1-19-18 15,-1-4 3 1,-5-5 11-16,-2-5 5 0,-5-2-3 16,-4 7-9-16,-19 8 10 15,-6 4 2-15,-16 18-10 16,-7 9-2-16,-7 21-34 15,-6 22-15 1,-7 27-9-16,5 14-3 16,22 20-4-16,6-3-1 0,35-14-1 15,7-16 0 1,29-36 3-16,8-11 1 0,13-24 4 16,3-7 2-16,0-18 2 15,-2-8 1-15,6-5 3 16,-8-4 5-16,-4 1 16 15,-10-2 9-15,-28-9 18 0,-13 14-2 16,-21 10-9 0,-8 14-7-16,-21 19-19 15,0 5-6-15,-5 23-10 16,-6 9-2-16,11 19-5 0,4 11-2 0,7 8-6 31,10 14-5-31,6 18-15 0,-2 5-16 16,8 6-51-1,-1 10-28-15,0-2-58 16,-2 5-37-16,-7-7-4 0,1-7 32 0,-6-24 92 16,-1-17 76-1,1-26 152-15,6-20 37 16,12-27 50-16,-6 2 2 0,24-35-59 16,9-12-25-16,24-23-53 15,13-14-23 1,15-23-26-16,11-10-13 0,2-16-13 15,0 5-30-15,-11-8-89 16,-3 2 75-16</inkml:trace>
  <inkml:trace contextRef="#ctx0" brushRef="#br0" timeOffset="115746.45">13311 12579 347 0,'-3'3'35'0,"-10"3"23"0,0-3-29 15,-4 8-53-15,-4 0-3 16,1 1 1-16,-1 5 3 16,1-5 55-16,3 1 44 15,-2 1 115 1,4-1 49-16,8 0 55 16,-1 1-4-16,8 0-54 0,0-3-27 15,11-6-57-15,3 1-24 16,13-8-32-16,11-2-15 15,7 2-21 1,12-4-12-16,9 1-28 0,1 0-5 16,-3-6-15-16,-7 0-28 15,-16-3-106-15,-12 8-67 16,-7-1-418-16,-8 9 366 0</inkml:trace>
  <inkml:trace contextRef="#ctx0" brushRef="#br0" timeOffset="115920">13159 12975 1673 0,'-27'33'163'16,"10"-2"113"-1,23-15-116-15,15-5-27 0,20-11-26 16,13-9-16 0,20-10-35-16,5-10-14 0,12-5-76 15,-7-6-54-15,-5 1-31 16,4-2 39-16</inkml:trace>
  <inkml:trace contextRef="#ctx0" brushRef="#br0" timeOffset="116265.71">15693 11732 1794 0,'25'39'165'0,"4"18"97"16,-4 14-22-16,-6 17-88 15,0 2-50-15,-16 3-63 16,-2-1-18-16,-4-2-20 0,0-2-12 31,-3-4-85-31,3-12-75 0,1-6 84 16</inkml:trace>
  <inkml:trace contextRef="#ctx0" brushRef="#br0" timeOffset="116518.61">14809 13083 1849 0,'54'5'129'0,"12"-2"78"15,7-1-15-15,23-1-23 16,16 1-22-16,35-4-41 16,15-4-31-16,36-11-38 15,4-8-16-15,14-12-17 16,3-2-1-16,0-7-41 16,-11 8-33-16,-25-1-98 0,-11-1-57 0,-30 6 120 31</inkml:trace>
  <inkml:trace contextRef="#ctx0" brushRef="#br0" timeOffset="117375.99">15029 13579 1485 0,'-24'4'137'0,"-1"6"83"0,-15 1-116 16,-4 0-20-16,-8 9-50 15,-8 9-10 1,13 26-17-16,6 10-5 0,17 23-8 31,12 3-2-31,18-12 0 16,10-9-8-16,22-28-9 16,12-17 1-16,15-21-3 0,1-11 21 15,0-12 37-15,-4-12 25 0,-9-12 49 16,-2-4 8-16,-10-7-1 15,-6 12-20-15,-13 17-38 16,-10 15-18 0,-12 29-24-16,-9 20-6 0,-4 20-19 15,-1 9-7 1,14-9-4-16,5-10-2 0,18-20 8 16,14-10 6-16,15-26 6 15,1-4 5-15,7-12 8 16,-9-6 3-16,-9-4 9 15,-1-3 5-15,-18-7 13 0,-9-6 7 16,-8 16 6 0,-17-3-2-16,2 30-6 15,1 10-7-15,-8 28-18 16,14 22-6-16,2 10-12 16,11 4-3-16,4 8 0 15,8-5 1-15,4 0 0 0,-6 1 0 16,-3-4-1-1,-8-2 0-15,-21-4-1 0,-2 1-3 16,-21-5-19-16,-6-14-13 16,-23-15-39-16,-2-17-36 15,1-16-74-15,7-17-19 0,17-28-11 16,7-12 4-16,27-28-180 16,8-5 251-16</inkml:trace>
  <inkml:trace contextRef="#ctx0" brushRef="#br0" timeOffset="117592.43">16072 13864 1444 0,'31'5'209'0,"-15"1"178"16,-15 7-115-16,-27 10-113 16,-14 7-47-16,-15 13-50 0,-2 12-17 15,11 2-21-15,10 4-8 16,24 2-19-16,12-9-4 15,26-13-8-15,15-13-8 0,24-16-36 32,9-11-36-32,16-18-94 15,-2-8-20-15,2-17 103 16</inkml:trace>
  <inkml:trace contextRef="#ctx0" brushRef="#br0" timeOffset="117959.33">16438 13374 1648 0,'-8'0'174'0,"6"14"124"16,0 14-65-16,-5 23-99 15,2 10-30-15,2 29-50 16,1 9-22 0,-3 13-26-1,5 5-6-15,5-18-4 0,1-13-3 16,21-31-9-16,2-21-3 15,16-27 2-15,7-9 2 16,12-17 8-16,0-3 5 0,6-19 4 16,-6 0 12-16,-8-8 29 15,-26-3 24-15,-15 13 23 16,-8-1-3-16,-44 15-8 16,7 19-21-16,-25 30-25 15,0 17-9-15,20 22-19 16,10 3-6-16,23-6-7 15,20-8-1-15,23-14-5 16,19-15 0-16,14-9-26 16,-5-9-30-16,4-10-109 0,-13-2-59 15,4-12 121 1</inkml:trace>
  <inkml:trace contextRef="#ctx0" brushRef="#br0" timeOffset="118320.77">17786 13284 1297 0,'15'8'228'16,"-1"7"241"-16,11 6-257 16,5 12-12-16,3 19-83 15,5 6-32-15,-10 28-46 16,-1 11-14-16,-9 11-13 15,-9 7-24-15,-3-2-99 16,-6-1-102-16,-9-16 105 16</inkml:trace>
  <inkml:trace contextRef="#ctx0" brushRef="#br0" timeOffset="118624.2">17660 14034 1592 0,'24'-12'136'0,"3"-4"78"0,12 2-60 31,7 1 14-31,6-1-27 0,5 6-8 0,11 3-31 16,10 2-16-16,-3 3-32 31,2 0-15-31,-19 3-27 0,-6 10-4 0,-34 3-6 16,-4 12-1-1,-2 19-1-15,-16-6 0 0,5 21 0 16,-1-5 0 0,3-7-4-16,9 2-7 15,5-20-17-15,2-9-9 16,0-23-54 0,0-7-54-16,3-19-139 0,-3-7 151 0</inkml:trace>
  <inkml:trace contextRef="#ctx0" brushRef="#br0" timeOffset="118784.54">18309 13710 1921 0,'-8'15'84'16,"-5"-4"5"-16,10-1-56 0,6-12-101 0,2-6-49 15,18-4-143-15,-5-1-73 16,9 8 179-16</inkml:trace>
  <inkml:trace contextRef="#ctx0" brushRef="#br0" timeOffset="119352.78">18643 14026 856 0,'28'68'199'16,"-4"-6"216"0,1-7-98-16,-9-14-89 0,-5-8-50 15,-6-14-77-15,-4-6-16 16,-1-13-17-16,-3-8-4 0,3-16-6 31,2-4-11-31,9-18-19 0,5-4-2 16,6-9-2-16,12 2 3 0,6 7 9 15,-4 7-7 1,10 23-4 0,-8 4-5-16,-2 22-18 0,4 12 2 0,-17 7-11 15,-4 11-12-15,-5-1-15 16,-6-5-2-16,-3-10 8 15,3-4 11-15,3-19 15 0,0-5 2 16,2-4 2 0,-1-11 5-16,1 0 6 15,3 2 0-15,-1-2 1 16,1 4-4-16,5 16-6 16,-7 3-2-16,9 12-1 15,4 9 0-15,6-6-1 16,8 4 0-16,10-12-1 15,7-6 0-15,13-13 0 16,-6-14 1-16,0-7 4 0,-7-8 14 31,-4 0 18-31,-5 2 17 0,-16 3 24 16,-13 6 3-16,-23-2 11 16,-10 5-6-16,-13 13-16 15,-14 5-12-15,-4 20-29 0,-10 14-11 0,7 16-16 31,12 13-4-31,23 1-5 16,12-5-1-16,28 1-1 0,16-10-2 16,21-7-2-1,15-12-18-15,34-14-60 0,6-6-60 0,8-21 78 16</inkml:trace>
  <inkml:trace contextRef="#ctx0" brushRef="#br0" timeOffset="123404.42">20394 12103 476 0,'-12'0'83'0,"-4"1"103"0,3 1-15 16,5 1 18-16,2 2 6 15,-7-5-6-15,-6-4-20 16,4 0-36-16,4 1-14 15,12-9-17-15,4 5-6 0,11 0-18 16,-2 3-2-16,14 7-13 16,7 0-11-16,0 8-22 15,3 0-14 1,3 2-15-16,-4-7-13 0,-7-5-50 16,-3 1-44-16,-14-7-137 15,-4 1-141-15,-9 4 216 16</inkml:trace>
  <inkml:trace contextRef="#ctx0" brushRef="#br0" timeOffset="123562.62">20115 12363 2084 0,'-6'12'111'31,"-1"-1"24"-31,12-1-57 0,16-7-50 0,10-3-11 16,15-2-4-16,9-4-3 0,-1-2-10 15,-2-3-20 1,3-1-75-16,2-3-65 0,12-2 80 16</inkml:trace>
  <inkml:trace contextRef="#ctx0" brushRef="#br0" timeOffset="124020.57">22327 11462 1643 0,'28'-22'117'0,"-6"5"84"16,-4-2-92-16,-7 13-34 15,-10 2-12-15,1 20 14 16,-4 2 5-16,2 23 19 16,0 11 1-16,-8 11-44 0,11 17-14 15,-3 2-27-15,5 5-12 16,8-4-14-16,-5-7-10 16,0-11-75-16,1-5-38 0,-7-21-87 15,5 1-49-15,-5-15 151 31</inkml:trace>
  <inkml:trace contextRef="#ctx0" brushRef="#br0" timeOffset="124290.78">21533 12426 1460 0,'-12'23'155'0,"4"-5"217"0,30-6-278 15,27-2 22 1,15-10 30-16,4-10 14 0,33-5-9 16,2-4-26-16,39 0-43 15,15 6-25-15,3 8-31 16,-4 2-9 0,-14 8-14-16,-2 0-3 15,-18 7-28-15,-20 1-19 0,-32 3-49 0,-26 3-26 16,-24-4-51-1,-7 8-46-15,-21-8 127 16</inkml:trace>
  <inkml:trace contextRef="#ctx0" brushRef="#br0" timeOffset="125061.83">21942 13252 1845 0,'11'-17'117'0,"-6"-1"19"16,-7-4-3-16,-17-1-52 15,-3-1-3-15,-13 5 6 16,2-1-1-16,-8 13-18 16,0 4-20-16,-8 16-29 0,-1 10-13 15,1 17-11-15,5 6-4 16,23 6-1-16,13 3 1 16,27-3 1-16,11 6 2 0,13-3 2 15,1-3 6-15,5 1-26 16,1-8-12-1,-9-1-9-15,-3 2-9 16,-24-5 18-16,-7-1-1 16,-22-4-21-16,-8 2-14 15,-15-8 0-15,-2 1 14 16,-16-15 35-16,-3-5 34 0,9-20 51 16,-1-12 13-16,26-20 19 31,17-13-12-31,26-18-33 0,10-1-15 15,22 4-8-15,3 3 5 16,10 12 16-16,1 8 7 0,10 12-3 16,-6 10-12-16,-5 18-16 15,-12 6-7-15,-24 19-9 16,-13 6-1-16,-16 21-3 16,-9 9 0-16,-3-2 0 15,3 6-3-15,9-15 1 16,6-9 0-16,15-18-2 0,11-6 2 15,11-16 2 1,12-9 1-16,13-14 11 16,-6-2 3-16,-12-8 17 15,-10 3 7-15,-26-3 2 16,-13 2 2-16,-18 3-14 16,-10 0-7-16,-21 0-13 15,-9-4-7-15,-8 6-21 16,8-1-19-16,12 9-61 15,15 7-42-15,21-1-130 16,7 1-228-16,15 0 296 16</inkml:trace>
  <inkml:trace contextRef="#ctx0" brushRef="#br0" timeOffset="125361.04">22571 13411 1659 0,'3'24'102'0,"1"4"28"15,0-1-21-15,3 0-54 16,4 1-24-16,6-9-6 16,5-6 12-1,8-8 25-15,3-7 18 16,3-9 16-16,-2-5-10 0,-4-4-5 16,-5 3-14-1,-19-7-9-15,-9-3 2 16,-22-11-18-16,-12 5 2 0,-11-2-20 15,-5 4-9-15,1 12-17 16,-1-8-24-16,18 13-55 16,7 1-37-16,26 10-154 15,-6-3-148-15,29 0 236 16</inkml:trace>
  <inkml:trace contextRef="#ctx0" brushRef="#br0" timeOffset="125836.99">23218 13322 1922 0,'19'41'215'16,"-6"-2"205"-16,-9 2-300 0,-4 0-29 15,-11 16-69-15,0 1-13 16,-3 15-5-16,-2 1-1 16,7 0-1-16,1-2-2 0,3-1-39 15,-3-8-34-15,-1-7-80 16,1-4-52-1,3-10-74-15,5-2-24 16,-1-25-99-16,1-10-9 16,0-22 102-16,3-16 69 15,8-29 231-15,-2-15 117 0,-1-21 132 16,2-15 21-16,-1-13 30 16,2 6-17-16,0 9-45 15,2 18-16-15,3 33-35 16,-4 13-13-16,1 26-35 15,4 10-1-15,8 16-23 0,7 5-23 16,11 4-33 0,1 6-14-16,1-2-12 0,-2 4-4 15,-2 0-4 1,-3-2-4-16,-6 6-7 16,-15 2-9-16,-22 3-16 15,-19-4-11-15,-24-1-22 16,-5-1-4-16,-6-13-33 0,6 3-21 15,11-12-68-15,4-3-49 0,25-7-44 16,12-12-42-16,21-4-86 31,13-9 222-31</inkml:trace>
  <inkml:trace contextRef="#ctx0" brushRef="#br0" timeOffset="126111.82">24087 13206 1906 0,'13'13'144'0,"-16"1"67"0,-18 2-27 32,-18 9-66-32,-13 2-31 15,-11-2-39-15,12 7-19 16,21-9-17-16,8 0-8 16,25-1-4-16,8-7-4 0,13 9-2 15,4 4 2 1,12 9 2-16,-1 5 2 0,-6-4 1 15,-3 5 1-15,-19-7 3 16,-12 0 5-16,-23-3 4 16,-17-9-1-16,-24-8-11 15,1-4-13-15,-29-2-70 0,-7-5-64 0,-29-4 79 16</inkml:trace>
  <inkml:trace contextRef="#ctx0" brushRef="#br0" timeOffset="127712.39">18394 15840 1751 0,'1'-2'24'0,"-5"7"8"0,-1 2 43 0,2-3 11 0,12 4 31 16,2-5 5-16,13 2-5 16,-4 1-9-16,14 1-32 15,7-1-25-15,17 3-26 16,5-4-13-16,5-2-12 15,0 0-6-15,-5-3-23 16,-5 0-21-16,-15 0-69 16,-15 0-49-16,-23 0-134 0,1-1 159 15</inkml:trace>
  <inkml:trace contextRef="#ctx0" brushRef="#br0" timeOffset="127957.2">18345 16146 1562 0,'-6'13'158'16,"2"-2"128"-16,9-3-121 15,3-2-10-15,5 0-25 16,2 7-7-16,-5-7-36 16,12 7-15-16,-2-2-25 15,6-7-12-15,13 6-21 16,2-10-3-16,13-2-10 0,14-2 2 0,4-3-51 31,9-2-51-31,-1-2-145 16,-1 0-46-16,-10 0 140 15</inkml:trace>
  <inkml:trace contextRef="#ctx0" brushRef="#br0" timeOffset="128352.4">19356 15458 1115 0,'5'-7'150'16,"-2"-5"136"-16,0 9-94 16,3 6-7-16,-1 2 3 15,0 6-2-15,3 7-15 16,-2 1-11-16,5 6-43 16,6 5-23-16,-2 15-45 15,0 8-15-15,3 14-19 0,-2 9-7 31,-7 9-7-31,4 0-6 0,-2-3-28 16,0-9-26-16,3-13-90 16,-3-11-62-16,2-21-93 15,4-4 143-15</inkml:trace>
  <inkml:trace contextRef="#ctx0" brushRef="#br0" timeOffset="128552.45">19913 15823 2488 0,'-3'4'-27'16,"3"9"201"-16,-2-3-118 0,1-6-37 16,-1-5-25-16,-3-4-7 15,-3-6-30-15,7-2-28 16,1 1-49-16,6 1 58 15</inkml:trace>
  <inkml:trace contextRef="#ctx0" brushRef="#br0" timeOffset="129122.81">20276 15559 1264 0,'-16'-3'162'16,"2"-3"124"-16,6-2-81 0,6-8-90 15,-6 4-33-15,7-4-22 32,2 0 7-32,18 10 21 15,2-5 8-15,9 0 3 0,1 4-14 0,-5 3-27 31,-1 0-16-31,8 9-24 16,-11-2-6-16,3 10-12 16,-6 6-4-16,-14 6-9 15,-5 8-5-15,-13 18-15 0,-2 6-8 0,-7 12-9 16,3 7 5-16,-8 1 16 16,-2 0 11-16,3-12 18 15,8-7 2 1,14-18-1-16,10-4 2 15,16-16 5-15,5 2 8 0,14-11 10 16,-2-11 1 0,15-1-6-16,3-10-7 15,-1-5-11-15,8 5-1 0,-11-3-31 16,-2-5-32-16,-15 0-106 16,-9-11-64-16,-8-3 119 15</inkml:trace>
  <inkml:trace contextRef="#ctx0" brushRef="#br0" timeOffset="129503.27">20992 15406 863 0,'-22'19'92'0,"6"-3"78"0,4-3-39 16,2-2-14-16,7 0 15 0,5-7 29 16,-1 6 8-1,10-4-5-15,3 5-12 0,7 8-31 16,-4-3-18-16,7 3-41 16,4 3-18-16,10 6-20 15,2-1-2-15,1 6 5 16,-4-3-3-16,-2-1-7 15,-5 2-5-15,0 4-9 0,-9-4 0 32,-14 6-9-32,-8-3-21 0,-18 1-53 15,-9 1-26-15,-9 2-52 16,-4-3-48-16,3-10-259 16,2-4 284-16</inkml:trace>
  <inkml:trace contextRef="#ctx0" brushRef="#br0" timeOffset="129693.58">21055 15454 1758 0,'22'-21'155'0,"0"2"106"0,0 3-75 15,-6-4-90-15,0 4-31 0,3-1-43 16,-5-4-12-16,5 6-9 15,2-4-1-15,2 3-69 16,4 2-56-16,5 3 69 16</inkml:trace>
  <inkml:trace contextRef="#ctx0" brushRef="#br0" timeOffset="130132.18">22008 15559 393 0,'19'0'164'16,"1"-1"170"-16,-5-2-47 0,-3 1-73 16,-1-4-24-1,-4 4-20-15,1-1 1 16,-1 3-4-16,-2 6-7 0,-5 7-23 15,-1 4-19-15,-10 5-47 16,-10 4-20-16,-9 8-40 16,-6 7-24-1,-15 8-46-15,-4 2-19 0,6-7-42 16,5-6-31-16,17-21-160 16,13-12 182-16</inkml:trace>
  <inkml:trace contextRef="#ctx0" brushRef="#br0" timeOffset="130318.63">21745 15533 1902 0,'7'14'115'0,"3"5"55"0,1 3-56 16,11 17-40-1,10 5-11-15,12 15-23 16,2-1-8-16,2-3-18 15,-2 2-7-15,3-11-77 16,2-1-55-16,1-11-115 16,0-4-265-16,0-23 308 15</inkml:trace>
  <inkml:trace contextRef="#ctx0" brushRef="#br0" timeOffset="130592.58">22625 15465 729 0,'1'6'416'0,"10"8"-191"16,4-3 344-16,0 3-311 16,-5-1-95-16,-1 6-30 0,-9 9-48 15,-4 9-17 1,-9 18-30-16,0 6-11 0,2 13-19 31,0-3-7-31,11 0-26 0,7-12-27 16,12-12-66-16,3-7-46 15,3-18-109-15,3-8-146 0,-7-25 244 16</inkml:trace>
  <inkml:trace contextRef="#ctx0" brushRef="#br0" timeOffset="130992.67">23098 15540 1903 0,'0'2'79'0,"-3"-2"16"16,-5 0-61-16,8 6-30 15,-3 2 14-15,-3 10 36 16,1 5 16-16,-3 10 18 15,3 5-15-15,8 16-40 0,7 1-17 16,1 6-30-16,5 1-5 16,7-21-7-16,4-6-4 15,14-23 15-15,5-9 9 0,8-15 32 16,-1-4 25-16,-4-19 41 16,-5-4 8-16,-9-13-7 15,-10-2-10-15,-11-10-20 16,-1 2-9-16,-21 9-8 15,-9-9-8-15,-23 13-17 16,-13 8-9-16,-14 21-16 16,-5 16-10-16,-2 20-30 15,12 8-16 1,13-4-66-16,5 1-65 16,19-2-193-16,11-10 209 0</inkml:trace>
  <inkml:trace contextRef="#ctx0" brushRef="#br0" timeOffset="131619.2">24008 14900 1079 0,'13'-9'192'32,"0"-2"275"-32,-10 0-360 0,-3 3-15 15,-10-3-15-15,-5 4 6 16,-9 1 28-16,-3-2-5 16,-3 5-9-16,-3 0-18 0,0 4-37 15,0 12-16-15,3 12-30 16,6 7-11-16,5 12-22 15,11-1-3-15,8-6-5 16,7-3 5-16,13-17 12 16,4-4 6-16,6-12 18 15,4-4 9-15,-5-14 17 16,-2-1 8-16,-2-4 13 16,-1 0 4-16,-4 2 6 15,-3 4-1-15,-10 3 9 16,-3 13 7-16,-10 14-7 15,-3 10-4-15,1 19-24 16,-3 4-17-16,6 11-14 16,5 7-3-16,5-2-2 15,4-1-31-15,5-4-26 0,-1-12-18 16,-2-7-76 0,-3-6-14-16,1-6 91 0</inkml:trace>
  <inkml:trace contextRef="#ctx0" brushRef="#br0" timeOffset="161068.06">18537 17215 749 0,'-14'11'104'15,"-2"-1"93"-15,4-6-40 0,-2-4-25 16,1-1-1-16,8-4 18 16,-4-6 6-16,20-2 14 15,5-1-4-15,9 3-24 0,16 0-24 16,11 10-58-16,11 1-20 31,17 0-32-31,9 0-4 16,1-2-3-16,-4-3-11 15,-11 5-39-15,-20 0-19 0,-16 3-80 16,-7-3-73 0,-15 2 130-16</inkml:trace>
  <inkml:trace contextRef="#ctx0" brushRef="#br0" timeOffset="161306.01">18569 17375 1515 0,'-6'1'174'15,"-1"-1"139"-15,1-5-169 0,3 2-23 16,4 6-51-16,9 5-9 0,10 8-26 16,10 5-12-1,11-3-15-15,8 0-7 16,13-9-23-16,4 1-24 0,11-10-72 15,9 0-47-15,-8-5-164 16,-5-8 180 0</inkml:trace>
  <inkml:trace contextRef="#ctx0" brushRef="#br0" timeOffset="161651.01">19638 16999 1601 0,'7'-5'155'0,"-4"7"106"15,8 1-48 1,-9 10-47-16,2 17-25 16,3 9-29-16,-3 8-13 15,3 21-39-15,-12-1-16 0,5 8-28 16,-5-7-9-16,-3-2-27 16,8 1-24-16,0-4-72 15,0 0-52-15,0-10-138 16,-1-7 162-1</inkml:trace>
  <inkml:trace contextRef="#ctx0" brushRef="#br0" timeOffset="161870.06">20143 17375 1391 0,'2'0'7'0,"1"3"124"0,5 0 109 0,-2 3-31 0,-6-3-70 15,-3-3-31-15,-13 0-128 16,-4 0-46-16,-4 0-119 16,12-1-206-16,-1-17 231 15</inkml:trace>
  <inkml:trace contextRef="#ctx0" brushRef="#br0" timeOffset="162305.84">20415 17092 1683 0,'12'-31'145'0,"6"4"83"0,4 2-16 0,6 3-65 32,5 3-35-32,8 6-37 15,2 5-19-15,7 14-31 0,-4-4 0 16,-14 22-17-16,-6 6 0 16,-15 9-4-16,-11 15-5 0,-17 7-17 15,-7 4-9-15,-13 1-13 16,-8-4 1-1,4-10 5-15,0-3 6 16,11-4 14-16,5-8 3 0,14-4 9 0,11 1 2 31,18-12 7-31,13 7 6 0,13-20 10 16,16-2 8-16,11-14-7 16,14-2-5-16,-4-12-11 15,7-4-2-15,-15-6-48 16,-15-7-49-16,-9-5-130 15,-11 1-132-15,-2-4 191 16</inkml:trace>
  <inkml:trace contextRef="#ctx0" brushRef="#br0" timeOffset="162585.07">21342 16993 1619 0,'-12'-2'181'0,"-1"7"143"16,-1 4-68-16,-4 15-87 0,-2-2-37 15,-2 7-59-15,3-1-21 16,-2 4-28-16,7 2-7 0,11 1-9 16,3-5-4-1,11-6-3-15,8-6 0 0,27 1 5 32,6-4 3-32,11 2 3 15,13 0 0-15,-10-1-1 0,0 1-2 16,-22 4-3-16,-14-4 0 15,-22 5-13-15,-3 4-16 0,-16-1-58 16,-11 6-51 0,-14 6-138-16,-12-3-162 0,-5 7 242 15</inkml:trace>
  <inkml:trace contextRef="#ctx0" brushRef="#br0" timeOffset="162781.7">21185 17037 1833 0,'18'-32'161'0,"14"-1"95"31,9-8-55-31,14-1-94 0,15-7-30 0,12-6-47 16,-5 0-1-16,-8-2-98 15,-7 5 419-15,-13 4-267 16</inkml:trace>
  <inkml:trace contextRef="#ctx0" brushRef="#br0" timeOffset="163669.79">22983 16498 1265 0,'-8'-7'135'0,"-6"-4"98"0,-3-3-66 0,-12 0-43 15,-4-5-18-15,-5 0-4 16,0 0-8-16,0 0-18 16,-3-4-11-16,0 15-11 15,0 8-10-15,-4 20-15 16,4 20-6-16,0 24-20 16,3 10-6-16,16 27-7 15,1 0-6-15,16 5-2 16,7-2 2-16,9-11 5 0,11-6 6 15,5-24 4-15,4-8-1 0,14-20 0 16,-1-10 1-16,8-19 1 31,2-6 0-31,1-14 0 16,2-10 0-16,-7-10 0 0,-1-14 0 0,-21-5-8 16,-10-4-9-1,-12 0-22-15,-9 7-9 16,-5 9 5-16,-8 6 8 0,-3 19 24 15,2 8 10-15,9 21 2 16,11 9 4-16,2 14 8 16,3 15 4-16,-5 1 8 15,-2 3-3-15,6 5-8 16,-1-8-6-16,4-11-11 16,-3-3-17-16,-2-13-64 15,1-3-35-15,-4-9-133 16,-2-12-285-16,-8-5 334 15</inkml:trace>
  <inkml:trace contextRef="#ctx0" brushRef="#br0" timeOffset="163852.4">22701 16928 1199 0,'1'0'202'0,"7"-1"182"0,9 1-156 15,13 1-18-15,16-2-49 16,6 1-22-16,3-10-63 15,-4-1-26-15,-4 0-39 32,-14-6-11-32,0 6-73 0,-6 0-58 0,-8-7-73 15,2-1 84-15</inkml:trace>
  <inkml:trace contextRef="#ctx0" brushRef="#br0" timeOffset="164302.03">23564 16463 1231 0,'6'0'198'0,"-1"3"188"0,-1 2-61 16,4 9-79-16,-3 7-45 16,3 16-74-16,1 4-37 15,1 19-42-15,-4 3-20 16,-3 10-19 0,7 4-4-16,-9 8-18 15,2 4-22-15,-1-3-68 0,1-4-54 0,-1-17-132 31,2-13-76-31,7-27 197 0</inkml:trace>
  <inkml:trace contextRef="#ctx0" brushRef="#br0" timeOffset="164532.41">23926 16318 1168 0,'22'-30'216'16,"-1"6"158"-16,-7 24-73 15,-1 16-35 1,-2 31-54-16,-8 15-27 0,-3 36-68 16,-6 3-27-16,-7 7-46 15,7 0-17-15,-7-20-18 0,5-6-7 16,5-10-33-16,3-5-22 16,10-9-80-16,-4-15-66 31,2-20-267-31,1-13 267 0</inkml:trace>
  <inkml:trace contextRef="#ctx0" brushRef="#br0" timeOffset="164713.31">23486 16709 1762 0,'-1'19'156'0,"13"5"87"15,7-9-36-15,25-5-83 16,21-5-32-1,8-10-44-15,-2-3-17 0,4-2-26 16,-13-8-37-16,-5 0-110 16,3 6-282-16,-18-10 249 15</inkml:trace>
  <inkml:trace contextRef="#ctx0" brushRef="#br0" timeOffset="165176.91">24258 16737 1704 0,'-8'-1'144'0,"0"4"101"0,6 3-45 15,7-3-56-15,4 1-24 16,20-3-43-16,-1-1-12 0,15 6-11 15,-10-12-12-15,5 5-10 16,14-1-6 0,-2 2-11-16,1 2-1 15,-4 1-4 1,-9 3-1-16,-11 5-1 16,-2 3 1-16,-20 0 1 15,-5 9-5-15,-17 3-18 16,-12 1-15-16,-10 9-35 15,-9 5-11-15,-2 8-15 16,-4 3 12-16,1 8 29 16,-1 0 18-16,24-5 34 0,11-4 12 15,19-16 21-15,19-7 9 0,8-15 10 16,25-2-2-16,17-8-9 16,-4-3-8-16,23-7-16 15,-7-5-8-15,13-5-11 16,7-1-7-16,-17-1-47 15,-2-3-57-15,-27 2 59 16</inkml:trace>
  <inkml:trace contextRef="#ctx0" brushRef="#br0" timeOffset="205470.03">895 12427 869 0,'-3'0'143'0,"-3"2"98"0,-4 6-44 16,-2-3-31-16,-1 2-44 0,10 0-16 15,-5-1-19-15,6-3-2 16,-1 0 3-16,-2 2 3 16,10 1 2-16,-3 4-1 15,9 14-6-15,1 6-3 0,-7 17-6 16,0 8-10 0,-5 19-13-1,0 10-8 1,-6 17-32-16,2 7-5 0,-7 11-9 15,2 1-4-15,-10-18-4 0,8-3-11 16,1-23-33-16,-1-18-28 16,19-13-81-16,-5-20-67 15,16-25 124 1</inkml:trace>
  <inkml:trace contextRef="#ctx0" brushRef="#br0" timeOffset="206030.92">1387 12516 1624 0,'3'0'96'0,"-15"-2"-20"0,9 5 83 0,-7 0-22 16,-1 12-31-16,-8 4-17 15,18 23-17-15,-7 10-12 16,17 24-14-16,2 15-11 16,0 13-20-16,10 15-8 0,-10-1-6 0,11-1-7 15,3-9-23-15,-17-11-9 32,9-18-9-32,-1-12 7 15,-16-24 25-15,3-16 11 0,-7-23 11 16,-11-10 2-16,-7-30 16 15,-4-15 6-15,-9-34 12 16,-6-16 3-16,1-30-4 16,17-7-1-16,10 0 8 15,13 6 9-15,19 20 10 16,8 13 4-16,12 31-14 16,2 6-11-16,8 29-15 15,-8 8-10-15,2 17-10 0,-1 2-7 16,-4 9-11-16,3 6 1 15,-11 14-2 1,-4 0 5-16,-15 12 4 16,-11 3 3-16,-18 4-5 0,-7 4-9 0,-18 1-10 31,1-3-11-31,-4-4-18 16,0-10-10-16,-4-11-37 15,2-5-24-15,6-6-80 0,17-5-69 16,25 5 150-16</inkml:trace>
  <inkml:trace contextRef="#ctx0" brushRef="#br0" timeOffset="206368.87">2482 12437 1483 0,'-9'-14'151'0,"-12"-1"87"0,-6 4 5 16,-12 10-38-16,-10 1-35 15,2 16-24-15,-7 7-34 16,7 18-38-16,6 16-18 0,1 20-37 16,1 4-4-16,12 13-16 15,7 10-2-15,24 4-4 16,20 5 0-16,14-23 0 15,9-13 1 1,13-28-1-16,0-14 1 16,11-16 1-16,3-13-6 15,5-15-20-15,-2-10-22 16,2-16-80-16,-5-1-71 0,-4-13 111 16</inkml:trace>
  <inkml:trace contextRef="#ctx0" brushRef="#br0" timeOffset="207243.5">875 14608 1407 0,'11'-4'129'16,"-10"-3"89"-16,2 7 5 0,-6 8-81 15,0 6-18 1,-2 18-54-16,2 4-25 0,3 16-26 16,7 7-8-16,-3 4-10 15,6 3-1-15,-7-8-42 16,-2-1-28-16,7-16-76 16,-3-5-66-16,5-17 121 15</inkml:trace>
  <inkml:trace contextRef="#ctx0" brushRef="#br0" timeOffset="207410.87">851 14314 1530 0,'0'-4'97'0,"-3"1"39"15,3-3-77-15,0 3-58 0,1-10-340 31,12 0 243-31</inkml:trace>
  <inkml:trace contextRef="#ctx0" brushRef="#br0" timeOffset="207943.2">1293 14656 1698 0,'1'80'51'16,"-5"-14"-21"-16,-4-14-14 0,-2-6-3 15,-2-8-6-15,10-13-5 0,4-3-2 16,5-12-1-16,8-10 4 16,4-13 25-16,-1-10 14 15,8-17 35-15,-1-6 13 0,10-12 8 16,-2 1-3 0,5 7-14-1,-4 12-9-15,-7 19-30 0,5 17-10 16,-5 26-21-16,1 19-7 15,-8 18-22 1,4 12-17-16,-10-9-10 16,1-8-1-16,8-20 21 15,-1-14 16-15,-1-32 9 16,2-5 3-16,1-22 5 0,-7-2 6 0,-4-8 13 16,-2-4 2-16,-5 7-2 31,-2-2-6-31,-3 13-12 15,-1 10-2-15,0 10-1 0,0 13-2 16,8 0-1-16,-2 3-1 16,18 7-1-16,1-7 1 15,12 1 5-15,2 1 7 16,2 0 22-16,2 7 10 16,-1 3 8-16,-12 5-4 0,-5 5-16 15,-12 5-6 1,-10 16-16-16,-1 0-8 0,-10 14-62 15,-11-5-50 1,3-8-116-16,-1-7-126 16,-4-20 199-16</inkml:trace>
  <inkml:trace contextRef="#ctx0" brushRef="#br0" timeOffset="208121.08">2088 14219 1617 0,'20'-27'153'0,"6"7"89"15,7 32-48-15,-3 12-28 0,0 22-21 32,-7 12-13-32,-12 16-61 15,0 8-25-15,-3 17-48 16,-3-7-38-16,6-2-171 0,-3-4-199 16,8-18 224-16</inkml:trace>
  <inkml:trace contextRef="#ctx0" brushRef="#br0" timeOffset="208621.43">2329 14895 1355 0,'13'-53'189'16,"6"-2"116"-1,8 6-81-15,9 6-53 16,10 12-54-16,6 12-16 16,0 19-52-16,-3 3-20 15,-5 24-22-15,-14 4-13 16,-5 12-57-16,-11 4-9 15,-8-3-35-15,-2 10 9 0,-14-15 56 16,9-6 9-16,-7-15 53 16,6-17 20-16,-6-15 25 15,11-13 6-15,8-17 0 16,2-14-8-16,14-4-11 16,1 4-6-16,18 3-14 15,11 7-11-15,4 11-18 16,4 2-1-16,-10 11-2 0,2 4 0 15,-16 9 1 1,-3 3-1-16,-21 8 6 0,-4 0 5 16,-13 5 10-1,-3-4 8-15,-8 2 1 0,-10 0-1 16,1 4-6 0,-2-1-8-16,-2 11-8 15,7 2-5-15,9 10-7 16,5 2-4-16,10-1-3 0,6 5 1 15,9-7 2-15,2 5 3 0,-1-1 6 16,0 3 0 0,-20-2-19-16,-3 5-7 0,-18-4-3 15,-15 1-1-15,-19-10-5 16,0-6-20-16,-8-17-94 16,5-5-74-16,0-24 118 15</inkml:trace>
  <inkml:trace contextRef="#ctx0" brushRef="#br0" timeOffset="209060.65">4094 14574 1859 0,'13'3'207'0,"4"9"98"0,-9 11-79 16,-1 13-45-16,1 24-90 16,-8 4-28-16,0 18-42 0,0 8-10 15,0 8-28-15,-4 5-29 16,-2-1-108-16,3-10-74 0,0-10-238 31,-2-11 248-31</inkml:trace>
  <inkml:trace contextRef="#ctx0" brushRef="#br0" timeOffset="209303.63">4134 15055 876 0,'13'-103'181'0,"-1"13"173"15,10 7-60-15,5 28-59 16,3 12-42-16,8 19-48 15,0 15-18 1,0 10-35-16,-5 7-20 0,-3 5-30 16,-3 3-7-16,-15 6-9 15,-2 5 2 1,-20 10-5-16,-12-5-4 16,-9 7-3-16,-7-1-8 0,-11-16-19 15,1 5-16-15,6-16-70 16,2-8-44-1,18-1-113-15,7-7-82 0,16-15 185 0</inkml:trace>
  <inkml:trace contextRef="#ctx0" brushRef="#br0" timeOffset="209773.43">4631 14812 1405 0,'33'38'155'0,"3"-8"98"16,1-10-65-16,-4-7-28 0,1-18-33 15,0-8-8-15,-5-13-26 16,-3-9-7-16,-6-9-21 16,-9 1-11-16,-11-6-10 31,2 11-1-31,-23 8 10 0,2 1 1 16,-7 19-15-16,-11 4-8 15,7 26-28 1,-1 10-6-16,7 21-9 0,5 9 0 15,8-4 0-15,11 4 1 0,16-16 1 32,4-7 0-32,12-15 5 0,6-10 2 15,3-4 3-15,8-1 2 16,3 2 4-16,-2-1-1 0,1 6 0 16,-12 5 0-16,-10 5-6 15,-7 1-15-15,-22 3-30 16,0-2 0-16,-13-3 5 15,0-9 15-15,-1-15 30 16,0-15 3-16,6-14-1 16,8-6 7-16,16-7 12 15,9-2 3-15,18-1 2 0,7-1-7 16,15 12-14 0,3 3-4-16,-4 12-3 15,0 2-5-15,-15-4-50 16,1 3-45-16,-7-14 51 15</inkml:trace>
  <inkml:trace contextRef="#ctx0" brushRef="#br0" timeOffset="210573.59">2359 15662 1515 0,'-5'-10'152'15,"1"4"127"-15,-1 3-87 0,-5-3-13 16,-4 4-41-16,-11 0-42 16,-10-1-20-16,1 8-46 15,-1 12-9-15,-9 13-12 16,11 10-12-16,-2 21-12 15,10 4-3-15,25 9-8 16,9-3 0-16,32-22 3 16,10-13 1-16,7-31 8 15,8-8 4-15,-7-29 6 16,5-4 4-16,-1-13 5 16,-9-5 4-16,-16 2 4 15,-13 7 1-15,-15 16 4 16,-12 10-1-16,-15 30-8 15,-4 19-5-15,-4 29-20 16,1 9-6-16,15 4 1 16,10-7 1-16,23-23 4 0,8-15 3 15,13-22 1 1,3-16 1-16,4-14 10 0,-10-13 3 16,-4-14 13-16,-5 0 9 15,-6-7 14 1,-5 6 7-16,-3 15 16 15,-5 9 2-15,-14 28 5 0,10-5-10 16,-13 37-25-16,3 13-11 16,14 27-20-16,-5 8-2 15,9-2 0-15,4 5-3 0,-10-4-9 16,3-4-8 0,-15 3-2-16,-2-1-3 0,-17-7 9 15,-5-7 3-15,-7-17-7 16,-7-10-15-16,-9-24-42 15,1-11-24-15,-5-30-76 16,1-17-46-16,12-23-34 16,13-5 114-16</inkml:trace>
  <inkml:trace contextRef="#ctx0" brushRef="#br0" timeOffset="210776.59">3492 15991 2129 0,'-27'19'116'0,"-5"13"12"15,-13-2 2-15,-7 8-86 16,1 1-16-16,12 2-27 16,15 5-8-16,24 3-77 0,11-5-64 15,21-8-473-15,20-7 383 16</inkml:trace>
  <inkml:trace contextRef="#ctx0" brushRef="#br0" timeOffset="211155.57">3907 15507 1618 0,'-13'-23'232'15,"1"4"152"-15,-1 33-163 16,-1 10-54-16,-2 23-108 15,2 13-31-15,6 19-20 16,5 18-5-16,14 6-5 16,4 3-7-16,11-21-9 15,10-10-4-15,18-30-4 16,6-12 5-16,6-19 8 0,-3-14 6 16,-11-13 7-1,0-10 5-15,-11-17 7 16,-3-7 3-16,-10-10 12 15,-9-3 17-15,-16 10 25 16,-4 7 11-16,-20 20 18 16,-4 18-5-16,-3 25-28 15,1 24-15-15,10 24-36 16,7 8-15-16,24 1-10 16,16-1-3-16,25-22-2 15,15-7-18-15,26-31-36 0,4-16-43 16,12-27-101-16,1-9-59 15,-9-12 140-15</inkml:trace>
  <inkml:trace contextRef="#ctx0" brushRef="#br0" timeOffset="-208762.59">3727 12713 808 0,'-5'5'144'0,"0"-2"137"0,1 0-43 16,4-2-51 0,0 4-31-16,9-2-24 0,2-1-6 15,10 6-13 1,7-7-1-16,13 1-24 15,11 0-21-15,10-2-16 16,-2-4-15-16,0 4-24 0,-10 0-2 16,-9 4-54-16,-9 0-38 15,-15 7-147-15,-12-3-358 0,-7 10 356 16</inkml:trace>
  <inkml:trace contextRef="#ctx0" brushRef="#br0" timeOffset="-208555.55">3840 12995 1790 0,'-9'10'183'0,"3"-1"103"0,6-4-110 16,3-4-30-16,13-1-65 16,7-1-18-16,20-4-36 15,6-3-12-15,9 2-9 16,7-2-20-16,3 3-74 15,6-4-74-15,2 1-250 16,6 5 233-16</inkml:trace>
  <inkml:trace contextRef="#ctx0" brushRef="#br0" timeOffset="-207989.67">5079 12609 926 0,'-3'-2'188'16,"1"1"140"-16,-6 4-99 0,-3 6-36 0,-8 9-68 31,2 0-23-31,-5 8-42 15,3-3-12-15,2 6-26 16,9 4-7-16,8 8-9 16,4 0-5-16,15 11-2 0,2 0-1 15,12-2-1-15,5-1-1 16,1-17 1 0,1-10 1-16,2-16 2 0,1-6 2 15,-4-14 3 1,-7-5 9-16,-8-20 15 0,-7-9 5 0,-9-15 15 31,-7-3 0-31,-10-2 5 0,-10-1 3 16,-19 12-9-16,-1 5-8 0,-5 21-24 31,1 13-16-31,3 28-37 0,-2 7-36 16,2 15-92-16,4 4-64 0,14 2 119 15</inkml:trace>
  <inkml:trace contextRef="#ctx0" brushRef="#br0" timeOffset="-207778.46">5754 12904 2036 0,'0'1'178'15,"0"1"84"-15,-1-2-88 16,-3-5-90-16,1 0-49 16,-5-3-72-16,0-3-59 0,7 7 54 31</inkml:trace>
  <inkml:trace contextRef="#ctx0" brushRef="#br0" timeOffset="-206685.59">6585 12432 1000 0,'16'5'161'0,"-6"0"145"0,-2 2-19 15,-16 0-81-15,3 1-25 16,-11-2-59-16,-6 0-27 0,-5-3-35 31,-6 1-20-31,-6 0-21 0,-4-2-8 16,-7 1-10-16,-2 3-2 0,7-2-2 15,8-1-1-15,16 5 1 16,4-7 1-16,12 9-3 16,5-6 1-16,6 11 2 15,10 7 1-15,-6 4 3 16,5 4 1-16,-10 15-2 15,-5-4-1 1,-3 9-2-16,-7 4-2 16,-1-4-3-16,2-4-1 0,1-13 1 15,3-8 2-15,1-12 3 0,7-9 2 32,9-7 0-32,7-8 0 0,10-4 1 15,9-1 0-15,6-5 0 16,6 7 0-16,9 1 0 15,2 7-1-15,4 6 0 0,1 2 0 16,-12 6 0 0,-4 4 1-16,-25 9 6 15,-14 4 6-15,-22 11 10 16,-14 7 3-16,-28 7-2 0,-11 7-5 16,-14 0-5-1,-9-4 0-15,5 1-2 16,-2-8-2-16,10-8-9 0,3-16-15 15,-2-19-27-15,9-8-27 0,1-33-146 16,9-14 135 0</inkml:trace>
  <inkml:trace contextRef="#ctx0" brushRef="#br0" timeOffset="-166294.25">7829 15555 732 0,'1'-5'94'0,"1"2"81"0,-2-2-13 0,0 3-23 31,-2-5 5-31,1 7 6 16,1 0-4-16,-5 1-15 15,-1 5-12-15,-7-1-24 16,-1 6-9-16,-2 16-15 16,-5 8-8-16,6 12-20 15,-1 10-7-15,6 17-20 16,6 3-8-16,10 13-10 15,15 3-2-15,9-17-2 16,6-18-2-16,5-26 1 16,9-28 1-16,4-22 4 15,-4-22 4-15,-2-26 20 16,-10-4 14-16,-24-16 22 16,0 5 4-16,-17 2-12 0,-16 4-10 15,-17 15-18 1,-20 6-8-16,-5 20-5 15,-5 8-6-15,12 18-6 0,13 8-4 16,9 8-14-16,12 11-19 0,10-3-67 16,10-3-69-16,10-6 93 15</inkml:trace>
  <inkml:trace contextRef="#ctx0" brushRef="#br0" timeOffset="-166056.85">8468 15648 2040 0,'-11'11'138'0,"-2"-7"56"0,2-5-80 15,3-4-68 1,3-7-25-16,5-3-76 0,5-2-57 15,6 3-217 1,13 7 179-16</inkml:trace>
  <inkml:trace contextRef="#ctx0" brushRef="#br0" timeOffset="-164461.45">8941 15465 529 0,'9'-8'155'15,"7"2"119"-15,-5-6-33 16,2 0-10-16,-2-1-24 16,-6-1-9-16,-1 3-21 15,-4 11-12-15,-4-11-40 16,-4 8-23-16,-8 4-48 15,-3 4-22-15,-9 12-22 16,-2-1-6-16,-11 22-4 16,-13 2-3-16,10 24-5 15,-5 13 0-15,17 24-2 0,15 10 0 16,28 10 1-16,21-2 1 16,10-30 1-16,9-10 1 15,2-33 1-15,-13-26 0 0,7-20 4 16,-9-14 3-16,-11-27 20 15,3-8 10-15,-11-15 20 16,-13-9 5-16,-8-1-5 16,-2 8-4-1,-17 7-13-15,-1 12-3 16,1 20-19-16,-2 13-6 16,-4 22-12-16,6 13-15 15,-4 13-54-15,11 4-41 0,11-2-130 16,6-4-327-16,32-23 354 15</inkml:trace>
  <inkml:trace contextRef="#ctx0" brushRef="#br0" timeOffset="-164056.28">9386 15618 1054 0,'-3'-7'194'0,"4"0"144"31,7-3-113-31,-6 8-27 0,9 2-71 16,-3 2-19-16,14 0-43 15,12-2-15-15,7-8-23 16,-3 3-9-1,6 3-10-15,-9 2-3 0,-2 15-2 16,-6 7 1-16,-22 9 1 16,-7 10-8-16,-25 18-18 15,-1 7-7-15,-11 11-6 16,-6 0 8-16,9-4 14 16,6-5 7-16,14-13 1 0,8-6 1 15,27-13-3-15,-1-8 0 16,15-13 1-16,3-9-14 15,7-19-67 1,4-9-154-16,11-20 139 16</inkml:trace>
  <inkml:trace contextRef="#ctx0" brushRef="#br0" timeOffset="-163812.19">10088 15693 1288 0,'-41'37'147'0,"1"7"119"15,6-2-85 1,11 4-53-16,8-6-39 16,19-12-48-16,17-4-14 0,20-12-11 15,9 1-4-15,21-2 0 16,-11-3-1-16,-1 6-6 16,-9 2 0-16,-23 3 1 15,-2 9 1 1,-23 7-31-16,-2 6-46 0,-21 12-192 15,-2 4-264 1,-20 6 294-16</inkml:trace>
  <inkml:trace contextRef="#ctx0" brushRef="#br0" timeOffset="-163632.82">9965 15708 1304 0,'58'-37'173'0,"-1"3"137"0,-7 8-80 16,-2 3-98-16,-7 2-50 16,-13-9-50-16,7-1-36 15,1-10-50 1,7-18 37-16</inkml:trace>
  <inkml:trace contextRef="#ctx0" brushRef="#br0" timeOffset="-163232.84">11347 15473 1560 0,'20'-10'140'0,"-10"7"72"0,-1 8-25 0,1 26-84 0,-9 18-36 31,1 25-43-31,-4 10-11 0,-3 12-28 16,-2 7-53 0,-3-1-219-16,4-12 180 0</inkml:trace>
  <inkml:trace contextRef="#ctx0" brushRef="#br0" timeOffset="-162853.4">11179 15558 1410 0,'21'-41'193'16,"6"1"150"-16,6 10-70 16,14 10-85-16,7 4-44 15,7 13-40-15,-1 3-24 0,-8 17-44 31,-14 1-12-31,-19 15-19 0,-11 6-6 16,-17 13-19-16,-12 8-8 0,-18 3-18 31,9-4-6-31,-10-15 14 0,12-6 8 16,14-19 14-16,9-18 7 0,6 5 8 31,18-7 4-31,15 1 13 16,2 5 6-16,-3-2 5 15,5 6-4-15,-10-1-4 0,1 5-5 0,2 10-7 0,-13 6 0 32,-9 9 1-32,-6 9 2 15,-19-3 2-15,-10 3-1 0,-17 5-13 16,-6-4-16-16,-5 4-65 16,6-8-58-16,2-13-241 15,11-18 221-15</inkml:trace>
  <inkml:trace contextRef="#ctx0" brushRef="#br0" timeOffset="-162671.9">11716 15823 1228 0,'33'-3'225'0,"3"9"181"16,-3 21-129 0,-9 9-44-16,-11 19-81 15,-10 5-38-15,-3 2-66 0,-2-9-19 16,4-15-58-16,4-11-50 0,10-21-163 15,1-4-127 1,8-31 189-16</inkml:trace>
  <inkml:trace contextRef="#ctx0" brushRef="#br0" timeOffset="-162548.94">11952 15712 1090 0,'-31'-3'183'0,"-5"3"178"16,-1 6-236-1,1 4-74-15,9-10-242 0,8-11 136 0</inkml:trace>
  <inkml:trace contextRef="#ctx0" brushRef="#br0" timeOffset="-162079.33">12347 15045 1635 0,'1'37'204'0,"-2"15"197"16,-2 15-155-16,-19 31-100 0,6 5-52 15,-9 10-70-15,6-2-17 16,14 1-13 0,5 0-35-16,16-19-104 15,-2-13-5-15,22-31-7 16,-3-21 34-16,4-26 107 16,5-10 7-16,-6-33 33 0,5-14 11 15,1-27 24-15,-3-16 5 16,-4-12 17-16,-7-12 13 15,-12-6 6 1,0 7 3-16,-10 20-11 0,7 24-14 16,-4 52-16-1,-3 23-9-15,-6 40-24 16,-4 20-10-16,-6 37-17 16,5 7-2-16,-1 7-21 0,6-5-21 15,11-20-15 1,8-18-5-16,16-27 6 15,11-16 21-15,-9-25 17 0,1-14 8 16,-13-17 19-16,-9-5 5 16,6-1 5-16,-7 4 1 15,-1 11 2-15,2 12-3 16,-5 18-7-16,-4 13-2 16,-11 20-6-16,1 10-6 0,-5 5-20 15,3-4-18-15,16-16-103 16,-2-17-73-1,9-22-148-15,7-15-167 0,2-24 301 16</inkml:trace>
  <inkml:trace contextRef="#ctx0" brushRef="#br0" timeOffset="-161982.3">13215 15570 1008 0,'-5'-36'217'0,"-2"6"199"16,-10 11-159-16,-2 14-62 16,-6 2-123-16,8 5-104 15,7-5 6-15</inkml:trace>
  <inkml:trace contextRef="#ctx0" brushRef="#br0" timeOffset="-161522.18">13514 15741 2145 0,'-12'49'203'0,"1"-2"86"16,-4-9-87-16,12-11-116 15,0-9-56-15,5-3-26 16,-4-3-5-16,16-5-13 15,12-1-4 1,8-11 0-16,12-9 2 16,-10-11 11-16,2-5 4 0,-3-5 3 15,0 7 3-15,-9 4 3 16,-11 2 2 0,-22 6 3-16,-5 4-1 15,-12 10-3-15,-1 2-4 16,3 5-6-16,3 7-4 0,0 10-5 15,9-3-3-15,15 0-12 16,9-8 0-16,21-11 3 16,6-11 3-16,3-8 16 15,5-1 3-15,-3-5 3 16,-5 1 1-16,-14 10 1 16,-4 3 3-16,-13 6 3 0,-9 5 1 15,-1 0 2-15,-1 3 2 0,-4 15 6 31,3 2 0-31,13 7-3 0,7 3-4 0,26 3-14 32,2 0-1-32,18 0 2 0,3-8-20 0,-10-14-60 31,6-11 357-31,-3-20-234 16</inkml:trace>
  <inkml:trace contextRef="#ctx0" brushRef="#br0" timeOffset="-161191.46">10193 16561 496 0,'10'-7'58'0,"-1"1"83"16,-4 8-142-16</inkml:trace>
  <inkml:trace contextRef="#ctx0" brushRef="#br0" timeOffset="-159782.48">10522 16868 841 0,'4'11'193'15,"4"0"227"-15,-5-7-143 0,-3-4-62 0,-1-4-27 16,-9-5-39-16,1-1-19 0,-10-4-35 16,-5-2-10-1,-4-7-25 1,-10 5-8-16,5-2-20 15,3 7-12-15,1 15-12 16,6 7-12-16,2 25-8 16,4 7-2-16,8 18 1 15,4 3 2-15,5-5-7 16,5-12 2-16,12-19 1 16,0-17 2-16,8-15 13 0,2-16 9 15,10-16 16-15,0-5 11 16,0-6 13-16,-7-1-5 0,-8 12 1 15,-8 11-8-15,-11 18-6 16,-3 12-4-16,-1 35-14 16,-7 6-3-1,3 22-18-15,2 15-17 0,4 4-60 16,12-3-62 0,11-24-121-16,9-17-41 0,17-36-79 15,13-16-19-15,13-22 29 16,1-16 56-16,-4-3 209 15,-15 1 152-15,-12 10 233 16,-10 7 57-16,-18 12 39 16,-9 3-18-16,-17 17-70 15,-9 2-40-15,-19 10-88 16,-2 7-43-16,-10 7-48 16,6 7-19-16,9 4-23 15,3 3-10-15,19 6-20 16,8 0 2-16,20 6-7 15,5-7-8-15,11-7-7 16,7-3-1-16,-7-17 7 16,3-13 8-16,2-17 13 0,-8-14 3 0,-3-27 4 15,-4-10 7-15,-5-20 12 32,-6-8 6-32,-7-7 16 0,-8-8 5 15,-7-1 3 1,-4-5 3-16,2 24-12 15,4 21-3-15,5 42 1 0,4 27-11 0,5 43-4 16,-1 18-8 0,6 37-18-16,2 15 1 15,3 22-46-15,7 11-46 16,2 1-56-16,12-8-139 16,9-26-67-16,2-21-58 0,14-42-29 15,3-15 123-15,-2-38 135 16,0-13 137-16,-10-24 200 15,-12-2 68-15,-3-16 71 16,-5-4 4-16,-14 1-35 0,-3-1-26 16,-21 4-50-1,-2 4-25-15,-23 15-57 16,-2 10-22-16,-15 18-32 16,-2 13-10-16,5 21-21 15,-4 14-13-15,21 13-26 16,2 4-10-16,25-1-13 15,13-1-2-15,15-17 8 16,13-8 4-16,8-21 14 16,-3-12 6-16,-3-27 9 0,-2-11 3 15,3-32 10-15,-2-4 6 0,-2-21 21 16,-2-5 14-16,-12-9 17 16,-3-7 7-1,-19 3-9 1,-4 5-8-16,-3 35-12 0,-5 27 2 15,3 52-8-15,-2 24-7 0,2 50-16 16,-3 24-14-16,8 31-7 16,3 8-8-1,13 10-36-15,3-5-15 16,16-22-12-16,12-23-11 16,11-45 36-16,4-20 18 15,-1-34 15-15,-12-17 19 16,-8-22 9-16,-8-7 6 0,-3-19 11 15,-3-5 3-15,-10 1-3 0,4 9-5 16,-7 15-11 0,8 17-3-16,4 30-2 15,-1 11 0-15,5 32-2 16,0 9-1-16,3 8-5 16,-2-2-15-16,7-4-11 15,-1-10 1-15,-4-8 5 16,-8 0 12-16,-25-3 4 0,-16 1-2 0,-23-6-6 31,-13-3-5-31,-8-14-15 16,-7-9-16-16,-2-16-61 0,-7-20-69 0,-15-29 102 15</inkml:trace>
  <inkml:trace contextRef="#ctx0" brushRef="#br0" timeOffset="-159322.59">13912 16747 1714 0,'3'8'205'0,"-1"0"117"16,-7 3-123-16,-5 1-47 15,-5 4-80-15,-1 8-19 16,3 20-23-16,4 16-10 16,9 41-11-16,3 15-5 15,6 18-36-15,2 5-59 0,2-2-138 16,-2-9-92-1,0-25-140-15,-1-21-23 0,-3-48 268 16</inkml:trace>
  <inkml:trace contextRef="#ctx0" brushRef="#br0" timeOffset="-159069.03">13835 17222 1047 0,'-12'-114'188'15,"11"10"175"1,4 9-47-16,19 24-71 0,5 13-31 15,14 17-44-15,8 13-18 16,14 15-44-16,2 7-20 16,-12 17-31-16,-1 9-15 15,-31 12-9-15,-18 13-3 16,-14 20-9-16,-27 5-6 0,-8 13-23 16,-12-6-16-16,0-12-40 15,9-10-24-15,12-22-72 16,4-17-62-16,16-28-83 15,12-17-115-15,19-20 236 16</inkml:trace>
  <inkml:trace contextRef="#ctx0" brushRef="#br0" timeOffset="-158587.9">14158 16957 591 0,'57'4'212'16,"-12"9"220"0,-4 4-71-16,-7 4-99 0,-8-1-38 0,-2-7-45 31,3-4-12-31,3-12-27 0,5-11-14 0,2-13-18 31,1-4-12-31,-6-17-23 16,1 12-5-16,-14 3-22 0,-2 0-3 0,-17 17-6 15,-12-6-4-15,-20 16-4 16,-7 7-7-16,-10 12-13 16,3 11-8-16,2 17-11 15,4 4-6 1,20 12-3-16,1-5-2 15,19-16 5-15,9-4 1 0,20-10 5 16,12-2 3-16,14-10 4 31,8-2 1-31,8-8 3 0,14 0 0 16,-1 5 1-16,-8 2 0 16,-18 8-11-16,-22 8-15 15,-20 6-21-15,-13 5-3 16,-6-4 10-16,-8-3 16 0,-5-16 22 15,5-11 9-15,-5-27 11 16,4-14 7-16,15-22 9 16,-1-11 2-16,26 3 3 15,7 0-2-15,3 5-4 16,4 5-6-16,4 21-14 16,-5 5-5-16,2 21-18 0,-4 6-26 15,-11-1-66-15,-2 1-47 16,-11-8 72-16</inkml:trace>
  <inkml:trace contextRef="#ctx0" brushRef="#br0" timeOffset="-158164.82">16106 16537 1250 0,'-23'10'197'16,"0"7"159"-16,5 5-43 15,10 11-107 1,3 0-53-16,7 0-65 0,9 5-28 0,6 0-32 16,5-6-8-16,19 7-12 31,-5-4-3-31,-3 1-3 0,-3-1 2 16,-19-4 2-16,-9 9 4 0,-16-3 1 15,-18 12 0-15,-28 3-21 16,-4-1-25-16,-12-7-66 15,2-8-54-15,20-25-93 16,7-12-42 0,22-35 153-16</inkml:trace>
  <inkml:trace contextRef="#ctx0" brushRef="#br0" timeOffset="-157908.01">16146 16829 1149 0,'63'3'183'16,"-14"6"167"-16,-7 14-52 15,-10 5-99-15,-4 2-45 16,-7-5-66-16,-1-14-25 16,-4-16-21-16,6-7-2 15,0-17-9-15,-1-5-5 16,1-4-10-16,-6-3 0 0,-7-5 6 16,-7 7 5-1,-15 9 12-15,-4 5 3 0,-10 25-2 16,-2 3-12-16,6 31-18 15,-2 7-10-15,6 22-25 16,4 5-13-16,12 6-42 16,5 2-33-16,17-11-151 15,11-7-134-15,14-23 219 16</inkml:trace>
  <inkml:trace contextRef="#ctx0" brushRef="#br0" timeOffset="-157052.55">17046 16730 1387 0,'-4'-4'239'0,"-10"3"269"15,1 2-198-15,-25 7-121 32,-14 6-53-32,-21 12-86 15,-4 4-24-15,16 19-24 16,7 6-8-16,27 16-11 0,13 1-4 15,27-4-30-15,13-11-16 16,28-21-33-16,8-12-22 0,10-23-7 16,-1-10 5-1,-5-16 35-15,-3-7 25 16,-7-6 44-16,-12-3 15 0,-14 3 32 16,-6 1 29-1,-15 5 54-15,-6 7 22 0,-6 11 5 16,-6 9-17-16,-3 6-44 15,5 14-21-15,-4 10-33 16,-1 2-15-16,8 3-32 0,-1 0-8 31,11-16-5-31,2-2 0 0,5-12 24 16,4-9 7-16,4-10 7 0,1-6 3 0,1-12 9 31,-4 6 6-31,-3 1 8 16,-8 6 2-16,-5 16-2 15,-3 2-5-15,-5 14-10 16,-1 3-3-16,0 10-19 16,6 1-9-16,11 1-5 0,5-2-3 15,12-13 12-15,7-4 3 16,11-4 8-16,9-3 2 0,-2 2 2 16,-1 1 1-1,-1 0 0-15,-8 3 1 0,-1 3 0 16,-4-3 0-16,-13 4 2 15,-4 0 1-15,-12 3 6 16,-1-2 2-16,-13-2 2 0,-1-1 0 31,-11-5 2-31,-2 0-2 16,6-3-1-16,-1 0-3 0,14-4-10 16,0 3-4-1,2 2-2-15,10 4 1 16,1-2 1-16,9 1-1 0,6-9 0 15,-1-11 1-15,1-11 3 16,1-15 5-16,-7-17 17 16,-3-7 11-16,-13-16 28 15,2-4 8-15,-10-7 6 16,-5-6 3-16,-8 2-16 16,-5 4-3-16,4 22 1 15,0 17-4-15,4 40 10 16,1 26-8-16,-2 45-21 0,4 22-10 15,2 50-33-15,-1 17-22 16,7 13-55-16,1 5-18 0,12-5 44 31</inkml:trace>
  <inkml:trace contextRef="#ctx0" brushRef="#br0" timeOffset="-150922.12">7256 17239 1427 0,'-66'22'123'0,"7"-3"83"0,3-5-80 0,7-4-60 16,6-7-22-16,4-6-23 16,5-4-4-16,9-10-8 15,2-2 1-15,10-6-1 16,3-1-4-16,10 0-8 15,16-6-6-15,21 4-2 16,15-1 1-16,25 4 7 16,10 6 1-16,18 5 12 15,11 5 11-15,13-1 12 16,2 1 7 0,3 5-8-16,8-2-7 0,-11 9-12 15,8 0-4 1,-8 7-4-16,-13-1-2 0,3 10-1 15,-1 5-2-15,-12 8-2 16,-11 10 0-16,-18 15-2 16,-16 8-1-16,-17 15 2 15,-3 8 1 1,-4 1 2-16,8-7 1 0,20-11 0 0,12-10-1 16,20-12-3-16,4 0 2 15,12-3 0-15,3-1 1 0,15 6 0 31,5-1 0-31,0 2-1 0,5 0 0 0,1-3-1 32,9-3-1-32,20-19-13 15,2-4-4-15,18-21-15 16,-1-10-5-16,9-3 16 16,-6-2 4-16,-4 9 17 0,-6 5 4 0,-7 17 2 31,-4 5 1-31,-6 14 0 0,-8 0-1 0,-12 0-2 15,7-3-1-15,-1-12-5 16,2-3-5 0,9-15-7-16,-3-4 1 0,-12-5 3 15,9-6 5-15,-3 3 8 16,-3 3 3 0,-1 5 2-16,-1 0 0 0,7 2 1 15,-3-1-2-15,-4-1-1 0,-4-1-3 31,6-9-2-31,-8-1-2 16,5-6-20-16,0-5-13 0,4-8-23 16,6-5-19-16,-3-9-24 15,3-6-5-15,-12-9 10 16,-1 1 17-16,-4-4 47 16,-9 2 20-16,-14 15 41 15,-4-1 24-15,-11 10 36 16,-1 4 8-16,-3 7-22 0,-11-2-21 15,-1 2-37-15,-9-2-12 16,-4-6-9-16,-2 3-5 0,-8-5-17 31,-1-7-3-31,-10-7 2 0,-8-6 6 16,-6-8 27-16,-14-2 10 16,6-1 10-16,-7 1 7 0,-19-1 10 31,11 4 8-31,-18-1 11 0,-2 2 2 15,-9-13-15-15,-6-13-13 0,-5-9-20 16,-8-13-8 0,-2 3-5-16,2 4-1 0,0 9-2 0,3 1-4 31,4 10 6-31,-4 10 7 0,-6 7 19 16,-5 8 7-1,-6 10 0-15,-8-2-8 0,-5 0-16 16,-6 2-6-1,-16 3-5-15,-11-4-1 0,-24 7 0 16,-13 0 0-16,-15 5-2 16,-5 8 0-16,-20 2-1 15,-4 6 2-15,-7 4 3 16,-3 0 1-16,-2 4 6 16,-5-3 2-16,3 0 14 15,-6 5 10-15,2-1 13 0,9 2 2 16,-1-2-3-1,-1 0-9-15,14-7-14 16,-3-7-6-16,21-11-11 16,7-7-4-16,7-9 0 15,7 2-2-15,-1-1 3 16,6 4 3-16,12 3 11 0,3 0 8 16,-8 4 8-16,-6 2 1 15,0 5-12-15,3 0-8 16,2-5-10-16,0 0-1 15,-4-7-1-15,-6-7 0 16,10-4-1-16,11 1-1 0,-2 3 0 31,2 2 1-31,-10 6 0 0,-8-1-1 0,4 15 2 16,1 4-1 0,-9 8-1-16,-6 6-1 0,-21 9-1 15,2 10 0 1,-17 8-1-16,1 4 0 0,0 6-1 15,-7-5-2-15,-1 4-7 16,7-5-5-16,6 1-5 16,-1-2 0-16,10 2 8 15,-2 1 7-15,-3-1 9 16,5 4 1-16,3 4 0 16,-5 5 1-16,-1 8 0 15,-7 2 1-15,8 14-1 16,5 0-1-16,-3 6-2 15,3 3-3-15,-3 5 0 16,6-3 1-16,10 6 2 16,9-5 2-16,14 5 1 0,8 2 2 0,32 0 1 15,11 1-1-15,23 2-1 16,8-2-2-16,19 19-4 16,5 13-6-16,11 31-1 31,8 15-17-31,8 14-48 15,5 9-5-15,9-9 3 16,9-13 20-16,26-41 41 0,26-30-11 16,76-66 361-16,40-30-259 15</inkml:trace>
  <inkml:trace contextRef="#ctx0" brushRef="#br0" timeOffset="-148953.4">19547 18537 1512 0,'-2'0'86'15,"2"-5"39"-15,5-3-89 16,12-9-51-16,9-7-27 16,16-4-23-16,9 3 4 0,21 1 24 15,1 8 15-15,18 10 54 16,20 6 20-16,18 6 47 15,29 2 28-15,41 1 13 16,18-5-2-16,37-12-32 16,12-14-22-16,13-19-35 15,3-11-6-15,12-11 0 16,-10-2-3-16,11 7-12 16,-5 10-8-16,-6 25-18 0,-11 10-3 15,-45 26-6-15,-22 10-13 0,-66 13-20 31,-33 5-2-31,-47-7 11 16,-27-3 15-16,-37-12 29 0,-25-6 10 0,-59-10-5 16,-29-6-4-16,-58-13-11 15,-35-5-8-15,-44-4-15 32,-27 6-1-32,-17 13 3 15,-6 9 3-15,1 13 14 16,13 8 1-16,-10 9-1 0,10 1-1 15,-1 4 4-15,3-2-9 0,15-10-29 16,3-11-17 0,44-8-15-16,23-4 12 15,67-9 36-15,34-1 18 0,54-4 38 16,28-1 1-16,56-1 2 16,35 4 6-16,66-1-11 15,48 4 1-15,53-5-3 16,32 0-7-1,39-8-15-15,10-8-5 0,14-11-4 16,-1-4-1 0,-3 2 2-16,-17 7 0 0,-20 13-1 15,-21 8 0-15,-39 17-1 0,-16 3 0 16,-63 11-2 0,-31-3-4-16,-56-2-32 15,-33 2-22-15,-63-5-20 16,-46-2-30-16,-88-10-83 0,-42-12-84 15,-93-18 145-15</inkml:trace>
  <inkml:trace contextRef="#ctx0" brushRef="#br0" timeOffset="-144309.47">1644 13833 1367 0,'2'-8'151'31,"-2"3"128"-31,0 5-174 0,3 1-25 0,-3 7-40 16,5 3-3-16,0 0-14 15,3-3-9-15,4-6-7 16,4-2-2-16,9-5-2 15,10 0-1-15,11 1-2 16,10 1 0 0,12 6-2-16,11 5 1 0,6 4-1 15,5 6 2 1,7-3 0-16,8 4 0 16,20 0 2-16,4 0 2 0,8-5-2 15,-2-4 0-15,14-15-4 16,17-12-3-16,9-16 0 15,10-8 0-15,17-8 1 16,-7-3 3 0,10 14 1-16,12 5 4 0,-20 22 19 15,-2 6 7-15,-4 16 3 16,-5 2-3-16,-14 5-18 16,-4 1-7-16,-14-8-3 15,-15-7-1-15,-3-6 1 16,-12-7 0-16,-13-2-1 15,-18-2-1-15,-21 5-1 16,-9-1-2-16,-17 2 0 16,-2 6 0-16,-18 2 2 15,-7 6 3-15,-8 4 17 0,-10 1 6 0,-4 7 8 16,-11 6 0 0,-21 10-11-16,-6 3-4 15,-28 4-11-15,-15-1-4 0,-33-6-14 16,-15-5-8-16,-20-8 2 15,-4 2 1-15,-5-13 12 16,-3 3 7-16,-9-11 7 16,-6 0 1-16,1 5 3 15,-5-8-3 1,6-3-6-16,1-14 3 16,-6-10-32-16,10-5-12 15,7-9-2-15,1-4-4 16,34 4 26-16,3 1 10 0,11 15-2 15,4 5-1-15,7 15 3 16,7 5 3 0,19 6 3-16,-1 5 0 0,18 0 8 15,13 2 2-15,11-10 2 16,27 2-4-16,16-5-5 16,9-7-3-16,37 4-4 15,1 2 1-15,30 1 0 0,17 3 0 16,27 6 0-1,19-1 0-15,18 0 0 16,6-6 0-16,20-4 1 0,-8-9 1 0,17-3 1 31,15 0 0-31,-8-1 3 0,3 3 3 16,3 10 1-16,-17-4 0 16,-9 8-1-16,-2 2-2 15,-17-4 0 1,1 2 0-16,-17-4-1 0,-5-6-1 0,-21 4 1 15,-13-3-1 1,-15 4-1-16,-6 3 0 16,-28 5-4-16,-12 3-8 15,-33 1-18-15,-17-2-1 0,-34 0-1 16,-20 3 9-16,-25-7 20 16,-6-1 5-16,-11-2 9 15,3-2 4-15,-32-1 3 16,-6-2 1-16,-19 4-4 15,-3 2-5-15,-9 5-9 0,-15 1-3 32,-12 2-4-32,-7 2 0 0,5-3 3 15,10 2 1-15,10-2-19 16,9-7-4-16,10-1-10 0,11-1 0 16,19-4 17-1,10 0 3-15,41 0-3 16,19-3-14-16,33 5-26 15,17 2-5-15,20-6 7 16,31 6 16-16,52-2 28 16,26 1 7-16,34-3 5 15,16 2 5-15,27 3 6 0,2-1 4 16,6-7 5-16,18-5-3 16,-12-7 5-16,-2-6 0 15,9-2 3-15,-31-2 2 0,-15 11-5 16,-15 2-4-16,-40 17-7 31,-7 12-3-31,-49 26-7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6:57:47.70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1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1-17T17:02:13.263"/>
    </inkml:context>
  </inkml:definitions>
  <inkml:trace contextRef="#ctx0" brushRef="#br0">2724 5171 350 0,'-7'2'104'0,"9"1"91"0,9 7-14 0,1-6-3 16,6 6-21-16,-15 2-22 16,0 1-38-16,3 1-17 15,1-1-15-15,13 0-4 16,23-7 3-16,9 0 2 15,33 4-20-15,8-6-7 16,44 11-24 0,5 2-10-16,13 5-3 15,11 0 0 1,-4-6-1-16,9-5 2 16,-1-10 0-16,-1-1-3 15,6-9-268-15,6 1 197 0</inkml:trace>
  <inkml:trace contextRef="#ctx0" brushRef="#br0" timeOffset="5969.43">19088 5082 396 0,'-2'-8'99'15,"1"6"115"1,-6 1-75-16,-8 2-40 16,7 5-4-16,-16 1-14 15,13 5-8-15,-3-2-21 0,6-4-7 0,8-4-3 31,8 1 0-31,28-8-3 16,-4 0-5-16,31-7-10 0,6 1 2 16,26 8-4-16,26 3-1 15,17 7-5 1,-6 12-6-16,-7-1-5 16,-9 4-1-16,9-6-2 15,12-4 1-15,-9-4 0 16,-8-8 0-16,-19 0 2 15,-8 0-1-15,-1 2 2 16,-14 4 2-16,-22 3 2 16,-22 2 3-16,-18 2 7 0,-21-5 4 15,-25 3 2-15,-17-2-2 16,-33-1-8-16,-9-1-4 0,-15 1-8 16,-11-4-4-1,-33 6-21-15,1-6-13 16,2-2-12-16,0-2 0 0,37-8 17 15,6-3 14-15,15-1 14 16,19-4 1-16,21 0 1 16,19 7 4-16,24-3 2 15,11 5 3-15,20 3 7 16,14 3-1-16,31 4 5 16,2-1-2-16,24 4-5 15,0-5-1-15,4 1-4 16,25-2 1-16,2-3 1 15,2-5 0-15,-17-1 6 0,-18-1 3 16,-20 1 6-16,-15-2 3 16,-18 6 0-16,-18-3 2 15,-31-1-2 1,-18 2-41-16,-28 2-378 16,-14 5 280-16</inkml:trace>
  <inkml:trace contextRef="#ctx0" brushRef="#br0" timeOffset="22441.86">4158 8436 327 0,'0'0'76'0,"1"2"89"16,-1 4-12-16,0-1-9 15,0 2 3-15,0-7 6 31,0-4-2-31,0-7-7 0,0-4-12 16,-5 1-41 0,-7 2-19-16,-10 5-28 0,-4 1-11 15,-22 1-10-15,-6 5-7 0,-1 10-10 32,-13-1-1-32,17 12-4 15,7 1-1-15,5 5-2 0,6-10-3 16,11 7-2-16,4 2-1 15,7 11 0-15,8 7 0 0,3 6 2 32,-2 1 2-32,1-2 2 0,-2 1-1 0,0 4 2 15,9 4-2-15,6 8 2 16,3 1-1-16,-3-6 1 0,4 4 1 16,1-7 0-16,1-3 1 15,1-9 0-15,4-7-1 31,9-15 0-31,-4-8 0 0,1-10-3 16,4-11 1 0,0-21-26-16,11-3-26 0,-6-15-78 15,-3-16-69-15,-10 7 108 16</inkml:trace>
  <inkml:trace contextRef="#ctx0" brushRef="#br0" timeOffset="22903.54">3676 9002 838 0,'-17'22'136'16,"3"-9"114"-16,4 1-63 16,9-8-77-16,4-3-21 15,14-9-27-15,2-8-17 16,18-11-24-16,4-5-9 16,25-10-32-16,16-2-45 15,24-1-90-15,-2 5-33 0,-7 8 14 16,-19 5 43-16,-25 12 89 15,-4 2 30-15,-14 13 46 16,0 7 37 0,-10 17 58-16,-5 7 13 0,-10 22-20 15,-5 5-34-15,-13 14-56 16,-5 0-12 0,4 0-14-16,1-15-1 15,8-20-4-15,1-14-1 0,6-28-2 16,5 3 1-16,7-28 1 15,8 1 3-15,8-17 10 16,-2-15 9 0,6 1 15-16,-2 5 4 0,-1 5-5 0,3 15-10 31,1 14-16-31,-9 13-4 0,-2 20-3 0,-13 11 0 16,6 24 3-1,-5 5 1-15,3 14-2 16,6 6-1-16,-10-13-18 15,9-7-23-15,-8-29-70 0,8-12-56 16,2-32 84 0</inkml:trace>
  <inkml:trace contextRef="#ctx0" brushRef="#br0" timeOffset="23690.54">5251 8941 766 0,'-2'31'97'0,"-1"-4"88"0,2-2-64 15,2-7-24-15,4-11-7 16,20-7 1-16,0-1-19 0,16-18-24 16,5 0-12-1,-8-11-14-15,3-2 2 16,-16-1 9 0,-11 3 6-16,-6 8 10 0,-11 8 2 15,-14 9-12-15,-1 9-5 0,-26 16-19 16,-5 5-12-16,2 18-9 15,1 12-3 1,23 11 1-16,8 5 0 0,23-5 1 16,3-15 0-16,18-26-1 15,9-3 1-15,3-31 1 16,9 6 2-16,5-16 3 16,-6-13 1-1,2-3 1-15,-17-12 0 16,-5 14-1-16,-2 0 1 0,-2 19 0 15,0 14 0-15,-3 11 2 16,-4 9 0-16,-15 9 2 16,-2 2 2-16,-5-7 0 15,-4 4-1-15,3-21-1 0,0-18-2 16,5-4-2-16,3-23-3 0,12-1-3 16,10-10-1-16,13 2-1 15,9 4 1-15,13 13 1 31,17 8 1-31,-4 11 1 0,-4 6 3 0,-10 1 0 16,-15-3 0 0,-10-2 3-16,-7-1 1 15,-14 3 6-15,-7-3 4 16,-9 4 8-16,-16-4 5 0,2 4 6 16,-13 9-4-16,1 18-9 15,4 15-9-15,6 33-12 16,3 18-4-16,7 17-1 15,11 10-1-15,13-1-20 16,14-2-8-16,10-9-23 16,-4-10 1-16,-16-21 26 15,-8-13 10-15,-16-14 30 0,-15-22 5 16,-12-9 2 0,-12-13 2-16,-16-27 5 0,-6-9 2 15,-7-29-6-15,10 2-6 16,24-5-15-16,21 8-8 15,25 7-3-15,16 2 1 16,31-1-9-16,14-1-20 0,4-17-91 16,10 4-89-16,-9 0 117 15</inkml:trace>
  <inkml:trace contextRef="#ctx0" brushRef="#br0" timeOffset="24150.33">6698 8822 285 0,'-12'-6'126'0,"12"-3"135"0,5 7-30 16,8 2-64-16,-4 0-28 0,2 14-57 16,-9-3-23-16,-2 10-17 15,5 9-10-15,3-4-3 16,12 6 4-16,1-7-5 15,1-4-1-15,1-9 2 16,-15-8 2-16,21-9 10 16,-18-8 3-16,9-14 7 15,2-6-2-15,-11-8-11 16,7 2-6-16,-15 4-7 16,6 10-2-16,4 17-4 0,-4 8-1 15,-1 17-6-15,-6 9-3 16,1 18-3-1,2 8 0-15,3 8-4 16,6 6 0-16,-3 6 1 0,3 1-1 0,-9-4 3 16,-5-4 1-16,-7-14 3 15,-13-10 2-15,-5 6 3 16,-13-6 2-16,-10-5-2 16,4-1-1-16,-24-16-4 15,-3-8-3-15,2-21-36 16,-4-7-41-16,21-16-133 15,11 1-159-15,19-1 200 16</inkml:trace>
  <inkml:trace contextRef="#ctx0" brushRef="#br0" timeOffset="26338.2">679 8562 512 0,'-9'-8'106'0,"5"5"84"16,0 6-34-16,-1 7-13 0,3 7-17 16,2 10-13-16,0 17-36 15,13 6-16-15,1 20-37 16,-4 6-12-16,4 13-5 15,-2 8 0-15,-5 0-7 32,4 0-15-32,0-19-42 15,-24-16-30-15,20-23-110 16,-4-10-155-16,-13-25 205 0</inkml:trace>
  <inkml:trace contextRef="#ctx0" brushRef="#br0" timeOffset="26729.77">490 8706 918 0,'12'-26'116'0,"1"-2"82"15,1-4-22 1,15-1-62-16,8-1-16 0,15 4-24 16,8-2-19-16,2 10-24 15,-5 2-12-15,-5 10-8 16,-6 7-2-16,-21 14 4 15,-9 13 4 1,-18 17 5-16,-11 8-1 16,-9 4-4-16,-5 2-3 0,-1-9-6 15,-2-8-3-15,10-18-5 16,7-2-5-16,13-12-4 16,13 2-1-16,10-5 0 15,6 2 2-15,1 3 2 16,6 3 2-16,2 11 1 0,1 1 3 0,-4 12 2 15,-5 3 2-15,-13 11 6 32,-12 8 1-32,-22 14 2 0,-13 4 1 15,-13 3-4-15,-4-11-2 16,-1-15-31-16,-1-9-35 16,4-26-87-16,2-13-82 15,5-14 121-15</inkml:trace>
  <inkml:trace contextRef="#ctx0" brushRef="#br0" timeOffset="27351.15">1657 8934 892 0,'-17'-23'104'0,"-4"5"81"16,-2-1-16-16,-4 15-63 16,5 0-16-16,0 14-36 15,-2 9-23-15,0 20-22 16,-1 12-6-16,9 20-4 15,2 4-1-15,8-2 1 0,7-8 0 16,12-24-4-16,6-15 0 0,5-18 0 16,-2-9 1-16,1-23 5 15,3-9 6-15,-3-19 11 16,-1-5 7 0,-4-6 11-16,-1 5 5 0,-1 15-2 15,-4 10-4-15,-5 20-14 16,-1 13-8-16,-4 26-9 15,-2 11 0-15,0 19 0 16,0-3-1-16,3-7-2 16,0-10-1-16,6-18-1 15,4-17 0-15,0-13 2 0,-1-12 3 16,2-14 4-16,1-1 2 0,-3-13 0 31,4-2-1-31,5 5-3 16,1 3-3-16,3 18-2 15,5 11-1-15,1 17-1 0,4 6 0 0,1 19 1 16,-4 10 1-16,-4 4 3 31,-9 5 1-31,-9 12 2 0,-12-3 2 16,-12 4-9-16,-5-3-26 0,-5-13-109 16,4-11-138-16,-2-21 146 15</inkml:trace>
  <inkml:trace contextRef="#ctx0" brushRef="#br0" timeOffset="28190.41">2257 8857 774 0,'7'13'100'0,"5"-1"81"16,-1-4-25-16,0-8-33 15,0-1 0-15,3-15-6 16,-2-6-21-16,3 0-41 15,-4-2-17-15,-8 3-18 16,-2 7-3-16,-5 11-1 16,-7 3-2-16,-7 24-7 0,-2 7-4 15,2 23-4-15,0 6-2 16,10 8-1-16,0-7 0 16,17-14-2-16,7-12 0 15,11-25-1-15,3-10 2 16,9-18 3-16,5-7 2 0,7-21 6 31,3-7 2-31,-4-14 3 0,-3 1 0 16,-12-8 1-16,0 5 1 15,-15-2 7-15,-10 3 3 0,-10 3 2 16,-5 2-2-16,-4 25-2 31,2 13-4-31,-2 35-5 16,-1 16-3-16,2 22-6 0,0 8-1 15,7 14-1-15,-1 1 0 0,9-7 0 32,7-2-1-32,6-16 0 0,7-7 0 15,-2-14-1-15,4-7 0 16,2-17 0-16,-5-7 1 0,-1-11 1 16,2-10 0-16,-10-2 1 15,4-4 0-15,-7 10 1 16,-10 4-1-16,4 11-2 15,-6 9 0-15,-2 25-1 16,0 12-1-16,0 14 2 16,-3 6 1-16,3-15-1 15,1-7 0-15,7-22-3 16,5-9 1-16,6-15 0 16,-2-10 2-16,5-15 0 0,2-6 1 15,1-2 0 1,-1 6 0-16,-4 8 0 0,2 9-1 0,-6 20 0 31,-3 9 2-31,-7 12 1 16,-3 9 0-16,-4 0 0 15,-6 3 0-15,7-10-3 16,0-5 0-16,10-6-3 0,4-4-1 16,8-1 1-16,10-7 2 15,12 3 1 1,3-2 0-16,8 4 2 0,-9-3 0 15,-2-10 2-15,-9-2-1 0,-7-9 6 16,-7-4-26-16,-8-15-168 16,-4-6-231-16,2-8 225 15</inkml:trace>
  <inkml:trace contextRef="#ctx0" brushRef="#br0" timeOffset="28331.05">3277 8376 1692 0,'-55'65'133'0,"5"-4"43"16,-1-10-39-16,15-17-105 16,7-10-20-16,15-24-17 15,6-16-29-15,7-17-128 16,2-3-254-16,4-13 241 16</inkml:trace>
  <inkml:trace contextRef="#ctx0" brushRef="#br0" timeOffset="28625.41">939 9560 1444 0,'18'13'50'0,"27"-5"2"15,19-3-36-15,52-9 10 0,12-3-4 16,41-19 0-16,20-10-12 16,21-14-5-16,5-7 1 15,7-11 2-15,-7 0-7 0,-45 2-60 16,-8 12-70-1,-42 20 69-15</inkml:trace>
  <inkml:trace contextRef="#ctx0" brushRef="#br0" timeOffset="34554.94">7942 8589 634 0,'-6'9'128'0,"3"-2"134"16,3 1-54-16,3-1-74 16,6 4-31-16,4-4-53 0,12-2-20 15,5-4-17-15,0 4-4 16,13-5-5-1,-4 0-1-15,4-10-1 0,3-4-1 16,-15 3-14-16,-2-3-30 0,-9 16-136 16,-7 1 111-16</inkml:trace>
  <inkml:trace contextRef="#ctx0" brushRef="#br0" timeOffset="34710.82">7955 8912 1154 0,'31'2'103'0,"4"-9"79"0,17-11-29 16,2-5-7-16,-5-8-41 15,11 4-33-15,-13 3-168 16,10 6-128-16,9 3 124 0</inkml:trace>
  <inkml:trace contextRef="#ctx0" brushRef="#br0" timeOffset="34911.3">9190 8625 1141 0,'0'18'78'0,"-3"4"43"0,-2 3 5 16,5 6-20-16,0 4-24 15,8 14-41-15,2 8-20 16,-3 14-17-1,6 0-35-15,3 0-133 0,1-5-85 16,-3-17-180-16,2-10 202 16</inkml:trace>
  <inkml:trace contextRef="#ctx0" brushRef="#br0" timeOffset="35130.87">9214 8956 765 0,'-22'-93'146'15,"11"5"127"-15,20 11-66 16,7 9-21-16,15 13-26 15,4 6-19-15,11 14-39 16,1 7-18-16,8 21-28 16,-3 1-21-1,-12 16-16-15,-5 2-5 0,-27 13-8 0,-4 7 7 16,-23 11-4-16,-6 4-2 16,-27 2-34-1,-3 0-42-15,-2-2-113 0,2-8-115 16,26-10 159-16</inkml:trace>
  <inkml:trace contextRef="#ctx0" brushRef="#br0" timeOffset="35407.25">9793 8906 1206 0,'-13'47'86'16,"-4"13"41"-16,-1 2-37 0,4 2-29 15,6-1-19-15,8-30-17 16,8-9-16-16,21-29 0 16,4-18 11-16,8-23 27 15,-2-12 12-15,-4-12 26 16,3 2 7-16,-11 10 1 16,-2 8-2-16,-27 13-18 0,-14 12-18 15,-25 19-27 1,-4 12-12-1,-12 21-67-15,5 11-57 0,12 3-404 16,12-6 322-16</inkml:trace>
  <inkml:trace contextRef="#ctx0" brushRef="#br0" timeOffset="36083.93">10381 8956 1155 0,'30'35'61'0,"-5"8"68"16,1 4-28-16,-14 8-10 0,-1-6-24 16,0-13-30-16,2-9-22 15,6-21-12-15,6-6-1 16,5-12 1-16,0-15 1 16,5-11 5-16,4 5 12 0,1 1 29 15,-4 10 9 1,0 18 2-16,-3 4-10 0,-7 15-27 0,-3 12-9 31,-10 5-7-31,3 4-3 16,1-6-2-16,8-8-1 15,4-16-2-15,-7-17 1 0,9-6 1 16,-4-15 0 0,5 3 2-16,2 2-1 0,-8 1 15 15,-3 1 8-15,-15 11 14 16,-3 3 6-16,-10 11-9 0,-3 3-7 15,-3 10-15-15,0 3-6 0,8-9-9 32,3 3-3-32,14-7-1 15,10-6 0-15,15-7 2 0,12-1 2 16,17-6 6 0,9-2 5-16,7-1 11 0,-10-1 5 0,-16 7 3 31,-9 4-2-31,-24 10-8 0,-9 12-1 15,-18 11-5-15,-4 7-8 16,-8 5-11-16,-5-4-4 0,8-4-4 16,-2-9 4-16,13-14 3 15,10 4 0 1,9-8 0-16,6 6 1 16,10 2 4-16,1-8 1 0,2-1 2 15,1-9 3 1,-1-10 3-16,-3-2 4 0,-8-15 5 15,-4-2 1-15,-12-10-3 16,-1 3-3-16,-7-1-7 16,3-3-4-16,12 2-14 15,10 6-38-15,11 5-129 16,10 3-210-16,29-18 217 16</inkml:trace>
  <inkml:trace contextRef="#ctx0" brushRef="#br0" timeOffset="36608.12">13522 8736 880 0,'-6'0'96'0,"-4"6"64"0,-5 3 19 0,-6 7-39 16,-1 9-26-16,-6 18-46 31,-7 6-21-31,-3 12-26 0,0 2-5 16,-1-3-85-16,-1 2-96 15,1-15 96-15</inkml:trace>
  <inkml:trace contextRef="#ctx0" brushRef="#br0" timeOffset="36790.99">13016 8748 1044 0,'19'30'136'0,"3"2"175"15,6 4-157-15,16 5-9 16,13 0-25-16,11-5-38 15,9-3-39-15,-7-6-29 16,4-2-44-16,-2-10-200 16,-10-6 164-16</inkml:trace>
  <inkml:trace contextRef="#ctx0" brushRef="#br0" timeOffset="37083.42">14399 8401 1300 0,'-12'5'164'0,"7"-3"79"0,-1 16-12 0,1 14-39 16,8 14-49-1,-3 9-18-15,0 14-62 0,3 1-11 16,5 16-36-16,-2 4-13 16,2 3-29-16,5 0-55 31,-4-14-142-31,-1-3-153 0,3-16 193 16</inkml:trace>
  <inkml:trace contextRef="#ctx0" brushRef="#br0" timeOffset="37385.25">14126 8786 1409 0,'16'6'122'0,"11"-1"74"0,1-2 5 16,4-4-48-16,-1-7-24 0,17-10-45 15,1-1-23-15,7 4-36 16,8 2-8-16,-14 4-10 15,1 10-1-15,-12 17 2 16,-7 5 1-16,-14 25 4 16,-13 7 0-16,-8 17-2 15,0 7-3-15,1-6-4 16,4-9-2-16,14-21-19 16,1-7-21-1,13-23-58-15,3-12-43 0,2-18-172 16,4-15 177-16</inkml:trace>
  <inkml:trace contextRef="#ctx0" brushRef="#br0" timeOffset="37503.18">14693 8669 1106 0,'-22'5'86'16,"0"-5"70"-16,4 0-110 0,7-11-52 15,8-2-74-15,9-13 49 16</inkml:trace>
  <inkml:trace contextRef="#ctx0" brushRef="#br0" timeOffset="38057.96">15199 8764 1456 0,'10'57'83'0,"-6"4"54"0,-1-2-42 16,-7-3 4-16,-1-4-23 0,-4-11-34 15,2-4-19 1,-2-20-14-16,4-6-2 0,-1-13-4 16,3-7 0-16,3-18-1 15,0-3 1-15,9-11 1 16,7-3 8-16,11 6 10 0,1 5 3 31,8 8 4-31,2 8-6 16,-2 12-10-16,2 10-6 15,-8 13-5-15,-1 6 6 0,-7 6-33 0,-6 5-13 16,-2-4-31-16,-3-4-17 16,5-8 35-16,-1-9 11 15,1-17 34 1,3-5 7-16,2-12 5 0,-2-4 6 16,6-6 15-1,0 4 2-15,10 15 2 0,1 2-5 16,3 12-14-16,1 2-1 15,2 1-5-15,3-1-1 16,-3-4 18-16,1-8 9 16,1-3 20-1,-6-7 11-15,-14 4 0 16,-10-4 2-16,-21 6-7 16,-7 1-3-16,-11 4-14 0,-2 5-11 15,-1 18-12-15,-5 11-10 0,7 23-8 31,7 11-2-31,18 5-1 16,6-4-1-16,23-15-38 0,11-13-27 16,20-20-103-16,13-3 3 15,6-31 82-15</inkml:trace>
  <inkml:trace contextRef="#ctx0" brushRef="#br0" timeOffset="41831.06">7860 9928 1004 0,'-1'9'149'16,"-4"7"148"-16,-3 5-41 0,3-3-70 16,-1 3-40-16,12-8-65 15,10-4-31-15,20-7-29 16,8-9 4-1,18-1-17-15,0-4-5 0,2-7-3 16,-9 2-16-16,-12-10-40 16,0 1-47-16,-15 6-172 15,-6 6 155-15</inkml:trace>
  <inkml:trace contextRef="#ctx0" brushRef="#br0" timeOffset="41978.94">7832 10210 1062 0,'-8'19'198'16,"8"-11"211"-16,9-2-165 15,31-12-88-15,18-4-31 0,15-12-49 16,14 0-22-16,2-1-56 16,-3 2-74-16,4 7 49 15</inkml:trace>
  <inkml:trace contextRef="#ctx0" brushRef="#br0" timeOffset="60887.96">9419 10079 363 0,'0'7'91'16,"1"-7"89"-16,-1 1-21 0,0-2-50 15,-7 1-20 1,-6-5-21-16,-1 3-7 0,-2 2-3 15,13 0-2 1,4 0-18-16,3-3-8 16,11 1 2-16,7-4 3 0,5 0 25 15,8-2 10-15,4-6 7 16,-4 0-5 0,3 1-23-16,-3-1-14 15,-4 4-21-15,-1 1-4 0,-1 3-6 16,-1-7 0-16,-6 14-2 15,2-1 1-15,-13 12 0 16,-3 11 1-16,-13 9 1 16,-1 13 0-16,-13 9 0 15,1 9 0-15,-4 13-2 16,5 4 0-16,4 12-1 0,-3-1 0 16,9-14-25-16,2-17-26 15,8-22-68 1,8-16-71-16,5-31 103 15</inkml:trace>
  <inkml:trace contextRef="#ctx0" brushRef="#br0" timeOffset="61215.27">10152 10130 964 0,'-9'11'124'16,"-2"0"113"-16,-10 1-129 31,-1 4-6-31,-5 13-49 0,1 5-11 0,5 18-32 16,4 11-6-16,17 0-5 15,3-3-3 1,32-16 6-16,6-18 18 0,12-34 53 16,4-16 24-16,-6-22 18 15,-10-12-6-15,-13 0-43 16,-4-5-16-16,-23 11-17 15,-1 3-6-15,-16 14-8 16,-7 8-3-16,-23 10-8 16,-3 7-6-16,-12 12-24 15,-2 9-23-15,12 11-47 16,15-1-33 0,34-1-111-16,16 4-115 0,48-12 198 15</inkml:trace>
  <inkml:trace contextRef="#ctx0" brushRef="#br0" timeOffset="61571.14">11085 10081 511 0,'1'0'158'0,"-1"0"114"0,-4 6-22 16,-3-3-18-1,3 13-54-15,-4 5-28 0,-2 8-57 16,7 9-25-16,-8 16-39 15,6 9-11-15,-3 10-12 16,4 1-1-16,-3-5-7 16,4-1-39-16,0-13-135 15,3-8-170-15,2-9 181 16</inkml:trace>
  <inkml:trace contextRef="#ctx0" brushRef="#br0" timeOffset="61787.19">10810 10283 1013 0,'-4'14'131'15,"10"6"143"-15,6-2-87 16,17 4-40-16,1-3-33 0,6-4-56 31,2 1-27-31,3-8-21 0,2 0-2 0,9-6-29 16,6-2-47-16,5-4-228 15,3-5 183-15</inkml:trace>
  <inkml:trace contextRef="#ctx0" brushRef="#br0" timeOffset="62345.83">11773 10067 744 0,'0'-5'150'16,"0"-3"108"-16,-2 5-61 15,0-7-21-15,2 6-56 16,0-9-20-16,11 2-26 16,4 1-5-16,10 6-21 15,5-1-10-15,8 8-19 16,1 3-6-16,-3 6-7 0,1 3 0 16,-15 6 3-16,-11 2 2 15,-19 3 3-15,-12 1 2 16,-10-1-3-16,-10 1-1 0,4-3-6 31,4-7-1-31,7-4-3 16,6-4-2-16,18-9-3 0,-3 3-3 0,19-4-2 15,7-1 0 1,8 4 8-16,6 3 4 16,5 6 4-16,0 3 1 0,5 8-3 15,-7 5-2 1,-12 7 1-16,-8 4 1 15,-16 2 2-15,-11 4 1 16,-16 5 1-16,-9 0 1 0,-14 1-4 16,0-7 0-16,3-9-5 15,3-5-13-15,7-20-48 16,8-7-37-16,8-20-114 0,2-12-80 16,15-14 159-16</inkml:trace>
  <inkml:trace contextRef="#ctx0" brushRef="#br0" timeOffset="62710.99">12453 10204 887 0,'-5'14'103'0,"-6"10"76"15,3-1-34-15,2 6-27 16,1 4-36-16,6 11-34 16,4-1-15-16,11 4-15 15,6-6-3-15,13-11-4 16,6-8-1-16,8-13 12 31,1-7 17-31,4-13 26 0,-4-5 6 0,-6-17-3 16,-4-3-14-16,-20-10-13 0,-5-1 2 31,-28-2-1-31,-17 3 1 0,-27 8-16 16,-9 11-10-16,0 21-25 15,1 17-35-15,11 29-98 16,7 5-173-16,20 1 178 16</inkml:trace>
  <inkml:trace contextRef="#ctx0" brushRef="#br0" timeOffset="63313.08">9304 9557 1083 0,'-22'18'105'0,"-4"2"82"0,-7 24-106 16,-11 11-10-16,-6 35-26 15,-2 16-7-15,7 22-17 16,1 14-14-16,24 18-8 15,10 4-1-15,23-7-18 16,22-11-35-16,23-29-87 16,21-16-37-16,44-27-78 15,17-12-67-15,16-33 200 16</inkml:trace>
  <inkml:trace contextRef="#ctx0" brushRef="#br0" timeOffset="63871.52">12962 9688 559 0,'-3'-9'152'15,"-8"1"149"-15,-2 5-29 16,-10 3-57-16,-1 4-33 16,-1 3-58-16,-1-3-27 0,12 1-51 15,11-2-17-15,17 2-12 16,13 9 0-16,22 16 3 15,5 8 0-15,18 14-5 16,4 2-2 0,4 7-3-16,7-1-2 0,-6 8 5 15,-17-2 1-15,-18 4 3 16,-25 8 0-16,-42 20-9 16,-21 9-30-16,-34 16-136 15,-16 5-149-15,-1 6 161 16</inkml:trace>
  <inkml:trace contextRef="#ctx0" brushRef="#br0" timeOffset="66027.99">10668 11338 1648 0,'0'0'39'0,"-3"0"40"0,3 9-20 0,-5 7-10 16,2 19-12-16,-1 9-7 16,4 17-19-16,0 10-5 15,0 3-25-15,1-4-17 0,9-10-76 16,-1-7-63-16,5-24-284 15,0-12 267-15</inkml:trace>
  <inkml:trace contextRef="#ctx0" brushRef="#br0" timeOffset="66320.64">10948 11454 810 0,'-12'11'167'16,"-5"5"196"-16,-3 6-192 15,5 8-19-15,14 11-61 16,1 3-30-16,9 7-44 16,6-1-10-16,-3-6-6 15,9-4 0-15,7-21-1 16,0-7 0 0,-4-21 8-16,-7-8 11 15,6-13 22-15,-8-7 12 16,0-10 16-16,-1 4-6 15,-14 2-13-15,-5 5-12 0,-17 14-20 0,-5 2-6 32,-11 13-33-32,2 12-33 15,-7 6-71-15,4 10-55 0,15-6 94 16</inkml:trace>
  <inkml:trace contextRef="#ctx0" brushRef="#br0" timeOffset="66591.58">11293 11376 819 0,'0'45'98'16,"-3"-2"104"-16,-7 9-105 15,9 3 3 1,4 2-21-16,10 0-8 16,20-13-40-16,8-13-16 15,12-21 20-15,9-12 25 0,-5-23 47 16,1-10 24-16,-14-6 10 31,-15 0-11-31,-18 5-26 16,-10 3-14-16,-20 14-31 0,-15 5-12 15,-25 9-23 1,-12 2-13-16,-9 4-48 0,4 7-36 16,26 3-102-16,13-1-90 15,34-2 145-15</inkml:trace>
  <inkml:trace contextRef="#ctx0" brushRef="#br0" timeOffset="67043.2">11893 11579 942 0,'7'8'133'16,"3"3"131"-16,1 6-36 0,-2 10-54 15,2 8-40-15,5 17-73 16,2 1-29-16,7 9-24 15,9-7-5-15,4-17-2 32,5-13 0-32,1-25 4 15,0-11 15-15,-6-17 18 0,-8-10 11 16,-8-11 9-16,-4 3-4 16,-3 10-13-16,-4 6-8 0,4 24-16 31,-6 9-9-31,5 27-8 0,5 9-2 15,2 5 2-15,10-1 0 16,6-10 0-16,2-16 2 0,2-20 24 16,-5-11 21-16,-9-16 41 15,-3-6 15 1,-15-13-8-16,2-5-9 16,-12-10-33-16,-9-7-11 0,-4-2-66 15,-3 2-64-15,10 8-345 16,1-11 264-1</inkml:trace>
  <inkml:trace contextRef="#ctx0" brushRef="#br0" timeOffset="67869.24">14899 10240 500 0,'-1'3'135'0,"-5"-3"150"0,1 2-51 15,-8-1-33-15,4 3-24 16,-2 2-42-16,-4-3-18 16,1 8-47-16,-3 3-17 0,-7 11-25 15,-3 10-9 1,-10 12-11-16,-1 10-3 0,-8 8-33 16,2-2-36-16,4-11-103 15,2-11-79-15,12-27 128 16</inkml:trace>
  <inkml:trace contextRef="#ctx0" brushRef="#br0" timeOffset="68075.12">14448 10298 1110 0,'11'8'104'0,"7"5"94"0,8 1-11 15,14 3-41-15,10 6-17 0,23-1-56 31,9 0-28-31,6 9-25 16,-6 5-8-16,-12 7-7 16,-17 6-23-16,-12 8-100 0,-4 0-115 0,-4 4 116 31</inkml:trace>
  <inkml:trace contextRef="#ctx0" brushRef="#br0" timeOffset="68336.22">15709 10089 1014 0,'1'11'169'0,"-1"4"133"16,-1 23-94-16,-2 13-26 15,-10 26-80-15,2 11-30 16,-3 10-50-16,-5 0-3 16,9-7-20-16,1-4-46 0,10-17-58 15,12-11-51 1,4-19-202-16,9-13 219 0</inkml:trace>
  <inkml:trace contextRef="#ctx0" brushRef="#br0" timeOffset="68680.64">16124 10448 975 0,'6'-23'105'16,"-8"5"105"-16,2 6-69 15,-11 12-33-15,2 17-32 16,-4 30-50-16,-1 10-17 15,9 30-9-15,-3 1-1 0,21 0 1 16,8-6-1-16,7-23 0 16,10-17 1-1,3-23-1-15,-3-12 14 16,4-22 35-16,-9-11 10 16,-4-23 24-16,-2-8-2 15,-12-9-6-15,1-2 2 0,-24-6-13 16,-8 4-10-16,-9 6-30 15,-11 12-13-15,-7 26-36 16,-4 14-33-16,-5 18-103 16,0 5-118-16,16-8 153 15</inkml:trace>
  <inkml:trace contextRef="#ctx0" brushRef="#br0" timeOffset="68991.27">16696 10320 801 0,'0'35'112'16,"0"6"80"-16,-4 13-51 15,-4 7-8-15,6 4-41 16,4 3-22-16,10-10-38 16,12-4-14-1,14-27-12 1,6-10 15-16,14-22 59 0,-2-15 26 15,-11-12 31-15,-15-9-6 16,-6-6-30-16,-16-1-19 0,-10-8-5 31,-1 4-8-31,-24-13-17 16,-12-4-12-16,-21 9-31 0,2 1-10 0,-4 25-43 16,10 15-26-16,11 20-95 15,8 15-62-15,12 16 120 0</inkml:trace>
  <inkml:trace contextRef="#ctx0" brushRef="#br0" timeOffset="69349.6">17633 10478 1041 0,'-22'8'157'0,"-17"0"93"15,-5 12-91-15,-5 9-38 16,-5-4-70-16,18 7-15 16,14-10-19-16,8-3-5 15,17-4-3-15,9 6-2 16,21-8-1-1,7 4 1-15,12-5 1 16,2 0 1-16,-4-3 1 16,-9-1-1-16,-17 12 3 0,-15 1 1 15,-26 12 1-15,-13 3-1 16,-27 1-26-16,-9-1-39 16,-11-6-247-1,-7-3 192-15</inkml:trace>
  <inkml:trace contextRef="#ctx0" brushRef="#br0" timeOffset="71807.2">18629 10103 369 0,'-11'0'110'15,"-2"3"92"-15,-4 5-31 16,-1-2-13-16,6 5-30 16,-2-1-11-16,6-7-23 15,6-2-8-15,2-1 2 16,0 2-3-16,11-2-14 16,2 3-7-16,14 10-24 15,6 1-10-15,9 0-15 16,9 5-8-16,9-5-2 0,0-4-2 15,4-1 1-15,-7-7-2 16,-20-1-33 0,-9 3-47-16,-17-1-181 15,-8 0 153-15</inkml:trace>
  <inkml:trace contextRef="#ctx0" brushRef="#br0" timeOffset="72035.72">18518 10379 889 0,'-1'17'64'16,"-1"-3"54"-16,2 4-6 0,3-4 16 16,10-6 3-16,17-7-22 15,14-4-23-15,19-11-48 0,11-3-15 16,15 1-61-1,1 2-102-15,3 4 84 0</inkml:trace>
  <inkml:trace contextRef="#ctx0" brushRef="#br0" timeOffset="72831.44">20098 9871 358 0,'1'2'157'0,"1"1"117"0,-2 3-14 16,-2-6-16-16,2 6-54 16,0 2-22-16,-1 5-39 15,1 11-16-15,0-9-32 16,0 4-20-16,4 11-33 15,1 3-8-15,-5 15-12 0,-2 5-2 16,-7 12 3-16,-2 1-28 16,0 5-69-1,3-8-43-15,2-11-153 16,4-12-95-16,10-14 213 0</inkml:trace>
  <inkml:trace contextRef="#ctx0" brushRef="#br0" timeOffset="73233.42">20598 9934 1259 0,'0'-1'123'0,"-4"1"68"0,-5 1-23 31,-4 10-51-31,-4 3-38 15,-10 4-32-15,-4 7-18 16,7 13-14-16,4 8-8 16,10 12-11-16,5 7 1 15,10 7-1-15,8-1 0 16,17-13 0-16,17-7 1 0,3-28 1 16,6-13 2-16,0-18 2 15,0-14 9-15,-3-14 12 16,-2-8 5-16,-15-13 4 15,-11-2-3-15,-23-2-2 16,-7 1 2-16,-28 2 0 16,-6-2-1-16,-12 5-11 15,1 6-6-15,7 20-12 16,5 9-4-16,3 26-36 16,1 8-43-16,7 15-184 15,2-3 158-15</inkml:trace>
  <inkml:trace contextRef="#ctx0" brushRef="#br0" timeOffset="73639.82">21267 8975 1049 0,'9'2'120'0,"-7"6"138"16,-2 8-83-16,-4 12-14 16,-7 7-23-16,-1 2-46 15,1 3-24-15,-2-4-32 0,0 4-9 0,1 4-16 31,1 1-4-31,-3 6-3 16,-1-1 0-16,-5-5-1 0,1 0 0 16,8-12-3-16,8-1 0 15,6-18-3 1,8-1-1-16,6-13 3 16,2-2-1-16,5-9 1 15,4 0 0-15,1 0 3 0,5-3-18 16,0 0-59-16,0-1-53 0,-4 0-248 15,-5-1 222 1</inkml:trace>
  <inkml:trace contextRef="#ctx0" brushRef="#br0" timeOffset="73838.03">21380 9292 1241 0,'11'0'90'0,"-1"2"64"16,-2 9-14 0,1 9-13-16,-6 12-25 0,0 9-52 15,-4 11-22-15,-7 9-20 16,-2 6-3-16,-2 5-60 16,2-4-85-16,7-5 84 15</inkml:trace>
  <inkml:trace contextRef="#ctx0" brushRef="#br0" timeOffset="74731.55">22153 9537 679 0,'-1'0'112'0,"-1"0"101"15,2 0 0-15,14 0-35 0,10-2-12 16,15-1-19-16,12 3-13 31,9 0-33-31,0 0-15 0,0-3-31 16,-5-2-13-1,5 2-17-15,-10-5-6 0,-10 6-14 0,-13 1-29 32,-16 2-117-32,-10 1-123 0,-6 9 134 15</inkml:trace>
  <inkml:trace contextRef="#ctx0" brushRef="#br0" timeOffset="75152.81">22524 9466 623 0,'-2'1'116'0,"-1"4"106"0,-5 1-10 16,2 4-52-16,-4 1-29 16,1 1-50-16,3-5-17 15,-1 2-17-15,7 1-3 16,0 1-5-16,2 3-4 16,6 16-15-16,-7 9-9 15,10 23-8-15,-1 7-1 0,6 12-2 16,0-4 1-1,6 0-1-15,1-7 1 0,-5-7 0 16,-4-2 2-16,-13-9 3 16,-4-1 1-16,-19-9 4 15,-5-2 2 1,-9-14 2-16,-7-5 1 0,-9-21 13 16,-3-3 1-16,-13-21-9 15,-1-3-3-15,4-12-40 0,10 1-19 16,20 2-62-16,12 9-44 15,19 7 80 1</inkml:trace>
  <inkml:trace contextRef="#ctx0" brushRef="#br0" timeOffset="75551.72">22939 10119 868 0,'-29'3'116'0,"3"3"103"16,-1 4-96-16,5-3-6 0,7 6-15 15,4 1 0-15,11 8-31 0,5 8-16 16,3 14-29-16,9 1-13 16,5 3-10-1,8-7-2-15,4-15-3 16,5-9 0-16,-1-20 16 16,1-10 12-16,-6-14 20 15,-4-4 9-15,-7-7 1 0,-9-1-4 0,-7 1-11 16,-8 2-8-16,-12 2-19 15,-3 3-16-15,-20 3-69 16,-2-2-51 0,-4 9-237-1,9 8 206-15</inkml:trace>
  <inkml:trace contextRef="#ctx0" brushRef="#br0" timeOffset="76389.67">23287 10144 1096 0,'10'8'93'15,"1"3"50"-15,-2-2 15 0,-2 9-60 16,1-1-23-16,1-3-42 16,-1 0-13-16,3-7-8 15,3-9 6-15,7-11 2 31,-4-5 3-31,5-5 14 0,2 1 10 0,-2-1 17 0,-2 7 4 16,2 5-14-16,-6 11-14 16,-2 16-25-16,1 12-9 15,-4 18-6 1,6 4 1-16,7-4-51 0,9-7 0 16,5-20 0-1,4-9 1-15,-4-23 56 16,-3-9 16-16,-5-13 25 15,-6-1 7-15,-2-10 18 16,-7-4-5-16,-2-21-17 0,-2-13-6 16,-11-26-19-1,-6-4-9-15,3 18 1 16,-4 17 1-16,-4 45 2 16,3 24-1-16,-6 35-12 15,3 23-8-15,5 32-7 16,-1 13 1-16,6 13 3 15,7-4 0-15,10-12 0 0,1-17-1 16,18-21-6-16,4-14 0 16,12-24 1-16,4-9 2 15,8-18 7-15,0-7 2 16,-3-10 2-16,-12-4 2 0,-15 1 2 16,-11-4 2-1,-19 5 3-15,-3 10 3 0,-13 12-3 16,-12 15-3-16,-8 22-9 15,1 9-3 1,3 15-4-16,11-4-1 0,24-11 2 16,13-7-1-16,27-26 3 15,-2-6 3-15,7-15 2 0,-2-2 2 32,-11-5 0-32,-1-4 0 0,-10-1 1 15,-1 8-2-15,-8 6-1 0,3 10 0 16,-4 12-3-1,2 5-1-15,5 10-1 0,4-2 0 16,2 1 1-16,5 2 1 0,-10-3 2 31,-7 2 1-31,-11-2 6 16,-14 1 1-16,-22 1 2 0,-10 1-1 0,-15 0-1 16,-7-5-2-1,-17-6-34 1,-7-8-41-16,-27-9-133 0,-19-6 111 15</inkml:trace>
  <inkml:trace contextRef="#ctx0" brushRef="#br0" timeOffset="149691.35">3432 13221 307 0,'5'11'92'0,"-4"-5"79"0,-7 0-27 16,1-4-16-16,-3-2-18 15,0-6-8-15,-1-1-24 16,-4-4-10-16,-7-3-13 15,2 0-5-15,-12 1 5 16,5 2 5-16,-9 2-4 0,-4 4-7 31,3-1-20-31,-3 3-9 16,7 3-12-16,-3 0-4 0,14 3-2 16,-2 3-1-16,9 5-1 15,7 3-1-15,-2 2-1 16,6 9 0-16,-1 11 1 15,0 2 1-15,3 11-1 0,-1 0 1 16,1 8 0-16,0 1 1 16,-4 4 0-16,4 7 0 15,-1-1 0 1,-6-2 1-16,11 0-2 0,-3-6 1 16,2-14-1-16,10-2 0 15,0-19-3-15,9 1 1 16,6-14-1-16,2-5 1 0,16-3 2 15,-2-4 0-15,18-8 0 16,1-3-1-16,-3-4-34 16,4-3-41-16,-18-5-161 31,-2-3 137-31</inkml:trace>
  <inkml:trace contextRef="#ctx0" brushRef="#br0" timeOffset="150024.29">3069 13591 229 0,'-8'-1'20'0,"2"1"50"0,0-8 15 16,4 5 18-16,10-2 53 16,4 0 4-16,14 7-4 0,13 4-6 0,15-1-42 15,14 3-27-15,12-7-46 31,-4-6-13-31,3-2-54 0,-13-8-188 16,-9-7 145-16</inkml:trace>
  <inkml:trace contextRef="#ctx0" brushRef="#br0" timeOffset="150842.72">463 13594 784 0,'5'-9'65'15,"1"9"39"-15,0 8 3 0,1 22-46 31,-3 15-10-31,-1 25-28 0,1 12-11 0,-4 13-5 32,0 5-25-32,0-11-19 15,0-14-1-15,-4-30 2 0,1-17 39 0,0-20 51 16,-5-14 15-16,-3-26 27 31,2-9-4-31,-12-33-22 0,4-5-11 16,-4-12-29-16,6-4-11 0,5 19-11 15,7 15 4-15,3 20-2 16,9 20-1-16,9 26-3 16,7 19-4-16,10 31 2 15,10 14 1 1,12 9 0-16,10 2-2 16,-1-14-3-16,-8-3 0 0,-14-23 1 15,-14-9 2-15,-12-21 36 16,-17-7 28-16,1-16 39 15,-10-10 14-15,-6-29-20 0,1-21-24 16,-1-18-37 0,0-14-14-16,1 1-16 15,11 10-4-15,9 13 0 16,9 7-30-16,6 24-115 16,-2 1-114-16,20 5 125 15</inkml:trace>
  <inkml:trace contextRef="#ctx0" brushRef="#br0" timeOffset="151491.9">1173 13694 496 0,'9'-11'96'0,"2"0"93"15,0 0 0-15,0 3-49 16,2-3-17-16,4-2-39 15,-1-7-15-15,3-3 0 0,-3-3 0 0,-4-4 4 16,-5 4 3-16,-9 1-12 16,-4 13-3-16,-18 5-14 15,-9 9-9-15,-5 15-21 16,0 10-9-16,7 22-10 31,1 5-2-31,12 20 0 0,6 5 0 16,17 6 1-16,4-8 0 15,15-27-5-15,4-18 0 16,13-32-2-16,3-16 8 0,15-22 21 16,-6-9 10-1,1-18 12-15,-10-4-3 16,-11 0-3 0,-3 10-1-16,-17 14-2 0,-1 13-3 15,-10 19-11-15,3 15-5 0,1 28-6 16,-1 9 1-16,7 21-3 15,-7-1-1-15,6-14-4 16,3-5-1-16,4-24-1 16,7-10 0-16,0-12 1 15,-1-9 1-15,0-7 0 16,1-3 1-16,-2 0 0 16,6 1-1-16,1 10 1 15,5 8-1-15,-5 12 0 0,9 8 2 31,-1 10-1-31,0-4-1 0,6-2 0 16,-8-15-2-16,-7-17 26 16,-9-8 18-16,-9-16 39 15,-11-5 18-15,-8-6-14 16,-11-4-15-16,-1-10-38 16,-4-2-14-16,16 0-38 15,16 2-48-15,9-2-144 0,18 1 123 16</inkml:trace>
  <inkml:trace contextRef="#ctx0" brushRef="#br0" timeOffset="152094.54">862 14749 569 0,'-2'-13'185'16,"-1"2"166"-16,-11 13-127 15,6 6-33-15,-4 7-59 16,2 7-23-1,12 8-38-15,1 5-19 0,2 9-30 32,-1 8-6-32,6 11-7 15,1 7-1-15,1-2 1 0,-5-4 3 16,1-10-51-16,-4-5-46 0,1-13-194 31,-2-12 155-31</inkml:trace>
  <inkml:trace contextRef="#ctx0" brushRef="#br0" timeOffset="152332.18">400 14952 1392 0,'-5'2'107'0,"0"3"45"15,4-5-31-15,9-7-44 16,3-15-15-16,19-16-6 15,17-12-11-15,24-21-15 16,14-5-7-16,8-3-6 16,-3-3 1-16,-9 16 0 15,-7 9-9-15,-13 21-155 16,-1 16 110-16</inkml:trace>
  <inkml:trace contextRef="#ctx0" brushRef="#br0" timeOffset="152722.15">1450 14484 747 0,'-12'0'166'0,"1"5"118"16,-3-2-65-16,1 6-38 15,18 12-56-15,-5 5-19 0,8 19-39 32,1 7-17-32,-7 9-28 15,2 4-9-15,12 3-4 16,-3-1-18-16,7-3-91 16,-6-5-76-16,-1-16 85 15</inkml:trace>
  <inkml:trace contextRef="#ctx0" brushRef="#br0" timeOffset="153153.85">1372 14605 1186 0,'-5'-39'142'0,"5"1"104"0,8 3-37 15,4 10-73-15,-7 6-30 0,12 3-44 16,-1 4-25-16,11 5-27 15,0 6-4-15,-4 6 0 16,-4 6 2 0,-8 12 2-16,1 3 1 15,-1 11-1-15,-8 3-2 16,-6 2-2-16,-5 3-2 0,-2-14-1 16,1-4-3-16,10-11-5 15,9-5-1-15,6-10-3 0,6 2 1 16,4-3 4-1,3-4 1-15,4 4 2 16,-3 4 1-16,0 1 1 16,0 6 1-16,-13 14 3 15,-3 5 2-15,-15 18 2 16,-12 5 0-16,-14 9 1 16,-7 1 0-16,-4-6-2 15,-5-10-1-15,4-17-22 16,-1-10-23-16,-5-27-56 15,15-11-46-15,4-18-140 16,12-5-184-16,28-6 265 16</inkml:trace>
  <inkml:trace contextRef="#ctx0" brushRef="#br0" timeOffset="153702.28">2042 14522 1141 0,'2'1'118'0,"4"10"71"15,-5 2-13-15,-1 7-87 0,4 9-23 16,4 9-38-16,-5 3-12 16,12 19-10-16,-3-4-2 15,-6 6 1-15,14 3-1 31,-15-18 0-31,3-9 0 0,-3-13-1 16,-5-14 0-16,3-14 4 16,-6-15 3-16,-2-23 4 0,-8-15 1 15,-2-25-6-15,5-6-4 16,-1 2 13 0,9 8 7-16,17 20 11 15,-3 16 1-15,12 26-16 0,0 15-5 16,-10 17-8-16,5 18 0 15,1 18 0-15,-4 6-1 16,5-3-3 0,-6-7-1-16,0-20-2 15,-3-12-1-15,-1-22 1 0,2-12 2 16,-1-27 1-16,-1-7 0 0,4-17 2 31,0 1 1-31,8 4 6 16,2 6 5-16,2 24 0 0,1 11-1 15,7 36 0-15,1 20-2 0,-3 42 0 16,5 25-1-16,-6 17-4 16,-6 8-2-16,6-10-20 15,-7-11-32-15,7-16-91 16,-6-11-24-16,3-18 71 16</inkml:trace>
  <inkml:trace contextRef="#ctx0" brushRef="#br0" timeOffset="154487.63">3785 13810 820 0,'-6'-11'103'15,"1"0"92"-15,-3-3-12 16,5 5-39-16,2 2-17 0,1 7-40 15,0 8-27-15,0 21-35 16,0 10-7-16,-2 21-6 16,0 5-3-1,-4 2-2-15,3-10-3 0,0-17-1 16,-2-9-1 0,2-21-3-16,3-7-1 15,-2-24-1-15,4-10 1 0,6-31 2 31,-2-10 4-31,15 2 11 0,-4-4 10 16,11 21 9-16,6 13-1 16,-1 21-9-16,0 18-7 15,5 31-7-15,-2 15 2 0,-9 23 0 16,-2 6-2-16,-12 5-40 16,-2 0-26-16,3-11-99 15,3-16-89-15,5-25 138 0</inkml:trace>
  <inkml:trace contextRef="#ctx0" brushRef="#br0" timeOffset="155022.54">4306 13820 573 0,'6'6'137'0,"0"8"130"0,10 8-75 0,2 4-62 16,-6-4-17-16,6-6 2 31,-4-7-13-31,2-7-14 0,-9-4-1 15,0-11-14-15,-6-6-8 16,-7 2-22-16,-2-5-12 0,-6 2-14 16,-7-1-3-16,-2 8-4 15,5 2-2-15,-4 11-6 32,10 10-4-32,2 14-4 0,6 5-2 0,7 16 1 31,1 4 2-31,14 3 2 15,-6-7 0-15,12-7 1 0,0-13-2 16,-4-21 1-16,7-6 0 16,3-20 2-16,-2-3 1 15,15-12 7-15,6-2 5 16,6 3 7-16,0 3 0 0,-9 17-4 16,0 6-2-16,-7 21-2 15,-12 8 0-15,-5 14 2 0,-16 1 0 31,-9 0-4-31,3 2-1 0,-12-10-2 16,2-12 0-16,4-14-4 16,-7-11-2-16,4-19-3 15,9-8-2-15,3-14-2 16,14-6 1-16,13 7 1 16,2 4 2-16,10 9 2 15,0 7 1-15,10 15-53 16,4 6-61-16,25 12-357 15,9 6 288-15</inkml:trace>
  <inkml:trace contextRef="#ctx0" brushRef="#br0" timeOffset="155331.82">5581 13739 435 0,'-5'-4'170'0,"-1"-7"188"0,-9 0-47 16,-7-10-76-16,-5-4-40 16,-7 0-78-16,4-1-28 15,1 12-50-15,4 5-12 16,3 21-10-16,0 12-6 0,9 27-7 15,7 7-3-15,8 16-1 16,9 3 0-16,1-3 0 16,1 2 0-16,1-5 1 15,-4 2 1-15,-3-2 1 16,-8 1 1-16,-13 2 2 16,-8-3-1-16,-23-3 1 15,6-6-2-15,-8-6 1 16,2-10-1-16,11-16 2 0,-3-14 1 15,11-26-1 1,-1-17-1-16,14-26-5 16,4-13-1-16,17-13-4 15,9-8 0-15,19 2-42 16,10 1-47-16,23 1-181 16,9 1 154-16</inkml:trace>
  <inkml:trace contextRef="#ctx0" brushRef="#br0" timeOffset="155706.88">5800 13823 997 0,'0'25'83'0,"-2"2"76"15,-4 0-34-15,4 0-53 32,2-4-10-32,8-12-29 0,3-7 3 15,4-17 12-15,2-9 5 16,3-10 3-16,-1-6-10 0,5 4 4 15,-5 2 5-15,-3 7 4 16,-1 6-1-16,-11 14-7 16,-4 10-9-16,0 20-15 15,-2 15-6-15,-1 29-14 16,3 8-3-16,0 20-1 16,3 7-1-16,0 4-21 15,-3 1-8-15,-12-3 1 16,-6-4 0-16,-10-21 24 15,-7-4 7-15,-4-23 6 16,-7-15 0-16,3-20 0 0,2-22-4 16,3-24-25-16,2-15-29 15,8-23-83-15,1-1-66 16,16-10 103-16</inkml:trace>
  <inkml:trace contextRef="#ctx0" brushRef="#br0" timeOffset="156263.54">6846 13572 1030 0,'0'7'86'0,"-3"-6"46"16,3 5-12-16,12 2-15 0,-1-4-10 31,19 3-5-31,8 0-9 0,6-9-19 16,7 2-11-16,2-6-16 16,1-7-10-16,3 2-9 15,-7-3-14 1,-7 3-77-16,-12 0-55 15,-16 5 60-15</inkml:trace>
  <inkml:trace contextRef="#ctx0" brushRef="#br0" timeOffset="156441.49">6910 13963 964 0,'34'-1'184'0,"2"-5"168"0,8-7-160 15,3-4-44-15,10-9-70 32,6 0-22-32,11-9-50 15,10 0-59-15,1 2 34 16</inkml:trace>
  <inkml:trace contextRef="#ctx0" brushRef="#br0" timeOffset="157804.82">9013 13258 600 0,'0'0'7'0,"-3"-9"-3"16,0-8-63-16,-6-4-31 0,-2 4-3 0,-2-2 0 15,8 11 69 1,-6-1 23-16,3 7 1 0,5 7 2 15,0 4 37 1,1 2 33-16,2 2 90 16,2-1 52-16,-2-1 50 0,2 4-4 15,-1 0-47-15,-1 8-33 16,0-5-72-16,-1 5-31 16,1 5-40-16,0 8-19 15,0 11-13-15,0 6 0 16,-2 3-1-16,-7 4-1 15,4-3-16-15,0-3-12 16,2-13-21-16,1-11-24 16,4-19-94-16,-1-11-96 0,4-27 140 15</inkml:trace>
  <inkml:trace contextRef="#ctx0" brushRef="#br0" timeOffset="158079.28">8819 13098 818 0,'8'-13'109'0,"-3"5"113"16,1-1-29-16,16 7-36 16,0 2-9-16,16 2-46 15,10 7-28-15,-3 5-42 16,12 4-11-16,2 8-12 16,4 11-2-16,-14 10 1 15,-8 13 0-15,-30 6 4 0,-16 4 1 16,-22 5-2-16,-16-1-1 15,1 4-7 1,-9-6-6-16,3-10-21 0,-6-5-14 16,8-28-29-16,5-10-11 15,10-19-9-15,5-9-10 16,12-15-37-16,8-3-56 0,11 1 107 16</inkml:trace>
  <inkml:trace contextRef="#ctx0" brushRef="#br0" timeOffset="158891.23">9534 13582 710 0,'-2'-8'85'16,"-5"0"74"-16,-3 3-41 0,-7 2-19 16,6 14-7-16,6 5-16 0,-1 9-30 15,10 5-15 1,4 2-21-1,5 1-6-15,9 0-3 0,3 0-1 0,2-16 4 16,0-6 11-16,-2-14 21 31,-3-11 10-31,-3-10 10 0,0-1-4 16,-8-3-4-16,5-2 0 0,-11 1 1 16,1 4 1-16,-3 3-9 31,-3 6-2-31,0 15-4 15,-3-2-4-15,3 29-7 0,0 11-6 16,3 23-11-16,-1 7-2 16,-2 12-2-16,0 0 1 15,-5 6-1-15,-3 0 1 0,-8-6-2 16,-9-1 0-16,0-9-18 16,-2-6-17-16,-6-20-38 15,17-7-21-15,-4-33-40 16,1-9-67-16,15-29 121 15</inkml:trace>
  <inkml:trace contextRef="#ctx0" brushRef="#br0" timeOffset="159193.56">9815 13706 794 0,'28'2'143'0,"-3"11"133"0,1 9-84 16,-12 9-72-16,-1 9-26 15,-13 2-29 1,0 2-21-16,-10-12-26 0,4-10-8 16,-1-13-6-16,3-9-2 15,4-19-2 1,3-3 0-16,6-15 0 0,4-9 11 16,4-3 31-16,15 8 14 15,3 6 21-15,10 8-5 0,-2 16-28 16,-5 5-14-16,-2 12-19 15,-12 12-4-15,3 10-4 16,-5 12-23-16,-3 8-62 16,6 6-53-1,-11-5-151-15,-1-8-109 16,-2-17 215-16</inkml:trace>
  <inkml:trace contextRef="#ctx0" brushRef="#br0" timeOffset="159634.51">10630 13276 818 0,'13'9'150'15,"-2"10"124"-15,0 25-95 16,-3 15-42-16,-8 16-54 16,0 3-22-16,-3 7-38 15,3 0-11-15,-3-5-8 0,3 4 0 16,0-15-52-1,0-4-40-15,0-24-56 16,0-13-10-16,0-23 45 16,1 0 39-16,-7-33 70 15,-3-10 30-15,-6-40 47 0,0-11 15 0,2-27 30 16,0-8 5-16,13 7 7 16,3 2 1-16,16 27-16 15,7 7-13-15,5 23-36 16,10 18-14-16,-3 25-24 15,-5 10-12 1,10 14-10-16,-15 10-4 0,-7 11 1 16,6 10 1-16,-23 7 3 15,-18 0 0 1,5 10 0-16,-25-14-1 16,-21-1-12-16,11-10-16 0,-19-12-60 15,14-2-47-15,6-18-138 16,6 6 142-1</inkml:trace>
  <inkml:trace contextRef="#ctx0" brushRef="#br0" timeOffset="160063.98">11653 13358 811 0,'-13'1'209'15,"12"12"207"-15,-7 12-206 0,3 5-43 16,6 13-87-16,-1-5-27 15,2 6-35 1,9 2-7-16,3 9-8 0,0-2-15 16,-4-2-90-16,-7-7-90 15,7-8 99-15</inkml:trace>
  <inkml:trace contextRef="#ctx0" brushRef="#br0" timeOffset="160245.47">11444 13675 1081 0,'15'0'177'31,"4"6"227"-31,7-6-287 16,6 0-20-16,7-9-49 0,2-4-10 16,18-6-29-1,-1-12-18-15,16 1-111 16,7-10-128-16,15-6 134 15</inkml:trace>
  <inkml:trace contextRef="#ctx0" brushRef="#br0" timeOffset="160540.92">12454 13019 1254 0,'-5'0'109'0,"-6"6"86"0,0 0-23 15,-1 13-36 1,-4 7-16-16,3 13-42 15,1 8-22-15,1 26-31 16,0 7-11-16,6 18-10 16,5 6-3-16,-5-3-6 0,7-2-1 15,-2-26 0-15,1-8 0 32,12-26 1-32,1-9-1 0,10-28-4 15,3-4 1-15,10-23 3 16,4-5 3-16,10-6 3 15,1-10-14-15,2-3-75 16,-1-6-83-16,6-10 88 16</inkml:trace>
  <inkml:trace contextRef="#ctx0" brushRef="#br0" timeOffset="160738.93">13003 12979 980 0,'-5'-23'194'16,"-6"4"155"-16,-1 19-122 15,-1 3-48-15,2 25-61 0,5 12-25 16,-1 23-23-16,6 16-15 16,1 26-25-16,11 4-9 15,-2 11-16-15,-7 1-10 0,6-7-39 16,-3-5-50-16,7-13-115 16,7-19-112-1,-3-42 168-15</inkml:trace>
  <inkml:trace contextRef="#ctx0" brushRef="#br0" timeOffset="160951.88">13257 13336 1190 0,'-47'45'95'16,"-5"3"60"-16,0 12-26 0,3-8-39 15,8-2-25-15,14-6-40 16,13-4-16-16,17 4-18 31,13-5-2-31,17-1-51 16,3-9-47-16,19-10-134 15,7-12-79-15,18-10-20 0,10-8 139 16</inkml:trace>
  <inkml:trace contextRef="#ctx0" brushRef="#br0" timeOffset="161262.74">13748 13645 600 0,'9'-14'215'0,"-9"-8"189"15,-14 11-131-15,-8 4-58 16,-5 9-100-16,0 15-41 16,2 10-54-16,0 6-14 15,9 5-8-15,3-7-4 16,13-12-2-16,15-11-1 0,8-16 6 16,1-15 13-16,-4-10 44 0,1-1 22 15,-7-5 41-15,4 9 4 31,-12 3-10-31,-8 10-13 0,-1 26-41 16,-2 6-17-16,2 37-30 0,2 15-8 31,1 22-3-31,-7 2-2 0,7 7-13 16,3-7-12-16,1-7-34 16,0 0-22-16,-4-7-7 15,-8-9 10-15,-9-11 15 16,-7-12 4-16,-2-16-69 0,-1-14-105 15,-8-26 131-15</inkml:trace>
  <inkml:trace contextRef="#ctx0" brushRef="#br0" timeOffset="161852.59">14294 13375 961 0,'-10'16'150'16,"9"6"83"-16,-6 6-57 0,3 10-34 16,-6 10-73-16,-1 4-26 0,6 15-28 15,-6 1-8 1,13 13-7 0,-2-7 0-16,1-8-2 15,15-9 0-15,-14-30 0 16,6-7-1-16,0-23 2 15,-7-14 7-15,15-12 27 0,-16-20 11 16,-2-23 17-16,-1-12-3 16,-8-7-15-1,13-1-3-15,7-1-2 16,4 10 3-16,4 20 11 16,5 17-1-16,3 28-10 0,2 14-8 15,-3 16-16-15,0 4-5 16,1 16 2-16,2 4 1 15,-2-1-1-15,-6-1 1 16,-10 9-1-16,-7 1 1 16,-18 7 3-16,-9 4-2 15,-15-14-11-15,-5-8-18 0,0-14-69 16,-3-11-37-16,3-11-99 16,-2-9-97-16,9-3 186 0</inkml:trace>
  <inkml:trace contextRef="#ctx0" brushRef="#br0" timeOffset="162358.63">8408 12711 848 0,'-2'27'134'0,"-1"6"120"0,-7-1-68 16,-2 12-43-1,-1 5-34-15,-20 6-32 16,0 19-18-16,-16 16-20 16,-8 14-6-16,8 27-11 15,0 11-7-15,32 30-15 0,19 12-4 16,28-7-4-16,36-4-1 0,24-31-21 16,20-20-28-1,50-43-131-15,8-26-133 0,36-43 174 16</inkml:trace>
  <inkml:trace contextRef="#ctx0" brushRef="#br0" timeOffset="162882.4">14679 12852 689 0,'-23'-18'129'0,"6"-1"164"15,9 0-174-15,7 7-4 16,15-1-10-16,3 4 5 15,19 17-15-15,18 6-12 16,17 24-24-16,6 4-10 16,13 24-18-16,-8 7-4 0,-8 14-4 15,-6 4-8 1,-25 7 6-16,-15-2 1 0,-23 8 3 16,-10 8-1-16,-21-1-21 15,-12 12-44-15,-13-2-120 16,1-1-119-1,-10-10 139-15</inkml:trace>
  <inkml:trace contextRef="#ctx0" brushRef="#br0" timeOffset="163152.15">16073 13558 1094 0,'0'22'139'0,"-6"5"54"0,-18 14-35 16,-3 0-35-16,-9 9-75 31,-3-1-21-31,-1 3-33 15,-1 0-45-15,2-6-270 0,4-2 213 16</inkml:trace>
  <inkml:trace contextRef="#ctx0" brushRef="#br0" timeOffset="163332.44">15709 13517 1139 0,'39'38'107'16,"7"6"93"-16,8 13-55 0,2 1-32 16,15 4-35-16,8-4-48 15,10-7-18-15,7-9-54 16,-3 1-73-16,0 2 68 16</inkml:trace>
  <inkml:trace contextRef="#ctx0" brushRef="#br0" timeOffset="163663.49">17412 12834 1131 0,'-17'-1'165'16,"3"-2"175"-16,14 7-207 16,3 10-12-16,14 18-35 15,10 14-14-15,11 28-15 16,2 8-12-16,-3 30-24 15,-2 5-7-15,-18 10-46 0,1-5-43 16,-12-7-127 0,-4-6-196-16,-10-18 229 15</inkml:trace>
  <inkml:trace contextRef="#ctx0" brushRef="#br0" timeOffset="163959.28">17185 13531 1080 0,'26'-28'165'0,"8"1"99"0,20 8-63 15,12-1-28-15,19 1-56 16,7 0-16-16,-5 5-36 16,-8 9-12-16,-16 10-27 15,-13 10-9-15,-7 17-5 16,-12 1 0-16,-10 6 3 15,-9 1 2-15,-12 7 0 16,-8-3-3-16,4 7-3 16,-7-2-5-16,11-7-4 15,3-5-2-15,9-15-4 0,9-10-17 16,6-10-59-16,11-4-57 16,7-23 68-1</inkml:trace>
  <inkml:trace contextRef="#ctx0" brushRef="#br0" timeOffset="164116.92">17895 13230 1577 0,'-27'2'62'0,"10"-2"-3"16,4-10-34-1,12-10-73-15,2-1-47 16,20-7 52-16</inkml:trace>
  <inkml:trace contextRef="#ctx0" brushRef="#br0" timeOffset="164700.76">18536 13397 1385 0,'6'82'86'0,"-4"-8"40"31,-2-3-56-31,-4-15-14 0,0-11-6 0,1-13 10 31,1-12 10-31,2-20 7 0,0-12-3 16,2-20-1-16,1-7-6 0,8-13-1 16,8-4 0-16,6 1 0 15,5 2-9-15,9 13-20 16,1 17-11-16,6 19-21 16,-4 19-5-16,9 13 0 15,-14 0 1 1,0 12-29-16,-18-1-5 15,-5-2-2-15,8-6-2 0,-11-25 35 16,11-7 2 0,5-15 7-16,-14-12 1 0,9-9 9 15,1-2 0-15,-13-12 1 32,15 20-1-32,-9 9-11 0,-2 9-4 15,0 20-5-15,2 7-2 0,1 19 0 0,5-2 1 31,10 7 2-31,6-13 1 0,17-12 0 16,10-3 1-16,17-20 1 16,-5-10 4-16,-8-15 12 0,-4-12 9 15,-6-2 19-15,-17 3 9 16,-6-1 5-16,-10 4 13 16,-28 2 11-16,-9 6-6 15,-19 21-2-15,-13 11-28 16,1 31-34-1,2 18-9-15,10 27-19 0,12 7 3 16,25-1 0-16,14-6 1 16,25-15 1-1,7-12-19-15,20-13-70 16,7-10-109-16,15-8 113 0</inkml:trace>
  <inkml:trace contextRef="#ctx0" brushRef="#br0" timeOffset="171758.77">8343 15198 213 0,'-3'11'53'0,"-2"-4"54"16,2 0 17-16,4-2 23 15,4-2-3-15,2-3 0 16,4-3 3-16,1-2-8 16,4 4-14-16,9-1-22 15,0-2-17-15,12 2-37 0,1-3-16 16,4 4-20-16,5-4-6 16,-2 2-3-16,2-2 1 15,2-1-2-15,-11 1 1 16,-11 2 1-16,-10-2-1 15,-8 4 0-15,-1 1 1 16,-5 7 3-16,1 6 3 16,-11 14-2-16,-8 9 1 0,-4 22-7 15,-7 15-1-15,-4 15-2 16,0 4 0-16,0 1 0 16,5-3 1-16,5-5-1 15,5-8-2 1,8-18-28-16,-3-11-27 15,10-19-84-15,2-10-69 0,7-19 112 16</inkml:trace>
  <inkml:trace contextRef="#ctx0" brushRef="#br0" timeOffset="172171.72">9086 15458 979 0,'-6'8'71'0,"-1"-3"47"0,-1 0-2 15,4-4-33-15,1-2-10 16,-4 2-31-16,6 6-17 16,-1 18-14-16,1 13-3 0,1 20-5 15,0 5-3-15,4 14 0 16,7 2-1-16,13-3 0 15,3-7-1-15,14-23 1 16,5-14 0-16,2-24 17 16,6-16 22-1,-5-27 33-15,-6-11 16 0,-7-22 4 16,-9-6-10-16,-19-8-13 16,-2 0-11-1,-19 8-8-15,-2 6-9 16,-23 10-14-16,-11 11-4 0,-3 23-14 15,-10 16-20 1,13 32-68-16,7 14-45 0,7 7 57 16</inkml:trace>
  <inkml:trace contextRef="#ctx0" brushRef="#br0" timeOffset="172604.08">8274 14760 933 0,'7'-24'95'16,"-2"7"70"-16,0 1 18 15,-7 19-26-15,-7 11-29 16,-13 31-53-16,-10 19-34 16,-14 34-32-16,-9 20-5 15,0 45-6-15,3 16-2 0,27 28-1 16,15 3 1-16,45-10-20 0,12-19-3 31,26-35-55-31,12-23-62 0,5-46 89 16</inkml:trace>
  <inkml:trace contextRef="#ctx0" brushRef="#br0" timeOffset="178223.47">10165 15414 338 0,'0'-6'103'16,"-2"0"89"-16,2-1-3 16,4 1 2-16,2 6-10 0,-1 0-10 15,-2 9-26-15,-6 7-10 16,-2 8-30-16,-6 3-19 0,-11 6-38 15,-3 3-18-15,-10 5-18 16,-6 3-4 0,-3 2-3-16,-4 1-2 0,9 1-1 31,4-7-28-31,16-11-64 16,7-10-29-16,7-21-179 0,10-14 172 0</inkml:trace>
  <inkml:trace contextRef="#ctx0" brushRef="#br0" timeOffset="178463.33">9906 15469 1021 0,'-6'-1'97'16,"3"-4"88"-16,1-6-18 0,7-2-26 15,3 1-13-15,6 10-41 16,3 4-25-16,7 22-33 15,1 10-9-15,2 15-10 16,3 3-3-16,0 7-4 0,0-7 0 31,3 0-2-31,-1-2 0 0,-1-9-41 16,-4-8-42-16,-2-17-149 16,-1-10-169-16,4-12 222 15</inkml:trace>
  <inkml:trace contextRef="#ctx0" brushRef="#br0" timeOffset="178733.15">10550 15208 1301 0,'-2'8'106'15,"-5"10"67"-15,0 11-21 0,-2 20-56 16,1 1-23-16,3 15-43 16,4 0-13-16,1 6-13 15,4 3-3-15,6 4-17 16,2 4-30-16,3-4-95 16,0-9-78-16,3-6 110 15</inkml:trace>
  <inkml:trace contextRef="#ctx0" brushRef="#br0" timeOffset="178913.19">10955 15570 1623 0,'0'11'108'0,"-4"-1"61"16,1-2-95-16,-5-3-46 0,3-2-10 15,-3-6-80-15,5-7-86 16,12-4 87-16</inkml:trace>
  <inkml:trace contextRef="#ctx0" brushRef="#br0" timeOffset="179435.95">11220 15137 798 0,'-14'8'169'0,"-2"-2"199"16,2 0-208-16,2-3-18 0,4-3-33 15,5-3-6-15,11-9-22 16,1 2-8-16,11 4-19 0,6 1-11 16,4 5-15-1,4 6-9-15,7 5-9 16,5 4-3-16,-5 4-5 16,-1 3 2-16,-12 4 1 31,-7 4 0-31,-14 8 1 0,-3 5 0 15,-15-1-2-15,-4 7-7 0,-8-5-16 16,-9 4-7-16,2 2-21 16,-8 1-3-16,0-4-7 0,-1 3-3 15,7-5 16-15,1-6 10 16,12-12 20-16,2-3 9 16,12-12 3-16,5-6 0 15,11-1 16-15,5-3 9 16,10-1 17-16,11 1 5 0,16 3-8 15,12 1-9 1,8 3-13-16,-4-1-7 16,5 0-21-16,-4 0-46 0,4 8 37 15</inkml:trace>
  <inkml:trace contextRef="#ctx0" brushRef="#br0" timeOffset="192336.15">9868 16733 315 0,'-1'-7'131'0,"-4"1"110"16,0-2-35-16,-2 3-22 16,-6-2-39-16,-4 2-23 15,-6-3-31-15,-2 5-14 16,3 1-29-16,-2-1-12 0,2 3-20 15,3 6-3-15,-3 5-3 16,5 4-2-16,-3 7-3 16,-1 0-3-16,7 12-1 15,-2 3-1 1,11-4 0-16,1-5 0 0,8-9-3 16,10 3 0-16,1-4 0 15,10 2 1 1,-1-1 2-16,1 1 0 0,0 7 0 15,-4 2 2-15,-2 5 0 16,-10 4 1-16,-6 11-1 16,-6-2-1-1,-6 9-1-15,-6-4-2 0,-7-8-1 16,-1-6 1-16,-9-18 1 16,0-12 1-16,-2-19-1 15,4-11 1-15,8-17 3 0,4-10 4 16,20-5 17-16,7-6 9 15,17 2 9-15,-1-1-1 16,3 3-13-16,2 4-8 16,2 0-13-16,1 4-2 15,8 6-5 1,-2 2-28-16,1 10-81 16,1 8-85-16,-5 6 96 0</inkml:trace>
  <inkml:trace contextRef="#ctx0" brushRef="#br0" timeOffset="192642.85">10201 16685 668 0,'0'5'145'0,"-3"-3"150"16,-3 1-95-16,4-3-66 16,1 1-25-16,-2 10-33 15,3 7-20-15,-5 18-33 0,-11 3-8 16,3 17-8-16,-9 7-3 15,3 5-1-15,0 3-1 16,7-8-2-16,4-5 1 16,2-12-1-16,4-8 0 15,8-13-1 1,2-8 0-16,14-6-2 16,-1-3 1-16,3-8-1 15,6-3 0-15,-2-5-20 16,2-3-19-16,1-2-60 0,-2-1-58 15,-7 0-186-15,-5-7 196 16</inkml:trace>
  <inkml:trace contextRef="#ctx0" brushRef="#br0" timeOffset="192814.04">10361 16935 626 0,'-3'-2'201'0,"-1"4"192"16,3 16-147-16,-2 9-46 0,1 21-83 15,-1 0-34-15,3 12-52 16,0 8-13-16,5 3-21 16,10 5-40-16,3 1-226 15,10 2 180 1</inkml:trace>
  <inkml:trace contextRef="#ctx0" brushRef="#br0" timeOffset="193583.42">9398 16570 347 0,'-1'-6'89'0,"-1"0"107"16,-6 4-6-16,0 5-7 16,-9 10-12-16,-5 17-15 15,-8 8-8-15,-13 18-8 0,-1 11-9 0,-3 16-38 16,-2 12-22-16,11 12-44 31,5 10-12-31,12 9-15 0,6-1-1 16,18-6-4-16,11-5-2 15,22-26-1-15,15-9 4 0,17-30-56 16,17-13-45 0,19-22 59-16</inkml:trace>
  <inkml:trace contextRef="#ctx0" brushRef="#br0" timeOffset="194708.62">12427 15151 280 0,'0'-3'95'15,"0"1"125"-15,0 1-3 16,2 1-15-16,-4-2-9 16,4 4-34-16,-2 4-20 0,3 8-36 15,0 7-20-15,0 12-36 16,1 3-15-16,-1 14-17 15,0 9-6-15,-3 5-3 16,0 3-1 0,-2-4-1-16,-4-8-6 15,4-8-48 1,-1-6-37-16,3-9-114 16,0-10-99-16,2-11 166 0</inkml:trace>
  <inkml:trace contextRef="#ctx0" brushRef="#br0" timeOffset="194991.19">12178 15389 566 0,'-8'0'105'0,"14"-2"112"0,2-5-6 0,13 5-43 15,6 4-26-15,6-1-56 16,-3 7-19-16,8 5-26 16,1-2-13-16,8 0-16 15,9-3-4-15,10-7-3 32,8-1 0-32,16-3-55 0,-10-2-100 15,12-1 90 1</inkml:trace>
  <inkml:trace contextRef="#ctx0" brushRef="#br0" timeOffset="-195794.31">13562 15126 73 0,'-8'3'18'0,"-6"0"26"15,4 2 3-15,7 1 3 0,-10-4 15 16,5-2 21-16,-1 0 29 15,-2 0 13-15,9-2 24 16,5-4 2-16,4 1 0 16,1-6 3-16,0-2 7 15,-4-4-12 1,9-5-25-16,0 0-17 16,12 3-47-16,-8 6-19 15,10 7-31-15,-2 6-4 16,-4 13-9-16,9 4 0 15,0 10 0-15,-4 3-2 16,-5 8 2-16,-2 6 3 16,-16 5 0-16,-5-2 0 0,-10 2 1 15,-12-5 0-15,-11-5-1 16,7 2 0 0,-13-12-1-16,3-12 0 15,11-14-2-15,2-7 0 0,17-9 0 16,16-1 1-16,6-4 1 0,12 7 0 15,4 3 13-15,3 5 3 16,6 6 3-16,-10 8 1 31,-3 8-12-31,-4 8-3 0,-7 10-3 16,-4 4 2-16,-13 4-1 0,-9 4 2 16,-17 2-4-16,-7-1 0 15,-8-4 0 1,-1 0 0-16,2-18 3 0,-6-8 0 15,2-23-4-15,-4-13-1 16,6-13-5 0,12-8-3-16,23-1-35 15,9 4-23-15,25 12-81 16,11-2-76-16,16 10 124 16</inkml:trace>
  <inkml:trace contextRef="#ctx0" brushRef="#br0" timeOffset="-195397.72">14197 15171 811 0,'-1'-9'164'0,"-1"-2"202"16,-1 3-204-1,-6 0-3-15,7 8-51 0,-6 0-25 31,5 8-40-31,3 6-12 0,-8 11-14 16,5 7-3-16,3 22-8 0,-2 7-3 0,12 16-4 16,4 9 0-16,13-9-1 15,4-3-1 1,10-22 1-16,-1-14 0 0,-7-24 1 16,3-14 1-16,-9-24 20 15,-5-12 10 1,-8-19 17-16,-6-11 12 0,-12-16-3 15,0 1-5-15,-11 4-7 32,-8 6-11-32,-8 19-13 15,-10 9-1-15,-11 31-29 16,-2 13-29-16,-4 32-87 0,-2 10-78 16,11 4 108-16</inkml:trace>
  <inkml:trace contextRef="#ctx0" brushRef="#br0" timeOffset="-193114.67">14671 14686 68 0,'-5'0'57'0,"-1"0"69"15,4 0 25-15,2-2 14 0,2 1-7 16,4 1-1 0,-5 1 0-16,-1 15-3 0,0 6 0 15,2 13-22-15,1 1-20 16,11 5-48-1,12 0-23-15,18 0-33 16,5 0-5-16,12 6-2 16,1 2 0-16,-9 5 2 15,-1 9 0-15,-20 13 2 0,-18 7 1 16,-23 21 2-16,-16 7 1 0,-31 15-1 31,-21 5 0-31,-29 7-2 0,-7 6-2 16,-9-13-130-1,7-8-204-15,-24-21 194 0</inkml:trace>
  <inkml:trace contextRef="#ctx0" brushRef="#br0" timeOffset="-191644.23">11246 16786 551 0,'0'0'85'0,"-2"0"84"0,1 0-28 15,1 0-39-15,0 0-10 16,0 7-12-1,0 4-3-15,0 11-8 0,3 5-8 16,-2 12-27-16,4 10-12 16,-5 6-15-16,-6 5-4 0,3 3-42 31,-5 2-39-31,3-12-119 16,-3-2-90-16,3-18 153 0</inkml:trace>
  <inkml:trace contextRef="#ctx0" brushRef="#br0" timeOffset="-191450.88">10971 16979 831 0,'13'-5'118'16,"-2"0"77"-16,6 5-46 15,-1 0-32-15,9 8-55 16,8 2-22-16,8 2-32 15,5 1-4-15,8 4-30 16,1-3-49-16,5 2-248 16,-2 0 201-16</inkml:trace>
  <inkml:trace contextRef="#ctx0" brushRef="#br0" timeOffset="-190944.49">11730 16823 794 0,'2'-4'108'15,"-1"0"88"-15,5 1-18 0,1-4-48 16,4 2-21-16,11 5-37 16,-2 0-18-16,12 7-26 15,-5 2-11 1,0 7-11-16,-4 8-1 0,-10 1 1 16,-8 6 0-16,-9 1 0 15,-3 3-1-15,-9-2 0 16,2-2-3-1,-7-4 0-15,2-5-1 0,7-12-1 16,2-4 0 0,15-4-1-16,3-2-1 15,12-2 0-15,7-1 0 0,9 0 6 16,5 3 3 0,4 8 5-16,3 4 3 0,-10 7 0 15,-9 3 2-15,-18 7-1 16,-14 2 2-16,-21 9-5 0,-6 4-2 15,-19 6-7 1,-1-1-19-16,2-8-64 16,6-8-52-16,8-15-205 15,8-11 190-15</inkml:trace>
  <inkml:trace contextRef="#ctx0" brushRef="#br0" timeOffset="-190596.97">12453 16964 670 0,'-2'2'126'0,"-3"9"101"16,-7 6-55-16,-4 12-82 16,-5 4-35-16,4 3-35 15,4-4-8-15,5-5-7 16,8-2-2-16,13-6 0 15,8-7 6 1,7-7 20-16,2-3 14 0,6-6 26 16,1-5 6-16,-9-7-4 0,-1 0-6 15,-15-2-21-15,-4 0-8 16,-16 4-14-16,-6-5-6 16,-9 2-8-16,-6-2-5 15,-4-2-6-15,3 6-21 0,3-8-60 31,5 1-44-31,16 5-220 16,4 3 203-16</inkml:trace>
  <inkml:trace contextRef="#ctx0" brushRef="#br0" timeOffset="-190291.71">12924 16477 611 0,'2'13'147'0,"4"3"109"0,-4 14-42 16,1 6-21-16,9 10-62 31,1-2-33-31,12 5-55 0,2-1-20 15,6-2-16-15,-1 5 1 0,1-4 2 32,-6 3 0-32,-13 6-1 0,-12 4-2 0,-23 9-33 15,-6 7-52-15,-15 7 45 16</inkml:trace>
  <inkml:trace contextRef="#ctx0" brushRef="#br0" timeOffset="-189877.54">11080 17852 1017 0,'-5'15'101'16,"-3"8"75"-16,-1 9-87 15,-2 13-39-15,-2 1-25 16,4 11-18 0,-1 0-4-16,-1 3-4 15,3 3-20-15,-1 1-145 0,6-1 115 16</inkml:trace>
  <inkml:trace contextRef="#ctx0" brushRef="#br0" timeOffset="-189642.03">11399 17919 1291 0,'9'23'96'0,"-4"14"56"16,-8 7-25-16,-15 17-55 16,-4 5-17-16,-4-1-32 15,2-5-13-15,3-8-9 16,7-3-3-16,9-14-80 16,4-5-69-16,7-16-298 15,5-2 252-15</inkml:trace>
  <inkml:trace contextRef="#ctx0" brushRef="#br0" timeOffset="-189325.61">11850 17881 905 0,'11'-3'109'16,"-3"3"98"-16,-7 3-53 0,-4 17-51 15,-8 7-22-15,-3 9-39 32,-5 4-12-32,3-1-20 15,2-4-6-15,3-4-4 0,3-2-1 16,8-7-1-16,3-3 0 16,5-8 0-16,6 0 0 15,7 0 0-15,3-6 0 0,2 3 0 16,1-5-1-16,10-2-1 15,-1-2 0 1,6-2-57-16,-1-1-55 0,-4-4-189 16,1 5 164-16</inkml:trace>
  <inkml:trace contextRef="#ctx0" brushRef="#br0" timeOffset="-189152.64">12194 18046 875 0,'-11'16'174'0,"-3"6"125"15,1 14-77-15,0 2-42 16,-1 5-82-16,5 6-32 0,1 3-49 31,-3 3-12-31,0 6-22 16,6 1-44-16,-1-4-259 0,3 1 208 16</inkml:trace>
  <inkml:trace contextRef="#ctx0" brushRef="#br0" timeOffset="-188616">13926 18024 962 0,'-2'8'103'0,"-1"5"93"16,-6-1-22-16,-7 12-27 15,-6 3-21 1,-5 11-47-16,-3 1-25 16,-11 13-32-16,-1-1-12 15,-3 4-27-15,0 3-34 0,4-15-115 16,1-4-88-1,9-17 128-15</inkml:trace>
  <inkml:trace contextRef="#ctx0" brushRef="#br0" timeOffset="-188432.62">13541 17969 924 0,'2'11'197'15,"6"2"214"-15,4 20-209 16,4 9-33-16,14 10-52 0,1 2-23 15,18 3-44-15,3-5-14 16,12-3-24-16,5-5-4 16,5-9-75-16,5-1-78 15,9 1 81 1</inkml:trace>
  <inkml:trace contextRef="#ctx0" brushRef="#br0" timeOffset="-187440.72">16139 15181 701 0,'-8'-3'150'0,"1"1"158"16,2 2-136-16,-3 5-1 16,-1 0-39-16,-4 4-17 15,5 4-26-15,-3 2-14 0,0 12-26 16,-2 8-12-16,-7 9-22 15,-5 7-7-15,-10 8-21 16,0 3-35-16,0-2-100 16,-2-2-63-16,3-14-202 15,6-9 221-15</inkml:trace>
  <inkml:trace contextRef="#ctx0" brushRef="#br0" timeOffset="-187263.33">15737 15181 1077 0,'5'9'142'0,"1"10"133"16,19 22-133-16,12 11-20 15,12 24-47-15,11 3-17 0,20 0-39 16,13-5-11-16,3-11-34 16,2-3-64-16,-13-2 55 15</inkml:trace>
  <inkml:trace contextRef="#ctx1" brushRef="#br0">20092 6851 0,'0'0'0,"0"0"0,0 0 0,0 0 0,47-4 0,-23 0 16,4-4-16,-9 0 31,-3 0-31,0 5 0,-8-1 16,8-4-16,-9 0 15,5 4 1,0 0 0,4 0-16,-4 0 0,0 0 15,-1 0 1,-3 0-16,4 0 31,-8 0-31,8 0 16,-8 0-1,-4 4-15,4 0 16,0 0-16,0 0 16,4 0-1,-8 0-15,3 0 16,1 0-16,0 0 15,4 0 1,-8 0 0,4 0-16</inkml:trace>
  <inkml:trace contextRef="#ctx0" brushRef="#br0" timeOffset="-163675.46">13006 619 1015 0,'-1'0'42'0,"-1"-2"26"0,-1-1 47 0,-3 0 12 0,-1 0-9 0,-2 1-30 15,1-1-5-15,-9 0-20 16,1 0-2-16,-5 3-9 15,-5 0-12-15,-15 3-13 0,-12 3-1 0,-8 7-14 32,1 1-4-32,5 11-8 15,12 3-7-15,10 13 0 0,8 7-1 16,15 12-1-16,2 0 0 16,15 9 4-16,2-1 1 15,9-4 2-15,-1-2 1 16,8-8-1-16,2-6 1 15,6-10 0-15,2-5-1 0,9-14 2 16,0-4 0-16,4-14 0 16,-6-4-2-1,-7-13-64-15,-10-6-61 16,-3-9 67-16</inkml:trace>
  <inkml:trace contextRef="#ctx0" brushRef="#br0" timeOffset="-162839.54">11099 844 228 0,'-14'6'114'0,"-5"-1"136"0,1 1-7 15,-2-2-39 1,4 4-25-16,-1-2-44 0,-4 5-17 16,4 6-30-16,-4 4-17 0,-1 10-36 15,3 12-15-15,-1 10-18 32,3 9-2-32,9 4 0 0,5 0-2 15,14-14-1 1,9-6-1-16,9-27 6 0,2-9 13 15,4-25 30 1,4-10 13-16,1-22 0 0,-1-7 21 16,-1-10-2-16,-10-3-9 0,-20-4 7 15,-8 8-29 1,-28 14-22-16,-10 13-3 0,-9 16-21 0,-2 20-4 16,-3 11-9-16,1 1-3 15,-1 18-23-15,10-8-24 31,8 0-64-31,19-3-50 0,21-3-198 16,22-3 217-16</inkml:trace>
  <inkml:trace contextRef="#ctx0" brushRef="#br0" timeOffset="-162646.43">11246 724 1003 0,'0'-12'128'0,"0"9"132"15,0-4-85-15,-2 9-43 16,4 14-34-16,-2 10-51 16,4 11-24-16,4 24-19 15,0 10-2-15,-1 17-41 16,4 10-51-16,0-3-134 0,6-10-183 16,11-16 225-16</inkml:trace>
  <inkml:trace contextRef="#ctx0" brushRef="#br0" timeOffset="-162291.14">11752 1227 898 0,'-9'-11'138'0,"-4"3"112"16,-1 1-37-16,-7 7-94 16,4 3-34-16,-7 9-57 15,10 7-15-15,-2 11-14 16,4 3-5-16,4 7 3 0,6-2-2 31,12-12 2-31,9-7-2 0,7-12 3 16,-2-7 2-16,-2-10 8 15,-11-4 9-15,-3-14 14 0,2-12 5 16,-4-20-2-16,-1-8-6 16,-4-23-14-16,4-10-4 15,3-14-1-15,-3 1 7 16,2 28 14-16,-3 16 6 15,-3 42 7-15,2 18-5 16,-1 39-17 0,-2 20-7-16,3 33-14 15,5 15 0-15,9 19-30 0,7 0-52 16,17-2-217-16,9-9 181 16</inkml:trace>
  <inkml:trace contextRef="#ctx0" brushRef="#br0" timeOffset="-161792.02">13298 1019 139 0,'-1'-3'43'0,"-1"-2"29"0,0-1 4 16,1 3 8-16,-2-3 5 16,0 7 25-16,-1 5 23 15,-7 7-1-15,2 1-8 16,-9 11-18-16,-2 1-20 15,-8 5-34-15,-2 2-12 0,-4 5-24 16,5 2-7-16,-5 2-9 16,4 6-2-16,-6 0-75 15,3-5-54-15,-5-13 68 16</inkml:trace>
  <inkml:trace contextRef="#ctx0" brushRef="#br0" timeOffset="-161616.22">12992 928 866 0,'19'17'147'0,"-3"8"89"0,4 26-55 15,-2 7-39-15,4 7-73 32,8-1-28-32,8-7-28 15,1-3-6-15,7-10-21 16,-8-6-47-16,-5-15-248 15,1-2 199-15</inkml:trace>
  <inkml:trace contextRef="#ctx0" brushRef="#br0" timeOffset="-161290.49">12602 1016 456 0,'0'-9'112'0,"7"-1"131"0,10-1-21 16,15 2-23-16,13-4-35 16,14 2-72-16,1 8-26 15,-5-2-39-15,-5 10-25 16,-12 1-2-16</inkml:trace>
  <inkml:trace contextRef="#ctx0" brushRef="#br0" timeOffset="-160796.64">13693 1249 392 0,'22'-1'88'0,"0"-10"85"15,5-3 8-15,6-10-38 16,0-3-24-16,-3 0-47 16,-7-1-8-16,-16 4-5 0,-7 1-4 0,-18 8 0 15,-8 0 1-15,-14 7-4 32,-7 6 2-32,-5 9-12 15,0 13-8-15,3 16-20 16,6 5-12-16,12 16-5 15,10 1-2-15,23-4-3 16,13-3 0-16,22-17 1 16,10-5 0-16,8-15-53 15,5-6-57-15,10-15-270 0,5-7 225 16</inkml:trace>
  <inkml:trace contextRef="#ctx0" brushRef="#br0" timeOffset="-160637.5">14284 1068 989 0,'-46'36'112'0,"2"5"80"16,-6 11-21-16,12 13-60 15,11 1-37-15,27-4-54 16,14-9-13-16,34-18-10 31,5-8-4-31,21-24-63 0,2-8-81 16,5-26 86-16</inkml:trace>
  <inkml:trace contextRef="#ctx0" brushRef="#br0" timeOffset="-160442.14">15164 600 1286 0,'-7'45'142'0,"-5"12"37"16,1 16-5-16,0 4-4 15,7 21-93-15,1-4-27 16,4 7-38-16,2 0-9 16,5-16-99-16,3 1-91 0,2-6 99 31</inkml:trace>
  <inkml:trace contextRef="#ctx0" brushRef="#br0" timeOffset="-160169.83">14994 1197 1166 0,'35'-11'104'0,"-2"-4"70"0,9-6-14 16,-1 1-37-16,8-6-50 0,3 9-67 15,2 9-6-15,-5 11 0 16,-5 19 3-16,-11 11 4 0,-18 12 3 15,-9 13 2 1,-14 3 1-16,-14 1-6 0,9-7-1 16,8-15-6-16,12-15-9 31,26-17-100-31,5-16-134 0,11-30 138 16</inkml:trace>
  <inkml:trace contextRef="#ctx0" brushRef="#br0" timeOffset="-159630.65">15518 991 1131 0,'-51'17'78'0,"12"-4"60"31,14-4-52-31,26-15-24 0,18-8-35 0,25-13-119 31,15 0-64-31,9 5-98 16,-1 13-4-16,1 16 81 0,-6 14 64 15,-12 25 163-15,-4 7 75 0,-22 9 76 32,-9 2 30-32,-15 0-20 15,-1-6-43-15,-10-11-57 0,0-11-27 0,1-23-35 16,4-10-19-16,4-19-18 16,4-12-7-1,11-8-8-15,4 3-2 16,18 6-1-16,3 8 1 0,4 21 2 15,7 9 1-15,-3 11 2 16,-2 1 0-16,-5 1 2 16,-1-8 0-16,0-12 0 15,-10-4-1-15,1-15 0 16,-1-7 1-16,-9-5 1 16,5-2 1-16,-12 3 3 15,1 0 0-15,-7 7 15 16,1 8 6-16,-7 8 14 15,0 0 6-15,-2 14 2 16,-6 7 0-16,-1 15-8 16,7 9-13-16,2 18-15 15,8 3-7-15,14 3-8 0,-1-4 4 16,18-23-2-16,1-13-1 0,8-20-25 16,3-11-60-1,6-9-263-15,0-7 218 0</inkml:trace>
  <inkml:trace contextRef="#ctx0" brushRef="#br0" timeOffset="-159208.95">17821 861 979 0,'22'18'94'16,"5"-4"65"-16,6 2 3 0,0-7-27 15,2-1-31-15,4-8-53 16,6 0-15-16,-4-8-19 15,-2 4-7 1,-9-6-80-16,-8 1-85 0,-20 2 89 16</inkml:trace>
  <inkml:trace contextRef="#ctx0" brushRef="#br0" timeOffset="-159031.39">17706 1172 1083 0,'-16'27'113'0,"8"-3"103"16,13-7-46-16,19-9 15 15,-1-3-35-15,17-10-44 32,2-6-25-32,12-3-45 15,4-1-16-15,2 1-52 16,-4 3-50-16,7 3-257 16,-8 8 212-16</inkml:trace>
  <inkml:trace contextRef="#ctx0" brushRef="#br0" timeOffset="-158787.22">18772 814 1405 0,'-11'29'119'16,"0"13"93"-16,-3 5-52 0,-2 18-16 16,-1 3-48-16,1 0-55 15,4 0-25-15,10-9-11 16,2-6-27-16,13-16-102 16,7-11-100-16,12-15 112 15</inkml:trace>
  <inkml:trace contextRef="#ctx0" brushRef="#br0" timeOffset="-158488.7">19124 920 1239 0,'-1'12'106'0,"-14"3"61"16,-7 5-13-16,7 16-5 31,-1 10-46-31,9 11-51 0,7-2-17 16,5-12-26-16,1-12-9 0,31-17-4 15,2-9 1-15,13-13 13 32,2-12 17-32,-4-12 19 15,1-2 9-15,-13-12 13 0,0 3-2 16,-34-12-4-16,-7 5-8 0,-27-2-26 16,-16 3-19-16,-9 33-50 15,-5-5-33 1,5 32-127-16,3 2-151 15,16 1 201-15</inkml:trace>
  <inkml:trace contextRef="#ctx0" brushRef="#br0" timeOffset="-158159.65">19724 816 1375 0,'-22'52'77'0,"-8"6"17"15,3 2 1-15,5 2 5 16,4-4-48-16,28-17-50 16,20-3-3-16,1-19 1 0,14-7 17 15,10-5 48-15,-3-11 26 16,0-8 32 0,1-5 6-16,-13-4-11 0,-4-3-12 15,-14-1-15 1,-17-3-13-16,-25-15-27 15,-15-3-14-15,-8-1-25 16,-6-7-9-16,0 12-34 16,8-4-28-16,8 11-62 0,6 9-27 15,21 7-40 1,11 6-23-16,19 5-105 0,13 7 176 16</inkml:trace>
  <inkml:trace contextRef="#ctx0" brushRef="#br0" timeOffset="-157842.29">20654 778 1393 0,'-15'6'149'0,"-1"2"31"0,-5 2-15 16,2 2 4-16,-1 2-103 15,1 5-26-15,10 2-37 16,9-1-5-16,14 7-1 16,9 1 2-16,3 7 2 0,-3-2 2 31,3 8 8-31,-6-4 4 0,-9-4 14 0,-6 0 1 16,-21-11-1-16,-3-2-4 0,-19-1-11 15,-9-1-5-15,-5-7-36 16,3-7-46-16,-13-4-176 31,2-1-195-31,-39-7 242 16</inkml:trace>
  <inkml:trace contextRef="#ctx0" brushRef="#br0" timeOffset="-156891.23">10913 2327 533 0,'1'-13'163'0,"-2"2"150"0,-12 0-88 16,8 8-17-16,-6 7-70 15,-8 3-33-15,7 7-59 16,-9 13-18-16,17 11-18 31,4 9-5-31,9 10-5 0,-3-8 0 16,5-5 1-16,8 1 0 15,-9-16 1-15,9-6 0 0,-8-11 3 16,-14-12 6-16,1-15 19 16,2-8 4-1,-14-17 2-15,15-7 3 0,1-8-17 16,0-5-3-16,13-2-3 15,-11-2-8-15,0 7-3 16,-4-1-1-16,10 18 2 16,10 20-2-16,-2 12-2 0,10 22-2 15,-1 19-4 1,3 10 0-16,17 18 3 16,-1 1 2-16,0-2 1 15,-7-12 2-15,-6-8 0 16,-6-12 5-16,-11-17 38 0,-2-1 26 15,-9-20 39-15,-5-9 9 16,-8-18-7-16,-2-14-21 16,2-10-39-1,-1-7-12-15,0-6-40 16,5 4-4-16,4 7-4 16,7 6-24-16,5 23-81 0,1 5-66 15,7 14-360-15,7 5 313 16</inkml:trace>
  <inkml:trace contextRef="#ctx0" brushRef="#br0" timeOffset="-156260.23">11675 2459 783 0,'0'22'134'16,"1"-3"151"-1,12-14-153-15,0-7 12 16,7-9-53-16,12-3-15 15,-2-8-35-15,3 1 1 16,-8-5-1-16,-6 3 2 0,-8 1 1 16,-6-1 4-16,-7 9 17 15,-6-2 4-15,-14 5-12 16,-5 4-14-16,-7 14-30 16,-3 1-9-16,4 23-15 15,10 20-3-15,-4 12-1 16,8 9 0-16,25-1 7 15,0-8 1-15,28-22 1 16,3-12 0-16,4-23 4 16,5-11 2-16,-2-15 11 15,4-4 4-15,-10-3 12 0,-5-1 3 0,-10 3-1 32,-8 1-2-32,-9 10-9 0,-6 12-6 0,0-4-7 15,0 19-2-15,-5 13-5 16,0 6-1-16,7 7-1 31,6-6 1-31,11-1 0 0,12-8 1 16,9-15 2-1,-6-7 0-15,12-10 5 0,-8-8 4 0,-8-8 14 16,5-1 7-16,-21 3 14 16,0 5 0-1,-6 4-7-15,-6 2-8 16,-4 5-21-16,4 4-5 0,1 2-5 15,6 0-3-15,5-5 4 16,2-2 0 0,6-4 0-16,0-4 1 15,7-2 2-15,-4 0 2 16,-1-9 1-16,-5-2 1 0,-5-5 1 16,-3-7-13-16,-3-10-100 0,3 1-193 31,-6-17 173-31</inkml:trace>
  <inkml:trace contextRef="#ctx0" brushRef="#br0" timeOffset="-155893.67">13647 2079 1117 0,'-3'-3'165'0,"-10"0"137"15,-1 3-10-15,-2 1-98 16,-11 1-36-16,-3 4-61 16,-8-4-27-16,-11 9-27 15,-4 6-10-15,-2 15-18 16,3 15-14-16,-1 24-9 15,-2 5-4-15,11 15-6 16,11-7 10 0,22-12-4-16,17-7 0 0,29-19-2 15,8-13 0-15,13-19-1 16,3-8-12-16,5-17-51 0,7-9-40 16,-9-13-196-1,-12-8 181-15</inkml:trace>
  <inkml:trace contextRef="#ctx0" brushRef="#br0" timeOffset="-155651.84">13237 2513 1228 0,'-18'25'127'0,"10"-6"100"0,16-7-68 16,17-12-29-16,12-9-35 16,20-7-41-16,14-4-16 15,6-6-23-15,5 4-10 0,-3-1-17 31,-7-3-17-31,1 12-18 16,-7 3-4-16,-12 10 11 0,1 9 14 16,-20 18 16-16,-12 11 9 15,-19 15 14-15,-11 8 4 16,-21 12 2-16,-10 7 0 0,-11-8-16 16,2-8-39-1,9-19 24-15</inkml:trace>
  <inkml:trace contextRef="#ctx0" brushRef="#br0" timeOffset="-155472.41">13822 2461 1330 0,'24'30'107'0,"4"0"60"15,8 6 6-15,2 0-72 0,11 2-29 16,6-8-49-16,10-3-34 0,7-13-109 15,-1-5-147-15,5-10 135 32</inkml:trace>
  <inkml:trace contextRef="#ctx0" brushRef="#br0" timeOffset="-155178.03">14514 2614 1272 0,'0'25'83'0,"5"-5"31"0,9-9 5 0,10-17-20 16,8-10-25-16,5-12-41 16,3-5-7-16,-1-7-14 15,-1-1-5-15,-2 11 4 16,-10-4 1-16,-23 7 38 16,-11 10 13-16,-33-1 10 15,-5 20 0 1,-7 23-42-16,-4 8-16 15,8 32-17-15,6-1-5 16,18 7-11-16,11-3-24 16,19-22-72-16,18-7-45 0,21-18-150 15,12-10 166-15</inkml:trace>
  <inkml:trace contextRef="#ctx0" brushRef="#br0" timeOffset="-154982.49">15078 2525 1374 0,'-41'32'133'16,"-2"12"81"-16,0 5-5 0,17 12-64 15,15 2-45-15,14-14-63 32,20-12-23-32,15-14-18 15,10-13 0-15,16-2-11 0,3-7-22 0,5-13-92 16,2-1-95-16,-1-14 118 15</inkml:trace>
  <inkml:trace contextRef="#ctx0" brushRef="#br0" timeOffset="-154611.64">16026 1912 1221 0,'3'39'116'16,"-1"16"60"-16,-1 18 4 16,-4 22-77-16,-2 10-34 15,-12-1-50-15,0-6 1 0,-7-13-98 16,6-17-114-1,4-11 114-15</inkml:trace>
  <inkml:trace contextRef="#ctx0" brushRef="#br0" timeOffset="-154307.83">15652 2415 1087 0,'9'11'106'0,"4"-6"142"0,6-5-106 0,12-4 21 15,7-10-25-15,22-3-53 16,7 1-22-16,11 7-20 16,6-4-12-1,-15 12-13-15,6 13-4 0,-27 13 8 16,-18 12 4-16,-17 12 6 31,-24 3 0-31,-2 12-12 0,-2 4-5 16,2-8-11-16,13-10-3 15,14-13-3-15,13-20-4 0,9-15-27 16,2-13-38-16,-3-21-149 16,-2-4-203-16,6-16 234 15</inkml:trace>
  <inkml:trace contextRef="#ctx0" brushRef="#br0" timeOffset="-154179.9">16278 2096 1533 0,'-31'11'126'0,"-7"-9"37"16,8-2-29 0,5-8-88-16,6-9-32 0,23-4-62 15,15-1-51-15,21-3 55 16</inkml:trace>
  <inkml:trace contextRef="#ctx0" brushRef="#br0" timeOffset="-153614.95">16774 2298 1177 0,'1'85'91'16,"-6"-1"92"-16,-15-5-48 0,-4-15 15 31,-6-10-29-31,7-22-54 16,5-20-21-16,7-21-27 16,5-10-7-16,12-16-10 15,7-12-2-15,10-7-2 0,4-9 2 16,14 8 5-16,7 0 7 0,-6 22 5 31,12 20 2-31,-15 24 2 16,-4 14-4-16,-5 16-1 0,-17 3-3 15,1-3-6-15,-6 0-1 16,1-14-3-16,5-8 0 0,-1-11 1 16,4-8 1-16,-2-13 0 15,-3-10 1 1,-1-6 0-16,3-5-1 15,-3 2-1-15,5 2-1 16,-3 18-3-16,-1 7 0 16,0 11 1-16,-1 13 0 15,6 6 1-15,0 1 1 0,9-1-2 16,2-2 0-16,11-10 1 16,9-7-1-16,7-9 1 0,2-9 1 15,-10-14 17-15,3 1 5 0,-7-2 20 31,-19-11 11-31,-2 5 15 16,-25-6 6-16,-19 7-1 0,-8 10-13 0,-18 18-34 16,9 19-13-16,-10 26-19 31,11 11-2-31,19 11-2 16,10-7 0-16,34-3-2 15,25-9 1-15,14-10-23 16,11-8-29-16,-5-16-96 15,-15-5-44-15,13-5 99 0</inkml:trace>
  <inkml:trace contextRef="#ctx0" brushRef="#br0" timeOffset="-153396.74">18227 2325 865 0,'1'0'199'16,"4"6"-106"-16,-2 1 260 0,6-6-224 0,7-4 13 16,9-3 17-16,16-1-66 15,5-1-31-15,9 8-32 0,-4-4-10 0,1 1-15 16,0 3-3-16,-5 3-91 31,-4 0-103-31,-21 8 107 16</inkml:trace>
  <inkml:trace contextRef="#ctx0" brushRef="#br0" timeOffset="-153212.53">18326 2590 1333 0,'8'13'97'0,"22"-9"138"0,-2-2-71 16,21-4 40-16,-2-2-47 15,-1-1-97-15,5 0-29 0,-2-1-37 31,1 1-38-31,-1 0-84 16,1 4 75-16</inkml:trace>
  <inkml:trace contextRef="#ctx0" brushRef="#br0" timeOffset="-152702.41">20303 1789 1479 0,'9'3'68'0,"-6"14"116"16,2 1-98-16,-5 13 14 0,0 10 5 0,5 14-58 15,-5 7-22-15,-10 10-17 0,1-1-1 16,-2-8-45-1,8-4-30-15,3-15-135 16,3-3-155-16,5-17 205 16</inkml:trace>
  <inkml:trace contextRef="#ctx0" brushRef="#br0" timeOffset="-152375.18">20585 2021 1804 0,'8'50'2'0,"5"-1"-2"0,12 0 5 15,5-21 9-15,9-17 28 16,9-9 15-16,5-21 20 15,6 0 5-15,-12-16-12 16,-5-6-5-16,-18-8-1 0,-24-1-5 16,-16 6-13-16,-28 3-10 15,-24 9-30-15,0 15-11 16,4 17-21-16,12 0-18 16,14 3-76-16,13 0-67 0,20-8-293 31,10-2 275-31</inkml:trace>
  <inkml:trace contextRef="#ctx0" brushRef="#br0" timeOffset="-152072.03">21312 1756 1191 0,'-20'30'213'15,"-4"0"-5"-15,4 9-52 31,1 5-55-31,12 2-71 16,11 1 1-16,18-9-3 16,6-8-2-16,29-16 20 0,14-6 11 15,20-21 14-15,4-9 5 16,-15-14 5-16,-15-2-2 16,-24 4-5-16,-16-1 1 0,-23 8-6 15,-15 0-8-15,-37 0-19 16,-16 1-15-1,-28 5-39-15,-5 9-24 16,6 12-71-16,8 3-50 0,31 14-161 16,13-4 172-16</inkml:trace>
  <inkml:trace contextRef="#ctx0" brushRef="#br0" timeOffset="-151642.18">19419 2621 720 0,'11'-1'117'0,"5"1"146"0,8-2-34 16,21-1 3-16,1 0-37 16,27 1-72-16,-2-2-15 15,23-6-11-15,25 4-10 16,37 1-17-16,30 2-7 15,36 1-14 1,21-2-9-16,-3-1-7 0,13 2-7 0,-15-8-10 16,-22 4 0-16,-24 1-3 15,-21-3-1-15,-37 2 5 16,-19-2-6 0,-39-2-58-16,-37 0-52 0,-23 0 50 15</inkml:trace>
  <inkml:trace contextRef="#ctx0" brushRef="#br0" timeOffset="-151172.12">22590 1787 1020 0,'-5'-1'225'0,"-9"-4"257"0,-9 8-287 16,-15-3 6-16,3 3-105 16,-8 2-36-16,-7 1-45 0,10 7-11 15,3-5-7-15,10 1-5 16,25 9-7-16,2 2-2 16,18 5 3-16,13 4 3 15,-1 5 7-15,13-2 4 0,-10 1 5 31,-6-5 2-31,-12 1 4 0,-13 1 0 16,-16-10 0-16,-2 4 0 16,-20 3-12-16,-4 4-20 0,-28-6-76 31,-10-2-67-31,-8-5 85 16</inkml:trace>
  <inkml:trace contextRef="#ctx0" brushRef="#br0" timeOffset="-150245.65">20585 2956 1063 0,'-8'0'88'0,"7"0"56"0,-3 0 117 0,-3 1-23 0,-1 3 17 0,-8 14-88 15,3 3-51-15,5 15-46 16,8 12-13 0,0 8-28-16,5 7-7 15,1 13-14-15,1 1-5 0,5 10 2 16,1-3-22-16,1 4-70 16,-3-4-67-16,-1-15-171 15,-2-3-202-15,4-19 295 31</inkml:trace>
  <inkml:trace contextRef="#ctx0" brushRef="#br0" timeOffset="-150042.2">20888 3680 2017 0,'19'-2'108'0,"-5"-12"27"16,7 11-18-16,-17-13-33 16,12-5-32-16,-10-1-70 15,-6-6-74-15,5 4-221 0,-8-6 184 16</inkml:trace>
  <inkml:trace contextRef="#ctx0" brushRef="#br0" timeOffset="-149442.89">21569 3022 947 0,'-17'11'145'0,"-5"0"107"15,-6 5-9-15,1-7-19 16,0-6-65-16,11-3-59 15,7-7-13-15,9-9-31 16,4-3 1-16,14-5-4 16,4-3-2-16,16 7-13 15,0-4-6-15,12 7-14 16,2 4-7-16,2 15-9 16,-1 12-1-16,-10 13-1 15,-4 6 0-15,-10 5 4 16,-7 11 2-16,-17 6-12 15,-20 6-6-15,-18 6-29 16,-8 2-11-16,-11 0 1 16,0-4-1-16,-9-10 19 0,7-4 7 15,5-17 11-15,10-11 4 16,25-6 5-16,6-6 6 16,28-3 18-16,13 1 8 0,27-1 18 15,2-8 0-15,18 0-10 16,5-8-7-1,10 7-17-15,22-2-2 16,12-2-37-16,-14-1-49 16,-11-2-58-16,-7 3 63 15</inkml:trace>
  <inkml:trace contextRef="#ctx0" brushRef="#br0" timeOffset="-125959.31">19763 4976 392 0,'-1'9'66'0,"-9"12"74"16,-4 6-7-16,-7 0 10 0,-9-2 1 15,7-13-14-15,-4-18-30 16,11-7-1-16,15-15 12 16,-18-8 2-16,1 3-25 15,-15 7-24-15,-27 9-36 0,0 14-11 16,-9 3-11-1,-2 9-1-15,11-5-1 16,8 2-1 0,-3-12-1-16,14-12 0 15,-18 2 0-15,-9-14 0 0,5 5 0 16,-5-5 1-16,8-4 3 16,12-3 1-16,13-5 0 0,2-1-3 0,15-4-1 31,7 4 1-31,11 5 1 15,2-1 3-15,11 6-3 0,2 0-1 16,14 1-4-16,9 7-1 0,17-5-3 31,11 2 1-31,8-9-1 16,8 1 4-16,3 6 9 0,-4-6 5 16,-1 9 5-1,-1-3-2-15,0 10-6 0,-3-3-1 16,-4 9-2-16,6 3-2 15,-15 8-2-15,-2 3-2 16,-5 11-1-16,-15 3 0 16,9 7 0-16,10-4 0 15,6-4 0-15,19-10 0 16,23-12-1-16,-6-7 1 16,2-11-1-16,2 2 0 0,-5 4 2 15,11 7 4-15,3 8 3 16,-3 4 1-16,-17 2-2 0,-15 2-1 31,2-2-3-31,-1 0 0 0,13-2 1 16,9-1-2-16,-4-2 1 15,-1 2 0-15,-14-2-1 16,-5 1 0-16,4 0-1 0,1-2 0 0,28 5-1 16,2 1-1-1,-2 6 0 1,-10 2 0-16,-21 11-2 0,-7 4 1 15,-6 12 1-15,-2 8 0 16,-5 2 4-16,-1 1-1 16,-8-5 1-16,-1-3 0 15,-18-11-1-15,2 1 1 16,-10-4 1 0,-3 1-1-16,-2 5 0 0,-1 2 2 15,-11 1 1 1,2 0 0-16,-10 1 1 0,-2 0-1 15,-7-1 2-15,-2-7 1 16,-7 0-1-16,-2-3 0 16,-10-8 1-1,-10 0-1-15,-27-4 2 0,-9 0-2 16,-11 0-4-16,-4-1-2 16,15 9-3-16,5 3 1 0,-2 6-1 15,-6 1 0-15,-17 5 0 16,-3-4 0-1,-1-9 1-15,10-7 1 0,10-14 2 16,11-6 0-16,-6 1 0 16,-3-3 0-16,-25 5-2 15,-11 12 0-15,-9 6-1 16,5 11 0-16,-7 9 1 16,-17-10 0-16,-9 4-2 15,-11-4-11-15,10-6-23 16,4 1-17-16,-12-9-45 15,11-4-26-15,-3-7-139 0,-4 0 149 16</inkml:trace>
  <inkml:trace contextRef="#ctx0" brushRef="#br0" timeOffset="-92503.92">17690 15143 746 0,'0'-20'82'0,"-1"1"62"15,2-2-5-15,-2 4-17 16,-4-5-3-16,2 11 8 15,-5 4 6-15,6 7-21 16,-1 10-5-16,-2 10-26 16,4 9-22-16,1 18-24 0,9 5-10 15,-4 14-25-15,3 5-2 16,4 2-2-16,-5-1-3 16,9-5-33-16,-2-6-48 15,-2-22-188-15,1-7 160 16</inkml:trace>
  <inkml:trace contextRef="#ctx0" brushRef="#br0" timeOffset="-92194.53">18143 14949 1100 0,'-19'28'91'0,"0"10"83"16,-3 6-76-16,0 16-13 0,6 16-19 15,13 4-31 1,3-2-13-16,24-14-17 0,4-16-2 16,15-28 6-16,6-10 14 15,6-17 29 1,2-8 12-16,-16-26 29 16,-7-5 0-16,-20-22-4 0,-12 0 3 0,-11 2-22 31,-10 3-10-31,-18 9-23 15,-12 1-16-15,-15 15-21 0,1 8-21 0,7 24-64 16,12 10-46-16,22 7-149 16,6 5-182-1,32 3 266-15</inkml:trace>
  <inkml:trace contextRef="#ctx0" brushRef="#br0" timeOffset="-91910.58">18750 14850 1127 0,'8'6'112'0,"-6"7"91"32,-12 13-108-32,-4 15-12 0,1 15-18 15,1 7-4-15,15 5-13 16,11-9-16-16,22-14-11 16,13-12 9-16,13-29 29 15,6-7 20-15,-8-24 29 16,-8-7-3-16,-11-6-18 15,-13-1-12-15,-15-3-21 16,-10 2-7-16,-22 1-19 16,-14 4-10-16,-27 0-33 15,-14 8-32-15,-18 13-87 16,-2 10-84-16,19 38 116 16</inkml:trace>
  <inkml:trace contextRef="#ctx0" brushRef="#br0" timeOffset="-91523.48">17173 16249 1157 0,'41'-21'160'0,"9"1"106"0,34-17-92 16,23 6-26-16,16-10-51 15,2-5-11-15,20 0-25 0,-3-4-11 16,14-5-12-16,7 4-7 15,-9 4-9-15,-9 1-3 16,-3 8-5 0,-9 2-3-16,-26 9-4 15,-19 7 0-15,-36 10-24 0,-18 2-39 16,-20 8-163-16,-8 0-208 0,-14 18 234 16</inkml:trace>
  <inkml:trace contextRef="#ctx0" brushRef="#br0" timeOffset="-91041.4">17998 16223 1499 0,'3'-11'93'16,"-3"19"39"-16,0 8 1 15,-3 25-35-15,-2 6-21 16,-6 21-38-16,0 8-12 16,3 15-18-16,-3-2-3 15,9-4-4-15,2-11-20 16,4-24-71-16,7-7-71 16,0-23 79-16</inkml:trace>
  <inkml:trace contextRef="#ctx0" brushRef="#br0" timeOffset="-90870.31">18446 16438 1501 0,'-5'9'152'0,"2"4"162"16,-7-1-240-16,9 1-17 16,-2-7-53-16,-7-7-39 15,12-12-130-15,-1-9-112 16,14-3 140-16</inkml:trace>
  <inkml:trace contextRef="#ctx0" brushRef="#br0" timeOffset="-90541.83">18681 16223 1489 0,'1'-28'87'0,"4"1"43"0,11 5-35 16,4 6 11-16,9 5-6 31,4 2-8-31,8 6-21 0,2 6-15 16,-13 6-23-16,3 5-11 0,-18 8-19 15,-2 5 1-15,-13 16-4 16,-16 4-11-16,-20 7-8 16,-14 3 1-1,1 4 3-15,1 1 9 0,14-7 7 16,18-3-1-1,27-16 9-15,17-9 0 16,39-19 4-16,8-8 0 0,6-27-8 16,5-8 2-16,-10-12-58 0,-3 0-58 31,-1 2 63-31</inkml:trace>
  <inkml:trace contextRef="#ctx0" brushRef="#br0" timeOffset="-89390.56">14915 17775 331 0,'-5'0'82'0,"-4"0"67"0,4 0-17 16,-3 0 8-16,8-2 25 15,10 2 12-15,-10 0-6 16,1 0-14-16,1 7-46 15,1-4-25-15,-1 16-36 16,1 5-14-16,0 21-21 16,-3 18-4-16,0 24-8 15,3 16-2-15,-6-4-15 16,-6-9-26-16,1-22-79 16,0-15-55-16,8-21 85 15</inkml:trace>
  <inkml:trace contextRef="#ctx0" brushRef="#br0" timeOffset="-88971.74">15246 17802 489 0,'0'-2'103'31,"0"2"108"-31,-3 0-67 0,-5 0 12 0,2 7-13 16,-2-1-10-16,5 10-31 16,-6-2-13-16,7 8-34 15,-1 10-14-15,-2 10-25 16,5 7-9-16,5 20-7 16,-2-6-2-16,13 2 0 15,4-10-1-15,6-33-1 0,4 2 1 16,9-24 3-1,-1-11 8-15,3-3 20 16,1-21 8-16,-15-12 25 16,0-4 11-16,-11-12 6 15,-5 5-3 1,-8 4-16-16,-6-2-14 16,-10 15-5-16,-12 1-4 0,-11 18-15 15,9 9-4-15,-13 9-19 16,11 5-11-16,5 7-47 15,-1-6-43-15,10-1-122 16,6 2-107-16,9 4 183 16</inkml:trace>
  <inkml:trace contextRef="#ctx0" brushRef="#br0" timeOffset="-88599.21">15772 17781 697 0,'-7'-6'112'15,"0"-3"104"-15,5 9-74 16,-6 0-11-16,7 11-17 16,1 8-11-1,-13-1-30-15,10 17-12 0,1 6-32 16,-3 0-12-16,20 11-15 15,4-3-3-15,9-6-1 16,10 1-2-16,1-22 3 16,10-3-1-16,-3-32 18 15,0-6 14-15,4-14 26 16,-6-13 7-16,-20-2-9 0,-2-11-10 0,-27 2-21 16,-15-1-6-1,-9 14-6 1,-12 8-4-16,-6-1-32 15,-3 14-41-15,-1 15-188 16,1 3 153-16</inkml:trace>
  <inkml:trace contextRef="#ctx0" brushRef="#br0" timeOffset="-88152.9">14923 18702 882 0,'13'-9'130'0,"2"-1"102"0,11-1-35 16,-11-1-71-16,11-1-25 15,-3 1-28-15,7-3-12 16,22 3-21-16,16-2-6 15,38-5-9-15,19-5-3 16,17-11-5 0,7-9-2-16,4-10-5 0,10-7-1 15,-5-4 0-15,-8-1 0 0,-32 1-1 16,-22 7 11-16,-28 17-94 16,-8 10-98-1,-29 23 102-15</inkml:trace>
  <inkml:trace contextRef="#ctx0" brushRef="#br0" timeOffset="-87541.09">15939 18570 997 0,'3'3'101'15,"2"0"79"-15,-2 18-88 16,-3 2-20-16,2 12-33 15,-2 11-13-15,3 14-19 16,-2-7-2-16,4 3-5 16,-2-1 0-16,7-11-85 15,-1-3-63-15,4-8-186 0,-1-14 164 16</inkml:trace>
  <inkml:trace contextRef="#ctx0" brushRef="#br0" timeOffset="-87335.1">16332 18728 1329 0,'5'-2'132'15,"-2"0"81"-15,5-1-111 16,-7-1-37-16,1 0-44 15,-2 3-9-15,5-2-17 16,-5-4-52-16,0 4-310 16,20 2 247-16</inkml:trace>
  <inkml:trace contextRef="#ctx0" brushRef="#br0" timeOffset="-86925.02">16693 18393 544 0,'6'-17'141'16,"5"6"152"-16,2 1-79 0,11 1-52 16,1 11-27-16,11-4-37 15,-6 0-7-15,5 12-22 0,-5-1-14 16,-13-1-16-16,7 11-14 0,-11 0-12 15,-4 0-4-15,1 0-3 16,-15 5-2-16,-8-1-3 16,-4 7-6-16,-23 11-10 15,2 3 1-15,-14 5 2 32,-1-6 7-32,18 1 6 15,8-13 1-15,18-4 4 0,9-3 5 16,17-11 6-16,13 1 3 15,17-14-2 1,9-2-5-16,7 2-7 0,-10-9-1 16,3 1-17-16,-1 0-33 15,-14-13-228-15,5 6 181 16</inkml:trace>
  <inkml:trace contextRef="#ctx0" brushRef="#br0" timeOffset="-85501.78">18586 17717 223 0,'-1'0'47'15,"-3"0"46"-15,-3-2-26 0,3 2 0 16,1 0 12-16,2 0 37 16,1 2 18-16,0-1 12 31,0-1-3-31,0 3-18 16,0 2-16-16,0 0-38 15,1 0-15-15,-1-1-26 16,3 4-7-16,1-5-5 15,3 7 3-15,9-4 16 16,8 2 12-16,14 0 17 0,12 0-2 16,20 0-2-16,12-2-7 15,0-6-15-15,0-3-5 0,-13-5-16 16,-15-5-8-16,-8 5-7 16,-16-1 0-16,-16 6-46 15,-6 4-55 1,-15 4-298-16,-4 8 242 15</inkml:trace>
  <inkml:trace contextRef="#ctx0" brushRef="#br0" timeOffset="-85320.86">18686 18234 1345 0,'25'6'103'0,"13"-4"64"16,11-7-68-16,17-9-43 31,5-7-22-31,1-4-20 16,4-2-8-16,-11-7-151 0,-2 1 107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7:03:47.5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18029 11516 1171 0,'-31'22'43'0,"2"-3"2"16,9 0-30-16,7-8-11 15,5-10-3-15,8-12-1 16,5-8 0-16,12-1 0 0,2-1 2 16,13 4 1-16,-1-3-1 15,-1 9 0-15,8 4 7 16,-5 9 29-16,-1 9 21 15,9 8 51-15,2 0 14 16,-1-4 2-16,4-2-7 0,6-8-30 16,0 0-15-16,27-1-29 15,22 4-13 1,41-2-23-16,11 4-6 16,35 7-3-16,21 7-2 15,8 3 2-15,13 4-10 0,14-10-2 16,-20-2 27-1,-3-8-64-15,5-8-16 16,-24-3-334-16,-7-8 231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7:09:15.2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2589 2662 429 0,'4'0'84'0,"-3"2"92"0,2 3-16 16,7-1-7-16,-1 3 13 16,4 2-8-16,3 1-34 15,-4 1-15-15,14-3-39 0,2-2-20 16,16-3-30-16,3-1-9 15,4-2-6-15,3 0-3 16,2 1-1 0,6 6 1-16,9-4 0 0,16 3 0 15,20-3 1-15,5-3-2 16,5-3-3-16,-1-3 11 0,9 3 7 16,15 1 0-16,4 4 3 15,0 9-12-15,-2 4-5 31,3 9 1-31,0 0 0 0,8 1 0 16,-6-9 3-16,-1-4 0 16,20-5-1-16,1-1 1 15,2-6-3-15,3-2-3 16,-3-2 1-16,1 2-1 0,0 10 0 16,1 5 0-16,-7 1 0 0,-8-2 1 15,-6-2-1 1,-18-2 1-16,-5 3 1 15,2 3 1-15,-11-6 2 16,-9-7 1-16,-24-8 1 16,-15-8 2-16,-18-2 0 15,-2-2 5-15,-12-1-3 16,-5 5 0-16,-11-4 4 16,-7 7 0-16,-15 4 6 15,-10-3 0-15,-20 0 2 16,-4 5-4-16,-22 4-4 15,-4 2 0-15,-20 0-10 0,-13 0-1 16,-22 0-1-16,-10-5-2 16,-3 4 4-16,0-4-1 15,-14-1-1-15,-6 4 1 16,-6 2-1-16,-4 6 0 0,-3 13-1 16,-3-3-2-16,-8 0 0 15,-2 6 0 1,-4 2 1-16,1-1 0 0,5-5 1 15,-6-4 1-15,20-8 0 16,-6-6 1-16,8-6-2 16,3 1 0-1,8-1 2-15,9 6 0 0,-6 0 4 16,3 0 0-16,12-7 0 16,4-4-1-1,-2 3-3-15,-3 1-2 0,2-1-1 16,11 3 0-1,27-5-2-15,10 7-1 0,25-1-4 0,12-1-4 16,22 3-14 0,17-4-7-16,38 3-4 15,24 0 0-15,46 3 12 16,36 0 6-16,38 0 8 16,25 12 2-16,39-1 5 0,-9 2 1 0,34 1 1 31,8 0 6-31,3-4-76 15,19 6-90-15,4-4 93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7:09:45.3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7647 18281 502 0,'-5'-6'115'0,"2"-7"116"16,3 4-38-16,7 3-70 16,-1 2-33-16,5 4-49 0,0 11-14 0,-2 12-14 15,-5-9-1-15,2 27 5 16,3-14 5-16,2 12 5 16,5-1-1-16,8-11 5 15,6 3 4-15,16-16 20 16,17 3 10-1,16-1 4 1,7-10-6-16,7 1-19 0,-1-3-12 0,1-4-18 31,10 5-6-31,32 1-8 0,12 2 0 16,15 3-2-16,17 3 0 16,2 1-1-16,-1-1 2 15,1 2 0-15,-4-4 0 16,-10-5 1-16,1-1 2 15,2-16 0-15,-4-10 1 0,6-12 5 16,-10-13 3-16,-17-9 1 16,-8-1 1-16,-21-4-4 15,0-4-3-15,-4 5-2 16,-9-7 1-16,-26-9-1 16,-14 2-1-16,-20-13-3 15,-8-4-4-15,-12-1-2 0,-9-1 0 16,-14-15 6-16,-4 7 3 15,-18-13 6-15,-4 5 3 16,-15 10 8-16,-8 4 6 0,-15 8 2 16,-12 3-1-16,-11-6-11 15,-3 3-6-15,0 1-6 16,-1-1 0-16,9 17 0 31,-17 2 0-31,-9 14 1 0,-5 5-1 0,-18 9-1 16,9 8-1-16,9 0 0 15,-6 3-1-15,-5 0 1 16,-6 0 0 0,-1 2 1-16,2-3 1 0,6 7 1 15,-8 2 2-15,-5 7-1 16,1 4-1-16,5 6-1 0,7 2-2 16,-8 7-1-16,-1-4-1 31,6 1-3-31,7 3-4 15,33-6-15-15,-3 9-2 16,6 1 1-16,-10 9 1 16,-5 7 12-16,6 2-2 0,10-3-7 0,19 3-19 15,16-12-127-15,4 0 109 16</inkml:trace>
  <inkml:trace contextRef="#ctx0" brushRef="#br0" timeOffset="919.8">7816 16324 1338 0,'-28'-8'111'0,"1"-7"108"0,16-14-171 16,3 2-27-16,3-9-18 15,-4 0 0-15,-1 11-1 16,-4 1-1-16,-5 21 0 15,-5 17-1-15,-15 19 0 16,-10-3-1-16,-16 21 1 0,-7-9 0 16,-5 5 1-16,-1 7 1 31,6-7 0-31,4-1 0 0,14 1-1 16,1 2-1-16,12 5 3 15,-1 7 2-15,5 10 1 16,2 13 0-16,10 12-4 15,-1 13-2-15,3 23-4 16,7 12 0-16,13 1 0 16,8-14 0-16,36-11 2 0,12-11 10 15,32-5 12-15,18-3 3 0,34-23 0 32,19-10-11-32,35-19-402 0,22-13 288 15</inkml:trace>
  <inkml:trace contextRef="#ctx0" brushRef="#br0" timeOffset="15619.26">15300 8086 190 0,'-13'0'12'0,"-2"-5"8"16,1 5-12-16,-2 3 20 15,-3 2 21-15,3 6 70 16,0-2 34-16,-1 6 45 16,0-3 8-16,-4 2-13 15,1-1-14-15,-4-7-29 16,7 1-15 0,4-6-28-16,8-1-14 15,10-1-22-15,0-4-13 0,3 2-19 16,-1 0-6-16,9 3-6 15,6 0-1-15,7 1-4 16,4-1 0-16,16 0-1 16,9-1-1-16,40 1 0 0,14-3-3 15,11-4-6 1,3 2-4-16,16 4-4 0,19-2-1 16,14 3-2-1,14 6 1-15,24-1 16 16,-3 1 7-16,30-4 3 15,9-2 1-15,-6-3-15 16,24-2-5-16,-13 5-3 16,-14 6 0-16,1 2-16 0,-25 9-60 15,-11 2 47-15</inkml:trace>
  <inkml:trace contextRef="#ctx0" brushRef="#br0" timeOffset="27253.33">9330 8141 421 0,'0'-2'64'0,"0"7"9"0,2 3 50 0,-8 5 3 15,-2 2-13-15,-5 8-14 0,9-5-13 16,11 1-34-16,11-6-13 15,26-7-6-15,14-6 6 0,16-1 4 16,12-1 2 0,4 4-16-1,-1 4-10-15,28 3-7 16,14-1-6-16,-3 0-3 0,6-5-1 16,-24-3 0-16,-9-6 0 0,4 1 2 31,-12 1 1-31,-24 0 3 0,-15 4 3 0,-43 4 20 31,-2 2 13-31,-48 5 5 16,-21 2-1-16,-27-1-20 0,-28-2-14 0,-3-7-8 15,-9-3-4-15,-19-10-2 16,-1-4 0-16,3-5-1 16,13-3 0-16,34 8-1 15,22 1 1-15,28 9-5 0,19 4-3 31,31 9-1-31,22 7 8 0,29 15 3 16,12 3 5-16,33 8 2 0,15-12-6 16,37-19-59-1,17-9-128-15,5-40 113 0</inkml:trace>
  <inkml:trace contextRef="#ctx0" brushRef="#br0" timeOffset="49864.04">17106 12192 531 0,'7'-1'58'16,"1"-2"44"-16,3-2-62 15,-8 2-20-15,5-5 3 16,-8-5 14-16,0 2 37 16,0 5 15-16,0 4-1 15,0 2-6-15,0 2-5 0,-8 9 9 32,6 3 21-32,1 0 7 0,2-3-7 15,9-3-8-15,5-8-9 16,11-3-4-16,26 5-17 0,16-2-9 15,44 6-32 1,11-3-9-16,4-1-44 16,4-1-102-16,-15-7 82 15</inkml:trace>
  <inkml:trace contextRef="#ctx0" brushRef="#br0" timeOffset="53985.54">19233 10939 614 0,'0'4'73'0,"5"1"79"16,3 0-51-16,6 1 15 16,5 0 10-16,19 2 6 15,20 7-7 1,27-3-38-16,15 2-24 0,21 2-35 15,-7-5-9-15,7-6-6 16,1-2-42-16,-4-3 24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7:11:06.5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6339 8568 532 0,'2'-14'48'0,"-2"2"52"0,0-3-1 0,2 11 2 16,-2-7 12-16,0 9-6 16,1 4-3-16,1 2-15 15,2 9-14-15,0 0-15 16,0-1-15-16,7 1-18 15,2-5-6-15,9-7 2 16,6 1 6-16,9-4 8 16,5 1 2-1,14-1-7-15,2 2-7 16,7 2-11-16,-1-1-5 16,1-1-5-16,-3-1 0 0,-1-1-2 15,-3 1-1-15,4 1 0 16,1 0-1-16,5 4 0 15,6 7 1-15,10 0-1 16,-5-3 0-16,3-1 0 0,-5-7 0 16,-3-8 0-16,0 1-1 15,2-5 1-15,15-2 0 16,6 1 2-16,0 2-1 16,3 1 1-16,-18 7-1 15,-6 3 0-15,-2 0 0 16,-2 3-1-16,10 1 2 15,10 0-2-15,-2-2 0 0,-2 3 1 32,-9 4-1-32,-13 1 0 0,-1 2 0 0,-4 2-1 15,4 1-1-15,6-1 0 16,6 2 0 0,1-2 2-16,-4-3 0 15,-3 0 1-15,-10-2-1 16,-4-6 1-16,5 4 0 15,-6-1 1-15,6 0 1 16,9 4-1-16,-2-1 0 0,7 1 0 16,1-4-1-16,-4 3 0 15,-13-4 0-15,5 3 0 16,-1-2 0-16,4 2-1 16,3 2 2-16,13-6-1 15,-1 1-1-15,9-5 1 16,-5-1 0-16,-8-4-1 15,-2 2 1-15,3 3 0 16,2 1 1-16,13 12 2 0,4 1 0 16,1 2 2-16,-9 4-1 15,-6-4-2-15,-7 2-3 16,1-6-1 0,9 1-1-16,8-5 0 0,2-2 4 0,-7 0 8 15,-5-6 1-15,-17 0 1 31,5 0-1-31,-8-8-5 16,7 4-1-16,-5-4-46 16,9 1-113-16,1 0 95 0</inkml:trace>
  <inkml:trace contextRef="#ctx0" brushRef="#br0" timeOffset="11837.71">12325 11595 612 0,'11'-8'64'0,"-5"2"72"15,-3 7 4-15,-9 18 11 16,-4 3 3-16,1 11-28 15,0-1-28-15,16-7-51 16,12-6-13-16,19-18 9 16,16-8 14-16,33-14 28 15,28 1 3-15,32 4-25 16,4 6-17 0,35 18-32-16,-4 10-8 0,21 29-2 15,12 8-38-15,7 19-153 16,-12 0-208-16,4-20 206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7:13:50.7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19990 12185 328 0,'-6'22'81'16,"-4"1"68"-16,-4-2-55 15,0 1-18-15,3-5-41 0,2 1-15 16,1-11 7-16,3 0 24 0,2-1 31 31,1 0 9-31,2 7-19 16,0 0-22-16,-1 1-31 0,1 2 8 0,0-5 41 15,0-2 27-15,0-9 41 16,1-9-8-16,6-12-25 31,-3-6-17-31,7-7-19 16,2-11 4-16,12-5 1 16,5-2 3-16,17-3-1 15,1-7 3-15,4-1-16 16,11 0-15-16,-8 6-26 15,-3 13-12-15,-12 22-14 0,-15 2-18 0,-9 15-79 16,-5 2-59-16,-3 7-242 31,0-2 227-31</inkml:trace>
  <inkml:trace contextRef="#ctx0" brushRef="#br0" timeOffset="269.57">19922 12481 1205 0,'8'-21'129'16,"3"-10"94"-16,5-7 1 0,8-14-47 15,7-5-35-15,14-14-51 16,8-4-27-16,17-9-35 15,5-1-8-15,3 6-23 16,-9 3-2-16,-9 18-32 16,-2 4-23-16,-10 13-62 15,-6 5-57-15,-16 8-205 0,-8 2 220 16</inkml:trace>
  <inkml:trace contextRef="#ctx0" brushRef="#br0" timeOffset="541.5">20227 11494 827 0,'-16'12'144'15,"7"-4"196"-15,15-5-103 16,22-6-16-16,4-3-12 0,14-10-57 16,-4-1-34-16,20-2-60 15,1-6-20 1,11 12-25-16,5 12-7 0,-13 7-2 15,-1 25 0 1,-27 15 2-16,-15 8 2 0,-32 21 3 16,-16 1-1-1,-16 12-9-15,-5-6-17 16,3-9-56-16,4-4-41 0,3-26-129 16,12-10-133-16,19-28 214 15</inkml:trace>
  <inkml:trace contextRef="#ctx0" brushRef="#br0" timeOffset="785.64">21057 11030 1248 0,'1'8'109'0,"-2"6"89"0,4 11-6 0,8 13-9 31,-2 11-42-31,17 16-74 0,-7 4-27 0,4 5-26 0,1 4-25 31,-8-4-127-31,1-6-134 16,8-1 139-16</inkml:trace>
  <inkml:trace contextRef="#ctx0" brushRef="#br0" timeOffset="1004.17">21101 11117 1432 0,'25'-40'125'16,"0"-1"126"-16,7-1-40 0,-1 2-22 31,7 7-38-31,5 11-93 16,6 8-33-16,-13 19-23 0,-7 12-4 15,-23 18 0 1,-16 12-12-16,-18 19-38 0,-8 7-39 16,-12 1-137-16,7-9-98 15,15-18 171-15</inkml:trace>
  <inkml:trace contextRef="#ctx0" brushRef="#br0" timeOffset="1420.35">21704 11000 915 0,'15'55'26'0,"-7"2"2"15,-6-2 21-15,-9-11 35 0,-8-9 15 16,-1-21 11-16,2-14-16 16,-4-22-17-16,10-9-6 0,-1-23 2 15,4-9-4-15,21-8-13 31,1 0 2-31,17 11 4 16,-8 8-1-16,0 17-1 16,-4 7-12-16,-3 23-32 0,1 5-8 15,-3 26-7-15,-1 2 0 16,-16 10 2-16,5 12 1 16,-3-9-1-1,1 2-1-15,17-18-1 16,-1-14 0-16,14-22 2 0,5-16 4 0,2-14 25 15,-1-1 6-15,-11-10 11 16,-7 0 1-16,-19 4-2 16,-10 9-6-1,-22 7-11-15,-10 12-9 0,-12 18-47 16,-8 4-22-16,16 18-83 16,0 1-76-1,22-9 115-15</inkml:trace>
  <inkml:trace contextRef="#ctx0" brushRef="#br0" timeOffset="1644.17">22431 10376 1314 0,'11'1'160'16,"-5"7"85"-16,-12 14-68 15,-18 0-32-15,-3 22-73 16,-12 8-18-16,7 23-44 0,7 3-8 15,8 6-3-15,20-2-2 0,19-24-13 32,14-7-8-32,16-27-44 0,0-13-18 0,10-21-64 31,-1-14-42-31,7-9 112 16</inkml:trace>
  <inkml:trace contextRef="#ctx0" brushRef="#br0" timeOffset="2334.26">22890 10626 1210 0,'-8'38'99'0,"3"-11"63"15,8 0-22 1,13-18 2-16,8-13-14 0,18-14-17 16,-2-10-18-16,-2-15-40 15,-4-1-17-15,-16 2-17 16,-1-6 0-16,-14 12 9 15,-7 8 5-15,-25 12-2 16,-17 11-6-16,-18 38-18 16,-7 18-7-16,3 26-3 15,14 14-2-15,18 2 2 16,12-7 1-16,28-23 1 0,14-22 1 16,25-30 0-16,19-18 0 0,15-23 4 15,-1-9 0-15,-2-13 5 31,-16-13 4-15,-7 2 3-16,4 0 4 0,-8 8-1 16,2 11-2-16,-14 23-4 15,-8 6-4-15,-16 24-2 16,-7 16 0-16,-12 8-2 16,-1 5 0-16,-10 3-7 15,2-3-5-15,-4 0-1 0,5 1-2 16,4-12 3-16,-1-2 1 15,12-10-3-15,1-6 1 0,9-7 2 16,8-4 2-16,7-11 4 16,3-7 0-16,8-7 0 15,6-8 1 1,4-7 0-16,6-7 0 16,-4-9 1-1,-3 1-1-15,-9-2 1 0,-8 7 0 0,-3 22-1 16,-12 13-2-16,-12 31 1 0,-11 12 0 31,-9 13 3-31,12 10 3 16,5-10 1-16,10-1-1 0,20-11 4 15,3-3 1-15,7-7 0 16,-6-1 0 0,-9 0-3-16,-20-9 0 0,-15 6-10 15,-6 8-17 1,-12-3-47-16,-7 0-40 0,-2-6-136 0,-5-15-114 15,26-6 194-15</inkml:trace>
  <inkml:trace contextRef="#ctx0" brushRef="#br0" timeOffset="2753.53">23971 10395 1184 0,'1'34'132'16,"-1"4"126"-16,-5 13-140 15,-7-3-2-15,4-11-44 0,8-10-14 16,17-18-14-16,16-14 6 0,5-14 21 16,3-7-2-16,7-12-14 15,-7 0-12 1,-5 0-9-16,-8-1 1 0,-23 1 5 16,-10 1-2-16,-23 9-19 15,-8 9-4-15,-2 13-14 0,1 7-3 16,9 14-4-16,4 5-2 15,23 5 1 1,1-4-2-16,23-1 2 16,7-2 2-16,11-7 3 15,8 3 2-15,-11-8 0 0,-2-3 2 32,-10 4 2-32,-12-7 1 15,-14 0 4-15,0-3 1 0,-14-15 0 16,1-7 7-16,16-7 12 0,7-2 0 15,17-9-1 1,-2 5-9-16,10 7-17 0,-4 1 1 16,5-2-93-1,9 4-122-15,11-2 125 16</inkml:trace>
  <inkml:trace contextRef="#ctx0" brushRef="#br0" timeOffset="3805.6">22098 12255 969 0,'0'2'137'0,"2"4"122"15,-2 2-30 1,-4 6-71-16,-4 7-37 0,-1 7-66 16,-8 5-23-16,-5 13-24 15,-7 3-39-15,1 3-169 16,-1-1-205-16,12-10 213 16</inkml:trace>
  <inkml:trace contextRef="#ctx0" brushRef="#br0" timeOffset="4243.85">22480 12066 1158 0,'-7'25'87'15,"-7"7"74"-15,2 6-70 0,-6 17-1 16,1 2-23-16,20 12-28 15,-3-3-15-15,22-12-14 16,2-14-3-16,4-26 3 0,5-13 9 16,5-16 32-16,2-11 13 15,-3-10 9-15,1-2-3 16,-12-4-10-16,-7 1-1 16,-13 4-10-16,-5 6-6 0,-10 15-19 15,-5 11-12-15,0 18-7 16,1 7-4-1,2 20-2-15,9 2-1 16,13-2-2-16,8-9 2 0,24-12 1 16,3-14 2-1,25-10 15-15,0-7 10 0,0-14 23 16,-10-4 9-16,-18-3 0 16,-18-1-3-16,-19 2-16 15,-9-4-6-15,-28 3-10 16,-7 7-8-16,-33 8-40 0,-7 8-36 15,-4 7-79 1,-1 1-52-16,29 7-155 16,16-2 190-16</inkml:trace>
  <inkml:trace contextRef="#ctx0" brushRef="#br0" timeOffset="4733.32">23360 12014 1225 0,'32'25'108'0,"-12"5"80"16,1 7-50-16,-17 5-30 15,1 7-20-15,-2 0-29 0,-1-6 2 16,1-10-17-16,3-8-3 16,-4-14 2-1,-1-9 0-15,-2-10 15 0,-2-10 11 16,-5-8 9-16,-3-11-6 15,4-5-21 1,0-2-10-16,7 4-16 0,3-2-4 16,6 7-2-16,9 0-5 0,16 16-4 15,9 8 2 1,14 8 3-16,-1 3 1 0,6 0-5 16,-4 0-2-16,1-11-1 15,-1-3 6-15,-11-18 10 16,4 1-1-16,-7-6 0 15,-11 1-3-15,-12 3 7 16,-10-2 8 0,-24 5-2-16,-12 2-1 15,-16 15-9-15,-19 10-8 0,3 28-8 16,-6 21-4-16,1 27-6 16,25 13-2-16,13 1-2 15,19-6 2-15,34-17-1 16,12-13-1-16,11-24-29 15,19-9-21-15,1-22-72 16,6-12-35-16,15 2-208 0,-3-7 215 16</inkml:trace>
  <inkml:trace contextRef="#ctx0" brushRef="#br0" timeOffset="5253.54">22634 11834 599 0,'-6'11'141'16,"3"4"153"-1,-2-3-16-15,2-4-44 0,3-3-14 16,0-5-38-16,0-5-25 0,3-3-47 16,-8-6-22-16,2 3-41 15,-8 0-14-15,-3 6-21 16,-2 7-8-16,-4 12-7 15,1 11-5-15,0 34-27 16,1 4-28-16,4 11 342 16,14 11-233-16</inkml:trace>
  <inkml:trace contextRef="#ctx0" brushRef="#br0" timeOffset="49474.74">15079 17819 635 0,'-3'-1'67'0,"-2"-1"49"0,5-1-61 16,4-5-35-16,-9 2-14 16,2-5-3-16,-2 4-2 15,2 4 1-15,3 2 23 31,-10-7 46-31,10 11 22 0,-8-2 39 0,5 7-5 0,8 13-22 16,-5-4-12-16,11 13-29 16,6-1-16-16,4-4-23 15,4 2-10-15,11-4-9 16,7-2-2-16,23-4 1 31,21-1 1-31,23-5 2 16,2-3-1-16,13 0 1 15,-2 1 0-15,16-6 7 16,14-3 3-16,-2 0 4 0,4 0 9 0,4 8 0 16,-4-8-1-16,7 3-5 15,1 1-12-15,3 5-8 32,-1 10-2-32,-4 0 0 0,3 8-1 15,-8-2 0 1,-1-8 1-16,9 12 0 0,-6-10 1 15,-8 4-1-15,0 4 1 16,-18-19-1-16,7 12 4 16,-18-4 39-16,-10-2 5 0,-5 5 3 15,6-6-4 1,6-5-40-16,5-4-4 0,-8 3 0 16,-11-1 0-16,-15 0 2 15,0 5-3-15,-3 2-2 0,-3-2 1 16,-16-6-5-1,-8 3-15-15,-21 1-80 16,-6-4-80-16,1 9 91 16</inkml:trace>
  <inkml:trace contextRef="#ctx0" brushRef="#br0" timeOffset="51890.97">22549 14302 377 0,'-3'-3'135'0,"-5"0"115"0,7-3-34 16,-3 3-11-16,4 0-21 15,0 1-15-15,0 2-26 16,2 0-16-16,0 5-17 16,1 6-9-16,1 5-23 0,0 7-13 0,-3 15-30 15,1 5-11-15,1 21-15 16,2 21-6-16,-5 16-6 15,0 3-2-15,-8-9-29 32,6-7-22-32,-1-25-63 15,1-11-46-15,10-17-189 16,-1-21 208-16</inkml:trace>
  <inkml:trace contextRef="#ctx0" brushRef="#br0" timeOffset="52235.11">22890 14444 1183 0,'-6'11'91'0,"-4"12"40"16,-6 2 5-16,4 16-42 15,-2 6-22-15,2 16-32 16,12 11-17-16,10 7-17 15,1-2-3-15,13-18-3 16,7-18 0-16,5-21 0 0,2-18 18 16,3-19 36-16,-4-6 16 15,-6-10 37-15,-10-21-3 16,-9-10-10-16,-10-10-9 16,-13-14-30-1,8 8-15-15,-15 13-24 16,-12 7-8-16,-4 24-35 15,-15 17-28-15,-10 17-76 16,14 10-62-16,10 5 104 16</inkml:trace>
  <inkml:trace contextRef="#ctx0" brushRef="#br0" timeOffset="52536.3">23382 14315 1194 0,'-25'27'91'0,"1"8"104"0,-3 13-121 16,2 6 2-16,11 19-21 15,3 5-21 1,11 0-31-16,6-6-3 0,12-12-5 16,8-17 0-16,20-26-1 15,5-9 21-15,5-28 50 0,7-20 24 16,-10-20 46-1,-1-12 1-15,-11-9-13 16,-8 4-13-16,-29 8-34 16,-16 1-22-16,-21 14-34 0,-26 10-19 15,-4 25-46-15,5 13-28 16,-4 18-86 0,13 9-68-16,26 1 126 15</inkml:trace>
  <inkml:trace contextRef="#ctx0" brushRef="#br0" timeOffset="52854.34">24537 14323 1260 0,'-17'6'100'15,"-20"5"56"-15,9 8-5 16,-19 8-44-16,1 0-21 0,25 12-38 0,-2-4-14 16,15-3-14-1,8-3 4-15,12 0 25 16,9-9 8-16,23 9 6 16,3-4-8-16,-17-1-25 15,14 4-9-15,-36-9-7 16,-11-5 1-16,-9 10-3 15,-25-7-4-15,-5 7-62 16,-13 1-63-16,-23-17 64 0</inkml:trace>
  <inkml:trace contextRef="#ctx0" brushRef="#br0" timeOffset="53148.59">22393 15277 1495 0,'82'-5'186'16,"22"-3"181"-16,70-6-267 16,12 0-22-16,39-8-66 15,18-2-7-15,-20-1-28 0,4 5-50 16,-22 12 45 0</inkml:trace>
  <inkml:trace contextRef="#ctx0" brushRef="#br0" timeOffset="59515.84">22772 16002 617 0,'0'-4'121'0,"0"1"111"15,0 3-41-15,-4-2-73 0,1 2-20 16,-6 3-18-16,-2 0-4 16,3 2-12-16,-3-3-7 15,0-1-23-15,3 4-11 16,2 0-8-16,-4 3 0 0,-1 9-3 16,-5 0-2-16,-6 20-4 15,-5 7-1-15,-4 14-2 31,-2 7 0-31,6 10-3 16,2 1-2-16,9 1 1 16,3 4-2-16,12-9 2 0,4-5 0 15,14-23-1-15,4-8 1 16,4-17 10 0,2-16 16-16,3-12 34 0,1-15 15 15,-5-15 11-15,-8-6-8 0,-10 0-22 16,-11 4-12-1,-17 17-19-15,-7 8-9 16,-11 16-24-16,-6 11-28 16,0 16-65-16,4 5-58 0,13-1-386 15,15-2 344-15</inkml:trace>
  <inkml:trace contextRef="#ctx0" brushRef="#br0" timeOffset="59875.38">23062 16365 771 0,'-2'-17'171'0,"-9"1"193"0,11-3-178 16,-9 5-78-16,-4 1-33 0,4 7-27 16,-10 8 1-16,8 10 0 15,-4 7-8-15,1 19-17 16,10 8-8-1,-6 22-14 1,10 3-2-16,14 6-2 0,2 0 0 16,17-26 1-1,-1-17-2-15,6-35 27 0,-4-17 17 16,-5-29 18 0,-2-18 5-16,-2-12-19 0,-3-3-15 15,-10 10-10-15,-7 6-1 0,-11 10-3 16,-10 2-2-16,-17 9-10 15,6 17-18-15,-9 26-43 16,1 9-25 0,2 19-68-16,-3 6-45 0,18-5-259 15,18 5 269 1</inkml:trace>
  <inkml:trace contextRef="#ctx0" brushRef="#br0" timeOffset="60206.31">23972 16171 828 0,'-13'-3'174'16,"-7"-5"205"-16,-7 7-187 0,-3 4-68 16,-3 11-37-16,2 14-35 15,-3 5-8-15,4 10-15 16,5-5-5-16,9 1-15 15,12 1-4-15,15-7-5 32,3 3 1-32,11-7 7 0,8-1 5 15,8 2 2-15,-1-6-2 0,-2 5-3 16,-13-2-1-16,-14 2 2 16,-11 4 1-1,-17 0-13-15,-13 3-27 16,-18-3-134-16,-7-4-174 15,-27-6 186-15</inkml:trace>
  <inkml:trace contextRef="#ctx0" brushRef="#br0" timeOffset="60515.7">22147 16982 478 0,'-19'33'120'0,"13"-5"155"0,7 2-6 0,26-4 3 31,22-1-8-31,35-3-54 15,13-6-38-15,41-7-72 16,24-7-33-16,26-15-40 16,11-3-6-16,21-7-12 15,-13 2-2-15,-24 8-35 16,-17 9-63-16,-48 15 54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7:16:55.2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1810 5905 301 0,'5'0'143'0,"6"1"-47"0,-5 3 111 31,-6 2-32-31,-9-1-7 16,-4 6-5-16,-4-2-11 0,-2-3-15 16,1-6-47-16,1-1-23 0,1-15-30 15,2 2-11-15,-2-8-14 16,-7 3-3-16,-10 14-4 15,-1 5-1-15,-14 8-2 16,-8 6 0-16,-7 11-2 16,-3 2 0-16,8 11 0 15,9 3-1-15,17 6-2 16,7-1-1 0,14 12 0-16,-2 4 4 0,9 17 1 15,-3 11 3-15,4 23 1 16,3 12-3-1,2 10-2-15,-1-7 1 16,10-14-1-16,2-23 0 0,14-20-1 16,6-12-3-16,22-34-3 0,14-2-1 15,17-34 0-15,11-9 2 16,19-31 2 0,16-16-62-16,37-14 47 15</inkml:trace>
  <inkml:trace contextRef="#ctx0" brushRef="#br0" timeOffset="935.51">18880 7398 531 0,'3'-12'89'0,"-3"-4"92"16,-5 2-2-16,2 6-9 15,-11 0-13-15,3 2-26 16,-7 2-15-16,4-5-39 15,13 7-16 1,-7-1-31-16,8-3-6 0,20 3 2 16,5-2 3-16,20-3-2 15,0 5-3-15,6-5-12 16,-1 7-5-16,2 2-4 16,-12 5 0-16,-15 1-1 0,-3 7 1 15,-20 8 0 1,2 8 1-16,-8 13-1 15,-7 2-1-15,-4 20-2 16,-2 9 0-16,9 21-1 0,8 12 0 0,0-6 0 16,3-8 1-16,-3-17 0 31,2-12 2-31,1-13 1 0,-3-10 2 16,-5-11 6-16,-15-8 3 15,-15-8 4-15,-17-6-1 0,-39-10-4 31,-14-7-4-31,-30-12-21 16,-12 2-59-16,-26-6 45 0</inkml:trace>
  <inkml:trace contextRef="#ctx0" brushRef="#br0" timeOffset="31720.33">22095 6110 134 0,'-11'6'40'0,"-5"4"43"31,0 1-23-31,2-3-13 16,-2-4 11-16,7-2 56 16,1-2 27-16,-2-3 41 15,4-4 0-15,0 6-41 16,-7-2-27-16,2 3-44 15,-3 0-11-15,0-4-10 0,0-5-1 16,6-7-1-16,8-7-4 0,15-11-4 16,9 1 0-16,8 0-7 15,-1 5-4-15,5 15-15 16,2 5-7-16,10 16-4 0,-3 5-2 31,12 4 4-31,-9 4-1 16,-3 4-2-16,-5 2-1 15,-17 6-1-15,-5 9-2 16,-15 17 1-16,-3 15-1 0,-30 14 3 16,-10 15 2-16,-15 10-1 15,-9 4 0-15,5 23 0 16,7 1-1-16,3 5 0 16,7 4 1-16,7 3-1 15,-1 2 0-15,7 18 0 0,6 2 0 16,-4 3 0-1,2 5 0-15,-2-1 0 16,-10 4-1-16,3 8 1 0,-14-3 0 0,-4-1 1 31,8 4 1-31,5-9-1 16,10-5 0-16,25-16 0 0,7-7-1 16,13-13 0-16,18 4 0 15,10-8 0-15,2-7-1 16,9-16 0-16,-9-13 1 15,8-6 1-15,-4-1 2 16,-6-12 16-16,4 1 5 16,-21-19 6-16,-7 3 3 0,-20 2-12 15,-9 4-4-15,-17 22-6 16,-10 3-3-16,-7 17-5 16,-7-3-1-16,-2 0-2 15,6-1 0-15,2-12 0 16,6 2-1-16,8-1-2 15,5-1-1-15,27 7-1 16,13 8-3-16,23 12 2 16,3 10 1-16,3 5 2 15,1 13 3-15,-12 10 2 0,-3 12 3 16,-21 8 3-16,-17 1 21 16,-15 8 26-1,-26-7 22-15,-33 6 44 16,-24-2-2-16,-36-18-11 15,-3-10-17-15,6-46-44 0,-11-18-18 0,0-54-38 32,7-22-44-32,13-44-120 15,29-30-326-15,15-50 300 16</inkml:trace>
  <inkml:trace contextRef="#ctx0" brushRef="#br0" timeOffset="32740.2">22470 10041 529 0,'-9'-3'51'15,"2"2"85"-15,-2-1-68 16,1-3 31-16,5 4 46 16,3-2 11-16,0-4-6 15,2 7-19-15,-1-1-38 16,2-1-15-16,2 8-34 0,-5 13-11 16,2 27-12-16,-1 11-7 0,4 30-7 15,0 12-3 1,-4 16-4-16,7-1-6 0,-3-18-3 15,-2-16 0 1,3-28 3-16,-3-9 6 16,-4-23 4-16,-1-4 1 0,-9-16 0 15,0-6 1-15,0-21-1 16,6-8-1-16,5-15 11 0,2-7 11 31,14-6 28-31,-2 3 11 0,6 14 9 16,7 12-7-16,-1 32-22 15,-1 7-11-15,0 29-19 16,-6 15-7-16,1 18-16 16,-1 0-20-16,2 4-66 15,4-12-48-15,0-12-188 16,4-11 186-16</inkml:trace>
  <inkml:trace contextRef="#ctx0" brushRef="#br0" timeOffset="33240.61">22944 10590 1063 0,'0'10'73'0,"1"-1"53"16,9 10-16-16,-4-5-9 16,8-4-19-16,11-10-23 0,-1-11-3 15,4-11 6-15,-6-2-4 16,-6-8-14-16,-6-6-14 15,-10 2-19-15,1 0-2 16,-10 6-1-16,-9 3-1 0,1 16 10 16,-5 11 6-16,-8 25 6 15,6 20-1-15,1 25-11 16,4 6-8 0,12 3-9-16,11-5 0 0,18-20-2 15,9-4-1-15,17-29 0 16,-1-5 1-16,-3-26 0 0,2-12-5 15,-4-21-40 1,1-18-31-16,3-24-62 16,-2-13-5-16,-3-19 41 15,-9-3 32-15,-15 4 68 16,-8 5 25-16,-12 6 29 0,-6 8 15 0,-5 30 35 31,-4 18 5-31,-1 49 7 16,-1 17-2-16,-1 41-20 0,1 18-5 15,9 17-23 1,0 13-13-16,6 18-21 0,5-2-13 0,9 2-20 31,6-7-21-31,10-25-68 16,3-10-57-16,5-30-247 0,7-10 231 16</inkml:trace>
  <inkml:trace contextRef="#ctx0" brushRef="#br0" timeOffset="33641.66">23666 10557 1410 0,'2'25'119'0,"-6"7"55"0,-5 10-13 16,-4 10-7-1,2 13-64-15,3 8-40 0,4 9-44 0,2 3-10 31,7-2-70-31,8 1-37 0,4-13-99 16,7-3-12-16,-9-27 69 16,1-13 39-16,-8-29 143 0,-8-14 39 15,0-32 35-15,-8-22 11 16,-1-43-33-16,4-18-12 16,3-13 6-1,9 3 5-15,13 26 31 0,4 21 2 16,1 41-29-16,-3 25-20 15,-6 30-42 1,-2 21-11-16,-9 20-7 16,3 10 1-16,-8 4-5 0,0-4 0 15,-13-7-10-15,2-3-20 0,-13-6-64 32,2-3-48-32,-3-9-231 0,-8-8 214 0</inkml:trace>
  <inkml:trace contextRef="#ctx0" brushRef="#br0" timeOffset="33876.78">24385 9657 1436 0,'-41'9'81'0,"-9"13"55"0,-5 8-11 15,-7 22 21-15,10 10-21 16,17 5-48-16,12 9-25 0,18 6-37 31,7 6-8-31,12 12-7 16,2 5-13-16,6 6-103 16,-2-1-113-16,-4-3 122 0</inkml:trace>
  <inkml:trace contextRef="#ctx0" brushRef="#br0" timeOffset="34412.9">24002 10633 1085 0,'22'-40'131'0,"0"1"110"0,3 4-53 15,4 5-26-15,2 2-28 0,10 7-39 16,0 7-20-16,-3 14-47 15,-3 14-10-15,-13 21-12 16,-3 9-3 0,-13 13-3-16,-2-2 0 0,-4-4-1 15,3-9-1-15,0-17 0 16,8-7 0-16,5-23 1 16,1-8 1-16,13-21 2 15,-3-12 2-15,1-16 1 16,2 3 3-16,-3 2 12 15,-2 17 1-15,-7 29-3 0,-6 19-3 16,-10 32-13-16,-2 13-2 31,-2 21 0-31,2-4-16 0,5-12-12 16,8-12-4-16,15-29-2 0,7-14 17 16,6-20 14-16,4-15 5 15,-7-12 6 1,2-11 1-16,-6-17 13 15,4-15 7-15,-3-19 21 0,1-7 10 16,-20-4 9-16,-3 3-1 0,-7 28-11 16,-12 18 1-16,-7 55-23 15,-6 31-6 1,-19 54-11-16,-4 29-10 16,2 39-3-16,2 20 1 0,12 15-67 15,8-5-68-15,28-6 73 31</inkml:trace>
  <inkml:trace contextRef="#ctx0" brushRef="#br0" timeOffset="56449.44">13719 478 692 0,'13'7'78'0,"-4"13"77"16,-7 4-40-16,0 7-6 15,-2-1-25-15,1-8-15 16,13-1-1-16,-1-9-2 15,8 1-3-15,-3-2-22 16,3 0-15-16,4 6-18 16,-1 7-4-16,3 16-3 15,-1 1 0-15,1 1 0 0,2 4-1 32,2-5 1-32,-1-2-1 0,-1 7 1 15,-4 3-1-15,-14-3 1 16,-6 3 0-16,3-1 1 15,-8-5-1 1,15 3 0-16,4-2-1 16,0 17-1-16,5 7-1 0,-12 9 0 15,1 12 0-15,-13-1 2 0,-13 0-1 16,-1 5 1 0,-9-4 2-16,-3-2-1 15,9-2 1-15,6-5-1 16,8-1 0-16,6-2 0 0,-1-3 0 15,-2 7 0-15,-10 9-1 0,-17 11 2 32,-3 9 0-32,-4 0 11 15,5-1 5-15,13-9 12 0,7-9 8 16,10-1 3-16,7-7-2 16,10 6-2-16,-4-10-5 15,0 7-7-15,-4-2-2 16,-14 7-7-16,-7 10-2 15,-15 16-6-15,-9 9-2 0,-5 11-3 16,-7 1-2-16,5 2 0 16,-1 7-1-1,7 1 0-15,7 0-1 16,9-15 0-16,12-6-1 16,17-2-2-16,12 1 0 15,18 3 4-15,7 1 1 0,19 1 4 16,4 4 1-16,7 9-1 15,-7 9-1 1,-6-8-1-16,-1 3 0 0,-12-17-86 16,-5-10-137-16,19-34 130 15</inkml:trace>
  <inkml:trace contextRef="#ctx0" brushRef="#br0" timeOffset="57127.63">20819 215 1341 0,'-19'-10'37'0,"-13"1"-16"0,-1 6-14 16,-11-2 12-16,-2 2 5 0,-1 1 5 15,-2 4 0-15,9-2-18 16,-2 3-6-16,-6 11-6 16,-5 5 0-16,-15 24 6 15,-9 9 2-15,-12 27 6 0,2 9-1 16,9 32-8 0,2 12-1-16,24 9-3 15,14-7 0-15,10-10-3 16,17-9 0-16,29 1 0 15,6 11 7-15,25 1 23 16,-6-5 14-16,-9 16 13 16,6-2 1-16,-20 29-5 15,-7 6-5-15,-35 20-6 16,-26 13-4-16,-18 0-18 0,2 14-6 16,-15-3-10-16,-5 0 0 0,4 2-1 15,-1-4-1-15,32-20 0 16,22-14-2-1,40-25 1-15,6-12 2 0,17-9 29 16,4-6 22-16,-6-5 25 16,-16-2 11-16,-40-1-20 15,-29 8-18-15,-58 17-24 16,-9 10-28 0,-62 21-185-16,-28 29 133 15</inkml:trace>
  <inkml:trace contextRef="#ctx0" brushRef="#br0" timeOffset="60097.63">15018 3350 323 0,'6'-16'103'0,"-6"2"79"0,-9 1-20 15,2 6-8-15,-1 2-38 16,2 5-10-16,-13 0-11 15,-6 0 8-15,3 3 3 16,-11-1-14 0,1-1-15-16,1 2-11 0,-17-1-24 15,2 4-8-15,2-4-13 32,6 7-4-32,12 9 7 15,5 7 0-15,15 22-2 16,-4 0-3-16,12 13-12 0,6 7-4 0,6 5-3 15,2-1 1-15,4 0-14 16,-4-3-21-16,-6-7-69 16,-9-2-39-16,-4-3-121 15,-5-5-105-15,-5-13 213 16</inkml:trace>
  <inkml:trace contextRef="#ctx0" brushRef="#br0" timeOffset="60675.7">14489 3911 919 0,'-5'-6'100'0,"5"-2"87"15,0-6-13-15,16-6-37 0,5-6-18 0,17-12-43 16,9 4-17 0,14 5-25-16,6 4-8 0,-3 16-12 15,-12-1-5-15,-12 24-3 16,-16 9 1-16,-23 11 1 15,2 15 1-15,-15-2-2 16,1 9-2 0,-7-6-2-16,14-9-1 0,15-14-3 31,6-13 0-31,33-16 6 16,-4-10 9-16,-2-21 14 0,5-5 17 0,-17-8 12 15,1-4-5-15,-19 2-6 16,-11 4-18-16,-11 13-17 15,-20 5-4-15,-13 19-15 16,0 8-5-16,-16 5-5 16,8 9 0-16,5 2 6 0,19-11 3 31,25-4-1-31,22-2 0 16,32-5 2-16,4 4 0 15,19 2 4-15,-7 4 1 16,12 14 3-16,0 1 1 0,-3 10 1 15,-5 3 1-15,-25 1 2 16,-18-3 1-16,-23-1 8 0,-8-3 3 16,-20-15 2-16,2-8 2 15,-5-15 11-15,1-10 6 16,17-22 6 0,6-2-4-16,29-18-14 15,11 3-8-15,11 1-12 16,-4-1 0-16,9 8-47 0,-4-4-65 0,9-3 62 15</inkml:trace>
  <inkml:trace contextRef="#ctx0" brushRef="#br0" timeOffset="61724.97">16602 3481 617 0,'4'-6'128'15,"1"-1"60"-15,-2 1-10 16,0 1-22-16,-1 4-50 0,0 2-16 16,-1 10-10-16,5 3-6 15,-2 15-15 1,5 6-11-16,-4 12-18 0,3 0-8 15,-7 12-13-15,-1-1-1 16,-9 0-5-16,-2 5-5 0,0-12-86 16,3-5-88-16,1-15 95 15</inkml:trace>
  <inkml:trace contextRef="#ctx0" brushRef="#br0" timeOffset="62081.3">17113 3717 279 0,'-22'10'113'0,"-5"-2"92"0,6-5-35 15,9 2-5-15,9-5-21 16,15 8 0-16,15-2-15 16,-2-8-12-16,15 4-31 15,-6-8-20-15,14 2-29 16,13 0-9-16,17 1-13 15,10-1-4-15,-9-3-7 16,-5-8 0-16,-27 0-44 16,-14 8-59-16,-14-7 57 15</inkml:trace>
  <inkml:trace contextRef="#ctx0" brushRef="#br0" timeOffset="62323.33">17517 3468 908 0,'0'22'124'0,"9"5"118"32,13 6-38-32,18 2-30 15,-7-8-41-15,3-10-64 16,-6-6-18-16,5-3-24 0,3 2-8 0,-1 4-9 16,-5 2 0-1,-13 7 1-15,-16 6 1 16,-16 4-1-16,-12 0-1 15,-5 3-20-15,-6 5-29 16,-11 0-101-16,6-6-83 16,-13-13 115-16</inkml:trace>
  <inkml:trace contextRef="#ctx0" brushRef="#br0" timeOffset="62600.23">18186 3382 1129 0,'7'9'137'15,"-2"13"92"-15,-13 0 11 16,-1 24-104-16,-1 9-33 15,-10 11-58 1,4 7-23-16,-6 3-13 0,3-9-3 16,5-5-37-16,3-2-31 0,8-13-102 15,3-1-116-15,3-15 158 16</inkml:trace>
  <inkml:trace contextRef="#ctx0" brushRef="#br0" timeOffset="63161.34">18533 3481 1233 0,'-2'3'141'0,"2"7"40"15,-5 1-6-15,-1 8-20 16,3 14-81-16,0 17-41 15,-8 2-3-15,1 18-18 16,-2-6-5-16,-6-1-5 16,10 3-1-16,-3-20-1 15,8-8-2-15,13-19-1 16,-3-10 0-16,3-16 3 0,4-11 2 16,-3-16 5-16,-3-12 1 15,1-24-2-15,-2-1 0 16,2-6-4-16,1 0-1 15,2 19-3-15,9 13 2 16,-5 22 7-16,3 13 5 16,-2 24 7-16,-3 5-2 15,-4 19-4-15,-6 3-4 16,-4 8-3-16,0 2-1 16,7-12 0-16,-1-7-1 0,7-17 2 15,7-10 2-15,1-18 2 16,10-12 2-16,10-13-1 15,2-11-3 1,14-7-3-16,-7-3-1 16,-6 6 2-16,-3 13 2 15,-16 29 5-15,-2 21 6 0,-6 32 0 16,-9 17 2-16,0 20-6 16,-11 1-7-16,1 7-12 15,2 3-23-15,0-5-97 16,13 0-105-16,-1-11 122 0</inkml:trace>
  <inkml:trace contextRef="#ctx0" brushRef="#br0" timeOffset="64120.95">14931 4194 525 0,'0'-5'90'0,"6"5"74"0,-14 0-1 16,5 11-24-16,-9 3-34 15,-12 10-43-15,11 4-16 16,-12 7-24-16,9 4-11 15,-6-7-9-15,8-7-2 16,11-4-1-16,3-10-1 16,17-7 0-16,1 7 1 0,4-11 0 15,-2 2 0-15,7 0 1 16,-7-4 1-16,-1 12 0 31,-6-9 1-31,-13 15 1 16,6 4-1-16,-12 1-1 15,-3 7 0-15,-9 1-1 16,1-3 1-16,7-2-1 16,10-5 0-16,13-5-1 15,6-1 0-15,3-4 0 0,6 2 1 0,2 2-2 32,-3 4-44-32,-22 2 32 15</inkml:trace>
  <inkml:trace contextRef="#ctx0" brushRef="#br0" timeOffset="64642.83">14745 5052 491 0,'16'12'116'16,"9"-4"103"-16,-2-8-19 15,6 2-71 1,2-2-31-16,-8 4-48 0,-3 12-13 16,2 0-13-16,-16-10-1 0,-4 12-3 15,3-10-1-15,-16 9-8 16,1 3-3-16,-2 4-5 15,-6 6 0-15,1-2-2 16,1-7-1-16,11-1 0 16,1-7-2-16,19-8-1 15,4-2 8-15,11-3 17 16,2-3 6-16,-15 1 11 16,8 2-2-16,-18 10 1 31,-1 2-2-31,-12 7-6 0,-12 3-3 0,1 3-14 15,0 1-2 1,6-4 5-16,-4-10 12 0,12-10 24 16,0 0 11-16,0-10-1 15,-5 0-10 1,-14-5-23-16,-14 2-12 16,-10 11-44-16,-8 8-65 15,-10 20 54-15</inkml:trace>
  <inkml:trace contextRef="#ctx0" brushRef="#br0" timeOffset="121535.85">21082 12714 627 0,'11'-15'104'16,"-6"10"89"-16,-5 11-18 15,-13 30-22-15,-12 12-22 0,-15 23-33 16,-10 12-13-16,-26 25-31 16,-3 18-13-16,-9 30-16 31,1 11-7-31,5 32-21 0,2 14-25 16,-18 23-51-16,-1 13-19 0,-4 2-44 31,5-25 11-31,22-40 51 15,15-40 17-15,25-62 43 0,9-27 8 16,14-54 1-16,12-25 2 16,4-54 19-16,13-23 12 0,12-43 12 31,11-27 2-31,26-31-11 0,23-12-6 16,24-18-1-16,0 3 4 15,2 10 17-15,-16 7 11 0,-7 33 17 16,2 21 4-16,-3 39 6 15,-4 21-9-15,-22 49-25 16,-12 18-8-16,-38 51-21 16,-15 31-4-16,-48 63-1 15,-27 37-2-15,-31 52-7 0,-16 27-10 16,-3 22-11-16,-8-6-10 31,-15 2-20-31,6-16-3 0,10-29-14 16,17-11 3-16,24-41 24 0,10-24 6 15,17-49 22-15,13-26 6 16,27-54 3 0,17-30 9-16,29-47 20 0,18-24 6 0,27-35 12 15,12-12 0-15,19-27-4 16,9-11-4 0,33-5-6-16,-2-5-3 0,-1 15 0 31,-11 8 2-31,-39 23 0 0,-8 16-1 15,-25 39-5-15,-10 21-1 16,-24 35 0-16,-15 18 0 0,-26 37-6 16,-8 14-5-16,-15 36-8 31,-4 18-2-31,-5 34-11 0,1 22-12 0,-1 29-16 16,3 11-20-16,7 11-30 15,-2-2-23-15,16-42 21 16,7-23 24-16,23-77 61 0,11-42 51 31,19-68 13-31,6-41 3 16,8-57-3-16,4-23-8 15,5-34 12-15,6 5 8 16,7 29-2-16,3 23-7 0,7 68-29 16,-3 36-14-16,-24 70-100 15,-23 45-145-15,-71 95 138 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7:21:32.9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15005 1928 705 0,'-1'4'111'15,"1"3"87"-15,-2-6-83 16,8-2-24-16,2-6-23 15,-3 1-1-15,-5-3-24 16,-6 4-8-16,6 5-13 0,0 0-1 16,-2 0 2-16,0 1 1 15,15 1 12 1,4-2 4-16,12-8 21 0,7 3 7 16,13-7-1-16,8 1 6 15,18-2-12-15,22 2-11 0,8-3-9 31,1-2-12-31,8 2-13 16,-13-7 0-16,14 6-11 16,13 0-2-16,3 6-2 0,-1 1-1 15,-2 0 0-15,-5 2-2 16,11 0 1-16,13 4 1 16,-6-8 4-16,5 1 2 15,6 4 1 1,-4-9 1-16,13 5 8 0,1 5 6 15,-2-2 4-15,9 3-2 16,-1 3-9-16,0-3-9 16,5-2-4-16,-3 0 1 0,13-2-2 15,8-1-1-15,11-2 2 16,-6 1-2-16,18 2 9 16,15 4 4-16,-3-1 5 15,12-1 4-15,18-5 1 16,-12-1 1-16,24 8 9 15,-11 2-6-15,-14 5 0 16,13 6 1-16,-41-1-20 0,-2-1 2 16,-21 11-7-16,-17-5-3 15,-28 5 3-15,-18-8 2 0,-39-1-28 16,-20-1-55 0,-34-6-218-16,-3 8 180 0</inkml:trace>
  <inkml:trace contextRef="#ctx0" brushRef="#br0" timeOffset="1071.59">15354 4135 1031 0,'0'11'105'0,"0"-3"62"0,0 3 11 16,8-1-44-16,3-1-18 15,4-6-30 1,12 8-13-16,8-7-22 15,-7-1-14-15,18 3-18 16,-8-3-5-16,6-1-7 16,8-1-2-16,2-2-2 15,6-4 1-15,6-3 3 16,10 3 3-16,14-1 3 16,11 0 2-16,8 0 1 15,-1-7-1-15,-5-3 1 16,-4 0 0-16,18-4 4 15,6 4 3-15,14-1 4 16,-4 3 0-16,6-4-4 16,12 2-5-16,7 1-9 15,6-3-2-15,2 1-1 0,-1 0 1 16,12-4-3-16,-2 4-1 16,5-4-2-16,1 2-1 15,-4-3 4-15,4 5 0 16,18 0 1-16,-16 4 4 15,5 5 6-15,8-5 1 16,-1 6 16-16,-4-4-5 0,11 4 3 16,6 1 5-16,-7-5-8 15,19 14 2-15,14-3-4 16,-5 0-3-16,1 0-5 16,16-5 5-16,-23 2-2 15,7 2-3-15,0-1-4 16,-17 2-10-16,-17 2-4 15,-15-1-2-15,-18-1-10 16,-21 0-15-16,-27 0-85 16,-13 5-71-16,-48 12 93 15</inkml:trace>
  <inkml:trace contextRef="#ctx0" brushRef="#br0" timeOffset="4312.68">22540 3997 575 0,'3'-4'149'0,"-3"-2"89"16,-5 0-34-16,2 3-18 15,3-2-65-15,0 3-13 16,-3 1-10-16,-2 1-8 15,3 3-10-15,-4 3-7 0,0 2-19 16,7 9-6-16,-1 10-11 31,4 10-8-31,3 18-13 0,-5 11-5 32,4 13-5-32,1 6-4 0,-3-1-1 15,-2-2 1-15,0-11-29 16,-4-5-30-16,2-9-62 15,0-9-45-15,2-13-94 16,1-6-76-16,6-26 188 16</inkml:trace>
  <inkml:trace contextRef="#ctx0" brushRef="#br0" timeOffset="4537.67">22772 4071 856 0,'6'-13'110'0,"-5"2"144"0,3 8-60 16,-4 3-5-16,0 5-35 15,-2 18-68-15,-1 12-25 16,0 19-17-16,0 7-12 0,-1 7-18 16,3 6-4-16,2-1-7 15,3-2-1-15,3-15-24 16,8 3-28-16,-1-18-108 15,-2-5-119-15,-5-9 151 16</inkml:trace>
  <inkml:trace contextRef="#ctx0" brushRef="#br0" timeOffset="4732.41">22499 4433 1520 0,'6'11'145'15,"-1"-7"96"-15,20 2-70 0,5-12-8 16,14-10-56-16,8 2-30 0,2-12-52 16,9 3-26-1,2 1-99 1,-5 0-64-16,1 6-231 0,-3 2 210 0</inkml:trace>
  <inkml:trace contextRef="#ctx0" brushRef="#br0" timeOffset="5105.47">23300 4202 848 0,'-5'-4'137'16,"-1"4"94"-1,-5 5-101-15,0 8-30 0,3 10-62 16,3 6-17-16,5 12-14 16,0 1-5-16,13 1-3 15,3-7-2-15,7-17 3 16,12 0 1-16,1-19 20 15,4-1 15-15,-2-9 34 16,-4-6 16-16,6-1-3 16,-10 4-11-16,-16 4-35 15,0 4-18-15,-11 23-15 16,7 8-4-16,-4 25 1 16,0 2-1-16,12-8 0 15,9-8 0-15,28-16 6 0,-13-15 16 16,3-14 41-16,-12-15 18 15,-10-23 15-15,3-9-6 16,-9-11-32-16,8-12-17 16,-18-13-17-16,-4-2-9 15,-14 6-75-15,-7 13-63 0,-7 34 66 32</inkml:trace>
  <inkml:trace contextRef="#ctx0" brushRef="#br0" timeOffset="7381.09">17570 5334 956 0,'-27'0'76'16,"-7"6"52"-16,1-1 17 15,-12 6 1-15,3 2-17 16,2 10-33-16,-4 14-22 0,2 29-35 15,2 22-13-15,10 37-24 16,7 13-2-16,21 14-8 16,5-9 0-16,32-28 0 31,12-17 0-31,34-52 5 0,15-14 14 16,-3-45 42-16,9-14 14 15,-16-33 24-15,-20-16-2 0,-5-15-11 16,-18-10-3-1,-18-8-7-15,-11-4 1 16,-28-2-20-16,-14 3-17 0,-23 12-18 16,-5 10-18-1,-22 29-41-15,-16 15-25 16,-12 38-73-16,0 16-31 0,19 27-114 16,24 3 155-16</inkml:trace>
  <inkml:trace contextRef="#ctx0" brushRef="#br0" timeOffset="7744.2">19348 5023 1504 0,'-11'-1'86'0,"-16"12"31"16,-12 8-33-16,-19 28-3 15,-4 19-16-15,2 30-17 0,-1 13-16 16,23 30-28-16,17-2-9 16,45-19-6-16,29-15-2 15,33-53 3-15,18-18 5 16,31-34 35-16,4-13 31 0,6-34 31 16,-15-5 10-1,-39-31-7-15,-12-11-10 16,-28-13-4-16,-21-11 7 15,-37 3-16-15,-21 2-16 16,-43-1-25 0,-10 5-20-16,-29 18-25 0,-21 14-20 15,-3 35-41-15,-2 22-25 16,24 25-48-16,32 11-23 0,40 12-167 16,28 2 197-16</inkml:trace>
  <inkml:trace contextRef="#ctx0" brushRef="#br0" timeOffset="8122.46">21795 4750 1256 0,'-5'0'36'0,"-23"0"96"15,-7 8-36-15,-29 10 1 16,-9 7-8-16,-3 6-27 15,7 9-8-15,21 18-31 16,9 12-11 0,12 27-12-16,8 6-2 15,24-1-5-15,20-4-1 0,37-25 2 16,15-21 4-16,22-36 49 16,-4-20 28-16,9-32 42 0,-4-14 17 15,-14-20-21 1,4-2-13-16,-25-12-8 0,-16-3-8 31,-36-14-7-31,-23-11-9 0,-48 4-28 16,-16 4-15-16,-32 28-25 15,-11 22-18-15,-37 37-55 16,-11 17-26-16,12 33-60 16,16 10-35-16,49 12 112 15</inkml:trace>
  <inkml:trace contextRef="#ctx0" brushRef="#br0" timeOffset="8463.58">22882 5570 1770 0,'33'19'48'15,"-19"13"-11"-15,-11 3-37 16,-36 23 0-16,-11 8 0 15,-14 21 0-15,7 9 0 16,18 16 0-16,10 5-2 16,23-8-1-16,15-16-3 15,45-48 1-15,21-24 0 0,29-45 36 16,5-20 29-16,-4-33 59 16,-4-13 26-16,-22-11 8 15,-4-1-8-15,-39-12-34 16,-18-4-21-16,-49-16-33 15,-32 0-19-15,-38 9-32 16,-18 16-27-16,-47 37-59 16,-15 24-53-16,-19 48-118 15,-20 21-86-15,18 42 178 16</inkml:trace>
  <inkml:trace contextRef="#ctx0" brushRef="#br0" timeOffset="9142.12">21123 5995 752 0,'11'-13'145'15,"-5"0"90"-15,5 1-7 16,-3-1-19-16,-5 1-40 0,2-1-23 16,-2 5-53-16,-7 7-21 15,-1 21-38-15,-6 12-15 16,-16 34-12-16,2 17-3 15,-13 21-4 1,-2 4 0-16,7-11-16 0,5-10-2 16,14-36 1-16,1-18 1 15,12-27 16-15,2-17 2 0,15-35-3 32,8-17 0-32,10-33 1 0,-5-16 0 15,8-6 18-15,-3 1 10 16,-4 18 15-1,-4 18 9-15,-15 34-1 0,2 22-5 16,-3 33-7-16,-3 12-8 0,4 31-18 16,5 9-4-1,3 15-8-15,0 9-1 16,6 3 8-16,4-4-19 16,-1-12-87-16,-1-8-53 0,-10-20-318 15,-2-7 270-15</inkml:trace>
  <inkml:trace contextRef="#ctx0" brushRef="#br0" timeOffset="9302.32">21120 6189 1213 0,'-5'-2'121'0,"13"-4"172"0,6 3-163 16,11-7-21-16,2-2-10 15,10-6-48-15,2 1-20 16,16-5-92-16,13 3-65 15,14 9-245 1,8-1 202-16</inkml:trace>
  <inkml:trace contextRef="#ctx0" brushRef="#br0" timeOffset="10580.54">21817 6156 871 0,'-12'31'183'16,"-3"1"165"-16,-10 1-159 16,-3 0-51-16,-17 9-68 15,0 4-21-15,-1 8-33 16,3 3-10-16,18-9-8 15,11-10-3 1,30-17-1-16,9-12 0 16,16-10 26-16,6-12 13 15,-7-23 25-15,2-5 16 0,-10-19 8 16,-4-8 1-16,-13-9 5 16,-3-10-4-16,-2-1-21 15,-7-2-5-15,-6-2-24 16,-2 12-5-16,-3 22-6 15,2 18-3-15,-2 40-11 16,-2 21-5-16,1 31-11 16,-4 11-4-16,13 25-3 15,0 7-27-15,10 4-108 16,13-1-58-16,15-16-7 16,6-16-119-16,16-17 23 15,-4-11-12-15,0-19-14 0,3-7 149 16,-10-15 169-16,1-11 143 0,-22-10 152 15,-12-2 42 1,-20-14-19-16,-17-1-51 16,-14 5-108-16,-4 3-40 0,-2 22-68 15,3 17-21 1,5 19-19-16,0 15-4 16,9 5 2-16,8 3 1 0,21-14 3 31,6-7 0-31,17-14 3 0,1-12 2 0,2-12 4 31,9-8 8-31,-2-15 15 0,7-7 8 0,-7-22 22 16,-1-5 10-1,-7-19 7-15,-10-3 3 16,-14 0-6-16,-6 2-17 0,-1 25-18 16,-7 16-11-16,3 39-23 15,-3 16-3-15,-17 36-7 16,3 13-4-16,-16 28 6 15,-1 9 1-15,4 17-1 16,8-6-4 0,27-18-4-16,18-13-4 0,29-33 2 15,8-14 5-15,10-16 7 0,-1-11 5 16,-4-14 3-16,-8-10 1 16,-3-1 1-16,-8 0 1 0,-8 3 2 31,-7 6-1-31,-18 14-6 0,-8 6-2 0,-13 22-5 15,-11 11-2 1,-6 13-27-16,2 1-3 0,1-7 0 16,10 0-2-1,12-17 18-15,5-8 3 16,17-10 2 0,6-4 4-16,10-5 13 15,-2-3 3-15,1-1 6 0,-5-2 4 16,-12 1 1-16,0 1 1 0,-11-6-3 15,1-1-1-15,-5-5-3 32,0-2-1-32,0-1-2 0,-5-2-1 15,4 2-1-15,-1 5-1 0,2 1 1 16,2 2 0-16,4 8-1 16,-1-3 1-16,4 6-4 15,-2 0 1-15,0 0-1 16,-2-2 1-16,3 1-1 15,-2 1 1-15,1 0-1 16,-3 0 0-16,4 0 0 0,-3 0 0 16,6 3-1-1,0 0 1-15,3 3 0 16,0-4-1-16,1 3-1 0,-1 1-1 0,-3 5 1 16,2-2 0-16,-4 4 2 15,-4-2 1-15,-1-1 0 16,-8 1 1-16,-1-11 0 31,0 3 1-31,-6-6-2 16,2-4-1-16,7-8 0 15,2-3 0-15,14-15 0 0,2 2 0 16,19-17-1-16,6 1-3 16,19-5-2-16,5-3-1 15,5 1 3-15,16 0-17 16,27-1-121-16,17 2 100 0</inkml:trace>
  <inkml:trace contextRef="#ctx0" brushRef="#br0" timeOffset="19207.97">11773 392 627 0,'-2'1'129'0,"0"7"115"15,-1 3-13-15,2 5-59 0,-2 7-27 16,1 11-47-16,2 10-19 16,2 17-38-16,2 13-15 15,-4 34-15-15,-1 8-4 16,-6 10-2-16,1-3 0 15,0-14 0-15,3-13-4 0,3-20-31 16,1-16-31 0,10-33-145-16,2-22 121 15</inkml:trace>
  <inkml:trace contextRef="#ctx0" brushRef="#br0" timeOffset="19422.62">11987 511 1137 0,'8'-9'117'0,"-3"-1"83"0,0 10-9 0,-1 11-43 16,-1 7-30-1,2 15-44 1,0 11-19-16,-2 26-26 0,-1 10-10 0,-2 11-10 16,3 7-2-16,0-14-10 15,-3-9-17 1,0-13-97-16,0-10-85 15,-8-16 106-15</inkml:trace>
  <inkml:trace contextRef="#ctx0" brushRef="#br0" timeOffset="19742.23">11799 940 1314 0,'-4'22'109'0,"-1"-4"67"0,5-12-66 16,2-3 0-16,13-15-48 16,7-10-23-1,16-7-32-15,5-2-4 0,18-1-2 16,7 4-1-16,8-1 1 16,-2 7-1-16,-20 11 0 15,-10 3 0-15,-20 16 0 0,-4 6 8 0,-15 15 10 16,-4 5 3-16,-1 4 1 15,0 11-7 1,0-5-9-16,5 5-2 16,1-11-1-16,5-5 1 15,10-14-22 1,-2-13-34-16,8-12-110 16,4-14-158-16,1-12 178 15</inkml:trace>
  <inkml:trace contextRef="#ctx0" brushRef="#br0" timeOffset="19858.59">12445 571 996 0,'-19'8'74'0,"3"-5"46"15,2 1-69-15,7-6-83 16,7-3-136-16,21-4 105 0</inkml:trace>
  <inkml:trace contextRef="#ctx0" brushRef="#br0" timeOffset="20222.74">12755 888 1033 0,'0'8'111'0,"-6"-8"56"0,3-1-9 16,-3-6-72 0,-2-1-39-16,3 13-41 15,-4 1-3-15,5 12-3 16,-2 1-1-16,6-4 1 0,2-2 1 0,6-7 0 31,1-4 0-31,1-10 2 16,5-6 1-16,-2-10 0 15,0-4 1-15,-4 1 9 16,-1-1 3-16,3 12 12 16,-8 8 12-16,2 21 15 0,0 12 9 15,-4 19 3-15,2 14-9 16,0 5-21-16,5-3-11 0,7-4-16 15,0-9-3 1,6-8-2-16,-9 2 1 0,-5-4-3 31,-10-3-19-31,-21 1-97 16,-8-7-109-16,-15-10 115 16</inkml:trace>
  <inkml:trace contextRef="#ctx0" brushRef="#br0" timeOffset="20544.43">13019 265 958 0,'16'11'170'0,"-2"10"193"16,-11 26-206-16,-3 16-15 0,-5 24-70 16,-10 12-30-16,0 9-29 15,4-3-3-15,5-18-2 16,6-21-3-16,6-33-4 15,4-15-1-15,6-26-1 16,4-14-3-16,4-19 1 31,1-19 0-31,13-5 0 16,3 2 3-16,9 19 3 0,2 20 3 0,-3 31 9 16,2 18 3-16,-5 22-1 15,-4 5-3-15,2 2-98 16,2-5-111-16,9-8 110 31</inkml:trace>
  <inkml:trace contextRef="#ctx0" brushRef="#br0" timeOffset="20928.41">11780 1563 908 0,'2'0'161'0,"0"0"93"15,6 3-26-15,3 7-30 16,-4 10-78-16,8 18-41 16,-4 22-46-1,-3-1-7-15,-5 11-15 0,1-6-12 16,3-9-71-16,4-3-50 0,3-13-223 15,5-6 193 1</inkml:trace>
  <inkml:trace contextRef="#ctx0" brushRef="#br0" timeOffset="21822.23">12259 1917 810 0,'15'4'114'16,"6"1"74"-16,-7-10-46 15,0-1-4 1,-1-10-57-16,-4-4-20 0,-7-2-39 16,1 1-6-16,-5-1-4 15,-1 5 0-15,-17-1 0 0,-5 4 1 16,4 11 0-16,-9 1-3 16,11 15-6-16,-8 8-4 15,4 12-5-15,1 6 1 16,18 10 0-1,19 3 2-15,8-6 0 0,4-8 1 16,13-16 1-16,-6-10 0 16,7-16 3-16,7-11 4 15,-7-21 5-15,6-5 2 0,-3-8-1 16,3 0-1-16,-13 8 5 16,-3 2 1-1,-14 14 2-15,-2 3-2 0,-14 22-4 16,6 1-3-1,-9 23-3-15,-3 10 1 16,5 6-6-16,3 6-2 0,4-4-1 16,5-10 0-16,31-10 1 15,3-14 0-15,3-16 3 16,1-8 1-16,-12-14 1 16,-8-1 1-16,6-1-1 15,-9 0 1-15,-14 4 2 16,-9-3 1-16,1 4 0 15,-13 2-1 1,-1 7-3-16,4 7-4 0,-4 11-2 16,9 3 0-16,0 2-3 15,11 1 0-15,-4-12 2 16,12-2 0-16,7-14 1 16,2-10 1-16,19-4 0 15,2-5 1-15,2 3 2 16,-6 2 1-16,-21 8 17 15,-11 2 9-15,-18 20 5 16,-15 11 1-16,-7 20-16 0,-8 15-10 16,-3 7-8-1,8 10-3-15,8-12 0 0,19-4-3 16,22-23 0-16,1-15 0 16,21-9 2-16,0-15 1 15,5-9 2-15,5-1 0 16,12-7 0-1,-2-8 0-15,-6-4 0 0,-1-10 0 0,-16-7 1 16,-3 3 2-16,-12-4 3 31,-8-6 1-31,-14 1-1 0,-2 10-1 16,-7 17 11-16,4 18 6 16,-10 28 8-16,3 16 12 15,-3 26 3-15,-8 18-11 16,11 18-7-16,-2 4-13 0,21 1-18 15,14-10 2 1,8-17-19-16,18-5-23 16,4-26-90-16,4-11-64 0,19-26 101 15</inkml:trace>
  <inkml:trace contextRef="#ctx0" brushRef="#br0" timeOffset="22598.12">12722 2402 777 0,'-11'25'90'0,"3"2"93"0,8 5-8 0,7 12-6 32,12 3-51-32,1 20-81 0,4 0-20 15,1 9-10-15,-12-14 0 0,9-18 2 16,-6-18 1-16,-16-24 12 31,7 4 9-31,-16-31 25 0,-12-6 8 0,3-23 5 16,-11-11-5-16,-6-17-23 15,15-12-8-15,18-6-19 16,12-2-2-16,18 20 20 16,16 19 12-16,-1 33 12 15,-2 16-1 1,-5 23-21-16,-14 7-8 15,-4 12-9-15,-7 7-1 0,-11 0-1 16,-5 6-15-16,-19 0-69 16,-2 3-60-1,-9-10-267-15,2-10 229 16</inkml:trace>
  <inkml:trace contextRef="#ctx0" brushRef="#br0" timeOffset="23002.1">13197 2107 920 0,'30'32'97'0,"-13"3"73"0,-7 2-28 16,-15 1-50-1,-1-3-23-15,-5-5-36 0,-2-6-9 0,-1-18-8 16,-2-5-3-16,5-18-8 16,5-10-1-16,14-15-3 15,6-7 0-15,16-11 1 31,8 5 1-31,11 14 2 16,4 8 1-16,-2 22 0 16,-4 11 0-16,-7 15-1 15,-14 11 0-15,-2 10 2 0,-14 0 1 16,-9-6 1-16,-4-8-2 16,0-14 24-16,8-13 18 0,2-15 21 15,16-10 12-15,-11-16-2 16,4-6-8-1,1 2-5-15,-14-2-4 16,-6 15-17-16,-8 10-9 0,-23 16-20 16,-7 10-8-16,-8 12-31 15,-7 3-29-15,12 5-96 16,14-2-114-16,30-10 144 0</inkml:trace>
  <inkml:trace contextRef="#ctx0" brushRef="#br0" timeOffset="23322.52">13961 1735 1159 0,'-5'-3'156'0,"-3"0"78"15,-20 9-70-15,-5 5-44 0,-5 8-75 16,6 6-23-16,7 4-19 16,3 1-3-16,16-8-6 15,4-3-2-15,19-13 0 16,5-3 1-1,12-12 5-15,2-2 2 0,-6-5 2 16,-2 2 3-16,-7-2 13 16,-7 6 6-16,-6 4 12 15,-4 6 3-15,-4 13-1 16,0 3 1 0,2 17-8-16,1 6-3 15,2 13-11-15,0 8-6 16,4 5-5-16,-6-7-1 0,0 0 0 15,-3-4 0-15,-6-7-29 16,-6-4-27-16,-9-12-74 16,-1-8-81-16,-3-19 116 15</inkml:trace>
  <inkml:trace contextRef="#ctx0" brushRef="#br0" timeOffset="23602.57">14272 1620 1296 0,'12'52'118'16,"-7"0"91"-16,-5 3-19 0,-16-9-75 16,2-2-31-1,0-9-67-15,1-7-5 0,8-12-1 16,5-6 1-16,-8-15-2 16,4-8 3-16,1-12 4 15,-5-10 2-15,11-7 2 16,-3-7-4-16,14-6-12 15,2-4-4-15,6 15-8 32,6 1-32-32,4 9-97 0,1 1-63 15,11 6-188-15,-3 2 201 0</inkml:trace>
  <inkml:trace contextRef="#ctx0" brushRef="#br0" timeOffset="24148.28">14734 1401 665 0,'9'0'188'0,"-9"0"175"15,-11 3-68-15,-19 5-103 0,-6 6-55 16,-8 7-66-16,1 10-17 16,7 9-33-16,6 8-9 15,8-10-11-15,11-6-3 0,12-16-5 16,10-12-1-16,15-15 2 31,7-3 3-31,8-21 3 16,0-6 1-16,11-8 1 0,5-3-1 15,-7 5 1-15,2 11 4 0,-12 14 4 32,-12 9 3-32,-14 16 15 15,-11 12-2-15,-6 21-1 16,-9 3-2-16,-4 10-15 16,-5 2-1-16,1-23-3 0,12-4-2 15,13-24-1-15,4-15 0 0,13-10 0 16,-3-5 2-16,3 0-1 15,3 2-1-15,2 6 0 32,-3 4-1-32,0 11-3 0,-9 7 0 15,-2 11 0-15,-2 9 0 0,-9 4 2 16,10-5 0-16,-1-5 1 16,0-9 0-16,-3-13 3 15,2-5 0-15,1-11 0 16,3-6-2-16,3-4 0 0,4 1-1 31,-4 4 0-31,5 7-2 16,0 14 0-16,-4 8 0 0,2 24 1 15,-2 8 1-15,2 13 2 16,5-4 0-16,8-11-7 16,12-6-19-16,-3-21-106 15,13-3 84-15</inkml:trace>
  <inkml:trace contextRef="#ctx0" brushRef="#br0" timeOffset="24983.18">15860 205 638 0,'0'2'141'0,"-1"-2"138"16,-7 0 2-16,3 2-29 15,-8-9-40-15,-6 4-56 16,-4-6-24-16,-9 4-39 16,-6 2-5-16,-4 4-32 0,-6 4-15 15,-5 28-25 1,-6 18-20-16,4 26-8 15,9 18 1-15,27 4 3 16,19-3 2-16,35-19 2 16,14-7 0-16,19-28 1 15,9-15 2-15,13-27-35 16,3-16-37-16,30-31-126 0,21-10 107 16</inkml:trace>
  <inkml:trace contextRef="#ctx0" brushRef="#br0" timeOffset="28182.31">17968 644 177 0,'-3'-2'43'15,"-4"-4"32"-15,4 1-24 0,2-1-6 16,-1 0 23-1,4-2 53-15,-1 3 29 16,2 2 24-16,0 3 1 0,-3 0 1 16,0 0-8-16,0 0-31 15,-6-10-25-15,1 3-47 16,-4-1-19-16,-4-8-26 16,-1 3-5-1,-5-4-8-15,0 0-3 0,5-2-1 16,-5 1-1-16,7 6-2 15,-1 8-2-15,0 8-4 16,-1 8-1-16,1 15-1 16,1 9 1-16,-5 16 2 0,2 10 2 15,0 3 0 1,5-7-1-16,13-12-1 0,8-7 1 16,2-28-1-16,9 0 2 15,-3-20 4-15,5-6 3 0,1-7 7 16,0-8 3-16,0-6 3 31,1-8-2-31,-4-2-3 16,-5 5 6-16,-6 7 7 15,-6 10 4-15,-5 22 12 0,-3 1 0 0,-10 24-9 32,0 11-2-32,2 14-14 15,0 4-8-15,8 7-3 0,3-7-4 16,5-13-20-16,7-1-30 15,9-13-81-15,-1-7-85 16,1-6 114-16</inkml:trace>
  <inkml:trace contextRef="#ctx0" brushRef="#br0" timeOffset="28888.18">18678 239 852 0,'-8'-10'149'16,"-5"1"66"-16,-1-6-28 0,-3-3-18 16,-1-5-90-16,3 3-30 15,-4 1-25-15,3 13-11 0,2 23-6 16,1 15-1-16,-9 10-4 16,6 12-2-16,0 3-1 31,-3-1 1-31,13 11-1 15,-6-4 0-15,2 3 1 16,4 0 0-16,-5-4 1 16,6 2 0-16,-1 1-1 15,-4-2 1-15,5-6-1 0,5-4-2 0,4-16-1 16,10-9-7-16,11-7-49 16,-1-12-3-1,7-9-44-15,2-11-42 0,10-16 104 16</inkml:trace>
  <inkml:trace contextRef="#ctx0" brushRef="#br0" timeOffset="29114.82">18766 606 1026 0,'8'16'150'0,"-6"6"84"0,-2 2-4 15,-8 5-113-15,-2 8-53 16,-1 7-55-16,0 5-5 16,8-3-3-1,5-12-2-15,13-12-39 16,11-11-29-16,15-11-56 16,7-14-87-16,3-17 125 15</inkml:trace>
  <inkml:trace contextRef="#ctx0" brushRef="#br0" timeOffset="29266.3">18900 414 1071 0,'-20'0'137'0,"2"0"75"16,12-13-102-16,4-1-21 15,13-13-170-15,4-6-189 16,8-5 157-16</inkml:trace>
  <inkml:trace contextRef="#ctx0" brushRef="#br0" timeOffset="29600.57">19203 196 1085 0,'10'11'136'0,"2"-8"27"16,4-1-2-16,-2-2-61 15,3 3-73-15,-1 3-24 0,3 2 0 16,2 3-2-16,2 0 0 0,-4 10-1 16,-1-2 0-16,-4 11 0 31,-6 1-1-31,-4 15-1 16,-5 6 2-16,-9 8 0 15,-1 11 1-15,5 4 0 16,0 3-1-16,6-3-17 15,6 1-6-15,0-16-2 16,-1-2-7-16,-8-17 9 0,-3-3-1 0,-16-3-48 31,-4-8-29-31,1-8-126 16,0-5 121-16</inkml:trace>
  <inkml:trace contextRef="#ctx0" brushRef="#br0" timeOffset="29805.76">19766 686 922 0,'27'15'95'0,"3"-7"67"15,-2-8-33-15,2-12 6 16,7-5-65-16,4-7-73 15,4 1-34-15,-4-1-172 0,-3 5 135 16</inkml:trace>
  <inkml:trace contextRef="#ctx0" brushRef="#br0" timeOffset="29980.89">19683 997 1156 0,'19'19'114'0,"7"-5"53"16,9-14-5-16,8-12-45 16,4-7-56-16,-3-5-58 15,4-4-35-15,-6 2-179 16,4 0 140-16</inkml:trace>
  <inkml:trace contextRef="#ctx0" brushRef="#br0" timeOffset="30644.08">20919 297 1305 0,'-1'5'105'0,"4"-2"38"15,-6 0 10-15,4-3-44 16,3 2-34-16,-9 5-42 0,-3 12-13 16,-5 25-21-1,6 13-3-15,-6 22 2 0,3 5-2 16,7-1-18-16,-6-7 0 15,9-19 0-15,3-8 2 0,-1-21 23 32,2-9 2-32,-8-17 4 15,2-14 2-15,0-16-2 16,1-10-1-16,15-9-4 0,2 3-1 16,9 8 0-16,7 10 2 0,-7 18 3 31,3 13-1-31,-1 11-2 15,-2 8-2-15,5 1-1 0,-8 2 0 16,-1-1-2-16,-9 1 3 16,-12 5 0-1,-6-1 1-15,-24 7-3 0,-9 2-9 0,-26-3-20 16,-4-5-14-16,4-10-52 16,0-9-41-16,23-23-134 15,7-10-131-15,32-31 221 16</inkml:trace>
  <inkml:trace contextRef="#ctx0" brushRef="#br0" timeOffset="30865.45">21727 619 1203 0,'3'25'101'15,"-1"2"48"1,6 9-28-16,-10 7 9 16,2 5-60-16,-3 4-43 15,-3-7-10-15,6-6-56 16,-2-4-48-16,2-12-248 16,3 1 200-16</inkml:trace>
  <inkml:trace contextRef="#ctx0" brushRef="#br0" timeOffset="31032.51">21546 789 1472 0,'52'0'67'0,"-2"-5"-7"16,6-4 1-16,5-7-37 15,4-5-56-15,4-2-221 16,2-4 163-16</inkml:trace>
  <inkml:trace contextRef="#ctx0" brushRef="#br0" timeOffset="31305.62">22570 481 1463 0,'-4'-1'103'0,"-3"2"-7"0,-20 7 101 0,0 3-36 0,-8 13-54 15,-1 9-44-15,4 18-54 16,-4 5-8-16,12 9-2 0,12 0-4 16,12-16-4-16,22-5-2 15,9-25-13-15,7 1-6 16,18-15-30-1,2-5-27-15,3-13-102 0,6-17-117 0,12-8 170 32</inkml:trace>
  <inkml:trace contextRef="#ctx0" brushRef="#br0" timeOffset="31467.01">23215 431 1244 0,'-11'13'208'0,"-3"-1"352"15,-2-2-308-15,2-9-22 16,3-2-78-16,0-12-181 16,7-1-66-16,4 1-161 15,0 2-140-15,16 13 214 16</inkml:trace>
  <inkml:trace contextRef="#ctx0" brushRef="#br0" timeOffset="31667.45">23185 877 1528 0,'1'2'17'0,"14"-1"-4"0,11 15 12 0,1 5-9 15,-6 9 2-15,-9 1-4 0,-18 7-86 16,-10 0-121-16,-18 9 109 15</inkml:trace>
  <inkml:trace contextRef="#ctx0" brushRef="#br0" timeOffset="38623.01">20733 1943 445 0,'-12'15'152'16,"-6"3"116"-16,-7 5 6 0,0 6-13 0,3-2-48 16,-2-11-15-16,7-11-62 31,-1-7-24-31,4-14-45 0,2 9-36 15,-1 2-24-15,-3 5-3 16,2 17-4-16,-7 7 0 16,-1 22-2-16,3 6 0 0,8 11 0 15,4 0 1-15,16-10-1 16,13-10 0-16,3-15 0 16,8-6 0-16,5-14 1 15,8-6 0-15,6-13 1 16,2-11 0-1,-4-8 2-15,4 1 1 0,-21-2 2 0,-9-1 0 16,-20 20 0-16,-13 4-1 31,-5 17-4-31,-5 20 0 0,5 15-1 0,3-2-1 16,15-2 0-16,7-10 0 16,27-24 0-1,13-6 1-15,4-16 4 16,5-12 5-16,-18-7 12 15,-7-1 9-15,-21-3 9 0,-6-1 13 16,-17 4-5-16,-20 0-8 16,-18 1-13-1,-8 5-32-15,-15 13-44 16,4 4-35-16,6 8-114 0,16 7-123 16,30-10 180-16</inkml:trace>
  <inkml:trace contextRef="#ctx0" brushRef="#br0" timeOffset="39423.54">21364 2159 865 0,'16'27'89'0,"-5"8"117"0,-5-7-82 16,-6 10-20-16,-3 6-20 15,-8-4-53-15,-3-4-14 0,5-17-9 16,7-18-1-16,-1-2 3 0,11-18 6 15,4-13 8-15,4-13 3 16,3 2 21-16,8 2 2 16,8 5 3-16,1 7-2 0,0 11-22 15,-3 8-9-15,-9 15-13 32,-2 6-1-32,-9 5-3 15,-4 1 0-15,4 8 0 16,-7-3 1-16,5-4-1 15,0-7 0-15,-9-13-1 0,10 2 0 0,3-8 0 32,2 7 0-32,7 2 0 15,-7-1-1-15,0 6 0 16,-6-4 0-16,-9-2 1 0,0 2-1 0,5 6 1 16,1-5-1-16,11 6 0 15,-3-12 1-15,4-5-1 16,-1-8 2-16,2-3-1 15,-2 8 0-15,-5 3 0 16,-3 8 3 0,-3 2 2-16,-2 11 2 0,2 2-1 15,-1 3-3-15,5 2-3 16,-1-7 0-16,3-4 1 16,-3-4 0-1,-1-8 2-15,-4 5 1 16,2-4-1-16,-3-6-1 0,-2 6-1 15,-1 1-1-15,-1 1-2 16,-1 14-2-16,-1 13 0 16,-1 8-1-1,-3 2 2-15,2 3-2 16,3-2-1-16,-2-10 1 0,2-6 2 16,-1-9 2-16,-7-15 3 15,6-6 0-15,-5-12 0 16,0-9-1-16,6-13 0 15,-1-9-1-15,5-7-1 0,10 0 0 0,11 7-2 32,4 4-2-32,13 20 5 0,5 11 3 15,7 20 6-15,-1 14 2 16,-12 6-2-16,2 8 4 16,-23-7 2-16,-3 6 1 15,-17-4 2-15,-15-6-7 16,-32 2-17-16,0-1-33 15,-5-6-113-15,1-8-170 16,29-16 179-16</inkml:trace>
  <inkml:trace contextRef="#ctx0" brushRef="#br0" timeOffset="39594.86">22612 1976 1256 0,'0'30'168'0,"-5"8"80"16,-15 13-40-1,-1 1-44-15,7-2-86 16,5-4-22-16,9-15-64 0,9-7-25 16,12-24-87-16,7-8-67 15,12-14 94 1</inkml:trace>
  <inkml:trace contextRef="#ctx0" brushRef="#br0" timeOffset="39742.9">22694 1907 1061 0,'-20'-2'44'16,"-1"-9"3"-16,9-3-29 15,13-11-24-15,7-5-47 0,14-8-152 32,3 2-55-32,7 11 116 0</inkml:trace>
  <inkml:trace contextRef="#ctx0" brushRef="#br0" timeOffset="40243.9">22891 1711 436 0,'27'42'147'0,"-6"2"141"0,-10 1-42 16,-2 17-89-16,-7 1-34 16,-12 16-46-16,4 3-20 15,-11-13-28-15,12-10-14 16,27-28-13-16,14-20-1 0,21-14 29 16,2-18 23-16,-12-13 28 15,-1-1 12-15,-12-7-3 16,4 2-10-1,-13 9-11-15,-7-4-2 0,-18 11-9 16,-11 10-13-16,-16 16-19 16,-3 13-8-16,-8 22-19 0,5 10-4 15,6 5 0-15,13-6-5 16,14-15 0-16,9-7 2 0,13-23 1 16,12-2 1-1,15-16 3-15,4-12 2 0,15 6-1 16,5 4 0-16,-1 19-1 15,-6 1-1-15,-12 18-35 16,-10 9-3-16,-23-7-15 31,-9 6 1-31,-12-8 38 16,-11-4 6-16,-4-3 22 16,-9-6 3-16,8-8 33 0,5-14 20 0,13-7 19 15,18-7 2-15,20-8-33 31,5 2-23-31,14-5-22 16,7 4-3-16,-3-4-73 0,6 2-327 0,4-2 258 16</inkml:trace>
  <inkml:trace contextRef="#ctx0" brushRef="#br0" timeOffset="46216.04">17641 1838 878 0,'-20'8'29'16,"-2"3"34"-16,4 1-26 15,-4 6-5 1,6-6 1-16,16-4-9 15,2-2 18-15,17-6 44 0,9 0 21 16,1 0 34-16,9 2 12 16,-4 1-9-16,6 7-22 15,5-4-54-15,6 2-33 16,23 3-33-16,2-5 1 16,20-4-1-16,10-2-1 15,1-2 1-15,-8-4-1 16,-18-5 1-16,-9 0 0 0,-13 1 2 15,-2 4 6-15,-18 4-66 16,-11 2-50-16,-24 4-197 16,-8 7 157-16</inkml:trace>
  <inkml:trace contextRef="#ctx0" brushRef="#br0" timeOffset="46543.31">17769 2249 1015 0,'6'3'112'0,"7"1"74"0,0 2 11 16,4 3-50-16,11 1-30 16,15 1-49-16,12-2-18 15,27 2-19-15,13 2-8 0,7-7-8 16,2 2-4-16,-12-11-4 16,-10-10-1-16,-13 2-1 15,-4 0-5-15,-10 3-54 31,-9 2-39-31,-22 5-133 0,-13 1-181 16,-21 12 238-16</inkml:trace>
  <inkml:trace contextRef="#ctx0" brushRef="#br0" timeOffset="46895.77">17777 2699 1178 0,'11'0'121'0,"2"0"74"16,4 1 3-16,11 9-59 15,4-2-33-15,14 11-50 0,3-7-15 0,23-2-10 16,12-7-3-16,10-6-3 31,4-8 1-31,-16-8-11 16,3 1-5-16,-10 3-4 15,-4-1-1-15,-10 8-32 16,-15 5-35-16,-19 4-96 16,-16 2-63-16,-14 10 114 15</inkml:trace>
  <inkml:trace contextRef="#ctx0" brushRef="#br0" timeOffset="47122.97">17928 3080 822 0,'8'8'156'0,"5"2"120"15,22-9-63-15,17-1 16 31,33 2-73-31,6-2-37 0,10 1-55 16,2 3-18-16,-21-1-25 16,1-2-6-16,-7 2-6 15,-6 4-13-15,-9-1-57 16,-10 7-45-16,-21-1-157 16,-11 3-188-1,-31 8 259-15</inkml:trace>
  <inkml:trace contextRef="#ctx0" brushRef="#br0" timeOffset="47318.37">17854 3647 1276 0,'54'6'139'16,"17"-1"41"-16,33-15-22 0,13-3-13 15,9-10-83-15,-5-1-26 16,-10-1-95-16,-7-7-46 16,-13-5 52-16</inkml:trace>
  <inkml:trace contextRef="#ctx0" brushRef="#br0" timeOffset="54862.79">18428 3178 353 0,'0'0'81'0,"-11"2"91"16,-3 2-5-16,-9-2-14 15,5 7-7-15,6-4-31 16,-14-5-15-16,25 8-33 16,-10-8-11-16,14 10-11 0,8 7-6 15,2 10-5-15,1 11-4 16,-3 20-8-16,-8 13-2 0,3 24-4 16,-12 2-2-1,0 7-6-15,9 4-2 16,-3-11-3-1,6 4-1-15,7-6 0 16,-4-4 0-16,10-5 0 16,-11-4-1-16,-8-15 1 15,8-7 0-15,-3-8-11 0,4-12-25 16,4-18-77-16,-12-19-68 0,9-3 91 0</inkml:trace>
  <inkml:trace contextRef="#ctx0" brushRef="#br0" timeOffset="55190.09">18010 4410 374 0,'-4'8'152'16,"1"1"120"-16,4-9-41 15,13 6-21-15,12 4-63 16,2 3-30-16,22 5-60 15,-1 3-19-15,0 9-24 16,-5 8-5-16,-4 3-3 0,-5-3 0 0,-10-7 0 31,3-6-1-31,-12-14 27 16,0-7 16-16,-4-11 26 16,-10-9 11-16,6-10-7 0,1-6-9 0,5-9-15 15,9 0-10-15,-6 0-25 31,5 3-8-31,-5 0-12 16,5 12 5-16,-1 0-72 16,-1 6-68-16,4 1 78 0</inkml:trace>
  <inkml:trace contextRef="#ctx0" brushRef="#br0" timeOffset="60467.84">12774 3796 709 0,'7'-6'83'0,"-4"3"97"15,-3-5-11-15,0 5-2 16,3-5-14-16,8 0-34 16,16-1-17-16,8-1-21 0,7 5-6 15,10 5-13-15,-3-1-11 0,8 1-10 16,12 0-4-16,21-5-16 31,22 5 3-31,22-6-1 0,4-7-2 16,5-14 1-1,2-6-8-15,-1 3-3 16,-7 2-1-16,-26 11 1 16,-22 4 0-16,-36 13-33 0,-19 0-43 15,-15 5-127 1,-8-2-106-16,-11-3 154 0</inkml:trace>
  <inkml:trace contextRef="#ctx0" brushRef="#br0" timeOffset="60802.37">14320 3292 1012 0,'-7'12'96'0,"3"-1"100"0,4 0-34 0,5-3-3 16,3-1-25-16,5-4-53 16,4 0-18-16,10 3-18 15,9 5-11-15,11 3-15 16,2 2-3-16,5 6-7 15,4 3-2-15,5 2 13 16,8-1 3-16,-7-3 8 16,-11-7 5-16,-15 8-4 0,-13-7 1 15,-23 3 1 1,-10 3-1-16,-22 8-7 16,-13 7-1-1,-18 11-9-15,-7 1-4 16,-8-6-7-16,5-1-1 0,16-11-17 0,8-7-15 0,15-14-59 31,9-8-46-31,8-16-165 16,4-1 166-16</inkml:trace>
  <inkml:trace contextRef="#ctx0" brushRef="#br0" timeOffset="61706.96">8262 3405 755 0,'0'-22'121'0,"-1"5"111"15,-7 4-17-15,0 5-58 0,8 5-25 16,-3 3-49-16,3 3-19 0,2 15-23 16,-2-1-10-16,12 21-13 31,-12 6-5-31,-3 16-6 0,-8 8 0 15,-16 7-2-15,5 11 0 16,-8-11-2-16,-6-2 0 0,7-13-2 31,-1-11-1-31,10-12 0 16,6-3 0-16,11-11-4 0,10-4-2 0,12-12-1 31,7-1 0-31,11-11 7 0,-5-3 2 16,19-1 3-16,-1-4 0 0,-3-3-2 15,5 2 0-15,-6 0-11 16,1-2-35-16,-4 10-139 16,4 0-161-16,-12 6 181 15</inkml:trace>
  <inkml:trace contextRef="#ctx0" brushRef="#br0" timeOffset="62423.62">8957 3941 430 0,'-2'-12'131'15,"0"-1"96"-15,-5-1-25 0,10 1-21 16,-2 1-27-16,7 1-12 16,-8-13-9-1,-5-1-8-15,-12-5-22 0,6 5-13 16,-2 6-32-16,-1 5-16 15,-8 12-28-15,-14-1-10 0,-10 22-9 32,2 4-4-32,0 28-1 15,11 10-2-15,11 4-6 16,14 3-1-16,19-16-1 0,19-13 1 0,15-21 8 31,1-17 3-31,6-15 3 16,-11-10 6-16,-4-12 13 15,-4-2 5-15,-3 0 14 0,-2 2 0 0,-3 6-3 16,-9 3-5-16,-10 15-11 16,-6 10-4-1,-4 1-6-15,2 19-2 0,-3 11-1 16,-4 4 1-16,7-3-1 16,-6-6 1-16,8-4-2 15,2-7 0-15,6-12 0 16,-5-2 0-16,8-10 1 0,3-7-1 15,8 1 0 1,7 0 0-16,-2 6-2 0,-1 3 0 16,0 12 0-16,-1 11 0 15,-1 2 3-15,-1 5 1 0,-5-5 1 32,-4-6 1-32,5-9 0 15,-5-5-1-15,0-16 1 0,2-2 0 16,3-12 3-16,-3 3 6 15,9 4 5-15,2 3 2 0,-5 14 0 16,6 3-5 0,-3 6-6-1,-9 0-2-15,6 6-3 16,-6 7 0-16,-7-2-1 0,6 8 1 0,7-5-2 16,-6-3 1-1,12-5 0-15,0 2-1 0,-6-14-36 16,10 1-54-16,3-9-198 15,7 1 167-15</inkml:trace>
  <inkml:trace contextRef="#ctx0" brushRef="#br0" timeOffset="62893.12">10212 3904 555 0,'-20'-10'141'16,"-7"-6"149"-16,2-9-104 15,-2-2 5-15,5 2-28 16,8 1-16-16,-1 9-34 16,3 0-12-16,-4 12-39 15,-3 10-17-15,2 19-29 16,-7 15-12-16,2 10-4 0,2 1 0 16,9-3-2-1,7-7-2-15,15-21-1 0,13-9-1 16,20-13 1-16,5-16 3 15,6-10 2-15,-12-8 3 16,-7-6 3-16,-12 8 4 0,-8 9 13 16,-5 15 6-16,-11 17 0 15,-2 19-4-15,-22 23-12 16,9 13-7-16,-7 16-3 16,9 3-1-16,11 0-1 15,-5-10 0-15,10-8 1 16,-8-5 1-16,-6-8 4 15,-3-4 0-15,-16-6 3 0,-7-9 2 32,-4-9 2-32,-6 0 0 0,6-22-2 15,2-7-3-15,2-24-26 16,9-8-31 0,12-17-80-16,7-10-48 0,23-1-233 15,13-5 237-15</inkml:trace>
  <inkml:trace contextRef="#ctx0" brushRef="#br0" timeOffset="63238.41">10476 3863 978 0,'6'15'138'0,"-6"-2"117"16,-5 4-41-16,-7 2-71 0,-1-1-30 0,8 7-54 15,-7 0-19-15,12 7-27 16,3-2-7-16,6-12-7 15,14-5-3-15,0-16 2 16,6-10 1-16,-1-12 3 16,-1-3 4-1,0-12 3-15,6 2 2 16,-8 1 16-16,-5 2 11 16,-7 8 10-16,-8 0-1 0,-5 19-10 15,1 5-11-15,-8 21-11 16,3 16-2-16,4 15-7 15,-3 8-3-15,10 3-2 16,5 1-1-16,17-10-26 16,13-9-20-16,10-20-61 15,3-10-45 1,1-30-141-16,-4-13-128 0,4-14 234 16</inkml:trace>
  <inkml:trace contextRef="#ctx0" brushRef="#br0" timeOffset="63984.15">11255 3867 544 0,'-8'-33'202'15,"0"6"169"-15,-18 13-80 16,-9 9-36-16,-14 9-82 16,5 8-40-16,-2 15-74 0,16 11-27 15,10 12-27-15,-1 1-5 16,18-10-5-16,-7-10-3 16,17-23-2-1,16-8 1-15,6-17 5 0,9-10 4 16,3-11 1-16,-2-1 3 15,-4-1 0 1,-2-4 0-16,-14 14 2 0,-3 7 1 16,-8 18 1-16,-5 8 0 15,-6 21 0 1,-10 6-1-16,0 17-1 0,-4 3-1 16,6-7-3-16,3-8-1 15,11-21-1-15,8-9 0 0,10-13 4 16,2-13 3-16,3-7 8 15,4-10 3-15,-2-3 13 16,-4 2 8-16,-1 7 14 16,-10 5 0-1,-8 22-5-15,6 5-9 0,-8 21-5 16,3 14 1-16,-3 18-12 16,-3 17-2-16,7 9-13 15,-3 9-7-15,11 8 3 16,-8 2-2-16,-3-5-8 15,-1-2-15-15,-24-12-35 16,-2-5-19-16,-11-20-5 16,-7-10 13-16,8-31 35 15,2-21 21-15,6-35 13 16,4-15 1-16,15-26-3 16,6-4-2-16,22 1 1 15,11 5 2-15,24 13 4 0,9 11 2 16,13 7-1-1,-5 7 1-15,-1 17 7 0,-6 3 1 0,-11 7 2 16,-1 3-2 0,-6 0-3-16,-3-5 1 15,-20 0 18 1,-4 0 6-16,-17-3 6 16,-6-2 1-16,-18-1-7 0,-2 3-1 15,-10 17-7-15,1 7-4 16,3 31-18-16,2 8-7 15,13 3-2-15,12 5-1 16,23-11 3-16,8-8 1 0,31-7-2 16,5-12 1-16,22-14 0 15,9-13-28-15,1-14-112 16,4 1 405-16,-9-5-243 16</inkml:trace>
  <inkml:trace contextRef="#ctx0" brushRef="#br0" timeOffset="66775.42">3257 3550 565 0,'-10'18'115'0,"-2"4"109"16,-4 1-19-16,-5-1-49 15,4 4-14-15,3-14-34 16,4 1-13-16,15-8-19 0,12-1-7 0,21 0-9 31,7-6-3-31,26 2-15 16,1 2-8-16,4-12-11 0,3 7-7 15,-13-7-5-15,-3-5-2 16,-3 4 0 0,-8-5 2-16,-14 3-8 0,-10 7-38 15,-15-2-169-15,-8-3 133 16</inkml:trace>
  <inkml:trace contextRef="#ctx0" brushRef="#br0" timeOffset="67003.75">3637 3714 811 0,'-13'13'86'0,"5"3"93"16,1-2 10-16,10 11-34 15,3 5-17-15,7 11-66 16,2 10-26 0,-2 10-28-16,8 5-6 0,1-3-3 15,0-4-1-15,1-10-23 16,-4-12-30-16,-3-10-131 16,-3-11-249-16,-7-16 250 15</inkml:trace>
  <inkml:trace contextRef="#ctx0" brushRef="#br0" timeOffset="67204.45">3410 4321 1236 0,'0'23'119'0,"5"-3"70"0,9-12-22 16,8-6-29-16,14-12-37 15,8-4-28-15,27-21-46 16,14-1-10-16,18-11-10 15,17-5-1-15,11 4-1 32,-13 1-6-32,-17 11-90 0,-19 4-68 0,-22 8 80 31</inkml:trace>
  <inkml:trace contextRef="#ctx0" brushRef="#br0" timeOffset="67744.6">5044 3437 951 0,'-5'-7'136'0,"-6"4"110"16,-3 0-6-16,-16 3-79 16,-3 5-30-16,-17 0-55 15,-4 6-23-15,-14 1-31 16,-1 4-9-16,4 9-13 0,5 1-4 0,24 5-6 31,17 4-2-31,22 3-1 0,18-5 1 0,21-3 6 31,9-7 4-31,10-2 6 0,-4-12 3 16,6 9 1-16,2-4 1 16,-12-2-2-16,3 14 0 15,-26 5 4-15,-10 4 6 0,-20 9 17 16,-13 0 5-16,-21 7 2 15,-7-7-5-15,-19-3-15 16,-5-5-5 0,-9-15-4-16,-5-9-18 0,7-12-46 15,1-8-22-15,20-9-89 16,12-7-60-16,26 4-211 16,13 2 238-16</inkml:trace>
  <inkml:trace contextRef="#ctx0" brushRef="#br0" timeOffset="68264.2">5647 3650 655 0,'3'11'133'0,"-5"1"143"0,1 10-31 0,-9 7-30 15,7 1-46-15,0 11-69 32,-6 3-37-32,4 10-35 0,-3 5-8 0,-2 11-12 15,7 7-3-15,-8 0 1 16,-6 4 1-16,-7-20 2 16,4-9 1-16,2-20 4 15,9-18 1 1,-7-25-2-16,2-14-1 15,3-29-6-15,6-20-2 16,8-24-2-16,2-11-1 16,16-7-1-16,-4-4-1 15,19 11 6-15,4 8 7 16,-1 26 14-16,-1 11 5 0,1 33 2 16,-1 10-2-16,3 26-3 15,10 12 1-15,1 31 2 16,-2 4 0-16,-2 17-7 15,-6 7-2-15,-17 1-6 16,-6 0-4-16,0-2-1 16,-8-6-1-16,8-4-2 0,-1-1 0 15,-17-7-13-15,4-10-21 16,3-14-76-16,-7-9-55 16,14-11-151-16,-3-13-227 15,-1-25 314-15</inkml:trace>
  <inkml:trace contextRef="#ctx0" brushRef="#br0" timeOffset="68443.21">5636 3866 1185 0,'5'22'92'0,"2"-8"69"0,11-6 6 16,16-8-36-16,15-3-16 15,18-7-53-15,16-4-22 16,10-3-36-16,-3-2-60 16,3-2 37-16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7:24:41.6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2394 6668 787 0,'-6'-5'134'0,"-6"5"99"0,9 2-113 0,-3 9-42 15,3-2-37-15,3-2 2 16,6 1 13-16,4-7 2 16,10-1 12-16,4-6-1 15,14-2-16-15,4-3-8 0,25 8-26 16,-1 4-8-16,5 4-8 31,-5 6-1-31,-3 2 3 0,11-1 0 16,2 3-3-16,11-4-2 15,14-5-1-15,19 0-1 16,0-6 0-16,-1 2 2 16,11 3 0-16,-2 1 2 0,23 6-1 15,4 1 3-15,7 0-1 16,2-2-1-16,8-5-3 16,-1 0-5-16,5-6 0 15,-1-3 1-15,5-2 3 16,-2 1 1-16,12 4 1 15,10 3-1-15,-17 14 0 16,10 7 0-16,4 7 3 16,-14 3 2-16,0-1 0 0,6-2-2 15,0-7-4-15,4-4-2 16,2-10-1-16,14-10 4 16,-3-2 1-1,-7-6 1-15,17 0 0 0,-9 5-1 16,-7 3 0-16,15 3 0 15,1-1 0-15,-8 1 1 16,12 0 0-16,8 1 0 0,-15-1-1 16,2-3 1-1,10 1-1-15,-21-4 0 16,3-2 1-16,-1-3-1 16,-12-3 2-16,7 7 0 15,-12 4 1-15,8 4-2 16,-25 11 1-16,-6-1 0 15,-15 8-1-15,-7-8 1 16,7 0 0-16,-10-1 0 16,-6-7-1-16,-4 2 1 0,-14-9-1 15,12 1 0 1,-23 6 0-16,-7-5 1 0,-20 12 1 16,-12 6 1-16,-15-8 0 15,-2 11 0-15,-22-6 1 0,-9-7 1 31,-12 7 5-31,-9-6 4 0,-12-10 3 16,-11 0-1-16,-13-10-4 16,-9-4-3-16,-21-7-2 15,-10-5 0-15,-43-4 11 16,-24 1 3-16,-30 1 7 16,-35-2 5-16,-16 5-10 15,-18-4-2-15,-59 2-13 0,-10 4-4 16,-53-1-6-16,-25 5-2 15,-41 14-12 1,-13 9-17-16,-31 15-48 16,-15 4-28-16,-22 26-67 0,-14 3-20 15,-12 11-149-15,-13 22 192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6:16:18.6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23797 14132 958 0,'-2'6'113'0,"2"5"81"0,-12 10-112 16,-4 6-40-16,-9 4-34 0,-12-1-3 16,-5-3-1-16,2-10 0 15,-7-4 15 1,5-3 10-16,4-1 18 0,-3 0 8 15,4 7-1-15,-4 0-7 16,-8 11-14-16,-4-2-6 16,-7 3-4-16,-6 1 3 15,-32-6 1-15,-8 0-1 16,-14-9-3 0,-1-3-4-16,20-11-13 15,16-2-2-15,-5-10-7 16,-3-1-2-16,-2-4 5 15,-4-2 0-15,15-3 2 16,10 1-1-16,15-4 13 16,7-5 4-16,10-8 2 0,1-4 2 15,4-11-12-15,-5-6-5 16,-2-5-5-16,0-3 0 0,-9-7-3 16,14 3-1-16,6 0-2 31,16 1-1-31,7 6 0 0,8-1 2 15,4 0 2-15,3 2 2 16,4 0 2-16,4 5-1 16,-1 1 3-16,4-1-2 0,8 2-1 15,1 1 0 1,10 3-3-16,-2 3 1 16,-3 10 5-16,0 3 3 15,-8 9 2-15,2 3-1 0,-5 7-4 16,0 3-1-16,4-7-1 15,7-1-1-15,8-8-3 16,5-3 2-16,10 1-3 16,6-1 2-16,4 3 2 15,5 2-2-15,6 3 2 16,3-1 0-16,-11 8 0 16,-6-1 5-16,-8 6 8 15,2 5 0-15,9 11 1 16,5 4-4-16,19 2-4 0,6-4-1 15,8-7-1-15,0-3-6 16,-7-13-2-16,6-1 0 16,12-7 7-16,16-5 10 15,2 12 5-15,-11 8 1 0,-18 16-3 16,-18 15-2 0,-5 21-2-1,4 6-1-15,0 9-3 0,-3-4-2 16,-10-8 3-16,-9-3 8 15,-16-5 5-15,-8 3 2 0,-13 4-2 16,-3 8-7-16,-11 13-5 16,-5 10 1-1,-17 13 0-15,-14 5 1 16,-11 8-4-16,-14 0-1 0,-9 7-6 16,-6-1-1-16,-8 3 5 15,5 2-5 1,6-10 5-16,4-3 1 0,0-21 1 15,1-6 3-15,-15-11-46 16,-14-9-53-16,-21-20 47 16</inkml:trace>
  <inkml:trace contextRef="#ctx0" brushRef="#br0" timeOffset="29444.17">2406 13943 767 0,'-31'50'134'0,"1"-7"119"15,8-10-85-15,3-9-84 16,5-10-35-16,-2-9-38 15,0 1-5-15,-6-6-4 16,-3 0-1-16,-11 3-3 16,-10 8-7-16,-25 14-19 0,-10 10-7 15,-9 6-2-15,2 2 7 16,6-9 20 0,2-7 7-16,1-21 5 15,-2-9 2-15,-10-22 16 16,-2-5 12-16,0-14 22 15,7-2 6-15,17-12-9 0,9-7-14 16,10-7-21 0,2-10-9-16,-2-2-7 0,7-3 0 15,-6-4-1-15,7-1 0 0,13-10-2 16,10-10 0-16,21-5-1 16,15-9-1-16,26-2-1 15,9-1 0-15,13-7 8 16,-1 2 3-16,10 10 4 15,4 9 1-15,13 25-8 16,10 11-1-16,6 22-1 16,1 0 0-16,-6 7 0 15,6-5 0-15,23-7 0 0,10-4 0 16,16-10-1 0,5-1 0-16,9-5-2 15,7-6 1 1,14 3 0-16,9-1 1 0,5 4 1 15,-9 7-1-15,9 8 1 16,8 12 1 0,-20 17-1-16,3 10 1 0,13 15-2 15,-11 5 0-15,-7 12 1 16,10 2 1-16,3-1 0 16,-11-5 0-16,16-5 0 15,14-3-1-15,-20-3 1 16,4 3 0-16,11-1-1 15,-12 1 0-15,-2 5 0 16,10 1 0-16,-10 7 1 0,-10 7-18 16,6 14-26-16,-7 5-24 15,-25 20-48-15,-9 4-6 16,-25 16-18-16,-20-2-5 0,-13 5-31 16,2-4-35-16,-14-4 119 15</inkml:trace>
  <inkml:trace contextRef="#ctx0" brushRef="#br0" timeOffset="29569.51">8980 11732 338 0,'26'76'59'0,"-4"1"44"16,1 0-27-16,-2-1 1 16,-7-5 10-16,-11 0 20 15,-6-2-2 1,-19 7-39-16,-10 4-23 16,-29 13-34-16,-24 2-50 15,-40 7-96-15,-19 3-53 0,-24-8 79 16</inkml:trace>
  <inkml:trace contextRef="#ctx0" brushRef="#br0" timeOffset="-213292.95">6371 13711 769 0,'-5'0'149'0,"5"-3"156"0,0-5-139 15,8-5-87-15,-2 2-32 16,-2 7-31-16,-4 5-3 16,-8 15-4-16,-10 6 0 31,-4 13-6-31,-8 3-5 0,-1-10-10 15,-7-3-2-15,-5-14-3 16,-4-4 5-16,-16-7 9 16,-10-4 2-16,-7 0 5 15,-2-6 4-15,4 7 11 16,4-2 3-16,-9 2 7 16,-4-2 3-16,-22-12-4 15,2-2-3-15,0-9-8 16,12-7-5-16,18-6-9 0,4-3-3 0,8-10-2 31,-1-4-2-31,9-16-2 16,7-7-1-16,10-13 2 0,10-1 4 15,5-4 10-15,6 4 8 0,3 7 6 32,2 1-2-32,6 11-8 15,7 9-4-15,2 0-7 0,10 4-2 16,8 2-4-16,11-1-1 0,3-1-1 15,5 0 4-15,10-3 10 16,1 0 6-16,6 6 6 16,2 5-3-16,1 12-6 15,3 5-4-15,6 10-5 16,8 3-1-16,18 1 0 0,10 5 0 31,1-2-1-31,-6-1 1 16,-10 7-1-16,-1 2 0 15,22 0 0-15,8 4 1 0,6 6 0 0,-7-4-1 16,-13 12 0-16,-10 5 0 16,10 10 1-1,1 10 0-15,-3 14 1 16,-7 8 1-16,-16 11 1 16,-11-4 0-16,-10-1 1 0,-3-6 0 0,-4-8-1 15,-1 4 0-15,-1 0 1 16,-9 1 0-16,-11 10 4 15,-13 5 0 1,-20 18 3-16,-17 2 1 16,-19 7 2-16,-10 6 0 0,-12-6 13 15,-3 8 3-15,-19-2 5 16,-2 4-3 0,-22-2-17-16,-9 3-5 0,7-9-24 15,-2-4-46-15,18-2-417 16,-29-16 324-16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6:17:45.5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3247 5268 75 0,'-25'23'12'0,"-2"1"20"0,2 1 15 15,-2 0 19-15,5-7 60 16,8-2 25-16,6-7-4 0,3-4-13 16,5 0-38-16,5-1-17 15,3 4-17-15,0 0 1 16,-3 8 0-16,-2 0 2 31,-3-4-7-31,0 2-10 0,1-9-19 0,7-5-8 0,6-6 4 16,8-8 4-16,4-5 5 15,2 3-2-15,4 3-14 16,1 4-6 0,6 3-6-16,4 1-2 0,-2-2-2 15,-2 0-1-15,5-3 26 32,-1-6 5-32,3 1 18 15,3-1 3-15,-5-3-17 16,6 5-6-16,4 7-16 15,6-2-2-15,5 10-9 0,2 6 0 16,-3 1 0-16,-5 6 0 16,-10-1 1-16,-8 2 0 15,-1-7 0-15,1 0-1 0,-2-8 1 32,-1 0-2-32,2-3-2 0,2-3 0 15,6 2-2-15,11 4-4 16,-2 2 29-16,2 6 2 15,-7 1 3-15,-2 1 6 16,-7-2-29-16,4-5 0 0,2-3-1 16,-6-3-1-16,6-8-2 0,-1-2 1 15,4 0-1 1,5 2-1-16,16 2 1 16,3 3 0-16,4 6-1 15,-4 0 0-15,-10 0-1 0,-3 0-1 16,-11 1 1-16,-1 2 0 15,-1 1 1-15,2 0-1 16,2 3 1-16,9 0 0 16,13-5-1-16,3 0 10 15,9-6 8-15,-3-3-1 16,-4-4 2-16,5-4-11 0,9 0-5 31,11-1 0-31,4 2-1 16,-3-4 0-16,-10 4-1 0,-9 0 0 15,-8 3 3-15,6 3 3 0,-4 2 3 32,3 1 2-32,-14 6 0 15,-10 4 1-15,-13 3-1 0,-18 3 1 0,-7-11-33 16,-4 0-74-16,11-22 60 16</inkml:trace>
  <inkml:trace contextRef="#ctx0" brushRef="#br0" timeOffset="3620.62">11072 5436 303 0,'5'0'59'0,"3"-1"58"16,1 1-8-16,2 0-4 15,2 0-9-15,0 6-19 16,-4 2-11-16,2 11-30 0,5 0-15 15,7 1-14 1,4-4-2-16,24-6 12 16,2-10 11-16,33-10 19 15,-6-6 12-15,15 2 3 16,1 2-7-16,0 1-17 16,24 7-13-16,19 8-17 15,6 2-4-15,-1 11-1 16,-2-3 0-16,-8-3 0 15,0-6 0-15,-6-5 11 0,-5-3 5 16,-19-10 4-16,-2-1 0 16,2-9-9-16,4-3-5 0,-9 7-34 31,-17 2-140-31,-9 12 107 0</inkml:trace>
  <inkml:trace contextRef="#ctx0" brushRef="#br0" timeOffset="7923.45">17207 5422 177 0,'-19'16'35'0,"2"1"50"0,4-2-4 16,1-6 38-16,2-4 28 15,7-5 14-15,3-2-6 0,2-4-36 16,-1 0-26-16,1 6-27 15,1 0-14 1,7 0-27-16,-1 4-10 0,10 6-11 16,2 1-3-16,15 0-1 15,6-2 6 1,18 1 8 0,10-1 2-16,18 1 1 0,2-6-4 15,5 4-7-15,-10-5-2 0,0-3 0 16,7 0-2-16,35-6 15 15,14-2 8-15,2-3 19 16,9-1 7-16,7 4-7 16,5 0-6-16,10-2-16 15,-4 1-6-15,-1 3-8 16,-5-5-2-16,0-5-3 0,3-3 0 0,-1-8 2 31,3-1-1-31,-2-5 6 0,-11 1-33 0,-23 0-215 16,-4 14 168-16</inkml:trace>
  <inkml:trace contextRef="#ctx0" brushRef="#br0" timeOffset="13243.86">17428 3615 194 0,'-1'-2'76'16,"-2"2"97"-16,-5-4-25 15,6 1-5-15,2-4-14 0,2 1-18 16,1-2-4-16,-2 3-15 16,3-3-9-16,-8 1-23 15,0-3-8-15,0-1-11 16,-5 2-3-16,-5-1 5 15,1 5-1-15,-10 1-6 16,-4 0-4-16,-11 3-14 16,0 1-6-16,2 0-1 15,6 6-1-15,6 1 0 16,5 2-2-16,0 5-4 0,8-1-3 16,5 3 0-16,0-2-1 15,6 3 0-15,-2-1 0 16,4 6 0-16,5-2 0 15,0 3-1-15,9 0-1 16,1-10 0 0,3 4 0-16,15-3-1 0,11-1 1 15,7 7 0-15,11-1 1 0,-4 5 1 16,-4 3 1 0,-16 6 0-16,-13-2 0 0,-27 12 2 15,-16 1-1-15,-27 8 1 16,-7 3-2-16,-9-7 3 31,3-9-2-31,5-20 2 0,2-14 2 16,10-21 1-16,1-15 17 0,9-17 18 15,6-9 10-15,18 2 18 16,10 3-10-16,17 3-11 16,6-1-8-16,23-1-14 15,10 3-8 1,21 2-9-16,8 5-4 0,2 5-6 15,-4 9-17-15,-23 8-29 16,-10 6-17-16,-22 13-39 0,-9 0-2 0,-13 8 14 16,-6 3 15-16,-5 6 40 31,0 7 16-31,-4 6 18 16,-3 3 2-16,-3 3 2 0,2-1 4 15,-1 1 10-15,7 1 4 0,2-9 10 16,5-1 3-1,7-8-3-15,6-5-3 16,1-3-8-16,4-6-5 0,4-4-7 16,3-1 0-16,2-6 4 15,-5-5 4-15,-8-10 17 16,-2 3 8-16,-11-8 10 16,1 0-5-16,-7-12-11 15,-2-3-10-15,-6-8-13 16,-1-2 0-1,-7 7-8-15,0 5-2 16,-6 17-8-16,-2 11-4 16,-3 17-35-16,-1 14-35 0,0 9-129 15,1-1-143 1,16 7 195-16</inkml:trace>
  <inkml:trace contextRef="#ctx0" brushRef="#br0" timeOffset="13560.41">18375 3599 647 0,'-13'27'80'0,"-12"6"118"16,-3 3-60-16,-10 5-6 0,0 2-24 0,6 0-61 16,12-1-23-16,20-10-10 15,6-4 1-15,22-9 23 31,9-6 16-31,9-13 32 16,-4-13 11-16,5-14-4 16,-7 0-7-16,-10-9-26 0,-6-3-8 15,-12 1-11-15,-9-3-4 16,-14-2-16-16,-8 9-5 16,-19 5-16-16,-1 7-14 0,-13 9-37 15,1 9-29-15,10 8-111 16,7 3-106-16,21 4 166 15</inkml:trace>
  <inkml:trace contextRef="#ctx0" brushRef="#br0" timeOffset="13976.05">18883 3617 583 0,'17'30'121'0,"-3"-4"169"16,-6 12-112-16,-1 5-29 16,-4 6-30-16,-3 12-59 0,-3 2-23 15,-7 7-26 1,4 1-5-16,-2-11-5 0,6-8-1 0,1-21-1 16,-2-12 0-16,3-19-1 15,-7-8 1-15,-5-27 3 16,1-4 3-16,-8-27 1 15,1-10 0-15,12-14 3 16,6-4 2 0,17 7 16-16,15 5 11 15,11 25 17-15,2 18 3 0,-2 18-9 32,-8 10-12-32,-4 13-18 0,2 6-6 15,-3 7-7-15,-1 6-3 16,-9 7 1-16,-6 1 1 15,-17 7 4-15,-8 2 1 16,-16 4-10-16,-9 2-23 0,-13-10-67 0,-1-4-67 16,1-19 80-1</inkml:trace>
  <inkml:trace contextRef="#ctx0" brushRef="#br0" timeOffset="14328.18">19662 3550 1023 0,'-9'18'114'0,"-9"2"85"0,-10 1-40 16,-21-4-26-16,6 7-49 15,-4-7-53-15,6-1-14 0,14-2-13 31,5-5-4-31,21 2-2 0,2 2 2 0,18-3 12 16,11 2 8 0,13 1 10-16,7 3-3 0,2 2-7 15,-3-2-4-15,-14 2 0 16,-8 2 2-16,-23 4 6 16,-7 3 1-16,-33 3-5 15,-16 6-2-15,-24 2-7 16,-11-1-26-1,7-5-71-15,4-5-79 0,19-15 80 16</inkml:trace>
  <inkml:trace contextRef="#ctx0" brushRef="#br0" timeOffset="19352.16">9980 3377 371 0,'0'0'115'15,"-4"0"116"-15,2 0-44 16,1 0-63-16,1-5-19 0,0-1-22 16,3-2-6-16,6-5 0 15,4 1 3-15,-4 5-6 16,-1-1-8-16,-2 15-13 16,-7 2-6-16,-10 15-10 15,-8 7 0-15,-9 10-16 16,-1 7-6-16,-7 4-6 0,-4 1-3 15,1 1-5 1,-2 0-1-16,5-7 0 0,6-9-1 16,9-8 2-1,4-8-1-15,14-10-2 0,0 1-3 0,12-7-1 16,7 1 0-16,4-3 1 16,10 4 2-1,8-3 4-15,5 1 2 0,4-1 1 16,2 0 1-16,3 0-1 31,-2 1 0-31,-9-5 2 0,-3 3 0 16,-16-4-66-16,-6 0-78 15,-9-5 78-15</inkml:trace>
  <inkml:trace contextRef="#ctx0" brushRef="#br0" timeOffset="19563.54">10230 3629 947 0,'-3'18'145'16,"-7"-1"93"-16,4 14-49 15,-10 1-5-15,3 15-77 16,-1 4-32-16,2 5-50 16,5 6-12-16,6-1-10 15,2-2 0-15,10-7-27 16,-3-6-40-16,6-7-155 15,4-7-154-15,-2-13 197 0</inkml:trace>
  <inkml:trace contextRef="#ctx0" brushRef="#br0" timeOffset="19960.14">10936 3544 471 0,'0'-8'175'15,"2"3"149"-15,-2 1-79 0,0 2-11 16,0 8-79-16,5 7-31 31,0 14-48-31,-2 4-14 0,1 20-26 16,-4 7-9-16,-3 10-17 15,-3 6-3-15,-5-5-14 16,1 1-34-16,4-10-133 16,0-5-126-16,3-22 154 15</inkml:trace>
  <inkml:trace contextRef="#ctx0" brushRef="#br0" timeOffset="20379.93">10948 3535 1041 0,'22'-16'121'16,"-2"0"81"-16,4 0-40 15,7 7-13-15,4-1-50 16,8 7-27-16,-1 0-48 0,1 6-9 16,-10 11-7-1,-11 2 1-15,-22 19 3 0,-13 4 2 16,-28 9-1-16,-6 7-1 0,-5-8-8 15,2-4-3 1,15-17-4-16,11-13-2 0,23-13-5 16,-4-2-1-16,17-9-1 15,9 0 1-15,22 4 7 16,4 3 3-16,14 6 4 16,7 9 2-16,-5 11 0 15,-4 2 0-15,-26 6 5 16,-16 6 5-16,-40 7 4 0,-18 4 2 31,-27-1-3-31,-5-2-5 0,-1-8-14 16,1-11-19-16,15-20-65 15,1-7-46-15,16-21-121 0,8-4-84 16,25-3 185-16</inkml:trace>
  <inkml:trace contextRef="#ctx0" brushRef="#br0" timeOffset="21011.15">12099 3629 675 0,'-12'-6'144'16,"-9"-2"186"-16,5 3-141 0,-9 7-40 16,-2 7-35-16,-1 15-54 15,-7 4-19-15,0 21-29 16,4 5-7-16,4 9-5 16,5 0-3-16,19-16-1 15,6-4-1 1,17-23 0-16,9-2 2 15,7-18 5-15,5-8 3 0,10-17 3 16,5-7 1-16,6-11 5 16,-5-1 5-16,-13 6 10 15,-14 2 3-15,-10 19-5 0,-9 6-4 0,-9 22-12 32,-7 9-3-32,-7 23-2 15,-7 1-2-15,9 5-2 16,7-10 0-16,3-15-1 15,13-10 1-15,4-14 3 16,7-9 1-16,7-16 2 16,-4-5-1-16,3-10-2 0,-5-4 0 15,1 1-3-15,-1 9-1 16,-6 15 3-16,0 13 0 0,-7 18 3 31,-1 12 1-31,-8 12 0 0,1 5 1 16,2 5-1-16,-3-7 1 15,0 4-2-15,-1 1 1 16,-7-1 5-16,-11 4 3 16,-14-3 2-16,-4 2 1 15,-9-7-3-15,0-7-26 0,1-13-119 16,6-7-151 0,2-29 147-16</inkml:trace>
  <inkml:trace contextRef="#ctx0" brushRef="#br0" timeOffset="21259.83">12976 3788 1228 0,'-23'29'135'0,"-7"7"79"0,-21 13-70 15,1 3-14-15,2-8-68 31,14 0-29-31,26-11-29 16,13-4-8-16,28-10-3 0,5-5 2 16,12-14 2-16,0-8-4 15,-1-12-67 1,-3-7-60-16,-5-13-181 16,2-5 164-16</inkml:trace>
  <inkml:trace contextRef="#ctx0" brushRef="#br0" timeOffset="21755.76">13219 3382 815 0,'-4'9'152'0,"-9"16"221"16,-4 13-184-16,-4 24-26 15,-4 10-22-15,3 15-50 16,-4 4-24-16,11-2-34 16,2-3-11-16,7-19-16 0,6-6-6 15,16-21-4-15,1-12 0 16,22-25 10-1,2-8 3-15,10-21 6 0,7-9 0 32,-6-8-2-32,3-4-1 0,-4-2-1 0,-7 3 1 15,-14 10 12-15,-17 9 5 16,-20 27-10-16,-12 14-3 0,-12 24-16 16,-1 13-9-1,9 4 9 1,10-1-1-16,21-17 1 15,9-11 0-15,21-20 4 0,5-12 3 16,3-16 5-16,-5-5 1 0,-4-11-1 31,1-3-1-31,0 0-4 16,2 5-3-16,-1 12-5 16,7 10-4-16,-2 19 0 15,3 4 0-15,1 12 2 0,-1 2 2 16,-4 1 5-16,-2-2-1 15,-24 0 6-15,-16 0 7 0,-26 3 4 16,-16-1 7-16,-19-5-3 16,-6-3-11-16,0-12-28 15,-2-8-39-15,8-15-137 0,2-7 115 32</inkml:trace>
  <inkml:trace contextRef="#ctx0" brushRef="#br0" timeOffset="24825.89">14944 6015 572 0,'9'-6'135'16,"0"3"110"-16,-9 4-26 0,-6 2-23 15,1 5-60-15,1-3-37 16,7-2-34-16,6-1-3 16,13 1-8-16,4-1-7 15,10-1-23 1,2 4-12-16,0 0-7 0,0-2-1 15,-2-2-6-15,-5 1-33 16,-7-1-162-16,-2 1 130 16</inkml:trace>
  <inkml:trace contextRef="#ctx0" brushRef="#br0" timeOffset="25025.99">14833 6368 771 0,'6'2'151'0,"15"-2"86"0,20-9-21 31,8-6-26-31,16-2-90 16,-1-2-39-16,9 2-42 16,4 1-45-16,5 7-185 15,8 1 147-15</inkml:trace>
  <inkml:trace contextRef="#ctx0" brushRef="#br0" timeOffset="25479.98">16008 5949 935 0,'4'5'147'16,"-3"-8"112"-16,2-10-85 16,2 0-3-16,0-1-58 15,-2 0-23-15,-1 12-34 16,-2 1-9-16,1 2-23 0,-2 14-10 15,-11 11-8 1,0 12-2-16,-9 21-1 16,-9 5-2-16,0 13 0 15,0 5 0-15,-3 7-1 16,3-10 0-16,7-15-3 16,2-10 0-16,18-19-2 15,8-2 0-15,15-19 2 16,15-1 0-16,11-13 1 15,10 0 2-15,12-5-1 16,11 2 1-16,0-2-2 16,-6-6-27-16,-20 3-105 15,-12-1-113-15,-14 2 125 16</inkml:trace>
  <inkml:trace contextRef="#ctx0" brushRef="#br0" timeOffset="25731.3">16286 6293 950 0,'0'1'147'16,"0"6"96"-16,3 2-50 16,7 10-7-1,-10 13-63-15,-3 12-32 0,-7 16-47 16,-7 12-13-16,-1 13-22 15,-2 1-3-15,-1-3-3 16,10-6-18-16,5-12-51 16,6-8-35-16,6-23-145 0,12-7-157 15,15-28 232 1</inkml:trace>
  <inkml:trace contextRef="#ctx0" brushRef="#br0" timeOffset="26249.44">17218 6227 673 0,'0'0'120'0,"0"1"101"15,0 1-27-15,-4 1-32 16,-1 3-31-16,2 10-33 15,-5 6-17-15,-6 19-36 16,-4 11-15-16,-16 17-21 0,-7 10-5 16,-7 2-9-16,-5-6-31 0,2-10-91 15,5-11-53-15,12-23-219 16,10-10 219-16</inkml:trace>
  <inkml:trace contextRef="#ctx0" brushRef="#br0" timeOffset="26460.74">16893 6297 836 0,'46'53'141'0,"2"0"67"0,5-6-5 16,1 1-31-16,-2-10-76 15,-2-4-31-15,-7-5-42 16,1-6-10-16,-4-4-71 16,-7 0-88-16,-3-11 84 15</inkml:trace>
  <inkml:trace contextRef="#ctx0" brushRef="#br0" timeOffset="27368.05">17829 6111 341 0,'2'-3'78'0,"1"-3"97"16,-2 3 1-16,-1 3 1 16,2 0 2-16,-2 1-16 15,1 4-12-15,1 5-29 16,4 2-23-16,2 12-40 15,2 7-17-15,4 18-26 16,0 11-7-16,-3 10-3 16,-6 7 0-16,-5-1-7 15,-2-4-29-15,1-9-70 16,-1-17-52-16,2-15 69 0</inkml:trace>
  <inkml:trace contextRef="#ctx0" brushRef="#br0" timeOffset="27800.05">18309 6160 476 0,'-7'-3'129'0,"-4"3"83"0,-5 5-7 16,-6 7-15-16,-9 6-50 15,-5 5-22-15,4 6-43 16,2 4-16-16,16 8-16 16,7 2-4-16,14 5-6 15,12 3-3-15,11-4-8 16,6-3-6-16,2-10-5 15,4-16 5-15,4-16 16 16,0-8 11-16,4-21 17 0,-7-9 6 16,-8-13-1-16,-8-6-5 15,-9-5-9-15,-10 1-9 16,-12-1-15-16,-9 7-3 16,-20 2-13-16,-5 10-11 15,-6 13-28-15,-8 12-26 16,6 15-82-16,8 1-70 0,11 7 111 15</inkml:trace>
  <inkml:trace contextRef="#ctx0" brushRef="#br0" timeOffset="28316.06">19018 5845 885 0,'-4'11'125'0,"-12"-6"101"16,7-1-3-1,-9-8-68-15,1-3-34 16,-5-4-61-16,-5-1-15 0,2 9-23 16,-2 3-10-16,3 11-14 15,8 3-3-15,5 5-2 16,11 1 1-16,11-6 1 16,7 2 0-1,13-10 2-15,1-2 0 0,6-4 4 16,0-10 3-16,-5-1 7 15,-6-6 4-15,-12-4 16 16,-5 1 5-16,-7-4 5 16,2 10 0-16,-5 3-11 15,-4 9-6-15,3 23-10 16,-7 4-4 0,3 19-5-16,1 7-3 0,-3-7-1 15,7 3-1-15,7-7-27 16,-3-3-28-16,1 3-109 0,3-1-99 31,1 1 143-31</inkml:trace>
  <inkml:trace contextRef="#ctx0" brushRef="#br0" timeOffset="30215.87">20110 6165 747 0,'3'-5'107'16,"2"1"96"-1,-5 0 7-15,-5 4-43 16,2 4-22-16,-2 5-41 16,-2 4-10-16,-4 9-21 0,-2 3-12 0,-11 14-24 31,-3 6-12-31,-6 13-16 15,-6 5-4-15,-4 0-3 0,2-3-9 0,2-13-46 16,-1-4-32-16,15-18-102 16,3-11-92-16,16-15 159 15</inkml:trace>
  <inkml:trace contextRef="#ctx0" brushRef="#br0" timeOffset="30437.27">19771 6200 1063 0,'19'19'93'16,"8"7"60"-16,0 6 8 15,7 7-41-15,6 6-35 16,7 3-54-16,5 3-16 0,14-1-9 16,1-1-1-16,-3-8-32 15,-2-1-42-15,-13-7-156 16,-10-13 129-16</inkml:trace>
  <inkml:trace contextRef="#ctx0" brushRef="#br0" timeOffset="31349.15">20894 6067 475 0,'-1'-1'107'0,"2"-1"95"15,-1-3-6-15,0 1-38 16,0-1-26-16,-1 2-29 0,-1-4-9 16,1 1-22-16,1-2-5 15,-5-3-5-15,3 2-2 16,-9-2-2 0,-3 0-5-16,-3 4-13 0,-9 1-8 15,-2 4-11-15,-7 2-7 0,1 7-11 16,-1 4-3-16,5 11-4 31,5-3 0-31,9 4 1 16,5 0-1-16,8 2 0 0,3-2-1 15,3 4 3-15,3 2-1 16,5 1 1-16,2 1 0 16,7-4-2-16,6 0 2 15,7 1 0-15,-2-3 1 16,5 2 1-16,1 6 1 15,-10-6 1-15,-5 3 1 0,-21-3-9 16,-10 1-24 0,-20 1-60-16,-7-4-15 0,1-8 2 15,4-9 22-15,6-19 59 16,1-5 18-16,11-18 20 16,2-3 11-16,10-10 15 15,2-2 5-15,10 0-7 16,5 2-7-16,9 9-12 15,10 7-6-15,6 1-9 16,11 4-2-16,10 6-4 0,-1 3-2 16,1 9 0-16,-7 4 0 15,-16 8 2 1,-1 7 0-16,-20 11 7 16,-6 6 5-16,-12 10 5 15,-3 3 0-15,-10 9-5 16,1 4-4-16,2-3-6 15,4 1 1-15,8-13-1 16,2-7 1-16,14-20 5 0,-1-6 5 16,7-15 19-1,3-7 9-15,4-11 13 0,2-6 4 16,2-6-2-16,-5-4-1 16,-6-4-8-16,-10 3-3 15,-14-2-11-15,-14 5-7 16,-15 8-14-16,-7 5-12 15,-5 15-22 1,0 10-19-16,6 9-61 0,2 4-54 16,11-1-188-16,6 2 193 15</inkml:trace>
  <inkml:trace contextRef="#ctx0" brushRef="#br0" timeOffset="31663.04">21637 6252 888 0,'-27'25'83'16,"2"2"47"-16,0 1 11 0,11 5-46 16,6 0-20-16,16 2-36 0,6-3-7 0,13-4 3 15,3-7 3-15,6-7 20 16,-1-5 9-1,-4-14 9-15,2-9 3 0,-7-11-1 16,-4-5-8-16,-5-1-4 31,-4-4-7-31,-13-6-14 16,0 1-6-16,-21-4-21 0,-1 5-7 16,-9 9-16-16,1 9-21 15,-11 13-71 1,-5 8-51-16,0 15-201 0,-1 0 193 15</inkml:trace>
  <inkml:trace contextRef="#ctx0" brushRef="#br0" timeOffset="32179.6">22595 6104 397 0,'0'-5'142'0,"0"2"76"0,5-1 24 31,-5 4-15-31,0 7-42 0,-2 5-13 0,-11 6-24 16,1 5-16-16,-9 11-43 16,-1-3-21-16,-3 8-40 15,-5 9-14-15,-8 4-10 16,-3 8-2 0,-13 0-3-16,-1-2-22 0,0-9-55 15,9-14-37 1,18-16-89-16,7-15-47 0,20-15-163 15,2-8 227-15</inkml:trace>
  <inkml:trace contextRef="#ctx0" brushRef="#br0" timeOffset="32380.29">22240 6141 845 0,'14'10'112'0,"2"7"91"0,8 2-8 16,7 8-43-16,-1 3-19 0,13 9-36 15,-4 7-13-15,4 8-31 16,-9-1-15 0,0-1-21-16,-3-1-5 15,1-10-5-15,-2-5-7 16,-2-12-72-16,0-9-75 16,-1-7 79-16</inkml:trace>
  <inkml:trace contextRef="#ctx0" brushRef="#br0" timeOffset="32760.08">23198 6111 934 0,'3'-3'99'0,"-3"-1"107"0,-3 2-59 15,-7 10 12-15,1 3-26 16,-6 13-35-1,3 5-10-15,-1 16-26 16,4 5-17-16,4 2-27 0,5 0-9 16,0-3-7-16,5-2-1 0,6-4-1 15,0 0-14-15,-3-10-61 16,0-5-70 0,1-9-253-16,4-6 230 0</inkml:trace>
  <inkml:trace contextRef="#ctx0" brushRef="#br0" timeOffset="33180.08">23407 6170 1472 0,'0'3'35'0,"-3"3"-11"0,-5 16 45 0,7 4-13 16,1 10-1 0,1-2-6-16,9 4-21 0,4 0-13 15,3-3-10-15,5-7 0 16,13-12 1-16,3-5 2 16,6-11 2-16,7-3 3 0,-9-7 12 31,2-5 7-31,-12-4 17 15,-5-10 0-15,-2-10 3 16,-3-2 1-16,-11-13-5 0,-5-4-1 16,-18 0-11-16,-4-1-10 0,-12 18-20 31,-7 13-6-31,-8 22-8 0,-12 10-4 0,-5 11-23 16,0 2-23-16,19-6-58 31,13-2-61-31,17-10-226 15,11-7 239-15</inkml:trace>
  <inkml:trace contextRef="#ctx0" brushRef="#br0" timeOffset="33479.82">23726 5356 1206 0,'-11'5'157'0,"3"3"112"0,3 3-103 15,-4 0-5-15,9-7-66 16,1 1-23-16,18 0-22 15,0-5-5-15,8 1-19 16,3-1-9 0,-1 0-31-16,5-1-35 0,4-1-113 15,-3-7-123-15,12-1 151 16</inkml:trace>
  <inkml:trace contextRef="#ctx0" brushRef="#br0" timeOffset="33731.86">24321 5101 1024 0,'8'34'80'0,"-8"12"143"15,0 9-119 1,-10 3 9-16,2 6-2 0,-4-1-57 15,7-2-21-15,3-7-22 16,1-10-4-16,7-14-46 16,0-6-63-16,1-21 59 15</inkml:trace>
  <inkml:trace contextRef="#ctx0" brushRef="#br0" timeOffset="34128.92">24488 5121 595 0,'9'-24'144'0,"-5"1"180"0,16 1-151 15,-4 4 10-15,4 4-41 16,1 8-18-16,1 9-46 15,2 3-19-15,2 16-15 0,3-3-10 16,-4 8-15 0,0 5-4-16,-12-4-4 0,-4 0-1 15,-10-2 0 1,-7-4 0-16,-14 0-2 0,-7-2 0 16,-4 2-3-16,2 4-2 15,2-3-1 1,6 1-2-16,13-7 0 15,12 1 0-15,18-4 16 16,7-2 10-16,24-2 4 0,9-1 0 16,11 1-16-16,4-4-7 0,-8 4-25 31,-4-4-39-31,-14 3-291 16,-8 1 228-16</inkml:trace>
  <inkml:trace contextRef="#ctx0" brushRef="#br0" timeOffset="38717.31">21344 7239 545 0,'-2'2'147'16,"-2"7"155"-16,-4-1-29 0,-2 5-67 31,4-1-37-31,0-4-69 16,4-8-26-16,11-5-27 0,7-4 0 15,9-15 8-15,10 10 2 16,5-3-14 0,2 7-12-16,12 12-20 0,4 4-5 15,-6 11-6-15,-3 2 1 16,-20 5-1-16,-12 3 1 0,-17 1 0 16,-14 5-4-16,-19 4-19 15,-18 0-13-15,-10-2-9 0,1-3 5 31,17-17 18-31,15-4 11 16,28-11 7-16,11-3 0 16,19-3 4-16,12 4 3 15,7 4 5-15,3 7-1 0,-4 9-3 16,-15 4-2 0,-10 9 0-16,-12 6 1 0,-11 8 2 15,-11 1 2-15,-19 6 2 0,-9-1-2 16,-26-6-2-1,-7-5-1-15,2-15-20 16,1-3-24-16,22-19-74 16,4-4-52-16,21-21 83 0</inkml:trace>
  <inkml:trace contextRef="#ctx0" brushRef="#br0" timeOffset="38899.89">22268 7561 1727 0,'-1'36'99'0,"-12"-5"28"15,-12-2-43-15,-11-17-35 16,2-10-29-16,8-19-73 16,8-12-63-16,23-9 60 0</inkml:trace>
  <inkml:trace contextRef="#ctx0" brushRef="#br0" timeOffset="39260.15">22579 7334 1156 0,'36'-18'106'0,"5"1"84"0,5 9-48 15,6 2 5-15,8 6-36 16,3 6-37-16,-8 7-17 16,-25 10-25-16,-19 4-8 15,-37 13-10-15,-17 2-2 0,-22 10-4 16,-6 8-2 0,2 5-10-16,4-1-5 15,16-2-3-15,8-8 0 0,19-13 7 31,10-5 2-31,21-9 3 0,9-4 1 16,24-10 7-16,13-7 3 16,21-6 0-16,9-8-1 0,15-3-5 15,-3 2-17-15,-13-4-111 16,-8 10-124 0,-12-5 129-16</inkml:trace>
  <inkml:trace contextRef="#ctx0" brushRef="#br0" timeOffset="39616.64">23830 7580 1292 0,'-1'0'33'0,"-10"-2"26"0,-2-3 54 32,0-1-11-32,2 0 8 0,-1 1-29 15,-3 5-19-15,1 5-30 0,-2 7-11 16,-1 7-14-16,9 5-6 16,8 6-4-16,-1 0 0 31,15 0 0-31,2 4 0 0,9-2 3 15,2 3 0-15,-5 1 2 16,-5-3 0-16,-15 3 1 16,-5-3 2-16,-26-6-1 15,-7 8-5-15,-24-18-71 16,-2-1-66-16,7-16 73 16</inkml:trace>
  <inkml:trace contextRef="#ctx0" brushRef="#br0" timeOffset="39975.65">24034 7856 940 0,'3'14'40'0,"5"0"27"0,9-16 26 15,8-9 21-15,12-11 18 16,4-6-16-16,3-4-47 15,1-4-17-15,-7 0-14 16,-8 3 3-16,-12 6 15 16,-10 2 12-16,-15 6 6 15,-13 0-6-15,-18 14-28 16,-11 10-17-16,-8 25-21 16,2 9-3-16,4 13-1 0,9 3-1 15,23-4-2-15,10-5 1 16,23-13-13-16,11-5-12 15,13-11-50-15,11-4-38 0,12-13-120 16,4 0-153-16,4-17 224 16</inkml:trace>
  <inkml:trace contextRef="#ctx0" brushRef="#br0" timeOffset="40180.05">24758 7528 1659 0,'-37'11'111'0,"-5"11"38"16,-7 3 2-16,-5 13-57 15,10 1-28-15,11 10-44 0,13-5-17 0,27 5-13 16,14-8-2-16,20-5-26 16,14-7-10-16,22-7-23 15,13-6-8-15,19-5-23 16,-5-5-36-1,-12-1-265-15,-5-5 243 16</inkml:trace>
  <inkml:trace contextRef="#ctx0" brushRef="#br0" timeOffset="40571.9">25293 7696 1520 0,'0'0'23'0,"-10"0"26"0,-4 0 58 16,-8 0 15-16,-3 5 11 0,-2 0-30 0,-2 11-43 15,1 2-16-15,-10 16-26 16,-6 7-10-16,3 0-8 15,9-2-4-15,20-7-4 16,12-7-1-16,25-5 1 16,3 6 3-1,12-1 3-15,-2 2 2 0,-13 4 1 16,-3 1 1-16,-20-4 3 16,-9 5 1-16,-15-4-2 15,-19 0-4 1,-25-2-24-16,-11-3-26 0,-21-4-94 15,-3-5-279-15,1-14 261 16</inkml:trace>
  <inkml:trace contextRef="#ctx0" brushRef="#br0" timeOffset="40890.14">21290 8414 1592 0,'55'-8'140'0,"147"-5"-86"0,3 4 81 0,86 18-106 16,7 7-14-16,13 20-8 15,-2 1-1-15,-11 5-5 0,-11-1-28 16,-41 5-176 0,-6 4 137-16</inkml:trace>
  <inkml:trace contextRef="#ctx0" brushRef="#br0" timeOffset="53380.51">2507 6457 321 0,'-12'-13'63'16,"-2"7"47"-16,-1 6-26 0,1 6-45 15,2 7-9-15,-1 3 3 16,3-4 3-16,7 1 1 31,3-1 3-31,8-8 20 16,5 2 14-16,4-8 20 15,8-4 0-15,13 3-25 0,10-5-14 16,12 6-14-16,-8-2-4 16,17-4-6-16,-9 1-3 15,-3-4-10-15,9 7-5 16,-15 4-4-16,4 4-2 15,8 4-3-15,2 0 1 16,13-3-3-16,9 1-1 16,2-6 0-16,2 0-1 0,-3-1-1 15,-2-6 0-15,5 7 0 16,10 5 1 0,8 11 1-16,1 1 0 0,-9 8 2 15,-11 2-1-15,-6-6 1 16,9-4-2-16,14-4 0 15,8-5 0-15,5-7-1 16,-12-1 0-16,2-1 0 16,2 1-1-16,8 3 0 15,11 5 0-15,-7-1 0 16,-10 5 0-16,-11-1 1 16,1 0 0-16,20-5 0 15,1 0 0-15,-4-1 1 0,-10 3-1 16,-12-2 2-16,13 2-1 15,10 3 0-15,1-5 0 0,1 4 0 32,-8-2-1-32,-4-5 0 15,11-3 0-15,8-3 0 16,-2-5 0-16,-6 5-2 0,-6-2 1 16,4 3 1-16,10 1 0 15,-6 1 1-15,-1 0 0 16,-16-5 0-16,-1 0 0 15,16-1-1-15,6 3 0 16,2-3 0-16,-8 2 0 0,-14 1 0 16,-2-1 1-1,17 2-1-15,3 2 0 0,-4-3 0 16,4 1 0-16,0 1 0 16,4-1 0-1,8-1 0-15,-8 3-1 0,5 6 1 16,-10-3 0-16,11 7 0 15,13-4 1-15,-10 0-1 16,2-1 1-16,-1-5-1 16,9 2-1-16,9-4 0 15,-3 1 1-15,0-1 1 16,-1 2 1-16,6 5-72 16,-6 9 52-16</inkml:trace>
  <inkml:trace contextRef="#ctx0" brushRef="#br0" timeOffset="63861.14">13074 8412 273 0,'-9'-3'29'0,"4"2"27"0,-3 1 3 16,0 0 54-16,0 0 37 16,-4 6 52-16,-1 2-7 15,-4 4-61-15,-2 4-35 16,6 0-57-16,2-5-15 16,9-3-3-16,7-7 10 0,20-1 17 15,12 0 18-15,34-1-6 16,19 1-11-16,50 8-20 15,13 1-21 1,11 10-9-16,3-3 0 0,-4-4 1 16,-1 1 1-16,-21 0 5 15,-12 6-19-15,-41 6-227 16,-13 10 172-16</inkml:trace>
  <inkml:trace contextRef="#ctx0" brushRef="#br0" timeOffset="66160.5">2186 9589 289 0,'9'-10'49'0,"1"6"47"32,-4-1-10-32,2 8-20 0,-4 0-7 15,4 7-11-15,-5-7-6 16,9-3-3-16,-6 0 6 16,10-7 13-16,1 1 3 0,7 3 4 15,6-2-7 1,12 7-8-16,15 4-5 0,19 10-10 15,14 6-5 1,15 11-13-16,-1 8-7 0,7 0-7 16,2-5 7-16,12-20 25 0,9-6 8 15,-1-20 5 1,-10-6-5-16,-18-7-23 16,-5-3-6-1,-7 0-6-15,-2 2-58 0,-1 4 35 16</inkml:trace>
  <inkml:trace contextRef="#ctx0" brushRef="#br0" timeOffset="71726.3">8998 12527 430 0,'-16'25'48'0,"-3"0"51"0,-2 0-74 16,-2-2-16-16,1-6-6 16,4-6 1-16,6-11 21 15,9-10 15-15,6-4 37 16,8 0 17-16,5 0 10 15,2 3 3-15,6 3-14 16,1 6-6-16,2 4-9 16,3 4-5-1,2 1-12-15,4 2-8 0,7-6-15 16,5 0-2-16,11-3-4 16,10-1 4-1,5-1-5-15,2-1-7 16,3 3-10-16,-10 2-2 15,7 2-6-15,-2 7-2 0,4 8-1 16,-1-1-3-16,3 7 0 16,4 0 1-16,-4-8 0 15,-2 2 0-15,-3-15 0 16,4-1-1-16,8-3 1 16,8-2-1-16,17 1 0 15,-5-3 0-15,2 4 1 0,-5 0-1 16,-8 4 0-16,7 0 0 0,9 3 0 15,3 5 0-15,-3-1 0 16,-9-4 1 0,-7 2-1-16,0 2 0 0,7-5 1 15,4 7-1-15,6 1-2 32,-5-1-1-32,-11 6 0 0,1-7 0 15,-6 1 4-15,10-2 2 16,12-6 0-16,-5-2 0 15,-7-6-1-15,-1-2-1 0,-3-8 1 0,9-1-1 32,12 5 0-32,-6-1 0 15,-1 7-1-15,-14 3 1 0,-5 2 2 16,-3 1 1-16,3 2 3 0,0-5 3 16,0-5 6-16,-4-2-1 15,-10-5-3 1,-8 1-3-16,-4 1-8 15,6 6 1-15,3-1-2 16,6 5 0-16,4 0 1 0,1 0 0 16,-3-3-1-16,-2 0 2 15,-3-1-2-15,1-2 1 16,9 3-1 0,0 5 0-16,5 5 1 15,-8-3 0-15,-8 2 1 16,-6-3 7-16,-6-8 8 15,1-1 0-15,-3-2 3 16,4 2-7-16,-3-2-8 0,-4 5 5 16,-12 3-82-1,-6 9 56-15</inkml:trace>
  <inkml:trace contextRef="#ctx0" brushRef="#br0" timeOffset="84003.76">17488 12937 77 0,'-12'3'16'0,"-1"0"29"16,-1 2-7-16,3-4 38 0,4 1 22 0,4-5 41 16,0 0 17-16,3-2-4 15,0 5-14-15,-1-2-40 16,-7-1-24 0,-2 3-36-1,4 2-10-15,-4-2-14 0,9 0-4 16,1 0-4-16,0 0 0 15,0-7 4-15,6 3 10 16,2-3 15-16,1 1 7 16,-5 5-2-16,0 1-10 0,1 0-13 15,-3 0-7-15,-1 0-2 16,7 0 0 0,-2-2 1-16,4-4 0 0,-1 1-3 31,-2 3-2-31,1-2-3 0,-2 2 2 0,3-1 3 15,1 1 13-15,-2-6 11 16,3 4 5-16,-3-4 4 16,-5 3-8-16,-3 2-9 15,0 3-4-15,0-3-10 16,-2-10-3-16,4 5-5 0,10 0 0 16,17-3 6-16,6 3 4 15,17-3 4-15,-2-1 4 0,-3 9 0 31,-2-1-2-31,-9 14 1 16,-6 6-1-16,-11 14-5 0,-10 1-2 16,-13 9-3-1,-11 4-2-15,-12 2-3 0,-6 1-5 16,-5 3-12-16,-3-6-1 16,-3-7 2-16,-1-9 4 0,10-15 12 15,5-7 3 1,16-14 0-16,11-4 6 0,7-6 3 31,9-2 6-31,14 2-1 0,4 3-8 0,2 7-7 16,7 6-5-1,2 13-1-15,-2 10 0 0,1 12 3 16,-2 3 0 0,-12 10 9-16,-6 0 10 15,-25 4 17-15,-10 0 3 0,-19 2-1 16,-11 1-11-16,-13-9-17 15,-7 0 1-15,-19-17-23 0,0-5-16 16,2-19-24-16,9-3-24 16,26-16-37-1,15-8-14-15,31-6-69 16,15-3-85-16,34-4 167 16</inkml:trace>
  <inkml:trace contextRef="#ctx0" brushRef="#br0" timeOffset="84377.23">18356 13123 1125 0,'-14'0'74'0,"-4"0"68"15,-2-2-38-15,-4 2 4 16,7 7-16-1,1 7-40-15,2 11-23 16,9 21-23-16,0 11-6 0,10 20-6 16,3 2 2-16,17-12 0 15,4-5 2-15,8-26 2 16,9-12 9-16,-5-24 35 16,-1-11 20-16,-2-24 36 15,-8-4 3-15,-5-13-10 16,-3-10-9-16,-11-6-23 0,-10-6-9 31,-12 6-20-31,-4 9-11 0,-17 22-28 0,2 17-26 16,-9 26-60-1,-4 16-39-15,2 21-128 16,10 2-198-16,18-11 270 16</inkml:trace>
  <inkml:trace contextRef="#ctx0" brushRef="#br0" timeOffset="84705.03">19342 12812 930 0,'-11'13'186'15,"-2"4"153"-15,1 15-112 16,4 4-23-16,-2 14-76 16,6 6-28-16,-4 13-48 15,4 13-15-15,-3 3-20 16,3 0-7-16,3-7-14 15,-4-9-25-15,5-12-76 16,5-7-64-16,-2-18 82 0</inkml:trace>
  <inkml:trace contextRef="#ctx0" brushRef="#br0" timeOffset="85136.99">19280 12951 1498 0,'18'-22'120'0,"4"3"68"0,11 0-11 0,11 2-49 16,7-2-22-16,9 6-50 15,3 1-13-15,-8 12-22 32,2 4-11-32,-29 12-2 15,-12 8-1-15,-18 9 2 0,-25 11-1 16,-14 10 0-16,-14 5-2 15,-9-6-6-15,5-9-1 0,10-16-4 32,13-11 0-32,34-15-2 0,-1 0 0 15,27-10 2-15,6 3-1 16,20 5 5-16,6 5 0 0,5 14-1 16,1 6-1-1,-10 13 2-15,-5 0 0 0,-11 7 1 16,-6 6 1-16,-22-1 2 15,-11 2 0-15,-25-1-2 16,-12-4-3-16,-13-11-9 16,-9-9-9-16,-15-16-29 15,1-16-19-15,0-21-57 16,7-14-39-16,25-17-140 16,12-6-170-16,26-1 270 0</inkml:trace>
  <inkml:trace contextRef="#ctx0" brushRef="#br0" timeOffset="86252.7">20890 12943 1184 0,'-26'-5'102'0,"-4"4"53"16,-1 1-42-16,-4 1-62 31,3 6-19-31,1 5-17 16,6 6-4-16,7 4-6 16,3 8-4-16,4 12-6 15,-2 10-2-15,0 13 0 16,1 6 1-16,8-6 4 0,0-7 1 15,10-19 2-15,0-4 2 16,7-13 1-16,4-6 0 16,-1-5 0-16,1-5 1 15,2 4-2-15,0-2 0 16,3-2-3-16,5 2-1 16,8-8 0-16,1 0 1 15,7-11 11-15,-2-3 13 0,-3-1 28 16,0 1 12-16,-10-3 3 15,-4 1-9 1,1 0-25-16,-8 2-11 0,1-5-13 0,-7 3-4 16,-3 4 0-16,1-7 0 15,2 0 0-15,-5 2 7 16,2-13 14-16,-3 9 5 16,1-4 3-16,-1 3-5 15,-2 9-11-15,0 4-2 16,-7 9-6-16,-1 4-5 0,-8 17-8 31,1 10-6-31,-1 15-2 16,8 8 0-16,7-10 5 15,1-8 1-15,14-12 4 16,4-10 0-16,-2-14 1 0,6 0 2 0,2-14 0 31,3-8 0-31,0-2 4 0,3-4 0 0,-13 1 8 16,-1-5 4-16,-14 1 10 15,-5 3 4-15,-1 4 5 16,-9 3-3 0,-1 15-5-16,2 6-9 0,-3 14-14 15,1 5-5-15,8 19-6 16,0 8 2-16,3 7 1 16,3 10 1-16,2 13-2 15,-2 1 1-15,-1 7 2 16,-5-2 0-16,-12 2 2 0,-4-4 1 15,-10-11-1-15,-1-6-3 16,-7-15-36-16,6-12-31 16,-6-15-84-1,0-10-72 1,2-15-175-16,8-19 215 16</inkml:trace>
  <inkml:trace contextRef="#ctx0" brushRef="#br0" timeOffset="86480.52">21828 13123 1340 0,'-12'19'169'0,"-7"6"120"15,-13 13-97-15,-15 9-36 16,-16 5-71-1,6 5-33-15,8-3-49 0,21-2-11 0,29 0-11 16,15-5-2-16,30-11-35 16,7-11-24-16,10-17-85 15,2-8-61-15,0-23 124 16</inkml:trace>
  <inkml:trace contextRef="#ctx0" brushRef="#br0" timeOffset="87073.45">22145 12527 1138 0,'-8'6'120'0,"-3"15"115"16,0 10-62-16,3 26-38 0,1 9-21 16,-3 22-46-16,5 7-21 15,-1 15-29-15,3 4-11 16,3-4-8-1,6 1-3-15,12-31-3 16,8-9 4-16,20-36-1 0,1-13 0 16,13-16 3-1,-1-18 2-15,-12-12 7 0,0-12 8 16,-12-10 14-16,-7 2 6 16,-12-7 20-16,-5 2 3 0,-19 7 6 31,-4 10-4-31,-10 23-29 0,-4 12-14 15,4 35-26-15,2 12-6 0,14 21 1 16,4 0 3-16,18-12 1 16,9-12 2-16,14-25 2 15,7-9 1-15,9-21 4 16,5-6 2-16,-3-16 3 0,3-5 0 16,-5-9 2-16,-3-13-1 31,-9 6-1-31,-5-2-1 15,-13 21-3-15,-1 10-3 0,-8 27-5 0,1 12-1 16,-5 13 2 0,1 10 2-16,1-2 4 15,-3-2 0-15,2-6 1 16,-4-7 1-16,-1 1 3 16,-8-3 1-16,-4 2 3 15,-9-2-1-15,-12-2-2 0,-10 3-4 16,-19-13-15-16,-12 2-22 15,-11-19-72-15,-5-7-128 16,-2-11 135-16</inkml:trace>
  <inkml:trace contextRef="#ctx0" brushRef="#br0" timeOffset="102837.5">15537 12691 233 0,'-8'0'30'15,"-5"3"51"-15,-3 6 47 32,2 1 17-32,-8-4 38 0,8-1-8 15,-5-2-38 1,0-3-18-16,-6 3-42 0,0-3-22 15,-2-3-39-15,-6-2-8 16,-5 1-3-16,-5-6-1 0,-1-4 7 0,-5-5 4 16,0-9 3-16,2-4 3 15,-4-14 4-15,-1 2 4 16,-3-5 10-16,-6 4 0 31,-6 2-8-31,3 5-8 0,4 2-15 0,5 3-4 16,15-5-4-1,5-5-1 1,15-6 0-16,3-9 4 0,12-2 15 16,2-3 8-16,4-2 21 15,4 1 2-15,9-3-7 16,5 3-3-16,11-1-11 16,8 4-6-16,12-2-4 15,12 3-2-15,15-3-7 16,5-4 0-16,7-2-3 15,-1 1-1-15,-12 5 0 16,-1 9 1-16,-5 7 8 16,7 9 9-16,11 10-7 15,1 4 2-15,-1 7-3 16,-6 4-10-16,-3 4 7 0,-3 6-2 0,-1 3-6 16,4 6 2-16,5 13-5 31,-4 6 0-31,1 11 0 0,-9 4 0 0,-10-1 2 15,-8 4 0-15,-7-4 0 16,3 1 1-16,-1-1-2 16,7 1 1-16,-4 4-1 15,0 5-1-15,-7-4 2 16,3 6-1-16,-2 1 2 16,-5 0 0-16,-11 1-1 15,1 4 0-15,-10 0 0 16,-1 5 0-16,-4 2 1 0,-4-1-1 15,-7 0 1-15,0 0 0 16,-5 1 1-16,-2-5 1 16,-7 3-2-16,-5-2 1 15,-21-2 4-15,-11-1 0 16,-28 0 6 0,-14-2 0-16,-21-3 0 15,-2-9-7-15,-27 1-8 0,-12-2-2 16,-8-2-11-16,-4 2-7 15,15-4-16-15,5-2-19 16,1-9-61-16,6-6-62 16,7-5 99-16</inkml:trace>
  <inkml:trace contextRef="#ctx0" brushRef="#br0" timeOffset="163782.28">7701 10499 166 0,'-55'4'11'15,"-5"4"15"-15,6-5 43 16,7 2 33-16,10 1 53 15,9-1 20-15,1-6-28 0,10 1-14 32,0 0-10-32,7 6 0 0,2-1-2 0,-3-1-5 15,5 3-18 1,-2-1-14-16,8 0-24 0,9 9-8 16,20-4-7-16,13-4 1 15,31 6-3 1,-5-8-6-16,19-4-15 0,4 4-7 31,29 1-10-31,8-10-2 0,17 2-2 0,-9-4 0 16,-12-19 1-1,4-1 0-15,11-5 1 16,-4-2-1-16,-19-2 2 16,-12 16-1-16,-36 3 4 15,-18 15 0-15,-20 9 2 0,-13 6 4 16,-21 5 4-1,-20 3-1-15,-19 12-2 16,-17 0-13-16,-36-4-50 0,-16-7-38 16,-30-16-97-16,-6-4-26 0,3-3 12 15,-10-7 34-15,-1-7 97 16,6-9 38 0,32 8 72-1,18 3 29-15,58 12 47 0,10 1 13 0,24 2-25 16,16 7-15-16,18-13-29 0,10 4-10 31,25-5-10-31,18-4-9 16,36 8-17-16,13-7-5 0,8 6-4 15,-4-1-1-15,-4-1 1 16,5 6 0-16,-10-1 1 16,-18 3 1-16,-26 9-1 15,-22-8 4-15,-27 5 8 16,-13 2 5-16,-29-10 3 15,-17 3-1-15,-38-12-13 0,-30 4-10 16,-34 2-30 0,-6 0-16-16,-17 2-22 0,5-2-1 15,-4-3 14 1,6 1 12-16,43 2 21 0,16 0 5 16,47-3 7-1,17-3 5-15,31 4 13 16,12 7 8-16,29 6 9 0,17-2-2 15,35 2-9 1,18-7-5-16,18-8-5 0,-1-2-1 16,2 0 1-1,4-8 0-15,-12 6 2 16,-23-3 0-16,-33 6 2 16,-32 6 2-16,-40 4 4 0,-9 13 1 0,-52 0-4 31,-23 1-5-31,-36-1-19 0,-12-10-14 15,-1-2-22-15,7 7-2 0,15-1 11 16,15 10 9-16,40 0 19 16,19-6 2-16,58 1 11 15,20-5 4 1,37-12 6-16,24 0 0 16,15-13-8-16,21-9-2 0,25 1-18 15,0-5-134-15,-5 0 100 16</inkml:trace>
  <inkml:trace contextRef="#ctx0" brushRef="#br0" timeOffset="185682.21">13500 16998 276 0,'-13'11'100'0,"-1"0"111"15,3 0-33-15,0-11-66 16,8 1-30-16,3-2-26 16,6-2 4-16,5-5 36 15,0 3 17-15,2-1 6 16,0 2-9-16,4 3-16 0,4-1-4 15,1 2-4-15,8 3-4 16,4 2-18 0,1 2-11-16,11-4-22 15,-7 0-9-15,4 2-12 16,1-4-3-16,-8 2-4 0,-3 0 0 16,-9 1-12-1,-5 0-22-15,-14-4-68 0,-5 0-66 16,0 0-333-1,-10 0 301-15</inkml:trace>
  <inkml:trace contextRef="#ctx0" brushRef="#br0" timeOffset="185928.16">13487 17083 368 0,'-11'-7'152'0,"7"3"178"16,-4-1-17-1,8-1-52-15,6 1-29 16,-1 5-59-16,1 0-25 0,15 3-39 16,-1 5-22-1,9 1-35-15,4 4-14 16,8 4-24-16,-5-1-5 16,13 0-6-16,-2-2-2 15,5-3-22-15,3-1-32 16,4-10-122-16,-1 0-117 0,7-4 155 15</inkml:trace>
  <inkml:trace contextRef="#ctx0" brushRef="#br0" timeOffset="189467.75">14928 16972 283 0,'-16'-3'104'0,"-1"0"82"16,-2-3 0-16,5-1-2 15,1 3-16-15,-1-1-14 16,3 2-20-16,-2 0-12 15,2-2-24-15,5-1-14 0,6-7-12 16,4-1 1-16,20-10 4 16,3-1 1-16,14 1-16 15,6 2-13-15,2 17-26 16,-2 4-10 0,-4 18-8-16,-11 8-1 0,-9 13 0 15,-10 11 2-15,-13 2 0 16,-10 4-1-16,-15 6-12 0,-6-4-11 31,-14 0-17-31,-3-5-8 0,-11-11 0 16,-4-6 8-16,2-16 16 15,7-4 7-15,16-7 12 16,14 0 0-16,23-8 2 16,-2 3 5-16,17-3 6 15,13-3 2-15,17-3 0 0,8 4-3 16,6 2-5-16,4 0-1 0,-7 5-2 15,0 1 0 1,-6 4-16-16,-3-4-47 0,-3-1-203 16,2-2 167-16</inkml:trace>
  <inkml:trace contextRef="#ctx0" brushRef="#br0" timeOffset="189761.88">16027 16974 907 0,'10'-13'138'0,"-5"5"127"16,-1 7-28-16,-4 9-61 15,-3 12-36-15,-9 18-60 16,-6 8-22-16,-12 14-25 16,-1 6-10-16,-7 10-10 15,0 3-7-15,-2-2-30 16,-1-3-39-16,4-11-136 16,-1-9-167-16,5-17 201 0</inkml:trace>
  <inkml:trace contextRef="#ctx0" brushRef="#br0" timeOffset="189978.4">15709 17105 1063 0,'17'-3'134'0,"4"3"117"15,1 6-121-15,3 7-19 0,5 6-52 16,3 10-20-16,0 12-28 15,3 12-4-15,-1 13 2 16,-5 5-28-16,-2-3-49 16,-2-5-37-16,-4-11-128 15,0-3-135-15,-5-15 212 16</inkml:trace>
  <inkml:trace contextRef="#ctx0" brushRef="#br0" timeOffset="190478.39">16597 17034 735 0,'-3'-2'126'0,"-7"1"113"0,-1-6-30 15,2 4-50 1,-4-3-18-16,5 0-23 16,5 1-5-16,2 6-26 15,1 6-13-15,0 12-27 16,0 8-13-16,0 17-18 15,0 12-5-15,0 20-8 0,-4 9-1 16,4 12-42-16,-1-4-31 16,6-19-73-16,-1-19-69 15,9-27 120-15</inkml:trace>
  <inkml:trace contextRef="#ctx0" brushRef="#br0" timeOffset="190877.5">16993 17075 1013 0,'-5'-2'97'0,"-4"2"58"0,-4 8-7 15,0 11-51-15,2 6-24 16,0 23-37-16,7 7-11 15,4 17-18 1,3 9-3-16,17 4-4 0,4-8-1 16,9-18 0-16,6-14 1 15,9-23 14-15,-6-14 21 16,6-20 47 0,-4-14 19-16,-3-18 17 0,-5-9-4 15,-14-20-28-15,-11-4-10 0,-15-2-25 31,-18-5-9-31,-16 13-15 16,-8 8-7-16,-6 14-23 16,5 21-17-16,-1 28-48 15,1 13-39-15,4 25-111 16,2 3-131-16,16 6 196 16</inkml:trace>
  <inkml:trace contextRef="#ctx0" brushRef="#br0" timeOffset="191440.33">17886 16778 654 0,'-3'-4'147'0,"1"-3"159"15,0 1-32-15,1-3-52 16,-4-2-25-16,-4-4-52 15,-4 0-20-15,-3-9-37 16,-3 3-19 0,-1 1-31-16,-7-1-14 0,-5 14-19 15,6 7-6-15,-3 15-8 16,4 17-2-16,5 18-1 16,4 4 1-16,11-4-3 15,5-5-1-15,13-20 1 0,6-11 0 16,11-14 7-1,3-13 4-15,0-12 3 16,-2-5 0-16,-1-8 1 16,0-3 1-16,0 7 4 15,0 2 1-15,-6 15 4 0,-2 10 5 16,-13 31 1-16,-7 16-2 0,-8 23-4 16,-4 8-4-16,-2 3-5 15,-4-7-1-15,8-3-15 16,0-8-26-16,8-4-80 31,3-6-78-31,8-8 105 16</inkml:trace>
  <inkml:trace contextRef="#ctx0" brushRef="#br0" timeOffset="192742.44">19186 16890 400 0,'0'2'155'0,"-3"0"132"0,1-2-51 16,-1 0-25-16,3-4-30 15,0-2-17-15,3 1-21 16,-3 4-10-16,2-1-34 16,-2 13-14-16,-10 10-28 31,-3 9-10-31,-12 11-19 0,-5 8-9 15,-6 7-11-15,-11 7-4 16,1 5-24-16,-9-3-20 16,3-7-69-16,11-9-63 15,11-19-234-15,8-8 234 16</inkml:trace>
  <inkml:trace contextRef="#ctx0" brushRef="#br0" timeOffset="192934.45">18763 16905 1259 0,'14'1'119'0,"7"9"83"0,7 4-28 16,22 14-59-16,4 5-26 16,20 7-44-16,-3 2-17 15,2 4-17-15,-5 0-2 16,4 9-77-16,1 0-146 15,-2 0 130-15</inkml:trace>
  <inkml:trace contextRef="#ctx0" brushRef="#br0" timeOffset="195851.83">20763 16439 520 0,'3'-12'164'0,"1"-1"190"16,2 0-85-16,-5 2-49 15,-1 5-23 1,-1 5-38-16,-5 5-15 16,-1 4-37-16,-4 10-24 0,3 8-38 15,5 4-14-15,5 21-21 0,7 9-7 16,5 11-3-1,2 8 0 1,3-7-1-16,-5-3-12 0,-1-15-51 16,-2-13-47-16,-11-11-197 15,-2 2-184-15,-18-4 271 16</inkml:trace>
  <inkml:trace contextRef="#ctx0" brushRef="#br0" timeOffset="196223.32">20017 17190 773 0,'-17'5'126'16,"-1"-4"114"-16,9 1-79 15,3-1-3 1,2 1-22-16,8 0-10 0,11-1-31 0,14 5-12 16,31 4-28-16,25-2-15 15,22-2-20-15,18-6-10 32,37-17-8-32,17-5 1 15,26-13 2-15,11 0 0 0,-2-4 2 16,-18 4-2-1,-15 4 1-15,-17 4 1 0,-37 13-6 16,-11 4-30-16,-37 12-191 16,-16 9 149-16</inkml:trace>
  <inkml:trace contextRef="#ctx0" brushRef="#br0" timeOffset="196622.9">20041 17693 941 0,'9'16'166'0,"2"0"209"15,-1 6-184-15,-1 11-81 16,-4 11-28-16,0 21-52 15,-1 7-12-15,-2 12-11 16,-2-1-4-16,-8-5-10 16,2-11-15-16,-4-21-59 15,6-10-53-15,-3-15-192 0,7-8 183 16</inkml:trace>
  <inkml:trace contextRef="#ctx0" brushRef="#br0" timeOffset="196762.84">20427 17933 1790 0,'16'0'124'0,"-3"0"47"15,-2-2-63-15,-8 1-78 16,-3-7-42-16,-3-5-118 16,3-1-118-1,3-3 130-15</inkml:trace>
  <inkml:trace contextRef="#ctx0" brushRef="#br0" timeOffset="197064.53">20893 17595 1231 0,'-11'16'139'16,"-2"-2"146"-16,-3 2-91 15,-3 1-33-15,0-2-32 16,7-1-60-16,-1 0-23 0,8-1-30 31,5 4-8-31,13 0-8 16,4-1-1-16,20 6-3 15,5-3 0-15,9 3 2 0,1 3 1 16,-6 1 1-16,-9-1 0 16,-7 5 1-16,-8 1 0 0,-12 4-4 15,-5 3-16-15,-16 8-49 16,-10 2-38-16,-18 0-120 15,-4 1-78 1,-28-2 165 0</inkml:trace>
  <inkml:trace contextRef="#ctx0" brushRef="#br0" timeOffset="197263.21">20837 17644 1416 0,'43'-12'149'16,"0"-6"112"-16,4 2-125 16,-4-2-28-16,1-11-53 15,-3-4-19-15,0-8-49 16,-2-3-53-16,2 0 39 0</inkml:trace>
  <inkml:trace contextRef="#ctx0" brushRef="#br0" timeOffset="197528.57">21967 17666 1662 0,'0'13'125'0,"-5"11"54"32,1 7-23-32,-11 12-74 15,-7 6-27-15,-3 10-36 0,-3 8-8 0,-2 2-63 16,0 5-58-16,1-12-251 16,2-9 206-16</inkml:trace>
  <inkml:trace contextRef="#ctx0" brushRef="#br0" timeOffset="197683.36">21642 17769 1575 0,'25'36'123'16,"7"3"79"-16,-4 9-81 15,8-1-1-15,1-1-48 16,5 0-26-16,7-7-78 15,5 0-62-15,-4 4 52 16</inkml:trace>
  <inkml:trace contextRef="#ctx0" brushRef="#br0" timeOffset="198019.09">22626 17706 942 0,'4'-10'233'0,"2"4"242"0,-5 14-197 15,-1 12-29-15,-4 17-82 16,-4 7-44-16,-2 19-62 16,4 5-21-1,0 18-29-15,4 4-7 0,2-5-52 0,6-1-46 16,1-21-147-16,4-11-123 31,6-20 195-31</inkml:trace>
  <inkml:trace contextRef="#ctx0" brushRef="#br0" timeOffset="198342.53">22885 17863 1361 0,'-12'27'104'0,"-3"3"83"15,4 14-115-15,3 2-2 0,7 14-33 16,6-5-13-16,12-8-18 15,13-4-6 1,12-16-3-16,6-7 1 0,-4-20 11 16,2-6 22-16,-13-14 45 31,-8-12 22-31,-4-9 24 16,-14-3-7-16,-8-14-22 0,-4 2-12 15,-17-5-22-15,-6 6-10 16,-31 6-32-16,-12 8-34 15,-9 20-74-15,-2 18-45 16,23 19-152-16,12 9-273 0,23 10 337 16</inkml:trace>
  <inkml:trace contextRef="#ctx0" brushRef="#br0" timeOffset="198794.32">23500 17204 1395 0,'10'-19'140'0,"-9"-1"139"0,-1-1-63 16,-15 9-29-16,-9 1-41 16,-12 11-75-16,-4 3-29 15,2 17-40-15,4 9-5 0,5 20-32 16,10 4-18-16,12-2-22 16,8-7 0-16,16-14 25 15,9-14 20-15,5-16 29 16,6-13 8-16,-4-9 19 15,1-8 10-15,-1-8 13 16,-3 0 4-16,-4 0 9 16,-1 8 6-16,0 13 6 0,-9 9 6 15,-3 25-18-15,-1 20-21 16,-12 27-21-16,7 17-16 16,-7 15-46-1,-8-3-43-15,3-3-110 0,-5-3-127 16,-12-13 174-16</inkml:trace>
  <inkml:trace contextRef="#ctx0" brushRef="#br0" timeOffset="201682.16">22420 16140 594 0,'0'0'112'16,"0"3"123"-16,3 0-26 15,2-3-21-15,-1 2-4 16,4 1-18-16,0 1-8 16,5 0-28-16,-1-1-14 0,9 6-29 15,-1-2-21-15,14 0-29 16,8 4-12-16,13-6-17 16,2 2-3-16,13-4-4 15,1-3-3-15,-5-2-29 16,-6 1-30-16,-22 1-89 15,-13 0-82-15,-20 12 125 16</inkml:trace>
  <inkml:trace contextRef="#ctx0" brushRef="#br0" timeOffset="201951.44">22454 16491 953 0,'-9'4'110'0,"0"5"97"0,1-1-17 16,3 8-25-16,5-1-9 16,9-4-17-16,15-3-12 15,4-6-19-15,13-4-24 16,18-7-36-16,-4-7-16 15,11-3-57-15,4 3-47 0,-4-1-158 16,2 4-196 0,-7 12 229-16</inkml:trace>
  <inkml:trace contextRef="#ctx0" brushRef="#br0" timeOffset="202836.76">23707 15645 1427 0,'8'-2'159'0,"6"-4"118"0,-9 4-77 16,4 2-85-16,2 5-39 16,-1 12-43-16,2 10-10 15,0 22-6 1,-6 9-6-16,2 26-3 15,-4 9-28-15,0 8-89 16,4-2-52-16,-8-14-174 0,0-9-178 16,6-15 300-16</inkml:trace>
  <inkml:trace contextRef="#ctx0" brushRef="#br0" timeOffset="203016.9">24083 15944 1753 0,'1'8'88'0,"-1"-5"75"15,-6-4-176-15,-2-3-40 0,-8-7-202 16,10-6 157-16</inkml:trace>
  <inkml:trace contextRef="#ctx0" brushRef="#br0" timeOffset="203443.35">24280 15395 1468 0,'34'-15'102'0,"0"8"59"0,2 4-35 0,-6 16-28 16,1 7-18-16,-10 13-31 15,-5 7-13-15,-13 4-18 16,-3 6-6-16,-14 2-38 16,-5-1-26-16,-2-2-19 15,-4-7-3-15,6-7 35 16,5-11 22-16,11-12 20 15,4-7 1-15,17-2 18 16,2 2 10-16,9-2 15 16,-1 2 5-16,8 4-12 15,2 2-8-15,-3 2-10 16,-4 3-5-16,-10 9-6 16,-9 5-3-16,-8 8-4 0,-6 6 0 15,-9 0-8 1,-6 3-12-16,-10 4-41 0,-5-9-28 15,-1-1-113-15,-2-9-97 16,9-13 164 0</inkml:trace>
  <inkml:trace contextRef="#ctx0" brushRef="#br0" timeOffset="203982.76">24677 15465 1298 0,'-25'-11'166'16,"1"0"83"-16,10-2-55 0,2-1-33 15,10-2-54 1,4-4-11-16,9 4 1 0,3-3 2 16,11 11-21-16,7 5-16 15,10 8-40-15,-2 10-12 16,-10 6-11-16,-4 4-2 16,-13 3 3-16,-7 1 1 15,-7 4-8 1,-7-5-10-16,-5-1-19 0,1 0-6 0,1-3 0 31,1-2 7-15,5-10 18-16,5-5 7 0,10-4 8 15,4 0 2-15,13-1 2 16,4 2 0-16,18 3-1 16,5-3 1-16,4 6 0 15,-9 2 0-15,-9 3 2 16,-7 8 0-16,-14 4 0 15,-8 5 1-15,-16 12 1 0,-9 0 0 16,-13 9 1-16,-9 6-11 16,-21-7-56-16,-11-2-42 15,-6-13-154-15,6-9-117 16,18 0 205-16</inkml:trace>
  <inkml:trace contextRef="#ctx0" brushRef="#br0" timeOffset="-195981.57">1170 11499 492 0,'23'-35'26'16,"-1"0"20"-16,0 4-38 0,1 2-5 16,-9 6 28-16,-2 5 17 15,-12 10 25-15,-4 8 11 16,-9 11-3-16,-9-1-4 0,0 1 20 16,1-2 11-16,-1-4 15 15,0 0 4-15,5-5-18 16,3-7-13-16,1-4-21 15,-1 2-11-15,-4-8-23 16,1 9-9-16,-7 1-19 16,-1 7-5-16,-3 15-6 15,-2 7-2-15,-5 19-1 32,7 12-2-32,-7 23-1 0,10 14-1 15,11 34 0-15,10 18 0 0,17 21 2 31,6 4-18-31,13 2-9 0,-1-2-2 16,7-9-1-16,1-12 20 0,12-26 10 16,9-14 0-16,17-21-22 15,13-9-24-15,13-24-59 16,2-13-51-16,10-25-176 0,10-14 193 16</inkml:trace>
  <inkml:trace contextRef="#ctx0" brushRef="#br0" timeOffset="-195135.58">15026 13106 324 0,'11'15'29'0,"-5"-4"19"0,5-3-52 16,-9-8-28-16,-2 0 1 15,0-8 13-15,-4 4 26 16,-7-7 31-16,3 0 0 15,4 3-7-15,1 1-10 0,4 1 38 16,4 3 38 0,4 0 75-16,1 3 31 0,-4-3-8 31,0-1-18-31,-1 1-42 0,2 0-22 16,2 0-41-16,4-7-19 15,6 1-33-15,-2 0-9 16,3 1-8-16,-1 6-3 15,2 4-1-15,-5 4-2 16,-1 18-2-16,0 9-1 0,0 20 0 16,-2 17 1-16,-4 15 1 15,2 5 2-15,-1-3 0 16,1-9 1-16,-6-15 3 16,1-4 0-16,-11-7 2 15,-3 0 0-15,-15 2 2 16,-10-6 0-16,-8-3 0 15,-4-4 1 1,-5-11-1-16,-5-8-2 0,-5-13-4 16,-5-7-10-16,-17-15-63 15,2-11-76-15,-6-15 82 0</inkml:trace>
  <inkml:trace contextRef="#ctx0" brushRef="#br0" timeOffset="-186566.95">15308 981 264 0,'-2'-9'113'0,"-4"3"113"16,0 4-6-16,-12 4-59 0,0 7-31 15,-9-1-42-15,-6 5-16 16,1 7-28-16,-3-3-13 15,1 12-24-15,2 4-6 16,4 9-2-16,-1 9-2 0,15 7-1 16,12-6 1-1,18-9-1 1,16-8 1-16,9-23 3 16,1-7 5-16,7-10 11 15,0-7 4-15,0-6 4 0,-3-2-3 16,-4-5 0-16,-4-2 5 0,-11 1 11 15,-11 8 5 1,-13 8-6-16,-6 4-11 16,-7 17-19-16,-1 12-6 0,-1 20-6 15,5 6 2-15,12-5 2 16,17-8 1-16,24-17 6 16,3-16 9-16,8-15 16 15,-5-9 5-15,-13-9 14 16,-7-4 2-1,-7-6-5-15,-4 2-2 0,-7 7-9 16,-2 4-4-16,-7 16-1 16,3 11 0-16,-8 27-7 15,3 11-4-15,3 25-7 16,-4 3-6-16,0 10 0 0,-2-1-2 16,-2-7 2-1,-7 5 1-15,-10-13-7 16,-8-4-19-16,-14-4-100 0,-2-1-114 15,-4-13 125-15</inkml:trace>
  <inkml:trace contextRef="#ctx0" brushRef="#br0" timeOffset="-186333.21">16135 1223 999 0,'-30'30'84'16,"-8"11"42"-16,-10 9-3 0,11 7-39 15,7-5-34-15,26-13-42 16,8-10-6-16,22-17-2 16,12-2 0-16,16-20-37 0,7-4-48 15,6-14-230-15,4-10 189 16</inkml:trace>
  <inkml:trace contextRef="#ctx0" brushRef="#br0" timeOffset="-185972.03">16516 697 917 0,'-3'18'103'0,"-6"17"103"0,-4 15-42 0,1 29-14 16,-11 14-39-16,8 11-63 31,0 8-22-31,6 0-17 0,9-5-3 0,13-19-1 16,9-20-1-16,12-31 0 15,6-19 1-15,6-24 3 16,4-11 2 0,-1-23 1-16,2-10 1 15,-15-10 0-15,-8 3 1 16,-20 10 2-16,-11 11 0 0,-16 29 1 15,-9 15 0 1,-6 36-5-16,4 15-1 16,12 10-5-16,11-1-3 0,21-16-1 15,13-9-1-15,25-15 7 16,8-9-25-16,8-13-92 16,5-9-101-16,-1-14 103 0</inkml:trace>
  <inkml:trace contextRef="#ctx0" brushRef="#br0" timeOffset="-185794.18">17496 1010 1406 0,'-1'4'94'0,"-15"37"-1"0,-6 34 58 15,-4 22-48-15,7 6-42 16,8 1-44-16,2-5-7 15,9-12-59-15,3-11-86 16,5-16 79-16</inkml:trace>
  <inkml:trace contextRef="#ctx0" brushRef="#br0" timeOffset="-185522.19">17299 1344 809 0,'22'-5'100'16,"5"-3"70"-16,11 2 4 15,9-2-14-15,11 2-50 0,4 4-52 16,-7-1-10-16,-4 13-10 16,-9 10-5-16,-15 10-6 15,-5 11-3-15,-20 13-6 16,-4 9-1-16,-12 0-7 0,0-3-1 15,6-10-3-15,5-18-1 16,18-20-49 0,9-13-60-16,12-29 60 15</inkml:trace>
  <inkml:trace contextRef="#ctx0" brushRef="#br0" timeOffset="-184968.2">17749 1175 410 0,'-10'2'31'0,"10"-2"82"0,10-6-104 16,12-5 2-16,0 0-6 15,11 9-53 1,2 10-5-16,-4 12 2 0,1 15 13 16,-12 19 36-16,-3 9 13 0,-15 11 85 31,-2 2 22-31,-8-18 56 15,2-11 5-15,3-22-23 16,6-18-2-16,9-26-39 16,3-16-10-16,10-20-58 15,2 1-18-15,3-2-18 16,3 11-6-16,-8 23-7 16,-3 11-4-16,-4 24-4 0,-4 12 2 15,2 10 4-15,1 3 3 0,5-13 3 31,3-1 1-31,4-17 1 16,-3-2 0-16,-2-10 1 0,0-1 0 16,-4-7-1-16,-2-2-2 15,5 4 0-15,-1 0-2 16,-1 7-1-16,-1 1 1 16,-2 6 2-16,-3 1 4 15,-3 2 4-15,0 0 1 0,4-7-1 16,3-9-1-16,0-4 0 15,3-8 0-15,-3-3 8 16,-2-1 4-16,-11 9 9 16,2 8 1-16,-6 17-7 15,-2 7-6-15,-2 22-7 16,1 8-2-16,6 1-4 16,9-5 1-16,20-17-71 15,14-13-78-15,13-19 82 16</inkml:trace>
  <inkml:trace contextRef="#ctx0" brushRef="#br0" timeOffset="-184774.07">19148 1208 1338 0,'-5'-1'62'0,"10"-7"127"16,7-1-90-16,14-7 4 15,8 0-1-15,7-5-82 16,5 3-12-16,9 5-11 16,1-1-36-16,-6 3-136 15,-1 1-117-15,-21 10 143 16</inkml:trace>
  <inkml:trace contextRef="#ctx0" brushRef="#br0" timeOffset="-184613.46">19173 1349 1028 0,'25'14'188'0,"5"-1"263"0,16-9-317 16,5-4 10-16,2-4-70 15,4-6-32-15,0-2-35 16,-7-1-47-16,-6-3 29 31</inkml:trace>
  <inkml:trace contextRef="#ctx0" brushRef="#br0" timeOffset="-184093.74">21270 388 1510 0,'3'11'66'15,"0"4"44"1,2 18-40-16,3 12 11 0,1 25-3 16,1 12-23-16,2 11-31 15,6-2-9-15,-4-5-7 16,2-9-1-16,-5-16-50 16,0-1-51-16,-8-11-166 15,-2-6 138-15</inkml:trace>
  <inkml:trace contextRef="#ctx0" brushRef="#br0" timeOffset="-183693.48">19916 1547 853 0,'0'10'127'0,"2"-5"18"15,-1 6 8-15,10-2 25 16,13 5 4-16,15-1-22 16,40-2-22-16,25 0-9 0,48-9-15 15,29-2-15 1,54-16-12-16,21 3-21 15,33-6-24-15,7 5-10 0,2 6-31 16,-7-6 4-16,-23 11-4 16,-8 0 3-16,-55 7-5 0,-22 8-39 31,-52 5-203-31,-36 14 163 0</inkml:trace>
  <inkml:trace contextRef="#ctx0" brushRef="#br0" timeOffset="-181988.69">15134 12486 275 0,'-25'-19'109'0,"-5"14"137"0,-3 5-6 16,-11 17-33-16,-7 10-16 15,-10 8-45 1,-1 3-14-16,6 1-27 0,2-3-5 0,16-4-11 16,5-8-11-16,17-9-19 15,13-2-10-15,17-7-22 16,16-2-6-16,41-4-10 16,18 4-5-16,26 3-3 15,9 2-2-15,26 0 0 16,14-1 2-16,7-6 1 15,2-2 0-15,-13-3 2 16,-7-4-1-16,-13 3 1 0,-19-4 1 31,-39 5 2-31,-29-2 3 16,-36 5 8-16,-16 5 0 0,-27 3-10 16,-17-1-6-16,-59 3-16 15,-20-1-4-15,-25-5 0 0,-9-4-11 16,3-7-18-16,-9-9-11 15,5 1-12 1,8-4 12-16,21-5 25 0,19 4 12 16,16 2 17-16,6 6 2 0,26 9 0 15,18-1 5-15,32 8 3 16,20 2 2-16,39 5 6 16,16 1 3-16,34 0 5 31,5 0-2-31,25-7-2 0,26 1-3 0,15-6-4 15,9-9 5-15,-1-2 11 32,-11-2 2-32,-24-1 3 0,-15 4-2 0,-48 6-4 15,-27 2 3-15,-39 4-64 16,-26 10-66-16,-48 12 56 31</inkml:trace>
  <inkml:trace contextRef="#ctx0" brushRef="#br0" timeOffset="-179220.06">20326 2082 659 0,'0'13'98'15,"-8"-1"66"-15,-6-9-42 16,13-3 19-16,-1-3-36 15,4-8-8-15,2-3-26 0,4 0-17 0,-3-5-21 32,12 0-11-32,12-1 10 15,-6 2 11-15,22 2 15 16,3 4 6-16,3 9-12 0,6 9-11 16,-11 16-14-16,-10 6-7 15,-28 15-5 1,-13 6-2-16,-23 5 2 15,-20 1-2-15,-10-2-3 0,-2-7-2 16,-2-11-3-16,12-12-2 16,17-12-2-1,4-7 0-15,28-4-2 0,6 0-2 16,21 0 0 0,3 0-1-16,15 4 8 0,2 6 4 0,9 4 8 31,5 3 3-31,-8 5 0 0,-5 2 1 15,-20 4 5-15,-14 6-3 16,-31 5 3-16,-12 4-3 0,-30 7-8 16,-6 2-2-16,-10-5-13 15,-6-6-23-15,5-15-59 16,3-12-38-16,20-16-125 16,18-14-95-16,34-23 192 15</inkml:trace>
  <inkml:trace contextRef="#ctx0" brushRef="#br0" timeOffset="-178981.07">21475 2281 707 0,'30'-5'99'16,"-11"3"162"-16,-5 6-63 15,-17 7 22-15,-13 11-13 16,-20 9-69-16,-12 9-32 16,-10 9-50-1,-4 1-20-15,-1 4-23 0,7-1-6 16,0-2-17-16,9-2-29 0,3-10-118 0,4-7-163 16,15-28 176-16</inkml:trace>
  <inkml:trace contextRef="#ctx0" brushRef="#br0" timeOffset="-178779.62">21150 2338 1188 0,'1'11'84'16,"9"1"115"-16,-4 4-78 15,13 8 20 1,5 1-21-16,10 3-67 0,12-2-19 15,9 5-21-15,4 2-4 16,2 5-41-16,-1 0-57 0,2 0-246 16,-2-10 201-16</inkml:trace>
  <inkml:trace contextRef="#ctx0" brushRef="#br0" timeOffset="-178572.68">22166 2087 915 0,'-3'36'90'15,"-13"16"214"-15,-5 10-171 16,7 13-5-16,0 3 4 16,3-11-78-16,3 4-20 0,3-12-22 31,2-1-11-31,3-14-105 0,0-3-151 15,6-23 144 1</inkml:trace>
  <inkml:trace contextRef="#ctx0" brushRef="#br0" timeOffset="-178232.39">22398 2300 785 0,'-2'23'64'0,"2"7"23"16,3 13 10-16,5 7-9 15,3 4-26-15,3-5-19 0,7-2-7 16,9-11 4 0,1-9 24-1,15-14 39-15,1-13 17 0,2-13 9 16,-1-9-14-16,-9-9-31 15,-3-9-10-15,-13-7-5 16,-12-4-11-16,-21-7-18 0,-15 1-14 16,-18 8-29-16,-10 13-8 15,-4 27-20-15,-3 9-23 16,9 6-110 0,10 3-133-16,21 3 163 0</inkml:trace>
  <inkml:trace contextRef="#ctx0" brushRef="#br0" timeOffset="-177707.87">23407 1929 762 0,'-4'0'104'0,"-4"-3"240"16,-3-6-210-16,0-6 11 15,0-7 8-15,1 0-62 16,-6 2-26-16,-3 1-40 16,-4 6-13-16,-4 13-13 15,-3 8-2-15,0 14-1 16,3 3 1-16,11 4 1 16,8-4-1-16,15 0 0 0,2 2 0 0,12-11 1 15,4-4 2-15,2-5 1 16,6-7 2-16,-3-11 1 15,6-7 0-15,-1-2 0 16,-4 1 2-16,-7 6 13 16,-2 7 6-16,-11 19 2 15,-6 12 1-15,-13 27-12 16,-6 14-4 0,-10 11-4-16,1 1-3 0,2-11-29 15,7-7-88-15,12-6 72 31</inkml:trace>
  <inkml:trace contextRef="#ctx0" brushRef="#br0" timeOffset="-166530.87">3697 5110 944 0,'-16'14'25'0,"-6"4"-17"0,8-4-11 16,-5-3-4-16,0-5 1 15,6-8 6-15,1-7 4 16,-2 0-1-16,3-1-19 16,-4 5 11-16</inkml:trace>
  <inkml:trace contextRef="#ctx0" brushRef="#br0" timeOffset="-165736.3">3299 5301 393 0,'-25'8'130'0,"1"-2"98"0,6 0-27 16,-5 1-19-16,0-3-42 16,1 4-23-1,3 3-48-15,-2-3-19 0,12 2-30 16,1-1-8-16,11-6 6 16,7 0 10-16,21-1 22 15,15-2 8-15,33-2 5 0,12-1-4 16,20 0-11-1,2 2-8 1,10 4-17-16,16 3-6 0,11 16-13 16,1 11-2-16,-5 8-1 0,-6 8 1 15,-8-5 1 1,-2-1 0-16,-13-12 12 16,-20-9 18-16,-15-14 17 15,-7-8 11-15,-22-3 9 0,-5-2-17 0,-33-4-2 31,-8 6-6-31,-31 0-15 0,-22 6-3 16,-34 6-17-16,-24 9-5 16,-48 4-12-16,-12 6-7 0,-13-1-7 31,-7-5-1-31,-1-5 6 16,5-3 4-16,13-14 5 0,14 0 0 15,40-9-2-15,15-4 0 16,36 4 2-16,20 1-4 0,39 0-11 15,20 5 2-15,37 8 1 16,12 6 7 0,22 8 12-16,8-2 0 15,34-1 1 1,21 1 5-16,27-14 8 16,13-3 5-16,14-8 6 0,-9-6 0 0,-16-2 3 15,-14 4-1-15,-39 1 6 0,-24 0 0 31,-37 8-2-31,-19 1 4 0,-56 5-4 16,-29 8-2-16,-50 5-5 16,-26 0-7-16,-23 3-11 15,-26-7-2-15,-7-9-7 0,3-3-5 16,1-15-8-16,13-11-2 0,25-10 1 31,13-2 2-31,47 7 2 16,24 2-5-16,43 15-18 15,21 10-3-15,37 15 0 16,23 9 6-16,43 15 19 16,7-1 6-16,37-4 5 15,13-8 2-15,12-9 2 0,10-11 1 16,-6-4-18-16,-12 1-55 16,-13 2 45-16</inkml:trace>
  <inkml:trace contextRef="#ctx0" brushRef="#br0" timeOffset="-162837.46">16704 5408 639 0,'-31'-3'88'15,"5"3"84"-15,9 0-13 0,11 1-8 16,7 6 2-16,18 4-6 16,8 3-15-16,19 10-41 15,11 2-24-15,21 9-36 16,11 0-14-16,10-8-13 16,15-10-1-16,31-17 13 15,19-5 8-15,17-14 13 0,4 2 4 16,7 4-4-16,-2 1-3 15,-7 1-1-15,-5 1-2 16,-23 2-3-16,-12-3-2 0,-29 5-5 16,-24-2-1-16,-49 5 3 15,-19-5-1-15,-38 7-6 16,-22-1-4 0,-63 4-17-16,-25 7-13 15,-44 5-18-15,-21 0-5 16,-29 7-2-1,1-1 8-15,-25 6 14 16,-7-3 1-16,39 3-6 0,7-6-2 16,37-11 0-16,26-1 7 0,39-9 14 15,26-7 3-15,58 0 4 16,30 2 4 0,57-1 12-16,29 4 8 0,38 6 10 15,21 7 0-15,30 2-12 0,8 4-6 31,11-2-11-31,11-1-1 16,-12-7 4-16,-12-1 3 16,-18 0 2-16,-26-4 2 0,-53 4 0 15,-20 1 1 1,-53-2 8-16,-29 2-5 0,-60-6-14 0,-24-2-6 16,-48-6-15-1,-28-7 0-15,-19-7 1 16,-5-8-7-16,0-2-6 15,14 1 0-15,43 12 8 0,17 11 8 16,59 17 3 0,36 16-1-16,52 12 8 0,33 1 3 15,60 1 7-15,19-9 2 0,50-6-6 16,23-4 6-16,9-12-113 16,17 9 79-16</inkml:trace>
  <inkml:trace contextRef="#ctx0" brushRef="#br0" timeOffset="-161193.28">11175 5400 376 0,'-35'18'70'16,"-3"-4"98"-16,3 1 24 15,5 1 4-15,4-3-17 0,5-4-51 16,4 1-39-16,9-9-16 16,6-1-2-16,4 2-4 15,15-4-2-15,15 2-19 16,15 7-10-16,24 2-11 16,24 4-5-1,31 1-9-15,8-1-3 16,16 4-7-16,-3-8-1 15,15 1 0-15,2-2-2 16,-6-11 4-16,-3-1 1 0,-13-5 3 16,-5 1 2-16,-17-1 1 15,-15 2 2-15,-32-2 2 16,-21 6 1-16,-25-2 1 16,-15 5 5-16,-15 8 1 15,-17 1-1-15,-20 5-3 16,-13 2-5-1,-42 3-4-15,-15 0-2 0,-21-5 1 16,-5-3-1-16,-3-11 0 16,-8-1 0-16,-13-7-2 0,0 2 0 15,2 2-3-15,7 3-1 0,11 6 0 16,7-1-2-16,23 7 0 16,20 2-1-16,35-4 1 15,15-5-1-15,23-4-3 16,14-4-3-16,20-5 5 31,16-4 2-31,35 1 7 0,23-2 4 16,42-4-4-16,12 2-2 15,13-4-2 1,7-2-1-16,11 8 0 0,-9-4 0 0,-9 9 2 16,-9-2 0-16,-27 4 2 15,-2 4 1-15,-35 3 2 16,-16 5 2-16,-40 0 7 15,-20 0 5-15,-28 2 4 16,-19-3-2-16,-37 0-5 16,-17 1-7-16,-24 0-5 15,-6 1-1-15,-26-1-2 16,-12 4-1-16,-7-1 0 16,-11 5 0-16,12-4 0 15,12 1 0-15,18-9-2 16,22-2 0-16,45-6-1 15,17 1-2-15,31-2-9 16,17 5-4-16,29 6-4 0,14 7 0 16,37 7 6-16,23 2 3 0,34-6 4 15,18-7 0-15,32-8 2 16,10-4 0 0,3-5 3-16,1-2 2 15,-16 4 4-15,-20 4 9 16,-32 5 16-1,-18 2-17-15</inkml:trace>
  <inkml:trace contextRef="#ctx0" brushRef="#br0" timeOffset="-146057.64">17812 10767 762 0,'0'-7'143'0,"-2"3"192"16,-6 2-132 0,5-1-27-16,-10-2-39 15,4 2-58-15,-5-8-1 0,0 8-13 16,1 3-6-16,-11 2-20 15,10 12-15-15,-13 3-14 16,0 8-5-16,1 18-5 16,-4 1-2-1,11 13-1-15,4 1 0 16,17 2-1-16,9-6 2 16,17-13-1-16,10-8 0 0,7-19 5 15,2-12-1-15,2-17-23 16,-2-10-42-16,-3-14-154 15,4-7-164-15,-9-6 203 16</inkml:trace>
  <inkml:trace contextRef="#ctx0" brushRef="#br0" timeOffset="-145825.8">18156 10486 1345 0,'6'-8'116'0,"2"2"69"15,-2-4-4-15,4 10-48 0,-9 0-23 0,2 18-38 32,0 9-16-32,-9 21-23 15,3 14-10-15,-10 12-13 16,2 3-6-16,7 4 2 0,-1-1 0 16,10-4-26-16,1-4-27 15,5-8-91-15,2-11-74 16,2-15-297-16,3-8 296 15</inkml:trace>
  <inkml:trace contextRef="#ctx0" brushRef="#br0" timeOffset="-145556.78">18507 10379 1035 0,'7'5'160'0,"-3"10"96"0,-4 28-57 15,-4 12-18-15,-12 22-85 16,0 7-32-16,-1 7-44 16,-7 6-12-16,8-7-6 15,-1-2-17-15,7-11-58 16,7-11-55-16,6-17-185 15,2-14 176-15</inkml:trace>
  <inkml:trace contextRef="#ctx0" brushRef="#br0" timeOffset="-145332.52">18763 10775 1243 0,'-22'25'91'0,"-8"6"78"0,-16-1-19 0,-8 0-25 16,2-1-31-16,7-10-63 31,10-4-19-31,14 0-13 16,14 2-4-16,16 3-1 16,13 4-1-16,24 8 1 15,7-2 2-15,14 1-18 16,8-1-38-16,11-6-176 15,0-7 147-15</inkml:trace>
  <inkml:trace contextRef="#ctx0" brushRef="#br0" timeOffset="-145011.41">19597 10762 1218 0,'-1'-6'202'0,"-7"-5"209"0,-6 8-225 16,-10-2-2-16,-15 10-81 16,-7 4-30-16,-12 13-46 15,2 5-16-15,11 6-10 0,5-1-3 32,26 1-5-32,11-3-3 0,14 1 1 15,16-2 1-15,15-4 3 0,15 0 2 16,8-1 3-1,-4-2 0 1,-12 1 2-16,-13-1 1 0,-25 5 1 16,-20 2-6-16,-30 4-51 15,-13 0-45-15,-18 0-197 0,-1-5 170 16</inkml:trace>
  <inkml:trace contextRef="#ctx0" brushRef="#br0" timeOffset="-144632.56">19878 10800 1150 0,'26'20'132'0,"-12"9"114"0,-3 10-63 0,-11 15-43 16,-8 4-37-16,0 1-52 16,0-3-15-16,0-5-25 15,7-7-5-15,5-3-32 16,1 0-19-16,5-11-17 15,-3-5 0-15,0-12 30 16,-4-13 24-16,-2-21 54 0,-1-12 17 16,0-30 27-16,-1-13 11 15,-1-23-28-15,4 0-18 0,12 7-22 32,8 10-14-17,18 24-8-15,1 12 6 0,9 22-8 0,1 12-1 16,-9 17 0-1,-7 7-4 1,-16 18 2-16,-16 3 1 0,-27 13-1 0,-10 0 2 16,-22 6-36-1,-2-3-47-15,3-13-158 0,11-11-227 16,20-25 258 0</inkml:trace>
  <inkml:trace contextRef="#ctx0" brushRef="#br0" timeOffset="-144154.39">20350 10770 1248 0,'0'38'145'0,"-2"-5"105"15,4-5-110-15,-2-9-11 16,8-16-47-16,12-6-10 0,-1-20 4 16,13-4-8-1,-2-5-16-15,-7-6-16 16,-2 10-28-16,-12-4 2 0,-13 15 6 15,-9 6 2-15,-17 13-2 16,0 13-4-16,-12 19-12 16,2 7-4-16,7 14-3 15,14 3 1-15,11-4 1 0,16-5-1 16,14-15 1-16,3-12 0 16,20-14 2-16,5-8 2 15,15-14 1-15,-1-11 2 16,4-7 2-16,5-2-1 15,-9-3 2 1,4-2 3-16,-20 3 8 16,-20 7 7-16,-22 4 14 15,-17 3 1-15,-22 9-8 16,0 7-10-16,-6 14-20 16,1 14-7-16,3 21-3 0,8 5 0 15,8 6-18-15,13-2-21 16,15-8-38-1,12-9-14-15,25-16-45 16,7-8-36-16,22-19-197 0,5-5 215 16</inkml:trace>
  <inkml:trace contextRef="#ctx0" brushRef="#br0" timeOffset="-143799.95">21396 10860 886 0,'31'-22'241'0,"-12"3"195"0,-23 8-146 15,-18 11-48-15,-18 9-108 16,-7 7-35-16,1 16-60 15,-1 1-17-15,15 8-20 16,7 0-5-16,19-7-17 16,7-5-5-16,18-18-2 15,10-10 3-15,12-13 16 16,7-6 7-16,3-8 7 16,-1-6 7-16,-9-7 13 0,-1-4 8 15,-4-15 13 1,-1-9-3-16,-15-16-10 0,-10-18-8 15,-12-9-15-15,-10 5-2 16,-9 27 4-16,7 22 3 16,3 36-1-1,-2 18-4-15,-1 28-11 0,3 13-5 16,-2 26-4-16,6 10 2 16,5 15 3-16,2 10 0 15,5-6-34 1,6 1-23-16,12-15-61 15,9-12-76-15,14-17-50 0,1-10-73 16,0-15 167-16</inkml:trace>
  <inkml:trace contextRef="#ctx0" brushRef="#br0" timeOffset="-142876.62">22068 10639 1099 0,'3'0'100'0,"-1"2"83"0,-1-2-8 15,1 3-32-15,-1-3-26 16,7-2-50-16,3 2-11 0,8 2-9 16,11-2-2-16,14 0-6 31,10-3-5-31,8-4-8 0,2 6-6 15,-5-2-8 1,-10-1-1-16,-12-3-3 0,-3 3-3 16,-11 4-23-16,-7 0-34 15,-16 0-99-15,2 2-86 16,-1 1 123-16</inkml:trace>
  <inkml:trace contextRef="#ctx0" brushRef="#br0" timeOffset="-142632.45">22084 10825 800 0,'-5'2'137'0,"3"1"138"15,2 0-35-15,8-3-38 0,5 0-28 31,9 0-44-31,6-3-17 0,17-2-38 16,2 0-18-16,5-1-31 16,2 0-13-16,-4-4-19 15,-1-2-37-15,-5 2-185 16,2 1-237-16,4-2 252 16</inkml:trace>
  <inkml:trace contextRef="#ctx0" brushRef="#br0" timeOffset="-142204.58">23344 10062 1169 0,'-14'-11'123'0,"-2"1"95"16,-3-2-9-16,2-1-29 16,-4 0-19-16,1 2-36 15,-4 5-18 1,1 8-37-16,-3 10-18 0,1 15-27 15,0 9-8-15,0 15-7 16,-1 4-1-16,9 21-4 0,4 11-1 16,10 4-3-16,8 4-1 15,11-10 0 1,0-5-1-16,4-7-20 16,-6-9-29-16,-3-2-113 15,-8-7-92-15,-3-4 132 0</inkml:trace>
  <inkml:trace contextRef="#ctx0" brushRef="#br0" timeOffset="-141796.99">22783 10653 1564 0,'33'-12'89'0,"3"-1"53"15,7 0 1 1,9 2-15-16,1 0-22 15,-1-1-62-15,0 1-22 16,-4 4-16-16,-6 6-6 16,4 5 6-16,-6 9-1 0,-7 15-1 15,-7 6 0-15,-8 16-7 16,-6 7-2-16,-10 6 2 0,-2 2 0 16,0-13-3-16,0-7 0 15,2-18 1-15,2-8 1 31,1-19 10-31,0-6 3 0,1-18 13 16,-4-9 9-16,-2-13 11 16,0-12 1-16,1-11-11 15,2-4-10-15,10 4-14 16,6 4-2-16,6 24-1 16,4 9-1-16,-1 20-1 0,0 10-3 15,9 7-2 1,-3 1-17-16,4 1-67 15,-1 0-45-15,-3-3-110 0,1-3-82 16,-2-1 184-16</inkml:trace>
  <inkml:trace contextRef="#ctx0" brushRef="#br0" timeOffset="-141486.98">23742 10626 1102 0,'-13'15'90'0,"-1"-1"86"16,1 2-30-16,23-7-6 15,2-7-15-15,18-2-27 16,8-5-25-16,2-8-11 16,-6-4 0-16,-4 0-4 15,-4-1 0-15,-14 7-5 16,-1-1-2-16,-14-1-5 16,-17-1-4-16,-10-4-10 15,-8 9-9-15,-17 4-20 16,9 13-6-1,-5 19-11-15,4 11-2 0,14 25-9 16,-2 3-22-16,34 3-49 16,12-1-13-16,31-14-9 15,7-8 14-15,3-15 34 16,-3-7-34-16,-3-16-184 16,3-7 183-16</inkml:trace>
  <inkml:trace contextRef="#ctx0" brushRef="#br0" timeOffset="-141037.83">24357 10658 1389 0,'-2'-30'156'0,"-9"3"130"16,-14 5-60-16,-8 6-82 15,-3 10-40-15,-10 4-61 16,5 6-21-16,2 13-15 16,-1 8-5-16,9 7-5 31,4 4-3-31,17-1-2 0,9-10 2 0,15-8 2 15,16-6 1-15,1-9 6 16,10-4 4-16,5-7 9 16,-6 3 9-16,-3-5 12 0,-10 3 4 15,-11 4-3 1,-5 3-5-16,-11 10-16 16,-5 7-7-16,-17 16-7 15,-5 12-3-15,-10 13-3 16,-3 10 0-16,-12 23-33 15,0 11-32-15,0 14-144 16,2-4-12-16,5-18 36 16,11-13 33-16,10-31 144 0,2-13 35 31,22-20 54-31,3-10 39 0,18-20 56 0,7-11 1 16,18-21-25-16,9-9-21 15,33-21-37-15,15-7-18 16,14-9-23-1,9 1-18-15,-8 7-16 16,2 4-7-16,0 14-32 16,-5 7-39-16,-22 12 36 15</inkml:trace>
  <inkml:trace contextRef="#ctx0" brushRef="#br0" timeOffset="31691.09">404 4582 240 0,'0'1'57'0,"0"-1"82"15,4 0 17-15,-1 0 33 16,0-1-4-16,0 1-29 15,2-3-26-15,-4 10-53 0,3 6-22 0,8 8-29 16,10-3-8-16,19 0 6 16,11-1 7-1,19-6 6-15,7-8 0 16,2-4-9 0,-3-9-8-16,-7-4-8 15,-5 0-3-15,-13 0-4 0,-5-4-4 16,-14 4-78-16,-8 2-88 15,-18 5 92-15</inkml:trace>
  <inkml:trace contextRef="#ctx0" brushRef="#br0" timeOffset="31971.25">425 4894 465 0,'-13'-10'103'0,"2"3"128"16,7-3-95-16,2 2-5 16,2 0-11-16,9-1-14 0,9-1-14 0,12 7-36 31,16 3-12-31,14 10-21 0,12-1-6 0,10 7-11 16,0 1-4-16,-3-2 2 15,-6-4-1-15,-6-7 2 16,1-7 2-16,-5-13-6 15,0-10-40-15,1-14-280 16,-11-2 219 0</inkml:trace>
  <inkml:trace contextRef="#ctx0" brushRef="#br0" timeOffset="32393.44">1113 4236 933 0,'-8'-6'97'0,"-2"6"66"15,4 8-79-15,-3 5-39 16,-4 2-10-16,4 1 10 0,2 3 8 31,6-5-6-31,1 5-6 0,6 5-18 16,7-1-10-16,12 6-10 0,8 1-1 15,6-2 12-15,7-1 7 16,9 1 21-16,1 2 9 16,-4 0-9-1,-5 2-6-15,-14 1-17 16,-8 5-9-16,-3 1 0 16,-9 2-2-16,-7 5 0 15,1-2 0-15,-9 3-1 0,-6-4 0 16,-8 6 2-1,-7 1 1-15,-15 2 1 16,-11 2 0-16,-19 0 0 0,-6-1-2 16,-11 6-4-16,-2 4 0 0,-1 16-71 31,-4 12-109-31,-36 38 104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6:22:47.1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14451 784 352 0,'-1'-23'115'16,"-2"2"97"-16,-2 4-2 16,0 6-50-16,-3 3-17 0,0 6-8 15,-4 4-3-15,1 3-26 16,1 1-17-16,9-1-38 15,1-1-8 1,8 1-2-16,-1 3 7 0,12 16 20 16,-1 9-1-16,-1 23-22 15,0 9-5-15,-6 11-26 16,-3 1-9 0,0-6 0-16,-5 2-3 0,-1-4-28 15,-2-1-13-15,-2-10-55 16,2 0-38-16,0-17-85 0,4-4-117 15,10-23 193-15</inkml:trace>
  <inkml:trace contextRef="#ctx0" brushRef="#br0" timeOffset="273.93">14874 783 926 0,'0'0'100'0,"-1"3"78"31,-9 3-13-31,9 13-44 0,1-2-34 16,7 18-45-16,0 1-10 0,4 16-6 15,0 5-2-15,1 9-10 16,3 5-5-1,-3-4-6-15,2-3-1 0,7-5-3 16,-1-11-19-16,4-11-51 16,0-7-43-16,-10-16 55 15</inkml:trace>
  <inkml:trace contextRef="#ctx0" brushRef="#br0" timeOffset="596.13">14849 787 1272 0,'8'-14'144'16,"0"-5"106"-16,1 5-71 16,1 0-1-16,-4 0-60 15,3 1-37-15,15 7-49 0,1-1-8 16,13 11-16-16,6 2-4 15,7 7-3-15,2 1-1 16,4 5 1 0,-6 4 0-16,-12 6-1 15,-9-1 0-15,-25 7 3 16,-8-1 2-16,-24 3-5 0,-9 4-17 0,-9-3-52 16,-5-1-36-16,-1-8-107 31,9-2-78-31,1-16 161 0</inkml:trace>
  <inkml:trace contextRef="#ctx0" brushRef="#br0" timeOffset="984.36">15914 835 914 0,'-13'-7'122'0,"-7"3"116"15,-7 2-29-15,-6-1-31 0,-7 3-26 0,-4 0-48 16,5 5-12-16,-4 12-27 15,-1 7-16-15,1 18-24 16,-1 6-7-16,3 8-12 16,8 6-2-16,11-2-4 15,20 3 0-15,17-10-3 16,11-1 0 0,22-6-1-16,1-6 2 15,6-14-47-15,0-10-46 16,5-16-188-16,5-3 158 15</inkml:trace>
  <inkml:trace contextRef="#ctx0" brushRef="#br0" timeOffset="1198.32">16291 1011 1023 0,'-2'5'104'0,"4"-3"82"15,6-2-11-15,7-2-6 0,8-3-51 16,3 2-70 0,8-2-15-16,2 1-17 0,6-3-7 15,3 1-6-15,5 0-2 16,-3 3-52-16,-2 1-66 0,-12 5 67 16</inkml:trace>
  <inkml:trace contextRef="#ctx0" brushRef="#br0" timeOffset="1355.57">16441 1242 1205 0,'0'20'143'16,"0"-1"88"-16,12-11-89 16,6-5-6-16,10-11-78 31,2-9-27-31,13-10-65 0,4-1-70 0,5-1 61 31</inkml:trace>
  <inkml:trace contextRef="#ctx0" brushRef="#br0" timeOffset="1558.15">17337 969 1072 0,'-8'23'87'15,"3"-1"73"-15,-1 1-38 0,9 0 5 16,2 6-52-16,9 4-63 16,8 1-10-1,5 0-2-15,1-1 0 0,10-8-36 16,-2 0-60-16,-7-11 58 31</inkml:trace>
  <inkml:trace contextRef="#ctx0" brushRef="#br0" timeOffset="1723.14">17334 751 1078 0,'-7'-1'31'0,"4"-4"-5"15,5-6-32-15,10-10 6 16</inkml:trace>
  <inkml:trace contextRef="#ctx0" brushRef="#br0" timeOffset="2236.52">17826 1043 1195 0,'-5'61'80'0,"-1"-10"11"16,4-15-3-16,4-12-21 15,1-5-38-15,5-13-22 16,-3 0-3-16,1-6 2 16,-5 0 0-16,4-8 4 15,-2-3 6-15,2-8 25 16,5-6 7-16,-1-13 5 16,8-7-4-16,2 2-22 0,7 2-4 0,-1 16 3 15,-3 9-1-15,5 16-4 16,-2 6-4-16,3 12-12 31,9 5 0-31,0 1-1 16,1-2-1-16,10-8-1 0,-4-4 1 15,5-13 1-15,0-5 2 16,-7-14 2-16,-4-4 1 0,-10-5 1 16,-4-5 0-16,-7-4 2 15,-5 4-1 1,-11 11-6-16,-2 9-3 15,-4 16-6-15,-2 11-2 16,4 14 2-16,3 4 3 16,8-1 2-16,5-1 1 0,12 0 0 15,3-2 1-15,1-2-1 16,-1 3-1-16,-9-3 0 16,-12 4 0-16,-11 0 1 15,-8 0 1-15,-10-5-53 16,0-6-44-16,-2-13-271 15,2-8 215-15</inkml:trace>
  <inkml:trace contextRef="#ctx0" brushRef="#br0" timeOffset="2394.62">18941 456 1354 0,'10'46'107'16,"-7"11"71"-16,-10 11-10 15,0 15-23-15,-3 4-51 0,2-7-68 16,8-1-13-16,7-19-64 16,2-6-67-16,10-10 67 15</inkml:trace>
  <inkml:trace contextRef="#ctx0" brushRef="#br0" timeOffset="2738.8">18826 955 1246 0,'27'-8'65'0,"9"1"95"15,4 6-50-15,12 1 14 16,3 1-18-16,2 10-75 16,-2 4-16-16,-6 8-11 15,-11 4-3-15,-13 3-1 16,-8 0-1-16,-9 1 1 15,-5-2 0-15,-4-7 4 16,-6-8 3-16,1-9 9 0,-5-5 4 16,0-6 17-16,0-9 12 15,5-8 10-15,6-4-4 16,4-8-22-16,12-1-19 16,17-5-18-16,8 2-4 15,10 2-51 1,9-2-42-16,-2 3-206 0,4-4 174 0</inkml:trace>
  <inkml:trace contextRef="#ctx0" brushRef="#br0" timeOffset="3429.74">20388 1294 1821 0,'0'4'0'0,"1"36"1"0,1 48-6 0,1-4-19 0,5 1-22 0,-3-10-30 0,-2-29-97 15,2-8-96-15,-1-16 146 16</inkml:trace>
  <inkml:trace contextRef="#ctx0" brushRef="#br0" timeOffset="3675.57">20377 972 939 0,'5'-17'152'15,"6"-1"207"-15,12 9-221 16,10 2 9-16,21 7-27 16,6 0-26-16,13 8-27 0,1 5-17 0,-16 9-17 31,-3 5 0-31,-33 4-5 0,-12 2 3 15,-35 5-3-15,-16 0-4 16,-23-5-15-16,-7-1-27 16,-1-9-68-16,2-7-42 0,18-13-164 0,10-4-243 15,34-15 318-15</inkml:trace>
  <inkml:trace contextRef="#ctx0" brushRef="#br0" timeOffset="4195.32">21072 986 957 0,'10'47'160'0,"-7"1"101"16,-4-7-98-16,1-8-5 15,6-17-76-15,14-9-19 16,15-11-7 0,0-12-4-16,12-9-16 0,4-4-6 15,-7-7-3 1,-2-2 0-16,-16 4 29 0,-15 4 8 0,-27 6 1 15,-14 7-4-15,-22 7-35 16,0 12-17 0,-11 21-16-1,3 17-4-15,1 17 1 16,-2 1 3-16,20-1 3 0,9-7 1 16,29-12 1-16,19-5 2 15,22-16 7-15,9-2 3 16,16-15 3-16,5-5-1 15,22-3-7-15,12-3-1 0,14 8-3 16,-4 4-1 0,-21 10 0-16,-18 5 1 15,-39 8-1-15,-11 0 2 16,-23 2 2-16,-4-2 4 0,-22 0 3 16,-6-12 4-16,-6-12 3 15,5-11 2-15,6-22 11 16,4-9 6-16,13-14 14 15,13-7 5-15,24 0-9 16,6 3-10-16,16 5-22 16,-5 5-10-16,4 9-7 15,2 3-3-15,-1 11-49 0,1 0-44 16,-4 5-158-16,-5 2-134 16,-1-9 211-16</inkml:trace>
  <inkml:trace contextRef="#ctx0" brushRef="#br0" timeOffset="4788.43">22612 794 1086 0,'-28'20'210'16,"-4"5"250"-16,4 12-305 0,1 4-10 0,-1 8-85 16,-1 1-31-16,1 2-23 15,3-3-4-15,21-8-5 16,11-3-4-16,21-13-3 16,12-8 0-16,15-13 1 15,10-8 2-15,7-11 4 16,5-9 0-16,-7-3 2 15,-6-1 1-15,-10-2 1 32,-14 9 1-32,-28 9-1 15,-9 12-1-15,-22 14-6 16,-7 10 1-16,-6 13 1 0,-3-3 2 0,21-3 1 16,11-10 1-16,27-14 3 15,7-5 3 1,18-8 8-16,2-13 8 15,-10-5 16-15,-4-1 5 0,-7-3 6 16,-6 1-4 0,-5 3-15-16,-5 7-8 0,-11 17-12 0,2 6-7 15,-6 24-4-15,-1 5 0 16,0 15-2 0,2 7 2-16,10 6-1 15,-2 3 0-15,1 7 0 0,1-4 0 31,-13-1 0-31,-5-5 3 0,-16-14 1 0,-3-3-4 16,-8-16-42-16,-2-11-29 16,-3-13-126-16,7-12-100 15,11-15 167-15</inkml:trace>
  <inkml:trace contextRef="#ctx0" brushRef="#br0" timeOffset="5051.96">23617 1074 1373 0,'-20'2'179'16,"-10"3"42"-16,-11-2-5 16,-4 2-2-16,-5 10-121 15,-8 3-30-15,6 18-37 0,3 2-12 16,27 8-9-16,14-2-4 15,28-5-7-15,20-9-2 16,20-11-15 0,14-13-21-16,11-7-75 15,-1-10-45-15,1-10-101 16,-17-7-79-16,-7-5 197 0</inkml:trace>
  <inkml:trace contextRef="#ctx0" brushRef="#br0" timeOffset="5415.15">23849 503 1410 0,'6'13'118'0,"-7"4"42"15,1 10-1-15,-7 22-34 16,1 16-43-16,5 26-37 16,-7 10-9-16,5 5-16 15,-5-7-7-15,9-12-5 31,6-10-1-31,13-18 0 0,15-6 1 16,3-20 0-16,9-7 1 0,0-19 5 16,7-13 2-16,0-18 2 15,-4-9 1-15,-7-12-2 16,-7-3 1-16,-22-7-2 0,-9 8-2 16,-13 15 2-1,-11 15-1-15,-8 30 0 16,-3 15 3-16,-1 21-3 0,9 6-1 15,17 5-2 1,16-5-2-16,27-6-4 16,12-6-3-16,15-15-50 15,1-8-50-15,4-2 53 16</inkml:trace>
  <inkml:trace contextRef="#ctx0" brushRef="#br0" timeOffset="8543.36">14453 2287 534 0,'0'-3'83'0,"2"3"76"16,-1-6 7-16,4-1-28 15,-2 1-16-15,-3-3-26 16,0 2-12-16,-3 4-14 31,-7-8-8-31,-4 11-10 16,-8-2-4-16,-11 4-1 15,-8 9-3-15,-11 6-11 16,-7 10-5-16,-4 19-11 0,2 4-5 16,10 9-5-16,18 2 2 15,21 1 10-15,12-7 2 16,22-5 7-16,16-2-2 15,23-14-11-15,5-2-4 16,9-11-3-16,-8-4 0 16,-2-16-1-16,3-4-2 15,0-19-87-15,1-6-68 16,8-10 78-16</inkml:trace>
  <inkml:trace contextRef="#ctx0" brushRef="#br0" timeOffset="8793.76">15065 2139 847 0,'0'6'109'16,"2"5"101"-16,-1 3 5 0,2 12-3 16,5 5-39-16,0 20-61 31,-3 9-20-31,-4 9-36 15,-2 4-14-15,-4 1-21 16,-3-3-7-16,7 1-6 16,-2-6 0-16,-1-6-39 15,4-8-35-15,4-23-116 16,-1-7-95-16,1-29 149 16</inkml:trace>
  <inkml:trace contextRef="#ctx0" brushRef="#br0" timeOffset="9079.35">14997 2022 1143 0,'5'-5'106'0,"1"-6"57"16,10 0 6-16,5-3-46 16,10 0-36-16,9 0-38 15,2 1-6-15,10 8 0 0,8 5-2 16,-5 11-11-16,-4 12-4 15,-15 13-3-15,-22 6 0 0,-26 12 1 32,-15 4 0-32,-22 1-5 15,-3-1-3-15,1-9-10 16,1-10-9-16,6-10-44 16,4-9-33-16,4-18-89 15,3-2-89-15,25-25 144 16</inkml:trace>
  <inkml:trace contextRef="#ctx0" brushRef="#br0" timeOffset="9371.62">15759 2019 1185 0,'-11'19'102'0,"2"12"69"15,4 14 5-15,-3 19-40 16,3 10-36-16,1 7-61 16,-4-1-16-16,6-9-16 15,1-1-1-15,1-4-18 16,0-1-32-1,1-2-99-15,1-11-87 16,-1-13 116-16</inkml:trace>
  <inkml:trace contextRef="#ctx0" brushRef="#br0" timeOffset="9656.09">16209 2251 1194 0,'1'11'69'0,"7"0"68"31,6-10-23-31,15-2 22 16,9 1-27-16,9-11-58 0,5 8-23 15,-6-7-18-15,1 2-3 0,-3 5-2 16,1-5 3-16,-14 7-57 16,1-6-82-16,-18 6 77 15</inkml:trace>
  <inkml:trace contextRef="#ctx0" brushRef="#br0" timeOffset="9840.6">16251 2457 1363 0,'37'10'103'0,"2"-1"55"15,-3-7 10-15,4-2-35 16,-2-6-44-16,1-7-62 16,2 0-16-16,6-4-103 15,-1 3 69-15</inkml:trace>
  <inkml:trace contextRef="#ctx0" brushRef="#br0" timeOffset="10656.3">17649 2017 1110 0,'-8'4'108'0,"-9"0"62"0,-13 1-38 16,-10-3 6-16,-12 2-55 15,-6 3-32-15,9 8-36 0,8 9-7 16,13 4-8-16,7 7-4 16,16-5-1-16,5-1 1 15,15-6 2-15,8-1 1 16,10-11 2-16,8-4 1 16,13-7 1-16,3-8 1 15,0-13 2-15,-5 1 2 16,-14-12 1-1,-8 2 2-15,-7 0 3 0,-10 3 0 0,-4 16 0 32,-5 10-1-32,-4 18-4 0,-4 12-3 15,-4 19-3-15,7 1-3 16,6 2 0-16,7-13 0 0,12-16 1 16,4-14 3-16,9-19 16 15,2-10 3-15,0-10 5 31,-2-6 1-31,-10-8-9 0,-2 4-2 0,-5 3-1 16,-4 8 0-16,-5 19-4 16,-5 11-1-16,-6 17-4 15,0 13-2-15,0 11 4 0,0 0 2 32,5 8 2-32,2-7 1 0,-1 9-3 0,-3-1-3 31,-5 1 1-31,-9 1-1 0,-12-2 0 15,-6 2 1-15,-10-1-12 16,1-2-30-16,2-16-122 16,7-11-125-16,17-28 146 15</inkml:trace>
  <inkml:trace contextRef="#ctx0" brushRef="#br0" timeOffset="10894.76">18482 2126 1601 0,'-16'21'127'0,"-10"9"68"0,-8 3-18 16,-3 5-24-16,-3 1-58 16,12-6-64-16,7 4-13 15,27-4-15-15,13-3-3 0,24-8-4 16,4 3 1-1,12-14 2-15,9-5 0 0,9 1-86 16,10-7-57 0,20 1 74-16</inkml:trace>
  <inkml:trace contextRef="#ctx0" brushRef="#br0" timeOffset="11300.33">19635 3110 772 0</inkml:trace>
  <inkml:trace contextRef="#ctx0" brushRef="#br0" timeOffset="11575.16">19738 2312 1179 0,'11'-23'102'0,"3"8"123"15,3 3-68-15,7 6 7 16,1 4-20-16,2 2-52 16,5 5-18-16,-7 4-22 31,-8 10-9-31,-9 6-11 0,-8 1-1 15,-11 13-5-15,-9 2-2 16,-10 2-9-16,-10 1-4 16,-15-3-16-16,0 0-29 15,1-5-68-15,1-6-43 16,13-17-103-16,13-9-86 16,29-27 192-16</inkml:trace>
  <inkml:trace contextRef="#ctx0" brushRef="#br0" timeOffset="12075.77">20290 2472 975 0,'-5'15'157'16,"1"1"85"-16,2-11-29 15,8 0-22-15,8-13-70 16,1-5-30-16,-3-12-27 0,12 0-9 15,-10-4-16-15,0-2-4 16,2 4 0-16,-8 0 1 16,-3 7 2-16,1-1-4 0,-14 13-13 15,-4 8-9-15,-17 14-11 16,-12 16-4-16,-8 10-3 16,-1 4 1-16,13 2 2 15,11-7-1-15,22-9 0 16,11-6 0-1,29-16 1 1,7-8 2-16,17-21 2 0,0-4 2 16,4-3-1-16,-4 2-1 15,2 12-2-15,-4 3 1 16,-17 17-1-16,-1 5 0 0,-20 10 3 0,-6 3 1 16,-14-4 3-1,-9 2 2-15,-4-6 0 0,1-7 0 31,2-7-1-31,5-4 0 0,2-12 1 0,5-2 7 32,6-9 22-32,11-5 5 0,11-1-3 15,7-2-9-15,20-1-23 16,2 0-5-16,5-4-8 16,7-3-32-16,-6-3-102 0,-5-8-11 0,12-8 56 31</inkml:trace>
  <inkml:trace contextRef="#ctx0" brushRef="#br0" timeOffset="12530.02">21812 2216 1000 0,'-3'17'173'0,"2"1"86"0,1-4-30 16,1 8-19-16,4 6-86 16,-3 9-29-16,-1 5-47 15,-1 6-14-15,0-3-18 16,0 0-4-16,0-15-4 15,0-2-2-15,3-11-26 16,-3-9-26-16,11-9-110 16,2-7-98-16,7-16 138 15</inkml:trace>
  <inkml:trace contextRef="#ctx0" brushRef="#br0" timeOffset="12661.6">21808 2044 1534 0,'-7'11'62'16,"1"-6"-10"-16,4-7-3 0,12-12-27 16,3-6-56-1,13-1-376-15,12-2 285 16</inkml:trace>
  <inkml:trace contextRef="#ctx0" brushRef="#br0" timeOffset="13115.28">22189 2274 1292 0,'-3'64'107'16,"-9"-6"67"-16,-4 0-9 16,-6-9-21-16,0-8-35 15,6-12-49-15,3-7-13 0,10-22-9 0,3-8-3 32,10-17-4-32,10-7-3 15,10-11-12-15,10-2-1 0,5-1 5 16,-1 7 1-16,-6 18 1 15,-5 5-2-15,-7 21-13 16,-7 8-5-16,0 6-2 16,-5 10 0-16,0 1 2 15,8-4 1-15,-1-12 0 0,9-5 0 16,3-15 0 0,1-7 2-16,4-12 2 15,-1-3 1-15,-11-2 2 0,-2-2-1 16,-11 13-2-16,-5 2-1 15,-5 15-5-15,-2-1-1 0,-2 13-3 32,1 5-2-32,6 8-1 15,10-3 1-15,18 4 3 0,4-2 3 16,16 0 5-16,3-3 2 16,-13 3 2-16,-5 2 1 15,-24-7 3-15,-19 5 2 16,-35-3-16-16,-15-2-30 0,-17-10-99 15,5-7-108 1,17-15 126-16</inkml:trace>
  <inkml:trace contextRef="#ctx0" brushRef="#br0" timeOffset="13322.34">23087 1773 1140 0,'35'11'185'0,"-5"5"101"16,-13 14-36-16,-6 9-13 15,-6 21-60 1,-8 8-25 0,-2 17-56-16,-3 2-27 0,5-5-42 15,1-8-11-15,6-19-7 0,5-4-19 0,4-17-66 16,-1-2-53-16,-1-10-161 16,-3-5 156-16</inkml:trace>
  <inkml:trace contextRef="#ctx0" brushRef="#br0" timeOffset="13716.71">23101 2197 1381 0,'11'2'69'16,"5"-4"120"-16,8 1-75 0,10-10 32 16,7 3 0-16,19 5-70 15,2 3-26-15,6 11-30 16,0 14-8-16,-7 8-6 15,-9 11 2 1,-14 7-1-16,-19-1 0 16,-19 2 1-16,-2-1-1 15,-9-7 0-15,7-2 0 16,-9-10-1-16,2-7 0 0,-3-14 3 16,-4-11 2-16,11-19 5 15,2-9 7-15,17-10 14 0,4-5 6 16,28-6 1-16,4 2-9 15,4 1-14-15,3 4-8 16,-3 10-9-16,5 5 2 16,-2 9-31-1,8-1-48-15,-1 0-458 0,6-2 356 0</inkml:trace>
  <inkml:trace contextRef="#ctx0" brushRef="#br0" timeOffset="16275.07">15578 3673 442 0,'-2'11'125'0,"-3"0"123"16,2-1-25-16,0 4-61 15,2-1-29-15,-6-4-33 32,4 2-13-32,-5-1-19 0,-1-6-2 0,-12 6-11 15,-6-5-4-15,-14 1-9 31,-8-1 3-31,-6-2 4 0,0 3 3 0,8 7 1 16,4 1-3-16,12 16-11 16,2 6-12-16,7 10-12 0,2 1-7 15,16 10-6 1,9-3-2-16,19-7-2 0,11-8 0 31,13-17 1-31,11-6 1 16,26-16 0-16,7-6-5 0,5-10-58 15,-5-8-43-15,-16-6-158 16,-4-7-191-16,-4 0 263 16</inkml:trace>
  <inkml:trace contextRef="#ctx0" brushRef="#br0" timeOffset="16667.91">16092 3877 940 0,'2'0'184'15,"-1"1"136"-15,-2 6-80 0,-1 7-35 16,-1 3-63-16,0 8-30 15,0 7-42 1,1 6-16-16,-6 15-28 16,2 6-9-16,3 7-10 0,-4-1-3 15,6-10-1-15,1-3-1 16,0-14-1-16,1-7-1 0,-1-13-9 31,2-9-2-31,-2-10-1 0,-2-11 1 16,1-16 10-16,2-11 1 0,7-26 2 15,6-12-1-15,13-10 0 16,6 2 4-16,12 15 9 16,3 11 7-1,-5 21 5-15,3 9 0 0,-8 18-7 16,-8 10-5-16,-5 4-3 16,-8 6-1-16,-4 9-4 0,-2 4 1 31,-10 6 0-31,-2 7 2 0,-13 3 0 15,-8 4 0-15,-8 4-5 0,-5-7-12 16,0-7-47-16,2-8-34 0,5-23-84 16,4-12-55-16,15-22 126 31</inkml:trace>
  <inkml:trace contextRef="#ctx0" brushRef="#br0" timeOffset="16895.8">16969 3770 1440 0,'5'34'144'0,"-11"4"65"16,-1 0 4-16,-8-2-74 16,-1 2-49-16,5-8-51 15,3 0-12-15,-2 1-18 31,9-4-12-31,2 5-87 16,9 1-65-16,7 3-307 0,7 4 263 16</inkml:trace>
  <inkml:trace contextRef="#ctx0" brushRef="#br0" timeOffset="17135.18">17619 3866 910 0,'0'0'137'0,"2"0"223"15,-1 0-188-15,20-7-2 16,4 1-30-16,13-5-67 16,3-5-19-16,5-3-19 15,1 0-9-15,4 4-16 16,-1-3-3-16,-12 4-47 15,-3 8-53-15,-18 0-303 16,-4 6 243-16</inkml:trace>
  <inkml:trace contextRef="#ctx0" brushRef="#br0" timeOffset="17316.12">17637 3982 1438 0,'6'13'154'16,"0"-2"78"-16,16-8-38 15,5-1-35-15,6-5-64 16,2-5-34-16,7-3-39 16,1-3-9-16,8-4-39 0,1 1-46 15,12-7-132-15,12 2 114 16</inkml:trace>
  <inkml:trace contextRef="#ctx0" brushRef="#br0" timeOffset="17758.09">19575 3281 1134 0,'5'8'156'0,"-2"3"112"0,0 9-74 16,5 7-12-16,-6 17-53 16,1 6-28-16,3 9-40 15,1-2-12-15,-1-5-28 0,2-10-9 31,-2-7-15-31,-3-2-26 0,-3-3-98 16,-8-3-108-16,-1 3 123 0</inkml:trace>
  <inkml:trace contextRef="#ctx0" brushRef="#br0" timeOffset="18034.91">18829 3956 1000 0,'-1'3'113'0,"10"5"96"15,7-5-7-15,26 0 6 16,18 2-32-16,26-8-14 31,7-4-7-31,38-5-22 0,18-3-23 16,20-2-57-1,-2 4-16-15,-10 6-17 0,-17 0-3 16,-14 7-7-16,-11 7-1 16,-44 5-55-16,-9 2-60 15,-38 10-206-15,-10 1 171 16</inkml:trace>
  <inkml:trace contextRef="#ctx0" brushRef="#br0" timeOffset="18351.12">19298 4075 1634 0,'0'-1'48'0,"0"6"-6"16,0 18 126-16,-7 4-55 0,3 20 15 16,-7 12-15-16,0 7-75 15,1 5-19-15,5 0-13 16,1-6-1-16,4-7-20 0,1-3-29 16,7-15-72-16,5-7-51 15,9-21-276-15,11-9 264 16</inkml:trace>
  <inkml:trace contextRef="#ctx0" brushRef="#br0" timeOffset="18539.27">19801 4211 1613 0,'-6'40'141'0,"-2"4"48"15,-3 8-43 1,-2 3-8-16,-3 2-77 0,2 1-29 15,2-3-30 1,-1 2-37-16,7-7-127 0,2-4-108 16,17-17 131-16</inkml:trace>
  <inkml:trace contextRef="#ctx0" brushRef="#br0" timeOffset="19166.87">19856 4090 990 0,'0'6'135'0,"0"-1"161"15,5 6-66-15,0 0-37 16,4 1-45-16,7-8-77 16,6-1-17-16,11-3-4 15,8 0-3-15,10 3-16 0,5 2-6 16,-15 10-12-16,-14 9-2 16,-24 12 3-16,-15 2-1 15,-23 5 0 1,-11 1-1-16,-9-5-18 15,-6-1-14-15,-4-16-33 0,10-3-20 16,6-19-35-16,8-9-16 16,20-15-52-16,10-4-21 0,22-1-199 15,11 1 225-15</inkml:trace>
  <inkml:trace contextRef="#ctx0" brushRef="#br0" timeOffset="19468.49">20743 4274 1359 0,'6'-8'135'15,"-7"4"105"-15,-9-4 0 0,-17 17-33 16,-9-3-38-16,-16 15-66 15,-11 10-23 1,-11 7-42-16,-2 13-13 16,11 7-22-16,7 4-7 15,34-2-9-15,13-2-3 0,33-4-2 16,19-6 2-16,29-8 5 16,16-15-8-1,28-14-57-15,15-11-51 0,20-11 64 16</inkml:trace>
  <inkml:trace contextRef="#ctx0" brushRef="#br0" timeOffset="34952.08">8445 5922 434 0,'13'-5'20'0,"0"-7"19"0,2-1 21 16,6 1 36-16,0-1 21 15,7-1 9-15,0 3-21 0,12 4-43 16,4 4-21 0,17 5-29-16,4 4-5 0,8 2 8 15,-7-2 11-15,-1 2 21 16,2-3 9-16,15 1 6 15,13-6-4-15,19 5-13 16,7-2-8-16,2 3-18 16,-4 7-8-16,5 4-7 15,10-2 1-15,0 0 0 0,-7 1 0 16,-7-8-1-16,-16-6 1 31,19-6-2-31,9-5 1 0,-4-2-2 16,1 3 0-16,-9 0-1 0,2 8 0 31,2 5 22-31,-2 6 5 0,-12 9 3 16,-18-5 2-16,-23-1-20 15,-6-2-3-15,-14-4 2 16,-5-4-1-16,-14-4 6 16,-11-2-1-16,-9-6 5 15,-10-1 2-15,-13-7-1 0,-4-2 2 16,-8 0-14-16,-9-3-1 15,-5-4-5-15,-2 0 0 16,-16 4-1-16,-6 4-3 16,-22 3-3-16,-19-1 3 15,-19-2-24-15,-4 3-8 16,8-5-15-16,-6-3-7 16,-11 1 25-1,-3 4 10-15,-4 14 13 0,6 3 4 16,7 5 1-16,-9 9 0 15,-1 6 1-15,0 5-1 16,9 1 1-16,8-1 1 0,-10-5 0 16,-1-2 0-1,9-12 0-15,9-3-1 0,19-11 0 16,12-4-1-16,2-1-1 16,4 2 0-16,14 6-2 15,13 2-1-15,17 6-5 16,16 0-4-16,19 10-5 15,13 3 1-15,25 6 12 16,11 3 6-16,25 2 7 16,2-3 2-16,9-2-2 15,-3-2-1-15,11-4 3 16,19-2 0-16,30-7-4 16,6-1-1-16,15-6 0 15,7 0 1-15,2-3 4 16,6 0 1-16,7-4 5 15,3 2 12-15,-10-4 7 16,-1-4 4-16,-15-2 1 16,-4 0-11-16,-11 3-7 0,-10 1-2 15,-32 8-5-15,-22 3 2 0,-39 1 2 16,-14 9 9-16,-24-2-80 31,-12 4 48-31</inkml:trace>
  <inkml:trace contextRef="#ctx0" brushRef="#br0" timeOffset="44978.96">9283 6545 818 0,'14'-24'115'0,"-6"12"112"16,-3 9 8-16,-10 15-39 15,-4 9-17-15,-5 18-56 16,-2 9-31-16,0 8-42 16,2 9-19-1,3 6-21-15,1 1-2 0,-1 7-6 16,7 0 0-16,-6-2-28 0,7-1-32 16,5-13-97-1,2-12-70-15,14-18 117 16</inkml:trace>
  <inkml:trace contextRef="#ctx0" brushRef="#br0" timeOffset="45265.15">9908 6772 810 0,'3'-6'161'0,"5"-5"137"16,-6 8-92-1,-1 1 2-15,-1 8-64 16,-1 10-21-16,-3 17-43 0,-5 11-22 16,-1 18-26-16,3 9-10 0,-1 1-16 31,6-1 0-31,2-9-46 15,2-12-43-15,7-13-142 0,-3-7-159 16,9-10 215-16</inkml:trace>
  <inkml:trace contextRef="#ctx0" brushRef="#br0" timeOffset="45688.65">9963 6739 1345 0,'8'-17'161'0,"1"3"94"0,4 4-52 16,4 2-21 0,2 7-64-16,7-6-37 15,7 7-40-15,3 0-16 0,-3 3-16 16,2 1 0-16,-10 7-4 16,-11-3-1-16,-6 10 4 15,-14-2 0-15,-15 9 0 16,-9 1-8-16,-14-1-17 0,-5 0-10 15,7-3-9-15,1-6 4 16,19-3 13 0,9-6 4-16,24 1 5 15,10-3 2-15,26-2 2 0,5-3 3 16,11 0 3-16,-6 2 0 16,-10 10 4-16,-7 6 1 15,-18 13 4-15,-8 4 1 16,-19 15 2-16,-14 7 0 15,-19 2-3-15,-7 1-1 16,-17-16-15-16,-3-6-17 0,4-18-49 16,6-9-32-1,20-20-92-15,11-7-43 16,26-22-119-16,17 0 179 16</inkml:trace>
  <inkml:trace contextRef="#ctx0" brushRef="#br0" timeOffset="45931.28">10817 6952 891 0,'19'5'126'0,"-7"-2"159"15,10 5-60-15,-9 0-11 16,-1 3-43-16,-5 11-84 15,-2 1-35-15,-2 4-30 0,-3 0-8 16,0-2-10 0,4-1-2-16,1-8-30 0,-2 1-40 15,0-9-110-15,2-3-130 16,11 3 166-16</inkml:trace>
  <inkml:trace contextRef="#ctx0" brushRef="#br0" timeOffset="46648.43">11195 6846 809 0,'-3'49'73'0,"0"2"64"0,-3 1-27 15,1-2-4-15,-3 1-28 16,6-12-38-1,2-9-19-15,0-9-5 16,7-10 5-16,-7-10 16 16,0-1 11-16,0 0 21 15,1-1 6-15,-1-10-8 16,2-5-11-16,4-9-19 16,7-9-6-16,7-2-3 15,4-2 6-15,6 7 16 0,3 4 3 16,0 13-3-1,0 4-7-15,2 17-26 0,-5 5-8 16,-2 20-7-16,-4-1 1 16,-3 12-1-16,-1-2 0 15,1-10 1-15,2-2 0 0,2-18 1 16,1-5 1-16,4-11 0 0,-3-9 12 31,-5-11 17-31,-7-8 5 16,6-13 6-16,-5 0-10 15,-4-1-18-15,1 8-6 0,-7 13-3 0,4 12 0 16,-2 13 1-16,-1 2 1 16,8 12 1-16,2 1 1 15,4 8 5-15,4-3 4 16,0 3 0 0,-1-1 1-16,-4-1-5 15,-12 4-2-15,-13 1-3 16,-10 5-1-16,-17 3-15 15,-1-1-20-15,-5-12-57 0,2-4-60 16,3-16-166-16,7-11-241 16,25-29 310-16</inkml:trace>
  <inkml:trace contextRef="#ctx0" brushRef="#br0" timeOffset="46843.55">12123 6561 1439 0,'31'6'159'15,"-5"13"118"-15,-1 5-32 16,-16 14-74-16,-6 4-38 16,-4 12-60-16,-7 6-24 15,-6 4-30-15,12 7-8 0,-10-1-15 0,2-7-28 32,10-10-66-32,-3-4-55 0,12-9-165 15,-2-12-222-15,4-7 312 16</inkml:trace>
  <inkml:trace contextRef="#ctx0" brushRef="#br0" timeOffset="47135.63">12205 6919 1353 0,'25'0'139'0,"0"3"114"16,7 6-42-16,1 4-39 15,2 0-32-15,3 1-47 16,-5-2-31-16,8 12-36 0,-7 3-10 15,0 11-15-15,-12 1 3 16,-10 10-10-16,-4 0-7 0,-8-5-4 16,0-4 1-1,-1-14 10-15,-6-5 6 16,7-20 5 0,0 3 3-16,8-15 20 0,3-7 20 15,8-15 26 1,8-6 13-16,19-12-17 15,1-4-21-15,8-3-29 0,2-1-10 0,-3 6-69 16,-7-2-40-16,10 7 54 16</inkml:trace>
  <inkml:trace contextRef="#ctx0" brushRef="#br0" timeOffset="49436.28">14062 7024 242 0,'8'-1'89'0,"-1"-2"-45"0,-3-4 97 0,-6 3-36 16,0-1 16-16,-9 3 35 0,-1 2-17 15,-2 7-33-15,1 4-18 16,2 9-18-1,-2 7-1 1,-1 13-9-16,1 7-10 0,-2 5-19 16,-6 6-8-16,-6-6-13 15,-1-4-6 1,-4-3-30-16,4-7-73 0,11-13 62 16</inkml:trace>
  <inkml:trace contextRef="#ctx0" brushRef="#br0" timeOffset="49660.19">13752 7094 1036 0,'24'19'83'0,"9"3"67"0,11 0-9 15,12 5-20-15,0 7-22 16,15 6-46-1,-3-2-25-15,-1-4-17 0,-4-2-4 0,-8-2-2 16,-6-8-6-16,-2-3-119 16,-1-6-146-16,4-7 149 15</inkml:trace>
  <inkml:trace contextRef="#ctx0" brushRef="#br0" timeOffset="50692.13">15349 7001 440 0,'0'-2'83'0,"0"-1"86"0,0 3-11 16,3-1-17-16,3-4-14 15,-2 5-28-15,-3 5-12 16,1-4-27-16,-2 1-13 15,9 2 0 1,4-4 5-16,6-4 21 0,6 1 7 16,11-10-4-16,5 2-8 15,4-2-21-15,-1 1-8 0,-2 1-13 16,-2 1-6-16,-2 5-10 0,-5 4-3 31,0 7-3-31,-5 7-4 0,-6 7 2 16,-4-1 1-16,-7 13 1 15,-5-4 5-15,-9 13-2 16,-11 0 0-16,-10 6-1 16,-6 1-5-16,-13-4-11 15,-5 2-14-15,-16-7-20 16,-5 2-6-16,-2-5 11 16,3-1 13-16,21-11 20 0,14-4 3 0,31-9 0 15,10 0 3-15,24-8 26 16,15 1 14-16,18-3 30 15,-1 2 3-15,10-3-16 16,-7-4-13-16,-1 2-24 31,0-1-8-31,-4 3 2 16,-1 0-33-16,-7 12-161 16,6 9 128-16</inkml:trace>
  <inkml:trace contextRef="#ctx0" brushRef="#br0" timeOffset="51275.89">17200 7097 473 0,'-5'2'108'16,"-3"-2"86"-16,5-5 2 0,1-3-5 15,1-3-8-15,-1-2-17 16,-4 2-36-16,1 8-19 16,-9 3-29-16,-8 10-11 0,-5 16-22 15,-6 8-10 1,4 18-24-16,3 3-9 0,5-2-7 16,12-2-2-16,13-9-1 15,9 1-1-15,14-2 1 0,7-8 0 31,6-9 2-31,1-8 1 0,9-12-31 16,6-10-33-16,4-11-159 16,12-10 131-16</inkml:trace>
  <inkml:trace contextRef="#ctx0" brushRef="#br0" timeOffset="51719.34">17760 7026 1285 0,'-7'22'95'16,"3"3"37"-16,-4 5-8 16,3 5 11-16,6 4-43 15,3 4-23-15,0 6-47 16,0 0-9-16,-4 4-10 16,0 6-3-16,0-6-2 15,0 3-15-15,1-11-10 16,2-10-4-16,-3-13-28 15,-1-9-5-15,-2-16-24 16,-7-10-3-16,2-23 18 0,-9-10 18 16,1-20 34-16,2-7 7 15,1-17 20-15,2-7 12 0,10 5 37 16,1 4 20-16,12 23 22 16,6 16 2-16,4 21-22 15,6 12-14 1,2 7-22-16,-2 7-7 15,4 2-10-15,3 0-4 0,4 6-1 16,-3 2 1-16,-9 5 1 16,-9 3 2-1,-14 7 0-15,-10 6-1 16,-19 4-4-16,-12 3-3 0,-7-4-30 16,-3 2-35-16,9-16-93 15,5 4-52-15,6-18 97 16</inkml:trace>
  <inkml:trace contextRef="#ctx0" brushRef="#br0" timeOffset="51955.14">18316 6898 1240 0,'-15'8'117'0,"2"5"125"0,2 4-104 16,9 16-5-16,-7 7-28 15,9 16-50-15,0 8-12 0,6 8-24 16,-3 4-8-16,2-4-32 16,1 6-47-16,-1-4-192 15,9 9 159-15</inkml:trace>
  <inkml:trace contextRef="#ctx0" brushRef="#br0" timeOffset="53648.5">19571 7149 776 0,'-5'0'106'0,"-1"-6"110"0,4-2-16 15,13-5-31-15,0-2-21 16,5 2-56-16,8 5-23 16,-1 8-35-1,7 0-15-15,5 5-16 0,4 3-1 16,4 3-1-16,3 3 0 15,-4-2 1-15,-5 0 5 16,-9-3-50-16,-3-3-49 0,-12-6 54 16</inkml:trace>
  <inkml:trace contextRef="#ctx0" brushRef="#br0" timeOffset="53836.07">19590 7343 1507 0,'6'3'79'16,"3"-3"54"-16,1 0-3 15,9-3 3-15,8 1-27 16,7-5-62-16,7 2-21 16,11-5-67-16,0 1-55 0,10 3-191 15,3-7 160-15</inkml:trace>
  <inkml:trace contextRef="#ctx0" brushRef="#br0" timeOffset="54259.13">20482 6963 529 0,'-7'-14'118'0,"2"0"162"15,5-1-44-15,8 4-12 0,0 2-26 0,12 4-62 16,4 5-25-16,4 5-38 31,-1 4-12-31,-2 7-23 16,1 3-14-16,-4 0-15 0,-2 5-3 16,-6 4-1-1,-4 5-1-15,-12 3 1 0,-9 4-2 16,-14 2-7-16,-7 4-9 15,-12-2-8-15,-2-3 1 16,-1-3 7-16,5-5 7 16,8-6 6-16,12-2-1 0,13-3 1 15,3-3 5-15,17-3 18 16,6 3 8-16,19-8 13 16,10 2-1-16,6-9-4 15,6 1-7-15,12-5-11 0,1-1-4 16,9-6-23-16,-2-4-38 15,-9-1-147-15,-8-1 120 32</inkml:trace>
  <inkml:trace contextRef="#ctx0" brushRef="#br0" timeOffset="54805.98">21468 6815 556 0,'13'-3'153'0,"1"3"186"0,-1 7-80 15,6 16-37-15,3 8-38 0,2 15-68 16,-2 7-26-16,-5 14-43 15,-4 4-18 1,-12-4-16-16,-2-2-3 16,-9-10-3-1,4-3-22-15,-7-7-74 16,1-6-63-16,-7-11 72 16</inkml:trace>
  <inkml:trace contextRef="#ctx0" brushRef="#br0" timeOffset="55276.75">21448 6895 1193 0,'5'-16'151'16,"-4"-4"155"-16,10-2-138 0,5 0 4 31,12-3-38-31,14-2-27 16,11 6-37-16,2 5-15 0,1 12-27 15,-9 8-11-15,-1 9-14 16,-2 8-2 0,-16 10 3-16,-6 2 1 0,-26 11 5 15,-11-1 0-15,-24 6-9 16,-2 0-8-16,-10-10-13 16,1-1-2-16,7-19 4 15,7 0 6-15,20-11 1 16,12 0-1-16,26 6 2 15,3-3 2-15,11 1 7 16,5 3 4-16,-3-3 8 0,6 2 0 16,5 5 2-16,-5-3-2 0,-11 9-2 31,-7-1 0-31,-26 4 3 0,-11 1 2 0,-27 4 0 16,-6-2 0-16,-15 1-4 15,4-4 0-15,-2-13-2 31,-4-6-9-31,-1-17-41 16,5-9-28-16,21-8-86 0,12-2-55 16,26 5-209-16,22 12 235 15</inkml:trace>
  <inkml:trace contextRef="#ctx0" brushRef="#br0" timeOffset="56212.17">22816 7009 518 0,'-2'-5'87'0,"-3"2"96"0,1 0-6 15,-4 1-15-15,3 2-6 16,0 0-24-16,1 0-14 16,0 0-17-16,4 2 0 15,-7 2-9-15,0 3-9 16,-5 1-22-16,-6 1-11 15,-5 2-17-15,-4 2-6 0,-6 4-14 16,3 2-6-16,-3 5-7 16,6 4-2-1,9 8-3-15,1-1 0 0,14 6-1 0,6-6 0 16,14-2 2-16,5-6 0 31,16-8 1-31,7-4 0 0,7-10 1 16,4-3 2-16,6-7 4 0,1-8 2 15,0-6 2 1,-12-6 1-16,-15-3 5 16,-9-2 12-16,-15 3 7 15,-5 2 0-15,-7 15-4 16,-4 10-11-16,-3 18-14 16,0 12-1-16,-4 7-6 15,2 1 0-15,17-3 0 16,3-3 1-16,17-17 2 0,7-4 1 15,-2-11 7-15,5-9 7 0,-7-7 14 16,-1-4 9-16,-4-10 19 16,-4 3 7-1,-7-5 3-15,0 2-2 0,-6 15-21 16,-4 0-9-16,-5 17-13 16,0 12-5-1,0 16-6-15,0 8-2 0,11 8-9 16,3-2 0-16,11 8 0 15,1-2 0-15,-1 2 0 16,-2 7 1-16,-18-3 1 0,-5 4 1 31,-19-6-10-31,-14 0-13 0,-8-10-36 16,-5-11-25-16,2-11-54 16,3-9-53-16,6-21 10 15,7-10-27-15,9-24-154 0,11-17 246 16</inkml:trace>
  <inkml:trace contextRef="#ctx0" brushRef="#br0" timeOffset="56470.45">23841 7272 949 0,'-8'-6'218'0,"-6"6"329"15,1 0-275-15,-5 12-26 16,-16-1-39-16,-3 5-80 0,-3 6-35 16,1 4-58-16,13 2-18 15,31 3-17-15,16 3-3 16,23-8-3 0,14 0 1-16,4-11 3 0,7-4-10 15,8-9-72-15,-1-2-44 0,1-11 61 16</inkml:trace>
  <inkml:trace contextRef="#ctx0" brushRef="#br0" timeOffset="62796.18">18362 15036 219 0,'-11'0'12'0,"-1"3"19"0,-1-1 16 16,3-1 14-16,6 1 55 16,4 1 27-16,3 2 30 0,6-4 9 15,2-1-33-15,-6-1-33 16,3-3-41-16,-5 3-3 15,0-1 36-15,-3 2 25 16,-3-1 23-16,-8 1-2 0,-6 4-28 16,-8 3-22-16,-15 1-41 15,-7 1-21 1,-10 5-27-16,-3 4-8 16,5 7-6-16,1 8-2 15,8 24-3-15,7 11-3 16,9 15-1-16,11 1 0 15,22-7 1-15,13-9 1 16,17-16 1-16,7-6 0 0,15-10 1 16,5-9-2-16,14-16-91 15,3-10-77-15,0-20 93 16</inkml:trace>
  <inkml:trace contextRef="#ctx0" brushRef="#br0" timeOffset="62987.18">18697 15149 1496 0,'-10'11'165'16,"4"10"112"-16,-5 12-131 15,1 13-41-15,1 17-63 16,3 8-19-16,6 11-20 16,1 1-2-16,9 4 1 15,2 1-27-15,6-6-79 16,2 2-40-16,2-16-123 15,2-15-75-15,0-29 201 16</inkml:trace>
  <inkml:trace contextRef="#ctx0" brushRef="#br0" timeOffset="63228.78">18753 15542 808 0,'-25'-84'194'0,"9"7"205"0,10 8-115 15,19 12-112-15,6 11-18 16,22 19-26-16,11 2-13 0,9 13-17 15,2 4-20-15,-9 8-34 16,-8 4-13-16,-16 4-20 16,-7 3-2-16,-12 11 1 15,-11 2-3-15,-14 8-11 16,-8 4-14-16,-16 3-39 16,-4 1-24-1,-2-6-73-15,1-7-61 0,15-11-215 0,15-5 240 16</inkml:trace>
  <inkml:trace contextRef="#ctx0" brushRef="#br0" timeOffset="63416.55">19506 15067 1781 0,'2'26'86'16,"-12"11"14"-16,-6 11-42 15,-11 24-36 1,-1 7-12-16,3 8-9 0,4 1 0 16,15-17-26-16,4-1-57 0,10-18-368 15,11-11 294-15</inkml:trace>
  <inkml:trace contextRef="#ctx0" brushRef="#br0" timeOffset="63599.62">19905 15271 1653 0,'38'3'89'0,"1"-2"15"16,9-1-32-16,-6-3-40 16,1-6-15-16,-8 1-27 15,-1 0-40-15,-7-1-234 16,-11 4 185-16</inkml:trace>
  <inkml:trace contextRef="#ctx0" brushRef="#br0" timeOffset="63761.12">19840 15585 1715 0,'16'19'85'0,"8"-10"31"0,9 2-32 0,13-9-34 16,11-2-16-16,14-4-33 15,12-2-42-15,-4-6-116 16,0-7-112-16,6-3 133 31</inkml:trace>
  <inkml:trace contextRef="#ctx0" brushRef="#br0" timeOffset="64128.04">20714 15145 998 0,'2'-2'163'0,"11"-7"251"16,9-1-275-16,19 2-41 15,9-3 7-15,10 10-19 16,0-3-7-16,-2 9-29 0,-9 0-16 16,-12 9-17-1,-14 7-6-15,-12 5-2 16,-6 9 0-16,-16 8-4 15,-9 7-2-15,-18 12-3 16,-5 4-2 0,-15 2 2-16,-1-4 1 0,10-10 8 15,10-10 9-15,37-17 24 16,17-10 18-16,34-10 28 16,17-7-7-16,11-11-16 15,0-8-17-15,2-10-35 0,2-9-9 16,4 2-42-1,8 3-38-15,-2 5-114 0,-5 2-103 16,-14-4 157 0</inkml:trace>
  <inkml:trace contextRef="#ctx0" brushRef="#br0" timeOffset="64888.24">16553 17015 804 0,'-11'5'163'16,"1"3"127"-16,7-5-86 16,3-3-25-16,10 0-39 15,5-3-11-15,15-2-38 16,16 2-25-16,23 4-34 16,17 6-14-16,8-1-12 15,3 2-3-15,-19-5 2 16,-13-2-15-16,-14-1-47 0,-9 0-38 15,-7 0-101 1,-7 2-55-16,-15-2 136 16</inkml:trace>
  <inkml:trace contextRef="#ctx0" brushRef="#br0" timeOffset="65088.58">16545 17280 1539 0,'-2'17'111'16,"5"-4"91"-16,12-8-74 16,7-4-24-16,9-1-22 0,9-3-38 15,7 3-22-15,22 0-36 16,2 0-30-16,15-3-83 16,-3-7-77-16,-9-4 106 15</inkml:trace>
  <inkml:trace contextRef="#ctx0" brushRef="#br0" timeOffset="65388.5">17196 16728 1492 0,'0'17'122'0,"5"-1"67"16,3 1-17-16,17 4-50 16,7-2-30-16,17 8-42 15,12 3-16-15,17 4-18 16,0 6-5-16,-5 4-5 16,-16-3 3-16,-26 1 5 15,-13 3 2-15,-21 0 3 0,-9 6-1 16,-21 1-23-16,-8-3-21 0,-12-2-64 31,-7-6-48-31,5-6-148 16,9-10-231-16,22-19 302 15</inkml:trace>
  <inkml:trace contextRef="#ctx0" brushRef="#br0" timeOffset="65657.25">18339 16952 1407 0,'3'-5'152'15,"-5"4"140"-15,-4 4-69 16,-4 12-27-16,-4 6-36 16,-3 15-60-16,10 10-31 0,-11 14-43 15,8 11-13-15,4 8-24 16,3 1-27-1,12-4-91-15,5-4-67 16,15-16-311-16,9-3 292 16</inkml:trace>
  <inkml:trace contextRef="#ctx0" brushRef="#br0" timeOffset="66073.32">18902 16829 1139 0,'0'-5'287'0,"-2"19"-135"0,-6 19 238 0,7 2-286 0,-9 16-61 15,-4 7-8-15,0 13-19 16,-4 9-8-16,7 13-5 16,4-1 2-16,3 1-57 15,4-6-47-15,8-21-111 16,-1-11-14-16,4-34 73 15,-5-17 70-15,0-31 162 16,-4-20 31-16,-2-38 14 16,-3-17-1-1,-2-26-13-15,3-6-3 0,13 12 5 16,11 15-8-16,18 22-16 16,-1 19-10-16,7 26-27 15,-5 10-10-15,-8 27-17 16,0 11-8-16,-11 11-2 15,-3 14-7-15,-8 10 4 16,-11 6 3-16,-12 7-3 16,-13-4-1-16,-13-6-26 15,-3-5-23-15,-10-6-74 0,-4-8-50 16,3-15-152-16,9-2 168 0</inkml:trace>
  <inkml:trace contextRef="#ctx0" brushRef="#br0" timeOffset="66306.12">19713 16906 1556 0,'12'-17'169'0,"-10"6"144"16,-7 4-81-16,-25 15-73 15,-14 10-38-15,-29 15-54 16,-6 9-18-16,-1 23-23 15,9 6-11-15,38 16-23 16,11-1-7-16,38-2-4 0,14-8 0 16,20-19-21-16,15-10-28 15,7-28-78-15,6-13-90 16,7-31 129-16</inkml:trace>
  <inkml:trace contextRef="#ctx0" brushRef="#br0" timeOffset="66475.46">20192 16845 1967 0,'8'19'146'0,"6"4"103"0,10-10-179 16,4-1-23-16,9-5-38 16,-9-6-6-16,8-2-3 15,-3-2-25-15,-3-10-72 16,7-1-63-16,-12 1 74 15</inkml:trace>
  <inkml:trace contextRef="#ctx0" brushRef="#br0" timeOffset="66639.28">20099 17144 1622 0,'13'16'127'16,"10"-2"187"-16,25-14-253 15,4-5 7-15,11-10-15 16,-11-3-20-16,2 1-112 16,-2-3-53-16,4 4 67 15</inkml:trace>
  <inkml:trace contextRef="#ctx0" brushRef="#br0" timeOffset="67097.39">21358 16800 1811 0,'6'-1'0'0,"-18"2"0"0,-18 34 0 0,6-5-1 0,2 21-7 16,3 1-2-16,18 11-6 16,8 1 1-16,19 1-1 15,10-2 2-15,10-17 2 16,10-10 0-16,9-25 24 15,0-11 28-15,-2-25 52 16,-9-11 28 0,-15-15 20-16,-12-4-7 15,-22-5-26-15,-9 0-15 16,-32-3-27-16,-16 0-12 0,-24 11-26 16,-3 13-17-16,2 16-46 15,11 22-33-15,23 17-81 16,9 7-51-16,34 12 109 15</inkml:trace>
  <inkml:trace contextRef="#ctx0" brushRef="#br0" timeOffset="67261.45">22309 16878 1988 0,'10'14'203'0,"-4"-1"170"0,-15-4-249 0,-15-9-45 31,-11-5-119-15,-6-4-47-16,3-9-150 0,8 4-19 16,11-8 129-16</inkml:trace>
  <inkml:trace contextRef="#ctx0" brushRef="#br0" timeOffset="67764.13">23139 16250 1877 0,'0'0'98'0,"0"0"-1"0,0 8 120 0,-5 0-67 0,-17 4-28 16,-12 7-48-16,-22-1-56 15,-10-2-6-15,-11 2-9 16,1-2-2-16,13 3-4 15,13 2-2-15,15 1-6 16,16-7-2-16,13 3-2 16,9 2 2-16,13 4 6 15,-2 1 2-15,0 2 5 16,-1 3 1-16,-13 5-2 0,0 3-14 16,-13 1-18-16,-8 0-3 15,6-2 2 1,0-9 13-16,12-4 16 15,3-9 3-15,10-5 3 0,7-10 8 16,13 0 13-16,14-2 7 16,16-6 8-1,14 2-2-15,12-2-12 16,-8 0-5-16,-14 12-11 16,-14-1 0-16,-22 9 3 0,-2 7 3 15,-22 8 4-15,-7 6-1 0,-19 14-10 16,-8 4-7-1,-20 7-28-15,-13 9-22 16,-27 2-76-16,-3-3-94 16,-8-4 124-16</inkml:trace>
  <inkml:trace contextRef="#ctx0" brushRef="#br0" timeOffset="154214.44">1865 10885 326 0,'10'-8'53'0,"-2"2"57"16,-4 4-45-16,1-1-13 0,-2 6 20 16,-3 0 8-16,-3 2 4 15,0 3 0-15,3-5-30 16,3 0-15-16,7 4-5 16,4-6 5-16,6 7 17 31,1-3 11-31,12 4-2 15,-1-1-6-15,5 2-12 0,6-1-9 16,-2-1-11-16,-2-2-4 16,-1-4-1-1,2-2-1-15,-2-3 0 0,4-2-2 16,10 2-3-16,11 0-2 16,12 3-1-16,5 0-2 15,11 3 1-15,-5 0 4 0,-4 2 6 16,-8-4 3-16,0 6 6 0,5 1-1 15,8 3 1-15,3 1-2 16,-4-2-2-16,-5-2-1 16,-4-1-5-1,-4 0 1-15,-1-1-6 0,10-3-2 16,11 5-2-16,10 0 0 16,1 1-3-1,-6 2-1-15,-11-1 1 16,1-7 3-16,14-3 3 0,14-6 1 15,4-4-5-15,-1-1-1 0,-16-1 0 16,-10-3 9-16,0 1 16 31,3-2 2-31,7 2 2 16,-4 2-6-16,-12 1-20 0,-16 1-2 16,-24 2-2-16,-6 5 0 15,-14 2-63 1,2 2-102-16,-7-1 92 15</inkml:trace>
  <inkml:trace contextRef="#ctx0" brushRef="#br0" timeOffset="168618.63">428 4604 391 0,'-20'6'94'0,"-6"4"94"0,3-3-24 16,-1 3-3-16,2-1-10 0,3-4-16 15,8 0-39-15,9-5-20 16,-2 3-37-16,2-1-13 16,10 2-22-16,11 3-4 0,27-6 1 15,15 4 2-15,28-2 4 16,7 2 1-16,6 1 0 16,-5 2 1-16,-28 5-2 15,-9-2 2 1,-25 0 0-16,-5-3 2 0,-18-1-52 15,-5 0-70 1,-11-1 65-16</inkml:trace>
  <inkml:trace contextRef="#ctx0" brushRef="#br0" timeOffset="168837.98">292 5019 878 0,'4'7'78'0,"2"3"88"31,5-5-1-31,13-7-19 0,12-4-6 16,16-8-59-16,14-1-28 15,13 0-34-15,5 5-9 0,-4-3-9 16,-6 1-28-16,-11-5-104 16,-9-4-82-16,-11-11 101 15</inkml:trace>
  <inkml:trace contextRef="#ctx0" brushRef="#br0" timeOffset="169138.2">775 4430 895 0,'-5'19'95'15,"2"-1"75"-15,0-3-10 16,19-2-29-16,3-2-12 0,22-6-26 15,5 1-22 1,9-1-36-16,10 6-11 16,6 6-15-16,1 7-3 0,-1 6-1 15,-8 6 1-15,-23 11 2 16,-15 5 2-16,-27 15 3 0,-15 5 0 16,-27 4 0-1,-7-2 0-15,-21-1-4 16,-6-3-5-16,0-5-32 15,-3-7-39-15,-9-12-233 16,-11-5 189-16</inkml:trace>
  <inkml:trace contextRef="#ctx0" brushRef="#br0" timeOffset="178569.92">7485 11103 522 0,'-14'12'91'0,"-1"1"100"15,1-5-1-15,3-3-8 16,10-2-14-16,2-6-39 15,7-2-21-15,-3-3-43 0,-2 2-16 16,6 4-28-16,1 2-9 16,4 6 0-16,3-4 2 15,7 3 7-15,3 1 4 16,11-4 6-16,0 2-4 16,1-4 2-16,4 0 1 15,9-3-9 1,6-5 0-16,27-3-6 0,10 0-6 0,12-1-5 15,4 2 0-15,-17 7-2 16,2 3 1-16,2 9-1 16,11 7-1-16,9 1 1 15,-1 2-1-15,-6 2 1 16,-12 1-1-16,7-6 0 16,10-2 1-1,14-5-2-15,-2 4 1 0,-1-7-1 16,-2 5 0-16,8 2 0 15,8 1 1-15,-3 5-1 0,-1-5 1 16,-9 5-1 0,11 0 0-16,7-5 0 15,-4-1-1-15,3-2 0 16,-3-2 1-16,15-2 0 0,7-6 0 0,0 1-1 16,1-4-1-16,6 2-1 31,-1 2 1-31,4 6 0 15,-6-2 1-15,-2 7 0 0,0 1 0 16,-1 5 1-16,1-7 0 0,4 3 0 16,2-4 1-16,7 0-1 31,2-7 1-31,7 0-1 0,1 2 0 0,8-6 1 16,12 3-1-16,-7-3 0 15,3 0 1 1,15 0-1-16,-8-1 0 0,9-3-1 15,14-2 1-15,-19 3-1 16,3 1 1-16,10 4 0 16,-19 4 0-16,-4 2 1 15,9 5 0-15,-21 1 0 16,-8-1-1-16,-1-1 1 16,-4-2-1-16,-4-4 2 15,0 0-1-15,-4-6 0 16,1 0 1-16,-2-5 2 0,4 2-1 0,-1 3 1 31,-4 3-2-31,-6 2-1 16,-4 0 0-16,-8-2-1 0,5 2 11 15,-8-4 12-15,0 1 3 16,-5 0 6 0,-9-2-8-16,7-2-6 15,6 0 0-15,-12-1 2 16,-2-5 2-16,-5 0-1 0,12 1 0 0,1-6-4 15,1-1-2-15,-10-5-4 32,-11 3-2-32,10 0-2 0,-6 4-2 15,-16-2 1-15,-10-1 0 0,-22 4-50 16,-7 0-54-16,-6 11 55 16</inkml:trace>
  <inkml:trace contextRef="#ctx0" brushRef="#br0" timeOffset="196575.43">21328 11128 612 0,'-22'3'51'0,"-3"2"53"15,4 4-57-15,-2 1 9 0,0 1 38 16,8-3 22-16,4-2 16 16,1-1-8-16,12-4-34 15,9-1-19-15,20 5-19 16,15-2 1-1,33 10 7-15,30 1 0 0,19-3-13 16,6-5-8 0,14-14 4-16,7-4 11 15,12-15 22-15,-8-6 13 16,-11-3 5-16,-28 2-9 0,-41 8-24 16,-19 4-12-16,-57 20-17 15,-1-4-7-15,-57 15-7 16,-16 7-4-16,-30 4-8 15,-27-1 0-15,-25 0-5 16,-13-6-1-16,-10-5-8 0,7 1-4 16,6 1-9-16,13 1 1 0,27-7 3 31,30 4 2-31,48-6 8 0,19 0-1 16,33-4 2-16,12-8 6 15,34 1 2-15,23 1 4 16,38 2 0-16,16 1-6 0,20-4 0 15,0-4-1-15,-6-4 12 16,-2-2 4-16,-29 3 12 16,-26 3 5-1,-57 9-3-15,-30 4-1 0,-68 3-9 16,-22 6-8 0,-45 5-41-16,-10-1-19 15,-32-7-21-15,-3-2 3 16,17-12 28-16,17-5 12 0,61-1 16 15,33 0-2-15,47 1 13 16,19 0 14-16,41 1 27 0,30-1 10 16,56-3-3-16,10-4-12 15,13 4-21-15,-3 4-5 16,-19 0-18-16,-6 9-48 16,-24 6 37-1</inkml:trace>
  <inkml:trace contextRef="#ctx0" brushRef="#br0" timeOffset="208517.93">15669 10882 694 0,'2'1'59'0,"9"4"56"16,3 2 15-16,11 2 3 15,10 0-4-15,12 6-30 16,13 4-16-16,18-5-26 15,15-2-13-15,20-1-20 32,4-6-7-32,-14-2-11 0,-9 4 0 15,-28-3-2-15,-12 6 2 16,-14 4 23-16,-12-1 9 0,-28-2 9 16,-13 0 3-16,-28-8-21 15,-14-3-7-15,-30-8-11 16,-21-5-3-16,-39-6-10 31,-6-1-10-31,-1 6-10 0,20 4-2 0,32 10 2 16,21 7 7-16,32 2 4 15,20-1-3-15,40 3 2 16,23 0 8-16,26 5 11 16,17 3 7-16,23-4 8 0,16 1-5 15,32-2-8-15,-3-3-2 16,-11-1-4-16,-18-2 0 15,-42-2 9 1,-15 0 8-16,-31 4 12 16,-17-1 5-16,-37 1-1 15,-15-5-6-15,-24-2-9 0,-13-5-5 16,-23-9-9 0,-10-2-1-16,8 1-7 0,11 6-3 0,46 6-6 31,23 3-5-31,32 9-2 0,18 2 1 0,43 9 5 15,12-8-5-15,25-7-160 32,4-13 125-32</inkml:trace>
  <inkml:trace contextRef="#ctx0" brushRef="#br0" timeOffset="-202376.69">9433 10838 651 0,'5'-8'153'0,"-5"-2"131"15,-7 7-90-15,-15 3-42 16,0 7-70-16,0 5-33 15,2 4-38 1,5-2-8-16,25-4-6 16,17-7-3-16,28-8 7 15,18-6 9-15,4-6 20 0,2 4 9 0,-2 0 1 32,0 2-5-32,-3 7-4 15,-6-3 6-15,-22 10 10 0,-19 4 6 16,-40 5-8-16,-21 9-11 0,-36 9-14 15,-10 3-8-15,-17 2-6 16,-8-2-13 0,-15-17-13-16,-2-7-1 15,18-9-3-15,18-3 10 0,40-3 5 16,27 2 1-16,28-2 21 16,21 5 12-1,46 1 11-15,15 0 2 16,28 4-18-16,-1 3-10 0,0-6-20 15,-6 2-48 1,4 2 37-16</inkml:trace>
  <inkml:trace contextRef="#ctx0" brushRef="#br0" timeOffset="-102470.39">23830 10245 392 0,'-6'-2'101'0,"1"-1"91"16,-9-5-32-16,-3 5-13 0,-4-3-16 15,-4 4-11-15,-2 2-31 16,2 3-7-1,-1 4-18-15,1-1-9 0,-2 3-1 16,12 1-3-16,7 2 4 16,16 1 4-16,20 0 19 15,8-1 6-15,15 2 4 16,12-4-6-16,9-1-28 16,12 1-12-16,12-2-21 15,7-7-3-15,6 1-8 16,-8-4-3-16,-21 1-1 15,-14-1 0-15,-28 4-2 16,-9 1-1-16,-20 8-20 16,-9 3-31-16,-24 3-99 0,-2 2-76 15,-14-4 114-15</inkml:trace>
  <inkml:trace contextRef="#ctx0" brushRef="#br0" timeOffset="-102149.67">23526 10450 849 0,'-19'-5'99'16,"0"0"90"-16,3 1-16 0,3 4-23 16,6 0-8-16,2 3-17 15,6 5-12 1,21 3-20-16,10-3-14 0,37 6-28 15,12-2-12-15,21 1-20 16,6 4-4-16,12-7-5 0,11 1-1 16,-4-5-4-16,-5-4-1 15,-24 1-7 1,-23 2-26-16,-34-1-90 16,-12-1-74-16,-20-3 95 15</inkml:trace>
  <inkml:trace contextRef="#ctx0" brushRef="#br0" timeOffset="-101695.59">23958 9769 1126 0,'3'-4'139'16,"7"-2"97"-1,-1 12-88-15,-4 10-20 16,-5 13-34-16,-8 7-4 0,-10 3-11 16,-4-1-12-1,-14 0-20-15,-6 0-13 16,-12 0-23-16,-14-1-4 15,-17 1-5-15,-5 0-2 0,-8 3-3 32,13 3-2-32,12 2 0 0,12-2 1 15,20-4 0-15,11-6 0 16,17-7 1-16,5-5 0 0,8-6 0 16,8-3 1-16,0-1 6 15,9 2 6-15,10 10 2 16,5 4-1-1,17 13-6-15,12 5-4 0,20 5-2 16,15 1 0-16,7-5-1 16,1-8 1-16,-14-12-24 15,-7-2-47-15,2-9-210 16,2 6 175-16</inkml:trace>
  <inkml:trace contextRef="#ctx0" brushRef="#br0" timeOffset="-90221.55">2727 15173 429 0,'3'-5'110'0,"-3"-6"112"0,1 3-13 15,-1 0-31-15,0-1-15 0,0 1-12 16,0 5-10-16,2 3-25 16,-4 9-12-1,2 9-29-15,-4 9-11 16,2 18-12-16,1 12-8 0,-3 16-10 16,3 4-10-16,-5 3-16 15,2-1-3 1,1 3-5-16,-5-3 1 0,2-6 2 15,-2-4-14-15,0-14-51 16,8-11-34-16,7-26-123 0,7-14-118 16,13-23 192-16</inkml:trace>
  <inkml:trace contextRef="#ctx0" brushRef="#br0" timeOffset="-89735.18">3192 15181 557 0,'2'-11'130'0,"-2"0"141"0,-7 3-43 0,-1 3-29 16,-3 5-32-16,-3 3-40 31,0 5-18-31,-2 5-33 0,0-1-9 16,1 9-16-16,-6 10-10 15,2 10-14-15,-4 12-6 16,2 10-11-16,4 4-5 16,6 8-5-16,4-3 0 15,9-6-1-15,3-7-1 16,14-10-2-16,3-4 0 0,12-12 0 15,14-3 0-15,5-17 2 16,10-11 8-16,5-18 7 16,-1-17 7-16,-11-19 21 15,-2-8 0-15,-24-11 6 16,-3-7-2-16,-13-10-20 0,-14-11-2 16,-8-2-14-16,-12 6 0 15,-10 15 2-15,-5 14-3 16,2 32-7-16,-8 16-13 15,5 40-67-15,-2 23-67 16,0 34 79-16</inkml:trace>
  <inkml:trace contextRef="#ctx0" brushRef="#br0" timeOffset="-88149.05">4339 15260 776 0,'-8'0'158'16,"0"0"122"-16,-4 1-80 16,1 1-33-16,1-2-46 15,-3 0-20-15,9 0-28 16,-7 0-9-16,11 0-31 15,0 8-13-15,15-2-14 16,11 4-5-16,10 2 5 0,14 1 2 16,14-4 0-16,10-2-2 15,0 2-2 1,0-3 0-16,-12 2 2 16,-14 3 4-16,-14 0-56 15,-9 2-53-15,-14-5-279 0,-5 3 220 16</inkml:trace>
  <inkml:trace contextRef="#ctx0" brushRef="#br0" timeOffset="-87861.35">4311 15485 970 0,'-13'0'87'0,"-3"7"77"0,-4-1-29 16,4 2-16-16,3 4 8 15,2-1-10-15,5-7-9 0,15 5-13 32,4-9-7-32,19 0-10 0,7 3-4 0,8-6-30 15,12 3-15-15,10 0-21 0,8 0-3 16,5 0-2-16,-1-5-28 15,-13 4-131-15,-8-1-170 32,0 10 174-32</inkml:trace>
  <inkml:trace contextRef="#ctx0" brushRef="#br0" timeOffset="-75752.15">6407 14867 643 0,'-3'-11'132'0,"-3"5"126"0,1-2-41 15,3 1-59 1,-1-4-15-16,3 0-10 0,3 4-1 15,-1 2-9-15,6 6-15 16,-5 20-42-16,0 6-17 16,4 22-30-16,-3 4-7 15,-2 6-6-15,4 0 0 0,-1 3-2 16,0 1 0 0,1 2-8-16,-3-1-19 15,0-12-76-15,2-3-52 16,-2-19-152-16,-1-3-161 0,-1-13 266 15</inkml:trace>
  <inkml:trace contextRef="#ctx0" brushRef="#br0" timeOffset="-75204.31">5517 15673 431 0,'-7'3'94'0,"0"5"89"15,-5-3-65-15,2 4-22 0,1 1-2 16,4-6 12-16,5-1 16 16,0-3 11-16,5-3-1 15,6 0-10-15,1-6-25 16,1 2-9-16,6 0-5 15,-2 3-7-15,1 0-14 16,2 0-10-16,-3 4-9 16,4-1-2-1,4 1 2-15,5 0-1 0,21 0-9 16,15-2-2-16,44 2-3 31,12-6-2-31,25-3-5 0,10-7-4 0,26-5-9 16,11-1-2-16,16-3-2 15,6-3 1-15,-22 6 1 16,-11 1-1-16,-20 12 4 16,-21 7-14-16,-24 7-74 0,-9 14-64 15,-19 7 70 1</inkml:trace>
  <inkml:trace contextRef="#ctx0" brushRef="#br0" timeOffset="-73270.15">5857 16113 434 0,'0'-2'150'15,"0"-2"113"-15,1-3-72 0,-1 1-34 16,-1 0-45-16,-1 1-9 0,-1 3-18 16,0 2-14-1,-7 0-20-15,-1 0-5 0,-3 11-11 16,-6 4 0-16,-1 4-9 15,-1 7-5-15,6 6-12 0,5-5-4 16,3 1-5-16,7 4 0 16,5-9-1-16,4 1-1 15,8-2 1-15,6-6 0 32,3-5 1-32,1-5 1 15,2-11-44-15,2-3-32 0,2-15-123 16,4-9-91-16,3-12 158 0</inkml:trace>
  <inkml:trace contextRef="#ctx0" brushRef="#br0" timeOffset="-73078.67">6141 15826 731 0,'-5'-14'151'0,"-6"3"152"0,-3 7-51 0,1 6-94 16,4 11-36-16,-1 6-61 15,2 6-15-15,8 13-21 16,0 7-7-16,8 15-12 15,0 7-2-15,6 5-3 16,5 1-1-16,-5-9-44 31,4-2-31-31,-1-21-101 16,-1-5-100-16,4-20 158 16</inkml:trace>
  <inkml:trace contextRef="#ctx0" brushRef="#br0" timeOffset="-72856.97">6368 15736 1138 0,'-2'2'99'0,"-6"13"70"16,0 9-37-16,-1 22-51 0,-1 9-11 16,6 21-27-16,-3 2-17 0,1 8-19 31,5-8-3-31,-1-10-27 15,-1-8-36-15,6-11-111 16,0-8-80-16,8-20 127 16</inkml:trace>
  <inkml:trace contextRef="#ctx0" brushRef="#br0" timeOffset="-72623.99">6639 15920 919 0,'-27'34'113'0,"-4"7"106"16,-6 4-55-16,0 0-57 31,2-3-21-31,10-10-45 16,7-6-20-16,10-2-21 16,8-8-4-16,13 1-4 0,9 2 1 15,8-3 3-15,8 1-3 16,9 1-84-16,5-6-77 15,2-1 89-15</inkml:trace>
  <inkml:trace contextRef="#ctx0" brushRef="#br0" timeOffset="-72332.15">7221 15850 1275 0,'-11'11'135'0,"-9"3"98"31,-4 3-34-31,-6 10-75 16,-8 6-30-16,0 5-50 15,0 0-18-15,7 1-21 0,7-6-5 0,13-3-7 16,8-3-4-16,16-13-2 31,4-1 3-31,13-2 9 0,5-5 3 16,1 4 5-1,-4 4 1-15,-2-2-1 16,-8 4 0-16,-14 6 3 0,-7 5 0 0,-15 14-1 16,-11 5-8-16,-10 6-62 15,-4 6-70-15,4-1 70 16</inkml:trace>
  <inkml:trace contextRef="#ctx0" brushRef="#br0" timeOffset="-71907.91">7513 15969 990 0,'8'35'94'0,"-8"3"83"16,0 17-121-16,0 3-32 15,-9-1-15-15,5-2-3 0,1-7-3 16,2-6-1-16,2-7-23 15,4-5-31-15,3-11-46 16,-5-6 0-16,-3-13 41 31,0-8 50-31,-9-16 90 0,1-3 22 0,-2-15 14 32,2-4-10-32,7-12-31 15,1-6-15-15,8-2-7 16,-1-5 4-16,14 14 8 15,4 5 0-15,2 19-16 16,0 14-6-16,0 18-9 16,-4 4-3-16,-1 21-6 0,-7 6-5 15,-12 15-7-15,-5 1-4 0,-12 6-37 16,-5-3-34 0,-8-2-89-16,0-7-78 15,4-13 124-15</inkml:trace>
  <inkml:trace contextRef="#ctx0" brushRef="#br0" timeOffset="-71453.63">8094 16021 1119 0,'-8'19'114'0,"-14"-1"77"0,-10 4-13 16,-17-5-56-16,-3 0-24 16,3-1-38-16,8-6-17 0,13 7-24 15,3-1-9-15,12 6-14 16,5 0-4-16,14 0-2 16,7-1 1-16,6-6 3 15,5 0 1-15,2-4 2 16,4-5 0-16,5-11 1 31,3-9 0-31,-3-13 2 16,-5-8 3-16,-7-20 1 15,-8-9 1-15,-8-18-1 16,-2-4 1-16,-5 3 6 0,0 6 3 16,0 18 15-16,0 10 9 15,2 23 12-15,4 5 3 16,0 23-5-16,4 10-9 15,-1 26-19-15,-1 16-5 0,2 31-10 16,-4 17-2-16,5 24-39 16,-2 2-41-16,3 0-135 0,0-8-335 31,2-18 331-31</inkml:trace>
  <inkml:trace contextRef="#ctx0" brushRef="#br0" timeOffset="-68858.88">5570 16646 869 0,'-16'14'78'0,"-5"3"67"15,-1 2-14-15,-5 5-9 16,-6-3-2-16,-6 7-21 16,-9 0-18-16,-10 5-26 15,3 8-12-15,4 7-12 0,10 12-6 0,13 15-12 16,6 7-5-16,22 30-8 31,1 3-1-31,26 4-4 16,10-9 0-16,18-26-15 0,14-12-30 15,4-29-75-15,7-8-80 16,-12-28 106 0</inkml:trace>
  <inkml:trace contextRef="#ctx0" brushRef="#br0" timeOffset="-68410.87">5669 17106 1195 0,'-5'2'120'0,"4"-2"87"15,1-3-33-15,6-2-70 16,7 2-20-16,7 1-40 15,5 2-9-15,10 4-17 16,0 3-4-16,-5 4-6 16,0-1 0-16,-11 7 1 15,-8 2 1-15,-15 14 3 16,-5 2-1-16,-19 12-2 16,-9 5 0-16,-8 0-5 15,-7 0-2-15,9-6-3 0,0-13-1 16,13-11-3-16,7-6-1 0,13-8-3 15,10 1-2-15,10-5 1 32,10-3 0-32,7 1 11 0,3-4 6 0,11-1 6 15,5 0 1-15,4-3-3 16,2 2-5-16,5 6-4 16,3 1-29-16,-3 5-130 15,1-5-129-15,-3-3 145 16</inkml:trace>
  <inkml:trace contextRef="#ctx0" brushRef="#br0" timeOffset="-68187.69">6641 16991 1348 0,'4'19'146'16,"-10"5"94"-16,-10 9-100 15,-7 2-29-15,-6 10-59 16,1 4-19-16,-2-1-24 0,2 7-3 0,1-3-5 31,0 0-15-31,2 0-97 16,1-8-67-16,7-6-329 16,2-5 287-16</inkml:trace>
  <inkml:trace contextRef="#ctx0" brushRef="#br0" timeOffset="-67975.21">6401 17132 1173 0,'8'20'130'0,"4"10"104"0,3 0-91 15,5 6-57-15,7 2-25 16,12-6-23-16,10-1-14 0,8-2-16 15,3 2 0-15,-5 5-13 16,-3 5-38 0,-4 8-188-16,-1 2 151 0</inkml:trace>
  <inkml:trace contextRef="#ctx0" brushRef="#br0" timeOffset="-67632.95">7349 17125 861 0,'-9'-1'191'15,"-2"-1"160"-15,-2 8-150 16,0 10-33-16,-1 13-76 16,-2 7-20-16,7 18-38 15,1 9-13-15,6 8-16 16,4 6-4-16,7 0-1 16,4-6-21-16,8-16-51 15,-4-6-29-15,8-22-96 16,0-11-131-16,1-16 198 15</inkml:trace>
  <inkml:trace contextRef="#ctx0" brushRef="#br0" timeOffset="-67316.28">7620 17280 1236 0,'-7'20'84'0,"-3"6"50"31,5 0-28-31,-3 11-44 16,8 1-14-16,5 4-27 16,3 7-11-16,14-8-9 15,0-2-1-15,7-12-2 16,-3-8-1-16,1-16 31 0,5-9 24 16,-7-14 38-1,0-9 12-15,-6-17-9 0,-3-2-14 0,-10-9-21 16,-7 0-4-16,-17 3-10 15,-7 2-7-15,-6 13-16 16,-9 10-8-16,-6 14-29 16,4 8-20-16,1 15-52 0,1 3-41 15,21 4-158-15,8-6 165 16</inkml:trace>
  <inkml:trace contextRef="#ctx0" brushRef="#br0" timeOffset="-66773.44">8315 16829 1064 0,'-2'-3'135'15,"-4"3"123"-15,-1-2-21 16,-10 4-55-16,-2 2-25 16,-8 6-56-16,-4 4-27 0,-4 7-39 15,-3-4-14-15,-6 10-17 16,1 3-4-16,4 4-5 15,7 6-3 1,24-4-1-16,12 0-3 0,22-14 0 16,8-7 2-16,3-19 0 15,3-5 3-15,-2-18 4 16,0-7 0-16,-2-6 3 16,-5-4 0-16,-1 0 2 15,-1 3-1 1,-9 14 1-16,-2 3 1 0,-7 24 4 0,-2 3 5 15,-1 20 5 1,-3 8 2-16,0 15 0 16,1 6-5-16,-5 0-6 15,-1 5-2-15,0 1-4 16,0 4 0-16,0 1-10 0,-1-3-21 16,1-10-75-16,0-3-56 0,3-9-165 31,5-11 173-31</inkml:trace>
  <inkml:trace contextRef="#ctx0" brushRef="#br0" timeOffset="-66435.05">8714 16543 1194 0,'12'-3'132'0,"6"6"108"0,2 10-15 16,10 15-54-16,3 9-20 15,8 13-43 1,3 2-18-16,1 11-28 0,-3 5-11 15,-6 6-19-15,-6 7-8 16,-11 9-6-16,-12 6-3 16,-12 8-4-16,-8 0-1 0,-15 5-14 15,-8 3-18 1,-16 8-41-16,-8 3-38 0,-27-10-127 16,-11 5 132-16</inkml:trace>
  <inkml:trace contextRef="#ctx0" brushRef="#br0" timeOffset="-54863.39">9831 14835 386 0,'-4'-1'80'0,"0"1"100"15,2 1 0-15,2 1-8 16,0 0-9-16,2-2-24 0,2-2-11 0,0 2-17 15,-4 0-15-15,-4 11-34 16,-5-3-15-16,-4 9-11 31,1 2 3-31,-9 5 1 0,2 6-3 16,-4 9-17-16,-6 7-7 0,-5 14-9 16,-4 3-2-16,-2 5-8 0,1 1-17 31,-1-9-53-31,4-8-34 15,8-22-160-15,7-11 153 16</inkml:trace>
  <inkml:trace contextRef="#ctx0" brushRef="#br0" timeOffset="-54635.28">9308 14927 1128 0,'-1'0'83'0,"4"0"75"0,5 0-47 0,14 3 18 16,6 7-5-16,20 4-17 31,7 13-28-31,10 15-45 16,-1 10-12-16,-7 18-14 15,-2 7-3-15,0 2-2 16,1-4-9-16,4-8-93 15,1-6-112-15,-12-10 115 16</inkml:trace>
  <inkml:trace contextRef="#ctx0" brushRef="#br0" timeOffset="-46815.15">10777 14979 896 0,'0'2'76'0,"2"-10"2"0,1 11 63 0,-6 6-50 16,-10 12-12-16,-11 14-27 15,-1-1-3 1,5 15-3-16,2 2-8 0,12 8-9 15,3 6-7-15,11-2-13 16,6 2-5-16,10-15-2 0,2-4-1 16,3-14-13-1,2-9-26-15,-2-18-123 16,-4-8-198-16,3-41 204 16</inkml:trace>
  <inkml:trace contextRef="#ctx0" brushRef="#br0" timeOffset="-46634.68">10641 14750 1766 0,'-14'15'70'0,"0"-4"3"16,3-4-32-16,6-10-64 15,4-5-43-15,5-15-380 0,11-7 293 16</inkml:trace>
  <inkml:trace contextRef="#ctx0" brushRef="#br0" timeOffset="-46274.34">11151 15099 937 0,'0'-5'60'0,"0"19"23"0,5 23 44 31,3 8-16-31,-4 17-30 16,3 12-52-16,-4 5-14 15,2-11-10-15,2-12-1 0,-3-29 0 0,-1-9 1 16,0-20 33-16,-3-9 9 16,0-17 12-1,0-15 7-15,3-20-13 16,2-7 2-16,9 1 10 0,8 6 2 15,11 13-9 1,5 7-9-16,6 16-28 16,5 7-9-16,-1 15-9 15,-9 7 1-15,-9 21 0 16,-8 9-1-16,-6 18 0 0,-4 12-16 16,-2 7-60-16,-2 2-44 0,1-16-157 15,4-7-167-15,3-26 253 31</inkml:trace>
  <inkml:trace contextRef="#ctx0" brushRef="#br0" timeOffset="-45939.36">11987 15003 1182 0,'-14'17'133'15,"-11"5"102"-15,-2 3-60 16,-9 5-65-16,-5 2-25 0,3-7-36 16,1-1-19-16,14-7-22 15,7 0-6-15,11-1-6 16,5 2-3-16,8-3-3 16,8 4 0-16,17 5 3 15,5 0 2-15,5 2 4 0,1 1 1 16,-10 0 2-16,-2 4 4 0,-19 7 3 31,-13 2 1-31,-21 9-2 16,-9 1-10-16,-8-3-66 15,-8 1-49-15,5-18-273 0,5-7 229 0</inkml:trace>
  <inkml:trace contextRef="#ctx0" brushRef="#br0" timeOffset="-45717.33">12236 14564 867 0,'21'-6'123'0,"-1"15"127"0,-4 13-55 16,-9 27-36-16,-3 16-26 15,-10 22-49-15,-5 3-27 16,-2 7-34-16,-4 0-10 31,1 10-7-31,0 0-8 16,1 0-77-16,2 2-70 15,5-21 79-15</inkml:trace>
  <inkml:trace contextRef="#ctx0" brushRef="#br0" timeOffset="-45294.64">12150 15091 890 0,'8'-8'312'0,"34"-3"-21"0,-9 6-133 32,-1 5-35-32,-4 8-66 15,-4 3-20-15,-2 7-27 0,2 1-3 0,-4 9-3 16,-1 5-1-16,0 10-39 31,-5 4-25-31,0 8-37 0,-1 3-18 16,-2-4 31-16,0-3 23 0,-5-9 38 15,2-4 20-15,-6-10 30 16,-4-2 22-16,-4-7 37 31,1-5 11-31,-3-10-3 0,0-4-10 0,-1-15-18 16,4-11-3-16,1-18-7 15,4-16-4-15,6-19-12 0,5-3-8 32,8-1-6-32,4 7-3 0,4 23-9 15,3 13-2-15,2 13-9 16,-4 5-7-16,10 10-70 0,-2 1-71 16,15 1 79-16</inkml:trace>
  <inkml:trace contextRef="#ctx0" brushRef="#br0" timeOffset="-44993.81">13115 15061 1214 0,'-1'2'157'16,"-4"-2"139"-16,-1-7-138 0,-6-2-30 16,-2 3-37-16,-8-4-19 15,2 12-32 1,-4 7-12-16,-3 15-22 15,5 3-5-15,5 10-3 0,7 1-3 16,13-5-2-16,10 0 0 0,14-9 0 16,0-7 1-16,7 1 6 15,4 2 3-15,2 6 2 16,-1 2 1 0,-4 8 1-16,-11-1 0 0,-23 4 5 15,-10 1 1-15,-20 6-25 16,-9 2-32-16,-14 1-120 0,-9 5-155 31,-42 6 178-31</inkml:trace>
  <inkml:trace contextRef="#ctx0" brushRef="#br0" timeOffset="-41025.78">14207 14998 526 0,'-11'-3'123'0,"-2"1"117"0,1 4-23 16,-3 6-55-16,4 4-13 15,0 2-9-15,3 4 1 16,-1 2-1-1,-4 6-13-15,1 0-32 16,-4 9-22-16,-6 6-35 16,-3 5-12-16,-1 9-13 15,-1-1-3-15,2 1-5 16,-2-5-1-16,1-4-2 16,-1-10-3-16,3-10-31 15,8-8-36-15,7-14-187 16,1-9-264-16,14-25 295 0</inkml:trace>
  <inkml:trace contextRef="#ctx0" brushRef="#br0" timeOffset="-40734.42">13771 15055 938 0,'-7'-3'116'0,"0"-5"112"0,-2 0-25 0,6 3-53 16,1 0-24-16,7 1-47 0,7 4-21 16,15 6-16-16,9 8-3 15,17 18-15-15,8 12-7 16,15 16-9 0,3 9-2-16,-2 12-1 0,-8-3 2 15,-12-4 0-15,-11 1-1 16,-10-12-7-16,-4 0-32 0,-4-6-150 15,-3 1 119 1</inkml:trace>
  <inkml:trace contextRef="#ctx0" brushRef="#br0" timeOffset="-3599.85">23398 12230 793 0,'9'-1'88'0,"-4"-2"76"15,1 1-29-15,-7 2-43 16,-6 2-2-16,3-2-2 16,-6 0 13-16,1 0 16 15,3 0-10-15,-6 0-23 0,3-4-17 16,-5-2-14-16,-2-3-8 15,-6-4-12-15,-3 2-7 16,-4 8-17-16,-4-2-5 16,3 10-5-1,3 9-3-15,1 10-3 16,8 7-2-16,2 16 1 16,7 4 0-16,9 4-19 15,5-4-1-15,12-15-1 16,7-11 3-16,9-22 23 15,0-6 6-15,2-22 18 16,1-4 5-16,-8-13 12 16,-1-4 4-16,-8-4-1 15,-9 1-1-15,-4 6-11 16,-6 1-7-16,0 13-9 0,0 12-2 16,1 17-4-16,4 16-1 15,3 17-7-15,3 8-1 16,3 12 0-16,1 7 1 15,8 7 3-15,-1-4-30 0,5-5-53 16,3-6-36-16,0-19-152 31,3-6-133-31,8-18 229 0</inkml:trace>
  <inkml:trace contextRef="#ctx0" brushRef="#br0" timeOffset="-3153.95">23765 12207 1404 0,'-7'1'128'0,"-1"10"95"0,0 11-113 0,6 7-30 0,2 9-32 16,5 1-10-16,14 7-21 15,1 4-3-15,12-1-3 32,1-2-3-32,2-7-1 15,-2-12-2-15,-5-14 11 0,-1-4 14 16,-2-23 36-16,1-12 15 15,-4-24 12-15,0-9-7 16,-5-16-26 0,-3-1-10-16,-6 3-25 15,0 3-7-15,-3 12-13 0,1 11-5 16,-1 19-48-16,3 11-57 0,4 12-177 16,4 10-172-1,30 8 241-15</inkml:trace>
  <inkml:trace contextRef="#ctx0" brushRef="#br0" timeOffset="-2820.82">24613 12221 1176 0,'0'-11'111'16,"0"-5"104"-16,-4-6-47 0,-3-6-29 16,-4-1-14-16,-2 2-37 15,-1 7-18-15,-5 18-30 0,-3 15-12 0,-4 25-18 31,1 7-10-31,5 12-4 16,10 0 0-16,12-11 0 0,3-8 0 16,18-24 3-1,4-8 1-15,6-14 12 16,-1-14 3-16,-7-9 9 16,-5-6 6-16,-10-4 4 15,-2-1 2-15,-3 5 4 0,-1 6 6 16,-4 17-7-16,0 11-7 15,0 21-14 1,-1 19-15-16,2 24-5 0,2 9-1 0,12 16 2 16,7 3 0-16,-2 2 1 15,1-7 0-15,-9-9 3 16,-8-5 1-16,-9-17 2 16,-8-2 1-1,-12-15 2-15,-2-9 0 16,-1-16 2-16,-5-9-1 15,4-13-2-15,-2-8-2 0,2-14-5 16,6-4-3 0,8-2-20-16,6 3-25 0,12 7-118 15,3 1-114-15,27-12 150 16</inkml:trace>
  <inkml:trace contextRef="#ctx0" brushRef="#br0" timeOffset="-1654.55">23078 13186 969 0,'-4'8'141'0,"-8"3"129"0,-2-3-17 15,-10 1-45-15,5-4-33 16,-9 0-44-16,9-4-15 16,-10-2-24-16,-5 1-13 15,7 1-35-15,-3 12-16 0,8 20-19 16,-2 11-6-1,7 21-4-15,-2 7-2 16,8 2 1-16,6-3 1 0,8-8-1 16,10-9-2-1,20-18-8-15,5-6-14 16,14-22-34-16,6-14-19 0,4-21-43 16,-2-11-7-16,-7-15-2 15,-2-4 17-15,-7-8 50 16,2-4 23-16,-15 6 43 0,-1 6 28 15,-12 19 53 1,-7 16 32-16,-11 25 32 0,-4 15-7 16,-5 21-34-16,-4 7-25 15,10 15-32-15,-3 4-13 16,6 4-18-16,8-3-7 16,-2-1-7-1,7-2-3-15,4-9-1 16,-1-4 0-16,-5-13-4 15,-3-11-2-15,-8-13 0 0,-3-13-1 16,-10-20 2 0,-3-17 0-16,-6-27 1 15,5-15 2-15,3-16 2 0,4-4 1 16,18 10 9-16,6 12 7 16,13 22 12-16,5 14-2 15,5 19-8-15,8 8-8 0,8 14-11 16,1 0 2-16,1 14 2 15,-8 0 1-15,-17 10 4 16,-7 6 3-16,-28 3 6 16,-13 3 1-1,-27 5-2-15,-17-8-7 16,-3-1-44-16,-5-7-21 16,16-12-53-16,10-1-47 15,20-7-158-15,15-5 184 0</inkml:trace>
  <inkml:trace contextRef="#ctx0" brushRef="#br0" timeOffset="-1439.11">24084 13156 1549 0,'3'16'183'0,"-1"12"162"0,-5 15-130 16,-12 10-56-16,-7 12-44 15,0 12-48-15,-1-1-15 0,4 0-36 16,5-7-12-16,4-4-75 16,8 1-63-16,6-3-164 15,5 0-223-15,8-5 300 32</inkml:trace>
  <inkml:trace contextRef="#ctx0" brushRef="#br0" timeOffset="-1046.18">22929 14241 945 0,'-1'-5'151'15,"-4"2"165"-15,2-3-73 16,-2 6-41-16,7 6-38 0,13 7-58 15,8-2-18-15,10-3-28 16,5-1-13-16,-2-3-23 31,2 5-11-31,-8 1-20 0,0-6-20 0,-5 1-64 16,-5 1-39-16,-7-4-169 16,-11 0 166-1</inkml:trace>
  <inkml:trace contextRef="#ctx0" brushRef="#br0" timeOffset="-889.38">22921 14444 1500 0,'10'18'134'0,"4"-2"98"16,10-4-60-16,3 1-61 16,3-1-29-16,1-5-44 15,1-1-17-15,4-3-54 16,-1-3-55-16,10-8-229 15,7 0 189-15</inkml:trace>
  <inkml:trace contextRef="#ctx0" brushRef="#br0" timeOffset="-327.5">23871 14200 1425 0,'-1'5'140'16,"1"-4"96"-16,-2-5-25 16,5-3-51-16,8-4-13 15,7 3-25-15,7 2-13 0,8 4-33 16,6 4-23-16,4 7-30 15,1 4-9-15,-12 3-8 16,-7 4-3-16,-14 6 1 16,-11 2 1-16,-14 0-2 15,-13 4 1-15,-17 3-8 16,-2 1-2-16,-3-3-1 16,3-1 2-16,15-14 4 15,6-3 0-15,25-12-1 16,-11 0 4-16,29-3 10 0,5 0 10 31,14 3 5-31,11 3 4 0,2 2-10 0,2 2-7 0,0 7 0 16,0 4-8-16,-14 7 9 15,-9 5-3 1,-20 8 3 0,-17 3 0-16,-20 5-2 15,-10 3 2-15,-16-6-3 16,-9-2-2-16,-1-6 6 15,-9-5-7-15,-1-9-1 0,-11-10-3 0,-21-19-26 16,-6-11-9-16,-2-23-39 16,15-4-24-16,30-2-70 31,10 2-6-31,18 4 87 16</inkml:trace>
  <inkml:trace contextRef="#ctx0" brushRef="#br0" timeOffset="23785.54">15218 14719 393 0,'-14'8'34'16,"1"0"29"-16,1-5 0 15,2-6 18-15,1-8 20 16,6-4 42-16,-2 1 8 16,5 3-5-16,-3-3-12 0,3 1-40 15,4 1-16-15,0-7-16 16,7 5-2-16,3-5 6 16,8-5 1-16,8 2-6 15,8-2-6-15,11 8-16 16,4 5-10-16,2 11-11 15,5 5-6-15,-15 9-7 16,-8 7 0-16,-14 9 0 0,-11 3 2 16,-12 16 1-16,-5 6-1 15,-20 7 0-15,-10 1-2 16,-12-8-4-16,3-2-1 0,0-19-2 31,9-9-2-31,13-16 1 0,9-9 0 0,15-9 1 16,9-9-1-16,19-4 0 31,9-3 3-31,18 3 11 16,2 2 0-16,2 1 3 15,-3 3-2-15,-10 11-1 0,-7-1 5 16,-11 14 17-16,-3 7 12 16,-23 19 10-1,-10 5 0-15,-21 16-17 0,-11 10-9 16,-23 9-15-16,-13 5-5 15,-27-3 1 1,-5-2-4-16,3-21 0 0,12-10-17 16,17-23-52-16,6-7-21 0,5-15-94 15,3-7-86 1,6-12 158-16</inkml:trace>
  <inkml:trace contextRef="#ctx0" brushRef="#br0" timeOffset="35658.01">12405 16323 310 0,'0'0'117'0,"-3"1"91"15,-2 2-50-15,4 2-22 16,-7 1-45-16,3-6-16 16,2 0-21-16,-5-6-4 15,8 6 3-15,0-1 6 16,-1-1 5-16,1 0-6 15,-10 2-16-15,1 10-9 0,-4 9-16 16,-6 4-4-16,-8 6-3 16,-1 4 2-1,-8-3 3-15,2 3 0 16,6 5-5-16,-8 1-2 0,7 10-6 16,4 3-1-16,5 5-1 15,7 4 0-15,11-4-2 16,9 2 0-16,8-4 0 0,11-8 0 31,4-9 0-31,9-8 0 16,7-19 0-16,-8-8 2 0,4-11 5 15,-16-14 6-15,-12-14 9 0,-2-4 3 0,-5-5 6 32,-9-1-2-32,-4 10-6 15,-10 4-2-15,-20 10-8 16,4 13-4-16,-7 18-4 15,-5 7-3-15,4 19-18 16,5-2-27-16,7 0-75 16,17 3-74-16,16-19 102 15</inkml:trace>
  <inkml:trace contextRef="#ctx0" brushRef="#br0" timeOffset="35877.4">12872 16636 803 0,'-22'21'202'0,"6"-8"227"16,4-1-173-16,-2-10-110 0,6-2-42 31,1 1-56-31,-4 1-17 0,7 1-23 0,-4-3-5 16,8 2-86-16,4 2-103 31,17 0 106-31</inkml:trace>
  <inkml:trace contextRef="#ctx0" brushRef="#br0" timeOffset="37262.75">13652 16280 323 0,'1'-6'127'0,"-9"-2"100"0,7 3-32 15,-10 2-18-15,6 3-31 16,-1 2-15-16,-4-1-23 15,-1 2-7-15,-11-3-23 16,5 7-7-16,-9 4-8 16,3 1-5-16,-14 13-11 15,3 4-9-15,-6 10-15 32,-1 9-8-32,10 19-10 0,-4 12-1 15,18 16-4-15,4 3-2 16,15-13-1-16,4-3 0 0,16-33 0 15,5-8-1-15,12-24-1 16,7-14 1-16,0-15 12 16,-1-10 11-16,-8-16 19 15,-7-2 8-15,-21-2-2 0,-6 2-8 0,-14 9-7 16,-14 9-7-16,-18 18-7 16,-13 8-5-16,-3 21-17 31,3 10-18-31,13 2-36 15,13 0-25-15,16-9-59 0,9-3-24 16,22-12-144-16,9-7 175 0</inkml:trace>
  <inkml:trace contextRef="#ctx0" brushRef="#br0" timeOffset="37761.99">14120 16294 417 0,'-14'0'79'0,"-3"7"88"0,-6 4-18 0,6 8-36 15,-3 1 1-15,7-7-13 0,3 1-5 16,4-8-1-1,5-3 4-15,-1-1 16 16,-1-2-1-16,1 0-15 0,2 0-18 31,2 0-37-31,6 0-12 0,4 0-12 0,6-2-2 16,12-2-4-16,9-3 0 16,16-1 6-1,1-4 0-15,4-2 5 0,-8-1 2 16,-15 3-4-16,-7 4 0 0,-11 5-4 15,-9 4 0-15,-9 10-1 16,-2 5-1-16,-12 12-7 16,-3 6-4-1,-12 13-4-15,3 7-2 16,-4 10 0-16,-5 10 0 16,8 10-1-16,-4 3 0 15,5 3-2-15,8-4 0 16,0-10-16-16,12-10-10 15,5-15-30-15,-3-14-24 0,6-18-75 16,-3-14-86-16,0-2 137 16</inkml:trace>
  <inkml:trace contextRef="#ctx0" brushRef="#br0" timeOffset="39298.61">15147 16182 800 0,'0'5'102'0,"-2"4"80"16,2 3-36-16,-3 5-28 15,0 3-23-15,-5 13-26 16,5 5-13-16,-2 16-25 15,2 11-11-15,2 12-11 16,1 6-3-16,0 9-3 0,0-5-2 16,-2-10-8-1,2-12-25-15,2-15-80 16,-1-11-93-16,9-16 107 16</inkml:trace>
  <inkml:trace contextRef="#ctx0" brushRef="#br0" timeOffset="39845.08">15161 16189 1004 0,'8'-13'129'16,"0"5"120"-16,-3-5-59 0,6 6-50 15,0 3-25-15,6 0-42 31,5 1-20-31,7-2-24 0,2-1-9 0,12-6-9 32,4 6-1-32,7 5-4 0,-8 1 0 0,-9 11 4 15,-14 3 1 1,-19 14 2-16,-4 7 0 16,-16 9-3-16,-10 8-2 15,-17 8-19-15,-4-2-8 0,-2-1-13 16,8-5-5-16,14-16 15 15,5-9 6-15,16-20 7 16,2-6 3-16,12-9 1 16,7-3 3-16,13-3 10 15,7 0 6-15,17 3 9 16,-2 4 0-16,4 12-3 16,-4 2-2-16,-12 11-3 15,-5 3 2-15,-15 9 3 16,-4 3 2-16,-14 11 2 15,-10 0-2-15,-20 10-5 0,-15 1-3 16,-28-6-7-16,-12-2-5 16,-5-10-10-16,8-6-7 0,17-13-38 15,5-17-18 1,21-14-33-16,3-7-12 16,17 1-20-16,11 0-27 15,11 10-170 1,10 1 193-16</inkml:trace>
  <inkml:trace contextRef="#ctx0" brushRef="#br0" timeOffset="40243.3">14809 17942 362 0,'0'0'152'0,"-1"0"-46"0,2 0 166 0,-1 0-102 0,2 0-12 16,1 2-22-16,-1 9-56 16,3 5-22-16,-4 7-37 0,2 7-9 15,-3 5-7-15,2 3-4 16,3 0-2-16,-2-7-3 16,8-9-1-16,0-4-2 0,5-9-9 15,-2-3-17 1,-2-10-71-16,1-3-108 0,-4-15 118 15</inkml:trace>
  <inkml:trace contextRef="#ctx0" brushRef="#br0" timeOffset="40885.84">15157 17621 620 0,'0'72'141'0,"-8"2"137"0,1 3-107 15,-4-7-84-15,-1-10-31 16,7-14-25-16,0-15-3 16,4-14 2-16,1-15 6 15,0-2 18-15,1-5 3 16,6-12 5 0,-4-7-1-16,8-15-7 15,-2-4 3-15,7-6 8 16,0 7-2-16,4 7-11 0,-1 13-11 0,5 19-24 15,0 12-7-15,-1 23-5 16,4 14-1 0,-2 10-1-16,2 4-1 15,0-9 0-15,-2-13-2 0,2-23 0 16,-2-11 1 0,-6-19 0-16,2-8 1 15,-9-18 1-15,1-3 0 16,-4-12-1-16,4 3 1 15,0 12-1-15,1 8 1 16,2 18 0-16,-2 11 1 0,6 15-1 0,-4 4 0 16,6 12 1-16,-3 0 0 15,3 1 4-15,0 2 2 16,-3-3 5 0,-2-2 1-16,-1 1 1 15,-11 1-2-15,-5-2-5 16,0 0-11-16,-13 0-80 0,-1-1-62 15,2-10-310-15,-1-11 263 16</inkml:trace>
  <inkml:trace contextRef="#ctx0" brushRef="#br0" timeOffset="41078.1">15786 17523 935 0,'16'-18'201'15,"3"9"174"-15,-4 29-119 16,-2 12-42-16,0 31-64 15,-2 11-33-15,0 14-57 32,-2 7-22-32,2-2-27 0,0 0-3 15,0-14-68-15,2-11-52 16,0-18-174-16,-2-9-227 16,-8-19 295-16</inkml:trace>
  <inkml:trace contextRef="#ctx0" brushRef="#br0" timeOffset="41530.24">15896 17903 1063 0,'16'-40'145'0,"6"3"116"15,7 7-50-15,4 14-80 0,9 9-23 16,9 14-35-16,1 7-17 16,-5 18-29-1,-1 7-8-15,-16 13-8 16,-8 5-3-16,-6 1-2 15,-5-1-4-15,-8-5-3 16,-3-8 0-16,-2-12-1 16,-1-12 0-16,2-18 0 15,-2-2-2-15,3-21-1 16,4-6 2-16,12-12 5 0,5-5 5 16,9-3 6-16,4-6 0 15,4 1 0 1,3 4-2-16,3 5-4 0,2 4-1 0,-5 13-1 15,-5 6 1-15,-10 15 4 16,-12 5 3-16,-14 14 2 16,-3 11 1-16,-12 13-4 15,-5 3-3-15,6-1-5 16,0-6-4-16,14-8-3 31,9-7-2-31,18 1 4 0,11-6 1 0,12 4 4 16,1 1 2-16,-7-4 2 0,-8 7 1 15,-26 5 2-15,-15 2-6 16,-28 12-47-16,-19 4-66 31,-29-4-308-31,-1 11 255 16</inkml:trace>
  <inkml:trace contextRef="#ctx0" brushRef="#br0" timeOffset="43282.65">12973 15875 1227 0,'-22'17'159'16,"5"-6"136"-16,7-8-139 15,-4-7-70-15,0-9-24 16,-11-1-12-16,-12 0 4 15,-15 3-4-15,-1 3-2 0,-10 8-3 16,-4 0-2-16,6 8-12 16,-2 6-6-16,3 3-12 15,-7 7-4-15,-4 9-6 16,-12 6-2-16,-9 9 0 16,4 2-1-16,11 1 0 15,9-6 0-15,14 4-3 16,5-2-2-16,10 12-2 0,4 7-2 15,5 16-1-15,8 13 0 16,9 13 1 0,13 6 2-16,12-4 0 0,5-4 0 15,16-5 2-15,-3-2 0 16,16 1-4-16,1 2 2 16,8-6 0-16,4-4 1 0,12-13 5 15,4-5-1-15,4-3-1 16,2-2 2-16,-7-4-1 15,-9-2 2-15,1-3 0 16,-3-3 0-16,3-1 0 16,11 0 1-16,13-12-1 15,-1-2 0-15,1-9-1 16,-10-4-1-16,-6-9-2 16,10-7 1-16,10-10-1 15,11 2 1 1,8 0 2-16,-4 1 0 0,-10 5 1 15,-5 0 1-15,-5 11 0 16,3 0 1 0,15 10 0-16,-4 6 0 0,-2 4-1 0,-7 7 1 15,-18 5-1-15,0-1-1 16,3-2 1-16,6-6-1 16,10-13 0-16,4 1 0 15,-6-12-2-15,-1 1 0 16,-14-2 1-1,4-1 1-15,8 6 0 16,13 2 0-16,7 6 1 16,1 4-1-16,-7-6 0 15,-8-4-2-15,8-11-3 16,13-10-2-16,1-19-1 0,5-2 0 16,-12-11 3-16,-10 3 1 15,0 1 4 1,12 3 0-16,7 0 0 0,2 1 1 0,-15 3 0 15,-6-1 1-15,-13 0 1 16,2-1-1 0,-1-5 0-16,-7-4 1 0,-18 0 0 15,-12-3 1-15,-26-5 2 16,-11-4-1-16,-19-18 2 16,-9-5-2-1,-17-21-3-15,-14-14 0 16,3-8-2-16,5 0-1 15,7 3 1-15,7 8 0 16,2 6 2-16,-4 10 1 16,-9 12 2-16,1 10 0 15,-17 7-1-15,0 7-1 0,-6 7-2 16,-5 2 0-16,-6-2-1 16,-21-3 0-16,-17 4 1 0,-10-2 0 15,9 10 2 1,7 5 0-16,18 4 1 15,4 2-1-15,-6-10-2 16,-2 0-1-16,8-6-2 0,7-7-3 16,17-4-1-16,6-8-2 15,16-5 0-15,3-3-1 16,15-3-1-16,4-3 1 16,13 0-1-16,1-5 1 15,16-9 3-15,5-8-1 0,11-5 4 16,1 3 6-16,4 5 10 15,-2 7 4-15,-11 8 3 32,-14 8-2-32,-13-1-6 0,-5 0-1 15,-18-10-5-15,-3-1-1 16,-11 11 0-16,-4 5-1 16,0 8 0-16,0 7 1 15,-3 6-1-15,-1 2-1 16,-9 9 2-16,1 4-1 15,-15 1 2-15,0 6 0 0,-26-3-1 16,-12 0 0-16,-10 1-2 16,-1-7 0-16,10 4-2 15,-7-4 0-15,-19 2-1 16,-3 7 0-16,-4 4-1 0,9 8-2 16,7 19-3-16,-18 1 1 15,-10 12 3-15,-2-2 1 16,6 4 2-16,12 3 3 15,-12 2 0 1,-13 2-2-16,10 5-2 16,-3 3-7-16,-7 11-27 15,3 4-138-15,-18 28 110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6:33:10.4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2555 5790 523 0,'3'28'91'0,"5"5"76"16,-8-4-54-16,-3 2-19 0,4-10-16 15,2-7-1-15,10-6-7 16,6-8-3-16,5 0-7 16,2-7-9-16,8 7-22 15,5-1-10-15,5 2-13 16,3 9-2-16,2-4-4 15,2 4 0-15,-5-7 0 16,7 3-1-16,14-3 8 16,4 0 8-16,26 5 8 15,-5-1 5-15,1 4-6 16,3 1-6-16,-14 2-7 0,14-3-1 16,20 1-2-16,0-5 0 0,20 0-3 15,-7-1 0-15,2-4-3 16,3 2 0-16,5-1 1 15,11 4 1 1,-2-6 1-16,2 1 0 16,14-2-2-16,-3-2 0 15,3-2 2-15,5-7 0 16,0 1 0-16,0-2 0 16,3-4 0-16,1 2-1 15,2-7 1-15,5 2-1 16,13 2 0-16,1-1 0 0,6 11 0 15,-9 2-1-15,9 5 0 16,-4 5 0-16,-15 4 0 16,4 2-1-16,-4 5 0 15,-1 0 1-15,0-7-1 16,3 1 1-16,9-4 0 16,-4-3 1-16,0-1 0 15,6-2 0-15,-6-2-1 0,3 2 1 16,12-5-2-16,13 5 1 15,-9-4-1-15,11 2 2 0,12-8 0 16,-14 6-1-16,8-3 2 16,19 1-2-16,-22 1 0 31,6 1-1-31,18 4 0 16,-28 1-1-16,25 2 1 15,1 4 1-15,-21-6-1 0,16 1 1 16,4 1-1-16,-15 3 0 15,14-1 0-15,7 9 1 16,-37 5 1-16,13-5 1 16,-9-1-1-16,-5-10-1 15,20-6-1-15,10-8-1 16,-11 0 1-16,7-3-1 0,1 4 1 16,-19 6 1-1,20-3-1-15,-11 7 0 0,-17 7 0 16,17-1 0-16,-13 10-1 15,-5-2 0-15,12 0 1 16,-5-1 0-16,-16 1 0 16,-1-3 1-16,3 0 0 15,-18 3-1-15,2 0 1 16,2-3-1-16,-5-3 2 16,-8-2-1-16,2-6 0 0,-2-1 16 0,-12-9-126 31,9 4 86-31</inkml:trace>
  <inkml:trace contextRef="#ctx0" brushRef="#br0" timeOffset="75871.28">15944 5962 928 0,'-16'11'40'0,"-6"-2"2"16,1-4-17-16,-12-2-19 16,3 2 14-16,-14-4 21 15,0 1 2-15,-11-2-1 16,-13 0-15-16,-5 11-23 0,-10 2-3 15,-7 9-1-15,1-3 0 16,0 1 1-16,0-4 0 16,-15-2 2-1,-16-3 10 1,-9 0 50-16,-1-6 20 0,22-7 31 16,10-6-2-16,-3-11-41 15,-2-3-19-15,-6-4-31 16,7-6-9-16,20-4-8 0,1-8-4 15,17-2-4-15,-1-6-4 16,8-13-10-16,-1-9-3 16,1-5-2-16,7 3 2 15,7 2 10-15,13 11 5 16,13 0 3-16,15 6 2 16,23-6-1-16,2-11 0 0,17-3 2 15,2-15 1 1,15-1 8-16,6 2 3 0,2-8 3 15,15 9 0-15,1-2-7 16,26 9-3-16,18 5-5 16,4 7 0-1,4 4-1-15,-10 5 1 16,8 7-1-16,12 3 0 0,16 11 0 0,-1 0 0 16,17 3-1-16,-4 3 0 0,9 8-1 31,10 12 0-31,4 12 1 15,8 7 2-15,-1 20-1 16,12-4 1-16,-8 17 0 16,-11-1 0-16,24 5 0 15,-5-2 0-15,-12-5 0 0,20 0 0 0,0-12-1 16,-13 5-1-16,7-2 2 16,3 7 0-16,-34 22 0 31,-5 7-2-31,-36 23-4 15,-31 10 1-15,-31 13-1 16,-9 18 4-16,-36 6 2 16,-21 3 4-16,-41 2 1 15,-23-10 1-15,-26 2 1 0,-4 4 1 0,-14-4 1 16,-27-13 0-16,-39-11 1 16,-20-16-5-1,-57-14-112-15,-23-4 79 0</inkml:trace>
  <inkml:trace contextRef="#ctx0" brushRef="#br0" timeOffset="78511.03">21139 10849 837 0,'-16'5'117'0,"-1"1"94"15,-1 8-125-15,-1 8-37 16,-4 6-40-16,-17 9-5 16,-7 7-1-16,-7 8-1 15,-10 17-1-15,2 10-1 0,5 17-20 16,0 8-31 0,5 18-45-16,-3 7-4 0,0 21 22 15,-2 6 29-15,-1-14 83 16,-1-9 27-16,11-36 24 15,5-19 6-15,18-33-19 16,12-13-12-16,12-31-13 16,2-2-3-16,13-32-16 15,15-15-9-15,10-32-12 16,4-16-4-16,10-32-4 16,-1-14-4-16,16-11-8 15,10 2 0-15,16 1 2 16,13 0 2-16,12-3 7 15,1 2 1-15,-18 18 1 16,-20 7 2-16,-17 35 2 0,-15 9 1 16,-20 31 12-16,-9 21 9 15,-35 32 5-15,-16 21-1 16,-16 30-12 0,-12 18-11-16,-13 20-5 15,-16 7-1-15,-30 36-2 16,-3 6-1-16,-3 21-7 15,6 6-1-15,24-3-9 16,10-3-12-16,18-19-20 16,8-14-1-16,23-45 10 0,7-20 12 15,28-41 36-15,29-22 16 16,13-45 29 0,22-25 12-16,10-45 4 0,6-20-6 15,28-12-27-15,12-3-10 16,10 14-15-16,-2 6-9 0,-15 27-1 15</inkml:trace>
  <inkml:trace contextRef="#ctx0" brushRef="#br0" timeOffset="112408.87">3304 12957 223 0,'0'3'68'0,"5"-1"-16"0,-2 1 49 16,8 5-24-16,-1 1-5 0,5 3-6 16,-1-5 25-16,2 0 1 0,8-6 0 15,1-1-1-15,13-1-16 32,-6-4-2-32,10 3-10 0,-2-4-7 15,-3 3-19-15,6 0-11 16,3 0-14-16,7-2 0 15,7 0 7-15,13-1 5 16,3 0 5-16,1-1-1 0,-1 1-6 16,-8 0-5-16,-4-1-7 15,-5 1-2 1,-3 1-4-16,4 4-1 0,8 2-1 16,8 7-1-16,0 6 0 0,1 1-1 15,-4 7 1 1,-10-5 0-16,-3 0-1 15,0 1 1-15,-5-12 0 0,9-3-1 16,20-4 0-16,8-3 0 16,8-3-1-16,1-1-1 15,-15 0 0 1,-7 3 0-16,-4 5 1 0,6-2 1 16,13 4 1-16,9 3 0 15,4-2 0 1,-6 2 1-16,-14-5-1 15,-8 1 0-15,6 2-1 16,8 4 0-16,17-6-1 16,2 1-2-16,-1-2-1 0,-7 0 25 15,6 0 10-15,9 0 5 16,10 0 11-16,8 0-25 16,-7 1-7-16,-7-1-2 0,11 2-5 15,-3-2 1-15,3 0 2 16,-3 0 3-16,-22-5-74 15,4-4-221-15,12-5 178 16</inkml:trace>
  <inkml:trace contextRef="#ctx0" brushRef="#br0" timeOffset="144344.15">22459 13903 919 0,'16'-9'69'16,"1"1"24"-16,-7-1-27 15,-4 7-43-15,-6 5-11 16,-11 13-5-16,-2 6-1 16,-9 14 0-16,-3 7-2 15,-14 15-2-15,-7 7-2 16,-22 17 0-16,-9 6-3 0,3 21-1 15,-2 9 1-15,3 23 1 16,9 1 2-16,-4 1 7 16,2-4 0-16,-2-19 7 15,1-7 3-15,9-24 6 16,4-20 2-16,29-36-1 16,22-30-4-16,-2-6-10 15,23-33-3-15,26-30-7 16,8-20-1-16,14-16 0 15,2-7-1-15,8-17 1 0,6-13 0 16,20-18-2-16,21-3-1 16,8 3-1-1,-3 2 1-15,-11 16 2 0,-16 13 1 16,-22 35 1-16,-5 21 2 16,-27 45 3-16,-17 22 10 15,-31 38 23-15,-17 24 5 16,-26 42 2-16,-13 16-10 0,-14 23-23 15,3 12-7 1,-25 18-8 0,-14 13-12-16,-16 14-9 15,-11 5 2-15,17-13 7 0,21-18 13 16,38-44 6-16,18-27 0 16,26-51-5-16,11-15 0 15,12-32 2 1,12-15 9-16,17-36 21 15,9-17 7-15,19-46 4 0,16-20-5 16,33-29-19-16,2-8-7 16,8-3-8-16,-10-3-1 0,-17 17-2 15,7 7 1-15,-2 31-13 16,-13 15-23-16,-22 35-126 16,-19 23 101-16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7T17:28:02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0 0 3617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7T16:37:58.88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8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1-17T16:38:09.513"/>
    </inkml:context>
  </inkml:definitions>
  <inkml:trace contextRef="#ctx0" brushRef="#br0">19228 368 439 0,'0'-6'159'15,"0"-1"102"-15,0 7-31 16,-4 0-33-16,-7 7-75 16,-2-1-21-16,0 5-24 15,-1-2-6-15,-8 1-11 16,-2-7-12-16,2-1-11 15,-3 2-3-15,-7 3-6 16,-5 5 0-16,-15 7-15 16,-1 13-6-16,-3 15-5 15,-1 16-2-15,13 21 0 16,4 9-1-16,17 6 0 16,10-9-1-16,22-19 2 15,7-14-1 1,21-24 0-16,4-8 1 0,7-15 2 15,3-7 1-15,3-11 2 16,-6-14 2-16,-7-8 8 16,-6-8 7-16,-10-6 10 15,-7 1 4-15,-7 8 2 16,-5 10-6-16,-6 24-9 16,-3-3-5-16,-2 33-10 15,-3 12-4-15,5 16-2 16,2 1-2-16,2 0 0 15,6-7-16-15,11-13-37 0,0-8-19 16,4-13-76-16,-8-6-62 0,-9-11 123 16</inkml:trace>
  <inkml:trace contextRef="#ctx0" brushRef="#br0" timeOffset="275.77">18989 966 1214 0,'-21'-21'140'16,"8"4"93"-1,-2 9-49-15,7 0-2 16,8-13-30-16,8-5-23 0,22-14-58 16,7-6-21-16,14 1-44 15,1 1-5-15,8 12-4 16,-3 7-5-16,4 12 5 16,-4 12 0-16,-11 12-1 15,-8 14 2-15,-21 21 3 16,-8 10 3-16,-9 11 4 15,-7-3 0 1,2-2-4-16,3-9-11 0,4-12-38 16,3-11-23-16,7-12-77 15,7-12-50-15,0-11-228 16,8-7 241-16</inkml:trace>
  <inkml:trace contextRef="#ctx0" brushRef="#br0" timeOffset="422.68">19588 570 1486 0,'-22'3'33'15,"0"-5"56"-15,1-2 7 0,17-15-3 16,0-2-13 0,9-3-156-16,9 1-95 0,13 21 88 15</inkml:trace>
  <inkml:trace contextRef="#ctx0" brushRef="#br0" timeOffset="882.54">20045 880 1077 0,'-7'-6'93'31,"-11"-7"48"-31,-7 1 16 0,-5-1-14 16,0 5-36-16,0 12-50 15,3 8-17-15,-3 20-22 16,-3 1-11-16,8 11-7 16,3-6 0-16,14-11-1 15,8-8 0-15,11-15 2 16,6-10 3-16,9-10 5 16,-7-6 4-16,1-9 5 15,-4-3 0-15,-2-2 3 0,-3 3 2 16,2 8 1-1,-4 11 0-15,-6 22-4 0,4 14-3 16,-4 30-6-16,-2 8-3 0,7 14-4 16,0-5-1-16,9-4-1 15,1-2 0-15,-4-6 0 16,2-1 1-16,-11-2 1 16,-13 1 0-1,-13-3-2-15,-7-3-5 0,-5-9-14 31,-2-7-12-31,0-18-21 0,4-13-16 16,1-26-55-16,11-17-38 16,5-30-137-16,2-6 158 15</inkml:trace>
  <inkml:trace contextRef="#ctx0" brushRef="#br0" timeOffset="1289.11">20375 882 1038 0,'7'-28'114'0,"-7"-2"62"16,-2 3 14-16,-22 2-46 0,8 3-40 15,-10 12-49-15,-1 5-19 16,-9 29-25-16,-7 11-8 15,-3 23-4-15,2 10-1 16,19-8 1 0,7-8-2-16,23-19 1 0,8-16 1 0,17-17 1 31,4-8 2-31,9-14 2 16,6-9 0-16,-11-9 0 0,-2-4 0 0,-4-2-1 15,-4 7-1-15,-15 14-2 16,1 14 3-1,-9 22 2 1,-4 16 1-16,4 21 3 16,1 5-3-16,1 2-2 15,4-5-2-15,12-10-33 0,9-4-29 16,6-12-160 0,4-6-230-16,4-6 261 15</inkml:trace>
  <inkml:trace contextRef="#ctx0" brushRef="#br0" timeOffset="1546.83">21139 750 782 0,'23'-13'75'15,"3"3"78"1,2 4-32-16,7 5 14 16,3-3-32-16,6 0-45 15,3-4-14-15,5-2-17 16,-4-2-8-16,-4-1-65 16,-5 2-90-16,-9 3 80 15</inkml:trace>
  <inkml:trace contextRef="#ctx0" brushRef="#br0" timeOffset="1786.45">21085 1098 1069 0,'0'3'134'0,"0"0"114"16,5-3-5-16,7-6-35 15,7 0-69-15,8-7-91 16,2-1-18-16,10-2-11 0,8 7-5 16,7-1-7-1,9-1-4-15,-8 6-33 0,5-2-42 16,-8 5-125-16,-9 0-117 16,4 15 166-16</inkml:trace>
  <inkml:trace contextRef="#ctx0" brushRef="#br0" timeOffset="3066.55">22574 469 180 0,'-4'-2'85'16,"-1"-1"85"-16,2-3 5 0,1 3-16 16,2 3-18-16,0 0-5 15,2 4 3-15,-2 4 0 16,-2 3 1-16,1 5-15 15,-1 5-15-15,-3 4-22 16,2 6-10-16,2 18-13 0,-1 11-7 16,2 14-21-16,-2 8-6 0,2-3-16 31,0-5-3-15,2-19-5-16,0-10-1 0,4-15-33 15,0-7-44-15,0-16-170 0,6-6 141 16</inkml:trace>
  <inkml:trace contextRef="#ctx0" brushRef="#br0" timeOffset="3504.23">23026 634 877 0,'1'-3'159'0,"-1"-1"47"0,-5 0 8 16,-4 3 0-16,-7 1-78 16,0 3-17-16,-4 3-23 15,-2 5-11-15,1 5-29 0,-1 3-11 16,3 20-18-16,-1 7-5 16,6 16-5-16,1 4 0 31,13-1 0-31,3-2-6 15,19-13-2-15,7-7-4 0,19-20-2 0,6-8 5 16,1-19 6-16,1-8-3 16,-11-14 4-1,-5-8 4-15,-2-9-8 16,-4-3 5-16,-13-9 12 0,-12 0-1 0,-13-13-4 16,-17 4 0-16,-12 7-21 15,-7 10-7-15,-7 23-6 16,-5 13 0-16,-5 12-1 15,-4 4-16-15,7 0-64 16,12 0-56-16,24-5-196 31,18 0 190-31</inkml:trace>
  <inkml:trace contextRef="#ctx0" brushRef="#br0" timeOffset="4094.74">23914 362 564 0,'8'-5'119'0,"-7"-1"159"16,6-4-36-16,-7 1 10 15,-7-1-44-15,4-4-81 16,-8-5-25-16,-2 0-41 15,-4 0-19-15,-7 5-25 16,-12 5-6-16,0 15-10 16,3 6-1-16,-18 18-5 0,9 7 1 15,-3-1 1-15,9-3 1 16,30-11 1-16,6-5 0 0,22-10 1 16,5-6 2-16,14-4 1 15,-2-6 1-15,-9-5 4 16,-1-1 3-16,-7 3 13 15,3-2 6-15,-6 1 12 16,-3 3-2-16,-15 10-9 16,2 4-2-16,-6 16-6 15,-5 9 2 1,-3 13 2-16,5 5-3 16,-5 5-8-16,1 1-4 0,9-6-6 0,4-3-1 15,5 0-7-15,1-4-12 16,-4-3-88-16,-3 4-90 15,-2 11 104-15</inkml:trace>
  <inkml:trace contextRef="#ctx0" brushRef="#br0" timeOffset="7754.2">18599 2046 523 0,'-5'0'94'0,"-3"-3"87"15,5 3-25-15,-2-2-33 31,-1-3-11-31,0 4-16 16,-2 1-9-16,0-2-20 16,6 2-9-16,1 0-12 15,-1 0-4-15,1 0 3 0,5 10-1 16,6 13-7-16,1 9-4 16,-2 21-16-16,-4 12-6 15,-3 6-6-15,-2 3-2 16,-4-17-1-1,1-5-1-15,0-17 1 0,2-12-1 0,1-15 1 16,4-6 0-16,-2-10 2 16,1-9-1-16,2-16 2 15,1-8-1-15,-1-16 0 16,3-8 0-16,-2-9 10 16,2 0 6-16,-5-8 9 15,5 6 7-15,-2 18-7 16,2 9-4-16,3 21 1 15,-4 7-3-15,-1 16-5 16,-3 5-2-16,5 13-12 16,-2 14-4-16,5 15 0 0,3 12 0 15,4 11 0-15,2-2 0 16,6-16 1-16,2-6 0 16,10-17 1-16,3-12 0 15,1-12 1-15,-7-11 1 16,-2-14 2-16,-6-8 3 15,0-16 8 1,-5-3 3-16,-3-11 7 16,1 3 0-16,-4 9-6 15,6 7 0-15,-8 19-3 0,-2 11-1 16,-8 15 0-16,3 15-1 0,-7 22-8 16,0 13-2-16,-8 18-3 31,1 8-1-31,4 5 0 15,2-1-1-15,10-7-31 0,5-11-37 16,7-16-96-16,-1-9-69 16,6-14 119-16</inkml:trace>
  <inkml:trace contextRef="#ctx0" brushRef="#br0" timeOffset="8483.46">19596 2163 787 0,'-11'6'141'16,"-2"-1"76"-16,2 9-29 16,0 0 5-16,6-1-82 15,4-2-35-15,6-7-38 16,7-4-9-16,12-3-14 16,6-3-4-16,3-15-2 15,5-1-1-15,-2-6 0 16,-4-2 1-16,-6-2 3 15,-7 6 1-15,-15 5 3 0,-4 2 5 16,-21 13 9-16,-1 3 2 0,-13 20-1 16,-6 15-9-16,-5 21-12 15,-4 9-4 1,7 4-6-16,9 2 1 0,23-18-3 16,17-6 0-16,21-17 1 15,14-8 1-15,16-14 2 31,1-7 0-31,11-12 2 16,1-8-1-16,-4-14 2 0,8-4 1 16,3-10 6-16,9-2 4 0,-17-3 8 15,-17 1 6 1,-25 5 5-16,-24 5 0 16,-19 22-2-16,-12 9-7 0,-19 18-11 15,-5 11-4-15,-13 15-10 16,7 1 1-1,12 3-1-15,11-4-1 0,19-7 0 16,12-4-2-16,4-7 2 16,4-1 3-16,7 7 8 15,0 5 1-15,2 22 3 0,-2 4-1 16,-3 15-7-16,-2 7-3 0,-11 12-2 31,-1 7-2-31,-8 10 1 16,-2-3 1-16,-4-8-1 15,-7-8-3-15,-2-27-5 0,-5-12-3 0,-4-24-1 16,6-16 3-16,1-22 4 16,7-17 1-1,10-18 0-15,3-11-2 16,16-15-4-16,3 0-1 0,17 9-2 16,9 1 0-1,9 15-13-15,4 8-22 16,4 4-56-16,1 5-42 15,8 10-99-15,6 1-89 16,15 7 188-16</inkml:trace>
  <inkml:trace contextRef="#ctx0" brushRef="#br0" timeOffset="8806.91">20590 2342 811 0,'0'-4'160'0,"-3"-3"225"0,1 1-141 15,-6-7-26-15,-1-1-30 16,-9-10-78-16,1 6-29 0,-8 2-39 15,3 11-17-15,-2 11-16 16,0 9-6-16,-4 21-8 31,-2 3-2-31,16-1-1 16,7-5 1-16,20-15 0 16,9-11 1-16,10-7 3 15,-2-11 0-15,1-4 4 0,4-15 1 16,0 0 2-16,-7 0 1 15,0-2-2-15,-4 12 1 16,-7 10 1-16,-4 10 2 16,-10 25 2-16,-9 15-1 15,-5 14-2-15,-2 4-3 0,7-8-2 16,4-9-14-16,9-14-68 31,12-5-54-31,12-17-203 0,15-5 188 16</inkml:trace>
  <inkml:trace contextRef="#ctx0" brushRef="#br0" timeOffset="9018.06">21287 2164 1071 0,'-8'14'140'0,"7"-1"88"15,2-4-80-15,10-1 20 0,18-11-70 16,7-3-27-16,14-7-33 15,4-4-15-15,6-5-16 16,-3 1-24-16,-7 2-84 16,1 4-76-16,-18-3 86 15</inkml:trace>
  <inkml:trace contextRef="#ctx0" brushRef="#br0" timeOffset="9177.42">21353 2371 1247 0,'0'23'112'0,"7"-1"63"0,16-17-45 15,14-6 16-15,18-18-55 16,13-14-22-16,-1-10-58 16,-2-3-44-16,-5-3-202 15,-5 5 155-15</inkml:trace>
  <inkml:trace contextRef="#ctx0" brushRef="#br0" timeOffset="9467.44">22590 2081 1292 0,'2'0'118'0,"-7"4"48"0,-4 12 9 0,-4 16-55 16,-1 7-31-16,6 11-27 15,-3 4-7-15,1 3-21 16,6 0-10-16,-3-7-15 31,6-6-7-31,1-7-22 0,0-3-40 16,3-9-126-16,5-7-132 15,6-9 167-15</inkml:trace>
  <inkml:trace contextRef="#ctx0" brushRef="#br0" timeOffset="9842.18">23030 2092 1239 0,'-15'4'78'16,"-3"7"43"-16,-6 2 11 0,-4 11 0 15,0 6-34-15,-2 14-55 16,1 6-13-16,17 7-19 16,7-3-6-16,18-15-5 15,13-3 0-15,19-20 3 16,5-6 2-16,1-10 8 15,-1-13 3-15,-6-8 9 16,-1-4 7-16,-4-6 18 16,1-6 8-16,-2-2 10 15,-10-7-2-15,-17 0-17 0,-9 2-12 16,-21 10-26-16,-16 10-9 0,-14 14-12 31,-1 9-14-31,-4 4-57 0,5-1-51 16,19-9-192-1,6-12 181-15</inkml:trace>
  <inkml:trace contextRef="#ctx0" brushRef="#br0" timeOffset="10256.64">23977 1415 923 0,'0'-6'110'16,"-2"1"103"-16,-2 5-39 0,-17 9 14 15,-7 7-38-15,-12 20-39 16,-7 4-22-16,-4 15-36 15,9 5-15-15,2 5-23 16,10-4-9-16,15-7-7 16,11-10-1-16,25-12-1 15,6-7 1-15,14-13 2 0,5-7 2 16,1-6 4-16,2-7 0 16,-7-5 1-16,3-3 2 0,-12-1 19 15,-5-4 12-15,-25 4 12 31,-14 3-2-31,-28 8-26 0,-12 7-12 16,-6 15-27-16,1 0-30 16,7 3-124-16,6-5-195 0,8-3 203 31</inkml:trace>
  <inkml:trace contextRef="#ctx1" brushRef="#br0">24805 11022 0,'0'0'0,"114"-55"0,-23 12 16,-24 7 0,-12 9-16,-27 7 15,-4 4 1,-5-4-16,-7 5 15,-4-1-15,-4 4 16,-4 0 0,0 0-16</inkml:trace>
  <inkml:trace contextRef="#ctx0" brushRef="#br0" timeOffset="10976.06">18900 3508 1604 0,'3'-2'27'0,"-12"7"0"0,3 15 33 0,4 6-15 0,-4 23-10 16,4 12-13-16,-11 21-17 16,-10 3-1-16,2-3-4 15,-4-6-18-15,8-21-60 16,4-6-40-16,7-24-169 15,-2-7 161-15</inkml:trace>
  <inkml:trace contextRef="#ctx0" brushRef="#br0" timeOffset="11714.98">18556 3506 292 0,'-12'0'67'0,"1"-6"62"15,1 3 10-15,5 1-13 16,2 1-8-16,6 1 20 16,7-4 13-16,9 0 19 15,9 2 1-15,16 2-33 16,12-2-19-16,24-1-40 0,5-5-22 16,13 2-30-16,-11-5-10 15,-15 2-12 1,-5 5-5-16,-18 3-75 15,-2 2-80-15,-8 4 86 0</inkml:trace>
  <inkml:trace contextRef="#ctx0" brushRef="#br0" timeOffset="12315.95">19220 3807 593 0,'13'13'99'0,"4"0"149"16,5-1-74-16,16-4 23 16,3-2-30-16,11-6-61 15,5-3-2-15,-2-8-34 16,-9-3-11-16,-11-2-19 16,-8 2-8-16,-16 0-1 15,-11-5 0-15,-19 3-2 16,-13 0-5-16,-18 12-13 0,-7 4-7 15,-11 17-8-15,8 10-2 0,11 17-2 32,2 6 2-32,23 9 3 15,5-6-1-15,13-5 1 16,12-9 0-16,13-17 2 0,13-9 6 16,20-21 16-16,13-9 6 15,21-15 7-15,11-6 2 16,-4-3 3-16,0 2 3 15,-19 4-3-15,-13 8-5 0,-9 23-13 16,-7 4-6-16,-19 20-4 16,-8 13-1-16,-18 5-1 15,-11 1 0-15,-8 2 1 16,-5-4-2-16,8-9-2 16,4-6-2-1,4-17-1-15,3-5 0 0,0-13 0 16,5-6 1-16,4-15-1 0,5-6-1 15,16-7-2-15,13-4 0 16,19 4-3 0,1 1 0-16,15 12-1 0,-12 2-1 15,-9 13-22-15,-3 4-31 0,-4 3-73 16,2 6-59-16,8-2-218 31,5 4 232-31</inkml:trace>
  <inkml:trace contextRef="#ctx0" brushRef="#br0" timeOffset="12627.42">20801 3801 1061 0,'-14'6'178'15,"-7"-1"122"-15,-7-5-97 16,-2-5-42-16,-8 7-90 16,-4 1-33-16,2 11-33 15,-6 5-2-15,9 11-5 16,3 0-3-16,19-3-5 0,15-3-1 15,6-15 0-15,11-6 2 0,10-14 7 16,5-5 3-16,6-10 12 16,4-8 8-16,-6-3 13 0,5-3 7 31,-6 1 4-31,0 6-1 0,-15 12-12 16,-5 12-5-16,-15 29-17 0,-8 9-3 15,-8 21-5-15,-5 7-1 16,10 0-9-1,7-5-27-15,18-15-66 0,13-8-47 32,26-17-192-32,14-8 193 0</inkml:trace>
  <inkml:trace contextRef="#ctx0" brushRef="#br0" timeOffset="12833.97">21620 3700 1540 0,'-10'16'89'16,"17"-2"16"-16,5-1 11 15,17-12 5-15,5-1-25 16,9-8-24-16,1-4-16 0,11-1-32 0,4-3-11 31,2-1-40-31,-4 0-40 0,-10 1-174 16,-7-5-316-1,-23-1 325-15</inkml:trace>
  <inkml:trace contextRef="#ctx0" brushRef="#br0" timeOffset="12987.96">21711 3957 1396 0,'46'0'80'0,"14"-1"23"0,0-7 11 0,8-6-23 31,-2-2-30-31,2-3-49 0,1-2-72 16,-2 2 39-16</inkml:trace>
  <inkml:trace contextRef="#ctx0" brushRef="#br0" timeOffset="13455.98">23122 3710 1467 0,'1'1'53'0,"-10"-7"-27"0,7 15 101 0,-1 7-52 15,-3 20 25-15,1 10 10 0,-3 8-40 0,2 4-20 32,-4 4-26-32,-2-1-11 0,-2 1-27 15,-7-6-31-15,7-5-100 16,8-4-110-16,-2-20 136 15</inkml:trace>
  <inkml:trace contextRef="#ctx0" brushRef="#br0" timeOffset="13786.56">23418 3866 1317 0,'-19'15'83'0,"-3"9"86"0,-8 5-61 15,0 10 23-15,-3 7-23 16,13 7-53-16,2 4-16 16,18 0-20-16,7-5-5 15,10-16-4 1,15-11 4-16,10-18 18 16,10-10 9-16,11-16 24 15,5-5 4-15,-6-12-2 16,-7-4-1-16,-17-7-7 0,-18-2 3 15,-20-3-8 1,-20-3-7-16,-32-10-18 16,-7 4-19-16,-10 13-23 15,6 15-14-15,14 24-55 16,2 6-30-16,14 14-136 0,7 1-217 0,29 4 276 31</inkml:trace>
  <inkml:trace contextRef="#ctx0" brushRef="#br0" timeOffset="14038.55">24019 3383 1258 0,'0'2'101'0,"4"4"-56"0,-4 19 167 0,-2 7-104 0,-9 18 30 15,-3 9 21-15,0-1-67 16,-4-1-22-16,6-10-40 0,-1-4-13 31,5-13-21-31,-1-5-30 16,5-13-117-16,-2-2-189 0,14-5 192 16</inkml:trace>
  <inkml:trace contextRef="#ctx0" brushRef="#br0" timeOffset="14406.72">24239 3371 970 0,'23'-19'170'0,"1"-3"92"16,0 6-71-16,7 2 10 0,-1 3-102 15,0 7-29-15,2 4-33 16,-4 0-12-16,7 7-15 16,-5 2-4-16,-3 7-5 15,-5 1-1-15,-16 5 0 16,-6 5-1-16,-19 9 0 16,-8 7 1-16,-12 6 0 15,-7 0 1 1,10-2 2-16,4-7 1 15,18-11-4-15,13-3 0 16,23-9 7-16,15-1 6 0,25-8 3 16,9-2 3-16,9-6-10 15,10-2-5-15,10-7-28 16,-4 0-49-16,-6-3 44 16</inkml:trace>
  <inkml:trace contextRef="#ctx0" brushRef="#br0" timeOffset="15786.45">19126 5821 585 0,'-18'-12'126'0,"6"-1"135"0,-4 5-5 16,2 3-16-16,-2 5-25 15,3 0-44-15,-1 2-16 16,9 1-48-16,5-1-22 0,0 17-37 15,10 7-21-15,-7 30-15 16,2 15-4-16,3 25-3 0,-7 9-2 16,-1 7-12-16,-4-6-15 15,-6-16-43-15,1-10-25 16,5-23-51-16,3-14-38 0,6-21 105 31</inkml:trace>
  <inkml:trace contextRef="#ctx0" brushRef="#br0" timeOffset="16246.51">19520 5887 1213 0,'27'10'149'0,"-2"6"80"16,-26 15-75-1,-20-1-19-15,-26 8-41 0,-15-2-7 0,-9 1-23 16,3-11-20-1,12-8-26-15,0-7-9 0,14-11-6 16,9-3-1 0,23 3-8-16,1 4-3 0,21 20-3 15,4 12 0 1,9 18 8-16,10 11 2 0,3-1 2 16,3-1-1-1,11-17-4-15,11-13 2 0,16-17 2 16,0-11 4-16,-7-18 8 15,-8-12 4-15,-23-15 11 16,-8 1 7-16,-13-4 21 16,-4 2 8-16,-10 11 3 15,-3 5-4-15,-7 14-12 16,-7 11-6-16,1 24-9 16,4 12-8-16,1 15-14 0,4-4-4 15,5 3-9-15,6-9 2 0,10-12-1 16,7-10-3-16,2-16-48 15,4-5-53 1,-6-15-182 0,-1-8 159-16</inkml:trace>
  <inkml:trace contextRef="#ctx0" brushRef="#br0" timeOffset="16406.7">19826 5944 1644 0,'-19'2'99'0,"5"1"71"16,8-3-114-16,-4-3-12 16,13-11-30-16,5-12-28 15,10-10-164-15,12-5-214 16,9-17 222-16</inkml:trace>
  <inkml:trace contextRef="#ctx0" brushRef="#br0" timeOffset="16826.66">20276 5720 1497 0,'6'57'106'15,"5"5"73"-15,-9 4-45 32,-2 13-12-32,-5 9-23 0,-9 19-43 15,-2 7-20-15,-3 1-25 0,5-11-9 16,22-30-6-16,12-22-4 16,24-30 2-1,-3-14 1-15,4-16 7 16,-3-15 3-16,-7-15 4 15,11-2-1-15,-8-5 14 16,-1 5 12-16,-10 10 15 16,-11 5 5-16,-10 25-10 15,-6 3-8-15,-9 30-23 16,-5 7-6-16,1 12-7 0,5 3-4 16,16-6 2-16,8-8-1 15,23-18 1 1,12-7 1-16,23-13 15 0,3-6 16 0,5-13 10 31,-12-9 8-31,-15-3-4 0,-17-10 0 16,-26 2 13-16,1 9-4 15,-38 0-4 1,-5 8-16-16,-43 13-29 0,-9 7-7 16,-14 15-18-16,3 5-20 0,23-9-73 15,23-7-52-15,34-10-173 16,17-12-194-16,29-13 306 15</inkml:trace>
  <inkml:trace contextRef="#ctx0" brushRef="#br0" timeOffset="17137.62">21921 6252 1544 0,'-19'0'67'0,"-3"0"46"0,6 0-13 0,-2-7 21 16,14 1 21-16,4 0-19 15,18 0-37-15,9-2-22 16,18 3-33-16,9 3-15 15,22-2-14-15,7 0-2 16,2 0-11-16,2-6-40 16,-21 2-138-1,-9 0-126-15,-27 2 158 0</inkml:trace>
  <inkml:trace contextRef="#ctx0" brushRef="#br0" timeOffset="17308.08">21920 6608 1375 0,'4'10'192'0,"17"-2"316"0,9-5-419 16,20-8-33-1,9-9 9-15,16-11-13 16,3-7-18-16,2-9-29 0,-2-2-54 16,-6-7-213-16,-1-1 171 0</inkml:trace>
  <inkml:trace contextRef="#ctx0" brushRef="#br0" timeOffset="17506.91">23147 6039 1373 0,'-9'1'283'0,"-2"6"-173"0,-4-1 224 16,0 4-287-16,-6 5-8 16,7 6 16-16,1 13 24 15,8 6-5-15,-1 12-21 16,5 6-16-16,-1 4-26 15,2-1-12 1,13-7-65-16,-1-5-36 0,6-11-122 16,2-7-143-16,7-9 216 31</inkml:trace>
  <inkml:trace contextRef="#ctx0" brushRef="#br0" timeOffset="17826.41">23545 6115 1404 0,'-11'12'77'0,"-1"9"84"0,-3 12-133 16,-3 11 16-16,6 6 20 16,4 1-4-16,19-9-16 0,8-4-13 0,20-12-10 31,10-12 5-31,11-13 12 0,-5-5 0 15,13-14-1 1,-6-1 15-16,-12-1 27 16,2-1 17-16,-22-4 24 15,-6-2-6-15,-24-9-15 16,-6 0-16-16,-31-2-38 0,-7 2-20 16,-13 9-33-16,-9 9-19 0,3 7-70 15,-3 0-57-15,15 2-174 16,12-4 174-16</inkml:trace>
  <inkml:trace contextRef="#ctx0" brushRef="#br0" timeOffset="18415.81">24250 5418 1897 0,'4'0'87'0,"8"-5"4"0,-6-3-13 16,8-3 3-16,7-5-3 15,2-6 10 1,7 5-6-16,5 6-32 16,-4 6-20-16,3 13-28 15,-6 9-5-15,-6 12-2 16,-11-1 2-16,-19 2 3 0,-6 3 2 16,-13-3 3-16,-1 0 0 15,-8-5 1-15,2-4-1 16,12-9-5-16,3-5-1 0,19-7-4 15,7 3-3-15,20-3 4 16,2 3-1-16,22 9 4 31,-1 4 2-31,4 11 6 0,6-2 3 0,-8 8 3 16,-6-3 1-16,-13-1-1 0,-17 1-2 31,-27-3 1-31,-19-1-2 16,-30 1-2-16,-10 3-5 0,-29-5-45 15,-13-3-68-15,-22-9-262 16,-3 3 224-16</inkml:trace>
  <inkml:trace contextRef="#ctx0" brushRef="#br0" timeOffset="31435.97">22928 7663 119 0,'-11'0'101'0,"0"0"68"0,9 0 60 16,1-5-3-16,4-2-15 16,0-3-15-16,-2 1-34 31,1 2-18-31,-5 4-42 0,0 0-17 15,-5 9-25-15,3 4-4 0,-4 10-11 16,-2 12-10-16,4 12-20 16,1 14-6-16,3 9-6 15,3-3 0 1,0 1 3-16,-2-4-22 0,7-10-51 16,4-9-43-16,2-10-170 15,2-7 164-15</inkml:trace>
  <inkml:trace contextRef="#ctx0" brushRef="#br0" timeOffset="31809.88">23212 7652 1035 0,'-8'-1'65'0,"-3"4"69"0,0 8-36 31,-7 17 30-31,-4 7-8 0,7 14-35 16,0 4-26-16,11 12-40 0,0 0-8 16,11-2-8-16,5-5-1 15,15-15 0-15,5-13 0 0,17-18 2 16,7-9 4-16,3-15 26 16,1-9 6-1,-10-15 9 1,-7-3 4-16,-10-12-10 15,-16-6-1-15,-17-9-2 16,-15-5-7-16,-23-5-15 0,-3 2-7 16,-10 13-10-16,-6 12-2 15,2 27-8-15,2 11-12 0,4 20-39 16,3 7-33 0,11 5-136-1,2 1-123-15,28-2 194 0</inkml:trace>
  <inkml:trace contextRef="#ctx0" brushRef="#br0" timeOffset="32059.55">23717 7089 1260 0,'1'0'101'0,"-1"13"48"0,-3 9 5 16,3 9-42-16,0 9-26 16,0 6-42-16,0 2-12 0,0-3-19 15,-2 2-5 1,-6-3-24-16,5-3-40 16,3-9-219-16,0-7 175 15</inkml:trace>
  <inkml:trace contextRef="#ctx0" brushRef="#br0" timeOffset="32376.11">24034 7047 880 0,'-10'7'73'15,"-1"6"57"-15,6 0-19 16,-2-2 10-16,5 1-9 15,2 3-18-15,2 5-39 16,1-3-12-16,5 5-20 31,-4 2-9-31,4 3-8 16,5-2-2-16,3 0-1 0,1-4 1 0,-3-2 1 31,2 0 2-31,-3 0 0 0,1-2-1 0,-11 5-2 16,-3 2 0-16,-14 3 0 15,-4-1-18 1,-9 1-75-16,1-3-81 16,4-12 84-16</inkml:trace>
  <inkml:trace contextRef="#ctx0" brushRef="#br0" timeOffset="32573.38">24098 7002 939 0,'16'-4'63'0,"9"-4"35"15,10 0-8-15,8-11-20 16,10 2-13-16,9-7-24 16,-7-1-16-16,3 3-69 15,-12 0-171-15,1 4 141 16</inkml:trace>
  <inkml:trace contextRef="#ctx0" brushRef="#br0" timeOffset="33017.01">22013 7474 763 0,'0'9'151'0,"-3"4"145"32,3-2-19-32,-2-1-86 15,2-4-47-15,2-3-75 16,1-1-17-16,9-7-18 0,6-3-4 0,7-9-10 15,5-4-10 1,9 2-10-16,9-1-8 16,-3 12-35-16,-4 1-34 15,-11 11-105-15,-15 5-70 0,-17 10 133 16</inkml:trace>
  <inkml:trace contextRef="#ctx0" brushRef="#br0" timeOffset="33190.54">21902 7753 880 0,'15'2'155'16,"2"-2"132"-16,18-3-110 0,2-9-23 15,12-2-60-15,8-5-26 16,6 4-39-16,-3-3-13 16,-3 7-40-16,-11 2-62 0,-13 6 52 15</inkml:trace>
  <inkml:trace contextRef="#ctx0" brushRef="#br0" timeOffset="33677.64">19053 7729 1001 0,'5'4'127'0,"0"-4"131"0,4 1-79 15,2 5-20-15,-6 1-21 16,-2 15-37 0,0 8-20-16,0 19-41 15,5 12-14-15,-3 16-19 0,-3 9-2 16,-2 8-57-16,0 7-59 16,1 2-195-16,7-9 167 15</inkml:trace>
  <inkml:trace contextRef="#ctx0" brushRef="#br0" timeOffset="33937.44">19006 7879 845 0,'11'-44'164'0,"5"3"265"15,7 0-246-15,6 2-39 16,5 1 0-16,4 5-40 15,3 7-24-15,-1 14-43 16,-2 7-15-16,-8 18-15 16,-7 6-2-16,-13 17 0 0,-18 8 2 15,-17 13 1 1,-9 4-9-16,-13 4-39 16,6-8-34-1,-3-15-103-15,9-10-97 0,18-23 152 16</inkml:trace>
  <inkml:trace contextRef="#ctx0" brushRef="#br0" timeOffset="34434">19479 7766 1238 0,'21'45'75'16,"-2"-7"42"-16,-8-1 0 15,0-19-9-15,1-8 6 16,6-13-12-16,7-13-13 15,-1-16-35-15,-4-1-17 16,-4-8-23-16,-7 0-3 16,-9 10-2-16,-6 6-1 15,-16 12-2-15,-5 10-3 0,-12 20-4 16,-1 12-3-16,2 19-2 16,5 6 1-16,17-5 2 15,15-2-1-15,18-15 1 16,15-9 1-16,17-7 2 15,4-9 0-15,6-11 2 16,-1-7 1-16,-3-15 0 16,2-8 1-16,-10-8-1 0,4-9 0 15,-4-9 0-15,1-1 1 16,-11-4 1-16,-5-1 1 16,-10-2 1-16,-9 5 0 15,-2 3 18-15,-7 7 10 0,-4 23 20 16,0 3 9-16,-4 24-11 31,-4 11-6-31,-6 18-18 0,3 11-7 16,-2 16-9-16,5 12-4 0,8 17-6 15,0 3-2-15,8 5-10 32,5-5-21-32,1-11-72 0,9-12-36 0,-1-15-72 15,-3-8-41-15,-3-18 150 16</inkml:trace>
  <inkml:trace contextRef="#ctx0" brushRef="#br0" timeOffset="34657.4">19930 7435 1228 0,'0'0'127'16,"0"4"91"-16,0 4-9 15,13 3-38-15,11 0-26 0,13-6-44 16,8-2-25-16,16-3-38 15,1 0-15-15,6 5-15 32,-4-2-7-32,-2 10-82 15,1 2-78-15,-10 7-318 16,11 5 267-16</inkml:trace>
  <inkml:trace contextRef="#ctx0" brushRef="#br0" timeOffset="35115.32">20790 7832 898 0,'11'-16'141'16,"-6"-4"117"-16,1 2-3 31,-11-5-61-31,-7 1-31 0,-17 1-58 0,-7-3-27 31,-8 4-42-31,-6 7-18 0,-1 13-18 0,-1 11-5 0,11 26-7 16,2 7 0-16,13 13 1 16,15-4 2-16,11-6 3 31,7-12-1-31,23-13 1 16,-2-6 2-16,11-14 4 0,4-9 0 0,1-7 3 15,-3-10 1-15,-3-6 5 16,-3 1 5-16,-8-9 12 15,-5 5 6-15,-2-1 7 32,-6 11-4-32,-3 15-3 15,-3 9-5-15,-6 20-9 16,-2 11-4-16,0 12-8 0,0 8-5 0,6 12-1 16,7-2 1-16,15-2-1 15,10-7 0-15,11-16-32 16,8-6-18-16,1-12-59 15,0-5-52-15,6-1-301 16,3 0 284 0</inkml:trace>
  <inkml:trace contextRef="#ctx0" brushRef="#br0" timeOffset="116792.08">18493 13618 271 0,'-3'-6'91'0,"-5"3"94"0,5 3-7 15,-3 7-32-15,1 1-28 16,3 2-35-16,1-1-8 16,-4-9-3-16,5 0 0 0,0-1 5 15,5-6 0-15,3 4-6 16,-5-6 6-16,-3 1-1 16,0-3-6-16,-5-11-4 15,3 4-6-15,1-15-7 16,-2 2-4-16,-8-13-17 15,-2-1-10-15,0 8-16 16,1-8-2-16,-1 6-3 16,8 6 0-16,1 8-1 15,2 4 0-15,5 16 0 16,2 5 7-16,1 8 11 16,5 5 4-16,8 7 6 15,0 1-3-15,10-5 6 16,5 1 0-16,17-1 3 0,10-4 2 15,23 1-16-15,11-2-4 16,-2-3-11-16,-5 1-1 16,-20-4-1-16,-11 5-1 15,-12-10-34-15,-2 1-30 0,-8-10-112 16,-8-5-114-16,-5-10 161 16</inkml:trace>
  <inkml:trace contextRef="#ctx0" brushRef="#br0" timeOffset="117075.4">19233 13083 690 0,'-13'8'167'0,"4"-5"222"0,4 2-172 16,0 2-51-16,5-1-21 16,5 0-35-16,0 4-20 15,9-3-26-15,7 6-8 16,9 1-21-1,11 2-6-15,17 0-14 0,10 1-3 16,11 4-3-16,-5-7 2 16,-13 8 5-16,-18-6 1 15,-22 9 3-15,-12 5-2 16,-26 8-5 0,-18 4-2-16,-25 4-41 15,-14-2-41-15,-3-6-103 16,1-5-73-16,24-11-230 0,14-6 264 0</inkml:trace>
  <inkml:trace contextRef="#ctx0" brushRef="#br0" timeOffset="117418.38">20276 12951 1358 0,'19'-6'109'0,"-2"1"70"15,-1 2-18-15,9 1-30 0,-1 2-18 16,12-5-35-1,7 2-17-15,9 0-24 16,8-2-9-16,6 1-13 16,3 1-4-16,4 1-7 0,-7 2-2 0,-11 3-36 15,-12 2-46-15,-27 1-156 16,-15 0-150 0,-24 4 207-16</inkml:trace>
  <inkml:trace contextRef="#ctx0" brushRef="#br0" timeOffset="117606.81">20574 12886 1574 0,'-3'24'124'0,"0"1"75"16,-2 4-17-16,7 1-67 16,9 6-30-16,1 6-55 15,-1 3-16 1,0 7-11-16,-1 3-7 0,-7-3-61 15,5 1-44-15,-3-8-190 16,-2-15-275-16,-2 3 336 16</inkml:trace>
  <inkml:trace contextRef="#ctx0" brushRef="#br0" timeOffset="117798.92">20344 13391 1394 0,'33'-6'126'0,"6"-5"115"0,4 4-51 16,15 1-20-16,-3 6-30 0,10 0-62 16,-5 2-30-16,-5 1-34 15,-1-3-14-15,-4 1-87 16,-2-2-65 0,-9-6-190-16,-7-4-127 0,-1-12 256 15</inkml:trace>
  <inkml:trace contextRef="#ctx0" brushRef="#br0" timeOffset="118290.61">21148 13137 1001 0,'5'3'187'0,"1"5"154"0,-3 11-78 15,-10 9-118-15,2 10-49 16,-8 5-50-16,-1 4-17 16,0 2-19-16,1-10-5 0,4-5-5 15,7-12-1-15,10-13 0 16,1-10 1-16,9-20 16 15,-1-7 14 1,8-18 22-16,-1-5 7 0,4-2 2 16,6 7-6-1,-4 10-18-15,1 11-7 0,-2 21-16 0,-11 8-8 16,-2 24-5-16,0 11 0 16,-8 10 0-1,3 0 0-15,3-9-3 16,8-15-1-16,10-13-3 15,6-12 0-15,11-12 4 16,-1-10 2-16,-7-18 2 16,-1-1 2-16,-15-12 1 15,-3-9-1-15,-8-9 2 16,-3-1 2-16,-12-13 2 16,1 6 1-16,-6 12 2 15,-1 9 1-15,1 41 10 0,-7 12 1 0,7 35 1 16,-5 16 0-1,-2 17-14-15,12 8-3 0,-1 4-7 16,4 1-2-16,10-3 0 31,1-2-20-31,1-11-55 16,5-4-39-16,2-13-129 0,-2-8-97 16,4-10 191-16</inkml:trace>
  <inkml:trace contextRef="#ctx0" brushRef="#br0" timeOffset="118478.76">21560 13046 1282 0,'50'12'128'0,"-5"-1"125"0,0 2-92 0,-5-4-39 15,1-4-33 1,3-3-52-16,-1-4-14 0,-2-3-99 0,-2-1-89 0,-4 3 97 15</inkml:trace>
  <inkml:trace contextRef="#ctx0" brushRef="#br0" timeOffset="119018.4">21969 13249 1285 0,'-7'9'79'0,"6"3"48"0,2-11-47 0,15-1 25 15,1-6 2-15,12-7 9 32,5 1-7-32,8-7-28 0,-1 3-13 15,3 3-23-15,-6-1-6 16,-12 5-8-16,-13 1 1 16,-19 3 4-16,-13 2-3 0,-27 6-9 15,2 8-9 1,-13 16-13-16,7 4-3 15,9 15-6-15,7 0-1 0,15 1-2 16,16-1-1-16,16-8 2 16,14-10 1-16,15-11 4 15,17-2 1 1,9-17 2-16,7-9 0 0,3-8 3 16,-15-9 1-16,-10-16 7 15,-10 1 2-15,-10-19 9 0,2 1 8 0,-13-16 6 31,2-5 2-31,-4-21-5 0,-7-2-7 16,-4 4-13 0,-6 9-4-16,-3 37-1 0,-3 27 0 0,-8 46 0 15,-3 25 0 1,-7 39-4 0,1 13-1-16,3 17-2 15,2 6 0-15,7 0-6 0,12-7-27 16,11-18-15-16,11-21-3 0,15-28-54 31,8-12 28-31,6-15-48 0,9-10-36 16,14-19-105-16,1-13-250 15,15-27 308-15</inkml:trace>
  <inkml:trace contextRef="#ctx0" brushRef="#br0" timeOffset="120804.74">23417 12746 350 0,'0'-6'92'0,"1"1"121"15,-1 2-27-15,2-4 6 16,-2 4-12-16,2-5-18 16,-1 2-13-16,-1 6-32 15,0 0-17-15,-5 16-37 16,-4 8-19-16,-5 21-22 0,-8 12-5 15,-7 25-7-15,-7 14-4 32,3 23-5-32,-5 8 0 15,6 6-26-15,6-9-15 16,2-21-27-16,7-16-26 16,-1-26-44-16,6-15-44 15,5-21-181-15,6-14 204 0</inkml:trace>
  <inkml:trace contextRef="#ctx0" brushRef="#br0" timeOffset="121187.86">23562 13147 950 0,'0'48'141'0,"-11"8"125"16,0 5-72-16,-14 4-75 15,-5-1-41-15,4-4-51 16,-2-8-12-16,6-9-10 0,5-8 0 16,4-13-2-16,3-8 0 15,10-14 2-15,0-11 1 16,5-18 5-16,11-16 5 16,4-21 8-16,7-12 8 15,13-13 19-15,2-1 11 16,6 7 12-16,4 13-2 0,-7 20-18 15,-2 11-7-15,-10 26-10 16,-11 15 0 0,-9 27 2-16,1 16-4 15,-6 26-13-15,5 8-6 0,1 12-8 16,-5-10-3 0,2-8-6-16,-8-13-25 0,4-16-73 15,-2-7-55-15,1-17-200 0,0-1 197 16</inkml:trace>
  <inkml:trace contextRef="#ctx0" brushRef="#br0" timeOffset="121387.75">23511 13352 1556 0,'-14'29'110'0,"11"-6"61"15,6-8-85-15,22-15-49 16,5-8-10-16,19-12-4 15,3-7-5 1,8-3-16-16,-3-5-31 0,0 4-122 16,-3 1-207-16,-1 3 199 15</inkml:trace>
  <inkml:trace contextRef="#ctx0" brushRef="#br0" timeOffset="121947.84">24101 13194 1315 0,'0'5'88'0,"0"2"51"16,0 6-11-16,-1 3-19 15,-1 4-16-15,1 7-36 16,-6 3-15-16,1 10-25 0,-3 1-8 0,-6 6-5 31,1 2-1-15,2-11-2-16,1-7 1 0,9-15-1 0,2-7 0 15,6-13 1-15,4-9 4 0,2-20 9 32,3-5 6-32,-3-8 10 15,2-9 2-15,1-3 11 16,2-4-4-16,2 7-7 16,3 1-1-16,-1 18-8 15,-3 13 2-15,-5 16 2 16,-2 10-4-16,0 13-11 0,-1 9-6 15,-1 15-5-15,-1 9 0 16,-5 4 0-16,0 2 0 0,7-7 0 16,2-9 0-16,7-15-2 15,7-10 1 1,5-16 1 0,-1-13 0-16,5-17 4 0,-5-7 9 15,6-13 7-15,-11 0 9 16,2 1 9-16,-3 10-1 15,-12 18 0-15,-1 8-4 0,-11 22-7 16,-4 12-6-16,-11 20-8 16,1 11-4-16,-6 17-7 15,-1-6 0 1,7 2-3-16,-2-9 1 16,12-13 1-16,0 6-34 0,4-14-40 15,10-1-39-15,6-13-129 16,-1-10-98-16,12-12 185 15</inkml:trace>
  <inkml:trace contextRef="#ctx0" brushRef="#br0" timeOffset="122136.46">24911 13102 1539 0,'-2'29'154'0,"-12"18"106"16,-5 8-66-16,-6 19-92 15,-4-3-35-15,1 2-43 16,4-8-12-16,7-15-8 16,3-4-19-16,8-13-78 15,6-8-62-15,6-6 74 0</inkml:trace>
  <inkml:trace contextRef="#ctx0" brushRef="#br0" timeOffset="122391.63">24807 13106 1170 0,'12'1'130'0,"14"2"127"0,13 4-75 0,21 5-25 16,0 2-17-16,8 5-22 16,-15 3-17-16,-12 8-34 15,-3 2-17-15,-13 6-27 16,1 0-9-16,-25 6-3 15,-2 6-2-15,-36 5-9 16,-10 7-12-16,-38-2-37 16,-18 1-29-16,-21-4-64 0,-1-2-45 0,18-11 101 15</inkml:trace>
  <inkml:trace contextRef="#ctx0" brushRef="#br0" timeOffset="183919.46">3938 12565 560 0,'-9'23'137'0,"-1"-4"100"15,2 3-65-15,-3-6-21 0,2-13-24 16,4 2 3-16,-3-11 6 0,5-5-4 16,-5-2-30-16,-4-6-22 15,-4 3-31-15,-6-7-12 16,-7 10-11-16,1 0-7 31,-7 7-9-31,2 4-6 0,0 1-4 16,5-1 1-16,4 1 0 15,3-1-1-15,14 2-2 16,-1 2-2-16,9 10-2 0,6 9-1 16,-1 10 4-16,5 10 0 15,-3 10 1 1,-5 6 1-16,-1 12 1 16,-4-3 0-16,2 10 0 15,-3-5 0-15,-2 1 1 16,5-1 0-16,8-14 0 15,0-3 0-15,8-18-1 16,-1-3 0-16,11-12-1 16,1-7 1-16,7-6-1 15,6-10 1-15,1-9-29 0,4-6-27 16,-2-13-77-16,1-2-57 16,-6-12-263-16,0 3 266 15</inkml:trace>
  <inkml:trace contextRef="#ctx0" brushRef="#br0" timeOffset="184151.26">3626 12990 1447 0,'8'7'126'0,"0"1"73"0,-4 1-37 16,4-6-74-16,0 0-29 15,10-6-36-15,2-6-15 16,15-9-17-16,9 1-35 16,16-13-122-16,11 3-102 15,9 0 133-15</inkml:trace>
  <inkml:trace contextRef="#ctx0" brushRef="#br0" timeOffset="184419.68">4599 12861 1027 0,'-11'0'139'0,"2"6"119"15,-10 5-67-15,3 8-56 16,-4 2-33-16,-3 9-43 0,1 3-16 16,-4 13-22-1,-3 6-6-15,1 4-5 16,-1 8-1-16,4-3-62 16,0 1-36-16,1-14-93 0,5-11-82 0,7-18 153 15</inkml:trace>
  <inkml:trace contextRef="#ctx0" brushRef="#br0" timeOffset="184631.67">4200 12937 854 0,'8'1'169'0,"-3"9"197"0,6-1-126 16,1 12-66-16,1 4-37 15,12 11-63-15,-3 1-26 16,10 4-36-16,6 0-9 15,4 0-6-15,9-7-30 16,9-9-73 0,1-7-54-16,1-10-250 15,3-8 237-15</inkml:trace>
  <inkml:trace contextRef="#ctx0" brushRef="#br0" timeOffset="184990.8">4916 13009 884 0,'0'13'83'0,"4"0"60"15,5-7-2 1,0-3-46-16,-1-5-13 0,11-7-32 16,-3-4-9-16,5-6 4 31,-1-4 0-31,-1-4 0 15,-3 0-5-15,-7 2-5 0,-6-2 0 0,-6 7 4 16,-9 5-5 0,-14 11-12-16,-7 4-7 0,-5 14-8 15,-1 5-1-15,1 19-3 16,8 7-1 0,5 9-4-16,4 9-1 0,20 0 0 15,2-4 0-15,21-14 0 16,8-7 0-16,13-19-9 15,0-2-27-15,1-17-77 16,2-4-77-16,-4-9 97 0</inkml:trace>
  <inkml:trace contextRef="#ctx0" brushRef="#br0" timeOffset="185298.72">5428 12877 657 0,'1'0'135'0,"-2"-3"141"0,-6 4-38 0,-5-1-54 31,-7 3-28-31,-10 7-50 16,-2 2-27-16,-10 11-34 0,1 2-13 0,4 16-19 15,6 11-7-15,10 17-5 16,4 5-2-16,11 2 0 16,5-2-1-16,14-22-4 15,8-12 1-15,24-21-16 0,6-13-24 16,16-19-94-16,3-12-103 16,-5-14 130-16</inkml:trace>
  <inkml:trace contextRef="#ctx0" brushRef="#br0" timeOffset="185629.33">5918 13019 1074 0,'3'-2'105'0,"5"1"85"0,6-1-11 15,16 2-43-15,5 2-19 16,14 1-48-16,-2 0-15 15,-3-3-28-15,5-2-10 16,-9-2-10-16,-1 0-2 16,-4-3-35-16,-7 3-46 15,-10 0-189-15,-6 1 157 16</inkml:trace>
  <inkml:trace contextRef="#ctx0" brushRef="#br0" timeOffset="185800.35">5866 13206 1195 0,'27'5'154'16,"23"1"164"-16,18-4-102 0,8-2-34 15,1-5-42 1,-10-3-67-16,-11-3-28 16,0 0-81-1,-3 0-72-15,4 0 62 16</inkml:trace>
  <inkml:trace contextRef="#ctx0" brushRef="#br0" timeOffset="193442.21">8291 12563 282 0,'0'0'110'16,"1"-5"89"-16,-1 7-9 16,0 1-14-16,2-1-13 15,-2 4-7 1,0 0-11-16,-2 1-2 15,1 4-22-15,-2 1-14 16,3 6-25-16,1 2-12 0,1 10-22 16,6 5-14-16,-4 12-20 15,1 2-7-15,3 3-7 16,-6-6 0-16,2-9-31 16,3-5-33-16,-3-16-95 15,6-5-97-15,-2-10 142 0</inkml:trace>
  <inkml:trace contextRef="#ctx0" brushRef="#br0" timeOffset="193969.44">7174 13143 389 0,'-14'13'130'0,"-2"0"105"0,5-4-61 16,1-4-17-16,6-5-37 0,-1-3-11 16,7-4 6-16,2 1-1 15,4 1-11-15,2 2-9 16,5 3-15-16,8 3-4 0,16 5-4 15,15 0-3-15,29-2-10 16,13 4-15-16,21 2-16 16,9-1-8-16,37-4-13 15,3-6 9 1,17-5 7-16,12-7 3 16,5-4 1-16,-4 1-3 0,3 2-13 15,-3 1-1-15,-29 12-5 0,-5 10-38 16,-26 25-489-1,-21 9 372-15</inkml:trace>
  <inkml:trace contextRef="#ctx0" brushRef="#br0" timeOffset="197500.46">7611 13374 410 0,'0'1'92'0,"-2"1"101"0,-4 6-9 0,3-2-16 16,-3 5-11-16,-2 2-21 15,-2-6-15-15,7-7-31 16,-2-4-16-16,7-7-25 16,1-2-6-16,2 8-1 15,3 2 2-15,-5 10 4 16,2 10 0 0,-4 11-12-16,-1 12-6 0,0 12-13 15,0 8-7-15,-6 3-4 16,3-2-2-16,-5-4-22 15,3-5-20-15,0-14-66 16,-1-2-63-16,12-20 92 31</inkml:trace>
  <inkml:trace contextRef="#ctx0" brushRef="#br0" timeOffset="197867.81">8436 13418 716 0,'2'-2'132'15,"-2"2"95"-15,-2 10-66 16,-4 2-22-16,-5 13-47 16,-2 7-13-16,-3 6-38 15,-1 6-11 1,-4 2-20-16,-2 1-6 15,4 2-15-15,-5-5-23 0,8-8-101 16,7-6-106-16,-2-11 128 16</inkml:trace>
  <inkml:trace contextRef="#ctx0" brushRef="#br0" timeOffset="198115.26">8303 13441 1137 0,'13'21'87'15,"1"-2"37"1,2 1-13-16,6 4-52 16,2-5-15-16,4 5-20 15,9 1-10-15,-3 6-9 16,6 4-1-16,-1 0-76 15,1 1-70-15,4-8-182 16,5 1 160-16</inkml:trace>
  <inkml:trace contextRef="#ctx0" brushRef="#br0" timeOffset="198363.54">9064 13426 1083 0,'-2'3'99'16,"1"9"72"-16,-7 7-20 0,3 10-55 31,-3 10-13-31,2 12-37 16,-2 5-14-16,3 14-18 15,-4-4-7-15,7 0-19 16,1-3-28-16,4-17-86 16,8-8-65-16,1-19 96 15</inkml:trace>
  <inkml:trace contextRef="#ctx0" brushRef="#br0" timeOffset="198725.68">9383 13547 933 0,'-5'0'110'15,"-5"3"83"-15,1 0-78 16,1 4-20-16,-5 10-24 16,2 2 0-16,2 14-33 0,4 2-11 15,10 9-15-15,4 2-5 31,15-2-5-31,8-6 0 16,5-13 11-16,6-8 6 16,-5-17 13-16,-3-9 14 0,-5-16 5 15,0-9-1-15,-13-7-6 16,-3-7-14-16,-11-3-12 16,-7 1-4-16,-11 9-3 15,-8 0-2-15,-10 11-3 16,-2 11-4-16,-11 19-11 15,5 12-20-15,-2 15-58 16,6 5-62-16,11-1 79 16</inkml:trace>
  <inkml:trace contextRef="#ctx0" brushRef="#br0" timeOffset="199410.68">10137 13192 729 0,'8'-4'119'0,"-2"2"113"16,-12 2-22-16,-1 3-52 15,-5 2-22-15,-4-2-47 0,-2-1-22 16,-7-2-20 0,6-4-4-16,-4-3-8 0,1 0-1 15,-1-4-17-15,-2 2-7 16,2 9-7-16,-1 9-3 0,7 15-1 16,-1 6-2-16,10 9-2 15,0 5 0-15,8-3-1 16,4-8 1-1,7-12 0-15,4-8 1 0,11-15 1 16,7-6 0-16,6-12 2 16,2-7 0-1,7-8 1-15,-9-1 2 16,-4 7 1-16,-5 4 1 16,-13 11 4-16,-6 6 1 0,-5 14 4 15,-6 9 0 1,-4 5-3-16,0 7-2 0,-5 3-5 15,4 1 0-15,1 3-1 16,-1-4-1-16,3 4-1 16,1-7 0-1,-1 1-12-15,2 1-49 0,2-1-158 16,1 1 136-16</inkml:trace>
  <inkml:trace contextRef="#ctx0" brushRef="#br0" timeOffset="203056.42">11306 12470 341 0,'4'-5'112'0,"4"2"132"0,-6-2-4 0,-1 5-23 16,1-1-11-1,-2 1-44-15,-3 0-23 0,0 6-48 16,-7 0-23-16,-4 12-31 15,-6 2-12-15,-7 15-15 16,-2 8-4-16,-10 15-3 16,-4 7-1-16,-2 5-1 15,3-2 0-15,8-14-32 32,9-12-28-32,10-18-58 15,9-11-40-15,9-15-149 0,0-10 178 0</inkml:trace>
  <inkml:trace contextRef="#ctx0" brushRef="#br0" timeOffset="203269.25">10955 12539 990 0,'-3'-12'122'15,"2"2"102"-15,2 7-29 0,10 5-50 16,4 9-29-16,10 17-49 31,2 12-16-31,14 13-21 16,3 6-10-16,6 2-11 15,12 1-1-15,6-1-52 16,12-1-59-16,10 1 59 16</inkml:trace>
  <inkml:trace contextRef="#ctx0" brushRef="#br0" timeOffset="207731.87">12213 12192 527 0,'1'5'118'0,"-5"3"122"16,2-3-29-16,-1-4-42 16,-2-1-24-16,8-3-36 15,0-2-17-15,5-6-34 16,3 7-16-16,-6 1-26 16,-3 4-9-16,-4 16-4 15,-7 6-1-15,-7 19 0 16,-9 5 0-16,-5 18 0 0,-7 8-1 15,0 7-1-15,0-3 1 0,14-17-1 32,8-9-1-32,22-23-2 15,7-12 0-15,21-11-1 16,7-5 1-16,9-7 2 0,4 1 1 16,-3-2 1-16,-2 3 1 15,-9-3 1-15,-3-1 0 16,-11-5 4-16,-3 6-30 0,-12-6-121 15,1 3-150-15,-5 3 149 16</inkml:trace>
  <inkml:trace contextRef="#ctx0" brushRef="#br0" timeOffset="207972.23">12367 12596 1075 0,'8'-3'91'0,"2"1"63"16,-2 6-15-16,-4 11-54 15,-1 9-22-15,-3 14-46 16,0 4-9-16,-4 12-3 16,-4 0-11-16,0 4-72 15,-1-1-59-15,1-8-137 16,4-15-81-16,4-15 190 0</inkml:trace>
  <inkml:trace contextRef="#ctx0" brushRef="#br0" timeOffset="208260.74">13052 12479 952 0,'0'7'109'0,"-2"1"99"0,-5 4-32 0,-1 6-30 16,-3-1-31-16,-8 7-49 15,1 4-22-15,-5 11-26 16,-6 2-6-16,-5 7-9 0,0 2-13 15,-3-9-60-15,3 0-50 16,11-11 59 0</inkml:trace>
  <inkml:trace contextRef="#ctx0" brushRef="#br0" timeOffset="208440.46">12770 12464 1299 0,'1'26'85'0,"10"4"30"16,7 10-17-16,5 2-44 15,12-1-17-15,6 7-22 16,0-7-6-16,6 3 2 16,1-3-32-16,-6-5-132 15,2-3-116 1,4-7 127-16</inkml:trace>
  <inkml:trace contextRef="#ctx0" brushRef="#br0" timeOffset="208639.97">13543 12580 1161 0,'-8'45'113'0,"-5"2"108"15,-6 5-150-15,3 0-11 16,-4-2-32-16,6-2-9 16,9-10-49-16,5-1-48 15,9-10-238 1,9-3 193-16</inkml:trace>
  <inkml:trace contextRef="#ctx0" brushRef="#br0" timeOffset="208980.7">13773 12475 970 0,'-6'11'122'16,"-5"1"74"-16,0 10-49 16,1 10-25-16,7 14-50 31,3 3-21-31,5 9-33 0,10-4-8 15,4-4-5-15,7-4-2 16,8-15 0-16,-2-5-1 16,7-22 2-16,-1-5 1 15,-2-17 9-15,1-7 9 0,-10-13 20 16,-5 0 7-16,-18-9 1 0,-8-2-5 16,-23 3-18-16,-8-1-7 15,-14 5-11 1,0 4-6-16,7 16-41 15,1 6-27-15,16 16-104 0,6 3-127 0,20 5 171 16</inkml:trace>
  <inkml:trace contextRef="#ctx0" brushRef="#br0" timeOffset="209576.22">14477 11994 506 0,'0'-7'110'0,"0"-4"83"16,-4-3-36-16,0-6-19 15,-1 1-32-15,0 0-15 16,-4 3-30-16,-4 3-13 0,-4 9-21 31,-2 4-11-31,-5 6-14 0,4 15-3 16,-2 15-4-16,-4 3 0 15,14 9 1-15,4 0-1 16,11-10 2-16,10-3 0 16,6-16 1-16,4-7 2 15,4-12 0-15,-2-6 2 16,1-10 8-1,-4-6 6-15,-2-6 20 16,1-4 12-16,-7 2 17 0,0 4 2 16,-4 7-2-16,-7 6-4 0,-3 19-16 15,0 9-9-15,-2 19-17 16,1 15-6-16,-6 14-9 16,2 2 0-16,-2 7-7 15,2 3-23-15,5 0-86 16,-2-2-102-16,9 10 112 15</inkml:trace>
  <inkml:trace contextRef="#ctx0" brushRef="#br0" timeOffset="212202.72">15398 12566 941 0,'-8'0'126'15,"0"0"101"-15,-1 5-24 16,-6 3-56-16,-2 3-22 15,1 3-36-15,-1 2-7 16,-4 11-21-16,1-1-14 16,-5 8-22-16,-5 2-9 15,1-2-12-15,1 3-1 0,1-3-1 16,0 4-2-16,7-11-29 16,4-2-30-16,3-9-74 0,2-6-56 15,2-10-197 1,7-8 219-16</inkml:trace>
  <inkml:trace contextRef="#ctx0" brushRef="#br0" timeOffset="212465.01">15041 12531 788 0,'11'-17'145'16,"-6"-2"130"-16,5 7-22 15,-9 5-68-15,2 6-31 16,5 9-54 0,-6 7-20-16,9 14-33 0,1 9-12 15,11 14-18-15,2 0-5 16,13 0-8-16,6-2-2 16,13-9-1-16,14-3 0 15,6-8-44-15,5-3-44 0,0-5-179 16,-6 2 149-16</inkml:trace>
  <inkml:trace contextRef="#ctx0" brushRef="#br0" timeOffset="-214392.17">17045 11636 583 0,'3'-13'108'16,"2"4"93"-16,-5-2-24 0,-8 11-56 15,2 1-27-15,-7 10-37 16,2-4-16-16,-2 2-21 15,2-4-7-15,10-2 19 16,-1-3 8-16,-3 1 16 16,15-1 5-16,1-1-22 15,3 1-9-15,3 3-8 16,1 2 2-16,-2-1 9 16,-2 0 4-16,6-4 1 15,-4 0-4-15,6 0-9 16,0 1-5-16,11 4-8 15,5 1-4-15,14 8-5 16,16 4-1-16,22 4-1 0,8 0-1 16,4-6-4-1,1-2 13-15,1-6 20 0,18-7 13 0,24-1 21 32,1-6-10-32,1-2-4 0,-12-3-6 0,1 2-15 15,2 4-2-15,-6 3-13 16,-7 4-2-16,-25 4-56 15,-2 5-68-15,-6-1 66 16</inkml:trace>
  <inkml:trace contextRef="#ctx0" brushRef="#br0" timeOffset="-209216.7">16333 12238 662 0,'-6'10'103'0,"3"1"88"0,1 0-25 16,-1 1-24-16,0-1-5 15,3-1-10-15,-5 2-15 16,5 10-37-16,0 5-23 0,-3 13-27 15,-6 5-8-15,-5 19-11 16,-7 2-2-16,-6 3-3 16,4 7-1-16,0-13-47 15,5-5-30-15,16-17-81 16,2-15-104-16,13-19 153 16</inkml:trace>
  <inkml:trace contextRef="#ctx0" brushRef="#br0" timeOffset="-209018.19">16532 12505 1495 0,'-3'22'132'0,"-5"-5"84"0,3-7-107 15,1-9-69-15,-4-2-22 0,3-7-16 16,-3-5-42-16,8-4-199 15,2-4 160 1</inkml:trace>
  <inkml:trace contextRef="#ctx0" brushRef="#br0" timeOffset="-208635.98">16993 12270 1155 0,'1'4'143'0,"-4"4"81"15,2 3-50-15,-7 4-30 16,0 2-51-16,-2 5-17 0,-1 6-36 31,-3 2-10-31,6 7-16 16,4-1-9-16,0 5-7 0,6 0-1 15,0 0-2-15,7 0 0 16,8-2 2-16,6-2-1 0,5-12 1 31,2-3 0-31,9-3 10 16,-2-7 5-16,-1 1 5 0,-9 0 3 16,-7-1-7-16,-7 4 0 0,-12 5-2 15,-5 4 0-15,-14 3-32 16,-4 5-30-16,-6 2-79 15,-8-2-67-15,2-12 105 16</inkml:trace>
  <inkml:trace contextRef="#ctx0" brushRef="#br0" timeOffset="-208435.8">17124 12188 1502 0,'20'3'121'0,"-4"-3"71"0,-2-5-87 15,8-1-30-15,5-8-31 16,8-7-12-16,9-7-18 16,7-7-19-16,15 3-133 15,11 1-331-15,15-2 285 16</inkml:trace>
  <inkml:trace contextRef="#ctx0" brushRef="#br0" timeOffset="-207896.37">18190 12334 443 0,'19'-9'123'15,"3"3"146"-15,0-4-65 0,15-3-18 16,-1 1-25-16,5-2-32 16,3 1-18-1,-8-1-40-15,1 1-18 16,-6 1-31-16,-6 2-19 0,-7 5-100 15,-6-1-87-15,-4 6 96 16</inkml:trace>
  <inkml:trace contextRef="#ctx0" brushRef="#br0" timeOffset="-207696.81">18241 12465 1037 0,'68'-12'121'16,"-4"-3"86"-16,-4 1-49 0,-3 2-85 15,-3 1-24 1,-4 1-60 0,-4 2-99-16,-10-3 70 15</inkml:trace>
  <inkml:trace contextRef="#ctx0" brushRef="#br0" timeOffset="-205603.21">19938 11633 713 0,'2'-10'105'15,"1"1"95"-15,-3-4-6 16,3-1-30-16,-3 1-9 15,2 1-21-15,-2-1-8 16,-5 5-23 0,3 5-14-16,-9 8-28 15,-1 6-14-15,-10 12-21 0,-4 7-4 16,-5 18-10-16,-2 7-3 16,6 24-9-1,3 4-1-15,12 7-2 0,7-3 1 16,13-19-1-16,9-12 0 15,13-19 0-15,6-10 1 16,4-16 3-16,-5-7 1 16,-6-8 5-16,3-7 4 0,-13-5 13 15,1-5 5 1,-13-4 8-16,-7-2 1 0,-11-4-5 16,-8 2-3-1,-6-5-7-15,-5 4-4 16,-4 0-8-16,4 9-5 0,-3 18-9 15,5 9-5-15,1 26-3 16,-1 3-9-16,7 6-47 16,-1-4-39-16,19-5-138 15,16-12-118-15,23-10 201 16</inkml:trace>
  <inkml:trace contextRef="#ctx0" brushRef="#br0" timeOffset="-205169.28">20927 11763 852 0,'-4'-1'161'0,"-1"6"153"16,-9-2-27-16,-13 9-52 15,-5 6-37-15,-2 2-77 16,-7 1-33-16,9 4-56 16,-1-3-17-1,11 2-12-15,1-1-2 0,10-2-4 16,8 1-3-16,9 2-1 15,10-1 1-15,9-5 2 16,4 4 1-16,7-7 3 0,-1 6 0 16,-2-4 4-1,-6 4 1-15,-26-4 1 16,-4 7 2-16,-35 3 0 16,-9-2-10-16,-11-2-55 15,-4-2-39-15,4-7-124 16,3-6-99-16,25-8 179 0</inkml:trace>
  <inkml:trace contextRef="#ctx0" brushRef="#br0" timeOffset="-204837.29">21030 12052 748 0,'30'0'156'15,"-2"0"115"-15,-4 0-57 31,-2 0-31-31,-3-3-58 0,3-8-11 16,5-10-11-16,-2-2-1 16,2-7-3-16,1-3-15 0,-7-2-31 15,-4-1-11-15,-15 9-7 16,-7 2 0-16,-17 12-5 16,-8 8-5-16,-5 16-14 15,4 13-9-15,-4 22-7 16,5 4-3-1,5 12 0-15,3-1 0 0,20-7 0 16,7-7-1-16,17-12-13 16,5-8-11-16,4-12-31 0,-1-5-19 31,10-12-67-31,-1-9-60 0,12-16 118 16</inkml:trace>
  <inkml:trace contextRef="#ctx0" brushRef="#br0" timeOffset="-204616.66">21899 11700 1168 0,'-24'13'214'16,"-9"4"260"-16,-3 7-337 0,-7 4-19 16,-2 5-67-16,1 2-15 15,6 0-19-15,12-2-7 16,14-1-14-16,23-1-7 0,13-1-25 15,6-3-26-15,9-10-84 16,-1-3-35-16,4-7-234 16,6-14 236-16</inkml:trace>
  <inkml:trace contextRef="#ctx0" brushRef="#br0" timeOffset="-204304.72">22533 11563 1112 0,'-9'3'153'15,"-5"7"149"-15,-12 6-159 0,-10 6-3 16,-2 0-51 0,0 1-21-16,13-2-29 0,11-5-3 15,16-2 2-15,13 0 2 16,9-1-3-1,8-1-9-15,-2 1-17 0,1 1-3 0,-6 3-1 32,-7-2 2-32,-15 8 13 15,-6-2 5-15,-30 12 4 16,-7 6-4-16,-42-1-21 16,-13 5-24-16,-23-7-43 15,-11 2-37-15,9-7-209 0,-24 4 191 16</inkml:trace>
  <inkml:trace contextRef="#ctx0" brushRef="#br0" timeOffset="-198715.9">8021 16897 571 0,'3'-5'121'0,"4"5"141"16,-7-3-16-16,0 6-33 0,-7 2-7 16,-1-2-41-16,-1 0-29 0,-10-3-49 15,2-8-31-15,1 5-39 16,-9-7-7-16,1 9-9 31,-1-1 4-31,-5 2-2 0,-5 3 0 0,5 4-1 16,-5-2 1-16,9 4-3 15,2 4 0-15,6 1-3 0,1 8-2 32,9 5 0-32,0 3-1 15,7 7 3-15,1 6-1 0,9 9 2 16,-2 5-1-16,4 6-10 16,3 3-5-16,-3 0 2 0,1-4 0 15,-4-12 11-15,-1-10 3 16,4-15-1-1,6-9 0-15,8-18 2 0,7-2 0 16,1-12 1-16,3-3 0 0,10-5-48 16,-5-3-41-16,-2-3-142 15,-2-4-131-15,-18 4 199 16</inkml:trace>
  <inkml:trace contextRef="#ctx0" brushRef="#br0" timeOffset="-198527.62">7646 17198 1334 0,'-15'11'138'0,"6"-3"85"15,9 1-55 1,11 1-72-16,5 2-23 16,11-8-27-16,-2-3-15 0,13-2-27 15,4-7-39-15,23-2-130 16,20-7-99-1,16-4 129-15</inkml:trace>
  <inkml:trace contextRef="#ctx0" brushRef="#br0" timeOffset="-198348.92">8775 17100 878 0,'5'28'125'16,"-5"4"109"-1,-5 0-57-15,-17-1-60 16,0 2-19-16,-8-1-33 0,-5 4-19 15,-1-1-30-15,0 7-9 0,-1-1-49 32,3 0-62-32,2-3-245 15,-1-3 204-15</inkml:trace>
  <inkml:trace contextRef="#ctx0" brushRef="#br0" timeOffset="-198196.28">8330 17146 1107 0,'22'23'153'0,"2"11"122"16,3 22-121-16,1 9-44 0,2 11-58 15,5-5-21-15,4-10-23 16,9-10-17-16,7-21-84 16,6-7-88-16,6-18 94 15</inkml:trace>
  <inkml:trace contextRef="#ctx0" brushRef="#br0" timeOffset="-197856.07">9059 17318 987 0,'5'34'107'0,"4"1"96"0,9-6-111 15,4-4-5-15,11-9-25 16,2-5-10-16,12-11-19 0,3-10-8 15,2-9-8-15,-1-6-1 16,-13-7-2-16,-8 1 0 16,-24 1 0-16,-6 2 1 15,-24 4-2-15,-15 5-3 16,-18 9-6-16,-3 6-4 0,0 15-5 31,10 6-1-31,20 24-2 0,8 6-1 0,14 20 2 31,8 5 1-31,17-6 0 0,8-2 1 0,17-12-15 16,8-11-9 0,16-13-36-16,4-8-55 0,2-20-200 15,-1-9 192-15</inkml:trace>
  <inkml:trace contextRef="#ctx0" brushRef="#br0" timeOffset="-197604.65">10006 17023 1063 0,'-24'12'184'0,"-9"3"173"15,-5 4-106-15,-14 7-74 16,-2 3-43-16,2 7-50 16,3 7-24-16,15 6-45 15,7 4-7-15,14 9-11 16,10 1-4-16,19-2-5 15,17-9 1-15,21-19 2 16,13-9-1-16,19-24 5 16,11-5 3-16,-2-20-53 0,0-14-46 0,-10-12-174 31,-9-10 146-31</inkml:trace>
  <inkml:trace contextRef="#ctx0" brushRef="#br0" timeOffset="-196641.27">10810 17100 413 0,'-4'6'85'0,"-3"-1"107"15,-1 3-10-15,-4-5-14 16,-1 7-4-16,-1-7-38 16,1 2-16-16,4 1-24 15,-2-5-8-15,11 1-18 0,9 3-11 16,18-5-23-16,13-2-8 16,13-4 0-16,1-7-1 15,3-1-1 1,-7 0-3-16,-6 3-4 0,0 1-3 15,-9 9-24-15,-5 1-42 0,-16 6-175 16,-9 2 144-16</inkml:trace>
  <inkml:trace contextRef="#ctx0" brushRef="#br0" timeOffset="-196460.16">10834 17326 853 0,'2'12'138'31,"7"-4"158"-31,13 2-108 0,8-4-54 16,5-3-27-16,3 0-50 15,4-3-23-15,12-3-68 16,7-10-93-16,21-2 77 16</inkml:trace>
  <inkml:trace contextRef="#ctx0" brushRef="#br0" timeOffset="-190315.53">12705 16774 593 0,'0'-24'164'0,"0"2"146"15,3-3-82-15,-3 6-27 0,0 1-56 16,-1 11-24-16,-3 7-46 15,-2 11-12-15,1 8-16 16,-3 15-5-16,4 15-10 16,1 5-6-16,3 12-9 0,0 0-7 15,0 4-8-15,4-3-1 16,3-5-36-16,-1-5-34 16,2-10-79-16,-2-9-67 15,4-21 115-15</inkml:trace>
  <inkml:trace contextRef="#ctx0" brushRef="#br0" timeOffset="-189995.87">11924 17188 1053 0,'-9'15'100'0,"2"-3"75"0,7-2-46 16,2 1 2-16,15 1-10 16,10 1-8-16,31 6-38 0,17 1-12 0,21 4-20 15,6-5-3-15,23-8-3 32,17-9-3-32,27-18 4 15,6-8-3-15,6-11-8 16,-2 1-4-16,-26 1-8 15,-10 4-1-15,-42 17-27 16,-35 5-38-16,-36 17-133 16,-9 6-144-16,-21 9 176 0</inkml:trace>
  <inkml:trace contextRef="#ctx0" brushRef="#br0" timeOffset="-189673.55">11975 17635 1296 0,'-2'6'78'0,"0"5"69"0,-2 19-126 15,-1 9-4-15,-5 21-9 16,3 11-2-16,-3 5-3 16,2-5 0-16,5-9-39 0,3-10-49 31,6-24 48-31</inkml:trace>
  <inkml:trace contextRef="#ctx0" brushRef="#br0" timeOffset="-189516.84">12254 17863 963 0,'-5'8'210'0,"2"2"255"0,1-2-306 16,-1-8-117-16,-3-7-88 15,3-7-218-15,3-5 168 16</inkml:trace>
  <inkml:trace contextRef="#ctx0" brushRef="#br0" timeOffset="-189216.15">12582 17660 797 0,'8'5'153'0,"4"3"210"0,-1-4-263 16,-6 4-10-16,-5 3-31 16,-1-3-7-1,-3 6-19-15,0-3-7 0,2 2 6 16,4 1 6-16,7-1 14 16,5-1 6-16,13 1 3 15,6 1 2-15,12-3-4 16,0 3-9-16,-4 4-14 15,-3-4-8-15,-14 10-12 16,-5 2-1-16,-10 4-10 16,-7 7-1-16,-10 1-38 15,-6 1-49-15,-15 2-151 16,-1-3 130-16</inkml:trace>
  <inkml:trace contextRef="#ctx0" brushRef="#br0" timeOffset="-189032.09">12601 17573 1212 0,'5'19'380'0,"4"-9"-248"0,2-1 140 0,5-4-152 16,-2-5-29-16,10-8-55 15,7-6-14-15,13-12-13 16,7 1-3-16,7-2-51 15,4 4-59-15,-1 13 60 16</inkml:trace>
  <inkml:trace contextRef="#ctx0" brushRef="#br0" timeOffset="-188795.78">13666 17698 1097 0,'-10'6'128'0,"1"13"103"16,-4 0-103-16,-6 19-58 16,-6 9-31-16,-13 16-25 15,-3 3-14-15,-8 10-114 16,-1-5-146-16,10-8 146 0</inkml:trace>
  <inkml:trace contextRef="#ctx0" brushRef="#br0" timeOffset="-188600.12">13293 17803 1191 0,'2'29'163'0,"7"-2"174"15,9 4-226-15,2-1-29 16,9 3-49-16,2-4-9 16,7 1-16-16,-2-4-19 15,4 1-109-15,-4-2-129 16,11 1 132-16</inkml:trace>
  <inkml:trace contextRef="#ctx0" brushRef="#br0" timeOffset="-188384.61">13980 17843 1646 0,'-7'16'107'0,"-4"14"36"0,-1 3-40 0,-6 17-61 15,1 7-20-15,4 0-19 31,5 4-5-31,5-12-52 0,8-6-50 16,8-15-218-16,4-4 185 16</inkml:trace>
  <inkml:trace contextRef="#ctx0" brushRef="#br0" timeOffset="-188071.52">14309 17833 1294 0,'-4'21'98'16,"-4"4"41"0,0 2-50-16,3 9-65 0,4 2-13 15,1 6-8-15,-2 4-3 16,8 2-3-16,5-6-5 16,13-12-7-16,1-12-2 0,2-20 5 31,1-12 12-31,-5-14 45 15,-1-2 22-15,-10-4 33 0,-5-4 8 16,-6-3-16-16,-4-2-11 0,-8-7-18 16,-5 7-9-16,-9 10-21 31,-8 4-8-31,-8 13-51 0,0 9-44 16,3 10-128-16,6 9-183 0,12 8 217 31</inkml:trace>
  <inkml:trace contextRef="#ctx0" brushRef="#br0" timeOffset="-187595.8">14833 17557 1002 0,'-14'-14'213'16,"0"2"230"-16,-8 2-268 16,-7 2-18-16,-1 8-68 15,-1 7-11-15,-2 8-37 16,3 7-16-16,4 5-23 0,4 10-4 15,14 0-32 1,4-7-12-16,12-8-2 16,7-9 1-16,14-24 29 15,5-3 13-15,7-11 6 16,-3-9 2-16,0 3 5 16,-5-5 6-16,-12 6 13 0,-2 4 7 15,-13 15 15-15,4 8 0 0,-10 19-9 31,0 14-9-31,-8 20-20 0,1 12-5 16,-4 7-28-16,2 9-22 16,4-4-75-16,-3 0-68 0,8-22-268 15,8-11 263-15</inkml:trace>
  <inkml:trace contextRef="#ctx0" brushRef="#br0" timeOffset="-186899.08">15961 16938 1061 0,'-8'8'167'0,"3"-1"125"16,-4-2-116-16,-4 3-24 15,-1 3-49-15,-6 2-12 0,-4 6-28 16,-4 6-18 0,-5 14-25-16,-4 7-7 0,-4 8-10 15,3 2-3-15,-4 0-54 31,2-9-52-31,9-14-150 16,-1-14-150-16,16-21 223 0</inkml:trace>
  <inkml:trace contextRef="#ctx0" brushRef="#br0" timeOffset="-186696.41">15475 16960 1430 0,'25'19'110'16,"9"4"67"-16,2 4-25 0,21 8-47 16,-2 7-20-16,10 12-40 0,4 8-18 15,0 4-15-15,-1 5-25 0,6 1-114 16,4 2-190-16,10 8 174 16</inkml:trace>
  <inkml:trace contextRef="#ctx0" brushRef="#br0" timeOffset="-183340.17">16628 16919 482 0,'-3'-3'139'0,"0"1"163"0,0 2-35 15,0 0-52 1,-4 2-32-16,0 9-72 0,-4-3-30 16,-2 6-35-16,2 3-10 0,1-4-10 15,9-2-6-15,6-11-11 32,12-5 3-32,13-1 11 15,8-5 2-15,14 9-1 0,3 0-5 16,-4 6-12-16,-4 10-1 15,-22 8 1-15,-12 5 2 16,-21 9 0-16,-11 2-1 16,-27 3-3-16,-1 1-3 0,-13 4-7 15,0-5-4-15,6-6-7 32,4-7 1-32,17-12 5 15,4-5 4-15,20-6 4 0,6-4 1 16,11 3 13-16,7-1 12 0,11 8 23 31,2 0 3-31,7 5-8 0,4 1-12 16,7 5-21-16,3 3-2 15,6 2-6-15,0 0-23 0,7-4-92 16,-10-5-81-16,0-9 94 0</inkml:trace>
  <inkml:trace contextRef="#ctx0" brushRef="#br0" timeOffset="-183135.27">17600 17158 1065 0,'19'-12'183'0,"-5"-1"159"16,-4 7-120-16,-4 6-35 16,-9 11-60-16,-2 9-27 0,-15 14-52 15,-7 10-16-15,-9 11-19 16,-4 6-7-16,-2 7-27 15,-3 3-38 1,8-11-86-16,2-3-64 0,10-19 103 16</inkml:trace>
  <inkml:trace contextRef="#ctx0" brushRef="#br0" timeOffset="-182928.97">17316 17045 1473 0,'27'38'136'0,"3"7"100"16,2 6-74-16,2 10-63 15,1 3-33-15,-3-1-44 16,4-2-11-16,-5-7-21 16,4-4-35-16,1-9-126 15,-2-6-128-15,11-8 154 16</inkml:trace>
  <inkml:trace contextRef="#ctx0" brushRef="#br0" timeOffset="-182735.69">18130 17252 1710 0,'3'23'120'0,"-1"6"49"31,-2 7-40-31,-5 11-74 0,-3 5-19 16,-1 2-26-16,3-1-5 16,4-5-87-1,2-7-81-15,17-10 91 0</inkml:trace>
  <inkml:trace contextRef="#ctx0" brushRef="#br0" timeOffset="-182435.06">18496 17255 1410 0,'-12'33'93'0,"-4"5"29"0,3 4-39 31,2 10-62-31,7 0-13 0,5-6-8 16,12-7-2-16,14-12-3 15,1-13-1-15,18-14 5 16,3-12 11-16,7-17 42 15,4-7 26-15,-8-6 45 16,-6 2 7-16,-27 1-12 16,-13 2-23-16,-25 6-39 15,-20-1-16-15,-18 7-27 0,-11-2-8 16,2 15-50-16,3 4-36 16,14 19-106-1,8 11-99-15,25 5 161 0</inkml:trace>
  <inkml:trace contextRef="#ctx0" brushRef="#br0" timeOffset="-181999.53">19224 16867 1517 0,'-10'-5'140'0,"-3"-6"99"16,-2 0-53-16,-11-6-71 0,0-2-36 16,-1 3-57-16,3 5-11 15,10 14-10-15,3 11-4 16,1 18-3-16,3 6-13 15,2 12-28-15,10-6-4 16,12-9 1-16,3-13 11 16,9-25 31-16,-1-11 6 15,-1-15 6-15,-2-2 4 16,-4-12 7-16,-2 4 5 0,0 2 19 16,-7 9 2-16,-2 15 12 15,-4 12-4-15,-6 24-19 16,0 12-5-16,-3 19-20 15,-3 10-4-15,1 11-24 16,-1-3-25-16,-1-3-77 16,1-7-71-16,6-12 104 15</inkml:trace>
  <inkml:trace contextRef="#ctx0" brushRef="#br0" timeOffset="-181350.63">20410 16980 1074 0,'0'10'119'0,"-3"4"102"0,3 0-46 16,-3 5-51-1,-4 6-18-15,-1 8-29 0,-11 4-14 16,-7 15-22-16,-3 3-10 15,-13 17-22-15,-7 1-8 16,-3 0-27-16,-5-7-28 16,16-17-64-16,1-13-45 0,15-25-109 15,6-11-163-15,10-30 256 32</inkml:trace>
  <inkml:trace contextRef="#ctx0" brushRef="#br0" timeOffset="-181144.66">19998 17035 1001 0,'0'11'178'0,"5"4"192"0,3 0-140 16,17 8-64-16,10 5-30 16,20 11-37-16,11 7-20 15,5 16-46 1,-5-4-9-16,-6 10-14 15,-6 0-29-15,-3-2-129 0,-3 2-154 0,-2 6 154 16</inkml:trace>
  <inkml:trace contextRef="#ctx0" brushRef="#br0" timeOffset="-166912.89">21371 16805 440 0,'0'0'119'0,"1"0"117"16,-1 2-34-16,-1-2-45 16,-1-2-26-16,1 1-33 15,1-3-8-15,0 4-14 16,0 0-6-16,0 0-7 16,-8 2-1-16,3 8-1 15,0-4-1-15,-3 2-5 0,-1 3-5 16,-2-3-17-16,-2 3-10 0,-4 8-13 15,-2 0-3 1,-5 15-3-16,1 4-2 0,2 13-4 16,4 5-2-1,-1 15-22 1,1 5-16-16,9 6-20 0,2 5-5 0,7-10 19 16,9-11 17-16,4-17 20 31,7-19 5-31,7-19 1 0,7-11-1 0,7-19 18 15,2-8 12-15,-1-12 20 16,-8-2 7-16,-16 0-7 16,-13 6 0-16,-16 16-9 15,-16 7-2-15,-20 15-10 32,-5 13-9-32,-2 20-13 0,2 6-4 15,10 9-42-15,5-5-27 16,19-16-113-16,9-11-106 15,24-29 164-15</inkml:trace>
  <inkml:trace contextRef="#ctx0" brushRef="#br0" timeOffset="-166388.71">22150 16736 543 0,'0'9'125'0,"0"-1"125"0,2 0-19 16,5-3-64-16,-2 1-27 15,6-4-44-15,3 4-16 16,9 0-22-16,0-1-10 16,7 3-20-16,10-3-9 15,5-2-11-15,0 2-3 16,2-5-3-16,-5 0 0 0,-5-7-22 15,-7 4-44-15,-8 3-191 16,-8 5 158-16</inkml:trace>
  <inkml:trace contextRef="#ctx0" brushRef="#br0" timeOffset="-166195.45">22109 17050 793 0,'28'-2'158'0,"10"-1"175"16,14 0-131-16,13-5-68 15,-2 5-47-15,0 3-52 16,-4 0-13-16,-4 0-109 16,0 3 67-16</inkml:trace>
  <inkml:trace contextRef="#ctx0" brushRef="#br0" timeOffset="-159490.24">23396 16474 473 0,'0'17'75'0,"0"-2"75"16,0-1-26-16,0-3-30 15,0-2 1-15,3-6 15 0,4-3 7 16,-3 0 7-16,4-1-8 15,-3-5-29 1,1 1-10 0,-2-8-6-16,-1-1 3 0,0-5 7 15,0-3-5-15,-3 0-15 0,-6 3-12 0,-10 10-26 16,-6-3-7-16,-14 12-14 16,-4 0-2-16,-2 8-3 15,-1 5-3-15,10 6 5 16,4 5-1-1,7-2-1-15,8 6 0 0,6-1-1 16,7 0 1-16,9-1 1 16,3 4-1-16,6-3 0 15,7 0 0-15,10 3 1 16,6-3 1-16,6 3 1 16,2 3 0-16,-2-3 0 15,-5 5 1-15,-17 2 1 31,-12 3 1-31,-18 6-2 0,-10-2-5 16,-17 0-8-16,-8 0 0 16,-8-16 2-16,-3-2 5 0,7-23 9 15,4-10 7 1,9-29 9-16,10-5 0 16,17-16 8-16,8 1 8 0,18-1 14 15,-2-1 11-15,15 4-4 16,9-1-11-16,12 4-23 15,5 6-13-15,3 5-32 16,2 2-44-16,-8 4-146 0,-2 7-139 16,-14 11 183-16</inkml:trace>
  <inkml:trace contextRef="#ctx0" brushRef="#br0" timeOffset="-159080.4">24083 16818 993 0,'-12'-5'176'0,"-5"-1"255"0,-3-1-351 15,-6 4-9-15,0 6-28 16,-1 7 2-16,5 4 8 16,6 3-6-16,0 6-15 15,10-3-13-15,6 4-16 16,5-1-3-16,15 1-3 16,4 1 2-16,4 0 0 0,8 1 1 15,-6 2 1-15,-3 0 1 16,-13 6 3-16,-7-1 1 31,-18 8 0-31,-13 0 0 0,-11 0-3 0,-4 0-14 16,-4-7-41-16,2-5-45 15,5-18-149-15,1-11-154 16,23-17 220 0</inkml:trace>
  <inkml:trace contextRef="#ctx0" brushRef="#br0" timeOffset="-158799.33">24127 17141 700 0,'20'17'161'0,"-4"1"149"15,0 2-119-15,-4-6-80 16,3 1-29-16,4-14-16 16,-1-5-3-16,8-19-12 15,-3-3-7-15,-4-11-10 16,2 0-3-16,-7 2-10 15,0 0-1-15,-4 8-2 16,-9 5 1 0,-7 11 4-16,-10 11-1 0,-11 18-3 15,1 12-5-15,0 14-12 16,10 9-3-16,12 12-15 16,4 4-24-16,12 2-74 15,7-6-50-15,11-19-154 16,3-12 169-16</inkml:trace>
  <inkml:trace contextRef="#ctx0" brushRef="#br0" timeOffset="-158595.23">24696 16958 1302 0,'-17'14'100'0,"-8"10"49"15,-1 9-63-15,-5 10-56 0,-4 10-16 16,-1 7-13-16,7 2-3 16,18-7-37-16,10-5-54 15,20-18-94-15,11-13-59 0,3-19 117 16</inkml:trace>
  <inkml:trace contextRef="#ctx0" brushRef="#br0" timeOffset="-158338.12">25026 16979 929 0,'-10'12'142'0,"-2"4"136"16,-13 1-124-16,-7 10-85 16,-6 3-30-16,0 3-31 15,12 5-5-15,14-2-5 16,11-1-3-16,20-10-3 15,17-4 2-15,16-2 4 16,0-7 5-16,-1 4 7 16,-9 2 2-16,-23 5 6 0,-3 4-1 0,-32 17 0 15,-23 0-11 1,-42 15-131-16,-18 5 90 0</inkml:trace>
  <inkml:trace contextRef="#ctx0" brushRef="#br0" timeOffset="-151454.8">4301 612 239 0,'0'18'102'0,"-1"-3"128"16,-1 3-10-16,-4-4-33 15,1-1-11-15,0-9-27 16,0-4-14-16,-1-8-24 16,0-1-19-16,-8 1-41 0,-1-3-17 15,-11 5-21 1,-7 4-6-1,-7 8-3-15,-4 2 0 0,4 8-3 16,-2-2 0-16,13-4-2 16,14 1-2-16,15-5-3 0,12 2-2 31,23 3-1-31,3 2 9 0,6 4 7 16,7-1 3-16,-4 3 4 15,-3 0-8-15,-6 1 0 0,-3 2 5 16,-18 2 12-1,-4 4 7-15,-12 7 6 16,-7 4-5-16,-16 2-10 16,-8 5-5-16,-19-5-4 0,-2 3-2 15,-12-1-19-15,-1-5-35 0,8-11-82 16,7-13-48-16,27-16 81 31</inkml:trace>
  <inkml:trace contextRef="#ctx0" brushRef="#br0" timeOffset="-151058.18">4519 791 552 0,'16'1'144'0,"3"7"144"16,-4 3-51-16,-2 14-79 16,1-1-35-16,2 12-53 15,3 8-25-15,-3 7-27 16,-4 10-6-16,-2 4-3 15,-4 1 2-15,0-1-1 0,-4 1-1 16,-1-9-10-16,3-7-13 16,-1-17-19-16,3-7-2 15,-6-25 4-15,-1-12 12 16,-9-22 15-16,-3-16 2 16,-1-15 2-16,0-11 1 0,1-10 2 15,12 2 4-15,15-2 20 31,11 4 13-31,19 20 30 16,1 7 8-16,8 24-5 0,-2 8-13 16,-7 20-30-16,3 7-10 15,-17 17-10 1,-6 8 1-16,-13 11 3 0,-9 6 3 16,-12 4-5-16,-6-2-23 15,-6-5-90-15,2-5-69 0,-4-15 81 16</inkml:trace>
  <inkml:trace contextRef="#ctx0" brushRef="#br0" timeOffset="-150534.99">5211 997 858 0,'0'38'98'16,"0"1"56"-16,-1-7-45 15,1-7-11-15,5-17-35 16,7-8-5-16,13-8-26 0,7-14-3 16,9-6-8-1,3-10-6-15,0-6 16 0,-4 1 8 16,-17 1 11-16,-7 4 2 0,-16 12-12 16,-12 6-8-16,-26 15-13 31,-16 7-5-31,-9 23-13 0,0 8-2 15,17 16-4-15,13 6 0 16,20 0 0 0,9 1-1-16,24-12 0 15,18-11 1-15,27-11 0 16,12-8 0-16,13-11 2 0,-5-6 0 0,-14-13 3 16,2-6 6-16,-10-11 15 31,-5-5 8-31,-6-9 11 15,-8 0 1-15,-25 7 0 0,-12 4-1 16,-28 17-7-16,-12 10-7 0,-16 15-17 16,-1 11-8-16,5 26-7 15,9 7 0-15,14 9 1 16,8-4 2-16,17-13-40 16,10-5-29-16,21-17-48 15,11-7-31-15,19-15-70 0,23-9-99 31,17-8 186-31</inkml:trace>
  <inkml:trace contextRef="#ctx0" brushRef="#br0" timeOffset="-149659.45">6428 1049 576 0,'20'-22'203'15,"-2"3"162"-15,-26 13-98 16,-6 3-50-16,-13 12-108 16,-8 5-48-16,5 16-45 15,-2 3-13-15,9 15-5 16,4-3-1-16,13 0 0 0,9-14-2 0,12-18-1 15,9-12 0-15,8-16 3 16,1-14 2 0,3-12 3-16,-4-8 2 15,1-14 10-15,-5-5 6 0,-1-9 15 16,-3-6 5-16,-12 1 0 16,-1 6-6-16,-11 21-14 31,-1 11-1-31,-9 32-4 0,1 17-2 0,-5 33-4 15,-1 16-7-15,0 29-4 16,-3 13 2-16,10 9 1 31,2-5 2-31,14-16-38 16,14-10-30-16,21-28-22 0,9-13-6 16,11-22 36-16,0-9 27 0,-11-18 13 0,-2-8 4 15,-12-6 2 1,-9-4 3-16,-9 2 8 15,-10-3 3-15,-6 10 1 16,-4 5 1-16,0 18 2 0,-7-4 1 16,3 17 0-16,-5 8 1 15,3 9-2-15,6 4-3 16,3 1-1-16,3-3 0 16,15-15 3-16,-1-2 4 15,4-15 14-15,7-7 3 0,-4-10 2 16,-3-5-5-16,-7 1-8 15,2 2-2-15,-11 12-2 16,1 1-1 0,-9 10 0-16,0 7-3 0,-3 7-1 31,-5 0 0-31,7-2-5 16,1-5 0-16,9-9 0 0,5-6 0 0,5-11 1 15,5-1 0-15,4 2 4 16,1 2 4-16,-5 8 9 15,-1 9 2-15,-5 16 0 16,-6 9-6-16,-7 21-7 16,-7 5-1-1,-7 25-1-15,-1 6-22 0,4 5-30 16,-3-15 0-16,7-29-1 0,0-13 21 16,2-31 28-16,4-4 3 15,-1-26 4-15,2-19 2 16,-2-32-1-1,-2-17 0-15,13-13-8 16,9 0-4-16,14 19-4 0,11 17 0 31,-1 25 2-31,0 14 2 0,-12 28 3 16,-5 6 1-16,-16 25 4 0,-3 2 3 16,-14 13 2-16,-16 2 0 15,-12 4 0 1,-6-2-12-16,-10-9-92 15,4-7-127-15,10-26 120 16</inkml:trace>
  <inkml:trace contextRef="#ctx0" brushRef="#br0" timeOffset="-149335.16">8072 920 618 0,'-7'25'105'0,"1"0"82"16,-2 1-14-16,8-6-97 15,2-1-25-15,13-6-43 32,4-1-2-32,10-1 1 0,-2-1 0 0,7-6 14 15,3-2 14-15,-6-5 34 16,5-5 17-16,-9 0 15 0,-8-5 5 15,-16 1-17-15,-6-1-12 16,-14-1-27-16,-2 1-18 16,-19-12-24-1,3-3-39-15,4-8-79 16,6-5-56-16,25-2 71 0</inkml:trace>
  <inkml:trace contextRef="#ctx0" brushRef="#br0" timeOffset="-149128.58">8818 369 1115 0,'-24'0'135'0,"-14"5"118"16,-1 3-48-16,-15 13-75 15,5 4-33-15,10 19-58 16,3 13-15-16,17 23-19 15,4 15-1-15,15 1-3 0,5 3 1 0,16-15-24 16,-1-10-44-16,15-12-154 16,-5-12 130-1</inkml:trace>
  <inkml:trace contextRef="#ctx0" brushRef="#br0" timeOffset="-148968.89">8513 877 1006 0,'65'-17'169'0,"8"-7"156"16,16-9-185-16,1-3-48 15,-8-7-80-15,-1-6-66 16,3-6 31 0</inkml:trace>
  <inkml:trace contextRef="#ctx0" brushRef="#br0" timeOffset="-148074.67">10129 508 888 0,'9'3'111'0,"1"5"68"0,-6 13-18 16,-4 1-21-16,-4 14-51 15,-6 10-28-15,1 12-45 32,-4 10-8-32,1 6-2 0,-3 3 0 15,-2-7 1-15,-2-7 1 0,5-22-2 16,4-11 0-16,7-18 0 15,2-10-1-15,5-18 9 16,4-12 5-16,5-21 5 16,-1-11 3-1,0-14-6-15,-3-11-4 0,-3 0-6 16,2 4-3-16,0 18-6 0,3 14 1 31,2 27 1-31,1 10 2 16,-1 21 2-16,1 13-2 0,-3 18-2 15,0 5 0-15,0 4-1 0,2-3 0 16,1-8-1 0,3-4 0-16,7-13 1 15,-2-8-1-15,3-9 1 16,2-5 2-16,11-20 6 0,1-4 2 16,7-10 10-16,-3-3 5 15,-12 2 8 1,-3 0 4-16,-10 14 1 15,-9 8-5-15,-6 14-5 16,-4 12-8-16,-10 23-10 16,-3 9-3-16,-8 21-8 15,-1 7 1-15,5-6 1 16,0 1 0-16,9-17-24 0,6-4-37 16,7-19-81-16,7-15-50 0,10-16 91 15</inkml:trace>
  <inkml:trace contextRef="#ctx0" brushRef="#br0" timeOffset="-147886.7">11012 489 1024 0,'-3'35'194'16,"-5"11"160"-16,-6 26-116 16,-5 9-39-16,-9 10-78 15,-1 1-33-15,1-9-53 16,3-10-11-16,4-21-8 15,12-8-38-15,13-20-102 0,12-15-73 16,19-18 83-16</inkml:trace>
  <inkml:trace contextRef="#ctx0" brushRef="#br0" timeOffset="-147494.81">11438 530 834 0,'11'22'155'0,"-8"16"155"0,-4 11-65 0,-12 27-60 15,-7 9-33-15,-2 3-52 32,-4-1-32-32,12-16-43 0,3-6-7 0,6-16-9 31,2-7 0-31,3-20-1 0,3-8 0 0,2-17 0 31,0-16 3-31,3-20-3 16,-4-13-3-16,4-29-1 15,-3-12-4-15,5-23 2 16,4-3-1-16,13 20-3 0,7 14-2 16,6 36 1-16,-2 16 2 0,-1 22 2 15,0 11 3-15,-6 14 0 16,1 11 1-16,-7 8 1 16,-8 5 0-16,-6 6 2 15,-9 7 3-15,-11 1 2 16,-7 0 2-1,-14-6 1-15,-3-5-14 0,1-26-66 16,1-5-48-16,12-26-145 16,-3-9-250-16,20-16 305 0</inkml:trace>
  <inkml:trace contextRef="#ctx0" brushRef="#br0" timeOffset="-147189.73">12124 650 1342 0,'-26'5'126'0,"-8"0"60"0,0-1-4 16,1 4-94-16,-2 3-35 16,8 3-45-16,5 4-8 15,16 5-10-15,6 4-1 16,20-3-3-16,12 1 6 0,7-3 21 15,7 5 13-15,-5 1 24 16,-11 7 3 0,-19 5-5-16,-14-3-4 15,-35 3-12-15,-14-1-4 0,-18 1-7 16,-12-4-9-16,5-11-86 16,1-4-69-16,5-18-259 15,16-8 218-15</inkml:trace>
  <inkml:trace contextRef="#ctx0" brushRef="#br0" timeOffset="-146772.7">12525 757 1011 0,'-13'2'118'0,"-9"9"91"16,3 5-26 0,1 17-60-16,5 9-16 0,8 9-38 15,2 3-18-15,6-6-21 16,10-7-5-16,14-12 4 15,3-7 7-15,7-16 3 16,6-1-3-16,-10-10 2 16,3-3 1-1,-7-9 0-15,-4-5 2 0,-15-8-1 16,-6 0-9-16,-15 0-10 0,-11-3-4 16,-13 6-29-1,-12 0-18-15,-5 2-66 16,5 1-41-16,12 7-91 15,11-2-102-15,24 3 191 16</inkml:trace>
  <inkml:trace contextRef="#ctx0" brushRef="#br0" timeOffset="-146131.33">12979 709 869 0,'10'39'154'31,"-1"2"127"-31,-9 11-91 0,-6 0-32 15,1 2-49-15,2-2-25 16,3-8-43-16,7-5-12 0,8-15-20 16,6-10-3-16,2-14 3 31,0-11 1-31,-1-13 2 0,1-6-1 16,6-6 1-16,-1-2 0 15,-7 4 0-15,1 4-2 0,-10 12-4 31,2 7-3-31,-4 11-4 0,3 2 0 16,2 9 1-16,3 0 0 16,13-9 0-16,10-2 1 15,13-13 2-15,1-3 1 16,-1-12 6-16,-12-4 3 16,-12 1 17-16,-6-1 8 15,-5 12 13-15,-16 2 5 0,-4 15-13 16,-17 5-11-16,-10 20-18 15,-1 6-9 1,-18 18-6-16,4 8-1 16,6-2-1-16,10-5 0 0,27-14 0 15,12-6-1-15,28-15 1 16,7-4 2-16,7-6 1 16,-8-7 2-16,-2 8-1 15,-5 2-1-15,-9 11 0 16,2 7 0-16,-12 6 3 15,-7 1 0-15,-7-2 1 0,-4-4 0 0,-9-8 0 32,1-4 0-32,-8-9 2 15,1-4-1-15,2-13 3 0,6-2 15 16,10-13 19-16,0 0 9 0,15-9 6 16,6 0-15-16,13-5-21 31,10 2-10-31,3 3-8 15,3-4-1-15,5 10-65 0,2-1-61 16,6-6 69-16</inkml:trace>
  <inkml:trace contextRef="#ctx0" brushRef="#br0" timeOffset="-145537.67">14977 732 592 0,'0'13'199'15,"-8"-4"117"-15,3 2-28 16,-6-1-52-16,5-2-83 16,-2 0-22-16,-6-1-36 15,1 6-19-15,-9 14-35 16,-6 4-19-16,-18 21-20 0,-8 5 1 16,-1-2-1-16,1 1-7 15,18-12-50 1,8-10-35-16,15-19-135 0,5-12-165 15,19-19 224 1</inkml:trace>
  <inkml:trace contextRef="#ctx0" brushRef="#br0" timeOffset="-145334.54">14617 734 1072 0,'-9'39'174'15,"1"1"91"-15,8 8-42 31,4-2-24-31,15-2-86 16,10-3-35-16,10-4-39 16,7-6-10-16,9 2-16 0,-3-6-5 15,-1 3-83-15,-2-5-67 16,-4-4-341-16,7-7 278 16</inkml:trace>
  <inkml:trace contextRef="#ctx0" brushRef="#br0" timeOffset="-144855.3">15642 573 982 0,'-3'-21'146'15,"-9"1"120"1,-9 4-6-16,-15 8-72 0,-8 3-39 15,-13 9-68-15,0 4-22 16,5 4-27-16,8 2-10 16,15 2-6-16,11 5-5 15,11 7-10-15,7 0-1 16,13 12-1-16,9 1 1 16,13 6 1-16,7 4 1 15,15 1 0-15,1 0 1 16,-2 0 1-16,-11-3 0 0,-21 1 4 15,-10-4 1 1,-23 0 2-16,-13-2 1 16,-21-6-2-16,-12-4 1 0,-15-16-2 15,3-9 1-15,8-22 3 16,12-12-2-16,17-21 10 16,11-10-1-16,19-14 8 15,9-5-2-15,23-4-13 16,14-5-3-16,20 7-12 15,2 9 1 1,8 16-2-16,-4 8 4 16,-12 12-61-16,2 6-53 0,-1 5-234 15,2 4 193-15</inkml:trace>
  <inkml:trace contextRef="#ctx0" brushRef="#br0" timeOffset="-144475.87">16390 297 760 0,'-14'6'148'0,"-10"5"234"16,-4 7-195-16,-15 10 12 16,-12 5-42-16,-8 16-70 15,2 12-26 1,-3 28-34-16,8 13-11 15,18 23-14-15,11 7-2 16,27-13-1 0,11-14-1-16,24-27 2 15,7-14 2-15,21-20 5 0,2-15 12 16,6-24 15-16,-6-10 9 16,-23-22 15-16,1-8-6 15,-19-7 10-15,-10-2-1 0,-21-2-1 16,-15 5-2-16,-31 3-19 15,-23 5-6-15,-14 17-21 16,-12 16-9-16,7 25-12 16,7 8-14-16,24 18-67 15,12-4-36-15,29 1 61 0</inkml:trace>
  <inkml:trace contextRef="#ctx0" brushRef="#br0" timeOffset="-141476.06">6218 2118 222 0,'-10'8'111'0,"1"2"128"16,6-2-2-16,1-5-40 0,-1 1-38 15,9-4-51-15,1 0-13 16,13-1-24-16,2-2-10 15,7 1-30-15,-1-3-13 16,10-2-12-16,0-4-2 16,1-1 0-16,-1 3-1 15,-8 3-43-15,0 3-56 0,-16-1 55 32</inkml:trace>
  <inkml:trace contextRef="#ctx0" brushRef="#br0" timeOffset="-141244.7">6163 2300 939 0,'-2'11'49'0,"1"-3"57"16,1-2-1-16,9-4-7 15,8-2 0-15,21-4-51 16,2-7-16-16,13-1-16 15,4-1-5-15,3 5 0 16,11 3-35 0,8 7-242-16,-2 8 188 0</inkml:trace>
  <inkml:trace contextRef="#ctx0" brushRef="#br0" timeOffset="-140585.65">7368 2006 920 0,'-8'7'82'16,"5"-1"89"-16,0-3-3 15,0 5-23-15,1-2-2 0,-4 13-52 16,4 10-23-16,-6 21-29 15,2 13-14-15,-7 18-14 16,-2 2-4-16,-3-2-4 31,10-6-10-31,4-8-57 0,8-6-47 16,3-17-136-16,4-6-146 0,3-16 222 16</inkml:trace>
  <inkml:trace contextRef="#ctx0" brushRef="#br0" timeOffset="-140319.09">7393 2030 682 0,'2'-27'158'0,"4"-3"161"16,8 10-118-16,2 2-7 16,3 9-54-1,3 0-20-15,3 5-59 16,4 3-18-16,5 1-24 0,3 6-10 0,-3 5-8 15,-5 6 0-15,-17 9 3 16,-8 7 2-16,-22 9 4 16,-12 6-11-16,-12-3-76 15,-9-4-71-15,-1-18 73 16</inkml:trace>
  <inkml:trace contextRef="#ctx0" brushRef="#br0" timeOffset="-139814.86">7825 2071 643 0,'10'25'97'0,"3"-1"87"0,2-11-31 16,0-13 7-16,3-13-26 15,5-9-16-15,5-8-61 16,0-5-12-16,-4 4-26 15,-11-1-5-15,-15 8-4 16,-12 6-5-16,-19 11 12 16,0 7 0-16,-7 21-4 0,-4 10-4 15,9 17-9 1,1 4-1-16,8 3 1 16,9-5-1-16,11-12-1 15,6-6 1-15,14-21 7 16,8-10 11-1,10-12 14-15,10-9 6 0,16-5 6 16,7-1 0-16,6 12-5 16,-5 9-6-16,-14 12-12 0,-12 8-8 15,-18 4-3-15,-11 7 3 0,-25 0 4 16,-7 3 0-16,-9-4-2 16,-4-6-1-1,8-16-6-15,4-6-2 16,19-22-5-16,8-7-3 15,17-7-3-15,13-5 0 0,6 6 3 32,6 3 2-32,-3 10 3 0,-4 7 2 0,-2 4 1 15,-5 2-2 1,0-1 2-16,1 0-28 0,1 1-128 16,-3-1-105-1,4 1 123-15</inkml:trace>
  <inkml:trace contextRef="#ctx0" brushRef="#br0" timeOffset="-139575.28">8941 1593 441 0,'5'-27'138'0,"2"5"162"0,-7 8-35 15,-7 19-43 1,-9 11-32-16,-16 25-63 15,-1 6-22-15,-13 13-35 16,5 6-14-16,3 2-23 16,2 3-10-16,11-2-15 15,6 2-2-15,6-1-3 16,6-3-10-16,7-10-69 16,6-5-73-16,2-11 79 15</inkml:trace>
  <inkml:trace contextRef="#ctx0" brushRef="#br0" timeOffset="-139401.9">8524 1992 866 0,'11'13'106'0,"10"-1"117"16,9-7-54-16,19-8-8 15,4-8-45-15,12-11-63 0,0-3-25 16,-4-5-133-16,-7 0 79 15</inkml:trace>
  <inkml:trace contextRef="#ctx0" brushRef="#br0" timeOffset="-137740.7">9446 1734 466 0,'12'-8'124'15,"-1"3"149"-15,-4 3-64 0,-7 2-26 16,0 4-42-16,-5 5-60 15,-6-3-24-15,1 15-28 16,10 1-10 0,7 11-13-16,-6 3-2 15,6 8-3-15,-14 2 1 0,4 0 1 0,-6 0 0 16,4-9 1-16,0-10 1 16,2-11 3-16,3-14 3 15,2-2 1-15,6-13 1 16,-1-17-1-1,11-5-2-15,-1-12-2 0,5-7 1 0,-8-4 2 32,2 0 3-32,-2 3 2 0,1 1 1 15,-1 18 2 1,-5 9-1-16,-6 25-3 16,4 15-4-16,-4 15-6 0,-5 9-3 15,4 7-2-15,-7-2 2 16,7-12 1-16,4-3 0 0,3-16 1 15,14-5 2-15,-9-10 3 16,9-7 2-16,3-8 3 16,-6-7 2-16,5 1 3 15,-1 2 3-15,-3 8 4 16,-4 8 0 0,-9 16-2-16,-5 8-2 0,-8 18-6 15,-6 9-5 1,-3 13-4-1,-3 4-1-15,6-2-2 0,4-1 0 16,10-15-21-16,7-9-20 0,3-16-56 16,4-9-47-16,3-15-176 15,4-13 183-15</inkml:trace>
  <inkml:trace contextRef="#ctx0" brushRef="#br0" timeOffset="-137575.21">10181 1805 786 0,'5'9'194'0,"-9"10"141"0,-10 19-90 15,-3 14-51-15,-18 14-84 16,5 5-31-16,-3-3-42 16,5-7-10-16,17-23-18 15,7-3-3-15,14-18-64 16,6-4-69 0,10-13-330-16,8-13 270 15</inkml:trace>
  <inkml:trace contextRef="#ctx0" brushRef="#br0" timeOffset="-137195.2">10473 1839 783 0,'3'5'127'0,"-2"9"106"0,-4 8 0 0,-1 18-63 16,-6 7-36-16,-3 16-62 15,1 5-21-15,-4-3-29 16,0-1-9-16,7-17-4 15,2-10-1-15,6-21 0 16,1-15 2-16,1-1 2 16,6-14 0-16,-2-13 1 15,2-17 2-15,1-25 6 16,-1-9 2 0,7-10-2-16,-2 0 0 0,6 7-7 15,7 13-2-15,5 12 3 16,2 11 0-16,4 22-3 15,3 7-3-15,7 19-6 0,0 8-3 16,0 13 0 0,-13 6 2-16,-21 6 4 15,-12 5 3-15,-30 2 3 16,-15-1 1-16,-12-4-38 16,-5-3-30-16,9-13-121 15,7-8-102-15,19-15 153 16</inkml:trace>
  <inkml:trace contextRef="#ctx0" brushRef="#br0" timeOffset="-136899.67">11078 1825 772 0,'-3'6'149'0,"-9"1"148"15,-10 5-62-15,-12-1-66 16,-5 2-44-16,-4 0-51 15,6-6-17-15,11 3-24 16,9 1-11-16,20 2-18 16,16-1 0-16,11 7 11 0,8 2 6 31,-2 4 5-31,-4 0-2 16,-9 11-7-16,-4 2-3 0,-19 5 3 15,-11 9 0-15,-23 1 1 0,-15 1 0 16,-30-8-57-16,-11-8-58 15,-10-13 54 1</inkml:trace>
  <inkml:trace contextRef="#ctx0" brushRef="#br0" timeOffset="-136443.46">7472 2839 1292 0,'3'2'27'0,"27"-1"7"0,35-2 54 0,1-1-2 0,23-6 15 16,26 2-7-16,30-4-19 15,17 6-15-15,39-4-19 16,12 0-8-16,17 0-10 15,24-1 2-15,5 4 2 16,-13 2-1-16,0 9-5 16,-28 5-2-16,-40 10-5 0,-14 2-2 15,-50 9 0-15,-18-1 0 16,-32 4-21 0,-18 1-24-16,-44-6-94 15,-18 5-69-15,-44 3 101 16</inkml:trace>
  <inkml:trace contextRef="#ctx0" brushRef="#br0" timeOffset="-136088.72">7064 3471 1114 0,'7'-15'111'0,"-2"8"88"16,1 12-74-16,-6 23-23 15,-1 21-14-15,-7 27-16 16,0 8-20-16,0 13-29 16,-1 4-12-16,4 3-22 15,-1 1-32-15,4-1-150 16,2-10-130-16,11-16 166 16</inkml:trace>
  <inkml:trace contextRef="#ctx0" brushRef="#br0" timeOffset="-135830.7">7205 3525 1451 0,'16'-9'94'0,"2"5"45"0,1 11-32 0,4 12-54 16,7 3-6-16,-1 1-20 15,-3 3-8-15,1-7-7 16,-3 0-3-16,-15-2 2 15,-7 5 2 1,-16 5 2-16,-15 4 0 16,-15 4-1-16,-8 0-3 15,-9-2-26-15,4 0-26 0,6-9-100 16,6-9-98-16,18-5 129 16</inkml:trace>
  <inkml:trace contextRef="#ctx0" brushRef="#br0" timeOffset="-135317.15">7526 3866 812 0,'23'19'87'0,"1"0"72"0,-2-2-41 16,-4-9 3-16,4-5-7 15,-3-13 6-15,3-8-28 16,3-14-34-16,0-7-9 15,0-6-13-15,2-3-7 16,-6 7-1 0,-4 1 6-16,-14 13 23 0,-4 7 6 15,-15 17-10-15,-6 9-13 0,-4 19-34 16,0 10-9 0,-1 12-1-16,2-3 1 0,9-1 0 15,5-7 0-15,16-9-4 16,7-5 0-16,12-9 0 15,7-2 2-15,2-5 3 16,9-1 2-16,0-4 0 16,2 4 3-1,-7 0 1-15,-6 1 2 16,-12 2 4-16,-14 0 1 16,-12-2 1-16,-10 1-1 0,-3-7-2 15,-4-7-1-15,10-13-5 16,3-9-2-16,11-9-5 15,3 1-4-15,30-3 3 16,8 1 4-16,11 4 5 16,8 0 2-16,-5 12-2 15,4 4-3-15,-7 8-8 0,1 4-32 16,-4 6-141 0,-5-4-182-16,7-1 192 15</inkml:trace>
  <inkml:trace contextRef="#ctx0" brushRef="#br0" timeOffset="-135135.48">8704 3366 889 0,'0'-24'183'0,"-3"2"219"0,-6 3-122 15,-6 8-66-15,-2 3-39 0,-5 8-67 16,1 3-35-16,2 13-43 16,-4 8-13-16,9 20-18 15,1 16-5 1,2 23-1-16,6 7 7 15,1 14-66-15,-1-1-42 0,5-8-123 16,0-4-109 0,0-17 193-16</inkml:trace>
  <inkml:trace contextRef="#ctx0" brushRef="#br0" timeOffset="-134954.91">8379 3796 1330 0,'14'5'109'0,"12"-5"99"16,13 0-109-16,8-8-3 16,12-6-29-16,13-2-12 15,7-4-88-15,6 1-78 0,1 11 65 16</inkml:trace>
  <inkml:trace contextRef="#ctx0" brushRef="#br0" timeOffset="-134330.55">9943 3583 902 0,'-18'5'163'15,"1"6"102"1,-8 7-67-16,-5 0-51 16,-10 11-79-16,-6-1-27 0,-1 9-32 15,1 4-5-15,10-2-3 16,1-1-35-16,7-10-84 16,3-9-63-16,1-9 80 15</inkml:trace>
  <inkml:trace contextRef="#ctx0" brushRef="#br0" timeOffset="-134130.14">9507 3587 762 0,'21'9'141'0,"2"4"100"0,14 12-35 32,-4-1-26-32,0 4-51 15,6 5-27-15,1 0-51 16,2 3-16-16,-4 4-20 15,-5-1-6-15,-4-2-38 16,1-1-40-16,-2-9-169 0,2-7 138 16</inkml:trace>
  <inkml:trace contextRef="#ctx0" brushRef="#br0" timeOffset="-133495.08">10507 3495 1305 0,'-4'-24'133'0,"-6"2"93"16,-10 0-10-16,-17 3-61 15,-2 2-34-15,-10 6-62 0,6 6-21 16,1 10-28-16,-4 9-9 16,15 15-10-16,2 8-6 31,26 9-2-31,14 3 0 0,16-3 7 0,9-2 4 15,2-6 4-15,0-2 2 16,-2-3 1 0,-3 3 1-16,-6 2 0 15,-6 0-2-15,-21 2-37 16,-11-1-20-16,-16-9-13 0,-6-3 4 16,-4-18 34-1,1-9 23-15,1-23 6 16,7-14-4-16,12-15-4 15,10-5-4-15,18-2 10 0,12 7 5 16,14 6 9-16,0 3 4 16,16 5 0-16,1 1-1 15,9 5-1-15,4 2 1 16,-11 9 5-16,1 6 3 16,-15 8 3-16,-5 9 5 0,-24 11 9 15,-11 6 2-15,-19 17 0 16,-9 3-8-16,-10 15-18 15,4 6-5-15,3 1-7 16,7 2-1-16,18-7-3 16,8-9-2-16,20-14 1 15,10-8 1 1,13-18 3-16,6-4 3 0,-2-14 3 16,-5-4 3-16,-13-7 4 15,-12 2 11-15,-10 1 20 16,-12 0 6-16,-23 6-3 15,-6 7-12-15,-29 8-35 16,1 9-27-16,-9 14-76 16,4 3-17-16,12 5 53 15</inkml:trace>
  <inkml:trace contextRef="#ctx0" brushRef="#br0" timeOffset="-132994.98">11353 2224 690 0,'-8'6'177'0,"5"2"129"16,3 5-96-16,3-2-47 15,19-5-75-15,3-1-23 16,13-10-21-16,3 0-8 15,-4 1-16 1,-3-4-7-16,-4 6-23 16,-8-7-53-16,-1 4-187 15,-4 5 156-15</inkml:trace>
  <inkml:trace contextRef="#ctx0" brushRef="#br0" timeOffset="-132843.53">11309 2588 940 0,'35'-1'118'16,"1"-2"54"-16,11-7-22 16,2-4-19-16,3-3-68 15,0-7-19-15,0-3-158 16,3-4 88-16</inkml:trace>
  <inkml:trace contextRef="#ctx0" brushRef="#br0" timeOffset="-132351.92">12162 2085 643 0,'-3'2'118'0,"3"6"112"15,13-5-24-15,3 3-35 16,6-3-32-16,4 0-41 31,0-3-17-31,5-3-20 16,-4-9-11-16,3-9-15 15,2-4-6-15,-9-5-10 0,1 0-1 16,-13-1-2-16,-2 2 0 16,-12 12-3-16,-14-2-4 15,-10 9-9-15,-6 7-9 16,-18 13-9-16,10 7 0 0,-3 19 0 15,6 10 5-15,12 11 5 16,2 4 3-16,19-9 3 16,5-1 0-16,27-18 2 15,-2-5 6-15,13-9 12 0,3-6 5 32,-5-4 12-32,9-7 2 0,-1-4 0 15,6-9-4-15,12-14-9 16,6-2-6-16,10-9-10 15,8 0 0-15,-12-5-2 16,-2 4-1-16,-21 4-13 16,-21-1-21-16,-11 13-85 15,-8 2-69-15,-16 3 93 16</inkml:trace>
  <inkml:trace contextRef="#ctx0" brushRef="#br0" timeOffset="-132160.72">12591 1932 918 0,'-1'29'100'0,"2"4"89"16,10 3-7-16,18 7-26 31,7-2-41-31,18 1-61 0,4-9-26 0,-6-1-16 16,2-4-4-16,-12-1-46 15,-2 3-69-15,-2-6-237 16,-7-1 202-16</inkml:trace>
  <inkml:trace contextRef="#ctx0" brushRef="#br0" timeOffset="-131829.84">13126 2161 735 0,'-8'16'107'0,"7"4"176"15,1-6-120-15,12 2 10 16,6-2-26-16,10-6-66 15,0-5-26-15,1-7-23 16,4-9-7-16,-3-4-8 0,0-4-2 16,2-1-2-16,-6-2 0 15,-10-2 1-15,-5-4 1 0,-14 6-1 16,-14 0 0 0,-10 13-12-1,-2 10-6-15,-5 21-8 16,4 13-2-16,4 29 4 0,1 6 4 0,17 1 2 15,7-1 1-15,12-16 2 32,5-6 0-32,12-16 1 0,0-8-3 15,4-14-37-15,3-4-43 16,7-12-210-16,6-6 176 16</inkml:trace>
  <inkml:trace contextRef="#ctx0" brushRef="#br0" timeOffset="-131602.81">13773 2137 845 0,'-13'-1'150'0,"-4"-4"184"0,-5-1-99 15,-2-1-22 1,1 1-43 0,-9 9-73-16,-6 8-25 0,-14 19-39 15,-2 10-17-15,13 10-18 16,8-1-6-16,41-2-4 15,17-3 0-15,24-14 1 16,14 0 3-16,2-12 6 16,9-10-12-16,2-7-86 15,0 2 87-15,-12 1-28 16</inkml:trace>
  <inkml:trace contextRef="#ctx0" brushRef="#br0" timeOffset="-130730.56">14910 1991 562 0,'-7'1'109'0,"-1"9"98"0,-2-4-10 16,1 7-44-1,-1 2-26-15,-4 15-47 0,-2 3-23 16,-20 15-35-16,-7 5-11 16,-9 7-17-16,-6-6-27 15,14-4-95-15,-2-4-94 16,15-21 115-16</inkml:trace>
  <inkml:trace contextRef="#ctx0" brushRef="#br0" timeOffset="-130515.02">14505 2017 919 0,'14'40'94'0,"5"4"77"16,2 2-23-16,12-5-35 16,-2-2-32-16,10-4-49 0,0 1-11 15,-3-4-8 1,0 2-5-16,-10 4-23 15,-1-5-49-15,2 2-195 16,-6-2 161-16</inkml:trace>
  <inkml:trace contextRef="#ctx0" brushRef="#br0" timeOffset="-129714.92">15409 1868 791 0,'-10'-2'142'0,"-2"-1"117"16,-4-3-4-16,-6-1-80 16,0-2-41-1,-2 1-66-15,2 2-21 0,-3 4-26 16,0 2-7-16,-1 11-8 16,3 3-5-16,12 7-7 0,6 4-4 15,10 8 2-15,9 5 4 16,14 5 6-16,9 2 5 15,10-1 3-15,3 5-2 16,-5 3-2 0,-3 0 0-16,-23 4-1 15,-11-1 2-15,-32 0-38 16,-14 5-30-16,-20-8-30 16,1-8-1-16,5-25 41 0,5-19 32 15,14-25 42-15,9-15 8 0,15-21 2 16,9-15 6-16,14-9 9 31,10 0 0-31,15 1 5 0,4 9-3 16,13 10-18-16,3 7-7 15,10 13-7-15,-3 8-4 16,-2 11-5-16,-11 9-2 16,-13 9-5-16,-4 8-2 15,-14 11-2-15,-5 10 0 16,-12 9 5-16,-7 11 4 0,-12 20 4 15,-5 12-1 1,-4 17-5-16,-1-1-1 0,11-11-3 16,12-9 0-1,10-23 2-15,9-16 2 0,10-18 8 16,7-5 3-16,7-18 6 0,6-8 0 31,-1-13 7-31,-4-6 3 0,-17 7 6 16,-4-1 7-16,-22 7-2 15,-12 9-5-15,-31 8-17 16,-6 18-12-16,-20 31-12 16,3 1-18-16,3 7-45 15,9-4-50-15,21-20-114 16,15-8-79-16,26-11 163 0</inkml:trace>
  <inkml:trace contextRef="#ctx0" brushRef="#br0" timeOffset="-129215.22">12460 3055 939 0,'2'-17'112'16,"19"3"183"-16,1-1-143 0,20 12-7 16,9 2-3-16,34 7-48 15,25 8-28-15,24-1-27 16,29 6-9-16,42-7-6 16,14-4 2-1,61-5 2-15,5-11 3 16,8-7 4-16,2 1-1 15,-41-10-6-15,-7 5-3 0,-50 0-5 32,-30 3 0-32,-52 5-1 0,-38 0-5 15,-58 8-79-15,-19-2-81 0,-44 18 78 16</inkml:trace>
  <inkml:trace contextRef="#ctx0" brushRef="#br0" timeOffset="-128593.5">12651 3516 730 0,'3'19'78'0,"1"4"119"16,2 6-144-16,-3 1 1 15,0 0 2 1,8-10-6-16,0-1-21 16,7-14 0-16,4-5 9 0,-6-11 8 15,7-5 2-15,-2-8-16 16,-13-3-7-16,-7-1-7 16,-10 3 0-16,-21 1-3 15,0 5-3-15,-13 11-9 16,-4 7-5-16,4 18-10 15,-2 15-2-15,5 10-1 16,5 10 1-16,15 3 4 16,7 4 1-16,12-7 4 15,5-5 1-15,14-9 2 16,5-10 1-16,12-2 6 16,6-4 10-16,6-13 29 15,7-4 20-15,11-16 29 16,15-8 6-16,2-21-3 15,-3-2-11-15,-13-10-30 16,-9-2-13-16,2 5-22 0,-11 4-7 0,-16 13-24 16,-10 10-35-16,-17 11-110 15,-10 6-122 1,-11 16 149-16</inkml:trace>
  <inkml:trace contextRef="#ctx0" brushRef="#br0" timeOffset="-128415.64">12910 3670 1196 0,'5'16'125'0,"4"4"81"0,13 10-54 15,2 8-18-15,3 2-58 16,1 4-30-16,-9-5-36 16,3-2-2-16,7-6-16 15,4-9-23-15,8-9-61 16,0-9-56-16,5-15-253 0,-2-12 240 15</inkml:trace>
  <inkml:trace contextRef="#ctx0" brushRef="#br0" timeOffset="-128128.7">13429 3744 763 0,'-14'11'107'16,"1"2"80"-16,12-4-41 15,2 2-13-15,21-9-37 0,7-4-20 0,12-5-40 16,0-6-15-16,-10-4-6 15,-4-7 5-15,-6 2 2 16,-1-7 2-16,1 0 1 16,-6-3-2-1,-5 4 3-15,-12 2 2 16,-20 15 2-16,-5 8-4 16,-18 24-14-16,-3 12-6 15,-13 27-11-15,-2 4 0 16,12 12 1-16,9-10 0 15,32-9-2-15,10-10-4 16,33-21-9-16,10-9-6 0,18-19-57 16,-5-9-62-16,11-15 82 15</inkml:trace>
  <inkml:trace contextRef="#ctx0" brushRef="#br0" timeOffset="-127931.34">14011 3612 943 0,'-38'27'137'0,"-11"7"134"16,-1 4-68-16,-2 2-66 16,6 4-34-16,15-2-58 15,13-4-21-15,15-9-24 16,9-3-4-16,23-8-5 0,10-6 2 0,23-7-10 31,7-8-13-31,24-5-66 16,2-5-67-16,4-4 90 15</inkml:trace>
  <inkml:trace contextRef="#ctx0" brushRef="#br0" timeOffset="-127054.77">14862 3557 737 0,'0'-8'166'0,"-2"1"160"16,-1-2-119-16,-4-2-15 15,6 5-51-15,-4-4-20 16,0 2-39-16,2 4-16 16,0 4-31-16,-2 9-15 15,2 15-20 1,2 9-5-16,-7 14 2 0,-2 0 2 15,-1 4 1-15,0-5 3 0,10-12 0 16,-3-10-1-16,9-15 1 16,6-5 0-16,3-12 1 15,1-13 0-15,0-12 0 16,8-16 1-16,-1-4-1 16,-3-12-1-1,4 2-1-15,-7 4-2 0,-2 20-1 16,5 14-2-16,-8 22-3 0,-6 12 1 15,1 18 0-15,-1 8 1 16,-5 9 3-16,0-3 1 16,6-8 1-16,1-6 0 15,5-15 2-15,2-9 0 16,4-12 2-16,2-10 2 0,5-17 0 16,4-2 3-16,-2-1 11 15,0 4 3-15,-7 16 2 16,-4 8-2-16,-7 17-12 15,-7 15-4-15,-5 21-3 16,-7 9 1-16,-4 9-2 16,-2 4 0-16,-3-7-1 15,8 1-17 1,5-18-44-16,3-10-31 16,8-16-83-16,4-14-59 0,15-17-267 15,7-12 291-15</inkml:trace>
  <inkml:trace contextRef="#ctx0" brushRef="#br0" timeOffset="-126879.21">15579 3441 758 0,'11'0'188'0,"-11"8"182"15,-11 14-60-15,-11 18-117 16,-6 7-53-16,-7 10-71 16,4 1-22-16,-3 1-15 15,8-4-8-15,10-14-16 16,8-3-4-16,13-21-55 0,3-6-34 31,14-14-126-31,11-10-184 0,11-13 235 16</inkml:trace>
  <inkml:trace contextRef="#ctx0" brushRef="#br0" timeOffset="-126494.77">15879 3413 1208 0,'-5'41'110'0,"-7"5"73"15,-1 6-29-15,-4 6-54 16,-2 2-17-16,5-3-32 16,1 3-19-16,0-8-23 15,5 0-4-15,5-13-6 0,2-7-3 16,2-15 0-16,2-10-1 16,4-15 3-16,-7-13 3 0,3-15 5 15,0-13 0-15,0-19 12 16,-1-7 6-16,-2-19 10 15,3-2 1-15,10 11-6 16,4 8-5 0,7 26 0-16,4 17 1 15,0 21-4-15,1 8-4 16,-2 13-9-16,1 8-4 16,-1 4 1-16,-5 6 1 0,-13 2 4 0,-9 4 1 15,-20 4 3-15,-8-3 0 31,-10 0-19-31,-5-3-23 0,8-14-54 16,5-8-43-16,11-16-171 16,13-13 173-16</inkml:trace>
  <inkml:trace contextRef="#ctx0" brushRef="#br0" timeOffset="-126131.95">16496 3364 1102 0,'-3'0'131'0,"-7"5"78"16,-4 1-8-16,-6 2-68 16,-4 0-36-1,-3 5-47-15,0 1-14 0,-7 5-21 16,-1 6-9-16,6 5-6 15,1-2-3-15,12-1-2 16,8-2-2-16,13-1-2 16,16 1 2-16,5-4 4 15,8-2 3-15,-4-2 10 16,-5 2 5-16,-6 1 5 16,-7 6 4-16,-12 1 6 15,-6 2-2-15,-27-6 0 16,-8 5-3-16,-33-8-12 15,-10 1-5-15,-14-8-30 16,-4-1-42-16,6-1 36 0</inkml:trace>
  <inkml:trace contextRef="#ctx0" brushRef="#br0" timeOffset="-124276.37">10343 5791 585 0,'-3'-6'112'0,"0"6"117"0,3 6-9 0,3 10-43 16,0 0-20-16,0 1-36 15,9-1-14-15,11-11-9 16,6 1-10-16,10-6-28 16,7 2-13-16,-8 4-25 15,-7-1-9-15,-7 6 1 16,-7-7-21-16,-4 1-88 15,-2 0-73-15,-2-5 77 16</inkml:trace>
  <inkml:trace contextRef="#ctx0" brushRef="#br0" timeOffset="-124091.06">10163 6143 1113 0,'4'20'109'16,"7"-4"138"-16,17-13-129 0,8-3 7 16,4-8-26-1,9-3-20-15,15 4-68 0,4 0-66 16,16 1 37-16</inkml:trace>
  <inkml:trace contextRef="#ctx0" brushRef="#br0" timeOffset="-121998.74">12123 5473 621 0,'9'-5'99'0,"5"-3"101"0,-7 3-28 16,2-4 1-16,-6-7-21 15,-3-1-25-15,0-4-29 16,-6 1-3-16,-11 2-13 0,-8 4-13 0,-15 3-36 16,-12 5-15-16,2 11-15 15,-3 1-2-15,8 11-1 31,4 2-1-31,12 6-1 0,6 2-1 16,16 6-1-16,9 2-2 0,15 3 1 16,10 0-1-16,19-2 3 15,4-3-1-15,17-6 3 16,0-2 0 0,3-6 1-1,-12 3 0-15,-23 2 2 16,-11 3 3-16,-34 4 1 0,-12 4 2 15,-28 3-2-15,-15 0-10 0,-12-1-24 16,-1-2-1-16,12-19-1 16,6-10 11-1,21-18 18-15,10-9 1 0,23-23 10 16,7-7 6-16,20-15 17 16,12-5 8-16,11 2 8 0,7 4-5 15,6 13-14-15,3 8-9 16,7 9-16-1,-7 9-10 1,-3 11-77-16,-13 3-71 16,-9 12 80-16</inkml:trace>
  <inkml:trace contextRef="#ctx0" brushRef="#br0" timeOffset="-121678.81">11227 6157 872 0,'4'10'169'0,"8"-3"237"0,13 6-253 16,6 1-1-1,17 4-40-15,5 4-18 16,20 0-54-16,4-5-16 16,13-6-8-16,8-9-4 15,14-15-2-15,14-3-1 0,8-10-3 16,-12-1-1 0,-23 3-14-1,-20 5-25-15,-32 11-99 0,-12 5-109 16,-24 13 130-16</inkml:trace>
  <inkml:trace contextRef="#ctx0" brushRef="#br0" timeOffset="-121283.53">12027 6367 779 0,'-15'1'146'0,"-7"1"95"0,-6 6-42 15,-8-2-22-15,-5 15-71 16,-7 6-30-16,6 14-47 16,-6 6-12-16,11 16-14 15,5-2-4-15,8 4-5 16,13-2 0-16,19-12-4 15,5-9 1 1,14-21 2-16,1-10 2 16,11-14 18-16,2-13 17 15,-3-16 27-15,-3-2 11 16,-13-6 3-16,-8 1-8 0,-17 6-13 0,-13 0-7 16,-22 15-17-16,-7 7-8 15,-15 16-25 1,-3 12-23-16,7 8-65 15,11 4-52-15,23-2 76 16</inkml:trace>
  <inkml:trace contextRef="#ctx0" brushRef="#br0" timeOffset="-120854.96">13039 5865 789 0,'-3'8'136'0,"-5"-1"87"16,10-4-37-16,3-5-15 15,7-1-36-15,7 3-17 16,16-3-39-1,8 3-19-15,9 5-34 16,6-5-11-16,-8 3-15 16,-5-2-26-16,-9 2-106 15,-12 2-116-15,-13 1 128 16</inkml:trace>
  <inkml:trace contextRef="#ctx0" brushRef="#br0" timeOffset="-120698.48">13011 6124 1092 0,'-6'25'151'16,"6"0"176"-16,14-1-193 0,6-10-3 15,17-11-33-15,4-6-17 16,19-14-39-16,4-4-20 16,9-5-90-16,3-6-73 0,9 4 76 15</inkml:trace>
  <inkml:trace contextRef="#ctx0" brushRef="#br0" timeOffset="-120220.8">14350 5604 878 0,'7'-7'138'0,"-4"-1"143"31,0 5-27-31,-1 6-36 0,-7 5-28 0,-5 11-64 15,-1 11-34-15,-3 13-42 16,3 10-19-16,2 15-20 16,1 2-6-16,3-7-13 15,5-5-29-15,3-12-94 16,2-7-69-16,12-12 98 16</inkml:trace>
  <inkml:trace contextRef="#ctx0" brushRef="#br0" timeOffset="-120041.93">14685 5880 1518 0,'-8'17'121'0,"0"-1"85"16,3 1-89-16,2-15-40 16,3-2-32-16,6-19-62 15,4-3-62-15,7-12 47 16</inkml:trace>
  <inkml:trace contextRef="#ctx0" brushRef="#br0" timeOffset="-119549.75">15123 5526 930 0,'8'-8'191'0,"2"1"294"16,-4 5-252-16,7 5-36 15,1-1-39-15,8-2-78 16,3-3-31-16,4-1-25 16,1 4-5-16,-8 0-12 15,-2 11-1 1,-10 12-4-16,-9 10-1 0,-15 14-11 0,-10 5-10 15,-13 3-23-15,-5 2-4 32,3-11 13-32,1-10 9 0,13-16 21 15,3-9 4-15,20-11-4 16,7-1 0-16,17-4 1 0,8-1 3 16,10 3 7-16,4 3 4 15,5 8 2 1,-1-1-1-16,-3 14-1 15,-7-5-3-15,-20 7-2 16,-5 4 2-16,-21 6 0 0,-12 2 1 16,-24 4-1-1,-12 2-3-15,0-4-6 16,-8-3-5-16,9-11-12 0,-5-8-16 0,10-13-71 16,2-7-37-16,17-14-137 15,12-1-109-15,28-7 225 31</inkml:trace>
  <inkml:trace contextRef="#ctx0" brushRef="#br0" timeOffset="-119021.31">15789 5615 1065 0,'-3'-15'193'0,"0"3"246"0,-2 2-251 15,4 1 8-15,1-8-66 16,9-1-34-16,12-9-41 16,4 2-7-16,9 2-9 15,6 7-4-15,7 8-15 16,4 8-7-16,5 9-6 15,3 6-2-15,-15 8-2 0,-8 2 0 16,-26 15 0-16,-15-1-3 16,-28 12-28-1,-10 2-12-15,-9-4-5 0,0-5 3 16,18-14 24-16,10-11 10 0,22-12 3 16,15-6 1-16,17-9 7 31,17 5 6-31,15 0 8 0,-2 3 4 15,7 3-2-15,-8 2-2 0,-12 9-6 16,-7 3-2 0,-23 10-2-16,-8 5 1 15,-20 12 1-15,-6 2 2 16,-29 12-1-16,-7 5 0 0,-26 0-2 16,-13-3-1-16,-10-5 0 15,-4-9 0-15,5-7-25 0,0-10-26 16,-25-17-99-1,-3-2-80-15,-1-27 119 16</inkml:trace>
  <inkml:trace contextRef="#ctx0" brushRef="#br0" timeOffset="-93414.14">1725 7676 265 0,'-5'17'69'0,"-1"2"100"0,0 0-7 15,-2 3 24-15,3-3 5 0,3 6-22 16,-1-3-28-16,3 7-40 16,2 4-14-16,-1 8-28 31,1 12-9-31,-2 11-31 0,-3 8-10 0,-2 8-4 0,2 6 0 16,3-3-4-16,0-5-1 31,3-28-5-31,3-17-2 0,1-31-19 15,1-12-18-15,-5-26-42 16,0-8-9-16,-3-21 21 16,-5-6 20-1,0 0 44-15,-4-5 10 0,-2 1 2 16,0-1 0-16,5 4 30 16,-2 4 20-16,8 13 30 15,6 4 14-15,2 10 0 0,11 3-4 0,9 7-10 31,10 4-9-31,14 11-25 16,0 8-14-16,-8 15-18 0,-6 7-5 16,-25 14 2-16,-10 8 1 0,-27 18 2 15,-10 6 1-15,-7 0-4 16,-8-2-1-16,6-10-16 16,5-14-24-1,13-16-84-15,9-17-72 0,18-21 94 16</inkml:trace>
  <inkml:trace contextRef="#ctx0" brushRef="#br0" timeOffset="-92820.82">2118 8136 691 0,'0'-4'110'0,"0"-1"71"0,0-6 13 0,1-2-31 0,2 4-32 16,2 2-31-16,5 7-47 16,5 0-14-16,3 7-22 15,7-1-5 1,0-1-1 0,-1-5 12-16,0-7 20 15,-1-4 10-15,-1-4 1 0,-1-6-10 0,-8 4-16 16,-9-7-6-16,-7 8-4 15,-11 4-4-15,-8 9-4 32,-7 7-5-32,-5 14-6 15,-3 12-3-15,-5 14-2 16,2 6 0-16,12 5 2 0,14-1 0 16,19-15-1-16,13-7 0 0,19-19 1 15,-3-13 9-15,6-11 15 31,1-4 7-31,-5-7 7 0,5 3-8 16,-3 0-11-16,0 5-5 16,-13 11-4-16,-1 3 0 0,-13 16 0 31,-8 6-1-31,-5 16-2 0,-7 0-1 16,-2-8 0-16,1-5 1 15,1-17 2-15,0-13 0 16,5-20 17-16,4-7 7 15,10-18 9-15,7-2 4 0,13-5-8 16,8 7-5-16,9 9-10 16,4 3-5-16,-1 11-5 15,2 8-23-15,0-2-58 0,4 3-66 16,2-6-181-16,-1-1 178 0</inkml:trace>
  <inkml:trace contextRef="#ctx0" brushRef="#br0" timeOffset="-92627.63">3377 7457 1009 0,'-13'-22'157'0,"-4"7"139"16,-7 7-63-16,-14 18-65 15,-8 14-35-15,-1 17-46 16,0 9-17-16,10 15-32 16,11 9-11-16,13 5-14 31,11 7-7-31,17-5-4 15,0-1-1-15,17-7-15 0,1-7-32 0,0-4-127 16,2-9-107-16,-11-7 142 16</inkml:trace>
  <inkml:trace contextRef="#ctx0" brushRef="#br0" timeOffset="-92474.99">3055 8089 1293 0,'27'-16'116'0,"1"-1"78"16,12-4-28-16,12-1-44 16,3 0-36-16,8-8-43 0,3 3-15 15,2 2-104-15,0 8-95 16,3 17 99 0</inkml:trace>
  <inkml:trace contextRef="#ctx0" brushRef="#br0" timeOffset="-92253.84">3934 8100 1344 0,'-2'0'108'15,"0"-2"76"-15,-1 2 13 16,2 7-56-16,-1 5-21 16,-3 15-64-16,1 6-23 15,4 18-23-15,3 2-5 0,6 3-27 16,9-1-27-16,12-22-66 15,1-11-59-15,15-22 93 16</inkml:trace>
  <inkml:trace contextRef="#ctx0" brushRef="#br0" timeOffset="-92098.36">3867 8010 1383 0,'-20'10'60'16,"-1"-7"29"-16,17-17-94 16,7-18-28-16,12-11-210 15,11-4 162-15</inkml:trace>
  <inkml:trace contextRef="#ctx0" brushRef="#br0" timeOffset="-91330.92">4364 7983 1317 0,'5'52'88'16,"0"-6"52"-16,-2-2-33 0,-3-7-5 31,0-9-20-31,0-14-27 16,1-3-16-16,-1-11-23 16,0-1-1-16,0-12-4 15,-1-4-2-15,1-9-5 16,1-4-3-16,9-4 16 0,3 2 10 15,2 4 22-15,6 4 9 16,1 4-11-16,2 5-11 16,-1 11-24-16,2 4-7 15,1 8-5-15,-3 11 0 16,-2 6 2-16,-1 0 1 16,-7 0-2-16,-4-7 1 0,3-6-1 15,2-6 0-15,3-13 1 16,4-8 1-16,1-8 1 15,1-2-2-15,9-2-1 0,-4 0-1 32,-2 5 4-32,-1 6 1 0,-6 14 3 15,3 4-1-15,-8 11-3 16,-1 2 0-16,-4-2-1 16,-4-3 2-16,4-9-1 15,1-1 2-15,2-11-2 16,4-6 1-16,-2-7-2 15,2 0 6-15,5 9 13 16,-6 5 5-16,7 16 7 0,-4 9-2 16,-4 11-8-1,-1 14-3-15,-7 14-7 0,-4 7-4 16,-2 16-6-16,-2 4 3 16,0 7-43-16,2-1-24 15,2-12-45-15,1-11-4 0,2-30 43 31,1-9 24-31,-4-25 49 0,-1-11 4 0,-1-22 9 16,0-20 6-16,-1-32 7 16,-7-16 1-16,-2-21-10 15,-5-6-8 1,10 13 2-16,6 13 1 16,18 39 0-16,8 19 1 0,8 36-16 15,12 12-2-15,8 30 6 16,4 3 4-16,-10 11 3 15,-19 2 1-15,-19-4-3 16,-11 4 0-16,-13-5 1 16,-3-6-7-16,-14-9-51 15,4-11-33-15,-4-19-124 0,3-6-93 16,16-28 164-16</inkml:trace>
  <inkml:trace contextRef="#ctx0" brushRef="#br0" timeOffset="-91093.49">5536 7818 1014 0,'26'25'163'0,"-1"7"135"16,-3 2-58-16,-6 7-97 16,-2 5-33-16,-6-5-45 15,-3 0-17-15,-5-6-24 16,-2 1-8-16,-4-8-3 16,-4-2 0-16,-1-14-3 15,5-6 20 1,-2-13 42-16,0-14 11 15,13-14 25-15,1-9-7 0,21-5-24 16,8-4-5-16,14 2-22 31,6 7-14-31,16 0-24 0,8 8-15 0,0 4-78 16,-2 5 360-16,-9-7-227 16</inkml:trace>
  <inkml:trace contextRef="#ctx0" brushRef="#br0" timeOffset="-89173.38">6391 7793 332 0,'0'-4'77'0,"2"-2"84"15,0 1-20-15,1 5-11 0,0-1 12 16,0 1 12-16,2 4 1 15,0 1-9 1,-1 11-11-16,10-2-23 16,9-6-15-16,13 5-35 15,8-9-19-15,14-8-24 16,7-1-6-16,-7 3-2 16,-10-4-1-16,-14 9-2 15,-8 0-29-15,-14-1-176 16,-7 7 137-16</inkml:trace>
  <inkml:trace contextRef="#ctx0" brushRef="#br0" timeOffset="-88993.8">6494 8100 958 0,'5'0'105'15,"3"0"97"-15,6-3-8 16,3-7-47-16,12-2-32 15,4 1-67-15,6 3-24 16,10 3-16-16,2 2 12 0,1 3-83 16,0-5-65-16,-3 2 75 15</inkml:trace>
  <inkml:trace contextRef="#ctx0" brushRef="#br0" timeOffset="-88268.49">7713 7759 593 0,'-11'0'127'0,"-3"5"120"15,0-2-18-15,-8 7-59 16,-5-4-27-16,2 0-49 16,11 2-24-16,-1 3-34 15,-5 3-12-15,12 7-15 16,-14 4-3-16,14 7-6 0,7-1 0 15,-3-9-3-15,14-3-1 16,6-12 5-16,15 2 8 16,10-7 13-16,-5 2 9 0,5 0 4 15,-11 5-3 1,2 7-8-16,-10 1-4 0,-11 11-4 16,-11 2 1-16,-12 8 0 15,-11 3-2-15,-18 3-14 16,2 4-30-16,-2-6-111 31,5-5-111-31,12-15 129 0</inkml:trace>
  <inkml:trace contextRef="#ctx0" brushRef="#br0" timeOffset="-87900.11">7960 7983 461 0,'39'19'132'0,"-7"13"149"15,-14 2-27-15,-8 14-78 16,-5 7-40-16,-4 5-78 16,2 3-26-16,5 6-15 15,0 1-5-15,-1-6-7 0,-4-5-3 16,-3-15-15-16,-8-6-5 0,8-24-3 31,-5-11-1-31,-3-20 11 0,5-19 6 0,-8-26 6 16,0-18 8-1,6-20 19-15,-4 1 10 16,10 6 21 0,12 14 12-16,4 21 3 15,12 12-6-15,1 22-20 0,-4 8-16 16,9 16-17-16,-6 12-3 16,-3 5-4-1,8 10-1-15,-19 3 1 0,-4 1 1 0,-17 7 2 16,-10-2-11-16,-9 5-72 31,-8 2-74-31,-8-5 75 16</inkml:trace>
  <inkml:trace contextRef="#ctx0" brushRef="#br0" timeOffset="-86454.07">8471 8125 543 0,'22'13'93'15,"-2"-1"102"-15,2-4-13 0,5-8-1 32,2-4-24-32,4-12-39 15,3-9-33-15,-3-10-24 16,2 0-10-16,-11 2-13 16,-10 2-7-16,-19 4-6 0,-17 8 3 0,-16 6-2 15,-3 10-2-15,-6 20-10 16,6 10-10-16,4 22-7 31,1 2-2-31,9 13 0 16,8 4 2-16,13-8 0 0,16-8 0 15,16-16 1 1,12-10 6-16,14-20 14 0,13-5 7 0,1-8 4 31,7-12 2-31,-12-10-1 0,-12-5 1 0,-11-6 8 16,-3 1 2-16,-15 7 7 15,-6 2 2-15,-15 11-6 16,-16 7-6 0,-12 8-17-16,-10 8-8 0,-1 15-10 15,2 7-3-15,2 17-6 16,11-2 0-16,11 0 0 16,12-3 0-16,19-16-3 15,15-8-4-15,17-14-30 16,0-14-22-16,9-10-47 15,2-4-27-15,-6-4-47 16,-1 2 10-16,1 7-19 16,3 4 32-16,-15 3 83 15,-5 3 21-15,-20 7 141 0,-15 6 40 16,-4-2 57 0,-12 4 15-16,-13 9-44 0,0 0-32 15,-7 6-58-15,4 9-22 16,6 5-31-16,2 1-4 15,14-4-5-15,3-6-2 16,7-15-1 0,7-7 0-16,12-15 3 15,1-4 1-15,9-14 3 0,-1-5 1 16,-3-6 2-16,3-6 3 16,-11-4 10-16,-5-7 4 0,-4-10 4 31,-10-5-3-31,0 8-12 0,-2 8-4 15,2 38 6-15,-1 14 1 0,-4 30-1 16,0 18-1-16,-4 23-12 31,2 11-1-31,6 8 0 0,2-1 1 0,12-15 1 16,9-8 1-16,13-22-2 16,6-9 1-16,5-21 0 15,-12-7 0-15,6-15 2 16,-10-8 1-1,-8-2 1-15,5 0 0 0,-21 0 2 16,8 8-2-16,-4 6-1 16,-10 9-2-16,1 1-2 15,-7 19 0-15,-4 12-1 16,4 9 0-16,1 6 0 16,4-5 0-16,4-9 0 15,8-14-1-15,8-18 1 0,3-10 1 16,9-15 2-16,-1-8 3 15,7 0 5 1,-4 2 2-16,-9 10 1 16,-2 7-2-16,-11 10-4 0,1 12-4 15,-10 11 0-15,-2 12 0 16,-2 10 1-16,-1 7-1 16,-3-2-1-16,4-8-1 15,5-14 0 1,7-9 0-16,10-21 5 0,1-9 6 0,14-12 20 15,-2-7 12-15,3-2 16 16,10 2-2-16,-10 8-14 16,-3 5-13-16,-4 20-19 15,-22 5-5-15,0 23-5 16,-4 13 1-16,-8 17 0 16,2 10-1-16,-5 6-18 0,0 0-21 31,-6-7-64-31,5-7-3 0,4-24 22 15,6-7 21-15,4-20 67 16,5-6 14-16,1-27 31 16,-10-11 12-16,6-28 10 15,-3-19-10-15,6-16-30 0,6-8-14 16,10 11-11-16,1 18-4 16,6 31-3-16,-14 16-1 15,8 30-5-15,0 9 1 0,8 18 2 16,2 6 2-16,-10 9 2 15,-5-6 2-15,-20 2 0 32,1 6 1-32,-22-3 0 0,-8 1-5 0,-11 4-37 15,-10-15-34-15,10-11-115 16,-5-9-312 0,-12-31 307-16</inkml:trace>
  <inkml:trace contextRef="#ctx0" brushRef="#br0" timeOffset="-85934.67">10984 7963 599 0,'-6'8'81'15,"6"-2"90"-15,6 7 30 16,8-5 0-16,-1-7-10 16,1-2-43-16,6-3-25 15,9-5-41-15,7 9-21 16,7 0-34-16,-6 3-11 16,0 7-13-16,-7-4-47 0,-7-1-369 15,3-1 287-15</inkml:trace>
  <inkml:trace contextRef="#ctx0" brushRef="#br0" timeOffset="-85693.42">11680 7617 1231 0,'0'11'154'16,"0"12"79"-16,1 21-55 16,-2 13-46-16,-3 21-70 15,-5 9-25-15,-4 5-27 0,1-1-4 16,1 0-43-16,7-4-61 16,9-8 57-16</inkml:trace>
  <inkml:trace contextRef="#ctx0" brushRef="#br0" timeOffset="-84414.72">12189 7901 616 0,'-6'3'133'0,"4"-1"136"0,2-4-104 16,7 2-11 0,-1-6-35-16,5 6-9 0,1 0-55 31,1 2-18-31,11 6-20 16,-5-2-7-16,12 0-7 15,-2 2-1-15,-3 0 0 16,0 1 1-16,-6-7-19 15,-4 0-60-15,-8 2 49 16</inkml:trace>
  <inkml:trace contextRef="#ctx0" brushRef="#br0" timeOffset="-84182.74">12219 8102 1040 0,'0'0'115'0,"2"3"76"0,-1 3-17 16,6 0-83-16,-4 2-33 16,8-1-47-16,5-1-8 15,7-5-3-15,6-1-2 16,7-1 10-16,2-10-39 16,4 0-218-16,6-3 176 0</inkml:trace>
  <inkml:trace contextRef="#ctx0" brushRef="#br0" timeOffset="-83630.01">13063 7805 485 0,'-6'0'127'0,"3"0"127"15,1 0-17-15,-1-1-58 16,3-4-26-16,0 3-39 16,0 4-11-16,0 10-27 15,0 7-18-15,0 11-31 0,-2 7-12 16,2 4-12-1,0 3-1-15,0 0 0 16,2-2-19-16,-1-5-97 0,1-4-105 16,7-13 113-16</inkml:trace>
  <inkml:trace contextRef="#ctx0" brushRef="#br0" timeOffset="-83491.48">13279 8001 867 0,'-9'11'86'31,"6"-3"85"-31,-4-4-85 0,6-4-29 16,1-8-20-16,6-9-149 15,2-5 82-15</inkml:trace>
  <inkml:trace contextRef="#ctx0" brushRef="#br0" timeOffset="-83074.14">13528 7748 809 0,'12'-11'130'0,"5"-6"120"16,0 0-22-16,2 1-65 16,3-2-29-16,2 7-53 15,3 5-21-15,1 8-33 0,-3 7-8 16,-7 10-6-16,-7 6-1 15,-14 7 1-15,-10 6-1 16,-11 1-2 0,-3 1-3-16,1-7-3 0,-1-3 0 15,3-15-1-15,8-2-2 16,15-2-2-16,6-8-3 16,10 5 4-16,7-5 5 15,7 4 14-15,-1-1 8 16,4 3 8-16,-2 1 1 0,-5 6-6 15,-1-1-5-15,-12 11-6 16,-9-3-1-16,-10 7 0 16,-12 5 0-16,-10 0-6 15,-1 2-4-15,-6-2-29 16,0-2-31-16,7-17-92 16,2-13-64-16,15-19-162 15,4-10 193-15</inkml:trace>
  <inkml:trace contextRef="#ctx0" brushRef="#br0" timeOffset="-82614.19">14038 7684 761 0,'-2'0'206'0,"-2"-2"225"0,2-4-217 16,2-2-10-16,0-5-77 31,6-1-29-31,7 0-44 0,4 1-14 0,13 9-23 16,4-1-8-16,8 10-7 15,4 2-2-15,-5 14 2 16,-2 3 1-16,-13 6 0 0,-4 0 5 31,-19 14 6-31,-11-5 2 0,-11-6 4 16,-19 2-3-16,-3-2-8 15,3-6-3-15,11 1-5 16,15-7-2 0,13-13-5-16,6 6 1 15,16-3-1-15,9 8 1 0,-2-10 2 16,17 9 1-16,-9-3 3 16,-6 9 3-16,-1 3 3 15,-21-4 2-15,-12 4 0 16,-6 5-1-16,-4 7-14 0,-12 5-24 15,-16 1-82-15,3 5-54 16,-23-17-171-16,9-6 179 16</inkml:trace>
  <inkml:trace contextRef="#ctx0" brushRef="#br0" timeOffset="-82413.19">14579 7974 928 0,'8'14'131'15,"-2"0"160"-15,5 0-103 0,5-7-43 16,0-7-28-16,8-8-61 16,2-5-22-16,8-4-21 15,2-5-3-15,2 3-87 16,-4-3-122-16,0 1 117 0</inkml:trace>
  <inkml:trace contextRef="#ctx0" brushRef="#br0" timeOffset="-82238.46">15054 7704 1026 0,'0'10'142'16,"0"7"59"-16,-9 10-21 15,13 8-33-15,-2 21-72 16,3 3-25-16,1-1-34 16,-6 2-29-16,5-11-148 0,-5-7 113 15</inkml:trace>
  <inkml:trace contextRef="#ctx0" brushRef="#br0" timeOffset="-81711.64">15272 7755 682 0,'12'1'69'0,"7"2"77"31,6 4-55-31,12-3 2 0,9 0-15 0,6-4-30 16,4-4-15-16,-4-5-22 15,-9-5-7-15,-10 6-45 16,-11-3-113-16,-9 8 97 16</inkml:trace>
  <inkml:trace contextRef="#ctx0" brushRef="#br0" timeOffset="-81535.98">15384 8035 1249 0,'30'0'97'0,"3"-6"70"16,-3 0-21-16,6-7-39 15,-4 1-29-15,2-4-50 16,-2-8-12-16,4 7-134 15,-1-4-266-15,6-6 237 16</inkml:trace>
  <inkml:trace contextRef="#ctx0" brushRef="#br0" timeOffset="-80893.43">16516 7509 252 0,'0'0'121'0,"-4"-5"124"0,-1 2-18 0,2-2-44 32,1-1-12-32,2 4-3 0,0 2-17 15,-1 8-32-15,-4 3-20 16,0 11-36-16,-3 8-16 0,0 11-22 16,2 5-7-16,3 4-18 15,11 6 7-15,8-19 4 16,3-11 5-1,12-23 16 1,-3-3 12-16,10-16 15 0,0-3 3 16,-3-3 0-16,-7-10-7 15,-13-1-12-15,-3 5-5 16,-21 0-13-16,-7 4-3 16,-17 2-8-16,-11 0-6 0,-5 11-8 15,6 0 17-15,10 11-41 16,8 0-19-16,14 6-54 0,6-1-48 15,13-2-98 1,11 2-187-16,17-5 261 16</inkml:trace>
  <inkml:trace contextRef="#ctx0" brushRef="#br0" timeOffset="-80714.46">16990 7565 1604 0,'1'11'151'0,"1"-1"63"31,1-4-45-31,-8-6-93 16,-4-8-40-16,6-7-23 15,1-6-24-15,4-1-181 16,9 3 136-16</inkml:trace>
  <inkml:trace contextRef="#ctx0" brushRef="#br0" timeOffset="-80084.94">17417 7334 1056 0,'-16'-2'45'0,"-7"-1"25"16,-1-10-59-16,10 1 49 0,1-6 18 16,12-2 12-1,2-1 15-15,14 6-24 16,5 0 0-16,7 15 18 16,8 3-5-16,-1 5-2 15,6 3-13-15,7-1-29 0,-11 1-11 16,1 0-24-16,-12-2-7 0,-19 4-5 31,4 6 1-31,-1 6-2 0,-4 0 20 16,-7 2-20-1,-6-3 0-15,-17 3 0 16,0 1-16-16,-2-3 17 0,-5-3 3 0,9-9 2 31,-2-4 9-31,7-5-10 0,9-4-1 16,9-4-6-16,1 3-8 15,14-4 7-15,10 5 0 16,14 0 0-16,-1-1 1 0,8 2 0 16,-16-1 2-16,-13 6 7 15,8 4 5-15,-12 4 7 16,0 5 3-16,-13 8 0 16,-10 6 0-1,-28-5-6-15,-9 2-3 16,-11 2-7-16,-9-4-2 0,11 5-6 15,-4-12 0-15,17-1-22 16,7-5-15-16,14-15-23 16,12-2-10-1,12-14-15-15,4-9-24 0,15-8-87 16,-1-2-135-16,12-9 185 16</inkml:trace>
  <inkml:trace contextRef="#ctx0" brushRef="#br0" timeOffset="-79608.74">17854 7307 902 0,'5'-18'134'0,"-2"-5"91"0,5-2-63 16,9-2 2-16,-1 6-29 31,9 4 5-31,1 15-62 0,-1 1-16 0,11 4-37 16,0 10-9-16,9-6-7 15,2 9-6 1,-9 0 6-16,-7 1 1 0,-18 4-1 16,-10-2 18-16,-22 1-19 15,-16 2 0-15,-15 4-21 16,-2-4-23-16,11-2 16 15,5-1 0-15,21-10 17 16,14-7 2-16,1 3-1 0,11-5 2 16,13-3 3-1,6 3 5-15,6 6 1 16,3 5 0-16,-1 2-4 0,-5 1-1 16,-11 3-3-1,0 5 1-15,-20 3 0 0,-4 5 1 16,-21 7 1-1,-15 4 0-15,-16 3 0 16,-6-2-1-16,-1-1-2 0,-4-6-10 16,5-5-89-16,-3-8-104 15,-11-3 110-15</inkml:trace>
  <inkml:trace contextRef="#ctx0" brushRef="#br0" timeOffset="-79093.04">15990 8286 669 0,'4'-6'131'0,"3"-4"138"16,-4 4-44-16,0-2-41 16,2 5-25-16,-2 3-50 15,-2 3-18-15,9 8-35 16,4 2-18-16,13-2-17 15,14 0-8-15,12-8-7 16,-4-3-1-16,5-9 1 16,-10-6-1-16,-15-5-5 15,2 4-25-15,-15 2-88 16,-3 3-61-16,-12 11 80 16</inkml:trace>
  <inkml:trace contextRef="#ctx0" brushRef="#br0" timeOffset="-78907.84">15996 8379 811 0,'6'0'168'0,"0"2"110"0,10 2-56 16,0 6-26-16,11 7-87 16,4-4-39-16,10 3-42 15,2 1-14 1,-4-4-39-16,2 1-58 0,-3-6 49 15</inkml:trace>
  <inkml:trace contextRef="#ctx0" brushRef="#br0" timeOffset="-77121.76">16800 8191 277 0,'8'-7'114'0,"-1"0"105"16,4-5 28-16,1 2-11 15,2 1-46-15,1-1-39 0,2 1-16 16,-1-2-41-16,7 1-17 0,6 2-34 15,-1-3-6-15,10 4-9 32,-10 2-3-32,-2 5-10 0,-9 6-7 15,-12 11-5-15,-7 6 1 16,-12 6 0-16,-8 11-1 16,-6 1-15-16,-6 0-4 15,4-8-9-15,4-8 3 16,5-14 12-16,10-9 2 15,10-7 4-15,12 2 1 16,11 1 6-16,1 4 6 16,4 9 6-16,-2 2 2 15,4 9-5-15,-4-2-4 16,0 5-3-16,-4 2-2 0,-5-1 1 16,-9 3 1-16,-8 0 6 15,-10-2 2 1,-16 3-1-16,-6 0-2 0,-14-4-3 15,-9-2-12-15,-4-13-60 16,2-6-58-16,12-15-149 0,8-7-136 16,24-8 223-16</inkml:trace>
  <inkml:trace contextRef="#ctx0" brushRef="#br0" timeOffset="-76593.52">17300 8144 778 0,'-1'-5'129'0,"1"-4"138"0,3 0-76 15,7-7-17 1,4-2-25-16,2 6-28 0,4-2-11 0,-6 7-32 16,4 7-20-16,4 8-31 15,1 6-11-15,4 7-12 32,0-2-1-32,-3 4-1 0,-10 3 2 15,-13-3 1-15,-2 4 1 0,-21-2 0 16,-4 2 0-16,-7-8-3 15,-1 0 0-15,8-13-1 16,11-1-1-16,15-5-1 16,-4 0-3-16,19 2-2 15,0 2 1-15,12 7 2 16,6 0 1-16,4 4 0 0,5 2 1 16,-1 5 0-16,-1 2 0 15,-15 7 2 1,-8 1 2-16,-17 4 2 15,-6-1 2-15,-26 4 0 16,-7-3-2-16,-16-2-13 16,0-3-19-16,4-12-74 15,7-8-65-15,16-16-274 16,9-3 254-16</inkml:trace>
  <inkml:trace contextRef="#ctx0" brushRef="#br0" timeOffset="-76348.78">17936 8184 1192 0,'-3'7'159'0,"-2"5"197"15,-7 0-113-15,-4-1-41 16,2-6-55-16,1-7-100 15,5-6-31 1,7-7-7-16,-1-1-28 0,7 0-119 0,4-1-121 16,10 6 128-16</inkml:trace>
  <inkml:trace contextRef="#ctx0" brushRef="#br0" timeOffset="-76113.97">18313 7900 1251 0,'13'9'89'0,"-10"15"68"16,-8 7 0-16,-18 25-12 15,-4 4-33-15,-11 23-61 16,-5 7-26-16,-6 13-19 15,-3-1-7-15,7-11-81 16,12-13-56-16,14-25-176 31,8-13 159-31</inkml:trace>
  <inkml:trace contextRef="#ctx0" brushRef="#br0" timeOffset="-75939.42">18438 8434 1964 0,'0'22'143'0,"-5"-7"71"16,4-9-87-16,-3-12-67 16,3-12-32-16,-1-15-57 15,5-5 43-15,7-9-19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3-01-17T16:47:30.43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3-01-17T16:47:31.096"/>
    </inkml:context>
  </inkml:definitions>
  <inkml:trace contextRef="#ctx0" brushRef="#br0">12070 14295 0,'0'0'0,"0"0"0,0 0 0,0 0 0,0 0 0,0 0 0,0 0 0,0 0 16,0 0-16,0 0 15,-31 47 1,23-39-16,8 0 31,-8 0-15,8-1-16,-4 9 15,-8 0-15,12 8 16,-8 3 0,8 1-16,-4-1 15,8-3-15,-4-4 16,8-1 0,-8-3-16,12 0 15,-12 0-15,4 0 16,4-1-1,8 1-15,-5 0 16,-7-4-16,12 0 16,4-5-1,-8-3-15,3-4 16,1 0-16</inkml:trace>
  <inkml:trace contextRef="#ctx1" brushRef="#br0">2313 9407 212 0,'-4'-6'38'0,"-7"4"59"0,3 4 1 0,-2 8 36 15,1 2 14-15,-2 1-8 16,3-2-14-16,2 0-34 16,2-8-8-16,4-1 5 15,5-2-3-15,6-4-14 31,2-5-11-31,1-1-25 0,0 4-12 0,7 0-6 16,-2 0 1-16,7-4 3 16,8-1 0-16,7-2-5 15,12 1-3-15,9-2-5 16,6 3 2-16,6-5 3 16,1 0 0-1,4 0-1 1,0-6-3-16,5 8-5 0,-1-5-3 15,22 11-1-15,3-3 0 16,-3 10-1-16,-4 4 0 16,-21 1 1-16,-1 8 0 0,8 0 0 15,7 1 0-15,15-1-1 16,-2 1 0-16,1 1 0 16,-15-1 0-16,-3 3-1 15,4-1 0-15,17 0 0 16,5 0-1-16,4-1 0 15,-9-4 0-15,-9-13 0 16,6 3 0-16,15-11 1 16,8-2 0-16,4-1 0 0,-2-8 0 15,9 8-1-15,8 3 0 16,0-5-2-16,-2 2 1 16,-6 3-1-16,-3-4 1 15,12 20 2-15,-4-5-1 0,-10 8 2 16,-8-2 0-16,2 5 0 15,10 7 1-15,2-2 1 32,-4-1-1-32,-8-2 0 0,6-2-1 0,8 3-2 15,5 2 14-15,-8 0 2 16,10 3-1-16,7-5 5 16,-4-3-14-16,7-3 3 15,-9-2 2-15,2-4 1 16,4 2 0-16,-6 4 5 15,-9-3-52-15,-16 9 29 16</inkml:trace>
  <inkml:trace contextRef="#ctx1" brushRef="#br0" timeOffset="18753.58">7704 6157 197 0,'-5'17'53'0,"-4"-1"45"15,2-5 6-15,0-4 13 32,5-3 15-32,2-4 21 0,2 0 0 0,-1-6-31 15,-1 1-19-15,-1-7-24 32,1-1-4-32,0-6-8 0,3-1-2 0,1-6-4 31,1 0-2-31,0-6-6 0,4 1-2 0,1 2 4 15,-1-1 1-15,-2-5 2 16,2-1-3-16,-3-8-12 31,5-11-6-31,8 3-14 0,0-8-5 16,8-8-7-16,2 5-8 16,12-8-1-16,1-5 0 0,15-1-5 15,8 3 2-15,-7-5 0 16,-7 2 1-1,-4 0-1-15,-5-9 0 0,7 9 1 16,-1-5 3-16,8 0 5 16,0-2 1-16,12-2 1 15,12-1-3-15,13-1 2 0,-3-2-1 16,-2-6-2-16,-6-2 0 16,-8-3-9-16,5 2-1 15,18-7-1-15,2 0 1 16,10-1 4-1,-5-5 0-15,-14 6 2 16,-5 2 1-16,-12 8 6 0,-1 6 4 16,6 5 4-16,-1 0-3 0,-3 6-4 15,-1 2-5-15,-12 1-5 16,-7 10 1-16,-9-4 3 16,-5 4 2-16,9 2-4 31,-3-3 0-31,9 3-4 0,0 5-1 0,2-1 3 15,6-1 1-15,6-1 19 16,1 2 4-16,-9 8 5 16,-1 8 3-1,-19 10-13-15,-17-3-2 0,-7 17 0 16,-12-1 0-16,-2 10-2 16,-6 3 0-16,-2-1-13 15,-6-2-16 1,2 0-63-16,2 3-43 0,3-5-129 15,-1 1-114-15,5-1 204 0</inkml:trace>
  <inkml:trace contextRef="#ctx1" brushRef="#br0" timeOffset="19216.71">10758 1652 658 0,'-3'6'66'0,"-2"-3"62"15,-4 5 13-15,-2 0-25 16,3 0-16-16,8-4-41 0,3-2-11 31,10-4 4-31,6-2 8 16,14-9 15-16,-2-3 2 0,9-9-3 15,-6-6-4 1,-5 7-10-16,6-3-7 0,-16 8-15 16,3 7-8-16,-8 10-15 15,-2 5-8-15,1 14-4 16,1 2-1-16,0 5 0 15,4 4 0-15,-4 1 2 0,-3 1-1 16,-5 8 1 0,-3-5 1-16,-7 8 1 15,-7 6 0-15,-5 5 0 16,-8 10-2-16,-1 9-24 0,0 11-29 16,-4 12-105-16,1 9-118 0,3 4 150 31</inkml:trace>
  <inkml:trace contextRef="#ctx1" brushRef="#br0" timeOffset="21860.46">11320 494 643 0,'-5'6'91'0,"-3"4"82"0,-3 4-1 0,8 8-36 16,1 6-16-16,4 15-35 16,3 4-11-16,1 23-24 15,-4 7-14-15,-6 13-19 16,-3-2-8-16,-8-6-4 16,3-6-1-16,-1-11-57 15,1-10-60 1,4-13-286-16,1-7 233 15</inkml:trace>
  <inkml:trace contextRef="#ctx1" brushRef="#br0" timeOffset="22192.86">11307 642 722 0,'-9'-9'81'16,"4"-4"75"-16,3-4 10 0,9-13-10 16,13-2-23-16,12-6-39 15,7 1-5-15,10 10-13 32,3 2-7-32,3 15-20 0,-9 7-11 0,-10 12-15 15,-4 7-4-15,-21 5-1 16,-3 10 0-1,-10 1 0-15,-10-1 0 16,-12-1-4-16,-12-1-2 16,-18-7-19-16,-7-2-34 15,-6-10-99-15,1-4-76 0,9-6 106 16</inkml:trace>
  <inkml:trace contextRef="#ctx1" brushRef="#br0" timeOffset="22685.81">11829 734 751 0,'0'50'49'0,"-1"-7"78"16,1-1-12-16,0-10 11 0,3-7-15 15,-1-8-63-15,-1-5-23 16,1-5-12-1,-2-7-2-15,0-9 0 0,-2-5-1 16,2-19 5-16,3-8 3 0,8-13 5 16,4-7 9-1,5 4 23-15,4 3 5 16,4 15 4-16,2 6-7 16,6 11-25-16,4 7-9 0,-2 15-10 15,-5 5-4-15,-8 12-4 16,-8 4-2-1,-4 12 2 1,1 0-1-16,-6 8-1 0,3 0-1 16,5 0-1-16,-5-5 0 0,16-10 0 15,-4-12 0-15,6-11 2 16,-2-8 2 0,-4-9 17-16,3-10 5 15,-14-7 11-15,2-2 4 16,-15-7-10-16,-6 4-3 0,-7-2-9 15,-8 8-4-15,-11 5-9 16,-11 5-5-16,-10 7-24 16,1 8-23-16,2 5-102 15,9 2-88-15,18 2 125 16</inkml:trace>
  <inkml:trace contextRef="#ctx1" brushRef="#br0" timeOffset="23052.48">12727 488 1032 0,'33'52'93'0,"-19"11"69"15,-6 11-19-15,-17 13-49 16,-4 3-26-16,7 6-47 16,0-9-12-16,7-7-18 15,10-7-13-15,7-15-12 16,-12-12-6-16,3-15-18 15,-9-12 2-15,-9-19 0 0,-1-13 5 16,-9-21 30-16,-4-17 12 0,-2-26 38 16,2-16 18-16,14-8 22 15,1-9 13-15,21 10 4 16,15 15-5-16,24 22-5 16,5 13-10-16,0 18-21 15,6 12-9-15,-16 10-15 16,-1 10-6-16,-3 14-8 0,-13 8-3 15,-12 8 3-15,-8 10 2 16,-20 9-19-16,-10 6-26 16,-20 3-105-16,-5-1-100 0,-7-5 128 31</inkml:trace>
  <inkml:trace contextRef="#ctx1" brushRef="#br0" timeOffset="23729.88">13274 623 544 0,'4'33'128'16,"-4"4"116"-16,0 8-89 0,-5 8-1 16,5-6-68-1,9-6-30-15,4-18-10 0,4-11 8 16,9-14 22-16,8-14 6 15,7-14-5-15,-4-8-4 16,0-7-6-16,-11-9 0 16,-15 5-2-16,-5 7-5 0,-23 10-19 15,-9 8-11 1,-16 16-20-16,-12 8-9 16,8 13-8-16,-1 8-4 0,22-2-13 15,14-2-4-15,28-12-2 0,13-7 3 31,35-7 15-31,11 1 6 0,6 0 4 0,0 8 0 16,-18 8 0-16,-8 6 1 16,-14 10 0-16,-1 4 1 0,-20 3 2 15,-12 6 3-15,-14-3 4 16,-12-4 2-16,-8-8-2 16,0-9 0-1,-1-11-7 1,7-10-2-16,12-19-4 0,7-6-3 15,22-13 0-15,4 4 1 0,20 4 1 16,3 6 1-16,8 10 2 16,8 2 0-16,6 4 1 15,1 3 1-15,2-6 0 16,-6 2 1 0,-17-7-5-1,-10-1-2-15,-19-5 1 0,-7-3 0 16,-15-2 6-16,-3-3 4 0,-5 2 2 15,-6-3-2-15,3 13 9 16,3 9 3-16,-4 17 7 16,2 13 3-16,1 18-2 15,-1 10-2 1,2 18-8-16,7 5-4 16,2 7-9-16,3 5-2 0,5 9-59 0,4-1-63 15,-1 2 68 1</inkml:trace>
  <inkml:trace contextRef="#ctx1" brushRef="#br0" timeOffset="24000.65">14309 650 963 0,'48'-28'93'15,"2"4"50"-15,-6 4 9 0,4 10-35 16,-1 10-25-16,-11 13-26 16,-3 14 0-16,-18 21-10 15,-9 8-2-15,-9 18-13 32,-2-3-9-32,0-2-18 0,5-6-8 0,11-22-8 15,11-9-14 1,12-23-70-16,7-9-74 15,11-16 85-15</inkml:trace>
  <inkml:trace contextRef="#ctx1" brushRef="#br0" timeOffset="24134.84">14686 470 1337 0,'-30'13'37'16,"8"-5"-14"-16,10-8-23 15,20-13-75-15,6-1-137 16,24 1 125-16</inkml:trace>
  <inkml:trace contextRef="#ctx1" brushRef="#br0" timeOffset="25125.93">15108 707 878 0,'-5'68'92'0,"-5"-5"69"15,6-6-4-15,4-20-21 16,4-16-31-16,12-18-43 16,6-4-7-16,-1-17-1 0,-1-4-2 15,2-5 6-15,0-7 10 16,-4-4 10-16,-6 1 2 16,-12-5-7-1,-12 1-10-15,-15 1-25 0,-3 3-14 0,-11 15-22 31,3 12-4-31,3 16-5 0,1 7 3 0,20-2-3 16,3-3 0-16,25-8-3 16,9-3 0-16,23-2 4 31,6-3 1-31,3 10 2 16,7 6 1-16,-5 15 1 15,1 6-1-15,-7 9 2 16,-9 3 0-16,-15 0 0 0,-5 3 2 0,-17-14 2 15,-5-5 3 1,-3-14 3-16,-1-10-1 16,8-21-4-16,8-10-2 15,12-16-3-15,4 1 0 0,4 5 1 16,4 7 2-16,-3 22 4 16,-4 9-1-1,-12 17 0-15,0 10-3 16,-6 8-1-16,-4 5 0 0,9-7-44 15,2-4-41-15,11-8-85 16,9-6-28 0,3-13-13-16,8-8 36 0,-2-3 81 15,-3-5 29-15,-4-1 100 16,-4 2 36-16,-9-3 53 16,-5 2 32-16,-17 2 6 0,-7 1-21 0,-15 7-41 15,-10 2-28-15,-6 11-47 31,-5 5-10-31,0 7-12 0,8 5-5 16,9-8-9 0,10-5-3-16,22-13-2 0,13-6 1 0,11-7 9 31,6-1 1-31,6-5 5 0,-6 2 0 16,-3 7 9-16,-10 1 7 0,-15 11 6 15,3 9 1-15,-16 7-6 31,3 9-5-31,-6 8-8 16,-4-3-2-16,3-1-3 0,-1-6-1 16,13-12 0-16,9-4 1 0,10-11 1 15,1-5 1-15,7-7 7 16,0-7 9 0,-5-6 21-16,1-7 10 0,-2-13 9 15,-12-1-4 1,-1-23-17-16,-3-4-10 0,-4-8-17 15,2 10-7-15,-6 31 6 16,-2 19-1-16,0 31-4 16,-6 13 2-16,-3 24-7 15,-1 17 1-15,1 17 4 0,3 10-1 16,3 7-4 0,3-2-1-16,14-13-8 0,7-8-56 15,12-24-27 1,4-6-50-16,10-22-210 0,15-5 235 15</inkml:trace>
  <inkml:trace contextRef="#ctx1" brushRef="#br0" timeOffset="25527.63">17891 283 1114 0,'-8'28'110'0,"8"16"269"16,4 4-253-16,4 7 14 15,0 5 14 1,0 12-72-16,-3 6-33 0,-5 7-33 31,0 3-6-31,-8-1-60 0,2 1-96 16,-5-11 86-16</inkml:trace>
  <inkml:trace contextRef="#ctx1" brushRef="#br0" timeOffset="25942.44">17485 863 1137 0,'35'-9'117'16,"4"-4"69"-16,23-6-15 0,1-11 24 16,-3 5-42-16,6 3-32 15,0 4-37-15,-4 17-13 16,-4 4-27-16,-6 14-9 0,-17 10-17 15,-8 11-3-15,-21 8-2 16,-11 1-2-16,-7 5-2 31,4-5-3-31,8-2-5 0,5-4-1 16,29-10 0-16,10-6-1 0,18-15 8 16,3-7 11-16,-5-16 21 15,-8-6 4-15,-8-1 14 0,-9-5 0 31,-12-2 3-31,-15 0-1 0,-21-8-15 0,-12-1-9 16,-13 14-36-16,-6 5-9 16,-9 20-24-1,-9 11-30-15,-3 11-83 0,2-3-55 16,10 16 99-16</inkml:trace>
  <inkml:trace contextRef="#ctx1" brushRef="#br0" timeOffset="90829.89">11358 10609 275 0,'14'-3'98'0,"-1"1"114"0,-2 2-5 15,-10 3-23-15,-1 5-18 16,-3 10-53-16,-6 2-27 15,-6 17-49-15,-5 7-16 0,-10 17-13 16,-8 15-3-16,2 20-3 16,-1 14 0-16,4 7-21 15,-1 8-16 1,7-20-35-16,3-12-9 16,11-20 12-16,7-18 8 0,5-23 21 15,5-15 5 1,9-28 7-16,3-17 7 15,11-26 13-15,3-19 4 16,6-24 6-16,10-14 13 0,15-16 24 16,8-9 8-16,18 7 13 15,3 7-3-15,-13 12-14 16,-4 9-3-16,-16 20-10 16,-11 15 3-16,-16 30 12 15,-12 23 15-15,-22 40 1 16,-14 20-7-16,-27 42-22 15,-9 13-17-15,-20 20-10 16,-2 16-7-16,-17 4-43 16,0-1-29-16,8-15-36 0,9-9 0 15,24-29 41 1,14-11 27-16,19-25 38 16,5-14 2-16,16-30 1 15,4-11 0-15,14-26 8 16,6-10 6-16,7-24 13 0,8-10 5 0,8-20 4 15,9-12-1 1,8-14-3-16,-1-4 1 0,-5 11-5 16,-3 12-5-1,-13 27-10-15,-11 15-4 16,-6 31-2-16,-14 21 1 16,-17 31 3-16,-2 24-2 15,-26 37-3-15,-13 25-3 16,-23 32-54-16,-11 4-33 15,-12 3-36-15,15-10-12 16,17-28 21-16,14-20 25 0,30-40 36 16,8-22 12-16,14-37 40 15,11-18 20-15,15-29 31 16,8-17 9-16,21-22 10 16,2-9-4-16,4-15-17 15,3-11-7-15,-6 4-17 16,-10 9-5-16,-6 22-7 15,-8 14-2-15,-14 24-2 16,-2 18-1-16,-12 26 3 0,-10 16 1 16,-10 42-1-1,-13 21-1-15,-5 43-7 16,-4 12-2-16,-7 20-95 16,8 7-256-16,-12-11 219 15</inkml:trace>
  <inkml:trace contextRef="#ctx0" brushRef="#br0" timeOffset="107237.68">13490 16834 0,'0'0'0,"0"0"0,0 0 0,0 0 0,43-24 16,-23 16-16,-8 0 15,4 0 1,-4 0-16</inkml:trace>
  <inkml:trace contextRef="#ctx0" brushRef="#br0" timeOffset="108003.24">16128 17382 0,'0'0'0,"0"0"0,0 0 16,0 0-16,0 0 16,0 0-1,0 0-15,0 0 16,-134 47-16,-130 134 31</inkml:trace>
  <inkml:trace contextRef="#ctx1" brushRef="#br0" timeOffset="126285.96">4110 14299 73 0,'-3'-14'18'0,"-3"5"62"15,6-4 25-15,-7 8 47 16,7 5 8-16,0 3-27 15,-12 12-19-15,-4 10-29 16,-4 8-10-16,-3 6-11 16,8 1-4-16,15-4-16 15,-2-7-9-15,7-9-21 16,12-4-1-16,4-13 9 16,10 2 7-16,7-7 17 15,-9-1 0-15,8 0-7 16,-5-4-3-16,3 7-15 15,4 7-4-15,-1 2-9 16,0 4-5-16,1 4 2 16,2-9 4-16,8-2 9 15,5-1 5-15,9-6 3 16,-2-1-1-16,3-3-5 0,-9-3-3 16,-3 4 1-1,3-7-4-15,-8 6-3 0,5-1 0 0,2 6-6 16,1 0 2-16,8 0-3 15,4-2-1-15,10-4-1 16,-3-5 0 0,-1-4 0-16,-5-2-1 0,-10-7 1 15,7 6-1-15,-4-6-1 16,12 0 0-16,6 8 0 0,-1 2 0 16,12 5 0-16,-1 1-1 15,-12 3 1-15,0-4 0 16,-12-7 0-1,1 0 0-15,13-1-1 0,14 3 1 0,0 3 0 32,3 4-1-32,-7 6 1 15,-15-1-1-15,-1 2 1 16,-6 0 0-16,0 2 1 16,8 4 0-16,6 5-1 15,2-5 1-15,-1-3-1 16,-7-3 0-16,0-6 0 0,-5 6 0 15,2-9 0-15,6-2 0 0,13 6-1 16,12 2 0-16,-1 6 0 16,-1 8 1-1,-14-6 0-15,-7-4 0 16,1 10 0 0,7 4 1-16,15-1-1 15,1 0 1-15,-6-5 0 0,-12-7-1 16,-11-2 0-16,2 0 0 15,18-6 1-15,2 6-1 0,9 1 1 16,1-1-1-16,-17-1 0 16,5-6-6-1,12 7 4-15</inkml:trace>
  <inkml:trace contextRef="#ctx1" brushRef="#br0" timeOffset="211119.28">3179 16208 661 0,'18'-35'40'15,"7"-3"9"-15,2-9 1 16,14 1-22-16,5 2-7 16,-1 11-7-16,-2 1-6 15,-15 8-4-15,1 4-1 16,-10 6 32-16,1 1 12 0,1 2 16 16,-15 0 2-16,11 3-27 0,-12 0-12 15,8 0-13-15,7 2-1 16,-7-5 12-16,7 3 6 0,-4 0 12 31,3-1 6-31,0-1-9 16,6 6-7-16,13-4-14 15,9 3-10-15,23 0-4 16,15 1-1-16,10-6 4 16,3-4 5-16,-9-7 3 15,3-1 0-15,22-4 2 0,10-3 1 0,26 4-8 16,-3-5-2-16,-4 11-5 15,20-1-3-15,-10 4 5 16,3 3 0-16,-12 5 2 16,-23 7 5-16,-3 10 2 15,-2 5 1-15,-19-1 0 32,-10 0-3-32,-36-4-1 0,-12-1 2 15,-22-3 1-15,2-4-11 16,-8-2-367-16,7-12 267 15</inkml:trace>
  <inkml:trace contextRef="#ctx1" brushRef="#br0" timeOffset="-196479.12">20251 13650 430 0,'3'-4'85'0,"5"1"92"16,-7-6-6-16,10-2-27 15,-4-2-13-15,0-4-17 16,0 1-6-16,-12 0 0 16,3 7-10-16,-10-2-25 15,-4-2-7-15,-6 2-17 16,-3 0 1-16,-8-3-6 0,-7 9-4 15,-1-1-6-15,-3 1-7 16,0 16-4-16,4-8-5 16,12 19-6-16,4 8-1 15,10 13 1-15,0 14 1 16,8 14-2-16,1 8-2 16,10 20-6-16,4 7-3 0,1 2-14 15,-1 0-15-15,-6-11-51 16,-1-7-48-16,-2-14-102 15,-5-11-75-15,-3-13 164 16</inkml:trace>
  <inkml:trace contextRef="#ctx1" brushRef="#br0" timeOffset="-196140.51">19735 14269 1127 0,'6'-36'129'0,"13"8"100"16,-2-7-30-16,10 10-62 0,8 1-19 0,-4 11-36 15,9 10-21-15,7 10-34 16,4 12-10-16,7 6-17 31,-1 8-2-31,-4 13 1 0,-13 4 0 16,-15 8 2-16,-12 2-2 16,-13 2-8-1,0-5-2-15,-7-12 0 0,1-11 4 16,-2-23 7-16,0-10 3 15,4-21 3 1,-4-15 4-16,5-16 7 0,-7-7 5 0,9-7 6 16,1 2-3-16,9 7-7 15,7 10-6-15,6 11-8 16,0 8-4-16,5 12-23 16,3-1-48-16,1 8-166 15,4 0-125 1,4 6 179-16</inkml:trace>
  <inkml:trace contextRef="#ctx1" brushRef="#br0" timeOffset="-195495.97">20609 14236 516 0,'9'36'162'0,"-1"1"167"0,0-7-77 0,-2-3-100 31,2-5-30-31,6-16-38 16,2-6-20-16,9-14-15 15,2-5 1-15,8-14 2 0,3 0 3 16,0-5 4-1,-7 0 0-15,-10 6-2 16,-13 4 0-16,-31 12-10 0,-14 10-9 16,-22 14-16-16,-5 15-10 0,4 23-15 15,0 12-4 1,17 18-6-16,7 1-4 0,25 2-6 31,14-1-3-31,30-15 1 0,8-10 5 16,24-16 13-16,14-14 5 15,17-23 5 1,2-8 3-16,-2-22 0 0,-9-6 4 16,-18-13 9-16,-9-6 7 15,-8-5 13-15,-8-1 4 16,-11 1-3-16,-17 0-7 0,-17 6-11 16,-15 4-5-1,-14 24-8-15,-3 12-1 16,-5 33-5-16,2 17-3 15,-5 24-1-15,6 5-2 16,6 1 1-16,3-4-1 16,19-24-2-16,7-12 1 0,18-21 2 15,4-10 0-15,11-18 13 16,-3-2 9-16,6 1 5 16,2 7 0-16,0 13-9 15,-8 9-6-15,-13 31-6 16,-12 13 2-16,-19 25-4 15,-12 15-12-15,-8 21-62 16,-3 5-30-16,9 2-16 0,0-5 14 16,13-22 68-16,6-22 53 0,9-38 73 31,8-18 20-31,11-37 23 0,12-15-15 16,20-16-38-16,10-9-21 15,17 0-30-15,5-4-11 0,-1-2-67 31,-1-3-74-31,-1-16 72 16</inkml:trace>
  <inkml:trace contextRef="#ctx1" brushRef="#br0" timeOffset="-194252.26">22727 13746 769 0,'0'-11'119'0,"0"-2"108"16,0 2-62-16,-1 0-30 15,-7 0-15-15,5 2-6 16,3-7-11-16,3 2-11 16,11-1-3-16,18 1-1 0,10-2-2 15,29-3-12-15,3 7-6 31,2 4-28-31,-6 10-7 0,-25 10-16 16,-5 10-9-16,-18 10 2 16,-11 7 1-16,-21 23-1 15,-7 2-11-15,-19 22-37 0,-8 3-25 0,-29 1-46 16,-15-6 4-16,-5-12 28 16,1-7 23-16,20-16 46 15,15-6 6-15,22-9 5 16,8-7 8-16,22-10 34 31,13-2 20-31,22-11 39 0,15-2 11 0,18-10-15 31,17-3-13-31,21-5-32 16,0 0-16-16,-9 4-14 16,-12-1-7-16,-19 7-9 0,-1 3-8 15,-8 11-74-15,-9 4-75 0,-5 9 80 16</inkml:trace>
  <inkml:trace contextRef="#ctx1" brushRef="#br0" timeOffset="-193824.06">24116 14004 722 0,'0'4'155'0,"-2"0"167"0,-3-1-53 15,-4 4-46-15,-4-1-28 16,-4 0-43-16,-4 7-19 16,-2 6-40-16,-2 8-17 15,-1 6-35-15,-2 5-16 16,-7 6-18-16,-3 5-4 15,-4 6-18-15,-1 2-26 16,-1-2-62-16,8-3-47 0,4-21-167 16,-1-4 179-16</inkml:trace>
  <inkml:trace contextRef="#ctx1" brushRef="#br0" timeOffset="-193621.3">23690 13990 1209 0,'12'11'151'0,"10"5"113"16,5 14-90-1,6 9-16-15,10 10-26 0,-2 5-27 0,3 4-35 16,-4-3-14-16,4 5-39 31,-5-8 5-31,-1-3-81 0,5-5-48 0,1-12-129 16,0-11-147-1,3-17 224-15</inkml:trace>
  <inkml:trace contextRef="#ctx1" brushRef="#br0" timeOffset="-193193.75">24911 13066 856 0,'-2'-2'211'0,"-10"4"261"15,-4 9-179-15,-9 10-72 16,-2 10-48-16,6 18-54 0,7 9-22 16,14 23-19-16,10 9-6 15,7 12-29-15,-1 7-9 16,1 11-17-16,-3 8-5 15,-3 9-18-15,-4-9-33 16,-1-13-72-16,-6-14-36 0,0-29-94 16,3-4-60-16,-1-27 175 15</inkml:trace>
  <inkml:trace contextRef="#ctx1" brushRef="#br0" timeOffset="-192743.48">24857 12825 1190 0,'0'0'126'0,"0"16"96"16,-11 10-64-16,-6 20-37 15,-8 17-24-15,-12 7-22 16,1 5-18-16,-2 1-24 16,3 0-14-16,12-13-14 15,2-8-1-15,10-19 1 32,2-12 0-32,9-23-1 0,-5-4 0 15,10-30-7-15,3-8 0 16,4-19 5-16,2-6 5 0,13-3 9 15,5-4 2 1,6 5 11-16,1 4 5 0,-1 12 12 16,-5 9 8-16,8 21 0 15,-8 16-6-15,5 28-14 16,6 14-9-16,-7 40-13 16,2 7-2-1,-9 18-5-15,-11 0-2 16,6-11-30-16,2-10-44 15,9-18-305-15,7-5 242 0</inkml:trace>
  <inkml:trace contextRef="#ctx1" brushRef="#br0" timeOffset="-190020.73">18955 15581 701 0,'2'0'116'0,"-2"0"103"15,-5 0-30-15,-7-1-61 16,-6-5-16-16,4-1-23 16,-2-4-5-16,-1 0-13 31,-4-1-12-31,-7-3-25 0,-8 4-12 15,-1 5-13-15,0 1-4 0,3 12-3 32,-2 5-1-32,11 7-1 0,0 6 0 15,9 7 0-15,5-1 0 0,5 4 0 16,4 1 0-16,2 1 1 16,0 7-1-1,-3 5 0-15,1 7 2 0,-6 19-2 16,4 0 0-16,-6 9 0 15,4 1 0-15,-2-9-1 16,6-8 0-16,2-15 0 16,5-7-1-16,8-19-2 0,9-8 0 15,5-15-1-15,7-4-1 16,4-14-39 0,2-8-40-16,-2-8-146 0,-1-6-146 15,-5-15 206-15</inkml:trace>
  <inkml:trace contextRef="#ctx1" brushRef="#br0" timeOffset="-189839.44">18536 16081 1243 0,'4'0'137'0,"3"0"103"0,15-1-120 15,3-6-20-15,7 3-53 16,7-3-14-16,4 0-29 15,9-5-36-15,11 1-118 16,5 0-90-16,9 0-186 16,-4 0 209-16</inkml:trace>
  <inkml:trace contextRef="#ctx1" brushRef="#br0" timeOffset="-189691.32">19276 15950 629 0,'17'-3'162'0,"-3"8"165"0,2 1-28 0,-14 15-83 16,-9 9-42-16,-7 16-80 15,-5 6-33-15,-3 11-41 16,-3 0-10 0,0 3-4-16,2-5-26 0,6-7-111 15,4-2-127-15,10-16 132 16</inkml:trace>
  <inkml:trace contextRef="#ctx1" brushRef="#br0" timeOffset="-189516.53">19181 16058 1417 0,'19'41'96'0,"1"3"34"16,1 0-36-16,1 6-58 16,6-1-16-16,10-8-27 15,6-4-49-15,10-17-291 0,9-4 230 16</inkml:trace>
  <inkml:trace contextRef="#ctx1" brushRef="#br0" timeOffset="-189221.49">19774 16055 1024 0,'-3'26'92'16,"3"3"103"-16,9-2-96 15,4-2 4-15,6-5-10 16,0-6-16-16,3-6-24 15,3-8-2-15,-6-8 4 16,0-3 1 0,-8-6-12-16,-6 0-5 0,-5-1-17 15,-3-1-4-15,-16 2-3 16,-3 5-1-16,-13 8-2 0,-1 14 0 16,-1 18-6-1,6 13-1-15,9 21-6 16,4 6-3-16,14 7-14 15,4 1-22-15,20-7-63 0,13-10-47 16,10-20-125-16,6-14-67 0,3-31 185 31</inkml:trace>
  <inkml:trace contextRef="#ctx1" brushRef="#br0" timeOffset="-189012.17">20391 16088 1173 0,'-25'8'157'0,"-13"14"140"15,-9 11-66-15,-12 24-91 16,-2 1-30-16,12 14-54 16,12-1-24-16,23-1-23 15,14-2-5-15,21-9-7 16,12-10-3 0,24-22 0-16,7-13-7 0,4-28-69 15,5-17-54-15,-1-28-310 16,3-15 260-16</inkml:trace>
  <inkml:trace contextRef="#ctx1" brushRef="#br0" timeOffset="-188844.83">21088 15362 1322 0,'-12'8'182'15,"1"24"155"-15,-8 13-114 0,-3 36-91 16,-2 10-41-16,-6 24-41 15,6 7-14-15,-1 15-28 16,6 2-1-16,8-8-43 16,2-5-66-16,12-19 61 15</inkml:trace>
  <inkml:trace contextRef="#ctx1" brushRef="#br0" timeOffset="-188540.26">20919 16069 1410 0,'53'-38'89'16,"-6"3"37"-16,-6 7-17 16,-5 15-35-16,-9 12-1 15,-2 15-11-15,-7 13-8 0,-17 20-18 16,-1 5-10-16,-5 13-10 15,2 4-6-15,3-3-6 16,3-4-2-16,1-17-2 16,8-8-2-16,6-21-1 15,-1-12 0-15,11-16 1 16,7-12-17-16,4-19-103 16,1-9-129-16,-2-26 135 15</inkml:trace>
  <inkml:trace contextRef="#ctx1" brushRef="#br0" timeOffset="-188393.09">21199 15810 1507 0,'-11'25'54'16,"-2"-6"-4"0,5-3-29-16,8-10-19 15,0-6-25-15,16-1-201 0,-2-7 156 16</inkml:trace>
  <inkml:trace contextRef="#ctx1" brushRef="#br0" timeOffset="-187895.82">21716 16138 1048 0,'3'71'134'0,"-11"-13"107"0,-9-7-90 16,-2-18-75-16,-5-19-20 0,10-14-14 15,2-14-4-15,15-18-8 0,8-7-7 16,14-4-9-1,3 4-3-15,4 17-2 0,-2 6 0 32,-3 18-1-32,0 10 0 0,-8 10-2 15,-5 4 1-15,0 2-5 16,-1 0 1-16,-2-7-4 16,0-10-2-16,3-17 2 0,-1-8 0 15,2-13 1-15,1 1 0 16,3 0 0-1,-3 2 2-15,3 8-1 16,3 13-1-16,1 8 0 0,1 9 0 16,3 11 0-16,1 2 0 15,10-6 0 1,2-4 0-16,4-8 0 16,-3-13 1-16,-3-4 4 0,-5-13 10 15,-6-6 27-15,-8-1 16 0,-5-8 22 16,-10-4 7-16,-4 3 10 15,-4 7 2-15,-7 15-8 16,-3 15-12-16,-7 29-35 31,7 16-18-31,-11 23-21 0,17 8-5 0,8-3-3 16,11-10-3-16,25-18-6 16,5-18-24-16,8-22-84 15,9-8-97-15,5-18 112 0</inkml:trace>
  <inkml:trace contextRef="#ctx1" brushRef="#br0" timeOffset="-187121.32">23423 15780 1061 0,'-3'-9'76'0,"-5"-2"64"0,5 0 0 16,0 1 19-16,3 4-8 15,6-5-19-15,7 1-12 0,18 7-22 16,9 0-10 0,13 6-29-16,9 2-16 15,-9 8-26-15,-4 5-7 16,-23 5-1-16,-11 8 2 0,-15 7 2 16,-1 4 0-16,-23 7-17 15,-11 3-15 1,-20-3-25-16,-9-3-1 0,-1-7 9 15,3-7 12-15,18 3 18 16,6-7 1 0,15-3 0-16,4 4 0 15,16-6 1-15,9 3 3 16,11-3 10-16,7-7 7 16,6-2 5-16,8 0-2 0,12-3-8 15,5 0-3 1,5-7-3-16,0 0-17 0,-8-4-97 15,-3-3-86-15,-6-9 95 16</inkml:trace>
  <inkml:trace contextRef="#ctx1" brushRef="#br0" timeOffset="-186940.47">24316 15933 1235 0,'2'21'180'0,"-12"7"171"16,-18 26-177-16,-15 10-39 0,-12 20-60 15,0-1-25-15,3 1-27 16,1-4-10-16,13-7-54 16,7-10-53-16,10-20-237 15,9-15 192-15</inkml:trace>
  <inkml:trace contextRef="#ctx1" brushRef="#br0" timeOffset="-186744.09">23964 16015 1512 0,'11'21'114'0,"5"10"60"15,5 4-34-15,7 7-66 16,8-2-19-16,4-2-31 16,5-2-10-16,6-4-10 15,-4 2-11-15,4-4-86 16,-4-1-86-16,5-4 93 15</inkml:trace>
  <inkml:trace contextRef="#ctx1" brushRef="#br0" timeOffset="-186389.55">24972 15298 1326 0,'2'1'123'15,"-4"1"74"-15,-6 2-23 0,-3 9-35 16,0 4-20-16,7 10-17 15,-4 6-8-15,5 18-35 16,7 7-17-16,-2 16-26 16,-1 8-9-16,4 19-5 15,-5 13 0-15,-5 2-3 16,4 0-19-16,-5-14-57 31,4-12-34-31,4-14-92 0,-2-10-70 0,3-20 158 16</inkml:trace>
  <inkml:trace contextRef="#ctx1" brushRef="#br0" timeOffset="-186121.37">24624 16223 964 0,'-7'7'180'16,"4"2"217"-16,3 4-200 31,5 9-10-31,15 14-38 0,6 5-26 16,10 8-61 0,3 1-21-16,-1-1-28 0,3 0-6 0,-1-3-32 15,1-7-31 1,4-12-111-16,-5-11-101 0,-2-26 146 15</inkml:trace>
  <inkml:trace contextRef="#ctx1" brushRef="#br0" timeOffset="-185925.09">25348 15990 1399 0,'-16'41'176'16,"-6"8"162"-16,-6 9-195 15,-6 7-19-15,3 6-54 16,-2-2-17-16,-5 2-30 16,6-2-10-16,-10 4-56 15,12 1-53-15,9-8 54 0</inkml:trace>
  <inkml:trace contextRef="#ctx1" brushRef="#br0" timeOffset="-175258.35">4279 13877 542 0,'0'11'82'16,"0"1"51"-16,0 3-41 15,0 11-71-15,-5 3-13 0,-4 4-3 16,4-5-1-16,-3-7-2 16,8-9 1-16,0-12-2 15,-1-6-1-15,-1-3 2 16,1 1 16-16,1 8 7 16,-4 0 2-16,1 3 0 0,0 8-16 15,-6 3-4-15,1-1-2 16,-10 4 0-1,3-1 0-15,4-5-2 16,1 0-1-16,1-5 0 16,1-1-2-16,8-5 0 0,0-5-2 0,9-3 6 31,4 4 6-31,4-1 7 16,-4 8 3-16,-1 2 5 15,-1 4 1-15,0 2 10 0,-1-4 5 16,1-1 0-16,-3-3-4 0,4-3-11 15,4 0-4-15,2 2-10 16,1-1-1 0,3-1 15-16,3 2 7 15,14-4 23-15,9-1 6 0,21-6-4 32,8-4-5-32,16 3-17 15,5 3-8-15,-9 7-13 16,-3 0-4-16,0 0-7 0,11 0-1 15,20-5-2-15,1-5 0 16,-6-4 1 0,-9-3 1-16,-26 3 3 0,-1-1 2 15,-13 8 5-15,-8 0 1 0,-15 7 3 16,-4 3-1 0,-19 10 1-16,-7 3 1 0,-15 7-2 15,-12-2 2 1,-15-4 0-16,-1 2 0 0,-13-14 1 15,-7-7-6-15,-4-10-6 0,-8-10-1 16,-6-4-5-16,-12 6 1 16,-23 9 0-16,0 11-1 0,-1 16 1 15,11 7-15-15,17 3-28 32,-5-3-6-32,7-2-5 15,-2-7 17-15,3-8 27 16,7-1 5-16,12-10-1 15,16-4-1-15,17-4-2 16,10 2 7-16,14 11 10 16,5-6 7-16,15 6 6 15,14 14-7-15,10 8-8 0,6 6-4 16,18 10-4-16,8-1-1 16,11-9-2-16,-1-3 0 15,6-17 9-15,4-8 7 0,26-14 9 16,-3-3 5-1,-5-7-3-15,-15 0-5 16,-18-3-5-16,-5 2-3 16,2 5-2-16,9-2 2 15,-8 14 0-15,-9 3 1 0,-20 10 0 0,-15 4 1 32,-23 5 6-32,-8 1 3 15,-17-3 4-15,-11-1 1 0,-33-9-11 16,-18-5 1-16,-18-7-7 15,-10-7-6-15,4-8 0 16,-4-9-6-16,-15-10-7 16,-8-6-1-16,-5 1-8 0,8 5-2 15,33 12 1 1,12 13 4-16,15 21 5 0,5 4-1 16,6 16 3-1,8 2-1-15,12-5 3 16,7 0 2-16,11-13-3 15,12-3-3-15,-1 0-8 16,20-3-4-16,23 4-4 0,9 3 1 0,25 9 6 31,8 6 3-31,22 0 6 16,22 0 4-16,30 1 5 0,1-6 1 0,5 2 0 16,-4-3 1-16,-8 1 2 31,-4 2 1-31,-18-5 1 0,-27 3-1 15,-33-1 2-15,-6 0 1 0,-17-7 5 16,-4 1 9-16,-14-7 8 16,-8 2 4-16,-19-5 6 0,-5-2-7 15,-22-3-4-15,-12 1-5 32,-21-3-10-32,-9 3-4 0,-29 1-19 15,-17-9-11-15,-24 1-14 0,2-4-4 31,10 2 10-31,12 0 9 0,8 13 11 16,0 0 3-16,6 8 3 16,11 2 0-16,24-2 0 15,13-2 0-15,17-4 0 16,6 1-1-16,7-3-1 16,8 0-1-16,6 1-10 15,9-1-4-15,6 0-6 0,8 0-1 0,18-6 5 16,15 0 3-1,35-4-2-15,30-2 18 0,16 1 16 32,11 0 11-32,5 7 22 0,10 4-12 15,5 11-5-15,1 5-5 16,-28-3-7-16,-23-1-3 16,-19-8 3-16,-3-4 2 15,-11 0 1-15,-4-2 2 16,-18-4-38-16,-7-7-25 15,4-23 20-15</inkml:trace>
  <inkml:trace contextRef="#ctx1" brushRef="#br0" timeOffset="-134982.64">2594 7395 106 0,'-17'-8'41'16,"4"0"75"-16,-1-4 18 0,6-1 44 0,-1-1 17 15,4 3-11-15,5 0-22 16,2 11-67 0,1 0-31-1,8 6-44-15,0 13-11 0,11-6 10 0,5 10 13 32,17-2 18-32,9 2 8 0,15 4 0 0,2-5-11 15,10-4-6 1,9-6-3-16,30-5-8 15,17-6-4-15,17-1-13 0,3 0-7 16,34 2-3 0,-1 10-1-16,10 17 0 15,17 7 1-15,-13 7 6 16,-13-7 24-16,-18-1 19 0,-19-5 11 16,-22-2-3-1,-15 0-22-15,-13-6-11 16,-18 1 5-16,-36-9 11 0,-8 1-1 0,-28-8 9 31,-13-9-9-31,-24-18-10 16,-16-1 0-16,-62-13-11 0,-16 7-8 15,-37 14-9-15,-25 2-12 0,-11 14-26 16,-3 7-12-16,-9 9-11 16,-4-2 2-16,10 2 13 15,11-5 12-15,9-8 14 0,11-6 9 31,23-12 6-31,9-1 0 16,31-9-1-16,26-2 0 0,30-2-2 16,9-1-2-16,25 2-8 0,5 6-4 15,18 3-2-15,16 8 2 16,22 16 4-16,13 9 3 16,47 23 3-16,10-3 1 15,32-7 4-15,14-7 1 16,27-30 9-1,8-7 6-15,7-24 11 0,12-1 3 16,-24-7 2 0,-14-3-1-16,-16 10-5 0,-27 1-2 15,-26 11-3 1,-12 7-2-16,-36 10 7 0,-25 5 6 16,-65 15 8-16,-33 2 0 0,-42 6-12 15,-17 1-13-15,-23-15-36 31,-20-4-12-31,-10-17-14 0,-2-11 1 16,1-13 17-16,9-2 8 0,25 1 11 16,17-4 1-16,50 11-2 15,31 7-8-15,41 18-5 16,22 17 4 0,47 24 5-16,32 9 10 0,43 7 9 15,21 0 1 1,64-6 0-16,8-6-49 0,64-23-194 15,12-12 159-15</inkml:trace>
  <inkml:trace contextRef="#ctx1" brushRef="#br0" timeOffset="-133689.84">19926 7455 878 0,'-18'11'32'15,"7"-1"19"-15,5-3 11 0,15-8 46 16,9-5 20-16,24-4 11 15,23 1-24-15,42-2-45 16,18 3-20-16,22 16-32 16,6 4-7-16,23 17-9 15,1 4 0-15,14-5 1 16,9-1 2-16,-15-13 0 16,-1-9 1-16,-20-10-2 15,-12-6 1-15,-21-3 2 0,-8 3 2 16,-49 0 14-1,-19 4 23-15,-56-5 8 16,-37-1-2-16,-47-6-12 16,-35-1-25-16,-32-4-16 15,-18 4-18-15,-30 2-37 16,-2 1-19-16,-37-4-47 16,3 6-1-16,18 0 29 15,-11 3 20-15,29 7 52 16,26 5 17-16,34 6 21 15,28 7 18-15,47-2 33 0,20-6 11 16,38-2 6-16,21-3-8 16,37-2-26-1,18-1-9-15,59 2-23 0,22 1-8 16,30 4-9-16,20 4-1 16,15-3 4-16,-2-2 7 0,1 0 11 15,-4-3 4-15,-55 2 0 16,-13-1-2-1,-52 6-3-15,-37 2 3 16,-42 4 8-16,-25 1 0 0,-76 0-6 16,-34 4-11-16,-48-6-26 15,-22-4-12 1,-32-6-18-16,8-4-6 0,1-12 10 0,5 0 1 31,56 3 6-31,20 4 8 0,62 11-2 16,44 7 16-16,60 1 27 15,46 4 4-15,50-5 7 16,22 0-9-16,54-9-17 16,5-2-1-16,30-2-60 15,10-4-151-15,-1 1 130 16</inkml:trace>
  <inkml:trace contextRef="#ctx1" brushRef="#br0" timeOffset="8126.58">2837 15310 211 0,'2'-49'73'0,"-2"8"70"16,8 2-36-16,-5 12-55 15,6 8-15-15,1 16-9 16,-7 12-2-16,-14 14-4 16,0 8 0-16,-10 2-2 0,13-1 11 15,7-12 9 1,-7-7 10-16,16-1 18 0,-3 6-1 15,6 2 3-15,6 7-9 16,5 6-26-16,2-3-13 16,7 5-15-1,2 0-2-15,7 2-2 0,9 1-1 16,6-12 0-16,10 0-1 16,26-11 0-16,5-9-1 15,4-1-1-15,5-5 0 0,-12-16 3 16,8 3 7-16,26-6 8 15,-4 5 4 1,6-2 1-16,-6-4-3 0,-11 7-4 16,19-3-2-16,0 2-2 15,9 3-1-15,-21-8-1 16,-15-3 0-16,-17-5-1 16,-15-6-1-16,-6 0 1 15,-9 2-1-15,-20 4 6 16,-14 6 3-16,-37 15 4 15,-22 6 0 1,-29 14-4-16,-9 11-3 0,-13 8-4 16,-11-1-2-16,-26-7-13 15,-10-11-12-15,-8-9-14 0,3-6-3 16,14-7 8 0,4-2 8-16,-10 7 12 15,9 6 1-15,10 10 3 16,19-7 1-16,27 4 0 15,4-1 1-15,10-6-1 0,10 7-1 16,12-12-3-16,12-7-5 16,25-2-7-16,5-5-3 0,33 5-3 31,-3 0 3-31,18 9 2 16,9 10 3-16,18 11 4 15,28 19 3-15,15 11 5 0,1-8 3 16,-2-3 2-1,-7-8 1-15,8-13 5 0,1-8 10 16,-6-16 7-16,-13-14 2 16,-28-15 0-16,-10-10-8 0,-6-1-5 0,1-2-2 15,-12-2 0 1,1 9-1-16,-26 7 4 16,-10 8 2-16,-43 19-2 15,-15 4-18-15,-25 13-55 16,-18 8-47-16,-8 15-152 15,-20 4-31-15,-37-4 41 16,-11-1 46-16,-12-21 211 16,2-4 86-16,8-7 62 15,4-3 19-15,11 4-33 16,18 7-30-16,40 4-46 16,10 0-21-16,28 1-29 0,12-5-10 15,16 2-15-15,15-3-5 0,22 1-2 31,9 2 0-31,23 9 5 0,14 4 2 0,29 0 0 16,36-3 1 0,19-16-2-16,4-3 1 0,16-16 23 31,-6-4 14-31,4-9 28 16,-5 1 5-16,-16-4-16 0,-17 4-10 15,-12 7-19-15,-13 9-2 16,-28 7 2-16,-26 10 4 15,-48 10 8-15,-21 9 2 16,-54 5-8-16,-22 7-23 0,-32-5-66 0,-22 2-22 31,-30-12-4-31,-11-10 19 0,7-16 70 16,16-7 30 0,50-1 11-16,18 4 1 0,37 12-26 15,29 9-16-15,54 18-8 16,42 2-2-16,49 9-144 15,33-3 114-15</inkml:trace>
  <inkml:trace contextRef="#ctx1" brushRef="#br0" timeOffset="-155036.69">16193 7509 488 0,'-24'-26'90'0,"-2"1"95"0,-1 5-70 15,-5 15-16-15,1 3 14 16,-9 17 27-16,1 10 1 0,-1 6-27 31,4 4-21-31,11 3-43 16,4 0-17-16,18-2-21 16,13-1 0-16,12-1 6 15,11-4 4-15,20 2 2 16,20 6-4-16,26-5-10 15,9 5-3-15,5-2-4 16,-7-9 0-16,9-10 0 16,13-4 0-16,14-12-2 0,-2 1 0 15,2-4-1-15,-4 1-1 16,15-6 0-16,1 4 0 16,-4-12 1-16,-2-9 0 15,2-8 1-15,2-10 4 0,-4-7 4 16,-5-13 2-16,-15-18 1 15,0-4-3-15,11-13-4 16,0-3 0-16,-21-10 0 16,-1-5 0-16,-15-11 1 0,-12 1 0 15,-5 10 3-15,-20 0 2 16,-22 1 3-16,-18 4 2 31,-39-5 4-31,-10 3-1 0,-53 6-1 16,-10 2-1-1,-3 1 0-15,-5 2 1 0,4 8 13 16,-4 0 4 0,-25 15 0-16,-4 8-2 0,1 17-13 15,-2 4-6-15,10 17-1 0,-14 5-2 16,-23 16-3-16,-4 10-1 16,-14 13-12-16,-13 14-2 15,-4 19-4-15,-2 10-1 0,-18 31 6 16,13 11-1-16,5 22-1 31,8 7-1-31,13 21-2 16,15 12-1-16,26 33-1 15,11 10 1-15,55 30 2 16,26 0-26-16,38 1-76 0,24 8-93 0,50-26-141 16,31-18 25-16,38-38 142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7T17:27:56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0 0 1048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79A2CEE-FFEB-4120-9748-7D3D498F56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4FBC34FB-E3DC-4C4C-8D38-E682B6EE29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AAE023F-7FC7-4F3A-BBFF-33AAEECD13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BFD1D36-DF46-4770-A375-5D0E0007D55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E3BA9A3-4BBA-441D-896B-474B1AA4C3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CF9EF8B3-7734-4EFB-AB4E-C4C2D599DF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FECD00-2A4B-4640-92CE-C7035E3CED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56C0A49-FBA1-419D-ADFA-B7CBFF0529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C07F48-F479-4CDC-8E6B-8F91A934B73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D735A30-7BBF-4F98-9F2E-CEA63E07BF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74BA97B-E138-4179-8F33-8F24A0E9E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BD3C9ED7-D2C7-4A62-A43B-7E6AA07EE0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533706-73A1-43E5-A5AF-6EE61E73B6A6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3175499-9675-4BED-BC51-B64D3F5A4D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50333A1-567C-4A37-ACA1-1002D6A65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5ACF208-F3E1-459E-84BB-BC064112B1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E27D46-BBD3-4929-A1DF-2D28DA98949C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FF11984-1BAF-4D43-BAF7-BDD6904AD2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9AC4BBF-44DC-41A7-A84C-F368619A4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B23BCFAE-F49A-42EB-B806-56DB18D11B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1749ED-2953-43A1-B194-A948E4D4506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CA4C2BF-79E4-47FD-9196-FEA5003E5C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FDEFB446-DEC9-44BD-9D67-56DD00687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1F33D49F-61ED-4D4C-B359-CF73CA672B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01F693-C78A-4C9F-BD82-68B05BC61B79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2D5602C2-F9FE-41A4-8C3A-73A825EC23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8F57C25-B509-4F34-A60D-9E52D479E1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4A7FC05-293B-4000-9461-0E4A41E60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04EA01-F370-462E-810E-D57A28EB0F90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BA523B0-5C7F-495C-ACAF-254EC6E375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B5C5B84-073B-4E7E-9C7A-6E3E259D5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51B51155-3F61-4D68-9E22-F40F143673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91F72F-ABD4-4A25-BCA5-220DDAE09C1E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7A64A6C-7FE4-4938-B792-C4CCDD5271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FAF6C55-EBA8-4509-B42B-867DE93A3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DC5CA0B-A935-4A7A-8FDD-3516BC60D4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1EFD15-3BC2-4EC7-B20B-F34FB998E8CB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150A25B-9B91-4A93-8646-AF090E613A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36713E0-2141-41E6-8201-83BA23D75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FF26320-01E1-4873-8EC0-2EEAAD59C5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D830C2-E3C7-41FA-BAAF-AEB2FF3901ED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C2FF0EA-296D-4896-8E95-E2F7EDEDF0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2166AE7F-E72B-4100-A87E-08921CA7B7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03675C96-6629-4860-AD95-F6BB12083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67A7F3-DDA0-41C5-9825-BE0D588F90C8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CD27EDF-2872-4288-895C-FE50ABC35E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5799178-B653-47EF-87E3-786068C2E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899441D4-D8DC-4D4D-95B2-D14D41C7C0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61CF35-5EBB-4E11-B2BD-A1ADA5C4EC4A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0B7A378-8A96-4C3B-A58A-B62DC77C06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B303490-72A8-4446-954A-11CB24321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35AFD7A-D3FF-4254-80EC-0B6A30F7A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85EB9-0CF9-46D0-85AD-3FA2DA068B8A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5FBC653-BAD7-4C09-864B-87F3C3685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2FCF20B-B5BB-4A8A-B9DF-46D33F544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960D401-AC06-427D-A0F5-630B0AE3F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14C482-A9FC-4A1C-A69C-C1F3378592CF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5E0BE54-81E1-406D-997A-7C06B52A0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9C9DCEF-C32A-4801-9CE6-09E69AB43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370899F-6BBC-4DD7-A5C1-2D644B83E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ACF47D-FDF6-450C-B6A2-FF92DC808C17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1AC73CB-2806-4804-9255-CD38FEE7A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21B2C8A-806E-4DA1-8A6E-F9C1C0EAB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077164A0-D073-4CCA-B5A2-F207DEA091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0D100F-3A7A-40D2-8083-B2C73DC0265A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3DEB6FB-CEC2-44B6-8808-FF9E08A80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A83E309-6113-4760-9CD1-77566F03D6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5DE241F-28EF-44F8-9B64-1F8945AFF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89FA92-D933-487B-878C-B2DE36580EC1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6F9B338-FAEF-479C-9B78-E1453BC550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03B3C4B-FA0A-48DF-8727-A85AC30C5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EC9BCF50-96F4-4D66-8259-51C4C67ED6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05420-FBA4-485F-9DDC-7DBD8BCF5D81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7E6B7A7-FA9B-4C77-B559-13F1D97897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F2831C0-BA5A-44DE-85F5-43ED19835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B647655-9222-4290-9D4D-BAAE57273B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B03FEF-1514-41E0-8E57-09769313657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6258FE0-790E-499D-93CE-B9E188701D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447D702-4715-466B-8344-E378484F13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52AD6977-5F1C-4896-B428-ECC84E4513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41F2A7-6829-4FEC-A536-D2B5FD3AB296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6584915-E529-4110-9760-ED3638CF57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519B1450-3066-43C0-98C6-D8E67743C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AE121C-6320-4A2A-B1E5-277FC4B439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0E2B81-00D4-4D1D-BC9B-672A26C6F1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990867-74A1-43A8-B8AA-5BC52A994A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0AB13-A7E2-4501-B282-17C6E847D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35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FD7679-9F9F-415F-8F67-4103F0AB11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D367E5-71ED-4955-B83A-741474BB86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C82EA7-5C52-4793-9E27-807CE8EC29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5A41C-C393-41C4-A79D-A3EE64F81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104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C8E97B-3106-4A86-811C-25505D97F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264101-FAFA-4219-AFF0-4E5170DF6C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118714-7E47-49FD-9433-C9408D6B88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524-0638-4626-B2BA-B9BFCA9246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9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9D8B14-7071-4B2F-838A-427C273AC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BCCF33-9ACB-4B46-BF34-D80AA62E6F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A79CE9-1D69-4F7F-AC67-C26517BB9F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E5D2D-22CB-4FB8-A4C9-D1C06AAEED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08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40E017-1277-461A-95DD-164E6FC32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F2461F-A0D3-4544-8676-70CFBBC49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EF91E4-56EF-4ED0-88FF-15D7A2DC2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D0FF1-27D4-4DAD-A0FC-41D214DB78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57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5BFF79-F001-436F-907B-831231184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3967F0-BFB0-4CF4-9649-C2AFBD0E75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5A934B-55CE-4ADF-9940-CA6ACBD48F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45D7-DC0B-4E42-BD52-E8A2FEDB3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20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22CB74-D7B2-4F89-BBA7-FD0439090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77BE26-C3FC-4F08-9AE4-7CF004CCAA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1C64DD-E175-47D0-B539-8D9CE763C4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4C087-FD73-470A-920E-9672642C0B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35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AA902B-2467-4954-A020-0E8A26E354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0DAD490-CBF3-448A-989E-F4E98CE4EF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7402EB2-FBEA-4E1A-9B41-89FD566FF7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559BD-DE1D-42F8-B8CB-A233D373A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20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49B037C-813A-4E61-9204-D73F7255C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D33B107-D183-4C62-A062-503F1FD8F2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F60DD35-8C4F-495E-BCF9-001520364F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2B41B-3877-4F14-8235-3112F3B09E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17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C5D713-E45A-4932-9E20-075D2AC6E9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73D728-AEE4-4FDF-9E25-FBA263C287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F01B42-2A69-4E4D-9903-D9A6A99A6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E0327-C769-41FF-926E-3B75C474B0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94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F7D33-1005-4967-AFAD-8CE56C5DE7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54B234-9B3D-4878-A165-F63C0E80C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0C3E9-F79C-4802-9528-5F7BBA1760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979B5-DC14-4550-A36A-F72879BA4A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75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116C52-81C8-4371-9482-7ADE16B78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20CDED-9375-4401-9600-33F66F824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F80CD6D-6800-413E-81BF-7700A5DA71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241559-9C5A-4077-85A2-EAB8168CEC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EDB423D-265B-4080-8A05-AD51567A54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FE8990E1-7AE2-407A-B019-08E48C2830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customXml" Target="../ink/ink2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customXml" Target="../ink/ink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customXml" Target="../ink/ink9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04BBFD-E64C-4EA5-A1EE-3B66142E1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3ACE1-1056-4F02-B40C-F9C076187A3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4CD37AD-F098-44F8-8FD2-9D1A22B2C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348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3: Performance/Power, MIPS Instructions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D4816BC-5088-4C54-BDB4-58FA1A4A6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9EF36DC9-3789-4440-8A6D-CC72238E1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77589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performance/power equations,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MIPS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HW1 is due on Thursday (+ 1.5 days)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TA office hours begin today (CADE Lab, TA queue)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B3432A-97B1-4450-B59F-E4B15D755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BD9DA-C6E2-402A-9C77-66577C530436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12E0EC05-5177-4FE1-AE22-E3B46B30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618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Benchmark Suites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9CFE1F1-E08C-421B-9153-95EC738E4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31D33654-0EDE-4B91-8E4F-C1D73CFE3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3439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vendor announces a SPEC rating for their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measure of execution time for a fixed collection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function of a specific CPU, memory system, IO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system, operating system, compiler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enables easy comparison of different systems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key is coming up with a collection of relevant programs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100A196-B987-2008-23CD-258658B6D6ED}"/>
                  </a:ext>
                </a:extLst>
              </p14:cNvPr>
              <p14:cNvContentPartPr/>
              <p14:nvPr/>
            </p14:nvContentPartPr>
            <p14:xfrm>
              <a:off x="932040" y="958320"/>
              <a:ext cx="1901520" cy="110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100A196-B987-2008-23CD-258658B6D6E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2680" y="948960"/>
                <a:ext cx="1920240" cy="129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72CB7D7-2349-4C22-9DEE-0D077B0B6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04423-60AE-433C-A767-8AE81D0FC29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173646-0FEC-4B7B-A525-A71266682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876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 CPU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BEADE80B-9D8B-453C-AF8E-FF0C3B2EC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CBABB4AC-2E12-4821-84CA-4B40BD94F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458" y="1371600"/>
            <a:ext cx="8542147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SPEC: System Performance Evaluation Corporation, an industry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consortium that creates a collection of relevant programs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 2006 includes 12 integer and 17 floating-point applications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SPEC rating specifies how much faster a system is, compared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 a baseline machine – a system with SPEC rating 600 is 1.5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times faster than a system with SPEC rating 400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this rating incorporates the behavior of all 29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 – this may not necessarily predict performance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your favorite program!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Latest version: SPEC 2017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F027EE1-CB2D-8C14-D2B9-2DB7362A6520}"/>
                  </a:ext>
                </a:extLst>
              </p14:cNvPr>
              <p14:cNvContentPartPr/>
              <p14:nvPr/>
            </p14:nvContentPartPr>
            <p14:xfrm>
              <a:off x="2442960" y="2909160"/>
              <a:ext cx="4813560" cy="3812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F027EE1-CB2D-8C14-D2B9-2DB7362A65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33600" y="2899800"/>
                <a:ext cx="4832280" cy="3831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BB3056-88DC-48B7-B238-477D34B77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E4321-4FED-489A-AE31-5DB884A1FADB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C594773B-97E3-40C7-886C-EB9488E18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647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Deriving a Single Performance Number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40E4B38E-D5E4-47B6-A089-790B4CAF1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AF00087B-36BC-44A6-8128-568BB1F8D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258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is the performance of 29 different apps compressed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into a single performance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 uses geometric mean (GM) – the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each program is multiplied and the N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root is derived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Another popular metric is arithmetic mean (AM)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average of each program’s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Weighted arithmetic mean – the execution times of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 are weighted to balance priorities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03B1F3-188C-65B5-1293-EEB1314BEF1F}"/>
                  </a:ext>
                </a:extLst>
              </p14:cNvPr>
              <p14:cNvContentPartPr/>
              <p14:nvPr/>
            </p14:nvContentPartPr>
            <p14:xfrm>
              <a:off x="2282040" y="3063600"/>
              <a:ext cx="2888280" cy="1252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03B1F3-188C-65B5-1293-EEB1314BEF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72680" y="3054240"/>
                <a:ext cx="2907000" cy="1271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C0239D5-6FBA-4740-9870-1995FF9E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E680D-809B-465B-9A1A-08F941B9B4F7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E71B99A8-1050-4FE9-90B2-6326896A8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667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Amdahl’s Law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290A843C-FD42-4815-8303-CED28FACF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F2BBC70C-621A-4DD8-9F08-E73652953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2641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Architecture design is very bottleneck-driven – make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common case fast, do not waste resources on a component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has little impact on overall performance/power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Amdahl’s Law: performance improvements through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enhancement is limited by the fraction of time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enhancement comes into play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a web server spends 40% of time in the CPU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60% of time doing I/O – a new processor that is 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times faster results in a 36% reduction in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(speedup of 1.56) – Amdahl’s Law states that maximum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execution time reduction is 40% (max speedup of 1.66)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3460EA5-49E9-823B-FB11-A273E79B1BBA}"/>
                  </a:ext>
                </a:extLst>
              </p14:cNvPr>
              <p14:cNvContentPartPr/>
              <p14:nvPr/>
            </p14:nvContentPartPr>
            <p14:xfrm>
              <a:off x="5413680" y="3645000"/>
              <a:ext cx="3420000" cy="3005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3460EA5-49E9-823B-FB11-A273E79B1BB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04320" y="3635640"/>
                <a:ext cx="3438720" cy="3024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A293058-BC93-49F3-B6F8-AB2C2D31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F289E-CD84-464D-80E8-120B59AF685B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8642FFD3-41EF-4553-812D-F98CDF8B0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15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Principles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03D06A3-455F-4728-9AA5-03AD0901F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59069F52-235E-422D-8854-7EB5E1002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1447800"/>
            <a:ext cx="736066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Amdahl’s Law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Energy: performance improvements typically also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in energy improvements – less leakage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90-10 rule: 10% of the program accounts for 90%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Principle of locality: the same data/code will be used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again (temporal locality), nearby data/code will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touched next (spatial locality)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9966FD8-3385-453B-A750-F27A9A8E8439}"/>
                  </a:ext>
                </a:extLst>
              </p14:cNvPr>
              <p14:cNvContentPartPr/>
              <p14:nvPr/>
            </p14:nvContentPartPr>
            <p14:xfrm>
              <a:off x="420480" y="65880"/>
              <a:ext cx="8582400" cy="5522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9966FD8-3385-453B-A750-F27A9A8E84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1120" y="56520"/>
                <a:ext cx="8601120" cy="5541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D0ADB9-A6E6-42BA-92C7-A3573BABF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3C661-BBD1-4FEE-A10C-91C45C776992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65210B7-4F97-4625-A401-8F28394F5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87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A48ADF98-86E9-47EF-8727-DB8629AE6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AE8C5A-9590-4A5E-BEC0-52C8A003D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9017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Knowledge of hardware improves software quality: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compilers, OS, threaded programs, memory management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trends: growing transistors, move to multi-core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accelerators, slowing rate of performance improvement,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power/thermal constraints, long memory/disk latencies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Reasoning about performance: clock speeds, CPI,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benchmark suites, performance and power equations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Next: assembly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BD6FA7-10F3-45AE-851F-48313E35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BA294-5FE4-4DBC-9F1B-E73F82652C72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95EE98-25E0-4C8E-A702-4951A3A27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40A72F2-2BF6-442B-A786-7F8A9496DD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795AC8A2-45C3-4D95-9F5C-82E6950E2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0663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Understanding the language of the hardware is key to understanding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the hardware/software interface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program (in say, C) is compiled into an executable that is composed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machine instructions – this executable must also run on future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machines – for example, each Intel processor reads in the same x86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instructions, but each processor handles instructions differently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Java programs are converted into portable bytecode that is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into machine instructions during execution (just-in-time compilation)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are important design principles when defining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set architecture (ISA)?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795712D-F097-D7D6-FC52-247FA030A004}"/>
                  </a:ext>
                </a:extLst>
              </p14:cNvPr>
              <p14:cNvContentPartPr/>
              <p14:nvPr/>
            </p14:nvContentPartPr>
            <p14:xfrm>
              <a:off x="1136520" y="42840"/>
              <a:ext cx="7526160" cy="2400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795712D-F097-D7D6-FC52-247FA030A0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27160" y="33480"/>
                <a:ext cx="7544880" cy="241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D4AB72-0698-476B-90AF-6F26A76F3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FCB2-FDDD-4425-A41A-B61789A4BD61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91CB975-CD82-4A16-9549-0958C53A3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D1D6FDE9-CCCC-4684-8D3A-B576DB29A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D94DE4A8-2829-491A-8CDB-2ECA3AD4B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9978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design principles when defining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set architecture (ISA):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hardware simple – the chip must only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implement basic primitives and run fast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instructions regular – simplifies the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decoding/scheduling of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will later discuss RISC vs CISC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556C75F-A907-196B-3FE8-81F391E12140}"/>
                  </a:ext>
                </a:extLst>
              </p14:cNvPr>
              <p14:cNvContentPartPr/>
              <p14:nvPr/>
            </p14:nvContentPartPr>
            <p14:xfrm>
              <a:off x="851040" y="2398680"/>
              <a:ext cx="4149720" cy="208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556C75F-A907-196B-3FE8-81F391E1214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1680" y="2389320"/>
                <a:ext cx="4168440" cy="227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3A6D71-83CF-4F3A-9409-6B7F1D1F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7E5D9-CDBB-4178-A0A0-FF0E30B1AF4C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F725270-16ED-4CB5-981D-19A462884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164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Basic MIPS Instruction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2CD009E-F3C5-441B-8A64-E8202846C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88243162-6456-4E15-B76C-26D32A667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05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 code:                                  a = b + c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code: (human-friendly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add   a, b, c      #  a is the sum of b and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Machine code: (hardware-friendly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00000010001100100100000000100000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Translate the following C code into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a = b + c + d + e;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5636FD-597D-4FAF-A4C9-97DEB7DE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A7690-0274-4951-8A17-CC5E09D9D0F5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DD6F5ECE-6F7F-42FE-AA0B-134EA6F50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0715210E-5D23-4FCF-ACFD-C9FAB9988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10EB550-C398-499D-8F92-E332DEF9E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648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 code    a = b + c + d + e;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b, c                    add  a, b,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d         or       add  f, d,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e                    add  a, a, 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simple: fixed number of operands (unlike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line of C code is converted into multiple lines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assembly code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sequences are better than others… the second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sequence needs one more (temporary) variable  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44F1A2-270F-4C01-B5D0-D199E0F0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05B45-7C09-4D37-A5B3-C71D7D41FAC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42911A5-94C7-40F0-9D32-810B90D52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51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Primer on Clocks and Cycles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AEF295F-F965-409B-99A2-A28E48723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F4C6A8C-A6E3-CD25-C427-DF2BDE202A42}"/>
                  </a:ext>
                </a:extLst>
              </p14:cNvPr>
              <p14:cNvContentPartPr/>
              <p14:nvPr/>
            </p14:nvContentPartPr>
            <p14:xfrm>
              <a:off x="284040" y="100800"/>
              <a:ext cx="8768160" cy="6572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F4C6A8C-A6E3-CD25-C427-DF2BDE202A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4680" y="91440"/>
                <a:ext cx="8786880" cy="659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BEE2133-94F2-3698-74A6-113E115366CF}"/>
                  </a:ext>
                </a:extLst>
              </p14:cNvPr>
              <p14:cNvContentPartPr/>
              <p14:nvPr/>
            </p14:nvContentPartPr>
            <p14:xfrm>
              <a:off x="235800" y="3933360"/>
              <a:ext cx="8588880" cy="1306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BEE2133-94F2-3698-74A6-113E115366C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6440" y="3924000"/>
                <a:ext cx="8607600" cy="1325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7B2E4E-0155-4EA2-94E0-FCA7AB9F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E7CE5-C7F7-4026-8873-D7E1B7B03153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524E1D59-A33E-4BE3-BF70-63DED46D2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226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B2D69182-71F4-4132-B9F1-1A298258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7B90BF1-F6F6-40AB-BA46-1F39F0F8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550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CPU execution time = CPU clock cycles  x  Clock cycle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cycle time =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processor has a frequency of 3 GHz, the clock ticks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 billion times in a second – as we’ll soon see, with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tick, one or more/less instructions may complete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10 seconds on a 3 GHz processor,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how many clock cycles did it run for?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2 billion clock cycles on a 1.5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processor, what is the execution time in seconds?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FF4E4F2-52A9-4790-2422-54F84958DE95}"/>
                  </a:ext>
                </a:extLst>
              </p14:cNvPr>
              <p14:cNvContentPartPr/>
              <p14:nvPr/>
            </p14:nvContentPartPr>
            <p14:xfrm>
              <a:off x="142200" y="139680"/>
              <a:ext cx="8963640" cy="6492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FF4E4F2-52A9-4790-2422-54F84958DE9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2840" y="130320"/>
                <a:ext cx="8982360" cy="6511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DCCB977-20CB-4752-83FA-B261CAEC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6E9F2-77EA-4D11-A043-7635DC1C7C0A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596A3C6-3697-4298-8C5E-6DBF59605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26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II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9399082-ADB8-42D2-9C27-5256BDA44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D1FF41E-3BC7-4651-A8BD-AA9402ACE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084" y="1641523"/>
            <a:ext cx="80653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CPU clock cycles =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clock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per instruction (CPI)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Substituting in previous equation,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 x 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a 2 GHz processor graduates an instruction every third cycle,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many instructions are there in a program that runs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 seconds?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3FF5F6A-035A-FADE-D787-EB4C4EFD755E}"/>
                  </a:ext>
                </a:extLst>
              </p14:cNvPr>
              <p14:cNvContentPartPr/>
              <p14:nvPr/>
            </p14:nvContentPartPr>
            <p14:xfrm>
              <a:off x="99000" y="164160"/>
              <a:ext cx="8805240" cy="675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3FF5F6A-035A-FADE-D787-EB4C4EFD755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640" y="154800"/>
                <a:ext cx="8823960" cy="677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17DBFC4-A6ED-47B6-82F3-BAB1FD64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EDF33-0EF9-4A1A-BA4D-E83A0DC0FAD8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A338F205-4364-4B5E-86BC-43B0BB307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61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Factors Influencing Performance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C6DB4B90-079C-4A28-A379-3BDA2AC8B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32076C1-7E99-4844-9FA9-31BCAAB00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147"/>
            <a:ext cx="788344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x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cycle time: manufacturing process (how fast is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transistor), how much work gets done in each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(more on this later)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the quality of the compiler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set architecture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CPI: the nature of each instruction and the quality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architecture implementation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E3CF15-7835-A1A1-9C8C-85118B715A73}"/>
                  </a:ext>
                </a:extLst>
              </p14:cNvPr>
              <p14:cNvContentPartPr/>
              <p14:nvPr/>
            </p14:nvContentPartPr>
            <p14:xfrm>
              <a:off x="919800" y="1390680"/>
              <a:ext cx="7377840" cy="4292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E3CF15-7835-A1A1-9C8C-85118B715A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0440" y="1381320"/>
                <a:ext cx="7396560" cy="431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0ED3D03-4DE8-CEEF-7AA3-721968C863D0}"/>
                  </a:ext>
                </a:extLst>
              </p14:cNvPr>
              <p14:cNvContentPartPr/>
              <p14:nvPr/>
            </p14:nvContentPartPr>
            <p14:xfrm>
              <a:off x="7043040" y="2130310"/>
              <a:ext cx="360" cy="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0ED3D03-4DE8-CEEF-7AA3-721968C863D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34040" y="212131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B60822-C490-4BD2-89B9-F7A232E5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D25EC-4E19-46E1-8B81-EE3F483C4B28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58E987EE-975E-4F1F-A6CF-EFA572C2D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CD8F58C-8393-4F43-BB40-B5E9BA9D0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5E08937B-FFEF-45D5-B29A-087791F9E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478" y="1583353"/>
            <a:ext cx="808330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x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Which of the following two systems is better?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program is converted into 4 billion MIPS instructions by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compiler ; the MIPS processor is implemented such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instruction completes in an average of 1.5 cycles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clock speed is 1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same program is converted into 2 billion x86 instructions;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x86 processor is implemented such that each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completes in an average of 6 cycles and the clock speed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1.5 GHz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CF30C74-3494-7BD8-0919-048992B500F8}"/>
                  </a:ext>
                </a:extLst>
              </p14:cNvPr>
              <p14:cNvContentPartPr/>
              <p14:nvPr/>
            </p14:nvContentPartPr>
            <p14:xfrm>
              <a:off x="597240" y="82080"/>
              <a:ext cx="8495280" cy="6503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CF30C74-3494-7BD8-0919-048992B500F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7880" y="72720"/>
                <a:ext cx="8514000" cy="6521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184DE-63B1-4940-85B0-7E7BAEEA3A7C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0B69A54C-58EE-44DA-8349-9DF3B61D7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92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and Energy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685EB1BA-3C0F-4CE0-AAD4-EFE16CF46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D982BC-00D3-41B7-9417-37975ABB0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16011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power = dynamic power + leakage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Dynamic power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activity x capacitance x voltage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frequency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Leakage power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voltage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  =  power  x 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(joules)     (watts)     (sec)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a CPU-bound program,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Execution time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cycle time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DABE97F-C8EC-1D11-9194-C8E3140CB3F3}"/>
                  </a:ext>
                </a:extLst>
              </p14:cNvPr>
              <p14:cNvContentPartPr/>
              <p14:nvPr/>
            </p14:nvContentPartPr>
            <p14:xfrm>
              <a:off x="807120" y="82440"/>
              <a:ext cx="8318520" cy="6257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DABE97F-C8EC-1D11-9194-C8E3140CB3F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7760" y="73080"/>
                <a:ext cx="8337240" cy="627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B2249C5-38A3-F3DF-14B6-A2B3ED657D69}"/>
                  </a:ext>
                </a:extLst>
              </p14:cNvPr>
              <p14:cNvContentPartPr/>
              <p14:nvPr/>
            </p14:nvContentPartPr>
            <p14:xfrm>
              <a:off x="5686560" y="5590270"/>
              <a:ext cx="360" cy="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B2249C5-38A3-F3DF-14B6-A2B3ED657D6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77560" y="558127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D4FE2-65B1-463E-BCEB-F4C354A3FB10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E460B73D-3196-47E1-BC8F-710FC104C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Problem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DC830141-CD59-45C9-BD6A-3202D30954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ADA785D-9382-4E64-B01A-676FC978C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30387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1 GHz processor takes 100 seconds to execute a CPU-bound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program,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leakage power.  Does the program consume less energy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Turbo boost mode when the frequency is increased to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B8FE7A-3036-3D2A-C25E-B081C676933D}"/>
                  </a:ext>
                </a:extLst>
              </p14:cNvPr>
              <p14:cNvContentPartPr/>
              <p14:nvPr/>
            </p14:nvContentPartPr>
            <p14:xfrm>
              <a:off x="134280" y="213480"/>
              <a:ext cx="8791200" cy="6649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B8FE7A-3036-3D2A-C25E-B081C676933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920" y="204120"/>
                <a:ext cx="8809920" cy="6667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7D151C-0CA3-43E0-8345-2DB97F03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50385-20E1-4AD9-AD75-BE730BC7A9AA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BA0B29C-1745-420C-BD07-E84378D80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Problem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F5F17172-4497-43B9-88BD-9D3144096A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7AB57117-7877-40DA-B2D5-B54D7E040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30387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1 GHz processor takes 100 seconds to execute a CPU-bound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program,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leakage power.  Does the program consume less energy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Turbo boost mode when the frequency is increased to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Normal mode energy = 100 W x 100 s = 10,000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Turbo mode energy = (70 x 1.2 + 30) x 100/1.2 = 9,500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Note: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Frequency only impacts dynamic power, not leakage power.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We assume that the program’s CPI is unchanged when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frequency is changed, i.e., exec time varies linearly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with cycle time.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217B489-384A-9EDE-F61D-1298E0A7391A}"/>
                  </a:ext>
                </a:extLst>
              </p14:cNvPr>
              <p14:cNvContentPartPr/>
              <p14:nvPr/>
            </p14:nvContentPartPr>
            <p14:xfrm>
              <a:off x="6454080" y="4126320"/>
              <a:ext cx="1132200" cy="9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217B489-384A-9EDE-F61D-1298E0A739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44720" y="4116960"/>
                <a:ext cx="1150920" cy="11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48847</TotalTime>
  <Words>1531</Words>
  <Application>Microsoft Office PowerPoint</Application>
  <PresentationFormat>On-screen Show (4:3)</PresentationFormat>
  <Paragraphs>257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259</cp:revision>
  <dcterms:created xsi:type="dcterms:W3CDTF">2002-09-20T18:19:18Z</dcterms:created>
  <dcterms:modified xsi:type="dcterms:W3CDTF">2023-01-17T17:28:05Z</dcterms:modified>
</cp:coreProperties>
</file>