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63" r:id="rId3"/>
    <p:sldId id="560" r:id="rId4"/>
    <p:sldId id="561" r:id="rId5"/>
    <p:sldId id="562" r:id="rId6"/>
    <p:sldId id="507" r:id="rId7"/>
    <p:sldId id="508" r:id="rId8"/>
    <p:sldId id="519" r:id="rId9"/>
    <p:sldId id="510" r:id="rId10"/>
    <p:sldId id="520" r:id="rId11"/>
    <p:sldId id="521" r:id="rId12"/>
    <p:sldId id="540" r:id="rId13"/>
    <p:sldId id="541" r:id="rId14"/>
    <p:sldId id="542" r:id="rId15"/>
    <p:sldId id="551" r:id="rId16"/>
    <p:sldId id="543" r:id="rId17"/>
    <p:sldId id="54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67E33F-2469-4159-8222-7E1753EA81C6}" v="1" dt="2023-01-12T17:40:43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9167E33F-2469-4159-8222-7E1753EA81C6}"/>
    <pc:docChg chg="modSld">
      <pc:chgData name="Rajeev Balasubramonian" userId="d1fdae7ed13c9a74" providerId="LiveId" clId="{9167E33F-2469-4159-8222-7E1753EA81C6}" dt="2023-01-12T17:40:43.899" v="0"/>
      <pc:docMkLst>
        <pc:docMk/>
      </pc:docMkLst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363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363"/>
            <ac:inkMk id="2" creationId="{2A5F52D2-33D6-B642-BF5D-FB6B37D55945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07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07"/>
            <ac:inkMk id="2" creationId="{BCF266E4-1A33-0987-D902-7EF7DFC155DA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08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08"/>
            <ac:inkMk id="2" creationId="{E5D93B13-B4CF-66EA-BF9E-29C40F11EDA1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19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19"/>
            <ac:inkMk id="2" creationId="{BF62E114-AF00-93D0-9907-1F64214472E9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20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20"/>
            <ac:inkMk id="2" creationId="{71A3F81A-C000-0E37-9C10-CF7C6A9150B2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21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21"/>
            <ac:inkMk id="2" creationId="{BA59AB14-2E51-49EF-F8B8-ECDD9DD0C69D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40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40"/>
            <ac:inkMk id="2" creationId="{18618CB4-2EB2-CF36-99AE-413A3DCB9D22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41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41"/>
            <ac:inkMk id="2" creationId="{C43376D8-7B82-6643-49B6-28F5D420F2FB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42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42"/>
            <ac:inkMk id="2" creationId="{B5CE223E-A632-D21E-CF4C-0C6103FC3091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51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51"/>
            <ac:inkMk id="2" creationId="{3F4C6A8C-A6E3-CD25-C427-DF2BDE202A42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60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60"/>
            <ac:inkMk id="2" creationId="{5732E7EB-9706-5C64-D938-81F4AFBEAB3D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61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61"/>
            <ac:inkMk id="2" creationId="{00655D41-3BEB-B1CC-96CB-B0F7FE3EB733}"/>
          </ac:inkMkLst>
        </pc:inkChg>
      </pc:sldChg>
      <pc:sldChg chg="addSp">
        <pc:chgData name="Rajeev Balasubramonian" userId="d1fdae7ed13c9a74" providerId="LiveId" clId="{9167E33F-2469-4159-8222-7E1753EA81C6}" dt="2023-01-12T17:40:43.899" v="0"/>
        <pc:sldMkLst>
          <pc:docMk/>
          <pc:sldMk cId="0" sldId="563"/>
        </pc:sldMkLst>
        <pc:inkChg chg="add">
          <ac:chgData name="Rajeev Balasubramonian" userId="d1fdae7ed13c9a74" providerId="LiveId" clId="{9167E33F-2469-4159-8222-7E1753EA81C6}" dt="2023-01-12T17:40:43.899" v="0"/>
          <ac:inkMkLst>
            <pc:docMk/>
            <pc:sldMk cId="0" sldId="563"/>
            <ac:inkMk id="2" creationId="{52B52474-E1B3-2EFA-F3C0-77656E51297B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1E6CEFF8-A89B-4736-ABCA-F9C3F6899B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30A4744C-179B-4802-A984-C9EE947C6F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C87E2EC7-8333-4CA8-B91B-927952387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4A2BA5B5-202E-4ECC-BA57-6EDCB8B392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57AEFF-8265-46F2-B357-CEE79AFBAE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08:50.8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11410 3968 589 0,'1'-6'101'0,"-2"0"51"16,-2-7-49-16,-4 2-19 16,4 0-17-16,3 0 7 15,2-2 25-15,1 4 5 16,0-2-13 0,2 1-7-16,-5 9-14 15,0 1-7-15,-8-2-14 16,0 10 1-16,-3 11-3 15,-2 6-1-15,1 7-4 0,2 6-8 0,7 12-7 16,2 10-1-16,1 16-3 31,1 7-5-31,-1 15-10 16,0-3-3-16,0-4-2 16,-5-6-1-16,1-19 1 15,4-7-2-15,1-24-15 0,7-7-12 0,0-19-56 31,5-5-58-31,1-20-303 16,-6-9 271-16</inkml:trace>
  <inkml:trace contextRef="#ctx0" brushRef="#br0" timeOffset="371.87">11806 3637 777 0,'12'-17'143'0,"1"3"134"15,0 2-16-15,-6 12-51 0,1 2-38 16,-4 14-49-16,-3 9-18 0,-1 11-26 15,-5 15-15-15,2 12-31 16,-5 5-12-16,4 18-13 16,-3 6-4-16,3 4-2 31,0 3 0-31,-2-9 2 16,3-6-19-16,0-18-52 15,-2-8-38-15,0-5-101 16,-3-8-50-16,2-8-192 15,-5-12 245-15</inkml:trace>
  <inkml:trace contextRef="#ctx0" brushRef="#br0" timeOffset="568.86">11328 4353 1579 0,'17'-6'142'0,"7"-2"71"16,12-16-53-16,7-3-10 0,6-10-72 15,-4 0-38-15,3 1-36 16,-3 6-35-16,-8 5-110 16,5 4-84-16,-1 9 106 15</inkml:trace>
  <inkml:trace contextRef="#ctx0" brushRef="#br0" timeOffset="1087.04">12118 3870 1027 0,'14'-18'162'0,"-4"-1"196"0,-7 11-224 15,5 8-6-15,-11 20-60 16,-2 18-23-16,0 28-30 16,-4 19-7-16,-2 23-2 15,6 2-6-15,5-9-6 16,2-10-4 0,23-29-2-16,0-19-2 0,13-21 11 0,0-14 6 15,0-18 28 1,-4-12 13-1,-2-16 23-15,-7-8 18 16,0 2-25-16,-1 6-13 0,-8 12-25 16,7 13-24-16,-8 16-2 15,2 18-5 1,2 20-1-16,-5 8-7 0,8 6-22 16,-1-6 3-16,10-12 2 0,9-2 11 15,1-24 35 1,6-5 22-16,-4-9 28 15,-5-14 15-15,-7-15 24 16,-6-9-13-16,-3-20-11 16,-1-5-12-16,-8-21-28 0,-9-1-7 0,-2-2-19 31,-4 9-8-31,-6 31-12 16,2 15-17-16,-2 30-64 0,5 5-53 0,5 4-207 15,1 5 196 1</inkml:trace>
  <inkml:trace contextRef="#ctx0" brushRef="#br0" timeOffset="1412.42">13677 3796 1606 0,'1'0'138'0,"-1"3"92"0,2-1-30 16,-1 6-58-16,4 9-34 15,8 16-58-15,-5 16-10 16,4 22-16-1,1 10-15-15,-8 9-5 0,4-2-5 16,-6-11-38-16,4-11-38 0,-3-15-130 31,6-7-141-31,1-6 190 16</inkml:trace>
  <inkml:trace contextRef="#ctx0" brushRef="#br0" timeOffset="2008.65">15332 3922 1247 0,'14'-6'145'0,"-3"-2"126"0,2 4-59 16,-6 4-38-16,4 0-44 15,4 12-55-15,5 15-16 16,1 22-26 0,1 17-8-16,-8 30-18 0,-3 15-3 15,-9 16-22 1,-2 1-40-16,-4-8-129 0,-5-6-67 15,7-17-233 1,-4-15 254-16</inkml:trace>
  <inkml:trace contextRef="#ctx0" brushRef="#br0" timeOffset="2305.53">15508 4064 1612 0,'19'-12'127'0,"-5"2"66"16,7 1-22-16,-4 7-46 15,7 2-31-15,4 2-38 16,-2 9-12-16,11 8-27 16,-2 6-8-16,-8 8-10 15,0 7-2-15,-24-1 10 16,-3-1 2-16,-14-5 2 15,-4-5-4-15,-7-6-18 16,-8-4-17-16,-5-4-45 16,-6-8-30-16,-11-7-100 15,1-6-72-15,5-16 151 16</inkml:trace>
  <inkml:trace contextRef="#ctx0" brushRef="#br0" timeOffset="2633.36">16073 4042 1311 0,'8'16'141'16,"-8"3"100"-16,-8 11-127 16,-5-2-6-16,-1 7-68 0,6-2-22 15,10 0-18 1,7-7-1-16,18-11-2 15,8-4 0-15,14-11 12 0,8-8 13 16,-5-9 27-16,-7-5 14 16,-7-8 18-16,-11-5 0 0,-9-1 3 15,-12 0-5 1,-17 3-19-16,-10-4-11 0,-17 11-37 31,-9 0-11-31,-21 12-15 0,-3 5-14 0,5 7-64 16,4 2-50-16,33 8-123 15,6 2-100-15,30 2 204 16</inkml:trace>
  <inkml:trace contextRef="#ctx0" brushRef="#br0" timeOffset="2939.16">16829 3984 1590 0,'22'0'138'0,"-19"0"78"15,-19 2-33-15,-31 5-71 16,-8 4-25-16,-12 5-39 16,1 2-8-16,16 2-19 15,10-3-19-15,26 2-12 0,8-4-6 16,22 4 1-16,14 3 7 16,14 6 8-16,14 4 0 15,8-1 1 1,1 4 1-16,-11-2 0 15,-5-2 1-15,-26 3 4 0,-17 0 3 0,-29-2 1 32,-16-4 0-32,-30 5-33 15,-5-4-38-15,-7-6-115 0,8-4-79 16,20-17-315-16,12-2 320 16</inkml:trace>
  <inkml:trace contextRef="#ctx0" brushRef="#br0" timeOffset="3158.5">17218 3724 1514 0,'15'-11'175'0,"-4"4"97"0,-11 12-97 16,-8 1-24-16,-2 20-73 15,-1 7-21-15,5 19-24 16,-2 13-10-16,5 12-16 15,1 11-6-15,2 2 7 16,0 0-28-16,-1-8-69 16,-1 0-74-16,-3-14-328 0,2-2 295 15</inkml:trace>
  <inkml:trace contextRef="#ctx0" brushRef="#br0" timeOffset="3547.1">17032 4217 1475 0,'14'2'90'16,"9"4"51"0,10 5 61-16,8-3 7 0,0 2-47 0,11-2-91 15,1-2-22-15,11-3-20 0,3-3-6 16,3-3-3-16,-4-2 1 15,-6-7-4-15,-13-1 0 16,-14-8 8-16,-7 2 0 16,-15-4-4-16,-10-2 1 0,-13-4-11 15,-12 2-3 1,-11 4-2-16,1 4-5 16,-7 19-6-16,-2 11-3 15,-6 24-6-15,5 12 1 16,8 14 4-16,12 4 0 15,22 1 3-15,12-1-12 0,18-11-45 16,10-2-39-16,16-13-101 16,7-9-44-16,7-16-122 15,5-6-114-15,1-16 283 16</inkml:trace>
  <inkml:trace contextRef="#ctx0" brushRef="#br0" timeOffset="3918.53">18212 4378 1017 0,'16'-44'184'0,"-8"11"167"0,-21-2-64 15,-21 23-97-15,-9 9-48 16,-15 15-81-16,1 12-21 16,5 7-38-16,5 6-8 15,18-3-1 1,13-1-5-16,18-7-11 16,12-4-3-16,11-10 0 15,5-5 3-15,7-11 16 0,4 0 6 16,3-14 15-16,-3-5 6 15,-3-14 8-15,-4-7 3 0,-12-19-4 32,1-8-2-32,-12-25-2 0,0-3 0 15,-8-13-2-15,-5 8-3 16,2 22-7-16,-1 20 3 0,-7 37 3 16,6 22 1-16,-7 34 2 31,-12 20-3-31,-2 31-13 0,-3 9-2 15,6 18-4-15,13 1-5 16,9-4 3-16,9-8-18 16,10-24-62-16,9-9-48 15,11-20-226-15,8-5 208 16</inkml:trace>
  <inkml:trace contextRef="#ctx0" brushRef="#br0" timeOffset="4863.18">19967 3580 1012 0,'1'-8'139'0,"1"7"142"16,-2 1-46-16,0 1-31 15,-2 4-44-15,1 8-74 16,-3 9-23-16,1 25-22 16,2 10-7-16,-2 19-10 15,1 9-11-15,-1 5-9 32,-3 1-6-32,4-3-4 0,2-7 2 0,0-13-37 15,3-7-25 1,3-14-95-16,-2-10-81 0,-1-18 136 15</inkml:trace>
  <inkml:trace contextRef="#ctx0" brushRef="#br0" timeOffset="5586.3">20500 4202 1177 0,'8'-21'135'0,"0"1"127"0,-4-4-56 0,-4-1-23 16,-4-2-54-16,-7 0-64 16,-7 0-17-16,-7 2-16 15,1 6-12-15,-17 13-21 16,-1 6-7-16,-6 23-9 31,-5 9 4-31,9 15 2 0,6 5 1 16,25-3-9-16,13-6-3 15,16-13-2-15,17-5 2 16,5-11 15-16,-2-6 7 16,11-11 9-16,-10-10 8 0,2-12 16 15,-9-6 6-15,-8-4 16 16,-1-1-2-16,-9 1-7 15,1 7-9 1,-7 12-14-16,-6 5-6 16,-3 19-12-16,0 11-1 15,3 18-7-15,5 3-2 0,11 10 0 16,2-6 1-16,1-4-35 16,10-2-18-16,1-11-40 15,1-4-20-15,4-10-21 16,1-5-15-16,-4-10-23 0,3-9 3 15,-4-13 6 1,4-10 13-16,1-21 55 0,-4-12 29 0,1-10 109 16,-6-11 60-16,-7-4 82 31,-10-4 24-31,-4 0-7 16,-8 6-18-16,-6 25-34 0,7 15-17 0,-9 28-39 15,7 17-18 1,-9 19-34-1,-3 21-13-15,-5 22-13 16,1 15-2-16,6 13-4 16,2 7-3-16,11 7-2 0,10 4-1 15,2-6-16 1,10-3-24-16,8-20-49 0,2-10-33 16,15-20-101-16,-7-9-46 15,1-14-168-15,-3-13 223 16</inkml:trace>
  <inkml:trace contextRef="#ctx0" brushRef="#br0" timeOffset="5769.33">20711 3957 1551 0,'37'13'125'0,"7"-1"48"16,17-1-15-16,4-7-74 15,0-4-34-15,-1-11-42 16,-10-5-55-16,-2-6-186 0,-2 1-148 16,-4 2 186-1</inkml:trace>
  <inkml:trace contextRef="#ctx0" brushRef="#br0" timeOffset="6337.9">21306 4077 954 0,'-3'22'87'0,"3"-5"52"0,3-4-1 16,16-8 8-1,1-5-30-15,12-11-30 0,-2-3-9 16,0-7-10-16,3 1-2 16,-8-4-1-16,-3 2 7 15,-12-2 9-15,-5 1 1 0,-18-4-11 16,-9 1-11-16,-13 12-38 15,-7 10-15-15,-6 22-14 16,-2 16-3-16,6 16 2 16,6 8 3-16,22 2 1 15,6 2 0-15,25-10 3 16,12-10 1-16,20-10 4 16,6-15 3-16,12-13 13 15,9-11 11-15,7-7 13 16,-7-14 8-16,-5-5 4 0,-2-5-4 15,-19 0-12-15,8 11-9 16,-23 13-21 0,-6 6-13-16,-19 22-8 15,-8 7-2-15,-4 15 0 16,-5-1-12-16,-1-1-23 16,6-1-8-16,4-4-12 15,1-6 17-15,2-8 26 0,5-3 8 16,-6-12 18-16,-1-1 4 15,1-10 6 1,0-10 2-16,-2-9 6 16,0-6 6-16,6-15 6 15,0-1-5-15,15-1-11 0,4 4-7 0,5 17-12 16,6 4-1-16,10 9-11 16,1 5-23-16,9-5-104 0,-3 3-109 15,-2 4 136 1</inkml:trace>
  <inkml:trace contextRef="#ctx0" brushRef="#br0" timeOffset="12782.41">23059 3632 1334 0,'1'10'93'0,"-1"-1"45"15,0 1-23-15,-1-9-44 16,-4 4-20-16,5 0-28 16,0-4-10-16,5 6-7 0,-2 2-1 15,2 5-2-15,2 8 4 16,-5 15 4-16,-2 2 0 16,0 23-2-16,-3 5-2 15,-8 23-5-15,0 11-2 16,4 3-2-16,1 4-1 15,8-17-4-15,6-7-12 0,-2-18-34 16,3-5-25 0,-1-15-79-16,-6-5-53 15,-5-20 116-15</inkml:trace>
  <inkml:trace contextRef="#ctx0" brushRef="#br0" timeOffset="13308.95">22742 4128 691 0,'-4'4'119'0,"1"-4"103"0,8 0-61 31,4-3 11-31,17 2-30 16,4-3-12-16,14 4-39 16,6 0-16-16,2 0-23 0,2 5-9 15,-10 1-21 1,5 4-10-16,-6-4-9 16,4 4-2-16,2 2-1 0,-5 1 1 15,-4 1-1-15,-6 2 0 16,-15 0-1-16,-8 3 1 15,-14 1 0-15,-10-1 1 0,-9 6 2 16,-1-1-2-16,7-4 0 16,8 6-1-16,10-6 0 15,10-1 0 1,9-2 2-16,6-4 1 0,6-10 2 16,3-3 2-16,-6-3 2 15,-2-11 2-15,-1-8 5 0,-9 0 3 16,-6-13 3-1,-10 0-1-15,-10-11-1 16,5 1-4-16,-7-3-8 16,9 9-4-16,-3 11-13 15,-3 6-10-15,-3 22-34 16,-10 6-26-16,-4 11-124 16,-3 8-178-16,-1 1 221 0</inkml:trace>
  <inkml:trace contextRef="#ctx0" brushRef="#br0" timeOffset="14067.96">24029 4276 559 0,'8'0'79'16,"-5"3"99"-16,-3-3-35 0,-14-3-15 31,0-4-33-31,-2 0-62 16,-3-4-16-16,13-2-1 0,2 0 14 0,1-1 42 31,6 1 21-31,-3 2 35 16,5 2 11-16,-5 1-11 15,0-1-16-15,-11-4-43 16,-11 0-24-16,-8 1-34 16,-6 2-9-16,-1 9-8 15,0 4-2-15,0 17-4 16,-1 4 0-16,15 14 2 0,7 3 0 0,19 9 2 31,16 1 2-31,13-7 2 16,-9-3 1-16,9-8 4 0,-7-9 3 0,-11-8 2 15,2-5 2 1,-16-11 7-16,-5-2 2 16,4-15 1-16,2-4-3 0,4-12-3 15,5-5 1 1,12-8 0-16,-5-4 0 0,15-10-4 15,1 0-2-15,1-1-1 16,1-1-2-16,-7 5 4 16,-5 4 0-16,-16 2 1 15,-5 7 2 1,-11 5 2-16,-12 7-1 16,-7 12-1-16,2 1-5 0,3 16-8 15,10-1-3-15,12 8-5 16,1 8 0-16,3 10-1 15,8 8 1-15,1 18-3 16,3 4-19-16,-12 19-40 16,-3 6-15-16,-5 10-27 15,-11 2-2-15,5-2-77 16,2-8-67-16,15-14 141 16</inkml:trace>
  <inkml:trace contextRef="#ctx0" brushRef="#br0" timeOffset="15649.85">24510 4340 962 0,'2'7'118'15,"1"-1"124"-15,-2-4-158 16,-2-2-4-16,-2-2-36 16,-2-7-4-16,-3-4-29 15,0-3-6-15,2-3-4 0,-5 2 0 16,0 1-1 0,0-4 0-16,3 5 0 0,-5 0-2 15,4 7 1-15,-2 1-1 16,0 6-3-16,0 2-2 0,-10 6-2 15,-4 2 0-15,-15 7 3 16,-4 5 2 0,0-1 3-16,6 10 0 0,11 3 0 31,8 2-1-31,19 4-1 0,7-1 1 0,16 0 0 16,7-2 1-16,11-6 1 31,4-3 4-31,-8-10 22 0,-7-9 13 0,-6-8 14 15,-10-3 8 1,-1-13-2-16,-4-3-2 16,4-9 5-16,0 0-1 15,-5-9-7-15,1 3-1 0,2-1-13 16,-3-1-7-16,9 1-16 16,4 5-6-16,-2 6-12 15,-5 4-1-15,-1 14-3 16,-9-2-2-16,-1 8-2 15,-6 8 1-15,-6 4 5 16,-2 4 4-16,-2 12 4 16,4 4-3-16,7 6-2 15,2 0-1-15,11-5-2 0,5 0 2 16,11-6-1 0,1-5 2-16,-1-7 1 15,-2-7 3-15,-4-8 3 0,-2-3 2 16,-10-13 2-16,-3-6 0 15,-2-9-1 1,-3-7-1-16,2-3-3 16,5-5 0-16,2 5-3 0,-2 6 0 15,1 17 1-15,2 7-3 16,-9 14-1-16,-2 9 0 16,0 10-3-16,-2 5 0 0,0 0 0 15,4-2 0-15,6-1 3 16,9-8-1-16,9-5 3 15,2-2 2-15,8-7 2 16,7-1 1-16,3-9-1 16,-4-3 1-16,7 2-2 15,-11-7 0-15,-2 4-2 16,-1-3 1-16,-13 6-2 16,3-2 0-16,-15 11 7 15,-15 1 2-15,0 15 6 16,-15 0 5-16,-9 8-5 15,6 1-3-15,-4 10-3 16,14 4 5-16,8 11-1 16,2 7 1-16,3 14-1 15,0 6-4-15,-4 13-7 16,-7 3-1-16,-21 7 0 16,-18-6-2-16,-29-4 4 0,-13 0 3 15,-17-6-1-15,-6-7 5 0,-5-12 3 16,-11-10 2-1,-8-20 2-15,7-18-4 0,9-31-47 16,20-19-61 0,23-37-146-16,1-15 126 0</inkml:trace>
  <inkml:trace contextRef="#ctx0" brushRef="#br0" timeOffset="17738.25">11897 5802 952 0,'0'-8'129'0,"0"2"102"0,-1 0-22 0,-2 6-59 31,-4 0-32-31,2 9-36 0,1 5-5 0,2 10 1 16,1 9-3-16,4 16-19 16,5 9-13-16,-4 21-27 15,4 10-7-15,-6 12-6 32,1-2-2-32,-3-6-23 0,3-11-30 0,-1-21-69 15,-1-7-37-15,1-19-58 16,-2-10-49-1,0-14 158-15</inkml:trace>
  <inkml:trace contextRef="#ctx0" brushRef="#br0" timeOffset="18126.27">11713 5828 1085 0,'4'-26'126'0,"7"1"106"16,-1-2-32-16,-2 2-48 16,1 3-35-16,-4 6-39 15,4 4-12-15,-5 5-12 0,5 7-2 0,4 7-13 32,7 5-5-32,10 2-9 15,13 4-3-15,17 5-8 0,8-1-3 0,18 10-2 16,-4 1-3-1,-6 5-3 1,-10 5-2-16,-25 4 1 16,-14-1 1-16,-24 9 1 0,-7-2 1 15,-25 6 0-15,-1 1-2 16,-14 1-10-16,-6 2-20 16,-9-4-30-16,-5-1-7 15,0-8 1-15,0-12 7 0,12-12 3 16,8-9-26-1,1-14-96-15,8-6-68 0,2-11 127 16</inkml:trace>
  <inkml:trace contextRef="#ctx0" brushRef="#br0" timeOffset="18848.22">12535 6179 885 0,'4'-1'114'0,"4"1"103"15,-3 0-31-15,-5 9-48 16,0 4-39-16,0 4-57 16,-2 11-17-16,-4 18-12 0,1 3-5 15,5 6-7-15,0-1-1 0,15-8-1 16,5-12 1-16,5-10 0 16,4-7 4-16,5-14 21 15,-4-6 5-15,7-19 12 16,0-1 4-1,-5-17-4-15,1-1 2 16,-14-5 11-16,-6 2 3 16,-4 0 6-16,-7 5-3 0,1 10-15 15,0 7-7-15,-3 22-13 16,0 10-4-16,-3 24-8 16,0 7-2-16,3 8-10 15,9 2 0-15,5-12-2 16,5-3 0-16,13-10 1 15,-2-11 0 1,8-10 3-16,1-8 2 0,12-13 3 16,2-7 5-16,4-14 14 0,-5 1 7 15,-14-8 6-15,-8-5-11 16,-14 0-2-16,-8 3-4 16,-16 2-2-1,-10 10 8-15,-4 16-15 16,-4 13-6-16,-1 24-9 0,0 13-4 0,3 18 0 31,8 4-1-31,16 4 0 16,15 1 2-16,15-9 1 15,12-6-1-15,13-4 2 0,7-9-3 16,6-12-36-16,8-6-24 16,-9-12-79-16,-2-4-64 15,-7-8-293-15,-9 3 296 16</inkml:trace>
  <inkml:trace contextRef="#ctx0" brushRef="#br0" timeOffset="23370.9">15541 5829 810 0,'0'0'134'0,"2"0"117"0,1-1-25 15,0 1-60-15,1 0-27 16,-4 0-36-1,-2 0-8-15,0 0-13 0,2 1-2 16,2 10-12-16,-2-3-9 0,-5 11-12 16,0 6-7-16,2 8-12 15,2 10-3-15,-7 11-14 16,8-1-4 0,-3 7-3-16,-5-5-2 15,6-3-7-15,-3-4-16 0,-1-12-57 16,6-8-42-16,2-9-157 15,-1-8 155-15</inkml:trace>
  <inkml:trace contextRef="#ctx0" brushRef="#br0" timeOffset="26698.45">16266 5481 355 0,'0'1'90'0,"3"2"62"0,-6 2 11 16,1 3-4-16,-3 1-16 16,4-2-18-16,-7-1-50 15,5-1-14-15,-7-4-39 16,10-1-10-16,0 0 11 15,-1 0 13-15,1 0 29 16,1 0 21-16,7 0 19 16,-2 5 8-16,2 1 1 0,-5 4-10 15,-3 7-19-15,-6 5-18 0,-8 16-29 32,-10 9-12-32,-18 15-18 0,-3 15-4 15,-18 13-3-15,-1 11-1 0,-1 20 0 31,0 4-1-31,12 7-11 0,4-9-9 16,9-22-7-16,9-14 0 16,10-30 5-16,-1-10-4 15,11-23-8-15,3-8-24 0,5-19-64 16,6-12-37 0,2-10-162-16,8-8 177 15</inkml:trace>
  <inkml:trace contextRef="#ctx0" brushRef="#br0" timeOffset="27049.25">16515 5791 848 0,'-6'-3'129'16,"-1"-3"76"-16,-1 6-24 16,4 0-12-16,0 6-49 15,-2 0-25 1,3 9-31-16,-3 8-7 0,3 20-29 15,-2 4-13-15,-2 15-12 32,1 2-3-32,-3 12 2 0,-1 1-31 15,-2 2-92-15,-1 2-84 16,4-18 96-16</inkml:trace>
  <inkml:trace contextRef="#ctx0" brushRef="#br0" timeOffset="27680.32">17053 5892 422 0,'0'-5'131'0,"-5"2"168"0,0-3-40 0,-4-5-26 31,4 1-29-31,-7-5-54 0,4 1-25 15,-7-1-38-15,0-2-18 16,-9 4-36 0,-4 2-13-16,-9 8-17 0,-1 6-4 15,-1 16-6-15,3 6-2 0,9 13-1 16,8 2 1-16,11 1 1 16,8-2 3-1,16-4-1-15,6-8-3 16,8-5-3-16,8-10-1 15,6-10 3 1,-1-8 4-16,-2-12 7 0,-2-2 2 0,-3-7 2 16,-4-1 1-1,-12-1 2 1,-1 2 1-16,-16 2 2 0,-3 5 2 16,-3 10 0-16,-5 9-1 0,-1 15-4 15,1 8-4-15,-3 14-4 16,0 7-2-16,8 7 0 15,-2 9 0-15,5 5 0 16,6 1 1-16,-4 0-21 16,6-2-23-16,-5-7-88 15,-1-4-59 1,-2-6 98-16</inkml:trace>
  <inkml:trace contextRef="#ctx0" brushRef="#br0" timeOffset="28931.42">18572 5511 499 0,'2'1'97'15,"-2"-1"114"-15,0 0-34 16,0-1 0-16,0-3-25 15,-4 3-33-15,3-2-8 16,-7 3-20-16,3 0-15 16,-7 6-25-16,-1 7-7 15,-12 9-4-15,0 3-2 16,-12 14-3-16,-2 5-5 0,-5 20-17 16,-8 5-3-16,-8 13-9 15,4-3-1 1,11 0 0-16,13-2-1 0,21-1-1 15,11-2-1-15,21-5 0 16,12 1-3-16,6-12-35 16,4-1-29-16,2-15-101 15,-2-4-82 1,4-13 139-16</inkml:trace>
  <inkml:trace contextRef="#ctx0" brushRef="#br0" timeOffset="29694.71">18634 5913 669 0,'0'-5'117'16,"0"0"139"-16,1-3-44 16,4 0-35-16,1 2-22 15,7-2-47-15,3 2-16 0,6-4-17 16,3 6-12-16,3-3-27 15,10 4-9 1,2 5-13-16,-3 1-6 16,-3 6-7-16,-15 3-1 0,-16 3-1 15,-2 6 1-15,-17 6 0 16,-4-1-1-16,-23 6-4 16,-4 3-4-16,-10 7-9 15,4 4-3-15,4 4-6 16,11-2 2-16,17-9 6 15,6-9 3-15,21-6 6 16,6-2 0-16,15-16 1 0,11-3 3 31,14-12 4-31,0-10 1 0,15-5 2 16,-4-1 0-16,0-2 2 0,-11 2 1 16,-16 1 2-16,-11 4 2 0,-15 3 6 31,-5 5 4-31,-5 9 5 0,0 2-2 15,-4 1-8-15,-4 11-5 16,2 9-7-16,0 1 0 16,6 9 1-1,0-5 0-15,9-6 3 16,7-2 5-16,5-10 7 16,1-7 3-16,6-10 4 0,-1-6-2 15,0-4 3 1,0-2 0-16,-12-3 1 0,-4 1 4 15,-14-1 0-15,-9 3-4 0,-12 4-8 16,-11-2-10 0,-1 6-12-16,4 2-9 0,4 1-30 15,9 4-20-15,11-6-74 16,-1-1-60-16,12-4-178 16,6 3 205-16</inkml:trace>
  <inkml:trace contextRef="#ctx0" brushRef="#br0" timeOffset="29949.16">19380 5430 1032 0,'3'0'117'16,"3"0"105"-1,-4 2-70-15,-2 9-31 16,1 1-26-16,1 14-27 16,-2 4-12-16,0 20-21 15,0 10-9-15,-3 6-17 16,-5-1-4-16,2-4-31 0,-5-9-37 16,1-11-133-1,4-3-193-15,-1-8 220 0</inkml:trace>
  <inkml:trace contextRef="#ctx0" brushRef="#br0" timeOffset="30383.74">19288 5651 1071 0,'0'-3'106'0,"0"-5"103"16,0 3-64-16,0-6-16 15,2 0-29-15,6-5-44 16,-4-4-11-16,14-1-16 16,2-1-6-16,9-1-6 0,4 2-2 15,-3 4-1-15,5 6-2 16,-9 4 5-16,1 6-1 16,-11 4 1-16,-5 10-2 15,-5 12-10-15,-6 5-1 0,-6 14-3 16,3-2-1-16,-3 1 0 31,1-4-3-31,3-7-3 0,1-7-1 0,2-11 1 31,-1-1 2-31,2-8 4 0,3-5 0 16,4-7 0-16,5-7 1 0,4-8 0 16,-1-1-1-16,5 5-2 31,-5 1-1-31,1 15-4 0,-6 4-1 0,-4 12-2 15,-3 3-23-15,-2 10-75 16,0 0-60-16,-1-3 80 16</inkml:trace>
  <inkml:trace contextRef="#ctx0" brushRef="#br0" timeOffset="30786.35">19897 5365 798 0,'-8'4'135'15,"-3"0"54"-15,2 3-24 16,2-6-21-16,3 2-54 16,1 4-10-16,9-1-6 15,0 7-4-15,7 12-14 16,11 8 0-16,4 8-13 16,10 9-9-16,14 9 1 15,6 2-2-15,-1 9-5 0,6-3-3 16,-12 8-10-16,-7-4-7 15,-22 3-4-15,-11 1-1 16,-38 6-23-16,-11 4-25 16,-34 5-59-16,-21 0-74 15,1 6 99-15</inkml:trace>
  <inkml:trace contextRef="#ctx0" brushRef="#br0" timeOffset="149155.37">17083 7479 413 0,'-2'-16'99'0,"2"3"105"0,3 1-24 16,2-3-53-16,-8-2-18 15,-3 0-29-15,-5-1-5 0,-2 4 22 16,0 5 1-16,-4 4-5 16,-10-8-3-1,10 10-21-15,14 0-9 16,-10-2 12-16,16 13 3 15,7 0-3-15,-2 10-2 0,-4 11-19 16,4 16-13-16,-8 18-16 16,0 8-7-16,2 11-15 15,-4-5-11-15,-1-6-25 0,-2-24-9 16,5-14-13-16,5-7 12 16,3-19 25-16,5 1 9 15,-10-19 16 1,-3-8 2-16,0-20-1 15,-2-11 2-15,-1-21-1 16,3-10 3-16,-2-12 18 0,-1 2 5 16,2 2 28-16,2 7 13 0,9 21 8 31,4 1 4-31,11 19-12 0,2 1-11 16,3 3-9-16,3 3-20 0,6 4-16 15,9 4-8-15,4 2-20 31,6 0 8-31,7 5-31 0,-2-3-23 16,-5 10-73 0,-9-1-57-16,-14 12-189 0,-3 1 211 0</inkml:trace>
  <inkml:trace contextRef="#ctx0" brushRef="#br0" timeOffset="149369.85">17002 7305 1056 0,'11'2'159'0,"7"1"201"16,2-6-105-16,13-2-50 0,2-8-47 15,4-2-93-15,6-1-49 16,-9 2-150-16,0 3-114 0,-3 8 129 15</inkml:trace>
  <inkml:trace contextRef="#ctx0" brushRef="#br0" timeOffset="149824.24">17558 7449 879 0,'1'33'22'0,"1"-2"-26"16,-2 4-39-16,-3-2-85 16,-2 2-12-16,-3 0 18 15,2-5 61 1,6-8 152-16,0-7 42 0,-7-13 63 16,4-7 8-16,-9-20-37 15,1-3-15-15,-4-17-43 16,6 1-31-16,9-1-34 15,8 2-7-15,9 7-10 16,8 4 8-16,10 1 23 16,5 5 0-16,2 1-5 15,5 0-7-15,-2 9-15 16,-3 2-5-16,-1 12-6 0,-4 2-6 16,-9 7-9-16,-1 5-2 0,-13 6-2 15,-3-3 1-15,-11 3 0 31,0 2 0-31,-5 1-2 16,1 7 1-16,4 4-1 16,6 2-2-16,10 6 0 15,-1-4-2-15,12-9-29 0,6 0-31 16,7-15-148-16,-1-10-224 0,-9-12 250 31</inkml:trace>
  <inkml:trace contextRef="#ctx0" brushRef="#br0" timeOffset="150030.35">18081 7036 2557 0,'2'-4'17'0,"-11"14"-7"0,-6-16 13 0,7-7-14 15,2-11-38-15,8-1-40 0,7 1-153 16,4 4-238-16,-10 3 265 16</inkml:trace>
  <inkml:trace contextRef="#ctx0" brushRef="#br0" timeOffset="150574.1">19137 6946 684 0,'-10'-10'165'0,"7"4"157"16,0-2-37-16,3 5-60 16,3 3-32-16,-1 0-35 15,-1 5-10-15,7 10-26 16,-8 9-15-16,3 22-34 15,-1 7-21-15,-2 23-31 0,-2 1-9 16,-1 5-10-16,2 7-14 16,-6-4-52-16,3-6-30 15,2-4-90 1,2-12-61-16,2-18-187 16,-1-6 236-16</inkml:trace>
  <inkml:trace contextRef="#ctx0" brushRef="#br0" timeOffset="150818.24">19509 6843 1470 0,'22'3'133'15,"-3"11"129"-15,-14 7-77 0,-10 20-38 16,-9 9-29-16,-11 18-59 15,7 6-15-15,1 7-19 16,1-4-10-16,7-9-11 16,2-7-20-16,6-5-57 15,1-3-38 1,-2-9-138-16,-4-6-182 16,0-5 253-16</inkml:trace>
  <inkml:trace contextRef="#ctx0" brushRef="#br0" timeOffset="150974.35">19853 6957 1412 0,'8'1'131'0,"-5"6"171"16,-3-1-179-16,-11-3-39 15,3 5-26-15,2-14-101 16,-2-2-69-16,13-2 61 15</inkml:trace>
  <inkml:trace contextRef="#ctx0" brushRef="#br0" timeOffset="151145.07">19804 7463 1738 0,'-1'1'134'0,"1"-4"45"15,0-12-104-15,3-6-25 0,3 1-132 16,2 1-80-16,0 14 84 16</inkml:trace>
  <inkml:trace contextRef="#ctx0" brushRef="#br0" timeOffset="151722.69">20697 6689 1255 0,'17'0'151'0,"-4"0"187"0,-7 0-129 15,-18 0-38-15,-10 1-34 16,-15 1-63-16,-10-1-29 0,-8 4-24 16,0-3-5-1,4 1-15 1,7 6-1-16,19-1-5 0,6 3-2 0,6 5 1 16,5 1 1-16,7 4 2 15,-1 4 2-15,2 7 1 16,-2 1 1-16,-13 3 1 15,4 2-2-15,-13-4-2 16,0 3-5-16,9-10-1 16,-8-13-1-16,16-2 3 15,3-12 5 1,0 2 1-16,18-2-1 16,8 0 5-16,5 3 4 0,1 5 0 15,4 5 2-15,-2 4-6 16,0 5-4-16,-7-3 0 15,6 14 0-15,-7 5-1 16,-5 1 1-16,-6 12 0 16,-14-13 0-16,-13 1 1 15,-9-1-1-15,-8-2 0 0,5-3-8 16,-9-6-42-16,4-3-32 16,-13-8-54-1,-1-5-71-15,3-10-151 16,6-6-141-16,10-12 258 15</inkml:trace>
  <inkml:trace contextRef="#ctx0" brushRef="#br0" timeOffset="152286.65">21013 6971 664 0,'17'-11'178'0,"0"-2"199"0,-9-3-157 15,-3 4 16-15,-10-6-55 16,-6 1-38-16,-8 0-34 15,-1-4-19-15,-2 9-33 16,-12 7-7-16,-5 8-27 0,-5 11-10 0,-10 13-10 31,4 8-1-31,9 6-14 16,8 6-5-16,17-7-11 16,9-4-4-16,17-11 12 0,10-9 6 15,7-7 18-15,3-9 17 16,10-11 12-1,5-6 4-15,-2-13 7 16,0 0-4-16,1-9 1 16,-14-1 11-16,-5-1-13 0,-8 8 4 15,-10 8 4-15,-6 11-5 16,-2 14 14-16,-9 14-8 0,-6 16-14 16,4 11-15-16,1 15-9 31,4 9-4-31,7 16-6 0,0-3 7 15,-7-3-20-15,3-1-15 0,-7-10-49 16,-1-1-34 0,-1-6-118-1,1-5-96-15,2-12 182 0</inkml:trace>
  <inkml:trace contextRef="#ctx0" brushRef="#br0" timeOffset="152752.1">21290 7278 1534 0,'0'21'146'0,"-3"10"97"0,-3 6-21 16,1 10-47-16,-1 10-51 16,1 0-66-16,0 2-29 15,-1 3-21-15,-4-7-15 0,1-1-45 31,-2-1-10-31,-2-8-53 0,1-8-13 16,1-16-2 0,-2-2-13-16,4-19 42 0,5 0 26 0,4-19 68 31,2-13 33-31,11-15 60 16,-5-11 23-16,-4-23 21 15,-1-2 9-15,2-10-16 0,-2-2-17 0,5 18-31 16,0 11-13-16,3 25-26 15,5 14-3-15,3 17-19 16,0 7-7-16,9 16-7 16,2 1-8-16,3 14 4 15,4 7-1-15,-4 1 1 16,-5-3 0-16,-7-1-9 16,-10-4-14-1,-18-2-16-15,-10-6-18 16,-21-3-48-16,-12-9-16 0,-10-8-85 15,0-1-72-15,12-10 165 16</inkml:trace>
  <inkml:trace contextRef="#ctx0" brushRef="#br0" timeOffset="153348.14">21648 7233 1287 0,'2'22'127'15,"3"8"41"-15,4 3 16 0,-6 6-80 16,-3 2-39-16,0-1-30 16,-1-1-13-16,1-3-17 15,-3-7-3-15,-5-12 0 16,3-7-2-16,-6-10 5 15,6-8 1-15,8-14 8 16,-1-10 2 0,6-14 14-16,0-6 16 15,0-3 21-15,1-10 8 16,5 1-3-16,4 2-10 16,4 17-22-16,1 15-9 0,1 19-11 15,-2 11-9-15,-1 11-11 16,-3 8-6-16,3 14-6 15,-4 1 1-15,2 6 1 16,-8-4 3 0,-6-6-16-16,-2-3-4 0,2-11-3 15,-2-4 2-15,-3-10 16 16,2-5 6 0,-2-10 6-16,0-4 3 0,4-16 5 15,4-1 0-15,3-19 7 16,4-4 0-16,10 3 8 0,2 9 4 15,-2 18 8 1,2 11 4-16,-2 18 0 16,3 10-2-16,-1 23-6 15,5 9-5-15,-9 19-11 0,-5 3-5 16,-1 5-10-16,-9-1-8 16,0-9-44-16,-5 1-57 0,-3-10-131 15,0-8-389 1,-11-11 380-16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59:04.51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4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2T17:06:39.724"/>
    </inkml:context>
  </inkml:definitions>
  <inkml:trace contextRef="#ctx0" brushRef="#br0">11896 515 319 0,'0'-4'156'0,"0"3"102"16,-2 6-1-16,-4-4-14 0,-1 4-57 16,-2-4-26-1,6-1-28 1,1 0-12-16,-7-6-20 16,6-3-9-16,-8-1-32 15,-2 4-16-15,-12 3-25 0,-8 0-8 0,-5 7-6 31,-6-2-1-31,-2 12-1 16,-5 5-2-16,-5 13-1 0,3 9-2 0,0 20 0 16,4 10 0-1,14 17 0-15,7-1 1 0,15 0 1 16,5-10 0-16,21-15 1 16,17-4 3-1,11-12 2-15,11-7 0 0,5-12 0 16,3-8-2-1,6-13-11-15,-4-7-41 0,2-22-130 16,-4-3-133-16,-5-15 158 16</inkml:trace>
  <inkml:trace contextRef="#ctx0" brushRef="#br0" timeOffset="388.73">12252 439 1367 0,'-9'6'163'0,"1"5"75"0,5 16-48 32,-4 6-16-32,1 21-76 0,3 12-24 0,-8 18-42 15,3 5-12-15,3 6-14 32,1-3-1-32,4-12-6 0,4-11-3 15,10-20-3-15,1-16 0 16,4-14 4-16,-4-8 3 15,-2-17 11-15,0-8 2 0,2-15 3 32,0-12 1-32,-1-14 0 0,3-2 1 15,0 5 3-15,9 13 5 16,1 18 3-16,7 23 1 16,-1 22-1-16,2 9-6 0,-2 19-10 15,-3-5-5 1,-12 2-9-16,2 3-2 0,-7-9-29 15,1-7-35-15,-3-8-119 16,-2-7-97 0,4-10 147-16</inkml:trace>
  <inkml:trace contextRef="#ctx0" brushRef="#br0" timeOffset="712.3">13000 600 1330 0,'19'-21'419'16,"-6"1"-185"-16,-1 7-10 0,1 7-76 16,-1-5-28-1,20 6-41-15,9 2-14 0,11 3-27 16,6 3-14-16,-13 10-16 16,-4 4-3-16,-27 10-6 15,-14 6-3-15,-30 13-7 16,-19 6-4-16,-17 12-4 31,-4 3 3-31,7-1 7 0,11-3 5 16,28-8 1-16,13-9 1 0,30-13 0 15,18-6 0-15,38-16 1 16,15-6 0 0,24-7-36-16,6-1-44 15,-13-8-199-15,0 1 166 16</inkml:trace>
  <inkml:trace contextRef="#ctx0" brushRef="#br0" timeOffset="20014.12">4459 6570 517 0,'9'-6'96'0,"4"6"96"16,0-2-20-16,-1 2-30 16,4-3-12-16,6-9-10 15,5 1 1-15,8-11 4 16,-4 1-1-16,1-1-22 15,-7-2-12-15,3 16-25 16,4 2-14-16,14 12-14 0,3 7-7 16,17 6-11-1,8 5-7-15,29-4-3 16,21 2 0-16,28-8 4 16,10-3 6-16,24-12-6 15,5-1 0-15,0-10-6 16,0-3-6-16,-16 4 6 15,-20-3-29-15,-31 8-109 16,-16 6-131 0,-42 0 130-16</inkml:trace>
  <inkml:trace contextRef="#ctx0" brushRef="#br0" timeOffset="20778.99">4181 8657 833 0,'-4'-3'30'0,"13"15"37"16,-1 1 54-16,0-1 42 0,0-1 15 0,11 0-3 0,1-7-12 31,10-3-29-31,6-2-16 16,21-3-42-16,17-2-23 0,35 3-33 15,17 3-13-15,24 11-7 31,11 3-2-31,22 11 0 0,5 1 0 16,0-1 2-16,9 2 0 16,-11-4-29-16,-1-1-40 0,-17-4-253 15,-4-6 202-15</inkml:trace>
  <inkml:trace contextRef="#ctx0" brushRef="#br0" timeOffset="42075.75">11905 4676 560 0,'-3'-8'97'0,"1"1"93"16,4-5-14-16,3 3-40 0,-2-2-29 0,-2 3-32 15,1-3-2 1,0 3 13-16,-2 0 18 0,-2-3 11 16,-1 5-3-16,0 0 9 31,3 4 0-31,-2-1 4 0,-1 0 3 0,3 1-23 15,-3-1-10-15,3 16-20 16,-3 10-16-16,-8 10-19 31,-11 12-11-31,-13 13-20 0,-6 8-5 0,-13 11-5 32,4 10-3-32,2 1-8 15,4 1 0-15,11-14 1 16,0-13 3-16,20-21 6 0,9-9 0 15,21-7 0-15,13-5 0 0,19-6 2 16,11-1 1-16,14-3 0 31,6-7 0-31,9-2-4 0,-1 1-23 0,-11-2-65 16,-7 0-46-16,-17-2-198 16,-5 1 190-16</inkml:trace>
  <inkml:trace contextRef="#ctx0" brushRef="#br0" timeOffset="42755.69">12642 5187 1062 0,'0'2'115'0,"0"-2"107"16,1-2-12-16,3-10 3 15,3-3-28-15,3 1-46 0,3-9-17 0,-2 1-24 16,-7-7-8-16,-4-15-16 16,-9 8-13-16,-7-13-21 15,-4 11-16-15,-6 10-12 16,-4 4-5 0,-7 24-9-16,-5 11-1 15,0 28-8-15,-2 12-1 16,7 15 0-16,9 2 1 15,9-5 2-15,6-6 2 16,20-16 2-16,5-11 4 16,22-19 3-16,-1-10 4 15,14-13 5-15,3-14 4 16,3-11 13-16,-3-1 3 16,-12 0 8-16,-8 6-6 15,-11 9-12-15,-7 4-6 0,-8 19-11 16,-8 16 3-1,-7 18-4-15,-8 15-2 16,4 10-6-16,2-4-8 0,11-11-4 16,12-6 1-16,14-18 4 15,6-6 8-15,9-14 6 16,-1-6 4-16,4-16 1 16,4-13 1-16,-3-17 3 15,6-9 2-15,-2-18 3 0,-3-5 3 16,5-13 10-1,-8-1 6-15,-6 0 9 16,-8 7 1-16,-15 16-6 0,-7 14-1 0,-5 33 3 16,-3 15-3-16,-10 26-6 15,1 13-7-15,-12 26-17 16,0 11-3-16,2 26-3 16,2 7-2-16,7 7-8 15,8-3-16-15,5-3-39 31,2-14-32-31,3-13-88 0,4-14-46 16,5-21-199-16,8-8 236 16</inkml:trace>
  <inkml:trace contextRef="#ctx0" brushRef="#br0" timeOffset="42960.68">13028 4930 1508 0,'-22'-12'165'0,"5"2"126"0,6 7-69 15,12 3-39 1,7 0-32 0,14 0-45-16,7 0-19 0,9-2-50 15,3-2-19-15,0-3-48 16,3 4-48-16,-5 3-156 16,-1 3-128-16,-5 1 185 15</inkml:trace>
  <inkml:trace contextRef="#ctx0" brushRef="#br0" timeOffset="43606.07">13450 5053 1209 0,'-10'3'100'0,"4"2"79"15,6 0-15-15,6 3-2 16,8 1-19-16,10-4-23 15,0-2-19-15,1-3-21 16,5-5-6-16,-10-3-27 16,12 2-9-16,-2-6-12 15,-2-1 0-15,7-6-9 16,-8-2 0-16,-4 3 11 16,-8 0 0-16,-14 2 11 0,-9 4 1 15,-12 4-12-15,-10 6-8 16,-11 13-10-16,-2 8-4 15,-6 14-6-15,-1 4-3 16,4 7-1-16,10 2 0 16,15-2-1-1,13 1 2-15,26-11 2 0,9-3 1 0,14-9 3 16,0-6 2-16,0-8 4 31,4-3 2-31,0-5 1 0,0 0-1 0,4-8-2 16,-8 1-1-16,-12 3-4 15,-7 2 0-15,-10 2-4 16,-7 8-4-16,-6 5-8 16,-4 1-3-1,-5 2-3-15,6 4 2 16,4-6 9-16,3-3 3 0,11-6 11 0,2-5 8 31,6-8 10-31,3-8 3 16,3-9 6-16,6-6 2 15,7-10 5-15,-2-5-4 16,12 13-7-16,-9 6-4 0,-9 24-14 16,-1 9-3-16,-13 13-8 15,-8 8-4-15,-6 17-14 16,-4-1-5-16,1 4-28 16,6-5-23-16,6-7-68 15,-6-6-46-15,9-15-71 0,2-3-52 16,9-18 177-1</inkml:trace>
  <inkml:trace contextRef="#ctx0" brushRef="#br0" timeOffset="44206.4">14699 4959 1316 0,'-8'20'133'0,"-4"-3"128"0,-6-1-48 0,1 5-14 15,-5-4-29-15,-4 5-60 16,0 3-23 0,-4 4-40-16,3 7-18 15,2 7-22-15,6 2-4 0,16-2-9 16,6-7-5 0,22-11 2-16,7-9 1 0,12-8 5 15,8-8 5-15,8-9 2 16,1-6 9-16,-4-5 9 15,-7-4 5-15,-10-3 19 16,-7-3-3-16,-16 2 2 0,2 0-3 16,-14 7-13-1,-5 7-3-15,-8 20-8 16,-4 15-3-16,-3 15-4 16,1 8-5-16,9-3-6 15,5-4-2-15,13-15-5 0,11-7 0 0,14-7-1 16,3-6 3-16,9-4 4 31,-4-7 1-31,1-7 5 16,-3-6 0-16,-7-6 2 15,-1-6 3-15,-8-5 6 16,-2-2 6-16,-9 0 1 0,-8 6 2 16,-9 18-8-16,-3 11-3 15,-8 18 2-15,-1 12-5 0,0 11-1 16,6 7-4-1,5 17-1-15,1 4 0 16,0 11-1-16,3 8 0 16,-3-3-3-16,-5 1-2 15,-6-7-6-15,-8-7-5 0,-11-5-16 32,-8 1-10-32,-22-4-53 0,-6 2-27 15,-5 2-126-15,-17-9-103 16,-13-13 198-16</inkml:trace>
  <inkml:trace contextRef="#ctx0" brushRef="#br0" timeOffset="50065.5">4416 8565 766 0,'-14'7'114'0,"5"-1"131"0,4 2-91 15,5-5-8-15,0 0-11 16,1 0-24-16,4 4-19 0,-5 2-40 16,0 5-17-16,-6 2-21 15,-5 0-4 1,3 3-8 0,6-10-2-16,23-4-1 15,15 0 1-15,46-4 29 16,22 1 17-16,43 7 21 15,16 4 6-15,37 12-13 0,7 8-10 0,12 0-13 32,24 0-6-32,-19-6-9 15,0-5-3-15,-5-17-3 16,-23-5 0-16,-31-8 4 0,-21-8-26 16,-59-3 6-16</inkml:trace>
  <inkml:trace contextRef="#ctx0" brushRef="#br0" timeOffset="71977.89">16651 8652 1023 0,'12'-14'131'16,"-1"-7"80"-16,-1 7-32 15,-7 0-8-15,-3 4-14 16,0 6-7-16,-3 2-25 16,3 2-14-16,0 0-36 15,-8 0-20-15,8 14-28 0,4 10-12 16,1 17-15-16,6 9-4 0,2 15-17 16,1 1-34-16,-1 4-124 15,-1-1-121-15,-2-11 156 16</inkml:trace>
  <inkml:trace contextRef="#ctx0" brushRef="#br0" timeOffset="72326.86">17053 8614 1309 0,'-5'14'103'0,"0"10"147"0,4 4-167 16,-7 10-23-16,0 2-9 15,2 1-55-15,6-4-18 0,8-3-16 16,9-9 0-16,7-19 16 0,9 0 20 0,0-15 57 31,0-5 30-15,-1-7 39-16,-6-1 9 0,-7 0-12 15,-12-2-12-15,-18 4-18 16,-12-1-16-16,-19-2-35 16,-2 1-18-16,-7 3-44 15,1 6-15-15,10 5-49 16,6 5-56-16,23 3-270 0,15 0 251 0</inkml:trace>
  <inkml:trace contextRef="#ctx0" brushRef="#br0" timeOffset="72628.25">17428 8587 1190 0,'-8'11'118'16,"4"4"80"-16,2-1-44 0,5 8-53 16,8 0-37-16,11 8-45 15,7-2-10-15,10-1-9 16,-1-3 0-1,9-13 1-15,-4-7 9 0,1-5 47 16,-3-7 17-16,-9-9 37 16,-5-5 14-16,-15-7-10 0,-6-1-3 15,-13-6-13 1,-8 3-8 0,-13-2-37-16,-5-3-12 0,-5 2-30 15,-3 3-19-15,-6 16-46 16,6 10-47-16,-7 20-150 15,6 6-135-15,12 17 208 16</inkml:trace>
  <inkml:trace contextRef="#ctx0" brushRef="#br0" timeOffset="73503.96">18473 8357 896 0,'0'-8'220'16,"0"0"245"-16,0-3-233 15,0 5-12-15,-5 6-82 0,3 8-36 16,-4 19-38-16,0 11-15 16,-2 25-24-1,3 4-4-15,0 12-14 16,1-3-22-16,4-10-35 15,0-7-51-15,4-12-110 16,1-8-75-16,0-10 148 16</inkml:trace>
  <inkml:trace contextRef="#ctx0" brushRef="#br0" timeOffset="73711.5">18044 8677 1104 0,'34'-12'239'0,"4"-4"266"16,22-2-264-16,8 7-9 0,0 2-94 16,0-2-41-1,-8 0-59-15,-7-5-13 0,9 5-57 16,-4 2-52-16,5 7-141 16,3 10-77-16,1 9 151 15</inkml:trace>
  <inkml:trace contextRef="#ctx0" brushRef="#br0" timeOffset="74191.09">19069 8702 811 0,'2'5'159'0,"-6"-2"160"16,-5-3-47-16,-8-8-66 0,-6-1-34 15,-14 4-65-15,-1-3-33 32,-14 13-56-32,-2 12-11 0,-3 10-9 15,0 11-6-15,18 6-8 16,4 2-4-16,23-3-10 15,9-7-2-15,20-14 15 16,10-9 8-16,15-13 27 16,1-11 10-16,7-10 11 0,-2-4 7 15,-7-7 8 1,-8-2 9-16,-11 5-2 16,-3 2-14-16,-14 10-22 0,-5 8-5 15,-5 10-17-15,-11 5 2 0,3 13-3 31,1 5-7-31,15-5 3 16,-1 1 0-16,13-9 2 16,7-7 0-16,2-11 8 0,16-2 7 15,-9-10 13-15,-4 0 13 16,-2-6 13-16,-4-2 5 16,-9 5-11-1,4 1-12-15,-3 13-16 0,-4 5-7 0,4 13-4 16,3 9-6-16,2 6-6 15,5 3-3-15,2 5 0 16,0-1 6-16,-3-2-1 16,-6-3-1-16,-14-7-26 15,-7-6-17 1,-17-2-58-16,-4-11-40 16,0-4-136-16,-1-8-95 0,11-11 204 15</inkml:trace>
  <inkml:trace contextRef="#ctx0" brushRef="#br0" timeOffset="74366.53">19419 8343 1554 0,'44'-36'177'0,"-11"12"142"0,-4 14-43 15,-7 29-88-15,-8 10-33 16,-4 31-64 0,1 6-24-16,-11 16-33 15,0 3-14-15,-2 2-28 16,1-7-44-16,-4-4-74 0,3-5-81 15,2-2 101-15</inkml:trace>
  <inkml:trace contextRef="#ctx0" brushRef="#br0" timeOffset="74646.25">19777 8598 947 0,'-1'2'209'0,"2"11"-72"0,-1-1 194 0,0 6-137 15,-9-3-24-15,-12 6-26 16,-9 2-43-16,-11 4-51 16,0 5-16-16,-6 2-26 0,6 3-8 0,19-3-25 15,17-2-6-15,19-4-14 16,12-4-7-16,10-7-33 15,3-6-38-15,-2-6-288 16,0-3 255 0</inkml:trace>
  <inkml:trace contextRef="#ctx0" brushRef="#br0" timeOffset="74923.13">20243 8624 1127 0,'-7'-5'189'32,"-15"3"227"-32,-5 1-182 0,-20 4-54 15,-6 6-38-15,-1 9-69 16,2 2-24-16,14 5-35 16,14-1-13-16,23 3-4 0,4-2 0 0,24 3-1 15,6 7 3-15,8 3 3 31,8 1 6-31,-11 1 3 16,-7-7 0-16,-23-5 0 16,-8-6-4-16,-30-3-17 15,-14-3-34-15,-11-11-83 16,-10-2-62-16,-12-11 90 0</inkml:trace>
  <inkml:trace contextRef="#ctx0" brushRef="#br0" timeOffset="75301.19">16150 9157 1128 0,'-36'22'151'0,"11"-7"128"0,17 1-51 0,32-5-24 15,18 0-18-15,32-4-12 16,16-12-6-16,38-3-31 16,24-11-16-16,53 3-42 15,30 4-25-15,58 1-34 16,20 0-11-16,53 4-7 0,12-1-2 0,5 5-1 15,-1 3-1-15,-35 3-6 32,-25 1-11-32,-66 3-48 15,-39 3-47-15,-86-8-142 16,-41 5-119-16,-68 4 203 0</inkml:trace>
  <inkml:trace contextRef="#ctx0" brushRef="#br0" timeOffset="76075.05">17553 9575 823 0,'-2'12'188'0,"2"1"143"16,0-8-80-16,-8 1-12 0,10-6-59 15,6-6-17-15,3-6-40 16,5 1-23-16,-5-1-21 16,-11 4-8-16,-7-2-22 15,-7 7-12-15,-16 2-15 16,-12 1-8-16,-15 9-8 15,-8 7-6-15,-6 3-12 0,10 5-5 16,9-1-10 0,7-2 4-16,22-2 8 15,5-5 4-15,11-2 7 16,7-1 3-16,9 4 5 16,2 0 2-16,3 8 0 15,-6 2 0-15,-8 0-4 16,-3 0-1-16,-3 0 1 0,-5-4 0 15,0-2-1 1,0-2 1-16,4-9 0 0,1-2-2 0,6-1-1 16,8-8 0-16,8-2 1 15,7-4 0-15,7-2 2 16,10 4 0-16,9 6 1 16,7 2 1-16,9 9 0 15,3-5 0 1,-5 6 1-16,-6 1-1 15,-13 2 0-15,-16 4-1 0,-15 4 1 16,-13 5-6 0,-28 7-11-16,-13 3-3 15,-23 2-19-15,-7 1-6 0,-6-7-41 16,3 0-13-16,16-10-61 16,-1-5-47-1,26-9 121-15</inkml:trace>
  <inkml:trace contextRef="#ctx0" brushRef="#br0" timeOffset="76394.31">17815 9822 1757 0,'-2'21'61'0,"-9"5"-17"15,0 8-15-15,-2 10-9 16,7-2-20-16,8-4-22 15,4-3-5-15,15-18 2 16,4-6 5-16,13-14 48 16,4-10 30-16,4-13 67 15,-5-6 28-15,-5-1 10 0,-12-3-5 32,-18 3-38-32,-10 3-26 15,-25 1-45-15,-12 4-26 0,-14 1-50 16,1 5-19-16,4 16-49 15,1 3-37 1,24 2-158-16,9 3-267 0,25-15 324 16</inkml:trace>
  <inkml:trace contextRef="#ctx0" brushRef="#br0" timeOffset="76662.21">18787 9669 1701 0,'3'3'143'0,"-8"0"74"0,-14-1-35 16,-11-2-32-16,-3 2-59 0,3 9-57 15,-3 1-12-15,16 7-24 32,4 5-4-32,21 1-8 0,8 3 1 0,14 4 4 31,9-4 4-31,4 12 3 0,-2-1 0 15,-18 7-16-15,-9-3-16 16,-25-4-37 0,-15-3-16-16,-20-6-21 15,-9-1-29-15,-1-10-75 0,6-5-84 0,12-11 156 16</inkml:trace>
  <inkml:trace contextRef="#ctx0" brushRef="#br0" timeOffset="76992.45">18921 9821 1362 0,'12'34'125'15,"1"-2"63"-15,-2-2-6 16,3-11-48-16,8-4-41 0,5-11-22 16,8-6-6-16,3-9-14 15,-5-5 5-15,1-1-7 31,-8-7 0-31,-12 2 10 16,-5 2 1-16,-15-4 0 0,-2 5-7 0,-27 16-19 16,-1 3-11-16,-10 24-30 31,-12 12-15-31,9 11-23 0,-1 7-11 16,18-2-28-16,12-6-30 0,24-13-71 15,14-5-44-15,24-18-210 16,10-4 247-16</inkml:trace>
  <inkml:trace contextRef="#ctx0" brushRef="#br0" timeOffset="77186.39">19599 9679 1618 0,'-24'15'193'0,"-13"11"161"16,2 10-115-16,-11 14-64 0,5 4-58 31,19 6-61-31,11-5-14 0,28-8-41 16,15-12-15-16,25-13-50 15,3-9-36-15,11-13-103 16,-5-6-79-16,11-6 153 16</inkml:trace>
  <inkml:trace contextRef="#ctx0" brushRef="#br0" timeOffset="198009.53">15737 14446 1021 0,'0'-3'138'16,"0"-3"106"-16,-1-6-40 0,-1 5-58 15,-1-4-23-15,-2 4-15 16,-1-1-8-16,-2 5-9 16,5 3-3-16,-5 8-13 15,6 6-7-15,-4 8-6 16,-4 10-3-16,7 25 2 15,-3 14-2-15,3 25-18 16,3 14-11-16,-2 24-21 16,2 15-9-16,2 19-3 15,3 9-4-15,4 0-4 16,2-7-2-16,0-9 4 16,-8-5 2-16,-1-22 6 15,-4-11 3-15,1-29-12 16,1-7-5-16,-3-27-29 0,-2-11-32 0,2-28-86 15,1-21-65-15,2-26 117 32</inkml:trace>
  <inkml:trace contextRef="#ctx0" brushRef="#br0" timeOffset="199386.32">15764 14261 905 0,'-21'24'132'0,"-2"-5"107"0,1-2-22 16,7-7-24-1,4-4-17-15,10-6-20 0,1-3-21 16,1-10-39-16,14 2-14 15,2-4-25-15,3-1-15 16,17 6-27-16,1-2-7 16,12 1-9-16,10 1 1 0,13-2 0 15,12-1 0 1,19 2-1-16,-2 3 0 16,14 2 1-16,-1 1 7 15,19-1 15 1,6-2 5-16,12-8 12 0,-1 0 5 15,7-1-11-15,4-2-3 16,3 5-11-16,-5 0-11 0,-5 4-2 16,0 5-5-16,-2-2 1 15,0 3 0 1,-3 0-1-16,-4-9-1 0,14 0 1 16,-4-2 0-16,-5-9 0 15,-4 0 1-15,-8 1 1 16,0 1-1-16,-16 3 1 15,-11 8 0-15,-27 8 2 0,-16 3 1 16,-25 7-2-16,-12 6 0 0,-18 6-2 31,-6-3 1-31,-8 1 2 16,0 0-1-16,-1-6 2 16,1-3 0-16,0 0-1 0,1-5 1 0,2 1 0 15,0-1 0-15,2-2-1 16,0 1 2-16,-5 1 2 31,5 3 1-31,1 4 1 16,0 4 3-16,4 8-2 0,1 5-2 15,1 8-2-15,1 6-5 16,1 12-6-16,0 12-1 0,7 18-1 16,-2 10-7-16,4 21-2 15,-2 7-3-15,7 15-12 16,-1 3 3-16,0 9-9 15,8 3-4-15,-12-2-3 16,1-7 0-16,0-24 16 16,-4-6 10-16,-1-16 21 15,5 0 6 1,3-12-1-16,-1-2-2 16,3-13-2-16,-7-7 0 0,-2-10 0 15,-2-5 0 1,2-11 2-16,-4-1 3 0,-5-8 14 0,-1-7 8 15,-9-7 12-15,-1-5-1 16,-6-8-9 0,-5-5 1-16,-8-9-13 15,-6 0-1-15,-13-2-3 16,-10 0-8-16,1 8 7 16,0-1-3-16,-8 4-4 15,-5 2-3-15,-21 0-8 16,-9 1-2-16,-9 2 0 0,-4 0 2 15,-7 2 3-15,1 1 1 0,-27 3 0 16,2 5-3-16,-8 0-1 16,-4 4-2-16,-1 3-1 15,-6 6 0-15,-5 1-1 16,0 2-1 0,2-2 0-16,-2 2-8 15,-3-2 0-15,2 4 2 16,3-5 3-16,1-1 9 0,-4-1 7 15,4-8 1-15,7-3 3 16,5-6-3-16,2-5-2 16,1-1-3-16,15-3-4 0,10 0 1 31,20-3-2-31,2 1 0 0,3 1-1 16,5-2 0-16,11-1-5 15,12-7-1-15,23-3-4 16,4 0 0-16,15-5-10 15,1 2-14 1,14 0-74-16,4-4-73 16,12-3 97-16</inkml:trace>
  <inkml:trace contextRef="#ctx0" brushRef="#br0" timeOffset="200523.33">16598 15427 749 0,'0'0'144'0,"4"-3"136"16,-3-2-33-16,-1 0-69 0,0-3-26 16,-1 5-42-16,-7-2-15 15,-2 2-22-15,-2 3-7 16,-4 7-6-16,-6-3 1 15,-3 4-1-15,-2 3-4 0,0 3-6 16,-2-1-4 0,4 8-14-16,0 4-6 0,3 10-19 15,9 10-11 1,9 12-5-16,4 8-1 16,12 9-4-1,12 5 3-15,9-4 0 0,6-7 1 16,9-19 5-16,2-13 3 15,5-26 9-15,4-13 9 16,-2-30 20-16,3-15 18 0,-7-20 16 16,-4-7 9-16,-19-9-7 15,-9 5-17-15,-18 10-24 16,-5 3-14-16,-25 10-8 16,-15 6-1-16,-28 17-2 15,-7 9-7 1,-3 23-12-16,1 5-2 0,17 14-19 15,9-4-9-15,12-9-39 16,15-1-43-16,14-5-119 16,16-6-126-16,34-15 201 15</inkml:trace>
  <inkml:trace contextRef="#ctx0" brushRef="#br0" timeOffset="201194.5">18438 15364 1155 0,'-2'-10'207'16,"-1"-1"197"-16,-11-3-194 0,-2 0-24 16,-14 0-55-16,-3 4-13 0,-6 10-39 31,1 10-13-31,-2 15-30 0,3 11-15 0,8 16-20 31,5 10-12-31,24 15-7 16,13 3-4-16,28 10-22 15,11-1-5-15,18-15-51 16,2-8 5-16,12-27 30 16,4-13 11-16,11-25 89 0,10-7 30 0,-5-22 50 15,-12-6 23 1,-21-14 2-16,-21-9-8 15,-32-3-17-15,-13-6-19 16,-28-8-28-16,-21-4-15 16,-33-12-34-16,-13-4-3 0,-17 9-12 15,-4 9-9 1,18 35-33-16,8 24-16 0,6 39-82 16,-3 19-71-16,-14 33 119 15</inkml:trace>
  <inkml:trace contextRef="#ctx0" brushRef="#br0" timeOffset="202148.49">16759 16237 912 0,'2'-1'202'16,"1"1"211"-16,2 0-212 0,-4 0-21 0,1 0-53 31,-2 3-16-31,2 7-31 0,-2 1-12 0,1 14-15 16,2 9-6-16,16 28-21 16,-3 15-6-16,9 32-20 15,-1 9-19-15,-5 16-82 16,1 0-40-16,-4-7-52 31,0-11-13-31,-5-24-54 16,-2-13-65-16,2-19 184 15</inkml:trace>
  <inkml:trace contextRef="#ctx0" brushRef="#br0" timeOffset="202676.7">16873 16212 621 0,'-6'2'92'0,"-9"1"86"0,1 3-30 16,-8 1-24-16,-5 0-13 15,7 3-26 1,-1-5-15-16,4 4-30 16,6-6-11-16,3 4 3 0,5-1 6 0,0 7 8 15,-4 7 0 1,-4 5-18-16,-1 5-11 0,-7 18-18 31,-10 2-18-31,-2 4-12 16,1-4 1-16,6-20 8 0,7-8 13 0,7-27 29 31,7-10 17-31,3-17 28 16,5-11 15-16,6-7 14 0,2 3 7 0,1-4 7 31,2 4-2-31,4 8-5 0,2 2-13 16,-3 6-29-16,5 1-12 0,-2 11-18 15,0 5-5 1,8 10 3-16,0 4-1 15,6 7-9-15,5 7-5 16,10 6-9-16,-1 4-1 0,1-3-2 16,-2 2-1-1,-2 3-30-15,0 0-40 16,-1 9-101-16,-5 3-76 0,-8 4 126 16</inkml:trace>
  <inkml:trace contextRef="#ctx0" brushRef="#br0" timeOffset="203445.01">16398 17416 797 0,'-6'-13'147'0,"-1"3"155"0,-2 4-34 0,-5 1-41 15,-5 5-30-15,-3 8-65 16,-3 6-34-16,-12 12-50 15,-2 8-21-15,-13 12-22 16,0 11-4-16,6 9-26 31,8 5-12-31,22 5-7 16,13-5-4-16,17-16 16 16,13-9 11-16,27-29 8 0,9-7 6 0,11-22 7 31,-6-6 5-31,-8-8 22 15,-8 0 12-15,-19 5 13 0,-3-3 4 0,-22 12-8 16,-3 4-6 0,-15 13-13-16,-1 9-9 0,-3 14-18 15,1 13-17-15,10 10-25 16,3-2-5-16,14-10 4 16,5-11 11-16,14-21 21 15,4-14 14-15,5-18 28 16,7-8 11-16,-5-17 42 15,1-6 4-15,-15-2 3 16,-8 4-5-16,-22 10-27 16,-15 6-10-16,-21 18-24 0,-10 4-14 15,-9 21-56 1,0 20-45-16,1 13-118 16,5 4-60-16,19-4 138 0</inkml:trace>
  <inkml:trace contextRef="#ctx0" brushRef="#br0" timeOffset="203882.85">17069 17687 1435 0,'25'38'99'0,"-9"10"44"16,-9 0-57-16,-16 5-70 16,-2-1-4-16,-2-12 11 15,5-12 6-15,1-17 21 16,2-11 19-16,5-14 27 15,-3-11 12-15,6-18 24 16,2-2-13-16,2-7-26 0,8 1-13 16,5 13-42-16,5 7-7 15,7 21-19 1,1 5-6-16,7 18-18 16,5 8-10-16,9 4-20 0,4-3-1 15,2-13 11 1,3-2 8-16,-6-18 24 15,-10-7 4-15,-13-10 10 16,-11-5 8-16,-12 1 14 16,-11-1 8-16,-19 3 8 15,-6 3 2-15,-17 8-6 16,-6 12-6-16,-5 24-17 16,2 11-11-16,12 29-24 15,10 12-13-15,18 9-24 16,11 1-7-16,25-15-22 0,16-10-12 15,23-26-28-15,8-9-20 16,-4-19-85-16,-6-5-82 16,-14-4 173-16</inkml:trace>
  <inkml:trace contextRef="#ctx0" brushRef="#br0" timeOffset="204144.61">18135 17244 1535 0,'2'31'294'0,"4"7"369"15,-12 16-452-15,1 7-46 0,-6 10-94 16,0 6-28-16,6 7-34 15,0-4-5-15,5 1-56 16,0-5-42-16,7-12-130 16,-3-5-290-16,-4-25 312 15</inkml:trace>
  <inkml:trace contextRef="#ctx0" brushRef="#br0" timeOffset="204667.98">19392 16222 1139 0,'8'1'683'0,"5"6"-448"0,1 5-59 0,-3 6-27 16,2 16-65-1,1 14-20-15,6 38-37 16,7 17-14-16,6 32-23 16,-3 9-23-16,0-12-127 15,0-10-77-15,3-34 119 16</inkml:trace>
  <inkml:trace contextRef="#ctx0" brushRef="#br0" timeOffset="205048.22">19225 16293 1423 0,'0'1'145'0,"0"-5"-19"0,5-6 150 0,1 8-78 0,-4 4-43 15,-1 12-51-15,-2 19-63 16,-10 5-30-16,-7 16-44 15,-2 4-13-15,-1-7-10 16,1-10 5-16,7-18 24 16,10-16 11-16,3-25 24 15,8-20 14-15,12-22 34 16,6-9 21-16,4-10 21 16,4-3 2-16,4 10-15 0,2 2-12 0,-2 28-21 31,1 9-7-31,-6 33-9 15,-3 19-6-15,2 31-14 0,1 8-6 16,0 16-12 0,-3-1-17-16,12-16-71 15,4-7-48-15,16-20-152 0,6-6 151 16</inkml:trace>
  <inkml:trace contextRef="#ctx0" brushRef="#br0" timeOffset="206015.08">20161 17354 1360 0,'-5'-9'187'0,"-14"1"166"0,3 0-88 16,-15 11-87-1,-6 6-51-15,-7 17-62 0,0 8-19 0,-5 20-41 16,2 12-22-16,7 27-80 31,-1 10-34-31,26 6-32 0,8-5 18 0,31-35 69 16,23-12 33-16,10-41 59 31,12-13 18-31,1-21 47 0,9-7 23 16,-2-16 18-1,-3-3 0-15,-23 0-18 16,-13 6-12-16,-24 14-25 15,-5 10-7-15,-9 17-25 0,-3 13-13 0,0 20-45 32,-7 10-33-32,10 6-22 15,5-3-1-15,11-21 30 0,12-9 23 16,12-23 25-16,7-11 11 16,7-21 30-16,-4-5 10 15,-1-16 6-15,-9 4-8 0,-25 1-8 16,-10 9-3-16,-29 12-5 31,-12 8-3-31,-14 20-23 0,-10 10-13 0,8 21-24 16,9 7-7-16,15 1-9 15,18-6 2-15,23-13 9 16,7-7 7 0,32-12 14-16,4-6 7 15,18-1 7-15,6-2 1 0,-4 1 2 16,1 6 2-16,-20-1 4 15,-10 3 0-15,-25-1 4 16,-14 2 3-16,-14-9 0 16,-10-1-1-16,-4-5-6 15,1 0-4-15,9-1-7 16,9 0-4-16,17 14-3 16,9-4-1-16,22 6 3 15,8-1 2-15,7-9 1 0,6-6 2 16,9-10 2-16,2-8 0 15,6-4 3-15,-6-1 2 16,-25 3 10-16,-12 0 12 0,-34 6 25 31,-16 6 11-31,-28 9 9 0,-15 9-7 0,-5 23-22 16,0 11-10-16,9 22-24 16,8 14-8-16,18 11-16 15,10 2-8-15,25-12-16 16,15-11-15-16,21-23-33 15,15-16-27 1,14-21-73-16,0-15-46 16,6-16 126-16</inkml:trace>
  <inkml:trace contextRef="#ctx0" brushRef="#br0" timeOffset="206312.79">21956 17113 1386 0,'-6'1'258'0,"6"2"291"16,9-3-264-16,20 0-128 16,7-4-30-16,19 4-46 15,8 4-26-15,5 7-31 32,-2 7-14-32,-22 12-17 15,-10 4-8-15,-30 17-35 16,-7 1-19-16,-25 10-29 15,-10 2 2-15,-10 2 31 16,6-1 20-16,15-11 35 0,18-9 8 16,34-21 0-1,14-11-1-15,31-18-6 0,7-11 11 16,19-20-89-16,10-2-43 0,11-27 73 16</inkml:trace>
  <inkml:trace contextRef="#ctx0" brushRef="#br0" timeOffset="-213847.87">16414 14105 517 0,'-3'5'135'15,"-5"3"120"-15,6-6-61 16,-10-2-14-16,7-2-16 15,5 0-8-15,0 2-19 16,9 0-9-16,-1 5-22 16,-8-2-10-1,0 4-26-15,0-1-14 16,-1 2-24-16,-6 1-8 16,6 1-8-16,1 9-2 0,6 6-3 15,-1 3-2-15,3 18-4 16,-8 1-3-1,-2 16-2-15,-3 7 0 16,-1 9-2-16,-3-2-1 0,-4-5 0 16,0-1-1-16,4-15-2 0,6-6 2 15,4-11 1-15,3-9 1 16,3-14 2 0,1-3-1-16,0-12 3 15,5-2 3-15,6-9 6 16,0-1 3-16,3-4 2 15,1 4-2-15,-2-1-5 16,3 6-2-16,2 6-3 0,6-1 4 0,4 2 6 16,1 1 5-16,10 1 14 15,3 3 4-15,12-6 7 16,3-3 1-16,-2-3-6 16,-2-2-6-16,1-5-12 15,-1 5-7 1,15-3-9-16,9 3-2 0,10 5-3 15,9 3 0 1,-8 3 0-16,-6 2 1 0,-14-3 1 16,-7-2 1-1,4-7-1-15,-2 4 0 0,8 0-1 16,3-2 1 0,-5 9-2-16,-6-1 1 0,-11 1-1 15,-8 3 0-15,-2-4 1 16,-7-2-1-16,0-1 1 15,-2 0 1-15,-5-1-1 16,-3 1 1-16,-1-2-1 16,-4 1 0-16,-6-4-1 15,-1 2 0-15,1 0 0 16,-5 0 1-16,4-4 0 0,-6 2 1 16,0-2 1-1,-4 2 2-15,-4-1 3 16,-5-1 1-16,-4-1-1 0,-2 4 0 0,1-9-3 31,1 0-1-31,0-1 0 16,-7-8 0-16,3-8 3 15,-4-14 1-15,-1-17 3 0,0-12 3 16,-6-22 3-16,-7-1 0 16,-1 0-2-16,1 6-3 15,7 19-8-15,-1 10-4 0,12 24-10 16,-3 14-9-16,7 21-37 15,-4-3-26-15,-2 10-60 16,0 0-45-16,3-11-162 16,4-6 197-16</inkml:trace>
  <inkml:trace contextRef="#ctx0" brushRef="#br0" timeOffset="-212888.19">18536 14295 745 0,'1'-10'106'0,"-1"4"96"0,0 1-26 16,0 5-32-16,0 3-4 0,-1 4-3 15,-1-1-12-15,1 2-18 16,1 3-7-16,0-5-15 16,3 2-6-16,8-5-9 15,5-1-1-15,17-2-2 16,6-2-1-16,23-1-4 16,12-3-4-16,20 4-19 15,9 2-14-15,12 8-18 16,0 3-9-1,19 3-5-15,4 2 5 16,5 1 2-16,-1 2 2 16,-3-5 2-16,9 4 1 0,-10 2 11 15,-3-4 3 1,-15 0 0-16,-9 1 0 0,-9-3-10 0,1 1-4 16,-24-3-18-1,-15-1-26-15,-24-6-79 16,-17-2-54-16,-15-3-178 15,-8-1 191-15</inkml:trace>
  <inkml:trace contextRef="#ctx0" brushRef="#br0" timeOffset="-212485.13">20744 14205 1032 0,'16'6'162'15,"-3"5"115"-15,3 2-122 16,-2-2-8-16,-2 0-61 16,4-3-16-16,6-1-7 15,-3 0-7-15,10 5-10 0,-1 4-8 16,0 3-11-16,5 6-8 0,-3 8-11 15,2-1-2-15,3 4-2 16,-8 1 3-16,-2-4 2 16,-3 1 0-16,-11-4 14 15,-5 0 3 1,-12-9 3-16,-15-1-1 0,-16-6-26 0,-14-2-13 31,-29-6-33-31,-10 0-18 16,-13-1-26-16,1 3-16 15,13-2-21-15,10 2-7 0,26-2-92 16,7 1-104 0,21-7 189-16</inkml:trace>
  <inkml:trace contextRef="#ctx0" brushRef="#br0" timeOffset="-211913.65">21915 14151 1471 0,'5'0'140'0,"-4"-3"96"16,-2-3-29-16,-14-5-65 0,-8-2-23 0,-12 0-31 16,2 10-10-1,-5 6-15-15,0 10-13 0,-6 12-25 16,0 7-15-16,-5 13-15 31,-1 11-4-31,10 11-5 0,9 6 3 0,13 4 1 16,17-1-1-16,26-8-3 31,16-8 1-31,22-21-2 16,0-6-12-16,2-22-52 15,-5-6-34-15,0-18-188 16,0-13 172-16</inkml:trace>
  <inkml:trace contextRef="#ctx0" brushRef="#br0" timeOffset="-211528.65">22592 14425 1776 0,'-19'-28'167'16,"-8"-7"114"-16,-12-4-164 0,-6-2-28 15,1 17-45-15,-6 10-7 0,-1 27-22 32,-1 15-17-32,-1 21-48 15,7 8-22-15,21 4-29 0,12-6-4 16,26-17 14 0,13-6 24-16,20-23 53 15,6-9 22-15,0-14 39 0,0-10 13 16,-9-9 16-16,-2-3 14 15,-10-3 13 1,-2 1-4-16,-2 9-25 0,-5 3-16 16,-8 13-34-1,-1 8-6-15,-10 16-18 0,-5 15-17 16,-1 16-43-16,-5 7-36 0,7 9-57 16,2-4-29-16,15-10-168 15,4-8 206-15</inkml:trace>
  <inkml:trace contextRef="#ctx0" brushRef="#br0" timeOffset="-210634.4">23122 14154 1590 0,'-2'2'145'0,"-6"-1"120"31,-3 6-90-31,-11-1-58 16,-3 7-26-16,-11 10-43 15,-1 6-20-15,-2 18-20 16,4 2-6-16,18 6-10 16,7-3-8-16,25-8-19 15,10-3-14-15,14-8 1 0,-1-6 7 16,6-9 14-16,1-6 8 15,-6-9-3-15,5-6 1 0,0-11 7 32,-3-5 6-32,-3-13 23 15,-3-1 8-15,-8-12 21 0,-7-6 15 16,-7-17 22-16,-4-4 6 0,-9-20 2 31,-1-15 1-31,-9-11-15 0,4-7-16 16,-2 20-13-16,5 19-6 15,0 36-1-15,0 20 11 16,1 30-11-16,-3 2-15 0,2 35-21 16,-2 14-11-16,5 28-4 15,0 9 7-15,-3 15-2 16,-2 1-3-16,-4-3 5 16,6-10-21-16,4-17 4 15,3-14 2-15,8-17-5 0,1-15 22 16,-1-17-2-16,3-11 2 15,0-14 3-15,4-10 2 16,-3-4 9-16,5-2 3 16,4 6 0-1,-5 7-1-15,14 4-4 16,-4 7-4-16,-4 6-2 16,0 3-2-16,-1 8-3 15,2 3-2-15,6 10-4 16,-6 1 1-16,4 2 1 15,2-2-1-15,4-11 6 0,4-1 0 16,1-11 2-16,5-2 3 16,-2-13 5-16,0-3 2 0,-5-7 5 15,-5-9 4-15,-12 2 6 16,-5 2 4 0,-18-9 6-1,-2 4 6-15,-17-3-2 0,-3 0-5 16,-8 11-3-16,0 12-16 0,-3 19-14 15,1 13-3 1,7 22-13-16,3 8 3 16,16 5 4-16,6 2-3 15,15-5-7-15,12-7-3 0,19-16-9 16,8-4-6-16,10-11-24 16,7-7-18-1,2-6-26-15,-10-5-15 0,-11-4-56 16,-12-4-50-16,-12-1-263 15,2-2 275-15</inkml:trace>
  <inkml:trace contextRef="#ctx0" brushRef="#br0" timeOffset="-210233.42">21470 15225 838 0,'-27'38'220'0,"7"-2"234"0,28-7-191 16,26-4 8-16,50-14-56 15,28-6-25-15,73-12-69 16,31-5-38-16,49-14-42 16,30 0-10-16,1-4-6 15,-4 3 9 1,-5 6 9-16,-19 1 0 0,-9 2-9 15,-16 4-14-15,-39-3-21 16,-21 0-26-16,-51-1-60 16,-23-5-640-1,-77-9 486-15</inkml:trace>
  <inkml:trace contextRef="#ctx0" brushRef="#br0" timeOffset="-151281.58">15961 519 607 0,'0'0'140'0,"0"3"-59"0,0-4 196 0,0-1-109 15,3-7 11-15,0-1 5 0,5 1-61 16,-3-2-17-16,3 9-12 15,-5 4-4-15,0 21-12 16,-1 7-10-16,3 24-28 16,-4 8-9-1,1 12-20 1,-1 6-5-16,1-1-2 0,-2 1-25 16,-3-15-73-16,0-5-49 15,-7-13-162-15,1-7-163 16,-2-10 270-16</inkml:trace>
  <inkml:trace contextRef="#ctx0" brushRef="#br0" timeOffset="-150986.41">15889 483 780 0,'-8'-14'200'0,"0"-2"223"0,3 5-220 16,3-2-12-16,9-1-73 31,5 0-24-31,9 0-12 0,10 0 3 0,10 6-9 16,5 5-8-16,9 4-24 15,-3 9-14-15,-1 2-21 16,-8 4-9 0,-21 4-7-1,-8 4-1-15,-19 3 4 16,-17 4-2-16,-19 1-17 0,-11 3-17 15,-11 1-41-15,-2-4-27 16,13-1-63-16,5-4-48 16,17-8 122-16</inkml:trace>
  <inkml:trace contextRef="#ctx0" brushRef="#br0" timeOffset="-150672.02">16286 650 1430 0,'-5'5'180'0,"-4"0"71"0,-10 6-94 15,3 8-19-15,-3 6-106 16,0 2-20-16,16 4-13 0,5-2-3 16,21-7-1-1,9-8 2-15,3-11 14 0,12-5 6 16,-1-13 25-1,-1 0 9-15,0-8 8 16,-14-2-6-16,-20 2-15 16,-8 0-4-16,-15 4-19 15,-13 0-3-15,-15 2-30 16,-1 2-27-16,2 3-56 16,4 1-61-16,13 0 91 0</inkml:trace>
  <inkml:trace contextRef="#ctx0" brushRef="#br0" timeOffset="-150277.12">16669 257 1029 0,'13'-18'156'0,"0"5"161"0,-4 7-87 16,-4 7-46-16,-2 12-39 0,-1 15-59 15,-2 13-15-15,-7 22-28 16,-2 10-20 0,-2 17-22-16,3 0-3 15,3 0-3-15,7-2 2 0,14-22 0 16,4-8-1-16,15-20 1 16,3-6 2-1,3-21 3-15,1-10 4 0,-1-20 7 16,-6-10 2-16,-3-12 4 15,-4-8 10-15,-6 0 15 16,-5 6 2-16,-4 18 16 16,0 11-2-16,-12 33-17 15,-1 15-2-15,-9 17-21 16,2 7-10-16,7-3-7 16,4-7-4-16,11-15-46 15,6-8-28-15,2-14-95 16,-2-5-80-16,-1-4 142 0</inkml:trace>
  <inkml:trace contextRef="#ctx0" brushRef="#br0" timeOffset="-150154.14">17133 540 644 0,'5'-8'-41'16,"6"0"34"-16</inkml:trace>
  <inkml:trace contextRef="#ctx0" brushRef="#br0" timeOffset="-149652.91">17457 630 1581 0,'0'1'170'0,"-13"2"107"0,-4-3-61 0,-9 5-55 16,-8 3-69-16,4 16-63 15,-7 7-13 1,8 13-17-16,-1-3-2 0,22 2-5 16,9-5 0-16,21-16-1 15,8 2 1 1,10-23 5-16,2-7 3 0,6-4 0 16,-1-12 2-16,-8 0 3 15,-5 5 1-15,-14 3 4 16,-9 1-4-16,-12 13-3 0,-7 13-2 15,-8 12-2 1,2 11 1-16,1-6-2 16,7 2-1-16,15-12 0 15,4-9 0-15,12-11 3 16,0-3 4-16,2-13 7 0,-2-3 11 16,-3-3 10-1,-3 0 2-15,2 13 0 16,-5 9-10-16,-4 14-10 15,2 16-3-15,-1 17-5 0,-2 5-3 16,3 10-8 0,-3-2-8-16,0-4-35 15,-7-4-11-15,-9-6-16 16,-13-2-12-16,-11-7-18 16,-8-9-23-16,-5-11-78 15,-4-6-125-15,0-26 197 0</inkml:trace>
  <inkml:trace contextRef="#ctx0" brushRef="#br0" timeOffset="-149437.1">17988 439 1836 0,'0'3'141'0,"-3"36"20"0,2 34 84 0,1 17-28 16,0 1-72-16,7-10-87 16,3-6-23-16,7-19-35 15,4-6-38-15,1-14-131 16,2-3 97-16,-13-6-5 16</inkml:trace>
  <inkml:trace contextRef="#ctx0" brushRef="#br0" timeOffset="-148537.71">21301 368 901 0,'-1'-2'127'0,"-1"-2"189"0,-3-6-131 0,7-4 21 16,1 0-39-16,2 4-47 15,1 7-2-15,0 14-9 16,4 8 0-16,-5 25-25 16,-5 11-11-16,0 21-29 15,-4 3-15-15,0 6-19 16,1-6-6 0,3-10 0-16,1-7-5 15,5-12-1 1,-2-12 0-16,-4-17-5 15,0-10 1-15,-8-16-9 0,0-9-3 0,-6-21 1 32,-5-9 4-32,3-21 12 0,-1-12 5 15,-1-10 11-15,6-6 24 16,7-5 24-16,5 7 2 16,11 3 8-16,8 12-18 0,16 22-15 15,6 13 3-15,6 19-11 16,-4 13-5-16,2 17-14 15,-4 4-6-15,-1 15-7 16,-4 5-1-16,-9 6 0 0,-5-2-1 0,-20 0-1 31,-2 0-1-31,-21-4-15 0,-6 3-15 0,-9-10-48 32,-7-2-42-32,1-8-124 15,1-4-72-15,11-8 167 0</inkml:trace>
  <inkml:trace contextRef="#ctx0" brushRef="#br0" timeOffset="-148237.95">21659 562 1222 0,'4'19'228'16,"-4"3"207"-16,0 2-249 15,-10 7 8-15,-3 1-122 16,1 1-30-1,6-3-28-15,1-4-10 0,17-7-6 16,9-8-1-16,7-11 17 0,4-4 11 31,3-10 25-31,-2-4 13 0,1-5 3 16,-5-3-1-16,-15-1 0 16,-5 1-7-16,-18-1-18 15,-8 2-13 1,-18 1-29-16,2 7-19 15,-10 1-43-15,5 6-26 0,4-1-97 16,-1-1-71-16,22-1 143 16</inkml:trace>
  <inkml:trace contextRef="#ctx0" brushRef="#br0" timeOffset="-147870.74">22043 79 1430 0,'19'19'511'0,"-4"11"-303"16,-4 10-1-16,-7 16-106 16,-4 9-39-16,-4 12-33 15,1 2-14-15,3-5-11 16,3-1-10-16,21-13-8 16,5-3-6-16,16-12 1 15,1-5 7-15,3-15 11 0,-3-9 6 16,-7-16 9-16,-6-10 4 15,0-12 1 1,-3-6 6-16,-9-5 9 16,-7 6-3-16,-12 16 2 15,-4 11-10-15,-6 30-15 16,-4 8-1-16,-1 9-4 16,3 2 0-16,12-5-1 15,4-11-10-15,15-12-46 16,3-9-39-16,4-12-124 15,3-9 16-15,10-13 89 0</inkml:trace>
  <inkml:trace contextRef="#ctx0" brushRef="#br0" timeOffset="-147758.89">22511 412 1122 0,'-19'3'161'15,"2"-3"222"-15,12 0-241 16,15-3-72-16,5-8-95 0,12-2-6 15</inkml:trace>
  <inkml:trace contextRef="#ctx0" brushRef="#br0" timeOffset="-147265.46">22999 584 1904 0,'-32'22'102'0,"-12"3"69"0,-8 4 9 15,-5 10-91-15,5-1-35 16,17-3-42-16,12-9-16 0,29-13-27 16,10-2-10-1,22-9-1-15,6-2 7 0,9-8 25 0,3-3 10 16,-4-5 6 0,-6 2 3-16,-12 1 4 15,-1 2 1 1,-15 8-1-16,-9 1-2 15,-14 15-4-15,-4 7 0 16,-12 18-2-16,1 2 0 0,6-1-3 16,9-4-1-16,11-16 1 15,7-7 2-15,11-12 7 16,6-4 3-16,-7-12 14 16,6 0 17-16,-1-8 22 15,-3-2 7-15,-1-1-17 16,-2 2-13-16,-1 12-19 15,-6 5-8-15,3 22 1 0,-7 12-6 16,1 13-11-16,1 10-2 16,-2 11-1-16,0-3 0 15,0 2-3-15,-3-2-7 16,-8-6-16-16,-5-6-7 0,-20-5-47 16,-8-2 11-16,-18-11-83 31,-5-4-67-31,-1-18-277 0,6-10 270 15</inkml:trace>
  <inkml:trace contextRef="#ctx0" brushRef="#br0" timeOffset="-146916.83">23758 470 1498 0,'7'2'135'0,"-3"3"155"16,5-4-145-16,8-1 45 15,7-1-52-15,11 1-69 0,1 1-13 0,-1 10-30 16,7 3-15-16,-8 7-10 16,-1 1-2-16,-16 3-4 15,-6 4-2-15,-25 4-2 16,-18 5 1-1,-23 6 4-15,-11 2 3 0,0 4 5 32,4 0 2-32,29-5 2 15,23 2 5-15,40-3 11 16,34-1 2-16,48-9-5 16,22-1-4-16,31-6-73 15,2 0-70-15,1-3 73 0</inkml:trace>
  <inkml:trace contextRef="#ctx0" brushRef="#br0" timeOffset="-143636.62">14986 1746 868 0,'5'-6'219'15,"1"1"180"-15,1-3-114 16,2 4-20-16,-1 4-94 16,0 9-44-16,-8 12-59 15,0 15-18-15,-14 25-31 16,4 12-4-16,-1 21-14 16,-3 7-8-16,9-9-74 15,2-2-61-15,3-24-236 31,5-6 208-31</inkml:trace>
  <inkml:trace contextRef="#ctx0" brushRef="#br0" timeOffset="-143277.04">14980 1735 1430 0,'0'-33'136'0,"6"8"87"0,8 1-30 31,12 7-48-31,7 1-37 0,11 3-46 16,-2 1-14-16,11 10-22 15,-3 7-12-15,-3 15-14 16,-7 7-5-16,-23 13-14 0,-11-1 0 0,-24 4-4 16,-11 2-3-16,-15-8 11 15,-7-3 3-15,-1-4 2 31,-3-9 5-31,5-7 3 16,9-4-1-16,15-7 3 16,23-3 1-16,2 8 4 15,18 4 6-15,19 13 8 16,7 12 1-16,4 4-4 0,2 3-8 16,-3-2-33-16,3-4-50 0,1-9-145 15,1-4-141-15,-2-6 186 16</inkml:trace>
  <inkml:trace contextRef="#ctx0" brushRef="#br0" timeOffset="-142719.73">15660 1965 1231 0,'5'-34'169'0,"-5"10"140"16,0 11-46-16,-8 23-110 15,-3 9-47-15,-4 22-75 16,-2 3-16-1,6 10-13-15,2-6-2 0,13-10-6 16,9-8 0-16,11-19 1 16,1-4 2-16,3-15 8 15,2-8 4-15,-1-8 12 0,2-4 8 16,-2-7 8-16,-4 4 0 16,-9 5-14-1,-5 3-10-15,-10 23-11 16,-2 3-2-16,-9 32 0 0,-3 6 0 15,2 8-6 1,8-4-5-16,10-15-14 16,13-11-1-16,8-19 8 15,7-3 6-15,3-17 19 16,0-9 5-16,0-6 10 16,0-7 4-16,-4 1 1 15,3 3-4-15,-11 14-8 0,-3 13-6 16,-23 24-1-16,-8 12-4 15,-8 16-4-15,-3 5-4 16,5-5-2 0,3-6 2-16,11-10 3 0,8-11 3 15,11-14 7-15,-1-6 2 0,9-15 10 16,-3-13 4-16,9-6 0 16,-1-1-1-16,2 8-8 15,4 12-6 1,-6 23-7-16,-2 15-2 15,-8 31-5-15,-3 7 4 16,-8 8-53-16,-6 0-44 0,1-8-528 0,2-3 404 16</inkml:trace>
  <inkml:trace contextRef="#ctx0" brushRef="#br0" timeOffset="-141389.14">17133 1842 1073 0,'-3'-3'130'16,"-8"3"67"-16,-2 7-6 16,-10 11-86-16,-2 12-39 15,-5 18-40-15,-5 4-11 0,8 9-12 31,5-2-1-31,20-17-5 0,13-4 7 0,13-22 40 32,4-11 12-32,10-10 29 15,3-8 4-15,-1-9-20 16,-6-5-4-16,-8-6-11 16,-7 0 2-16,-4-3-11 15,-5-4-5-15,-7-1-11 0,-6-4-13 16,-10 5-11-16,-1 6-6 0,1 15-5 31,-1 8-1-31,2 11-2 0,4 1-1 16,0 7-7-16,8-2-3 0,5 7-1 15,6 4 1-15,9 2 5 16,1 3 2-16,9 5 3 16,1 0 2-16,4-3 5 15,0-5 4-15,-7-8 5 16,-1-5 3-16,-8-11 1 15,1-4 2-15,-6-12-1 16,-1-1 0-16,3-5-4 16,-2 0-2-16,7 10-4 15,-4 3-3-15,0 11-5 16,-6 8-3-16,-3 10-1 16,2 9 1-16,-2 4 4 15,3 2 1-15,9-4 3 16,1-4 0-16,9-13 0 15,0-4 1-15,4-12 2 16,-4-8 2-16,-3-12 5 16,-3-6 4-16,-2-7 1 15,-2-7 1-15,-2-10-2 16,-4-11-1-16,-1-7-1 16,-1-4-2-16,-2 3 3 0,-4 12 3 0,0 30 4 15,-3 17 6-15,-3 47-4 31,-3 22-4-31,-11 33-8 16,-5 13-7-16,3 1-1 16,2-9-9-16,14-17-34 0,5-10-8 15,17-19-12-15,3-12 9 0,2-21 34 16,8-10 11-16,-2-13 14 16,5-9 6-16,-4-12 1 15,-4 1-1-15,-11 4-5 16,-6 9-10-16,-15 24-8 15,-7 17-2-15,-5 21 3 16,-1 2 7-16,9-2 3 16,12-8-1-16,13-13 3 15,8-13 3-15,6-9 4 0,-3-8 2 16,3-14 19-16,-7-5 7 0,-1-6 16 31,-5 0 10-31,-2 0 4 0,-7 8-5 0,-8 18-7 16,-1 7-3-16,-2 24-21 31,-2 9-4-31,2 24-13 16,0 0-9-16,0 7-5 15,0 3-2-15,2-3-1 16,-1-2-4-16,-7-4-24 0,0-6-13 0,-23-11-33 16,-6-3-7-16,-15-8-12 15,-4-8-21-15,5-19-73 16,2-8-80-1,16-18 147-15</inkml:trace>
  <inkml:trace contextRef="#ctx0" brushRef="#br0" timeOffset="-140996.29">18741 1601 1599 0,'9'8'217'16,"2"-3"77"-16,-1 1-55 0,-5 10 0 15,-1 11-113 1,-1 10-30-16,-3 23-20 16,0-3-27-16,-3 14-27 0,0-1-4 15,3 2-17-15,0-7 3 16,6-12-35-16,1-7-36 15,4-16-114-15,3 0-76 0,-3-17 132 16</inkml:trace>
  <inkml:trace contextRef="#ctx0" brushRef="#br0" timeOffset="-140152.04">19342 1530 708 0,'9'-3'148'0,"1"0"123"16,-1 6 12-16,2 0-43 0,-1 3-30 15,1 9-34 1,-6-6-19-16,1 5-42 15,-1-1-21-15,-5 1-37 16,0 8-13-16,0 13-18 16,-2 9-13-16,0 16-8 15,1 3 0-15,-7 3-2 16,3-4 9-16,1-7-6 16,2-3-41-16,2-16-34 0,6-1-37 15,-3-15-98 1,-3-7-25-16,0-11 118 0</inkml:trace>
  <inkml:trace contextRef="#ctx0" brushRef="#br0" timeOffset="-139365.61">19066 1547 1114 0,'5'-11'141'0,"2"2"136"0,6-4-41 16,4 4 3-16,1-5-41 0,9 1-54 16,1-1-17-16,2-5-42 15,1 6-16-15,7 2-36 16,0 5-9-16,6-3-19 16,2-1-5-16,1 7 0 0,1 5-3 15,-13 9-7-15,-2 4-1 16,-16 20-3-1,-4 8-1-15,-6 18 5 16,-5 5 3-16,-7 4 1 0,-3-6-1 16,7-12-10-16,-2-3-3 15,-2-16 1-15,5-1 2 16,0-16 14-16,-3-4 4 16,3-12 5-1,-2-3 1-15,5-16 0 16,7 2 0-16,1-10 1 15,3-3-1-15,2 5-4 0,8 4-1 0,-1 9-2 32,2 10-1-32,-7 13-2 15,-4 5 1-15,-1 9-1 0,-5 1 2 16,-2-6 1-16,5-1 0 16,1-6-5-16,3-9 1 15,-1-4-2-15,2-4-1 0,1-9 6 16,4-1-1-16,1-10 1 15,3-3-1-15,10-6-2 16,1 3 0-16,0 16-2 16,-3 8 0-16,-14 25 4 15,-6 11 0-15,-13 12 8 0,-8 4 1 16,-2-2 1 0,3-6 0-16,-1-8-1 15,3-10 1-15,3-7 3 0,2-11 10 16,-8 1 10-1,4-14 4-15,-3-15 13 0,4-8 9 16,5-10 4 0,7-7-5-16,10-1-15 15,10 3-20-15,5 16-26 16,15 13-4-16,-6 18-6 16,6 5-1-16,-8 8-26 15,-7-3-27-15,6-2-468 0,10-1 362 16</inkml:trace>
  <inkml:trace contextRef="#ctx0" brushRef="#br0" timeOffset="-135737.14">22407 1658 1315 0,'5'-11'114'0,"3"5"67"16,-5-1 8-16,2 6-2 15,-2 2-41-15,0 10-55 16,6 3-19-16,2 23-34 16,-3 4-12-16,2 14-12 15,1 6-7-15,1 4-6 0,0 0 2 16,0-2-53-16,-6-10-42 15,-1-13-111 1,-3-7-95-16,-7-19 166 16</inkml:trace>
  <inkml:trace contextRef="#ctx0" brushRef="#br0" timeOffset="-135354.46">22450 1618 1570 0,'11'-30'262'0,"3"10"-64"16,-1-2 5-16,4 6-65 16,0 2-33-16,9 0-36 15,4 4-19-15,12 12-30 16,1 6-7-16,-4 8-12 16,4 6-2-16,-9 0-2 15,-7 4-21-15,-14 8-17 16,-13 0-3-16,-16-1-11 15,-17 1 22-15,-8-8 17 16,-3-2 3-16,-4-11 11 16,0-10 3-16,16-5 4 15,2-6 4-15,21 2 3 16,5 6-1-16,4 0-2 16,11 11 2-16,8 16 4 15,3 4 1-15,8 15-2 16,0-3-3-16,7-2-6 0,2-5-16 15,2-11-80-15,5-4-56 16,0-17-148-16,3-4-144 16,1-9 251-16</inkml:trace>
  <inkml:trace contextRef="#ctx0" brushRef="#br0" timeOffset="-134812.15">23100 1877 814 0,'3'-22'207'0,"-3"5"263"15,0 6-182-15,-5 11-98 16,-1 11-33-16,-7 12-77 15,-1 6-22-15,-3 9-34 16,2-1-10-16,6-3-10 16,9-1-4-16,13-10-19 15,2-7-3-15,11-5 3 16,-1-6 6-16,10-7 13 16,-1-7 6-16,6-7 6 0,-6-3 8 15,4-6 28-15,-5-5 9 16,-7 5-1-1,-9 4-8-15,-15 21-21 16,2-9-10-16,-15 21-6 16,-5 10 1-16,-2 5-11 15,2-3 0-15,14-8 0 0,4-5-1 16,17-10 0 0,11-1-1-16,0-8 1 15,6 0 0-15,2-9 2 0,1 3 0 16,1 3-1-16,-2 3-1 15,-8 10-3 1,-8 9-3-16,-10 8-3 0,-1 3-1 0,-9 4-5 16,-2 1 2-16,0-5 5 15,0-7 2-15,0-9 13 16,0-6 3 0,5-6 4-16,7-6 1 15,10-6 7-15,7-5 7 0,5 3-6 16,3 7-2-16,-1 13-14 15,-1 10-6-15,-2 12-1 16,-3 2 0 0,-3 4-8-16,-4 2-22 15,-1-3-59-15,2-2-42 16,-3-9-138-16,-1-4-265 0,-7-7 323 0</inkml:trace>
  <inkml:trace contextRef="#ctx0" brushRef="#br0" timeOffset="-134464.42">24264 1581 1384 0,'3'0'112'0,"11"1"109"0,8 5-42 16,10-1 24-16,3 3-32 15,7 11-47-15,6 6-30 0,0 8-48 16,-3 4-12 0,-12-1-25-16,-14-1-9 15,-13-5-9-15,-17 0-3 0,-22 3-4 16,-10 3 3-16,-10 2 8 16,4 1 5-1,16-1 5-15,14-5 1 16,30 0 3-1,16-4 0-15,36-3 0 0,11-2-1 0,24-2-2 16,4-3-23 0,-7-6-66-1,-15-5-59-15,-37-5 65 0</inkml:trace>
  <inkml:trace contextRef="#ctx0" brushRef="#br0" timeOffset="-134073.7">21920 2495 1158 0,'1'0'388'0,"1"2"-4"0,4 7-210 16,-3 4-25-16,-1 23 1 15,4 8-59-15,-4 19-51 16,-2 12-15-16,-10 0-14 16,-1-4-9-16,-1-8-49 15,2-11-41-15,4-14-139 16,0-9-134-16,4-7 199 16</inkml:trace>
  <inkml:trace contextRef="#ctx0" brushRef="#br0" timeOffset="-133315.11">21601 2470 1721 0,'2'2'387'16,"20"2"-170"0,3-7-44-1,11-3-42-15,7-7-63 16,6-6-26-16,11-7-22 0,-4-3-12 15,6 4-6-15,-5 3-4 16,-10 12-4-16,-4 4-8 16,-7 16-15-16,-1 7-4 15,-9 21-15-15,-2 7-4 0,-8 6-13 16,-2 3 6 0,0-4 19-16,-4-6 11 0,-7-6 32 15,0-6 1-15,-3-14 2 16,0-2 0-16,-3-9 3 15,-2-1-3-15,-4 2-2 0,4 3-1 16,0 5-5-16,5 4-1 16,8-4 0-16,2-4 1 15,5-1 3 1,3-9 1-16,7-8 5 16,7-8 0-16,5-13 0 15,1-3-1-15,2-11 0 0,-2-3-3 16,-4 6 0-1,3 6-1-15,-6 15-1 16,-2 9 3-16,-15 16 7 16,-2 9 1-16,-10 8-1 15,-2 2-2-15,0-1-5 0,0-3-3 0,5-4 1 32,3 0 0-32,-4-5 2 0,4-4 1 15,-8-4 2-15,0-4 1 0,0-1-3 16,2 9-2-16,-4-4 0 31,1 2-1-31,1 1 0 16,-2-2 0-16,2 0 3 0,2-5 0 15,-2-2 6-15,0 0 2 0,1 0-2 16,-1-2-1 0,0-4-7-16,0 0-3 15,0 6-1-15,0 0-4 0,0 0-2 16,2 0 0-16,4 12 3 15,-1-1 1-15,0 4 1 16,2 2 0 0,-2 2-1-16,3-5 0 0,1-1-10 15,-2-9-8-15,1-4-79 0,-5-4-59 16,-3-14-250-16,-3 6 226 16</inkml:trace>
  <inkml:trace contextRef="#ctx0" brushRef="#br0" timeOffset="-132817.23">22951 2530 1157 0,'7'-2'166'0,"-6"2"170"16,1 4-94-16,-5 5-49 15,-10 5-56-15,0 11-75 16,4 4-20-16,6 7-16 15,6-1-11-15,8-4-15 16,0-1-1-16,3-6-2 16,-1-2 0-16,-4-11 4 15,-5-5 2-15,-4-6-5 0,0 0-4 16,0-3-2 0,-5-5 0-16,-2-3 6 0,3-1 4 15,-1-9 12 1,8-4 14-16,3-14 26 0,6-6-3 15,13 1-3 1,0 3-9-16,14 11-30 16,7 10-1-16,3 7-12 15,2 7-13-15,7 6-60 16,-1 0-43-16,3 6-368 0,0-1 300 0</inkml:trace>
  <inkml:trace contextRef="#ctx0" brushRef="#br0" timeOffset="-121914.71">13192 15105 1395 0,'0'0'137'16,"0"0"119"-16,0 0-67 0,0 0-52 15,-3 0-41-15,0 13-67 16,2 4-22-16,2 29-14 16,5 11-5-16,7 28-61 15,1 3-45-15,7-3-128 16,-2-3-33-16,3-33 61 15,-3-14 73-15,-2-29 230 16,-4-15 73-16,-10-24 65 16,-9-12 5-16,-13-13-53 0,-8-8-15 31,-13-8-33-31,-7 0-11 0,3-7-28 0,0 4-16 16,18 17-9-16,11 5-9 15,15 22-3-15,0 6 0 16,12 8-13-16,7 6-9 15,19 9-10-15,9 4-5 16,7 3-8 0,-2 6-2-16,-17 9-11 15,-8 4-10-15,-24 9-20 16,-10 7-20-16,-18 11-60 16,-13 3-42-16,-1-5-159 15,1-6 173-15</inkml:trace>
  <inkml:trace contextRef="#ctx0" brushRef="#br0" timeOffset="-121329.95">13475 15324 1393 0,'14'30'76'0,"-3"3"2"16,-5-6-12-16,-2 2-55 15,-3-3-23-15,-1-3-14 16,3 0 1-16,-3-12 11 16,0-9 33-16,3-1 35 0,-4-15 25 15,1-17 51-15,3-9-9 0,8-15-7 16,8-5-12-16,-2 3-30 31,9-1-14-31,-4 14-16 0,-7 8-14 0,1 13-19 31,-5 5-2-31,-3 10-9 16,-2 5-7-16,-2 1-9 16,-1 2 0-16,6 0 2 0,-6-5 5 0,4 2 9 15,1-2 0-15,-4 1 2 32,7 0 0-32,-11 4 3 0,0-1 2 15,0 1-3-15,-1-3-1 16,-2 11-3-16,3 7-2 15,0 12-3-15,0 6-7 16,0 18-32-16,1 7-7 16,4 5-13-16,6-6 0 15,6-10 31-15,5-9 5 0,7-24 21 0,4-3 16 16,-5-20 37-16,2-7 26 31,-9-11 38-31,-7-6 5 0,-14-3-17 16,-3 1-18-16,-18-3-34 15,-4 2-7 1,-5 5-14-16,0 1-9 16,5 9-14-16,3 7-24 0,9 14-71 15,5 5-57-15,8 1 76 16</inkml:trace>
  <inkml:trace contextRef="#ctx0" brushRef="#br0" timeOffset="-120911.33">14191 15201 1184 0,'6'-19'233'0,"1"1"265"0,-17 0-305 16,-4 4-32-16,-18 8-86 16,2 6-27-1,-1 19-47-15,-2 7-21 0,19 17-26 16,3 3-11-16,22-7-10 15,8-14 8-15,15-21 26 16,6-8 11 0,-1-16 48-16,1-1 12 0,-18-2 33 0,-5-3 26 31,-11 0-13-31,-1-1 1 0,0 0-7 16,-10 3-10-1,-8 7-7-15,2 9-3 0,-4 13-27 16,11 15-15-16,9 14-10 15,-2 8-8-15,15 7-3 0,-1 0-2 16,10-3-20-16,3-4-3 16,-5-1-7-16,-8 2-6 15,-9-2 20-15,-8 3 5 16,-22 2 0-16,-3-1 6 0,-16 0-4 16,-8-8-22-1,-5-11-82-15,-6-9-38 0,8-9 70 16</inkml:trace>
  <inkml:trace contextRef="#ctx0" brushRef="#br0" timeOffset="-120435.47">13749 15835 1353 0,'-1'2'143'0,"5"-8"-31"0,0-2 197 0,-3 5-94 0,-1 14-28 16,0 11-39-16,-1 20-102 16,-7 10-25-16,5 18-27 15,-8-1-18-15,6 13-38 0,-1-5-14 0,2-15 6 16,4-5 15-16,0-29 39 15,2-6 19-15,0-23 39 16,-2-12 14-16,-4-20 22 16,1-11 5-16,-6-18-15 15,-1-9-1-15,4-9-11 16,-2 2-6-16,8 9-5 16,6 1-3-1,12 23 0-15,2 5 0 0,7 20-7 16,3 13-1-16,5 15-6 15,-1 14-3-15,3 13-6 16,-3 3-5-16,-5 9-7 16,-1 4-4-1,1 7-14-15,1 0-19 0,-4 7-70 16,1 3-44-16,-2-2-121 16,-2-3-121-16,-9-11 222 15</inkml:trace>
  <inkml:trace contextRef="#ctx0" brushRef="#br0" timeOffset="-120212.89">13691 16020 1697 0,'20'1'207'16,"12"-1"124"-16,17-4-103 15,6-6-44-15,15-1-97 16,2-5-29-16,-4 1-91 16,5-4-304-16,-48-2 230 15</inkml:trace>
  <inkml:trace contextRef="#ctx0" brushRef="#br0" timeOffset="-112078.46">15177 3418 1024 0,'-3'-2'155'0,"1"2"92"15,-1 0-41-15,-5 3-25 0,4 2-62 16,-6 3-24 0,7 1-42-16,-5 4-14 0,3 14-19 15,-3 4-7-15,-6 25-11 16,-3 4-2-16,-5 15-3 15,-2 7-14-15,5-12-13 32,3-3 2-32,7-22 4 15,1-17 14-15,8-17 19 0,5-9 3 16,1-17 12-16,4-10 2 16,1-14 4-1,-4-13 1-15,6-13-7 16,6-9-1-16,0-5 1 0,1-4 4 15,4 4 19-15,-7 9 11 16,-2 14 5-16,-4 11-1 0,-2 20-8 16,-2 5-9-1,-1 16-9-15,0 12-7 16,5 10-10-16,5 12-6 0,3 14-6 0,0 8-3 31,3 11-4-15,3 2 0-16,-1 1 0 0,-1 0 0 15,-2-6-18-15,-2-8-22 16,-6-9-49-16,-6-7-33 16,-3-9-88-16,-9-5-50 15,0-8 143-15</inkml:trace>
  <inkml:trace contextRef="#ctx0" brushRef="#br0" timeOffset="-111875.95">15127 3673 1390 0,'3'0'188'0,"0"0"98"0,9-9-49 15,4-2-31-15,5-2-84 32,4-3-30-32,2 7-58 15,-2 6-16-15,-4 4-44 0,-4 10-40 16,-3 10-116-16,0 4-122 0,2 8 164 15</inkml:trace>
  <inkml:trace contextRef="#ctx0" brushRef="#br0" timeOffset="-110163.21">17613 3367 867 0,'3'0'115'16,"3"0"-18"-16,5 0 121 0,-3-1-36 0,-3-1-1 0,-3-3-14 0,-4 4-20 15,2-2-10-15,-14 1-32 16,-5 2-19-16,-14 2-33 0,-13-1-14 0,-12 6-20 16,-17-6-8-16,-3 6-9 31,-4 0-1-31,7-2-2 16,6 3-2-16,20 1 0 15,8-4 0-15,24 5 0 0,15-9 0 16,-6 6 2-1,19-1-1-15,2 6 4 16,3 3 1-16,-5 2 1 0,-7 4 0 16,1 1-2-1,-5-2 0-15,-6 4 0 16,1-1-1-16,-7 1 0 16,2-7 0-16,4-2 0 15,-1-7 0-15,7-7 0 0,0 1 0 0,7 1 0 16,-1-2 0-16,13 3 0 31,0-1 1-31,12-3 0 0,1 0 1 0,6 0 1 16,8-2 1-16,6 4 1 0,3 1 1 31,10 6 1-31,-5 1 1 0,-10 9 1 16,-6 4-1-1,-20 9-4-15,-8 4-1 0,-16 4 0 16,-5 2 4-16,-20-1 1 0,-12 2 0 15,-12 2 0 1,-4-4-4-16,-9-7-1 16,4-1 0-16,-2-11-7 15,0-8-7-15,10-14-27 16,5-3-20-16,6-13-59 16,11-3-35-1,9 0-90-15,8 2-80 0,18 11 181 0</inkml:trace>
  <inkml:trace contextRef="#ctx0" brushRef="#br0" timeOffset="-109622.72">18203 3642 1100 0,'8'-5'147'0,"0"-4"107"0,-2 1-2 16,-3-3-39-16,3 0-54 15,-9 1-53-15,-8 4-14 16,-12-2-30-16,-11 5-10 0,-13 4-26 16,-2 9-11-16,0 4-12 15,4 7-2-15,16 7-3 31,9-6-2-31,13 3-1 16,14 0 0-16,13 2 2 0,12 6 2 16,10-1 1-1,2-2 0-15,10-2 0 0,-10-1 2 16,-7-2-2-16,-19-1 0 16,-22-2-9-16,-17-5-17 0,-26-2-29 15,-11-3-20-15,1-4-37 16,5-5-18-16,12-6-59 15,9-6-66 1,18-7 145-16</inkml:trace>
  <inkml:trace contextRef="#ctx0" brushRef="#br0" timeOffset="-109297.98">18301 3826 1120 0,'12'8'130'0,"2"3"79"15,-2-3-42-15,3-5-44 16,1-3-45-16,9-6-33 16,4-5-8-16,-2-10-12 15,1 4 2-15,-6-5 8 16,-3 0 6-16,-8 1 14 16,-9-1 2-16,-7 5 2 15,-9-4 1-15,-12 10-5 0,-5 7-8 16,-2 10-16-16,-5 15-10 0,2 18-17 31,4 10-3-31,7 8-3 16,12-1-2-16,16-10 0 0,7-6-1 0,15-17-27 31,2-7-24-31,11-11-61 16,-2-10-53-16,8-9-369 0,0-5 340 0</inkml:trace>
  <inkml:trace contextRef="#ctx0" brushRef="#br0" timeOffset="-109081.46">18829 3585 1091 0,'-14'0'164'0,"-3"3"210"16,-9 3-145-16,-7 2-29 16,3 11-45-16,2 5-85 15,-1 3-27-15,12 12-35 16,3-1-7-1,12 1-8-15,4-1-6 16,17-12-26-16,9-6-24 0,7-11-71 16,4-7-46-16,6-7-166 15,-6-6 191-15</inkml:trace>
  <inkml:trace contextRef="#ctx0" brushRef="#br0" timeOffset="-108757.54">19250 3492 959 0,'4'-8'151'0,"-3"2"170"15,-2-1-108-15,-12 3 7 16,-3 2-49-16,-11 4-52 0,1 4-12 16,-11 15-45-1,1 4-16-15,8 6-35 16,1 2-9-16,14-3-8 15,12-1-2-15,7-6 6 0,13-2 0 16,11 3 3-16,4-10 5 16,3 2 0-16,-3 4 2 15,-13-7-3 1,-7 1-2-16,-19 3 2 0,-14 1-2 16,-20-1-6-1,-8 0-9-15,-18-4-43 0,-8-2-36 0,-9-3-151 31,2-3 138-31</inkml:trace>
  <inkml:trace contextRef="#ctx0" brushRef="#br0" timeOffset="-101384.04">19741 3467 374 0,'-6'-13'116'0,"-4"-1"107"16,2 1-30-16,5 1 2 0,2 4-3 15,1 5-15-15,0 1 1 16,1 2-1-16,2 6 3 31,-3 4-5-31,-1 6-42 16,-2 4-21-16,-2 5-56 15,-3 7-11-15,3 14-17 16,-3 6-7-16,4 12-11 16,-1 1-6-16,2 6-6 15,-4 0-8-15,3-5-47 0,-3-6-19 16,6-21-63-16,1-9-39 15,5-17-102-15,7-7-162 0,7-18 255 16</inkml:trace>
  <inkml:trace contextRef="#ctx0" brushRef="#br0" timeOffset="-100736.28">19952 3847 819 0,'8'-2'165'0,"0"-4"197"15,-5 0-123-15,-1-2-39 16,-2-3-40-16,0-4-52 16,1 1-12-16,-1-3-9 0,-3 1-2 15,-9 2-10 1,-1 3-8-16,-7 8-24 16,-2 3-15-16,-7 20-19 15,-1 4-7-15,8 9-3 0,0-5-2 16,14-4-1-16,6-2 1 15,9-12 0 1,5-1-2-16,6-7 0 0,-4-5 1 16,5-9 1-16,-3-2 3 15,1-3 1 1,-3-2 1-16,4 3 1 0,-9 5-2 16,-1 8-2-16,-3 3-3 15,-2 13-3-15,-3 10-1 0,-5 6 2 16,4 4 1-16,1-5-11 15,3-7-11-15,12-7-7 16,4-5 0 0,8-7 16-1,0-2 12-15,-5-5 12 0,-3-7 4 16,2-7 11-16,-6-2 4 16,7-10 9-16,4-2-2 0,-4-15-3 15,-8-2-3-15,2-13-2 16,-7-5 2-16,-1 0-1 15,5-3 1-15,-7 16 5 16,-4 14 9-16,-2 17-3 16,0 13-4-16,3 21-13 15,-5 7-12-15,4 24-5 16,-5 11-3-16,1 19-1 16,4 2-1-16,1-1-1 0,6 2 2 0,-2-17-40 15,5-2-29-15,-4-14-56 16,3-3-51-16,2-14-112 15,-12-9-112-15,12-8 220 32</inkml:trace>
  <inkml:trace contextRef="#ctx0" brushRef="#br0" timeOffset="-100560.17">20102 3607 1266 0,'-9'-17'165'0,"-1"10"143"0,10 7-64 15,11 11-67-15,7 4-43 16,15 2-69-16,-2 4-18 0,10-9-24 31,2-1-11-31,0-8-48 0,-10 0-51 0,-3-3-139 16,-3 0-199-16,1 2 239 16</inkml:trace>
  <inkml:trace contextRef="#ctx0" brushRef="#br0" timeOffset="-99856.45">20498 3722 578 0,'0'-3'29'0,"-1"1"-11"16,-1 7 18-16,-1 0-19 0,-7 4-7 15,1 4 33-15,3-2 33 16,-5-3 58-16,8 3 19 0,-2-3-6 16,5-8-20-16,0 0-43 15,0 0-10 1,0 0-17-16,0-2-8 15,0-1-2-15,0 3 0 16,0 3 4-16,-5 0 2 16,5 5-10-1,5 2-4-15,4-2-2 0,12-2 1 16,4-6 6-16,2-2-4 0,3-4-9 16,3-5-1-16,-5 2 3 15,-7-7 7-15,-2 2 4 16,-5-5 2-16,-9 1-2 15,-5 4-1-15,-7 0-7 16,-7-3-7-16,-6 10-11 0,1 1-8 16,-3 12-8-16,-7 10-3 15,-5 12-2 1,5 6-3 0,5 2 1-16,10 2 0 0,5-7 1 15,3 1 1-15,6-10 0 16,-5-3 1-16,13-5 2 15,6-5 0-15,-3-9 2 16,3 0 0-16,3-9 0 16,6-4 1-16,2-1 0 15,0 0-1-15,0 1-2 16,-1 1 0-16,-7 5-4 0,-1 9-2 0,0 11-3 31,-8 6-1-31,0 7-6 0,-4 3-11 16,6-1-44-16,2-3-36 0,12-10-66 15,1-8-37-15,12-7-97 16,-4-3-36-16,6-9 186 16</inkml:trace>
  <inkml:trace contextRef="#ctx0" brushRef="#br0" timeOffset="-99417.61">21006 3927 346 0,'3'-28'172'0,"1"-1"112"0,-6 4-15 15,-3 5-23 1,-7 9-63-16,-4 11-23 0,-6 12-70 15,-7 9-28-15,3 10-35 16,-3-4-6 0,12 2-11-16,9-6-5 0,13-5-3 15,9-7-2-15,5-8 9 16,9-3 1-16,2-7 2 16,-1-4 3-16,5-3 2 15,-10-2 5-15,-4-1 8 16,2 3 5-16,-10 8-7 15,-11 6-2-15,-1 4-1 16,-11 12-9-16,-8 8-3 16,-3 6-3-16,9-8-9 0,4-2 0 15,17-9 0-15,3-6 3 0,9-5 5 32,1-3 7-32,-2-8 27 0,0 0 10 0,-7-5 30 15,-4 3 3-15,0 4-21 16,-3 4-14-16,0 16-30 31,-5 7-13-31,-8 18-8 0,-2 3-1 16,-5 15-3-16,-1 4 1 0,-10-1-8 15,-3-2-17 1,-11-7-46-16,-17-3-50 0,-17-4-154 16,-11 3 159-16</inkml:trace>
  <inkml:trace contextRef="#ctx0" brushRef="#br0" timeOffset="-95955.99">19747 4583 1176 0,'3'2'161'0,"1"-1"91"0,0 1-45 15,-12-5-9-15,7 0-47 16,-1-2-17-16,-2-1-45 16,10 6-22-16,-9 0-38 15,-2 1-13-15,-1 21-16 16,-4 10-4-16,-1 26-4 15,-3 7-1-15,0 14-13 16,1 1-10 0,1-6-61-16,4-11-54 0,3-11-73 15,5-14-45-15,3-13 141 0</inkml:trace>
  <inkml:trace contextRef="#ctx0" brushRef="#br0" timeOffset="-94505.66">19279 4681 1197 0,'0'-17'124'0,"5"-1"131"15,4 1-77-15,16 3 1 16,10 0-18-16,6-2-29 16,11 2-19-16,5 3-51 15,-2-4-18-15,-3 4-31 16,-9-3-12-16,-1 0-6 15,-1 0-17-15,-3 1-71 0,-2 2-37 16,-7 11-71-16,-6 5-32 16,-7 11-25-1,-3 4-11-15,0 4 16 0,-2 4 23 16,0-4 117 0,3-1 99-16,2-7 188 15,1 0 81-15,3-3 38 16,-2 1-32-16,-6 9-111 15,-1 11-47-15,-7 8-51 16,-8 9-14-16,-8 9-18 0,-2-7-7 16,-2-7-8-16,3-3-2 0,5-21-1 15,7-5 1-15,4-9 3 16,5-8 2-16,6-10 3 16,-1-10 1-16,9-10 2 15,-2-6 2-15,2-1 0 16,4 7-4-1,-3 10-5-15,-4 9-5 0,3 19-5 16,-4 4-2-16,2 18-1 16,-3 3 1-1,-1-3-9-15,-2 2-8 16,-1-10-15-16,-5-3-4 16,1-8 12-16,4-8 9 15,-13-6 15-15,11-8 4 16,-9-11-1-16,2-3 1 0,7-13 0 15,7-5 0-15,5 5-2 16,-4 2-1-16,3 12 1 16,-7 9 0-16,-3 10 9 15,4 2 3-15,-3 12 0 0,-4 12 1 16,-9 7-6-16,-9 10-3 16,6 0-1-1,-7-2-7-15,16-8-2 16,7-9 0-16,17-11 3 15,6-6 7-15,7-15 5 16,1-3 4-16,-9-9 12 16,3-3 3-16,-10-1 1 15,-4 6-7-15,-9 4-12 16,-5 6-5-16,-9 16-1 16,-2 8 2-16,-10 16 0 0,-3 5 2 15,3-5-2-15,3-2-1 16,5-14-1-16,7-10-1 15,12-7 1-15,6-3 1 0,8-7 3 16,3 0 0-16,-1 11 12 16,1 4 4-16,-6 15-3 15,-8 11-1-15,-11 13-13 16,-7 14-4-16,-15 5-29 16,-7 3-3-16,1-3-48 15,-8-10-24-15,9-11 27 16,1-9 5-1,7-17 56-15,2-7 42 16,7-16 42-16,4-7 15 0,7-14 18 16,2-11-3-16,7-12-26 15,1-12-16-15,9-12-27 16,2 2-15-16,5 15-15 16,-5 13 0-16,-2 37 0 15,-4 14 1-15,-12 17 0 16,1 9 0-16,-10 8 0 15,-3 4-9-15,-8-6-34 0,-4-1-22 16,-6-10-80-16,4-1-60 16,9-10-147-16,4-7-47 15,9-14 45-15,12-2 79 0,15-11 289 16,4 4 129-16,1 3 147 16,-7 1 28-16,-3 13-67 15,-8 1-49-15,-2 4-88 16,-7 4-33-1,-5 5-37-15,-7-2-12 0,-2 3-23 16,-5-6-7-16,4 0-11 16,2-6-6-1,0 0-6-15,2-5-1 16,9 7-2-16,0 6 3 16,1 6 6-16,-1 7 4 15,-1-4 0-15,2 3 6 0,1-7-39 0,3-5 3 31,1-11 14-31,-4-10 3 0,6-11 69 16,1-9 15-16,7-11 28 16,0-8 8-16,0-12 4 15,3-4-11-15,-13 11-21 0,3 11-4 0,-15 37-29 32,-2 18-5-32,-4 37-10 0,-9 14-13 15,2 17-19-15,-4 2-26 0,-1-13-85 16,7-3-94-16,3-8 116 31</inkml:trace>
  <inkml:trace contextRef="#ctx0" brushRef="#br0" timeOffset="-94355.7">21457 4758 1341 0,'35'13'139'0,"5"3"96"15,8-1-116-15,9 0-69 16,6-4-41 0,0-13-163-16,1-6 110 15</inkml:trace>
  <inkml:trace contextRef="#ctx0" brushRef="#br0" timeOffset="-93299.39">16581 4418 354 0,'3'-16'141'0,"5"0"116"16,3 8-40-16,2-1-4 15,-5 7-31-15,0 1-8 16,-4 4-21-16,-4 6-15 16,0 4-18-16,-4-1-9 15,4 3-29-15,-7-1-18 16,10 3-10-16,1 4-8 0,2 17-17 15,3 6 0-15,4 17-18 32,0 2-5-32,-1 0-1 15,1-6-2-15,-2-10-29 16,2-6-25-16,-1-9-70 16,-2-7-59-16,-6-11 98 0</inkml:trace>
  <inkml:trace contextRef="#ctx0" brushRef="#br0" timeOffset="-91754.17">17196 4498 624 0,'-1'0'128'0,"1"2"104"15,0-1-21-15,1 6-55 16,4-4-19-16,0 6-18 15,-2 4-7-15,0 4-22 16,3 8-14-16,-1 10-28 0,-2 1-13 16,7 4-23-16,4-1-5 15,0-3-4-15,-1-2-1 0,-5-4-2 16,-7-4 1-16,-10 0-18 16,-7-6-17-1,-9-3-49-15,-2-2-39 0,0-11-74 16,0-4-58-16,-3-4 141 31</inkml:trace>
  <inkml:trace contextRef="#ctx0" brushRef="#br0" timeOffset="-91608.55">16917 4446 1048 0,'22'2'94'0,"-6"-4"56"15,5-7-169-15,-3-6-188 0,11 3 116 32</inkml:trace>
  <inkml:trace contextRef="#ctx0" brushRef="#br0" timeOffset="-91300.66">17400 4542 648 0,'-6'7'87'0,"-1"7"96"15,-4 5-81 1,3 6 12-16,4 3-38 0,5-1-35 0,7 0-5 16,11-7 16-16,6-5 12 15,12-14 33-15,-3-2 15 31,-1-10 14-31,-6-4 1 0,-14-5-7 16,-2 3-10-16,-14-4-33 16,-12 1-16-16,-10-3-37 15,-11-2-15-15,-3 2-30 16,1-1-21-16,1 5-55 0,12 0-49 16,11 6-154-16,8 7 166 0</inkml:trace>
  <inkml:trace contextRef="#ctx0" brushRef="#br0" timeOffset="-90889.2">17570 4340 708 0,'11'-20'161'0,"2"4"243"16,0 2-177 0,2 6-40-16,6 8-26 0,-5 10-80 15,-4 13-26-15,-1 17-40 16,-3 8-11-16,0 6-19 15,-3 0-15-15,3-5-28 16,1-1-11-16,2-8-13 16,3-2 14-16,-7-8 30 15,2-5 13-15,-9-8 28 16,-1-4 2-16,-3-8 3 16,-2-5 2-16,1-8 8 15,4-6 18-15,-2-12 21 16,7-2 8-16,0-10 3 15,3 2-8 1,8 7-15-16,-3 3-3 0,6 13-3 16,-4 8-5-16,6 12-13 15,-4 8-5-15,1 7-10 16,-4 4-2-16,-3-1-2 0,-10 0-5 16,-13-1-22-1,-3-5-15-15,-12 0-60 16,-4-8-42-16,-4-2-176 15,3-1 179-15</inkml:trace>
  <inkml:trace contextRef="#ctx0" brushRef="#br0" timeOffset="-90542.33">16586 5004 922 0,'-25'13'141'16,"3"-4"76"-16,4 6-29 16,9-9 0-16,9 3-44 0,6-5-5 15,22-4-11-15,18 0-16 16,28-7-25-16,21-5-14 15,28-9-30-15,8-4-4 0,25-2-14 16,15-3-8-16,5 2-10 16,4 2-8-16,-22 6 1 31,-11 1 4-31,-39 6-49 16,-19 1-36-16,-37 9-123 15,-29 1-124-15,-51 13 184 16</inkml:trace>
  <inkml:trace contextRef="#ctx0" brushRef="#br0" timeOffset="-89702.12">17018 5198 945 0,'16'0'170'15,"1"0"99"-15,-4-6-85 0,-7 1-26 16,0 2-73-16,-4-6-18 0,-10 5-4 16,3 1-9-16,-15 3-20 15,3 7-9-15,-12 4-23 16,-4 0-5-16,-6 4-5 16,-1-2-4-16,1-2 0 15,2-5 4-15,12 1 4 0,5-4 4 16,20-3 1-16,-5 0 0 15,8 1 1-15,7 1 0 16,-9 8 1 0,1-4 2-16,-2 6-1 15,-5 4 1-15,-6 2-3 0,-2 1-1 16,1-1 0 0,2 0-1-16,7-7-1 15,3-2 1-15,3-6 1 16,5-1 5-16,6-2 9 15,-1-5 2-15,4-1 1 0,7 0-3 16,-2-2-5-16,2 3-3 16,-4 5-5-1,2 3-2-15,4 10-3 16,-3-1 1-16,2 4 1 0,-2-2 1 0,-3-1 3 16,1-2 1-16,-9-3 4 31,-1 3 2-31,-11-5 0 15,-3 5-1-15,-10 4-3 16,-5-1-3-16,-8 6-19 16,-10-1-14-16,-14 2-42 0,-4-2-28 15,-6-4-69-15,13 0-87 16,12-14 149-16</inkml:trace>
  <inkml:trace contextRef="#ctx0" brushRef="#br0" timeOffset="-89331.84">17551 5266 1247 0,'18'0'151'0,"-9"3"140"16,-7-3-60-16,-21 5-43 15,-2-2-50-15,-18-1-74 16,-5 7-18-16,1-1-23 16,2 3-9-16,11 3-12 15,11 1-3-15,11 2-4 16,10-1-1-16,10 1 3 0,9 3 1 16,6-1 3-16,3 2 0 15,1 1 1-15,-5-3-1 16,-12 1 0-1,-8-2 1-15,-14 1-15 0,-12-4-21 0,-13-2-47 16,-10 1-34-16,0-3-51 16,2-6-27-16,8-5-156 15,8 0 202-15</inkml:trace>
  <inkml:trace contextRef="#ctx0" brushRef="#br0" timeOffset="-89025.07">17554 5400 1162 0,'23'3'147'0,"-3"-1"105"16,2-1-58-16,-3-1-75 15,2-3-29-15,2-6-35 16,4-1-11-16,0-4-19 0,8 0-3 16,-5-3-1-16,-2-4 6 15,-4 4 16-15,-7-2 12 16,-11 6 22-16,-6 1 2 15,-12 7-19-15,-6 5-14 16,-10 11-30-16,-4 6-10 0,-2 16-6 16,5 2-4-16,4 9-6 15,11-4-15 1,14-2-30 0,0-7-20-16,19-10-57 15,6-6-30-15,8-15-98 16,2-1-157-16,6-15 244 0</inkml:trace>
  <inkml:trace contextRef="#ctx0" brushRef="#br0" timeOffset="-88827.68">18197 5250 1200 0,'-15'2'176'0,"-8"7"207"16,-10 4-146-16,-8 6-66 15,0 1-41 1,3 7-83-16,8 2-20 15,15-1-27-15,8 4-17 0,10-12-35 16,9-3-30-16,14-10-72 16,8-6-35-16,6-7-174 15,4-5 206-15</inkml:trace>
  <inkml:trace contextRef="#ctx0" brushRef="#br0" timeOffset="-88555.64">18570 5135 955 0,'-3'-11'192'16,"-8"10"218"0,-8 2-124-16,-9 10-83 0,-4 5-51 0,-5 1-78 15,0 4-26-15,15 1-34 16,6-5-8-16,16 1-10 16,10 1-1-16,6-1 5 15,6 8 3-15,-7 1-2 16,0 1 0-1,-11 0 1-15,-4-2-1 0,-19 0 1 16,-6 1-1-16,-22-3-6 16,-8-7-10-16,-23-7-65 15,-10-7-53 1,-8-8-280-16,-4-12 243 0</inkml:trace>
  <inkml:trace contextRef="#ctx1" brushRef="#br0">24292 11444 0,'0'0'0,"0"0"0,0 0 15,0 0 1,0 0-16,0 0 15,0 0 1,0 0-16,0 0 16,0 0-16,0 0 15,0 0-15,44 0 16,-21-4 0,1 0-16</inkml:trace>
  <inkml:trace contextRef="#ctx0" brushRef="#br0" timeOffset="26750.87">23125 3585 302 0,'6'-5'84'0,"2"-6"57"0,0-1-40 31,-3 1-25-31,-2 1-42 0,2 1-14 0,-4 1-13 16,2-5-3-16,-3 2 16 15,5 8 26-15,1 3 51 16,-2 2 23-16,-1 7 32 31,3-3-4-31,-4 4-18 0,-2-5-7 0,3 2-23 16,3-2-10-16,-4-3-14 16,-1 6-6-16,-10-7-8 15,-4 1 1-15,-4-1-3 16,3-4-6-1,3 5-13-15,-12-2-7 0,0 8-7 0,-6 11 2 32,-10 6 2-32,0 11-1 0,-14 13-7 0,0-5-9 15,-1 14-8-15,5 1-4 32,16-2-2-32,10 4-1 0,19-6-2 15,11 0 1-15,13-9 0 16,15-10 2-16,15-15 2 15,6-8 2-15,2-12 2 16,-3-4 1-16,-6-11 0 16,-16-4 1-16,-4-5 0 15,-22-7 0-15,-10 0 1 16,2 1-1-16,-18 3-4 16,-2 4-4-16,-10 6-2 0,-4 3-4 15,-11 5-14-15,8 4-21 0,2 2-79 16,8-4-63-16,18 1-241 31,9 3 238-31</inkml:trace>
  <inkml:trace contextRef="#ctx0" brushRef="#br0" timeOffset="27646.38">23805 3667 536 0,'0'-3'170'15,"1"0"109"-15,-5 0-29 16,-4-4-36-16,-5 3-59 16,-1 2-20-16,1-1-38 15,2 6-13-15,0-3-23 16,-1 2-16-16,1 2-19 16,-5-1-10-16,0 8-14 0,-8 2 1 15,-7-2-1-15,-2 6 0 16,1 1-2-16,1-2 1 0,15 6-1 15,6-5 2 1,10 0 6 0,13 7 2-16,8 1 3 15,5-1-1-15,9 3-6 16,-2-1-3-16,3 1-1 0,-7 2 0 16,-13-7-1-16,-5-2 1 0,-16-4-2 15,-8-2 0-15,-12-6-14 16,-11-2-18-16,-4-7-36 15,1-4-33-15,6-9-108 16,15-5-78-16,17-6 153 16</inkml:trace>
  <inkml:trace contextRef="#ctx0" brushRef="#br0" timeOffset="27946.48">23829 3863 908 0,'15'6'109'0,"-2"3"87"15,-4 2-28-15,-2-6-50 16,1-3-17-16,4-4-33 16,2-1-15-16,9-10-25 15,2 2-8-15,3-3 2 16,1-2 9-16,-1-3 13 16,-3 2 5-16,-6 3 3 0,-6 1-4 15,-9-1 0-15,-5 5-1 16,-16 2-4-16,-12 10-6 0,-12 15-19 15,-9 9-6-15,-2 15-11 16,1 4-1-16,10 3-2 16,14 0-10-16,18-10-56 15,14-7-39-15,9-10-139 16,8-3-143 0,24-13 221-16</inkml:trace>
  <inkml:trace contextRef="#ctx0" brushRef="#br0" timeOffset="28165.7">24318 3845 940 0,'-15'2'177'0,"3"3"155"16,1 1-177-16,0 2-4 0,-2 3-66 31,-1 1-18-31,-11 4-26 16,-5 6-11-16,-8 0-23 15,2 2-4-15,9-5-15 16,5-5-27-16,17-8-70 0,3 1-56 16,10-7-189-16,11 1 198 0</inkml:trace>
  <inkml:trace contextRef="#ctx0" brushRef="#br0" timeOffset="28494.1">24422 3845 665 0,'-2'-1'159'0,"-1"1"122"0,-2 0-80 16,2 1-20-16,3 4-51 16,-1-2-19-16,-3 7-22 15,0-3-13-15,-3 6-29 16,-4 6-10-16,-4-2-18 0,-3 5-3 31,1 2-5-31,4-3-3 0,12 4-6 16,-3 0-2-16,9 0-1 15,5 0-1-15,2 4 0 16,4-2 1-16,-8-5 1 16,-3 0-1-16,-5-10-13 15,-3-4-18-15,-10-4-40 16,-9-8-24-16,-13-4-71 15,2-4-56-15,-10-4 127 0</inkml:trace>
  <inkml:trace contextRef="#ctx0" brushRef="#br0" timeOffset="28865.34">24674 3465 926 0,'-3'-6'189'0,"0"3"98"16,0 4-47 0,1 7-32-16,-6 9-70 15,3 9-15-15,-2 15-38 16,3 9-16-16,4 12-35 16,0 2-13-16,10 3-10 15,-2-1-10-15,4-6-25 0,1-5-46 16,-4-8-149-16,3-6-207 15,-6-16 234-15</inkml:trace>
  <inkml:trace contextRef="#ctx0" brushRef="#br0" timeOffset="29513.31">24960 3878 812 0,'15'-11'160'0,"1"0"115"0,-13-3-104 15,-7-2 13-15,-26-1-74 16,1-4-20-16,-4 12-33 16,2 6-16-16,-6 8-26 15,-2 13-7-15,9 5-7 16,6 5-2-16,15-1-3 15,7-7 0-15,13-1 1 0,7-5 3 0,8-7 2 16,4-1 3-16,-4-9 4 16,-3-8 1-1,-4-2 1-15,3-6 0 0,-3 0-3 16,-6-3-1-16,1 5 1 16,-8 4 0-16,5 5-2 15,-4 12 0-15,-4 7-5 16,-2 1-1-1,1 7-2-15,9-6-1 0,0-5-12 16,3 1-3-16,7-4 0 31,-13-2 0-31,-4-6 14 0,3-3 4 16,-1-9 6-16,7-4 3 16,1-11 12-16,-3-11 3 15,5-9 8-15,-5-10 4 16,1-9 3-16,1-5 4 0,-11 6 8 15,4 5-4-15,0 25-1 16,-7 14 0-16,-3 24-17 16,-2 10 4-16,0 20-13 15,1 11-7-15,-6 17-2 0,9 10-10 16,1 7 1 0,-4 1-2-16,13 0-11 0,-5-13-12 15,8 0-50-15,8-9-19 16,-8-12-56-1,11-4-17-15,-9-17-46 0,3-9-80 0,1-13 175 16</inkml:trace>
  <inkml:trace contextRef="#ctx0" brushRef="#br0" timeOffset="29678.23">25050 3449 1098 0,'-8'7'182'15,"3"4"103"-15,16 4-43 16,8 6-30-16,16-4-90 16,6 1-40-16,8-12-43 15,4-3-43-15,-2-6-140 16,-1-10 101 0</inkml:trace>
  <inkml:trace contextRef="#ctx0" brushRef="#br0" timeOffset="43569.71">22751 4571 339 0,'3'1'88'0,"-1"-2"80"16,-1-1-3-16,-1-6-43 15,-1 5-17-15,-2-3-9 16,1 1-4-16,-4 2 15 16,6 3 1-16,-2-2-10 15,1-7-7-15,12 2-13 16,1 3-1-16,13 2 2 15,2-1 1 1,11-2-15-16,2 4-11 16,-3 1-30-16,1 1-11 0,-12 7-12 15,-3 2-7-15,-15-2 0 16,-5 6-2 0,-20 5-1-16,-8 1 2 0,-18 10 1 15,-9 0 0-15,-2 6 1 16,-2 2-2-16,16-5 0 15,12-1 0-15,18-7 3 16,12-4 4-16,18-6 1 16,7-5 2-16,13-5-2 15,9-2-1-15,4-3-29 16,1-3-31-16,-4-7-165 16,-9-4 136-16</inkml:trace>
  <inkml:trace contextRef="#ctx0" brushRef="#br0" timeOffset="43921.54">23426 4664 1357 0,'0'0'63'0,"0"3"23"16,3 6 55-16,1 2 9 0,-3 11-45 0,2 4-55 0,5 15-40 16,-1 12-5-16,4 23-9 15,-2 1-2-15,0-1-38 31,-2 0-7-31,-6-20-2 0,-1 0-3 0,-8-14 15 16,-10-10-8-16,-3-12-27 16,-4-7-10-16,-5-13-55 15,1-11-92-15,1-8 141 16</inkml:trace>
  <inkml:trace contextRef="#ctx0" brushRef="#br0" timeOffset="44105.99">23239 4435 1461 0,'-5'9'72'0,"3"-1"5"16,-1-8-21-16,8-3-40 15,4-9-61-15,13-1-361 16,2 4 270-16</inkml:trace>
  <inkml:trace contextRef="#ctx0" brushRef="#br0" timeOffset="44393.27">23537 4646 845 0,'9'13'88'15,"-3"-5"62"-15,2 1-47 16,3 1-12-16,2 6-48 15,0 1-41-15,2 3-1 0,3 4-1 32,2-5 2-32,6-2 26 15,-3-10 25-15,-2-11 50 0,10-5 21 16,-10-8 10-16,2-7-14 16,-10-1-22-16,-13-2-12 15,-11-1-28-15,-11-6-15 0,-14 6-34 16,-5 1-14-16,-5 2-44 15,0 3-50-15,18 6-200 16,7 2 176-16</inkml:trace>
  <inkml:trace contextRef="#ctx0" brushRef="#br0" timeOffset="44789.35">23841 4383 1077 0,'3'-3'183'16,"-3"-3"90"-16,3 10-52 0,-1 4-54 16,6 16-92-16,1 9-24 15,-5 9-40-15,-1 7-9 16,-5 3-13-16,-1 4-14 16,-5-8-28-16,-5 0-32 15,-1-9 6 1,5-7 9-16,-4-10 23 15,7-10 34-15,0-12 9 0,9-4 5 16,6-17 18 0,7-2 11-16,9-7 27 0,-3-3 10 15,5 3 3-15,2 3-4 16,-7 13-10-16,0 4-8 0,0 15-14 16,-3 7-7-16,-2 12-19 15,-3 6-5-15,-11 0-2 16,-1 2-2-1,-13-1-18-15,-3-3-14 0,-11-1-13 16,-4-5-15-16,-9-6-26 0,4-2-27 16,4-17-148-16,-4-8 153 31</inkml:trace>
  <inkml:trace contextRef="#ctx0" brushRef="#br0" timeOffset="45046.23">24381 4508 1088 0,'-8'9'171'0,"-3"0"130"0,-19 4-157 15,-8 6-22-15,-6 0-73 32,-2 1-16-32,19 6-18 0,15-7-11 0,16 6-9 15,17 5 0-15,10 5 1 16,6 2 2-16,-3 9 1 31,-4-2-1-31,-12 2-1 0,-10-7-17 0,-16-4-52 16,-16-7-30-1,-25-10-226-15,-5-2 197 16</inkml:trace>
  <inkml:trace contextRef="#ctx0" brushRef="#br0" timeOffset="45378.62">22663 5197 699 0,'-30'23'115'0,"4"3"152"0,6-3-63 16,15-4 16-16,5-5-9 0,27-7-37 16,14-6-6-16,36-9-28 15,29-7-40-15,33-17-51 16,19 2-22-16,29 5-23 16,4 3-7-16,0 6-40 15,-9 5-46-15,-40 6-124 31,-21-1-125-31,-47 15 181 16</inkml:trace>
  <inkml:trace contextRef="#ctx0" brushRef="#br0" timeOffset="46026.14">23051 5496 659 0,'0'-1'266'0,"1"1"-92"0,-1 0 194 0,2-2-163 16,-2-1 10-16,-13 1-65 15,-1 4-27-15,-8 11-36 32,-13 7-16-32,-20 23-41 0,-3 14-14 0,-9 20-19 15,6 2-10-15,23-2-5 31,10-9-1-31,25-21 3 0,9-9 6 16,18-14 9-16,4-10 8 0,10-13 26 16,1-2 17-16,9-12 17 31,-7-1 3-31,-10-11-2 0,-10 1-12 16,-13 0-11-16,-18-1-10 0,-9 3-16 15,-6 3-9-15,-19 7-13 31,7 5-14-31,4 10-58 0,0-1-42 16,16 3-142-16,1 1-122 16,16 0 210-16</inkml:trace>
  <inkml:trace contextRef="#ctx0" brushRef="#br0" timeOffset="46300.22">23305 5700 1202 0,'52'-29'130'0,"-14"1"119"16,-7-2-55-16,-21 8-7 16,-7 3-47-16,-17 6-67 15,-8 10-23-15,-21 6-36 16,-3 12-7-16,-1 10-5 16,6 2-2-16,17 6-1 15,10-2-1-15,14 2 1 16,10-1 1-16,8 3-1 0,6 3 1 15,1-1-3-15,-1-2-1 16,-8 0-10-16,-8-1-11 16,-18-7-77-1,-12-1-26-15,-16-4-140 0,-3-5-132 16,-8-6 242-16</inkml:trace>
  <inkml:trace contextRef="#ctx0" brushRef="#br0" timeOffset="46626.96">23417 5815 1165 0,'9'1'124'0,"4"-2"17"0,7-9-28 0,2 6 6 0,10-7-58 15,3-4 1-15,-1 1 2 16,-4-1-12-16,-11-1-10 31,-1 9 1-31,-18 1-8 16,-10 6-2-16,-13 10-10 15,-9 5-12-15,-15 15-11 16,-1 7-1-16,6 11-5 16,2 6-13-16,25-2-43 15,5-5-15-15,20-10-54 16,5-10-33-16,17-12-87 15,1-7-101-15,11-14 193 16</inkml:trace>
  <inkml:trace contextRef="#ctx0" brushRef="#br0" timeOffset="46804.92">23971 5771 1366 0,'-24'12'138'0,"-11"7"113"0,-6 5-59 0,0 4-30 15,-1 2-43-15,8 7-62 16,12-1-20-16,10-3-31 16,7-3-18-16,10-11-85 15,7-5-50-15,14-8-179 16,5-6-239-16,12-6 334 16</inkml:trace>
  <inkml:trace contextRef="#ctx0" brushRef="#br0" timeOffset="47082.59">24393 5678 1576 0,'-36'9'123'0,"-13"4"33"16,-1 3 8 0,-6 1-74-16,6 2-38 0,23-2-37 31,13-1-13-31,20 0-6 0,16-1-2 0,16 11 3 31,6-1 3-31,2 8-2 16,-6 0 0-16,-20 2-3 0,-14-4-4 15,-25 1-7-15,-17-4-14 16,-25-2-55 0,-14-1-32-16,-7-8-125 0,-3-3-210 15,5-7 272-15</inkml:trace>
  <inkml:trace contextRef="#ctx0" brushRef="#br0" timeOffset="69065.24">655 3593 618 0,'-1'-5'138'0,"1"0"132"16,1-6-26-16,-1-3-64 15,10 0-32-15,-4-3-49 16,4-1-19-16,2 4-19 15,-10 0 8 1,-1 4 21-16,-1 10 0 0,-1 11 7 16,1 13-10-16,0 9-28 15,0 13-8-15,0 22-33 16,-10 3-2 0,6 11-14-16,-6 3-1 15,9-14-1-15,2 1-3 16,5-12 1-16,-10-12-1 15,4-15 3-15,0-10 0 16,-5-23 4-16,5-12 2 0,-11-29-1 16,-2-13-1-16,-1-18-1 15,3-12 0-15,2-14 0 16,-4-9-1-16,13 3 1 16,0 2-1-16,20 26 15 15,4 17 14-15,8 25 14 16,4 12 4-16,0 17-15 15,4 5-14-15,-7 11-14 16,-2 6-5-16,-4 12-1 16,-5 4 0-16,-15 8 0 15,-7 6 2-15,-15-3-12 16,-8 4-20-16,-9-9-83 16,2-3-88-16,-1-7 108 15</inkml:trace>
  <inkml:trace contextRef="#ctx0" brushRef="#br0" timeOffset="69375.13">977 3688 1150 0,'0'31'158'0,"-5"2"122"0,-7 7-122 0,-9 7-64 16,2-3-48-16,10-3-30 15,7-6-4-15,13-16-12 16,11-13 0-16,13-17 10 15,3-6 18-15,0-17 43 16,0 1 19-16,-15-4 18 16,-7-1-6-16,-16 6-30 15,-9 2-16-15,-15 2-25 16,-6 1-16-16,-6-6-18 0,-2 4-9 0,8 7-48 16,5 5-24-1,9 8-70 1,6-1-47-16,15 1-133 15,8-7-156-15,14-5 278 16</inkml:trace>
  <inkml:trace contextRef="#ctx0" brushRef="#br0" timeOffset="69666.73">1195 3388 965 0,'27'-13'149'0,"0"1"143"32,-4 1-46-32,1 11-86 0,-2 6-35 15,-13 27-67-15,4 17-26 16,-11 28-23-16,-2 12-4 15,4 11-3-15,1-7-2 16,17-18-5-16,3-15 1 0,9-31 1 16,3-9 3-16,8-26 11 15,-4-11 3-15,-2-12 10 16,-3-7 8 0,-9-4 10-16,-5 1 3 0,-14 8-1 15,0 10-7-15,-8 24-11 16,2 12-2-16,-2 27-9 15,1 10 0-15,5 6-6 16,1-3-4-16,12-11-5 16,0-16-17-16,7-16-60 0,4-13-55 15,-6-20 67 1</inkml:trace>
  <inkml:trace contextRef="#ctx0" brushRef="#br0" timeOffset="69819.5">1734 3490 1576 0,'-11'15'92'16,"8"-3"17"-1,2-4-29-15,4-6-88 16,9-2-80-16,10-8 54 0</inkml:trace>
  <inkml:trace contextRef="#ctx0" brushRef="#br0" timeOffset="70222.56">2168 3613 1379 0,'-6'29'172'0,"-7"2"104"0,-9 7-129 16,-12 2-46-16,0 5-74 0,6 3-12 31,12-9-14-31,8-6-4 16,26-20-5-16,4-12-1 0,16-10 6 15,4-10 3 1,-1-5 5-16,-3-7 1 0,-8-1 7 0,-5 4 10 31,-9-2 15-31,-6 8 1 0,-10 19-12 16,-2 7-11-16,-3 33-16 15,-3 8-3-15,-4 12 3 0,9-5-2 16,6-12 0 0,9-9 1-16,15-20 2 15,3-9 12-15,8-12 32 16,-2-7 21-16,1 1 25 15,-4 4-1-15,-5 12-23 16,1 12-20-16,-9 17-29 16,-3 13-9-16,-10 20-8 15,-3 7-1-15,-4 4-13 0,-6-4-17 16,-10-12-30-16,-7-8-19 16,-10-18-58-16,-4-6-48 0,-7-18-211 15,6-14 223 1</inkml:trace>
  <inkml:trace contextRef="#ctx0" brushRef="#br0" timeOffset="70440.98">2889 3574 1622 0,'0'0'109'0,"10"3"60"0,-6 3 87 15,3 10 18-15,-12 8-40 16,-3 14-99-16,-11 7-36 0,2 12-61 16,-4-2-19-16,7 4-31 15,1-7-31-15,15-8-117 16,8-8-77-16,27-11 118 0</inkml:trace>
  <inkml:trace contextRef="#ctx0" brushRef="#br0" timeOffset="70989.4">3758 3714 1570 0,'4'8'138'0,"8"-8"87"15,6 7 3-15,15 0-51 0,19 0-30 0,27 16-47 16,17-1-19-16,24 5-31 16,8 10-3-16,23-6-24 15,5 2-8-15,4-6-10 32,0 0-6-32,-27-8-1 0,-5-4-14 15,-24-10-51-15,-22-2-52 0,-35-9-207 16,-17-3 190-16</inkml:trace>
  <inkml:trace contextRef="#ctx0" brushRef="#br0" timeOffset="71223.73">5123 3658 1424 0,'22'22'178'15,"5"3"162"-15,12 6-90 0,15-4-48 16,15 0-49-1,1 0-61-15,2-4-25 0,-16 7-38 0,-14 4-8 32,-20 5-8-32,-17 2-5 15,-22 11 0-15,-18 0 1 16,-22 6-15-16,-19-4-22 16,-21-3-73-16,-6-7-51 15,8-14-138-15,17-10-219 0,37-25 301 16</inkml:trace>
  <inkml:trace contextRef="#ctx0" brushRef="#br0" timeOffset="71694.23">6549 3702 1114 0,'-3'15'178'0,"8"15"223"0,11 4-181 0,1 16-55 16,2 10-47-16,-3 14-66 15,-10 6-21-15,-6 4-74 0,-6-2-17 16,-10-9-21-16,3-12-12 15,-3-20 42-15,1-9 16 16,-1-20 27 0,-5-13 19-16,9-26 42 15,2-14 24-15,7-27 35 0,3-12 7 32,8-20-2-32,3-4-17 0,11 14-28 15,11 10-14-15,8 31-18 16,5 10-7-16,-6 15-17 0,-9 19-6 0,4 2-13 31,-7 14-2-31,5 10 0 16,-9-6 0-16,-11 12-5 15,-9 5-9-15,-16 6-36 0,-10 6-27 16,-19 3-81-16,-7-4-96 16,4-10 148-1</inkml:trace>
  <inkml:trace contextRef="#ctx0" brushRef="#br0" timeOffset="71957.14">7161 3763 1157 0,'10'25'203'0,"-5"4"276"0,-7 12-356 16,-1 3-19-16,-7-3-58 0,9-6-16 15,7-16-25-15,11-5-3 0,12-16 5 31,6-7 12-31,7-12 34 0,-1-9 13 16,-5-3 30-16,-9-6 2 16,-13 2-16-16,-12 1-9 0,-19-2-35 15,-12 8-20-15,-20 4-51 32,-1 7-31-32,-4 19-101 0,5 8-65 15,19 7 123-15</inkml:trace>
  <inkml:trace contextRef="#ctx0" brushRef="#br0" timeOffset="72289.31">7553 3393 1456 0,'33'-26'196'0,"-3"12"156"16,-10 11-115-16,-9 25-87 15,-4 21-62-15,-14 24-55 0,-5 20-13 16,1 11-17-1,-2-2 0-15,13-14-20 0,11-12-8 16,19-26-4-16,5-10 1 0,7-18 22 16,4-8 8-1,-8-17 10 1,-3-6 8-16,-4-13 21 0,-4-3 5 0,-3 1 2 16,-9 4-7-16,-5 18-11 15,-7 8-8 1,-12 26-2-16,1 12-4 15,-2 10-11 1,-1 3-2-16,13-13-5 16,7-8-12-16,13-15-34 15,5-10-49-15,0-16-146 0,-2-8-120 16,-8-12 187-16</inkml:trace>
  <inkml:trace contextRef="#ctx0" brushRef="#br0" timeOffset="72424.39">7923 3588 1299 0,'-34'8'180'0,"0"-3"126"0,14 1-171 16,6-4-53-16,12-5-145 15,8-7-93-15,13 8 87 16</inkml:trace>
  <inkml:trace contextRef="#ctx0" brushRef="#br0" timeOffset="72913.62">8381 3776 1892 0,'-24'3'138'0,"-6"6"51"0,-8 2-23 0,-7 7-104 15,2 9-21-15,8 14-30 16,8 3-11 0,15-5-9-16,12-6-3 0,16-12-2 15,9-10 2-15,16-11 10 16,-2-6 2-16,4-13 7 15,-1-3 1-15,-7-7 0 16,-5 2 5 0,-11 4 4-16,-6 5 1 15,-13 17 2-15,-7-6-4 0,-7 28-8 16,-3 4-2 0,-7 7-6-1,7 2 1-15,6-8-1 0,3-6-1 0,14-10 3 16,4-9 1-1,10-6 5-15,5-7 2 16,4-4 9-16,2-4 8 0,-2 4 19 16,-2 2 7-16,-10 6-2 0,-3 8-10 15,-6 12-28-15,-5 10-10 0,-3 18-5 16,-3 10-2 0,3 13 6-1,-5-3 1-15,5 5-2 16,-4-8-1-16,-3-15-4 15,-4 3-8-15,-14-12-26 16,-8 0-22-16,-5-5-65 16,-5-4-59-16,7-12-420 0,11-10 377 15</inkml:trace>
  <inkml:trace contextRef="#ctx0" brushRef="#br0" timeOffset="73280.17">8876 3714 1377 0,'18'-22'156'0,"-4"3"137"15,-2 5-38-15,-13 5-68 16,1 6-26-16,0 3-54 16,0 0-21-16,17 4-30 15,4 3-12-15,15 5-19 0,8 2-6 16,11 2-6-16,7 8-3 15,-1-1-4-15,-5-2-1 16,-19 4-2-16,-15-1 2 16,-31 3 0-1,-18 6 2-15,-26 1 0 16,-12 9-2-16,-3 0-2 16,7 2-1-16,24-4-5 0,20-3-2 0,31-8-1 31,18-1 1-31,37-11 2 0,13-5 0 0,29-8-16 15,4-8-22-15,3-8-94 32,2-4-59-32,-3-8 98 15</inkml:trace>
  <inkml:trace contextRef="#ctx0" brushRef="#br0" timeOffset="75429.36">2873 311 565 0,'0'0'126'0,"-4"0"139"0,2 2-17 15,-3-1-32-15,1 1-20 16,4-1-42-16,-5-1-19 0,5 0-23 15,0 0-9-15,6 10-5 16,-3 4-8-16,7 19-28 16,-5 8-13-16,-1 19-29 15,4 6-11-15,-6 10-6 16,4 1 0 0,2-10-3-16,1-4 1 0,-1-18 0 15,-3-12 1-15,-5-9 2 16,0-16 1-16,-5-13 2 15,-3-6 0-15,1-20-1 0,3-7-1 16,6-13-3 0,7-5 0-16,6 4-1 15,4 4 0-15,7 14-2 16,3 10-1-16,9 21-1 16,1 4 2-16,8 21 2 0,-2 5 1 0,-11 6 0 31,-5 7 0-31,-18 4-2 15,-11 0 2-15,-24 0-1 0,-9-3 0 16,-11-6-23-16,-4-7-24 16,9-13-64-16,6-4-42 15,14-18-78-15,13-12-67 16,10-15 168-16</inkml:trace>
  <inkml:trace contextRef="#ctx0" brushRef="#br0" timeOffset="75955.01">3454 604 659 0,'0'8'145'0,"-2"3"122"16,1-1-42-16,1 1-92 16,0 0-25-16,0-3-33 15,3 3-13-15,-1 0-12 16,9 0-6-16,3-3-4 15,2-3 1-15,14-5 2 16,0-7 0-16,3-2 6 16,0-7 0-16,-6 0-9 15,-5 0-6-15,-14 2-11 16,-8 2-4-16,-18-3-6 0,-2 3-2 0,-13 1-3 16,-2 3 1-16,0 8-1 15,0 8 0-15,5 17 0 16,2 11 0-16,14 12 0 15,11 8 0-15,7-4-4 16,12-1-1-16,9-12-2 16,1-1 1-16,5-13 0 15,6-4-7 1,-3-15-53-16,1-6-44 16,1-14-134-16,1-11-124 0,5-18 200 15</inkml:trace>
  <inkml:trace contextRef="#ctx0" brushRef="#br0" timeOffset="76133.99">3937 357 791 0,'-11'-33'199'0,"0"6"151"15,0 27-69-15,1 6-37 16,2 23-73-16,-1 12-32 16,1 12-57-16,6 9-25 0,2 15-30 15,5 5-14 1,1 5-13-16,5 1 2 15,5-9-45-15,6-8-42 0,3-11-203 16,1-11 164-16</inkml:trace>
  <inkml:trace contextRef="#ctx0" brushRef="#br0" timeOffset="76381.23">4151 316 1319 0,'0'0'4'0,"8"1"81"0,-9 6 123 0,-6 4-18 0,-1 8 6 15,-1 12-35-15,-1 13-68 16,6 7-21-16,2 14-49 16,1 9-14-16,2 4-9 15,2 8-2-15,5-6-19 16,6-3-34-16,2-12-116 15,5-8-104-15,1-13 142 16</inkml:trace>
  <inkml:trace contextRef="#ctx0" brushRef="#br0" timeOffset="77402.21">3804 645 703 0,'8'4'146'16,"2"2"124"-16,-1-1-11 0,4 6-87 16,4 1-37-1,-1 2-63-15,0 2-26 16,12-2-28-16,10-1-6 15,19-8-3-15,6-5 4 16,3-11 14-16,3-7 9 16,-6-4 19-16,-1-4 4 0,-15 2 3 15,-14 2-3-15,-15 6-2 16,-17 3-3-16,-21 4-14 31,-9 3-6-31,-16 6-24 0,-6 8-4 16,4 17-8-16,-2 13-3 15,13 15 3-15,14 9-2 0,14 1 1 16,3-8 0 0,24-9 2-16,3-12 1 0,14-19 3 15,20-9 4-15,2-11 4 16,7-6 4-16,6-6 7 16,4-7 0-16,-8-1-1 15,-11 3-4-15,-18 9-9 16,-14 12-5-16,-13 23-5 15,-6 0-1-15,-12 16 1 16,-5-1 2-16,-4-5 3 16,0-5 1-16,11-11 3 15,5-13 3-15,-1 0 5 16,1-8 10-16,1-14 24 16,7-8 4-16,2-12-5 0,-2-7-10 0,17-4-29 31,0-4-9-31,5 4-5 15,8 1-2-15,-3 16-38 0,9 3-33 16,5 11-112 0,1 0-120-16,10 2 172 0</inkml:trace>
  <inkml:trace contextRef="#ctx0" brushRef="#br0" timeOffset="77632.69">5598 199 1066 0,'13'-39'177'0,"-2"9"104"15,-11 23-62-15,0 20-24 0,-10 28-54 16,2 16-20-16,-3 22-34 0,-11 1-16 16,6 8-42-1,2-1-16-15,3 0-7 0,11-5-1 16,2-8-32-16,-1-9-31 15,9-13-109-15,-7-10-122 32,9-5 161-32</inkml:trace>
  <inkml:trace contextRef="#ctx0" brushRef="#br0" timeOffset="78767.04">5249 593 1441 0,'-1'-15'145'0,"-1"-6"85"0,8 5-67 16,9-3-23-16,16 0-44 16,2-4-14-1,15-2-35-15,1-2-13 0,-5 0-5 16,8 0-2-16,-5 2-3 31,2 0 3-31,-6 4-8 16,-9 2-4-16,-7 7-6 15,-3 7-4-15,-7 18-2 0,2 17 0 16,-9 22 1-16,-7 6 3 16,-13 16 0-16,-2 2-1 15,-7-2-2-15,6-5 1 16,7-15-2-16,6-10 1 0,0-20 8 16,4-12 3-16,9-18 5 15,6-10 0-15,8-18-6 16,1-9-2-1,10-8-8-15,0 6-2 0,-2 16-6 16,1 15-3-16,-12 19-4 16,-8 12 2-16,-3 20 3 15,-11-3 4 1,5 6 2-16,-6-7 2 0,11-10 0 16,1-2 0-16,6-16 2 15,-1-4 1-15,3-7 1 16,-4-7 0-16,4-2-2 15,-2-3-1-15,2 4-3 0,0 3 0 0,1 11-5 32,-8 5-1-32,-2 15 1 0,-4 5 0 15,-9 2 2 1,0 5 1-16,-11-9-4 0,0-4-4 16,-1-12-3-1,4-6 1-15,8-4 5 0,5-8 3 0,7-9 4 16,4-10 0-16,12-4 0 31,7-2 0-31,3 11-4 0,0 3-2 16,-8 17-2-16,-2 10-2 15,-9 17 3-15,-6 5 2 16,-7 3 4-16,-1 0 2 16,-4-15 4-16,2-5 3 0,2-10 2 15,5-10 2 1,1-1-3-16,3-4-2 15,8-3-3-15,-3 4-1 0,5 1 0 16,-2 7 0-16,-7 6 0 16,0-3 0-16,-1 3-1 15,0 0-1-15,7-6 0 0,1 4 0 16,3-6 0-16,2-4 1 16,1-3 0-16,-3-2 0 15,2 3-1 1,0 0-1-16,-5 7 0 15,-6 9-1-15,-4 17 4 16,-2 11 2-16,-12 19 3 16,-7 6 0-16,-9 6-3 15,-4 1-1-15,-3-8-1 16,0-2-6-16,1-11-20 16,5-5-4-16,4-14 1 0,2-8 8 15,8-12 24 1,4-5 6-16,2-18 2 0,10-7 0 0,7-20-2 15,5-10-1-15,14-24-4 16,0-13-3-16,9-4-5 16,3 9-3-16,2 30 2 15,-3 24 1-15,-8 36 2 16,-4 14 5 0,-14 15 2-16,-9 5 2 0,-13 6 2 15,-11-1 1 1,-19-3-5-16,-5-3-3 0,-15-1-37 15,-4-11-30-15,7-14-103 16,9-10-168-16,38-33 196 0</inkml:trace>
  <inkml:trace contextRef="#ctx0" brushRef="#br0" timeOffset="79251.76">7530 524 1647 0,'-6'33'119'0,"-8"5"78"0,-10 6-74 15,-4 0-21 1,1-6-31-16,7-8-17 0,15-11-51 16,5-10-8-16,22-9 1 15,3-6 1-15,10-10 8 16,6-6 2-16,-5-4 10 16,2-1 7-16,-5 0 6 15,-6 2-2-15,-14 9-16 31,-1 8-9-31,-12 10-10 16,0 10-2-16,0 12 4 16,0 4 0-16,0 7 3 0,2 3-1 0,12-8-7 15,5-5 0-15,8-9 3 32,1-8 2-32,5-8 10 0,0-13 6 15,2-12 12-15,1-8 7 16,2-18 24-16,-5-4 9 15,2-13 8-15,-11-8 2 16,-8-12-20-16,-4 0-13 0,-2 20-20 16,-7 11-3-16,-6 42-5 15,-4 22-2-15,-8 27-4 16,0 10-8-16,3 20-1 16,-4 1 1-1,14 1-25-15,-2 2-27 0,13 3-68 16,4-6-41-16,1-4-97 15,8-2-99-15,-14-14 208 16</inkml:trace>
  <inkml:trace contextRef="#ctx0" brushRef="#br0" timeOffset="79424.41">7742 439 2048 0,'60'-2'131'0,"23"-2"66"16,12 2-24-16,16-1-82 16,1-4-13-16,-12 0-44 15,3-4-19-15,-4 3-70 16,4 1-61-16,-5 4 60 16</inkml:trace>
  <inkml:trace contextRef="#ctx0" brushRef="#br0" timeOffset="80371.52">3320 2580 1006 0,'24'-14'140'16,"-1"-6"110"-16,-1-1-30 16,-9 2-75-16,-4 4-36 15,-7 4-38-15,0 3-14 0,-2 9-18 16,0 9-7-16,-5 12-21 16,-2 6-6-16,4 15-5 15,3 1-1-15,7 0 0 16,5-3 0-16,9-9 1 15,6-6 0-15,-1-13 6 16,3-7 12 0,4-14 24-16,-6-6 14 15,0-9 16-15,-7-1-6 0,-4 7-25 16,-7-2-12 0,-6 12-26-16,-1 6-9 15,0 5-7-15,-1 14 0 16,7 15 1-16,3 3 4 0,7-4 5 15,5-9 1-15,9-12 2 16,2-6 3-16,1-13 5 16,-5-1 5-16,-9-5 10 15,-9-7 5-15,-10 2 1 16,-8-8 1-16,-12-3-11 16,-4 0-6-16,-6-3-28 15,-1 3-22-15,6 5-48 16,2 8-28-16,18 7-84 0,9 9-96 15,24 1 171-15</inkml:trace>
  <inkml:trace contextRef="#ctx0" brushRef="#br0" timeOffset="80872.76">4195 2555 915 0,'2'7'198'0,"-2"4"179"16,-11 3-87-16,-5 8-131 15,-4 5-57-15,-1 9-68 16,-1-3-17-1,14 2-16-15,7-1-3 0,15-13 0 16,16-5 1 0,5-16 25-16,7-7 19 15,1-8 17-15,-5-4 10 0,-12-5 0 16,-2-8-12-16,-19 1-9 16,-5-5-11-16,-16-2-27 15,-8 3-5-15,-12 4-18 16,-7-3-15-16,4 19-11 15,1 1-1-15,18 14-23 16,15 3-9-16,18-2 2 16,12 6 1-16,24 0 33 15,4 8 20-15,10 10 12 0,1 6 6 0,-6 10 18 32,3 5 2-32,-10 0 7 15,-10 1-6-15,-19-9-10 16,-14-6 1-16,-19-9 9 15,-11-7 2-15,-5-18 2 16,2-2 3-16,9-20 14 0,5-11 6 0,14-10 3 31,13-12-2-31,15 2-17 16,6 3-6-16,4 14-13 0,-3 9-6 16,-10 9-13-16,5 9-9 0,2 3-63 15,7 0-43-15,12 2-166 16,0-2-109-16,6-2-155 31,-7-1 257-31</inkml:trace>
  <inkml:trace contextRef="#ctx0" brushRef="#br0" timeOffset="81079.73">5188 2410 974 0,'-10'5'217'15,"-7"1"186"-15,-19 7-124 16,-5 1-48-16,-4 3-72 16,-3-1-32-16,10 1-73 15,3 2-27-15,18-4-30 16,10 3-6-16,18 6-2 15,11 5 1-15,7 2 6 16,-1 5 2 0,-3 2 3-16,-4-3 1 0,-18 4 3 15,-4-1-2-15,-17-8-45 16,-10-8-43-16,-1-17-167 16,1-5-322-16,15-27 343 15</inkml:trace>
  <inkml:trace contextRef="#ctx0" brushRef="#br0" timeOffset="81362.77">5153 2647 1437 0,'19'11'129'0,"-3"0"100"0,4-7-20 16,1-4-67-16,10-1-16 16,6-13-53-16,5-7-19 0,-6-1-25 15,-7 0-3 1,-15 3 21-16,-12 5 14 0,-13 11 4 15,-19 3-6-15,-22 17-29 16,-13 15-15-16,0 12-10 31,2 9-1-31,25 6-4 0,13-4-2 0,33-6 2 0,11-10 1 32,34-12 3-32,15-11 0 0,17-13-20 15,4-8-29-15,-6-12-92 16,-5-5-326-16,-9-29 290 15</inkml:trace>
  <inkml:trace contextRef="#ctx0" brushRef="#br0" timeOffset="81790.5">6379 2240 1416 0,'12'-13'181'16,"1"4"94"-16,-13 6-60 0,3 3-48 15,-6 23-76-15,-6 6-22 16,1 31-46-16,-3 11-9 15,1 11-8-15,9 1-3 0,1 1-28 32,0-2-30-32,6-8-69 15,3-6-68-15,6-20 103 16</inkml:trace>
  <inkml:trace contextRef="#ctx0" brushRef="#br0" timeOffset="82407.23">6798 2700 1442 0,'2'-14'122'0,"-7"-8"70"16,-1-5-5-16,-10-7-76 15,2-1-23-15,-6 8-44 16,-3 3-11-16,0 23-18 15,-6 6-10-15,-10 28-10 32,3 6-4-32,9 12-10 0,8-3-7 15,22-10-5-15,14-5 1 0,23-14 13 16,6-8 10 0,3-11 21-16,-8-8 13 15,-8-12 21-15,-10 3 8 16,-4-7-1-16,-3 0-8 0,-10 2-19 15,-3 2-10-15,-1 1-13 16,-2 8-5-16,8 14-6 16,0 6-1-16,3 20-1 15,5 1 1-15,-5 8 5 0,0-5 1 16,1-3 2 0,3-7 2-16,3-13 6 0,1-4 1 15,2-12 3 1,-4-8 2-16,1-10 0 15,1-3 5-15,-2-11 10 0,2-3 10 0,-2-12 15 16,-1-7 2 0,-2-10 14-16,-3-7-8 15,-1 0-17 1,-2-1-5-16,-5 19-18 0,0 19 7 16,-3 37 0-16,-2 0-2 15,-1 34-14-15,-6 17-11 16,6 19-7-16,-4 11 0 15,7 9 4 1,5-1-13-16,4-4-49 0,2-3-37 16,8-11-127-16,-1-11-86 0,2-19 171 15</inkml:trace>
  <inkml:trace contextRef="#ctx0" brushRef="#br0" timeOffset="82602.34">7062 2500 1527 0,'9'0'146'0,"6"5"96"0,8-2-39 15,14 2-72-15,5-1-40 16,9-2-57-16,1-2-11 16,0-2-65-16,1-2-53 15,-2-4-199 1,2-2 163-16</inkml:trace>
  <inkml:trace contextRef="#ctx0" brushRef="#br0" timeOffset="83147.36">7560 2595 1207 0,'0'11'105'0,"2"-7"64"15,9 0 13-15,3-8-50 16,10 0-18-16,4-14-30 15,7 1-13-15,-3 0-17 16,-1-4-4-16,-10 4-8 16,-4-2 0-1,-11 3 10-15,-6 0 2 16,-8-1 8-16,-11 0-3 16,-9 4-21-16,-7 5-11 15,-6 11-26-15,5 13-7 0,-2 12-2 16,8 9 0-1,7 13 0-15,-4-4 2 0,24 1 2 16,1-1 1-16,8-18 1 16,18-4 2-16,1-16 1 15,4-8 3-15,12-6 0 16,-3-9 1-16,6-7-1 16,0 5-1-16,-5-4-1 15,-1 6-1-15,-9 7-1 16,-4 3 0-16,-14 5-4 15,-2 5-2-15,-9 3 1 16,0 4 0-16,-3-5 4 0,-3-1 3 0,6-6 2 31,0 0 3-31,9-10 0 16,7-5 1-16,12-11 15 16,6 3 3-16,3 2 3 15,1 6-3-15,-9 11-20 0,-6 6-6 16,-5 15-6-16,1 13-1 15,-11 8-1-15,3 3-12 0,0-1-58 32,4-4-38-32,8-11 91 0,3-4-33 0</inkml:trace>
  <inkml:trace contextRef="#ctx0" brushRef="#br0" timeOffset="83731.25">8569 2448 1387 0,'-18'-16'136'0,"-1"11"72"16,-4 10-24-16,-4 19-59 15,-6 12-37-15,4 7-35 16,4 4-14-16,9-4-30 16,5 1-4-16,16-14-5 15,6-5 1-15,11-9 1 16,10-5 1-16,4-11 3 15,2-2-1-15,3-12 11 16,3-5 5-16,-6 0 11 16,-5-5 0-16,-6 7-6 15,-8-2-7-15,-15 8-20 16,6 11-5-16,-13 13-4 16,-7 10 0-16,-4 12 7 0,-3-2 3 0,9-4 2 15,8-10 4-15,22-12 27 16,-5-10 9-16,16-12 14 31,8-4 11-31,-12-13-3 16,5 1 0-16,-5-4-1 0,-7-3-4 15,-5 2-20-15,-2 6-13 16,-3 16-18-16,-2 12-8 16,-4 18-1-16,0 18 1 15,-7 14 1-15,1 9 1 16,3 7-1-16,-3 4-1 0,0-2 2 15,-8-4-1-15,-2-12 1 16,-2-2 1-16,-21-11 1 16,-4 1-3-16,-24-6-29 0,-12-4-37 15,-21-3 7-15,-14 1-605 16,-21-3 459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7:09:13.6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2350 2519 743 0,'0'6'126'16,"0"7"149"-16,-5-1-140 15,-5 9-18-15,-2 3-23 16,-2-4-19-16,4 2 1 0,5-6 1 16,2-3 2-16,10-6 10 15,4 5-2-15,14-9-12 16,8 1-8-16,32-5-14 16,15-4-6-16,24-6-4 15,11-2-2-15,15-1-8 16,12 2-2-1,14-1-7-15,-1-1 3 0,12 0-5 16,0-7-2-16,13 2-2 16,8-4-6-16,4-1-2 15,8 0-3-15,1 7-4 16,4 3-2-16,3 12-2 16,-4 2 1-16,-1 3-1 15,4 10 1-15,6-4 0 0,-3-1 1 16,10 0 0-16,8-3 0 15,-11-5 0 1,3-2 2-16,-14-2 1 16,-15-6 0-16,-28 1-6 0,-25-6-52 15,-40 0-426-15,-20-4 333 16</inkml:trace>
  <inkml:trace contextRef="#ctx0" brushRef="#br0" timeOffset="1378.85">10370 1387 567 0,'-3'0'141'0,"1"-7"161"15,-1 1-30-15,6-13-43 16,-1 2-17-16,6-8-25 16,3-1-7-16,8 3-31 31,-3 7-15-31,-5 6-44 0,-7 10-24 15,-10 22-23-15,-11 15-13 0,-10 23-14 16,-3 20-1-16,-6 13-5 16,6 10-4-16,-8-2-3 15,3-7-1-15,5-2 0 16,-5-13 0-16,21-5-1 16,0-14 1-16,16-18-1 15,13-7 1-15,19-23 3 16,3-4 0-16,22-11 1 15,13-9 0-15,17-14-4 16,8 0-15-16,11-4-54 16,-7-2-52-16,-8 5-156 0,-11-1-118 15,-10 6 209 1</inkml:trace>
  <inkml:trace contextRef="#ctx0" brushRef="#br0" timeOffset="1909.14">11228 1940 1438 0,'0'0'168'0,"-1"-1"149"16,-9-6-53-16,-2-4-56 16,-6-1-55-16,-12-3-83 0,-3 4-23 15,-9 10-32-15,1 6-5 16,1 13-10-16,4 9-3 0,11 10-1 16,9 0-1-16,17-10-2 15,10-6 1-15,16-18 3 16,8-3 5-16,6-8 3 15,5-6 2-15,-4-4 1 16,-4-2 3 0,-13 3 0-16,-2 1 1 0,-19 5-7 15,-4 11-7 1,-1 11-3-16,-9 14-1 0,1 16 1 16,-1 5 1-16,7 1 3 15,8-4-1-15,19-13 1 16,7-11 1-16,16-16 1 15,4-5 3-15,-1-14 2 16,1 1 0-16,-7-11 4 16,3-5 4-16,-12-10 8 15,-3-13 2-15,-7-14 2 16,-8-17-3-16,-4-17 0 0,1-6 6 16,-6-16 7-16,-5 4-1 0,8 22-7 31,-8 19-4-31,-1 43-3 15,1 22 0-15,-3 27 0 0,0 13 0 0,-3 36-11 16,0 14-1-16,1 26-4 31,-10 5-2-31,0 7-27 16,9 1-25-16,3 0-88 16,15-3-73-16,8-13-234 0,2-10 246 15</inkml:trace>
  <inkml:trace contextRef="#ctx0" brushRef="#br0" timeOffset="2575.55">11487 1639 1379 0,'0'20'128'0,"5"3"120"0,6-5-68 16,9 5 8-16,2-11-22 15,8-1-47-15,7-4-17 16,7-7-48-16,5 0-19 16,4 0-18-16,1-4-9 15,6 3 2-15,2 1 3 0,-7 0 4 16,5 0 5 0,-7 1 1-16,-10-2 4 15,-5-6-5-15,-4 3-2 16,-21-10 4-16,4-1-4 15,-17-8 4-15,-7-9 0 16,-8 5-10-16,-8-3-7 0,-14 15-8 16,-5 8-6-16,-18 21-4 15,-3 20 0-15,4 22 3 16,4 7 3-16,16-1 2 16,14-2 2-16,26-16 1 15,21-5 0-15,21-12 4 16,15-6 0-16,8-13 3 15,9-8 0-15,-6-8-2 16,-4-3 0-16,-7 1-1 16,-12 1 0-16,-13 1 0 15,-9 5-4-15,-17 3-1 0,-7 6-3 16,-4 7-1-16,-9 4 2 16,0-1 3-1,4-2 1-15,4-3 2 0,-4-8 1 0,7-3 3 16,5-3 1-16,8-11 5 15,8-7 5-15,10-7 0 16,-1 0 1-16,12 1-3 16,5 5-6-16,-2 19-7 15,-4 6-4 1,-4 22 1-16,-5 6 0 0,-5 9 1 16,2 4-9-1,-2-8-67-15,-1-7-45 16,3-10-121-16,3-8-62 0,12-16-262 0,12-8 316 15</inkml:trace>
  <inkml:trace contextRef="#ctx0" brushRef="#br0" timeOffset="3043.43">13235 1858 929 0,'8'-36'206'16,"-8"8"246"-16,-11 13-165 16,-22 23-100-16,-8 10-29 0,-11 15-62 15,-2 6-25-15,18 2-35 31,7-3-14-31,21-5-14 16,7-12-1-16,17-14 2 0,7-7 2 0,17-7 4 16,15-6-3-16,0-4-2 15,7 1 0 1,-12 5 6-16,-7 3 0 16,-15 9-3-16,-6 7-3 15,-12 10-11-15,-7 5-2 16,-9 6-1-16,2 2 2 15,1-12 2-15,3-5 1 16,13-10 4-16,-4-9 0 0,9-6 5 16,-1-3 8-16,-4-5 24 15,4-3 9-15,-9-7 4 16,0 2-8-16,4 5-29 16,3 8-10-16,-1 19-8 15,2 14-2-15,1 22 2 16,-9 9 0-16,6 15-1 15,2 9 0-15,-4-1 1 16,3 1 0-16,-11-8 0 16,-4-1 0-16,-11-9 0 15,-4-2 0-15,-23-5-4 16,-10-10-6-16,-19-12-25 16,-12-10-17-16,-11-17-88 15,3-6-103-15,-1-25 139 0</inkml:trace>
  <inkml:trace contextRef="#ctx0" brushRef="#br0" timeOffset="3530.37">15267 1607 1213 0,'43'-9'190'16,"1"12"194"-16,-5 14-182 0,-6 1 6 15,-9 23-65-15,-10-3-24 16,-3 14-46-16,0 6-18 16,-11 8-25-16,0 8-12 15,-9 2-38 1,-5-3-32-16,4-1-104 0,-2-17-73 0,-3-9 115 16</inkml:trace>
  <inkml:trace contextRef="#ctx0" brushRef="#br0" timeOffset="3871.64">15259 1478 1827 0,'36'-50'137'0,"5"15"92"16,13 11-14-16,6 20-42 15,-2 4-39-15,1 11-72 16,-10 3-27-16,-10 9-25 15,-9-2-5-15,-16 9-7 16,-3-3-3-16,-22 4-4 0,-3 7 1 16,-14-2 3-16,-10-1 1 0,0-8 4 31,-3 0 2-31,9-2-1 0,15 6-1 16,15 6 0-1,6 1-2-15,22 9 1 16,0 2 1-16,10-2 2 15,11 4 0-15,-4-14-14 16,9-2-24-16,11-19-63 0,0-7-52 16,7-9-139-1,2-11-112-15,-4-4 221 16</inkml:trace>
  <inkml:trace contextRef="#ctx0" brushRef="#br0" timeOffset="4338.03">16248 1905 742 0,'-23'-6'186'0,"-1"0"221"16,-1 4-135-16,7 7-66 15,4 3-22-15,16 3-29 16,2-6-13-16,17-2-19 16,3-5-27-16,4-4-48 15,8-5-9-15,-10 0-27 16,-8-2 1-16,-10-1 4 16,-8 0 4-1,-12 1 6-15,-9 1-1 0,-9 7-13 0,-4 6-6 16,-14 17-9-16,2 15-3 15,7 21 5-15,4 7 0 16,26-1 2 0,9 3 1-16,28-16 5 15,13-9 5-15,24-14 7 16,0-16 2-16,-1-10 3 16,-4-10-5-16,-6-14 1 15,-2-4 0-15,-5-14-5 16,-4-2 0-16,-15-2-7 15,-3 3-3-15,-13 11-6 16,-3 12-7-16,-9 22-3 0,2 14-1 16,4 19 5-16,5 3 5 15,11 7 1-15,5 4 0 0,9 0 0 16,-4 2 0-16,-9-5 0 16,1-1-2-16,-24-5 0 15,-5-2-1 1,-22-11-19-16,-14-10-21 0,-1-23-53 15,-5-10-47-15,12-13-252 16,0-18 241 0</inkml:trace>
  <inkml:trace contextRef="#ctx0" brushRef="#br0" timeOffset="4711.58">17053 1877 1264 0,'57'58'162'0,"-5"9"147"0,-13 23-144 15,-7 1-4-15,-18-3-60 16,-5-4-23-16,-15-18-42 16,-5-3-9-16,-3-14-27 15,0-6-30-15,3-10-36 16,-1-6-6-16,8-15 22 16,-6-10 33-16,6-24 66 0,0-13 23 15,6-30 30-15,1-17 7 16,8-23 7-16,3-14 3 15,10-2-24-15,4 12-17 0,6 38-27 16,-3 24-16-16,-6 34-16 31,1 13-5-31,-3 16-14 16,2 8-5-16,-4 7 3 0,3 4 0 16,-10 3-1-16,-5 1 2 15,-15-1-25-15,-16-2-7 16,-22-9-30-16,-5-3-28 15,-11-16-61-15,2-7-59 16,13-10-288-16,7-20 291 0</inkml:trace>
  <inkml:trace contextRef="#ctx0" brushRef="#br0" timeOffset="4918.97">17941 1355 1648 0,'50'38'141'15,"-10"20"103"-15,-5 9-35 16,-18 22-20-16,-6 1-44 16,-11-3-66-16,-3-7-24 15,-5-12-32-15,3-6-22 16,1-13-56 0,-1-10-52-16,6-11-174 0,-1-10 157 15</inkml:trace>
  <inkml:trace contextRef="#ctx0" brushRef="#br0" timeOffset="5121.57">17756 1379 1868 0,'32'-11'130'0,"15"0"58"16,10 4-14-16,14-1-46 15,8 1-34-15,0-3-49 16,1-1-16-16,-9-3-27 16,-6 4-36-16,-13 4-120 0,-1 1-100 15,1 15 129-15</inkml:trace>
  <inkml:trace contextRef="#ctx0" brushRef="#br0" timeOffset="5298.79">18736 1746 1669 0,'-9'32'107'16,"-6"2"69"-16,1 4-62 0,0 0 19 15,-2 2-50-15,8-7-46 16,8 0-13-16,5-10-55 16,5-10-59-16,2-10-187 15,2-3-311-15,4-12 339 16</inkml:trace>
  <inkml:trace contextRef="#ctx0" brushRef="#br0" timeOffset="5456.14">18630 1494 1359 0,'-20'-2'122'0,"7"-1"148"0,10-9-217 0,6-9-62 16,8-3-24-1,7-6-131-15,4 2-194 16,3-2 206-16</inkml:trace>
  <inkml:trace contextRef="#ctx0" brushRef="#br0" timeOffset="6031.66">19045 1753 1104 0,'26'85'117'0,"-11"-3"183"0,-5-13-211 16,-10-14 15-16,-5-18-4 15,0-14-14-15,2-21 8 0,2-12-14 16,1-17-17-16,1-10-10 16,10-12-6-16,-1-2 8 15,9-5 6-15,6-4 5 16,3 11-19-16,5 9-12 16,-14 24-12-16,0 16-16 15,-11 23-11-15,0 3-3 16,-5 11 2-1,3-6 3-15,-2-9 2 16,5 2-4-16,7-11-7 0,1-6-2 16,8 1 0-16,1-8 4 15,1-3 10-15,-2-6 3 16,2 1 1-16,-4 2-2 16,-5 1-5-16,-3 5-6 0,-8 6-3 15,1 4 0-15,3-1 5 16,3 4-1-16,8-5 2 15,8 1 0-15,6-9 1 32,7-3 3-32,15-5 7 0,-1-3 13 0,6-3 16 15,-6-7 5-15,-2 1 23 16,-12-7 7-16,-17-1 14 16,-10 2 0-1,-33 17-26-15,-18 4-18 0,-22 26-31 16,-18 9-5-16,-3 15-3 15,7 7 2-15,35-1-3 16,23 1-2-16,37-8-7 16,22 0-14-16,26-9-48 15,15 0-24-15,22-2-45 16,8-7-18-16,-10 1-62 16,-11-2-104-16,-26 4 188 0</inkml:trace>
  <inkml:trace contextRef="#ctx0" brushRef="#br0" timeOffset="6371.53">16056 2516 1613 0,'91'-8'87'0,"179"3"-41"15,-8-1 54-15,85 7-5 16,19 7 19-16,43 3 14 15,2 4-12-15,14 0-41 16,9 7-22-16,-32 8-39 16,-9 2 8-16,-64-10-34 15,-42-9 14-15</inkml:trace>
  <inkml:trace contextRef="#ctx0" brushRef="#br0" timeOffset="12702.3">14451 5534 900 0,'0'0'27'0,"0"0"-5"16,0 0-10 0,-1 0 57-16,1 3 30 0,1-1 36 15,4 0 5-15,14-2-39 16,6-2-23-16,15-1-25 16,12 0-6-16,28-4-3 15,10 4-2-15,21 3-6 16,2 0-3-16,5 11-11 15,13 0-2 1,18 7 3-16,-3-1 1 0,17 3-4 16,-2 3 2-16,17-9-3 15,8 0 1 1,11-9 10-16,20-2 0 16,-6-11 1-16,15 0-2 0,13-1-9 15,-16-4-4-15,-5 2-4 16,-9 5 0-16,-34 1-3 0,-9 3 0 0,-33 2-4 15,-18 0-2-15,-25 0-3 32,-11-1-1-32,-27-4-4 15,-14 2-2-15,-34 3-9 16,-1-2-4-16,-40 1-10 16,-23 1 0-16,-32 0-4 0,-23-7-14 15,-55-7-21 1,-26-6-36-16,-56-15-81 0,-32 2-18 15,-15 3 27-15,-15 6 41 0,21 20 97 16</inkml:trace>
  <inkml:trace contextRef="#ctx0" brushRef="#br0" timeOffset="18935.34">1485 13219 946 0,'16'-30'164'15,"3"-3"175"-15,5-8-203 16,2 3-7-16,-4 8-27 0,-12 10 14 15,-9 9 28-15,-10 4 2 16,-5 7-18 0,-8 5-29-16,-2-3-51 15,2 2-19-15,-10-4-18 16,2 0-5-16,-3 0-5 16,2 2-1-16,-9 7-6 0,2 12-5 15,-9 12-15-15,6 16-2 0,6 19-4 31,5 14-5-31,11 20-6 16,8 13-9-16,7 29-10 16,4 15 8-16,6 19 20 15,-3 8 16-15,0-3 25 0,7-6 23 16,7-24 33-16,13-21 9 16,24-39-3-16,12-20-16 0,24-35-35 15,14-14-10-15,25-32-22 16,23-11-35-16,31-32 29 0</inkml:trace>
  <inkml:trace contextRef="#ctx0" brushRef="#br0" timeOffset="19898.95">10313 14788 807 0,'7'-23'111'0,"2"-6"132"15,2 1-180-15,-6 3-70 0,-2 4-5 16,-5 7 21-16,-4 3 37 0,-3 0 75 16,-4 3 30-16,0 0 27 15,2 3-14-15,0-1-46 16,-1 3-30-16,5 3-52 15,6 0-17-15,-5 0-27 32,15 0-6-32,13-10 0 0,10-2 7 15,31-7 16-15,12-2 6 16,17 4 4-16,7 1-1 0,-6 5 0 16,-3 8-6-1,-23 6-5-15,-14 3-1 16,-20 9-1-16,-9 2 8 0,-11 7 19 15,-10-4 2-15,-3 7 11 16,-10 4-3-16,-7 14-18 16,1 7-4-1,-9 14-15-15,3 8-8 0,0 11-8 16,4-4-10-16,6 5-21 16,4-7-1-16,3-5 3 15,-4-6 9-15,2-5 25 16,-2-1 7-16,-8-12 11 15,-2 1 7-15,-10-10 13 16,-7 0 0-16,-3-5-9 0,-4 0-11 16,-6-4-29-1,0-1-18-15,-6-4-31 16,-7-6-14-16,-1-14-58 16,7-8-74-16,-9-37 125 0</inkml:trace>
  <inkml:trace contextRef="#ctx0" brushRef="#br0" timeOffset="36062.47">14152 6129 914 0,'3'-5'146'0,"2"-1"127"0,2-1-28 16,-5 1-52-16,-2 1-34 15,5 4-37-15,-7 1-18 16,-1 0-22-16,3 1-12 16,-2 10-16-16,4 4-3 15,3 15-5 1,3 9-4-16,7 24-8 15,-2 10-7-15,6 23-14 0,-10 11-4 16,4 16-7-16,3 8-3 16,-8-2-2-1,1-6-3-15,-1-15-9 0,-3-17-10 16,-2-25-13 0,2-9-9-16,-9-21-34 15,1-7-14-15,-3-20-45 0,-3-6-45 16,-2-17-195-16,-2-10 224 0</inkml:trace>
  <inkml:trace contextRef="#ctx0" brushRef="#br0" timeOffset="36610.78">14160 5981 791 0,'12'-4'158'0,"-2"3"219"0,-1 1-176 15,-11 8-51 1,-13 4-28-16,-14 14-59 15,-4 5-16-15,-13 15-28 16,4 4-6-16,-2 9-7 16,1 1-4-16,8-2-2 0,5-6 0 15,10-17 1-15,6-10 0 0,14-24 11 32,4 4 13-32,12-25 21 0,2-7 5 15,7-16-1 1,3-7-6-16,5-15-12 0,-3 0 0 15,5 1 7-15,-7 1 1 16,-2 15 2-16,-3 9 1 16,-7 11-10-1,1 7-1-15,-2 8-14 16,-1 9-5-16,14 8-7 0,-1 8-6 0,3 8 2 16,5 1 0-16,-2 10-2 15,5 10-2-15,1 14-1 16,-4 4 0-1,-4 8-8-15,-7-2-28 16,-7-7-80-16,1-6-72 16,-2-6 92-16</inkml:trace>
  <inkml:trace contextRef="#ctx0" brushRef="#br0" timeOffset="38443.36">15387 6701 576 0,'-2'0'127'0,"-1"0"134"0,-3 0-31 16,6-1-46-16,0-4-23 15,3 2-45-15,5 3-18 0,-2 0-27 32,7 3-10-32,10 3-6 0,7-3-4 15,15 2-4-15,4 0-2 16,7 3-16-16,4 1-5 16,-8 2-14-16,-1 0-9 15,-12-1-56-15,-10-6-50 16,-17 1-176-16,-10-2 152 15</inkml:trace>
  <inkml:trace contextRef="#ctx0" brushRef="#br0" timeOffset="38639.28">15262 6935 1003 0,'37'0'333'15,"11"0"-24"-15,19-11-121 16,8-5-21-16,4-6-85 16,-1-4-33-16,-4-3-64 15,-5-1-51-15,-9 0-149 16,-6 3-155-16,-13 9 196 16</inkml:trace>
  <inkml:trace contextRef="#ctx0" brushRef="#br0" timeOffset="38880.58">16029 6359 1241 0,'-2'6'126'0,"1"7"102"0,1 4-27 0,8 12-27 16,3 4-39-16,12 6-64 31,6-1-20-31,13 1-34 0,3 2-8 16,2-1-7-16,-5 1-2 15,-7-2-1-15,-10-1-4 16,-25 5-12-16,-9-2-19 16,-34-3-49-16,-13-1-27 0,-19 0-81 15,-2-7-68 1,8 6 150-16</inkml:trace>
  <inkml:trace contextRef="#ctx0" brushRef="#br0" timeOffset="39320.94">16747 6291 1662 0,'16'3'132'0,"-1"10"68"16,-2 11-9-16,-5 18-42 15,0 12-37-15,-5 15-50 16,-3 5-17-16,1-1-27 15,3 3-10-15,5-7-8 32,4-8-5-32,-7-10-11 0,2-5-7 15,-5-18-10-15,2-6 3 16,-2-9 13-16,-3-13 9 0,-2-13 19 16,1-12 4-16,2-13 6 15,6-3 2-15,12 5 0 0,-2 3-1 16,10 18-3-16,-2 12-5 31,2 13-5-31,4 4-4 0,-1 2-4 16,5 4-1-16,-7-4 0 0,-5 1-3 15,-16 2-11-15,-7-3-4 16,-17 3-10 0,-10 0-6-16,-19-7-46 15,-7 0-22-15,-12-8-57 0,0 1-36 16,2-10-45-16,14 1-79 15,16-17 183 1</inkml:trace>
  <inkml:trace contextRef="#ctx0" brushRef="#br0" timeOffset="40160.47">17551 6772 1174 0,'5'-12'170'0,"-5"-1"169"31,-8-1-88-31,-9 1-54 16,-10-1-48-16,-12 8-74 15,-6-1-17-15,1 15-34 16,-3 8-13-16,4 17-12 16,5 0-6-16,13 7-8 15,11-6-3-15,19-10-12 16,9-5-1-16,16-13 6 0,3-6 8 16,11-12 23-16,0-4 11 15,5-9 24 1,2-4 10-16,-12 1 6 15,-3 3 1-15,-13 7-19 0,-9 4-14 16,-8 16-21-16,0 10-8 0,-9 15-11 16,2 8-11-16,-3 3-52 15,6-7-42-15,12-7-96 16,8-7-38-16,11-7-103 16,1-6 9-16,5-8-18 15,2-4 23-15,10-8 193 16,-1-1 105-1,-3-7 283-15,1 0 104 16,-17-3 72-16,-2-1-22 16,-17 0-92-16,-4-4-40 0,-20 7-77 0,-9 8-43 31,-9 15-67-31,-9 5-35 0,-2 21-32 16,-4 3-5-16,15 14-7 15,8 0-14-15,21-4-35 16,10 0-3-16,18-14-4 15,8-4 10-15,6-9 40 16,-2-9 5-16,1-5 14 16,-2-12 8-16,-7-14 21 15,2-5 15-15,-8-14 14 0,-9-7 12 16,-3-15 3-16,-4-15-6 16,-9-8-3-16,0-7-10 0,-6 8-15 31,3 9-5-31,0 32-8 0,1 22-5 0,-4 35-15 15,-2 23-5-15,-3 40-12 32,0 19-4-32,1 28 4 15,7 8 3-15,6 3-31 0,8-8-28 16,16-18-76-16,10-10-61 16,13-19-158-16,4-10 194 15</inkml:trace>
  <inkml:trace contextRef="#ctx0" brushRef="#br0" timeOffset="52347.07">1435 5944 610 0,'-5'0'140'0,"3"0"137"0,-2-6-44 16,-6 0-67-16,9-1-18 0,-3 4-25 15,0 0-6-15,4 1-30 16,0 4-12-16,3 0-17 15,2 9-10-15,2 1-7 32,-7 6-6-32,7 15-14 0,1 8-3 15,-2 27-7-15,2 15-2 16,-7 32-5-16,-2 15-2 0,-7 18-2 16,5 0-5-16,3-20-10 15,0-19-1 1,14-34-11-16,-5-16-9 0,3-26-43 15,-3-13-53 1,-9-18-309-16,8-5 272 16</inkml:trace>
  <inkml:trace contextRef="#ctx0" brushRef="#br0" timeOffset="52860.86">1397 5675 1232 0,'0'0'54'0,"-7"-13"-3"16,7-1 92-16,-3 3-24 0,-6 20-21 0,4 18-20 15,-11 19-54-15,-3 10-3 0,0 9-1 31,-3-2-1-31,-1-9-9 0,7-2-1 0,3-16 2 16,2-9 3-16,10-8 12 16,-4-6 9-16,-3-6 14 15,-1-7 2-15,2 0-7 16,6 0-8-16,-2-1-10 16,-1-10-4-16,11-3 7 15,-3-1 1-15,11-11 1 16,5-9 2-16,5-6-6 15,2-5 0-15,2-4 1 16,-1 1 4-16,-4 3 2 16,1-1 2-16,0 12-2 0,-6 5-4 15,5 14-6-15,-4 8-7 16,-6 19-7-16,-1 10-3 0,-7 12-3 16,-1 13-1-1,3-2 1 1,2 5-2-16,12 0-1 15,1-5 2-15,6-1-39 16,1-6-31-16,0-10-107 16,0 0-87-16,0-3 143 0</inkml:trace>
  <inkml:trace contextRef="#ctx0" brushRef="#br0" timeOffset="53616.18">865 7386 737 0,'2'-5'159'0,"-2"-5"161"0,0-1-27 31,0-6-68-31,-2-5-27 0,-4-3-63 0,-10-4-33 16,-8 6-50 0,-6-1-18-16,-3 19-24 15,-1 8-5-15,-6 24-13 16,9 11-5-16,7 20 2 15,7 1 0-15,24-4 4 16,6-11 2-16,19-20 2 16,1-13 1-16,5-22 8 0,-1-5 3 0,1-17 13 15,-8-2 10-15,-6 2 15 32,-8-2 6-32,-8 7-2 15,-8 4-7-15,-8 10-22 0,1 11-10 16,-4 19-14-16,0 14-7 15,5 33-1-15,0 14 3 16,14 27 2-16,1 8-5 16,13 2-24-16,0-9 1 15,-8-19 2-15,1-15 10 16,-9-21 24-16,-9-6 4 0,-11-12 5 16,-7-7 3-16,-14-8 5 15,-2-6 1-15,-11-14 4 16,2-9 1-16,-1-17-4 15,-2-10-4 1,10-12-19-16,9 1-20 16,16 2-39-16,12 6-27 15,23 7-77-15,10 4-63 16,20-12 127-16</inkml:trace>
  <inkml:trace contextRef="#ctx0" brushRef="#br0" timeOffset="53908.31">1146 7589 1389 0,'-2'24'161'0,"-2"1"97"16,-7 2-39-16,0 7-110 15,1-2-38-15,7-2-36 16,1-6-18-16,6-13-4 0,8-3-1 0,10-16 5 16,2-3 6-1,4-10 16-15,-1-9 1 16,-2-3 14-1,1-5 2-15,-17 2 0 16,-4 6 5-16,-18 6-11 0,-10 1-9 16,-11 10-23-1,-8 4-23-15,2 10-51 16,1 7-22-16,12 6-97 16,11 2-70-16,19 1 140 15</inkml:trace>
  <inkml:trace contextRef="#ctx0" brushRef="#br0" timeOffset="54190.6">1477 7701 843 0,'0'24'71'0,"-4"4"25"16,-6-3-6-16,1 8 5 16,-2 1-36-16,4-11-21 15,6 1-24-15,4-12 31 16,9-7 19-16,11-6 48 15,-3-10 23-15,4-7 9 16,-2-7 6-16,-8 1-6 16,-1-1-4-16,-13 1-40 15,-11 7-19-15,-5-7-41 0,-8 4-16 16,-6 1-29-16,5-1-18 16,-3 8-46-16,7 5-36 15,10 2-136 1,11 0-141-16,20-6 213 15</inkml:trace>
  <inkml:trace contextRef="#ctx0" brushRef="#br0" timeOffset="54564.05">1824 7696 1099 0,'10'11'140'15,"-4"4"137"-15,-1-6-16 16,-11-3-52-16,-1-3-31 0,-9-6-67 15,1 5-34-15,-4 3-36 16,-3 7-12-16,-2 13-23 16,2 2-7-16,11 11-8 15,3-2-3-15,8-10-10 16,3-1-10 0,10-13-13-16,9-12 0 0,1-4 15 0,3-12 11 15,-1-9 19-15,-5-4 15 0,-2-10 20 31,-4-2 11-31,-8-11 15 16,2-5-1-16,-5-6 7 16,1-5-9-16,-1 2 1 15,0 4-2-15,-6 26-18 16,3 17 3-16,-3 24-16 0,-1 20-11 16,3 32-10-1,-2 9-5-15,4 18-24 0,4 3-18 16,15 4-132-16,4-4-56 15,11 0 116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7:10:34.9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2402 5102 340 0,'-37'8'75'0,"4"5"89"16,-3-6-11-16,3 9-20 15,4-6 3-15,7-4 7 16,8-4 0-16,8-6 5 15,3-8-7-15,9-1-35 16,0-4-13-16,10 0-21 16,-2 1-3-16,4-5-4 15,5 5 2-15,4 1-8 16,11 2-17-16,27 12-11 0,14 2-9 31,36 10-4-31,16-6 1 0,31 7-11 16,15-2 0-16,22 4-13 15,4-4-1 1,21-4 1-16,-14-3-3 0,-5-3 8 16,-3 0-3-1,-43-5-107-15,-9 4-381 0,-54-15 315 16</inkml:trace>
  <inkml:trace contextRef="#ctx0" brushRef="#br0" timeOffset="1101.21">17564 4886 714 0,'-30'8'116'15,"2"0"117"-15,4-2-63 0,3 2-22 16,1-2-28-16,-1 7-17 31,4 0 2-31,4 5-2 0,1-2 6 16,7 3-5-16,3-1-2 15,17-4 7 1,15-2 4-16,37-12-7 0,31 0-11 16,46-12-28-1,33-4-16-15,56-3-21 0,26 6-3 16,47 7-11-16,9 9-7 15,7 10-4-15,-13 9-2 16,-28 2-3-16,-35-1-23 16,-64-9-29-16,-32-3 30 0</inkml:trace>
  <inkml:trace contextRef="#ctx0" brushRef="#br0" timeOffset="20080.47">13074 5288 233 0,'3'-8'26'16,"-3"-1"25"0,-4 1-24-16,-9-3 35 0,0-2 61 15,-2 4 29-15,2 4 34 16,5-1-10-16,6 6-25 15,-1 0-16-15,2 0-43 16,-1 1-18-16,-1 4-12 16,6-2 8-16,8-1 35 15,2-2 10-15,15-2 1 16,20-1-9-16,24-5-33 16,23 3-7-16,31 4-21 0,13-9-5 15,34-1-3 1,21 2-3-16,41-5-7 15,23 9-5-15,19 5-10 16,2 11-8-16,-1 16-5 16,-25-2 0-16,-37 2-1 0,-29 0-37 15,-68-15-136 1,-21-1-303-16,-80-12 274 16</inkml:trace>
  <inkml:trace contextRef="#ctx0" brushRef="#br0" timeOffset="21130">11946 6186 564 0,'3'0'99'16,"5"0"73"-16,2-4-34 16,-1 1-18-1,5 2-4-15,4-1-4 0,-1 2-14 16,8 2-7-16,10 2-23 15,4 3-1-15,17-3 11 16,11 3 8-16,28-7 17 16,16-2 6-1,48-1 0-15,13 0-2 16,42 1-20-16,17 4-20 0,13 7-37 16,7 4-14-16,-2 3-14 15,-18-2 5 1,-36-8-47-16,-23-9-67 0,-53-25 63 15</inkml:trace>
  <inkml:trace contextRef="#ctx0" brushRef="#br0" timeOffset="39262.46">1742 7622 696 0,'10'0'58'15,"2"-3"59"-15,1-2-7 0,3-4-15 16,1 1 14-16,-4-3-18 16,3-3-8-16,-1 3-24 15,-5-2-17-15,2 5-19 16,1 5-10 0,0 3 17-16,-1 5 15 0,6 3 34 15,2 1 17-15,10-1 6 0,3 0-5 16,5-5-14-16,-3-3-7 15,9-5-21 1,3-4-7-16,-1-2-18 16,6 3-5-16,-3-2-1 15,5 3-11-15,4 3-1 16,0 3-6-16,5 1-8 16,13 0 2-16,-2 0 1 15,2 0-1-15,1-3 0 16,-1-5 1-16,14-3-1 15,2-3 3-15,10-2 5 16,1 2 2-16,-1-1 9 0,1 4-2 0,-7 7-4 31,3 4-1-31,1 6 0 16,-1 7-1-16,-6 2 3 16,-3 1-4-16,-5-3-4 0,-3-4-2 0,8-7-3 15,10-2 3-15,1-2-4 31,3-1 1-31,-3 5 2 0,-8 4-3 0,-10 5 0 16,1 3 0-16,-4 5 7 16,9 0 6-16,4 1 13 15,5 3-3-15,-4-9-7 16,-4-3-1-16,-1-8-11 16,1-3 6-1,15 0 5-15,4-6-2 16,-5 2 0-16,-1 1-2 0,-13 3-12 15,-2 0-4-15,4 5 2 16,10 5-2-16,-1-4 5 16,-2 0 0-16,-2-1 1 15,-6 1 0-15,4-4-1 16,7 1 1 0,6 0-1-16,4 2 0 0,0 3 0 0,-2 0 0 15,-11 3 0-15,-1-7 1 16,11 4-1-16,-2-1 1 15,7 5-1-15,0 2 0 0,-18 2 0 32,0-3 0-32,-3-1 0 15,6 1 1-15,10 3-1 16,-3-2 0-16,-7-5 1 16,2 1 0-16,-1-5 1 0,5 1-1 0,20 0 0 15,-11-11-1-15,-1 2 1 16,2 3-1-16,-7 7 0 15,20 1 1-15,-9 4-1 16,-3 1 0-16,-4-5 1 16,-5 3 1-16,14-7-2 15,2-5 1-15,2 1 0 16,-4 0 0 0,-2-2-1-16,-2 4 1 15,-1 3-1-15,4 1 0 16,-6-1 1-16,-2 2-1 0,-7-5 1 15,-2 9-1 1,3-8 1-16,6 2 0 0,6 0 0 16,-8-5 0-16,2 0-1 15,-6-8 1-15,3 5-1 16,14 1 1-16,0-6 0 16,-3 3 0-16,-3-6 1 15,1 2-1-15,16 4 1 16,-6-3 0-16,1 4 0 15,1-15 0-15,-7-2-1 0,25-4 0 16,8 0 0 0,-3 0 0-16,13-1-1 0,-8 3 0 15,9 5 0 1,8 4 0-16,0 6 0 16,-1 3 0-16,-9-6 0 15,-7 2-2-15,-8-7-3 0,-16-6-24 16,-9-3-91-1,-4-5 235-15,-36-8-124 0</inkml:trace>
  <inkml:trace contextRef="#ctx0" brushRef="#br0" timeOffset="52020.49">3831 8898 714 0,'-14'0'107'16,"-4"3"88"-1,-2 5-29-15,3 5-36 16,-4-2-13-16,7-7-17 0,6 0-19 0,2-4-34 15,6 0-15-15,4-7-21 16,-2 1-4-16,3 0-7 16,3-2 1-16,-2 5 3 15,5 1 12-15,0 4 27 16,2 2 14-16,6 4 26 16,7 2 1-16,11-7-6 15,12-2-4-15,14-2-9 16,1-4-8-1,22-4-20-15,-6-6-8 0,10-5-18 16,5 3-3-16,15-5-1 16,7 4 0-16,1 4-3 0,-4 3 2 31,-5 9 10-31,-10-1 9 0,5 10 10 16,6 2-1-16,1-1-6 15,-5 0-7-15,1-8-4 16,-3-2-3-16,10-7-5 15,9-4-3-15,-5 4-3 16,-8 1-1-16,-5 1 1 16,-9 9 5-16,3 7 7 15,4 9 5-15,-12 5-1 0,-1 3 7 0,-14 1 8 16,-10-2-4 0,7-3 5-1,-9-6-8-15,6-7-5 0,5-4-3 0,1-7-7 31,5-4-4-31,1-8-9 16,-5-5-1-16,2 0 2 16,-2-5 0-16,10 4 0 0,4 2 1 15,9 6 0-15,-4-1 0 0,2 5 1 16,-7 2 0 0,-12 0-1-16,3 1 1 15,2-1-1-15,-2-1-2 16,13 6-1-16,1-7 1 15,-3 6-1-15,-8 2 2 0,-6 0 1 0,-6 0 0 32,1 2 2-32,8 4 4 15,3-3 3-15,-1 7 1 16,1-7 1-16,-11 0-4 0,-8-3-2 0,-3-3-2 16,2 0-2-1,0-7 0-15,2 1-2 16,8 1 1-16,-4-3-1 0,1 0-6 15,-9-2-46 1,-12 4 290-16,-53-21-189 16</inkml:trace>
  <inkml:trace contextRef="#ctx0" brushRef="#br0" timeOffset="61912.95">21161 9037 1489 0,'0'9'66'0,"-6"5"4"0,-9-1-31 16,-4 1 6-16,-3 5 6 16,3-6 35-16,-6-2 4 15,-10-2-19-15,-15-7-10 0,-15-4-40 16,-12-1-12-16,-8-14-9 16,-10 1-6-16,-4 0 0 15,-16-3 0-15,-24 11 3 16,-6-1 2-1,-24 7 1 1,-5 4 1-16,-9 3-1 16,2 1-1-16,3-11 1 15,9-3 2-15,11-11 0 0,3-7 2 0,17-14 7 32,10-4 5-32,19-14 15 0,11-7 0 15,-4-12-9-15,4-7-5 0,11-17-10 16,8-3 0-1,27 3 11-15,6-1 8 16,12 12 10-16,8 0-1 0,23 2-11 16,6 1-13-1,34-1-17-15,13-1-5 16,31 6 0-16,18-4 2 16,30 16 4-16,7-2 4 15,17 14 8-15,10 8 6 0,9 7 17 16,4 9 2-16,7 16 1 15,0 0-2-15,2 15-13 16,3 7-7-16,9 3-3 16,-2 4 0-16,-4 2-4 15,8 6-1-15,-25 13 3 16,7 12-4-16,-26 13 0 16,-13 9 4-16,-10 12-6 15,-17 4-1-15,0 17-1 0,-12-5-3 16,-23 8 3-16,-13 1-1 0,-17-1 3 31,-4 6 2-31,-18 7-1 0,-7 1 2 0,-23-2-3 31,-9-7 0-31,-13-14-4 16,-5-6 0-16,-5-4 2 0,-11-6-1 16,-15-3 5-16,-18-7 1 15,-38-17 0-15,-12-7 0 16,-22-10-3-16,-22-10-2 0,-24-2-10 15,-6 4-3-15,-25-13-45 16,-1-6-53 0,-4-2 67-16</inkml:trace>
  <inkml:trace contextRef="#ctx0" brushRef="#br0" timeOffset="63029.58">21151 6223 967 0,'0'-4'101'0,"0"2"81"15,0 2-24-15,-1 10 13 16,-2 2 3-16,-2 2 8 15,3 4-7-15,-1-1-58 16,2-1-32-16,-3-4-49 16,-8 1-19-16,-9-2-7 15,-6-3-1-15,-25 3-4 0,-1-3-2 16,-13 4-2-16,-7 1-1 16,13-2-1-16,10 6-2 0,15-5 0 31,13 5 0-31,15 3-3 0,12-4 1 15,24 8 0 1,7 1 3-16,30 3 4 16,7 9 7-16,10 2 7 0,-2 2-1 0,-12 6-2 15,-10 2-5-15,-26-5-7 16,-7 4 2 0,-27-9 1-16,-21-1 1 0,-19-8-5 15,-11 0-15-15,-21-10-29 16,-4-7-18-1,-4-8-51-15,3-7-26 0,13-6-160 16,16-4 173 0</inkml:trace>
  <inkml:trace contextRef="#ctx0" brushRef="#br0" timeOffset="63481.16">21405 6614 1512 0,'19'12'90'0,"-3"2"65"16,-19 9-114-16,-7 7 9 15,-10 10 1-15,1 2-5 16,2 1-9 0,4 1-11-16,10-5-25 0,3 2-4 15,5-11-14 1,6-3-11-16,-2-9-19 15,-1-3-13-15,-5-15-5 16,-3-11 11-16,-3-14 26 16,-2-11 31-16,2-16 57 0,3-10 22 0,8-18 45 31,1 3-8-31,12-7-16 16,6 13-15-16,8 10-41 15,4 4 3-15,2 25-3 16,0 10-1-16,0 27 2 0,-5 6-13 15,-4 9-21 1,-10 7-6-16,-9 0-10 0,-4 1 0 16,-11-1-12-16,-9-2-7 0,-15-2-6 31,-9-1-13-31,-12 0-33 16,-12-10-29-16,7 1-108 0,0-5-52 15,16 0-220-15,7-4 259 16</inkml:trace>
  <inkml:trace contextRef="#ctx0" brushRef="#br0" timeOffset="63785.38">22278 6323 1074 0,'27'-10'125'0,"-13"-1"130"16,-6 3-105-16,-19 8-41 15,-13 2-6-15,-15 11 15 16,-15 1 7-16,-9 9 5 0,-2 10-18 0,7 7-58 16,10 9-23-16,12-2-26 15,11-1-4-15,14-2 0 16,11-1 0 0,14-2-1-16,7-4 0 15,9 1-30 1,4-11-23-16,1-2-57 0,8-9-37 0,4-8-86 15,3-6-95-15,1-10 188 16</inkml:trace>
  <inkml:trace contextRef="#ctx0" brushRef="#br0" timeOffset="63963.73">21961 6542 1254 0,'-3'5'167'31,"3"-5"277"-31,25 0-379 16,5 1 3-16,27-4-12 16,10-6-6-16,12-9-23 15,0-4-12-15,3-3-59 16,-6 3-51-16,-5 6-205 16,5 0 170-16</inkml:trace>
  <inkml:trace contextRef="#ctx0" brushRef="#br0" timeOffset="64203.54">23067 6384 1549 0,'-7'-22'298'15,"-9"0"-145"-15,-18 2-42 16,-9 4-24-16,-14 16-33 16,-4 3-12-16,-5 21-17 15,1 7-10-15,8 16-12 16,-1 5-2-16,20 5-2 15,16 2-3-15,17-1-1 16,15-1-1-16,15-7-26 16,3-7-17-16,13-12-38 0,5-5-34 15,6-20-63-15,5-5-60 16,1-8 132-16</inkml:trace>
  <inkml:trace contextRef="#ctx0" brushRef="#br0" timeOffset="64718.79">22740 6518 1049 0,'-28'8'155'0,"9"2"146"16,12-1-79-16,23-4-76 31,11-7-34-31,27-4-43 0,10-2-1 0,14-12-18 16,2 2-8-16,-9-5-22 0,-6 0-9 31,-16 5-7-31,-8 2 0 15,-18 8-1-15,-7 8-1 16,-6 11 1-16,-10 2 0 0,-4 13 4 16,-3 14 5-16,-6 4 0 0,2 5-1 31,-3-5-2-31,1-11-4 0,10-6-3 16,-7-7-5-16,7-9-26 15,-1-4-13-15,0-7-42 16,-8-3-9-16,4-7 8 15,-2-2 5-15,2-11 39 0,4-10 16 0,4-8 37 16,0-8 26-16,8-11 28 31,7 2 14-31,8 6-4 16,-3 6-6-16,2 32-8 16,-8 13-2-16,4 20-7 15,2 9-3-15,12 10-6 16,6 3 0-16,4 8-1 0,1-4-3 15,-4 3-14-15,-3 1-10 16,-13-12-14-16,-14-3-2 16,-23-8-15-16,-16-2-10 0,-21-5-30 15,-18-5-9-15,-15-6-32 16,4 0-18-16,6-3-107 16,11-5-130-1,28-7 200-15</inkml:trace>
  <inkml:trace contextRef="#ctx0" brushRef="#br0" timeOffset="65128.71">23827 6305 883 0,'9'-1'401'0,"-2"1"-273"15,-6 0 162-15,-1 3-155 16,-9 6-2-16,-4 6-42 15,-3 8-20-15,2 4-16 16,3 9-7-16,2 7-17 16,4 3-9-1,8 6-20-15,-1-8-2 0,14-2-6 16,4 1 0-16,5-16 3 16,4-4 3-16,5-13 6 15,4-4 2 1,3-15 4-16,7-4 3 0,4-15 22 0,0-5 15 15,-7-13 26 1,-2-5 3-16,-15-2-11 16,-4-7-16-16,-21 11-30 15,-9-3-10-15,-16 13-14 16,0 7-9-16,6 4-34 16,14 7-29-16,6-1-69 15,2 5-24-15,3 3-80 16,-1 2-74-16,-3 6 191 15</inkml:trace>
  <inkml:trace contextRef="#ctx0" brushRef="#br0" timeOffset="65568.07">24412 6318 1384 0,'22'35'96'0,"-6"-1"51"15,-2 14-51-15,5 2 8 0,-16 15-28 16,5 7-16-16,-16-5-30 0,-6 0-13 15,5-11-10-15,2-8-3 16,6-13 0-16,-7-3-2 16,6-12-6-16,-4-6-9 15,5-6-17 1,1-8-2-16,1-9 6 0,5-5 9 16,-1-13 19-1,-3-8 6-15,9-17 7 0,-2-9 12 16,4-12 31-1,1-12 16-15,7-3 29 16,-4-7 0-16,3 7-18 16,-1 10-12-16,-3 26-21 15,5 14-5-15,-2 26-2 0,1 2-7 16,8 18-14-16,4 6-7 16,-2 15-14-16,2 9-2 15,-10 9-2 1,0 5-2-16,-19-5-1 0,-5 1 0 0,-20-12 1 15,-9-8 0 1,-18-6-8-16,-10-9-16 0,-8-13-55 31,8-9-41-31,-9-15-108 0,5-3-86 16,-6-14 178 0</inkml:trace>
  <inkml:trace contextRef="#ctx0" brushRef="#br0" timeOffset="76882.23">10321 9806 880 0,'2'0'113'16,"4"-1"100"-1,-4-4-22-15,1-3-45 16,-2-3-30-16,-1 3-49 16,5 4-16-16,-5 5-9 0,0 10 1 0,0 14-10 15,-8 7-5-15,7 12-17 16,-6 3-8-16,3 9-2 31,2-3-27-31,2-1-105 16,0-1-40-16,3-13-225 0,0-5 211 15</inkml:trace>
  <inkml:trace contextRef="#ctx0" brushRef="#br0" timeOffset="77296.82">10708 9781 820 0,'-7'19'100'0,"-2"0"82"16,6-3-21-16,0-4-44 15,3 1-15-15,1-2-25 0,1-5-9 16,-5 4-8-16,-2 2-15 15,0 3-21-15,-1 5-7 16,6-3-4-16,0-2 5 16,8-3 13-16,4 1 13 15,12 6 13-15,6-2-9 16,5 7-13-16,-2-2-11 16,0-3-17-16,-8 3 2 0,0-2-7 15,-6-1-3-15,-11 0-9 31,-6 2-13-31,-13 1-40 16,-5 3-37-16,-9 0-127 16,-10 2-110-16,-14-2 185 15</inkml:trace>
  <inkml:trace contextRef="#ctx0" brushRef="#br0" timeOffset="77780.06">10768 9685 1117 0,'11'-6'186'0,"-2"2"121"15,-7 6-75-15,1 1-34 16,-3 2-52-16,5 0-14 0,14-7-34 31,4-3-17-31,10 2-36 16,-1 2-16-16,6 2-22 0,-5 9-3 15,2 4-5-15,2 3-1 16,1 5-3-16,2 4 0 16,-4-3-6-16,-8 2-5 15,-10-3-9 1,-9 2-5-16,-12 3-1 16,-8 3 4-16,-11 8 9 15,-3 4 5-15,9 6 2 0,3-4-3 16,13-5-9-1,13-6-2-15,11-7-1 0,4-9 3 16,15-8 11-16,4-9 4 16,3-7 13-16,1-8 11 15,-12-8 21 1,-4-3 12-16,-16-5 18 16,-6-5 0-16,-15-4-3 0,-6 1-8 15,-22-5-19-15,-8 4-12 16,-15 12-25-16,-10 10-15 15,-1 18-28-15,3 7-15 16,17 4-72-16,6 0-81 16,38-8 119-16</inkml:trace>
  <inkml:trace contextRef="#ctx0" brushRef="#br0" timeOffset="78302.23">13014 9729 1407 0,'-12'6'156'0,"1"4"74"16,-1 10-60-16,3-1-2 0,1 10-47 15,-3 5-16-15,-5 15-32 16,-9 8-20-16,-3 17-34 15,-17 7-10-15,-7 8-25 16,0 8-37-16,-1-7-108 16,5-1-59-16,17-18-239 15,7-6 251-15</inkml:trace>
  <inkml:trace contextRef="#ctx0" brushRef="#br0" timeOffset="78575.6">13637 9843 1439 0,'3'4'167'15,"-3"6"89"-15,0 10-73 16,2 13-9-16,-5 18-67 15,-7 6-20-15,-2 7-38 0,-13 1-15 16,12-5-24-16,3-6-20 16,4-18-54-1,5-3-38-15,-1-24-112 16,4-2-73-16,12-21 156 16</inkml:trace>
  <inkml:trace contextRef="#ctx0" brushRef="#br0" timeOffset="78926.53">13934 9961 1391 0,'-10'9'128'0,"-1"-2"130"0,0 2-113 0,3-3-24 16,1 4-18-16,5 4-32 15,2 7-15-15,3 5-26 16,5 3-9-16,-5 9-26 0,5 1-26 15,-3-3-26 1,3-1-15-16,7-14 2 16,3-10 30-16,10-13 42 0,10-7 26 31,5-12 39-31,-2-4 13 0,0-7 22 16,-11 4 5-16,-10 0-7 15,-7-2-14-15,-26 0-36 16,-9-2-17-16,-20-6-31 15,-6 2-11-15,-2 8-27 16,4 2-21-16,8 12-76 16,3 5-44-16,20 10 92 15</inkml:trace>
  <inkml:trace contextRef="#ctx0" brushRef="#br0" timeOffset="79267.86">14371 10062 1384 0,'3'-2'99'15,"-1"2"64"-15,4 0-48 0,-9 5-11 16,1 8-29-16,4 4-30 16,1 5-6-1,2 2-15-15,-1-2 0 0,6-6-8 16,2-9 2-1,12-7 14-15,3 0 9 0,3-7 18 16,2-6 11-16,-4 0 21 0,2 1-2 16,-11-7 6-16,-5 1-2 15,-12 0-12 1,-7-11-2-16,-14 2-27 16,-5 0-15-16,-7 2-29 15,-7 8-12-15,-3 9-30 16,1 10-33-16,6 17-88 15,-4-1-40-15,25 19 93 16</inkml:trace>
  <inkml:trace contextRef="#ctx0" brushRef="#br0" timeOffset="80099.92">17629 9351 1102 0,'17'-7'133'16,"-3"7"112"-16,2 7 4 0,4 4-46 15,6 4-24-15,1-4-60 16,-4 2-30-16,6-5-37 16,4-8-14-16,9 0-19 15,2-10-2-15,1-4-14 16,-6 3-27-16,-12-1-91 16,-10 1-89-16,-9 6 102 15</inkml:trace>
  <inkml:trace contextRef="#ctx0" brushRef="#br0" timeOffset="80289.14">17591 9589 1421 0,'16'4'103'0,"10"3"82"15,11-6-3-15,8 3-7 16,6-3-31-16,-1-1-66 0,4 2-36 15,-5-2-52-15,-2 0-27 16,-4-5-98-16,-1-3-74 16,4-1 109-16</inkml:trace>
  <inkml:trace contextRef="#ctx0" brushRef="#br0" timeOffset="80505.14">18555 9177 1521 0,'3'0'140'16,"-3"2"83"-16,1 10-50 0,6 12 2 15,-1 9-38-15,5 16-30 16,0 12-53 0,-5 9-22-16,-6 10-38 15,-1-2-21-15,-2-9-110 16,-2-4-89-16,5-16 118 15</inkml:trace>
  <inkml:trace contextRef="#ctx0" brushRef="#br0" timeOffset="80685.69">18968 9565 1710 0,'16'0'101'16,"-2"0"69"-16,-3-3-134 31,0-7-17-31,-1-5-38 0,-3-6-20 0,3 2-86 31,1-3-258-31,13 6 242 16</inkml:trace>
  <inkml:trace contextRef="#ctx0" brushRef="#br0" timeOffset="81299.28">19703 9194 1423 0,'0'7'156'0,"-5"1"75"15,-10 3-84-15,-15-2-25 16,-15 4-53-16,-5-7-8 16,-10-1-19-16,5-2-13 15,6 0-16-15,8 3-4 16,13 2-2-1,5 3-2-15,17 4 1 0,1 5-1 16,4 8-4 0,-1 6 0-16,2-1-1 0,-3 1-1 0,-2-2-1 15,4-1-2-15,1-5-1 16,0-7 1 0,1-8-3-1,4-2 1-15,-2-9 3 0,7-1 1 16,4-6 6-16,0 1 2 0,3 0 2 15,6-1 3 1,0 6 14-16,6 1 6 16,7 1 1-16,3 7 3 0,6 8-11 15,2 1-7-15,-6 7 5 16,-3 3-8-16,-5 9 7 16,-8-1 4-16,-11 7 8 15,-7 1 1-15,-12-2 0 16,-12-2 0-16,-18-1-13 15,-6-5-3-15,-24-6-22 16,-9 0-19-16,-13-3-50 0,-3-2-33 16,10-8-115-1,-5-3-108-15,-18-6 185 16</inkml:trace>
  <inkml:trace contextRef="#ctx0" brushRef="#br0" timeOffset="100216.67">16321 675 867 0,'12'-20'167'15,"-2"-4"74"-15,6 10 0 16,-2 1-10-16,-14 7-77 15,-10 6-33-15,-24 8-55 0,-10 5-19 16,-21 7-28-16,-5 9-1 16,-2 7-3-1,-2 5 2-15,23-2 1 16,12 1 0-16,25-4-3 16,10 3 2-16,20-12 9 15,14 2-1-15,21 0 4 0,12-3-2 16,11 7-16-16,-6-5 3 15,-10 2-3-15,-20 2-2 16,-24-1 3-16,-15 4-8 16,-33 3 0-1,-18 1-1-15,-23-1-4 16,-4 2-6-16,-2-7-42 16,9-8-40-16,20-13-114 15,6-8-98-15,29-19 161 0</inkml:trace>
  <inkml:trace contextRef="#ctx0" brushRef="#br0" timeOffset="100609.03">16449 978 1329 0,'22'11'154'0,"-2"5"190"0,-2 8-123 31,-3 6-36-31,-4 9-44 16,0 12-91-16,-1 4-29 15,-2 6-19-15,-2 4-15 0,-3 0-41 16,0-1-22-16,-3-5-16 16,-6-11 3-16,3-19 39 15,-3-10 23-15,1-21 18 16,0-9 9-16,-4-22 28 16,-4-17 13-16,0-28 18 15,2-10 5 1,7-10-10-16,4 7-5 0,11 20 1 15,6 14 4-15,13 30-1 16,8 13-4-16,6 30-14 16,-3 3-4-16,-13 12-8 15,-1 2-2-15,-16-3-12 16,-11 3-5-16,-14-6-31 0,-11-2-26 16,-18 1-71-1,-6-1-69-15,2-5 106 0</inkml:trace>
  <inkml:trace contextRef="#ctx0" brushRef="#br0" timeOffset="101103.41">17023 1093 1560 0,'-2'21'103'0,"1"-2"66"15,-1-3-43-15,4-5 35 16,-1-10-55-16,9-7-60 15,5-10-7-15,15-6-14 0,0-10-9 32,-3 1-8-32,0-5-2 0,-11-1 4 0,-5 7 8 15,-6 5 3-15,-10 1 11 16,-11 23 0-16,-6 6-14 0,-17 23-7 31,-2 16-11-31,-8 15-9 0,8 4 5 16,11 0-2-1,6-3-1-15,24-16-3 16,11-5-1-16,19-9 2 16,14-12 1-16,15-14 1 0,-4-5 2 15,14-14 1 1,-1-2 2-16,9-8 3 0,1 1 2 0,-12-3 4 16,-8 1 2-16,-20-1 13 15,-21-2 8-15,-18-1 21 31,-12 7 7-31,-26 10-8 0,-7 10-11 0,-8 22-27 16,1 9-9 0,13 17-11-16,9 0-1 15,23-1-22-15,8-1-13 16,17-16-69-16,12-7-61 16,18-13-142-16,11-12-139 15,20-16 251-15</inkml:trace>
  <inkml:trace contextRef="#ctx0" brushRef="#br0" timeOffset="102092.22">17993 1177 1374 0,'5'-14'242'16,"-5"3"136"-16,-10 11-132 15,-13 6-46-15,-15 13-118 16,-6 6-25-16,3 5-28 0,11-2-11 16,14-2-24-16,6-6-11 15,17-12-5-15,5-5 0 16,12-7 5-16,11-8 8 0,3-3 8 15,-1-7 1-15,-5-7 6 32,3 1 7-32,-9-15 9 15,1-4 12-15,-5-21 24 16,-7-6-10-16,-11-21-8 16,4 1-10-16,-3 17-17 0,4 15 6 15,-1 40 11-15,-8 19-3 16,-8 30-11-16,-7 17-4 15,-9 27-13-15,-1 9-2 16,9 8 0-16,5-4-11 0,16-18-19 16,15-9-6-16,15-21-2 15,6-9 12-15,0-14 21 16,5-9 8-16,-4-15 4 16,-2-7 2-16,-1-14 3 15,1-7 1-15,-14-12 5 16,-2 5-1-1,-13 13-2-15,-5 11 4 0,-7 30-5 0,-9 8-1 16,-7 23-4 0,1 2-5-16,4 0-1 15,7-4-1-15,10-12-1 16,9-9 0-16,11-10 2 16,5-6 0-16,0-10 3 15,-2-2 0-15,1-4 0 16,4-3-1-16,-5 2 1 15,2 1-1-15,-4 5-2 16,-6 3 0-16,-7 13-1 16,-2 7 0-16,-10 7 0 15,1 8 1-15,-4 0 2 16,1 0 0-16,1-5-1 16,0-2 0-16,4-6-1 0,4-2 1 0,-1-3 1 15,1 2 1-15,-4 2-2 16,3 1 1-16,-6 5-2 15,2 0 1 1,-1 0 1 0,-2 0 0-16,1 3 5 0,-2 1 0 0,-1 4-2 15,-6 1 0 1,-1 4-5-16,-4-4 0 0,2 1 0 16,-3-6 0-16,5-4 1 15,-1-1 1-15,7-15 2 16,1-2 0-16,1-1 2 15,-4-3 1-15,5-8-1 16,3-3-1-16,0-8 4 16,1-5-1-16,3-17 4 15,1-18 0-15,11-32-3 0,5-12 0 16,14-7-4-16,1 10-1 16,4 40 2-16,-2 24-2 15,-5 39-1 1,-6 15-1-16,2 12-2 0,-7 5-1 0,-9 2 1 15,4-5 0-15,-14-1 0 16,-6 2-4-16,-22-3-7 31,-19 0-7-31,-25 0-31 16,-3-2-23-16,-9-6-83 16,7 0-53-16,23-16-128 15,18-3 171-15</inkml:trace>
  <inkml:trace contextRef="#ctx0" brushRef="#br0" timeOffset="102624.71">19848 865 1724 0,'3'0'-9'0,"-17"4"86"0,-16 6 22 0,-1 7 20 16,-2 5 14-16,12 16-81 16,1 0-22-16,16 5-27 15,9-1-8-15,17-12-14 16,8-6 1-16,13-12 3 15,1-2 6-15,-1-10 18 32,-2-6 13-32,-10-4 25 0,2-3 22 15,-11-7 34-15,-1-4 2 0,-16-10-12 16,-7-3-23-16,-17-2-44 16,-12 1-12-1,-9 5-49-15,1 0-31 16,6 1-93-16,7 1-83 0,15-2 131 15</inkml:trace>
  <inkml:trace contextRef="#ctx0" brushRef="#br0" timeOffset="102845.71">20517 425 1942 0,'16'-22'184'0,"-8"7"57"0,-16 6 3 31,-16 18-88-31,-3 10-56 0,-9 25-33 16,0 12-11-16,11 21-31 16,9 7-10-16,13 5-14 15,-7-3-1-15,7-3-44 16,-10-6-28-16,12-12-92 0,4-7-85 0,-5-12 141 31</inkml:trace>
  <inkml:trace contextRef="#ctx0" brushRef="#br0" timeOffset="103080.58">20107 748 1468 0,'3'0'223'16,"2"5"393"-16,17 4-485 15,8 2 7-15,20-6-34 16,12-4-31-16,9-7-56 15,5-5-30-15,6-3-112 16,6-5-18-16,-1-8 54 0</inkml:trace>
  <inkml:trace contextRef="#ctx0" brushRef="#br0" timeOffset="103591.31">21956 712 701 0,'3'-5'181'0,"7"-17"-14"0,-4 0 187 31,0-3-103-31,-3 4-21 0,-3 8-36 0,-3 9-50 15,-19 15-65-15,-8 14-13 32,-16 29-55-32,-3 10-8 0,12 10-4 15,10-1-3-15,22-18-1 16,15-6 2-16,15-17 3 16,9-12 6-16,12-15 17 15,3-8 8-15,-3-21 26 0,-4-3 12 16,-15-4 4-1,-6-6 5-15,-15-2-23 0,-7-12-17 16,-20-7-19 0,-6-2-15-16,-12 5-11 0,-4 9-7 15,5 15-28 1,4 9-25-16,21 6-92 16,4 6-72-16,23 3 123 0</inkml:trace>
  <inkml:trace contextRef="#ctx0" brushRef="#br0" timeOffset="103737.66">22454 778 1603 0,'4'33'226'15,"-4"-8"266"-15,0-11-379 32,-2-15 5-32,2-20-79 0,3-9-16 0,8-14-58 15,3 3-69-15,-4 2 60 16</inkml:trace>
  <inkml:trace contextRef="#ctx0" brushRef="#br0" timeOffset="104294.1">23294 527 1520 0,'-2'-17'342'0,"2"-1"-133"15,-16-5 42-15,-10 1-26 16,-12 6-112-16,-13-1-19 16,-6 7-38-16,1 10-12 0,-7 10-26 15,-1 7-8-15,14 11-17 16,9 4-3-1,25 6-4-15,11 1-2 0,26 4 6 16,9 4 1-16,20 8 1 16,4 7 2-16,4 6-5 15,-6 3-4-15,-6-2-19 16,-13 0-7 0,-17-10-13-16,-10-3-3 15,-29-15 3-15,-14 2-3 16,-30-15 16-16,-14-6 10 0,-4-20 21 15,5-13 10-15,20-21 42 16,12-18 25-16,31-24 30 16,15-10 11-16,28-15-36 15,19-4-25-15,36 17-36 16,1 15-11-16,8 25-4 16,-5 18-2-16,-14 15-15 15,0 10-40-15,-5 6-28 16,-6-1 43-16</inkml:trace>
  <inkml:trace contextRef="#ctx0" brushRef="#br0" timeOffset="105139.9">15991 2410 557 0,'0'3'116'0,"0"-6"120"16,2 3-14-1,1-3-35-15,3 3-22 0,-4 3-36 16,1-3-15-16,5 5-20 16,3-4-8-16,8 3-3 15,9 3-4-15,26 1-16 32,4-1-5-32,10-1-21 15,1-1-13-15,-10-4-13 16,-1 2-5-16,-11-1-35 15,-6 3-47-15,-17-5-122 16,-7-3-135-16,-17 10 178 0</inkml:trace>
  <inkml:trace contextRef="#ctx0" brushRef="#br0" timeOffset="105341.59">15909 2672 1224 0,'17'6'174'0,"10"1"92"0,24-7-32 15,23 0-25-15,19-7-81 16,-2 1-36-16,-1-7-46 31,-12 1-26-31,-12-9-60 16,-3 1-39-16,-8-1-129 16,-7-1-125-16,-11 3 188 15</inkml:trace>
  <inkml:trace contextRef="#ctx0" brushRef="#br0" timeOffset="105559.53">16548 2159 1258 0,'-16'19'162'0,"4"3"59"16,18 4 10-16,10 2-13 16,18-1-51-16,12 4-26 0,17 6-60 15,2 0-21 1,0 4-43-16,-7-1-6 15,-20-1-9-15,-11-1-3 0,-38 5-22 16,-18 1-20-16,-35 0-82 16,-17 2-56-16,-3-7 94 15</inkml:trace>
  <inkml:trace contextRef="#ctx0" brushRef="#br0" timeOffset="106085.02">17818 2292 1220 0,'11'-2'135'0,"-9"-2"87"0,-7 4-8 15,-19 3-73-15,-4-2-39 16,-10 13-53 0,-5-3-11-16,-4 4-15 15,4 0-9-15,17 4-14 16,7-1-2-16,22 1-4 16,8 0-1-16,20 3 2 15,10 3 1-15,8 6 3 0,2-1 0 16,-5 5 1-1,-2 0 2-15,-11-2 2 0,-6-3 3 0,-27-6 2 32,-15-7 0-32,-24-5-17 15,-8 1-14-15,-10-3-39 16,-9-7-37-16,-4-3-158 16,4-10 155-16</inkml:trace>
  <inkml:trace contextRef="#ctx0" brushRef="#br0" timeOffset="106549.57">17982 1890 1061 0,'24'0'195'0,"-1"12"315"0,-4 4-264 16,-6 17-50-16,-2 8-23 0,-5 24-77 15,-3 9-32-15,-1 13-35 16,-2 7-9-16,0-4-15 15,3-5-14-15,14-14-35 16,2-9-11-16,18-21-5 16,-3-6 10-16,6-23 27 15,2-10 6 1,-7-13 6-16,0-11 3 16,-4-11 18-16,-5-8 16 0,-11-5 12 15,0 6 3-15,-9 10-3 16,-6 7-1-16,-2 20-13 15,-6 9-7-15,-3 14-11 16,7 10-9-16,5 7-2 16,6-7 1-16,19-4 4 15,8-2 1-15,7-11 10 16,7-9 7-16,0-7 20 16,-6-8 10-16,-9-6 16 15,-12-4 12-15,-23-2-9 0,-13-4-11 0,-25-1-32 31,-9-6-27-31,-9 6-45 0,4 3-27 0,12 7-75 32,2 4-55-32,20 5-487 15,15 2 435-15</inkml:trace>
  <inkml:trace contextRef="#ctx0" brushRef="#br0" timeOffset="106981.23">18848 2331 1840 0,'8'13'117'0,"-6"9"15"0,-4 8 13 16,-6 8-61-16,-1-2-37 15,12-3-31-15,11-6-14 16,18-13-2-16,9 0 0 16,1-9 4-16,5-5 2 0,-6-6 12 15,-1-8 10-15,-9-10 20 16,-8-3 8-16,-4 2-8 15,-8 0-10-15,-8 10-11 32,-3 14-10-32,-2 2-10 0,-9 14-1 0,10 10-13 31,1 0 0-31,6-4 5 0,13-1 1 16,6-7 2-16,3-2 2 15,2-8 2 1,5-3 2-16,-5-3 26 15,0-7 13-15,-9-5 22 0,-3 0 5 16,-14-8-25-16,-4-10-14 16,-15-12-34-16,-8-5-18 0,-4-1-42 15,0 4-31-15,5 16-73 16,8 2-71 0,14 10-293-16,11 5 309 15</inkml:trace>
  <inkml:trace contextRef="#ctx0" brushRef="#br0" timeOffset="107613.19">19922 2352 1618 0,'5'0'171'15,"-14"0"60"1,-12-8-46-16,-20-3-44 16,-5 5-65-16,-10 10-26 15,0 15-3-15,4 11-40 16,7 6-12-16,16 1-17 15,17-4-9-15,19-2-4 0,9-7 2 16,11-8 10-16,0-4 9 0,4-10 15 16,-2-4 1-16,-1-10 18 15,1-12 10-15,2-9 23 16,-4-6 14-16,-3-20 8 16,-4-5-1-1,-2-20-10-15,-1-7-6 0,-6-3-11 16,-5 9-6-16,1 27 2 15,-6 12-3-15,1 34-21 16,-5 12-8-16,-5 25-18 16,-2 14-7-16,-2 31 7 31,1 9 2-31,3 6 0 0,6-2 1 16,12-7-11-16,7-10 0 0,11-14-16 15,9-1 1-15,4-17 15 16,4-12 0-16,-2-12 23 15,0-8 4-15,-6-15 2 16,-5-3 1-16,-15-6-2 16,-4 2-3-16,0 1-6 15,-2 11-3-15,-11 9-9 16,0 7-2-16,-5 14-1 16,-3 2-1-16,21 0 7 0,4-5 1 15,8-1 4 1,11-5 0-16,4-5 4 15,-12-2 1-15,1-6 5 0,-10 0 8 16,-10-11 19 0,-3 0 6-16,-9-12-4 0,-14-7-8 0,-15-15-33 31,1 3-13-31,-6-7-31 16,0 10-27-16,2 9-61 15,0-2-67-15,12 18-399 16,4 0 371-16</inkml:trace>
  <inkml:trace contextRef="#ctx0" brushRef="#br0" timeOffset="108309.24">20462 2333 1133 0,'33'3'197'0,"-9"0"235"16,1 2-200-16,-17 3-56 16,-10 4-46-16,-1-1-65 15,-6 7-17-15,6 4-28 16,12 2-10-16,5-4-10 15,10 1 0-15,9-10 0 16,3 1 0-16,10-6 6 16,0 1-1-16,1-10 26 15,-6-2 18 1,-8-9 12-16,-7 0 6 0,-15-7-19 16,-2 2-13-16,-4 6-10 15,-7 6-8-15,-9 14-11 16,-1 6-6-16,2 1-9 15,10 8-1-15,17-6 2 16,13 3 1-16,10-5 4 0,2-3 3 16,9-3 1-16,-1 2 3 15,-5-9 5-15,-3-1 5 16,-13-5 13-16,-12-4 1 0,-16-13 8 16,-2-2-6-16,-20-15-14 15,-2-2-3-15,-9 3-12 16,-3-6-1-16,9 11-1 15,-8 0-2-15,22 6-4 16,13 9-1-16,20 7-3 16,9 8 2-1,8 5 4-15,3 6 2 0,8 9 3 0,4 7 1 16,9 3 1-16,-1-1-1 16,-12 1 1-16,-9-2-1 15,-20-1-1 1,-10-8-1-16,-10 0-1 15,-3-9 1-15,-4-3 1 16,7-4 2-16,-1-5 4 16,4-1 0-16,17-10 4 15,2-2 3-15,8-5 10 16,7-2 4-16,-1-1 7 16,2 1 2-16,3 12-5 0,-2 1-3 15,1 24-12-15,-2 12-7 0,-13 19-9 31,3 9 0-31,-6 3-4 16,-3-3-13-16,8-3-43 0,3-3-35 0,-2-7-114 16,10-1-111-16,-6-11 180 31</inkml:trace>
  <inkml:trace contextRef="#ctx0" brushRef="#br0" timeOffset="118107.8">3616 11057 498 0,'-6'5'121'0,"3"-4"130"0,0 1-12 15,3 1-33-15,-6 0-18 0,6 3-48 16,1-1-22-16,-1 0-34 15,10-2-13-15,-1 0-12 32,2 0-8-32,6 4-19 0,6 2-11 0,0-1-15 15,7 0-3-15,10 5-1 16,1-9-1 0,15 7 9-16,1 0 6 0,6-4 15 15,10 2 5-15,-2-12 1 16,3-5-4-1,11-8-10-15,-3-6-4 0,21-3-7 16,-1-2-5 0,7 4-3-16,-2 2-2 0,-2 8-1 15,3 6-1-15,0 7 0 16,1 6 0-16,-1 2-1 16,-5 1 1-16,-8 1 1 15,-7-7 1-15,-1-2-2 16,-4-1 8-16,14-3 7 15,-4 2 2-15,0 1 2 16,-3 3-8-16,0 6-7 16,-2 4-2-16,3-1-2 15,12 0 1-15,4-5-1 0,8 1 1 16,1 0-1 0,-3 2 1-16,5 4 6 15,1 3 1-15,-2 2 5 16,7 8 0-16,-7 0-2 15,-4-2-1-15,11-1-2 0,-3-9 1 16,-4-5-1-16,0-1 2 16,-13-7-1-1,0-2 0-15,6 0-6 0,7 5-1 16,-3-4-2-16,-9 2-2 16,-5 1 2-16,-14-3 2 0,-2 1 0 15,3-1 0 1,-5-1 1-16,5 2-1 0,2-2 2 15,-7 0 1-15,5 0-1 16,5-3 1 0,1-2 2-16,16-5 0 15,0-12 6-15,1 2-2 16,2-5-7-16,6-5-1 0,12-2-6 16,20 5 0-16,4-1 3 15,-1 3 1-15,5 6 0 16,-8 1-1-16,-3 6 0 15,-2 2 0-15,-10 1-1 0,-2 1 1 16,-4-3 0-16,-3 0 1 16,-10-5 0-16,-8-4 0 0,-8 1-1 31,-7 0-1-31,-8 8-18 16,-8 3-17-16,-17 6-73 0,-20 1-44 15,-35 5 78-15</inkml:trace>
  <inkml:trace contextRef="#ctx0" brushRef="#br0" timeOffset="130211.39">9092 12490 1261 0,'-6'-20'88'0,"-7"-2"33"0,5 1-33 16,-1 4-27-16,-7 0 4 15,-3 2 15 1,-4 4 1-16,-4 4-15 0,0-1-10 0,-9 5-18 16,4 3-3-16,-1 4-8 31,6 6-7-31,16 1-8 0,8 1-5 15,5-1 5-15,4 0 12 0,5-3 26 16,0 2 11 0,13 1 1-16,1 1-11 0,16 3-23 15,8 0-10-15,3 4-11 16,2-4-2-16,9-1-2 16,0-6 0-1,12 0-2 1,0-4 2-16,5-5-1 0,-3-2 2 0,1-7-1 15,8 1-1-15,0 1 0 16,15 8 0 0,9 1 0-16,-9 2 2 0,-6 5 4 15,-10 2 2-15,-2-1 3 16,9 4-1-16,4-4-2 16,5-2-3-16,2-7-2 15,-1-4 0-15,-9-8-2 16,5 2-1-16,-8-1 0 15,2 0-1-15,1 3 0 16,4 7-1-16,-5 2 0 16,-4 9 0-16,-6 6 0 0,2 3 1 15,-5-5 0 1,1-3 0-16,10-3 1 16,0 0 1-16,0-8 1 15,-2-4 0-15,-10-2 0 16,-3-2 0-16,3-1-2 0,-1 1 0 0,10 3-1 15,4 5 0 1,-9 2-1-16,-3 6 0 16,-8-5 0-16,-9 0 1 15,6-3 0 1,9-3 0-16,3-4 0 0,9 0 0 16,-4-4 0-16,-2 1 1 15,1 1 3-15,-5 1 1 16,0 1 1-16,0 1 0 0,-2 0-4 15,0 0 0-15,13-1-2 16,-5 1 0-16,-4-2-1 16,6 6 0-16,-15 1 1 15,2 2-1-15,10 7 1 16,-8-6 1-16,14 7 1 0,-5-5 1 16,-3-3 0-16,-3 1 0 15,-13-9 0 1,5-2 1-16,0-5-1 15,3 4 4-15,3 2 8 16,-2 4 2-16,5 8 4 16,-4 4-3-16,-13 3-8 0,3 5-3 0,-4-3-2 31,1-4 0-31,8-4 1 16,3-5 0-16,5-6 7 15,4-4 2-15,1-1-1 16,3 2 0-16,-1 2-10 15,4 1-3-15,-8 3-3 0,7 3 0 16,-17-2-14-16,4 2-10 0,-21 2-38 16,-1 1-24-16,-16 2-73 15,-11-2-47-15,12 5-93 16,-3-5-85-16,15-3 217 16</inkml:trace>
  <inkml:trace contextRef="#ctx0" brushRef="#br0" timeOffset="149422.59">2922 466 513 0,'0'-2'69'0,"2"-4"59"0,1 3 61 16,2-1 55-16,-5 4-13 16,-13 0-54-16,-4 0-13 0,-10 0-44 15,2 2-23-15,-10 0-30 16,-1-1-20-16,-12 5-32 15,0-2-6-15,10 7-8 16,1 3-1-16,26 3-3 16,8 4-1-16,16-2 0 0,22 3 0 15,6 0 4 1,1-3 1-16,16 3 1 16,-15 3 0-16,6 3 0 15,-11 6-2-15,-21-1 1 16,-6 5 1-16,-30 3 0 0,-12 3 1 15,-20 1 0 1,-4 0-2-16,-3-9-28 16,-1-8-37-16,10-12-107 0,4-7-119 0,13-15 156 15</inkml:trace>
  <inkml:trace contextRef="#ctx0" brushRef="#br0" timeOffset="149662.82">2817 188 847 0,'22'-20'213'0,"-2"-4"277"0,1 10-201 15,-7 9-57-15,-14 11-44 0,0 24-69 16,-5 18-27-16,-15 23-42 16,5 12-14-16,-11 21-17 15,0 10-9-15,15 4-14 16,8-1-19-1,13-8-75-15,-4-15-52 0,13-15-218 16,-10-6 206 0</inkml:trace>
  <inkml:trace contextRef="#ctx0" brushRef="#br0" timeOffset="149873.25">3260 527 1381 0,'2'13'125'0,"-2"9"58"16,0 9 7-16,-12 15-64 16,0 9-40-16,-12 8-46 15,-3 4-21-15,7-3-60 0,-1-10-76 16,18 0 69-16</inkml:trace>
  <inkml:trace contextRef="#ctx0" brushRef="#br0" timeOffset="150179.82">3520 642 1110 0,'10'8'109'15,"-4"11"16"-15,0 8-20 16,-1 11-17-16,9 1-61 16,7-1-7-16,-5-5-16 0,6-8-1 0,1-9 35 15,-2-11 20 1,4-13 33 0,-4-5 13-16,-9-13-9 0,-6-6-7 15,-6-1-17 1,-3-5-8-16,-12 5-25 0,-1 0-12 0,-9 6-20 31,-10 11-9-31,5 18-5 16,0 9-16-16,5 5-78 0,7 1-60 0,17-6 79 15</inkml:trace>
  <inkml:trace contextRef="#ctx0" brushRef="#br0" timeOffset="150532.95">4066 598 1031 0,'-9'8'116'0,"-4"3"70"15,0 3 9-15,-4 16-41 0,3 6-36 16,6 12-37-16,-3-7-23 15,19-11-25-15,9-5-8 16,13-17-1-16,14-3 11 16,-1-20 13-1,1 0 2-15,-8-18-9 16,-4-5-12-16,-5-2-14 16,-13-4-3-16,-13-2-4 15,-1 2-1-15,-14 2-3 0,-1 7-3 16,-14 10-8-1,-1 10-4-15,3 19-37 0,0 8-40 16,15 10-166-16,-1-3-187 0,21 2 242 31</inkml:trace>
  <inkml:trace contextRef="#ctx0" brushRef="#br0" timeOffset="150850.37">4479 568 1051 0,'10'0'166'0,"-7"-1"158"0,-3-1-104 16,-3 5-51-16,-7 2-52 16,1 9-58-16,3 5-22 0,1 6-33 15,10 4-4-15,7 1-6 16,7 1 1-16,17-4 3 16,7-3-1-16,4-13 6 15,1-8 0-15,-6-6 4 16,-7-10 10-16,-8 0 21 15,-8 1 14 1,-13-9 22-16,-7-1 1 0,-22-6-4 16,-2-7-11-16,-13-6-25 15,-1 0-11-15,-2 3-22 16,-5 10-6-16,15 14-12 16,4 7-22-16,16 17-91 15,3 7-67-15,11 10 96 16</inkml:trace>
  <inkml:trace contextRef="#ctx0" brushRef="#br0" timeOffset="151329.84">3479 1068 414 0,'2'0'172'0,"1"0"211"0,2 2-34 15,-2 1-56-15,-5 3-36 16,-10-3-92-16,2 8-50 16,-17 5-71-16,1 8-23 0,-15 21-21 0,-16 12-7 15,2 21-122 1,-10 13 92-16</inkml:trace>
  <inkml:trace contextRef="#ctx0" brushRef="#br0" timeOffset="154733.15">7614 415 1033 0,'0'0'101'0,"0"-1"64"0,-3-7 11 15,-10 0-5-15,-1-3-44 16,-10 0-48 0,-2 0-25-16,-9 6-31 0,-3 2-9 0,0 8-14 15,0 9-5-15,13 9-2 16,8 4 1-16,12 5 0 16,10 2 0-16,18 3 4 15,4-7-1-15,11-2 4 16,-6 2 0-1,4-5 1 1,-3 1 1-16,-6-9 1 16,-2 2 0-16,-14-2 4 15,-11-3 4-15,-19 5 2 16,-9 0 1-16,-20 2-5 0,3-4-5 16,-12-4-24-16,3-5-36 0,10-8-120 15,0-4-110-15,14-5 147 16</inkml:trace>
  <inkml:trace contextRef="#ctx0" brushRef="#br0" timeOffset="154960.26">7551 34 1536 0,'11'-7'138'16,"0"7"75"-16,-11 5-17 0,-5 30-77 15,-1 6-28-15,-3 28-33 16,2 15-24-16,-5 17-18 16,-6 3-6-16,-2 11-20 15,2 0-37-15,9 0-130 16,7-1-125-16,7-23 154 16</inkml:trace>
  <inkml:trace contextRef="#ctx0" brushRef="#br0" timeOffset="155235.57">8103 347 906 0,'0'5'196'0,"-5"11"131"31,2 26-72-31,-6 12-12 16,-7 11-109-16,5 9-38 0,-2-5-65 16,-1-6-15-16,8-12-50 15,3-10-52-15,6-14 48 16</inkml:trace>
  <inkml:trace contextRef="#ctx0" brushRef="#br0" timeOffset="155440.18">8354 836 1164 0,'27'8'148'0,"-2"8"43"0,-3 6-63 31,-6 3 10-31,-19 8-100 16,-7 2 1-16,-17 0-93 0,-9 1-65 15,-6 3 67-15</inkml:trace>
  <inkml:trace contextRef="#ctx0" brushRef="#br0" timeOffset="155669.56">8652 464 1440 0,'10'0'126'16,"-9"0"102"-16,2 3-25 0,-6 10-6 31,3 4-55-31,-5 10-74 0,-1 6-32 0,1 16-25 16,-6 5-3-16,0 9-30 15,2 3-48 1,7-5-150-16,5-9-221 0,4-3 242 16</inkml:trace>
  <inkml:trace contextRef="#ctx0" brushRef="#br0" timeOffset="156004.07">9013 548 947 0,'-3'6'114'0,"-8"8"168"16,6 2-147-16,-1 14 29 0,-8 11-42 15,11 6-68-15,-5 1-17 16,3-7-30-16,16-10-4 15,2-12 4-15,7-8 11 16,13-11 22-16,5-5 9 0,5-18 11 16,4-7-6-16,-6-3 3 15,-3 1 2-15,-16-1 1 16,-19 1 5-16,-17 6-26 16,-21 0-17-16,-6 12-26 15,-6 6-33-15,6 2-78 16,10 3-83-16,10-4 103 0</inkml:trace>
  <inkml:trace contextRef="#ctx0" brushRef="#br0" timeOffset="156320.54">9526 557 1110 0,'6'0'124'0,"-2"2"78"15,-8 1-48 1,-5 6-15-16,-1 7-55 16,4 9-39-16,8 10-16 15,-2 3-20-15,0-3-3 0,12-7 0 16,3-6 6 0,15-9 29-16,4-10 7 15,4-13 20-15,-3-7 6 0,4-10 0 0,-7-3 3 31,-9 2 8-31,-10-2-1 0,-24 3-22 16,-8-4-13-16,-23 4-42 16,-4 3-15-16,-2 7-28 0,7 2-23 15,8 3-80 1,8 1-61-16,17 8 105 16</inkml:trace>
  <inkml:trace contextRef="#ctx0" brushRef="#br0" timeOffset="161539.19">5514 2636 1513 0,'-8'23'156'15,"-3"-2"74"-15,-3-10-38 16,6-5-20-16,4-6-4 16,4-9-29-16,7-2-50 0,0 4-30 15,-1 7-58-15,-6 10 15 16,5 23-16-16,-8 14 0 16,3 19-3-16,0 9-2 0,-7-1-14 31,9-3-27-31,-7-16-55 0,5-5-31 0,11-24-60 15,-6-14-14-15,4-21-42 16,1-12-47-16,-12-17 173 16</inkml:trace>
  <inkml:trace contextRef="#ctx0" brushRef="#br0" timeOffset="161865.29">5426 2803 1012 0,'-22'-54'187'0,"11"1"173"15,-3 2-48-15,12 5-81 16,4 4-32-16,7 1-48 15,15-2-27-15,15 12-34 16,4 2-20-16,4 18-27 0,0 7-11 16,4 13-19-16,-1 10-6 15,-4 8-7 1,-6 3-8-16,-18 6-5 16,-14 7 0-16,-19-2-6 15,-8 3 10-15,-19-13 1 0,1-6 2 16,-2-17 6-16,-5-6-1 0,11-5 3 31,3-8 0-31,14 4-15 16,16 7 9-16,5 8-3 0,12 14 4 15,10 18 15 1,3-1-9-16,0 12 0 0,8-2-2 16,0-5-21-16,3-3-37 0,1-2-126 15,1-14-83-15,4-6 130 16</inkml:trace>
  <inkml:trace contextRef="#ctx0" brushRef="#br0" timeOffset="162340.67">6388 2733 1835 0,'-12'-9'164'0,"-10"-4"100"15,-4 2-16-15,-10-1-117 16,0-3-37-16,-2 6-70 15,2 6-14-15,-7 12-15 16,8 10-6 0,5 22-6-16,7 7-1 0,27 2-6 15,4-3-3-15,25-20 0 16,4-13 3-16,4-15 13 16,0-12 34-16,-2-9-19 15,-1-3 2-15,-10-5 2 16,1 0-26-16,-15 3 26 0,-6 7 0 15,-3 2-1-15,-4 9-3 16,-1 9-6-16,0 3-3 0,0 11-2 16,2 7 1-16,6-6 2 31,-2-2 1-31,10-11 3 16,4-4 2-16,-2-17 2 0,5 0 2 15,1-8 16-15,0 1 8 0,-5 0 4 16,-2 3 1-16,-4 4-18 15,-6 9-8 1,3 13-4 0,3 13 0-16,-9 24-3 0,4 12-1 15,-5 12 2-15,0-1-15 16,15-11-81-16,5-12-42 16,9-23-121-16,15-9-81 0,-4-39 197 15</inkml:trace>
  <inkml:trace contextRef="#ctx0" brushRef="#br0" timeOffset="162520.85">6768 2352 1779 0,'-33'30'173'0,"7"-2"106"16,8 2-91-16,13-19-50 15,9-8-63-15,11-15-71 16,6-4-59-16,9-6-145 0,12 6-443 0,18 7 393 15</inkml:trace>
  <inkml:trace contextRef="#ctx0" brushRef="#br0" timeOffset="162742.7">7171 2509 1507 0,'-30'15'207'0,"-3"2"141"15,-7-8-151 1,4 3-41-16,3-3-93 0,12 4-15 15,17 2-50-15,5 6-8 16,21 3-3-16,7 1 1 16,4 3 9-16,3 4 2 0,-8 6 1 15,-7 1 0 1,-19 0-4-16,-9-1-15 0,-21-5-55 16,-8-6-39-1,-9-14-130 1,3-4-89-16,18-31 184 0</inkml:trace>
  <inkml:trace contextRef="#ctx0" brushRef="#br0" timeOffset="163036.75">7302 2699 1396 0,'14'25'171'16,"-1"-1"106"-16,-2-7-92 0,3-4-26 15,11-13-76-15,10-10-19 16,1-9-33-16,0-4-7 0,1-1-2 15,-9 5 2-15,-3 0 26 16,-14 2 16-16,-11-2 31 31,-1-2 2-31,-21 1-20 0,3 1-7 16,-16 8-38 0,-1 12-11-16,-15 34-17 0,9 12-12 15,2 26-1 1,13 4-1-16,27-1 0 0,15-10-9 0,32-23-33 15,10-9-28-15,18-23-121 16,11-7-54-16,3-17 131 16</inkml:trace>
  <inkml:trace contextRef="#ctx0" brushRef="#br0" timeOffset="163589.88">8972 2517 1292 0,'0'4'158'0,"-1"-1"113"15,1 1-14 1,-8 0-70-16,-2-3-44 0,-10 10-62 16,-4 3-25-16,-4 23-27 15,3 4-10-15,4 12-15 16,12 1-3-16,13-8-8 0,12-7-2 16,19-22 4-16,4-7 3 15,10-23 6 1,3-9 6-16,-8-11 7 15,1-5 2-15,-19 2 12 16,-11 1 10-16,-15 4 1 16,-13-1-5-16,-23 7-23 15,-5 4-27 1,-10 14-33-16,1 5-18 0,2 4-95 16,17-1-105-16,23-1 149 15</inkml:trace>
  <inkml:trace contextRef="#ctx0" brushRef="#br0" timeOffset="163832.03">9566 2274 1716 0,'25'-11'200'16,"-3"0"78"-16,-17 8-38 15,-12 0-33-15,-13 6-95 16,-7 4-22-16,-3 11-59 0,6 12-17 15,4 18-14-15,6 7-6 0,7 16 0 16,-4 1-16-16,7 9-49 16,-1-1-42-16,2 1-86 15,0-1-493 1,-16-6 452-16</inkml:trace>
  <inkml:trace contextRef="#ctx0" brushRef="#br0" timeOffset="164010.29">9346 2547 1418 0,'5'-15'277'0,"0"7"295"15,1 12-364-15,2 1-34 16,8 6-111-16,3-5-23 0,11-6-31 16,7-3-11-16,14-8-57 15,3-3-61-15,9-2-311 16,12 2 262-1</inkml:trace>
  <inkml:trace contextRef="#ctx0" brushRef="#br0" timeOffset="164263.72">10481 2442 1660 0,'0'9'177'0,"0"10"122"16,-8 8-61-16,-3 19-50 15,-4 4-67-15,-7 4-61 16,5 1-27 0,4-3-28-16,1-6-20 0,10-9-76 15,4-8-62 1,7-10-224-16,10-7 211 0</inkml:trace>
  <inkml:trace contextRef="#ctx0" brushRef="#br0" timeOffset="164574.1">10780 2500 1992 0,'-4'-2'127'0,"-6"2"17"16,-1 8 4-16,-2 16-69 15,1 8-29-15,-2 18-25 16,-1 7 17-16,6-2-41 16,7-3-12-16,18-14-16 15,13-10-28-15,16-15 29 16,6-8 11-16,2-9 17 16,1-8 11-16,-8-6 27 15,-13-2 11-15,-8-4 28 0,-6 2 7 16,-17-5-12-16,-5-6-8 15,-21-3-31 1,-3 4-19-16,-9 7-20 16,-2 3-16-16,-2 11-61 0,3 3-38 0,2-4-110 31,14-6-365-31,18 4 379 16</inkml:trace>
  <inkml:trace contextRef="#ctx0" brushRef="#br0" timeOffset="164745.32">11255 2549 2106 0,'-8'38'184'0,"2"-10"52"15,-2-6-22-15,5-12-137 16,0-13-35-16,4-20-43 16,1-2-39-16,3-8-130 31,3 2 152-31,1 4-39 15</inkml:trace>
  <inkml:trace contextRef="#ctx0" brushRef="#br0" timeOffset="164937">11626 2131 1660 0,'0'0'136'0,"1"5"-40"0,-12 7 135 0,7 18-49 16,-11 10 11-16,3 16-24 15,4 11-58 1,-6 7-54-16,-4 3-23 0,-10 0-32 16,3 2-37-16,3-1-77 15,-5-6-79-15,5-14 88 16</inkml:trace>
  <inkml:trace contextRef="#ctx0" brushRef="#br0" timeOffset="165140.35">11851 2607 2174 0,'-14'32'215'0,"-3"1"58"16,0-14-78-1,-2-8-58-15,12-13-106 0,3-9-27 0,5-14-78 16,7-3 132-16,14-1-68 15</inkml:trace>
  <inkml:trace contextRef="#ctx0" brushRef="#br0" timeOffset="-209695.96">13120 15829 1073 0,'-3'8'163'15,"1"-3"122"-15,-6 3-84 0,4-1-42 0,4 0-39 32,-4 2-9-32,8-1-18 15,0 11-4-15,4 14-22 16,2 13-17-16,-3 30-34 0,3 4-9 15,-7 11-5-15,-1 6-15 16,-7-6-60-16,2 2-37 0,-7-8-68 31,6-12-4-31,-4-23 47 0,0-10 37 0,0-21 72 32,-3-13 26-32,1-14 40 0,3-17 20 0,-5-27 34 15,1-21 12 1,-3-31 1-16,-3-11-8 15,11-11-14-15,-1 1-3 16,15 15 3-16,8 7 1 16,11 25-4-16,9 13-15 0,16 22-16 15,2 13-7-15,4 16-19 16,4 5 1-16,-7 9-16 16,0 9-5-16,-11 9-2 15,-15 5 2-15,-17 13 2 16,-12 2 1-1,-12 2-3-15,-14 1-9 16,-18-2-60-16,-14-1-61 16,-7-3-145-16,0-4-141 0,13-10 222 15</inkml:trace>
  <inkml:trace contextRef="#ctx0" brushRef="#br0" timeOffset="-209195.56">13604 15905 1477 0,'18'27'135'0,"-1"1"75"16,-1 0-74-16,-5-6-60 15,-10-3-30-15,10-16-11 32,2-3-2-32,3-20 3 0,4-8 7 15,5-13 13-15,-2-8 1 0,-1-2-7 16,-5 4-3-16,-9 9-16 15,-5 10-6-15,-14 20-5 16,-8 13-4-16,-16 26-13 16,-4 10-14-16,-1 24-41 15,1-1-15 1,14 1-9-16,7-8 9 16,18-19 31-16,8-12 14 15,16-19 20-15,9-7 7 0,8-11 14 16,2-3 8-16,9 1 1 15,1 5-6-15,-4 6-10 16,-1 7-6-16,-20 5-16 16,-6 7-10-16,-20 0-15 15,-2 7-3-15,-13 0 7 16,-3-7 9-16,-3-3 11 0,4-7 10 16,10-15 9-16,5-5 10 15,14-9 21-15,10 0 2 16,14-13-3-1,7-1-6-15,14-5-22 16,-1 1-3-16,2 3-56 0,-8 0-100 16,-3 6-350-16,0-5 294 0</inkml:trace>
  <inkml:trace contextRef="#ctx0" brushRef="#br0" timeOffset="-208990.68">14696 15533 1473 0,'-3'-7'207'0,"-8"1"136"0,-15 6-125 16,-8 3-40-16,-9 8-87 15,-3 10-22-15,10 15-36 16,3 6-15 0,12 22-12-16,14 3-6 0,10 11-28 15,11-1-28-15,11-6-82 16,7-13-68-16,-4-12-258 15,1-7 265-15</inkml:trace>
  <inkml:trace contextRef="#ctx0" brushRef="#br0" timeOffset="-208825.65">14306 15853 1349 0,'-5'-29'186'0,"15"9"166"16,4 9-87-16,19 11-92 15,4 4-52-15,5-2-68 16,10 1-27-16,-1-6-107 16,9-10-97-16,0-7 97 0</inkml:trace>
  <inkml:trace contextRef="#ctx0" brushRef="#br0" timeOffset="-208581.46">15452 15722 1351 0,'1'30'211'0,"-1"6"252"0,-3 3-299 16,-10 7-29-16,-10 8-71 15,-4 1-29-15,-11 10-46 16,-5 6-23-16,-4-4-56 15,0 1-26-15,4-9-136 16,5-14-204 0,5-13 274-16</inkml:trace>
  <inkml:trace contextRef="#ctx0" brushRef="#br0" timeOffset="-208373.61">14955 15780 1416 0,'12'3'206'0,"9"7"172"16,-1 12-77-16,12 19-96 16,-1 5-40-16,15 2-68 15,8 0-33-15,18-4-41 16,9-3-20-16,7-10-10 16,0 1-11-16,-15-8-41 15,-13-7-43-15,-11 7-120 16,-11 1-76-16,-10-3 156 0</inkml:trace>
  <inkml:trace contextRef="#ctx0" brushRef="#br0" timeOffset="-207942.9">13073 16428 1669 0,'4'0'145'0,"7"0"86"0,-4 0-28 0,5 2-64 16,7 1-25-1,17 3-39 1,10 2-19-16,39 11-29 16,16 6-12-16,30 13-12 15,22 2-3-15,33-9-3 16,16-7 0-16,18-16 0 15,12-15 1-15,-16-16 1 16,-11-6 1-16,-35-7-29 16,-29 5-23-16,-42 5-100 0,-19 9-76 0,-46 9 124 31</inkml:trace>
  <inkml:trace contextRef="#ctx0" brushRef="#br0" timeOffset="-207634.78">13535 16919 2105 0,'8'-3'120'16,"-2"6"19"-16,-8 16-19 0,-5 15-64 31,5 18-28-31,2 18-32 16,2-1-19-16,1 8-51 15,1-4-37-15,-4-10-170 16,8-11 163-16</inkml:trace>
  <inkml:trace contextRef="#ctx0" brushRef="#br0" timeOffset="-207394.78">13528 16942 934 0,'15'-14'239'0,"7"2"283"15,3-1-190-15,14 0-100 31,-2 7-49-31,5 4-80 0,-1 2-33 0,-11 5-46 16,-8-2-9-16,-15 10-1 16,-7 0 0-16,-16 10-18 15,-8 2-20 1,-10 9-48-16,-4 3-28 16,-3-3-59-16,-2-8-47 15,19-13-252-15,10-13 270 0</inkml:trace>
  <inkml:trace contextRef="#ctx0" brushRef="#br0" timeOffset="-206945.41">13994 16931 795 0,'25'40'169'0,"8"-6"218"16,-3-5-153-16,5-15-66 0,3-8-3 15,0-15-22-15,-7-7-10 16,4-11-33-16,-10-3-19 15,-14 0-26 1,-5 4-9-16,-15 7-7 16,-11 9-2-16,-14 15-19 0,-7 19-7 15,-1 18-36-15,-6 10-25 16,11 13-64-16,5 1-37 16,21-11-8-1,11-12 21-15,24-23 68 16,9-16 53-16,22-19 60 0,3-4 18 15,5 0 33-15,-1 1-5 16,-8 10-26-16,-10 1-14 0,-14 14-30 16,-13 4-14-1,-9 4-24-15,-8 11-8 0,-14-6-3 16,-8 2 4 0,3-9 37-16,-2-10 20 15,7-11 21-15,5-11 7 0,12-6 3 16,5-3-5-16,15 1-16 15,6 2-10-15,12 3-29 16,6 3-30 0,8-7-97-16,7 0-91 15,6-12 112-15</inkml:trace>
  <inkml:trace contextRef="#ctx0" brushRef="#br0" timeOffset="-206146.06">15142 16823 1234 0,'0'-21'132'16,"0"5"75"-16,-6-6-58 15,1 6-89-15,1 1-26 16,-4-3-16-16,3 10-6 16,-1 2 5-16,1 3 6 15,3 5 5-15,-1 2 2 16,2 4-1-16,1 2-1 0,-2-6 11 15,-1 3 5-15,3-4 11 16,-3-2 4-16,3 1 5 16,-7 6-4-1,4-5-12-15,2 3-8 0,1 1-16 16,0-1-5-16,1-1-8 16,1 1-2-16,-2-4-7 15,1-2-2 1,-1 0-1-16,0 0-2 0,2 0-2 15,1 0-1-15,0-5-24 16,-1 2-11-16,3-4-8 16,-1 1-3-16,-1 0-4 15,4 1-8-15,-1 0-25 0,-3-1-21 16,0 1-57-16,4 1-24 16,-3 0-49-16,6 1-8 0,-1 3 63 15,-1-1 42 1,0-1 100-16,5-3 50 0,-2 1 64 31,0-3 21-31,1 1-3 16,3 0-16-16,-3-1-39 0,3 4-22 15,-3-3-11 1,-1 1 0-16,-3 5 2 16,-2-5 45-16,-4 5 76 15,-2 0 32-15,-2 7 57 0,-6-1-21 16,-4 0-38-1,-4 1-15-15,-6-3-37 0,1-4-18 16,1 4-32-16,3-4-11 16,4 3-15-16,2 3 4 15,0-1 11-15,1 4 7 0,6 7 7 16,-4 6 5-16,5 3-10 16,1 7-5-16,-7 12-6 15,9 2-16-15,0 14-7 16,0 6-6-1,1 11-10-15,-2 4 1 0,-1 4-17 16,2 1-7-16,0-8-44 16,0-14-25-16,2-12-23 15,-1-14-15-15,6-20-8 16,-4-4-16-16,1-27-40 16,4-4-12-16,0-10-102 15,-3-9 170-15</inkml:trace>
  <inkml:trace contextRef="#ctx0" brushRef="#br0" timeOffset="-205197.41">14723 16786 843 0,'14'-4'136'16,"0"-1"110"-16,-6 5-49 0,0 3-10 16,-13 3-10-16,-3 2-8 0,-3 3-30 15,-1-1-17 1,4-2-33-16,8-7-17 0,8 4-16 15,7 3-5-15,12 8-12 16,9 7-6-16,5 10-17 16,4 10-8-1,-6-1-13-15,-4 3-23 0,-2-4-45 16,-8-8-23-16,-3-5-19 16,-8-3 17-16,-6-12 45 15,2-7 21-15,-4-9 28 16,-1-14 4-16,-2-7 4 15,-1-7 2-15,4-6 3 0,-1-1 3 16,3-3-2-16,-1 0 0 16,4-3 2-16,2-1-1 15,-2-4 7 1,2 3 9-16,-4 3 7 16,-4 6 5-16,3 7 3 15,-7 3-2-15,1 8-2 16,0 16 4-16,-2-2-3 15,-4 14-4-15,3 17-10 16,-7 5-11-16,5 9-13 0,0 5-1 16,1 1-4-16,4 5-2 15,-1-1-3-15,1 4-1 16,3 7-14-16,-2 4-13 0,-3 10-48 16,-5-2-19-16,0 0-37 15,-4-6-31-15,-1-11-56 16,4-11 14-16,-4-13 20 15,4-12 36-15,6-18 98 16,-6-2-9-16,7-16 48 31</inkml:trace>
  <inkml:trace contextRef="#ctx0" brushRef="#br0" timeOffset="-204045.02">16453 16140 461 0,'3'-3'135'15,"-1"-1"98"-15,3 1-49 16,-4-1-19-16,1 4-36 16,0 0-5-16,-2 6-6 15,0-6 0 1,0 5-8-16,1 1-7 16,4-6-11-16,1 0-4 0,8-5 0 15,5 0 3 1,13 2 6-16,7 0-6 0,24 3-17 15,16 0-14-15,16 5-29 16,0-5-10-16,-7 0-13 16,-14-5-27-16,-28 8-87 15,-12-1-73-15,-18 1 85 16</inkml:trace>
  <inkml:trace contextRef="#ctx0" brushRef="#br0" timeOffset="-203062.48">17856 15965 1121 0,'-7'6'178'0,"-2"2"136"16,3-3-81-16,-1 2-30 16,6 0-43-16,1 2-18 15,0 5-46-15,1 7-20 16,7 17-36-16,-1 6-16 15,0 28-22-15,-2 17-17 0,-5 15-33 16,0 9-30-16,-3-4-92 16,0 2-63-16,-3-23-285 15,2-19 293-15</inkml:trace>
  <inkml:trace contextRef="#ctx0" brushRef="#br0" timeOffset="-202753.94">17802 16110 1426 0,'2'-40'151'0,"4"4"117"15,-1 6-69-15,11 8-62 16,2 6-14-16,11 7-15 0,7 2-15 16,5 7-36-1,8 4-15-15,-2 10-25 0,-2 8-7 16,-12 8-2-16,-5 9 1 15,-23 4 2-15,-8 1-1 0,-18-3-10 16,-9-5-11-16,-12 2-30 16,-6-8-15-1,-1-5-22 1,5-3-17-16,10-18-34 0,5-8-10 0,18-22-46 16,11-12-37-16,17-13-227 15,10 2 261 1</inkml:trace>
  <inkml:trace contextRef="#ctx0" brushRef="#br0" timeOffset="-202313.73">18244 16086 1084 0,'36'33'168'0,"-3"-8"139"0,-3 2-49 16,3-8-72-16,-11-8-24 16,5-9-24-16,-6-10-21 0,2-16-26 0,1-3-12 15,-7-10-20 1,-1 3-9-16,-11 3-17 0,0 7-4 15,-10 10-2-15,-3 12-3 32,-9 15-9-32,-4 9-9 0,1 16-27 15,-5 6-13-15,4 0-13 16,7 1-1-16,12-16 13 16,7-5 6-16,14-11 12 15,-2-13 6-15,12-8 6 0,2-3 3 16,7-7 2-16,0 9 1 15,-7-5 0-15,-4 4 1 16,-13 6-10 0,-10 2-12-16,0 0-34 0,-12 7-12 0,-1 5 3 15,-4 1 10 1,6 0 31-16,5-3 10 0,13-7 2 16,5 2 2-16,12-11 0 15,8 5 2-15,15-9 3 16,-1-1 1-16,12 5-1 15,-5 3 16-15,-10 1-67 16,-3-3-54-16,-23-5-191 16,1-2 146-16</inkml:trace>
  <inkml:trace contextRef="#ctx0" brushRef="#br0" timeOffset="-202135.59">19284 15663 1409 0,'-5'-18'219'0,"-3"8"189"16,-9 8-87-16,-7 21-125 16,-5 15-53-16,1 25-77 15,3 9-28-15,12 21-37 0,2 4-15 16,11 8-46 0,10 1-39-16,-4-14-128 0,5-7-122 15,8-18 190-15</inkml:trace>
  <inkml:trace contextRef="#ctx0" brushRef="#br0" timeOffset="-201973.12">18959 15979 1326 0,'22'-22'203'0,"4"12"188"15,11 9-142-15,2 10-120 0,5 5-45 16,5-3-55-16,-3-3-21 15,4-11-100-15,1-5-83 16,1-15 95-16</inkml:trace>
  <inkml:trace contextRef="#ctx0" brushRef="#br0" timeOffset="-201745.12">19519 15608 1633 0,'11'11'147'0,"8"7"126"16,7 5-77-16,9 17-47 15,1 7-35-15,-9 5-63 16,0 2-19-16,-3-5-43 16,-10-4-32-16,3-13-98 0,2-9-63 15,-5-16-302-15,2-12 289 16</inkml:trace>
  <inkml:trace contextRef="#ctx0" brushRef="#br0" timeOffset="-201431.66">19982 15531 1523 0,'4'11'200'16,"-4"3"159"-1,-5 11-92-15,-11 12-119 0,-4-6-45 16,-7 6-57-16,0-1-24 15,-3-9-17-15,0 1-5 16,6-1-8-16,4-5-4 16,10-3-3-16,9 0 0 0,1-5 5 15,11 3 3-15,1 2 7 16,-1-1 2-16,-1 4 6 16,1 3 7-1,-2 3 8-15,-1 1 6 16,-3 1 11-16,3-2-9 0,-3-3-11 15,-2-4-8 1,2 2-18-16,-5 3-11 0,0 2-41 16,-5 4-30-1,-2-4-113-15,-2-4-229 0,1-1 260 16</inkml:trace>
  <inkml:trace contextRef="#ctx0" brushRef="#br0" timeOffset="-201086.8">17930 16870 1701 0,'106'-17'176'0,"17"-1"119"0,20 6-184 16,21 4-46 0,16 8-60-16,6 1-5 15,4 10 2-15,-4-1-1 0,-27-2 3 16,-9 3-11-1,-30-10-48-15,-19 1-43 16,-38-5-170-16,-24-2 152 0</inkml:trace>
  <inkml:trace contextRef="#ctx0" brushRef="#br0" timeOffset="-200827.18">17993 17179 1871 0,'21'5'190'0,"4"3"141"0,2 7-104 0,3 18-70 16,-8 15-56-16,-7 20-68 15,0 7-13-15,-12 17-32 16,3 1-16-16,-9 6-55 15,-5-1-44-15,3-14-113 16,-3-10-117-16,-1-35 201 16</inkml:trace>
  <inkml:trace contextRef="#ctx0" brushRef="#br0" timeOffset="-200615.27">18130 17509 1248 0,'30'-101'135'0,"8"12"116"0,-3 10-35 0,4 34-22 15,-1 10-9-15,-5 32-20 16,5 9-30-16,-5 19-55 16,-3 4-23-16,-9 7-31 15,-15 2-4 1,-8 1-2-16,-12 2-4 0,-13-3-22 16,-1-3-13-16,-18-10-34 15,-3-3-42-15,-3-9-128 16,0-10-88-1,8-12 156-15</inkml:trace>
  <inkml:trace contextRef="#ctx0" brushRef="#br0" timeOffset="-200187.25">18540 17457 1419 0,'41'20'167'0,"-1"-6"130"16,3-9-81-16,-9-8-74 15,-9-8-40-15,-12-11-33 0,-8-2-8 16,-10 4-16-16,-8-1-5 16,-9 10-11-16,-1 8-10 15,-4 12-4-15,-1 7-5 0,4 11-21 16,5 4-14-16,9-4-9 16,7 0-2-16,10-8 6 15,5-2 10 1,10-9 9-16,2 0 2 15,0-5 9-15,1-3 1 0,-6-3 1 16,3-3 1-16,-9-1 1 31,-7 0 1-31,-5 2 3 0,-1 2-1 0,-4 0-2 16,2 3-2-16,2-2-5 16,2-4-2-16,13-9-1 15,8 3 1-15,10-7 6 16,3 2 3-1,8 4 2-15,-3 2-1 0,-1 8-1 16,-4 3 1-16,-11 0-38 16,-6 0-49-16,-11 4-129 15,0 4-131-15,1-8 181 16</inkml:trace>
  <inkml:trace contextRef="#ctx0" brushRef="#br0" timeOffset="-199585.38">19484 17032 618 0,'-2'-4'118'0,"-1"-1"130"31,-6 0-109-31,-2 5-52 0,0 0 6 16,-4 0 32-16,0 3 11 0,-3 7 19 16,-4-2-6-16,-3 9-22 15,0-1-10-15,3 17-23 32,4 2-5-32,4 17-16 15,3 8-19-15,3 12-29 16,3-1-13-16,9 3-25 15,2 0-18-15,-1-11-71 0,4-7-56 16,-4-14-379-16,3-6 330 0</inkml:trace>
  <inkml:trace contextRef="#ctx0" brushRef="#br0" timeOffset="-199416.36">19094 17281 1542 0,'0'13'163'0,"2"3"123"0,14 0-100 16,12-4-111-16,5 1-30 16,11-12-43-16,4-2-12 15,7-16-102-15,5-4-114 16,11-7 124 0</inkml:trace>
  <inkml:trace contextRef="#ctx0" brushRef="#br0" timeOffset="-199141.61">19713 17119 1268 0,'1'-11'230'15,"-1"-2"246"-15,8 13-239 16,-2 4-37-16,7 21-61 15,1 13-31-15,7 10-51 16,-4 3-17-16,8 1-27 16,2-6-8-16,-3-5-7 15,-1-10-5 1,-7-9-46-16,2-9-29 0,-6-18-90 16,1-11-64-16,4-20 133 15</inkml:trace>
  <inkml:trace contextRef="#ctx0" brushRef="#br0" timeOffset="-198796.49">20266 16933 1223 0,'4'8'241'0,"-4"4"229"0,-2 14-223 32,-15-1-46-32,-17 6-106 15,-3 4-37-15,-15 0-50 16,7-2-10-16,7 0-24 0,4-6-12 0,9-2-24 15,7 0-3 1,9-9 19-16,6-2 10 0,4-1 28 16,7-2 6-16,-2 0 9 15,4 0 11-15,-9-3 14 16,1 1 8-16,-4 1 9 16,-2 1-1-16,-6-3 6 15,5 4 8-15,-2 3 10 16,3 4 2-1,0 7-2-15,2 3-12 16,2 13-25-16,8 7-8 0,6 16-19 16,2 11-5-16,3 12-24 15,-3 5-10-15,-10-8-117 16,-3-5-98-16,-9-32 138 16</inkml:trace>
  <inkml:trace contextRef="#ctx0" brushRef="#br0" timeOffset="-189042.86">12465 18150 1135 0,'19'-3'40'0,"-2"-9"-150"0,7-7 59 0</inkml:trace>
  <inkml:trace contextRef="#ctx0" brushRef="#br0" timeOffset="-188575.47">12465 18057 1095 0,'-14'24'192'0,"3"-8"211"0,6-5-260 16,4-10-50-16,1-4-62 15,1-6-17-15,-1-7-9 16,2-3-2-16,-4 2 5 16,-4-2 8-16,-5 3 3 15,-8 3-1-15,-13 4-5 16,1 1-5-16,-2 3-6 15,-2 4 0-15,-1 1 3 16,-4 1-1-16,1 9 0 0,-4 1-1 0,5 5 2 31,5 3 3-31,16-1 10 0,6 3 4 16,11 3 11-16,3-2 5 16,16 6 9-16,0-6 6 0,9 5 0 15,4-5 1-15,2 0-9 16,0 3-8-1,2-9-7-15,-3 8-7 16,-8-5-5-16,5 0 2 16,-11-2-7-16,-5-3-1 15,-6 4-3-15,-11-3-2 16,-19 1 7-16,-8 5-3 0,-31-2-5 16,-15 1-4-16,-22-1-8 15,2 0-3-15,4-8-16 16,7-6-12-16,25-4-44 15,13-1-27-15,22-3-71 0,15 0-51 16,24-5-175-16,15 5 220 16</inkml:trace>
  <inkml:trace contextRef="#ctx0" brushRef="#br0" timeOffset="-187792.27">12460 18314 964 0,'13'-14'16'16,"3"-8"29"-16,11-6-130 16,4-5 5-16,-10 6 60 15,-1 8 65-15,-13 9 131 0,-7 10 51 0,-7 11 54 16,-7 4-8-1,-6 7-58-15,2-5-38 16,6-3-72-16,0-4-27 0,12-9-46 16,12-1-12-16,3-3-9 31,11-3-9-31,0 1 2 0,1 5-1 0,-2 16-1 31,-1 12 0-31,-8 24-1 0,-7 10-3 16,-9 15-1-16,-4 7-20 0,-15-4-5 15,1 2 3-15,-2-11 0 16,1-8 22-16,2-23 6 16,4-9 4-16,5-25 10 15,3-6-1-15,10-18 9 16,0-14 6-16,9-18 0 16,0-6 11-16,0-5 9 15,-3-4 1-15,-4 4-1 31,-4-2-11-31,-3 0-17 0,3-1-9 16,6 4-12-16,6 2-2 16,13 3-3-16,8 3 0 15,13 5-4-15,-5 6 0 0,10 14-1 0,-10 3-1 16,-4 16 4 0,-2 8 1-16,-16 10 4 15,-7 7 2-15,-16 16 2 16,-12 5 2-16,-18 6 3 15,-1 7-2-15,-17-12-7 16,5 0-5-16,-11-13-26 16,1-11-14-16,8-13-34 0,2-4-13 0,17-15-71 15,9-2-65 1,8-8 132-16</inkml:trace>
  <inkml:trace contextRef="#ctx0" brushRef="#br0" timeOffset="-187046.29">13167 18359 1192 0,'0'7'127'32,"0"0"121"-32,5-1-83 0,6-3-45 0,0-1-17 0,2-2-41 31,1-3-21-31,-3 1-26 16,1 2-5-16,1 2 5 15,4 2 5-15,9 1 11 16,5-3 5-16,10-4 8 15,10-7-1-15,-2-7-8 16,-2-8-5-16,-6-3-8 16,-9-1-5-16,-10-8-2 15,-10 3-1-15,-13 1-7 0,-10 4 0 0,-21 4-7 32,-10 0 3-32,-25 18 4 15,-7 9 1-15,-8 16 5 16,2 6 0-16,23 10-3 15,8 5 1-15,24 1-2 16,14 0-4-16,23 3-3 0,15-5 1 0,22 1-2 16,12-4 2-16,15-11 0 15,0-8-1-15,-7-6 3 16,-7-6-1-16,-10-10 10 16,-3-6 5-1,4-12 3-15,7-7 0 16,7-3-13-16,-4-4-12 0,-14 7-9 15,-10 5-2 1,-22 9 9-16,-13 4 16 16,-11 4 17-16,-12 2 4 0,-11-7-3 0,-7 2-5 15,-3-2-10 1,-1-1-2 0,2 2-8-16,1-4-6 0,3 9-17 15,0 9-4-15,5 28-3 16,4 11 4-16,5 24 10 15,8 1 3-15,21 6 3 16,3-5-1-16,18-14 4 16,1-4-4-16,12-16-48 0,3-9-35 15,3-19-100-15,5-15-74 16,-6-17 146-16</inkml:trace>
  <inkml:trace contextRef="#ctx0" brushRef="#br0" timeOffset="-185914.71">14235 18486 1851 0,'0'11'147'0,"0"0"86"0,-3-1-81 0,-2-9-83 31,-4 1-26-31,-4-4-32 0,-1-7-7 16,0 0 1-16,-2 1 1 15,3-2 5-15,2 7 5 16,-9 5 0-16,-2 10-4 15,-7 13-4-15,3 7-6 0,4 4-2 16,6-1-1-16,13-10-3 16,1-1 2-16,7-12-1 15,7-4 2-15,9-8 2 16,7-4 1-16,5-17 1 16,4-4 2-1,-1-10 1-15,-8-9 0 0,-2-2 3 0,-6-7 2 16,-7-6 6-1,-5-2 2-15,-10-16 3 16,0-5 0-16,-4-12-7 16,-3 0-2-16,1 12-8 15,3 8-4-15,2 25-1 16,1 17 0-16,-1 20 5 16,0 9-4-16,-2 26-1 15,1 18-6-15,0 33-2 16,4 15 4-16,2 15 2 15,-2-2 3-15,8-12-1 16,3-9 1-16,5-25 1 0,6-13 0 16,-2-19-2-16,7-12-2 0,5-20 1 31,-2-12 0-31,6-15 1 0,-5-8 1 0,-1-2 0 16,-3 1 4-16,-13 6 4 15,1 9 2-15,-11 14 6 31,-4 8-3-31,-3 25-7 0,-3 7-2 16,-5 19-12-16,1-3-2 0,7 0 2 16,3-5 1-1,7-14 6-15,4-3 0 16,9-16-1-16,4-4-3 0,7-16-4 16,7-7-3-16,5-1-7 15,3-2 2-15,-18 5 3 16,-1 6 5-16,-18 3 13 0,-7 13 6 15,4 4 2 1,-9 5 0-16,1 13-8 16,2 0-2-16,-1 0-2 15,12 0 0-15,1-15 1 16,15-3 0-16,6-15 3 16,-4-4 1-16,9-14 8 15,-5-2 1-15,5-6 0 16,-2 6-2-16,-9 10-5 15,-8 9 0-15,-16 18-2 16,-3 10-2-16,-5 20-4 0,-6 11-4 0,-8 15-1 31,3 3 1-31,-1 1 0 16,1-6 0-16,7-10 1 0,1-3-12 16,5-17 0-16,0-6 2 15,-1-16-1-15,4-8 10 16,-1-8 3-16,2-11-1 0,9-12 4 15,3-14 5-15,7-8 2 16,1-6 0-16,4-8-4 16,2-3-3-16,3-2-2 15,1-1-3-15,5 5-9 16,2 12-2-16,0 21 2 0,3 16 1 16,-3 19 16-16,0 13 6 31,-7 15 6-31,-2 8 0 0,-12 2-3 0,-7-5-1 15,-10-1-7 1,-10-12-1-16,-15-2-5 0,-3-7-7 16,-23-11-27-1,-12-11-24-15,-13-10-72 16,-3-3-50-16,-14-6 96 16</inkml:trace>
  <inkml:trace contextRef="#ctx0" brushRef="#br0" timeOffset="-177744.34">16103 18273 1605 0,'-13'8'81'0,"6"-1"28"16,5-7-69-16,10-11-23 16,6-8-14-16,2-10-1 15,4 2 10-15,-4 5 25 0,-2 8 15 16,-9 9 31-16,-5 4-1 15,-3 9-17-15,0 3-14 16,3 11-18-16,11 3 8 16,14 2 22-1,5-3 5-15,9-10 10 0,2 0-2 16,8-8-16 0,2-4-1-16,9-8-28 0,-2-6-15 0,-4 3-22 15,-8-2-44-15,-32 13-140 16,-25 10-224-1,-43 29 226-15</inkml:trace>
  <inkml:trace contextRef="#ctx0" brushRef="#br0" timeOffset="-177045.01">17250 17941 635 0,'22'-37'41'0,"-5"4"37"0,-6 14-37 0,-7 5 49 0,-9 14 112 15,-9 5 55-15,-5 11 59 16,1 3-25-16,6-5-89 31,2-2-48-31,10-2-81 16,10-7-24-16,6 0-26 15,6 0-6-15,3 7-9 16,0 10-4-16,2 28-5 16,1 21-4-16,-4 33 1 15,1 18-12-15,-7 11-79 0,-3 2-60 16,-7-10-342 0,-3-11 291-16</inkml:trace>
  <inkml:trace contextRef="#ctx0" brushRef="#br0" timeOffset="-164057.67">4852 12298 364 0,'-5'14'82'16,"-6"0"87"-16,5 1-16 0,-1-6-9 0,1-4-1 15,4-5 0-15,2-3 2 0,7-4-14 16,-3-4-22-16,1 5-43 31,-5 4-18-31,3 1-27 0,-1-1-6 0,-2 1 0 16,0 1 6-16,8-8 20 31,12 5 10-31,9 0 17 16,7-5 2-16,8 3-8 0,7 0-8 15,12 5-22-15,9 3-9 16,18 4-16 0,0 2-2-16,-3 1-3 0,-10-3 0 0,-22 6-1 15,-12 0-1-15,-15 1 2 16,-10 0 1-16,-15-1 4 16,-5-4 2-16,-7-6 0 15,-8-3-4-15,-10-8-4 16,-10-9-3-16,-26-3-3 15,-11-4 3-15,-22 0 2 16,-8 2 0 0,-3 6 0-16,4 4 0 15,8 7-15-15,5 5-9 0,10 5-2 16,6 3 0 0,22 0 14-16,9 1 8 0,23-1 2 15,12-5 0-15,28 5 9 16,9-3 4-16,20 3 6 15,11-4 4-15,7-1-6 16,12 2-3-16,8-2-5 16,0 4-3-16,3 4-3 15,3 3 0-15,-2 3-1 16,-5-3 1-16,-14 1 1 16,-12-6 1-16,-21-4 1 0,-5-2 1 15,-15-3 2-15,-8-2 4 16,-11-2 7-1,-8-4 1-15,-22 3-3 16,-10-3-4-16,-28 5-10 0,-21 3-9 0,-19 0-13 16,-5 0-6-1,7 0-11 1,11 0 6-16,12 0 9 16,7 3 7-16,21 5 12 15,14-3 2-15,17 3 1 0,16-5-2 16,8 2 4-16,11 1 6 15,13-1 10-15,9 2 4 0,13-5-2 16,11 1-4 0,10 0-10-16,8 0-4 15,3 2-1-15,11 0-1 0,2 4 0 16,-1 1 1-16,-13-1 1 16,-13-1 1-16,-25 0 2 15,-11-3 1 1,-15-4 6-16,-11-1 3 0,-4-1 4 15,-17-2-2-15,-27 0-5 16,-12-4-4-16,-35 4-5 0,-2 0 0 16,-9-3-1-1,3 1 0-15,10-5-1 0,2-1-1 16,14 0 0-16,13 3 0 0,23-1-1 16,10 4 0-1,20-1-3 1,7 3 2-16,18 3 5 15,11 5 3-15,19 4 3 16,7 4-1-16,17 2-5 0,-1 4-1 16,4-3-1-16,-4 5 1 15,-1-6 0-15,3 1 0 0,-10-2 1 32,-4-3 0-32,-14-1 2 0,-12-7 1 0,-21-3 9 15,-10 0 1-15,-21-2 1 16,-12-5-1-16,-24-1-7 15,-7-3-4-15,-10-8-6 16,-2 0-3-16,3-6-3 16,-1 2 2-1,13 6 2-15,8 3 0 16,20 8-1-16,10 4-1 0,12 5-4 16,4 5-1-16,17 5-1 15,4 6-1-15,14 4 5 16,9 2 1-16,12-4 0 15,4-8 0-15,12-12 2 16,3-2 1-16,7-12 2 16,9-1 0-16,-2-4-15 15,-6 1-45-15,-5 3 38 16</inkml:trace>
  <inkml:trace contextRef="#ctx0" brushRef="#br0" timeOffset="-62191.74">1047 13471 877 0,'-24'-8'78'16,"0"-1"47"-16,1-7-66 15,-3-3-38 1,0-1-13-16,7 1 23 0,-2-6 20 15,12 9 42-15,1-6 18 16,-8-5-3-16,13 13-12 0,-10 3-26 16,-1 6-14-16,5 10-13 15,-4 1-1-15,11 5-4 16,1-6-5-16,-1-7-9 31,18 2-4-31,6-1-5 0,10 1 2 16,16 1-2-16,1 1-2 15,8 7-6-15,16 6-3 16,9 2-4-16,17 16-1 16,-1-16 0-16,-5-6 0 15,-1-1 0 1,-6-10 5-16,9 1 19 0,4-2 5 16,-4-5 10-16,1-1-3 15,-17-12-11-15,-13 13-5 0,-12-7-4 16,-15 7-3-16,-20 12-4 15,-4 1-3-15,-28 1-25 16,-9 3-12-16,-30-10-25 16,-11 1-6-16,-27-1 9 15,-6-1 2-15,-4-3 4 16,2 0 5-16,15 5 12 16,-1 10 9-16,12 7 25 15,-4 14 14-15,5 5 21 16,8-5 8-16,22 3 0 0,19-2-11 0,37-14-9 15,20-12-5-15,58-10-16 16,14-20-20-16,64-16-360 31,45-23 262-31</inkml:trace>
  <inkml:trace contextRef="#ctx0" brushRef="#br0" timeOffset="-41410.61">10563 13426 1525 0,'-18'22'94'0,"1"-8"60"16,3-6-105-16,3-10-36 16,-4-4-4-16,-8-8 11 15,-4-5 15 1,-6 1 21-16,-3 1 1 0,-5 9-11 15,14 7-14-15,-8 2-26 16,-11 4-1-16,12 9-6 16,-20-8 1-16,8 5 1 15,5-3 2-15,-6-27 2 16,-1-6 0-16,7-13 14 16,2-1 7-16,-5 6 6 0,-2 6 1 15,-3 11-12-15,-6 2-6 0,0 14-4 31,1 11-1-31,-18 2 0 16,1 9-1-16,-5-3-2 16,-5-2 0-16,17-3 0 15,1 0-1-15,3-4-1 16,0-10-1-16,6 11-2 16,-4-8-2-16,-5 7-1 0,1 5-3 15,-7 4-1 1,-4 3 2-16,5 4 0 15,0-6 2-15,8 4 1 16,4-4 1-16,7 4-1 0,1 7 0 16,11 3-3-16,0 2 0 15,9 11 0-15,1 5-1 16,3 3 1-16,9 13 0 0,2 2 0 16,-1 10 2-16,3 7 0 15,-5-13 0-15,10 6 1 16,4-9-1-16,4-5 1 15,7 2-1-15,5 3 1 16,2 2 0-16,14 1 1 16,0 3-1-16,6-12 0 15,5 1 0-15,11-3 0 16,1-6 0-16,10-3 0 16,8-6-1-16,11-7-5 15,11-9-1-15,11-10-5 16,3-11-2-16,0-16 2 15,7-6 1-15,15-9 4 16,-1-5 4-16,5 1 4 16,-1 2 1-16,-7 1 8 15,7-1 4-15,-1 5 3 16,0 0 1-16,-3-4-6 0,-10-10-4 16,-4 1-3-16,-13-10 0 15,-3-6-5-15,-15-2-2 16,-29-23-4-1,-10-4 0-15,-19-5 5 0,-6 3 1 16,2-1 5-16,-10-4-1 16,-14-3 4-16,-2 3 1 0,-9-8 2 15,-5-1-1 1,9 3-6-16,-12-2-6 0,-3 11-30 16,-5 3-46-16,-44 5 45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7:18:09.8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3273 4665 1128 0,'-7'-4'139'15,"4"-9"123"-15,0 3-63 16,-3 6-51-16,-1-3-26 15,-1 6-37 1,4 2-9-16,-1 10-16 0,-3 7-4 16,8 23 2-16,-5 12-7 15,7 37-5-15,1 13-2 0,8 39-24 16,2 12 0-16,6 39-15 16,7 15-8-16,6 24 3 15,-4 9-8 1,2 8 3-16,-9 2 2 0,-8 8 11 15,-1-7 7-15,-12-20 5 16,10-13-1-16,-2-47-9 16,3-15 0-16,15-38-3 15,-4-21-1-15,4-23-13 16,-4-15-23-16,-6-27-96 16,-10-17-89-16,3-38 112 15</inkml:trace>
  <inkml:trace contextRef="#ctx0" brushRef="#br0" timeOffset="1456.03">3222 4563 1099 0,'2'8'112'0,"-2"-4"71"0,-2 4-27 15,0-5-68 1,2 7-25-16,0-7-34 16,2 2-14-16,8 1-12 15,-3-3-1-15,28 5 5 0,5-6 5 0,24-2 17 16,9 0 9-16,4-11 13 31,13 0 3-31,9-4-7 16,18 0-6-16,19 0-14 15,6-2-8-15,8 3-10 0,12 3-3 0,2 3-1 32,7-1-1-32,7 9 1 15,3-2 2-15,1 2 1 16,-1 6 2-16,8-1 0 15,-6 0-1-15,0 1 0 16,4-3-1-16,0 2-1 0,-2 3 2 16,-5-7-1-16,-4-1-1 0,-7 0 0 15,-1-1-2 1,-14-6 1-16,-7 4 4 0,-15 0 10 16,-1 0 3-16,-11 5 6 15,-3-1-4-15,-26-1-6 16,-15 3-2-16,-24 0-5 15,-9-3 1 1,-13 7-3-16,-13-7-1 0,0 0-1 16,-1 0 0-16,-2 3-1 15,-1-3 4-15,-3 0 6 16,-4 0 3-16,-1-3 3 16,-1 0-2-16,-2-2-2 15,-2 3-1-15,1 1-1 16,-1-1 1-16,0 2 2 15,0-1 0-15,0-1-3 16,0-1-2-16,0 1-4 0,0 2-1 0,0 0-3 16,-1 0-2-1,1 0-3-15,0 0 3 16,1 2-5-16,6 9 0 16,-6-2 2-16,1 6-4 15,1 2 3 1,3 2 1-16,-1 8-1 0,0 3-1 0,3 18 0 15,0 12-3-15,4 22-3 32,2 16 0-32,2 19 0 0,5 9 1 15,-4 7 4-15,5 4 0 0,0 3 1 16,2 0 2 0,0-2 1-16,4-1 0 15,-6 2 1-15,0 3-1 16,-4-2-1-16,-6 2-1 15,4 6-1-15,1 2 0 16,-4 11 1-16,0-5 0 16,-9-5 1-16,1-7 0 0,-2-15 2 15,-8-1-2-15,10-13 0 16,-2-8 1-16,-3-15-1 16,3-7 3-16,-17-16 0 15,3-4-2-15,2-4 0 16,1-1-1-16,0-8 0 15,-5-1 0-15,1-12 0 16,-4-9 1-16,-8-5 1 16,-1-4 3-16,0-8-1 0,-5-2 0 0,-3-11-4 31,1 0-1-31,-17-13 0 16,-1 2 1-16,-18-5 2 15,-8-14-1-15,-12 5-2 0,-2-2-1 16,-27 0-2-16,-9 10 0 15,-16-2 0-15,-9 0 1 0,-4 2 0 32,-6-4-1-32,-14-2-1 0,1 1 0 15,-5 3 0 1,-1 3 2-16,-2 0 0 0,-4 8 1 16,-16-3 1-16,0 8 0 0,-15-2-1 15,-9 4 0-15,11 1 0 16,-4 0-1-16,-11 0 1 15,12-3 0 1,4-10 0-16,5-1-1 16,28-11-20-16,6-7-29 0,30-3-54 15,-4-3 54-15</inkml:trace>
  <inkml:trace contextRef="#ctx0" brushRef="#br0" timeOffset="8873.94">4749 4982 321 0,'-14'-9'78'0,"3"4"77"15,1-6 15-15,7 2 6 0,3-1 4 16,0 2-10-16,2 3-12 16,-1 5 7-16,1 4-17 15,-5-3-14-15,3 12-29 0,-2 1-15 16,5 24-7-1,-1 4-7-15,4 17-25 16,-6 4-10 0,-3 3-28-16,8 11-8 15,0 4-37-15,1 6-38 0,-1 2-97 16,-8-8-56-16,-5-9-137 16,11-12-95-16,-11-19 261 15</inkml:trace>
  <inkml:trace contextRef="#ctx0" brushRef="#br0" timeOffset="9658.32">4822 4763 653 0,'-8'-14'78'0,"0"3"87"0,0 8-5 16,-6 6 3-16,1 9-5 15,1 7-22-15,-1 5-2 16,2 4-21-16,2-2-9 16,2-9-18-16,4-3-6 15,19-11-2-15,1-3 6 0,21-1 6 16,14-6-5-16,0-2-11 15,7-2-13-15,10 1-26 16,0-1-12 0,26 7-18-16,9-6-3 0,8-1-2 15,5 0-2-15,-4-5 2 0,-4 2-1 16,6 0 0 0,-1 3 1-16,-21 2 1 15,-9 2 0-15,-34-2 1 16,-18 2-2-16,-15-2 0 15,-9 1-2-15,-8 6-1 16,0 1 0-16,0-1 0 0,-8 1 1 16,2 1 2-16,3 3 0 0,-5 2 0 31,6 1 0-31,2 3-1 16,0 1-1-16,2 14-2 15,6 9-1-15,-4 22-2 16,6 17 1-16,-7 20 1 0,2 2-1 0,-2 4-12 15,-1-3-8 1,-2-12-4-16,0-7 1 16,0-19 16-16,1-7 10 15,1-13 5-15,1-12 1 0,-2-11 1 16,-4-3-1-16,2-8-4 16,1 2-1-16,-2-5 0 15,4 9 2-15,-2-2 5 16,-11-6 2-16,-7 1 1 15,-9-2 3-15,-23 0-1 16,-7 17 0-16,-36 7-3 16,-24-11-3-16,-23 10-1 15,-23-10-1 1,-20-2 0-16,4 6 0 0,13-6-6 16,10 0-13-16,50-11-25 15,19-1-13-15,35-23-52 0,30-4-32 16,33-18 80-16</inkml:trace>
  <inkml:trace contextRef="#ctx0" brushRef="#br0" timeOffset="10588.23">5008 5091 759 0,'0'-5'147'0,"1"2"150"15,1-2-27-15,-2 5-62 16,0 5-38-16,0 8-80 15,-5 3-29-15,1 20-45 16,-1 6-8-16,-9 10-6 0,1 7-1 16,4-6-5-16,-10-4-4 15,9-8-10-15,2-4-5 16,0-18 2-16,4-4 4 16,4-12 13-16,1-10 6 0,1-17 9 31,-1-8 2-31,-1-18 1 15,10-2 0-15,1-14 2 16,8 4 5-16,1-1 18 0,-2 9 6 16,-6 18 13-16,-1-2 4 0,4 21-2 15,-6-4-4-15,2 7-16 32,0 6-9-32,5 8-13 15,-2 5-5-15,3 12-4 16,2 4-2-16,-1 18-4 0,-1 2-1 0,2 15-2 15,-5 8-5 1,-3-4-39-16,2 2-39 0,-8-10-93 16,4-7-65-16,-3-2-228 15,-6-11 264 1</inkml:trace>
  <inkml:trace contextRef="#ctx0" brushRef="#br0" timeOffset="10799.02">4972 5179 1588 0,'8'-8'111'0,"4"1"53"16,-2-3-11-16,-6 4-64 15,-1-2-27-15,4 2-49 16,1 2-11-16,12 9-49 15,5-5-40-15,10 0-109 16,6 2-113-16,0 1 173 16</inkml:trace>
  <inkml:trace contextRef="#ctx0" brushRef="#br0" timeOffset="11349.78">5497 5283 1319 0,'-3'-9'135'0,"0"-4"82"16,-7-6-20-16,9 4-81 0,-7 5-35 15,1 7-48-15,3 5-15 16,-15 9-13-16,5 6-5 16,-9 13-3-1,-3 2-1-15,15 10-2 16,0-4 0-16,7-5-2 16,17-3 1-16,1-9 0 0,13-4 2 15,-5-9 3-15,3-7 2 16,-7-4 7-16,-9-11 8 15,12-8 14-15,-20-6 6 16,4-12 5-16,1-9-5 16,-1-11-12-16,8-1-6 0,-1-7 5 15,1 3 3-15,-4 2 8 32,-5 2 6-32,-4 15 0 15,1 10 2-15,-2 22-7 16,-1 14-8-16,0 20-17 0,-6 12-7 15,7 16-6-15,-1 5-2 16,-6 11 0-16,7 6-3 16,2 8-60-16,9 1-37 0,7-8-125 15,5-8-50 1,4-14 153-16</inkml:trace>
  <inkml:trace contextRef="#ctx0" brushRef="#br0" timeOffset="11813.3">5838 5282 1271 0,'-8'-5'156'0,"-3"-1"112"0,-7 1-105 0,-4 2-18 0,2 5-62 15,-2 1-22-15,4 8-40 16,-2 3-14-16,4 8-9 15,2 6-3-15,4 6-3 32,10-1 2-32,2-5-2 15,12 0-3-15,5-13-2 16,-5-9 0-16,4-6 5 16,4-5 4-16,-3-11 8 0,1-7 5 15,-6-12 10-15,-3-6 3 16,-7-9 12-16,4-2 3 0,-8-13 8 15,-2 0 2-15,-6-7 3 16,-5-4-1-16,4 10-12 16,1 0-1-16,8 25-2 15,0 9-1 1,3 29-6-16,-1 14-6 16,-2 30-7-16,0 22-16 15,-3 25 1-15,-4 7 1 0,6 9-10 0,2-3 4 16,9-10-34-16,6-4-112 31,6-24-111-31,1-9-226 0,-2-31 247 16</inkml:trace>
  <inkml:trace contextRef="#ctx0" brushRef="#br0" timeOffset="86488.32">4016 6695 585 0,'1'-10'120'0,"-1"3"140"16,2-3-18-16,-10 2-23 16,11 5-18-16,-11 0-37 15,-1 0-25-15,4 3-49 0,-9 1-16 16,3 7-41-16,1 2-14 16,5 12-12-16,2 11-5 15,0 19-2-15,2 13-1 16,-3 23 1-1,4 10 1-15,-7 1 0 16,2-8 5-16,3-26-5 16,1-18 1-16,2-18-3 15,1-7-7-15,7-9 5 16,-6-6-1-16,-3-8 4 16,8-4 0-16,10-4 0 0,7-2 0 0,27 3-1 31,0-3 1-31,10 0 0 15,4 3-1-15,-5 1 1 16,4-4 0-16,0 7 0 0,-1-3 0 16,0 7 0-16,-1 11 1 15,-22 0-1-15,-11 0 1 0,-4-3 0 16,-10 0 2 0,-6-3 3-16,-2-3 1 15,-8-10 1-15,-4-8 1 0,3-19-2 16,1-6 4-16,0-23-5 15,1-12 0-15,1-11-3 16,0 2-4-16,12 6 1 16,-2 10-2-16,17 10 1 0,2 9-2 15,-12 4 3-15,5-3 0 16,-11 7 3-16,-1 4 4 0,-12 11 13 31,0 10 7-31,-25 10 0 16,-15 3-2-16,-34 8-15 15,-23 7-6-15,-27 19-6 0,-14-1-3 16,-14 10-13 0,-2 5-20-16,8-3-23 0,16 2-16 15,40-8-93-15,30-7-117 0,53-17 166 16</inkml:trace>
  <inkml:trace contextRef="#ctx0" brushRef="#br0" timeOffset="87553.13">6746 6640 559 0,'-3'-3'170'16,"11"1"129"-16,-3-6-57 15,3 5-27-15,1 6-69 16,-14 7-34-16,2 20-54 0,2 12-23 16,-13 24-25-16,3 8-3 15,-15 21-4 1,-4 1 0-16,-3-4 1 0,2-10 1 15,10-30 1-15,12-22-2 0,18-16 21 32,13-12 3-32,19-7 7 15,8 0 7-15,17-8-23 0,7 4-4 0,9 3-10 16,8 4-3-16,9 7-2 16,2 1 0-1,7 7 0-15,-9-1 2 16,-22-2 0-16,1 6-1 15,-34-4 2-15,-3 2-1 0,-18-3 3 0,-18-9 4 16,0 0 6 0,-15-10 1-16,6-11 1 15,-4-6 2 1,5-24 7-16,4-13-1 0,-1-39 9 16,10-8-2-16,4-6-11 15,-2 3 4 1,1 15-8-16,3 15-2 15,-7 22 0-15,1 14-4 16,-5 25-1-16,-5 7 2 16,-4 9 0-16,-10 5-2 15,-19 13-2-15,-11 1-2 0,-30 8-1 0,-7 13-1 16,-29-7 1-16,-7-1-2 0,-4 3-4 31,1-6-17-31,12-2-42 16,9 2-34-16,19-5-122 0,5-5-125 0,30-2 192 15</inkml:trace>
  <inkml:trace contextRef="#ctx0" brushRef="#br0" timeOffset="88547.64">7480 5099 749 0,'14'-14'175'0,"-1"3"148"15,-8 9-119-15,-5 4-26 16,-5 12-72-16,-9 6-27 16,-13 7-31-16,3 9-23 0,-9 12-17 15,3 10-4 1,-9 13-10-16,-6 11 6 16,1 13-3-16,-2-2-15 15,17-8-6-15,3-9 0 16,17-24 3-1,7-10 12-15,12-23 5 0,9-8 0 0,17-19 1 16,11 4 2-16,26 4 1 16,6-7-1-1,9 9 0-15,7 7 0 16,-5 1 0-16,0 4 0 16,3 0 0-16,-2-3 1 15,-7 2 1-15,-10-1 0 16,-24-4 2-16,-17 0 2 0,-20-9 4 15,-8 1 4-15,1-10 5 16,-7-4-1-16,-3-10-2 16,-7-9-11-16,11-16 24 15,-3-14 8-15,5-23 10 16,9-9 9-16,3-9-26 16,5 1-5-16,5 20-4 15,2 16 1-15,-2 26 3 0,-2 5 2 16,-4 25 2-16,-11 5 0 15,-5 3 2-15,0 1-3 0,-2-10-6 32,0 10-5-32,0 2-5 0,-7-3-2 0,4 3 5 15,-3-7 2-15,-10-7 7 32,-3 0 1-32,-14-3-2 15,-10 1-5-15,-21 5-10 16,-29-10-4-16,-23 23-33 0,-5 17-41 15,-23 17-128 1,12 19-107-16,-5 24 158 0</inkml:trace>
  <inkml:trace contextRef="#ctx0" brushRef="#br0" timeOffset="123406.9">7519 2735 1035 0,'-6'0'101'16,"11"-5"77"-1,-7-1 9-15,16-4 11 16,15-2-1-16,23-4-10 0,27 0-21 16,47 4-51-16,16 1-24 15,39 8-41-15,18 3-16 16,24 7-26-16,7 11-4 16,13-1-4-16,8 7 1 15,-26 4-87-15,-10-1-110 0,-46-13 113 31</inkml:trace>
  <inkml:trace contextRef="#ctx0" brushRef="#br0" timeOffset="126400.99">11757 5962 687 0,'-2'-5'123'16,"1"-5"141"-16,-1 4-54 15,2 0-17-15,2 1-30 0,-1-6-35 16,-1 0-13-16,-3-3-24 16,-2 0-14-16,1-4-29 15,0-2-10-15,-3-9-8 16,3-12 2-16,-7-25 0 16,2-13-1-16,3-22 6 15,-4-4 9-15,7-1 19 16,-3-1 8-16,6 17 8 0,-5 5-9 15,3 11-21 1,2 11-8-16,-8 14-23 0,10 11-12 0,-7 16-6 31,5 6-1-31,-9 10 2 0,-7 2 8 0,7 1-2 32,7 3-3-32,-3-1-3 15,12-1-3-15,13 1 0 16,-1-1 0-16,6 0-1 15,8 2 0-15,-1-1 0 0,6 1 1 16,11-3 0-16,11 1 0 16,8-1-1-16,9-2 0 15,14-3-1-15,2 2 0 0,0-3 0 32,4-1 1-32,2 4 0 0,-7-4 0 0,-1 2 2 15,-17 1 2-15,-22-3 0 31,-11 7 1-31,-20 0-1 0,-9 1 0 0,-12 2-1 16,-4-1-2-16,2 2 0 16,8 6-2-16,7 4-1 15,0 1-2-15,-5 10-1 16,-2 10-3-16,7 20 1 16,-2 11 1-16,-5 21-1 15,0 5 2-15,-14 19-8 16,7 0-11-16,1 8-15 15,-3-3 2-15,6-20 9 16,-3-6 13-16,0-27 18 16,8-14 2-16,-8-15 3 15,4-12 1-15,6-6 0 16,-10-13 1-16,5 1-2 16,-4-6-2-16,1-1-2 15,4 1-1-15,-3-2-3 16,5 0 0-16,8 7-1 15,1 3 0-15,15 5 0 0,-2-1 2 0,12 0-1 32,14 9-1-32,-1 6 1 15,13-4-1-15,6-6 2 0,-6-2 0 0,7-7 0 32,-10-2 0-32,-5-1 1 0,5 2 0 0,-4-2 1 15,-1 3 0 1,-9-3-1-16,-7 0 0 15,-16 2 0-15,-3 4-1 16,-1 4 0-16,3 1 0 0,0-7 1 16,1 1 1-16,-9-2 0 15,-3-3 1-15,-16 0 1 16,0-8 1 0,-8 2 1-16,-5-7 0 0,5-10 0 15,2 4 1-15,1-11 1 16,-9-19 0-16,-3-16 0 15,-4-15-1-15,-4-19-1 16,0 1-1-16,0-11 3 0,-2 2-1 16,5 17 5-1,0 0 0-15,6 24-4 16,0 6-1-16,-6 14-6 16,8 13-1-16,0 6-1 15,1 3 1-15,10-1-1 16,-7 0-1-16,10 8 1 15,-1-4-1-15,1 7 0 0,0 0 0 16,1 7-1 0,-1 6-1-16,0-1 0 0,0 1-2 15,0-1 0-15,2 7-1 16,-2 3 1-16,3 0 2 16,-3 0 4-16,3 1 0 0,2-6 1 15,-2-1 1-15,11-2 1 16,7-3 0-16,7-1 3 15,10-2 0-15,12 3-1 16,12 3 0-16,17 0-2 16,8 3-1-1,7 3-2-15,9-2 0 0,3-1 0 0,4-3 0 16,7 0 0-16,-13 0 2 16,-24 0 1-1,-9 0 0-15,-23 0 3 16,-14 0 0-16,-10-2 12 15,-3 1 5-15,-18-3 6 16,5-2 1-16,-7 6-14 16,2-3-5-16,-3 3-9 15,0 5-2-15,0 4-1 0,-8 1-1 16,4-2-1-16,-6 1-9 0,4 0-30 16,4 4-17-1,5 0-62-15,2 2-52 0,13 3 99 16</inkml:trace>
  <inkml:trace contextRef="#ctx0" brushRef="#br0" timeOffset="129342.67">15153 4638 994 0,'-1'-3'101'0,"-6"-3"72"0,-5 4-75 16,-2 4 6-16,-7 4-40 15,7 1-16-15,5 4-22 16,1 3 6-16,9 11 11 15,6 8 9-15,5 16 12 16,4 9-5-16,1 24-19 16,4 4-10-16,-9 16-22 0,-7 4-4 31,-6 6-8-31,-11 0-2 0,-2-8 1 0,-3-10 1 16,-2-13 7-1,6-13 2-15,7-18 0 16,5-12 1-16,1-19 13 15,6-8 15-15,8-11 26 0,7-3 5 16,5-5-6 0,3 0-13-16,10-3-27 15,10 3-5-15,6 3-2 16,13 5-3-16,11 0 3 16,-10 3-2-16,17 7-3 0,-9-5-2 15,7 3-2-15,15-1 0 0,5 0-1 16,11-3 1-16,-6 3-2 15,-3-7 1-15,-15 1-1 16,-9-2-1-16,-9-1 3 16,-10-1 0-16,-14-5 3 31,-10 8 2-31,-20-9 4 0,-5-1 8 16,-10-2 3-16,-4-7-2 15,-8-5-1-15,-2-4-5 16,2-10-6-16,-1-3 4 15,-2-24 4-15,-3-9-3 0,1-17-4 16,-1-13-5 0,0-10-8-16,3 0 1 0,3 9 5 15,3 5 5-15,5 29 12 16,-2 7 4-16,2 29 2 16,0 7-2-16,0 14-9 15,0 6-4-15,0-2-6 16,-1 2 0-16,-6 2-3 15,4-2-1-15,3 2 4 0,-3-4-3 16,-3 2 0 0,3 2-2-16,3 6-4 15,0-1-2-15,8 4 0 0,-4 5 1 0,9-2 4 32,0 2 2-32,1-2 3 15,6 2 2-15,9-8 2 16,-2 0-1-16,17-10-2 0,6 1-3 15,9-5-2-15,7 1 0 16,10 1-2-16,1 2-1 16,10 1 1-16,-2 6 1 15,0 3 1-15,-3 1 0 0,-9 1 0 16,-10 1 0-16,-16 5 1 16,-17-5-1-16,-17 3 3 15,-2 0-1-15,-3-2 1 16,7 2 0-16,0-3 0 15,-8-1-2-15,0 6-1 16,-1-4 0 0,-3 10-3-16,-3 7 3 15,2 7 0-15,-12 10 1 16,7 21 1-16,3 8-2 0,-17 17 0 16,7 4 0-1,-1 10 0-15,7-2 0 0,2-1-1 16,2-2 1-16,-5-14-3 15,2-5-1-15,-6-11-6 16,4-9 0-16,2-10 3 16,0-2 2-16,-1-13 6 15,-3-4 2-15,8-11 0 16,-4-3 1-16,5-3-2 0,-1-8 0 16,4 0-2-16,9 0-1 15,11-3-2-15,4 6 0 0,4 0 1 16,-5-3-1-16,12 0 1 15,7 2 0-15,10-2-2 16,18 6-2-16,14 0-4 16,12-2 0-16,6-4 3 15,-3 3 2-15,10 1 5 32,-1 0 1-32,6 7 1 0,-6-11 1 15,-9 0 0-15,-15-5 0 16,-20-1 1-16,2 6 1 15,-27-7 0-15,5 6 0 0,-16-4 0 16,-11-6 0-16,-3-3 1 16,-12-5 1-16,-4 0-2 15,-8-6-3-15,-6-18-2 16,-5-12-3-16,0-35-3 16,2-16-4-16,0-21-5 15,0-14-3-15,4-5 8 0,3 2 5 16,3 21 9-1,0 17 4-15,-3 42-2 16,1 16-1-16,-3 22 3 16,1 5-1-16,1 7 1 0,1 0 3 0,1 0 1 15,7 7 1-15,6-2 2 16,1 6-3-16,7-8-5 31,-3-8 0-31,2 8-4 16,4-4 0-16,19 9-1 15,6 6-2-15,21-5-3 0,14 9 0 16,11 0-1-16,11 1 1 16,5 6 0-16,9 0 1 15,9-1 1-15,7 2 1 16,-1-1 1-16,-20-6 1 0,-15 4 2 16,-15-5 1-16,-21-1 1 15,-7 5 0-15,-29 1-2 16,-12-3 2-16,-19 5-2 15,-4 4 0-15,-4 5-2 16,-1 2-2-16,7 11-5 16,2 5 1-1,8 14-2-15,3 13 1 0,7 15 2 0,-1 4 1 16,-2 3 2 0,1-4 0-16,-7-4 0 15,-2 0 1 1,-10-10-9-16,-2-4-2 0,0-11 0 15,-1-6-1-15,0-10 5 16,1-1-2-16,2-7-3 16,3 7-1-16,5 0-1 15,5 0 2-15,9-7 2 16,8-3 2-16,9-2 7 16,5-9 1-16,18-5 2 15,9-3-1-15,0-8 2 0,3-6 2 16,1 0 0-16,-5-7-1 0,6-3-2 15,9 4-3-15,5 2-1 16,14 10 0-16,15 2-1 16,1 9 0-16,8 3 1 15,-2-3 0-15,4 8 1 32,-3-2 0-32,-5-1 2 0,-4 0 1 0,-30-5 0 15,-23 0 3-15,-30-6 1 16,-9-2 6-16,-13-11 5 15,6-2-2-15,-10-18 0 16,-6-5-5-16,8-18-1 16,-1-7 1-16,-1-26-1 15,-7-12-1-15,-2-17-6 16,1-10-2-16,-2-2-2 16,-7 1-2-16,-5 4 0 15,-3 8 0-15,0 11 3 0,4 11 0 31,10 21 0-31,7 1 3 0,-2 20 1 0,6 7 1 16,2 13 2 0,-6 12 0-16,1 8-3 15,5 0 1-15,0 8 1 16,0 0 1-16,0 2 3 16,2-2 1-16,9-2 4 15,2-5 0-15,2-4 0 16,9 4 3-16,3-5-5 0,14 5-8 15,16-1-4-15,7 2-4 0,21 6-4 16,12 6 6-16,21 9 2 16,7-3 1-16,-4 7 4 15,1 2 1-15,-18-7 0 16,-8 10-1 0,-19-13 0-16,-15-4 0 0,-18 1-2 15,-16-5-1 1,-23 4-3-16,1-7-3 15,-10 5 0-15,2 2 0 0,2 1 2 16,5 13 1-16,11 4-2 16,-2 11 1-1,14 18-4-15,-6 11 0 0,-4 34-2 0,-9 7-1 32,-12 21 3-32,-3 4 1 0,-15-5 3 15,-1 1 0-15,-3-28-20 16,7-4-22-16,7-31-71 15,5-12-144-15,3-27 153 16</inkml:trace>
  <inkml:trace contextRef="#ctx0" brushRef="#br0" timeOffset="133710.01">11680 5047 457 0,'-2'-2'129'16,"-1"-7"163"-16,3-1-46 0,0 1-14 15,1-8-34 1,3 6-59-16,-4 1-33 16,-4 1-48-16,-5 9-10 0,-2 0-13 15,0 3-4-15,3 6-3 16,-2 4 0-16,7 1-3 16,-1 0 3-1,-1 8-1-15,0 2-5 0,-8 4-7 16,-4 10-7-16,-8 5-6 15,-5 3 0-15,-6-4-2 16,4-6 0-16,7-10 0 0,7-11 2 16,18-18 1-1,4-8 2-15,10-16 0 16,3-4 0-16,10-12 2 16,1-4-1-16,6-10 0 0,-6-1 4 0,-4-1 11 31,1 7 5-31,-5 13 12 15,-2 4 3-15,-9 20-7 0,-7 15-3 16,1-10-10-16,0 21-9 0,7 6-6 16,2 2-1-1,10-4 1-15,2-3 0 16,9-1 0-16,6-3-1 16,1 13-1-16,-4-2 5 15,-12 12-1-15,-12 2 0 0,-8 3-3 16,-4 1-1-1,-4-1-2-15,4-4 0 0,4-6-8 16,7-2-20 0,12-3-76-16,1-7 282 15,0 3-162-15</inkml:trace>
  <inkml:trace contextRef="#ctx0" brushRef="#br0" timeOffset="138116.2">3017 7837 536 0,'9'-19'142'0,"-1"-6"121"0,10 10-36 16,-3-2-11-16,4 3-17 15,3 7-13-15,13 7-40 0,5 0-19 16,16 13-26-16,17-5-5 15,15 1-17-15,7-5-11 16,28 0-17-16,6-4-10 0,24-9-25 16,4 1-3-16,-11-5-14 31,-5 4-37-31,-28-2-129 0,-9 9-388 16,-56-7 334-16</inkml:trace>
  <inkml:trace contextRef="#ctx0" brushRef="#br0" timeOffset="138675.85">2376 8091 1290 0,'5'-5'131'0,"-2"-3"70"15,-7-2 20 1,-6 3-66-16,-9 0-30 15,-8 7-47-15,-12 7-28 16,-12 18-33-16,-10 6-10 0,-5 28-10 16,9 5-3-16,8 17-1 15,16-1-2-15,30-7 0 16,14-10 1-16,25-27 2 0,7-6 1 16,13-14 4-1,3-7 0-15,-2-9-32 16,1-4-45-1,-9-17-175-15,-5 7-198 0,0-21 245 16</inkml:trace>
  <inkml:trace contextRef="#ctx0" brushRef="#br0" timeOffset="138894.54">2657 8261 1177 0,'13'-6'146'0,"-2"4"98"0,-3 2-36 15,-5 13-83 1,-9 2-35-16,-10 17-42 15,-9 4-22-15,-10 15-20 16,-3 1-6-16,3 1-4 16,2 1-1-16,19-13-1 15,14-2 0-15,25-15 2 16,10-8-3-16,30-10 1 0,-1-1 1 16,1-11-3-16,4-2-27 0,-9-11-106 15,-3-2-79-15,-3-4 104 16</inkml:trace>
  <inkml:trace contextRef="#ctx0" brushRef="#br0" timeOffset="139040">3067 8453 882 0,'-12'5'178'0,"-1"1"148"0,4 18-107 16,7 6-36-16,2 13-71 16,6 2-33-16,1 6-49 0,1-1-12 0,-4 10-34 31,0-5-41-31,-6 5-147 15,-1-6-115-15,1-10 164 16</inkml:trace>
  <inkml:trace contextRef="#ctx0" brushRef="#br0" timeOffset="139262.66">3342 8641 1376 0,'-19'9'153'15,"-8"2"89"-15,-12 8-69 16,-9 5-31-16,3 4-53 16,2 6-24-16,16 0-40 0,15 4-15 15,24 5-13-15,23-5-3 16,25-10-11-16,13-11-30 16,20-15-168-16,6-7 141 15</inkml:trace>
  <inkml:trace contextRef="#ctx0" brushRef="#br0" timeOffset="139749.67">4440 7356 705 0,'9'-29'125'15,"-1"4"133"-15,2 3-6 16,-5 11-42-16,-5 9-15 15,-13 18-37-15,-4 5-18 0,-7 12-32 32,0 3-22-32,10-1-45 15,6 1-23-15,11-4-18 16,7 1-2-16,9-3-65 16,8 6-82-16,1 14 87 15</inkml:trace>
  <inkml:trace contextRef="#ctx0" brushRef="#br0" timeOffset="140503.75">4524 7578 1003 0,'-4'21'95'0,"3"-3"48"16,1 3-20-16,11-7-33 16,6-3-19-16,20-9-14 15,10-1 0-15,6-4-6 16,11 3-10-16,7-1-9 16,6-3-10-16,13 4-14 15,4 5-2-15,7-2-4 16,5 2-1-16,1 3-1 15,1 0 1-15,-12-7 1 0,3 1 0 16,1-5-2-16,5-5 17 16,1 0 22-16,1 2 6 0,-7 3 10 31,-7-1-17-31,-8 12-20 16,-5 2-4-16,3 9-7 0,-6 1-2 15,-5 4-3 1,-2-4-1-16,-12 1 2 0,-3-4 0 15,-7-6 4-15,-1-4 1 0,-11-7 3 16,-6-10 3-16,-17-2 7 16,-5 2 0-16,-10-6-1 15,-7 4-3-15,-1-1-11 16,6-1 0-16,2 1 5 16,4 1 0-16,4-3 5 15,2 3-2-15,-2-9-5 16,0 4 0-16,1 1 6 15,1-4 3-15,1-1 4 0,-6 1 4 16,0-6 4 0,-1 1 3-16,-5-11 3 15,0-2-3-15,-7-1-15 16,5 6-10-16,-2 12-12 16,0 5-18-16,-1 8-72 15,2 7-52-15,-2 1 72 16</inkml:trace>
  <inkml:trace contextRef="#ctx0" brushRef="#br0" timeOffset="141174.21">5606 7562 510 0,'3'-1'170'15,"-1"-6"166"-15,1 1-87 16,3-7-22-16,-4-1-51 15,-2-5-32-15,0-4-38 0,-5-6-7 16,-1-2-16-16,1-7-13 16,3-9-21-1,2-7-10-15,0-11-11 0,3-9 5 16,-1-16 6-16,-2-3 3 16,2-12-4-1,1-6-6-15,-3-9-7 0,3-6-5 16,-8-3-3-16,-6 1-2 15,8 19-11-15,-7 10-3 16,6 15-2-16,2 17-1 0,2 18 0 16,-6 1 2-16,3 17 6 15,-2-1 1-15,-9-1 2 16,7 6 0-16,3-9-2 16,5 0 1-16,2-5-1 15,7-3-1-15,3 9-4 16,-7 5-3-16,0 17-34 15,-7 7-44-15,-6 17-130 0,3 8 118 16</inkml:trace>
  <inkml:trace contextRef="#ctx0" brushRef="#br0" timeOffset="142203.24">7114 7810 568 0,'11'1'126'16,"-3"-1"135"-16,-5 4-93 15,-5-4-62-15,-7 0-32 16,-2-4-39-16,3 1-16 16,0 0-3-1,8 3 4-15,0 0 8 16,0-9 8-16,13 9 9 16,7 0 4-16,9 3 14 15,4-3 5-15,21-5 8 16,4-3 3-16,18-4 0 15,9-1-14-15,8 0-16 16,-5-1-10-16,2 6-21 16,2-4 3-16,-2 1-7 15,-4-4 0-15,-8 3 8 16,-14 1 3-16,-23-3 4 0,-1 3-3 16,-18-4-5-16,-5 1-4 0,-7 0-4 15,-6-2 0 1,1 2-2-16,0-2 2 15,-4 0 0-15,1-4-1 0,-2-4 0 16,0-4-4-16,-3-2-3 16,-2-3-1-1,-4-3-1-15,-2-1-1 0,0-12-3 16,1-7-1 0,4-15 1-16,-4-7 1 0,-2-7 7 15,4-3 0-15,-2 4 2 16,-1 1 2-16,0 7 5 15,7 5 3-15,-3 6 2 16,6 5-2-16,2 7-5 16,-2 2-8-16,1 3-3 15,3-3-3-15,-3 5-4 0,8-3 5 0,0 8-1 16,-7 2 0-16,1 4-2 16,-1 9 1-1,-1-1 0-15,-4 5-1 16,-7 0 0-1,-2 3 1-15,3-8-3 16,-1-3-1-16,11 9-6 0,7-4 0 0,-1 16-51 16,4-2-41-16,4 18 57 15</inkml:trace>
  <inkml:trace contextRef="#ctx0" brushRef="#br0" timeOffset="166563.2">13894 4955 524 0,'18'-1'97'0,"-6"-7"98"15,-1 5-7-15,-4-5-7 16,-1 3-25-16,-4 5-28 16,-2 0-10-16,-5 2-11 15,-5 9-8-15,-8 5-21 16,-1 9-3-16,-5 2-8 16,0 7-6-16,9-8-2 15,2-11-3-15,11 3-6 16,4-6 2-16,7-5-1 0,4 4-13 0,0-7-15 15,-6 7-4-15,-8 5-12 16,-9 5 2 0,-10 1-2-1,-7 0-2-15,5 6-4 16,-3 1 0-16,7-12-1 0,1 0 1 16,4-10 0-16,10-1 0 15,3-1 3-15,3-5 2 0,2-11 2 16,-5-10 1-16,5-9-4 15,6-8-2-15,9-1-2 16,3 1-1-16,2 3 1 16,2 12 0-16,-1 5 4 15,3 10 3-15,-12-1 5 16,-1 1 3-16,-5 5 11 16,-2-3 1-16,-2-1-6 15,1-7-2-15,3-5-11 0,3-1-4 16,2 2 3-1,-2 4-2-15,-3 11 2 0,-2 1 4 16,-10 2 2 0,-4 2 1-16,0 3 0 0,-3 1-2 0,7-3-2 31,6 8-1-31,-4-1-4 16,7 12 1-16,2 9 3 15,1 9-1-15,3 12 0 16,-5-3-5-16,12 9-3 0,2-3-2 0,14-9-9 15,16-2-17 1,9-22-90-16,-1-3-64 16,7-19 92-16</inkml:trace>
  <inkml:trace contextRef="#ctx0" brushRef="#br0" timeOffset="195419.02">5383 9912 413 0,'5'9'109'0,"-3"-1"137"16,7-3-23-16,-7-5 10 16,4-8-13-16,3-8-18 15,-1-1-13-15,2-3-26 16,-7-4-13-1,-1 8-40-15,-9 4-18 16,-12 4-39-16,-7 8-16 0,-23 6-16 16,-10 5-10-16,1 8-9 15,-2 3-2 1,17 16-2-16,5 1-1 0,16 2-3 16,11 2 1-16,21-8-1 15,9-1 0-15,17-7 3 16,11 0 0-16,10-3 3 15,8-1 0 1,0-2 0-16,-2 1 1 0,-18 1 1 16,-13 1 0-16,-23 4 8 15,-10 10 6-15,-35 5-3 16,-7 7 0-16,-30 2-7 0,-7-6-5 0,3-13-11 31,-2-6-19-31,17-21-57 16,9-6-38-16,21-11-88 15,15-14-66-15,28-5 157 16</inkml:trace>
  <inkml:trace contextRef="#ctx0" brushRef="#br0" timeOffset="196192.27">5751 9863 1516 0,'0'5'76'0,"-3"11"-1"16,-2 10-13-16,2 15-28 16,3 10-23-1,9 1-10-15,2-5-1 0,10-6-1 16,7-11 1-16,5-17 6 16,8-12 16-16,2-16 38 15,0-6 17-15,6-14 19 0,-5-1-8 16,-10 1-26-16,-5-2-10 15,-17 10-7-15,-12 6 7 16,-4 10-6-16,-10 8-7 16,-5 6-21-16,3 10-15 15,5 4-10 1,9 7-2-16,4-2 1 0,7-5 2 0,5-7 9 31,4-10 7-31,4-11 20 16,3-3 8-16,-3-9 2 15,-1 5 0-15,-2-8-2 16,-7 3-7-16,-7 7 8 0,-3 16-3 16,-2-3-12-16,-11 1 0 0,-4 10-11 31,4 6-3-31,-4 2 2 0,3 3-1 0,6-2 0 16,-5-12 0-1,6 4-1-15,2-1-3 0,3-3 0 16,-1 1-1-1,1 1-3 1,-2 1 0-16,0 4 0 0,-1 2 0 16,-6 4-1-16,-2-4-1 0,5 11-1 15,-9 5-1 1,11 11-2-16,0 14 0 0,4 19 0 16,5 15 0-16,1 18-3 15,2 3 2-15,2 6-13 16,-10-8-2-16,-5-10 3 15,-14-5-1 1,-6-20 14-16,4-9 4 0,-15-24 3 16,6-9 2-16,-6-18 4 0,0-7 1 15,1-15 0-15,6-9-1 16,-2-19-1 0,-2-14-2-16,9-12-4 15,8-5-3-15,16 2-6 0,15 8-3 16,11 4-2-16,11 5-3 15,18 0-64 1,6-3-44-16,17-5-117 16,2-9-129-16,7-3 212 15</inkml:trace>
  <inkml:trace contextRef="#ctx0" brushRef="#br0" timeOffset="196565.77">6448 10150 1767 0,'5'-12'147'0,"-2"4"71"15,-3 6-7-15,-1 21-90 16,-6 14-44-16,-2 19-62 16,-1 10-14-16,-1 2-12 15,7-1 1-15,4-20 3 16,3-10 0-16,8-30 8 15,0-11 5-15,-2-23 28 16,4-10 7-16,4-21 15 0,-1-2 2 16,6-1-12-16,3 2-2 15,5 12-11 1,8 12-10-16,-6 14-13 16,2 14-5-16,-5 15-7 15,6 15 2-15,-9 19-1 0,-4 3 1 16,7 14-24-16,-12 5-18 0,12-3-67 0,1-2-72 15,-5-12-121 1,2-4-145-16,1-15 244 16</inkml:trace>
  <inkml:trace contextRef="#ctx0" brushRef="#br0" timeOffset="197875.53">7256 10051 856 0,'0'-35'172'0,"0"-1"231"15,2 3-187 1,-9 7-41-16,-2 12-29 15,-10 19-52-15,-11 12-24 0,-2 20-38 16,-4 8-15-16,9 17-19 16,0 6-3-16,15 15-3 15,12 6 0-15,6-6-5 16,15-1-8-16,16-22-7 16,3-16 0-16,21-23 6 15,7-21 10-15,6-32 12 16,10-12 7-16,-13-25 19 15,-16-15 11-15,-7-7 18 0,-23-9 1 16,-6-2-2 0,-8-5 5-16,-14-9 8 15,-8-2-1-15,-4 5 3 16,4 16-12-16,11 39-4 16,0 20 4-16,3 38-16 15,10 16-4-15,-3 38-26 16,1 17-8-16,0 31-4 15,-8 13 4-15,0 10-45 16,3 7-29-16,1-12-27 0,0-14-2 0,5-29 47 16,-8-20 31-1,4-32 34-15,-3-19 6 16,3-25 13-16,3-18 4 16,3-27-3-16,3-10-3 0,10 0-16 15,2 8 0-15,4 33 0 16,9 11 0-16,2 34 1 15,-6 17-5 1,-3 17-10-16,-10 7-26 16,-7-2-10-16,7-10-2 15,-8-16 6-15,-1-11 23 0,3-16 14 16,-5-12 4-16,0-11 3 16,-1-3 0-16,12-5-2 15,-3-1-1-15,-1 14-5 16,4 6-3-16,-3 15-8 15,0 12-3-15,-6 12-25 16,-2 7-18-16,-4 6-30 16,-7-2-6-16,5-6 28 15,-8-5 24-15,0-17 49 16,-5-8 25-16,2-21 29 0,3-10 7 16,1-18-4-1,9-5-16-15,4-6-28 0,8 5-9 16,8 16-11-16,6 10 0 0,2 17 5 15,-6 12-3-15,-2 6-1 16,-8 7-2-16,-5 12-5 16,-4 0-4-16,-8 11-12 15,7 2 6 1,-2 8-25-16,1-2 4 16,6-14 12-16,-1-5-5 15,17-21 31-15,-5-11 11 16,12-16 14-16,-2-7 7 15,-8-13 20-15,-5-3-1 16,-6 7 7-16,-13 1 1 0,-7 10-15 16,-14 4-8-16,-24 2-30 15,1 11-20-15,-27 6-48 16,1 4-24-16,2 1-78 16,5-10 55-16,31-1 43 0</inkml:trace>
  <inkml:trace contextRef="#ctx0" brushRef="#br0" timeOffset="198720.4">9176 9898 1229 0,'0'11'214'16,"0"3"198"-16,0 8-214 16,0-3-15-16,1 9-92 15,3 6-23-15,0 3-45 16,-4 9-14-16,-6-2-7 15,1-4-13 1,-3-6-3-16,4-11-1 0,2-14 4 16,1-7 12-16,1-17 22 15,0-7 9-15,0-12 18 16,4-12 5-16,12-5-16 0,8 2-8 31,1 8-14-31,3 8-1 0,1 13 3 16,7 18 1-16,-1 16-5 15,-4 15-5-15,-10 12-5 16,-10 5-5-16,6-2-16 16,4-2-6-16,4-15-15 15,6-14-1-15,3-18 15 16,-6-4 7-16,7-15 17 0,-10-4 6 0,-8-17 8 16,5 3 7-16,-9-2 13 31,1 4 2-31,-4 18 2 15,-7 5-1-15,-3 23-14 0,-10 18-5 16,-1 15-14 0,10 12-7-16,1 4-13 0,8-3-2 15,7-14 1-15,11-13 3 16,10-19 12-16,5-9 3 16,3-16 12-16,-1-6 5 15,-12-10 18-15,-2 5 9 0,-10-3 10 16,-16 5-1-16,-17 4-16 15,-13 0-11-15,-24 6-50 16,-2-3-31-16,-7 10-79 16,3 6-77-1,8 19 118-15</inkml:trace>
  <inkml:trace contextRef="#ctx0" brushRef="#br0" timeOffset="199234.49">10110 9836 1527 0,'8'13'174'0,"0"3"105"16,-12 6-115-1,3 5-24-15,-10 10-90 0,3 1-31 16,14-3-28-16,1-15-2 0,16-13 0 16,14-7 2-16,-1-22 27 15,-5-2 21-15,9-9 33 16,-12-13 13-16,-6 8 14 15,0 2-8-15,-14 6-22 16,2 14-12-16,-10 18-29 16,-2 7-10-1,-3 39-18-15,-4 2-15 16,3 15-46-16,6 6-19 0,9-30-30 16,23-5 13-1,10-33 41-15,9-7 26 16,2-22 72-16,-5-10 19 15,-6 0 35-15,6-5 14 16,-11 3-4-16,-7-3-6 16,-9-3-28-16,-16 1-19 0,-5 15-34 15,1 25-10-15,1-4-9 16,20 37-3-16,-11 0 3 16,8 8-5-16,17 1-5 15,-23-15-6-15,17 14 0 16,-14-11-5-16,-12 0-5 15,-2 10 7-15,-18-2 6 16,-8 11 5-16,-29-5 16 16,-7 3 0-16,-14-14 2 0,-10-8-5 0,-17-25-74 31,10-10 341-31,-21-18-221 0</inkml:trace>
  <inkml:trace contextRef="#ctx0" brushRef="#br0" timeOffset="213985.24">4954 3735 516 0,'0'1'181'0,"-3"-5"165"0,2 8-118 16,-7 0-28-16,-5 0-66 15,8 7-30-15,-12-3-33 16,4-1-10-16,-4 2-17 16,-5 0-4-16,-3 9-10 0,-2 4-5 15,-5 14-12-15,1 8-3 16,2 16-1-16,1 5 0 15,9 9-2 1,6-3 0-16,17-2 0 16,3-10-2-16,15-18 0 0,4-14-2 15,5-20 8-15,2-10 5 16,2-14 17-16,5-4 10 0,-10-10 12 16,-2 1 3-16,-11 2 2 31,-14 2 2-31,-14 3-15 15,-9 7-9-15,-12 2-25 0,2 4-13 16,-6 10-7 0,-3 0-12-16,2 8-31 0,4 3-35 15,14-1-126-15,7-1-119 16,12-6 182-16</inkml:trace>
  <inkml:trace contextRef="#ctx0" brushRef="#br0" timeOffset="-213373.85">5391 3842 563 0,'5'2'99'0,"0"-2"86"0,-5 0-39 0,3 0-64 31,-3-4-25-31,1 1-37 16,-1-5-8-16,-1 4-9 16,-7-6 0-16,3 4-2 15,5 3 0-15,-1 1 0 16,1 1-1-16,0-1 1 15,0 2 7-15,0 0 11 0,-3 0 5 0,6 3 16 16,0 0-3-16,-3-3 1 16,6 0 3-16,-12 0 2 15,3-3 2-15,3 3-3 16,-2 0-5-16,1-1-10 16,-7-6-3-16,6 3-3 15,2 2-1-15,0 0-4 16,2-7-2-16,1 4-2 15,2-1 0-15,-4 6 5 16,1-2 1 0,-2 9 0-16,0-7 0 0,0 1 0 15,0-1 0-15,0 0 0 16,-2 0-1-16,1 0-4 16,-12 2-4-16,5 1-3 15,0 5-3-15,2 0 0 0,3-2-1 16,0-4 0-1,3-1 0-15,-10 9 2 0,8-10 3 0,-4 4 6 16,5-4 3-16,1 0 3 31,0 0-3-31,0 0-5 16,1 0-2-16,-1 0-4 16,0 0-1-16,0-1-2 15,0-1 0-15,0 1 0 16,0 1-1-16,0 0 0 15,0 0-1-15,0 0 0 16,0 0-1-16,10-10 0 16,-7 9 0-16,0 1-1 0,-3 0 1 15,0 1 3-15,-2-1-25 0,1 2-113 16,-13 4-212 0,-2 8 193-16</inkml:trace>
  <inkml:trace contextRef="#ctx0" brushRef="#br0" timeOffset="-212346.25">4495 4022 816 0,'-5'11'133'0,"1"0"116"16,4-5-42-16,9-6-40 15,10-3-35-15,14-11-38 16,11-8-12-16,15-11-20 16,7-10-6-16,15-9-12 0,1-5-6 15,4 1-15-15,-2 2-8 0,-13 14-11 32,-13 12-3-32,-20 25-2 15,-17 12 0-15,-32 25 1 0,-16 10 3 16,-33 16 0-1,-10 7-3-15,-21 17-5 16,-7 4-4-16,-3 2 1 16,3 0 2-16,15-17 4 15,15-15 3-15,33-23-1 0,24-18-2 16,41-22 3-16,21-14 3 16,26-23 12-16,13-9 10 15,6-13 15 1,-3-1 1-16,2 3-4 15,-15 9-8-15,-25 13-18 0,-7 14-2 16,-47 24-6-16,1-4-4 16,-38 29-4-16,-13 14-8 15,-22 19-13-15,-3 15-3 16,-4 5-2-16,7-2 7 0,15-17 13 0,13-18 5 31,29-20 5-31,11-14 0 16,28-18 3-16,13-13 0 0,18-23 5 15,9-11 2-15,1-10 6 16,-2 1 0-16,-14 9 0 16,-7 8 0-16,-24 17-2 15,-15 13-1-15,-20 22-6 16,-18 11-4-16,-17 26-7 16,-5 10-3-16,-6 14-26 15,0 4-23-15,20 1-107 16,13-9-137-16,33-17 172 15</inkml:trace>
  <inkml:trace contextRef="#ctx0" brushRef="#br0" timeOffset="-211563.14">5797 3812 411 0,'-8'2'143'16,"5"-2"171"-16,1 1-62 0,2-1-14 16,2-3-16-16,1-2-19 15,0-1-7-15,-1-3-33 16,-2 2-12-16,-10-10-39 15,-7 6-28-15,-9 3-41 16,-3-1-20-16,-14 9-22 16,-4 3 0-16,-7 14-5 15,2 4-2-15,5 18 0 16,4 0-1-16,18 1 2 16,1-4-1-16,29-6-2 0,14-3 2 15,11-5 2 1,9 3 1-16,7 4 2 15,0 1 0-15,-2 6-1 16,-3 2 0-16,-18 1-12 16,-7 2-9-16,-17 8-18 15,-14-5-8-15,-18 7 10 0,-9-4 8 16,-12-17 24-16,2-6 9 0,-3-23 10 16,9-7 1-1,7-24-3-15,9-13-1 16,22-18-3-16,8-9-1 15,28-4 1-15,8 5 3 16,18 7 3-16,14 12 4 0,-2 10 2 16,-3 7-2-1,-1 19-4 1,-9 8-5-16,-10 9-7 0,-11 13-4 0,-17 17-2 0,-10 5-3 31,-14 17-3-31,-6 8 2 0,-5 2 3 16,3-7 5-16,7-14 4 15,10-12 1-15,14-18 1 16,8-9 1-16,13-18 6 16,3-11 2-16,6-17 6 15,2-8 1-15,3-12-4 16,-3-5-1-16,-13 4-6 0,-5 7-1 16,-33 14-2-1,-6 3-1-15,-30 13-14 0,-9 9-12 16,-4 16-27-16,1 6-21 15,13 17-72 1,10 0-59-16,16-1 108 0</inkml:trace>
  <inkml:trace contextRef="#ctx0" brushRef="#br0" timeOffset="-211295.01">6166 3981 763 0,'16'12'109'0,"-2"7"126"0,-2 7-88 15,-4 11-41-15,5 4-21 16,-7-4-23-16,2-4-18 16,3-13 33-16,0-12 15 0,24-17 5 15,-4-12 10-15,12-18-7 16,-2-5-4-16,-12 0-5 16,-4-1 3-16,-21 4-22 15,-4 4-15-15,-17 10-25 16,-10 1-15-16,-20 17-38 15,-5 6-14-15,-5 11-49 16,0 6-41-16,18 3-126 16,10 4 138-16</inkml:trace>
  <inkml:trace contextRef="#ctx0" brushRef="#br0" timeOffset="-210873.05">6819 3995 1404 0,'2'32'126'0,"-2"12"61"15,-4 8-10-15,1 16-68 16,-5 4-45 0,5 4-50-16,2 0-9 0,1-7-36 15,1 0-14-15,4-12-19 16,4-8 0-16,2-18 34 15,-1-7 15 1,-2-14 25-16,0-12 12 0,-7-28 17 16,1-9 6-16,-8-29 16 15,-4-9 1-15,-1-26 2 16,2-10 0-16,12 5-14 16,-3 9-5-1,17 33-3-15,8 18-3 0,1 31-10 16,2 8-8-16,-4 12-18 15,-4 5-1-15,4 9-1 16,-4 5 1-16,-7 3-1 16,-13 7-1-16,-13 2-24 15,-14 8-19-15,-10 3-58 16,-4-5-47-16,-7-4-220 0,12-9 218 16</inkml:trace>
  <inkml:trace contextRef="#ctx0" brushRef="#br0" timeOffset="-210594.96">7458 3751 794 0,'3'-4'193'0,"-8"6"286"0,-10 9-243 0,-17 11-40 15,-11 0-48-15,-6 13-82 16,7-2-22-16,7 5-26 15,13 0-12-15,22-4-9 16,13 3 0 0,20-6 4-16,5 4 3 0,1 3 3 0,-3 0 0 31,-10-1-1-31,-11 1 0 0,-16-3 1 16,-18 1-10-16,-25 1-65 15,-16-3-65 1,-22 15 68-16</inkml:trace>
  <inkml:trace contextRef="#ctx0" brushRef="#br0" timeOffset="-200507.52">8920 5102 245 0,'3'0'86'15,"-1"0"76"1,1-1-24-16,-3-3-8 0,-6 4-5 16,3-6-4-16,1 6-12 15,1 0-7-15,-3 0-4 32,4 0 3-32,-7-2 0 0,0 1-2 15,3 2-17-15,-6 7-13 0,-7 8-28 16,-12 5-13-16,-16 7-15 15,-8 10-3-15,1 14-1 16,5 6-1-16,14 9 0 16,12-6-2-16,23-4-2 15,14-7 7-15,19-12 12 16,6-11 11-16,9-16 26 16,0-9 8-16,-4-14 7 0,-6-6-3 15,-13-9-15-15,-5-3-11 16,-16 0-18-16,2 0-8 15,-16 9-14 1,-16 1-5-16,-6 14-6 16,-11 1-5-16,-16 11-26 15,5 2-21-15,0 5-52 16,8-1-43-16,17-4-155 16,15 0 176-16</inkml:trace>
  <inkml:trace contextRef="#ctx0" brushRef="#br0" timeOffset="-199885.73">9342 5148 1142 0,'12'0'197'0,"2"0"114"0,-14-5-69 31,0 2-47-31,-6-8-91 15,-8-5-32-15,-2 5-40 16,0-2-12-16,-11 1-11 16,1 6-5-16,-7 6-4 15,1 1-2-15,0 13-3 16,9 1 1-16,7 5 0 0,3-1 1 0,12 3 2 31,-2 3-1-31,3 0 2 0,3 1 0 0,-3 1 0 16,-3-1 1-16,-7 4 0 31,-4-3 0-31,-2-3-1 0,2-4 2 16,5-7-1-16,9-13 0 0,1 5 0 15,10-10 0 1,8-3 1-16,3 0 0 16,3 0 3-16,12 7 0 15,-4 5 2-15,3 11-2 16,0 8-2-16,-9 4-1 0,-6 5-2 15,-15-2 0-15,-9 6-5 16,-13-3-7-16,-20 10-24 16,-5 1-23-16,-8 1-55 15,-2 0-28-15,9-9-82 16,7-6-70-16,13-13 171 16</inkml:trace>
  <inkml:trace contextRef="#ctx0" brushRef="#br0" timeOffset="-199581.46">9536 5239 967 0,'-5'5'60'0,"-5"17"58"0,2 11-17 16,-3 22 5-16,7 9-24 15,-1 2-54-15,-1-3-13 16,17-17-7-16,3-12 0 0,13-21 31 15,9-12 22-15,-6-16 44 16,-2-9 18-16,-6-14 3 16,-3-3-9-1,-6-3-25-15,-7-5-14 16,-6 3-28-16,-6 2-13 0,-11 10-26 16,-13 4-17-1,-7 12-33-15,-4 12-26 16,2 9-59-16,11 8-35 15,9 0-266-15,4 0 259 16</inkml:trace>
  <inkml:trace contextRef="#ctx0" brushRef="#br0" timeOffset="-199245.68">9769 5342 810 0,'33'36'102'0,"-8"8"81"15,-7 13-45-15,-13 12-73 16,-5 6-22-16,-5 2-33 15,-3-6-6-15,2-7-28 16,-2-5-18-16,3-10 0 16,0-15 1-16,-1-16 55 15,4-12 57-15,-1-19 83 16,2-12 24-16,-4-21 16 0,2-12-22 16,1-21-50-16,-1-8-19 15,8-1-31-15,6 3-14 0,3 24-23 16,10 15-2-16,-5 32-12 15,1 12-6 1,-3 21-9-16,-2 6-4 16,-6 10-2-16,-3 4 1 0,-15 4-15 15,-10-1-23-15,-8-1-55 16,-3-3-48-16,7-14-181 16,8-11 187-16</inkml:trace>
  <inkml:trace contextRef="#ctx0" brushRef="#br0" timeOffset="-199001.85">10280 5383 1056 0,'5'3'137'15,"-5"6"117"1,-10 2-43-16,-15 7-18 16,-9 4-47-16,-4 8-53 15,-2 1-32-15,12-1-43 0,6 3-11 16,23-4-9-16,15 2-3 15,19 6 2 1,3-1 2-16,0 3 1 0,-12 4 1 16,-13 1-4-16,-11 5-18 0,-20-5-47 31,-18 2-44-31,-22-5-209 0,-20-2 192 0</inkml:trace>
  <inkml:trace contextRef="#ctx0" brushRef="#br0" timeOffset="-198030.19">7491 7546 502 0,'5'2'163'0,"-5"1"184"16,4 2-67-16,1 0-68 15,-2-4-43 1,5-1-60-16,-1-1-21 0,4-9-27 0,3 1-4 15,14-1-2-15,2-1-2 16,10 2-10 0,-1 4-7-16,-11 2-21 15,2 3-5-15,-9 6-2 16,-7 5 1-16,-3 2 3 16,-6 3-1-16,-5 7-1 15,-3 7-3-15,-5 18-5 16,-2 10-1-16,-7 19-2 15,1 5-2-15,1 3-26 16,-4-4-13-16,12-17-38 16,-2-12-25-16,12-18-50 0,6-11-51 15,2-15 116-15</inkml:trace>
  <inkml:trace contextRef="#ctx0" brushRef="#br0" timeOffset="-197692.35">8073 7699 965 0,'-8'7'170'16,"0"9"245"-16,-9 6-234 0,-5 19-67 16,-5 8-34-16,-1 12-63 15,10 2-13-15,18-6-5 0,16-10-2 16,17-18 2-1,4-11-1 1,4-18 28-16,0-9 23 0,-5-10 34 0,0 0 16 16,-12-8 2-16,-10 1-2 15,-12-6-24 1,-10-1-12-16,-11-3-28 16,-11-4-25-16,-3 2-38 15,-7 4-17-15,-2 8-53 16,1 9-37-16,15 4-151 15,11 2-216-15,30-3 287 16</inkml:trace>
  <inkml:trace contextRef="#ctx0" brushRef="#br0" timeOffset="-197446.01">8370 7676 982 0,'22'23'170'0,"-10"4"156"15,-8 0-73-15,-9 11-103 16,-6 3-49-16,-3 6-69 15,1-1-17-15,5-8-12 0,8-10-3 16,19-18-1-16,6-10 17 16,16-15 24-16,5-7 22 15,3-4 37-15,1-6 4 0,-2-4-2 32,-10-2-4-32,-23 0-19 0,-13 2-18 15,-30 0-24-15,-18 2-23 0,-17 15-58 16,-2 12-25-16,-1 11-74 15,-4 14-64 1,25 5 119-16</inkml:trace>
  <inkml:trace contextRef="#ctx0" brushRef="#br0" timeOffset="-197040.17">8933 7895 986 0,'2'38'137'0,"-4"4"73"0,-1 12-106 15,-7 4 1-15,1 5-96 16,1 1-41-16,-1-8-61 16,2-2-2-16,7-15 14 15,0-7 35-15,7-19 130 31,-1-13 32-31,3-19 63 0,2-11 21 0,2-22-23 16,-4-8-1-16,2-13-33 16,4-14-5-1,0-4-50-15,3 1-14 0,7 19-14 16,0 19-19-16,7 35-2 16,-5 12-13-16,-7 21-21 15,2 1-3-15,-9 10-1 16,-2 1-2-1,-11 5-20-15,-8 4-19 16,-9 1-50-16,-9-1-31 16,0-7-101-16,0-1-114 0,14-7 192 15</inkml:trace>
  <inkml:trace contextRef="#ctx0" brushRef="#br0" timeOffset="-196761.41">9646 7729 1442 0,'3'-3'192'0,"-6"-3"126"16,-6 6-57-16,-15 8-87 0,-5 8-72 0,-5 7-60 15,2 3-15-15,4 2-21 16,9-1-2-16,19 0-3 16,17 2 0-1,18-2 1-15,6 0 1 0,-5 0-1 16,-1-2-1-1,-19 7 2-15,-7 1-2 0,-20-3 1 16,-14 3-7 0,-19-5-12-16,-8-1-6 0,-13-5-46 15,-6-5-24-15,-11-9-73 16,3-8-51-16,7-12 120 16</inkml:trace>
  <inkml:trace contextRef="#ctx0" brushRef="#br0" timeOffset="-195911.99">1674 6340 547 0,'-12'3'136'16,"-2"-1"155"-16,-1-2-20 0,9 0-40 16,-3 0-18-16,7-3-51 15,2 3-28-15,3-5-47 16,7 0-18-16,5 2-16 15,11-6-2-15,12-1-11 16,12-4-6-16,12 0-19 16,7 0-5-16,2 9-7 15,-16-2-1 1,-12 15-2-16,-12 7 0 0,-23 19 0 16,-1 10 0-16,-23 29 0 0,-14 7 2 31,-10 20-2-31,3-2 0 15,-3-2-25-15,4-6-14 0,7-16-49 16,10-10-32-16,12-24-65 16,7-13-80-16,11-21 153 15</inkml:trace>
  <inkml:trace contextRef="#ctx0" brushRef="#br0" timeOffset="-195658.12">2380 6545 950 0,'22'-3'209'0,"-8"6"208"0,-5 10-209 32,-7 4-32-32,-12 13-73 0,-5 3-19 0,-7 8-39 31,4 0-14-31,4-3-16 16,6-3-5-16,15-9-4 15,5-2 3-15,15 3 0 0,6 1 1 0,13 9-1 16,1 0-4-16,-14 4-2 15,-1 7-1 1,-29-2-7-16,-14 4-14 16,-19 0-67-16,-16-4-61 0,-3-10-413 31,7-2 349-31</inkml:trace>
  <inkml:trace contextRef="#ctx0" brushRef="#br0" timeOffset="-195294.08">2493 6678 1414 0,'40'-29'137'16,"-9"-1"105"-16,-9 10-22 0,-4 7-79 15,-3 5-26-15,3 3-58 16,12 2-23-16,0 3-24 16,-5-3-3-16,10 9-7 15,-2 6-2-15,0 5-2 16,2 10-1-16,-18 11 0 15,-6 4-2-15,-9 15 4 16,-9 0 1-16,7 1 2 16,0-3 1-16,8-17 2 15,3-8-1-15,3-19 2 16,4-13 2-16,12-20 3 0,-2-8 1 16,7-17 2-1,-7-5 5-15,1-2 8 0,-6-1 2 16,-10 6 3-16,-11 5-7 0,-15 3-24 15,-11 8-15-15,-15 8-31 16,1 11-43 0,-5 14-99-16,-1 4-122 0,16 22 166 15</inkml:trace>
  <inkml:trace contextRef="#ctx0" brushRef="#br0" timeOffset="-195143.5">3227 6788 817 0,'36'44'99'0,"-8"5"62"16,2 9-53-16,-15 12-28 15,-12 7-43-15,-5 7-92 16,-9-1-134-16,5-6 113 16</inkml:trace>
  <inkml:trace contextRef="#ctx0" brushRef="#br0" timeOffset="-194932.41">3310 7476 838 0,'5'-19'174'0,"-3"-18"169"0,4-4-62 15,-6-26-99-15,-3-8-28 16,-3-22-43-16,2-7-19 0,6 3-23 16,7 11-8-16,4 33-6 15,3 16-5-15,3 31-4 16,-2 10-5 0,-9 15-15-16,-3 4-3 15,-7 11-14-15,-9 1-6 0,-6 5-52 16,1 2-35-16,-16 0-94 31,6-5-124-31,5-3 176 0</inkml:trace>
  <inkml:trace contextRef="#ctx0" brushRef="#br0" timeOffset="-194695.71">3784 6692 1453 0,'-2'-2'169'0,"-14"2"79"15,-3 8-27-15,-18 3-117 16,-1 11-51-16,5 11-40 16,6 0-6-16,20 4-11 15,4-3-2-15,17-2 0 16,4-1 0-16,7 3 5 16,-3 0 1-16,-14 9 3 15,-3 4-8-15,-26 2-29 0,-6 5-15 16,-25-5-57-1,-12-8-40-15,-26 1 83 16</inkml:trace>
  <inkml:trace contextRef="#ctx0" brushRef="#br0" timeOffset="-171050.64">11861 6796 647 0,'-14'0'139'16,"0"-2"135"-16,1-1-29 0,5-6-68 15,3-1-26 1,5 4-33-1,8-5-16-15,2 3-21 0,5 2-1 16,-4 4-17-16,-1 0-8 16,-1 4-13-16,-4 4-11 0,3 5-13 15,-3 2-3-15,7 0 4 16,6-1 5-16,12-1 17 16,8 0 0-16,25-8 11 31,11-1-3-31,11-5-3 0,11 0 4 15,8-8-17-15,5 1-4 16,27 6-18-16,-2-6-5 0,-11 7-3 16,6-3-1-16,-15 1 0 15,6 2 1-15,6 0 2 16,-11-1 1-16,-9 1 0 16,-8 2-1-16,-7-1-5 15,-1-3-1-15,-13 4-1 16,-4-1 2-16,-29-1-35 15,-7-2-37-15,-34-1-110 0,-16-5-87 16,-6 8 142 0</inkml:trace>
  <inkml:trace contextRef="#ctx0" brushRef="#br0" timeOffset="-170632.23">14125 6515 626 0,'-5'0'130'0,"-1"0"156"0,-7 6-43 15,-7-1-36-15,2 1-29 16,1 4-51-16,3-5-19 31,11-1-14-31,6 6-2 0,9-4-14 16,10 5-6-16,8-1-13 16,7-6-8-16,2 6-13 15,4-1-8-15,-9 2-15 16,3 4-4-16,-14 2-8 15,-10 5 0-15,-16 11-1 16,-27 2 1-16,-21 6 3 16,-9 1-15-16,-14-1-40 15,-3-1-40-15,4-6-137 0,4-5-99 16,17-4 172-16</inkml:trace>
  <inkml:trace contextRef="#ctx0" brushRef="#br0" timeOffset="-170099.79">12184 6425 1006 0,'8'0'101'15,"-9"0"71"-15,-21-1-95 16,-4 1-22-16,-10 0-18 0,-3 0 0 16,-4 6-13-1,-3 3-7-15,7 10-15 0,-1 7-3 16,1 11-2-16,0 4 0 0,1 7 2 15,0-7 17-15,8-3 32 16,-6-8 7-16,21 1 15 16,4-6-3-1,11-6-20-15,11 3 4 0,8-7 2 16,3 3-8 0,18 3-8-16,9 3-14 15,7-1-47-15,11 2-57 0,-1 4-276 16,3 7 224-16</inkml:trace>
  <inkml:trace contextRef="#ctx0" brushRef="#br0" timeOffset="-168978.07">12743 7450 686 0,'-10'-4'175'0,"1"-6"127"0,-7 1-52 15,0-4-20-15,-6-1-55 16,-5-2-21-16,-1 5-45 15,-7 0-21-15,-3 9-37 16,-3 2-19-16,7 7-15 16,2 1-7-1,-1 4-9-15,11 7 0 0,-2-3-3 16,2 8-1 0,17 2-1-16,5 1 1 0,7 3-1 15,7 2 2 1,8-1 1-16,-5 4 0 15,9 3 1-15,4 9 0 0,0 0-1 16,3 4 0-16,-6 1 0 16,-5-3-13-16,-14 0-11 0,-12-2-7 15,-16-4-10 1,-10-2 13-16,-14-7 14 16,-2-2 8-16,0-12 13 15,4-4 15-15,4-16 33 0,5-3 21 0,3-24 29 16,14-11-6-1,8-26-13-15,14-6-23 16,20-13-22 0,4-6-10-16,15 1-17 0,1 1 7 0,14 19-16 15,2 15 0 1,2 24-4-16,9 9-8 16,-1 17 2-1,-4 6-1-15,-14 8-4 0,-12 2-5 16,-21 6-4-16,-5-1 1 15,-23 8 8-15,6 4 5 16,-15 14 6-16,-8-2 2 0,5 14 0 0,-6 0-2 16,2-11-1-16,10 5-3 15,8-17-7 1,13-6 1 0,14-2 1-16,7-12 2 0,10-5 10 15,-9-8 2 1,11-7 8-16,-8-7 7 0,-4-11 13 15,-1-2 1-15,-12-19 4 0,-1 5-2 16,-13-4-8-16,-2-1-2 16,-24-5-13-1,-2 4-8-15,-9 6-17 16,-8 5-10-16,15 20-40 16,-5 5-39-16,19 9-123 15,12 2-124-15,2 5 190 16</inkml:trace>
  <inkml:trace contextRef="#ctx0" brushRef="#br0" timeOffset="-168684.38">13257 7655 1268 0,'-3'21'150'0,"-7"2"57"0,3 7-41 15,-1 2-26-15,3 1-83 16,10 0-22-16,9-9-25 15,8 0 12-15,8-7 34 16,9-14 18 0,12-12 33-16,1-2 3 0,-2-15 4 0,-2 7-5 15,-28-6-12-15,-9-3-10 32,-23-10-33-32,-18-2-14 0,-27-5-28 0,-3 8-10 15,-11 12-12-15,2 6-11 16,10 10-38-16,13 6-32 15,24 1-107-15,14 2-68 0,32 3 142 16</inkml:trace>
  <inkml:trace contextRef="#ctx0" brushRef="#br0" timeOffset="-168505.93">13683 7766 1116 0,'0'28'160'16,"0"8"76"-16,3 4-90 16,4 9 5-16,-1 4-108 15,2 6-23-15,0 4-70 0,0 5-65 16,-8-7-243-16,0 1 203 16</inkml:trace>
  <inkml:trace contextRef="#ctx0" brushRef="#br0" timeOffset="-168261.32">13655 8485 252 0,'-15'-21'185'0,"0"-5"110"0,2-30 51 16,0-10 2-16,6-22-85 16,2-15-13-16,-1-10-64 0,17 2-16 15,-4 15-23 1,6 17-34-16,12 30-18 31,-7 16-18-31,12 25-19 0,-4 4-10 0,4 13-20 16,0 13-7-1,0 2-12-15,4 9-5 0,-6 3-4 16,-4 7-8-16,-12-4-26 16,-12 4-20-16,-20-4-50 15,-9-9-35-15,-9 6-70 16,-3-10-72-16,7-4 155 16</inkml:trace>
  <inkml:trace contextRef="#ctx0" brushRef="#br0" timeOffset="-167911.94">14379 7600 1073 0,'8'0'240'0,"-7"0"240"15,-15 0-248-15,-2 5-3 16,-12 3-92-16,-7-2-28 0,7 10-42 15,-5 0-19-15,6-1-25 0,9 7-8 16,6-4-12-16,17 9-1 16,20 6-2-16,2-6 1 15,12 9 2 1,-4-9-1 0,4-1 0-16,2 4-2 15,-4-6 4-15,-9 0-1 16,-20-7 3-16,-10-4 2 15,-18 4 2-15,-9-8 1 0,-9 1-9 16,1-1-10-16,-6-9-32 16,-1-8-28-16,-2-10-121 15,-9-5-120-15,1 8 171 16</inkml:trace>
  <inkml:trace contextRef="#ctx0" brushRef="#br0" timeOffset="-163692.48">17285 1019 884 0,'6'-9'88'0,"2"-2"80"0,3 3-23 16,-3 0 12-1,0 0-19-15,1 2-32 16,-1 4-15-16,0 1-17 16,0 2-11-16,-3 10-5 15,-4 2-4-15,1 12-17 16,-2 5-8-16,0 17-23 16,1 10-5-16,2 20-3 15,2 15-2-15,3 10 5 0,-2 6-15 0,5-15-63 16,2-15-39-16,3-22-121 31,3-14-81-31,-3-23 181 16</inkml:trace>
  <inkml:trace contextRef="#ctx0" brushRef="#br0" timeOffset="-163376.7">17439 1093 1157 0,'-3'-12'123'16,"-5"-10"105"-16,5-2-9 0,6-1-33 16,5-1-34-16,10-5-50 31,7-5-19-31,5 6-11 16,6-7-8-16,11 17-21 15,-7 12-14-15,1 13-19 16,-3 12-8-16,-8 13-10 15,3 10 3-15,-22-9 1 0,-5 5 0 0,-9 7 0 16,-21-12-2 0,-9 1-8-16,-8 0-6 0,-27-20-35 15,4 2-26 1,-4-14-50-16,-3 0-31 16,28-11-147-16,9-3 180 0</inkml:trace>
  <inkml:trace contextRef="#ctx0" brushRef="#br0" timeOffset="-162646.21">18454 1076 649 0,'-13'5'154'0,"-1"-4"74"0,3 2-18 16,1-1-11-16,7-2-59 0,2 0-10 15,10 0-12-15,1-2-13 16,13-1-21-16,6 2-12 15,4 1-26-15,5 0-13 16,1-2-19 0,7 2-6-16,-7 0-23 0,-6 0-37 0,-12 0-130 15,-10 0-118 1,-11 6 155 0</inkml:trace>
  <inkml:trace contextRef="#ctx0" brushRef="#br0" timeOffset="-162451.54">18391 1352 1225 0,'-11'11'134'15,"9"-3"109"1,5-3-34-16,18-7-5 0,4-7-54 0,14-6-69 16,2 1-23-16,10-5-43 15,-1 3-27 1,-1 1-97-16,2-3-73 0,-6 9 85 0</inkml:trace>
  <inkml:trace contextRef="#ctx0" brushRef="#br0" timeOffset="-162178.2">19493 966 1300 0,'0'3'196'0,"0"6"76"0,-3 9-50 16,-6 2-17-16,-2 13-99 0,1 5-24 15,5 8-35-15,5 4-17 16,5 4-21-16,3-2-4 15,-3-3-17 1,4 0-32-16,1-16-119 16,1 0-126-16,3-13 152 15</inkml:trace>
  <inkml:trace contextRef="#ctx0" brushRef="#br0" timeOffset="-161812.31">19883 1024 1414 0,'-3'-3'120'0,"-2"11"34"0,-8 3 23 16,-1 9-72-16,-1 7-28 0,-14 6-22 0,13 5-22 0,8 0-24 16,13 4-3-16,24-4-3 31,-1-1 2-31,15-12 3 15,1-9 2-15,11-9 1 16,6-5 0-16,6-8 0 16,-4-4 5-16,-16-10 18 15,-15-2 17-15,-10-7 29 16,-19-1 7-16,-14-8-17 16,-6 1-16-16,-32-11-34 0,-2 1-17 0,-17 12-12 15,-4 5-4-15,4 21-17 31,3 1-29-31,23 5-81 16,4-4-44-16,33 6 86 0</inkml:trace>
  <inkml:trace contextRef="#ctx0" brushRef="#br0" timeOffset="-161450.79">20325 623 1122 0,'-2'-1'0'0,"5"9"148"0,0-5 40 0,5 2 32 15,-5-5 26-15,13-4-111 16,5 1-24-16,10-5-32 16,15 4-20-16,-6-4-36 15,4 1-10-15,-10-2-40 0,-4 1-58 16,-8-1-175-16,-1-4 151 15</inkml:trace>
  <inkml:trace contextRef="#ctx0" brushRef="#br0" timeOffset="-161231.31">20970 336 1340 0,'3'-1'150'16,"2"1"39"-16,0 9-53 16,-1 9 17-16,-4 18-89 15,5 5-17-15,-2 11-15 16,-8 3-11-16,2 7-14 16,3 1 6-16,-8-11-57 0,8-2-45 15,2-10 51-15</inkml:trace>
  <inkml:trace contextRef="#ctx0" brushRef="#br0" timeOffset="-160780.98">21177 330 1112 0,'1'-13'147'0,"1"4"70"0,1-2 7 16,-1 1-47-16,1 9-53 0,5-1-40 15,-2 2-11-15,5-4-31 16,5 4-7-16,6 4-11 16,5 3-6-16,3 10-10 31,1-1-2-31,-2 4-4 0,-6 1-2 0,-10 2 0 15,-7 3-1 1,-12 0-1-16,-13 3 1 0,-22-2 2 16,-2 4 0-16,-6-4 2 15,10 1-1-15,26-2-1 16,12-3 0 0,29-2 1-16,21-1 1 15,30 1 1-15,22-2-1 0,12 3-2 16,4-6-20-1,2 1-84-15,-7-8-58 0,-23-13 75 16</inkml:trace>
  <inkml:trace contextRef="#ctx0" brushRef="#br0" timeOffset="108219.03">13166 8497 981 0,'17'-22'166'0,"5"3"159"15,-3-3-166-15,0 7-5 0,-10 4-44 16,-4 1-3-16,-5 7-14 16,-3 1-3-16,1 9-2 31,2 8-13-31,5 15-13 0,9 16-12 16,15 27-26-16,9 12-9 15,23 22-11-15,2 7-4 16,13 5-9-16,4 4-27 15,-2-14-46-15,1-11-13 16,-10-27-38 0,-15-11-10-16,-20-17-146 0,-12-6 172 0</inkml:trace>
  <inkml:trace contextRef="#ctx0" brushRef="#br0" timeOffset="108528.02">13510 9332 1312 0,'4'25'127'0,"9"6"78"0,0 3-17 15,1 7-49-15,11 0-33 16,13 4-45-16,0-5-8 31,18-9-4-31,3-9 1 0,1-22 31 16,1-3 9-16,-7-28 15 15,3-2 0-15,-10-15-21 0,-4-4-17 16,-4-3-31-16,-14-8-12 16,-20-13-20-1,8 8-7-15,-16-6-21 16,1 8-16-16,15 17-68 0,-4-3-66 0,19 16-516 31,13 6 439-31</inkml:trace>
  <inkml:trace contextRef="#ctx0" brushRef="#br0" timeOffset="109371.67">14251 9978 808 0,'5'-3'77'0,"-5"2"78"0,3-6 27 0,-3 7 39 16,1 0 18-16,-1 0-13 31,-11 7-29-31,-17-7-71 16,-13 11-38-16,-22 9-48 15,1 2-5-15,-2 21-16 16,2 2-4-16,12 22-6 16,7 10-9-16,24 10-3 15,13-5-3-15,22-18-1 0,14-21 2 0,14-27 6 32,5-15 6-32,15-13 12 15,6 1 7-15,4-11 12 16,-8-4 5-16,-14-7 7 0,-15-5 4 15,-15 2-2-15,-10 6-4 16,-12 11-14-16,7 16-13 16,-20 25-19-16,11 18-2 0,-2 15-7 15,-9 3 2-15,30-7 0 16,-6-21 0-16,26-13 1 16,1-11 2-1,3-20 5-15,0-14 5 0,-5-7 4 16,-1-3 4-16,-18-1 9 0,-3 7 5 15,-11 7 10 1,-9 6-1-16,-5 17-6 16,-2 12-5-16,5 34-13 15,1 13-4-15,7 18-6 16,11-2-3-16,3-7-3 0,11-4-3 0,0-1-2 31,2 4-2-31,-10-7-3 16,-10 2 0-16,-28-8-1 15,-9-1 3-15,-22-13-17 0,-6-12-12 16,3-16-29 0,3-17-22-16,11-24-36 0,4-18 3 15,14-30-11-15,8-11-16 0,28-6-41 16,14 8-86 0,26 9 150-16</inkml:trace>
  <inkml:trace contextRef="#ctx0" brushRef="#br0" timeOffset="109609.13">15128 10231 1247 0,'0'11'271'16,"-8"0"334"-16,-9 6-393 16,-7 8-14-16,-17 13-88 15,-5 3-28-15,1 11-37 0,-6 0-18 16,26 14-19-16,11-6-8 15,19-11-9-15,23-11-3 16,8-27-5-16,12 2-7 16,11-13-44-16,1-8-37 0,4-14-127 31,-3-13-133-31,-6-23 205 16</inkml:trace>
  <inkml:trace contextRef="#ctx0" brushRef="#br0" timeOffset="109994.05">15399 9742 1473 0,'-1'-13'194'15,"-4"7"142"-15,4 23-118 16,1 15-24-16,0 21-50 0,0 18-28 16,-2 18-42-16,-3 2-26 15,-3 23-34-15,4-4-6 0,5-1-9 31,10-5-5-31,16-27-17 16,11-11-1-16,11-26-5 0,3-18 3 0,3-22 16 16,-4-11 3-16,-1-25 7 15,1-4 1-15,1-13 5 16,-2-6 3 0,-10 4 23-16,-14 0 15 0,-21 9 24 15,-10 10 5-15,-25 29-15 0,-7 23-12 16,-15 38-27-1,1 17-8-15,12 8-9 16,10 0-5-16,35-16-4 16,12-13-4-16,35-20-10 15,11-9-11-15,21-21-33 16,8-11-30-16,20-7-96 0,-7-13-51 16,5-9 126-1</inkml:trace>
  <inkml:trace contextRef="#ctx0" brushRef="#br0" timeOffset="110380.81">17125 9679 1196 0,'18'-33'110'0,"-3"7"104"15,9 9-4-15,-3 15 40 0,2 9-7 16,1 24-35-16,0 12-31 15,-10 44-68 1,-3 1-30 0,-11 27-39-16,-8 10-14 15,-6 9-18-15,-2 6-6 16,3-8-62-16,4-2-59 0,6-23-233 16,3-11 197-16</inkml:trace>
  <inkml:trace contextRef="#ctx0" brushRef="#br0" timeOffset="110697.52">16988 10436 1480 0,'22'-13'155'16,"3"-1"95"-1,9 0-80 1,-4-2 10-16,6 0-43 15,5 2-16-15,11-2-37 16,9 5-9-16,17 2-36 16,7 5-12-16,-8 14-17 15,-12 4-9-15,-18 22-5 0,-15 5 0 16,-12 18 5-16,-10 4 0 16,6 5 2-16,-10-7 2 0,6-6-6 15,3-14 1 1,-4-6 1-16,3-8-3 0,-1-16-17 15,-1-8-38-15,-1-14-152 16,-1-13-132-16,-6-25 175 16</inkml:trace>
  <inkml:trace contextRef="#ctx0" brushRef="#br0" timeOffset="110857.01">17605 9958 1458 0,'-5'14'128'0,"2"-1"116"16,0-4-157-16,-5-4-55 16,2-5-37-16,-2-16-98 0,9-5-70 15,12-8 78-15</inkml:trace>
  <inkml:trace contextRef="#ctx0" brushRef="#br0" timeOffset="111472.88">18062 10261 1698 0,'34'71'110'0,"-12"-7"37"16,-5 2-11-16,-14-6-8 15,-6-12-50-15,-2-9-44 16,-6-14-8 0,-1-15-10-1,8-4 6-15,0-17 16 0,4-8 5 0,4-17 13 31,3-7 2-31,7-20-6 0,10-3-4 16,12 3-8-16,7 9-2 16,-4 27-6-16,0 15-5 0,-9 24-11 15,-12 9-7-15,7 23-11 16,-5 2-6-16,3 12-17 16,-6-11-9-16,0-9-25 15,-4-9 4 1,9-18 19-16,6-3 9 0,2-16 27 15,7-14 2 1,1-13 3-16,-4-9 3 0,-4 4 5 0,2 3 0 16,-13 8-1-1,4 17-4-15,-13 16-4 16,-2 20-1-16,6 25 0 0,-9-7-2 0,14 12 0 31,14-5 0-31,-3-27 0 16,22 0 0-16,-5-35-1 0,2-5 12 15,9-9 12-15,-4-21 7 16,12-2 9 0,-7-8-1-16,1-15 12 15,-8 7 13-15,-22 0 19 0,-15 3 2 16,-24 36-8-16,-26 14-19 16,-20 41-28-16,-5 34-13 15,-9 26-17-15,12 18 0 0,21-4 0 16,13-5-3-1,39-26 0-15,24-16-3 16,50-8-1-16,23-14-18 16,23-14-26-16,-2-8-30 15,6-19 288-15,1 4-177 0</inkml:trace>
  <inkml:trace contextRef="#ctx0" brushRef="#br0" timeOffset="114131.34">9984 12617 1264 0,'1'-16'136'0,"1"-1"92"16,6 1-34-16,-4 11-50 15,7 5-28-15,2 21-25 16,1 18-16-16,8 30-28 16,-1 12-11-16,1 20-22 15,0 11-7-15,-6 4-12 16,0-1-20-16,3-9-34 0,-7-10-7 15,-7-25-3 1,-2-11 16-16,-3-31 22 16,-6-17 3-16,-5-26 10 0,-2-21 3 0,-7-29 21 15,4-14 19-15,-8-24 38 16,2-7 17-16,-10-1 26 31,-5-4 8-31,-1 13-8 0,0 7-8 16,9 5-32-16,14 12-20 15,15 12-12-15,14 15-3 16,24 10 5-16,14-1 1 16,25-3-12-16,2 2-6 15,5-9-8-15,-2 4-4 0,1 6-18 16,-4 5-34-16,-8 9-130 16,-9 11-93-16,-26 15 132 15</inkml:trace>
  <inkml:trace contextRef="#ctx0" brushRef="#br0" timeOffset="114325.15">10320 12858 1843 0,'-5'1'47'0,"22"-12"-7"0,38-20 26 15,5-12-21-15,2-10-41 0,-4-7-142 16,2 3-201-16,-6 0 190 16</inkml:trace>
  <inkml:trace contextRef="#ctx0" brushRef="#br0" timeOffset="114592.9">11066 13076 751 0,'8'41'29'0,"-7"-2"3"16,-2-15-10-16,-9-10 48 0,-4-14 86 15,0-13 37-15,-2-21 47 16,-3-9-21-16,5-15-41 16,8-6-21-16,3-5-20 15,10 3-8-15,12 9-21 16,3 7-16-16,15 17-45 15,4-1-21-15,8 17-25 16,0 3-36-16,-7 8-120 16,1 4-95-16,-1 2 117 15</inkml:trace>
  <inkml:trace contextRef="#ctx0" brushRef="#br0" timeOffset="115193.28">11523 12867 988 0,'22'22'211'0,"-3"-1"251"0,10-12-293 16,-6-4 2-16,4-14-82 16,2-7-21-16,-1-19-18 15,-1-4 3 1,-5-5 11-16,-2-5 5 0,-5-2-3 16,-4 7-9-16,-19 8 10 15,-6 4 2-15,-16 18-10 16,-7 9-2-16,-7 21-34 15,-6 22-15 1,-7 27-9-16,5 14-3 16,22 20-4-16,6-3-1 0,35-14-1 15,7-16 0 1,29-36 3-16,8-11 1 0,13-24 4 16,3-7 2-16,0-18 2 15,-2-8 1-15,6-5 3 16,-8-4 5-16,-4 1 16 15,-10-2 9-15,-28-9 18 0,-13 14-2 16,-21 10-9 0,-8 14-7-16,-21 19-19 15,0 5-6-15,-5 23-10 16,-6 9-2-16,11 19-5 0,4 11-2 0,7 8-6 31,10 14-5-31,6 18-15 0,-2 5-16 16,8 6-51-1,-1 10-28-15,0-2-58 16,-2 5-37-16,-7-7-4 0,1-7 32 0,-6-24 92 16,-1-17 76-1,1-26 152-15,6-20 37 16,12-27 50-16,-6 2 2 0,24-35-59 16,9-12-25-16,24-23-53 15,13-14-23 1,15-23-26-16,11-10-13 0,2-16-13 15,0 5-30-15,-11-8-89 16,-3 2 75-16</inkml:trace>
  <inkml:trace contextRef="#ctx0" brushRef="#br0" timeOffset="115746.45">13311 12579 347 0,'-3'3'35'0,"-10"3"23"0,0-3-29 15,-4 8-53-15,-4 0-3 16,1 1 1-16,-1 5 3 16,1-5 55-16,3 1 44 15,-2 1 115 1,4-1 49-16,8 0 55 16,-1 1-4-16,8 0-54 0,0-3-27 15,11-6-57-15,3 1-24 16,13-8-32-16,11-2-15 15,7 2-21 1,12-4-12-16,9 1-28 0,1 0-5 16,-3-6-15-16,-7 0-28 15,-16-3-106-15,-12 8-67 16,-7-1-418-16,-8 9 366 0</inkml:trace>
  <inkml:trace contextRef="#ctx0" brushRef="#br0" timeOffset="115920">13159 12975 1673 0,'-27'33'163'16,"10"-2"113"-1,23-15-116-15,15-5-27 0,20-11-26 16,13-9-16 0,20-10-35-16,5-10-14 0,12-5-76 15,-7-6-54-15,-5 1-31 16,4-2 39-16</inkml:trace>
  <inkml:trace contextRef="#ctx0" brushRef="#br0" timeOffset="116265.71">15693 11732 1794 0,'25'39'165'0,"4"18"97"16,-4 14-22-16,-6 17-88 15,0 2-50-15,-16 3-63 16,-2-1-18-16,-4-2-20 0,0-2-12 31,-3-4-85-31,3-12-75 0,1-6 84 16</inkml:trace>
  <inkml:trace contextRef="#ctx0" brushRef="#br0" timeOffset="116518.61">14809 13083 1849 0,'54'5'129'0,"12"-2"78"15,7-1-15-15,23-1-23 16,16 1-22-16,35-4-41 16,15-4-31-16,36-11-38 15,4-8-16-15,14-12-17 16,3-2-1-16,0-7-41 16,-11 8-33-16,-25-1-98 0,-11-1-57 0,-30 6 120 31</inkml:trace>
  <inkml:trace contextRef="#ctx0" brushRef="#br0" timeOffset="117375.99">15029 13579 1485 0,'-24'4'137'0,"-1"6"83"0,-15 1-116 16,-4 0-20-16,-8 9-50 15,-8 9-10 1,13 26-17-16,6 10-5 0,17 23-8 31,12 3-2-31,18-12 0 16,10-9-8-16,22-28-9 16,12-17 1-16,15-21-3 0,1-11 21 15,0-12 37-15,-4-12 25 0,-9-12 49 16,-2-4 8-16,-10-7-1 15,-6 12-20-15,-13 17-38 16,-10 15-18 0,-12 29-24-16,-9 20-6 0,-4 20-19 15,-1 9-7 1,14-9-4-16,5-10-2 0,18-20 8 16,14-10 6-16,15-26 6 15,1-4 5-15,7-12 8 16,-9-6 3-16,-9-4 9 15,-1-3 5-15,-18-7 13 0,-9-6 7 16,-8 16 6 0,-17-3-2-16,2 30-6 15,1 10-7-15,-8 28-18 16,14 22-6-16,2 10-12 16,11 4-3-16,4 8 0 15,8-5 1-15,4 0 0 0,-6 1 0 16,-3-4-1-1,-8-2 0-15,-21-4-1 0,-2 1-3 16,-21-5-19-16,-6-14-13 16,-23-15-39-16,-2-17-36 15,1-16-74-15,7-17-19 0,17-28-11 16,7-12 4-16,27-28-180 16,8-5 251-16</inkml:trace>
  <inkml:trace contextRef="#ctx0" brushRef="#br0" timeOffset="117592.44">16072 13864 1444 0,'31'5'209'0,"-15"1"178"16,-15 7-115-16,-27 10-113 16,-14 7-47-16,-15 13-50 0,-2 12-17 15,11 2-21-15,10 4-8 16,24 2-19-16,12-9-4 15,26-13-8-15,15-13-8 0,24-16-36 32,9-11-36-32,16-18-94 15,-2-8-20-15,2-17 103 16</inkml:trace>
  <inkml:trace contextRef="#ctx0" brushRef="#br0" timeOffset="117959.33">16438 13374 1648 0,'-8'0'174'0,"6"14"124"16,0 14-65-16,-5 23-99 15,2 10-30-15,2 29-50 16,1 9-22 0,-3 13-26-1,5 5-6-15,5-18-4 0,1-13-3 16,21-31-9-16,2-21-3 15,16-27 2-15,7-9 2 16,12-17 8-16,0-3 5 0,6-19 4 16,-6 0 12-16,-8-8 29 15,-26-3 24-15,-15 13 23 16,-8-1-3-16,-44 15-8 16,7 19-21-16,-25 30-25 15,0 17-9-15,20 22-19 16,10 3-6-16,23-6-7 15,20-8-1-15,23-14-5 16,19-15 0-16,14-9-26 16,-5-9-30-16,4-10-109 0,-13-2-59 15,4-12 121 1</inkml:trace>
  <inkml:trace contextRef="#ctx0" brushRef="#br0" timeOffset="118320.77">17786 13284 1297 0,'15'8'228'16,"-1"7"241"-16,11 6-257 16,5 12-12-16,3 19-83 15,5 6-32-15,-10 28-46 16,-1 11-14-16,-9 11-13 15,-9 7-24-15,-3-2-99 16,-6-1-102-16,-9-16 105 16</inkml:trace>
  <inkml:trace contextRef="#ctx0" brushRef="#br0" timeOffset="118624.2">17660 14034 1592 0,'24'-12'136'0,"3"-4"78"0,12 2-60 31,7 1 14-31,6-1-27 0,5 6-8 0,11 3-31 16,10 2-16-16,-3 3-32 31,2 0-15-31,-19 3-27 0,-6 10-4 0,-34 3-6 16,-4 12-1-1,-2 19-1-15,-16-6 0 0,5 21 0 16,-1-5 0 0,3-7-4-16,9 2-7 15,5-20-17-15,2-9-9 16,0-23-54 0,0-7-54-16,3-19-139 0,-3-7 151 0</inkml:trace>
  <inkml:trace contextRef="#ctx0" brushRef="#br0" timeOffset="118784.54">18309 13710 1921 0,'-8'15'84'16,"-5"-4"5"-16,10-1-56 0,6-12-101 0,2-6-49 15,18-4-143-15,-5-1-73 16,9 8 179-16</inkml:trace>
  <inkml:trace contextRef="#ctx0" brushRef="#br0" timeOffset="119352.78">18643 14026 856 0,'28'68'199'16,"-4"-6"216"0,1-7-98-16,-9-14-89 0,-5-8-50 15,-6-14-77-15,-4-6-16 16,-1-13-17-16,-3-8-4 0,3-16-6 31,2-4-11-31,9-18-19 0,5-4-2 16,6-9-2-16,12 2 3 0,6 7 9 15,-4 7-7 1,10 23-4 0,-8 4-5-16,-2 22-18 0,4 12 2 0,-17 7-11 15,-4 11-12-15,-5-1-15 16,-6-5-2-16,-3-10 8 15,3-4 11-15,3-19 15 0,0-5 2 16,2-4 2 0,-1-11 5-16,1 0 6 15,3 2 0-15,-1-2 1 16,1 4-4-16,5 16-6 16,-7 3-2-16,9 12-1 15,4 9 0-15,6-6-1 16,8 4 0-16,10-12-1 15,7-6 0-15,13-13 0 16,-6-14 1-16,0-7 4 0,-7-8 14 31,-4 0 18-31,-5 2 17 0,-16 3 24 16,-13 6 3-16,-23-2 11 16,-10 5-6-16,-13 13-16 15,-14 5-12-15,-4 20-29 0,-10 14-11 0,7 16-16 31,12 13-4-31,23 1-5 16,12-5-1-16,28 1-1 0,16-10-2 16,21-7-2-1,15-12-18-15,34-14-60 0,6-6-60 0,8-21 78 16</inkml:trace>
  <inkml:trace contextRef="#ctx0" brushRef="#br0" timeOffset="123404.42">20394 12103 476 0,'-12'0'83'0,"-4"1"103"0,3 1-15 16,5 1 18-16,2 2 6 15,-7-5-6-15,-6-4-20 16,4 0-36-16,4 1-14 15,12-9-17-15,4 5-6 0,11 0-18 16,-2 3-2-16,14 7-13 16,7 0-11-16,0 8-22 15,3 0-14 1,3 2-15-16,-4-7-13 0,-7-5-50 16,-3 1-44-16,-14-7-137 15,-4 1-141-15,-9 4 216 16</inkml:trace>
  <inkml:trace contextRef="#ctx0" brushRef="#br0" timeOffset="123562.62">20115 12363 2084 0,'-6'12'111'31,"-1"-1"24"-31,12-1-57 0,16-7-50 0,10-3-11 16,15-2-4-16,9-4-3 0,-1-2-10 15,-2-3-20 1,3-1-75-16,2-3-65 0,12-2 80 16</inkml:trace>
  <inkml:trace contextRef="#ctx0" brushRef="#br0" timeOffset="124020.57">22327 11462 1643 0,'28'-22'117'0,"-6"5"84"16,-4-2-92-16,-7 13-34 15,-10 2-12-15,1 20 14 16,-4 2 5-16,2 23 19 16,0 11 1-16,-8 11-44 0,11 17-14 15,-3 2-27-15,5 5-12 16,8-4-14-16,-5-7-10 16,0-11-75-16,1-5-38 0,-7-21-87 15,5 1-49-15,-5-15 151 31</inkml:trace>
  <inkml:trace contextRef="#ctx0" brushRef="#br0" timeOffset="124290.78">21533 12426 1460 0,'-12'23'155'0,"4"-5"217"0,30-6-278 15,27-2 22 1,15-10 30-16,4-10 14 0,33-5-9 16,2-4-26-16,39 0-43 15,15 6-25-15,3 8-31 16,-4 2-9 0,-14 8-14-16,-2 0-3 15,-18 7-28-15,-20 1-19 0,-32 3-49 0,-26 3-26 16,-24-4-51-1,-7 8-46-15,-21-8 127 16</inkml:trace>
  <inkml:trace contextRef="#ctx0" brushRef="#br0" timeOffset="125061.83">21942 13252 1845 0,'11'-17'117'0,"-6"-1"19"16,-7-4-3-16,-17-1-52 15,-3-1-3-15,-13 5 6 16,2-1-1-16,-8 13-18 16,0 4-20-16,-8 16-29 0,-1 10-13 15,1 17-11-15,5 6-4 16,23 6-1-16,13 3 1 16,27-3 1-16,11 6 2 0,13-3 2 15,1-3 6-15,5 1-26 16,1-8-12-1,-9-1-9-15,-3 2-9 16,-24-5 18-16,-7-1-1 16,-22-4-21-16,-8 2-14 15,-15-8 0-15,-2 1 14 16,-16-15 35-16,-3-5 34 0,9-20 51 16,-1-12 13-16,26-20 19 31,17-13-12-31,26-18-33 0,10-1-15 15,22 4-8-15,3 3 5 16,10 12 16-16,1 8 7 0,10 12-3 16,-6 10-12-16,-5 18-16 15,-12 6-7-15,-24 19-9 16,-13 6-1-16,-16 21-3 16,-9 9 0-16,-3-2 0 15,3 6-3-15,9-15 1 16,6-9 0-16,15-18-2 0,11-6 2 15,11-16 2 1,12-9 1-16,13-14 11 16,-6-2 3-16,-12-8 17 15,-10 3 7-15,-26-3 2 16,-13 2 2-16,-18 3-14 16,-10 0-7-16,-21 0-13 15,-9-4-7-15,-8 6-21 16,8-1-19-16,12 9-61 15,15 7-42-15,21-1-130 16,7 1-228-16,15 0 296 16</inkml:trace>
  <inkml:trace contextRef="#ctx0" brushRef="#br0" timeOffset="125361.04">22571 13411 1659 0,'3'24'102'0,"1"4"28"15,0-1-21-15,3 0-54 16,4 1-24-16,6-9-6 16,5-6 12-1,8-8 25-15,3-7 18 16,3-9 16-16,-2-5-10 0,-4-4-5 16,-5 3-14-1,-19-7-9-15,-9-3 2 16,-22-11-18-16,-12 5 2 0,-11-2-20 15,-5 4-9-15,1 12-17 16,-1-8-24-16,18 13-55 16,7 1-37-16,26 10-154 15,-6-3-148-15,29 0 236 16</inkml:trace>
  <inkml:trace contextRef="#ctx0" brushRef="#br0" timeOffset="125836.99">23218 13322 1922 0,'19'41'215'16,"-6"-2"205"-16,-9 2-300 0,-4 0-29 15,-11 16-69-15,0 1-13 16,-3 15-5-16,-2 1-1 16,7 0-1-16,1-2-2 0,3-1-39 15,-3-8-34-15,-1-7-80 16,1-4-52-1,3-10-74-15,5-2-24 16,-1-25-99-16,1-10-9 16,0-22 102-16,3-16 69 15,8-29 231-15,-2-15 117 0,-1-21 132 16,2-15 21-16,-1-13 30 16,2 6-17-16,0 9-45 15,2 18-16-15,3 33-35 16,-4 13-13-16,1 26-35 15,4 10-1-15,8 16-23 0,7 5-23 16,11 4-33 0,1 6-14-16,1-2-12 0,-2 4-4 15,-2 0-4 1,-3-2-4-16,-6 6-7 16,-15 2-9-16,-22 3-16 15,-19-4-11-15,-24-1-22 16,-5-1-4-16,-6-13-33 0,6 3-21 15,11-12-68-15,4-3-49 0,25-7-44 16,12-12-42-16,21-4-86 31,13-9 222-31</inkml:trace>
  <inkml:trace contextRef="#ctx0" brushRef="#br0" timeOffset="126111.82">24087 13206 1906 0,'13'13'144'0,"-16"1"67"0,-18 2-27 32,-18 9-66-32,-13 2-31 15,-11-2-39-15,12 7-19 16,21-9-17-16,8 0-8 16,25-1-4-16,8-7-4 0,13 9-2 15,4 4 2 1,12 9 2-16,-1 5 2 0,-6-4 1 15,-3 5 1-15,-19-7 3 16,-12 0 5-16,-23-3 4 16,-17-9-1-16,-24-8-11 15,1-4-13-15,-29-2-70 0,-7-5-64 0,-29-4 79 16</inkml:trace>
  <inkml:trace contextRef="#ctx0" brushRef="#br0" timeOffset="127712.39">18394 15840 1751 0,'1'-2'24'0,"-5"7"8"0,-1 2 43 0,2-3 11 0,12 4 31 16,2-5 5-16,13 2-5 16,-4 1-9-16,14 1-32 15,7-1-25-15,17 3-26 16,5-4-13-16,5-2-12 15,0 0-6-15,-5-3-23 16,-5 0-21-16,-15 0-69 16,-15 0-49-16,-23 0-134 0,1-1 159 15</inkml:trace>
  <inkml:trace contextRef="#ctx0" brushRef="#br0" timeOffset="127957.2">18345 16146 1562 0,'-6'13'158'16,"2"-2"128"-16,9-3-121 15,3-2-10-15,5 0-25 16,2 7-7-16,-5-7-36 16,12 7-15-16,-2-2-25 15,6-7-12-15,13 6-21 16,2-10-3-16,13-2-10 0,14-2 2 0,4-3-51 31,9-2-51-31,-1-2-145 16,-1 0-46-16,-10 0 140 15</inkml:trace>
  <inkml:trace contextRef="#ctx0" brushRef="#br0" timeOffset="128352.4">19356 15458 1115 0,'5'-7'150'16,"-2"-5"136"-16,0 9-94 16,3 6-7-16,-1 2 3 15,0 6-2-15,3 7-15 16,-2 1-11-16,5 6-43 16,6 5-23-16,-2 15-45 15,0 8-15-15,3 14-19 0,-2 9-7 31,-7 9-7-31,4 0-6 0,-2-3-28 16,0-9-26-16,3-13-90 16,-3-11-62-16,2-21-93 15,4-4 143-15</inkml:trace>
  <inkml:trace contextRef="#ctx0" brushRef="#br0" timeOffset="128552.45">19913 15823 2488 0,'-3'4'-27'16,"3"9"201"-16,-2-3-118 0,1-6-37 16,-1-5-25-16,-3-4-7 15,-3-6-30-15,7-2-28 16,1 1-49-16,6 1 58 15</inkml:trace>
  <inkml:trace contextRef="#ctx0" brushRef="#br0" timeOffset="129122.81">20276 15559 1264 0,'-16'-3'162'16,"2"-3"124"-16,6-2-81 0,6-8-90 15,-6 4-33-15,7-4-22 32,2 0 7-32,18 10 21 15,2-5 8-15,9 0 3 0,1 4-14 0,-5 3-27 31,-1 0-16-31,8 9-24 16,-11-2-6-16,3 10-12 16,-6 6-4-16,-14 6-9 15,-5 8-5-15,-13 18-15 0,-2 6-8 0,-7 12-9 16,3 7 5-16,-8 1 16 16,-2 0 11-16,3-12 18 15,8-7 2 1,14-18-1-16,10-4 2 15,16-16 5-15,5 2 8 0,14-11 10 16,-2-11 1 0,15-1-6-16,3-10-7 15,-1-5-11-15,8 5-1 0,-11-3-31 16,-2-5-32-16,-15 0-106 16,-9-11-64-16,-8-3 119 15</inkml:trace>
  <inkml:trace contextRef="#ctx0" brushRef="#br0" timeOffset="129503.27">20992 15406 863 0,'-22'19'92'0,"6"-3"78"0,4-3-39 16,2-2-14-16,7 0 15 0,5-7 29 16,-1 6 8-1,10-4-5-15,3 5-12 0,7 8-31 16,-4-3-18-16,7 3-41 16,4 3-18-16,10 6-20 15,2-1-2-15,1 6 5 16,-4-3-3-16,-2-1-7 15,-5 2-5-15,0 4-9 0,-9-4 0 32,-14 6-9-32,-8-3-21 0,-18 1-53 15,-9 1-26-15,-9 2-52 16,-4-3-48-16,3-10-259 16,2-4 284-16</inkml:trace>
  <inkml:trace contextRef="#ctx0" brushRef="#br0" timeOffset="129693.58">21055 15454 1758 0,'22'-21'155'0,"0"2"106"0,0 3-75 15,-6-4-90-15,0 4-31 0,3-1-43 16,-5-4-12-16,5 6-9 15,2-4-1-15,2 3-69 16,4 2-56-16,5 3 69 16</inkml:trace>
  <inkml:trace contextRef="#ctx0" brushRef="#br0" timeOffset="130132.18">22008 15559 393 0,'19'0'164'16,"1"-1"170"-16,-5-2-47 0,-3 1-73 16,-1-4-24-1,-4 4-20-15,1-1 1 16,-1 3-4-16,-2 6-7 0,-5 7-23 15,-1 4-19-15,-10 5-47 16,-10 4-20-16,-9 8-40 16,-6 7-24-1,-15 8-46-15,-4 2-19 0,6-7-42 16,5-6-31-16,17-21-160 16,13-12 182-16</inkml:trace>
  <inkml:trace contextRef="#ctx0" brushRef="#br0" timeOffset="130318.63">21745 15533 1902 0,'7'14'115'0,"3"5"55"0,1 3-56 16,11 17-40-1,10 5-11-15,12 15-23 16,2-1-8-16,2-3-18 15,-2 2-7-15,3-11-77 16,2-1-55-16,1-11-115 16,0-4-265-16,0-23 308 15</inkml:trace>
  <inkml:trace contextRef="#ctx0" brushRef="#br0" timeOffset="130592.58">22625 15465 729 0,'1'6'416'0,"10"8"-191"16,4-3 344-16,0 3-311 16,-5-1-95-16,-1 6-30 0,-9 9-48 15,-4 9-17 1,-9 18-30-16,0 6-11 0,2 13-19 31,0-3-7-31,11 0-26 0,7-12-27 16,12-12-66-16,3-7-46 15,3-18-109-15,3-8-146 0,-7-25 244 16</inkml:trace>
  <inkml:trace contextRef="#ctx0" brushRef="#br0" timeOffset="130992.67">23098 15540 1903 0,'0'2'79'0,"-3"-2"16"16,-5 0-61-16,8 6-30 15,-3 2 14-15,-3 10 36 16,1 5 16-16,-3 10 18 15,3 5-15-15,8 16-40 0,7 1-17 16,1 6-30-16,5 1-5 16,7-21-7-16,4-6-4 15,14-23 15-15,5-9 9 0,8-15 32 16,-1-4 25-16,-4-19 41 16,-5-4 8-16,-9-13-7 15,-10-2-10-15,-11-10-20 16,-1 2-9-16,-21 9-8 15,-9-9-8-15,-23 13-17 16,-13 8-9-16,-14 21-16 16,-5 16-10-16,-2 20-30 15,12 8-16 1,13-4-66-16,5 1-65 16,19-2-193-16,11-10 209 0</inkml:trace>
  <inkml:trace contextRef="#ctx0" brushRef="#br0" timeOffset="131619.2">24008 14900 1079 0,'13'-9'192'32,"0"-2"275"-32,-10 0-360 0,-3 3-15 15,-10-3-15-15,-5 4 6 16,-9 1 28-16,-3-2-5 16,-3 5-9-16,-3 0-18 0,0 4-37 15,0 12-16-15,3 12-30 16,6 7-11-16,5 12-22 15,11-1-3-15,8-6-5 16,7-3 5-16,13-17 12 16,4-4 6-16,6-12 18 15,4-4 9-15,-5-14 17 16,-2-1 8-16,-2-4 13 16,-1 0 4-16,-4 2 6 15,-3 4-1-15,-10 3 9 16,-3 13 7-16,-10 14-7 15,-3 10-4-15,1 19-24 16,-3 4-17-16,6 11-14 16,5 7-3-16,5-2-2 15,4-1-31-15,5-4-26 0,-1-12-18 16,-2-7-76 0,-3-6-14-16,1-6 91 0</inkml:trace>
  <inkml:trace contextRef="#ctx0" brushRef="#br0" timeOffset="161068.06">18537 17215 749 0,'-14'11'104'15,"-2"-1"93"-15,4-6-40 0,-2-4-25 16,1-1-1-16,8-4 18 16,-4-6 6-16,20-2 14 15,5-1-4-15,9 3-24 0,16 0-24 16,11 10-58-16,11 1-20 31,17 0-32-31,9 0-4 16,1-2-3-16,-4-3-11 15,-11 5-39-15,-20 0-19 0,-16 3-80 16,-7-3-73 0,-15 2 130-16</inkml:trace>
  <inkml:trace contextRef="#ctx0" brushRef="#br0" timeOffset="161306.01">18569 17375 1515 0,'-6'1'174'15,"-1"-1"139"-15,1-5-169 0,3 2-23 16,4 6-51-16,9 5-9 0,10 8-26 16,10 5-12-1,11-3-15-15,8 0-7 16,13-9-23-16,4 1-24 0,11-10-72 15,9 0-47-15,-8-5-164 16,-5-8 180 0</inkml:trace>
  <inkml:trace contextRef="#ctx0" brushRef="#br0" timeOffset="161651.02">19638 16999 1601 0,'7'-5'155'0,"-4"7"106"15,8 1-48 1,-9 10-47-16,2 17-25 16,3 9-29-16,-3 8-13 15,3 21-39-15,-12-1-16 0,5 8-28 16,-5-7-9-16,-3-2-27 16,8 1-24-16,0-4-72 15,0 0-52-15,0-10-138 16,-1-7 162-1</inkml:trace>
  <inkml:trace contextRef="#ctx0" brushRef="#br0" timeOffset="161870.06">20143 17375 1391 0,'2'0'7'0,"1"3"124"0,5 0 109 0,-2 3-31 0,-6-3-70 15,-3-3-31-15,-13 0-128 16,-4 0-46-16,-4 0-119 16,12-1-206-16,-1-17 231 15</inkml:trace>
  <inkml:trace contextRef="#ctx0" brushRef="#br0" timeOffset="162305.84">20415 17092 1683 0,'12'-31'145'0,"6"4"83"0,4 2-16 0,6 3-65 32,5 3-35-32,8 6-37 15,2 5-19-15,7 14-31 0,-4-4 0 16,-14 22-17-16,-6 6 0 16,-15 9-4-16,-11 15-5 0,-17 7-17 15,-7 4-9-15,-13 1-13 16,-8-4 1-1,4-10 5-15,0-3 6 16,11-4 14-16,5-8 3 0,14-4 9 0,11 1 2 31,18-12 7-31,13 7 6 0,13-20 10 16,16-2 8-16,11-14-7 16,14-2-5-16,-4-12-11 15,7-4-2-15,-15-6-48 16,-15-7-49-16,-9-5-130 15,-11 1-132-15,-2-4 191 16</inkml:trace>
  <inkml:trace contextRef="#ctx0" brushRef="#br0" timeOffset="162585.08">21342 16993 1619 0,'-12'-2'181'0,"-1"7"143"16,-1 4-68-16,-4 15-87 0,-2-2-37 15,-2 7-59-15,3-1-21 16,-2 4-28-16,7 2-7 0,11 1-9 16,3-5-4-1,11-6-3-15,8-6 0 0,27 1 5 32,6-4 3-32,11 2 3 15,13 0 0-15,-10-1-1 0,0 1-2 16,-22 4-3-16,-14-4 0 15,-22 5-13-15,-3 4-16 0,-16-1-58 16,-11 6-51 0,-14 6-138-16,-12-3-162 0,-5 7 242 15</inkml:trace>
  <inkml:trace contextRef="#ctx0" brushRef="#br0" timeOffset="162781.7">21185 17037 1833 0,'18'-32'161'0,"14"-1"95"31,9-8-55-31,14-1-94 0,15-7-30 0,12-6-47 16,-5 0-1-16,-8-2-98 15,-7 5 419-15,-13 4-267 16</inkml:trace>
  <inkml:trace contextRef="#ctx0" brushRef="#br0" timeOffset="163669.79">22983 16498 1265 0,'-8'-7'135'0,"-6"-4"98"0,-3-3-66 0,-12 0-43 15,-4-5-18-15,-5 0-4 16,0 0-8-16,0 0-18 16,-3-4-11-16,0 15-11 15,0 8-10-15,-4 20-15 16,4 20-6-16,0 24-20 16,3 10-6-16,16 27-7 15,1 0-6-15,16 5-2 16,7-2 2-16,9-11 5 0,11-6 6 15,5-24 4-15,4-8-1 0,14-20 0 16,-1-10 1-16,8-19 1 31,2-6 0-31,1-14 0 16,2-10 0-16,-7-10 0 0,-1-14 0 0,-21-5-8 16,-10-4-9-1,-12 0-22-15,-9 7-9 16,-5 9 5-16,-8 6 8 0,-3 19 24 15,2 8 10-15,9 21 2 16,11 9 4-16,2 14 8 16,3 15 4-16,-5 1 8 15,-2 3-3-15,6 5-8 16,-1-8-6-16,4-11-11 16,-3-3-17-16,-2-13-64 15,1-3-35-15,-4-9-133 16,-2-12-285-16,-8-5 334 15</inkml:trace>
  <inkml:trace contextRef="#ctx0" brushRef="#br0" timeOffset="163852.4">22701 16928 1199 0,'1'0'202'0,"7"-1"182"0,9 1-156 15,13 1-18-15,16-2-49 16,6 1-22-16,3-10-63 15,-4-1-26-15,-4 0-39 32,-14-6-11-32,0 6-73 0,-6 0-58 0,-8-7-73 15,2-1 84-15</inkml:trace>
  <inkml:trace contextRef="#ctx0" brushRef="#br0" timeOffset="164302.03">23564 16463 1231 0,'6'0'198'0,"-1"3"188"0,-1 2-61 16,4 9-79-16,-3 7-45 16,3 16-74-16,1 4-37 15,1 19-42-15,-4 3-20 16,-3 10-19 0,7 4-4-16,-9 8-18 15,2 4-22-15,-1-3-68 0,1-4-54 0,-1-17-132 31,2-13-76-31,7-27 197 0</inkml:trace>
  <inkml:trace contextRef="#ctx0" brushRef="#br0" timeOffset="164532.42">23926 16318 1168 0,'22'-30'216'16,"-1"6"158"-16,-7 24-73 15,-1 16-35 1,-2 31-54-16,-8 15-27 0,-3 36-68 16,-6 3-27-16,-7 7-46 15,7 0-17-15,-7-20-18 0,5-6-7 16,5-10-33-16,3-5-22 16,10-9-80-16,-4-15-66 31,2-20-267-31,1-13 267 0</inkml:trace>
  <inkml:trace contextRef="#ctx0" brushRef="#br0" timeOffset="164713.31">23486 16709 1762 0,'-1'19'156'0,"13"5"87"15,7-9-36-15,25-5-83 16,21-5-32-1,8-10-44-15,-2-3-17 0,4-2-26 16,-13-8-37-16,-5 0-110 16,3 6-282-16,-18-10 249 15</inkml:trace>
  <inkml:trace contextRef="#ctx0" brushRef="#br0" timeOffset="165176.92">24258 16737 1704 0,'-8'-1'144'0,"0"4"101"0,6 3-45 15,7-3-56-15,4 1-24 16,20-3-43-16,-1-1-12 0,15 6-11 15,-10-12-12-15,5 5-10 16,14-1-6 0,-2 2-11-16,1 2-1 15,-4 1-4 1,-9 3-1-16,-11 5-1 16,-2 3 1-16,-20 0 1 15,-5 9-5-15,-17 3-18 16,-12 1-15-16,-10 9-35 15,-9 5-11-15,-2 8-15 16,-4 3 12-16,1 8 29 16,-1 0 18-16,24-5 34 0,11-4 12 15,19-16 21-15,19-7 9 0,8-15 10 16,25-2-2-16,17-8-9 16,-4-3-8-16,23-7-16 15,-7-5-8-15,13-5-11 16,7-1-7-16,-17-1-47 15,-2-3-57-15,-27 2 59 16</inkml:trace>
  <inkml:trace contextRef="#ctx0" brushRef="#br0" timeOffset="205470.03">895 12427 869 0,'-3'0'143'0,"-3"2"98"0,-4 6-44 16,-2-3-31-16,-1 2-44 0,10 0-16 15,-5-1-19-15,6-3-2 16,-1 0 3-16,-2 2 3 16,10 1 2-16,-3 4-1 15,9 14-6-15,1 6-3 0,-7 17-6 16,0 8-10 0,-5 19-13-1,0 10-8 1,-6 17-32-16,2 7-5 0,-7 11-9 15,2 1-4-15,-10-18-4 0,8-3-11 16,1-23-33-16,-1-18-28 16,19-13-81-16,-5-20-67 15,16-25 124 1</inkml:trace>
  <inkml:trace contextRef="#ctx0" brushRef="#br0" timeOffset="206030.92">1387 12516 1624 0,'3'0'96'0,"-15"-2"-20"0,9 5 83 0,-7 0-22 16,-1 12-31-16,-8 4-17 15,18 23-17-15,-7 10-12 16,17 24-14-16,2 15-11 16,0 13-20-16,10 15-8 0,-10-1-6 0,11-1-7 15,3-9-23-15,-17-11-9 32,9-18-9-32,-1-12 7 15,-16-24 25-15,3-16 11 0,-7-23 11 16,-11-10 2-16,-7-30 16 15,-4-15 6-15,-9-34 12 16,-6-16 3-16,1-30-4 16,17-7-1-16,10 0 8 15,13 6 9-15,19 20 10 16,8 13 4-16,12 31-14 16,2 6-11-16,8 29-15 15,-8 8-10-15,2 17-10 0,-1 2-7 16,-4 9-11-16,3 6 1 15,-11 14-2 1,-4 0 5-16,-15 12 4 16,-11 3 3-16,-18 4-5 0,-7 4-9 0,-18 1-10 31,1-3-11-31,-4-4-18 16,0-10-10-16,-4-11-37 15,2-5-24-15,6-6-80 0,17-5-69 16,25 5 150-16</inkml:trace>
  <inkml:trace contextRef="#ctx0" brushRef="#br0" timeOffset="206368.88">2482 12437 1483 0,'-9'-14'151'0,"-12"-1"87"0,-6 4 5 16,-12 10-38-16,-10 1-35 15,2 16-24-15,-7 7-34 16,7 18-38-16,6 16-18 0,1 20-37 16,1 4-4-16,12 13-16 15,7 10-2-15,24 4-4 16,20 5 0-16,14-23 0 15,9-13 1 1,13-28-1-16,0-14 1 16,11-16 1-16,3-13-6 15,5-15-20-15,-2-10-22 16,2-16-80-16,-5-1-71 0,-4-13 111 16</inkml:trace>
  <inkml:trace contextRef="#ctx0" brushRef="#br0" timeOffset="207243.5">875 14608 1407 0,'11'-4'129'16,"-10"-3"89"-16,2 7 5 0,-6 8-81 15,0 6-18 1,-2 18-54-16,2 4-25 0,3 16-26 16,7 7-8-16,-3 4-10 15,6 3-1-15,-7-8-42 16,-2-1-28-16,7-16-76 16,-3-5-66-16,5-17 121 15</inkml:trace>
  <inkml:trace contextRef="#ctx0" brushRef="#br0" timeOffset="207410.87">851 14314 1530 0,'0'-4'97'0,"-3"1"39"15,3-3-77-15,0 3-58 0,1-10-340 31,12 0 243-31</inkml:trace>
  <inkml:trace contextRef="#ctx0" brushRef="#br0" timeOffset="207943.2">1293 14656 1698 0,'1'80'51'16,"-5"-14"-21"-16,-4-14-14 0,-2-6-3 15,-2-8-6-15,10-13-5 0,4-3-2 16,5-12-1-16,8-10 4 16,4-13 25-16,-1-10 14 15,8-17 35-15,-1-6 13 0,10-12 8 16,-2 1-3 0,5 7-14-1,-4 12-9-15,-7 19-30 0,5 17-10 16,-5 26-21-16,1 19-7 15,-8 18-22 1,4 12-17-16,-10-9-10 16,1-8-1-16,8-20 21 15,-1-14 16-15,-1-32 9 16,2-5 3-16,1-22 5 0,-7-2 6 0,-4-8 13 16,-2-4 2-16,-5 7-2 31,-2-2-6-31,-3 13-12 15,-1 10-2-15,0 10-1 0,0 13-2 16,8 0-1-16,-2 3-1 16,18 7-1-16,1-7 1 15,12 1 5-15,2 1 7 16,2 0 22-16,2 7 10 16,-1 3 8-16,-12 5-4 0,-5 5-16 15,-12 5-6 1,-10 16-16-16,-1 0-8 0,-10 14-62 15,-11-5-50 1,3-8-116-16,-1-7-126 16,-4-20 199-16</inkml:trace>
  <inkml:trace contextRef="#ctx0" brushRef="#br0" timeOffset="208121.08">2088 14219 1617 0,'20'-27'153'0,"6"7"89"15,7 32-48-15,-3 12-28 0,0 22-21 32,-7 12-13-32,-12 16-61 15,0 8-25-15,-3 17-48 16,-3-7-38-16,6-2-171 0,-3-4-199 16,8-18 224-16</inkml:trace>
  <inkml:trace contextRef="#ctx0" brushRef="#br0" timeOffset="208621.43">2329 14895 1355 0,'13'-53'189'16,"6"-2"116"-1,8 6-81-15,9 6-53 16,10 12-54-16,6 12-16 16,0 19-52-16,-3 3-20 15,-5 24-22-15,-14 4-13 16,-5 12-57-16,-11 4-9 15,-8-3-35-15,-2 10 9 0,-14-15 56 16,9-6 9-16,-7-15 53 16,6-17 20-16,-6-15 25 15,11-13 6-15,8-17 0 16,2-14-8-16,14-4-11 16,1 4-6-16,18 3-14 15,11 7-11-15,4 11-18 16,4 2-1-16,-10 11-2 0,2 4 0 15,-16 9 1 1,-3 3-1-16,-21 8 6 0,-4 0 5 16,-13 5 10-1,-3-4 8-15,-8 2 1 0,-10 0-1 16,1 4-6 0,-2-1-8-16,-2 11-8 15,7 2-5-15,9 10-7 16,5 2-4-16,10-1-3 0,6 5 1 15,9-7 2-15,2 5 3 0,-1-1 6 16,0 3 0 0,-20-2-19-16,-3 5-7 0,-18-4-3 15,-15 1-1-15,-19-10-5 16,0-6-20-16,-8-17-94 16,5-5-74-16,0-24 118 15</inkml:trace>
  <inkml:trace contextRef="#ctx0" brushRef="#br0" timeOffset="209060.65">4094 14574 1859 0,'13'3'207'0,"4"9"98"0,-9 11-79 16,-1 13-45-16,1 24-90 16,-8 4-28-16,0 18-42 0,0 8-10 15,0 8-28-15,-4 5-29 16,-2-1-108-16,3-10-74 0,0-10-238 31,-2-11 248-31</inkml:trace>
  <inkml:trace contextRef="#ctx0" brushRef="#br0" timeOffset="209303.63">4134 15055 876 0,'13'-103'181'0,"-1"13"173"15,10 7-60-15,5 28-59 16,3 12-42-16,8 19-48 15,0 15-18 1,0 10-35-16,-5 7-20 0,-3 5-30 16,-3 3-7-16,-15 6-9 15,-2 5 2 1,-20 10-5-16,-12-5-4 16,-9 7-3-16,-7-1-8 0,-11-16-19 15,1 5-16-15,6-16-70 16,2-8-44-1,18-1-113-15,7-7-82 0,16-15 185 0</inkml:trace>
  <inkml:trace contextRef="#ctx0" brushRef="#br0" timeOffset="209773.43">4631 14812 1405 0,'33'38'155'0,"3"-8"98"16,1-10-65-16,-4-7-28 0,1-18-33 15,0-8-8-15,-5-13-26 16,-3-9-7-16,-6-9-21 16,-9 1-11-16,-11-6-10 31,2 11-1-31,-23 8 10 0,2 1 1 16,-7 19-15-16,-11 4-8 15,7 26-28 1,-1 10-6-16,7 21-9 0,5 9 0 15,8-4 0-15,11 4 1 0,16-16 1 32,4-7 0-32,12-15 5 0,6-10 2 15,3-4 3-15,8-1 2 16,3 2 4-16,-2-1-1 0,1 6 0 16,-12 5 0-16,-10 5-6 15,-7 1-15-15,-22 3-30 16,0-2 0-16,-13-3 5 15,0-9 15-15,-1-15 30 16,0-15 3-16,6-14-1 16,8-6 7-16,16-7 12 15,9-2 3-15,18-1 2 0,7-1-7 16,15 12-14 0,3 3-4-16,-4 12-3 15,0 2-5-15,-15-4-50 16,1 3-45-16,-7-14 51 15</inkml:trace>
  <inkml:trace contextRef="#ctx0" brushRef="#br0" timeOffset="210573.59">2359 15662 1515 0,'-5'-10'152'15,"1"4"127"-15,-1 3-87 0,-5-3-13 16,-4 4-41-16,-11 0-42 16,-10-1-20-16,1 8-46 15,-1 12-9-15,-9 13-12 16,11 10-12-16,-2 21-12 15,10 4-3-15,25 9-8 16,9-3 0-16,32-22 3 16,10-13 1-16,7-31 8 15,8-8 4-15,-7-29 6 16,5-4 4-16,-1-13 5 16,-9-5 4-16,-16 2 4 15,-13 7 1-15,-15 16 4 16,-12 10-1-16,-15 30-8 15,-4 19-5-15,-4 29-20 16,1 9-6-16,15 4 1 16,10-7 1-16,23-23 4 0,8-15 3 15,13-22 1 1,3-16 1-16,4-14 10 0,-10-13 3 16,-4-14 13-16,-5 0 9 15,-6-7 14 1,-5 6 7-16,-3 15 16 15,-5 9 2-15,-14 28 5 0,10-5-10 16,-13 37-25-16,3 13-11 16,14 27-20-16,-5 8-2 15,9-2 0-15,4 5-3 0,-10-4-9 16,3-4-8 0,-15 3-2-16,-2-1-3 0,-17-7 9 15,-5-7 3-15,-7-17-7 16,-7-10-15-16,-9-24-42 15,1-11-24-15,-5-30-76 16,1-17-46-16,12-23-34 16,13-5 114-16</inkml:trace>
  <inkml:trace contextRef="#ctx0" brushRef="#br0" timeOffset="210776.59">3492 15991 2129 0,'-27'19'116'0,"-5"13"12"15,-13-2 2-15,-7 8-86 16,1 1-16-16,12 2-27 16,15 5-8-16,24 3-77 0,11-5-64 15,21-8-473-15,20-7 383 16</inkml:trace>
  <inkml:trace contextRef="#ctx0" brushRef="#br0" timeOffset="211155.57">3907 15507 1618 0,'-13'-23'232'15,"1"4"152"-15,-1 33-163 16,-1 10-54-16,-2 23-108 15,2 13-31-15,6 19-20 16,5 18-5-16,14 6-5 16,4 3-7-16,11-21-9 15,10-10-4-15,18-30-4 16,6-12 5-16,6-19 8 0,-3-14 6 16,-11-13 7-1,0-10 5-15,-11-17 7 16,-3-7 3-16,-10-10 12 15,-9-3 17-15,-16 10 25 16,-4 7 11-16,-20 20 18 16,-4 18-5-16,-3 25-28 15,1 24-15-15,10 24-36 16,7 8-15-16,24 1-10 16,16-1-3-16,25-22-2 15,15-7-18-15,26-31-36 0,4-16-43 16,12-27-101-16,1-9-59 15,-9-12 140-15</inkml:trace>
  <inkml:trace contextRef="#ctx0" brushRef="#br0" timeOffset="-208762.59">3727 12713 808 0,'-5'5'144'0,"0"-2"137"0,1 0-43 16,4-2-51 0,0 4-31-16,9-2-24 0,2-1-6 15,10 6-13 1,7-7-1-16,13 1-24 15,11 0-21-15,10-2-16 16,-2-4-15-16,0 4-24 0,-10 0-2 16,-9 4-54-16,-9 0-38 15,-15 7-147-15,-12-3-358 0,-7 10 356 16</inkml:trace>
  <inkml:trace contextRef="#ctx0" brushRef="#br0" timeOffset="-208555.55">3840 12995 1790 0,'-9'10'183'0,"3"-1"103"0,6-4-110 16,3-4-30-16,13-1-65 16,7-1-18-16,20-4-36 15,6-3-12-15,9 2-9 16,7-2-20-16,3 3-74 15,6-4-74-15,2 1-250 16,6 5 233-16</inkml:trace>
  <inkml:trace contextRef="#ctx0" brushRef="#br0" timeOffset="-207989.67">5079 12609 926 0,'-3'-2'188'16,"1"1"140"-16,-6 4-99 0,-3 6-36 0,-8 9-68 31,2 0-23-31,-5 8-42 15,3-3-12-15,2 6-26 16,9 4-7-16,8 8-9 16,4 0-5-16,15 11-2 0,2 0-1 15,12-2-1-15,5-1-1 16,1-17 1 0,1-10 1-16,2-16 2 0,1-6 2 15,-4-14 3 1,-7-5 9-16,-8-20 15 0,-7-9 5 0,-9-15 15 31,-7-3 0-31,-10-2 5 0,-10-1 3 16,-19 12-9-16,-1 5-8 0,-5 21-24 31,1 13-16-31,3 28-37 0,-2 7-36 16,2 15-92-16,4 4-64 0,14 2 119 15</inkml:trace>
  <inkml:trace contextRef="#ctx0" brushRef="#br0" timeOffset="-207778.46">5754 12904 2036 0,'0'1'178'15,"0"1"84"-15,-1-2-88 16,-3-5-90-16,1 0-49 16,-5-3-72-16,0-3-59 0,7 7 54 31</inkml:trace>
  <inkml:trace contextRef="#ctx0" brushRef="#br0" timeOffset="-206685.59">6585 12432 1000 0,'16'5'161'0,"-6"0"145"0,-2 2-19 15,-16 0-81-15,3 1-25 16,-11-2-59-16,-6 0-27 0,-5-3-35 31,-6 1-20-31,-6 0-21 0,-4-2-8 16,-7 1-10-16,-2 3-2 0,7-2-2 15,8-1-1-15,16 5 1 16,4-7 1-16,12 9-3 16,5-6 1-16,6 11 2 15,10 7 1-15,-6 4 3 16,5 4 1-16,-10 15-2 15,-5-4-1 1,-3 9-2-16,-7 4-2 16,-1-4-3-16,2-4-1 0,1-13 1 15,3-8 2-15,1-12 3 0,7-9 2 32,9-7 0-32,7-8 0 0,10-4 1 15,9-1 0-15,6-5 0 16,6 7 0-16,9 1 0 15,2 7-1-15,4 6 0 0,1 2 0 16,-12 6 0 0,-4 4 1-16,-25 9 6 15,-14 4 6-15,-22 11 10 16,-14 7 3-16,-28 7-2 0,-11 7-5 16,-14 0-5-1,-9-4 0-15,5 1-2 16,-2-8-2-16,10-8-9 0,3-16-15 15,-2-19-27-15,9-8-27 0,1-33-146 16,9-14 135 0</inkml:trace>
  <inkml:trace contextRef="#ctx0" brushRef="#br0" timeOffset="-166294.24">7829 15555 732 0,'1'-5'94'0,"1"2"81"0,-2-2-13 0,0 3-23 31,-2-5 5-31,1 7 6 16,1 0-4-16,-5 1-15 15,-1 5-12-15,-7-1-24 16,-1 6-9-16,-2 16-15 16,-5 8-8-16,6 12-20 15,-1 10-7-15,6 17-20 16,6 3-8-16,10 13-10 15,15 3-2-15,9-17-2 16,6-18-2-16,5-26 1 16,9-28 1-16,4-22 4 15,-4-22 4-15,-2-26 20 16,-10-4 14-16,-24-16 22 16,0 5 4-16,-17 2-12 0,-16 4-10 15,-17 15-18 1,-20 6-8-16,-5 20-5 15,-5 8-6-15,12 18-6 0,13 8-4 16,9 8-14-16,12 11-19 0,10-3-67 16,10-3-69-16,10-6 93 15</inkml:trace>
  <inkml:trace contextRef="#ctx0" brushRef="#br0" timeOffset="-166056.85">8468 15648 2040 0,'-11'11'138'0,"-2"-7"56"0,2-5-80 15,3-4-68 1,3-7-25-16,5-3-76 0,5-2-57 15,6 3-217 1,13 7 179-16</inkml:trace>
  <inkml:trace contextRef="#ctx0" brushRef="#br0" timeOffset="-164461.45">8941 15465 529 0,'9'-8'155'15,"7"2"119"-15,-5-6-33 16,2 0-10-16,-2-1-24 16,-6-1-9-16,-1 3-21 15,-4 11-12-15,-4-11-40 16,-4 8-23-16,-8 4-48 15,-3 4-22-15,-9 12-22 16,-2-1-6-16,-11 22-4 16,-13 2-3-16,10 24-5 15,-5 13 0-15,17 24-2 0,15 10 0 16,28 10 1-16,21-2 1 16,10-30 1-16,9-10 1 15,2-33 1-15,-13-26 0 0,7-20 4 16,-9-14 3-16,-11-27 20 15,3-8 10-15,-11-15 20 16,-13-9 5-16,-8-1-5 16,-2 8-4-1,-17 7-13-15,-1 12-3 16,1 20-19-16,-2 13-6 16,-4 22-12-16,6 13-15 15,-4 13-54-15,11 4-41 0,11-2-130 16,6-4-327-16,32-23 354 15</inkml:trace>
  <inkml:trace contextRef="#ctx0" brushRef="#br0" timeOffset="-164056.27">9386 15618 1054 0,'-3'-7'194'0,"4"0"144"31,7-3-113-31,-6 8-27 0,9 2-71 16,-3 2-19-16,14 0-43 15,12-2-15-15,7-8-23 16,-3 3-9-1,6 3-10-15,-9 2-3 0,-2 15-2 16,-6 7 1-16,-22 9 1 16,-7 10-8-16,-25 18-18 15,-1 7-7-15,-11 11-6 16,-6 0 8-16,9-4 14 16,6-5 7-16,14-13 1 0,8-6 1 15,27-13-3-15,-1-8 0 16,15-13 1-16,3-9-14 15,7-19-67 1,4-9-154-16,11-20 139 16</inkml:trace>
  <inkml:trace contextRef="#ctx0" brushRef="#br0" timeOffset="-163812.19">10088 15693 1288 0,'-41'37'147'0,"1"7"119"15,6-2-85 1,11 4-53-16,8-6-39 16,19-12-48-16,17-4-14 0,20-12-11 15,9 1-4-15,21-2 0 16,-11-3-1-16,-1 6-6 16,-9 2 0-16,-23 3 1 15,-2 9 1 1,-23 7-31-16,-2 6-46 0,-21 12-192 15,-2 4-264 1,-20 6 294-16</inkml:trace>
  <inkml:trace contextRef="#ctx0" brushRef="#br0" timeOffset="-163632.82">9965 15708 1304 0,'58'-37'173'0,"-1"3"137"0,-7 8-80 16,-2 3-98-16,-7 2-50 16,-13-9-50-16,7-1-36 15,1-10-50 1,7-18 37-16</inkml:trace>
  <inkml:trace contextRef="#ctx0" brushRef="#br0" timeOffset="-163232.84">11347 15473 1560 0,'20'-10'140'0,"-10"7"72"0,-1 8-25 0,1 26-84 0,-9 18-36 31,1 25-43-31,-4 10-11 0,-3 12-28 16,-2 7-53 0,-3-1-219-16,4-12 180 0</inkml:trace>
  <inkml:trace contextRef="#ctx0" brushRef="#br0" timeOffset="-162853.4">11179 15558 1410 0,'21'-41'193'16,"6"1"150"-16,6 10-70 16,14 10-85-16,7 4-44 15,7 13-40-15,-1 3-24 0,-8 17-44 31,-14 1-12-31,-19 15-19 0,-11 6-6 16,-17 13-19-16,-12 8-8 0,-18 3-18 31,9-4-6-31,-10-15 14 0,12-6 8 16,14-19 14-16,9-18 7 0,6 5 8 31,18-7 4-31,15 1 13 16,2 5 6-16,-3-2 5 15,5 6-4-15,-10-1-4 0,1 5-5 0,2 10-7 0,-13 6 0 32,-9 9 1-32,-6 9 2 15,-19-3 2-15,-10 3-1 0,-17 5-13 16,-6-4-16-16,-5 4-65 16,6-8-58-16,2-13-241 15,11-18 221-15</inkml:trace>
  <inkml:trace contextRef="#ctx0" brushRef="#br0" timeOffset="-162671.9">11716 15823 1228 0,'33'-3'225'0,"3"9"181"16,-3 21-129 0,-9 9-44-16,-11 19-81 15,-10 5-38-15,-3 2-66 0,-2-9-19 16,4-15-58-16,4-11-50 0,10-21-163 15,1-4-127 1,8-31 189-16</inkml:trace>
  <inkml:trace contextRef="#ctx0" brushRef="#br0" timeOffset="-162548.94">11952 15712 1090 0,'-31'-3'183'0,"-5"3"178"16,-1 6-236-1,1 4-74-15,9-10-242 0,8-11 136 0</inkml:trace>
  <inkml:trace contextRef="#ctx0" brushRef="#br0" timeOffset="-162079.33">12347 15045 1635 0,'1'37'204'0,"-2"15"197"16,-2 15-155-16,-19 31-100 0,6 5-52 15,-9 10-70-15,6-2-17 16,14 1-13 0,5 0-35-16,16-19-104 15,-2-13-5-15,22-31-7 16,-3-21 34-16,4-26 107 16,5-10 7-16,-6-33 33 0,5-14 11 15,1-27 24-15,-3-16 5 16,-4-12 17-16,-7-12 13 15,-12-6 6 1,0 7 3-16,-10 20-11 0,7 24-14 16,-4 52-16-1,-3 23-9-15,-6 40-24 16,-4 20-10-16,-6 37-17 16,5 7-2-16,-1 7-21 0,6-5-21 15,11-20-15 1,8-18-5-16,16-27 6 15,11-16 21-15,-9-25 17 0,1-14 8 16,-13-17 19-16,-9-5 5 16,6-1 5-16,-7 4 1 15,-1 11 2-15,2 12-3 16,-5 18-7-16,-4 13-2 16,-11 20-6-16,1 10-6 0,-5 5-20 15,3-4-18-15,16-16-103 16,-2-17-73-1,9-22-148-15,7-15-167 0,2-24 301 16</inkml:trace>
  <inkml:trace contextRef="#ctx0" brushRef="#br0" timeOffset="-161982.3">13215 15570 1008 0,'-5'-36'217'0,"-2"6"199"16,-10 11-159-16,-2 14-62 16,-6 2-123-16,8 5-104 15,7-5 6-15</inkml:trace>
  <inkml:trace contextRef="#ctx0" brushRef="#br0" timeOffset="-161522.17">13514 15741 2145 0,'-12'49'203'0,"1"-2"86"16,-4-9-87-16,12-11-116 15,0-9-56-15,5-3-26 16,-4-3-5-16,16-5-13 15,12-1-4 1,8-11 0-16,12-9 2 16,-10-11 11-16,2-5 4 0,-3-5 3 15,0 7 3-15,-9 4 3 16,-11 2 2 0,-22 6 3-16,-5 4-1 15,-12 10-3-15,-1 2-4 16,3 5-6-16,3 7-4 0,0 10-5 15,9-3-3-15,15 0-12 16,9-8 0-16,21-11 3 16,6-11 3-16,3-8 16 15,5-1 3-15,-3-5 3 16,-5 1 1-16,-14 10 1 16,-4 3 3-16,-13 6 3 0,-9 5 1 15,-1 0 2-15,-1 3 2 0,-4 15 6 31,3 2 0-31,13 7-3 0,7 3-4 0,26 3-14 32,2 0-1-32,18 0 2 0,3-8-20 0,-10-14-60 31,6-11 357-31,-3-20-234 16</inkml:trace>
  <inkml:trace contextRef="#ctx0" brushRef="#br0" timeOffset="-161191.46">10193 16561 496 0,'10'-7'58'0,"-1"1"83"16,-4 8-142-16</inkml:trace>
  <inkml:trace contextRef="#ctx0" brushRef="#br0" timeOffset="-159782.48">10522 16868 841 0,'4'11'193'15,"4"0"227"-15,-5-7-143 0,-3-4-62 0,-1-4-27 16,-9-5-39-16,1-1-19 0,-10-4-35 16,-5-2-10-1,-4-7-25 1,-10 5-8-16,5-2-20 15,3 7-12-15,1 15-12 16,6 7-12-16,2 25-8 16,4 7-2-16,8 18 1 15,4 3 2-15,5-5-7 16,5-12 2-16,12-19 1 16,0-17 2-16,8-15 13 0,2-16 9 15,10-16 16-15,0-5 11 16,0-6 13-16,-7-1-5 0,-8 12 1 15,-8 11-8-15,-11 18-6 16,-3 12-4-16,-1 35-14 16,-7 6-3-1,3 22-18-15,2 15-17 0,4 4-60 16,12-3-62 0,11-24-121-16,9-17-41 0,17-36-79 15,13-16-19-15,13-22 29 16,1-16 56-16,-4-3 209 15,-15 1 152-15,-12 10 233 16,-10 7 57-16,-18 12 39 16,-9 3-18-16,-17 17-70 15,-9 2-40-15,-19 10-88 16,-2 7-43-16,-10 7-48 16,6 7-19-16,9 4-23 15,3 3-10-15,19 6-20 16,8 0 2-16,20 6-7 15,5-7-8-15,11-7-7 16,7-3-1-16,-7-17 7 16,3-13 8-16,2-17 13 0,-8-14 3 0,-3-27 4 15,-4-10 7-15,-5-20 12 32,-6-8 6-32,-7-7 16 0,-8-8 5 15,-7-1 3 1,-4-5 3-16,2 24-12 15,4 21-3-15,5 42 1 0,4 27-11 0,5 43-4 16,-1 18-8 0,6 37-18-16,2 15 1 15,3 22-46-15,7 11-46 16,2 1-56-16,12-8-139 16,9-26-67-16,2-21-58 0,14-42-29 15,3-15 123-15,-2-38 135 16,0-13 137-16,-10-24 200 15,-12-2 68-15,-3-16 71 16,-5-4 4-16,-14 1-35 0,-3-1-26 16,-21 4-50-1,-2 4-25-15,-23 15-57 16,-2 10-22-16,-15 18-32 16,-2 13-10-16,5 21-21 15,-4 14-13-15,21 13-26 16,2 4-10-16,25-1-13 15,13-1-2-15,15-17 8 16,13-8 4-16,8-21 14 16,-3-12 6-16,-3-27 9 0,-2-11 3 15,3-32 10-15,-2-4 6 0,-2-21 21 16,-2-5 14-16,-12-9 17 16,-3-7 7-1,-19 3-9 1,-4 5-8-16,-3 35-12 0,-5 27 2 15,3 52-8-15,-2 24-7 0,2 50-16 16,-3 24-14-16,8 31-7 16,3 8-8-1,13 10-36-15,3-5-15 16,16-22-12-16,12-23-11 16,11-45 36-16,4-20 18 15,-1-34 15-15,-12-17 19 16,-8-22 9-16,-8-7 6 0,-3-19 11 15,-3-5 3-15,-10 1-3 0,4 9-5 16,-7 15-11 0,8 17-3-16,4 30-2 15,-1 11 0-15,5 32-2 16,0 9-1-16,3 8-5 16,-2-2-15-16,7-4-11 15,-1-10 1-15,-4-8 5 16,-8 0 12-16,-25-3 4 0,-16 1-2 0,-23-6-6 31,-13-3-5-31,-8-14-15 16,-7-9-16-16,-2-16-61 0,-7-20-69 0,-15-29 102 15</inkml:trace>
  <inkml:trace contextRef="#ctx0" brushRef="#br0" timeOffset="-159322.59">13912 16747 1714 0,'3'8'205'0,"-1"0"117"16,-7 3-123-16,-5 1-47 15,-5 4-80-15,-1 8-19 16,3 20-23-16,4 16-10 16,9 41-11-16,3 15-5 15,6 18-36-15,2 5-59 0,2-2-138 16,-2-9-92-1,0-25-140-15,-1-21-23 0,-3-48 268 16</inkml:trace>
  <inkml:trace contextRef="#ctx0" brushRef="#br0" timeOffset="-159069.03">13835 17222 1047 0,'-12'-114'188'15,"11"10"175"1,4 9-47-16,19 24-71 0,5 13-31 15,14 17-44-15,8 13-18 16,14 15-44-16,2 7-20 16,-12 17-31-16,-1 9-15 15,-31 12-9-15,-18 13-3 16,-14 20-9-16,-27 5-6 0,-8 13-23 16,-12-6-16-16,0-12-40 15,9-10-24-15,12-22-72 16,4-17-62-16,16-28-83 15,12-17-115-15,19-20 236 16</inkml:trace>
  <inkml:trace contextRef="#ctx0" brushRef="#br0" timeOffset="-158587.9">14158 16957 591 0,'57'4'212'16,"-12"9"220"0,-4 4-71-16,-7 4-99 0,-8-1-38 0,-2-7-45 31,3-4-12-31,3-12-27 0,5-11-14 0,2-13-18 31,1-4-12-31,-6-17-23 16,1 12-5-16,-14 3-22 0,-2 0-3 0,-17 17-6 15,-12-6-4-15,-20 16-4 16,-7 7-7-16,-10 12-13 16,3 11-8-16,2 17-11 15,4 4-6 1,20 12-3-16,1-5-2 15,19-16 5-15,9-4 1 0,20-10 5 16,12-2 3-16,14-10 4 31,8-2 1-31,8-8 3 0,14 0 0 16,-1 5 1-16,-8 2 0 16,-18 8-11-16,-22 8-15 15,-20 6-21-15,-13 5-3 16,-6-4 10-16,-8-3 16 0,-5-16 22 15,5-11 9-15,-5-27 11 16,4-14 7-16,15-22 9 16,-1-11 2-16,26 3 3 15,7 0-2-15,3 5-4 16,4 5-6-16,4 21-14 16,-5 5-5-16,2 21-18 0,-4 6-26 15,-11-1-66-15,-2 1-47 16,-11-8 72-16</inkml:trace>
  <inkml:trace contextRef="#ctx0" brushRef="#br0" timeOffset="-158164.82">16106 16537 1250 0,'-23'10'197'16,"0"7"159"-16,5 5-43 15,10 11-107 1,3 0-53-16,7 0-65 0,9 5-28 0,6 0-32 16,5-6-8-16,19 7-12 31,-5-4-3-31,-3 1-3 0,-3-1 2 16,-19-4 2-16,-9 9 4 0,-16-3 1 15,-18 12 0-15,-28 3-21 16,-4-1-25-16,-12-7-66 15,2-8-54-15,20-25-93 16,7-12-42 0,22-35 153-16</inkml:trace>
  <inkml:trace contextRef="#ctx0" brushRef="#br0" timeOffset="-157908.01">16146 16829 1149 0,'63'3'183'16,"-14"6"167"-16,-7 14-52 15,-10 5-99-15,-4 2-45 16,-7-5-66-16,-1-14-25 16,-4-16-21-16,6-7-2 15,0-17-9-15,-1-5-5 16,1-4-10-16,-6-3 0 0,-7-5 6 16,-7 7 5-1,-15 9 12-15,-4 5 3 0,-10 25-2 16,-2 3-12-16,6 31-18 15,-2 7-10-15,6 22-25 16,4 5-13-16,12 6-42 16,5 2-33-16,17-11-151 15,11-7-134-15,14-23 219 16</inkml:trace>
  <inkml:trace contextRef="#ctx0" brushRef="#br0" timeOffset="-157052.55">17046 16730 1387 0,'-4'-4'239'0,"-10"3"269"15,1 2-198-15,-25 7-121 32,-14 6-53-32,-21 12-86 15,-4 4-24-15,16 19-24 16,7 6-8-16,27 16-11 0,13 1-4 15,27-4-30-15,13-11-16 16,28-21-33-16,8-12-22 0,10-23-7 16,-1-10 5-1,-5-16 35-15,-3-7 25 16,-7-6 44-16,-12-3 15 0,-14 3 32 16,-6 1 29-1,-15 5 54-15,-6 7 22 0,-6 11 5 16,-6 9-17-16,-3 6-44 15,5 14-21-15,-4 10-33 16,-1 2-15-16,8 3-32 0,-1 0-8 31,11-16-5-31,2-2 0 0,5-12 24 16,4-9 7-16,4-10 7 0,1-6 3 0,1-12 9 31,-4 6 6-31,-3 1 8 16,-8 6 2-16,-5 16-2 15,-3 2-5-15,-5 14-10 16,-1 3-3-16,0 10-19 16,6 1-9-16,11 1-5 0,5-2-3 15,12-13 12-15,7-4 3 16,11-4 8-16,9-3 2 0,-2 2 2 16,-1 1 1-1,-1 0 0-15,-8 3 1 0,-1 3 0 16,-4-3 0-16,-13 4 2 15,-4 0 1-15,-12 3 6 16,-1-2 2-16,-13-2 2 0,-1-1 0 31,-11-5 2-31,-2 0-2 16,6-3-1-16,-1 0-3 0,14-4-10 16,0 3-4-1,2 2-2-15,10 4 1 16,1-2 1-16,9 1-1 0,6-9 0 15,-1-11 1-15,1-11 3 16,1-15 5-16,-7-17 17 16,-3-7 11-16,-13-16 28 15,2-4 8-15,-10-7 6 16,-5-6 3-16,-8 2-16 16,-5 4-3-16,4 22 1 15,0 17-4-15,4 40 10 16,1 26-8-16,-2 45-21 0,4 22-10 15,2 50-33-15,-1 17-22 16,7 13-55-16,1 5-18 0,12-5 44 31</inkml:trace>
  <inkml:trace contextRef="#ctx0" brushRef="#br0" timeOffset="-150922.12">7256 17239 1427 0,'-66'22'123'0,"7"-3"83"0,3-5-80 0,7-4-60 16,6-7-22-16,4-6-23 16,5-4-4-16,9-10-8 15,2-2 1-15,10-6-1 16,3-1-4-16,10 0-8 15,16-6-6-15,21 4-2 16,15-1 1-16,25 4 7 16,10 6 1-16,18 5 12 15,11 5 11-15,13-1 12 16,2 1 7 0,3 5-8-16,8-2-7 0,-11 9-12 15,8 0-4 1,-8 7-4-16,-13-1-2 0,3 10-1 15,-1 5-2-15,-12 8-2 16,-11 10 0-16,-18 15-2 16,-16 8-1-16,-17 15 2 15,-3 8 1 1,-4 1 2-16,8-7 1 0,20-11 0 0,12-10-1 16,20-12-3-16,4 0 2 15,12-3 0-15,3-1 1 0,15 6 0 31,5-1 0-31,0 2-1 0,5 0 0 0,1-3-1 32,9-3-1-32,20-19-13 15,2-4-4-15,18-21-15 16,-1-10-5-16,9-3 16 16,-6-2 4-16,-4 9 17 0,-6 5 4 0,-7 17 2 31,-4 5 1-31,-6 14 0 0,-8 0-1 0,-12 0-2 15,7-3-1-15,-1-12-5 16,2-3-5 0,9-15-7-16,-3-4 1 0,-12-5 3 15,9-6 5-15,-3 3 8 16,-3 3 3 0,-1 5 2-16,-1 0 0 0,7 2 1 15,-3-1-2-15,-4-1-1 0,-4-1-3 31,6-9-2-31,-8-1-2 16,5-6-20-16,0-5-13 0,4-8-23 16,6-5-19-16,-3-9-24 15,3-6-5-15,-12-9 10 16,-1 1 17-16,-4-4 47 16,-9 2 20-16,-14 15 41 15,-4-1 24-15,-11 10 36 16,-1 4 8-16,-3 7-22 0,-11-2-21 15,-1 2-37-15,-9-2-12 16,-4-6-9-16,-2 3-5 0,-8-5-17 31,-1-7-3-31,-10-7 2 0,-8-6 6 16,-6-8 27-16,-14-2 10 16,6-1 10-16,-7 1 7 0,-19-1 10 31,11 4 8-31,-18-1 11 0,-2 2 2 15,-9-13-15-15,-6-13-13 0,-5-9-20 16,-8-13-8 0,-2 3-5-16,2 4-1 0,0 9-2 0,3 1-4 31,4 10 6-31,-4 10 7 0,-6 7 19 16,-5 8 7-1,-6 10 0-15,-8-2-8 0,-5 0-16 16,-6 2-6-1,-16 3-5-15,-11-4-1 0,-24 7 0 16,-13 0 0-16,-15 5-2 16,-5 8 0-16,-20 2-1 15,-4 6 2-15,-7 4 3 16,-3 0 1-16,-2 4 6 16,-5-3 2-16,3 0 14 15,-6 5 10-15,2-1 13 0,9 2 2 16,-1-2-3-1,-1 0-9-15,14-7-14 16,-3-7-6-16,21-11-11 16,7-7-4-16,7-9 0 15,7 2-2-15,-1-1 3 16,6 4 3-16,12 3 11 0,3 0 8 16,-8 4 8-16,-6 2 1 15,0 5-12-15,3 0-8 16,2-5-10-16,0 0-1 15,-4-7-1-15,-6-7 0 16,10-4-1-16,11 1-1 0,-2 3 0 31,2 2 1-31,-10 6 0 0,-8-1-1 0,4 15 2 16,1 4-1 0,-9 8-1-16,-6 6-1 0,-21 9-1 15,2 10 0 1,-17 8-1-16,1 4 0 0,0 6-1 15,-7-5-2-15,-1 4-7 16,7-5-5-16,6 1-5 16,-1-2 0-16,10 2 8 15,-2 1 7-15,-3-1 9 16,5 4 1-16,3 4 0 16,-5 5 1-16,-1 8 0 15,-7 2 1-15,8 14-1 16,5 0-1-16,-3 6-2 15,3 3-3-15,-3 5 0 16,6-3 1-16,10 6 2 16,9-5 2-16,14 5 1 0,8 2 2 0,32 0 1 15,11 1-1-15,23 2-1 16,8-2-2-16,19 19-4 16,5 13-6-16,11 31-1 31,8 15-17-31,8 14-48 15,5 9-5-15,9-9 3 16,9-13 20-16,26-41 41 0,26-30-11 16,76-66 361-16,40-30-259 15</inkml:trace>
  <inkml:trace contextRef="#ctx0" brushRef="#br0" timeOffset="-148953.4">19547 18537 1512 0,'-2'0'86'15,"2"-5"39"-15,5-3-89 16,12-9-51-16,9-7-27 16,16-4-23-16,9 3 4 0,21 1 24 15,1 8 15-15,18 10 54 16,20 6 20-16,18 6 47 15,29 2 28-15,41 1 13 16,18-5-2-16,37-12-32 16,12-14-22-16,13-19-35 15,3-11-6-15,12-11 0 16,-10-2-3-16,11 7-12 16,-5 10-8-16,-6 25-18 0,-11 10-3 15,-45 26-6-15,-22 10-13 0,-66 13-20 31,-33 5-2-31,-47-7 11 16,-27-3 15-16,-37-12 29 0,-25-6 10 0,-59-10-5 16,-29-6-4-16,-58-13-11 15,-35-5-8-15,-44-4-15 32,-27 6-1-32,-17 13 3 15,-6 9 3-15,1 13 14 16,13 8 1-16,-10 9-1 0,10 1-1 15,-1 4 4-15,3-2-9 0,15-10-29 16,3-11-17 0,44-8-15-16,23-4 12 15,67-9 36-15,34-1 18 0,54-4 38 16,28-1 1-16,56-1 2 16,35 4 6-16,66-1-11 15,48 4 1-15,53-5-3 16,32 0-7-1,39-8-15-15,10-8-5 0,14-11-4 16,-1-4-1 0,-3 2 2-16,-17 7 0 0,-20 13-1 15,-21 8 0-15,-39 17-1 0,-16 3 0 16,-63 11-2 0,-31-3-4-16,-56-2-32 15,-33 2-22-15,-63-5-20 16,-46-2-30-16,-88-10-83 0,-42-12-84 15,-93-18 145-15</inkml:trace>
  <inkml:trace contextRef="#ctx0" brushRef="#br0" timeOffset="-144309.47">1644 13833 1367 0,'2'-8'151'31,"-2"3"128"-31,0 5-174 0,3 1-25 0,-3 7-40 16,5 3-3-16,0 0-14 15,3-3-9-15,4-6-7 16,4-2-2-16,9-5-2 15,10 0-1-15,11 1-2 16,10 1 0 0,12 6-2-16,11 5 1 0,6 4-1 15,5 6 2 1,7-3 0-16,8 4 0 16,20 0 2-16,4 0 2 0,8-5-2 15,-2-4 0-15,14-15-4 16,17-12-3-16,9-16 0 15,10-8 0-15,17-8 1 16,-7-3 3 0,10 14 1-16,12 5 4 0,-20 22 19 15,-2 6 7-15,-4 16 3 16,-5 2-3-16,-14 5-18 16,-4 1-7-16,-14-8-3 15,-15-7-1-15,-3-6 1 16,-12-7 0-16,-13-2-1 15,-18-2-1-15,-21 5-1 16,-9-1-2-16,-17 2 0 16,-2 6 0-16,-18 2 2 15,-7 6 3-15,-8 4 17 0,-10 1 6 0,-4 7 8 16,-11 6 0 0,-21 10-11-16,-6 3-4 15,-28 4-11-15,-15-1-4 0,-33-6-14 16,-15-5-8-16,-20-8 2 15,-4 2 1-15,-5-13 12 16,-3 3 7-16,-9-11 7 16,-6 0 1-16,1 5 3 15,-5-8-3 1,6-3-6-16,1-14 3 16,-6-10-32-16,10-5-12 15,7-9-2-15,1-4-4 16,34 4 26-16,3 1 10 0,11 15-2 15,4 5-1-15,7 15 3 16,7 5 3 0,19 6 3-16,-1 5 0 0,18 0 8 15,13 2 2-15,11-10 2 16,27 2-4-16,16-5-5 16,9-7-3-16,37 4-4 15,1 2 1-15,30 1 0 0,17 3 0 16,27 6 0-1,19-1 0-15,18 0 0 16,6-6 0-16,20-4 1 0,-8-9 1 0,17-3 1 31,15 0 0-31,-8-1 3 0,3 3 3 16,3 10 1-16,-17-4 0 16,-9 8-1-16,-2 2-2 15,-17-4 0 1,1 2 0-16,-17-4-1 0,-5-6-1 0,-21 4 1 15,-13-3-1 1,-15 4-1-16,-6 3 0 16,-28 5-4-16,-12 3-8 15,-33 1-18-15,-17-2-1 0,-34 0-1 16,-20 3 9-16,-25-7 20 16,-6-1 5-16,-11-2 9 15,3-2 4-15,-32-1 3 16,-6-2 1-16,-19 4-4 15,-3 2-5-15,-9 5-9 0,-15 1-3 32,-12 2-4-32,-7 2 0 0,5-3 3 15,10 2 1-15,10-2-19 16,9-7-4-16,10-1-10 0,11-1 0 16,19-4 17-1,10 0 3-15,41 0-3 16,19-3-14-16,33 5-26 15,17 2-5-15,20-6 7 16,31 6 16-16,52-2 28 16,26 1 7-16,34-3 5 15,16 2 5-15,27 3 6 0,2-1 4 16,6-7 5-16,18-5-3 16,-12-7 5-16,-2-6 0 15,9-2 3-15,-31-2 2 0,-15 11-5 16,-15 2-4-16,-40 17-7 31,-7 12-3-31,-49 26-7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13:09.6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8308 3372 833 0,'-3'6'87'16,"1"5"72"-16,-10 0-56 15,-2 4 6-15,-5-9 16 16,1 0 5 0,9-10-19-16,7-4-11 15,13-10-36-15,5-1-9 0,8-6-9 16,4-3 7-16,7-8 19 15,1-5 7-15,7-7 4 16,4-1-4-16,15-6-14 16,7-8-10-16,18-9-12 15,0-7-5-15,3-3-13 16,-7-8-4-16,-4 3-6 16,8 7-2-16,4-9 6 15,13 3-12-15,10-8 1 0,-4-8-1 16,7-1-5-1,-2 1 11-15,8 12-1 16,5 2-2-16,-16 15 1 16,-11-9 2-16,-33 7 10 0,-6 2-12 0,-10 2-3 15,-5 14-2-15,-16 8-6 16,-2 4 12-16,-9 10-3 31,-4 5-4-31,5 6-3 16,-6 1-4-16,3 5-1 15,2 3 1-15,-7 2-1 0,-2 11 2 16,-11 2-16-16,-3-4-15 16,-13 2-57-16,0-1-40 15,-3-3-250-15,-1 1 229 0</inkml:trace>
  <inkml:trace contextRef="#ctx0" brushRef="#br0" timeOffset="2022.55">10730 1022 256 0,'3'-4'75'0,"-3"-6"90"15,-3 5-30-15,-8-2-28 16,0 2-20-16,-2 5-36 16,4 0-7-16,-1 3 14 0,-1-3 13 15,11 0 33-15,0 3 15 16,5-4-3-16,7 1 0 16,3-4-13-1,-3 3-19-15,-1-4-19 16,-1-1-14-16,-5 3-18 15,-1-5-1-15,-1 5-5 16,-1-4 2-16,9 1-4 0,3 0-2 16,10-1 5-16,4-5 8 0,9 2 12 15,2 6 5 1,2-1-2-16,3 5-5 16,-1 0-14-16,-1 3-7 0,3 0-11 31,-4-1-4-31,-4 2-4 15,3 1-1-15,-4-2-1 0,4 0 0 16,-1-4 9-16,8-2 2 16,5-5 4-16,-1 2 0 15,9-6-5-15,-2-2-3 0,9-1-3 16,7-4-2 0,3 1-2-16,10-1-1 0,-5 5-1 15,0-2 1 1,-8 4 1-16,-13-1 0 15,-8 1 0-15,-12 0 0 0,-4-2-1 16,9-1-1-16,2 2-2 16,5-1 1-1,4 0-1-15,6 1 0 0,3-3 0 0,10 7 0 16,0-4 0 0,-8 0 0-16,-7-1 1 0,-6 2 0 0,1-6 1 15,0 3-1-15,0-1 1 31,2-2-1-31,-9 4 0 0,-2 2-1 16,5 2 0 0,-1-1-1-16,9 0 0 15,-2 2 0-15,-1 2 1 16,6-4 0-16,0 3 0 16,3 2-1-16,4-5 1 0,-4 2 1 15,-6-3 0 1,1 6 1-16,-1-5-1 15,-3 2 1-15,-3-1-1 0,-4-2-1 16,1 2 1-16,-1-1-1 16,10 3 0-16,-3 3 0 15,-3-2-1 1,1 2 1-16,-13 5 0 0,-1 0 0 0,-4 0 1 16,-4 0 1-16,-3-2 2 15,-5-4 1-15,0 0-1 16,-1-2 1-16,0 1-1 15,-2-2 0 1,-2 0 0-16,-6 2 0 0,-10-4-4 16,0-1-13-16,-12 2-41 0,-6 1-31 0,-5 1-189 31,0-3 166-31</inkml:trace>
  <inkml:trace contextRef="#ctx0" brushRef="#br0" timeOffset="48163.03">19105 13039 614 0,'-34'7'50'0,"-4"-3"92"16,8-1 9-16,0-3 60 16,3 0 6-16,10 2-19 15,4 3-20-15,10 7-20 16,6 6-5-16,13 1-19 15,12 6-14-15,18-3-28 0,7 2-9 16,33-10 4-16,24-2-1 16,51-12 4-16,25-7-3 0,62-11-32 15,-4-9-10-15,32-6-26 16,4-3-19-16,-28-3-81 16,-4-1-81-16,-48 10 86 15</inkml:trace>
  <inkml:trace contextRef="#ctx0" brushRef="#br0" timeOffset="50113.1">7934 14725 460 0,'3'-1'160'0,"5"-3"138"0,3-5-73 0,0-4-18 0,2-1-47 15,1 0-23-15,0-8-25 16,4 3-11-16,1-5-21 15,-3 1-9-15,4 1-29 16,-3 1-13-16,7-1-19 16,3 3-4-16,3 3-4 15,6 4-2-15,5 8 0 32,2 3-1-32,-4 12 0 15,-9 3 0-15,-5 13 1 0,-10 4 2 16,-6 10 1-16,-9 2 1 0,-11 8-1 15,-3 2-2 1,-15 12-22-16,-4-2-10 0,-8 2-20 16,-6-1-2-1,6-4 22-15,2-5 11 0,2-6 21 16,10-9 5 0,10-9 18-16,4-6 5 15,13-6 17-15,8-6 14 16,16-8 18-16,6-4 5 0,20-7-5 0,6-11-14 15,4-10-31 1,7-3-3 0,-5-5-97-16,4 2-76 0,-9 0 80 15</inkml:trace>
  <inkml:trace contextRef="#ctx0" brushRef="#br0" timeOffset="50306.1">8892 14668 2117 0,'0'0'32'0,"3"2"-17"0,-4-4 20 0,-3-6-36 0,-2-3-102 31,6-4-97-31,14-7 105 0</inkml:trace>
  <inkml:trace contextRef="#ctx0" brushRef="#br0" timeOffset="50643.87">9362 14123 1649 0,'16'0'112'0,"-11"8"91"16,-9 7-22-16,-19 20-82 15,-7 4-41-15,-18 15-41 16,1 8-10-16,3 5-5 0,-2 8-2 0,10-1-1 31,4-5 1-31,9-9 0 0,8-8-2 16,14-13 15-16,4-10 11 15,21-4 21 1,6-4 9-16,17-17-15 16,8 1-12-16,8-11-18 15,10-7-23-15,-7-7-77 0,-6 1-64 16,-16-7-229-16,-7 7 212 0</inkml:trace>
  <inkml:trace contextRef="#ctx0" brushRef="#br0" timeOffset="50852.74">9460 14504 1385 0,'8'0'203'0,"-8"2"166"0,1 3-70 0,1 12-98 15,7 0-47 1,1 18-63-16,1 4-23 16,-2 18-37-16,2 6-20 0,-14 15-28 15,3 5-20-15,-9-1-58 16,6 3-44-16,12-17-61 15,-1-8-38-15,14-21-177 0,-5-13 245 16</inkml:trace>
  <inkml:trace contextRef="#ctx0" brushRef="#br0" timeOffset="51298.08">10446 14340 1511 0,'-6'-25'161'0,"-4"-2"150"32,-9-3-94-32,-6 3-31 15,-3 4-30-15,-10 17-48 0,8 13-23 16,-16 30-38-16,-3 18-13 15,-3 32-24-15,-3 14-1 16,17 20-16-16,11 8-14 0,24-6-18 16,8-17-2-16,20-32-7 15,3-20 10 1,7-24 17-16,0-10 3 16,-4-17 11-16,4-7 3 15,-7-20 4-15,-2-14 1 0,-1-16 2 16,-9-12 2-16,-2-6 7 15,-3 4 9-15,-3 22 17 16,-4 16 8-16,-2 30 10 16,3 24-8-16,-2 28-13 15,2 19-15-15,4 23-18 16,4-2-7-16,9-10-47 16,0-10-33-16,9-18-109 15,4-11-66-15,-8-20-281 16,3-13 306-16</inkml:trace>
  <inkml:trace contextRef="#ctx0" brushRef="#br0" timeOffset="51490.17">10217 14798 1208 0,'17'-13'162'15,"13"5"132"-15,8-4-129 16,13 4-22-16,9-11-70 15,1-5-24 1,2-9-69-16,-7-10-62 16,-12-4-203-16,-6-3-160 15,-7 2 224-15</inkml:trace>
  <inkml:trace contextRef="#ctx0" brushRef="#br0" timeOffset="51651.62">10769 14298 690 0,'8'0'222'0,"-5"11"183"15,10 23-136-15,0 15-52 16,2 24-78-1,6 10-20-15,-10 14-53 16,-3 5-24-16,-2 1-29 16,-1-1-7-16,3-12-33 15,-2-3-53-15,5-19-166 16,0-12-163-16,0-24 213 16</inkml:trace>
  <inkml:trace contextRef="#ctx0" brushRef="#br0" timeOffset="51837.42">11025 14302 1607 0,'11'-31'164'0,"1"14"135"15,-2 15-45-15,-1 34-94 32,2 12-29-32,1 27-61 0,-3 6-20 0,-1 8-29 15,3 0 1 1,3-7-71-16,7-12-40 15,-7-9-115-15,3-15-116 16,1-2 181-16</inkml:trace>
  <inkml:trace contextRef="#ctx0" brushRef="#br0" timeOffset="52002.24">10795 14810 1511 0,'3'5'188'0,"14"-3"171"0,5-1-145 15,13-7-81-15,11-7-40 16,1-9-50-16,8-3-16 16,0-5-90-16,1 2-71 15,3-4 75 1</inkml:trace>
  <inkml:trace contextRef="#ctx0" brushRef="#br0" timeOffset="52331.93">11359 14629 1329 0,'-3'1'246'15,"2"-1"304"-15,8-1-367 0,12-5-29 16,10-1-73-16,7-1-25 16,5 5-33-1,2 3-13-15,1 7-10 16,-3 4-2-16,-13 8-3 15,-3-4 3-15,-10 9 2 16,-6 3 2-16,-9-7 1 0,-8 12-4 16,-6-1-1-16,-11-1 12 0,6 11-15 31,-2-3 5-31,15 2 4 16,9-3-8-16,13-16 19 15,8-4 0-15,14-14-6 16,10-3-4-16,8-11-39 15,4-6-47-15,1-11-152 0,-1-9 131 0</inkml:trace>
  <inkml:trace contextRef="#ctx0" brushRef="#br0" timeOffset="57096.34">15783 14511 997 0,'-2'-2'126'0,"2"-9"109"15,3-6-72-15,12-12-39 16,5-4-12-16,9-6 2 16,4-5 6-16,8 9 2 15,0 6-9-15,0 15-34 0,4 10-21 16,-2 7-36-16,-4 3-12 15,-4 7-9 1,-5 7-3-16,-14 7-9 0,-7 3-10 16,-20 8-29-16,-15 3-14 15,-23 5-12 1,-7-5 7-16,-7-5 32 0,8-5 15 0,9-10 22 16,7-7 8-16,17-5 7 15,6-1 4-15,22 8 11 16,12-2 1-1,16 7-5-15,12 1-2 16,16 2-11-16,6 2-3 16,3 0 2-16,0 10 5 0,-19-5 8 15,-15 4 6 1,-24 6 16-16,-13-3 0 16,-30 3-5-16,-9-2-6 0,-29-4-14 0,-13-7-3 31,7-7-10-31,-2-8-4 0,12-13-36 15,2-13-30-15,15-9-109 16,14-10-90-16,28-17 140 16</inkml:trace>
  <inkml:trace contextRef="#ctx0" brushRef="#br0" timeOffset="57262.37">16529 14613 2254 0,'6'19'58'0,"-1"6"110"16,-5-3-83-16,-6-14-110 16,-2-8-63-16,-2-14-108 15,7-8-99-15,6-19 162 16</inkml:trace>
  <inkml:trace contextRef="#ctx0" brushRef="#br0" timeOffset="57589.83">17105 14179 1939 0,'-8'2'158'0,"-8"0"102"16,-7 1-74-16,-4 16-49 0,-11 1-42 16,-13 20-42-16,1 10-25 15,-12 21-23-15,9 17-12 16,15 27-79-16,13 4-37 15,23-4-27-15,13-13 0 16,27-35 59-16,12-14 48 0,10-26 49 31,-6-14 20-31,-5-16 34 0,-10-12 5 16,-13-11 2-16,-6-9 3 16,-18 0 1-16,-12 0 3 15,-23 10-26-15,-8 3-22 0,-22 25-39 16,-3 18-32-16,-4 7-61 15,12 8-77-15,18-10 100 16</inkml:trace>
  <inkml:trace contextRef="#ctx0" brushRef="#br0" timeOffset="58043.39">17838 14301 1750 0,'0'-3'183'0,"-3"3"143"16,-3 1-85-16,-7 10-75 15,-4-6-41-15,-13 9-60 16,-8 7-16-16,-6 17-29 15,0 12-13 1,-8 23-26-16,4 9-17 0,12 9-21 16,11-3-8-1,28-18-10-15,16-13 3 0,16-23 19 16,6-4 13 0,-2-20 29-16,1-6 14 15,-3-18 17-15,1-9 5 16,2-17 8-16,-1-6 11 15,-3 5 23-15,-2 5 8 16,-11 17 16-16,-4 11-5 0,-16 30-26 16,-1 12-14-16,-5 29-33 15,-8 9-12-15,-3 2-27 16,1-9-26-16,5-16-82 16,6-18-65-16,12-15-261 15,3-10 258-15</inkml:trace>
  <inkml:trace contextRef="#ctx0" brushRef="#br0" timeOffset="58362.26">17709 14876 1648 0,'-3'-14'153'16,"6"-8"91"-16,11 3-67 0,23-11-73 16,7-1-31-16,19-10-34 15,9-3-14-15,6-7-59 16,-4-1-37-16,-9 0-79 15,-9 0-30-15,-18 9 19 16,-9 4 32-16,-12 4 112 16,-9 7 56-16,0 15 103 0,-7 5 38 31,2 16 17-31,-1 7-13 0,-2 11-54 0,0 9-26 16,6 9-35-1,-3 8-14-15,9 19-28 16,-6 0-12-16,-6 13-24 15,0-1-17-15,-5-5-54 16,2-4-43-16,0-16-125 16,-4-7-115-16,6-18 202 15</inkml:trace>
  <inkml:trace contextRef="#ctx0" brushRef="#br0" timeOffset="58561.65">18670 14148 1628 0,'19'-19'219'0,"-7"13"176"16,-1 20-102-16,-11 38-116 16,-1 17-54-16,-9 24-65 15,-4 8-17-15,-2 0-32 16,-4-5-22 0,4-6-62-16,2-5-40 0,6-14-114 15,5-3-74-15,3-9 165 31</inkml:trace>
  <inkml:trace contextRef="#ctx0" brushRef="#br0" timeOffset="58742.85">18212 14735 1373 0,'48'11'222'16,"4"0"316"-16,14-5-399 15,8-3-25-15,3-4-56 16,2-11-22-16,0-6-60 0,2-8-49 0,-14-10-153 16,-8 5-192-1,-13-12 230-15</inkml:trace>
  <inkml:trace contextRef="#ctx0" brushRef="#br0" timeOffset="59032.57">18990 14533 1222 0,'-8'14'250'0,"7"3"333"0,2-3-363 16,7-3-13-16,-2-3-67 16,2 0-35-16,10-8-53 15,5 0-22 1,6 0-20-16,7 0-5 16,-6 3-5-16,2 8-6 0,-15 8-14 15,-6 3-4-15,-13 12-6 16,-13-6-2-1,-15 13 13-15,-2 6 6 0,-7-1 11 16,4 3 12-16,13-3 8 16,8-7-2-16,21-3-2 15,9-7-11-15,25-12-21 16,8-4-26-16,13-12-81 16,12-2-104-16,-6-6 126 0</inkml:trace>
  <inkml:trace contextRef="#ctx0" brushRef="#br0" timeOffset="80101.97">11501 12932 582 0,'-27'3'65'0,"2"-1"66"16,-2-1-64-16,2 2 3 15,8 1 7-15,-2-1 20 16,6-3 7 0,7-5-10-16,-4 2-9 0,10 3-27 15,0-2-19-15,0-6-26 16,5 7-1-16,6 4 20 16,8 3 16-16,10 4 25 15,5 2 7-15,14 3-2 16,1-1-7-16,14 2-10 15,0-2-5-15,22-5-19 16,11 1-8-16,32-9-18 16,9-1-7-16,13-1-6 15,11-6-3-15,5 3-2 16,-1-6-1-16,-7 2-2 16,3 0 3-16,-10 1 7 0,1 2 7 0,-4 2 7 15,-12-1 0-15,-21 4-4 16,-8 7-4-1,-20-2-3-15,-8 2-1 16,-24-3-1-16,-11-1 0 16,-11-2-1-16,-14-1 1 15,-11 0-6-15,-6-3-8 0,-13 0-9 32,-5 0 0-32,-25-5 4 0,-10 3 8 0,-24-6 10 15,-15 3 4 1,-8 0 3-16,-6-1-1 15,-24 1-4-15,-8 2-2 16,-18-1-8-16,-20 1-9 16,-12 1-12-16,-13 5-2 15,1 0 5-15,2 5 11 16,24 1 15-16,17 1 6 16,26-1 2-16,15 0 5 15,37 2 18-15,17 0 3 16,30 3 2-16,8 0-6 0,21-1-15 0,13 5-7 15,29-2-10 1,21 0-6-16,39-4-8 16,22-1 0-16,31-5 7 15,4-1 3-15,31-2 11 16,7 4 3-16,-3 0 4 16,13 5 5-16,-2-1 4 0,-23 1 6 0,-4 3 8 15,-19-1 0-15,-35 0-9 16,-8-4-5-1,-33-2-12-15,-18-3-4 0,-26-2-21 32,-17-5-23-32,-38-3-31 0,-25-3-19 0,-36-1 12 15,-23-1 22-15,-29 2 28 16,-10 0 20-16,-29 3 6 16,-9-2 0-1,-15-4 1-15,-12 2 1 0,5 2 1 16,6 1 0-1,12 4 0-15,17 3-1 0,20 2-8 16,7 0-21 0,18 4-30-16,18 5-5 0,23-3 4 15,25 1 11 1,32-3 30-16,13 0 8 16,44-1 26-16,10-2 29 15,53-1 36-15,28 0 15 0,46 0 10 16,19 0-2-16,46 8-19 15,1 0-16-15,14 3-33 16,7 3-17-16,-19-1-62 16,-5 0-65-16,-17-1 63 15</inkml:trace>
  <inkml:trace contextRef="#ctx0" brushRef="#br0" timeOffset="89982.82">19610 15868 1615 0,'-8'37'88'16,"-9"15"44"-16,-15 8-104 16,-26 11-74-16,-18 1-34 0,-20-7-92 15,-11-8-17-15,-16-16 40 16,-15-11 31-16,-19-13 101 16,-17-6 24-16,-20-8 9 0,-3 0 0 15,-13-7 15-15,-1-3 17 16,-17 1 43-16,9-2 26 15,-2-3 39-15,-3-11 3 0,26-13-22 32,3-9-24-32,6-22-49 15,14-11-20-15,16-26-31 16,12-10-10-16,33-4-18 16,7-5-3-16,20-1 5 15,2-1 4-15,13-2 9 16,13 1 4-16,21 7 17 0,10 9 16 0,20 5 45 15,10 3 15 1,24 14 22 0,19 7-3-16,26 14-33 0,14 2-17 15,13 11-37-15,12-5-14 16,10-2-16-16,12-5-6 0,22-8-8 16,-9-10-5-16,5-6-19 15,-8 1-11 1,-10 6-23-16,4 10-9 15,-10 18-4-15,-5 11 15 16,-2 23 36-16,7 9 17 16,5 14 39-16,8 3 6 15,-7 7 10-15,2-4 1 16,8-4-6-16,5-3-6 0,4-2-12 16,2-7-5-16,-3 6-6 15,-1 1-2-15,5 3-1 16,6 8-2-16,-11 5-6 15,3 6-6-15,-10 16-5 16,0 6 1-16,-18 19 5 16,-12 10 7-16,-15 15 3 0,-22 3 0 15,-15 4-4-15,-14-2 0 16,-14-5 1-16,-4-1 1 0,-6 0-7 31,-6 3-3-31,-14 3-4 0,-15 1 1 0,-17 1 2 16,-19-4-6-16,-28 10-41 31,-24 5-55-31,-51 22-170 0,-39 17 163 0</inkml:trace>
  <inkml:trace contextRef="#ctx0" brushRef="#br0" timeOffset="118145.44">16387 3829 890 0,'-13'4'78'0,"2"2"54"15,10-1-31-15,4 4 28 16,11 2 2-16,5 2 18 16,8 4-10-16,-10 13-46 15,5 11-25-15,-7 27-41 0,-3 19-12 16,-9 31-12-16,-6 14-3 16,-9 23 0-1,-6 9-2 1,-4 14 1-16,-6 0-1 0,1-12 2 0,5-13 1 0,1-32-1 31,13-6 0-31,7-26 0 16,1-20 1-16,9-22 3 15,4-13 0-15,4-19 1 0,-3 0 2 0,-6-11 18 16,3 3 8 0,7 0 1-1,-1 3-3-15,18 4-22 0,7 3-9 0,33 1-9 16,19-2 14-16,43-2 1 15,10-2 5-15,46-4 15 16,18 5-6 0,27 0 3-16,37 4 1 15,4 3-15-15,2 4-7 0,0-3-2 16,-27-1-4-16,-11-7 8 16,-21-7 3-1,-36-8 3-15,-15-4 0 0,-42-8-1 16,-11-2 0-16,-25-4 0 15,-11-1 2-15,-28-6 9 0,-5-1 2 0,-18-10 17 32,-5-3 5-32,-1-17 1 15,-6-9-1-15,0-26-21 16,1-15-10-16,-4-26-15 16,-3-18-6-16,-2-15-1 0,-2-11 3 15,-6-5 4 1,7 6 2-16,-5 4 2 0,4 1-1 0,2 14-2 15,-1 10-1-15,5 28-8 16,-5 14 2-16,-2 15 1 31,0 6-2-31,-8 11 4 16,-7 6-3-16,-5 9-1 0,-7 7-5 16,-16 7-20-16,0-3-11 15,-14 7-7-15,-9 5 2 0,-32 6 12 16,-20 5 9-16,-37 14-1 15,-17 8-2-15,-51 17-4 16,-17 11 3 0,-58 19 11-16,-24 13 6 0,-17 9 22 15,-5 4-31-15,12 1-73 16,12-7-64 0,27-19 67-16</inkml:trace>
  <inkml:trace contextRef="#ctx0" brushRef="#br0" timeOffset="118869.77">17166 3986 816 0,'-8'-7'110'0,"-4"-4"106"0,2 0-53 16,-7 2-37-16,1 1-20 16,-7 8-34-16,-6 3-9 0,-4 22-25 15,-2 7-11-15,-4 26-16 16,7 12-9-16,10 15-7 15,11-2-1-15,29-9-5 32,8-4-5-32,22-29 7 15,12-8 2-15,8-25 10 16,4-10 9-16,-7-18 13 0,-7-9 8 16,-14-2 18-16,-14-7 12 15,-20-5 7-15,-12 4-6 16,-25-5-24-16,-18-5-17 15,-11 6-26-15,-4 4-6 16,2 10 0-16,6 9-18 0,13 3-89 16,4 6-89-16,22 1 103 15</inkml:trace>
  <inkml:trace contextRef="#ctx0" brushRef="#br0" timeOffset="119176.4">17660 4096 1459 0,'0'17'77'0,"2"5"90"15,-4 15-169-15,-9 2 1 16,0 7-1-16,-2 4 2 0,9-4-1 16,2-7-2-16,15-7-13 15,1-8-22-15,14-10-5 16,7-9 5-1,1-15 15-15,-1-6 23 0,0-14 24 16,-1-4 16-16,-18-12 48 16,-5-6 17-16,-17-8-5 15,-11 2-13 1,-12 7-55-16,-7 16-22 16,-7 31-19-16,-4 10-7 0,-7 15-95 0,4 2-113 31,10-5 128-31</inkml:trace>
  <inkml:trace contextRef="#ctx0" brushRef="#br0" timeOffset="119492.22">18135 4063 1073 0,'2'5'145'0,"-2"10"-95"0,-11 15 115 16,-7 14-160-1,-16 13-5-15,-1 8 3 0,10-4-3 16,7-9 0-16,28-14-3 16,12-12 2-16,22-19 2 0,16-7 3 0,9-15 10 15,5-9 2-15,-9-8 17 32,-5-4 17-32,-24-3 53 15,-17-2 19-15,-20-3 0 0,-15 4-18 16,-30 10-66-1,-9 7-24-15,-33 18-22 16,-7 5 2-16,-1 1-63 0,11 4-73 16,37-6 82-1</inkml:trace>
  <inkml:trace contextRef="#ctx0" brushRef="#br0" timeOffset="119791.38">18881 3858 1195 0,'-28'44'34'15,"-12"3"-22"-15,-10 10 1 0,3-2 0 16,7-1-4-16,24-18 0 16,15-11 19-16,15-21 64 15,13-9 7-15,12-16 13 16,9-7-12-16,-4-10-58 15,3-3-6-15,-9-2 8 16,-8-5 17-16,-17-3 36 0,-13 1 13 16,-16 1-25-1,-9 6-27-15,-18 15-53 16,-8 7-15-16,-2 17-36 0,1-1-45 0,19 5-200 31,11 0 174-31</inkml:trace>
  <inkml:trace contextRef="#ctx0" brushRef="#br0" timeOffset="120091.3">19523 3719 1190 0,'-11'6'83'0,"-17"13"99"15,-12 11-167-15,-13 11-14 0,-1 8 2 16,18-9 1-16,12-4 0 0,32-19 41 15,13-6 22-15,26-11 10 32,10-9 5-32,15-10-36 0,2-6-16 15,2-12 0 1,-6 1-1-16,-12-5 41 16,-12 3 11-16,-27 2 15 15,-26 8-10-15,-23 15-55 16,-23 7-20-16,-32 17-77 0,-5 9-44 15,-15 9-183 1,3 13 161-16</inkml:trace>
  <inkml:trace contextRef="#ctx0" brushRef="#br0" timeOffset="120490.07">17017 5154 1558 0,'4'8'62'16,"-4"3"10"-16,-3 2-30 15,-13 6 1-15,-7 12-19 0,-1 10-22 0,5-1-2 16,10-3-2-16,9-2-3 16,15-19 7-16,11-8 1 15,13-13 18-15,5-11 7 32,7-15 1-32,-6-2 4 0,3-13 26 0,-12 3 18 31,-19 4 26-31,-17-2 1 0,-25 5-45 0,-13 2-32 31,-22 17-50-31,-6 8-23 0,-11 17-63 16,0-1-70-16,20 14 101 15</inkml:trace>
  <inkml:trace contextRef="#ctx0" brushRef="#br0" timeOffset="120763.64">17572 5127 1974 0,'9'-9'-6'0,"-29"28"2"16,-24 23-3-16,6-9 6 0,5-7 0 0,12-7-2 16,23-15-1-16,12-8 1 15,25-14 1-15,20-7 3 0,-4-8 1 16,2 1-1-16,-12 4 20 0,-19-5 12 31,-14 11 23-31,-12 0 1 16,-20 3-27-16,-10 11-17 15,-22 8-41-15,-8 6-35 0,6 7-184 0,13-1 158 16</inkml:trace>
  <inkml:trace contextRef="#ctx0" brushRef="#br0" timeOffset="121059.34">18227 4982 1764 0,'-2'5'84'0,"-14"6"17"0,-22 14-78 16,-15 10-1-16,-6 8-23 16,10-1-1-1,27-6-10-15,14-3-24 16,29-15-11-16,14-6 2 0,25-5 11 15,9-7 23-15,7-10 14 16,-5-2 0-16,-13-3 12 16,-3-5 11-1,-22-5 36-15,-9-4 10 16,-25-7-9-16,-15-5-15 0,-22 2-65 16,-13 6-29-16,-20 14-99 15,2 11-142-15,3 6 172 16</inkml:trace>
  <inkml:trace contextRef="#ctx0" brushRef="#br0" timeOffset="121333.53">18867 5048 1864 0,'6'0'74'0,"-14"12"-18"0,-14 0-9 0,-9 13-2 16,-4 2-27-16,10-2-14 15,9 1-3 1,18-14-1-16,12-2 0 16,22-7 0-16,2-3 0 0,14 0 0 15,-1-3-1-15,-7-8 2 16,-6-2 2-16,-15-7 8 16,-10-3 6-16,-18-8 3 15,-15-4-12-15,-21 2-39 16,-13-2-36-16,-15 18-176 15,1 8 148-15</inkml:trace>
  <inkml:trace contextRef="#ctx0" brushRef="#br0" timeOffset="121573.92">19492 5023 1204 0,'28'25'68'0,"-7"4"84"0,-18 2-123 31,-14 4-10-31,-10 0 2 0,5-10-22 0,13-4 4 31,16-21 29-31,12-4 5 0,11-5 2 16,4-8-5-16,1-1-30 16,-5-2-4-16,-7 2 50 15,-15 1 24-15,-14-2 14 0,-2 2-13 0,-34-5-115 31,-15 3-84-31,-51-8 57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17:30.9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18182 5307 1079 0,'-12'-14'84'0,"-1"-2"28"31,7 5-11-31,1 6 18 16,3 1 14-16,1 5 13 16,-1 17-25-16,-6 7-16 0,-4 22-55 15,-9 21-23-15,-9 25-17 16,0 21-5-16,-9 18-6 15,-7 11-3 1,2 10-34-16,-3 0-14 0,-1-9 3 16,6-8 3-16,9-35 36 15,3-23 7-15,15-37-37 16,4-12-30-16,11-29-24 16,-1-7-9-16,12-30 19 15,2-22 9-15,15-34-16 16,5-20-15-16,16-26-30 15,9-5 19-15,9-4 43 16,11-3 35-16,8 4 111 16,4 11 47-16,-12 15 81 15,-3 14 28-15,-22 18-31 16,-13 9-21-16,-7 17-26 16,-13 9-24-16,-2 16-2 15,-10 7-16-15,-4 21-48 0,-4 12-9 0,-11 37-26 16,-11 18-7-1,-20 47-11-15,-6 21-5 16,-21 39-13-16,-12 16-19 16,-7 12-57-16,-5 2-41 0,12-14-68 15,10-15 4 1,29-37 62-16,7-32 41 16,26-40 74-16,1-28 5 0,19-36 5 15,6-25 5-15,20-54 18 16,5-25 25-16,15-39 31 15,4-13 15-15,12-10 24 16,4 6 1-16,2 16-25 16,-6 20-20-16,-10 32-37 15,-11 26-16-15,-17 35 5 16,-10 22 3-16,-22 31 9 16,-11 22 1-16,-14 52-19 15,-14 21-6-15,-21 39-16 16,-8 12-16-16,-10 2-45 0,0-15-4 15,17-46 4 1,17-26 13-16,28-53 37 0,15-26 8 0,25-48 7 16,9-19 3-16,16-40 18 15,8-5 9 1,-5-4 18-16,-3 13 1 16,-11 43-6-16,-11 33-14 15,-23 70-53-15,-20 34-45 16,-37 45-376-16,-32 23 292 0</inkml:trace>
  <inkml:trace contextRef="#ctx0" brushRef="#br0" timeOffset="1423.32">19844 7576 496 0,'20'0'123'16,"-6"-3"83"-16,-1 3-46 15,-4-1-4-15,-5-4-31 16,0 2-2-16,-2 0 13 0,-2 1-2 16,3-1-18-16,-1 1-11 31,-1 1-27-31,-1-1-9 0,0 1-15 16,-3-1-1-16,-10 5-8 15,-7 5-7-15,-16 2-2 16,-10 1-2-1,-22 1-10-15,-11 1-3 0,-27-1-7 16,-9 1 1 0,-17 0-2-16,-7-1 3 0,-14-2 20 0,-2 1 1 15,-1-3 1 1,3 0-6-16,22 6-19 16,6 0-7-16,12 5-6 15,15-2 0-15,27-6-2 16,16 0 0-16,26-11-17 15,12 0-23-15,17-11-73 0,3-3-54 0,19-8-332 16,4-6 304-16</inkml:trace>
  <inkml:trace contextRef="#ctx0" brushRef="#br0" timeOffset="2776.44">18006 7278 1043 0,'22'-11'165'0,"-2"3"120"0,-2 7-74 16,-6 1-28 0,-12 8-35-16,-9 3-25 0,-12 5-43 31,-1 7-17-31,-14 6-42 16,-4 7-6-16,-7 6-7 15,-3 6-5-15,-1 4-3 0,-1-2-2 16,2-1 0-16,-2-6-4 15,9-7-4-15,2-6 0 16,11-8 1-16,9-5 4 16,4-6 5-16,11 1-1 0,1-8 1 15,5 1 0 1,8-2 8-16,5 0 2 0,7 4 0 16,2-1-2-16,8 2-8 15,0-3 0-15,11 6-3 16,0 4 0-16,13 4 0 15,1-3 0-15,10-2-1 16,10-1 1-16,12 3 2 16,6 4 0-16,-1-4 1 15,-4 4 0-15,-14-4 2 0,-11-2-1 16,-17 1 2-16,-8-3 2 16,-16-2 5-1,-11-3 4-15,-11-2 3 0,-9-5-1 0,-15 0-5 16,-3-6-4-16,-12 0-7 31,-1-5-1-31,-17-2-8 0,-4-1 0 16,-21-5-5-16,-8-3 0 15,-3-7-7-15,-5 1-4 16,16-2-2-16,2-5-1 16,7 4 9-16,5-2 6 15,7 7 5 1,7 9 4-16,16 6 1 0,15 3 0 0,21 8 1 15,-6-6 1-15,18 3 2 16,2-4 0-16,4 1 3 16,3-2 1-16,-2-1 4 15,1-5-1 1,5-9-3-16,4 0 0 0,6-12-4 16,7-3 0-16,2-12 0 15,6-4 0-15,8-7 0 16,3-4-1-16,-3 11 2 0,3 7 0 31,-17 12 1-31,-4 15 0 0,-16 10 3 16,-9 6 2-16,-16 5 2 15,-8 2 1-15,-13 7-3 16,-4 1-3-16,-7-2-3 16,-1 7-2-16,-2 2-4 15,-3-1-5-15,1 5-10 0,-1 3-5 16,-4 0-7-16,-6 2-1 15,-7 2 9-15,-5 1 4 16,-2-4 12-16,4 1 6 16,15-9 0-16,13-4-1 0,14-8 1 31,12-6 2-31,9-11 7 0,11-3 5 16,15-11 3-16,11-1 0 0,15-12-5 15,4 1-3-15,7-6-3 31,0-4 0-31,-4 7 3 0,-4 2 3 16,-8 12 0-16,-2 4 1 16,-15 11-5-16,-5 9 2 15,-16 10 11-15,-7 6 0 0,-11 11 4 16,-6 4-4-16,-12 9-14 16,-5 3-4-16,-13 6-17 15,-4-3-14-15,-5 11-34 16,-7-3-37-16,-8 2-150 15,0-1-213-15,-2-12 260 16</inkml:trace>
  <inkml:trace contextRef="#ctx0" brushRef="#br0" timeOffset="14591.41">2018 5574 710 0,'-6'4'115'15,"-7"11"100"-15,-1 2-26 16,-6 8-66-16,-1 2-21 16,-1 3-28-16,-2 6-16 0,-2 16-16 31,-6 16-5-31,-1 44-16 15,-6 27-8-15,-9 59-14 0,-2 15-15 16,-1 16-93-16,10-10-58 16,10-58-21-1,12-28 15-15,9-66 123 0,7-27 91 0,5-35 79 16,7-13 15-16,7-41-5 16,0-24-28-1,15-37-36-15,4-19-5 0,11-29-10 16,11-3 8-16,9-13 15 15,3 4 6-15,4 12 17 16,-1 10-4-16,-12 32-28 16,0 13-18-16,-25 24-34 15,-5 15-8-15,-13 23 5 16,-7 11 4-16,-10 28 3 16,1 2 0-16,-7 27-9 15,-3 17-8-15,-4 35-3 16,-9 20-2-16,-13 37-7 15,-3 23-24-15,-14 15-68 16,0-1-37-16,0-31-13 0,11-27 24 16,13-50 69-16,7-16 38 0,21-48 20 31,-1-2 7-31,21-44 12 0,2-16 9 16,11-31 23-1,2-16 7-15,8-30 9 0,5-8 4 0,6-6-3 16,3 3-2-16,-5 19-5 31,-2 12-7-31,-7 27-15 0,-10 12-7 16,-11 35-4-16,-11 20 0 15,-19 35-5-15,-7 27-3 0,-20 47-13 16,-3 17-4-16,-14 31 0 16,-3 7 0-16,-5 10-17 15,-3-2-26-15,3 1-60 16,3-15-27-16,16-33 12 15,13-21 26 1,17-42 60-16,6-19 28 0,10-27 7 16,6-17 2-16,12-31 5 15,7-16 4-15,13-34 12 16,3-12 13-16,4-16 25 16,-1-2 8-16,-5 1 0 15,-1 8-14-15,-9 19-30 16,-2 16-8-16,-11 31-7 0,-1 23-2 0,-9 41-1 31,-5 29-2-31,-7 45-5 0,-10 21-3 0,-16 36-23 31,-8 9-26-31,-15 20-43 16,-7-7-16-16,3-18 14 0,4-22 24 16,12-56 44-16,13-26 16 0,17-43 18 31,11-23 4-31,16-42 2 0,9-24 9 15,12-34 14-15,2-10 18 0,6 11 28 16,-1 13-2-16,-9 47-25 16,-11 31-31-1,-24 61-49-15,-16 32-44 0,-28 58-154 16,-16 26 140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18:42.9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13028 11295 1273 0,'-49'30'60'15,"-3"-2"3"-15,-3-2-23 16,5-9-32-1,-1-11-6-15,12-9-2 16,7-11-1-16,12-8 2 0,15 5 5 0,10-6 11 16,6 5 4-1,22 11 13-15,8 4 8 0,8 2 20 16,17 1 6-16,11-5 5 16,18 0 2-1,44 0 2-15,8-4 7 16,20-18 6-16,6-3-4 15,12-11-27-15,7 2-20 0,15 1-34 16,9 6-14 0,-8 10-10-16,5 8 1 0,-8 19 7 15,-15 14 5-15,-18 22 5 16,-18 8-1-16,-31 12 1 16,-18 1-2-16,-36-6-1 15,-12-4-1-15,-35-12 3 16,-14-1 0-16,-32-9 2 15,-19-5 1-15,-23 1-6 16,-8-7-6-16,-14-8-15 16,6-4 0-16,-16-2 5 0,-6-3 6 15,-7-1 13-15,-16 1 2 16,-1-2 1-16,-13 0-9 0,-23-8-41 16,-1 2-20-16,-33-13-25 15,9-2 8-15,14-4 42 16,9 0 21-16,48-13 26 15,17 5 4-15,24-11-14 32,14-2-2-32,11 11 7 0,11-1 8 15,20 16 55-15,10 2 13 16,24 7 10 0,21 6-4-16,17-1-29 0,25 6-5 15,28 2-5-15,11-4-1 16,52-1 8-16,8-8 1 15,19-5-3-15,18 4-3 16,4-6-11-16,1 4-6 16,33 8-12-16,-14-5-3 0,-4 7-6 15,10-3 1-15,-42 0 0 16,-11-4 2-16,-34-8 0 0,-26 0-3 31,-37-6-17-31,-20-2-26 0,-51-3-52 0,-31 0-31 16,-62 4-29-16,-23 5 23 15,-45 13 49 1,-23 7 30-16,-21 13 19 0,-9 7-17 0,-13 13-19 31,4 1-1-31,22 8 25 16,9 1 20-16,31-1-36 0,22-3-111 0,29-12 103 16</inkml:trace>
  <inkml:trace contextRef="#ctx0" brushRef="#br0" timeOffset="4160.89">4129 14642 1611 0,'-19'0'77'0,"5"-4"16"15,0-4-55-15,9-4-52 16,0-7-15-16,13-13-20 0,11-7-1 16,13-5 17-16,10 3 14 15,17 11 29 1,5 5 9-16,29 25 12 0,15 6 3 0,18 29 10 31,13 12 9-31,8 18-3 16,12 7 1-16,22 4 0 15,2-5 10-15,30-25 22 16,7-13 8-16,8-25-33 16,20-12-23-16,11-16-34 15,-1-2-16-15,15 6 9 16,-9 3 1-16,-1 13 5 0,-10 8 1 16,-26 10 5-16,-14 2 1 15,-36 2 1 1,-20-1 1-16,-35-9-1 15,-21-7 2-15,-46-8 1 0,-9-8-1 16,-40-13-7 0,-11-1-3-16,-33-14-8 0,-15-1-5 15,-50 4-3 1,-23 3 1-16,-33 12 3 16,-18 5 1-16,-38 7 4 0,-5 6-3 0,-27 1-8 15,-10-4-12-15,16-7-16 16,-10-4-2-1,14-8 7-15,15-2 14 16,1 3 22-16,13 4 5 16,23 10 7-16,5 2 12 0,18 8 14 15,11 10 8-15,16 3 3 16,8-1-11-16,26 2-18 16,11 2-8-16,24-5-8 15,13 0-6-15,27-9-18 16,8-4-9-16,29-6-17 15,13-1-1-15,38 1 17 16,16 3 8-16,42 10 19 0,25 6 5 16,26 10 3-16,9 4 2 0,29 8 6 15,-2 0 3-15,14 2 1 16,14-7-1-16,2-7-2 16,10-6-4-16,22-13-2 31,-8-4-2-31,19-10-47 0,-6-1-66 15,-17-4 64 1</inkml:trace>
  <inkml:trace contextRef="#ctx0" brushRef="#br0" timeOffset="28986.27">16527 7113 583 0,'-9'-2'84'0,"4"-2"89"16,-4 0 17-16,9 0 2 16,0-3-2-16,0 3-19 15,5-1-16 1,2-1-35-16,-2 2-19 0,0 4-25 15,-5 7-7-15,-2 12-2 16,-6 14-5-16,5 24-23 16,-1 12-14-16,2 26-18 15,0-1-3 1,2 23 0-16,2 7 0 0,6 12-2 16,-2 9 0-16,4 5 1 15,-1 9 0-15,-4-3-1 16,3-3 0-16,-5-17 1 15,-2-10 0-15,3-19 1 16,0-10 0-16,-1-23 1 16,-1-10 0-16,1-24 0 15,0-12 1-15,-6-18-48 0,-5-12-61 16,-9-23-161-16,0-16-182 0,6-35 241 31</inkml:trace>
  <inkml:trace contextRef="#ctx0" brushRef="#br0" timeOffset="30275.91">16452 6925 66 0,'-14'6'10'0,"2"-2"41"16,5-3 41-16,3-6 62 16,3 4 23-16,1-7 24 15,-3 5-23-15,-4-2-30 0,4 2-11 16,3 3-12-16,-1-6-1 16,4 1 5-16,5 0 0 15,3 4-16-15,5-1-6 16,10 2-18-16,4 0-15 0,21-2-29 15,7-4-14-15,23-5-18 16,10-2-4 0,12-5-6-16,9-3-1 15,4 1-1 1,3-3-1-16,27 1-2 0,4 3 0 16,3 1 1-16,0 0 0 0,10 4 0 15,-7-3 1 1,10 2 0-16,3 1 1 15,-10 0 1-15,3 1 0 16,-5-2 0-16,-9-1 0 0,-13 0-1 16,1-1 0-16,-8 6-1 15,1 0 1-15,-15 3-1 0,-10-3 1 16,-1 1 0-16,-2-1 0 16,-8 0 1-1,0 3 0-15,-16-9 2 16,-6-2 1-16,-16 5 3 15,-6-2 0-15,-13 5 7 16,-9 2 1-16,-13 5 3 16,-1 3 4-16,-11 1-5 15,-1 0-1-15,1 1 2 16,1 1-3-16,-3 0-3 16,0 7-2-16,-3-6-7 15,1 2-1-15,2 3-3 16,0 1 3-16,0 6 0 15,0-1 0-15,2 9 1 0,1 3-3 0,0 5-1 16,-1 9 2-16,1 5 1 16,5 7-1-16,-4 11 2 15,6 7-1-15,-2 18-2 16,-2 10 1 0,-1 6-3-16,1 3 0 15,4 5-1-15,-3 0 1 16,12 6 0-16,-1-4 1 0,5-2-1 15,3 3 0-15,-3-6 1 0,-2-3 1 16,-1-4-1-16,-7-1 1 16,-2 0-1-16,-6-3 0 0,1-7 1 31,-3-9 2-31,-1-14 0 16,3-2 0-16,1-9 0 15,-5-2 0-15,4 0 0 16,0 1 0-16,-5-11 1 0,-2 1 0 15,-9-10 2 1,0-7-1-16,-12-7 0 16,-4-14 0-16,-16-7 1 15,-12-1 2-15,-18-6 1 16,-10-4 0-16,-9 4-2 16,-10-5-2-16,-23 10-1 0,-4-3-4 15,-18 3 0 1,-9 1 0-16,-16 1 0 0,-3-1 6 15,-11 5-3 1,-8-2-2-16,-1 0 3 0,-6-1 1 16,-9 3 3-16,-3-4-2 0,14 1-4 15,0 1-3-15,4 3-11 32,2-1-12-32,21 5-45 0,8-4-35 0,22 0-185 15,5-12 170 1</inkml:trace>
  <inkml:trace contextRef="#ctx0" brushRef="#br0" timeOffset="36028.55">16990 7190 897 0,'3'3'73'32,"0"4"58"-32,5-4-28 15,-3-3 6-15,3-2 19 0,3-7-4 16,-5-4-43-16,3-3-20 15,-9-3-30-15,-1 0-6 16,-10 5-2-16,0 2-3 16,-10 12-9-16,-1 11-4 0,-9 14-7 15,2 6-2-15,13 15-1 16,4-2 0-16,16-4 2 16,14-4 1-1,10-14 1-15,4-8 2 16,14-12 2-16,-2-4 3 15,1-12 5-15,-2-8 6 0,-4-14 8 0,4-7-1 16,-13-14 5 0,-3-3 6-16,-19 2-3 15,-15 8 1-15,-19 18-12 16,-6 10-12 0,-15 31-11-16,-4 15-5 0,2 17-29 15,4 8-49-15,13-3-208 16,13-10 177-16</inkml:trace>
  <inkml:trace contextRef="#ctx0" brushRef="#br0" timeOffset="36368.14">17749 7102 1350 0,'-26'1'33'0,"1"3"-26"16,1 0-1-16,7 3-3 16,6 2 14-16,11 7 16 15,2 4 0-15,21 9-1 0,4-1-13 16,11 4-41-16,6-6-10 16,3-8 1-16,2-6 11 0,-8-5 39 15,-4-7 15 1,-14-11 20-16,-9-2 8 15,-20-12 21-15,-10-8 8 0,-17 0-14 16,-12-15-18 0,-6 3-39-16,-1 0-17 0,1 6-20 15,3 11-23-15,7 15-59 16,6 3-54-16,22 10 79 16</inkml:trace>
  <inkml:trace contextRef="#ctx0" brushRef="#br0" timeOffset="36723.66">18413 6971 1032 0,'-24'0'150'0,"-1"3"195"0,-2 5-276 15,0-3 2 1,2 6-21-16,3 3 3 15,9 13 7-15,2 6-3 16,10 8-27-16,1 8-12 0,14-8-16 16,2-3-11-16,17-13-4 15,9-11 0 1,10-12 15-16,8-6 22 16,3-21 11-16,-3-2 0 15,-8-17-3-15,-9 0-8 0,-19-2 3 16,-20-1 1-1,-19 0-4-15,-22 6-7 0,-13 6-13 16,-5 13-5 0,-7 16-29-16,7 7-23 0,8 5-107 15,6-1-108 1,17 2 147-16</inkml:trace>
  <inkml:trace contextRef="#ctx0" brushRef="#br0" timeOffset="37062.46">19091 6955 1336 0,'3'-6'80'31,"-4"1"93"-31,-6 0-158 0,-7 5 3 16,0 8 26-1,-2 6 8-15,-8 20 6 16,-1 0-5-16,2 10-29 0,5 5-14 15,13-9-11-15,13-7-4 16,19-13-2 0,9-9 2-16,9-15 12 0,2-9 8 15,0-7 14-15,-1-7 1 16,-8-11 2-16,-3-2 7 16,-20-5 1-16,-5 2 0 0,-13 5-10 15,-15 4-15 1,-15 11-21-16,-5 8-8 0,-12 8-44 15,-1 3-42-15,17 1-183 16,5 1 164-16</inkml:trace>
  <inkml:trace contextRef="#ctx0" brushRef="#br0" timeOffset="37341.81">19883 6829 1295 0,'-8'20'45'0,"-12"10"-17"0,-7 2-6 16,-2 12-6-16,6 2-11 15,15 1-3-15,13-6-1 16,13-11 15-16,8-6 5 16,12-13 9-16,1-8 2 15,10-11 3 1,5-11-4-16,-2-12-4 15,-2-7 0-15,-14-13 13 0,-15-2 8 16,-27-6 6 0,-9 7-3-16,-37 11-39 0,-6 14-29 0,-26 27-123 15,-13 13-155-15,-25 17 165 16</inkml:trace>
  <inkml:trace contextRef="#ctx0" brushRef="#br0" timeOffset="37875.17">17138 7882 992 0,'-14'13'149'0,"-2"0"136"16,2 7-181-16,1 5-34 15,-7 10-56 1,4 6-9-16,-1 3-5 16,2-4 7-16,19-9 12 15,7-7 5-15,25-15 21 0,5-9-3 16,9-12 7-16,4-4 14 15,-13-8 10-15,-5-1 14 16,-17 0 27-16,-16 0-2 16,-23-4-25-16,-10-7-18 0,-10-2-48 15,-5 0-29-15,4 8-27 16,1 13-16-16,-1 11-81 16,11 9-58-1,11 6 105-15</inkml:trace>
  <inkml:trace contextRef="#ctx0" brushRef="#br0" timeOffset="38193.98">17774 7909 1811 0,'-2'5'50'0,"-9"9"-33"0,-6 7-18 0,-16 16-14 31,3 8-4-31,-2 0 2 0,15 3-8 0,18-22-17 15,12-2-3 1,25-21 4-16,4-3 13 0,15-14 29 16,-2-5 6-16,-2-4 12 15,-6-1 18-15,-27 0 37 16,-12-1 17-16,-30-2 18 16,-17 0-16-16,-17 5-39 15,-15 8-18 1,-6 14-44-16,0 2-31 0,-2 1-130 15,16 5-152-15,33-8 174 16</inkml:trace>
  <inkml:trace contextRef="#ctx0" brushRef="#br0" timeOffset="38489.8">18581 7786 1554 0,'7'32'81'0,"-12"1"64"16,-6 8-122-16,-13 3-13 16,2 3-1-16,5-10-7 15,9-9-1-15,13-12 23 16,7-8 14-16,25-15 8 0,7-4 1 0,17-9-23 31,4-4-14-31,-3-9-4 16,-10 3 7-16,-26 3 46 15,-11-7 15-15,-37-3 10 0,-21 3-8 16,-26-3-55 0,-18 11-27-16,-6 16-44 15,0 8-24-15,15 10-100 0,10 0-177 0,27-6 208 32</inkml:trace>
  <inkml:trace contextRef="#ctx0" brushRef="#br0" timeOffset="38789.15">19545 7778 1707 0,'8'21'60'0,"-20"9"0"16,-17 4-56 0,-23 11-5-16,-3 5-4 0,12-9 2 15,9-3 5-15,32-14 3 31,12-9 4-31,20-5-3 0,9-10 0 16,11-11-3-16,6-3-4 0,0-5 11 16,-8 1 7-1,-10-2 37 1,-18 1 23-16,-23-9 15 0,-10-4-7 16,-34 2-43-16,-8 3-24 0,-19 10-50 15,-4 3-33-15,17-4-117 16,15 4-160-1,30-13 191-15</inkml:trace>
  <inkml:trace contextRef="#ctx0" brushRef="#br0" timeOffset="39054.35">20096 7748 1183 0,'2'30'150'0,"-2"7"283"16,-18 2-417-16,-4 2-3 15,-3-2-7 1,8-1-5-16,12-6-2 0,13-9 13 16,18-8 26-16,12-9 10 15,14-6 17-15,-1-9-9 0,-10-7-14 32,-6-8-5-32,-23-11 8 15,-7-2 11-15,-24-15 15 0,-14-7 1 16,-19-15-21-16,-13-2-23 15,-7 15-46-15,-10 17-32 16,-10 31-118-16,-14 16 101 0</inkml:trace>
  <inkml:trace contextRef="#ctx0" brushRef="#br0" timeOffset="39909.78">17419 8693 1061 0,'8'-3'122'16,"-7"-5"92"-16,-2 6-81 16,-18 1-32-16,-10 1-30 15,-4 1-5 1,-8 12-31-16,2 3-4 16,9 11-14-16,3 4-8 15,18-1-10-15,7 2-2 0,22-12 0 16,10-1 9-16,18-16 20 15,7-1 8-15,8-12 12 16,-1-5-1-16,-10-4 5 16,-8-5 12-16,-19-1 9 15,-14-4 0-15,-14-4-22 16,-18-3-16-16,-20-2-26 0,-6 0-5 16,-5 7-20-16,6 7-20 15,10 21-70-15,9 1-82 16,16 7 106-16</inkml:trace>
  <inkml:trace contextRef="#ctx0" brushRef="#br0" timeOffset="40187.46">17920 8654 1519 0,'19'-4'111'0,"-9"3"53"15,-9 4-50-15,-13 11-81 16,-10 11-12-16,-8 13-20 31,0 3-8-31,12-1-22 0,11-6-20 16,27-10-22-16,10-10 3 15,21-14 24-15,10-8 23 16,4-6 33-16,-1-3 8 16,-10-4 15-16,-11 4 11 15,-35-2 13-15,-13 0 1 0,-39-1-26 16,-16 1-17-1,-19 6-29-15,-6 8-23 0,12 5-117 16,15 0-186-16,28 5 192 0</inkml:trace>
  <inkml:trace contextRef="#ctx0" brushRef="#br0" timeOffset="40491.32">18746 8594 964 0,'-18'9'143'0,"-9"7"216"0,-9 4-292 16,-8 12-51-16,3 1-6 0,6-3-10 15,16-3-2-15,16-8 8 16,8-8 9 0,23-7 7-16,9-2 3 15,16-5-8 1,7-5-8-16,5-6 15 0,-4-2 16 0,-4-6 30 15,-17-2 21 1,-23-7 0-16,-8-4-12 16,-24-9-32-16,-7-5-24 15,-21 0-32-15,-14 7-12 16,-1 15-47-16,-7 14-53 0,15 13 71 16</inkml:trace>
  <inkml:trace contextRef="#ctx0" brushRef="#br0" timeOffset="40786.37">19378 8491 1444 0,'13'13'123'0,"-8"6"105"16,-15 6-172-16,-10 8 3 15,-7 6-44-15,1-1-9 16,20-5-7-1,16-7 0-15,24-12 0 0,9-3 1 16,23-10 5-16,-3-2-1 0,0-9-8 16,-1-2-1-16,-27-6-5 15,-7 0 8-15,-28-12 37 16,-16 3 14 0,-31-13 5-16,-22 1-8 15,-31 6-44-15,-4 3-28 0,5 20-90 16,18 6-96-16,42 5 116 15</inkml:trace>
  <inkml:trace contextRef="#ctx0" brushRef="#br0" timeOffset="41100.83">20208 8535 1506 0,'2'0'66'0,"-9"2"-9"16,3 7 0-16,-8 7-4 0,3 1-3 15,-2 10 0-15,5-2-2 16,6 2-11-16,4-1-4 0,20-8 13 16,11-7 7-16,9-11-8 15,3-7-4 1,-6-11-20-16,-6-5-5 15,-8-11 7-15,-10-3 3 0,-7 2 12 16,-12-3-5-16,-23 2-28 16,-16 11-24-16,-43 15-79 15,-6 16-68-15,-14 21 92 16</inkml:trace>
  <inkml:trace contextRef="#ctx0" brushRef="#br0" timeOffset="45441.43">20345 6829 56 0,'-16'6'29'15,"7"1"66"-15,6-4 53 0,14-3 68 16,1-2 4-16,6-1-31 16,4-3-43-16,-6 1-70 15,-7 0-12-15,-9 4 8 16,2-1-7-16,-9-3 2 15,0 4 1-15,5 1-6 16,-6 0 11-16,16 0 34 16,1 0 13-16,9-7-2 15,17 3-5 1,23-9-32-16,21 2-22 16,42-2-24-16,5 1-21 15,10 1-17-15,1 0-2 0,-7 4-24 16,-6 6-9-1,-18-2-30-15,-11 1-30 16,-35-1-132-16,-22-2-174 16,-38 2 229-16</inkml:trace>
  <inkml:trace contextRef="#ctx0" brushRef="#br0" timeOffset="46022.06">20577 6573 763 0,'-9'10'98'0,"-9"6"168"16,1 1-155-16,0-4-16 0,-2-1 4 0,6-10-1 31,4-2 4-31,4-3 5 16,2-5-11-16,-4 2-46 0,1-1-20 15,-5 7-30-15,-11 5-5 16,-6 11-2-16,-2 6 3 15,-18 3 4-15,7 3 2 16,2 4 3-16,4-1 1 16,26-4 8-16,9 0 8 0,23-3 13 15,15-2 5 1,13-8-12 0,12-5-13-16,16-4-61 0,0-5-47 0,7-1-270 15,-10-7 220 1</inkml:trace>
  <inkml:trace contextRef="#ctx0" brushRef="#br0" timeOffset="46836.97">21839 5867 1025 0,'13'-2'128'15,"-2"-2"99"-15,5 4-32 16,-2 4-31-16,0 0-31 15,3 5-28-15,-4-4-6 16,-2 9-26-16,-1 8-13 16,-7 22-25-16,-5 16-13 0,-12 33-13 15,-14 5-4-15,-9 11-21 16,3-8-5-16,8-16-3 31,12-11 1-31,13-25 16 0,4-5 5 16,5-20 2-16,-2-9 2 0,2-15-2 15,4-3 0-15,9-16 0 16,-2-1-1-16,8-16 1 16,-1-2 4-1,9-3-2-15,-5-2 0 16,2 16 3-16,-6 7 0 0,-10 20-1 16,-3 6 1-16,-4 10-5 0,-4 14 0 15,3 1-2 1,0 3 2-16,12-3 0 0,2-10 0 15,8-15 4-15,5 0 1 16,-2-15 3 0,-1-2 2-16,-4-2 6 15,-7-3 6-15,-1-1 11 16,-4-7 1-16,-3-1 9 16,-1 3-10-16,-4 8 1 15,0 9-4-15,-8 19-13 0,2 7 1 16,-4 15-14-16,-1 8-2 15,6-9-10-15,3-2-19 16,18-11-44-16,-8-12-32 16,18-4-94-16,-5-6-84 0,-2-2 160 15</inkml:trace>
  <inkml:trace contextRef="#ctx0" brushRef="#br0" timeOffset="47010.37">22436 6075 1869 0,'0'-1'-10'0,"1"-1"-28"0,16-3-241 15,-1 5 193-15</inkml:trace>
  <inkml:trace contextRef="#ctx0" brushRef="#br0" timeOffset="47504.92">22988 6255 1267 0,'1'0'99'0,"12"11"3"0,-4 14 73 0,2 26-19 15,-1 10-27-15,-7 20-45 16,0 2-19-16,-3-1-33 16,-6-9-16-16,-8-10-2 15,-4-6-1-15,3-12-3 16,5-5-10-16,4-10-43 0,-1-4-18 31,7-8-60-31,-3-2-8 16,8-9 37-16,1-3 21 0,7-9 83 15,3-6 31-15,-2-11 26 16,-1-10 9-16,-12-18-9 16,-1-12-9-16,-12-26 3 15,-4-13 7-15,2-20 4 16,1-4 0-16,13 16-24 0,5 11-16 16,10 43-6-16,4 21-4 15,3 27-8-15,7 7 0 31,-2 16-8-31,1 3 0 0,4 14-3 16,-4 2-3-16,-7-1-5 16,-7 1-3-16,-24-5 0 15,-7 2-2-15,-16-9-30 16,-8-2-31-16,-5-2-64 16,-1-7-62-16,-1 4 105 15</inkml:trace>
  <inkml:trace contextRef="#ctx0" brushRef="#br0" timeOffset="48071.12">23447 6432 1187 0,'0'1'49'0,"1"4"-3"0,7 1 53 0,5 0 19 15,3-4 5 1,9 1-7-16,6-3-16 0,6-5-23 16,7-6-36-16,-5-1-10 31,-7-10-20-31,-1-5-1 0,-12-5 6 16,-6 2 13-16,-13-7 15 15,-13 3 4-15,-10 8-6 16,-7 11-15-16,-19 23-21 15,-6 11-8-15,-9 22-1 16,5 0-1-16,21-6 1 16,19 4 2-16,19-9 0 15,11-8-1-15,19 10-1 0,11-7-1 16,17-3 0-16,1 7-1 0,-7-15 2 16,0 11-1-16,-11-3 3 15,-2-1-9-15,-17-1-22 16,-14-12-7-16,-9 0-12 15,-12-6 6-15,0-4 27 32,10 0 8-32,3-13 13 15,-5-11 6-15,26 0-2 0,3-6 6 16,12-6 32-16,8 0 10 16,-1-6 5-16,2 0-7 15,-13 11-35-15,-2 6-13 16,-16 14-6-16,-8 4-4 15,2 4-45-15,-3-4-51 0,9-5-182 16,7-4-220-16,7-2 279 16</inkml:trace>
  <inkml:trace contextRef="#ctx0" brushRef="#br0" timeOffset="48291.92">24695 5856 1092 0,'-46'-13'143'16,"-11"10"250"-16,-3 5-306 16,0 13 4-16,8 8 15 15,5 10-4-15,9 5-3 0,17 17-12 16,1 9-15-16,20 17-30 16,0 4-8-16,8 8-27 15,1-3-28-15,-1-7-72 16,6 1-47-1,-3-26-153-15,2-9-158 0,-11-12 258 16</inkml:trace>
  <inkml:trace contextRef="#ctx0" brushRef="#br0" timeOffset="48467.71">24027 6212 1457 0,'62'15'129'15,"15"-1"163"-15,29 9-256 16,15-4 2-16,7-5-28 31,-5-2-23-31,-1-16-101 0,-14-7-168 0,-13-12 160 16</inkml:trace>
  <inkml:trace contextRef="#ctx0" brushRef="#br0" timeOffset="49226.54">20355 7681 1108 0,'0'7'103'0,"-2"0"78"0,2 1-9 0,-1 1-20 16,1 4-18-1,4-4-30-15,4-1-12 0,3-2-15 16,-3-1-2-16,14-5-5 16,13 0-8-16,23-1-23 15,20-4-14-15,34 5-17 16,15 6-6-1,14 0-3-15,-2 7-1 16,-8 4-10-16,-12-2-19 16,-19-8-64-16,-20 0-37 15,-32-7-89-15,-18-10-71 0,-40-5 170 16</inkml:trace>
  <inkml:trace contextRef="#ctx0" brushRef="#br0" timeOffset="49653.45">20525 7433 725 0,'16'0'164'0,"-5"5"156"0,6 3-24 0,-6 6-86 15,-6 3-36-15,-5 4-74 16,-14 4-31-16,-19 0-40 15,-5 2-8-15,-6 4 4 16,1 6 2-16,7-1-4 16,7 5-6-16,9-2-13 0,9-1-5 15,12 0-8 1,9-3 0-16,15 6 0 16,4 0 1-16,7-3-22 15,2-2-42-15,4-11-101 16,-2-1-123-16,5-5 157 15</inkml:trace>
  <inkml:trace contextRef="#ctx0" brushRef="#br0" timeOffset="54662.14">22047 7663 243 0,'0'2'78'15,"0"1"74"-15,-1-2-39 0,1 1 57 16,-2-2 18-16,2 0 56 16,0 0-11-16,2 3-66 15,-1 0-37-15,1 8-65 16,1 4-20-1,2 4-27-15,-2-1-9 0,10-3-4 16,4-6-1-16,18-15 16 16,12-5 5-16,11-11 4 15,-1-10 0-15,-9 4-15 16,-12-1-5-16,-14 6 0 16,-8 4 8-16,-23 3 2 15,-9 2-1-15,-31 3-3 16,-14 3-10-16,-8 2-2 0,-4 6 0 0,13 9-2 15,13 7 0 1,21 9-2-16,12 8 1 16,18 11 3-16,9 7 0 0,17 13 1 15,4 0-3-15,16-1-15 16,9-10-23 0,8-13-51-16,0-7-33 0,-5-21-105 15,-4-10-75-15,0-23 169 16</inkml:trace>
  <inkml:trace contextRef="#ctx0" brushRef="#br0" timeOffset="54939.53">22918 7263 880 0,'-19'-41'136'16,"4"3"107"-16,4 3-4 0,6 15-48 16,-3 4-35-16,-3 17-57 15,-6 14-20-15,-12 19-40 16,-7 10-11-16,-5 16-10 0,-3 5-5 16,9 8-12-16,0-2-1 31,15 6-1-31,7 5 0 0,8-8 0 15,4-2-2-15,1-4-63 16,0-9-51-16,-2-10-218 16,1-8 186-16</inkml:trace>
  <inkml:trace contextRef="#ctx0" brushRef="#br0" timeOffset="55120.26">22543 7717 942 0,'8'-27'144'15,"4"8"172"-15,3 5-156 0,5 9-50 16,2 2-29-16,11-8-43 16,11 1-12-1,12-7-17-15,4-7-18 0,6-2-88 16,0-3-107-16,2-4 112 16</inkml:trace>
  <inkml:trace contextRef="#ctx0" brushRef="#br0" timeOffset="55349.64">23294 7233 1588 0,'-24'0'98'0,"-3"1"37"0,0 6 3 16,1 2-40-16,8 7-16 16,2 15-28-16,1 12-10 15,4 17-14 1,-5 9-10-16,0 2-10 0,2 6-16 15,-5-4-72-15,5 1-57 0,9-9-214 16,-6-10 192-16</inkml:trace>
  <inkml:trace contextRef="#ctx0" brushRef="#br0" timeOffset="55618.68">22874 7699 1490 0,'44'-25'133'16,"-3"0"81"-16,2 3-65 16,-4 6-20-16,4 2-1 15,-4 1 4-15,2 2-29 16,2 2-14-16,0 6-39 16,-1 3-18-16,-10 3-20 0,-2 8-7 15,-13 14-4-15,-4 7-1 16,-12 13 3-16,-4 6 0 0,-8 4-1 15,0 0-2-15,6-7-7 16,4-7-5-16,5-11-13 16,7-12-10-16,4-10-47 15,4-8-39-15,-2-14-149 16,0-10-146-16,9-23 232 16</inkml:trace>
  <inkml:trace contextRef="#ctx0" brushRef="#br0" timeOffset="55759.28">23537 7356 951 0,'-24'-29'206'0,"0"7"266"0,2 10-217 16,5 12-92-16,4 1-42 0,10-1-69 15,3-3-23-15,2-3-46 16,9-2-44-16,1 8-176 16,10 1 142-16</inkml:trace>
  <inkml:trace contextRef="#ctx0" brushRef="#br0" timeOffset="56171.45">23893 7606 1326 0,'5'-6'152'0,"-2"-3"114"0,-8-7-146 16,2 2 1-16,-20 4-43 15,-3 7-2-15,-10 16-22 16,-8 10-16-16,-16 18-25 15,5 10-10-15,11 2-7 32,15 1-1-32,31-8 2 0,12-16 3 15,21-8 5-15,6-11 3 16,9-11-1-16,8-6-7 16,2-12-4-1,-1-5 0-15,-7-4 0 0,-5-5 6 16,-17 4 8-16,-3-2 0 15,-13 8-1-15,-6 6 3 0,-8 14 3 16,-8 7 1-16,-3 17 7 16,-3 3-2-1,9 13-1-15,5 2-2 0,11-1-5 16,5-1-4 0,9-2-5-16,1-9-13 15,3-10-20-15,1-2-20 16,-1-15-76-16,-1-5-47 0,-7-28-352 0,-1-13 317 15</inkml:trace>
  <inkml:trace contextRef="#ctx0" brushRef="#br0" timeOffset="56321.41">24243 7346 1318 0,'-36'2'165'0,"5"6"120"16,-6-4-64-16,15 4-93 15,8-5-51-15,11-3-49 31,3-3-17-31,3-8-30 16,5 0-33-16,-3 2-117 16,1 4-175-16,-6 14 196 0</inkml:trace>
  <inkml:trace contextRef="#ctx0" brushRef="#br0" timeOffset="57067.28">24396 7644 626 0,'4'-6'113'0,"-4"-4"148"16,6 9-77-16,-14-1 8 15,5 2-11-15,-10 3-35 16,7 4-20-16,0-4-39 16,6-3-12-1,0 2-13-15,6-4-3 16,3-8-9-16,6 1-18 15,-3 3-19-15,-1-2-5 0,-1 3-4 16,-9-1 0-16,-5-1-1 16,-4 1 0-1,-6 5-3-15,2 1-1 0,-8 7-2 16,-2 6-1-16,3 14 0 0,-6 1 1 16,9 9-3-1,5 2 1-15,6-4 0 16,5-2 0-16,5-5 3 15,6-9 0-15,9-3 0 16,3-7 0-16,7-5 0 16,-1-4 1-16,0-5 3 15,-5-2 2-15,-4-5 3 16,-3-2-1-16,-7 4-2 16,-2-1-2-16,-8 10-1 15,-3-3-1-15,-1 15 0 16,3 2-1-16,1 8-3 15,3-9 0-15,14 2-4 0,4-1 1 16,4-8 3-16,2 3 1 16,-2-8 0-16,2-8-2 0,3-5-4 15,-2-7 0-15,-2-9 6 16,-4 1 3 0,-3-10 15-16,-4-1 9 0,-2-13 10 15,0-7 11-15,-4-15 12 16,2 8 5-1,-5-2 5-15,4 10 0 16,-7 20-6-16,-3 11-4 0,0 14-8 16,-1 7-11-16,-7 20-18 15,1 10-3-15,-4 25-12 16,-1 12 11-16,2 15-15 16,4 8-6-16,1 10 1 15,5-2-10-15,3-12 0 16,0-6-43-16,2-20-63 15,3-7-46-15,-2-18-107 16,2-6-62-16,-5-16 188 0</inkml:trace>
  <inkml:trace contextRef="#ctx0" brushRef="#br0" timeOffset="57227.83">24627 7510 1452 0,'-3'-27'132'0,"-2"13"83"0,5 8-85 15,16 17-31-15,12 5-28 16,26 4-13-16,23-4 0 16,21-7-28-16,11-2 0 0,6-10-78 15,0-7-64-15,0-9 63 16</inkml:trace>
  <inkml:trace contextRef="#ctx0" brushRef="#br0" timeOffset="66962.52">20733 8625 566 0,'-8'11'95'16,"1"-4"81"-16,0 2-13 0,-4-6-37 31,3 3-21-31,-1-4-33 0,-2 1-13 0,-2 5-13 16,-1-5 0-16,1 4 1 31,1-1-3-31,2-3-12 15,10-1 17-15,0-1 10 16,0-1 0-16,8-1-1 16,2-4-20-16,4 0-20 0,5 0-1 15,-2 4 5-15,5-1 4 16,8 1 6-16,6 1 0 0,15-2-10 31,9 2-3-31,6 3-5 0,10 8-2 0,3-1 1 16,8 1 1-1,18 0-4 1,15-3-1-16,6-7-5 0,-9-1-14 0,-22-8-51 16,-23-3-38-16,-23-1-124 0,-8 4-117 15,-17 3 192 1</inkml:trace>
  <inkml:trace contextRef="#ctx0" brushRef="#br0" timeOffset="67506.72">20896 8360 1005 0,'19'13'118'0,"-7"-2"87"15,-4-3-41-15,0-7-18 16,-8-2-27 0,0-9-20-1,5 1-3-15,-5-2-35 16,5 3-15-16,-9 8-28 16,-5 3-17-16,-13 21-13 15,-11 6-5-15,-19 19-7 0,-5 6-12 16,-11 3-6-16,-3-4 5 15,8-10 23 1,9-9 23-16,16-12 33 16,16-9 8-16,18-6 4 0,8-5 0 0,23 4-5 15,11 1-6 1,27 9-15-16,15 4-11 16,16 7-43-16,5 3-41 0,2-1-148 15,-5-3 126-15</inkml:trace>
  <inkml:trace contextRef="#ctx0" brushRef="#br0" timeOffset="69352.42">22417 8895 295 0,'0'14'102'16,"0"-1"129"-16,0-2-44 16,3-3 3-16,0-1-15 0,6 5-17 15,-1-6-11-15,-1 0-24 16,0-3-15-16,-3-3-37 31,-4 0-8-31,1-3 1 0,-1-6 6 16,-3-7 12-16,0-5-4 15,0-9-33-15,3-3-15 16,-5-1-19-16,2-3-6 16,-8 9-6-16,-10 6-3 0,-10 16-2 15,-10 12-3 1,-21 16 0-16,-9 11 0 16,3 19-9-16,1 5-4 0,18 1 2 15,12 1 1-15,23-17 11 16,14-2 7-16,19-12 6 15,11-9 7-15,11-13 4 0,6-9 1 16,9-14 10 0,0-9 1-16,-4-11-1 15,-4-1 0-15,-17-2-5 16,-4 3-3-16,-19 10 7 16,5 5 3-16,-7 18 1 0,-4 8 1 0,-2 19-11 15,-2 9-5-15,-3 14-15 16,4-2-6-16,5 6-2 15,1-1-4 1,8-6-14-16,4-6-23 0,10-11-80 31,6-7-58-31,3-5-257 16,4-8 253-16</inkml:trace>
  <inkml:trace contextRef="#ctx0" brushRef="#br0" timeOffset="69584.67">23063 8838 1707 0,'7'-3'67'0,"-28"16"7"0,-29 12 62 16,-12 5-6-16,-6 0-22 15,7 0-25-15,6 3-22 16,18-3-31-16,14 4-10 0,16-4-20 15,9 5-4-15,14-7-10 16,7 2-20-16,18-6-84 16,8 0-64-16,8-10-279 15,8 3 260-15</inkml:trace>
  <inkml:trace contextRef="#ctx0" brushRef="#br0" timeOffset="69822.09">23516 8947 1590 0,'-8'-21'120'0,"-15"10"51"16,-7 10-36-16,-26 18-29 15,-7 10-24-15,-4 16-18 16,2 10-7 0,17 1-24-1,15 1-16-15,18-14-16 16,10-3-7-16,16-13-28 0,13 3-19 15,10-12-73-15,1-5-58 0,12-8-334 16,1-3 312-16</inkml:trace>
  <inkml:trace contextRef="#ctx0" brushRef="#br0" timeOffset="70344.81">23557 9127 1286 0,'-3'4'76'0,"3"4"58"15,5 0-49-15,6-2 16 16,8-4-4-16,11-10-4 0,0-8-5 16,11-1-16-16,-2-7-12 15,-1 2-22-15,0 3-7 0,-22-1 0 16,-5 4 14-16,-21 2 17 31,-9 1 5-31,-12 5 0 16,-13 7-18-16,-5 13-27 15,0 11-9-15,1 5-14 16,14 8-2-16,8 2-1 0,14-2-3 16,13-1-4-16,10-3-8 0,7-9-28 15,7-2-10-15,8-2-29 16,-3-7-11-16,16-9 2 31,-2-3 11-31,10-9 40 0,7-7 27 0,1-9 44 16,1-11 17-16,0-16 25 15,-6-7 6-15,-4-18 3 16,-5-5-2 0,-14 0-3-16,-7 3 1 15,-16 7-1-15,-8 10-6 0,-12 16-7 32,-5 10-4-32,-4 23-15 0,0 13-9 0,-1 18-5 15,-3 21-28 1,-1 26-9-16,5 15 1 0,3 28-14 15,4 5 20-15,13-2 0 16,10-9-2-16,23-20-42 16,11-13-26-16,15-21-96 15,14-10-66-15,5-13 131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21:03.1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1889 17389 886 0,'-5'-8'58'0,"-3"-2"20"16,7 1-14-16,-1-2 14 0,1 3 20 15,-6 5 40 1,3 1 8-16,-7 2-19 0,-4 0-17 0,1 0-46 16,0-9-21-16,3-15-36 15,0-9-7-15,1-27-3 16,4-8 1-16,-3-18 1 15,1-6 1-15,1-12 5 16,-2-10 8 0,3-2 7-16,-4-1 4 0,7 3-4 31,-5-7-8-31,7-10-9 0,1-1-2 0,0 1-5 16,3 11 3-1,3 25 2-15,-3 9 0 16,-3 18 3-16,0 5 4 0,-3 15 9 0,0 12 6 31,3 16 8-31,0 1-2 0,0 9-9 16,6-6-6-16,4 1-10 15,7-3-3-15,8-4 3 16,5-3 5-16,18 0 8 0,7 1 3 31,17 5 4-31,4 3 0 0,6 7-6 16,3 3-3-16,8 1-9 15,19 3-2-15,8-4-3 16,10 0-1-16,2-5 1 16,-7-2-1-16,7-3 0 15,9-6 0-15,5-3-1 16,6-2-1-16,4 4 0 16,3 2-1-16,2 8 2 15,3 4-1-15,-7 11 1 16,-4 5 1-16,-2-3 0 15,5 0 0-15,0-8 0 0,1-11 0 16,16-15 0-16,1-3 0 16,12-12 1-16,5 0 1 15,1 1-1-15,-3 6-1 16,12 15 0-16,-7 1 3 0,-5 6 5 31,2-1 0-31,5-2 2 0,1-5-4 0,14-11-4 31,15-4-1-31,-1-10-1 0,-2 0 0 16,18 0 0-16,-14 5 0 0,4 12 2 16,15 4-1-1,-14 9 0-15,1 10 1 16,7 9-1-16,-21 4-1 16,12 3 1-16,8-1 0 0,-3-12-1 15,11-1 0 1,-1-18-1-16,0-2-1 0,7-6 2 15,-7 3 1-15,-8 8 0 16,-1 8 1-16,-21 14 0 16,2 5 1-16,1 12 1 15,-19-1 1-15,-1 0-2 16,0 3 2-16,-8-18 1 16,3-1-1-16,-3-12 1 15,-5-15-3-15,-8-10-2 0,-1 1-1 16,-13 0 0-1,-3 8 0-15,-3 7 0 0,-7 7 0 0,2 11 1 32,-5 3 1-32,1 6 0 15,-1 0 1-15,2 2 1 16,-5-3 2-16,0-2 16 0,8-1 4 0,0-2 3 16,-1-3 0-16,-6-2-16 15,9-3-5-15,6-3 1 16,6-3-1-1,3-1-8-15,7 6-1 16,6 6-5-16,5 6 0 0,6 14 5 16,0 7 2-16,-2 9-1 15,2 7 1 1,-4 4-1-16,-12-5 0 16,-9-9 0-16,7-5 2 15,-10-12 0-15,-5-2 2 0,-3-8 3 16,-13 0 5-16,-14 2-4 0,1 1-1 15,-18 4-5 1,-13 1-6-16,-24 5 4 16,-7 1-3-16,-15 5 0 15,0 2 1-15,-4-1-1 16,-1 1 0-16,-3-2-2 16,-6 6-1-16,-3 2 1 15,-3 8 0-15,-5 14 2 16,-3 11 0-16,0 26-4 0,-7 8-1 0,-1 31-1 31,-3 19 4-31,-5 33 4 0,-2 12 1 0,-9 27 0 16,2 10 0-16,-2-8-2 15,6 1 1-15,-1-15-25 16,8-10-21 0,-1-17-59-16,5-7-53 15,6-11-241-15,3 9 239 0</inkml:trace>
  <inkml:trace contextRef="#ctx0" brushRef="#br0" timeOffset="5446.58">1315 3661 1036 0,'4'15'81'0,"0"9"49"16,-1 11-66-16,0 3-4 15,3 3-13-15,-4-13 12 16,3-4 7 0,1-10 0-16,-1-1 7 0,4 4-10 15,5 7-9-15,7 17-18 16,-4 17-12-16,5 32-13 15,-6 19-6 1,-3 18-6-16,-2 7-1 16,-5 7 0-1,-1 1 2-15,-2 1 2 0,-3 1 1 16,-2-17-1 0,-1-8 1-16,3-10-1 0,0-5 0 15,3 1-1-15,0 4-1 16,4-5 1-16,-3-3-1 0,9-8 0 15,1-3 1-15,12-11-1 16,8-5 0-16,7-17 0 16,10-4-1-16,6-8 0 15,10-8 1-15,15-4 0 16,5-1 0-16,14-5 0 0,-1-2 0 16,8 0 0-16,11-1 1 15,7 1 2 1,2 0 1-16,7-1-1 0,1-2-2 15,17 0-1-15,3-4 0 0,10-4 0 32,0-2 0-32,2-5 0 15,3-1 0-15,12 0 1 16,3 2 0-16,8 10 0 16,0 5-1-16,3 6 1 15,4 2-1-15,0 2 1 16,1 0 0-16,10-4-1 0,-2-12 0 15,-1-4 0-15,14-5 0 16,2-8 1-16,-4 0 1 0,7-4-2 31,-4 8 1-31,-5 2 0 0,8 2-1 0,6-3 1 16,-5-2 1-16,8-3-1 16,2-2 10-16,-13-3 11 15,13-4 2-15,-3-2-3 16,-5-3-10-16,11-4-10 15,-2-5-2-15,-1-4 2 16,11 0 1-16,-7-3 3 16,5 3 1-16,-2 7-1 15,-13 1 1 1,1 8-6-16,5 3-2 0,-12 0 0 16,4 2 0-16,4-5 2 15,-9-3 1-15,15-9 0 16,-2 1 0-16,-1-3 0 15,3 0 0-15,-4 6 3 16,-10-2 1-16,4 15-4 16,-6 0 0-16,-17 7-1 0,1 7-3 15,-11 3 4-15,1 2 0 16,-3 0 0 0,6-2 0-16,-4-8-1 15,-2-2 1-15,9-1-1 0,-4-1 1 0,-2 2-1 31,5 9 1-31,4 9 0 0,-12 3 0 0,7 5 0 16,5 1 0-16,-5-1 2 31,0 1 0-31,8-9 0 16,-4-3 0-16,-4-7-1 16,2-4 0-16,-7-5-1 0,-9-5-1 0,-12 1 0 15,-2-6-2 1,-18-2-7-16,-3-3-1 15,-11-5-2-15,-3-1 1 0,-19-9 9 16,4 2 2-16,-10-7 5 16,-10 1 1-16,-12-9 1 15,-15-3 1 1,-14-3 1-16,-8-3-2 0,-6-9-5 16,0-5-3-1,-11-12-11-15,-3-2-4 0,-9-8-5 16,-5-4-2-16,-7-7-3 0,-3-5-1 15,-6-11 3-15,-5-8 5 16,0-5 12-16,3 0 7 16,2 0 18-1,4 2 12-15,2-6 18 16,-4 2 6-16,1 7-4 16,-4 4-7-16,-7 11-13 15,2 7-7-15,-15 8-12 16,-6 3-3-16,4 13-13 15,-4 0-7-15,8 1-23 0,5-1-10 16,9 1-16-16,3 1 2 16,8 5 2-16,0 1-16 0,-2 12-175 15,-13 5 160-15</inkml:trace>
  <inkml:trace contextRef="#ctx0" brushRef="#br0" timeOffset="38036.61">19593 8999 1073 0,'-7'-2'105'0,"6"-2"84"16,2-1-49-16,-2-3-30 15,6 2-28-15,-1 3-29 16,-2-2-7-16,7 14 0 16,-13 12 1-16,-3 23-9 15,-13 16-1-15,-9 22-11 16,-7 9-7-16,-8 6-8 0,0-1-3 0,0-2-11 31,-1-8-5-31,15-14 1 16,4-15 1-16,16-26 7 15,7-15 23-15,1-21 37 16,4-18 4-16,3-34 18 0,4-14-11 0,10-30-37 16,0-6 14-16,5-15-5 15,-1 3-1 1,1 2 20-16,0 10-6 0,-1 20 1 15,7 14 4-15,-8 26-11 16,-1 14-5-16,3 19-7 16,-9 3-3-16,11 22-19 15,-1 8-6-15,-3 28-11 16,-2 14-8-16,1 18-5 16,4 11-7-16,2 8-18 15,-3-2-8-15,3-4-22 16,-4-7-21-16,-5-16-45 15,-4-3-29-15,-8-14-103 16,-15-6-143-16,1-17 241 0</inkml:trace>
  <inkml:trace contextRef="#ctx0" brushRef="#br0" timeOffset="38200.37">19336 9317 1544 0,'45'0'178'0,"14"-1"163"16,7 1-106-16,10-10-74 0,-5 1-48 16,3-10-83-1,2-9-46-15,-4-5-113 0,4-7-92 0,-4 2 111 32</inkml:trace>
  <inkml:trace contextRef="#ctx0" brushRef="#br0" timeOffset="38500.03">20520 8922 1473 0,'13'-10'150'15,"-13"1"109"-15,-11-1-44 16,-16 2-40-16,-12 5-43 16,-10 11-59-16,6 9-13 0,-9 7-34 15,6 3-11 1,13-5-14-16,10 3-3 0,26 0-1 15,8 2 3-15,20 6 0 16,13 5 2-16,-3 5-2 0,7 1 0 16,-6-9-5-1,-7 3-1-15,-18-7 2 16,-5-1-3-16,-22-2-9 16,-7-9-22-16,-18-1-63 15,-4-4-27-15,-6-5-95 0,-5-4-99 0,3-5 193 31</inkml:trace>
  <inkml:trace contextRef="#ctx0" brushRef="#br0" timeOffset="38803.33">21036 8889 1438 0,'71'-32'194'15,"-19"7"181"-15,-23 3-90 16,-28 9-68-16,-15 8-52 0,-25 8-67 15,-12 9-34-15,-17 10-32 16,4 3-11-16,5 3-15 16,15 1-6-16,27 1-8 15,15 1-1-15,29 7-1 0,12 1 3 16,13 10 4 0,2 3-1-16,-7 2-8 15,-4-4-2 1,-15 1-16-16,-10-10-5 0,-21-2-26 15,-12-1-29-15,-21-8-72 16,-5 2-52-16,-11-9-195 16,-8-4 227-16</inkml:trace>
  <inkml:trace contextRef="#ctx0" brushRef="#br0" timeOffset="40389.92">21308 9160 1263 0,'39'0'110'0,"-3"0"90"0,4 0-58 15,-2-7-2-15,3-2-27 16,4-7-29-16,-7 0 5 0,-6-4 9 16,-7 3-5-16,-16-7-5 15,1 2 1 1,-18 1-7-16,-8-2-6 0,-20 5-10 0,-8 9-24 31,-18 14-27-31,-6 15-11 16,5 23-16-16,2 9 3 15,21 9-7-15,9-6-2 0,26-9-8 16,13-6-3-16,22-21 6 16,13-5 5-16,21-11 14 15,18-6 3-15,7-13 5 16,-4-1 3-16,2-9 6 15,-12 1 5-15,-7 13 8 16,-5 2 2-16,-15 16-4 0,-12 2-6 16,-24 11-9-1,-7 2-2-15,-6 4-4 16,-9-3 1-16,4-6-2 0,6-11 3 16,1 1 5-16,10-16 3 15,8-5 8-15,5-12 4 0,11-2-4 31,4 1-2-31,2 4-14 0,3 7-5 0,-9 14-7 32,-5 4-4-32,-6 18 2 15,-4 2 0-15,-9 3-1 0,-4-4 1 16,2-6 2-16,4-3 3 16,1-9 5-16,0-4 1 15,5-10 3-15,-2-1-1 16,7-1-1-16,0 3-1 0,-5 8-3 15,3 4-3-15,-8 18-1 16,-1 6 0-16,-1 8 1 16,4-4-3-16,9-13-12 15,8-7-4-15,2-12 3 0,0-16 5 16,-1-13 9-16,-4-10-1 16,4-16-19-16,-6-13-2 15,2-21-4 1,1-12-1-16,-10-10 8 15,1 1 5-15,-8 10 20 16,-4 20 15-16,-7 31 41 0,-3 16 8 0,-3 34 5 31,-4 7-1-31,4 17-11 16,2 5 1-16,4 14 2 16,6 7 2-16,4 23-16 15,4 10-11-15,-7 13-22 16,-4 4-8-16,-12-3-13 0,-8-8-7 15,-2-12-15-15,-6-8-11 16,-2-12 5-16,8-10 3 16,7-18 21-16,6-11 12 0,15-19 14 15,9-13 9-15,10-20 3 32,7-5-1-32,3 1-3 0,5 4-9 15,4 22-6-15,4 6 0 0,3 14-7 16,3 10-1-16,-3 8 2 15,-9-2-1 1,-13 3 0-16,-11 4 0 16,-21-3-7-16,-3 3-2 0,-25-1-3 0,-12-1 1 15,-18-3-4 1,-11-2-10-16,-5-14-34 16,9-4-33-16,20-18-78 15,10-8-23-15,12-21-46 16,-2-18 9-16,17-31 36 15,8-20 21-15,19-17 69 0,8 5 24 16,16 18 66-16,4 14 32 16,15 28 54-16,3 1 24 15,-2 23 56-15,-3 2 15 0,-11 26 40 16,-4 15 6-16,-21 30-35 16,-10 18-20-16,-17 20-50 15,-16 14-12-15,-6 11-48 31,2 3-14-31,1-7-20 0,14-9-16 0,10-23 1 16,12-14-4-16,15-15-10 16,4-10 1-16,3-15 8 31,-1-6 6-31,-3-14 2 0,6-6 5 16,-5-12 7-16,7 1 0 15,-10 4 6-15,-11 6-8 16,-9 28-10-16,-13 11-2 0,-16 25-7 15,2 11 3 1,-4-7-9-16,7-1-8 0,22-16-2 16,7-4 1-16,13-13 13 15,7-5 8-15,-5-8 14 16,3-10 6-16,-6-5 4 16,2-7 2-1,-12-8 8-15,-1-3 1 0,-12 4 1 16,1 4 2-16,-8 23-17 0,-2 1-7 15,-4 26-8 1,3 7-5-16,3 16-2 16,-2 4-7-16,2 8-1 15,-6 5-1-15,-7 3-7 0,-1 3 5 16,-10-5-7 0,-4-1-8-16,-12-13-4 15,-4-5-14-15,-11-12-76 16,-5-8-61-16,-22-4 96 0</inkml:trace>
  <inkml:trace contextRef="#ctx0" brushRef="#br0" timeOffset="40760.37">20203 10294 1242 0,'18'-10'196'0,"-3"-1"128"0,0 6-52 0,-3-4-24 15,-1 6-44-15,0 3-15 16,2 9-52-16,-7 10-25 16,1 30-45-16,-12 14-23 31,-3 32-25-31,-2 10-14 16,-2 17-31-16,4 7-30 0,-6-3-89 15,3-9-59-15,6-21-141 16,8-6-176-16,-6-38 301 0</inkml:trace>
  <inkml:trace contextRef="#ctx0" brushRef="#br0" timeOffset="40986.15">20205 10549 1592 0,'25'-52'198'0,"8"5"131"0,7 20-83 15,7 6-25-15,13 14-73 16,8 2-40-1,1 17-63-15,-1 9-22 16,-24 7-22-16,-15 5-1 16,-29 2 1-1,-13 1 0-15,-25 4-15 0,-12-4-13 16,-4-6-37 0,0 0-35-16,5-11-123 0,10 2-109 15,3-12 178-15</inkml:trace>
  <inkml:trace contextRef="#ctx0" brushRef="#br0" timeOffset="41421.08">20823 10518 1333 0,'57'50'196'0,"-14"10"187"16,-9-2-179-16,-34 2-102 16,-3 0-43-16,-16-17-35 15,2-5-9-15,3-18-6 0,3-12-1 0,6-19 5 16,0-11 1-16,5-22-3 31,2-10 2-31,4-12 6 16,8-7-4-16,12 6 0 0,3 5-1 15,16 21-9 1,-4 16 1-16,0 22 3 0,1 6-3 0,-5 14-3 16,-3 13-3-1,-10 2-10 1,-7 5-8-16,-6 9-18 0,-6-5 1 0,1 3 11 15,-1-6 5-15,12-11 19 32,4-8 15-32,15-19 33 0,2-6 19 0,13-18 27 31,-4-6-1-31,0-9-5 16,-1-2-3-16,-29 1-6 0,-7 1-9 15,-40 4-30-15,-17 5-17 16,-26 10-31-16,-4 7-15 0,9 8-42 15,5 5-42-15,28-4-167 0,18 0-137 16,29 0 219 0</inkml:trace>
  <inkml:trace contextRef="#ctx0" brushRef="#br0" timeOffset="41844.62">21981 10532 1934 0,'14'6'200'15,"-10"-4"123"-15,-22-12-139 16,-20-7-36-16,-14-8-85 16,-6-1-32-16,4 9-28 15,5 8-13-15,5 23-35 0,5 11-20 16,12 14-62-16,17-1-24 16,29-12 27-16,10-9 26 0,13-12 99 31,-1-5 41-31,-1-10 41 15,-2-4 9-15,-10-7-3 0,-4 1-3 16,-15-4 5-16,-6 1-3 0,-9 8-13 16,-5 8 1-16,-8 14-39 15,3 17-13 1,2 14-17 0,6 3-11-16,13 13-5 0,3 2 0 0,12 9-5 15,-2 3 1-15,-6-2-10 16,-4 0-2-16,-11-4 5 15,-10-7 2-15,-17-6 13 16,-4-7-1-16,-18-8-16 16,1-11-19-1,-9-15-67-15,0-8-63 0,7-20-110 16,1-20-23-16,22-37-160 0,9-13 252 16</inkml:trace>
  <inkml:trace contextRef="#ctx0" brushRef="#br0" timeOffset="42129.53">22204 10473 1982 0,'31'45'164'15,"-13"8"89"1,-17 4-36-16,-6 0-97 16,-9-7-39-16,-3-13-55 15,12-11-15-15,-4-7-18 0,4-9-9 16,-1-4-11-1,1-4 1-15,-5-6 15 16,4-5 11-16,-2-8 26 0,2-7 8 0,-2-14 7 16,3-3-4-16,5-9-15 15,8-2-12-15,16 4-14 16,9 9-4 0,8 7-15-1,0 9-17-15,5 2-61 0,-2 7-39 16,5 1-139-16,-3 4-173 15,12 4 264-15</inkml:trace>
  <inkml:trace contextRef="#ctx0" brushRef="#br0" timeOffset="42893.51">22727 10626 1955 0,'8'-7'124'0,"-3"-8"66"15,8 0-5-15,-2-12-25 16,-3-3-28-16,-4-3-57 15,-4-2-20-15,-9 13-42 0,-5 6 1 16,-15 24-32-16,-10 8-11 16,-10 23-11-1,-2 7-12-15,14-3-7 0,13 1-7 16,24-11 14-16,13-6 8 0,23-15 46 16,5-4 22-16,12-14 16 31,4-7 8-31,3-6 0 0,2-3 6 15,-5-3 2-15,-10 3-4 16,-16 5-10-16,-12 4-10 16,-11 7-13-16,-8 6-10 15,-11 15-10-15,-1 4-4 0,-3 10-7 16,4-1-1-16,11-1-23 16,13-10 0-1,17-6-1-15,6-4 6 16,8-12 33-16,-3-5 10 15,0-5 7-15,5-3 0 16,-5-4-9-16,0 5-10 0,-14 7-6 16,-5 10-3-16,-16 13-4 0,-9 6-2 31,-9 11-9-31,-3-3-8 16,4-2-40-16,8-6-16 0,6-8 6 15,8-6 9-15,8-10 43 16,3 0 19-16,2-3 11 15,1 8 1-15,-6 10 0 16,2 1 2-16,2 3 1 16,4 0-1-16,10-11-1 15,-1-3 0-15,-1-6 5 16,-2-13 5-16,-7 2 11 0,-5-8 11 0,-5-1 9 31,-2 4 2-31,-5 13 16 16,9 9-8-16,7 11-18 15,2 9-5-15,12 7-28 0,1 3-2 0,-4 3 1 32,-3 3 0-32,-11-7 9 0,-6 1 9 0,-21-3 25 15,-11 3 16-15,-17-10 10 16,-1 2-5-16,-6-9-28 16,2-5-25-1,7-13-53-15,2-6-29 16,9-19-73-16,7-11 402 15,-3-30-216-15</inkml:trace>
  <inkml:trace contextRef="#ctx0" brushRef="#br0" timeOffset="85267.65">2796 11983 447 0,'-11'6'126'0,"-2"5"131"0,1-8-48 15,2 5-35-15,4-6-49 16,6-10-49-16,0-2-14 0,3-5 4 16,8 0 11-16,-4 3 15 15,0 9 0-15,3 3-3 31,-5 9-6-31,3 5-5 0,4 0-3 0,10 2-11 16,10-5 0-16,12-9 0 16,10-4 10-1,15-12 9 1,7-8-6-16,3-6-23 16,0-4-18-16,-16-1-23 0,-10 8-25 15,-21 4-76-15,-15 7-54 16,-15 8-209-16,-7 1 194 0</inkml:trace>
  <inkml:trace contextRef="#ctx0" brushRef="#br0" timeOffset="85493.47">3208 11847 1050 0,'-13'5'169'0,"2"4"164"15,0 2-60-15,10 10-50 16,2 10-43-16,9 13-74 16,2 12-34-16,1 16-50 0,-4 7-13 15,-1 11-31 1,2 5-45-16,-4-6-137 0,2-5-113 16,0-15 160-16</inkml:trace>
  <inkml:trace contextRef="#ctx0" brushRef="#br0" timeOffset="85690.21">2941 12582 1638 0,'24'8'188'0,"3"0"114"0,11-2-78 15,-1-1-38 1,11 3-66-16,-2-8-43 0,4 1-47 15,1-1-13-15,4-5-99 16,2-4-58 0,1-7-244-16,5-3 203 0</inkml:trace>
  <inkml:trace contextRef="#ctx0" brushRef="#br0" timeOffset="86191.18">4290 11732 1289 0,'-16'0'198'0,"1"-3"144"16,-17-4-123-1,2 3-23-15,-8-7-79 16,-4 1-30-16,-3 5-25 16,6 5-4-16,3 5-14 15,6 9-3-15,6 10-20 16,7 8-7-16,6 9-13 16,1 3-1-16,16 0-3 0,9-5 0 15,13-9-1-15,10 0 0 16,12 0 1-16,2-3 1 15,1 1-1 1,-3 2 1-16,2 2-3 16,-9-4 1-16,-9 2 2 15,-7-1 1-15,-17-3 5 0,-10 1 1 0,-22 0 4 16,-8 0 1-16,-19-2 0 31,-5 0-1-31,-9-12-3 16,-3-10-3-16,-5-6-9 0,4-10-8 15,12-6-21-15,11 2-15 0,25 4-43 16,7 2-47-16,23 7-187 16,6-3 190-16</inkml:trace>
  <inkml:trace contextRef="#ctx0" brushRef="#br0" timeOffset="86666.07">4812 11838 1545 0,'-3'22'163'16,"-6"1"59"-16,-4 10-53 0,2 10-33 16,0 11-83-16,0 4-20 0,6 15-31 15,0 2-1-15,-2 6-20 16,3-3-10-16,-2-7-8 15,3-7 0 1,1-27 19-16,-1-8 12 0,3-29 14 16,-8 0 5-16,8-29 35 15,-1-18 13-15,-2-30 11 32,-4-23 12-32,3-13-15 0,-1-7 1 15,5 5-5-15,9 16-4 0,15 17-9 31,1 17-8-31,4 27-4 0,4 11-5 16,-8 16-6-16,0 10-7 0,4 12-7 16,-4 6-3-16,6 18 0 0,6 6 0 31,2 15-2-31,7 4-2 0,-7 5-6 16,1 0-2-16,-10-1-17 15,1 1-11-15,-6-5-35 0,-6-5-22 16,2-8-56-1,-5-6-45-15,4-11-115 16,-6-1-110-16,-3-17 227 0</inkml:trace>
  <inkml:trace contextRef="#ctx0" brushRef="#br0" timeOffset="86863.8">4710 12068 1285 0,'-8'3'146'0,"20"3"157"15,9-6-45-15,23-4-51 0,7-4-29 16,10-3-82-16,5 1-37 0,5 7-93 16,-3-2-83-16,-5 8 66 15</inkml:trace>
  <inkml:trace contextRef="#ctx0" brushRef="#br0" timeOffset="90009.52">2337 13263 1034 0,'-2'-17'147'16,"1"3"123"-16,1-4-29 15,0 10-70-15,0 7-20 16,0 7-44 0,0 15-18-16,1 23-27 0,1 16-19 0,0 22-20 15,4 12-7 1,-3 4-10-16,2 3-20 0,3-8-77 31,-4-8-56-31,6-17-184 16,3-13-181-16,1-39 290 15</inkml:trace>
  <inkml:trace contextRef="#ctx0" brushRef="#br0" timeOffset="90513.13">2686 13509 1129 0,'14'-5'185'0,"-1"9"141"15,-4 16-145-15,-6 5-53 16,-3 20-79-16,-1 3-23 0,1 14-21 15,0-4-3-15,0-12-2 16,1-5 2-16,5-20-2 16,1-9 0-16,5-20 3 15,-2-9 3 1,2-21 9-16,1-11 3 16,1-8 20-16,7-4 10 0,-4 9 0 15,5 6 0-15,-6 27-20 0,6 13-8 16,-5 31-9-16,1 16-4 0,2 21-3 31,-1 1-4-31,2-14 0 16,4-12 1-16,0-26 2 15,0-12 2-15,2-27 3 16,-3-6-1-16,-8-14 2 16,-2-6 0-16,-5 3-2 15,2 4 0-15,0 14-4 16,-3 9 0-16,7 15 0 0,0 9-1 0,3 12 1 15,9 3 0 1,9 5 1-16,0-7 0 16,4-8 2-16,-11-5 6 15,-2 0 5-15,-3 3 3 0,-13 3 1 16,-6 7-5-16,-16 4-20 16,-2 7-26-16,-11 12-70 31,-6 2-45-31,5-5-89 0,-5-3-105 15,16-18 199-15</inkml:trace>
  <inkml:trace contextRef="#ctx0" brushRef="#br0" timeOffset="90700.43">3479 13110 1184 0,'3'-50'189'0,"5"9"158"15,-1 11-62-15,0 20-101 16,5 12-29-16,-1 25-53 15,-7 9-21-15,12 24-37 16,1 5-20-16,1 9-33 16,5-2-28-16,1 2-108 0,-7-7-91 15,7-1 126 1</inkml:trace>
  <inkml:trace contextRef="#ctx0" brushRef="#br0" timeOffset="90995.28">3618 13501 1445 0,'11'-26'150'16,"3"-1"98"-16,4 5-38 15,5 3-64 1,4 12-53-16,6 18-58 0,2 7-22 0,0 21-37 16,1 9-26-16,-11 2-68 0,-3 5-14 31,-4-9 26-31,-6-13 28 15,-5-16 90-15,-3-15 31 16,-13-21 38-16,-2-11 10 0,-3-19-13 16,1-8-14-16,11-3-38 15,2 7-13 1,11 9-13-16,5 9-4 0,9 3-50 16,9 9-50-16,-1 5-258 15,3 3 213 1</inkml:trace>
  <inkml:trace contextRef="#ctx0" brushRef="#br0" timeOffset="91115.85">4314 13188 605 0,'-8'4'84'0,"-2"-2"123"0,-4-2-185 0,3 0-184 16,2-6 116-16</inkml:trace>
  <inkml:trace contextRef="#ctx0" brushRef="#br0" timeOffset="94926.1">5371 12738 915 0,'8'-5'204'0,"1"-1"165"15,-9 6-115-15,-1 5-60 0,-15-2-96 16,-3 6-37-16,-11-2-45 16,-3 1 0-16,-4 6 4 15,1 3 3-15,6 2 0 16,-3-3-5-16,5 0-7 16,4 2-6-1,8 0-6-15,10 1 1 0,11 1 6 16,6 1 3-16,14 6 4 15,5-2 0-15,16 0-7 16,4 2-1 0,4 1-1-16,-2 5-2 0,-16 2 2 15,-11 9 2 1,-25 7 3-16,-11 1 1 0,-22 3 0 16,-9 0-1-16,-10 2-3 15,-4-4-2-15,6-7-9 16,1-11-13-16,11-16-39 15,3-16-52-15,21-16-73 16,11-13-71-16,16-14 130 16</inkml:trace>
  <inkml:trace contextRef="#ctx0" brushRef="#br0" timeOffset="95471.63">5551 13232 1055 0,'23'12'188'0,"-1"2"174"0,0-1-163 15,-3 0-35-15,2-5-60 16,-4-1-16-16,5-2-35 16,-3-5-2-16,2-5 1 31,1-2 8-31,-8-12 1 16,0 3-8-16,-9-8-18 0,-3-4-15 15,-9 1-5-15,-9-1-3 16,-9 7 8-16,-5 7-1 15,0 11-9-15,-6 11-1 16,8 25-9-16,-2 9-4 16,8 21-2-16,7 2 1 0,15-2-2 15,11-4 1 1,18-17 0-16,7-4 0 16,11-21 3-16,12-6 2 0,2-11-14 15,4-15-8-15,-5-17-13 16,-2-7-2-16,-7-17 6 15,-12-7 0-15,-14-20 2 0,-6-4 3 0,-12-9 9 32,-3 3 11-32,-4 3 20 15,0 11 10-15,0 16 27 16,5 13 18-16,-2 26 20 16,-1 22 0-16,1-6-21 15,2 18-18-15,-1 20-26 16,0 9-9-16,8 26-7 0,-1 14 2 15,13 17 0 1,-10 6-20-16,2-2-31 16,3-9-23-16,-11-17-40 0,8-18-7 15,-9-22-54-15,4-12-54 16,-3-22-165-16,-3-8 205 16</inkml:trace>
  <inkml:trace contextRef="#ctx0" brushRef="#br0" timeOffset="95622.84">5951 12941 1544 0,'-15'2'171'0,"11"6"116"16,4 1-44-16,24 1-97 15,3-1-30-15,19-7-42 16,7-2-25-16,2-14-28 16,5-5-19-16,2-16-119 15,-2-4-440-15,9-23 354 0</inkml:trace>
  <inkml:trace contextRef="#ctx0" brushRef="#br0" timeOffset="96145.04">7442 12681 1546 0,'2'16'131'15,"-1"11"70"-15,-2 6-11 0,-12 11-67 16,2 10-33 0,-8 17-52-16,-6 4-14 0,3 15-19 15,-5 3-22-15,2-6-42 16,3-8 1-16,9-32 8 16,7-22 26-16,7-36 60 15,2-15 17-15,10-31 18 16,0-9 4-16,1-24-2 15,-2-6-7-15,3-15-14 16,-6-6-4-16,4 9 3 16,-1 8-4-16,7 25 10 15,2 16 1-15,1 28-11 16,-2 16-2-16,6 20-14 16,4 20-10-16,4 32-11 15,3 14-6-15,-1 25-20 16,-1 10-18-16,-5 1-74 15,-4-1-60-15,-2-15-181 0,1-10 187 16</inkml:trace>
  <inkml:trace contextRef="#ctx0" brushRef="#br0" timeOffset="96527.58">7354 12938 1311 0,'47'-14'204'0,"-1"-8"228"16,12-2-190-16,-1-6-38 16,8 2-46-16,-2 1-60 15,-3 4-26-15,-10 12-42 0,-7 11-17 16,-4 15-23 0,-2 14-23-16,-3 20-57 0,-2 11-22 15,-5-2 2-15,-4-1 21 16,-9-16 58-16,-6-11 26 15,-6-19 27-15,-2-8 15 16,-8-16 41-16,2-7 14 16,-5-18 6-16,1-2-2 15,10-5-23-15,2 1-13 16,15 6-18-16,1 1-4 0,7 3-34 16,3 4-4-16,1 1-20 15,4-2-33-15,8 2-77 16,-3 1-81-16,10 6 108 15</inkml:trace>
  <inkml:trace contextRef="#ctx0" brushRef="#br0" timeOffset="97071.12">8581 12669 1315 0,'-8'0'198'16,"-6"3"121"-16,-10 6-83 15,-10 1-37-15,-6 17-86 16,-2 3-35-16,5 18-50 16,11 17-19-16,15 0-16 15,9 1-4-15,16-12-6 0,10-7-13 16,14-19-40 0,6-12-6-16,5-19-30 0,4-13-24 15,-1-20-39-15,2-8-26 0,-7-18-51 16,-1-10-4-16,-8-18 68 15,-6-5 69-15,-12-17 200 16,-7 3 105-16,-15 1 125 31,-9 5 10-31,-8 21-47 0,3 9-27 16,4 39-65-16,2 18-32 16,9 38-56-16,1 19-28 15,0 32-49-15,4 10-9 16,3 15-9-16,4 3-4 0,1-8-1 15,1-3-11-15,-2-13-27 16,-1-4-3-16,-6-20-3 16,7-7 11-16,-8-21 27 15,2-7 5-15,0-28 12 16,-3-12 3-16,4-22 0 16,3-13-1-1,12-1-10-15,-1 1 2 16,15 22 1-16,3 12 1 0,9 26 0 15,-3 13-3-15,5 17-5 16,-6 6-13-16,-4 10-69 0,-2-3-52 16,-11-2-29-1,-4-2 57-15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24:01.1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1-12T16:25:31.233"/>
    </inkml:context>
  </inkml:definitions>
  <inkml:trace contextRef="#ctx0" brushRef="#br0">8854 7613 459 0,'3'-8'118'0,"10"5"120"16,-7 3-54-16,-1 1-57 16,4 9-21-16,-9-4-27 0,2 0-1 15,3-1-9-15,-4-3 1 16,9-4 3-16,2-1-6 0,-4 1-11 15,10 1-10-15,-4 1-19 16,6 1-7-16,6 6-11 31,-9 1-4-31,11 3-1 0,4-4-2 0,-1 1 0 16,17 2 1 0,4-5 0-16,3-5 0 15,22 0 0-15,-1-2 0 0,4 0 2 16,6 4 2-16,-6 3 8 15,2 3 6-15,8 6 7 16,3-5 0-16,3 4-6 16,4-4-2-16,-1-4-6 15,4 0-1-15,-4-5 3 16,7 0-4-16,11-7 1 16,-4 1-2-16,-6 0-5 15,2 0 0 1,-6 1-6-16,2 3 0 15,12-4-1-15,-2 0 1 0,5-9 0 16,3-4 0-16,-4-1 2 0,7-2-1 16,2 1 2-1,-2 2-1-15,-8 5-1 16,2 3 2-16,2 2-1 16,7 4 1-16,0-3 1 15,-3 2 1-15,5-5-2 16,-3 0 0-16,9-5-1 15,7 2 3-15,-8-4 5 0,4 4 2 16,-1 0 2 0,9 1-6-16,-1 7-4 0,-5-3 0 15,1 7 2 1,-2 2 4-16,-1 3-2 16,1 2 0-16,-9 1-4 0,-6 4-7 15,5-4 1-15,2 4-2 0,-1-1 0 16,6-3 4-16,-1 7 2 15,-1 0 0 1,10 2 1-16,-1 6 4 16,7 1 17-16,-1-2 4 15,10 2 11-15,8-3 0 0,-2-3-12 0,5-3 1 16,11-7-7 0,-5 4 0-16,1-7-6 15,1 0-4-15,-12 3-4 16,12 0-2-16,-1 2-2 15,4 2 0-15,-5-10-1 16,0-5-1-16,7-1 0 16,4-4 1-16,3 7-2 15,-4 2 0-15,9 2 2 16,-12 2-2-16,-8 7 8 16,2-4-7-16,-14 0-1 15,-9-1-1-15,-11 1-43 16,-14-4-51-16,-40-11 56 15</inkml:trace>
  <inkml:trace contextRef="#ctx0" brushRef="#br0" timeOffset="4007.72">13890 5651 1291 0,'4'-10'179'0,"1"3"114"0,-3-4-71 15,1-1-29-15,2 5-43 16,-4 2-25-16,1 11-55 16,-1 13-16-16,1 32-37 15,3 13-4-15,-2 31-8 16,0 15-8-16,5 18-33 16,-5 11-62-16,2 0-189 15,-2-5-101-15,-1-19 181 16</inkml:trace>
  <inkml:trace contextRef="#ctx0" brushRef="#br0" timeOffset="4315.79">13831 5834 1586 0,'2'-30'108'0,"0"1"55"16,-2-4-13-16,3 3-19 16,8 4-25-16,16-8-19 15,9 3-13-15,14-4-11 0,7 8-6 16,8 15-23-16,-4 12-13 16,-10 25-21-16,-10 11-2 0,-19 15-2 15,-13 2 0-15,-17 3 7 16,-7-4 6-16,-20-5-16 15,-9-9-10-15,-18-11-40 16,-6-2-35 0,-3-13-76-16,7-7-59 15,15-16 122-15</inkml:trace>
  <inkml:trace contextRef="#ctx0" brushRef="#br0" timeOffset="4861.27">14500 5701 1474 0,'14'16'130'0,"-4"3"96"15,-5-2-72-15,-5-2-53 0,-2-3-33 0,1-7-40 16,2-2-13-16,12-8-8 31,4-3-1-31,13-10-2 0,0-8 0 16,9-4 0-16,-1 0 1 15,-6-1 19-15,-7 6 12 0,-15 6 18 32,-14 3 7-32,-24 21-17 15,-15 10-13-15,-13 25-18 16,-4 13-9-16,0 12-5 16,1 0-2-16,21-7-11 0,13-6-5 15,24-16-5-15,13-9 2 16,23-17 12-16,9-9 6 15,21-13 6-15,7-2 1 16,12-5 2-16,9 4 4 0,-9 12-3 16,-4 3 0-16,-21 14-5 15,-18 2-2-15,-18 5-1 16,-10-4 2 0,-16-1 4-16,-5-4 6 15,-6-12 6-15,3-1 14 16,1-15 30-16,-3-9 13 0,9-16 9 0,2-10-8 15,5-20-28-15,16 0-15 16,8-3-13 0,3 8-8-16,6 22-15 15,-6 11-4-15,-3 17-24 16,-2 7-37-16,-3 10-95 16,2 2-71-16,5 5 118 15</inkml:trace>
  <inkml:trace contextRef="#ctx0" brushRef="#br0" timeOffset="5097.14">15915 5444 1790 0,'-9'0'162'16,"-12"0"117"-16,-26 5-146 16,-8 6-3-16,-19 11-59 0,4 3-24 15,-2 12-23-15,9-3-15 0,22 1-10 16,12 1-8-16,36-6-2 15,16 2-1-15,24-4 6 16,-2 1 6-16,2 5-4 16,-9-5-7-16,-14 2-12 15,-9 1-19 1,-24-2-45-16,-10-3-28 0,-25-9-115 16,-5-3-112-16,-5-12 194 15</inkml:trace>
  <inkml:trace contextRef="#ctx0" brushRef="#br0" timeOffset="5282.37">15958 5539 1924 0,'57'19'158'0,"-12"9"77"16,-10 9-27-16,-21 13-93 16,-9 4-30-16,-17-4-42 15,-4 2-24-15,-2-20-76 0,6-7-53 31,12-14-137-31,9-8-112 0,4-9 203 16</inkml:trace>
  <inkml:trace contextRef="#ctx0" brushRef="#br0" timeOffset="5419.16">16185 5315 1275 0,'-30'-2'204'0,"-3"4"272"16,6-2-292-16,10 0-63 15,3-5-69-15,14-11-162 16,6-2-103-16,26-3 97 0</inkml:trace>
  <inkml:trace contextRef="#ctx0" brushRef="#br0" timeOffset="5701.43">16726 5397 1921 0,'-4'24'108'15,"-22"-1"30"-15,-12-1 1 0,-18-1-40 16,-7 1-25-16,3 2-37 0,7-5-16 31,20 1-24-31,14-1-7 0,21 3-7 16,12 3-1-16,21 10 6 16,6 3 5-16,9 3 4 15,6 3 2-15,-7 0 2 16,-7-4 1-16,-21-3 2 15,-10-3 2-15,-27-8 0 16,-16-4-6-16,-12-3-55 16,-8-9-40-16,0-7-131 0,2-9-143 15,5-7 210-15</inkml:trace>
  <inkml:trace contextRef="#ctx0" brushRef="#br0" timeOffset="5916.92">16789 4959 1827 0,'46'-15'213'0,"-6"9"138"0,-25 28-136 15,-7 16-41-15,-14 24-77 16,-2 13-39-16,0 10-28 16,8 10-7-16,3 8-21 15,4-1 2-15,0 1-24 16,3-7-30-16,-2-19-93 15,0-8-68-15,-2-18-238 16,-1-5 249-16</inkml:trace>
  <inkml:trace contextRef="#ctx0" brushRef="#br0" timeOffset="6682.94">16827 5512 1067 0,'10'-14'200'15,"1"1"160"-15,4 13-133 16,8 5-17-16,3 8-82 0,3-1-27 0,9 1-29 16,1 0-9-16,8-7-22 15,-2-1-10-15,2-7-15 16,-6-3-3-16,-2-9-8 16,-1-3 1-16,-9-2 9 15,-7-3-1-15,-11-5 18 16,-10-1 14-16,-12-1-3 15,-4 1-1-15,-19 15-15 16,-3 12-17-16,-8 18-13 16,-5 10-4-16,6 15-1 15,0 9-1-15,18 2 4 16,9-2 0 0,19-10-2-16,12-8 0 15,19-13 0-15,8-7 2 0,8-8 5 16,4-5 1-16,4 0 2 0,5-5 0 15,-9 2-1-15,-2 0-1 16,-13 1-1-16,-8 2-1 16,-11 3-7-1,-18-3-3-15,1 2-2 16,1-1-2-16,5-5 8 16,-3-10 3-16,13-10 5 15,-3-4 1-15,13-6 0 16,-1 6 0-16,-3 6-3 0,-2 8-4 15,-8 17-8-15,0 14-2 0,-4 13 0 16,4 8 7-16,-2-3-39 31,1-8 1-31,11-15-6 0,-2-4-1 16,11-11 51-16,5-10 3 0,1-14 29 16,-1-7 20-16,-3-10 29 15,-4-10 8-15,-2-15-11 16,4-10-21-1,-3-19-10-15,-3-5-8 0,-2-8 4 16,-2 10 7 0,-13 28-4-16,-4 19-3 0,-9 48-9 15,-13 12-6 1,2 31-16-16,-10 12 2 0,9 17-8 16,4 8-1-16,4 17-3 15,7 6-2-15,5 4 2 16,1-2-2-1,9-8-37-15,5-5-20 0,7-22-73 16,6-5-45-16,5-22-78 16,-3-10-48-16,-1-17 168 15</inkml:trace>
  <inkml:trace contextRef="#ctx0" brushRef="#br0" timeOffset="6861.94">17662 5116 1592 0,'6'18'185'32,"10"2"142"-32,25 1-155 0,17 4-15 15,29-11-73-15,16 0-26 16,15-4-52-16,-1-6-51 16,-2 0-184-16,-10-4 143 15</inkml:trace>
  <inkml:trace contextRef="#ctx0" brushRef="#br0" timeOffset="29033.05">2440 7982 892 0,'-10'3'96'15,"5"2"98"-15,5 6-133 0,2-3-30 16,6-4-15-16,1-4 5 15,7-3 16-15,5-8 22 32,10 2 5-32,4-2-12 0,9 4-16 15,2 4-25-15,4-2-7 16,13 10-3-16,4 0 9 16,15 7 21-1,1 0 8-15,18-3 22 16,13 0 3-16,14-9 5 15,1 7-2-15,10-7-7 16,1-2-10-16,20 1-28 0,5-10-5 0,18 0-15 16,13 3-2-16,6 4-1 15,9 4 1-15,15 12-2 16,-2 3 2-16,-5 7 0 16,15 2-1-16,2-8 3 15,1-2 0 1,22-14 0-16,-13-2 2 15,-7-12-36-15,1-6-48 0,-30 2 46 16</inkml:trace>
  <inkml:trace contextRef="#ctx0" brushRef="#br0" timeOffset="31824.66">2599 10097 1034 0,'-8'0'45'0,"-1"-2"-7"0,4 0 7 15,-3 1 26 1,3 1 19-16,-4 0 44 0,7 3 0 15,1 3-35-15,2 2-23 0,12 3-49 16,3 0-19-16,26-3-17 16,13-3-7-16,31-5-5 15,15-3 3-15,36-5 6 32,24 2 7-32,30-4 15 15,18 5 11-15,26 1 23 0,-3 2 6 0,30 4-1 16,11 2-12-16,10 9-18 15,7 4-11-15,-9 20-8 16,1 5 0-16,-12 18-5 31,-13 5-10-31,6 4-148 16,-13-4 115-16</inkml:trace>
  <inkml:trace contextRef="#ctx0" brushRef="#br0" timeOffset="33919.96">8120 10035 1212 0,'-6'0'133'0,"-2"2"84"15,0 1-48-15,-9 5-66 16,-2-4-24-16,0-5-7 16,2-1-8-16,9-7-19 15,6 7-9-15,7 1-24 16,8-1-8-16,14 4-9 16,-2-2 3-1,3 1 1-15,8 9 0 16,12-1-1-16,10 4 1 15,16-4 0-15,7 1-1 16,21-4 4-16,15 0 4 16,17 2 1-16,5 2 1 15,3-2-4-15,3 3-1 0,8-7-3 16,2-1 1-16,2-6-1 16,1-6 2-16,-6-9 1 0,-4-2 14 31,-14-12 14-31,-11-9 12 0,-22-11 5 15,-8-9-12-15,-19-16-10 16,-9-1-11-16,-26-16-2 16,-9 2 0-16,-14 1-3 15,-6-2 0-15,-2-10-5 16,-2-1-1-16,11-5-2 16,-1 12 3-16,4 10 21 0,-10 14 10 15,-10 16 17-15,-6 5-1 16,-31 11-19-16,-10 5-13 0,-30 5-22 15,-18 2-16-15,-22 1-11 16,-1-4 0-16,-14-2 6 16,-4-1 13-1,0 5 8-15,2 0 1 0,13 14 0 16,5 10 2-16,0 9 4 16,-3 8 1-1,-1 8 1-15,2 6 0 0,11 8-3 31,1 4 0-31,-11 4-4 0,-4 0 0 16,-2 11-3-16,-2 6 0 0,10 2-2 16,9 9 0-16,-4 9-2 15,9 7-2-15,27 16-1 16,14 4 0-16,43 14 5 16,21 1 2-16,42 10 3 15,25 9 2-15,24 0-2 16,9-11-12-16,11-23-48 15,10-16-22-15,36-37-129 16,23-16 117-16</inkml:trace>
  <inkml:trace contextRef="#ctx0" brushRef="#br0" timeOffset="71518.11">16195 9704 563 0,'-11'3'175'0,"-2"2"210"15,-1-1-107-15,6 0-84 16,-5-4-34-16,10-4-57 16,6-5-19-16,4-2-32 15,7 0-13-15,0 5-21 16,0-4-7-16,11 9-4 0,-1-1-2 15,15-1 11-15,14-3 5 0,22 1 9 32,17-3 8-32,32 3 10 15,15-1 0-15,10 0-9 16,-3-1-7-16,-9 1-19 0,1-7-7 16,-10 1-3-16,-13-1 0 15,-40-1-8-15,-26 1-6 0,-44 4-38 16,-14-1-16-16,-43 7-15 31,-16 5 5-31,-38 7 34 0,-9 5 12 16,-10 7 14-1,-3-4 4-15,-14 4 6 0,-7-4 5 0,-4 1 4 16,-4 0 2 0,15-2-1-16,7 2-1 0,12 0-2 15,15-2-1 1,33 0 0-16,13-3 3 0,29-9 14 15,16-4 4 1,29-11 17-16,13-1 14 0,35-14 14 16,13 0 3-16,37-7-7 15,12 3-12-15,14 1-27 16,6 7-8-16,3 6-12 16,0 4-3-16,-8 4-1 0,-11 5 0 15,-29 3 0-15,-14 0-1 16,-29 0 1-16,-15 0-2 0,-36 0-10 15,-1 0-6 17,-38 4-22-32,-12 4-9 0,-23 3-7 15,-12 2-4-15,-32 1-1 16,-18 5 8-16,-18 6 13 0,-7 4 10 0,3 7 10 16,4 0 3-1,23-1 3-15,13-8 4 16,42-10 16-16,24-9 22 15,46-8 21-15,6 0 22 16,49-13 28-16,23-2-10 16,46-6-14-16,10 1-20 0,24 2-36 15,6 7-8-15,-4 5-8 16,-2 0-4 0,-24 6-25-16,-19 3-22 0,-46 1-74 15,-15 1-65-15,-39 3-338 0,-13 0 316 31</inkml:trace>
  <inkml:trace contextRef="#ctx0" brushRef="#br0" timeOffset="74767.56">18793 8677 767 0,'16'-11'202'0,"-1"0"201"0,-2 2-148 15,-2 1-27-15,-8 3-47 16,-1 0-21-16,-5 5-41 16,3 2-21-16,-2 11-36 15,4 9-18-15,12 15-23 0,-2 9-8 0,1 28-13 16,-7 11-2-16,-6 20-52 31,5 3-32-31,-6-7-82 16,1-11-59-16,-5-25-233 15,2-8 268-15</inkml:trace>
  <inkml:trace contextRef="#ctx0" brushRef="#br0" timeOffset="75012.96">18678 8620 1829 0,'20'-22'132'0,"5"3"86"0,10 5-12 0,8 16-27 32,-2 9-21-32,8 19-53 0,-5 6-27 0,-3 10-42 15,-6 3-17-15,-2-4-20 16,-3 3-16-16,8-9-40 16,-1-1-28-16,1-11-90 15,-1-5-65-15,-6-17-260 16,12-10 281-16</inkml:trace>
  <inkml:trace contextRef="#ctx0" brushRef="#br0" timeOffset="75192.34">19747 8425 1641 0,'-1'3'138'0,"-6"13"113"31,-7 3-81-31,-13 19-38 0,-10 1-34 0,-23 10-51 16,-8 5-18-1,-14-2-18 1,-2 4-9-16,13-2-83 0,5-5-68 16,25-14-215-16,11-10 191 0</inkml:trace>
  <inkml:trace contextRef="#ctx0" brushRef="#br0" timeOffset="75374.75">19572 8310 1702 0,'25'20'211'0,"-4"13"114"0,-13 30-103 16,-8 12-27-16,-5 13-87 15,-4-3-28 1,7-1-32-16,2-6-21 0,10-7-36 16,8-4-33-16,9-14-105 15,6-4-79 1,5-11 116-16</inkml:trace>
  <inkml:trace contextRef="#ctx0" brushRef="#br0" timeOffset="76949.73">19968 8857 1409 0,'0'-2'121'0,"-1"6"-59"0,5 19 160 0,6 4-91 16,4 5 4-16,10 4 43 0,1-9-52 0,13-5-10 0,6-5-28 0,14-17-39 16,5-6-13-16,-7-18-27 0,-11-4-3 0,-18-12-4 31,-9-4 1-31,-15 0 5 16,-10-6 1-16,-18 7 5 15,-13 2-2-15,-11 20-4 0,-1 15-1 16,-7 30-7-16,-4 15 0 15,2 27-2-15,13 7-3 16,21 3 1-16,14-1-7 16,29-21-2-1,18-5 0-15,27-24 3 0,11-9 9 16,10-16 6-16,1-5 7 16,10-20 9-16,-1-7 3 0,-12-5 6 31,3-3-3-31,-31 10-12 0,-10 8-4 15,-23 22-7-15,-13 10 0 0,-16 18 0 16,-13 10 1-16,-4 1-2 16,4 1-3-16,3-14-3 15,10-5 0-15,9-15 3 16,6-9 2-16,13-11 5 16,7-10 1-16,11-12-1 15,3 3-2-15,5 0-5 16,-5 8 0-16,-2 13-6 15,-11 12-2-15,-7 8-2 0,-7 7-15 16,-4 2-27-16,-3 2-7 16,3-3 0-16,-7-7 18 15,11-9 26-15,4-11 10 16,2-13 15-16,4-2 5 16,-1-3 12-16,1-6 4 15,-2 7-5 1,0 3-5-16,5 11-14 0,1 4-7 15,-4 18-7-15,1 6-2 0,-4 10 2 16,-4-5-1 0,4-3-34-16,2-8-36 15,6-12-64-15,4-8-47 16,6-12-54-16,4-3 6 16,0-11 40-16,4 1 35 0,-6 7 98 15,-3-2 66-15,-7 10 99 16,-9 5 57-16,-9 4 89 15,-7 2 7 1,-6 11-46-16,-8 6-34 0,-6 8-79 16,0 10-35-16,-6 9-23 15,7 7-9-15,7 5-16 0,4-2-7 16,7-8-5 0,7-7 2-16,15-9-2 15,10-11 0-15,10-8 3 16,-1-5 9-16,-1-7 16 15,-10-9 12-15,-16-7 12 16,-6-9 6-16,-21-8-4 16,-8-12-8-16,-20-9-22 0,-7-1-13 15,-1 15-15-15,-2 13-7 0,18 25 3 32,-1 12-2-32,14 10 1 15,10 13-2-15,5-1-8 16,12 4-3-16,15 1-3 0,11-5-1 15,22-5-4-15,8 0-9 16,6 1-17-16,5 3-1 0,-8 6 11 16,-2 4-5-1,-15 5-5-15,-11-2-2 16,-21 0-13-16,-8-4 8 0,-14-8 26 16,-5-2 6-1,-9-7 23-15,4-6 10 16,-5-9 27-16,4-8 8 0,12-7 11 15,-2-8 10-15,15-6-5 16,3-7-8-16,7 6-19 16,12 1-9-16,-1 14-20 15,0 6-2-15,1 12-1 16,-1 2-2-16,-9 12 2 16,-4 4 0-16,-9 5 2 15,-5-5 0-15,-2-2 2 16,5-4 0-16,4-11 4 15,5-5 3-15,12-14 2 16,-2 0 3-16,4-6 12 16,1-2 7-16,-5-4 19 0,-3 1 5 15,-11 12-9-15,-9 9 1 16,-18 25-9-16,-6 10-7 0,-10 22-5 16,2 8-9-1,4 15-12 1,7 7-1-16,8 12-2 0,1 1-6 0,2 7-31 31,-3-7-14-31,-4 2-29 0,-9-1-2 16,-9-4 30-1,-10 0 14-15,-12-12 43 16,-2-8 27-16,1-24 39 0,7-20 17 0,6-26 26 16,6-18-2-1,20-50-32-15,9-24-26 0,20-29-84 16,16-11-40-1,33 20 74-15,23 8-39 16</inkml:trace>
  <inkml:trace contextRef="#ctx0" brushRef="#br0" timeOffset="79352.69">17286 9882 1433 0,'3'0'135'16,"-1"-5"75"-16,1 10-83 15,-6-3-21-15,0 10-50 0,-2 6-4 0,0 15-25 16,4 6-6-16,2 24-3 16,7 7-8-16,5 13-6 15,0 2-3-15,1-1-2 16,-2-5-26-16,-2-16-117 16,-4-14-100-1,-7-16 119-15</inkml:trace>
  <inkml:trace contextRef="#ctx0" brushRef="#br0" timeOffset="79704.03">17064 9858 1844 0,'16'10'144'0,"-2"-5"63"0,0-2-20 15,2-2-64-15,1 2-31 16,5-3-37-16,11-6-15 16,12 6-25-1,10 8-11-15,16 14-9 0,6 8-3 0,2 22-1 32,-2 5-3-32,-17 9 2 0,-12 5 1 15,-28-1 3 1,-12 0 3-16,-22-6 3 15,-10-8-6-15,-20-10-19 0,-15-10-12 16,-18-14-35 0,-11-4-19-16,-4-17-29 0,12-2-19 15,18-10-111-15,17-2-85 16,26-23 184-16</inkml:trace>
  <inkml:trace contextRef="#ctx0" brushRef="#br0" timeOffset="79943.64">18040 9909 1678 0,'21'17'152'0,"1"7"57"0,-11 12-67 16,-8 5 2-1,-8 21-83-15,-7 5-20 0,-12 12-31 16,-1 6-5-1,0-3-26-15,1-4-26 0,8-15-75 16,4-11-66-16,2-17-248 16,7-9 250-16</inkml:trace>
  <inkml:trace contextRef="#ctx0" brushRef="#br0" timeOffset="80293.25">17879 9921 1427 0,'19'-18'196'16,"2"-1"189"-16,12 6-197 31,8 5-12-31,13 3-62 0,9 7-32 0,13 9-42 32,-10 2-13-32,-9 17-26 15,-15 3-9-15,-23 3-12 0,-9 3-4 16,-17-4-4-1,-13 1 3-15,-15-2 9 16,-6-11 4-16,-13-15 11 0,-4-6 3 16,4-9 4-16,9-4 1 15,15 2 1-15,12 7-1 16,20 15 0-16,14 9 1 16,18 21-1-16,14 9-1 15,7 12-3-15,6 6-1 0,-7-7 0 16,-3-8-19-16,-4-17-65 15,-6-2-49-15,-3-22-149 16,-5-12-177-16,3-29 264 16</inkml:trace>
  <inkml:trace contextRef="#ctx0" brushRef="#br0" timeOffset="80658.35">18723 10134 1562 0,'-3'30'155'0,"-6"8"116"0,-4 10-89 15,-7 15-69-15,-1-3-39 16,-2-5-47-16,-3-3-11 16,6-19-8-1,4-5-7-15,10-15-3 16,3-12-4-16,-1-5 15 0,14-10 17 16,4-26 25-16,8-12 13 15,5-28 17-15,0-13 4 16,0-11-2-16,-1-1-4 0,3 27-15 15,-2 13-5-15,-4 35-6 16,-1 22-1-16,-4 22-14 16,4 16-8-1,0 21-10 1,2 2 5-16,6 10-19 0,0 2-6 0,1-3-6 16,1 1-16-1,-7-11-18-15,-6-5-29 0,-10-17-77 16,-1-6-55-16,-3-12-133 15,-10-2-132-15,-20-21 261 16</inkml:trace>
  <inkml:trace contextRef="#ctx0" brushRef="#br0" timeOffset="80805.94">18758 10122 1647 0,'-8'-5'210'15,"5"2"171"-15,8 6-160 16,9 7-24-16,21-4-57 15,4 5-33-15,10-8-50 0,-3-3-33 16,-13-13-86 0,5-6-66-16,-10-7-178 0,4-7 170 0</inkml:trace>
  <inkml:trace contextRef="#ctx0" brushRef="#br0" timeOffset="81329.46">19353 9951 2009 0,'0'29'136'16,"-3"2"45"-16,-7 9-25 0,-7 1-55 16,-4 5-41-1,-2-5-41-15,-2 1-6 0,-1-4-10 16,1-3-5-16,8-9-6 16,6-3 3-16,6-16 0 15,5-5 4-15,2-10 6 16,1-16 2-16,9-20 6 15,2-8 5-15,5-17 4 16,-4-7 2-16,0-4 6 16,0 1-4-16,-3 14-4 15,1 15 4-15,-2 26-6 16,-5 24-5-16,-3 29-4 16,-6 13-10-16,0 16 0 15,0 2 3-15,3-11 0 16,9-6-1-16,9-16-9 15,4-8 3-15,6-12 0 16,2-8 3-16,8-13 7 16,1-12 0-16,9-18-2 15,-2-3 1-15,-4-16-3 16,-1-2 4-16,-5 4-3 0,-1 12 3 0,-10 35 5 16,-7 20 5-1,-14 44 7-15,-4 18-9 0,-9 19-5 31,-8 8-2-31,1 1-6 0,2 0 6 16,4-5-23-16,7-9-28 16,5-11-55-16,7-12-47 0,15-15-117 31,-4-11-127-31,17-14 218 0</inkml:trace>
  <inkml:trace contextRef="#ctx0" brushRef="#br0" timeOffset="82176.07">20867 10074 790 0,'-12'16'162'0,"4"0"166"16,3 5-68-16,5 2-57 16,2 6-28-16,1 10-53 15,2 10-19-15,-12 8-52 0,3 7-24 32,-9 1-25-32,0-5-2 0,2-11-1 0,2-11 0 15,7-19 8-15,2-16 2 16,7-5 11-16,-1-17 4 15,13-20 18-15,6-10 11 0,13-16 5 16,1-7 0-16,1 1-20 31,-2 3-9-31,-8 25-13 0,-4 15-3 16,-5 33-11 0,-10 15-3-16,-16 23-22 0,-6 9-10 15,-3 5-17-15,3-5-12 0,6-19-8 16,8-3 7-1,12-22 22-15,5-7 17 0,4-10 31 16,-1-13 8-16,4-7 13 31,2-7 5-31,2-2 5 0,2-1-1 16,0 13-3-16,-1 11-5 16,-10 19-12-16,-6 14-4 15,-15 26-12-15,-2 6-3 16,-1 2-1-16,2-1-9 0,15-20-40 15,2-5-35 1,16-17-79-16,5-9-51 0,3-16 117 16</inkml:trace>
  <inkml:trace contextRef="#ctx0" brushRef="#br0" timeOffset="83561.56">21699 10180 1287 0,'-11'24'165'15,"1"-1"151"-15,12-4-147 16,7 0 4-16,7-9-41 16,8-4-18-16,-1-6-37 0,3-6-20 15,-1-12-20-15,2-4-11 16,7 3-3 0,-5-6 4-16,-5-2 15 15,-9-6 14-15,-15 5 19 16,-8 7-1-16,-20 12-19 0,-8 9-13 0,-15 13-27 15,-6 4-8 1,-1 21-7 0,4 6-1-16,7 8-3 0,3 0-4 15,30-3-14-15,6-8 0 0,32-11 1 16,15-11 5 0,21-11 14-16,3-10 2 0,21-11 2 15,2-6 5-15,6-4 13 16,6 2 5-16,-16 1 2 15,-10 6 0-15,-23 14-8 0,-20 6-2 32,-28 11-4-32,-2 7-6 15,-25 3-6-15,1-2-3 16,-2-8-4-16,2-4 0 16,14-11 3-16,6-4 1 0,12-11 3 15,12-4 2-15,7-10 2 16,1-6 2-16,13-6 1 15,-1-2-1-15,-1 6-7 16,4 10-6-16,-12 25-9 16,-9 11-8-16,-7 23-15 15,-6 9-9-15,-8 4-13 0,0-3-2 16,-3-7 1-16,1-7 3 16,4-13 20-16,1-6 12 15,7-11 22-15,1-8 13 16,3-8 15-16,2-4 5 15,10-10 11-15,7 2-4 0,2-2-14 16,0 4-6 0,-7 17-11-1,-6 6-1-15,-11 22 1 16,-9 6 0-16,-2 6-3 0,-5 3 0 16,5-11-3-1,2-9-4-15,6-9-3 0,9-5 0 16,4-5 1-16,4-7 0 0,8-7 2 15,0 0-2-15,0-5 0 16,2 1-1 0,-7 5-1-16,-6 4 1 0,-6 13-6 15,-2 2-1-15,-6 10-4 16,-3 2-5-16,1 3-8 16,1-1 0-16,7 0 1 0,2-3 4 15,7-4 17-15,1-6 6 16,3-6 8-16,-2-5 14 15,-3-7 23 1,-1-6 10-16,-1 0 23 16,-4-3 1-16,-3 0-15 0,-6 6-12 0,-11 6-29 31,-6 11-13-31,-18 17-13 0,-2 11-2 16,3 14-2-1,2 4-11-15,11-1-30 16,7-6-4-16,10-16 3 0,5-1 15 15,14-13 38-15,0-2 11 16,7-13 13-16,-2-8 5 16,-2-19 6-16,-1-6-1 0,-9-11-3 15,0-3-4-15,-15-3-12 16,-8 9-1-16,-10 17-6 16,3 12 4-16,4 15 4 15,4 2 0-15,10 0-2 16,8 3-6-1,19 3-9-15,13 0-3 0,15 8 0 0,5 2 0 32,4 1 4-32,-4 5 2 15,-11 6 1-15,-13 2-1 0,-18 6 0 0,-12 2-1 16,-9 1-1 0,-3 2 0-16,-8 3-3 15,3 0 0-15,-3-2-1 16,-1-1-7-16,-1 6-15 15,0 2-2-15,-10 3-21 16,-4 0-7-16,-11 7-13 16,-14-4-15-16,-11 12-25 15,-13 0-53-15,-3-1-1 16,2-8 15-16,17-17 106 0,17-12 123 16,18-26 101-1,12-12 35-15,13-27-3 0,8-15-38 0,35-35-50 31,17-12-32-31,46-2-52 0,23 4-18 0,26 20-30 16,4 11-14-16,13 14-41 16,8 6 292-16,6-9-182 31</inkml:trace>
  <inkml:trace contextRef="#ctx0" brushRef="#br0" timeOffset="85384.27">16979 10909 1316 0,'12'27'35'0,"-7"-4"-38"16,-2-1-32-16,-3-6 1 15,-5-8 12-15,5-8 96 16,0-5 46-16,0-4 37 16,7-1 3-16,5 9-53 15,10 5-31-15,29 23-39 0,23 11 0 16,52 16 9 0,27 10-5-16,46-7-2 15,30-8-21-15,34-28-71 16,18-18-49-16,41-44 53 15</inkml:trace>
  <inkml:trace contextRef="#ctx1" brushRef="#br0">22147 12485 0,'0'0'0,"0"0"0,59 8 16,-31-4 0,7 0-16,-7 0 15,7 0-15,-7 0 16,-5-1-1,-3 1 1,-4 0-16,0 0 16,-8-4-1,3 0-15,5 0 16,-8 0 0,8 0-16,-8 4 15,8 0-15,-1 0 16,-7 0-16,8 0 15,0 0 1,-4 0 0,-1 0-1,1 0-15,-4 0 32,0 0-17,-4 0-15,4 0 16,-8 0-1,4-1 1,-4 1 0,0 0-1,0 4 1,4 4-16,0 8 31,4-1-15,-8-3-1,0-4 1,0-12-16,0 0 16,-16 39-1,12-23 1,-12 20 15,-4 3-31,1 1 16,3-9-1,8-7 17,-4-8-17,4-1-15,4-3 16,-4 0 0,4 0-1,1 0 1,-1-1-16,4-3 15,-8 0 17,8 0-17,0-4 1,8-4 0,-8 0-1,27-43-15</inkml:trace>
  <inkml:trace contextRef="#ctx1" brushRef="#br0" timeOffset="1971.58">22277 14440 0,'0'0'0,"0"0"0,0 0 31,0 0-31,0 0 16,39-55 0,-19 28-16,0-1 15,0 4-15,-1 1 0,-3 3 31,4 4-31,-12 4 16,7 1-16,5 3 16,0-4 31,-8 0-47,3-4 15,-3 1 1,0-1-1,-4 4-15,-4 4 16,-4 0 15,0 0-31,0 0 32,0 1-32,0-1 31,0 0-31,0 4 15,-4 0 1,-4 0 0,8 0-1,-4 4 1,0 0 0,0 0-1,4 0 1,-8 0-16,4 0 15,1-4 1,-1 0 15,-8 0-15,4 4 0,0 0-1,0 0-15,4 0 16,0 0-1,-8 0 1,8 0 0,4 0-1,0 0-15,0 0 16,0 0 0,0 0 15,0 0-31,0 0 31,0 0-15,0 0-1,0 0 1,0-39-16,60-28 16</inkml:trace>
  <inkml:trace contextRef="#ctx0" brushRef="#br0" timeOffset="93353.94">20997 4391 1112 0,'3'-10'145'0,"5"6"157"0,3-3-57 0,1 7 1 16,-5 0-31-16,10 7-48 31,-17-6-21-31,-3 2-49 0,6 10-20 0,-14 8-41 16,11 18-15-16,-6 19-12 31,1 7-6-31,5 9-1 0,0 0 0 0,3-8-2 16,5-4-1-16,3-13-2 15,2-13 2-15,-5-17-2 0,1-6-2 16,-1-26-1-16,-5-12-1 31,0-21 1-31,7-12 3 16,1-15 3-16,-2-3 4 16,2-6 2-16,-1-6 6 0,-1 8 12 15,-6-2 5-15,7 22-1 16,-5 8 2-16,3 15-9 15,-4 12-9-15,7 9 10 16,0 5-5-16,13 5-4 16,6 6-2-16,13 6-16 15,5-1-5-15,11 5-23 16,1-6-28-16,-3 6-102 16,-4 1-82-16,-13 1 128 15</inkml:trace>
  <inkml:trace contextRef="#ctx0" brushRef="#br0" timeOffset="93558.39">20981 4533 1878 0,'25'12'123'0,"-4"-8"71"15,23 5-10-15,5-9-5 16,4 0-62-16,15-2-79 15,-6-9-20-15,-5-8-58 16,-1 2-36-16,-10-3-107 0,0-2-96 0,4-8 153 16</inkml:trace>
  <inkml:trace contextRef="#ctx0" brushRef="#br0" timeOffset="93771.3">21918 4061 1633 0,'2'-14'337'15,"-12"42"-43"1,-2 7-93-16,-1 5-24 16,-4 23-78-16,1 8-35 0,-3 19-28 15,5-1-15-15,4 4-8 16,7-1-4 0,9-12-18-16,9-1-21 0,13-9-55 15,4-14-37 1,4-16-129-16,0-9-117 15,4-28 205-15</inkml:trace>
  <inkml:trace contextRef="#ctx0" brushRef="#br0" timeOffset="94326.39">22447 4809 1551 0,'11'-10'172'0,"-8"-5"119"31,-2-3-6-31,-10-5-79 15,-12-4-58-15,-12-3-87 16,-8-3-24-16,-14 12-29 16,-8 5-8-16,-10 23-12 15,4 10-2-15,6 16 1 0,14 0 0 16,24 2-2-16,17-5-5 0,22-6 3 16,13-4 5-16,11-7 8 15,7-5 8 1,6-5 3-16,1-3 1 0,-5-3 6 15,-9-1 0-15,-13 1-2 16,-12 2-1 0,-8 1-8-16,-5 0 0 15,0 0 0-15,0 0 0 16,0 0-2-16,0-11-4 16,11 0-3-16,3-4-2 0,11-5 0 15,8-1 5-15,0-2 3 16,2-2 2-16,3 1 7 15,-2 0 1-15,-9 4 4 16,0-1 3-16,-13 9-4 16,-3 5-1-16,-8 10-9 15,2 8-4-15,0 13-4 0,3 5 0 16,4 10 3 0,3 5 0-16,-1 3 2 0,2 1 0 15,-4-6 2 1,1-5 0-16,-5-14 2 15,-4-7-2-15,-4-14-29 0,2-4-31 0,-8-14-77 16,-10-7-54-16,-13-12-161 31,-8 0-167-31,-3-7 294 0</inkml:trace>
  <inkml:trace contextRef="#ctx0" brushRef="#br0" timeOffset="94633.46">23092 3870 2065 0,'20'45'131'0,"-7"8"40"15,-13 15-4-15,-13 17-55 16,-2 7-38-16,-11-2-46 0,1-2-11 16,1-22-26-16,4-6-11 15,10-16-11 1,3-8-4-16,8-12 13 15,5-10 8-15,4-12 8 0,9-4 4 16,0-12 2-16,8-8 4 0,4-6 14 31,-4-4-1-31,4 15 5 16,-1 12 1-16,0 21-9 0,-1 12-2 16,1 24-2-16,-2 8-3 0,-1 13-4 15,5-1-11 1,9-6-69-16,3-7-71 15,14-7 78-15</inkml:trace>
  <inkml:trace contextRef="#ctx0" brushRef="#br0" timeOffset="95162.62">22312 5001 943 0,'4'0'187'0,"-4"6"219"16,3-1-99-16,-3 11-38 16,3 6-40-16,-3 17-69 15,-6 10-25-15,-5 30-45 0,0 14-22 0,-8 15-26 32,-7 7-17-32,-4-11-13 0,-1-10-15 15,6-15-38 1,-2-8-22-16,3-14-89 0,0-7-50 0,9-13-107 31,2-7-218-31,5-13 314 0</inkml:trace>
  <inkml:trace contextRef="#ctx0" brushRef="#br0" timeOffset="95393.25">21834 5750 1154 0,'-4'13'230'16,"-1"1"299"-16,2 7-336 16,-2 2 32-16,8 10-84 15,8 5-37-15,4 0-45 16,7 5-20-16,0-6-13 16,-3 0-9-16,3-6-9 0,-5-1-15 15,2-11-51-15,-2-1-58 16,7-12-146-16,1-5-295 15,0-5 323 1</inkml:trace>
  <inkml:trace contextRef="#ctx0" brushRef="#br0" timeOffset="95662.64">22387 5965 2748 0,'-5'9'24'0,"-12"26"30"0,-9 0-16 16,-4 12-14-16,0 7-9 15,-9-4-36-15,-2 0-27 16,-5-10-119-16,5-4 102 0,11-15 0 16</inkml:trace>
  <inkml:trace contextRef="#ctx0" brushRef="#br0" timeOffset="98430.82">19249 11123 776 0,'-11'-1'156'16,"3"-1"153"-16,3 4-34 15,4-2-60-15,1 1-23 0,0 2-32 16,0-1-19 0,0 1-25-16,0 0-11 15,-4 4-31-15,0 0-9 0,1 3-25 16,1 2-13-16,2 11-13 31,0 3-6-31,6 12-6 0,7 6-1 16,6 12-2-16,3-3-2 0,17 12 0 15,12 3 0 1,18 3 0-16,13 0-1 16,5-8-1-16,6-2 0 15,2-14 1-15,1-10 2 16,13-21 24-16,4-15 18 0,-2-23 22 15,-1-13 7-15,-6-23 0 16,-3-8-11-16,-1-18-6 0,-6-4-4 31,-13 0-15-31,-9 1-3 0,-19 13-14 16,-14 11-5-16,-17 25-6 16,-5 11-4-16,-10 14-8 15,-4 5-5-15,-2 7-14 16,-1-1-4-16,0 1-10 15,0-1-12-15,0 1-42 16,0-15-33-16,-1 6-120 16,-13-2-59-16,-8-10 163 15</inkml:trace>
  <inkml:trace contextRef="#ctx0" brushRef="#br0" timeOffset="98906.91">20921 11068 1621 0,'-2'9'154'0,"1"2"127"0,-12-9-163 15,1 0-11-15,-18-2-61 16,-5-2-26-16,-16 2-32 16,-2 5-10-16,-9 14-14 31,-6 0-2-31,7 7 10 15,9 1 8-15,25-6 11 16,11-7 4-16,16-12 15 16,11-2 15-16,13-10 18 0,12-4 5 15,12-5 7-15,-3-5-5 16,6-3-2-16,1 1-1 0,8 2-7 16,1 2-5-1,-2 3 3-15,-2 6 3 16,-24 2 8-16,0 3 9 15,-8 7-3-15,-1 1 0 0,1 13-11 16,-14 7-12 0,-5 24-12-16,-3 13-7 15,-7 17-7-15,-4 8-11 0,-2-5-34 16,2-3-34-16,13-21-67 0,25-12 73 31</inkml:trace>
  <inkml:trace contextRef="#ctx0" brushRef="#br0" timeOffset="131812.23">3752 12755 1050 0,'-1'16'152'0,"1"-3"161"0,0-8-152 16,0-5-21-16,1 18-16 15,-4-3-9-15,-10 4-6 16,-12 6-39 0,-11 0-14-16,-21 3-33 0,-17 2-17 15,-25-4-42-15,-13-9-20 0,-23-8-30 32,-7-4-10-32,-4-10 6 15,-9-7 14-15,-6-9 36 0,-1 1 22 0,2-15 42 16,3 0 20-1,2-10 20-15,4-4 3 0,12-8 2 16,8-1-5-16,6-5-7 31,5-4-4-31,5-2-19 0,3-2-13 0,24-3-14 16,9-3-3 0,14-4-2-16,10-2-2 15,12-12-1-15,13-3-2 16,19-9-1-16,11 3 2 0,13 1 2 15,9 2 3-15,8 10 6 16,8 3 6-16,9 15 8 16,2 7 7-16,6 15 4 15,10 9-4-15,17 6-5 16,14 1-12-16,18 0-10 16,4-7-3-16,8-9-2 0,4-4 1 15,5 0 1 1,4-4 0-16,-1 6 0 0,0 4-1 0,-4 9 0 31,5 12-2-31,0 19-1 0,-3 9 0 0,-1 14 3 31,3 3 1-31,8-4 1 16,7-9 1-16,10-16-2 0,3-5-1 0,4-18 0 16,0-5 0-1,-2-1 0-15,4-3 1 0,-5 11 0 16,5 0-1-16,6 14 1 15,2 2 0 1,3 9 0-16,-3-3 1 16,4 1 1-16,1-1-1 15,-1-6 0-15,7-2 0 16,13-5-1-16,-4-4 0 0,4-2 0 0,2 2-2 16,4 1 1-1,3 0 1-15,6 5 0 16,2 8 0-16,-9 3 1 15,1 0 1-15,1 0 0 0,-9 4-1 16,5-4-1 0,8-1 1-16,-4-4 0 0,-1-5-1 15,7-1 2 1,-7 0-1-16,-4-3-1 16,4-2 1-16,-1-7 2 15,4 5 1-15,8 4 0 16,-3 1 0-16,-2 12 9 0,-3 8 5 0,-11 8 9 31,-11 8 1-31,-14 6-15 16,0 2-8-16,-2-7-9 15,1-10-2-15,15-8 1 16,8-12 1-16,-4-4 1 0,7 1 1 16,-1 7 1-1,-10 10 0-15,-11 19-3 0,-3 11 1 16,-10 20-1-16,-9 7 0 15,-5 9 4-15,-7-3 2 16,-11-2 5-16,-4 0 2 16,-6-6 2-16,-2 7 3 15,-25-1 3-15,-11 5 0 16,-22 2-6-16,-6 4-8 0,-10 2-7 16,-8 2-2-1,-9-2 1-15,1 3-2 0,-1 3 1 16,-2 2 2-16,3 14 0 15,2 5 4-15,-11 6 1 0,-4-2-1 16,-10-1 1 0,-4-8 0-16,-15-3-3 15,-5 0-2-15,-11-3-5 0,-16-5-2 0,-9 3-4 32,-7-5 0-32,-7-1-5 15,-7 3-2-15,-9-14 0 16,-4 3 0-16,2-3 7 15,-1-5 3-15,-13-5 8 0,-7 2 3 16,-13-8 3 0,1 0 2-16,3-8 1 0,-6-1 3 15,-16-8 0-15,-8-1-1 0,-14-7-3 16,-2 2-3-16,-15 0-1 16,-15-2 0-16,-12 2-1 15,-19 1-1 1,-11 3 0-16,1-2 0 0,-25 2-6 15,4-3-4 1,1-4-4-16,-16-6-10 0,11-3 1 16,-11-2 2-1,-1-3 5-15,2 1 10 16,-21 1 6-16,14 2 2 16,-7 1 1-16,-1 1 1 0,19 0 0 15,-13 0 0-15,18-6 1 16,7 1-1-16,-1-5 1 15,13-2-1-15,-10-4 2 16,1-2-1-16,12-6 0 16,-5-6 0-16,9-8-2 15,7-1 1-15,-8-5-1 16,4 0-1-16,7 4 0 16,-11 0 1-16,3 7 1 15,2-1 0-15,-21 2-1 16,3 1-1-16,-3 0-14 15,-25 2-25-15,-5 2-89 16,-28 2-61-16,-17 7-129 16,-2 7-79-16,-5 13 221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26:42.9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18419 437 507 0,'14'-6'158'0,"0"1"108"0,5-1-13 16,-6 0-43 0,-2-2-53-16,-8 0-13 0,-3 0-43 15,-9-6-8-15,2 7-15 16,-4 1-14-16,-11 5-6 16,6 2-2-16,-18 1-4 0,-6 6-4 15,-16 6-4-15,-14 6-6 16,-7 23-10-1,4 4-5-15,16 16-18 16,15 7 1-16,29 1-4 16,12 1 3-16,9-4 3 0,12-3-5 15,10-7-2 1,8-8-1-16,14-15-9 16,11-8-19-16,11-16-61 15,13-6-56-15,-8-26 74 16</inkml:trace>
  <inkml:trace contextRef="#ctx0" brushRef="#br0" timeOffset="407.43">18752 228 1603 0,'-3'-15'208'15,"-5"4"62"-15,8 7-35 16,0 2-39-16,1 18-114 0,6 11-28 15,-6 29-33 1,-1 15-10-16,-1 16-8 0,-6 8-1 31,7 4-2-31,4 2-6 0,5-11-4 16,8-13-2-16,1-23 2 16,5-9 6-16,-10-22 6 15,0-6 6-15,-9-19 7 16,3-15 0-16,-3-16-1 15,7-13-2-15,0-14-6 16,2-8-2-16,9 1-3 16,-3 2-3-16,14 27 1 0,-3 18 2 15,-5 29 5 1,2 16 4-16,-6 18-4 16,-2 6-2-16,-3 3-4 0,2-3 0 15,6 0-39-15,-3-8-29 0,5-5-90 31,1-5-68-31,-5-7 123 0</inkml:trace>
  <inkml:trace contextRef="#ctx0" brushRef="#br0" timeOffset="1276.51">19651 721 1205 0,'-1'2'147'0,"-6"-2"93"0,7-8-31 16,-8-11-40-16,8-5-59 16,-3-6-52-16,-11-4-12 0,-5 4-23 31,-8 4-7-31,-3 19-8 0,-6 14-7 0,-3 25-4 31,1 15-1-31,3 15 1 0,10-4 0 16,22-9 1-1,6-10-1-15,25-18 0 16,13-12 1-16,10-15 3 16,5-7 4-16,-2-13 3 0,-7-7 0 0,-15 1 3 31,-5-3 4-31,-11 10-1 0,-12 9 3 16,-4 16 8-16,-1 7-2 0,-9 24 1 15,4-2-5-15,-4 7-10 16,3-8-4-1,8-6-1-15,9-8 1 16,5-7 2-16,7-3 1 16,2-11 7-16,1-3 4 15,5 1 4-15,0-7 9 16,-1 3-2-16,-1 4 0 0,-4 1-9 16,1 6-8-16,-6 15-7 15,3 12-4-15,-8 15-2 16,-3 9-1-16,-8 4-5 15,-3 7 2-15,-3 0-3 16,-8 2-7-16,-3-7 0 16,-2-5-1-16,4-12 4 15,1-8 7-15,1-16 1 16,7-9 2-16,1-10 1 0,1-15 3 16,7-23 9-16,11-15 7 0,10-35 4 15,11-13 5-15,5-9 0 16,9 8 3-16,-2 33 5 31,2 18 1-31,-11 44-15 16,-1 15-8-16,-6 25-8 0,-10 10-6 15,-6 5 8-15,-6-2-5 0,-1-2-1 16,-3-7-9-16,-6-4-13 0,-10-4 0 31,-17-10-33-31,-1-5-12 16,-15-13-47-16,-8-9-46 0,4-17-124 15,-3-11-94-15,36-22 199 16</inkml:trace>
  <inkml:trace contextRef="#ctx0" brushRef="#br0" timeOffset="1475.87">20419 220 1087 0,'41'-24'186'0,"-1"11"156"15,-2 7-10-15,-7 25-76 16,-10 11-48-16,-9 22-70 15,-4 14-31-15,-8 16-59 16,-3 7-14-16,-3 2-23 16,3-1-11-16,3-7-40 0,1-1-34 0,10-17-84 31,0-8-47-31,2-19-189 16,1-4 221-16</inkml:trace>
  <inkml:trace contextRef="#ctx0" brushRef="#br0" timeOffset="1648.98">20525 502 1661 0,'-8'3'198'0,"3"2"62"0,18 1-56 16,12-1-26 0,23-8-105-16,5-5-19 0,20-6-62 15,4-4-54-15,12 2-163 16,4-1 130-16</inkml:trace>
  <inkml:trace contextRef="#ctx0" brushRef="#br0" timeOffset="2054.67">21380 444 1289 0,'0'3'39'0,"-5"-13"-20"0,-2-13 160 0,7-3-28 16,11 0 22-16,11 0 14 0,20 7-99 16,10 10-21-16,13 4-12 31,0 7-12-31,-4 15-22 0,-6 2-8 15,-7 13-12-15,-10-2-3 16,-19 1-8 0,-12 4-10-16,-30 4-16 0,-14 5-1 0,-21 10 7 31,-16 1 9-31,-5 4 22 0,5-4 3 16,20-11 8-16,20-2 8 15,34-12 20-15,23-1 11 0,43-2 6 16,18-5-6-16,23-7-20 15,9-2-20-15,8-7-63 0,10-4-54 16,19-2 55 0</inkml:trace>
  <inkml:trace contextRef="#ctx0" brushRef="#br0" timeOffset="11296.22">19146 1729 961 0,'-3'-5'130'16,"-2"-8"117"-16,5 4-33 0,5-4-28 16,0-1-36-16,4 8-37 0,-1-4-10 15,2 23-18-15,2 14-15 16,2 23-26-16,1 13-12 16,-4 8-17-16,0 10-3 15,-3 4-14-15,-4 2-28 0,-2-7-96 31,0-4-77-31,-2-16 98 0</inkml:trace>
  <inkml:trace contextRef="#ctx0" brushRef="#br0" timeOffset="11605.2">19108 1838 1031 0,'16'-35'197'0,"-5"-1"299"15,0 7-219 1,-11-1-38 0,0-1-31-16,5 2-81 15,3-1-29-15,14-3-24 16,8 10-16-16,11-3-20 16,8 4-11-16,8 13-17 15,3 9-6-15,-7 22-9 16,-4 6-1-16,-14 15 0 15,-16 4 0-15,-18-4-15 16,-7 4-8-16,-30-6-26 16,-5 0-26-16,-29-1-46 15,3 2-26-15,0-1-92 16,4 0-37-16,25-12-136 0,13-9 210 0</inkml:trace>
  <inkml:trace contextRef="#ctx0" brushRef="#br0" timeOffset="12106.81">19601 1904 1286 0,'6'16'133'0,"-3"-1"81"0,-1 4-10 15,7-3-86 1,2-2-33 0,10-3-47-16,2-3-7 0,14-8 2 0,2-4-4 15,2-6-4 1,-5-6-4-16,-12-3-3 0,-8 4 5 15,-19-7 12-15,-10 6 6 16,-17 2 5-16,-13 3-8 0,-1 9-17 31,-6 5-9-15,7 16-14-16,7 6-1 0,12 7-3 16,16-4 1-16,18-1 3 0,6-2 1 15,17-4 5-15,-3-6 3 0,19-2 1 16,0-7-1-1,1 1-3 1,-1-4-2-16,-10 0-2 0,-1 3 0 0,-11-4 0 16,-8 3-2-16,-8-4-5 15,-8 4 1-15,-6-5 1 16,-6 0 3-16,1-10 7 31,0-1 4-31,9-12 11 0,9-6 11 16,13-13 12-16,6-4-1 15,12 2 4-15,5 6-14 0,-7 14-23 16,1 13-6-16,-14 13-16 16,-4 6 0-16,5 1-55 0,-9-4-61 15,18-5-193 1,3-3-340-16,17-10 385 16</inkml:trace>
  <inkml:trace contextRef="#ctx0" brushRef="#br0" timeOffset="12307.57">20790 1483 1457 0,'5'-32'183'0,"-10"7"125"16,-9 5-29-16,-14 20-75 15,-7 7-55-15,-3 12-61 0,8 16-13 16,3 9-31 0,3 11-15-16,12 12-17 15,2 8-11-15,7 4-1 16,2 5-1-16,1-2-19 15,-3 0-25-15,-1-10-81 16,1-7-67-16,-5-15-208 0,0-16 222 16</inkml:trace>
  <inkml:trace contextRef="#ctx0" brushRef="#br0" timeOffset="12460.12">20432 1825 1533 0,'-3'-35'208'0,"3"13"184"0,3 10-99 15,19 12-77-15,11 0-54 0,29 0-86 0,13-7-23 16,23-5-38-16,8-2-40 16,-3-12-97-1,-7-1-60 1,-8-2 83-16</inkml:trace>
  <inkml:trace contextRef="#ctx0" brushRef="#br0" timeOffset="13157.05">22085 1350 730 0,'0'-12'151'15,"2"-2"211"1,-1-4-116-16,6 4-6 15,-2 1-39-15,2 10-72 16,0 8-15-16,-4 25-22 16,-3 14-1-16,-14 40-15 15,-15 17-8-15,-21 23-24 0,-16 12-17 16,-12 17-19-16,1 3-7 16,6-3-42-1,5-11-32-15,4-27-53 16,5-13-24-16,7-27-35 15,12-19-22-15,24-27 122 0</inkml:trace>
  <inkml:trace contextRef="#ctx0" brushRef="#br0" timeOffset="13576.62">22276 1869 1758 0,'13'21'147'15,"-1"17"41"-15,-8 3 15 0,-3 23-90 16,-7-2-48-16,-7 2-39 16,4 4-15-16,-7-14-21 31,8 3-15-31,-3-18-16 0,3-9 3 0,0-17 4 16,0-10 13-16,4-19 15 15,-4-9 2-15,3-26 8 16,0-9 1-16,5-25 8 15,2-6 12 1,14-9 22-16,-1 4 6 16,17 9 3-16,0 13 1 0,4 14-13 15,3 16-2-15,1 17-2 16,-1 7-12 0,5 14-10-16,-1-4 1 15,-4 13-17-15,-4 8-3 0,-16 11-8 16,-10 7-6-16,-20 7-5 15,-12 5-3-15,-21 5-5 16,-8-4-6-16,-8-2-25 16,4-4-23-16,-2-6-117 15,9-3-109-15,8-10 170 0</inkml:trace>
  <inkml:trace contextRef="#ctx0" brushRef="#br0" timeOffset="13864.85">22637 1970 1788 0,'13'-1'153'0,"-3"-1"36"15,-10 2 10-15,-15 13-110 16,-5 4-46-16,-5 16-36 0,-1 6-6 16,14-1-10-16,7 2-9 15,21-4-3-15,3-15 1 16,19-10 10-1,9-5 9-15,-1-17 7 0,3-2 4 16,-4-12 6-16,-8-2 3 0,-22-11 4 16,-15 0-3-16,-34-1-17 31,-12 6-10-31,-28 12-19 0,-4 12-19 0,6 7-69 16,7 4-71-1,32 3 97-15</inkml:trace>
  <inkml:trace contextRef="#ctx0" brushRef="#br0" timeOffset="14696.06">22980 1980 1406 0,'30'1'168'0,"-13"2"141"16,-9 7-88-16,-22 6-57 16,-10 7-58-16,-11 12-71 15,2 4-8-15,10-2-17 16,7-6-11-16,24-4-13 15,12-8-3-15,18-5 2 16,6-8 6-16,2-7 10 16,0-1 6-16,-7-14 5 15,-4-2 2-15,-3-5 5 0,-14-8-1 0,-7 7-8 32,-1 5-2-32,-16 13-8 0,2 9-3 15,-5 13-2-15,-2-2 1 16,11 11-2-16,0-3 1 0,9-6 2 15,9 2 1-15,7-4 1 16,8-8 1-16,8-1 0 16,3-7 2-1,-1-7 3 1,0 1 2-16,-9-14 5 16,-4 0 2-16,-9-7 2 15,-10-4-1-15,-11 2-3 0,-10 5-1 16,-10 11-3-16,1 5 1 15,2 9-5-15,5 1-4 0,16 1-2 16,10 1-1-16,27-1 1 16,8 4 2-16,11-5 2 15,4 0 5-15,-5-5 12 16,4 1 2-16,-8-4 8 16,-11-5 1-16,-11-1 7 0,-15-3 5 31,-15 1-4-31,-8-3-6 0,-15 8-14 0,-4 5-10 15,-8 6-8-15,-1 0 0 0,8 11-6 16,6-2 1 0,13 10-1-1,12-2 2-15,8 10 0 0,12 5 2 16,0 1 2 0,8 0 0-16,-6 3 1 15,-1-3 0-15,-8-3-1 16,-2-3-15-16,-17-8-2 15,-6-5 2-15,-10-8 7 16,0-9 16-16,0-19 8 16,5-5 1-16,3-18-5 15,10 1-3-15,17-5-10 0,9 8-5 0,12 15 0 16,10 8 1-16,15 13 3 16,9 0 2-16,7-4-3 15,7 1 0 1,-1-8-32-16,-1-6-36 0,1-8-375 15,-9-5 292 1</inkml:trace>
  <inkml:trace contextRef="#ctx0" brushRef="#br0" timeOffset="21796.81">10807 540 961 0,'0'-8'100'16,"2"-2"44"-16,9-4 10 0,-2-3-52 16,-1 1-34-16,-2 0-14 15,-7 7 5-15,-13 1 17 16,-5 5-4-16,-11 3 0 31,-7 5-11-31,-5 6-4 16,-7 4 4-16,3 9-15 15,4 9-7-15,7 10-19 0,3 12-7 16,7 19-13 0,1 6 0-16,23 7-4 15,2-2 0-15,22-17-1 16,5-8-12-16,8-20-31 0,5-9-32 15,8-14-129-15,8-9-91 0,14-16 160 16</inkml:trace>
  <inkml:trace contextRef="#ctx0" brushRef="#br0" timeOffset="22158.83">11195 349 1017 0,'-8'-22'177'0,"-1"5"138"0,4 9-130 0,5 8-16 0,5 19-78 16,0 7-32 0,2 20-28-16,0 14-10 0,-2 17-17 31,-2 15-2-31,-2 10-21 16,2-2-32-16,5-10-24 15,0-18-1-15,2-28 25 16,2-12 34-1,-2-26 39-15,-1-4 12 0,-7-20 17 16,-2-10 8-16,0-7 2 0,0-4-8 16,0 7-18-16,6 9-12 15,4 10-20-15,1 8-5 16,9 10-7-16,-3 3-1 16,13 3 5-16,5 2-6 15,6-9-69-15,8-4-75 0,5-6-163 16,2-11-120-1,6-5 230 1</inkml:trace>
  <inkml:trace contextRef="#ctx0" brushRef="#br0" timeOffset="22751.64">11935 742 998 0,'-14'-10'156'0,"-10"-1"100"0,-3-1-39 0,-9 4-114 15,1 6-34-15,5 12-35 16,7 4-17-16,10 11-20 15,5 0-4-15,8-1-11 16,5-10 1-16,9-14 3 16,10-2 2-1,3-13 12-15,0 0 0 0,-2 0 2 0,-3-1 0 16,-8 3 0-16,-4 10-2 16,-6 6-1-16,-2 13-2 15,-4 8 1 1,-1 4 1-16,-2-3 1 0,5-4 0 0,7-15 0 31,4-1 1-31,8-11 1 0,6-4 2 0,8-6 5 31,0 2 5-31,0 0 13 16,2 5 5-16,-5 7 2 16,-3 7-4-16,1 12-10 15,-6-1-5-15,-6 12-5 0,-2 5-6 16,-7 10-3-1,-6 6-1-15,-4 11-31 0,-10-4-30 16,-7-2-35-16,1-5-1 16,-2-14 32-16,7-12 31 0,6-16 38 15,4-7 10-15,0-16 40 16,3-9 24-16,4-34 43 0,-1-12 10 16,10-28-18-16,7-7-23 15,14 5-40 1,8 13-10-16,8 34-4 15,-6 18 7-15,-4 27-1 0,-6 9-7 16,-7 19-23 0,-4 6-3-16,-18 11-9 15,-4 5-10-15,-14-1-17 0,-6-1-20 16,-6-7-50 0,-2-7-33-16,3-9-112 15,1-13-171-15,16-27 241 0</inkml:trace>
  <inkml:trace contextRef="#ctx0" brushRef="#br0" timeOffset="22962.03">12718 305 1573 0,'17'-8'166'16,"-3"3"79"-16,-8 8-10 15,-12 13-111-15,0 9-40 16,-8 18-46-16,-1 11-12 15,-2 18-16-15,3 4-6 16,6 6-7-16,8-5-22 0,9-12-57 16,15-10-30-16,12-22-94 15,7-12-54 1,4-17 150-16</inkml:trace>
  <inkml:trace contextRef="#ctx0" brushRef="#br0" timeOffset="23109.74">12741 478 1237 0,'-9'0'104'0,"9"0"106"0,9 0-69 15,18-8-13-15,5 2-31 16,15-8-64-16,-4-3-53 0,1-1-238 16,0 1 175-16</inkml:trace>
  <inkml:trace contextRef="#ctx0" brushRef="#br0" timeOffset="23385.34">13224 510 1269 0,'0'-5'106'0,"6"-9"149"15,7-10-116-15,12-14 20 16,5-4-37-16,11-9-76 15,3-2-15-15,-3 9-14 0,-4 10-2 16,-11 17 3 0,-2 11-4-16,-10 20-1 0,-7 13 4 15,-3 20-3 1,-2 8 1-16,-2 8-5 16,0 4-5-16,2-4-8 15,1 0-32-15,1-8-94 0,1-5-64 0,-5-9 88 16</inkml:trace>
  <inkml:trace contextRef="#ctx0" brushRef="#br0" timeOffset="23548.63">13342 882 1398 0,'10'6'185'15,"10"1"104"-15,20-7-88 16,5-10 11-16,17-2-118 15,6-9-36-15,0-6-73 0,1 7-67 0,4-12 51 16</inkml:trace>
  <inkml:trace contextRef="#ctx0" brushRef="#br0" timeOffset="24886.97">11039 2005 1037 0,'6'-11'129'0,"-1"1"58"15,0 4-24-15,3 0-8 16,3 4-54-16,-3 5-11 0,0 10-38 15,3 7-12-15,-8 17-21 16,0 5-11-16,-3 7-5 16,-2 2 1-16,1-15 2 15,1-9 0-15,0-16 4 16,0-10 6-16,3-1 7 16,-3-14 1-16,0-10 11 15,-3-10 3-15,1-6-1 16,-1-1 1-16,3 0-13 0,2 3-8 15,7 13-12 1,7 6-4-16,7 16-6 0,4 6-2 16,2 16-1-1,7 3 0-15,-3 10 4 16,8 3 2-16,-8-4-1 16,4-1-11-16,-12-8-1 15,-3-1 0-15,-10-17 8 16,-8-4 12-16,-4-9 9 15,0-10 1-15,0-14-2 0,0 0-4 0,8-5-3 16,7 0 0-16,6 10 3 16,4 4 3-16,3 13 2 15,1 11-2-15,-2 14-7 16,-1 11-4-16,1 15-3 31,-3 7-8-31,-2 5-47 0,-5 0-61 16,7-11 65-16</inkml:trace>
  <inkml:trace contextRef="#ctx0" brushRef="#br0" timeOffset="25420.94">11954 2106 1071 0,'3'27'161'0,"2"-1"94"0,11-4-83 31,6-7 17-31,8-15-73 16,12-11-15-16,6-10-21 16,-1-7-11-16,-4-7-22 15,-7 0-11-15,-12-3-2 0,-4 2 7 16,-18 2 9-16,-13 4 9 16,-13 4 5-16,-11 7-11 15,-6 18-13-15,0 9-14 0,-9 28-20 16,-1 8-1-1,12 22-7 1,14 5-1-16,21-6-1 0,11-15 0 0,27-10 3 31,7-15 1-31,8-12 1 16,5-2-2-16,-5-22-27 16,-7-11-19-16,3-15-42 15,-3-7-10-15,-1-17 8 0,-4-6 18 0,-3-8 43 16,-9-4 17-1,-4 0 26-15,-1-8 18 16,-10 12 31-16,-5 10 22 0,-1 26 23 16,0 16-6-16,-4 23-23 15,-5 12-18-15,2 21-23 16,0 8-15 0,-2 17-6-16,3 10 0 15,2-2-16-15,0 2 2 0,8-5-17 16,2-3-44-16,-4-10-68 0,3 2-62 15,-7-12 91-15</inkml:trace>
  <inkml:trace contextRef="#ctx0" brushRef="#br0" timeOffset="25830.32">12410 1857 1379 0,'8'-18'197'0,"0"6"106"16,4 12-68-16,4 4-14 15,9 7-80-15,5 4-28 16,5 4-50-16,6-4-23 16,-6 9-23-16,3 4-3 15,-2 5-6-15,-1-3-1 16,-7 2-9-16,-3-2-13 0,-12-10-10 16,0-1-2-16,-12-11 0 15,-1-8 12 1,0 0 10-16,-1-6 5 15,-6-8 4-15,7-5 1 16,7-13-1-16,7-4 1 16,9-8 1-16,4-3 0 0,9 6 1 15,4 4 0 1,-1 15 0-16,-1 8-1 16,-2 12 0-16,-1 10 0 15,1 10-3-15,2 4 0 0,-6 8-2 16,-10 4 0-16,-13 6-1 15,-7 1 2-15,-5-2-2 16,-5-1-7-16,3-13-40 16,1-7-35-16,4-14-96 15,4-13-84-15,10-24 145 16</inkml:trace>
  <inkml:trace contextRef="#ctx0" brushRef="#br0" timeOffset="25978.62">13254 1511 1425 0,'-35'11'181'16,"-1"-3"83"-16,8-2-96 15,2-7-39-15,18-12-117 0,8-3-41 16,19-6-158-16,8 3 113 0</inkml:trace>
  <inkml:trace contextRef="#ctx0" brushRef="#br0" timeOffset="26170.56">13577 1753 1639 0,'2'-2'119'0,"-4"7"-8"0,-35 14 76 0,0-4-8 0,-4 14-72 16,5 2-52-16,11 6-38 31,14 2-15-31,19 2-8 16,6-3-16-16,22-5-50 15,3-3-22-15,10-16-70 16,-3-8-78-16,12-15 147 16</inkml:trace>
  <inkml:trace contextRef="#ctx0" brushRef="#br0" timeOffset="26450.52">13962 1699 1267 0,'-27'24'142'0,"-9"4"120"16,-3 2-56-16,2 1-14 16,3-1-64-16,13-3-73 15,10-2-14-15,11-2-20 16,14 2-7-16,16 2-10 16,7 3-2-16,7 1-1 15,-3 8 0-15,-14 1-1 16,-12 4 1-16,-18 0 2 15,-9-8 1-15,-26-6 1 0,-3-7-8 16,-8-14-45-16,-3-6-43 16,14-22-131-1,10-6 122-15</inkml:trace>
  <inkml:trace contextRef="#ctx0" brushRef="#br0" timeOffset="26892.23">14484 1338 1051 0,'-11'-11'171'16,"-1"3"81"-16,-1 5-51 15,2 0-11-15,11-4-73 16,2-1-15-16,20-4-35 16,6 1-30-16,9 11-23 0,4 9-4 15,1 12-9-15,-2 12-1 16,-6 5-1-16,-4 7 1 0,-19 12 0 16,-6 1 1-1,-21 4 2-15,-7-2 4 0,-9-8-50 16,2-2-69-16,2-5 66 15</inkml:trace>
  <inkml:trace contextRef="#ctx0" brushRef="#br0" timeOffset="27024.69">14527 2315 1152 0,'10'27'260'15,"-3"-3"280"-15,3-15-376 16,-1-10-12-16,-5-20-163 15,0-7-67-15,-1-34 40 16</inkml:trace>
  <inkml:trace contextRef="#ctx0" brushRef="#br0" timeOffset="30915.8">10335 3295 704 0,'-3'-2'176'16,"2"-2"158"-16,2-9-128 16,2-1-15-16,4-7-77 15,-4 1-24-15,-2-2-36 0,-1 3-6 0,-4 6-9 16,-9 5-7-16,-11 11-20 31,-10 7-7-31,-9 15-7 16,1 2-1-16,4 1 1 15,6 5-1-15,24-4 3 16,11 2 2-16,15 2 11 0,15-1 8 16,8 1 3-16,3 2-3 0,2-8-3 15,-8-1-5-15,-11-5-5 16,-12 1 3-16,-10 3 0 16,-13-1 2-16,-16 6-4 31,-6 1-2-31,-11-9-36 0,-6-1-37 0,-5-12-90 15,3-4-92-15,14-10 133 16</inkml:trace>
  <inkml:trace contextRef="#ctx0" brushRef="#br0" timeOffset="31239.57">10586 3434 1575 0,'10'20'140'16,"-6"-4"67"-16,0 0-40 0,-1-7-92 31,3-1-32-31,11-11-21 16,7-10-2-16,12-14 1 15,4-4-1-15,-1-13-10 16,1 3-1-16,-15 4 1 16,-6 4 9-16,-22 7 20 0,-15 2 6 0,-15 11 5 15,-11 2-6-15,-8 22-23 16,-3 13-11-16,3 23-10 15,6 13-5-15,13 13-2 16,6-6 1-16,24-5-2 16,12-10-6-16,18-16-25 31,9-7-31-31,17-17-71 16,8-5-51-16,12-22-392 15,13-11 364-15</inkml:trace>
  <inkml:trace contextRef="#ctx0" brushRef="#br0" timeOffset="32025.79">11277 3166 1518 0,'-31'7'186'16,"-6"3"93"-16,-2 6-77 16,-2-1-46-16,0 12-93 15,3 8-35-15,11 7-28 16,7 7-7-16,17 2-6 15,1-7-1-15,18-3-4 0,9-13 3 16,18-10 4-16,12-4 6 0,0-19 6 31,8-6 4-15,-1-14 5-16,-7-7 5 0,-5-9 19 16,-12 0 12-16,-11-1 6 15,-2 7 3-15,-14 15-15 16,-9 15-9-16,7-1-13 15,-15 18-9-15,0 15-6 16,-7 1-4-16,7 2 1 0,11-3 0 16,10-11 1-16,11-10 1 15,5-11 5-15,4-7 0 16,3-10 1-16,-4-5-1 16,-5-1-2-16,-1-1-4 0,-6 7-2 15,-3 3 0-15,-8 11-2 16,-9 8-1-16,-4 2-5 15,-1 11-1-15,-3 4 2 32,4 3 4-32,12-7 4 0,5-7 1 15,15-10 3-15,2-11 1 16,6-7-1-16,4-1 0 0,3 4-2 16,-4-2-1-16,-5 16-1 0,-8 4-3 31,-2 6-2-31,-4 9 1 0,-10 9-2 15,-7 4 2-15,-2 3 1 16,-3 0 2-16,2-5 3 16,1-10 2-16,-9-4 13 15,-1-10 4-15,-2-7 4 16,-1-7-2-16,1-6-10 0,4-4-5 0,5-1-6 16,5 0-1-16,15 6 0 31,7 2 0-31,6 3 3 15,0 2 0-15,2 3 3 0,-6 5 1 0,-1 5 6 16,-4 2 4-16,-10 4-2 31,-5 3-2-31,-2 8-8 0,-7 5-4 0,0 3-2 32,1-1 0-32,7-5-4 15,13-4-7-15,7-6-33 0,8-3-27 16,-4-9-84-16,1-7-57 15,-8-5 114-15</inkml:trace>
  <inkml:trace contextRef="#ctx0" brushRef="#br0" timeOffset="32174.19">12454 2801 1632 0,'-27'-1'118'0,"5"1"97"15,2-5-81-15,10-3-45 16,7-5-53-16,8-6-131 15,6 1-87-15,9-6 88 16</inkml:trace>
  <inkml:trace contextRef="#ctx0" brushRef="#br0" timeOffset="32337.89">12759 2607 1807 0,'11'8'161'0,"6"5"81"0,-4 4-18 0,4 10-98 15,-1 11-28 1,-12 25-52-16,3 14-17 16,-17 19-13-16,1 5-19 0,-10 3-78 15,-2-6-80-15,6-10 81 16</inkml:trace>
  <inkml:trace contextRef="#ctx0" brushRef="#br0" timeOffset="32879.35">12577 3109 1816 0,'0'0'155'16,"0"0"102"-16,3 0-49 16,12 0-36-16,5 0-44 15,10-7-52-15,14 0-22 16,13-8-36-16,6-7-6 0,10 0-14 15,-6 2-1-15,-2 4 3 16,-2 8-2-16,-6 8-2 16,-11 14-3-16,-16 13-2 15,-16 9 0-15,-16 16 2 16,-9 2-2-16,3 0-2 0,1-6-1 16,14-14 1-16,9-12 4 15,11-16 10-15,6-6 4 16,0-19 7-16,2-3 3 15,0-10 6-15,-5-1 3 0,-5-5 5 32,-1-3-3-32,-10 13-4 0,-2 9-1 0,-12 14-8 31,-1 12-1-31,-10 18-4 16,-2 7-2-16,4 15-5 15,1 6 0-15,3 12-3 0,2 8-1 16,-2 4-1-16,-3 7-1 15,-4-1-2-15,-1 4-7 16,-14-10-12-16,-3-4-5 16,-8-15-5-16,-1-8 5 15,-4-20 11-15,1-9 3 16,-1-27-18-16,2-13-31 16,2-29-110-16,6-8-52 0,-12-34-161 15,-2-18 195-15</inkml:trace>
  <inkml:trace contextRef="#ctx0" brushRef="#br0" timeOffset="33315.85">13860 3408 912 0,'-7'-4'210'15,"4"0"297"-15,0 1-167 16,3 13-32-16,5 6-55 0,4 15-116 15,6 5-35-15,0 5-62 16,1 2-17-16,-14-5-84 16,-12 0-57-16,-17 12 67 15</inkml:trace>
  <inkml:trace contextRef="#ctx0" brushRef="#br0" timeOffset="35092.83">14554 3251 866 0,'8'-2'123'16,"0"-3"100"-16,4 1-10 16,-1 0-35-16,0 4-33 15,0 5-26-15,-3 6-13 0,0 18-31 16,0 7-15-1,-3 11-40-15,4 4-13 16,-1-6-3-16,3-2 0 16,0-15 16-16,0-4 10 15,-8-14 19-15,-3-7 15 0,-4-8 5 16,-9-9-2-16,-6-13 3 31,2-3-8-31,1-8-14 0,5-3-1 0,11-3-17 0,5 1-6 16,15-2-10-1,4 4-9 1,12 1-9-16,0 7-4 0,9 11 0 16,-7-2-20-16,-7 12-60 15,4 1-48-15,-8 6-188 16,-7-3 182-16</inkml:trace>
  <inkml:trace contextRef="#ctx0" brushRef="#br0" timeOffset="35790.98">15153 3175 1015 0,'5'17'183'16,"-2"2"248"-16,4-3-210 16,-6-2-46-16,2-4-34 15,10-1-72-15,1-7-19 0,8-7-27 16,3-4-13-16,1-10-6 16,2 0-1-16,-3-7-2 15,-3-4 2-15,-12 1 7 16,-9-1 2-1,-21-5 22-15,-7 6 12 16,-12 14 14-16,-1 7 2 16,-2 24-17-16,-3 15-13 15,9 15-21 1,5 14-6-16,10 8-6 0,13 4-5 16,16-9 3-16,13-3-1 0,10-16 0 15,9-6-8-15,7-22-7 16,3-7-1-1,3-21-2-15,5-9 6 16,-1-15 9-16,-7-10 4 16,-6-14 4-16,1-7 5 0,-16-19 4 0,0-8 2 15,-5-18 9 1,-7-7 8-16,-8 0 18 16,-1-1 6-16,-8 22 7 15,0 8 4-15,-8 27-13 16,0 13-9-16,-1 24-8 15,1 15-13-15,-6 27-10 16,0 19-2-16,-10 33-10 0,-3 23-2 16,0 32 0-1,4 8-2-15,15 6-18 0,5-9-11 0,20-24-17 32,11-13-4-32,10-21 14 0,3-12 10 0,-1-18 22 15,-4-9 7-15,2-20 10 16,0-6 5-16,-2-21 4 15,-3-6 2-15,-6-16 1 16,-2-6 1-16,-9 1 2 31,-6 6 4-31,-3 18 3 0,-3 9-1 16,-4 29-6-16,0 14-8 16,1 19-10-16,4 8-1 15,1-3-3-15,8-2-7 0,8-11-33 16,1-6-25-1,-3-17-88-15,1-4-68 0,-6-11-264 16,-2-6 275 0</inkml:trace>
  <inkml:trace contextRef="#ctx0" brushRef="#br0" timeOffset="35947.64">16127 2871 1364 0,'-16'-29'177'16,"-1"13"149"-16,1 10-120 15,2 9-104-15,4 2-49 0,7 4-78 16,3-1-42-16,6 16-191 16,10 12 159-16</inkml:trace>
  <inkml:trace contextRef="#ctx0" brushRef="#br0" timeOffset="36686.48">16586 3429 1974 0,'-2'-2'85'0,"-1"-15"-19"0,-21-10 79 0,-1 7-48 0,-13 12-33 15,-3 12-25-15,0 28-33 16,-3 7-6-16,13 12-10 15,5-5-3-15,18-5-4 16,7-13-4-16,21-12 6 16,7-4 2-16,11-12 10 15,3-4 3-15,-3-15 14 0,0 1 12 16,-3-4 10 0,-6 5 7-16,-6 8-10 15,-11 5-8-15,-12 11-12 16,-9 12-6-16,-4 12-5 15,-4 10-1-15,9 3-12 16,5-7-14-16,15-20-19 16,14-6-8-16,7-13 0 0,5-7 11 0,-2-5 20 15,0-4 7-15,-4-10 14 16,1-4 4-16,-6-9 14 16,1-9 10-16,-3-16 18 15,-3-12 18-15,-9-15 24 16,-4 0-5-1,-7 11-2-15,-2 13-10 16,-5 34-15-16,4 15-4 0,-4 32-21 16,-3 18-9-1,3 32-27-15,-4 14-3 0,7 17 0 16,-2 4-1 0,-4-7-11-16,1-6-10 15,-1-16-9-15,1-15-2 0,2-16 20 0,3-17 12 31,2-18 16-31,3 2 6 0,12-26 3 16,7-6-1-16,5-10-6 16,3 2-3-16,1 11-6 15,-3 9-4-15,1 16-4 16,-2 5 0-16,-4 15 1 16,-1 4 2-16,-6 3 1 15,-3-1-5-15,-12 0-18 0,-4 2-14 16,-14-1-16-16,-13 0-3 15,-8-1-5-15,-1-5-17 0,1-10-104 16,8-8-119-16,14-14 165 31</inkml:trace>
  <inkml:trace contextRef="#ctx0" brushRef="#br0" timeOffset="36840.51">17384 3487 1436 0,'2'49'186'0,"-2"2"101"16,-5-9-137-16,0-7-14 16,5-10-106-16,3-9-39 0,12-11-91 15,3-4-72-15,1-7 84 16</inkml:trace>
  <inkml:trace contextRef="#ctx0" brushRef="#br0" timeOffset="36987.07">17364 3213 1515 0,'-13'-14'140'0,"-3"-7"91"0,7 1-145 15,-1-7-56-15,9-8-132 16,1 0-118-16,11-2 119 16</inkml:trace>
  <inkml:trace contextRef="#ctx0" brushRef="#br0" timeOffset="37148.72">17597 2808 1346 0,'22'28'183'0,"-8"3"197"0,-1 9-137 15,0 15-44-15,-4 7-50 16,1 15-79-16,-3 8-20 0,-2 16-34 16,0 1-8-1,-5-5-33-15,0-1-47 0,1-17-114 16,1-15-75-1,9-2 128-15</inkml:trace>
  <inkml:trace contextRef="#ctx0" brushRef="#br0" timeOffset="37497.3">17840 3511 1039 0,'6'-2'234'0,"-1"4"289"0,6 12-332 16,-5 8 9-16,2 14-82 16,2 5-38-16,-4 7-31 15,5-9-16-15,-3-1-32 0,1-11-25 0,7-10-73 32,0-6-43-32,0-11-218 15,-2 0 205-15</inkml:trace>
  <inkml:trace contextRef="#ctx0" brushRef="#br0" timeOffset="37656.51">18003 3158 1662 0,'-18'-33'168'0,"-1"7"108"16,-4 12-78-16,-3 11-65 0,3-3-65 0,5-1-79 15,6-5-41-15,10-4-123 16,2-3-146-16,11 3 171 15</inkml:trace>
  <inkml:trace contextRef="#ctx0" brushRef="#br0" timeOffset="37836.43">18200 2967 1529 0,'11'53'197'0,"-2"7"65"16,-7 13-50-16,1 10-54 15,-3 1-96-15,3 4-20 31,-3-1-21-31,0 1-8 0,-5-13-39 16,2-9-30-16,-5-14-78 16,2-3-60-16,0-16-275 15,3 0 279 1</inkml:trace>
  <inkml:trace contextRef="#ctx0" brushRef="#br0" timeOffset="38308.3">18143 3752 1516 0,'-5'-41'191'0,"5"3"149"0,3 10-33 0,4 11-93 16,4 6-55-16,1 3-79 16,3 0-21-16,10 3-29 15,-5-8-4-15,9 7-10 32,-3 3-3-32,3 3-5 15,6 9-2-15,-5 1-2 16,1 3-1-16,-2-10 0 0,-1 1 0 15,-3-4-3-15,-3 0 0 16,-6 4-4-16,-2 3-1 16,-3 3 1-16,-6 4 0 0,1-1 2 15,-3-1 1-15,-1-1 1 16,1-3 1 0,0 2 0-16,-1-2 0 15,-2-4 0-15,0-2 2 16,0-2 0-16,0 1 2 0,-2 1-1 15,-2 6-1 1,-1 9 5-16,-3 7 1 16,0 14 0-16,-3 9 0 15,-5 15-5-15,-1 1-3 0,1 4-1 16,-4 4 0-16,-1 4 0 16,-3 0-1-16,-10-2 0 15,-4-4-2-15,-16-3-7 16,-7-2-12-16,-21-6-12 15,1-11 2-15,-1-17 7 0,5-16 12 16,22-23 7 0,6-13-22-16,20-43 332 0,17-28-234 15</inkml:trace>
  <inkml:trace contextRef="#ctx0" brushRef="#br0" timeOffset="48490.14">9550 3711 1005 0,'8'0'154'0,"-7"0"70"31,-13 13 3-31,-12 3 3 0,-9 12-77 16,1 5-24-16,2 5-70 16,7 1-27-16,1 4-22 15,1 4-6 1,-6 4-28-16,-3 2-42 16,-17 1-169-16,3-2 142 0</inkml:trace>
  <inkml:trace contextRef="#ctx0" brushRef="#br0" timeOffset="49483.69">7215 3654 641 0,'11'-17'126'0,"-3"0"119"15,-2-4-14-15,-4 4-75 0,-4 3-23 16,-7 3-30-16,-7 6-7 16,-6 5 5-16,-5 5-6 0,-3 9-31 15,-8 2-17-15,-9 12-28 16,1 4-9-1,-8 16-7-15,4 6-3 0,4 11-4 16,10 1-2-16,23-3-1 16,12-11-1-16,23-13 1 15,8-9 2-15,19-19 3 16,1-9 2 0,10-11 4-16,0-12 1 15,0-7 4-15,-6-5 3 16,-7-1 11-16,-8-2 2 15,-15 9 0-15,-11 4-3 0,-15 15-15 16,-6 13-4-16,-4 13-6 16,-3 16-1-16,4 3 2 15,8-2 1-15,11-10 1 16,13-6 1 0,17-20 6-16,9-10 9 0,7-21 23 15,-4-7 17-15,2-5 15 16,-8 4 1-16,-17 1-9 0,-6 6-10 0,-23 7-9 31,-22 4-13-31,-10 18-16 16,-7 4-11-16,-10 11-15 15,-1 6-18-15,8-6-69 16,0-3-52-16,28-10-333 16,16-13 290-16</inkml:trace>
  <inkml:trace contextRef="#ctx0" brushRef="#br0" timeOffset="49782.03">8075 3606 1258 0,'19'3'140'0,"-19"1"103"0,-13 7-32 16,-34-1-43-16,-8 3-36 15,-7 4-55-15,-1-1-24 0,20 3-37 16,10-1-10-16,19-5-9 15,14 1-1-15,16-4 3 16,11 1 0-16,14 5 4 16,12 4 1-16,1 5-4 15,-1 2 1-15,-18 0 2 16,-17 0 1 0,-20 1 2-16,-20 4 1 15,-22-6-2-15,-12 3-6 16,-8-6-46-16,7-8-35 0,18-15-127 15,10-5-131-15,26-28 190 16</inkml:trace>
  <inkml:trace contextRef="#ctx0" brushRef="#br0" timeOffset="50006.7">8135 3263 1026 0,'30'-30'224'15,"1"-1"207"-15,-10 17-159 16,1 6-41-16,-8 16-69 15,0 9-33-15,-3 19-45 0,-3 12-11 0,-11 27-27 16,-3 10-18-16,-5 13-19 31,-4 2-6-31,8-11-7 0,7-5 3 0,11-13-13 16,3-14-10 0,11-19-35-16,2-7-28 15,3-23-78-15,0-6-66 0,-2-17 126 0</inkml:trace>
  <inkml:trace contextRef="#ctx0" brushRef="#br0" timeOffset="50162.3">8188 3544 1587 0,'13'0'136'0,"12"-8"86"0,7 3-9 15,15-2-66-15,5-5-42 0,2 0-70 31,1-2-68-31,-6-2 20 0</inkml:trace>
  <inkml:trace contextRef="#ctx0" brushRef="#br0" timeOffset="61281.61">9002 4506 967 0,'5'14'50'0,"0"4"39"16,-2 0-82-16,-5 0-4 16,-2 2 6-16,-15-7 37 15,0-4 18-15,-8-4 28 16,-5-3 4-16,-7 4-28 0,-7 2-18 16,-20 8-32-16,-11 4-11 15,-21 7-16-15,-8 1-3 16,-14 7 0-16,-4-3 10 15,-25-2 8-15,6-10 4 0,-2-10-13 16,1-7-15-16,10-16-8 16,-2-7-1-1,5-17 17-15,-1-10 7 16,10-8 4-16,1-7 2 16,-7-6 7-16,8-6 14 0,10-3 31 15,9-2 2-15,27-11 3 16,17-6-6-16,16 1-17 15,5-7 4-15,34-1-14 16,2-7-4-16,24-10-16 16,23 4-4-16,21-3 0 15,12 1 4-15,37 8 2 16,1-2 1-16,18 3-2 16,-5 0-7-16,-2 14 1 15,9 9 2-15,4 21 0 16,4 11 1-16,4 17-3 0,14 11-2 0,2 14-1 31,3 12-2-31,-1 9 0 0,-8 8 1 0,5 20 1 16,-10 2 0-1,-13 23 1 1,-20 4-1-16,-34 13 0 16,-9 6-1-16,-29 0-3 0,-9 2 0 15,-25 4-1-15,-10 5 0 16,-23 12 2-16,-5 10-23 0,-30 18-68 15,-21 12-29 1,-40 32 50-16</inkml:trace>
  <inkml:trace contextRef="#ctx0" brushRef="#br0" timeOffset="87433.15">2375 5383 415 0,'-2'9'122'0,"-6"-2"98"16,5-1-24-16,0-5-16 15,-2-1-17-15,2-1-8 0,0-7-20 31,-5 2-11-31,-3-2-38 0,-1 5-18 0,-6-4-28 32,2 4-12-32,-4 2-10 0,-1-1-1 0,-7 2 6 15,0 0 1-15,-13 6 1 16,-7 4-3-16,-10 6-8 16,-8 4-2-16,-9 7-3 15,0 1-4-15,8 4-3 16,6-4 0-16,10 2-1 15,10-3-1-15,7-5-1 16,9 2 0-16,12-7-1 16,10 2 0-16,6-2 2 15,11-2 3-15,10 3 7 16,9-2 5-16,9 0 5 16,6 4-1-1,10-1-1-15,13 3-3 0,14 5-7 16,8 5-1-16,5-1-10 15,0 4-1-15,-2-13-1 0,15 0-1 16,12-11 6-16,6-1 0 0,4-10 0 16,-6-10 1-16,-2-2 1 31,0-1 0-31,-2 0 1 16,-8-1 1-16,-16-2 1 15,-14-2 2-15,-20-6 2 0,-8-1 2 16,-18-2 2-16,-7-5 1 15,-12-2 3-15,-7-4-1 16,-13-3-1-16,-11 0-2 16,-16-3-4-16,-9 3-1 0,-13 4-1 15,-5 6 0-15,-12 2-3 16,-2-1 0-16,-26 0-2 16,-3 1-1-16,-13-8 1 15,0-2-1 1,12 3-7-16,5 7-10 15,4 18-39-15,1 11-34 0,-10 14-117 16,5 12-113-16,9 5 178 16</inkml:trace>
  <inkml:trace contextRef="#ctx0" brushRef="#br0" timeOffset="88063.92">1495 5615 691 0,'12'-4'133'0,"2"3"127"0,-3-5-32 15,1 4-73 1,-5 2-28-16,-8 6-48 0,-7 1-9 16,-5 7 4-1,-1 3 1-15,1 2 2 16,9 3-5-16,-3-1-21 0,6-2-9 0,2 6-12 31,7 2-7-31,7 23-9 0,-3 13-5 0,-1 22-8 16,-6 15 0-16,-7 21-45 15,-1 10-27-15,-9 1-58 32,4-4-52-32,-2-28-54 0,17-20-44 15,-1-28 150-15</inkml:trace>
  <inkml:trace contextRef="#ctx0" brushRef="#br0" timeOffset="88618.11">3765 5649 610 0,'-3'18'172'0,"-7"5"167"0,-1 14-157 16,3-1-15-16,-3 10-76 15,8 1-17 1,1 2-38-16,2 3-7 0,5-8-4 16,0 2-4-16,3-2-9 15,1 2-7-15,-1-1-39 16,0 0-26 0,-2-8-136-16,-1 3-100 0,-5-12 160 15</inkml:trace>
  <inkml:trace contextRef="#ctx0" brushRef="#br0" timeOffset="89501.56">1581 6767 228 0,'-3'-11'7'15,"-6"2"36"-15,-2 1 33 0,-3 6 33 16,-1-1 18-16,3 3 15 15,5 0-16-15,-1 0 12 16,8 0 0-16,4-1 4 16,4-2 8-16,6-1-9 15,-2 4-16-15,-2-1-43 16,4 2-19-16,-14 4-20 16,-2 3-1-16,2 5-8 0,-6-5-8 15,8 9-6-15,7 3 1 16,1 4 10-1,5 3 5-15,9 4 4 16,3-2 1-16,8 5-11 16,4-2-5-1,8 4-10-15,10 2-8 16,14 5-4-16,-8-7-2 0,10-1 0 16,-8-7-1-16,-9-9 0 15,12 5 3-15,-13-13-4 16,8-2 0-16,-4-9 16 0,10-9 11 0,9-7 20 15,4-5 6 1,9-9-11-16,-1 2-16 16,-5-7-15-16,-6 4-4 0,-10 9-6 31,-10 3 2-31,-18 9-21 16,-6-1-30-16,-24 0-107 15,-8 3-123-15,-13-11 151 16</inkml:trace>
  <inkml:trace contextRef="#ctx0" brushRef="#br0" timeOffset="90464.82">3706 6167 241 0,'-4'-5'59'0,"2"0"92"15,2-1-27-15,8 3 2 16,-2-5 5-16,5 5-8 16,-1-4 4-16,-1 4 6 15,-7 3 6-15,-1 0 10 16,-1 2-5-16,-9 4-19 0,-2-3-16 15,3 0-32 1,-1-1-12-16,9 0-18 16,0 1-5-16,0 1-8 15,4 6-6-15,4 4-6 0,2 8-2 0,-2 7-8 16,-1 8-1 0,-5 4-3-16,-4 8-2 15,-5 3-2-15,0 2-3 16,-2 4-1-1,4-4-1-15,3-10-5 16,2-6-9-16,2-11-5 16,1-7 0-16,3-6 6 0,1-3 8 0,-1 0 6 31,2-4 0-31,-5 1-2 0,5-2 1 16,-6 2 1-16,1-3 0 0,-2 2 3 15,-1-7 1-15,0 2 1 0,0 0 0 16,-1-2-1-16,-1 0-1 15,1 0-1-15,1 0 0 16,-2 0-2-16,-7-2 0 16,4 10 0-1,-5 0-1-15,-1 4 1 16,-1 1 2 0,-1 1 1-16,-1 4 1 0,0-4 1 0,-4 0 3 15,-4 2 0-15,-1-2 0 16,-6 2-2-16,-7 1-1 15,-16 0-4 1,-14 5 0-16,-31 5-8 16,-10 0-9-16,-16 11-26 15,-8 3-46-15,3 6-5 16,2-1-143-16,5 3 139 16</inkml:trace>
  <inkml:trace contextRef="#ctx0" brushRef="#br0" timeOffset="100658.56">782 5820 479 0,'-2'0'108'16,"-3"0"92"-16,0 6-40 15,-2-3-15-15,-1 0-21 16,-2-1-9-16,2-4-31 0,0-2-8 15,4-3-7 1,4 6-4-16,0 1-12 0,0 0-9 16,-5 0-12-16,5 9-4 15,-2-3-11-15,4 5 0 16,6 2-2-16,-3-3 0 0,10-4 15 16,7 0 7-1,7-4 13-15,12 7 3 0,6-17 15 16,12 4 1-1,23 2-2 1,12-4-3-16,44 18-15 0,15 2-9 16,34 10-25-16,22 1-5 15,16 10-12-15,21 5-4 16,7 2 5-16,-1 4 0 0,18-11 1 16,0-7 0-16,12-23 4 0,4-10-1 15,-9-23-1-15,-5-6 6 31,-39-10-75-31,-12 0-52 0,-54 8 66 16</inkml:trace>
  <inkml:trace contextRef="#ctx0" brushRef="#br0" timeOffset="101657.45">4350 5883 762 0,'6'-10'138'0,"2"4"121"16,0 0-4-16,-5 6-58 0,-3 6-44 16,-9-1-72-16,6 7-27 15,-8-2-39-15,1-4-6 16,5-1-3-16,-4-13 12 0,9-9 18 0,0-15 12 31,2-18 19-31,-1-15 0 0,-4-27-6 31,-3-10-5-31,-16-34-11 0,-4-12-16 0,-4-24-6 16,-4-14-3-16,-7-5 0 16,-5-3 5-1,-8 3 3-15,-4 5-3 16,-1 7-8-16,-4 2-1 0,8 18-1 15,3 6 7-15,5 17 3 16,9 18-2-16,10 25-14 16,5 16-8-16,8 28-3 15,-6 14 2-15,9 27 4 16,0 0-2-16,0 8 3 0,4 0-5 16,0 2-1-1,7-2-3-15,1 0-36 0,-15 0-27 16,4 0-77-16,8 1-70 0,-13 1-380 15,-3 4 363-15</inkml:trace>
  <inkml:trace contextRef="#ctx0" brushRef="#br0" timeOffset="102031.81">3410 2767 1365 0,'1'1'139'16,"-1"5"58"-16,-6 7-83 15,1 1-18-15,-10 10-60 16,-4 1-3-16,0 2-12 16,-3 6-6-16,-2 2-10 15,7-1-5-15,6-7-2 16,7-11-1-16,4-14 3 16,5-2 1-16,5-16 7 15,2-9 3-15,2-10-1 16,-1-6 0-16,-7-2-4 15,-1-1 1-15,-2 3 5 0,2 5 0 32,3 7-2-32,8 6-2 0,-1 5-4 15,7 4 5-15,5 8 19 16,-1 0 17-16,13 6 13 0,-4 0-6 0,4 11-14 31,2 3-13-31,-5 16-19 16,2 11-1-16,-3 24-31 15,0 4-37-15,10 7-116 16,6 2 101-16</inkml:trace>
  <inkml:trace contextRef="#ctx0" brushRef="#br0" timeOffset="106226.81">22355 5843 1302 0,'0'-1'106'0,"-11"-2"47"0,2-4-2 0,-21 1-62 16,-7-4-12-16,-15-2-7 15,-11 1-6-15,-8 1-2 16,-12-1-6-16,-6 0-22 15,-4-1-12-15,-24-1-16 32,-3-3-4-32,-18 8-2 0,-1-3 0 15,-3 10-1-15,-11-4 0 0,-3 10 0 16,-12 0 1-16,8 6 3 31,-1 4 3-31,-7 3 2 16,3-3 2-16,-7 3-1 0,12 1-2 0,6 1-2 15,6 4-2 1,13 6-3-16,6 0 1 0,15-3 1 16,-1-2-2-1,14-1 0-15,7-4 0 0,18 2-3 0,2 2 0 32,19 1-8-32,3 5-2 15,1 1-2-15,16 1 0 0,9-2 5 16,3 0 1-16,23-8-1 15,0 2-1-15,15-4 0 16,8 5 4-16,18 1 5 16,8 2 2-16,11 0 1 15,6 4 2-15,15-2-1 0,14 0 2 16,12 1 0-16,6-5 2 16,4 0 7-16,1 0 4 15,13-7 7 1,7 1 2-16,10-1-5 0,-6-2-2 0,3-1-5 15,8 6 2-15,-8-4-5 16,8 4 2-16,-4-8-2 31,-6 0-5-31,15-4 2 16,-5-9-4-16,-2-1-2 16,-1-3 0-16,-3-5 0 0,-5 0-1 15,0 2 0-15,-3-5 0 16,-10 1 1-16,13 2-1 15,-2-3 0-15,-2-1 1 0,-6-1 0 16,-4 2-1-16,3-3 2 16,2 1 0-16,-18-6 0 15,-2 5 1-15,-13-5 1 16,-1-4 1-16,4-1-1 16,-4-11-1-16,-6 4-1 15,-5-4 0 1,-12-1-1-16,-3 6-5 0,-1 3 1 15,-7 2-1-15,-7 6 7 16,-10-5 6-16,-14 2 2 0,-4 0 1 0,-6 0-5 31,0-2 0-31,-12-2-2 16,-2 2-2-16,-10 3-4 16,-8 4-2-16,-3 8-8 15,-3 2 1-15,-10 1 2 16,-6 3 0-16,-5 0 7 0,-6-4 1 15,2 1-1-15,-1-5 1 0,4 2-2 16,0-3-2 0,1 0 1-16,2 1 2 0,-5-2 3 15,2 4-1-15,-2-4 1 16,-5 1-3-16,-9-4-10 16,-8 5-4-16,-8-8-16 15,-2 5-12-15,-8-2-7 16,-4-5-5-16,2 2 1 15,-1-4 8-15,-2-3 11 16,-3 4 7 0,-5 3 4-16,-1 1-1 15,3 7-11-15,-1 4-18 16,-2 7-16-16,-9 5-18 16,-14 8-123-16,0 7 134 0</inkml:trace>
  <inkml:trace contextRef="#ctx0" brushRef="#br0" timeOffset="107257.74">18343 6204 520 0,'-4'8'64'16,"-6"-5"85"-16,-1 5-36 0,-3-3-2 15,-2 0-7 1,5 0-23-16,6-4 4 15,8-1 1-15,8 0-3 0,12 0-6 16,-1-3-13-16,-2-5-16 16,-7 3-11-16,-10-1-9 15,-6 3-4-15,-13 0-3 16,-6 0-1-16,-3 3-7 16,3 3-3-16,7-2 12 15,14-1 8-15,-1 2 19 16,13 1 7-16,5-1-5 15,1-1-10-15,1 4-23 0,-12-3-11 16,-6-1-16-16,-6 1-12 0,-7 4-12 31,-6-3-1-31,5 2 9 16,1 3 8-16,10-7 13 0,3 2 3 16,11-3-1-16,3-1 4 0,1-2-90 15,-1-5-99-15,-2 2 107 31</inkml:trace>
  <inkml:trace contextRef="#ctx0" brushRef="#br0" timeOffset="111325.3">18334 6208 434 0,'1'-2'72'0,"-1"0"67"15,-4 1-90-15,-4-1-25 0,-2 2-22 16,-2 2 0-16,9-1-1 16,3 1 15-16,3 4 56 15,1-4 23-15,4-2 50 31,2 0 9-31,-9 0-22 16,1 0-11-16,-2 0-44 0,0-2-21 16,-2-6-35-16,-6 8-11 15,7 0-7-15,-1 0 4 16,2-1 18-16,3 2 10 16,7-1 16-16,1 0 3 0,0-1-4 15,-5-1-8 1,4 1-14-16,-10 1-7 15,0 0-8-15,-2 0-3 16,-9 6-2-16,0 3-1 16,-2 4 1-16,2 3-1 0,5 4 4 15,-2-1 2-15,10 2 0 16,-1-2 0-16,7-2-3 16,0-3-1-1,-5-6-2-15,0 2 0 0,-6-3 0 16,3-2-1-16,-8 3 0 15,1-5-2-15,-1 2-2 16,0 1 0-16,6-6-2 16,-1 10 0-16,5-7 5 15,6 0 4-15,-1 0 9 16,6 4 3-16,-5-4-4 16,5 0-3-16,-13-2-9 0,4 7 0 15,1-3-3-15,-5 0 1 16,5-1-1-16,3 3 0 15,0-4 3 1,6 6 0-16,5 1 1 16,-2 1 0-16,5 6 3 0,-3-1 1 0,2 3 4 15,-4 1 1 1,2-5 1 0,-5-1 9-16,3-3 4 0,5-5 1 15,5-1 0-15,5 0-7 16,-4-2-3-16,2 5 2 15,2-4-2 1,-2 3-2-16,-2-1-4 0,-1-1-2 0,6-2-7 16,-5 2-2-16,10 1-1 15,2 3-2-15,-2-2 3 16,1 2 3-16,-1-2-4 16,-5 0-1-16,-6 0 0 15,0 1 1-15,-4-1 11 16,6-2 0-16,-1-2 5 15,5 2 1-15,7-5 0 16,2 0 1-16,4-3-2 16,3 1-4-1,-3 4-8-15,4 3-2 0,-10 1-4 0,-4 2 1 0,-5 4 0 32,-5 0 0-32,1-1 0 15,-2 0 1-15,2-2-1 16,3 1-1-16,0 1 2 15,0 0-1-15,4-5 0 0,1 3 0 16,1-2 0-16,0-3 1 0,9-4-1 31,2-1 0-31,-1 1-1 0,3 1 0 0,-10 3-1 32,-1 7 0-32,-13-4 0 0,-3 6 0 0,-3 0 1 15,0-2 0-15,3-3 1 16,3-2 0-16,9-1 1 15,7-5-1-15,9-2 0 16,1-4 1-16,2 3-1 16,-2-1 0-1,-9 0 1-15,4 2-1 0,-8 2 1 16,-2 0-1 0,-7 0 0-16,-3 2-1 15,3-1 0-15,1 2 0 0,1 1 0 16,6-4 0-16,-1 0 1 15,-1 0-1-15,7 0 1 16,-1-2 0-16,0-6 0 16,7 3 1-16,-3-4 0 15,6-2-1-15,-2 1 0 16,0 3-1-16,-5-3 0 16,6 7-1-16,-4 1 0 0,-5 4-1 15,-5 0 1-15,-9 2 0 16,-2 1 1-16,-7-3 0 15,4-1 1-15,1-1 0 0,6 0 0 16,6-1 0 0,4-6 0-16,2 3 0 15,5 0 0-15,-4-2-1 16,-2 3 0 0,-1 1 0-16,4 2 0 15,3 0-1-15,4 2 1 16,-6-2 0-16,0 0 0 0,-4-2 1 15,-7-4 0-15,0 0 0 16,-3-1 0-16,-3 0 0 0,-2 0-1 16,0-1 1-16,4 0 0 15,-1 1-1-15,8 2 0 16,-1 2 0-16,3 0-1 16,0-2 1-16,1 2-1 15,7 1 1-15,0-4 0 16,3 1 0-1,-2 2 0-15,-3-7 0 16,-3 3 0-16,-4 0 1 0,0-2-1 16,-3 2 0-16,5 0 0 15,-1 3 0-15,-2 3 1 16,4-2-1-16,-4 1 0 16,-1-1 0-16,1 1-1 15,3 1 1-15,4 1 0 16,-1 0 0-16,6-2 0 15,-9-2 0-15,1-3 1 16,-10-2 1-16,0-2 1 16,1 0-1-16,-7 3-1 15,3-5-1-15,-2 5 0 0,-6 2 0 0,3-3 0 16,0 2-1-16,-5 1 1 16,4 4 0-16,-13-4 1 15,1 0 1-15,-1-2 0 16,-3 2 0-16,6-7-2 15,-2-1 0-15,4-2-1 16,1 6 0-16,2 1-2 16,-2 6 1-1,-4-3-3-15,-4 2 1 16,-1 3 1-16,-2 1 1 16,0 0 1-16,3 1-1 15,1-2 1-15,0-2 0 0,0 3 0 16,1-7 1-16,-4 7 0 15,4 0-1-15,-5 0 0 16,-1 0 0-16,0 0-7 16,-2 0-4-16,0 0-2 15,0 0-1-15,0 0 6 16,0-3 4-16,0 3 2 16,0 2-1-16,1-2 1 0,4 3 1 15,-2-3 1-15,0-2 1 16,2 2 2-1,-3-3 1-15,-2-3-1 16,0 0 1-16,0-1 0 0,0 6-2 0,0-1 1 16,-2-9-2-16,7 3 0 31,-1-3-1-31,6 2 0 16,1-1 1-16,2 5-1 15,-4 4 1-15,-1-7 0 0,0 5 1 0,-8-5 0 16,3 2 0-1,-3 6-1-15,2-2 0 0,-1 2 0 16,2-1-1-16,-3-3-2 16,2 3 0-16,1-6 1 15,0 7 1-15,-1 0 1 16,1 2-1-16,-3-2 0 16,0 0-1-16,0 0 0 15,0 0 1-15,-3 0 1 0,1 0 1 31,2 0 1-31,-1 0 1 0,1 0-1 0,1-6-1 32,4 3 0-32,0 1-1 0,-5 0 0 15,0 1 0-15,0 1 0 0,0-5 1 0,-10-12 2 32,9 9 2-32,-4-9 2 15,3-1 2-15,5-9 2 16,-1-7 0-16,6-4-3 15,0-3-3-15,-7 6-5 16,4 10-4-16,-16 12-5 0,-13 9 4 16,-13 4-53-16,-12 0-46 15,-2 0 61-15</inkml:trace>
  <inkml:trace contextRef="#ctx0" brushRef="#br0" timeOffset="134347.67">21112 8854 536 0,'6'3'108'0,"1"-3"188"32,0 0-92-32,-3-3 22 15,10-3-1-15,-3-4-38 16,1 4-14-16,-2-1-33 15,-10 3-16-15,-17-1-28 0,-9-3-13 16,-2 5-29-16,-7 1-8 16,-3-2-20-16,-1 0-4 15,-7 3-4-15,0-1-10 16,15 2-6-16,4 5-2 16,11 5 3-16,8 2 0 0,8 13 2 15,7 2 3 1,13 8 0-16,5-4 0 0,13 4-3 15,3-3-2-15,8 1-3 16,-6-2 1-16,-5 13 0 16,-11-4 1-16,-16 2 8 15,-8-5 8-15,-21-3 8 16,-2 7 3 0,-21-4-12-16,-10 1-5 0,-13-10-12 15,-7-12-14-15,-2-7-30 16,8-6-22-16,23-3-48 15,7-3-28-15,24-9-78 16,14-7-40-16,30 0-108 16,8-16-54-16,32 8 58 15,0-4 64-15,15 7 214 16,0 10 158-16,-14 1 190 16,-1 12 69-16,-24 2 51 0,-2 6-33 15,-4 5-92 1,-2 1-50-16,-11 7-83 15,-2-1-30-15,-1 16-42 16,-5 3-19-16,0 3-23 16,-6 6-3-16,-3-1-5 0,1 0-8 15,8-9-38 1,-2-11-30-16,7-20-125 0,-2-9-126 0,7-19 182 16</inkml:trace>
  <inkml:trace contextRef="#ctx0" brushRef="#br0" timeOffset="134499.5">21595 8740 1641 0,'-27'-19'192'15,"3"2"192"-15,5 9-264 16,13 2-17-16,6 0-104 16,6-2-60-16,16-14-139 15,4-1 115-15</inkml:trace>
  <inkml:trace contextRef="#ctx0" brushRef="#br0" timeOffset="134810.69">21819 8639 2059 0,'0'29'149'0,"0"7"54"0,3 3-34 16,2 13-72-1,-5 10-44-15,-2 17-37 0,-4 9-31 0,3 5-84 16,3-4-29-16,11-20-14 15,14-11 23-15,14-21 96 16,4-14 45-16,4-20 63 16,-6-6 24-1,-11-22 18-15,-5-10-5 16,-6-7-33-16,-4-9-19 0,-11 13-31 31,-4 7 4-31,-3 32-17 16,-5 25-8-16,0 30-10 0,-1 11-20 15,9 8-43-15,5-10-33 16,17-15-86-16,9-12-61 0,6-20-285 16,8-9 304-16</inkml:trace>
  <inkml:trace contextRef="#ctx0" brushRef="#br0" timeOffset="134940.16">22142 8728 1607 0,'10'6'95'0,"5"2"34"16,12-8-151-16,5 0-71 0,6 0 41 15</inkml:trace>
  <inkml:trace contextRef="#ctx0" brushRef="#br0" timeOffset="135674.12">22694 9076 1849 0,'-42'-14'157'31,"-6"-2"43"-31,1 7-74 0,-3 6-19 16,4 25-84-16,6 22-19 15,2 21-19-15,10 10-23 16,20-5-31-16,13-7-8 0,28-21 17 15,11-10 24-15,21-20 54 16,6-4 24-16,11-9 27 31,3-6 8-31,-1-10 10 0,-5 3 5 0,-23-7-5 16,-15-1-4-16,-26 8-10 16,-14 3-12-16,-13 21-24 15,-4 8-11-15,-5 16-27 16,4-3-15-16,11-7-24 15,7-5-8-15,24-16 11 16,10-6 10-16,16-10 24 16,1-7 6-16,3-6 6 0,2 0-2 15,-15-4 13-15,-4 0 10 0,-28 0 6 32,-17-5 2-32,-26-6-12 0,-14 0-6 15,-8 8-14 1,-7 9-5-16,1 18-2 0,10 4-3 0,16 1-19 15,23-7-3-15,32-2-1 16,18 4 0-16,17-2 18 16,7 8 3-1,6 10 2 1,4 7 2-16,10 13 1 0,0-2 0 16,-7 13 0-16,-9 8-4 0,-24 0-14 15,-12-6-16 1,-22-1-5-16,-8-7 5 15,0-8 17-15,-1-5 18 0,1-21 37 16,1 3 9-16,15-22 17 16,8-7 6-16,12-14-24 15,3-2-6-15,1-2-10 16,1 10-6-16,-3 19-5 16,0 14 0-16,-2 25-10 0,-8 5-2 15,1 19-20-15,1-2-16 16,-4 0-47-1,1-1-49-15,3-13-135 16,7-1-67-16,-1-13 164 16</inkml:trace>
  <inkml:trace contextRef="#ctx0" brushRef="#br0" timeOffset="136009.57">20610 9934 1630 0,'0'0'91'0,"-20"2"11"0,-12-2 153 0,9 1-32 0,32 2 18 15,29-3-32-15,63 5-71 16,41-8-34-16,64 9-50 16,50 4-25-16,56 4-25 15,39 3-4-15,54-4-27 16,-9-5 0-16,16-8-15 16,-15-10-18-16,-20-4-17 15,-7-5-34-15,-47-11 406 16,-17-6-255-16</inkml:trace>
  <inkml:trace contextRef="#ctx0" brushRef="#br0" timeOffset="144795">20446 10682 529 0,'2'-5'162'0,"4"-5"206"16,2 4-55-16,8-2-59 15,1 0-29 1,7 0-69-16,1-1-31 15,-6 3-21-15,-2 3-10 16,-15 3 0-16,-7-5-1 0,-23-6-28 16,-5 11-14-16,-23-2-38 15,0 7-8-15,-4 17-5 16,-3-6-2-16,10 9-4 16,12-3-2-16,21-5-4 15,15 2-2-15,26 2 5 16,12 6 4-16,8 11 6 0,1 6 4 31,-10 9-2-31,-4 1 0 0,-10 6-1 16,-7 0 1-16,-6-5 2 15,-10-1 1-15,-6-12 4 16,-8-6 0-16,-10-7 5 16,1-9 0-16,-13-4 2 15,-6-5 0-15,-4-14-19 16,-1-10-27-16,0-13-68 15,3-8-61-15,13 4-212 0,8-6 213 16</inkml:trace>
  <inkml:trace contextRef="#ctx0" brushRef="#br0" timeOffset="145759.19">20637 11114 1418 0,'2'3'149'0,"4"-2"81"15,-1 3-44-15,6-6-60 16,1-3-44-16,6-7-33 0,4-3-17 16,3-8-18-16,2-1-5 15,1-1-2 1,4 1 2-16,-15 4 20 15,1-1 11-15,-18 6 28 16,-7 2 13-16,-20 5-13 16,-12 0-10-16,-10 2-29 15,-5 6-17-15,4 8-12 16,1 4-5-16,10 15-4 16,9 9-4-16,11 16 0 0,8 7 0 15,15 5-15-15,1 1-17 0,6-8-32 31,7-10-15-31,5-6-13 16,7-8 12-16,11-12 35 16,3-9 17-16,19-12 39 0,7-20 11 15,7-10 9 1,-1-16 4-16,-5-14 8 16,-14-6 2-16,-12 0 12 15,-8 6 7-15,-17 19 21 16,-2 19 8-16,-14 23 1 0,-4 14-9 15,0 21-35-15,-3 3-16 0,-5 10-21 16,7-5-9-16,1-6-6 16,0 0-18-16,1-11-12 15,1-3-4-15,-2-7 2 16,-3-6 18-16,0-8 19 16,-4-3 22-1,6-9 23-15,1-12 9 0,9-10 18 16,4-12-7-16,14-8-16 15,7 1-4-15,10 6-15 16,10 8-5-16,-7 18-3 16,1 12-8-16,-15 19-14 15,-5 12-20-15,-7 14-50 0,-5 7-18 16,1-3-31 0,-1-4 15-16,-1-9 55 15,8-10 25-15,-6-10 96 16,2-7 28-16,-7-16 33 15,-5-5 2-15,5-16-51 16,-2-3-25-16,2 0-35 16,3 6-9-16,-4 17-11 15,3 14-2-15,-3 12-2 16,0 15 0-16,5-5 8 0,3-5 0 16,15-7 5-16,6-10 1 0,9-13 20 15,0-7 13-15,-8-12 28 31,-4-4 15-31,-8-8-3 0,-4 6-14 16,-1 10-18-16,-5 9-16 16,-2 20-12-16,-4 21 0 15,-9 22-13-15,1 12-2 16,3 2-29-16,2-8-16 16,15-16-43-16,3-11-29 0,12-16-57 15,-4-7-48-15,-6-13-263 16,-2-14 285-16</inkml:trace>
  <inkml:trace contextRef="#ctx0" brushRef="#br0" timeOffset="145899.31">22253 10459 1659 0,'-38'14'225'0,"3"2"186"15,3 0-171-15,9-8-124 16,10-5-79-16,12-6-110 0,4-8-56 15,22-7 57-15</inkml:trace>
  <inkml:trace contextRef="#ctx0" brushRef="#br0" timeOffset="146387.46">22738 10754 1545 0,'-11'-17'227'16,"-1"1"223"-16,1 3-282 0,1 13-9 16,-4 16-107-16,-10 16-26 15,-7 21-37-15,-4 10-11 0,5 13-20 16,10-8-10-16,20-8-33 16,12-14-31-16,23-21-29 15,8-6-23 1,4-18 11-16,0-10 31 0,1-5 40 15,-3-10 37-15,-2-6 68 16,1-1 44-16,-16-6 96 16,-1 3 32-16,-14 11 18 15,-10 8-21-15,-6 15-77 16,-10 14-34 0,-1 14-58-16,-2 10-18 0,8 6-24 15,8-3-21 1,26-4-22-16,7-9 3 0,9-11 24 15,-1-4 25-15,-4-7 43 16,-7-6 20-16,-10-9 33 16,-6-2 12-16,-12-16 10 15,-2-3-14-15,-5-16-31 16,-7-1-20-16,-14 0-56 16,4 7-11-16,-6 18-47 15,-1 14-38-15,6 19-68 16,-2 0-58-16,21-1 123 15</inkml:trace>
  <inkml:trace contextRef="#ctx0" brushRef="#br0" timeOffset="146628.76">23281 10895 896 0,'36'15'243'16,"-7"6"198"-16,-7 13-204 0,-11 6-80 16,-8 4-113-16,-3-3-31 15,-1-3-13-15,-1-5-3 16,2-11 1-16,0-6 0 15,3-10 61-15,2-6 44 0,1-8 58 16,-1 0 20-16,4-14-34 16,4-4-40-1,3 8-60-15,6 2-22 0,-3 18-39 16,6 9-20-16,-1 11-65 16,1 3-58-1,2 1-160-15,-5-1 171 16</inkml:trace>
  <inkml:trace contextRef="#ctx0" brushRef="#br0" timeOffset="147288.6">23900 11096 2046 0,'-13'-17'158'0,"-3"4"42"0,-1 2-57 15,-7 13-100 1,4 7-28-16,2 18-11 15,6 8-16-15,7 3-73 16,5 1-35-16,9-9-55 16,10-3-4-16,2-13 61 15,-1-8 32-15,4-6 81 16,-7-11 33-16,-1-9 53 0,-5-5 16 0,-1-16 10 16,-7-8-2-1,3-19-12-15,-1-11-3 0,-5-28 6 16,0-7-1-16,0-10-22 15,-2 12-10-15,2 39-8 16,0 16-5-16,-1 57-11 16,-7 21-5-1,0 31-26-15,-3 16-10 16,-2 19-1-16,4 14-3 16,4-1-14-16,5 0-15 15,11-6-42-15,5-16-24 0,9-14-39 16,5-8 41-16,8-22-52 15,0-4 29-15,0-19 63 16,-2-4-6-16,-9-15 122 16,0-7 20-16,-4-11 30 15,-5-6-8-15,-4 5-23 0,-5 2-15 16,-9 23-38 0,0-1-10-16,-9 22-9 15,2 5-14-15,6 3-30 0,6-5-8 0,10-8-9 16,7-5 10-1,4-5 32 1,2-4 17-16,-3-5 38 0,-4-6 17 0,-5-10 27 16,-1 4 5-16,-5 3-19 31,1 3-13-31,-8 14-27 16,0 10-13-16,-4 12-11 0,-2 8-14 15,-7-5-44 1,7 1-38-16,12-7-86 15,-1-3-57-15,14-11-159 0,4-4 211 16</inkml:trace>
  <inkml:trace contextRef="#ctx0" brushRef="#br0" timeOffset="147474.01">24772 11191 1146 0,'-22'5'202'0,"-11"6"216"0,-5 6-120 16,2 7-90-16,-4-1-62 15,10 12-92-15,5-6-29 16,14 0-66-16,11 3-28 16,17-7-72-1,7-6-37-15,9-5-95 16,0-3-102-16,3-11 219 16</inkml:trace>
  <inkml:trace contextRef="#ctx0" brushRef="#br0" timeOffset="147833.59">24897 11093 408 0,'4'-124'178'0,"1"1"135"16,-2 23-17-16,0 28 11 15,-3 51-72-15,0 21-40 0,-3 40-40 16,-5 12-58-16,4 27-15 16,2 7-2-16,-1 17-26 15,-7-9-14-15,-1-5-21 16,0-10-11-16,7-21-34 15,4-9-25 1,1-18-48-16,5-7-22 16,1-11-29-16,-6-13 11 0,-1 1 47 15,3 1 38-15,2-15 78 0,0-3 33 32,11-3 22-32,4 1 7 0,5 7 3 15,1 6-3 1,2 11 0-16,-1 4-14 0,8 5-22 15,-4 4-14-15,7-3-20 16,2 0-8-16,-3-2-5 16,1 3-3-16,-5-2-66 15,-3-1-61-15,7 0 69 16</inkml:trace>
  <inkml:trace contextRef="#ctx0" brushRef="#br0" timeOffset="214589.09">976 9272 355 0,'-8'-2'100'16,"1"-1"103"-16,-1-3-21 0,5-1-24 16,-5 0-1-16,4 2 15 15,-6 2 1-15,4-2-18 16,0 5-5-16,6 0-31 16,0 0-13-16,1 0-21 15,6 9-16 1,4 20-27-16,1 10-14 0,1 15-15 15,-1 7-4-15,-7 4-1 16,0-4-3-16,3-8-40 16,-5-11-43-16,3-17-147 15,-3-6-181-15,-1-19 224 16</inkml:trace>
  <inkml:trace contextRef="#ctx0" brushRef="#br0" timeOffset="-213431.78">1020 9166 470 0,'16'-8'115'31,"-1"3"116"-31,3-1 7 15,2 6-9-15,-2 5-17 0,-4 3-26 16,-3 4-23-16,-2 6-49 16,-6-4-19-16,5-1-37 15,-1-7-7-15,12 0-10 16,6-6 0-16,17-8 6 16,15 0-1-16,19-15-6 15,7-2-6-15,9-4-13 0,-1-2-4 16,15 2-7-1,6 2-1-15,-1 7-4 16,-4 1 0-16,-12 6-3 0,-7 2-2 0,-3 5 2 16,-1 3 0-16,4 0-1 15,7 1 1-15,-4-6-1 32,-1 4 0-32,-2-4-1 15,7 1 0-15,17-1 0 0,3 4-1 16,15-1 0-16,-7 2 1 0,0 3 0 31,0 0 0-31,-3 0 0 16,-4 1 1-16,-4 4 0 0,-9-2 0 15,-15-3 0-15,-6 0 1 0,-6-1 0 16,5-4-1-16,-6 3 2 16,1-1-1-16,-21 2-1 15,-9-1 2 1,-24 2 2-16,-9 0 3 15,-13 0 8-15,0 0 1 0,-10-1 1 16,-2-6 0 0,2 1-4-16,-1-5-2 0,11 1-7 15,2 1-3-15,2 1-2 16,3-3-1-16,-3 3 1 16,-4 7 0-16,0-1-1 15,2 0-1-15,0 2-2 0,-1 2 0 0,1 3 2 31,-1 1 0-31,6-1 2 16,-4 1 0-16,9-1 0 16,-8-2 1-16,5 3-1 15,-4 1 1-15,0 2-1 16,-1 4 0-16,-4 2 0 16,0 4-1-16,2 0 0 15,1 5-1-15,5 0 2 16,-3 1 0-16,2 3-1 0,3 5 0 0,-4 2-2 15,2 3 0-15,-2-3 1 32,1 1 1-32,-1-5 1 15,4-1 0-15,1-1 0 16,-7-6 1-16,4-5 2 0,-6-3-1 16,-1-4 3-16,1-1 0 15,-2-8 1-15,-6 5 1 0,-4-5-1 16,-1 0-2-1,-5 1-2-15,4 1-1 0,-2 3-1 16,1 2 0-16,0-4 1 16,2 3 1-16,-3-5-1 15,3 0 2-15,-5 0 1 16,-6 2 1-16,-3-3 2 0,-5-2 1 16,-19-2-1-16,-5-4-1 15,-9-1-2-15,-5-2-2 16,-1-1-2-16,0 4-2 15,-9 1 0 1,-7 2 0-16,-11 3-1 0,-2 2-3 0,-6 3-3 31,3-4 2-31,9-1 1 16,4 2 6-16,6-2 2 16,-6-2 2-16,-7-4-1 15,4 1-2-15,-2 4-1 0,3-1-2 16,4 2 0-1,1 2-1-15,-5 1 1 0,-9 5 0 16,-5-4 0-16,0 6 0 16,3 1 1-16,4-3-1 0,11 1 2 15,-4-1 0-15,-5-3 0 16,7 0 2-16,7-1-1 16,9-2 1-16,12 1-2 15,-3 3 1-15,1-3-1 16,-3 1 0-16,-5 4-1 15,0-4-1-15,-7 6-2 16,4 1-1-16,7-3 1 16,9 0 1-16,13-7 2 0,6-2 1 31,13-7 0-31,6 0 1 0,2-3-1 16,-1 1 0-16,2 7 0 15,1 0 0-15,-3 3-1 16,3-3 0-16,2 3-1 15,2 0 0-15,5 0-11 16,4 0-23-16,0-2-114 16,-4-10-281-16,27 4 258 15</inkml:trace>
  <inkml:trace contextRef="#ctx0" brushRef="#br0" timeOffset="-212228.12">1786 9172 439 0,'-4'-6'113'0,"-4"0"126"0,3-4-7 16,-4-1-10-16,1 2-23 0,3-1-37 15,-4 4-18-15,2 6-40 16,-2 0-14-16,-1 10-28 16,2 2-11-16,-3 7-15 15,0 8-10-15,2 9-13 16,3 5-5-16,4 0-8 16,2-1-2-16,9-9-2 15,4-6 0-15,12-12 1 16,7-11 3-16,-1-10 4 15,6-5 13-15,-7-12 21 16,-5 0 3-16,-9-5 4 0,-10 0-6 16,-15 0-15-16,-9-2-3 31,-17 5-7-31,-6 2-6 0,4 11-8 16,2 8-5-16,8 15-10 15,10 13-3-15,4 16 0 16,10 1 3-16,8 1 3 15,9-2 4-15,16-10-2 16,1-6 2-16,7-14 4 0,0-8 1 16,0-13 8-1,-3-6 2-15,-5-9 8 16,-4-8 2-16,-10-10 6 16,-2 4-1-16,-18-7 0 15,-12 3-3-15,-19 8-9 16,-4 3-6-16,3 32-11 15,-2 14-5-15,5 33-2 0,-1 16 1 0,11 3 2 16,7-3-1-16,16-17-9 31,13-15-1-31,12-17 4 0,5-11 5 16,5-12 14-16,2-12 4 16,-7-4 15-16,0-9 5 0,-14 0 3 15,-10-3 2 1,-20-4-9-16,-5 5-4 0,-15 20-8 15,-1 11-4-15,2 33-9 16,0 11-2-16,9 19-1 16,7-3 1-16,17-14-1 15,12-6 0-15,17-31 3 16,7-7 1-16,6-11 6 16,1-12 5-1,-10 1 11-15,-8-4 10 0,-18 3 10 16,-14-3 1-16,-16 13-12 15,-6 0-14-15,1 19-13 16,-4 6-1-16,9 18-3 16,1 1 5-16,7 1-1 15,4-6-1-15,11-7-1 16,2-7 0-16,7-6 0 16,-1-6 1-16,2-5-21 15,-1 3-32-15,-6-2-117 16,1 2 99-16</inkml:trace>
  <inkml:trace contextRef="#ctx0" brushRef="#br0" timeOffset="-211217.04">2648 9060 402 0,'6'15'121'15,"-1"-1"100"-15,3 5-33 16,-2 6-15-16,2 13-48 16,8 4-29-16,-7-1-52 0,-1-1-18 15,3-18-15-15,-9-6 19 16,6-15 62-16,4-4 25 0,-4-17 27 16,2-6-2-16,-6-10-35 15,-2-3-14 1,-7-5-20-16,-9-4-8 0,-3 10-25 15,-9 8-13 1,-4 18-7-16,-1 12-11 16,2 28-8-16,1 15 1 15,8 7-9-15,7 5 0 16,18-12-1-16,4-5 0 0,24-19 2 16,4-10 4-16,0-18 5 15,-2-12 5-15,-2-12 13 16,-6-3 5-16,-6-8 10 15,-4 4 3-15,-19-5-6 16,-4 4-10-16,-8 18-11 0,-4 11-5 16,-7 28-13-16,-3 12-1 15,-5 26-9 1,6 9-6-16,16-3-9 0,9-8-9 16,21-26 0-16,8-11 9 15,5-23 16-15,2-10 15 0,-2-10 8 31,-9-8 4-31,-2-2 2 0,-10-1 3 16,-14 1-1 0,-2 5-3-16,-19 14-10 15,6 11-6-15,-14 17-7 0,4 16-1 16,7 10 1-16,4-2 2 16,12-4-3-16,8-6-2 15,15-13-1-15,5-7-9 16,10-9-66-16,-1-7-62 0,4-12 79 15</inkml:trace>
  <inkml:trace contextRef="#ctx0" brushRef="#br0" timeOffset="-210501.91">3350 9090 1393 0,'-29'10'179'16,"-1"-4"122"-16,27 2-132 15,-3-6-24-15,11-1-83 16,9 2-19 0,6 5-34-16,6 3-7 15,-7 2-2 1,4-5 0-16,3-2-3 0,-4-4 2 0,8-2 0 16,-5 0 2-1,-1-10 5-15,-7 2 5 16,-9-11 22-16,-7 2 10 0,-10-10 19 15,1 0 0-15,-3-7-8 16,-11 1-11-16,8 12-20 16,-5 7-5-1,0 17-21-15,8 19-5 0,-3 16-5 16,2 5-1-16,12 1 4 16,2-5 0-16,17-15 1 15,2-10 2-15,8-17 5 16,0-3 2-16,-5-17 6 15,-7 3 3-15,-6-7 3 16,-9-1 2-16,-6-1 0 0,-10 4-2 16,-6 6-10-16,-2 11-4 15,-8 24-12 1,4 14-3-16,-2 21 0 16,3 2-3-16,14-6-16 15,11-9-7-15,17-23 0 16,7-9 5-16,7-17 27 15,-6-8 11-15,-4-6 13 16,0-2 9-16,-12-2 10 0,-7-1 3 16,-7 1-5-16,-3 3-9 0,-6 12-17 31,1 8-7-31,0 17-14 0,1 5-19 16,7 3-85-16,15-1-84 15,15-13 108-15</inkml:trace>
  <inkml:trace contextRef="#ctx0" brushRef="#br0" timeOffset="-209835.68">4106 8885 1442 0,'-19'5'177'0,"3"6"105"0,2 10-107 15,1 5-45-15,5 15-72 0,2 5-19 16,4 6-29-16,7 0-9 0,14-8-8 16,1-6-4-16,15-17 0 31,-3-9 1-31,2-12 7 15,-4-4 3-15,0-7 10 16,-4-11 8-16,-11-16 17 0,-2 0 5 16,-13-9 13-16,-5 2-3 15,-14 11-15 1,-6 7-4-16,-10 27-21 16,4 14-9-16,1 30-7 15,-5 4-6-15,22 5-3 0,10-4-5 16,13-16-16-16,15-8 0 0,8-14 4 15,2-9 9-15,-4-8 23 32,3-7 3-32,-8-1 15 0,-5-2 10 0,-10-1 22 15,-2-7 9-15,-13-3 0 16,-9-4-9 0,-9 7-23-16,-3 4-7 15,-1 15-13-15,0 8-4 16,2 19-5-16,7 8-4 0,6-2-6 15,9 1-3-15,7-18 2 16,7-3 1-16,9-18 6 16,-4-4 6-1,5-11 7-15,-6-3 2 0,-3-4 13 16,-5 4 8-16,-12 4 3 16,0 10-4-1,-9 15-22-15,-3 12-11 0,-3 22-35 16,2 1-33-16,3 5-77 0,4-3-77 15,21-19 119-15</inkml:trace>
  <inkml:trace contextRef="#ctx0" brushRef="#br0" timeOffset="-187390.04">1812 9248 351 0,'8'-1'159'0,"-4"1"164"16,-2 0-39-16,-2 3-98 0,-3 5-40 15,-5 1-54-15,2-3-19 16,-2 1-27 0,5-3-9-16,3 3-6 15,0-6 4-15,0-1 17 0,0 0 0 16,0 0-4-16,0 0-5 0,0 0-9 31,-2-12 5-31,-1-1 2 0,-2 0 1 0,0-10-2 0,-4 1-4 16,-1-2-6-16,1-1-6 31,-2-2-6-31,1-1-4 16,-1-4-9-16,7-6 1 0,-4-1-5 15,3-5 3-15,-1 3 10 16,4 3 4-16,2 3 14 15,2 5 0-15,6 3-3 16,-2 4-4-16,3 4-8 0,2-5-2 16,-6 5-9-1,3 2-1-15,-5 3-2 16,2 1-2-16,-4 0 2 0,1 4-2 16,0 4-1-16,1 5-1 15,3-1 4-15,-3-3 6 16,2 1 4-16,0-1 1 0,-2-6-1 15,0 7-6-15,5-5-3 16,-3 3-2-16,4 4-2 31,-3-4-1-31,2 5-1 16,3 0 1-16,-4 0 1 16,5 3 0-16,-1-6 1 15,7 3 0-15,1-5-1 0,6 2 0 16,3-3 2-16,7 1 3 15,6 4 2-15,-3-7 0 0,8 3-2 16,-4 0-1-16,6-1-3 16,-1 6-1-16,5 3 0 15,-2 5-1-15,2 0 0 16,8 1 1-16,4 1 0 16,0-6 1-16,2 1 0 15,-4-2-1 1,-5-14 2-16,-2 7 0 0,-9-12 1 15,1 0 1-15,-4 0-1 16,2 2-1-16,-4 3 0 16,5 2-2-16,-3 2 0 15,-1 3 0-15,-5 2 0 16,-3-3 0-16,-5 7 2 16,-4-4 1-16,0-1 0 15,0 3 0-15,-9-6-1 16,5 3 1-16,-5-5-2 15,-4 5 1-15,2-1-1 16,-4 3 0-16,-9 1 0 16,-1 0 0-16,0 0 1 0,0 1 1 15,0 1-1-15,0-2-2 16,0 0 1-16,0 0-1 0,2 2 1 16,0-2 0-16,-1 0-1 15,1 0 1-15,2 7-1 16,-4-2 0-16,0 6 1 15,2-4 0-15,0-3 0 16,-2-2 0-16,3 9 0 16,-2 1 0-1,-2 3-1-15,-1-1 0 0,2 0-1 16,-1-3 0 0,1 5-2-16,7 6 1 0,3 8-1 15,3 6-2-15,-4 8 2 16,1 0-1-16,-10 9-4 15,-8 0 0-15,0 1 1 16,-2-2 1-16,10-13 4 16,-3-6 0-16,6-14-1 0,4-6-2 31,-3-10-39-31,1-3-56 0,1-9-69 16,-1-6 76-16</inkml:trace>
  <inkml:trace contextRef="#ctx0" brushRef="#br0" timeOffset="-146841.33">1136 11808 1172 0,'-1'-2'105'15,"-4"-1"89"-15,0 1-36 0,-4 2 10 16,-2 5-16-16,-2 9-26 15,1 7-20 1,1 21-34-16,0 10-18 0,4 18-17 16,3 9-12-16,7 18-19 15,3 6 0-15,5 14-6 0,3-1-4 32,-1-12 1-32,-2-12 1 0,-6-31 1 15,-1-18 3-15,-4-38 2 16,-7-5-1-16,-8-37 0 0,-5-13-2 15,-2-27 0 1,-2-9 0-16,0-21 1 16,1-6 0-1,7-2 6-15,3 7 13 0,13 9 18 16,11 15 7 0,13 23 4-16,3 10-10 0,11 28-16 15,3 18-7-15,0 21-12 16,5 20-2-16,-7 22-3 0,-1 13 0 15,-5 18-7-15,2 2-17 0,1-1-26 32,-5-11-2-32,3-29 9 15,-4-18 17-15,3-37 30 16,-5-20 9-16,7-24 15 16,-5-12 8-16,-5-18 9 0,-6-2-1 0,-3-1-8 15,-4 0-8 1,3 16-6-16,0 6-2 15,1 22-3-15,8 15-1 0,1 15-3 16,3 16-1 0,6 20-4-16,-4 11-5 0,3 29-3 15,-3 11-1-15,-4 30-4 16,0 12 5-16,-7 10-7 0,-4 0-19 31,9-22-37-31,-3-21-23 0,9-34-60 16,0-15-28-16,-4-28-118 15,1-9 156 1</inkml:trace>
  <inkml:trace contextRef="#ctx0" brushRef="#br0" timeOffset="-146206.72">2607 12364 1693 0,'-2'11'47'0,"4"-45"62"16,-10-23 44-16,-11 3 29 16,-6 4-19-16,-18 9-74 0,-4 8-20 0,-2 25-40 15,0 14-10-15,6 43-16 16,4 14-4-16,12 29-9 16,7 4 0-16,16 2-10 15,8-10-6 1,18-35-3-16,1-13 1 15,7-32 15-15,5-16 10 0,-3-21 8 16,2-8 7-16,-8-20 14 16,0-1 10-16,-2-4 24 15,-7 8 7 1,-6 17-16-16,-1 11-10 16,-12 26-30-16,-4 19-13 0,3 25-2 15,0 10-1-15,6 6 4 16,10-8 0-16,12-20-1 15,5-18 0-15,9-30 3 16,7-14 3-16,-3-24 5 16,-7-7 4-16,-2-10 8 15,-15 0 1-15,0 6 1 0,-4 5-5 0,-11 24-13 32,4 11-6-32,-6 26-7 15,7 20-3-15,1 17 4 16,2 9 3-16,9-3 3 0,2-4 0 15,7-14 1-15,8-5 0 16,8-19 2-16,-2-2 1 16,5-10 2-1,-2 2 3-15,-15 3 0 16,1 7 1-16,-19 20-3 0,-6 14-3 16,-8 15-11-1,-4 6-11-15,-9-1-24 16,0-5-20-16,1-20-65 0,2-9-46 15,4-26-121-15,-5-17-147 0,-3-39 252 16</inkml:trace>
  <inkml:trace contextRef="#ctx0" brushRef="#br0" timeOffset="-145975.73">3364 11174 2063 0,'-2'39'142'0,"2"18"50"0,-3 8-8 0,3 26-90 31,5 15-35-31,9 28-41 16,5 8-13-16,11 15-19 15,-6 1-37-15,7-7-257 16,4-13-105-16,1-31 189 15</inkml:trace>
  <inkml:trace contextRef="#ctx0" brushRef="#br0" timeOffset="-145722.89">3754 12019 1662 0,'-3'22'159'0,"-8"5"96"0,-5 6-47 16,-13 2-27-16,-9-1-56 16,-4 1-43-16,-7-11-13 0,0-9-26 15,10-2-4-15,15-5-17 16,11 5-4-16,35 18-1 16,12 9-4-16,26 16 0 15,7 7-1 1,15 0-3-16,0-3-21 0,-3-11-22 15,0-8 23-15</inkml:trace>
  <inkml:trace contextRef="#ctx0" brushRef="#br0" timeOffset="-140708.61">3183 7496 697 0,'0'0'174'0,"1"6"209"16,2 2-114-16,-1 5-53 16,-4 3-39-16,-2 9-53 15,-7 5-17-15,3 14-32 16,3 0-17-16,0 18-30 16,-1 4-14-16,1 11-10 15,-4 7-22-15,-1-4-81 16,4 1-69-16,3-14-357 0,4-10 311 0</inkml:trace>
  <inkml:trace contextRef="#ctx0" brushRef="#br0" timeOffset="-140295.21">3539 7551 1125 0,'0'0'86'0,"2"-9"32"0,-2 2 69 0,-2-2 34 15,-7 6-34-15,-4 4-43 16,-3 7-21-16,-1 8-36 16,1 5-3-16,5 15-28 15,-1 8-12-15,7 13-24 16,5 7-14-16,9 1-6 15,7 0-3-15,11-12-8 16,-5-16-5-16,6-15 0 16,2-11 3-16,-3-24 9 15,6 2 7-15,-6-24 24 16,-10-12 13-16,1-16 31 16,-7-10 12-16,-11-4 9 0,-3 5-5 15,-16 5-25-15,-7 6-12 0,-7 26-37 16,0 12-13-16,-9 27-21 31,2 15-16-31,1 3-57 16,7-1-47-16,23-10-171 15,6-5-267-15,26-3 338 0</inkml:trace>
  <inkml:trace contextRef="#ctx0" brushRef="#br0" timeOffset="-139950.14">3994 7614 1882 0,'0'11'119'0,"-2"7"17"15,-3 4 1-15,-11 1-85 16,10 7-22-16,3 16-19 16,-5-5-7-16,11 3-4 0,-3-7 0 0,-3-17 1 15,3-6 1-15,0-9 7 16,0-3 11-16,0-12 24 15,3-7 7-15,7-15 12 32,1-6 0-32,6 1-11 0,-1-4 1 0,8 15-16 15,-2 6-9-15,-2 17-12 32,-3 6-7-32,-2 16-2 0,2 3-3 15,2 9-6 1,0-1-18-16,0-3-61 15,0 1-59-15,0 4-112 16,-4-5-113-16,6 9 201 0</inkml:trace>
  <inkml:trace contextRef="#ctx0" brushRef="#br0" timeOffset="-139479.11">4366 7679 1177 0,'8'-22'196'0,"-5"9"182"15,6 13-105-15,-6 19-78 16,-3 13-65-16,0 21-72 16,0 1-25-16,-3-13-23 15,2 2-5-15,1-31-7 16,3 2-4-16,3-9-3 16,4-11 3-16,4-4 4 15,2-10 3-15,3-7 20 0,-2-9 3 16,5-4 10-16,2 2 2 15,4 10-4-15,-1 4 8 16,1 24-8-16,-1 11-3 0,-6 18-11 16,-9 4-18-16,-2 10-22 31,-7-9-6-31,2-10-4 16,-1-11 7-16,-1-12 21 0,7-4 7 15,-5-13 14-15,3 2 6 16,-5-11 8-16,-2-4 1 0,1-4-9 15,-1 6-8-15,7 13-15 32,7 8-6-32,7 19-3 15,-2 5 3-15,7 8 4 0,-3 1 0 0,-1-10 2 16,10 5 1 0,-1-9-1-16,1-4 1 0,-1-1-9 15,-9-3-18-15,-7-1-23 16,3 20 24-16</inkml:trace>
  <inkml:trace contextRef="#ctx0" brushRef="#br0" timeOffset="-126041.81">3056 13482 413 0,'0'-12'158'0,"2"4"170"0,-2-2-52 0,-2-1-71 0,-2 2-30 16,-6-1-45 0,-1-1-18-16,-5 7-27 0,-6-1-8 15,-9 3-15-15,-6 12-7 16,-11-1-11 0,-4 7-8-16,-1 9-10 15,1-4-4-15,8 10-11 16,13 2 1-16,10-1 6 15,16 0 4-15,21-4 4 16,8-6-2-16,23-5-6 16,-3-4-4-16,7-8-4 0,2-4-4 15,-4 2-3-15,0 4 1 16,-11 1-1-16,-8 6 1 16,-17 11 10-1,-12 7 0-15,-10 4 4 16,-16 0 5-16,-13 0-8 15,-11 4-3-15,-11-1-6 16,5-1-23-16,-12-8-51 0,9-9-19 0,6-12-106 31,9-7-56-31,20-20 142 0</inkml:trace>
  <inkml:trace contextRef="#ctx0" brushRef="#br0" timeOffset="-125810.14">2902 12989 1540 0,'0'-7'168'16,"1"11"134"-16,-2 4-61 0,-4 18-62 16,2 12-36-16,-11 19-51 0,1 14-28 15,-3 22-36 1,-9 9-12-16,16 29-17 15,4 3-1-15,13 16-43 16,9 8-66-16,7-16-210 16,-1-10 182-16</inkml:trace>
  <inkml:trace contextRef="#ctx0" brushRef="#br0" timeOffset="-125053.85">3564 13233 927 0,'-7'-3'162'0,"5"0"163"16,0 0-74-16,1 0-53 16,1 1-42-16,-5 2-55 15,5 0-15-15,2 5-21 16,4 6-10-16,7 14-15 31,2 11-7-31,4 16-11 0,-1 5-4 16,-4 14-8-16,-2 3-4 15,-8-3-38-15,-3 6-38 16,-1-9-120-16,-3-1-80 0,0-23-240 16,3-8 274-16</inkml:trace>
  <inkml:trace contextRef="#ctx0" brushRef="#br0" timeOffset="-124806.64">3531 13120 1705 0,'-11'-3'170'0,"8"3"84"16,3 4-37-16,13 7-87 0,9 5-34 15,12 3-18-15,11 3-7 16,8 13-27-16,7 11-11 16,-5 1-22-16,-1 6-9 0,-7-1-8 15,-6-6-15-15,-6 2-40 31,-6-6-29-31,-3-14-63 0,-8-5-32 16,-7-20-123-16,0-8-159 16,1-28 272-1</inkml:trace>
  <inkml:trace contextRef="#ctx0" brushRef="#br0" timeOffset="-124615.72">4331 12872 1632 0,'8'6'192'0,"-10"9"135"15,-7 5-59-15,-10 16-104 16,-13 4-50-16,1 12-62 16,-5 5-20-1,-2 4-24-15,-10-1-4 0,11 6-6 16,2 1-13-16,10-8-44 16,15-2-36-16,9-22-125 0,2-10-93 15,26-26 170 1</inkml:trace>
  <inkml:trace contextRef="#ctx0" brushRef="#br0" timeOffset="-124404.93">4418 12853 1784 0,'9'2'155'0,"2"7"100"31,-3 7 4-31,5 14-63 0,3 5-32 0,-2 28-55 15,2 9-12-15,-7 29-36 16,-1 8-17-16,0 11-25 16,-5-2-16-16,5 0-33 15,0-7-34 1,11-20-135-16,4-9-567 0,3-33 492 16</inkml:trace>
  <inkml:trace contextRef="#ctx0" brushRef="#br0" timeOffset="-102474.53">2864 9054 705 0,'-10'10'112'15,"-2"4"62"-15,-5 3-53 16,2 2-38-1,3-6-43-15,1-1-6 16,12-9 16-16,-1-1 11 16,11-5 36-16,5-2 13 15,-5-4-1-15,2 6-6 0,-5-1-27 16,-4 8-17-16,-5 2-22 16,-10 3-6-16,-3 4-19 0,-9 0-6 15,8-2-1-15,5-7 1 16,10-4 5-1,-3 0 8-15,12-11 17 16,-4 0 10-16,6-8 15 16,0-3-2-16,-11 0-15 15,0-3-6-15,-11-3-26 16,-1-2-4-16,1-8-3 0,-5-2-6 16,-2-1 3-1,3-4-3-15,5 2 19 16,2-3 8-16,8 2 5 15,2 3 9-15,6-2-14 0,-2 12-9 16,2 4 2-16,-8 7-6 16,-3 13 2-1,-5-1-1-15,8 8 0 16,-2 0 0-16,-9-3-7 0,11-9 4 16,-1-10 2-16,-1-7 2 0,5-7 2 15,-1 0-5-15,1 7-6 16,5 9-1-16,-6 12 5 15,1 8 11-15,-3 3 8 32,-2 8-1-32,-1-1-10 0,-2-4-9 15,5-5-7-15,0-1-2 16,-3-4 4-16,8-7 0 16,-4-5-1-16,1-3 0 0,0 2-1 15,-2 1 0-15,1 5-2 16,-1 11 0-16,0-8-1 15,8 9 0-15,-5 6 1 0,7-1 0 0,-7 0 1 32,-2-6 2-32,9-3 2 15,-4-9 0-15,0-9-1 16,7-3 0-16,-7 1-2 0,1 2 0 16,-3 1-1-16,1 4 0 15,-2 3 1 1,-1 6-1-16,-2 7 0 15,0 0 0-15,0 1-1 16,0 4-2-16,9 0 1 0,-4 1 0 16,11-6 0-16,3 0 0 15,8-8 0 1,-1 0 1-16,9 0-1 16,-3 2 1-16,7 6-2 0,5 2 0 15,4 9 1-15,2 3-1 16,10 2 2-16,5-2-1 15,3-6 0-15,4-5 0 16,-2-11 3 0,-1-5 2-16,-3-7 2 0,2-1 1 15,1 7-2-15,-2 0-1 0,-4 14-1 16,-8 3-1-16,-9 10 1 16,-13 1 1-16,-8 2-2 15,-1-2 0-15,-5-6 0 16,4-4 1-1,0-4-1-15,2-4 1 0,-2-4-1 16,-2 1-1-16,-1 1 0 0,4 1 0 16,-10 5 0-16,-6 0-1 15,-3 7 2-15,-7 1-1 16,1 1 0-16,-6-3 1 0,7 1-2 16,0-6 0-16,2 1 0 15,3-1 0-15,-4-1 1 31,1 0-1-31,-2 0 1 16,0 0-1-16,0 2 1 16,0 0 0-16,-5 4-1 0,2 0 0 15,1 2-1-15,2 3 0 0,0 2 0 32,2-2-1-32,1 5 1 15,0 1 0-15,1 5-1 0,0 5 0 16,1 8-5-1,-3 4-1-15,-4 11-2 0,-6 2 2 0,-5 5 4 16,1-3 3-16,4-1 1 16,2-7 0-1,4-6 0-15,2-4-1 16,2-8 0-16,1-3 0 0,5-2-10 16,0-1-10-16,-4-10-43 15,6-4-49-15,-10-8-29 16,16-6 59-16</inkml:trace>
  <inkml:trace contextRef="#ctx0" brushRef="#br0" timeOffset="-62616.62">3539 10275 695 0,'5'-14'116'0,"-2"1"107"0,3 0-34 15,-4 5-17-15,-4-3-12 16,6 5 0-16,-19-7-6 15,7 2-17-15,5 2-23 0,-6-8-36 16,14 4-18-16,-5-4-25 16,-7-4-5-16,-9 1-13 15,1 1-5-15,-17 3-7 16,-3 2-2-16,-10 6-4 16,-6 6-4-16,4 13-7 15,4 10-2-15,5 10-4 31,7 10-5-31,7 15-12 0,10 0-7 16,12-2-3-16,7-5 5 16,19-19 19-16,4-10 10 15,15-20 19-15,7-9 20 16,6-20 33-16,-4-5 13 16,-10-10 6-16,-6-4-9 0,-10 4-21 15,-3 8-4-15,-10 11 3 16,-7 9 1-16,-6 16 7 15,3 3-4-15,-3 25-22 16,-3 12-7-16,-1 20-18 16,-3 9-4-16,3 15 0 0,0 2-1 15,-4 4 1 1,-4 2-17-16,-2-9-47 16,-1-5-34-16,8-22-119 15,7-16-61-15,14-29-247 16,11-16 286-16</inkml:trace>
  <inkml:trace contextRef="#ctx0" brushRef="#br0" timeOffset="-62410.63">3724 10371 1512 0,'0'6'107'16,"8"-1"69"-16,6-5 8 0,13 0-48 15,7-3-20-15,7 0-61 16,2 0-23-16,6-2-14 16,-7-3-21-16,4 0-117 15,-8-1-106-15,3-4 117 16</inkml:trace>
  <inkml:trace contextRef="#ctx0" brushRef="#br0" timeOffset="-62183.9">4481 9940 1927 0,'9'-4'160'0,"-7"5"71"16,-5 12-37-16,-7 23-95 0,-2 13-33 15,-2 20-37-15,-1 13-10 16,1 18-14-16,3 4-5 15,5-3-63 1,6-5-52-16,11-17-151 0,3-14-113 16,8-15 206-16</inkml:trace>
  <inkml:trace contextRef="#ctx0" brushRef="#br0" timeOffset="-61744.94">4825 10227 1203 0,'1'-6'162'0,"-1"3"110"15,0 3-83-15,-3 0-33 16,-6 6-63-16,-1 4-26 0,-2-1-42 16,-1 4-10-16,5-4-8 15,-1 1 0 1,1 4 9-16,5 3 7 0,0 4 12 15,1 7 4-15,2 12-2 16,-2 4-7-16,-1 16-12 16,3 4-7-16,-1-2-8 15,10-7-3-15,5-16-6 16,2-13-1-16,16-20-1 0,-4-8 3 16,10-18 10-16,0-4 13 15,1-12 24-15,1 0 11 0,-6-13 16 31,-2-8 0-31,-8-3-3 16,-10-6-3-16,-17 8-13 0,-16-1-6 16,-21 18-19-16,-5 5-9 0,-15 25-16 15,-7 8-5 1,4 14-31 0,3 5-28-16,18-1-76 0,13 3-74 15,26-15 116-15</inkml:trace>
  <inkml:trace contextRef="#ctx0" brushRef="#br0" timeOffset="-60010.22">4216 11363 783 0,'0'-17'178'0,"5"-7"205"16,-1 2-132-16,7 3-71 16,2-2-38-16,-3 17-44 0,-7 2-12 0,0 16-20 15,-3 12 0-15,-3 13-22 31,-2 7-13-31,-3 9-17 0,-3-2-13 16,2-2-18-16,-1-5-10 16,5-15-1-16,2-7 1 15,6-24 19 1,7-11 10-16,-1-16 22 0,2-12 12 0,-3-17 23 31,2 0 8-31,1 2 0 0,0 4-5 16,-3 20-17-16,3 12-6 15,1 26-17-15,-1 2-7 16,4 13-10-16,0 1-4 16,3-2-1-16,-1 5 0 15,5-8-1-15,-1-4 1 0,-1-13 1 16,-2-4 2 0,0-18 4-16,-3 3 1 0,-3-9 1 15,-2-5-1-15,-1 12-3 16,4-5 0-16,10 15 1 0,3 6 0 15,1 12 2 1,-2 10-3-16,-5 8-4 16,-4 11 0-16,1 3-23 15,-1-5-25-15,2-12-81 16,8-9-54-16,4-19-133 16,8-11-111-16,5-8 242 0</inkml:trace>
  <inkml:trace contextRef="#ctx0" brushRef="#br0" timeOffset="-59525.08">4972 11328 798 0,'-4'-8'199'0,"1"2"211"16,-3-2-69-16,1 7-118 16,5 5-48-16,7 7-72 15,4 4-28 1,11-3-28-16,1 1-14 0,9-13-24 16,6-8-7-16,0-8 1 15,-4-6 2 1,-12-3 16-16,-6 4 11 0,-16-4 21 15,-11 3 7-15,-14 6-1 16,-10-6-5-16,-6 11-22 16,-1 11-6-16,5 21-18 0,4 20-8 31,13 22-4-31,4 9-6 0,13 1-23 16,12-2-18-16,20-19-35 15,5-13-2-15,17-23 27 16,1-13 17-16,8-17 38 15,6-11 3-15,-4-18-5 16,-1-7-1-16,-7-13 2 16,-13-12 0-16,-13-10 10 15,-10-11 14-15,-11-13 27 0,-5 2 12 16,-4-2 30-16,-9 5 7 16,5 19 1-1,-2 20-1-15,7 31-11 0,-1 24-11 16,2 29-23-16,-2 17-11 15,2 34-23-15,0 12-8 16,4 22-4-16,-3 5-2 0,1 9-46 16,7-6-36-1,-4-14-133 1,4-10-103-16,2-20 173 16</inkml:trace>
  <inkml:trace contextRef="#ctx0" brushRef="#br0" timeOffset="-58807.41">5353 11107 1847 0,'-3'-17'153'15,"3"4"99"-15,2 6-33 0,10 2-86 16,6-1-27-16,13-4-59 16,-2-6-21-16,23 1-21 15,-3 0-12-15,3 9-74 16,3 3-49-16,2 11-142 15,-4 8-62-15,-4 7 2 16,-5 6 50-16,-18 7 163 16,-6 0 109-16,-17 0 150 0,-6-4 25 15,-9-8 46 1,-7-7-5-16,1-12-22 0,-2-5-6 16,2-18-46-16,-4-2-26 15,5-5-56-15,-3 1-19 16,4 8-23-1,3 8-10-15,2 22-11 16,5 13-2-16,-2 22-4 0,3 5-5 16,5 4 1-16,0-7 1 15,10-15 2-15,5-8 8 16,6-23 8 0,6-7-1-16,4-23 8 0,1-6 9 15,-1-18 18-15,-1-3 5 0,-9-2 1 16,-4 4-8-16,-7 23-19 15,-10 11-6-15,-7 35-7 16,-5 12-2-16,-2 26-1 0,4 0-10 16,9 0-6-1,10-15 0-15,13-23 1 16,8-12 15 0,8-22 31-16,-2-7 16 15,-11-12 28-15,-7-6 10 0,-7-17-2 16,-8-7-6-16,2-31-20 15,-5-10-9-15,-3-14-10 16,-1 1-1-16,3 14-1 16,2 16 6-16,1 48-2 15,0 26-9-15,-6 50-2 16,-11 21-8-16,-17 36-12 16,1 17 2-16,-3 15-8 15,19 11-2-15,16-10-17 16,17-9-17-16,13-26-40 15,10-14-24-15,14-22-54 0,-1-9-66 16,0-19-64-16,-2-3-78 0,-8-12 189 16</inkml:trace>
  <inkml:trace contextRef="#ctx0" brushRef="#br0" timeOffset="-58312.55">4951 11883 1442 0,'5'-9'185'0,"0"-1"98"15,-1 6-57-15,-4 4-26 16,-4 6-56-16,0 11-20 0,1 18-38 16,3 12-16-16,-1 29-34 15,-1 12-13-15,2 27-17 16,-1 12-5-16,2 7-33 15,2 3-43-15,4-9-147 16,2-10 55 0,7-28 51-16</inkml:trace>
  <inkml:trace contextRef="#ctx0" brushRef="#br0" timeOffset="-57571.99">5530 12659 1933 0,'0'-23'129'0,"-16"-6"58"16,-4-1-26-16,-21-8-60 15,-7 2-25 1,-5 12-39-16,-2 12-13 16,6 23-12-16,0 17-12 0,13 26-11 15,6 14-8-15,6 9-15 16,10-1-4-16,12-20 1 15,8-8 4-15,18-28 18 16,4-12 8-16,9-19 19 16,2-13 10-1,5-12 29-15,-1-3 13 0,-5-7 13 0,-8 0-1 32,-10 10-20-32,-10 8-13 15,-10 26-23-15,1-1-8 0,-10 28-12 16,-1 11-3-16,-2 18-4 15,5 3 0-15,7-4 1 16,7-7 0-16,13-22 0 16,6-13 1-16,0-19 3 15,6-5 2-15,4-12 6 16,-9-3-1-16,-3-7 8 0,-2 3 5 16,-11 2 1-16,-3 12 1 15,-5 18-7-15,-3-2-6 16,-6 29-7-16,1 11-4 0,-3 12-4 15,6 4 0-15,10-7 1 16,6-14-2-16,15-22 3 31,2-12 1-31,10-21 7 0,2-8 7 0,-5-10 17 32,1-4 9-32,-10-2 11 0,-4 5 2 15,-9 13-9-15,-5 11-2 0,-10 20-11 16,-2 17-5-1,-7 31-8-15,-2 7-7 16,1 24-6-16,6-2-3 16,3 1-3-16,3 2-5 0,5-5-9 15,-5-3 1-15,-3-7 0 16,-9-2 2-16,-10-7 3 16,-8-7-8-16,-11-13-15 15,-5-7-7-15,-1-15-49 16,-2-11-22-16,5-18-59 0,5-10-45 15,6-18-127 1,13-2-289-16,14-12 379 0</inkml:trace>
  <inkml:trace contextRef="#ctx0" brushRef="#br0" timeOffset="-56881.16">6205 12929 1633 0,'19'14'196'0,"-14"7"122"16,0 4-66-16,-15 2-119 0,-2-4-42 0,5-10-33 16,7-10-13-16,8-6-3 15,8-11 0 1,9-15 1-16,7-2-6 0,6-6-3 16,-1 0-3-16,-3 7-2 15,-3-2-1-15,-15 15-6 16,-10 4 3-16,-15 21-3 15,-12 11-3-15,-18 20-9 0,-4 10-7 16,-3 13-13-16,9-4-5 31,11-3-7-31,12-10-6 16,17-19-4-16,8-10 3 16,26-11 9-16,5-2 7 0,17-1 12 15,4 4 1-15,5 6 2 16,3 3 1-16,-11 4-3 15,-5 4-1-15,-24 4-25 16,-10 5-8-16,-20-1-10 16,-7 4 1-16,-11-8 27 15,-4-2 12-15,4-22 21 16,4-6 11-16,13-22 10 16,5-10-2-16,20-8-9 0,7-4-10 15,9 9-10-15,-2 5-2 16,12 8 0-1,-1 1-1-15,1 2-3 0,1 5-1 0,-13 3 2 32,-3 1 1-32,-17 4 1 0,-6 2-1 0,-13 7-8 31,-3 5-3-31,-11 11-1 16,-5 6 1-16,5 5 5 0,4 1-1 15,12 5-3-15,4-5-1 16,16 4 0-16,0 0 1 15,0-6 2-15,-1 4 2 16,-17 3-19-16,-8 5 2 16,-23 14 10-16,-19 4 10 0,-23 10 38 15,-12 5 3-15,-31-7-20 0,-16-12-16 16,-20-26-722 0,-19-20 516-16</inkml:trace>
  <inkml:trace contextRef="#ctx0" brushRef="#br0" timeOffset="18706.9">16753 5459 761 0,'5'-10'146'15,"3"-3"88"-15,9-1-93 16,4 2-45-16,4 1-73 15,-2 4-13-15,0 6-8 16,-9-1-1-16,-14 4-1 16,0 2 9-16,-18 6 45 15,-5 1 27-15,-7-3 45 16,1 1 6-16,10-6-21 16,5-1-17-16,9-7-25 15,10-4-6-15,8 1-17 0,3-3-11 16,-2 5-24-16,-2-1-11 15,-12 7 0 1,2 2 0-16,-16 9 5 16,-7 0 1-16,2 2 6 0,0-1 6 15,13-4 20 1,6 0 5-16,5-3 14 0,9 1-3 16,7-4-12-16,-1-2-6 0,-3 1-23 15,1 2-4-15,-12 5-6 16,-4-2-2-16,-13 12 0 15,-5-4 1-15,-6 10 4 16,3-2 4-16,0 3 4 31,3 2 5-31,16 4 2 16,0-4-2-16,11 2-1 0,5 2-2 0,1-6-7 16,4 4-3-16,-7 1-2 15,-3-2-2 1,-13 2 0-16,-5-5 1 0,-6-4 0 15,-1-1 0 1,9-7 0-16,0-2 0 0,8-8 1 16,4-1 0-16,4-4 0 15,3-1 0-15,7-2-1 16,-4 2-1-16,-1 1 0 16,-7 2-1-16,1 0-1 0,-7 0 1 15,-3 4 0 1,1-4-1-16,10 7 1 0,-1-5 1 15,-1 3 10-15,7 1 6 16,-2-3 7-16,5 2 1 0,11 0-7 31,2-1-3-31,7 4-5 0,2-3-3 0,6 5-2 32,2 2-2-32,5 1-3 15,0 3 0-15,10 4 0 16,-2-4 1-16,-10-4 0 0,-5-7 2 15,-17-5 3-15,-6-5 0 16,-8-7 0 0,4-4-1-16,-2-1-5 0,4 4-1 0,-5 8 0 31,-1 4-3-31,-4 2 2 0,-2 4 0 16,-2 3 2-16,-8 1 4 15,0-5 1-15,0-3 3 16,0 1-2-16,0-2-1 0,0-5-2 15,1-1-2-15,4 1-1 16,1 2 0-16,-4 3 0 16,0-3-1-16,-6-4 1 0,-7 6-1 15,-3-6 1 1,-8 3 1-16,2-6-1 16,-3-1 1-16,-7-3-1 15,-1-3 2-15,-7-4-2 16,-3-4 1-16,-3-8 1 15,1-5-2-15,9-8 1 16,0 0-1-16,-3-2-1 0,-11 2 0 16,-1 5-4-1,-6 3-1-15,-3 8 0 16,1 3 0-16,-6 2 3 16,8-2 2-16,6-7 1 0,6-1 0 15,12 0 1-15,10-3-2 0,12 8 0 16,2 8-3-16,3 11-4 31,-1 10-10-31,-16 5-56 16,1 9-54-16,-2 9-134 15,-4 0 135-15</inkml:trace>
  <inkml:trace contextRef="#ctx0" brushRef="#br0" timeOffset="29156.89">15619 9631 460 0,'0'-9'133'0,"-2"1"113"0,-1 2-51 15,0 4-16-15,-2 2-21 16,0 2-11-16,-2 2-20 15,7-2-14-15,-5-2-24 16,10 0-8-16,6 0-8 16,-5-8-5-16,0-3-14 15,-3 2-12-15,-3-2-24 16,0 1-8-16,-3 9-8 16,-8 5-2-16,-6 14 0 0,-4 1 0 15,-2 14 0-15,4-3 1 31,8-2 1-31,3-6-2 0,17-11 9 16,7-8 7-16,6-11 14 16,3-7 5-16,1-15-5 15,-3-2-6-15,-7-4-4 16,-3 0 1-16,-10 2 4 16,-5 6 5-16,-3 11 2 0,-4 4-1 15,-5 13-7-15,-5 6-6 16,-6 16-15-1,-7 8-1-15,12 5-4 16,2 1-2-16,17-7 1 16,12-4-1-16,6-14 4 15,11-9 1-15,6-10-1 16,-6-6 1-16,-3-9 5 0,-3 1 1 16,-17-3 5-16,-8 0 0 15,-10 4-1-15,-12 4 2 0,3 8 0 16,-3 7 6-1,-2 10 0-15,10 6-11 0,1 0 4 16,13 1-9-16,15-11-3 16,7 1 4-1,6-11-3-15,1-1 0 0,-12-4 1 16,0 0 1-16,-14 2-5 16,-2 3-1-16,-9-1-1 15,-4 2-1-15,-7 7 3 0,7 6 0 16,1 1-36-1,3 2-47-15,10-1 50 16</inkml:trace>
  <inkml:trace contextRef="#ctx0" brushRef="#br0" timeOffset="37179.97">19528 13492 659 0,'5'-10'133'0,"4"-1"127"15,-4-3-49-15,-3 5-52 16,-2-4-16-16,-4 4-14 15,-7-1 10-15,5 7-5 16,-3 1-13-16,-2 4-27 0,1 1-5 16,4 7-18-1,-1 5-8-15,4 14-11 0,2 7-18 32,2 18-21-32,6 6-6 0,8 4-10 15,3-1 0 1,13-20-4-16,6-10 1 0,7-20 2 15,-3-13 3-15,1-13 4 16,-1-12 4-16,-1-15 3 16,-5-8 4-16,-7-9 0 15,-6-2-1-15,-14 4 22 16,-3 5 15-16,-10 6 13 16,-8 10 5-16,1 16-8 15,-3 10-14-15,6 25-5 16,7 16-1-16,6 16-13 15,8 11-7-15,10 14-7 16,0 3-5-16,4 18-6 0,2 9-1 16,-3 10-1-16,0-1 0 15,-9-3 1-15,-5-10 0 16,-11-10 1-16,-11-8 1 0,-11-18 0 16,-3-12-1-1,-5-12 0-15,-3-12-2 0,-8-15-11 31,-2-10-12-31,-7-20-40 0,-5-12-30 0,4-21-71 16,-1-10-50-16,13-3-404 16,7-2 384-1</inkml:trace>
  <inkml:trace contextRef="#ctx0" brushRef="#br0" timeOffset="37396.88">20303 13656 2190 0,'11'25'164'0,"-10"13"74"31,-1 5-69-31,-3 18-95 16,-6 4-36-16,9-1-35 0,4 1-3 16,9-10-50-16,3-9-41 15,4-21-119-15,-4-7-119 16,14-23 183-1</inkml:trace>
  <inkml:trace contextRef="#ctx0" brushRef="#br0" timeOffset="37547.23">20274 13181 1502 0,'-8'0'225'0,"2"7"218"15,-3 4-211-15,9 7-125 16,-5-10-50-1,5-3-118-15,5-5-81 0,-2-11 78 16</inkml:trace>
  <inkml:trace contextRef="#ctx0" brushRef="#br0" timeOffset="37885.12">20572 13721 1148 0,'4'9'202'0,"5"-6"287"0,4-11-361 16,2-6-1-16,11-3-60 16,2-5-20-16,8 6-28 0,2 2-8 15,2 3-5 1,-2-2 4-16,-4 4 23 16,-9-4 21-16,-23-11 23 15,-4 4 5-15,-29-10-4 16,-9 8-16-16,-5 6-21 15,-12 7-12 1,6 35-27-16,6 14-6 0,8 39-6 16,11 12 1-16,26 2 3 15,12 2 0-15,23-18 0 16,8-11 0-16,9-22-16 16,9-12-18-16,2-30-85 0,5-6-61 15,-5-22-126-15,-3-15 153 0</inkml:trace>
  <inkml:trace contextRef="#ctx0" brushRef="#br0" timeOffset="38081.51">21178 12864 1508 0,'0'-16'188'0,"0"16"135"0,0 24-39 16,-3 27-84-16,1 13-33 15,2 28-52-15,2 9-25 16,8 18-41-1,-4-2-23-15,0-3-17 16,-3-2-18-16,0-22-54 16,4-2-37-16,-1-23-112 15,5-15-68-15,11-23 154 0</inkml:trace>
  <inkml:trace contextRef="#ctx0" brushRef="#br0" timeOffset="38503.25">21702 13583 1893 0,'-2'-26'184'0,"-18"-3"114"15,4 17-66-15,-14 12-116 16,-11 1-40-16,0 27-49 0,-11 6-17 0,9 8-19 31,10 5-24-31,25-1-48 0,8-2-22 16,24-14-35-16,6-6 8 0,17-13 36 15,-4-9 25 1,-5-7 48-16,-2-11 18 16,-15-11 28-16,-1-4 2 15,-7-17 39-15,-1-7 15 16,-8-27 23-16,-6-16 10 0,0-29-16 16,-7-9-3-16,-4-6-3 15,9 19-7-15,-9 30-10 16,2 27-7-1,-2 47-21-15,12 22-11 0,2 40-5 16,4 18-8-16,16 40-14 16,-9 16 2-16,1 20-9 0,1-3-2 15,-3-8-26 1,2-11-25-16,-4-17-81 16,1-14-68-16,7-20-166 15,7-4 194-15</inkml:trace>
  <inkml:trace contextRef="#ctx0" brushRef="#br0" timeOffset="39759.37">22537 13460 1152 0,'-5'3'139'0,"-3"4"114"15,6-1-14-15,2-4-45 16,2 1-14-16,11 3-27 16,4-3-16-16,14 4-39 15,6-3-22-15,7-4-39 16,5-6-16-16,0 3-19 16,1-5-3-16,-4 3-47 15,0 4-37-15,-20-1-108 16,-8 2-95-16,-9 6 156 15</inkml:trace>
  <inkml:trace contextRef="#ctx0" brushRef="#br0" timeOffset="39921.2">22492 13855 1100 0,'5'6'214'0,"20"-1"272"15,7 1-210-15,26-1-92 16,7 4-36-16,9-6-75 15,3 2-61-15,-2-2-153 16,-8-1-81-16,-16-9 99 16</inkml:trace>
  <inkml:trace contextRef="#ctx0" brushRef="#br0" timeOffset="40514.95">19470 14995 1136 0,'19'-16'229'16,"-2"0"212"-1,-3 4-165-15,-1 4-15 16,-12 14-65-16,3 10-28 15,-4 22-54-15,-5 11-24 16,-6 20-38 0,-13 16-14-16,-6 18-25 0,-6 4-8 15,1 6-35-15,-1 3-23 16,3-3-63-16,6-4-39 16,10-13-63-16,5-17-29 15,11-35-169-15,1-22-121 0,19-39 301 16</inkml:trace>
  <inkml:trace contextRef="#ctx0" brushRef="#br0" timeOffset="40698.55">19754 15124 1461 0,'20'-28'206'0,"-14"6"189"16,1 11-54-16,-15 17-100 15,-3 13-51-15,6 23-90 16,-4 10-40-16,4 29-38 15,2 7-10-15,-5 13-16 16,-5 0-20-16,1-6-73 0,-9-4-53 16,4-14-169-16,3-6-214 15,-1-25 308 1</inkml:trace>
  <inkml:trace contextRef="#ctx0" brushRef="#br0" timeOffset="40903.03">19238 15457 1775 0,'8'11'157'0,"6"-2"118"0,13 2-66 16,17-7-49-16,16-4-32 16,17-4-57-16,-3-7-26 15,-4-1-37-15,-6-1-38 0,-18-1-106 16,-5 0-73-16,-28-2 103 15</inkml:trace>
  <inkml:trace contextRef="#ctx0" brushRef="#br0" timeOffset="41084.8">19105 15645 2043 0,'30'26'204'15,"10"0"109"-15,10-12-140 16,10-3-64-16,6-11-81 0,2-3-39 16,13-13-90-1,5-1-85-15,11-9 97 16</inkml:trace>
  <inkml:trace contextRef="#ctx0" brushRef="#br0" timeOffset="41634.07">20957 15433 1804 0,'0'-38'183'15,"-3"-6"118"-15,-11-2-138 16,-7 5-33-16,-20 21-72 15,-6 15-31-15,-8 37-56 16,-8 10-41-16,12 26-79 16,9 3-35-16,18-16 13 0,13-7 29 15,22-22 115-15,8-10 76 16,14-13 75 0,5-7 31-16,1-17 18 0,6-4-9 15,2-10-23-15,-6-3-11 0,-5 7-36 16,-7 4-17-16,-17 14-14 31,-4 10-13-31,-9 13-19 0,-10 7-11 16,-1 18-20-16,0 10-6 15,7 19-11-15,7 7-8 0,-1 6-11 16,9 3-26-16,-4 7-9 0,0 1-5 16,-14-7-14-16,-3-1 22 31,-14-9 15-31,-11-13 17 0,-5-7 31 15,-5-9 9-15,-4-23 21 16,1-9 5-16,-2-23 8 16,-2-23 2-16,2-30-17 15,4-12-8-15,9-19-18 16,11 4-25-16,16 14-100 16,11 6-64-16,22 23-131 15,14-2-183-15,35-3 301 16</inkml:trace>
  <inkml:trace contextRef="#ctx0" brushRef="#br0" timeOffset="41896.32">21423 15182 1622 0,'25'-4'227'0,"-19"1"184"15,-18 9-92-15,-36 14-151 16,-5 12-60-16,-6 12-91 16,6 10-21-16,15 2-29 15,17-4-14 1,17-12-35-16,11-12-12 15,22-15 18-15,9-7 12 16,12-12 58-16,7-8 25 16,-3-7 31-16,-10-4 18 0,-19-5 20 15,-9 2 8-15,-29-12-14 16,-14-1-16 0,-23-6-36-16,-12 1-24 0,4 13-48 15,0 3-28-15,13 10-92 16,19 4-67-16,26-2 124 15</inkml:trace>
  <inkml:trace contextRef="#ctx0" brushRef="#br0" timeOffset="42167.97">21674 15097 1552 0,'26'22'251'0,"4"4"177"0,-31-1-197 16,-13 0-73-16,-9 11-108 15,-10 4-23-15,13 1-25 16,6-2-10-1,23-9-19-15,10-9-6 0,16-18 7 16,9-3 14 0,5-14 46-1,4-7 26-15,4-1 26 0,-5-2 7 16,-22-1-9-16,-11 9-9 0,-31-7-21 16,-22-3-19-16,-18 1-34 31,-8-2-23-31,-1 7-57 0,7 4-49 15,9 2-119-15,13 1 21 16,37 1 96-16</inkml:trace>
  <inkml:trace contextRef="#ctx0" brushRef="#br0" timeOffset="42567.54">22278 15291 1403 0,'34'8'264'0,"-7"-2"288"0,-19-9-268 16,-5-3-35-16,-11-11-77 31,-9-1-42-31,-3 4-69 16,-7 5-26-16,-3 12-32 15,-2 17-14-15,7 23-32 16,3 4-15-16,17 4-29 16,8-9-12-16,24-13 10 15,5-10 16-15,7-8 41 0,2-10 20 16,-6-17 35-16,-8-4 13 15,-12-21 28-15,0-11 12 0,-6-24 10 32,2-7 2-32,-9-23-10 0,-2-6-2 0,-5-11-8 15,-6 5-11-15,2 31-10 32,-3 16-5-32,9 54-8 15,-3 28-6-15,0 39-11 16,-4 21-10-16,4 39-10 0,-5 10-1 15,8 14-17-15,0-4-19 16,10-22-59-16,8-7-49 0,13-25-92 16,5-14-64-1,10-18 164-15</inkml:trace>
  <inkml:trace contextRef="#ctx0" brushRef="#br0" timeOffset="43491.57">21551 16633 1102 0,'0'-11'161'16,"7"-1"93"-16,-7 2-86 16,2 2-34-16,-2-3-29 15,-2 2 11-15,4-2 12 16,1 0 9-16,3 4-7 0,-2 0-4 31,-15 5-17-31,-4 5-9 16,-11 14-25-16,-9 9-17 15,8 18-37-15,0 16-25 0,15 12-49 16,10 7-23-16,18-11-39 16,17-5-23-1,24-20-28-15,9-13 7 0,14-21 36 16,2-7 31-16,7-23 60 15,1-15 16 1,1-16 19-16,-1-19 21 0,-14-19 56 16,-4-11 29-16,-24-17 39 15,-15-10 7-15,-28-4-6 16,-9-6-11-16,-13 4-22 16,-3 18-17-16,-1 32-32 0,2 32-8 0,-1 50-17 31,2 28-16-31,1 51-16 0,-4 22-10 15,7 32-17 1,2 6 0-16,4 2-18 16,8-2-5-16,11-20-13 0,8-14-1 15,11-31 6 1,4-15 5-16,0-30 19 0,0-8 13 16,-9-32 26-16,1-3 10 15,-3-20 13-15,1-8 1 16,-2-2-8-16,-1 0-8 0,-4 18-13 15,2 11-4 1,-3 18-21-16,4 12-11 16,-4 14-19-16,1 7-9 0,7 1 0 15,3-5 4 1,12-16 16-16,5-11 9 16,2-15 24-16,6-6 14 0,-4-15 37 15,2-3 12-15,-11-7 20 16,-12-4-1-1,-11 3-23-15,-6 6-9 16,-14 13-17-16,-2 14-7 0,-2 25-22 16,-9 21-9-16,-1 26-26 0,4 9-11 15,6 2-21-15,15-9-37 0,20-27-160 16,14-7-117-16,11-35 191 16</inkml:trace>
  <inkml:trace contextRef="#ctx0" brushRef="#br0" timeOffset="43645.51">22787 16061 2183 0,'-34'33'160'0,"4"-5"125"16,22-18-238-16,8-10-68 15,12-22-132 1,7-8-113-16,11-21 142 15</inkml:trace>
  <inkml:trace contextRef="#ctx0" brushRef="#br0" timeOffset="44036.74">23300 16536 2271 0,'-5'75'72'15,"-1"-7"-14"-15,-3-6-27 0,-1-14-16 16,4 0-10-16,-4-10-21 0,1 3-12 15,-2 0-28-15,-2 0-8 16,-4 4 14-16,4-7 23 16,4-17 61-1,7-17 27-15,-1-5 30 16,3-24 0 0,5-34 7-16,6-7-1 0,3-33-5 15,6-15-1 1,-1-15-10-16,2-12-11 0,4 31-26 15,2 14-9-15,6 47-27 16,-1 27-3-16,-4 17-4 0,2 15-1 16,2 12-3-1,4 5 0-15,0 9 3 16,-7-2 0-16,-7 4-7 0,-13-1-3 0,-15-3-10 31,-7 4-4-31,-28-5-21 16,-8-1-24-16,-14-13-62 15,2-10-62-15,15-15-229 16,6-15 244-16</inkml:trace>
  <inkml:trace contextRef="#ctx0" brushRef="#br0" timeOffset="44331.9">23922 16233 1193 0,'66'-11'246'0,"-14"4"260"0,-13 3-158 0,-31 8-110 15,-16 3-37-15,-33 5-63 16,-12 3-21-16,-21 7-51 16,-1 8-24-16,11 6-30 15,12 2-19-15,31-10-19 0,15-3-2 16,28 1 4-16,13 2 12 31,20 8 12-31,0 2 3 0,7 3 6 16,-7 0 2-16,-24 0 4 15,-16 3 0-15,-31-6-11 16,-28-2-6-16,-29-7-14 16,-23-4-13-16,-35-12-64 0,-17-10 77 15,-12-32-16 1</inkml:trace>
  <inkml:trace contextRef="#ctx0" brushRef="#br0" timeOffset="78096.85">1122 15432 536 0,'-1'11'118'0,"-2"0"120"0,-5 0-31 16,-2 1-55-16,-2-1-16 31,-4-7-22-31,0 0-4 0,-3-4-3 16,-1 0-11-16,-7 2-28 0,0 1-17 15,-6 6-34-15,0 4-4 16,-5 12-11-1,2 8-2-15,7 5 0 0,5 2-3 32,18-2 2-32,6-8 0 0,18-8-1 15,7-3 2-15,13-8 0 0,1-2 0 16,5 0 3-16,-3-2 0 16,-3 5 2-1,-5 4 0-15,-15 3 7 16,-9 6 6-16,-14 2 3 15,-12 5 0 1,-11 2-8-16,-7 1-6 0,-8 1-4 0,-4-7-11 16,-7-15-56-1,2 0-50-15,7-11-88 16,4 2-68-16,23-2 146 16</inkml:trace>
  <inkml:trace contextRef="#ctx0" brushRef="#br0" timeOffset="78604.89">1335 15645 1508 0,'7'18'77'0,"0"6"35"0,-7 16-82 0,0 7-4 15,0 10-17-15,0 1-4 16,2-4-6-1,9-4-1-15,-3-12-1 16,-2-10 1-16,5-12 1 16,-8-10 7-16,-3-21 29 15,2-14 12-15,-2-13 16 16,0-3 5-16,6-3-5 16,4-1-5-16,4 12-17 15,0 7-7-15,4 12-23 16,4 11-9-16,0 12-12 0,-2 8-13 15,4 7-19 1,0 4-9-16,-7-7 3 0,3-1 10 16,-8-15 25-16,-6-4 17 15,-6-14 34-15,-3-7 10 16,-2-14 8 0,-1-1-2-16,9-2-12 15,5-2-7-15,7 17-6 16,6 7-2-16,-1 17-11 0,4 16-4 0,5 18-5 15,2 14-17-15,4 20-54 16,-1-2-38-16,4-2-120 16,3-4-102-16,8-25 181 15</inkml:trace>
  <inkml:trace contextRef="#ctx0" brushRef="#br0" timeOffset="79311.47">2451 15845 1602 0,'-21'-10'160'0,"-6"-7"83"16,-4 0-47-1,-9-1-106 1,-2 1-43-16,7 6-31 0,3 8-3 16,15 14-7-16,3 9-5 15,14 12-25 1,1 4-19-16,15 5-37 15,6-1-16-15,2-12-17 16,3-8 4-16,-2-16 39 16,0-9 25-16,-6-17 42 0,-3-8 20 0,-5-11 30 15,-3-8 14-15,-8-2 25 16,-2-1-1-16,-6 15-14 16,2 0-15-16,-2 23-17 15,0 13-6-15,8 19-13 16,4 19-4-16,3 23-22 15,8 6-12-15,10 13-30 16,10-2-6-16,13-17-61 16,6-11 9-16,0-32 26 0,3-17 8 15,-15-27 91 1,-2-12 14 0,-10-21 30-16,-7-8 10 15,-7-20-1-15,-8-10-6 16,-8-11-17-16,-3-6-4 0,-15 0-5 15,1 0 3-15,-2 19 3 16,-1 15 0-16,9 40 13 16,6 26-3-16,8 41-13 15,8 26-9-15,3 48-29 16,10 18-5-16,3 35-65 16,0 6-65-16,9-6-99 0,-3-16-65 15,5-45 68-15,-2-27 53 16,0-47 111-16,1-18 79 0,-6-36 43 15,2-19 45-15,-11-29 39 16,-4-18 3-16,-13-23-5 16,-7-12-25-16,-15-6-6 15,-15 1 0-15,-6 17-6 32,5 18 6-32,9 47-1 0,10 28-7 15,11 56-34-15,3 28-14 16,6 51-45-16,5 16-12 15,13 28 2-15,4 0-18 16,12-5-36-16,7-5-82 16,-3-31-137-16,5-9-128 0,13-26 198 15</inkml:trace>
  <inkml:trace contextRef="#ctx0" brushRef="#br0" timeOffset="80176.85">4314 15337 536 0,'1'0'161'16,"-1"0"149"-16,0 0-63 16,0 0-20-16,-1 3-26 31,1 0-15-31,-5 2-17 0,-3-3-6 0,-3 1-32 15,-3-2-20-15,-3 2-45 16,-9 2-22-16,-1-2-24 0,1 8-9 16,0 13-7-16,4 1-1 15,10 18-3-15,-1 6-2 16,15 12-4 0,10-1-1-16,14-1-1 15,7-4-1-15,9-11-4 16,2-11-11-1,4-12-52-15,2-15-41 0,-1-19-135 16,-3-14-94-16,6-18 188 16</inkml:trace>
  <inkml:trace contextRef="#ctx0" brushRef="#br0" timeOffset="80649.7">4650 14815 1334 0,'-24'-19'233'0,"-1"3"177"15,6 27-175-15,-3 19-62 16,9 25-103-16,10 18-36 16,16 20-20-1,9 8-4-15,9 9-5 16,6 6-21-16,0-3-55 0,1-7-8 16,-8-23-7-16,5-16 19 0,-7-34 53 15,-4-18 12-15,-2-24 16 16,-6-16 12-16,-3-21 20 15,-4-11 6-15,-3 0 6 16,2-4-5-16,-5 20-12 16,2 8-6-1,3 22-8-15,3 16-1 16,3 12-2-16,-1 16-3 16,1 0-11-16,-1 2-6 0,1-10-4 0,6-11-3 15,-1-15 1 1,5-12 0-16,1-14 2 15,0-4 3-15,-2-2 0 16,-4-4 3-16,1 12 2 16,-4 8 0-16,-4 12 2 15,1 5 1-15,0 20-3 16,-1 7 1-16,4 8-5 16,3 4-4-16,-2-5-11 0,7-4-12 15,-3-18-57-15,1-12-40 16,3-20-116-1,-13-21 120-15</inkml:trace>
  <inkml:trace contextRef="#ctx0" brushRef="#br0" timeOffset="80792.05">5129 14981 1860 0,'-19'14'132'0,"5"-3"54"0,3-2-93 16,8-10-154-16,3-10-96 15,11-8-319-15,8-13 269 16</inkml:trace>
  <inkml:trace contextRef="#ctx0" brushRef="#br0" timeOffset="81159.9">5596 15119 1652 0,'26'79'115'15,"-4"8"40"-15,-2 3-35 0,-7 1-77 16,-1-2-21-16,1-9-56 15,-2-4-14-15,5-13-5 0,-2-10 0 16,-1-18 40-16,-1-14 28 16,-4-23 45-16,-6-14 18 15,-5-22 41-15,-10-14 15 16,-9-23-5-16,-2-6 1 16,2-10-13-1,2-5-24-15,7 4-32 16,5 5-10-16,16 23-25 15,5 12-2-15,7 20 8 16,5 7-8-16,-1 12-4 16,1 7-5-16,-1 6-11 0,-2 8 3 15,-6 5 5-15,-5 2-3 16,-10 11 0-16,-2 5-4 16,-16 10-6-16,-10 3 0 0,-16 2-10 15,-1 0-14-15,-5-10-29 16,2 0-36-1,-5-18-108-15,0-11-128 0,-7-16 178 16</inkml:trace>
  <inkml:trace contextRef="#ctx0" brushRef="#br0" timeOffset="81716.51">4317 16364 1133 0,'6'9'238'0,"-3"-3"226"16,5 7-210-16,-1-2-33 15,4 2-96-15,6-1-41 0,13 1-41 16,9-4-8-1,21-1-15-15,11 0-9 0,2 0-6 16,-5 0-29-16,-15 1-66 16,-4 2-27-16,-11-1-107 15,-8-1-98 1,-6-1 193-16</inkml:trace>
  <inkml:trace contextRef="#ctx0" brushRef="#br0" timeOffset="81916.74">4262 16633 2021 0,'11'0'126'0,"3"0"76"0,11 0-14 32,11 0-37-32,7 2-33 0,15 3-69 15,12 4-24-15,-1 4-45 16,4 4-44-16,1 0-113 15,-8-2-85-15,0-3-328 16,7-12 335-16</inkml:trace>
  <inkml:trace contextRef="#ctx0" brushRef="#br0" timeOffset="82275.74">4877 16174 1166 0,'-2'-6'207'0,"2"-2"269"16,0 5-200-16,4-3-59 16,3 6-43-16,0 1-83 15,4 6-28-15,9 7-44 16,2 3-10-16,12 10-7 16,2 3 0-16,5 9 3 31,9 6 9-31,1 5 11 0,4 4 2 15,-1-2-1-15,-4-7-6 16,-6-4-10-16,-11-4 0 16,-20-7 2-16,-5 1 4 0,-19-4 2 15,-14 3 1-15,-23 1-5 16,-7-2-5-16,-17-4-12 16,-1-6-11-1,2-5-53-15,2-6-23 16,7-5-41-16,10 4-37 0,14 0-159 15,13 9 197-15</inkml:trace>
  <inkml:trace contextRef="#ctx0" brushRef="#br0" timeOffset="84119.38">6259 15864 953 0,'3'-7'234'0,"-3"0"216"16,0 5-163-16,-8-1-42 16,5 8-87-16,-2 6-33 15,-4 6-69 1,-2 8-21-16,8 19-19 15,-2 11-3-15,5 23-7 16,0 5-2-16,-5 18-4 0,2 11 0 0,-6-3 0 16,4 0-10-16,3-16-54 15,-1-16-39-15,3-25-81 16,3-14-33-16,4-24-171 16,4-17 224-16</inkml:trace>
  <inkml:trace contextRef="#ctx0" brushRef="#br0" timeOffset="84395.09">6459 16447 715 0,'11'-6'206'0,"-1"-2"246"0,-7 8-101 15,-3 11-114-15,-3 11-64 16,-4 16-113 0,3 5-31-16,4 4-25 0,4 3-2 31,14-10-3-31,1-7-2 0,19-13-2 15,4-9 0-15,9-14 28 16,-2-9 19-16,-8-18 25 16,-7 0 11-16,-16-7-1 0,-10 1-6 15,-19-3-12 1,-4 1-10-16,-13 6-26 16,-10-1-10-16,-9 13-52 15,-7 2-40-15,10 17-137 16,6 7-136-16,19 10 193 0</inkml:trace>
  <inkml:trace contextRef="#ctx0" brushRef="#br0" timeOffset="85172.02">6975 16502 1092 0,'18'30'187'15,"-4"2"252"-15,-2 3-339 16,-2-2-10-16,-1-6-55 15,1-4-5-15,1-13-30 16,1-6 5 0,3-8 38-16,2-4 16 15,2-14 28-15,-2-2 7 16,2-4-9-16,-1-1-6 0,-3 4-22 16,-1 5-16-16,-2 15-32 0,5 8-11 15,0 21-31-15,7 12-23 16,4 3-46-16,7-1-25 31,4-9-6-31,4-6 24 0,0-20 57 16,-1-3 43-16,-9-12 68 0,-6-6 18 15,-9-7 22 1,-11 0-5-16,-11-2-31 16,-7-8-16-16,-7 4-41 15,-4-2-19-15,8 6-22 16,5 8-12-16,5 11-30 15,6 2 0-15,17 3 8 16,0 3 12-16,19 0 41 0,0 0 13 16,3-3 22-16,3-9 22 15,-3 0 37-15,-2-2 30 16,-9-5 17-16,-1 1-6 16,-17 3 2-1,-4-1-11-15,-21 5-13 0,-7 0-8 0,-12 8-26 16,-5-1-17-16,-3 12-23 15,5 13-9-15,9 10-17 16,8 9-7 0,9 6-9-1,13-5-2-15,19-7-2 0,3-7 4 0,17-10 7 16,-2-1 7 0,0-3 5-16,3 1 2 15,0-1 1-15,-3-1 0 0,-12 1-1 16,-7-2-10-16,-19 2-31 15,-8 1-14-15,-17 5-36 16,-1-5-4-16,-1-2 23 16,3-4 21-16,12-14 66 15,6-8 31-15,7-11 24 16,14-7-1-16,15-4-15 16,13-5-9-16,7 3-16 0,-1 3-5 15,-3 4-15-15,-6 5-5 16,-7 8-38-16,-6 2-41 15,-6 0-593-15,-1 2 452 16</inkml:trace>
  <inkml:trace contextRef="#ctx0" brushRef="#br0" timeOffset="85781.96">8983 16479 1762 0,'-14'25'130'0,"-5"3"93"0,-3 2-154 16,-6 3-19-16,-5 5-51 16,-2-5-25-16,8 12-61 15,10 0-28-15,17 11-32 31,9-1-1-31,24-8 38 0,7-9 32 0,10-22 61 16,2-7 38-16,4-18 70 16,-6-7 14-16,-4-8 38 15,-5-4-7 1,-14-2-29-16,-7 1-6 0,-17 14-39 16,-7 5-13-1,-14 21-29 1,4 16-24-16,3 22-44 0,8 8-9 15,15-5 3-15,12-8 17 0,14-30 51 16,8-15 27-16,11-26 69 31,-2-11 17-31,-6-9 26 0,-8-2-4 0,-18 5-45 16,-10-4-10 0,-18 7-37-16,-15 5-15 15,-23 9-19-15,-14 7-20 16,-6 18-57-16,-1 7-34 0,11 11-106 15,12-4-85-15,26-12 159 16</inkml:trace>
  <inkml:trace contextRef="#ctx0" brushRef="#br0" timeOffset="86059.94">9853 16651 1390 0,'17'26'248'0,"-4"4"343"16,-23 0-427-16,-17 2-38 0,-17 4-49 15,-5-1-16-15,4-4-37 32,11-2-12-32,23-13-21 0,8-4-7 0,21-12-3 15,12 0 1-15,18 2 17 16,11 6 11-16,-2 6 9 31,-1 5 3-31,-22 14-3 16,-11 0-6-16,-24 13-7 0,-21 3-6 0,-19 3-27 15,-15 0-22 1,-8-10-40-16,-4-2-22 16,2-20-77-16,15-9-48 0,15-28 129 15</inkml:trace>
  <inkml:trace contextRef="#ctx0" brushRef="#br0" timeOffset="86342.03">10021 16692 662 0,'65'-52'241'0,"-13"11"261"16,-12 11-103-16,-28 23-108 16,9 14-32-16,-18 24-61 0,-1 17-37 15,-1 24-66 1,-12 5-35-16,8 13-37 16,-7 2-11-16,7 9-19 15,6-7-10-15,5-12-20 16,5-8-8-16,4-26-14 0,-1-17-6 0,5-21-25 31,2-10-10-31,2-18-38 0,-1-13-31 16,1-12-127-16,1-4-165 15,-4-7 260 1</inkml:trace>
  <inkml:trace contextRef="#ctx0" brushRef="#br0" timeOffset="86457.05">10212 16942 1528 0,'-14'7'223'15,"5"1"181"-15,10 1-213 0,13-7-51 32,15-4-95-32,7-9-25 15,19-3-35-15,4-10-33 16,7-17 29-16</inkml:trace>
  <inkml:trace contextRef="#ctx0" brushRef="#br0" timeOffset="116205.7">20372 3828 454 0,'0'0'142'0,"-5"-10"151"16,7 10-42-16,-2 0-77 16,-2 2-36-1,2 11-55-15,-8-9-1 0,2 1-1 16,-2-2-6-16,8-1 1 15,0-2 1-15,0-2 1 16,10-4-8 0,-1-8-17-16,-7-10-10 0,-2-4-17 15,-3-5-2-15,-12-5-4 16,4 0-6-16,-6 6-4 16,-4 1-2-16,-2 13-3 15,-1 9-1-15,-12 7-2 16,7 7 0-16,-5 17-3 15,1 11-2-15,-2 11 0 16,7 12-1-16,2 8-3 16,-1 4-18-16,16-5-9 15,5-6-1-15,17-16 4 16,10-6 19-16,7-12 12 16,5-7 5-16,-3-13 11 15,8-7 3-15,-10-15 10 16,7-10 1-16,-3-10-3 15,-7-4-1-15,-6-6 1 16,-2-1-3-16,-9 12 1 0,-5 3-3 0,7 15-9 31,-9 10-5-31,-7 14-8 0,1 14 1 0,-3 11-2 32,4 7 2-32,-1 4-1 15,6-1 0-15,1-3-1 0,11-6 1 16,12-9 1-16,-5-6 9 15,14-13 22-15,-8-5 7 0,11-18 16 16,5-5 0-16,1-12-19 16,-2-6-6-16,-3-4-14 15,-8 7-7-15,-5 8 7 16,-1 11 0-16,-10 22 1 16,-5 5-2-16,-9 25-9 15,-6 14-2-15,-2 8-4 16,0 2 0-16,5 2 0 15,5-2-1-15,7-15 1 16,1-5 0-16,1-14 3 16,-2-11 3-16,-6-13 5 0,-1-10 1 15,-4-15 6-15,-1-6 2 16,-5-9-2-16,3-6 0 16,5-1 2-16,2-1-4 15,11 8-2-15,7 9-2 0,9 9-11 16,7 4-1-16,6 7-1 15,1-4-2 1,3 7 0 0,-7 4-18-16,-1-3-50 15,-3 5-36-15,-5-2-109 0,-5 0-89 16,0 8 172-16</inkml:trace>
  <inkml:trace contextRef="#ctx0" brushRef="#br0" timeOffset="116857.49">21175 3856 1225 0,'-2'21'203'16,"-5"-5"111"-16,5-5-89 0,8-7-27 31,2-7-90-31,13-8-22 16,2-5-40-16,4-7-15 0,2 1-21 16,2-4-4-16,2 0-1 15,-4 0-2-15,1 0 0 16,-8 0 0-16,-10 3 11 15,-2-3 13-15,-12 6 15 16,-12 6 3-16,-18 6-4 0,-5 11-14 16,-14 19-13-1,-1 13-5-15,0 17-6 16,9 5-2-16,9 12-8 16,8-3-2-16,22-4 3 15,4-4-23-15,27-11-8 16,9-2-11-16,14-12-38 15,6-8 13-15,5-14 6 16,5-6 11-16,5-10 35 16,-6-8 9-16,-5-14 13 15,-2-7 8-15,-15-7 17 0,-5-8 10 16,-10-6 14 0,-9-4 7-16,-17 17-6 0,-2 5-2 0,-26 25-15 15,-7 12-9 1,-12 17-13-16,-9 15-10 15,-6 9-4-15,5 1-1 0,17-2-5 16,16-6-8 0,22-10-2-16,11-7 0 15,14-9 7-15,5-5 8 16,6-7 7-16,1-14 3 0,1-2 9 16,-5-12 4-16,-2-1 4 15,-2-3-2-15,-12 9-2 16,-4 10-3-16,-10 25 8 15,-10 14 5-15,-7 20-1 16,-2 7-3-16,4 6-11 16,1-1-7-16,11-10-5 0,3-4-2 15,11-15-25 1,8-8-28-16,3-10-112 16,10-9-147-16,12-19 176 15</inkml:trace>
  <inkml:trace contextRef="#ctx0" brushRef="#br0" timeOffset="118450.63">22985 3740 758 0,'0'-2'127'16,"-2"-11"102"-16,2-1-7 15,-6-5-57-15,1-6-16 16,-3 8-25-16,-1-1-8 0,1-1-22 15,3 7-10-15,7-2-10 16,2 4-6-16,17 4-19 16,2 0-2-16,7 6-9 15,0 0-3-15,4 9-3 0,-8 4-9 16,0 7-15-16,-8 5-6 31,-6 4-3-31,-6-2-2 0,-16 4-2 16,-5 1 1-16,-12 2-1 15,-6-2 2-15,-7-2 1 16,-4 0 0-16,-13-8-1 16,4 1 0-16,1-2 0 15,3-4 1-15,17 2 2 16,7-5 0-16,14-1 0 0,5 0 1 16,13 4 6-16,6 2 4 15,22-2 9-15,7 5 4 16,18-6-3-1,8 2-2-15,-6-4-7 0,-7-3-3 16,-3-3-9-16,-6-7-25 16,-13-2-122-16,0-7-117 15,-17-11 135-15</inkml:trace>
  <inkml:trace contextRef="#ctx0" brushRef="#br0" timeOffset="118867.79">23600 3839 1014 0,'9'-2'200'0,"-1"4"147"0,-2 1-110 16,-2 7-11-1,-8 4-78-15,0 1-19 16,-1 9-46-16,-8 1-21 16,-9 4-29-16,-8 1-10 0,-11 1-17 15,-3 4-6-15,-6-5-50 16,2 0-34-16,3-6-114 16,2-2-116-16,10-11 180 15</inkml:trace>
  <inkml:trace contextRef="#ctx0" brushRef="#br0" timeOffset="119107.7">23267 3910 1325 0,'3'5'157'0,"7"-4"138"16,1 4-63-1,3-2-31 1,5 5-48-16,3 3-59 15,1 2-22-15,0 6-35 0,-5 6-17 0,5 9-20 16,-8 4-3-16,7 5-4 16,1 1 6-1,3-5-60-15,4-2-36 16,5-10-191-16,4-5-238 16,-1-18 306-16</inkml:trace>
  <inkml:trace contextRef="#ctx0" brushRef="#br0" timeOffset="119498.42">24398 3416 862 0,'14'0'164'0,"-4"0"-38"0,-1 5 212 15,-4 4-117-15,-2 18 13 16,-3 3-37-16,-5 16-61 15,1 8-15-15,-3 7-35 16,4 7-21-16,0 6-38 16,-3 2-9-16,4-1-11 15,2 1-4-15,3-10-1 0,-3-3-15 0,0-17-46 16,5 1-40-16,-5-18-130 16,2-9-122-16,-4-12 196 31</inkml:trace>
  <inkml:trace contextRef="#ctx0" brushRef="#br0" timeOffset="119744.66">24136 3968 1587 0,'6'0'149'0,"7"2"72"0,6 6-3 15,9 6-57-15,-1 5-49 16,10 15-42-16,-7 9-13 16,-4 6-22-16,-2 0-10 15,-3-8-19-15,-6-6-7 0,14-5-49 16,2-7-40-16,-2-12-156 16,1-3-134-16,-2-21 207 15</inkml:trace>
  <inkml:trace contextRef="#ctx0" brushRef="#br0" timeOffset="119956.01">24635 3880 1607 0,'14'8'153'0,"-8"3"52"0,-6 12 11 16,-16 17-82-16,-10 9-42 15,-25 14-38-15,-10-2-9 0,-2 1-24 16,6-8-36-16,11-13-120 16,18-4-93-16,1-8 111 15</inkml:trace>
  <inkml:trace contextRef="#ctx0" brushRef="#br0" timeOffset="121584.46">18664 4853 756 0,'-15'-2'97'15,"0"-2"45"-15,-3 0-10 0,-2 3-39 16,-1 1-23-16,2 1 8 16,0 1 24-16,5 1 10 15,1 2 8-15,4-3-1 16,1-1-6-16,8 2-1 16,5 2-1-16,20-3 6 15,18 1-3-15,23-2-27 16,16 1-14-16,19-5-39 15,0 0-16-15,-11 1-15 16,-10-4-11-16,-15 3-64 16,-7 1-34-16,-18 2-85 15,-13 0-41-15,-18 3-145 16,-9 2 208-16</inkml:trace>
  <inkml:trace contextRef="#ctx0" brushRef="#br0" timeOffset="121817.09">18378 5142 1612 0,'24'6'154'0,"10"-5"143"16,6 1-54-16,15-10-31 15,7-6-48-15,7-2-94 16,11 0-31-16,6 2-34 0,-6 3-20 15,-4-1-55 1,-7 4-46-16,-9 1-115 16,3 6-68-16,-1 1 161 0</inkml:trace>
  <inkml:trace contextRef="#ctx0" brushRef="#br0" timeOffset="122127.82">19123 4416 1584 0,'-2'-8'147'15,"2"2"96"-15,2 6-4 0,12 0-39 16,0 3-38-16,13 10-59 31,4 2-14-31,9 19-37 0,9 3-17 16,9 12-22-16,8 6-6 15,1 9-7-15,-9 0 1 16,-17 6-1-16,-9 2-1 0,-29-4-2 16,-8 0 0-1,-33-8-11-15,-14-8-13 0,-16-2-43 16,-9-6-24-16,7-12-67 16,3-4-54-16,11-15-189 15,6-4 226 1</inkml:trace>
  <inkml:trace contextRef="#ctx0" brushRef="#br0" timeOffset="122838.99">20449 4761 1447 0,'10'-6'108'0,"-7"1"47"16,-3-2-18-16,-13 2-23 15,-6 2-48-15,-11 6-47 31,-11 5-10-31,-7 17-9 16,-11 6-2-16,10 15-2 16,8 5-2-16,27-6-1 0,14-4 1 15,24-12 8-15,12-10 7 16,11-7 17-16,2-10 9 16,0-5 14-16,-9-8 8 15,-3-3 4 1,0 1-2-16,-12 2-13 0,-6 1-11 0,-6 10-21 31,-6 7-8-31,-7 12-8 0,0 14-3 16,0 8 0-16,5-2 1 0,14-4 2 15,6-10 0-15,4-12 11 16,-1-10 11-16,8-5 31 16,1-6 18-16,-4-9 24 15,-3-3-2-15,-13-4-16 16,-12-8-17-16,-15 1-31 15,-12-1-15-15,-16 2-28 16,-7 2-18-16,-3 7-40 16,-2 7-27-16,10 3-87 15,6 3-79-15,21 4 147 0</inkml:trace>
  <inkml:trace contextRef="#ctx0" brushRef="#br0" timeOffset="123113.99">21080 4763 1435 0,'41'2'165'16,"-12"1"139"-16,-6 0-59 0,-21 3-51 16,-7 1-41-16,-23 0-59 15,-5 3-25-15,-15-4-33 16,4 4-12-16,10 1-13 16,11-5-5-1,22 5-8 1,12 2 1-16,14 7 2 0,11 1 4 15,1 5 1-15,-3 6-4 16,-11 3-1-16,-11 1-1 16,-12 5-4-16,-12-6-11 0,-17-1-34 15,-12-1-29-15,-17-12-71 16,3-1-41-16,-4-15-213 16,10-2 234-16</inkml:trace>
  <inkml:trace contextRef="#ctx0" brushRef="#br0" timeOffset="123342.12">21342 4484 1234 0,'38'-3'241'31,"-2"3"271"-31,-15 27-291 0,-5 9-25 16,-12 17-77-16,-4 11-29 15,-4 7-42 1,-7 4-18-16,-2 2-16 15,-1-2-5-15,8-11-10 16,2-5-10-16,9-18-39 16,3-10-27-16,5-10-59 15,-1-9-65-15,4-12-236 0,0-9 261 0</inkml:trace>
  <inkml:trace contextRef="#ctx0" brushRef="#br0" timeOffset="123498.83">21319 4787 1790 0,'-21'15'155'0,"8"-2"79"16,10-3-6-16,25-10-101 15,15 0-29-15,15-11-52 16,5-7-15-16,2-1-92 0,0-4-58 16,-7 5 65-16</inkml:trace>
  <inkml:trace contextRef="#ctx0" brushRef="#br0" timeOffset="124245.04">22903 4479 901 0,'-10'6'166'0,"1"2"185"16,5 3-106-16,3-4-24 15,1 2-38-15,3-3-51 31,-3 4-15-31,3 4-33 0,-3 7-18 0,-6 5-29 16,-12 9-9-16,-13 8-23 16,-4 9-6-1,-9 12-2-15,-6 1 1 16,2-2 3-16,6-6 4 0,9-14-3 16,14-9 1-16,8-10-1 31,6-7-2-31,10-7 0 0,7-2 0 15,12-8 1-15,4 1 0 0,10 2 2 16,5 2 0 0,7 3 0-16,7 0-1 0,1 3-1 15,2 1-3-15,-9-4-39 0,-9-1-22 32,-13-7-75-32,-7 0-77 15,-11-8 124-15</inkml:trace>
  <inkml:trace contextRef="#ctx0" brushRef="#br0" timeOffset="124499.04">22981 4918 1319 0,'4'0'167'0,"7"4"215"15,0-1-140-15,0 7-36 16,-5 3-40-16,0 9-85 15,-3 3-25-15,-12 19-26 0,3 11-12 32,-15 7-10-32,-1 9-3 15,5-4 0-15,-4-5-1 16,15-5-29-16,0-7-19 0,10-12-52 0,1-6-39 31,9-18-120-31,0-9-101 0,5-23 196 16</inkml:trace>
  <inkml:trace contextRef="#ctx0" brushRef="#br0" timeOffset="124812.18">23737 5033 1490 0,'5'6'172'0,"-2"7"106"0,-3 1-2 16,-3 5-110-16,-10 6-49 0,-4 3-69 15,-8 5-13-15,-12 7-20 16,-10-1-6-16,-7-1-11 15,-1-3-32-15,-2-4-89 16,5-7-62 0,11-10 86-16</inkml:trace>
  <inkml:trace contextRef="#ctx0" brushRef="#br0" timeOffset="125028.62">23327 4955 1299 0,'3'4'251'0,"2"3"-136"0,3 1 209 0,1 5-145 0,8 7 13 15,9 4-48-15,10 5-76 0,5 8-18 0,11 3-26 16,0 9-8-16,2-2-14 16,-5 0-15-16,-7-1-55 15,-4-5-52-15,0-11-231 16,0-3 206-16</inkml:trace>
  <inkml:trace contextRef="#ctx0" brushRef="#br0" timeOffset="125457.41">24472 4697 837 0,'19'0'157'0,"-3"0"102"16,-11-3 28-16,-5 3-85 0,0 3-40 15,-8 2-26-15,-2 6-16 16,1 8-27-16,-2 7-14 0,8 20-22 16,1 8-16-16,2 17-11 15,0 0-5-15,3 3-18 16,-3 0-2-16,5-8-3 31,0-1 8-31,-2-15-39 16,-2-9-33-16,-1-8-98 0,0-11-104 0,5-6 148 31</inkml:trace>
  <inkml:trace contextRef="#ctx0" brushRef="#br0" timeOffset="126063.68">24256 5162 804 0,'-2'2'140'16,"-7"-2"128"-16,-7 0-30 15,-4-2-74-15,1-1-31 16,3 0-41-16,5-2-6 16,5 5 8-16,6 3 4 15,9 8-1-15,5 10-7 16,12 10-20-16,-1 5-16 0,10 12-26 15,1-6-9 1,-6-4-25-16,3-1-25 0,-9-12-76 16,-4-6-63-16,-6-8 85 15</inkml:trace>
  <inkml:trace contextRef="#ctx0" brushRef="#br0" timeOffset="126310.42">24639 5211 1195 0,'4'-10'170'16,"2"6"235"-16,-5 1-194 16,-2 12-13-16,-9 8-38 15,-2 21-78-15,-6 6-19 0,-13 8-27 16,-1 4-17-16,-2-4-34 15,1-5-37-15,17-6-121 16,-2-8-292-16,18-16 275 16</inkml:trace>
  <inkml:trace contextRef="#ctx0" brushRef="#br0" timeOffset="-45918.81">23048 12055 1052 0,'17'-11'130'16,"0"3"114"-16,-7-3-13 16,-1 7-51-16,-7-1-16 0,7 3-35 15,-6 2-11 1,2 0-28-16,3 5-22 0,-8 12-19 31,0 12-8-31,-5 20 0 16,-6 12 0-16,7 26-14 0,-4 4-9 15,0 9-12-15,8-3-12 0,3-16-46 16,3-12-31 0,8-26-107-16,2-10-80 0,3-25-335 15,3-3 346-15</inkml:trace>
  <inkml:trace contextRef="#ctx0" brushRef="#br0" timeOffset="-45638.81">23393 12349 1330 0,'19'-2'166'0,"-2"13"115"16,-4 3-63-16,-10 19-108 16,-3 7-44-16,-9 13-51 15,2 1-11-15,3-4-12 16,4-7-2-16,9-19 1 16,9-10 3-16,13-16 35 15,5-10 34-15,5-15 46 31,-4-8 17-31,-11-7-2 0,-8-7-24 16,-18 1-43-16,-10 1-17 16,-21 1-41-16,-7 8-23 15,-9 20-26 1,2 8-20-16,8 12-83 0,8 6-69 16,21-2 120-16</inkml:trace>
  <inkml:trace contextRef="#ctx0" brushRef="#br0" timeOffset="-45169.93">23859 12372 1200 0,'7'14'152'0,"-7"8"89"16,-7 7-40-16,-11 13-93 15,1 7-37-15,1 3-38 0,3 0-9 16,20-11-20-16,-1-7-4 16,22-14 15-1,2-9 27-15,0-13 41 16,4-10 15-16,-12-15 4 15,3-1-17-15,-11-10-29 0,-4 3-10 0,-7 10-18 16,0 6-8 0,-3 14-6-1,1 15-5-15,3 13-4 16,0 6-5-16,7-1-5 0,10-3 1 16,1-6 3-16,6-9 3 0,1-13 41 31,4-7 22-31,-3-14 30 0,-3-7 12 0,-12-7-26 15,-5-4-21-15,-18-9-38 16,-9-3-25-16,-10 2-57 16,0 0-39-16,2 14-89 0,3 5-71 31,12 18 143-31</inkml:trace>
  <inkml:trace contextRef="#ctx0" brushRef="#br0" timeOffset="-44085.11">24679 12390 893 0,'22'-4'128'16,"-3"-7"118"-16,-2-1-16 16,-7-4-29-16,-2-3-21 0,-8-3-47 15,-4-2-17-15,-5-7-28 16,-4 1-10-1,-10 0-20-15,-3-6-14 0,0 10-37 16,-4 4-9-16,0 19-6 16,-2 6-5-1,2 26-6-15,2 7-4 16,10 11-4-16,7-6 2 16,13-8 8-16,7-7 7 0,12-17 18 15,1-3 17-15,8-9 34 16,-5-9 14-1,-7-11 21-15,-4-3-1 0,-6 0-3 16,-5-7-8-16,-2 7-23 16,-1 0-12-16,0 23-20 15,0-5-5-15,0 27-4 0,0 13-2 0,0 17-9 16,0 11-4 0,-1 7-5-16,1 7-15 15,-5 2-37-15,-1-6-25 0,-1-7-49 16,0-8-18-16,-4-17-70 15,1-7-69 1,5-18 163-16</inkml:trace>
  <inkml:trace contextRef="#ctx0" brushRef="#br0" timeOffset="-43733.45">24848 12271 1526 0,'1'0'204'0,"-2"5"143"0,-4 9-144 16,-6 7-44-16,1 9-85 16,-2 3-32-16,4 11-35 15,0 6-3 1,3 12-21-16,1 4-7 0,5-3 1 16,7-8 0-16,13-20 8 15,4-13 21-15,11-22 20 16,10-9 12-16,-5-21 48 15,-2-11 2-15,-9-13 8 16,-22-3-4-16,-6-4-37 16,-12-1-14-16,-18 2-22 15,-1 8-10-15,-7 16-17 16,5 14-11-16,-1 19-39 0,7 6-26 16,9 10-61-16,10 2-65 0,7 7-301 31,4 7 305-31</inkml:trace>
  <inkml:trace contextRef="#ctx0" brushRef="#br0" timeOffset="-43414.63">25190 12631 1750 0,'2'11'145'0,"-7"1"49"16,-8 0-17-16,-7 2-76 0,-4 0-30 16,-3 3-19-16,4 4-4 31,5-2-19-31,6 3-9 16,12 1-13-16,1 1-5 15,17 3 1-15,-1 6 0 0,-3 6 0 16,0 4-1-16,-9-8-2 15,4-1 0-15,-12-8-5 16,-8-3-4-16,-16-4-22 0,-23-1-19 16,-26-7-52-16,-9-5-63 15,-10-6 92 1</inkml:trace>
  <inkml:trace contextRef="#ctx0" brushRef="#br0" timeOffset="-26051.18">23459 13422 851 0,'8'5'156'15,"-3"5"126"-15,3-6-38 16,-3 12-100 0,-2 2-40-16,2 10-57 0,-5 11-16 0,-7 18-25 15,-2 12-8-15,-4 12-21 16,4 6-18-16,-2-10-10 15,3-3 4-15,8-22 19 16,1-14 29 0,9-22 61-16,-1-10 29 15,4-19 46-15,1-7 10 0,2-20-20 16,4-5-19-16,2 2-41 16,4 2-20-16,4 18-22 15,-10 13-9 1,1 21-9-16,-6 13-1 0,-4 14-6 15,4 1-16-15,-4 4-13 16,0-1-5-16,5-12 0 16,1-13 15-1,3-17 18-15,2-6 14 16,4-16 24-16,-4-5 18 0,6-7 26 16,-9-3-2-16,0 4-5 15,-2 3-15-15,-2 24-26 16,-3 9-7-16,-4 25-18 15,-3 9-9-15,-4 8-43 16,-1 0-29-16,0-8-89 16,4-8-72-16,3-17-321 15,5-4 325-15</inkml:trace>
  <inkml:trace contextRef="#ctx0" brushRef="#br0" timeOffset="-25914.73">23972 13629 1478 0,'-5'-14'182'0,"-3"1"121"0,5 5-91 16,5 7-116-16,1-1-86 0,8 2-165 15,3-6-160-15,12 12 163 16</inkml:trace>
  <inkml:trace contextRef="#ctx0" brushRef="#br0" timeOffset="-25550.46">24409 13798 1421 0,'-14'-14'227'0,"-5"1"261"15,-3-6-352-15,-5 10-23 16,-6 12-82-16,-2 17-19 16,5 23-21-16,10 4-13 0,17 7-35 15,10-12-8-15,22-15 7 16,2-14 11-1,7-18 37-15,-1-11 21 16,-9-9 42-16,-8-2 23 0,-5-1 17 16,-9-2 8-16,-14 6-6 15,8 8-18 1,-9 15 0-16,4 6-15 16,6 21-23-16,-8 4-7 0,10 15-20 15,1-1-4-15,9 6-11 16,-3 1-7-16,-7 1-40 0,-5 0-27 31,-9-3-60-31,-2 1-30 0,-12-3-51 0,-2-4-45 16,-12-7 151-1</inkml:trace>
  <inkml:trace contextRef="#ctx0" brushRef="#br0" timeOffset="-25215.33">24564 13561 1587 0,'25'-20'206'16,"0"9"125"-16,-12 22-127 31,-2 17-37-31,-10 26-67 0,-1 10-16 0,0 15-36 16,-1 3-18-16,1-4-28 15,0-7-7-15,3-16-8 16,5-14 1-16,1-16 2 15,2-14 4-15,2-17 13 16,4-10 14 0,1-11 18-16,4-6 4 0,0 3 0 15,3 8-7 1,0 19-16 0,-1 8-3-16,-3 23-9 0,-4 11-22 15,-3 13-33-15,-1 2-36 16,4-5-157-16,-1-8-179 15,-2-11 234-15</inkml:trace>
  <inkml:trace contextRef="#ctx0" brushRef="#br0" timeOffset="-24540.7">23879 13088 795 0,'-6'3'181'15,"3"-3"119"-15,4-6-28 16,10 0-24-16,8-2-62 15,3 5-37-15,3 12-69 16,2 5-33-16,5 12-38 16,-2 2-1-16,3 5-99 15,-2-9-87-15,-2-7 100 0</inkml:trace>
  <inkml:trace contextRef="#ctx0" brushRef="#br0" timeOffset="-23485.47">23969 14823 1143 0,'3'1'150'0,"0"1"130"16,4 0-43-16,-4-2-56 15,1-2-29-15,1-3-37 16,-3-6-13-16,-2-1-31 16,0-1-12-16,-5-1-28 0,0-5-12 15,-1-5-6 1,-3 2-2-16,-6-1-4 16,-5 2-1-16,-7 13-10 15,0 8-7 1,-8 19-16-16,7 16-7 0,0 17-14 15,6 0-7 1,7 5 5-16,4-2 6 0,15-13 20 16,0-4 11-16,10-14 11 15,1-10 2-15,-1-14 8 16,10-9 8-16,2-15 19 16,0-6 6-16,4-9 21 0,0-2 2 15,-1-5 9-15,3-1 10 16,-2 4-12-16,-3 7-2 15,-11 12-19-15,-4 11-10 0,-9 23-7 16,-4 10-8-16,-4 21-9 31,-4 11-6-31,-4 18-26 16,2 6-20-16,-2 7-47 16,1-1-45-16,5-8-78 15,0-11-57-15,8-22 140 16</inkml:trace>
  <inkml:trace contextRef="#ctx0" brushRef="#br0" timeOffset="-23198.27">24207 14843 1339 0,'0'0'179'0,"5"7"145"16,-5 8-88-16,0 12-110 15,-5 11-51-15,5 9-61 16,8 7-14-16,6 0-16 15,11-7-6-15,10-14-3 16,-3-9 3-16,6-18 15 16,-2-11 15-16,-9-15 48 0,-2-7 28 0,-11-16 46 15,-4-1 8-15,-15-9-24 32,-6 1-24-32,-13 3-49 0,-11 8-21 15,-12 17-49 1,-6 13-33-16,-1 22-79 15,2 13-57-15,14 9-143 16,13 13 182-16</inkml:trace>
  <inkml:trace contextRef="#ctx0" brushRef="#br0" timeOffset="-22870.94">24747 14895 1557 0,'-2'-1'192'0,"-1"2"94"0,-2 4-70 15,-6 3-27-15,-3 8-68 16,-7 1-19-16,1 7-36 31,1-4-20-31,3 6-31 0,5-1-11 0,5-3-3 16,6 3-1-16,6-3 0 15,5-1-1-15,8 1-1 16,3 0 1-16,-4-3 1 16,-1 3 0-16,-17 3-2 31,-6 3-2-31,-18 4-9 0,-4 1-15 16,-12-5-48-16,-6-2-48 15,-9-7-105-15,2-7-108 0,-33-24 186 16</inkml:trace>
  <inkml:trace contextRef="#ctx0" brushRef="#br0" timeOffset="58686.26">9409 2357 787 0,'4'9'101'16,"2"-4"141"-16,-3 1-208 0,-5-6-14 16,-5-2 33-16,-11-7 56 15,-2 0 22-15,-2-3 9 16,4 5-23 0,2 2-39-16,2 3-15 15,3 2-17-15,-5 11-3 16,4 5 3-16,-1 3 4 0,-4 6 5 15,-4 0-1-15,-4 2-9 16,-2-1-9 0,0-8-15-1,-7 0-5-15,-6-12-8 0,-1 4-2 0,-12-9-4 16,-7 2-1 0,-22 5-2-16,-16-3-9 15,-19 8-1-15,-11 1-1 16,2 8 3-16,1 3 6 0,-16-1 4 15,-3-2 1-15,0-11 5 16,4 0 4 0,15-6 8-16,4-5 5 0,6-11 5 0,1-4-2 15,16-15-4 1,12-3-5-16,5-17-1 16,7-4-2-16,1-14-2 0,-1-3-2 0,3-6-5 31,0-5-1-31,11 5-4 15,5 0 0-15,17 9 4 16,7 3 3-16,13 5 6 0,15 0 2 16,14-11-6-16,14-6 3 15,16-13-8-15,10-3-1 16,25-3 1 0,6 1-5-16,8 5 0 0,-4 2 0 0,6 8 0 15,-2 2-2 1,14 11-2-1,14 5-2-15,2 8 0 0,5 9-1 16,4 13 1-16,-3 4 0 0,12 15 2 16,0 7 1-16,0 11 2 15,-7 7-1-15,-16 12 1 0,-2 4 0 16,-2 7-1-16,1 4 2 31,-2 1 0-31,-4-4 0 16,-8 3-1-16,6-1 1 0,2 8-1 15,-1 0-1-15,-2 7 0 16,-16 6-1-16,-26 4-10 16,-12 3 0-16,-32 10-4 15,-7 1 0-15,-16 7 10 16,-7-2 2-16,-4-5 4 16,4-6 1-16,-11 0 2 0,2-2 1 15,-11 5-3 1,-11 2-3-16,-19 9-12 15,-10-3-15-15,-25 6-22 0,-9-1-19 0,-16-3-97 32,-11 1-366-32,-21-25 341 0</inkml:trace>
  <inkml:trace contextRef="#ctx0" brushRef="#br0" timeOffset="70505.93">11462 6766 459 0,'11'-6'117'0,"3"-2"123"0,3-10-3 32,6-1-39-32,-1-1-31 0,-8 6-61 15,-3 3-23-15,-11 6-22 16,-8 3-6-16,-9 6-11 15,-7 5-9-15,-3 4-21 0,2-4-3 16,8-1-3-16,9 0 2 31,16-2 24-31,1-1 21 0,11-4 25 16,-2-1 0-16,-7-4-21 16,2 2-14-16,-17-1-17 15,-7 0-3-15,-3 3-8 16,-10-2-5-16,10 2-12 15,-2 2-3-15,7-2-1 0,9 0-2 0,0 3 5 16,3 0 2-16,7 3 9 16,-1 1 5-16,-3-1 16 31,4 2 5-31,-10 0 11 0,-2 3-6 0,-2 3-11 16,-3 3-7-16,7 9-18 31,0 5 2-31,-4 15 0 15,-1 11-3-15,3 3 1 0,2 7-1 0,10-13-4 16,4-8 0-16,0-16 1 16,3-10 2-16,1-10 2 15,-6-9 2-15,-1-2 3 16,-6-4 0-16,-3 3 0 16,-1-1-1-16,-1 2-5 15,-3-4-2-15,3 7-2 16,-1-2-3-1,4 1-1-15,8 2-1 16,-5 0 1-16,4 2 3 0,8 5-1 16,5-3 1-16,10 1-1 0,5 2 0 15,4-5 1-15,9 4 0 16,7-3 1 0,7 4 0-16,-1-10 0 15,6 0 0-15,-1-3 3 16,-4-7-1-16,-19 2 1 15,-10-7 0-15,-14 2-2 16,-5 5 1-16,-6-3-2 16,5 13 0-16,-6 4-2 0,1 0 0 15,1 12 1-15,-4-3 1 16,0-7 2 0,2 2 2-16,-6-9 5 0,-1-2 0 0,4-10 5 15,-6 1-1 1,1-9-1-16,-1-3-2 0,4-2-3 15,-5-5-1-15,0 3-2 32,-3-2-1-32,-2-4 0 0,2 4 0 15,-5-5 0-15,2-5 1 16,-5-9 1-16,3-5 0 16,6 0-2-16,6 3-1 15,7 17-1-15,-2 10 1 16,4 13 0-16,-10 5 0 0,0 4 1 15,0 4 4-15,-6 0 7 16,3-4 6-16,0 0 4 16,0 0-2-16,-5-6-3 15,4 0-4-15,-6-1-6 16,4 3-3-16,-1 1-7 0,-4-1-1 16,-2 3-2-1,4 1 0-15,-10 3 4 0,-6 2 0 16,-6 4-1-16,-18 1 0 15,-12 2 1 1,-15-2 0-16,-14-9 1 0,4-2 1 16,-4-15 0-1,11-3-2-15,11-3-4 16,2 3-3-16,16 10-23 16,3 9-18-16,6 17-40 0,3 8-32 0,5-1-136 15,10 1 151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42:44.6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18304 7471 1054 0,'-3'8'9'16</inkml:trace>
  <inkml:trace contextRef="#ctx0" brushRef="#br0" timeOffset="1076.99">17690 7562 868 0,'-6'7'-39'0,"-4"8"-46"16,2 3-27-16,-1 5 96 15,-2 1 73 1,6-7 123-16,1-1 43 15,13-6 21-15,5 1-30 0,10-10-90 16,12 4-41-16,8-2-56 16,18-3-13-1,15-3-12-15,15-3 7 0,23-4 36 16,6 1 11 0,13 1 13-16,7-2-2 0,10 7-30 0,5 2-8 31,-1-3-20-31,-11 3-7 15,-18-5-2-15,-8-2-2 0,-17 0 9 16,-11-8 2-16,-27 3-2 16,-17 1-3-1,-24 4-4-15,-9-3-1 0,-13 8-5 16,-8 0-2-16,-25 7 0 16,-7 4 1-16,-23 11 7 15,-8 5 1-15,-17 3 3 16,-7-2-1-16,-1 0-1 15,-7-4-1-15,-20-4 0 0,0-8 0 0,-14-9-1 16,7-1 0 0,3-7 1-16,4-5 1 0,7 2 2 15,9-1 1-15,25 5-1 16,10-1 1-16,24 8 0 16,12-4 0-16,19 2 3 31,12 2 2-31,21 2 2 15,18 1 1-15,31-3-3 16,20-5-3-16,35 2-8 0,10-2-1 16,19-4 1-16,11 1 0 0,9 0 2 15,7 0 1-15,-4 5-2 16,0 3 2-16,-17 2 2 16,-9 9 1-16,-18 0-1 15,-24 3 0-15,-37-2-2 16,-18-1 0-16,-35-3-4 15,-14-3-2 1,-33-10-9-16,-31-3-4 0,-43-12-9 16,-30-1-2-16,-40 1 3 15,-10-2 3-15,-31 8 10 16,3 6 8-16,5 6 7 16,7 4 4-16,31 7 5 15,11 2-3-15,32 0 1 16,23-4 6-16,44-1 14 15,21-6 12-15,38 0 9 16,10-8-7-16,40 0-17 16,21-4-13-16,44-6-16 15,19 2 6-15,28 1-15 16,11 0-2-16,9 4 5 0,10 11-9 16,-14 5 17-16,-11 8 1 0,-23 14-1 15,-20 6 0 1,-33 5-13-16,-18 4-9 0,-64 2-13 15,-34-3-2-15,-65-3-1 16,-29-5 5-16,-70-1-11 16,-31-5-20-16,-35-7-20 15,-26 4 4-15,31 1 36 16,34 5 30 0,74-2 40-16,47-2-22 0,85-7-232 0,39-1 163 31</inkml:trace>
  <inkml:trace contextRef="#ctx0" brushRef="#br0" timeOffset="20108.73">20124 7067 366 0,'-14'10'132'15,"2"-1"96"-15,2-7 1 16,7-1-8 0,1-4-34-16,2 0-22 0,0-5-32 0,-1 0-19 15,1 8-35-15,-10-6-12 16,6 6-31-16,-6 0-10 15,7 1-5-15,1 4 2 32,7 5 7-32,8 7 9 0,18 11 18 0,12-1 4 0,22 13-8 15,1-12-9 17,-6-4-24-32,-5 1-11 0,-16-17-25 0,-1 4-29 15,-6 4-76 1,-7-8-47-16,-12 1-176 15,-5-4 193-15</inkml:trace>
  <inkml:trace contextRef="#ctx0" brushRef="#br0" timeOffset="20375.9">20093 7334 1080 0,'-10'0'153'0,"2"0"85"0,5 1-94 16,2-2-38-16,-7 1-74 15,2 0-17-15,-1 0 6 16,6 1 3-16,10 4 16 16,8-2 18-16,20 8 18 15,8-3 9-15,11 9-4 16,4 1-16-16,-7 5-36 0,-2 3-19 31,-1-3-105-31,4-2-87 16,-2-2 98-16</inkml:trace>
  <inkml:trace contextRef="#ctx0" brushRef="#br0" timeOffset="20806.74">21397 7193 1112 0,'26'-12'129'0,"-7"-3"138"15,-13 1-71-15,-11 0-25 0,-15-2-31 16,-20 4-58-16,-5 1-17 16,-14 4-19-16,6 6-6 15,4 7-13-15,8 2-2 16,11 5-8-16,6 7-6 16,18-4-3-16,2 3 0 15,17 9 2-15,12-1 1 0,5 4-1 16,8 7-2-16,8-5-3 15,-5-4-3 1,-3 1-2-16,-7 1 0 0,-23 1-2 16,-11-1 2-16,-32-4-10 15,-7-2-13-15,-12-9-48 16,-9-3-35-16,6-10-84 16,13-3-57-16,6-13 136 15</inkml:trace>
  <inkml:trace contextRef="#ctx0" brushRef="#br0" timeOffset="21007.38">21640 7201 1696 0,'7'30'114'0,"-7"8"58"16,-2 1-41-16,-4 9-40 15,1-10-31-15,8-5-43 16,8-3-11-16,8-15-37 31,5-2-37-31,4-13-128 16,1-2-151-16,-1-9 190 0</inkml:trace>
  <inkml:trace contextRef="#ctx0" brushRef="#br0" timeOffset="21150.04">21648 6983 1365 0,'-12'0'87'0,"-2"-9"38"0,14 6-42 16,3-13-49-16,17-3-78 0,2 0-286 15,5-1 212-15</inkml:trace>
  <inkml:trace contextRef="#ctx0" brushRef="#br0" timeOffset="21587.85">21920 7077 1445 0,'20'-4'115'0,"5"-2"63"15,5-2 9-15,5-3-26 0,0 3-47 16,0 8-66-16,-2 8-22 16,-13 5-20-16,-4 6-4 15,-21 12-3-15,-9 7-1 0,-16 9 1 16,-8 4 0-1,-4 1 1-15,2-6-1 0,15-7-1 16,12-3-1 0,21-12 0-16,16-10 0 15,17-12 2 1,9-7 1-16,24-17 3 16,-1-2 1-16,7-10 2 0,-10-1 1 15,-9-8 8-15,-5 1 8 16,-11 2 17-16,-7 1 20 15,-25 3 25-15,-16 7 1 0,-24 18-4 16,-8 13-14-16,-14 31-28 16,0 8-9-16,-1 14-15 15,10 5-2-15,15-10-10 16,16-4-6-16,29-10-32 16,10-2-27-16,24-17-69 15,6-4-55-15,19-17-191 0,7-2 212 16</inkml:trace>
  <inkml:trace contextRef="#ctx0" brushRef="#br0" timeOffset="21892.3">23549 7086 1916 0,'-28'3'112'0,"-8"7"27"16,-2 4-15-16,-2 11-27 15,2 3-40-15,12 9-39 16,4 1-8-16,28-5-42 0,13-3-10 16,20-13 0-1,13-3 0-15,8-6 35 16,0-8 7-16,-6-6 27 16,-2-4 17-16,-13-7 37 15,-2-7 6-15,-17-6 1 0,-9-6-14 16,-22-2-37-1,-11 5-8-15,-28-2-43 0,-20 1-28 16,-1 1-100-16,0-4-84 16,25 1-404-16,23 4 372 15</inkml:trace>
  <inkml:trace contextRef="#ctx0" brushRef="#br0" timeOffset="22121.43">24087 6619 1611 0,'90'-20'167'0,"-20"-2"127"15,-14 7-37-15,-40 1-53 16,-16 5-27-16,-35-1-46 16,-12 6-18-16,-22 8-49 15,-5 9-21-15,12 18-25 16,2 7-12-16,22 19-14 16,11 14 2-16,15 17 0 15,9 7 0-15,6 12-25 16,2 2-9-16,1-16-49 15,-6-6-44-15,-10-19-98 16,-4-12-82-16,2-16 167 16</inkml:trace>
  <inkml:trace contextRef="#ctx0" brushRef="#br0" timeOffset="22279.31">23742 6950 1938 0,'61'8'133'0,"-12"-1"9"0,22 0-22 32,3-3-19-32,12-6-66 15,3-1-31-15,-7-10-106 0,-4 1-75 16,-9-3 86-16</inkml:trace>
  <inkml:trace contextRef="#ctx0" brushRef="#br0" timeOffset="22731.04">21401 7805 1772 0,'26'-6'132'0,"-3"6"72"15,-3 5-40-15,-6 12-17 16,-3 8-48-16,-9 15-49 16,-1 12-14-16,-4 12-24 15,-1 6-31-15,-6-4-89 16,-1-3-64-16,-2-11-388 15,-4-2 340-15</inkml:trace>
  <inkml:trace contextRef="#ctx0" brushRef="#br0" timeOffset="23676.32">21128 8143 1808 0,'6'-16'118'0,"8"2"52"15,5-7-8-15,16-6-16 16,15 4-30-16,18-4-35 16,13 6-12-16,5 12-32 15,1-2-12-15,-13 23-23 16,-15 12-5-16,-18 17-13 16,-14 10-8-16,-15 4-20 0,-6 3-4 0,-6-6 1 15,-4-6 9 1,-6-10 21-16,4-9 9 0,-2-16 9 15,6-9 4-15,2-18 6 16,0-9 3-16,7-18 12 16,4-4 3-1,11-5 0-15,5-2-2 0,11 7-11 16,4 6-5 0,7 11-6-16,0 6-3 15,-10 16-8-15,1 4-11 0,-2 4-43 16,0 11-50-16,-1-5-97 15,-2 5-32 1,5 9-169-16,-3-5-25 0,3 4 65 16,-1-1 94-16,-9-7 367 15,-1-1 152-15,-10-8 161 16,-7-2-2-16,-10-8-83 16,-5-3-53-16,-13-7-110 15,-3-2-45-15,-6 4-76 16,-13 5-24-16,-2 14-24 15,-5 10-9-15,-3 9-16 16,11 3-6-16,13 0-14 0,14-4 3 16,20-10 18-1,14-2 10-15,5-10 28 16,8-2 9-16,2-13 15 16,-1 2 6-16,-6-4 20 0,-1 4 4 0,-9 3-14 31,-1 6-8-31,-10 7-22 15,-8 1-10-15,-9 8-5 0,-7 2-7 16,-3-1 1-16,0 1-1 16,12-5 3-1,4-5 4-15,8-3 2 0,6-6 1 16,5-4 6-16,8 2 3 0,-5 4 0 16,-5 2-1-16,0 8-6 15,-9 5-3-15,2 5 0 16,-6 8-19-1,6-5-7-15,1 3-11 0,14-11-16 16,5-3 22-16,6-10 8 16,6-6 14-16,0-12 12 15,2-2 2-15,-1-10 13 16,4-1 8 0,-7-8 8-16,-6 2 1 0,1 10-1 15,-8 5-4-15,1 26-6 16,-6 11 0-16,-4 13-11 15,-4 8-6-15,-1 2-3 16,-1-5-1-16,-1-1-8 16,-5-4-9-16,-9-7-34 15,-6-5-14-15,-15-8-28 16,-10-1-25-16,-11-12-109 0,1 0-120 16,-8-17 186-1</inkml:trace>
  <inkml:trace contextRef="#ctx0" brushRef="#br0" timeOffset="23866.31">23447 7958 1859 0,'20'27'159'0,"-13"11"132"0,-9 0-95 0,-14 7-47 0,-4-1-34 31,9-6-63-31,6-6-27 16,16-10-38-16,10-3-32 15,12-13-87-15,1-4-68 16,-1-7-294-16,2-8 284 0</inkml:trace>
  <inkml:trace contextRef="#ctx0" brushRef="#br0" timeOffset="24001.37">23672 7789 1910 0,'-33'-30'161'15,"-5"11"94"1,-1 13-83-16,9 5-72 0,8-1-56 15,20-9-84-15,4-6-26 0,28 1-159 16,5-3-140 0,2 8 206-1</inkml:trace>
  <inkml:trace contextRef="#ctx0" brushRef="#br0" timeOffset="24268.94">24029 8091 2279 0,'-16'20'137'15,"-11"-6"20"-15,-12-3-15 16,-8-9-65-16,-1-2-37 16,6-8-29-16,12 3-8 15,15 5-23-15,12 3-12 16,17 13-18-16,9 6-2 0,14 15 19 16,4 0 10-16,-7 9 18 15,-6 1 3-15,-17-6-3 16,-9-3-13-16,-23-9-25 15,-4-6-15-15,-24-15-36 16,-3-8-33 0,1-20-135-16,-4-4-60 0,11-11 160 15</inkml:trace>
  <inkml:trace contextRef="#ctx0" brushRef="#br0" timeOffset="24471.38">24157 7550 1736 0,'25'-8'157'0,"-5"11"116"0,-10 11-41 15,-18 27-40-15,-6 16-37 16,-10 26-45-16,0 1-31 16,4 12-37-16,-2-6-15 15,1-9-42-15,7 2-19 16,2-12-102-1,5-3-64-15,-1-2 100 16</inkml:trace>
  <inkml:trace contextRef="#ctx0" brushRef="#br0" timeOffset="25158.47">23991 7957 1540 0,'22'-10'160'0,"2"2"180"0,-1 5-197 16,1 3 15-16,-3 8-39 15,2 0-21-15,3 6-38 16,-1 6-16-16,0 1-20 16,-3-5-13-16,-6 9-12 0,1-1-1 15,-7 4 0 1,-1 4 0-16,-7 1 2 0,-2 1 0 15,1-4-3-15,7 0-3 32,6-4-6-32,2-6-2 0,14-7 1 0,3-5 4 31,8-8 7-31,2-2 3 0,-10-12 7 16,-3-2 3-16,-11-6 5 15,-10-3 10-15,-15-5 14 16,-8-3 4-16,-13-5-2 15,-14 1-12-15,-11 4-20 16,-3 5-7-16,3 15-5 16,12 4-1-16,21 6-13 15,15 4-4-15,34 6-2 0,11 2 1 16,25 12 14-16,5 2 4 16,-2 9 2-16,7 6 2 0,-11 11 0 31,-9-1-1-31,-8 3 0 15,-10-4 0-15,-15-9-9 0,-8-3 0 16,-15-10-20-16,-4-8 2 16,-8-7 13-16,-7-5 9 15,1-10 36-15,-2-6 11 16,12-11 19-16,5-10 7 16,20-14-4-16,12-6-9 15,31-1-26-15,-5-1-9 16,19 13-38-16,-5 3-16 15,-4 10-34-15,9 4 327 0,-9-7-199 16</inkml:trace>
  <inkml:trace contextRef="#ctx0" brushRef="#br0" timeOffset="122752.96">2135 15402 685 0,'-33'28'79'0,"-2"-3"83"16,10-12-105-16,5-8 3 0,7-12 30 16,5-4 18-16,2-1 15 31,1-1-10-31,3 10-39 16,-7 0-18-16,-4 6-33 15,-2 9-14-15,-14 14-10 16,-2 2 5-16,-1 5 22 15,7-6 10-15,11-13 24 0,9-6 7 16,19-20 3-16,8-11 0 16,16-13-2-16,8-3 0 0,1 2-1 15,2 11-3-15,5 11-12 16,-4 6-14 0,-1 11-20-16,1 9-7 0,-12 4-8 15,0 7-1-15,-1-3 0 16,4-3 0-16,11-8 6 0,12-6 5 31,14 2 12-31,7-1 4 16,9 7 6-16,9 4-4 0,14 4-11 15,12 7-5 1,8 11-12-16,1 3-3 0,-7 10-1 16,-2 2-3-16,10-5-4 15,7-5-10-15,14-26-18 16,7-15-7-16,10-23-10 15,9-10 10-15,6-12 20 0,1 6 9 16,-7 0 13 0,-8 1 1-16,-14 16 2 15,-8 6 15-15,-17 14 18 16,-8 7 6-16,-28 9 7 16,-13 4-14-16,-37-4-14 15,-9-2-5-15,-17-5-7 16,-16-1-4-16,-9-4-4 0,-2-2-1 0,-10 1-4 31,-5-1 3-31,-15 3 1 16,-7 4-1-16,-32 2 2 0,-5 8 2 0,-24 7 0 31,-6 0 1-31,-5 1 2 0,0-1 1 0,-6-6 1 16,-13-11 1-1,-11-12-5-15,-3-9-3 16,-3-18-6-16,6 2-2 0,-14-4 0 15,2 4 0 1,3 8 2-16,-7 4-1 0,-4 12 2 16,1 6 2-16,-12 8 0 15,7 8 2-15,-4 4 0 16,-2-6 1-16,15-1 0 16,4-8-3-16,28-10-1 15,10-9 2-15,13-4 7 0,10-4 10 16,25 5 17-1,10 3 5-15,27 6 0 16,4 3-6-16,21 5-21 0,-1 2-9 16,17 2-13-1,10 0-5-15,26-4-4 16,18-5-1-16,27-12 2 16,12-2 1-16,24-7 9 15,11 6 4-15,27 6 3 0,17 11 1 16,21 14-2-1,13 12 0-15,15 18 1 0,12 13 14 16,14 20-120-16,1 10 84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1-12T16:50:04.8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8594 14310 722 0,'-29'26'205'0,"3"2"240"0,-3 0-140 15,4-2-83-15,-2-3-29 16,10-5-32-16,1-6-8 15,11-5-26-15,5-1-13 0,8 5-45 16,2 11-21 0,2 28-30-16,4 13-12 0,-8 27-6 15,-2 8-8 1,-6 11-74-16,-1 3-80 16,-3-14-324-16,4-15 282 0</inkml:trace>
  <inkml:trace contextRef="#ctx0" brushRef="#br0" timeOffset="439.92">8226 14397 1445 0,'2'-25'237'0,"10"-11"248"0,10-9-225 15,16-7-110-15,7-1-47 0,16 2-52 16,4 2-20-16,10 18-26 15,3 7-5-15,-4 24-6 16,-6 14-3-16,-27 26-16 16,-16 18-14-1,-27 21-40-15,-21 16-18 0,-31 9-22 32,-1 5-20-32,-13-13-3 15,7-6 20-15,15-32 39 16,6-14 36-16,23-33 94 0,9-12 22 15,21-23 45-15,12-8 26 0,19-2-13 16,13-3-7-16,11 6-37 16,6 6-24-1,-8 17-37-15,-4 6-13 16,-23 24-9-16,-12 7 0 0,-22 23 4 16,-8 6 3-16,-29 15 1 15,-15 10-1 1,-26 6-23-16,-9 0-25 15,-5-10-78-15,7-13-43 16,18-29-104-16,18-15-98 0,20-32 214 16</inkml:trace>
  <inkml:trace contextRef="#ctx0" brushRef="#br0" timeOffset="833.64">9114 14735 1402 0,'16'3'186'16,"-5"-5"175"-1,-1 7-120-15,-6 3-71 16,1 12-51-16,-3 13-69 0,-1 8-17 16,4 7-24-16,6-6-7 15,11-10-4-15,5-15-2 16,11-17 1-16,1-11 3 15,4-11 12-15,-4-3 6 0,-2 3 4 16,-7 6 3-16,-10 6-13 16,2 10-8-16,-8 12-4 15,2 3-9 1,3 20-2-16,-3 0-4 0,7 3 3 16,-2-7-1-16,11-21 9 15,-1-14 3-15,12-26 34 16,-1-9 26-16,-2-15 49 15,-1-9 13-15,-12-3-27 16,-5-8-24-16,-20-5-65 16,-7 0-39-1,-12 2-126-15,-2 8-132 0,4 26 157 16</inkml:trace>
  <inkml:trace contextRef="#ctx0" brushRef="#br0" timeOffset="1658.16">12692 14186 1459 0,'10'-16'172'0,"-7"2"128"15,-3-4-60-15,-21-2-65 0,-1-2-37 16,-19-3-35-16,-4 3-19 16,-9 6-31-16,-6 2-6 15,-3 12-20-15,0 5-7 16,-2 33-17-16,2 13-3 15,-3 25-8-15,3 18-2 0,9 21-2 32,7 12-19-32,26 14-46 0,12 3-26 15,21-18-32-15,14-10-10 0,18-32-44 16,6-16-4-16,16-26-54 16,9-10-19-1,2-26-2-15,8-7-6 0,5-22 2 16,-3-15 132-16</inkml:trace>
  <inkml:trace contextRef="#ctx0" brushRef="#br0" timeOffset="2322.21">12964 14883 1106 0,'1'-46'212'0,"-4"2"210"0,-8 8-65 0,-14-1-102 16,1 7-48-16,-11 11-86 16,-7 5-30-16,-1 17-55 15,-2 13-15-15,0 22-24 16,7 8-13-16,5 11-23 15,11 1-8-15,10-8-1 0,10-10 5 0,15-15 21 16,9-9 12-16,12-18 14 31,7-4 11-31,8-10 17 16,2-1 6-16,-7 1 2 0,-9-3-5 0,-15 5-13 16,-4 3-5-16,-16 9-10 31,0 1-3-31,0 17-5 0,-6 4-3 15,9 7-2-15,2 3 1 16,9-8 1-16,6-10 1 16,9-10 2-1,5-5 0-15,7-10 5 0,8-6 3 16,7-9 4-16,7 1 4 16,-2-3 1-16,-1 0-1 0,-11 11-3 15,-9 7-3-15,-11 13-3 0,-14 17-1 31,-17 26-2-31,-7 8-3 0,-17 22-12 16,-7 8-21 0,2 19-24-16,-6 0-28 0,7-3-72 15,5-4-11 1,6-21 22-16,5-12 34 0,11-29 124 0,1-24 64 16,4-37 70-16,1-20 24 15,8-45-14 1,2-23-20-16,12-33-49 0,11-4-19 0,18 7-15 31,12 15-8-31,-3 34-16 16,0 14-11-16,-11 35-14 15,-9 18-4-15,-5 20-10 16,-11 14-5-16,-21 22-3 16,-14 15 0-16,-20 21 10 15,-12 10 4-15,-15 0 7 0,-5-5-2 0,-8-15-30 16,-1-12-27-16,9-20-72 15,6-11-52 1,24-14-137-16,15-2 171 16</inkml:trace>
  <inkml:trace contextRef="#ctx0" brushRef="#br0" timeOffset="2706.08">14092 14869 1582 0,'30'-35'197'0,"-10"-6"130"0,-17 1-142 31,-4 7-1-31,-26 8-79 16,-6 9-20-16,-11 23-43 0,-10 15-20 15,-4 27-22-15,4 12-4 16,11 15-7-16,7 1-10 15,25-9-28-15,8-14-5 0,19-28 6 16,12-13 11-16,13-21 41 16,5-11 20-1,4-19 29-15,2-7 17 16,-1-9 17 0,-9 2-6-16,-5 3-7 0,-9 10-11 0,-17 20-11 15,-8 6-5-15,-7 23-24 0,-12 18-9 31,-5 19-29-31,2 15-16 0,5 10-32 16,-2-4-37 0,24-10-149-16,10-10-94 0,24-25 177 15</inkml:trace>
  <inkml:trace contextRef="#ctx0" brushRef="#br0" timeOffset="3025.43">14798 14673 1853 0,'-23'-3'207'0,"-6"3"127"16,-10 9-98-16,-4 12-113 0,1 10-47 15,10 10-43-15,5 10-10 0,15 4-21 16,7 5-8-16,18-8-8 16,12-6-19-16,21-16-4 15,7-13 3-15,14-12 10 31,2-8 17-31,-9-13 25 16,0-5 12-16,-13-7 25 16,-4-2 15-16,-5 5 5 0,-8 0-5 0,-8 12-17 15,-5 13-17-15,-8 13-21 16,1 12-8-16,-8 21-15 16,-1 6-4-1,2 3-33-15,5-5-25 16,13-23-94-16,2-14-89 0,18-31 140 15</inkml:trace>
  <inkml:trace contextRef="#ctx0" brushRef="#br0" timeOffset="3180.82">15191 14548 2029 0,'-57'16'140'0,"12"-3"55"0,1-7-72 16,14-7-133-16,17-10-68 15,15-19-192-15,13-13 152 16</inkml:trace>
  <inkml:trace contextRef="#ctx0" brushRef="#br0" timeOffset="3347.93">15622 14118 2084 0,'9'30'150'0,"4"8"94"15,3 0-62-15,3 15-74 16,-2 9-28-16,0 17-53 16,1 10-14-16,-7 20-46 15,-5 2-40-15,-7 10-174 0,-3 2 144 16</inkml:trace>
  <inkml:trace contextRef="#ctx0" brushRef="#br0" timeOffset="3850.31">15669 14954 1815 0,'-12'3'154'16,"-1"3"103"-16,5-3-47 0,8-1-67 15,6-5-16-15,12-11-33 16,7-7-12-16,14-6-18 15,6 0-12-15,8 4-10 16,-1 5-5-16,4 4-9 16,-6 8-8-16,-12 8-13 0,-3 5-5 15,-21 17-15-15,-5 3-7 16,-9 11-6-16,-3 4 0 16,3-5 14-16,6-9 4 15,10-17 9 1,9-8 7-16,12-15 9 15,1-7 11-15,-7-13 21 16,2 1 6-16,-11-7 11 16,-1 5-3-16,-7 6-7 15,-6 9-3-15,-6 20-20 0,-4 12-9 16,-11 29-18-16,2 14-8 16,0 21-17-16,3 11-6 15,0 10-9-15,8-1-3 16,0-4 8-16,0-7 9 0,-1-6 13 15,-12-12 6-15,-1-9 9 16,-6-8 5-16,-14-19-2 16,-8-8-6-16,-13-17-48 15,-10-9-39 1,-6-32-80-16,0-12-225 16,-17-33 240-16</inkml:trace>
  <inkml:trace contextRef="#ctx0" brushRef="#br0" timeOffset="4556.14">18540 13668 1741 0,'23'-1'194'15,"-3"1"131"-15,-3 14-128 0,-9 13-36 16,-17 22-58-16,-10 11-26 15,-19 33-37-15,-11 12-13 16,-14 23-35 0,-10 11-19-16,-9 6-44 0,4-5-3 15,16-24 16 1,19-19 15-16,34-38 55 16,14-15 17-16,37-16 20 15,10-6 8-15,24-1-6 0,6 1-13 16,6-8-18-1,10-1-34-15,6-12-117 0,16 1-90 16,-1-4 103-16</inkml:trace>
  <inkml:trace contextRef="#ctx0" brushRef="#br0" timeOffset="5074.1">19558 14739 2230 0,'-24'-41'195'0,"-15"3"116"15,-13 8-114-15,-14 18-111 16,-9 13-42 0,6 25-44-16,0 4-18 0,12 14-45 15,9-2-26 1,26-5-49-16,10-12-5 0,21-13 41 16,15-12 35-16,14-11 74 0,9-3 37 15,5-13 44-15,-6 2 14 16,-3 2 7-16,-9 7-14 15,-12 11-39 1,-9 10-20-16,-18 17-33 0,-12 11-15 16,-1 17-25-1,1 12-15-15,9-4-16 16,10 1 2-16,23-20 10 0,13-14 13 16,17-17 46-16,16-9 23 0,-6-21 34 31,3-12 11-31,-8-21 1 15,-8-13-1-15,1-23 0 0,-2-13-2 16,-12-18-10 0,-4-10-6-16,-19-2-11 0,-1 11-6 15,-7 30 0-15,-3 25 0 16,-5 40-2 0,0 15-5-16,-3 40-20 0,-2 12-9 0,0 34-10 15,2 21-2 1,3 28 1-16,2 17-11 0,1 9-31 15,5-6-23 1,-3-18-92-16,6-12-56 0,8-20-306 16,-2-15 306-16</inkml:trace>
  <inkml:trace contextRef="#ctx0" brushRef="#br0" timeOffset="5279.65">19866 14361 2206 0,'-16'-5'181'16,"6"15"102"0,3 12-51-16,14 8-116 15,9 3-24-15,17-6-43 16,8-2-17-16,19-6-23 16,11-2-12-16,16-8-32 15,1-1-24-15,-9-4-77 0,-5-4-61 0,-7-5-437 16,-3-9 392-16</inkml:trace>
  <inkml:trace contextRef="#ctx0" brushRef="#br0" timeOffset="5830.03">20430 14601 1648 0,'-25'33'176'0,"11"-5"137"16,5-4-95-16,18-2-58 15,2-10-24-15,17 1-39 16,9-7-17-16,18-6-24 15,8-3-11-15,2-9 7 16,3-4-5-16,-10-3-10 16,-15 0-1-16,-23 0 1 15,-18-2 5-15,-28-4 0 16,-16-2-1-16,-20-3-13 0,-10 8-5 31,5 11-13-31,1 11-10 0,14 19-11 16,11 11-6-16,13 14-9 15,21 15-1-15,7 2-5 16,7 4-1-16,21-2 6 16,-6-8 4-16,24-14 10 15,-2-5 4-15,0-15 6 16,-1-2 2-16,-13-16 5 0,-7-5 4 16,-2-10 5-16,-5-12-1 15,3-12 4 1,0-8-2-16,9-13 0 15,10-1 0-15,14-12-6 0,6 6 2 16,7 8-4-16,-3 9 7 16,-7 22 9-16,-3 12 0 15,-11 21-2-15,-6 13-6 0,-13 13-14 16,-10 10-3-16,-16 9-18 16,-8 3-4-1,-3 1-14-15,-1-3-7 16,6-10 0-16,9-2-3 15,10-13-21-15,4-4-12 16,7-14-33-16,9-8-13 0,4-4-52 16,6-6-52-16,1-10 135 15</inkml:trace>
  <inkml:trace contextRef="#ctx0" brushRef="#br0" timeOffset="6682.03">22058 14455 1863 0,'-6'-15'184'0,"-8"0"131"16,-5-2-46-16,-17 6-95 15,-10 3-46-15,-4 16-79 16,-3 9-23-16,8 32-27 16,-1 10-5-16,16 18-14 15,5 7-12-15,15-14-22 16,17-2-5-16,13-20 11 0,13-11 13 15,15-19 41-15,8-15 19 16,17-16 33-16,-2-9 21 16,3-8 23-16,-6-4 1 15,-14-6-12-15,-7-1-15 16,-14 10-31-16,-17 5-11 0,-16 25-22 16,-2 9-9-1,-21 26-9-15,2 7-5 0,7 8-8 16,8-8-3-16,20-9 2 15,9-12 2-15,15-13 21 16,5-9 11-16,1-11 17 16,-3-5 6-16,-2-11 10 15,-4-9 4-15,3-6-1 16,1 3-1-16,-5 6-16 16,-9 17-1-16,-11 11-12 15,-8 17-9-15,-12 26-6 0,-5 11-5 16,-6 21-6-1,-5 6-2-15,-1 11 0 16,3 7 1-16,-2 10-8 0,0 1 5 16,-3-2 4-16,-2-2 1 0,-16-11 13 31,-6-6 0-31,-17 2-3 16,-10-11 1-16,2-10 0 0,-3-11-1 0,6-27-5 31,-3-14-11-31,7-35-38 15,-5-23-28-15,-20-52 27 0,-9-20 173 16,-20-46-90-16</inkml:trace>
  <inkml:trace contextRef="#ctx0" brushRef="#br0" timeOffset="25617.8">8740 16324 282 0,'-9'2'83'0,"1"1"79"0,0 0-44 15,-6 2-59-15,-2-5-23 16,-1 0-27-16,-2-2 16 0,3 2 51 15,-1 2 31-15,4-4 52 16,5-1-4-16,0 2-22 16,8-1-13-16,-3-8-33 15,3 3-9-15,2-12-14 16,1 3-6-16,2 0 14 16,-4 4 5-16,-1 12 15 15,0 0-3-15,0-2-26 16,-8 4-8-16,7 2-30 0,-2 9-5 15,4 7-3-15,6 6 0 32,13 5-3-32,7 5-3 0,16 4-5 15,4-1-3-15,3-1-2 16,-2-3-1-16,-9-10 0 16,-6-1 0-16,-1-9 1 15,-5-2-1-15,-4-3 0 0,-4-9 0 0,3-10 9 31,4-6 16-31,10-18 38 0,19-8 21 0,32-15 19 32,17-15-9-32,17-7-34 0,4-2-20 15,3-5-27-15,0 3-10 0,-2 1-94 16,-6-4-48-16,-21 8 67 16</inkml:trace>
  <inkml:trace contextRef="#ctx0" brushRef="#br0" timeOffset="29795.34">13461 16133 709 0,'1'-9'150'0,"1"3"102"0,-2-1-78 16,-2 7-22-16,-3 8-36 16,1 5 3-16,-1 1 12 15,-3-1-4-15,3-7-17 16,2 3-14-16,6 1-32 15,12 2-9-15,10 1-17 16,10 3-7-16,7 8-15 16,2 4-6-16,2 7-7 15,-3 2-3-15,-5 3-3 16,-7 1-2-16,-6-3 3 16,-7 0-1-16,-6-12 6 15,-2-4 1-15,-7-15 1 16,0-6 0-16,-1-9 0 15,2-9 1-15,3-5 12 16,7-6 10-16,19-4 10 0,6-3 4 16,37-9-9-16,14-6-6 0,27-13-5 31,6-10-4-31,11-12-4 0,16-8-3 0,-2-5-5 31,4 0-2-31,-15 12-1 0,-19 4-2 16,-14 19-14-16,-7 4-31 15,-25 9-122-15,-12-1 102 0</inkml:trace>
  <inkml:trace contextRef="#ctx0" brushRef="#br0" timeOffset="33899.01">20623 15678 879 0,'3'3'128'0,"7"-2"97"15,1 1-92-15,3 0-24 0,-5-2-41 16,-2 0-9 0,-4 0 18-16,-3 1 7 15,-5 2 9-15,0 4 0 16,-4 4-29-16,-5 3-13 0,-12 11-17 15,-10 8-5-15,-8 16 3 16,-10 9 5-16,-3 15 6 16,5-1-3-1,-9 3-12-15,9-11-8 16,3-23-8-16,6 0-8 0,15-16-20 16,1-4-24-1,5-8-68-15,-2-7-55 0,7-8-223 16,0-2 223-16</inkml:trace>
  <inkml:trace contextRef="#ctx0" brushRef="#br0" timeOffset="34274.35">20075 15671 807 0,'-22'0'126'16,"-6"0"168"-16,-2 0-136 0,2 2-8 16,1-1 16-16,8 3-7 15,6 0-3-15,10-2-36 16,3-2-26-1,2 0-20-15,9 0-12 0,1-2-24 16,6 2-5 0,2 5-20-16,4 8-3 0,3 15-1 0,4 8-2 31,20 15-6-31,13 4-3 16,22 7-5-16,11-1-1 15,20-1 5-15,11-3-1 16,15-5-60-16,-7-3-61 0,-18-5 70 15</inkml:trace>
  <inkml:trace contextRef="#ctx0" brushRef="#br0" timeOffset="53122.33">22650 12746 1317 0,'0'5'133'31,"2"-4"102"-31,2 2-69 0,1-3-63 16,-5 0-27-16,-5 2-25 15,-1 3 4-15,-7 14-5 16,-2-7-4-16,-7 4-19 15,-2 9-18-15,2 0-7 16,3 2-3-16,9-1 1 16,7-11 12-16,8-2 22 15,3-4 6-15,17-1 15 16,5 2 5-16,14 1-4 16,7 1 3-16,2-1-10 15,-2 4-9-15,-7 0-15 0,0 7-8 16,-22 5-9-16,-12 8-2 15,-23 9-2-15,-15 5-1 16,-23 14-2-16,-1 2-1 16,-11-1-17-16,-2-1-18 0,4-6-45 15,3-6-35-15,9-17-95 16,3-5-75-16,10-17 156 16</inkml:trace>
  <inkml:trace contextRef="#ctx0" brushRef="#br0" timeOffset="53329.91">22436 12732 2170 0,'12'-11'168'0,"13"-2"104"0,1-1-74 31,18-10-84-31,3-4-35 0,12-4-48 0,4 1-15 16,1 6-12-1,-1 9-19-15,-4 6-69 16,-9 9-54-16,-12 9-184 0,-6 9-244 16,-6 2 327-1</inkml:trace>
  <inkml:trace contextRef="#ctx0" brushRef="#br0" timeOffset="53629.24">23264 12711 1640 0,'-19'27'148'0,"-2"8"93"0,-15 7-116 32,-2 7-20-32,0 16-60 0,0 6-22 15,12 11-21-15,5 5-4 16,21-10-8-16,13-6-4 0,20-24-3 16,2-17 8-16,18-20 9 15,1-15 10-15,6-20 33 0,-2-9 16 31,-9-18 34-31,-2-6 8 16,-24-19-16-16,-6-8-15 0,-22 4-32 16,-12-6-9-16,-23 13-24 15,-9 8-20-15,-9 19-52 16,-2 18-32-16,8 28-87 16,5 2-64-16,23 34 139 0</inkml:trace>
  <inkml:trace contextRef="#ctx0" brushRef="#br0" timeOffset="54208.96">23750 13053 1398 0,'-16'65'85'16,"-1"3"7"-16,2 3-13 0,4-13-56 15,5-1-17-15,6-19 13 16,2-13 24-16,4-12 35 16,3-12 24-16,6-18 34 15,-8-15-1-15,12-15 8 16,8-8-5-16,6-10-30 16,8 7-17-16,-1 4-34 15,-2 12-14 1,-12 18-20-16,-2 15-6 15,-11 20-10-15,-7 14-6 0,-6 22-3 16,3 8 0-16,-1 7-3 0,3-1 1 16,13-18-2-1,8-8 0-15,8-23 5 16,6-10 1-16,9-10 6 16,4-9 10-16,-2-17 12 15,-2-3 8-15,-13-15 13 16,-12-4-3-16,-12 3-3 15,-9 1-5-15,-7 15-16 16,1 11-2-16,-10 30-10 0,5 18-4 16,-3 27-4-16,3 7-3 0,16 5-3 15,2-4 0-15,19-4 1 16,1-7 1-16,2-5 3 16,0-3 1-16,-14-5 2 15,-6-4 2 1,-20-7-6-1,-13-7-4-15,-12-10-24 16,-8-2-20-16,-6-6-49 0,-4-2-44 16,-4 2-129-16,-3-6-87 0,6 21 189 15</inkml:trace>
  <inkml:trace contextRef="#ctx0" brushRef="#br0" timeOffset="54575.01">22462 13810 1375 0,'48'-9'225'0,"20"0"242"15,23-4-182-15,43 5-84 16,10 2-54-16,32 3-68 0,18 1-27 16,8 0-30-16,-3-4-8 15,-11 0-8-15,-21-1-2 16,-36 4-14-1,-21 0-17-15,-45 3-55 0,-27 0-44 16,-36 0-99 0,-9 6-72-16,-35 2 162 0</inkml:trace>
  <inkml:trace contextRef="#ctx0" brushRef="#br0" timeOffset="54815.1">22650 13927 1281 0,'-46'13'231'0,"21"-10"287"16,22-8-187-16,44-6-78 15,17-5-25-15,51 5-74 16,16 8-35-16,28 3-62 16,17 5-22-16,23 6-24 15,10-2-12-15,13-5-28 16,-1-4-20-16,-32-8-83 15,-11-3-75-15,-27-5-153 0,-22 3 183 16</inkml:trace>
  <inkml:trace contextRef="#ctx0" brushRef="#br0" timeOffset="55428.15">23881 14340 1001 0,'14'-6'147'0,"0"-5"153"16,0-2-79-16,-4-2-39 15,-4-3-32-15,-1-2-46 16,-5-4-14-16,-7 0-12 15,0 1 6-15,-11 7 4 16,-1 5 0-16,-4 16-9 31,-4 12-16-31,-2 26-17 0,-1 15-9 16,0 24-23 0,4 13-2-16,-1 13-12 0,5 0-7 15,7-7-30-15,8-8-31 16,7-21-63-16,3-10-62 0,9-18-196 0,-8-11 225 31</inkml:trace>
  <inkml:trace contextRef="#ctx0" brushRef="#br0" timeOffset="55974.83">23377 14744 1530 0,'21'-19'175'0,"7"2"142"0,16-4-78 16,15 4-38-16,10-2-24 15,10 3-33 1,-2 0-28-16,1 7-59 16,-10 4-21-16,-10 12-22 15,-17 5-8-15,-21 18-6 16,-13 5-4-16,-20 15-11 0,-4 9-3 0,-4 4-1 16,7-3 0-16,14-11 2 15,10-5-1-15,16-29 3 31,11-3 2-31,5-17 13 0,7-8 9 16,-9-9 8-16,-1-13 0 16,-26-4-3-16,-9 0-4 15,-18-2-3-15,-13 3-1 0,-6-2-2 16,-8 6-3-16,6 8-2 16,1 7-2-16,16 15-2 15,15 4-2-15,8-2-1 16,14 7 1-16,19 3 1 15,9 4 3-15,10 10 1 16,6 0 0-16,2 10 0 16,-7-2-3-16,-17-2-23 15,-8-4-3-15,-20-3-1 16,-2-4 4-16,-6-8 28 16,-5-7 10-16,-2 0 16 15,-6-12 8-15,8-15 11 16,2-7 6-16,10-10-5 15,14-14-3-15,7 4-9 16,0 0-10-16,2 11-13 16,-2 10-9-16,-3 7-44 15,-2 2-42-15,-3 6-169 0,-1 2 148 16</inkml:trace>
  <inkml:trace contextRef="#ctx0" brushRef="#br0" timeOffset="56443.78">23317 15507 1231 0,'13'-14'257'15,"0"-2"261"-15,-1 15-222 16,-2 1-25-16,-6 16-90 0,0 6-41 0,-3 19-78 16,-1 8-29-1,0 25-28-15,-1 16-11 0,-1 7-25 31,0 4-18-31,2-17-63 16,0-12-42-16,4-23-115 0,0-12-117 16,3-37 218-16</inkml:trace>
  <inkml:trace contextRef="#ctx0" brushRef="#br0" timeOffset="56655.69">23404 15463 1395 0,'-8'-16'214'0,"7"13"205"0,1 6-126 16,3 23-90-16,13 2-40 0,7 5-59 0,10 3-20 16,7 4-42-1,1 7-14-15,3-3-17 0,-3 4-6 16,-8 2-20 0,-3-6-19-16,-9-6-72 15,-4-11-51-15,-3-19-145 16,-1-10-120-16,11-26 234 15</inkml:trace>
  <inkml:trace contextRef="#ctx0" brushRef="#br0" timeOffset="56851.39">24090 15370 1341 0,'21'-9'239'0,"-10"4"257"16,-6 11-136-16,-16 21-118 0,-11 8-52 15,-18 14-96-15,-6 7-29 16,-7 9-40-16,-6 3-14 15,10 4-25-15,4-2-14 16,10-10-45-16,8-10-33 16,11-21-86-16,7-12-69 0,3-25-118 15,14-16-93-15,9-23 259 16</inkml:trace>
  <inkml:trace contextRef="#ctx0" brushRef="#br0" timeOffset="57043.45">23860 15605 696 0,'30'-61'217'0,"-3"9"239"16,-5 4-54-16,-5 17-67 15,-2 5-40-15,-3 14-60 16,1 13-27-16,3 21-65 16,-1 7-25-16,4 21-46 15,-3 10-17-15,-2 16-26 16,-3 8-8-16,-4 16-19 16,-1 1-9-16,-5-1-28 15,3-6-20-15,2-23-55 0,0-11-34 16,7-22-86-16,-1-13-68 15,11-25-253-15,-1-14 307 16</inkml:trace>
  <inkml:trace contextRef="#ctx0" brushRef="#br0" timeOffset="57731.78">24370 15827 1555 0,'6'27'144'0,"0"-3"127"0,10-7-71 16,3-10-52-16,2-7-19 16,13-7-43-16,-7-5-12 15,1-6-3-15,-4-2-8 16,-7-2-3-16,-4-4-1 0,-10 3-7 16,-9-2 4-16,-19 3-4 15,-4 4-9-15,-10 10-14 16,-4 8-9-1,7 19-18-15,0 10-7 0,7 18-14 16,4 7-7 0,16 2 1-16,4 3 2 0,21-14 6 15,3 0 5-15,12-17 3 16,-1-4 4-16,8-12 5 0,9-9 2 16,-3-6 15-1,5-9 6-15,2-7 3 0,-9 0 2 0,3-3-7 16,-6 4-5-16,-15 7 0 31,-7 8-4-31,-12 11-10 16,-5 11-9-16,-8 8-21 15,-3 0-8-15,-2-1 0 16,2 0 5-16,10-12 15 16,4-5 6-16,11-17 11 0,8-6 8 15,3-16 13-15,4-9 4 0,18-9-3 16,-4 1-4-16,7 16-10 15,-4 4-2-15,-19 22-5 16,-10 8-3-16,-17 16-17 16,0 6-8-1,-9 8-6-15,4-4 3 16,3-5 12 0,2-7 3-16,5-14 10 0,4-5 5 15,6-13 17-15,4-9 9 16,-2-6 8-16,8-3-1 15,2 8-10-15,6 6-5 16,2 14-4-16,0 13-5 0,-12 22-10 16,-12 8-14-16,-11 11-51 15,-12-2-42-15,-10 2-140 16,7-11-368-16,6-11 375 16</inkml:trace>
  <inkml:trace contextRef="#ctx0" brushRef="#br0" timeOffset="94026.28">18671 6708 1445 0,'5'0'139'0,"-5"0"88"0,-3 1-23 0,-6 9-46 15,1 1-36 1,0 12-54-16,3 7-11 0,2 24-36 16,1 15-11-16,2 27-9 31,-1 9-3-31,-1 0-14 16,1-2-21-16,-1-18-53 0,-4-8-28 15,3-14-97-15,1-11-89 0,2-27 176 16</inkml:trace>
  <inkml:trace contextRef="#ctx0" brushRef="#br0" timeOffset="94234.21">18632 6815 1687 0,'-2'-8'166'0,"1"5"105"0,1 3-56 15,3 4-57 1,5 6-35-16,14 4-45 15,9 7-15 1,12 5-38-16,6 6-15 0,5 15-9 16,-2-1-1-16,-5 9-35 15,-3-3-30-15,-4-9-81 16,1-5-74-16,-8-16 119 16</inkml:trace>
  <inkml:trace contextRef="#ctx0" brushRef="#br0" timeOffset="94415.7">19397 6668 1315 0,'-27'32'243'0,"-4"5"299"0,-12 14-372 0,-7 3-4 16,-1 2-99-16,-1 6-32 15,5-5-24 1,6-1-28-16,14-13-109 15,6-7-90-15,23-25 101 16</inkml:trace>
  <inkml:trace contextRef="#ctx0" brushRef="#br0" timeOffset="94616.53">19288 6695 1456 0,'27'-43'148'0,"-2"10"121"15,4 11-8-15,-2 22-47 16,-4 14-31-16,-7 35-58 15,-8 11-30-15,-13 27-38 16,-14 7-17-16,0 14-31 16,-3-1-16-16,10-5-86 15,4-1-67-15,11-12-244 0,3-9 221 32</inkml:trace>
  <inkml:trace contextRef="#ctx0" brushRef="#br0" timeOffset="95340.09">19653 7045 1464 0,'8'14'109'0,"-7"4"79"0,2 8-50 16,5 3 0-1,5-4-38-15,9-14-40 0,6 0-9 16,7-11 3-16,1-5-5 15,8-6-17-15,-12-14-1 16,-5-2-8-16,-10 0-3 16,-15 2 18-16,-9 3 1 15,-15 8-11-15,-8 6-6 16,-15 16-14-16,-3 11-12 16,1 25-1-16,-5 5 0 15,12 8-7-15,10 3 6 16,15-16 1-16,10-5 1 15,27-15 3-15,2-8 3 0,17-10 11 16,9-12 9-16,7-12 23 16,6-2 8-1,8-9 11-15,5 4 0 16,0 5-13-16,1 2-10 0,-20 18-20 16,-13 5-8-16,-24 11-11 15,-9 4-2-15,-6 6-5 0,-11-3-2 16,-7 1 2-16,-9-2 0 15,8-11 4 1,12-9 1-16,10-4 2 0,8-15 2 16,11-12 1-16,0-5 0 0,-2-4-1 15,5 5 2-15,1 12-2 16,-2 15 0-16,-4 17-3 16,2 5-3-16,-11 9-2 31,-2 0-1-31,-6 0-5 15,-7-6 1-15,10-5 1 16,-3-7 2-16,6-10 7 0,4-9 3 16,-1-13 1-16,8-9 0 15,9-6-2-15,2 1-1 0,5 6 0 16,6 12-1-16,0 21 0 16,-1 6 0-1,2 31-1-15,-7 10-1 0,-10 5-13 16,1 3-35-16,-13-6 49 15,6 2-18-15</inkml:trace>
  <inkml:trace contextRef="#ctx0" brushRef="#br0" timeOffset="98375.32">21511 7793 628 0,'16'-15'82'0,"-5"-4"47"15,-6 5-39-15,-9 3-76 16,0 3 3-16,-7 0 34 15,4 5 20-15,-2 3 43 0,9 0 14 16,-2 0 11 0,1 0 0-16,-2 0-7 0,6-1-11 15,0-4-32-15,2 0-14 16,-5 5-28-16,-7-1-10 0,-8 1-1 16,-8 3-1-16,-13 8 12 15,-5 1 8-15,-12 12 4 16,-7 6 0-16,0 17-13 15,-3 7-10 1,4 22-22-16,2 7-7 16,12 13-9-16,8 5-3 0,26-4 4 15,13-9-1-15,23-20-1 16,10-15 0-16,14-26 1 16,3-13 11-16,5-14 7 15,3-19 15 1,-1-12 17-16,-2-9-5 0,-14-10 8 15,-7 3-6-15,-25 4-3 16,-12 4-2-16,-29 12-12 0,-15 8-10 16,-8 17-18-1,-6 9-4-15,6 8-40 0,9 4-34 16,11-6-126 0,12-7-114-16,26-15 173 15</inkml:trace>
  <inkml:trace contextRef="#ctx0" brushRef="#br0" timeOffset="98840.05">21898 7707 1426 0,'36'-19'160'0,"-9"8"186"0,-5 8-144 15,-22 16-19 1,-5 12-44-16,-23 16-69 15,-5 11-28-15,-16 13-22 16,-2 3-8-16,7 3-9 16,0-5-2-16,6-11-7 15,8-6-1-15,8-14 0 0,8-9-1 0,18-11 3 16,9-3 0-16,11-7 0 16,4 1 2-16,7-4 3 15,-1-1 0-15,0 3 2 31,0 2-1-31,-1-3-1 16,-4-1 1-16,-5-4 0 0,-6-1 1 0,-3-10 3 16,-4-6 0-1,-2-6 4-15,-4-2 0 0,-2-1 12 16,-3 1 12-16,-5 13 17 16,2 4 13-16,-8 23-2 15,0 14-4 1,-3 20-18-16,0 8-13 0,3 18-15 15,6-4-7-15,0-2-24 16,5-4-27-16,0-15-73 0,-1-2-65 16,2-13-436-16,7 2 388 15</inkml:trace>
  <inkml:trace contextRef="#ctx0" brushRef="#br0" timeOffset="99259.81">22882 7714 1337 0,'3'-19'188'0,"-6"5"155"0,-10-1-72 15,-28 7-35-15,-8 12-60 31,-17 15-54-31,-10 14-29 0,-1 31-45 16,3 14-21-16,8 15-25 16,11 6-4-16,20-11-10 0,10-7-7 15,26-15-15-15,21-6-5 16,11-21 0-16,13-6 8 16,5-17 18-1,-1-13 12-15,4-15 22 16,-4-13 9-16,1-13 12 0,-2-5 7 15,-8-6-3 1,0 0 1-16,-5 13 11 16,-9 6-9-16,-7 24 2 15,-10 10-5-15,-10 22-25 0,0 8-5 16,-8 17-12 0,-3 4-15-16,0-1-54 0,3-4-40 15,2-10-121 1,2-7-68-16,-5-5 159 0</inkml:trace>
  <inkml:trace contextRef="#ctx0" brushRef="#br0" timeOffset="99955.63">22660 8121 1618 0,'12'-12'204'0,"1"1"115"0,12 2-112 16,5 1-29-16,20-5-101 15,9-4-35-15,10-7-41 16,-1 1-39-16,-5-2-91 16,-8-2-49-16,-7 3-105 15,-6 5 5-15,-9 8 81 16,-6 5 76-16,-9 9 216 16,-10 8 66-16,-8 16 63 15,-5 11 0-15,-13 14-73 16,3 6-17-16,-3 11-47 0,1-1-20 15,4 3-31-15,7-9-18 16,0-5-12 0,4-7-5-16,2-20-13 15,-1-2-7-15,2-20-9 16,-1-9 0-16,0-18 20 16,0-13 9-16,6-21 21 15,-1-17 16-15,8-21 28 0,4-9 18 0,5-8 18 31,10 10-7-31,7 25-11 16,4 13-8-16,6 43-22 0,-5 8-6 16,2 20-23-16,-7 3-12 15,-3 11-5-15,-15 5-3 16,-16 5-4-16,-7-4-2 16,-31 9-10-16,-7 1-4 0,-10-2-6 15,-8-1-3-15,15-18 2 16,7-5 5-16,34-15 2 15,1-4 5-15,31-3 4 16,7 2 0-16,19 10 6 16,2 7 3-1,2 12 3-15,-6 7 1 0,-5 1 0 0,-18 3 0 16,1-1-1-16,-13-4-1 16,-18-1 1-16,-6-3-5 15,-28-2-7-15,-6-2-11 16,-29-4-37-1,2-3-23-15,-13-7-58 16,-6 0-46-16,7-8-187 16,6 2 212-16</inkml:trace>
  <inkml:trace contextRef="#ctx0" brushRef="#br0" timeOffset="100185.5">21088 8595 1757 0,'-53'-5'136'0,"4"2"110"0,17 5-50 15,20 15-28 1,12 7-10-16,37 11-34 16,22 2-18-16,56-3-28 15,49-4-24-15,79-16-35 0,55-6-17 0,79-12-50 16,14-8-26-16,54-1-54 31,-5 2-53-31,7 11 107 16</inkml:trace>
  <inkml:trace contextRef="#ctx0" brushRef="#br0" timeOffset="103975.33">17577 8100 538 0,'17'-3'132'16,"7"-3"134"-16,-7-4-154 16,-1 4-33-16,-8-4 6 15,-7 1 13-15,-6 4 36 16,-4 0 2-1,-8 1-39-15,-4 1-21 0,4-2-37 16,-5-3-8 0,9-5 0-16,2-1 5 0,2 1 16 15,2 2 4 1,-7 5 2-16,-10 3-5 0,-10 9-11 0,-4 8-3 16,-10 21-10-1,-2 6-2-15,0 14-9 0,4 10-6 16,17 11-12-16,6 9-1 31,21-8-5-31,2-4-1 0,22-18 0 16,8-11-1-16,13-11-62 0,12-6-43 31,13-13-222-31,6-3 186 0</inkml:trace>
  <inkml:trace contextRef="#ctx0" brushRef="#br0" timeOffset="104688.31">18014 8281 1255 0,'4'-22'153'15,"-4"5"153"-15,-9 4-97 16,-18 12-46-16,-6 5-36 0,-11 11-63 16,0 4-23-16,4 7-29 15,4 4-10-15,7 11-4 16,6 5-4-16,5 1-20 31,14-4-11-31,13-13-6 0,7-10 0 16,11-16 20-16,6-8 12 15,2-10 11-15,4-5 3 0,-4 0 9 16,-4-1 5-16,-15 1 8 16,-7 2 4-16,-9 9-2 15,-3 1-2-15,-3 15-5 16,-5 7-5-16,8 8-7 15,-2 2-2-15,10-6-6 16,7 0 0-16,11-14 0 16,10-7 2-16,17-12 9 0,2-2 4 15,11-9 6 1,-3 0 4-16,-12 0 2 16,-11 4-3-16,-16 12-7 15,-10 12-6-15,-9 24-7 16,-7 15-1-16,-11 23-1 15,-4 8 1-15,-10 4-3 16,0 2 0-16,4 6-39 16,3-6-3-16,9-15 2 15,-1-10-1-15,12-26 41 0,3-13 2 0,5-22 8 32,4-15 3-32,-1-22 10 0,3-14 5 15,-1-16 1-15,1-10 1 0,3-4-6 16,8-1-7-16,8 14-1 15,3 8-2-15,0 30 0 16,2 13 1-16,0 22-10 16,-5 15-5-16,1 11-3 15,-6 4 1-15,-6 2 2 16,-4-2 0 0,-12-7 1-16,-3 2 1 0,-13 0-5 0,-11-6-9 15,-10-3-31-15,-14-6-25 31,0-16-83-31,-6-9-69 16,3-12-203-16,1-16 229 16</inkml:trace>
  <inkml:trace contextRef="#ctx0" brushRef="#br0" timeOffset="105195.19">18957 8354 753 0,'0'-13'195'0,"0"1"207"15,-10-6-188-15,3-1 8 0,-15-3-69 16,-5-6-27-16,-6 3-40 16,1 3-21-16,2 14-31 15,-2 9-13-15,6 26-17 16,-1 11 1-16,2 22-5 15,4 6-3-15,12-11 0 16,2-4 0-16,15-24-1 16,5-8 0-16,6-19 4 0,4-10-1 15,6-15 6 1,2-7 5-16,-2 1 9 0,5 4 7 16,-8 10 7-1,-6 13-6-15,-7 22-5 16,-5 15-12-16,-7 17-9 0,-1 7 0 15,2-2-22 1,6-10-20-16,8-17-140 16,6-9-108-16,19-19 151 15</inkml:trace>
  <inkml:trace contextRef="#ctx0" brushRef="#br0" timeOffset="105518.99">19287 8343 1305 0,'-10'-13'146'0,"-6"13"122"15,-6 3-69-15,-8 21-26 16,-1 4-49-16,6 12-49 16,4 7-22-16,13-6-28 15,7-3-8-15,13-14-11 16,9-13-3-16,10-11-3 16,7-8 1-16,5-6 3 15,2-2 3 1,-10-6 1-16,-3 0 4 0,-10 6 13 15,-10 2-1 1,-7 6 8-16,-2 14-3 0,-3 5-11 16,-1 7 0-16,1 15-4 15,1-8-3-15,10-3-5 16,7-1-2-16,2-15-27 16,4-1-39-16,1-15-110 0,-4-3-109 0,-6-10 146 15</inkml:trace>
  <inkml:trace contextRef="#ctx0" brushRef="#br0" timeOffset="105645.13">19451 8187 1172 0,'-10'-13'125'0,"-1"-4"138"0,2-1-206 16,7-4-107-16,5-3-71 0,15-5-235 15,-1-1 205-15</inkml:trace>
  <inkml:trace contextRef="#ctx0" brushRef="#br0" timeOffset="105811.33">19782 7991 1614 0,'9'48'149'0,"-2"5"57"16,-6 13-64-16,-5 5-21 0,-6 10-72 15,2 2-20-15,-6-7-21 16,1-8-12-16,2-16-87 15,-1-3-90 1,2-10-368-16,6-10 313 0</inkml:trace>
  <inkml:trace contextRef="#ctx0" brushRef="#br0" timeOffset="106106.86">19736 8625 807 0,'2'-39'175'0,"7"-9"161"16,-4 1-60-16,14 0-91 0,-2 0-24 15,7 17-20 1,6 7-10-16,-6 22-35 0,1 9-24 0,-3 15-48 31,-6 6-12-31,-5 6-6 16,-3-2-1-16,9-8-1 0,-1-9 1 15,11-10 1 1,-2-6 0-16,0-10 4 16,0-7 2-16,-7-10 8 15,2 2 4-15,-17 6 7 0,-1 14 10 16,0 9-10-16,-7 21-5 15,-5 28-11-15,-1 11-12 0,-3 6-3 16,-3 8 2-16,-10 4-22 31,-6 3-35-31,-4 5-133 0,3 1 112 16</inkml:trace>
  <inkml:trace contextRef="#ctx0" brushRef="#br0" timeOffset="114291.72">18326 9439 701 0,'-2'0'164'0,"-1"0"190"0,-3 3-75 16,4 3-47-16,-1 1-41 0,3-1-52 15,0 0-6-15,3 7-30 16,-1 9-14 0,7 21-42-16,1 17-25 0,-5 28-18 15,-2 13-2-15,-2 1-41 16,1 1-39-16,1-26-131 15,2-11-137-15,11-23 191 16</inkml:trace>
  <inkml:trace contextRef="#ctx0" brushRef="#br0" timeOffset="114738.55">18186 9639 1337 0,'-5'0'137'0,"5"-6"111"16,6-5-38-16,18-10-24 0,9-4-32 0,13-19-37 15,3 3-20-15,3 8-32 16,-2 4-19 0,-7 22-34-16,4 7-10 0,-8 20-5 15,-9 10-2-15,-9 11-7 16,-10 8 0-16,-19 5-3 15,-8-1-3-15,-7-1 3 16,-4-4-2-16,-3-19 3 0,-3-6 5 31,6-17 9-31,-1-6 2 0,5-8 1 16,8-5 0-16,7 4-2 16,5 3 0-16,12 6 0 15,5 0 1-15,4 12 2 16,4-1-1-16,0 8 0 15,-3 6 0-15,1 1-3 16,-2 2 0-16,-9 8 1 16,-7 1 0-16,-13 4-4 15,-7 6-11-15,-18-1-45 0,-10 1-35 16,-1-4-121 0,-8-6-119-16,3-10 186 15</inkml:trace>
  <inkml:trace contextRef="#ctx0" brushRef="#br0" timeOffset="115183.18">18752 9515 1110 0,'41'-26'161'15,"-3"7"117"1,-8 10-96-16,-5 9-7 0,-17 17-64 15,1 16-28-15,-10 24-41 16,-9 17-16 0,6 16-21-16,2 0-11 15,7-17-36-15,10-17-3 0,14-24 0 16,4-18 12-16,5-17 33 16,1-8 7-16,-2-14 10 15,-7 1 6-15,-4 2 1 0,0 8-2 31,-4 20-13-31,3 13-9 0,-6 20-6 16,3 9-16-16,-2-6-5 16,-2-5 3-16,5-23 17 15,1-9 31-15,3-20 71 16,0-8 29-16,0-25 41 0,1-12-2 16,4-20-37-16,-2-8-16 0,-8-8-48 31,-8-1-15-31,-13 17-31 15,-12 7-26-15,2 23-70 16,-4 14-62-16,-1 18 74 0</inkml:trace>
  <inkml:trace contextRef="#ctx0" brushRef="#br0" timeOffset="115851.09">20815 9409 1102 0,'11'-10'136'16,"2"7"101"0,-7 2 13-16,4 2-50 0,-5 2-17 0,-2 13-49 15,-3 11-31-15,-10 20-48 16,-10 16-20-16,-1 18-14 15,-4 7-7-15,1-3-9 32,4-7-18-32,6-22-58 15,9-10-42-15,5-19-97 16,9-10-87-16,21-20 169 0</inkml:trace>
  <inkml:trace contextRef="#ctx0" brushRef="#br0" timeOffset="132608.87">21467 9363 662 0,'13'0'72'0,"-1"0"59"16,2 0-1-16,-3-5 20 15,-3 2 8-15,2-8 18 16,-1 3-5-16,-4 1-35 15,3-1-20-15,-8 6-51 16,-5-1-20-16,-4 3-29 16,-10 1-8-16,-5 6-4 15,4 4 3-15,-4 0 10 0,2 1 2 16,6 11 0-16,-6-3-3 16,-2 13-12-16,-1 7-1 15,-3 10-3 1,-4 8 0-16,2 4 4 15,3-2-3-15,11-7 0 16,5 0 3-16,13-3 0 0,7-1 4 16,17 0-1-16,7-8-3 15,13 1-4 1,6-2 0-16,12-15 0 0,6-4 1 16,-4-20 3-16,-1-4 2 15,-16-27 19-15,-7 0-9 16,-17-13 2-16,-1-4-2 15,-10 5-2-15,-11-7 19 16,-15-2 8-16,-12 9-1 0,-28 10-20 16,-27 15-16-1,-39 31-34-15,-11 21-7 0,-20 21 0 16,17 6-14 0,17-5-94-16,23-7 98 0</inkml:trace>
  <inkml:trace contextRef="#ctx0" brushRef="#br0" timeOffset="133640.2">22720 9429 272 0,'7'-7'66'16,"-3"0"62"-16,0 1-23 0,-2 3-1 16,-1 3 21-16,1-5 38 15,-2 3 12-15,0 1-28 16,0-2-24-16,-11 3-38 15,-2-5-8-15,-6 3 7 16,-6 2 7-16,-5-1-1 16,-1 1-11-16,-6 0-32 15,3 0-14-15,-1 9-19 0,-1 4-10 16,3 7-4 0,-4 12 0-16,3 18-3 0,-4 15 4 31,-5 25-1-31,8 13-2 15,12 4 1-15,7-6 1 0,25-24 0 16,10-17 0-16,21-24-1 0,-1-14 0 16,5-17 1-1,2-10 1-15,-10-14 4 0,-2-7 3 16,-6-12 5 0,-3-3 3-16,-7-8 9 15,-4 1 5-15,-2 11 9 16,-8 7-2-16,-4 30-10 0,4 0-7 15,-8 37-16-15,0 12-3 16,0 13-1-16,-6-1-1 0,9 1-26 16,-1-7-7-16,2-9-55 15,0-8-30-15,0-15-43 16,0-10-34 0,-8-16-67-16,3-4-51 0,-4-13 177 15</inkml:trace>
  <inkml:trace contextRef="#ctx0" brushRef="#br0" timeOffset="134293.85">22495 10141 704 0,'-7'-55'178'0,"2"-1"180"0,-5 6-49 16,7 9-107-16,2 9-42 15,1 13-66-15,3 7-24 16,5 9-17-16,1 3 0 0,12-2-5 16,6-4-3-16,15-2-19 15,9-5-7-15,9-6-11 0,1 0-3 16,-4-3 2 15,4 7 2-31,-15 0 9 0,-13 3 5 0,-14 13 8 16,-13 12-2-16,-2 17-9 15,0 9-6-15,-4 18-8 0,0-2-3 16,0 5-1 0,-4-5-1-16,-1-6 0 0,2-6 0 0,-4-16 3 15,4-7 2-15,3-18-2 31,-3-2 5-31,2-21-2 16,1-10-1-16,1-23 3 16,2-14-3-16,8-22 12 0,2-7 1 15,12-12 1-15,2 5 0 16,16 22-18 0,-1 12-2-16,10 26-3 15,3 11-6-15,5 16-2 0,0 9 1 0,-11 13-1 16,-11 9 1-1,-25 9 3-15,-15 7 0 16,-34 16 4-16,-13 3 3 0,-16 9 6 16,2-2 3-16,17-12 3 15,7-13-1 1,17-10-4-16,1-9-4 16,12-9-3-16,6-1-2 0,3 0-1 0,3 6-1 31,10-4-1-31,4 4 0 0,19-3-1 15,5 1 2-15,16-1 1 16,3 3 1-16,-8 4 2 16,-6 3 0-16,-32 5 3 15,-20 4 1-15,-35 9 1 16,-19 5 0-16,-19 1-1 0,-2 4-1 0,-9-9-2 31,4-5-1-31,7-12-38 16,8-6-34-16,28-11-110 15,23-3-90-15,37-11 146 0</inkml:trace>
  <inkml:trace contextRef="#ctx0" brushRef="#br0" timeOffset="134593.29">24100 9119 1356 0,'14'8'193'0,"-3"4"293"0,-1 1-426 16,-15 12-63-16,-8 2-2 0,-14 11 14 15,-6 0 47-15,-1 1 59 16,-1 12 13-16,5 5-1 16,-3 17-39-16,0 29-59 15,-4 12-22-15,-8 28-12 0,-9 11-5 16,-12 12-29-1,-5 6-33-15,1-17-6 16,15-13 2-16,20-48 35 16,13-27 39-16,19-46-77 15,8-20-54-15,15-34 68 16</inkml:trace>
  <inkml:trace contextRef="#ctx0" brushRef="#br0" timeOffset="134980.85">24431 9748 1758 0,'16'-2'90'0,"0"-2"33"15,-5-3-87-15,-6 1-9 0,-12-2 0 16,-13 3 28-16,-7 10 48 15,-9 3 9-15,-13 13-3 16,-7 4-26-16,0 8-55 16,2 5-13-16,16 0-18 15,7 1-7-15,20-3 3 0,11-4 0 16,20-4 3 15,10-3 1-31,21-1 1 0,7-3 1 0,-3-4-7 16,-4-4-2-16,-15-4 1 0,-19-3 3 15,-20 7 9 1,-13 0 4-16,-37 6 0 16,-15-2-7-16,-27 2-29 15,-7-5-34-15,-4-8-66 16,-14 2 65-16</inkml:trace>
  <inkml:trace contextRef="#ctx0" brushRef="#br0" timeOffset="148407.7">17731 10467 605 0,'5'0'158'16,"3"0"120"-16,-3-3-68 0,-4 0-41 16,5-5-49-16,-4-5-6 15,-2-1-10-15,3-2 0 0,0 2 2 16,4 2-2-16,-3 5-9 31,-2 7-7-31,-2 0-3 0,0 5-4 16,-3 9-26-16,0 10-10 15,-15 11-26-15,1 9-12 16,-13 6-3-16,-5 2-1 16,-3 0-3-16,-3 3-2 15,-3-3-9-15,5-3-2 0,7-6 0 16,4 0 3-16,7-10 5 15,9 0 1-15,8-2 0 16,4 1 0-16,12-10 1 0,5 0 1 31,16-6 6-31,2-4 2 0,14-2 7 16,4-1 1-16,-1-9-6 16,0 3 0-16,-6-3-14 0,-10-1-18 15,1-1-68-15,-6 1-63 0,4-7-222 16,-5 2 212-16</inkml:trace>
  <inkml:trace contextRef="#ctx0" brushRef="#br0" timeOffset="149051.71">18378 10978 1145 0,'0'-11'96'0,"-3"-3"64"15,-5-3 2 1,3-6 1-16,-3-2 2 0,5-3 5 0,0-5-4 16,-8-2-37-1,-8-8-24-15,-9 6-45 16,-1 7-18 0,-7 12-17-16,0 12-5 15,-2 15-14-15,-3 17-8 0,0 16-25 0,3 10-10 31,11 7-27-31,8-6-1 16,19-13 21-16,11-10 11 0,21-21 39 16,9-10 11-16,11-15 12 15,1-3 3-15,-4-8 10 16,-6 0 5-16,-11 2 8 16,-7 0 3-16,-9 9-13 0,-4 3-9 15,-6 13-16 1,-1 2-5-16,-5 14-6 15,-1 6-2-15,-6 12-7 0,4 4-2 0,3 0-6 16,3-5-4 0,16-7-3-16,-1-8 1 0,10-11 2 15,5-6 5 1,-3-9 4-16,3-4 3 0,-3-13 2 16,3-2 2-1,-4-11 5-15,-2-6 5 16,-4-10 6-1,-5-3 2-15,-7-12 5 0,-4 3-1 16,-7 0 7-16,0 2-1 16,-4 17 3-16,1 8-2 0,3 20-6 15,-2 12-2 1,-1 25-13-16,-2 10-5 0,2 23-10 16,-2 12-4-16,2 17 0 15,2 9-10-15,1 13-51 16,4 1-23-16,1-9-93 0,0-7-72 15,3-15-158 1,3-18 216-16</inkml:trace>
  <inkml:trace contextRef="#ctx0" brushRef="#br0" timeOffset="149265.16">18518 10831 1380 0,'-3'-23'136'0,"3"12"126"0,3 3-88 16,10 14-27 0,11-1-19-16,12 0-21 0,8-2-7 0,8-3-27 15,2-2-22-15,1 1-40 16,-6-6-34-16,0 7-94 16,-2 0-82-16,-12 3 97 15</inkml:trace>
  <inkml:trace contextRef="#ctx0" brushRef="#br0" timeOffset="149855.47">18982 10901 1319 0,'-1'-2'112'0,"-4"2"63"0,0 0-20 15,7 0-39 1,2 8-29-16,3-2-17 15,12 4 2-15,-4-5-8 16,0-2-3-16,8-5-18 16,-5-4-10-16,4-7-2 15,3 1-5-15,-11-9-8 16,-1 4-2-16,-5-4 4 16,-11 1 6-16,-5-1 5 15,-10 2 5-15,-8 2-10 0,0 9-13 16,-7 10-8-16,-5 15-9 0,4 18-1 15,-6 11 4-15,9 13-6 16,2 6 0 0,13-3-5-16,15-9-1 0,15-23 5 31,10-12 4-31,18-18 4 0,-4-13 5 0,11-12 11 16,2-7 2-1,-4 2 13-15,-1 2-3 16,-9 7 3-1,0 6-4-15,-15 7-15 16,-6 4 2-16,-8 12-8 0,-7 7 1 16,-2 2-7-16,-7 3-4 15,4 1-15-15,-2-4-3 0,6-3 3 16,6-4 0-16,6-9 9 16,2-1 4-16,6-6 3 15,10 1 0-15,-1 2 2 16,-1 3 1-16,-3 5-2 15,-3 6-1-15,-6 0-6 16,0 0-21-16,-2-5-40 16,3 2-21-16,1-8-59 0,5-4-31 15,3-4-178-15,10-6 207 16</inkml:trace>
  <inkml:trace contextRef="#ctx0" brushRef="#br0" timeOffset="150325.87">19918 10767 1604 0,'-14'-16'167'15,"-13"-3"85"-15,-10 19-97 16,-2 11-32-16,-7 14-71 16,8 18-20-16,12 6-20 15,7 1-4-15,15-10-7 16,12-4-3-16,13-17-4 0,7-5-3 0,10-11 0 15,6-6 1-15,4-10 5 16,-1-2 3-16,-4-9 10 16,-2-1 9-16,-5 0 12 15,-3-2 15-15,-14 3 10 16,-6 7-11 0,-12 15-5-16,-1-1-17 0,-6 19-16 15,-7 9 1 1,2 2-10-16,6-2-6 0,7-6-3 15,11-6 0 1,6-15 6-16,7-4 7 0,9-13 12 16,-5 1 4-16,2-4 7 15,-12 2 12-15,1 7 4 16,-12 2 7-16,-4 11 4 0,7 14-10 16,-12 15-6-1,8 10-11-15,-14 18-18 16,-10 5-10-16,-9 7-18 0,-13 2-8 15,-5-2-32-15,-5-4-21 0,-11-2-79 16,4-3-49-16,-11-3-113 16,-10-5-200-16,-19-8 314 15</inkml:trace>
  <inkml:trace contextRef="#ctx0" brushRef="#br0" timeOffset="153649.32">22262 10653 489 0,'5'3'92'0,"-2"1"98"15,2-3-41-15,-4-1-24 16,1 0 9-16,-2 3 27 16,0-1 12-16,0-2-4 15,0 0-16-15,-10 0-54 16,2 3-32-16,-9 5-40 16,-2-5-9-16,-14 2-7 15,-3 1 5-15,-7 0 5 16,-6 2 0-16,-3 2-4 0,-1-7-3 15,0 0-10-15,3 0-4 32,11 2-1-32,9 1 0 0,9 2 1 15,8 3 3-15,9 8 0 16,-3 5-1-16,6 12-1 0,-4 2-1 16,-3 6-3-16,-3 5-1 15,-6 0 2 1,3 0 2-16,4-18 4 15,5-6 3-15,7-15 7 16,1-7 8-16,2-12-1 16,3-4-2-16,3-3-3 15,5 5-3-15,7 6 23 0,4 7 6 16,8 9 10-16,4 2-4 16,7 10-28-16,3-5-4 0,1 5-10 15,-2 4-4-15,-15-2 5 31,-6 7 2-31,-19-2-2 0,-8 0 4 0,-18 5-1 16,-12-2-6-16,-16 6-9 16,-14-1-7-16,-6-2-7 15,2-1-13-15,-3-10-34 16,3-3-13 0,4-12-53-16,8-6-29 15,14-15-78-15,17-3-92 16,24-16 187-16</inkml:trace>
  <inkml:trace contextRef="#ctx0" brushRef="#br0" timeOffset="154022.98">22355 11092 1525 0,'22'-11'119'0,"-8"4"60"0,-6-2-33 16,-11 6-25-16,3-2-24 15,-3 7-12-15,-5 4-9 0,2 11-14 32,-4 7-13-32,1 15-19 0,1 9-10 15,6 2-15-15,-2-1-5 16,19-10-7-16,9-7 0 16,9-10 5-16,3-9 12 15,-1-13 17-15,3-7 2 16,-6-8 14-16,-4-3 1 15,-4-15 5-15,-9-8 2 16,-7-20-13-16,-6-3-5 0,-13-7-17 16,-7 7-2-1,-13 7-7-15,-1 11-6 16,-7 16-17-16,-7 10-11 0,-1 20-42 16,0 5-36-16,2 10-86 15,4 6-60-15,19 3 135 16</inkml:trace>
  <inkml:trace contextRef="#ctx0" brushRef="#br0" timeOffset="154709.57">23131 10984 922 0,'0'2'85'16,"3"0"73"-16,-1 2 97 0,-2 9 11 0,-5 4-12 0,-1 5-79 15,-7 4-39-15,5 7-55 16,1 5-21-16,-3 3-31 16,-1 3-5-16,0 1-15 15,3-4-1-15,2-7-5 16,1-9-3-1,5-11-1-15,2-3 8 16,-2-11 22-16,3-5 4 16,5-7 19-16,-5-6-10 0,8-10-11 0,-6-10 9 15,6-6-5-15,1 0 4 16,4 3-6 0,5 4-9-16,-6 12-9 15,0 9 0 1,-1 16-4-16,-2 4-5 15,-1 19-7-15,0 6-2 16,0 12-4-16,-4 4 0 0,5-5-6 16,9-5-1-16,6-12 3 15,9-4 2-15,3-13 8 16,-1-2 2-16,2-15 1 16,-1-10-1-16,4-3 2 15,1-6-3-15,-6-3 2 16,-5-1 10-16,-20-9 8 0,-2 4 4 15,-5 9 3 1,-12 8-2-16,7 23-5 16,-4 9-7-16,1 13-6 0,14 7-8 0,5 5-10 15,16 1 7-15,-1 2 1 32,-2 0 1-32,-4 0 3 0,-4 1 0 0,-14-6-4 31,-6 2-5-31,-19-5-14 15,-20-6-8-15,-2-5-3 16,-12-10-3-16,-7-11-15 0,3-4-27 16,-2-10-104-16,-1-1-62 15,1 15 124-15</inkml:trace>
  <inkml:trace contextRef="#ctx0" brushRef="#br0" timeOffset="155153.45">21377 11729 1220 0,'24'-32'77'0,"2"7"39"15,-3 6 19 1,0 6 6-16,-1 4 10 0,8 6-1 16,3 3-15-16,12 3-35 15,11 8-14-15,36 5-36 16,26 4-9-16,73-7-18 15,28-5-12-15,51-8 2 16,16-3-6-16,7 1-4 16,5 0-2-16,-6 2-5 15,-3-4-19-15,-37-1-186 16,-17 2 146-16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7131F55-798F-4782-82D9-6551DFAFD3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2E3893CF-B07D-451D-BBAC-B633C424C3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5521DAE-3BAC-460B-AAC9-D5E9BC21B3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9A1AEB7-57A8-4187-A25B-DC4E0EB8E8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5719D187-FFB6-4F04-8BB8-FB89C06093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44C483B-73CE-453C-9285-862A89D44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841785-3224-41DC-9908-0F1A3B45B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E56001-BB15-41FC-8343-2C7913874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375BE-0674-4D45-AD39-22BDFB383BE3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89C0566-1946-4E9D-8676-11F42635B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2CF40CC-C22C-4EBF-B776-903631B29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FE8979E-0BCB-432C-903D-BEEBE95C1B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86FC62-D5FE-43D2-9B60-402622583402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7202B858-4F41-4104-A76C-EE1DB9F0D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C6A14DC-FAA2-4F2A-980D-52A493370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A5FE651-C72F-458B-8875-A71B8C074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83AB79-B84A-4232-B91A-996498810EA3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0FA1169-6561-475E-9677-FFBF4FFFD9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4B2239E1-2AC5-49C8-8D61-6DD61C767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FAD7B0C-B6FF-4FE1-B2F4-B79FD8D22E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0C391-11E6-4B29-AD54-71241C42C682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7BB0215-C33F-4BA1-870C-7F4030294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667FDD-D006-460F-B0AD-73F788037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DCABC4B-3EBB-41C4-B189-4E7F67211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7D312F-719C-4881-B915-CD32CDAFDC5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E77F2B-94EA-4952-A529-3969AB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5FFAFB9-00E6-4F14-BC07-5229AC552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C36040CD-1B62-4803-B032-378C8E2A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58D57B-743A-405B-AE7E-B3DF1249A3FB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1831C60-2050-45F2-B4CD-E27B4529B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4C64CD8-D1C1-4992-988D-7ACE7C621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E4B46-F725-4009-9CBD-6241CF7C2C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02D9D3-E85D-4902-9878-DD8757E19DE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B3858A7-0282-401A-8295-6957CDE39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97A003B-6DD1-4283-8659-2F170D42C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7AAFC2A-9996-49AC-AAE7-6FCEF8059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0F616-4B0E-4650-BEE2-EF18C3FAED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7203991-BE0C-44C4-BC9B-441022F1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63E70CB-5D0D-46A6-9468-5567BA230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AB45B34-2EC6-4317-891D-4C9C4B18B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CDFEB4-C045-4E41-98D2-EFA454002EE6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CDE9364-B2D2-4526-B00C-30AFF9688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6D266A6-FD6A-43EE-87BF-669D1041E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9D6D4A2-CE50-4596-9B9B-2B3775829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075EF-62A5-41B5-9BF8-196D88ADA736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84A3059D-B15A-494D-8C1F-E08A73A36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3C4C2F8-5B23-43EE-804C-0031505C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45D14F77-C11F-4E83-9693-E492AB740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26FBE7-969F-4308-BB07-DF2E6B0EB1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A90EF04-3A8E-44F5-982B-01B2183FA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E4DA69C-3405-4765-9D2E-E8839F063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A9DC3E3-1216-4584-AEE2-E9698A71D1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95F1C-AD79-409C-88B9-2479DB7F7CB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39CC5D-7AE9-4DAE-8D5E-85E9B704D5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C8BC46F-E892-4BE0-9BB4-5166AF4561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F18F96C-3124-42BA-AAC7-3ED206120B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29B8D0-70D8-4CBB-8B9F-B315A5FAFB3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7EE35B5-FD4C-48D1-9438-A78927EFCA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1479F7C-22C1-4C5D-9472-05D0CD7D4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569C43A4-8C67-4041-B882-29EEEB70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9AC239-D083-42D0-A5BD-B8869460A24F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9BCBE7E-5C9B-4D60-B4A5-4956EBC25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8B12B5-51AE-4C8D-8C91-2FD2E7746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3D91AC-1254-485E-980D-A59FA3F4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EAB93-52C9-494D-A601-75A4F3C35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6A5669-A27B-41E5-9FD0-22D638639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1CC1-2C5F-4AC8-824E-7BA0FED76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83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55FCA4-DFD5-4A18-8CE8-61EC9085C5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20824F-C14E-4757-95A8-27DAC4A1B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92158-A3DC-48F6-8349-AB631D5FA7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018D7-75B0-4389-86D7-ED82E6D656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1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0B781-A9B7-422C-BBDA-99425225B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05A84D-22DD-42B6-B0A9-732DC56EE8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65913F-DDAC-45FA-9836-47E3DFBC1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B8E7-B488-4C72-83A5-25B91EB86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5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9EE18-46CD-432B-80C8-C781C4ABE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050780-9C73-420E-B760-DAE452247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E7063D-766C-4171-9622-2CB1614308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EAA1-E3F3-42FE-88BB-ECF49832F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24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64B94-C12A-4CAF-B1CF-FE18945AE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473DC-C872-4EFE-B625-CE3E23B81B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19594D-1253-4378-B9D5-EC544B2F6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70345-52C2-4E1A-81E1-7C30971DD4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5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BBBAE-4A6C-4C30-A9C9-BF69426230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AEE75-F7DB-48ED-9E20-DFC878E3B4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896EA-59B4-4EAB-A676-49C55077D7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EC4D0-4F76-4E31-874A-98E7F45AA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0317D-5139-4994-9775-C7E141F8B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53FAE1F-F1BB-47A1-9007-05977E44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7F669B-469D-492E-8390-399AD1DFBF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4CF6B-9FC2-4B99-9CF9-B62866013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8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41B541-E2B9-4E07-A9D9-AE1D3377E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58F49F-5CFC-45BF-8572-7EB4208F5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8F7D13F-0371-4BA0-AE28-8C3EFBA35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C4A38-849C-47F5-879D-2725720337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6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4AE288-3693-4FF4-8569-5CE7CB171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F0EA6E-36D0-4C5A-97BA-27B0C2785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EDA511-F658-4D5B-9123-B1418A305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BDFA-872D-40BF-B094-5B0ED93BD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5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AF75A9-0D69-4B6A-889D-D37F671FB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5FCFC7-F2D2-4612-A5F6-38687FCA2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C0897-D2D5-442C-94D0-9BE83B49C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FE9EF-6FE0-416E-A47B-645DF504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21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54A94-4818-486A-907F-77080B2EB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68682B-D592-4A80-BC65-79CEC621E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5B851A-D7C0-4B5D-8B60-D93E24DA9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5DA7E-3170-4F46-95C8-3555FA789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3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17B88-2A85-4819-A17D-A0E813AC8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47FF1C-E181-48F7-BD7D-910D9DDE5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8BD832-B552-47C8-B7FD-57AE10E806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8F8C7B-1B0C-4BF9-84C3-3689E3D7FB8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0F8A6D-0126-46BC-BDC2-91B70C492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C2AB0A2-D659-4207-9E74-EC69FE1FA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6DAB88-4095-432A-B99E-11DE24EC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02DC3-4FDD-4E65-9BCE-EC715E494D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89A6BE1D-C69A-4827-9965-8DA3A0464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786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2: Performance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BE54A26A-E3A1-407A-A30E-FF25A06627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8DA3BB6D-0B8E-4EB6-A49A-761925906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4385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Technology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Performance trends and equations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Reminders: YouTube videos, canvas, and class webpage: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https://www.cs.utah.edu/~rajeev/cs3810/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A5F52D2-33D6-B642-BF5D-FB6B37D55945}"/>
                  </a:ext>
                </a:extLst>
              </p14:cNvPr>
              <p14:cNvContentPartPr/>
              <p14:nvPr/>
            </p14:nvContentPartPr>
            <p14:xfrm>
              <a:off x="4078080" y="1275840"/>
              <a:ext cx="4999320" cy="158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A5F52D2-33D6-B642-BF5D-FB6B37D559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68720" y="1266480"/>
                <a:ext cx="5018040" cy="159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4B7EB4-B6FF-4948-A9F8-1841F1253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CACF6-2412-4DD8-A655-7D0EF53339D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BEB93C03-FD36-4E0B-96A9-946C9B3E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8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Processor Technology Trends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A0DC37FE-89F4-4DD8-8822-70A68E8C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C7CC046-3149-43F7-80A5-4154550D7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145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Shrinking of transistor sizes: 250nm (1997)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130nm (2002)  70nm (2008)  35nm (2014) 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2019 transition to 10nm, now transitioning to 7nm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density increases by 35% per year and die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increases by 10-20% per year… functionality improvements!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Transistor speed improves linearly with size (complex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equation involving voltages, resistances, capacitances)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Wire delays do not scale down at the same rate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 delays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A3F81A-C000-0E37-9C10-CF7C6A9150B2}"/>
                  </a:ext>
                </a:extLst>
              </p14:cNvPr>
              <p14:cNvContentPartPr/>
              <p14:nvPr/>
            </p14:nvContentPartPr>
            <p14:xfrm>
              <a:off x="653400" y="2349000"/>
              <a:ext cx="8443800" cy="334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A3F81A-C000-0E37-9C10-CF7C6A9150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4040" y="2339640"/>
                <a:ext cx="8462520" cy="3366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7BEA882-75A9-4118-AC6B-AE788D34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DBC6A-9FE5-4A4D-8FBF-8DDB3E769D3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3ED0A7-C09D-49FF-8886-D402152D6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418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and I/O Technology Trends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5E542E4B-890C-4AB0-8D2E-1B4E197996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B9C64D87-B824-44F7-A840-AFD23E2BD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9422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DRAM density increases by 40-60% per year, latency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reduced by 33% in 10 years (the memory wall!),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improves twice as fast as latency decreases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Disk density improves by 100% every year, latency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improvement similar to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Networks: primary focus on bandwidth; 10Mb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100Mb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10 years; 100Mb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1Gb in 5 years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59AB14-2E51-49EF-F8B8-ECDD9DD0C69D}"/>
                  </a:ext>
                </a:extLst>
              </p14:cNvPr>
              <p14:cNvContentPartPr/>
              <p14:nvPr/>
            </p14:nvContentPartPr>
            <p14:xfrm>
              <a:off x="2961360" y="2374920"/>
              <a:ext cx="6152760" cy="360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59AB14-2E51-49EF-F8B8-ECDD9DD0C6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52000" y="2365560"/>
                <a:ext cx="6171480" cy="362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28F456-6A71-49BE-8570-D4F34F23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63597-B55D-48C9-A056-2073F73F2EF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8B8F9AF-8CF1-4589-873C-8C4D00EAA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826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Metrics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8BE77606-1F2F-42BE-AA03-320F67DC9D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5FEA614-D84D-436A-925D-531E5C364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1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Possible measures: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response time – time elapsed between start and end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program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throughput – amount of work done in a fixed time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two measures are usually linked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faster processor will improve both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processors will likely only improve throughput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policies will improve throughput and worsen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response time (or vice versa)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influences performance?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618CB4-2EB2-CF36-99AE-413A3DCB9D22}"/>
                  </a:ext>
                </a:extLst>
              </p14:cNvPr>
              <p14:cNvContentPartPr/>
              <p14:nvPr/>
            </p14:nvContentPartPr>
            <p14:xfrm>
              <a:off x="214920" y="28440"/>
              <a:ext cx="8910000" cy="648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618CB4-2EB2-CF36-99AE-413A3DCB9D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5560" y="19080"/>
                <a:ext cx="8928720" cy="650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9EC16F-B5A2-453D-BEC1-25D4DDD1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51E62-C644-4945-9B31-50D84F08CC1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ACD7905-B464-46AD-A1DC-3929EE1B8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0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Execution Time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D649DB-4B39-435C-9437-53FF84F3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4C5A0C9C-E240-46B7-8B89-8D63D012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859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system X executing a fixed workload 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= 1 / Execution time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Execution time = response time =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- Note that this includes time to execute the workload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as well as time spent by the operating system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co-ordinating various events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UNIX “time” command breaks up the wall clock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user and system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3376D8-7B82-6643-49B6-28F5D420F2FB}"/>
                  </a:ext>
                </a:extLst>
              </p14:cNvPr>
              <p14:cNvContentPartPr/>
              <p14:nvPr/>
            </p14:nvContentPartPr>
            <p14:xfrm>
              <a:off x="197280" y="431640"/>
              <a:ext cx="7176600" cy="5270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3376D8-7B82-6643-49B6-28F5D420F2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920" y="422280"/>
                <a:ext cx="7195320" cy="528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47F15F6-D5A4-463E-B34B-9D2A7AF6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78304-B5C2-43DC-861E-E57A77F0139D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D9EC2E-6E94-4BA2-91B3-721863BB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305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Speedup and Improvement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908A1234-A7F7-496F-9B53-66A6EA6A2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C9DD5C29-5ECA-4378-A5EA-29A4EA43D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370" y="1439623"/>
            <a:ext cx="7603363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executes a program in 10 seconds,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executes the same program in 15 seconds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System X is 1.5 times faster than system 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speedup of system X over system Y is 1.5  (the ratio)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perf X / perf Y  =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 /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exectime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performance improvement of X over Y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1.5 -1 = 0.5 = 50% = (perf X – perf Y) / perf Y = speedup - 1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execution time reduction for system X, compared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Y is (15-10) / 15  = 33%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execution time increase for Y, compared to X is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(15-10) / 10 = 50%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5CE223E-A632-D21E-CF4C-0C6103FC3091}"/>
                  </a:ext>
                </a:extLst>
              </p14:cNvPr>
              <p14:cNvContentPartPr/>
              <p14:nvPr/>
            </p14:nvContentPartPr>
            <p14:xfrm>
              <a:off x="285840" y="9720"/>
              <a:ext cx="8650080" cy="680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5CE223E-A632-D21E-CF4C-0C6103FC30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6480" y="360"/>
                <a:ext cx="8668800" cy="6823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4C6A8C-A6E3-CD25-C427-DF2BDE202A42}"/>
                  </a:ext>
                </a:extLst>
              </p14:cNvPr>
              <p14:cNvContentPartPr/>
              <p14:nvPr/>
            </p14:nvContentPartPr>
            <p14:xfrm>
              <a:off x="284040" y="100800"/>
              <a:ext cx="8768160" cy="657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4C6A8C-A6E3-CD25-C427-DF2BDE202A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680" y="91440"/>
                <a:ext cx="8786880" cy="659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10 seconds?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79F68CB-0DAA-42FB-B0D3-752D0148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B22E-4480-4C4B-AB71-829C798BC11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BFD45C6-AFDB-4CFD-A3CE-9A986C396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5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16913447-9012-4BA2-8325-B2856D3F9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9F2E3DE9-FA3E-4E9D-8980-C90DAC90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33330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roadblocks: power and ideas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power budget because of cooling constraints; implies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frequency can’t be increased; discourages complex ideas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End of voltage (Dennard) scaling in early 2010s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Has led to dark silicon and dim silicon (occasional turbo)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2B52474-E1B3-2EFA-F3C0-77656E51297B}"/>
                  </a:ext>
                </a:extLst>
              </p14:cNvPr>
              <p14:cNvContentPartPr/>
              <p14:nvPr/>
            </p14:nvContentPartPr>
            <p14:xfrm>
              <a:off x="2856240" y="61560"/>
              <a:ext cx="4830120" cy="5838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2B52474-E1B3-2EFA-F3C0-77656E5129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46880" y="52200"/>
                <a:ext cx="4848840" cy="5856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6A2C0D-E8D4-46B0-A0C1-480C930A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55086-66C8-4195-8D08-FB2A83DFCCA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11E5E89-C348-41F2-9635-53326B38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753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Trends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B62D0DD-3F1A-47A4-AAA0-C2A9FCF99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388" name="Text Box 4">
            <a:extLst>
              <a:ext uri="{FF2B5EF4-FFF2-40B4-BE49-F238E27FC236}">
                <a16:creationId xmlns:a16="http://schemas.microsoft.com/office/drawing/2014/main" id="{06020CAA-7264-41F8-98C3-F33D47461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430513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Historical contributions to performance: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processes (faster devices) ~20%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circuits/pipelines ~15%</a:t>
            </a:r>
          </a:p>
          <a:p>
            <a:pPr marL="914400" lvl="1" indent="-457200" eaLnBrk="1" hangingPunct="1"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Better organization/architecture ~15%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the future, bullet-2 will help little and bullet-1 will eventually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disappear!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              </a:t>
            </a:r>
            <a:r>
              <a:rPr lang="en-US" altLang="en-US" sz="2000" dirty="0"/>
              <a:t>Pentium   P-Pro    P-II     P-III      P-4       Itanium  Montecito</a:t>
            </a:r>
            <a:endParaRPr lang="en-US" altLang="en-US" sz="2400" dirty="0"/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Year                 1993        95        97       99      2000        2002     2005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Transistors        3.1M      5.5M   7.5M   9.5M    42M        300M    1720M</a:t>
            </a:r>
          </a:p>
          <a:p>
            <a:pPr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Clock Speed     60M      200M  300M   500M   1500M    800M    1800M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81D39A4D-47CA-4D3E-A9A3-270FE24929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7000" y="5105400"/>
            <a:ext cx="0" cy="9144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6">
            <a:extLst>
              <a:ext uri="{FF2B5EF4-FFF2-40B4-BE49-F238E27FC236}">
                <a16:creationId xmlns:a16="http://schemas.microsoft.com/office/drawing/2014/main" id="{3C4E9571-60FA-46D6-9C67-3261BBCA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943600"/>
            <a:ext cx="3437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this point, adding transistors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to a core yields little benefit</a:t>
            </a:r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2616CAA8-1896-4D60-A721-A2DB74352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943600"/>
            <a:ext cx="24642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Moore’s Law in action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32E7EB-9706-5C64-D938-81F4AFBEAB3D}"/>
                  </a:ext>
                </a:extLst>
              </p14:cNvPr>
              <p14:cNvContentPartPr/>
              <p14:nvPr/>
            </p14:nvContentPartPr>
            <p14:xfrm>
              <a:off x="545400" y="1787760"/>
              <a:ext cx="6624720" cy="1118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32E7EB-9706-5C64-D938-81F4AFBEAB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6040" y="1778400"/>
                <a:ext cx="6643440" cy="113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39088AB9-AFFE-45B8-B950-9E46F0A7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7E62-9687-420B-A0E7-E22F3CE6EE5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A33D9A3-2555-453C-A656-5639DF95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60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Does This Mean to a Programmer?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3094716-39EB-49AF-BCA6-55803BDAA6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0436" name="Text Box 4">
            <a:extLst>
              <a:ext uri="{FF2B5EF4-FFF2-40B4-BE49-F238E27FC236}">
                <a16:creationId xmlns:a16="http://schemas.microsoft.com/office/drawing/2014/main" id="{06A455D9-5253-4A67-B643-628FCCC1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1524000"/>
            <a:ext cx="7693966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Today, one can expect only a 20% annual improvement;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improvement is even lower if the program is not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multi-threaded</a:t>
            </a:r>
          </a:p>
          <a:p>
            <a:pPr eaLnBrk="1" hangingPunct="1">
              <a:buClr>
                <a:srgbClr val="CC0000"/>
              </a:buClr>
              <a:defRPr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program needs many threads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threads need efficient synchronization and</a:t>
            </a:r>
          </a:p>
          <a:p>
            <a:pPr lvl="1" eaLnBrk="1" hangingPunct="1"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communication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Data placement in the memory hierarchy is important</a:t>
            </a: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eaLnBrk="1" hangingPunct="1">
              <a:buClr>
                <a:srgbClr val="CC0000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Accelerators should be used when possible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655D41-3BEB-B1CC-96CB-B0F7FE3EB733}"/>
                  </a:ext>
                </a:extLst>
              </p14:cNvPr>
              <p14:cNvContentPartPr/>
              <p14:nvPr/>
            </p14:nvContentPartPr>
            <p14:xfrm>
              <a:off x="1465920" y="2102400"/>
              <a:ext cx="7659000" cy="3254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655D41-3BEB-B1CC-96CB-B0F7FE3EB7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6560" y="2093040"/>
                <a:ext cx="7677720" cy="3272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7312B-194E-4776-995B-01BA4742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919E4-B3A5-4433-A35A-BCE5B2E05F1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C6FB359-A444-4D52-8ADC-48B5F800B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991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for Hardware Designers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C053DDB-EA56-40F3-8386-B07AA28F1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2D3AE7B7-ACF6-4AB1-9AFF-48BBC0C11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12888"/>
            <a:ext cx="69621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Find efficient ways to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single-thread performance and energy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improve data sharing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boost programmer productivity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manage the memory system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build accelerators for important kernels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provide security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09F643F-BCB1-454C-A4BD-CC17083A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A18404-9BE7-4202-950B-B9B7DBE96AEA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49C18321-50B1-48EA-9894-3DE9A25A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106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HW/SW Interface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1CF7727C-F693-4CB4-87D5-7C4B52EEC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C134C7D6-0C41-4131-96E8-5D0DB4E13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209800"/>
            <a:ext cx="11320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A705B554-FAC5-4DBB-8702-ACD10E0EB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667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2DD9673C-B05E-42F9-ADA1-705E591A8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A8F051E5-7655-4610-8556-47BC7F628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819400"/>
            <a:ext cx="216277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$15, 0($2)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$16, $15, $14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$17, $15, $13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$18, 0($12)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lw     $19, 0($17)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add   $20, $18, $19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sw    $20, 0($16)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B11FFBAE-F48A-4340-8DFE-3E80070A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1540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a[i] = b[i] + c;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6398AB97-AFA3-42F1-A62C-3F905653F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638800"/>
            <a:ext cx="12071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Hardware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420C65B4-2A5A-4490-A71B-7DAF94CF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059" y="3429000"/>
            <a:ext cx="20058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Systems software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(OS, compiler)</a:t>
            </a:r>
          </a:p>
        </p:txBody>
      </p:sp>
      <p:sp>
        <p:nvSpPr>
          <p:cNvPr id="34828" name="Text Box 11">
            <a:extLst>
              <a:ext uri="{FF2B5EF4-FFF2-40B4-BE49-F238E27FC236}">
                <a16:creationId xmlns:a16="http://schemas.microsoft.com/office/drawing/2014/main" id="{57AF18EA-426B-4000-A929-E72EE4F2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752600"/>
            <a:ext cx="23411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Application software</a:t>
            </a: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23A56523-AA10-48A2-9ECA-415B1EBDA9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13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9FFE4D39-6A96-4812-BABF-1E2E10C67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D283379D-D5DE-4525-8E12-93E8DBE4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12811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DEB642F6-8158-41E3-9A3D-FF672E4A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15000"/>
            <a:ext cx="213231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000000101100000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110100000100010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CF266E4-1A33-0987-D902-7EF7DFC155DA}"/>
                  </a:ext>
                </a:extLst>
              </p14:cNvPr>
              <p14:cNvContentPartPr/>
              <p14:nvPr/>
            </p14:nvContentPartPr>
            <p14:xfrm>
              <a:off x="473400" y="1257120"/>
              <a:ext cx="8211600" cy="500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CF266E4-1A33-0987-D902-7EF7DFC155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4040" y="1247760"/>
                <a:ext cx="8230320" cy="502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D29D52-3813-48B9-9624-E40586A1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34CB22-88A5-4E74-99E5-8835D3AB7865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0B14CA7E-F92E-40EB-B556-6A8EE7837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829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Computer Components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A1FFB407-69CA-4BDE-811F-436680758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605982B7-3790-4694-89F5-F158E53ED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00200"/>
            <a:ext cx="787138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Input/output devices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Secondary storage: non-volatile, slower, cheaper (HDD/SSD)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Primary storage: volatile, faster, costlier (RAM)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CPU/processor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datapath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control)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D93B13-B4CF-66EA-BF9E-29C40F11EDA1}"/>
                  </a:ext>
                </a:extLst>
              </p14:cNvPr>
              <p14:cNvContentPartPr/>
              <p14:nvPr/>
            </p14:nvContentPartPr>
            <p14:xfrm>
              <a:off x="250560" y="1393200"/>
              <a:ext cx="8487720" cy="3805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D93B13-B4CF-66EA-BF9E-29C40F11ED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200" y="1383840"/>
                <a:ext cx="8506440" cy="3824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98C0CA-A81F-4D59-8E60-C486A31E7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872B6B-C68B-48FB-9B2F-CF39D669AE8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64CF082D-56C4-4313-9442-44DA4EBBF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27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Wafers and Dies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42FC26BE-F196-4E5B-843E-E2E8C0CD1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17" name="Picture 6" descr="f01-13-9780124077263">
            <a:extLst>
              <a:ext uri="{FF2B5EF4-FFF2-40B4-BE49-F238E27FC236}">
                <a16:creationId xmlns:a16="http://schemas.microsoft.com/office/drawing/2014/main" id="{5BB3162C-211D-4D20-BE51-D8F3119A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97013"/>
            <a:ext cx="46799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8" name="TextBox 6">
            <a:extLst>
              <a:ext uri="{FF2B5EF4-FFF2-40B4-BE49-F238E27FC236}">
                <a16:creationId xmlns:a16="http://schemas.microsoft.com/office/drawing/2014/main" id="{3B14588C-E563-4172-8ADA-494F914D7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00775"/>
            <a:ext cx="17256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62E114-AF00-93D0-9907-1F64214472E9}"/>
                  </a:ext>
                </a:extLst>
              </p14:cNvPr>
              <p14:cNvContentPartPr/>
              <p14:nvPr/>
            </p14:nvContentPartPr>
            <p14:xfrm>
              <a:off x="245520" y="63720"/>
              <a:ext cx="8879040" cy="6207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62E114-AF00-93D0-9907-1F64214472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6160" y="54360"/>
                <a:ext cx="8897760" cy="622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FB99F1-ACCC-4DDA-89FF-E0E08A13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F9D95-E79B-428A-936A-C5962A6FCA9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745BEF7A-0AB9-494F-88E8-322DC5764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09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Manufacturing Process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2D4BBB64-85DF-4D2D-85A6-AA4E9650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E09F882-9FB8-4F31-99B1-5584C51B2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1780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Silicon wafers undergo many processing steps so that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parts of the wafer behave as insulators, conductors,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transistors (switches)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 metal layers on the silicon enable connections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between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wafer is chopped into many dies – the size of the die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determines yield and cost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44668</TotalTime>
  <Words>1164</Words>
  <Application>Microsoft Office PowerPoint</Application>
  <PresentationFormat>On-screen Show (4:3)</PresentationFormat>
  <Paragraphs>222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256</cp:revision>
  <dcterms:created xsi:type="dcterms:W3CDTF">2002-09-20T18:19:18Z</dcterms:created>
  <dcterms:modified xsi:type="dcterms:W3CDTF">2023-01-12T17:40:44Z</dcterms:modified>
</cp:coreProperties>
</file>