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ink/ink7.xml" ContentType="application/inkml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ink/ink9.xml" ContentType="application/inkml+xml"/>
  <Override PartName="/ppt/notesSlides/notesSlide13.xml" ContentType="application/vnd.openxmlformats-officedocument.presentationml.notesSlide+xml"/>
  <Override PartName="/ppt/ink/ink10.xml" ContentType="application/inkml+xml"/>
  <Override PartName="/ppt/notesSlides/notesSlide14.xml" ContentType="application/vnd.openxmlformats-officedocument.presentationml.notesSlide+xml"/>
  <Override PartName="/ppt/ink/ink11.xml" ContentType="application/inkml+xml"/>
  <Override PartName="/ppt/notesSlides/notesSlide15.xml" ContentType="application/vnd.openxmlformats-officedocument.presentationml.notesSlide+xml"/>
  <Override PartName="/ppt/ink/ink12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3" r:id="rId2"/>
    <p:sldId id="500" r:id="rId3"/>
    <p:sldId id="526" r:id="rId4"/>
    <p:sldId id="517" r:id="rId5"/>
    <p:sldId id="501" r:id="rId6"/>
    <p:sldId id="524" r:id="rId7"/>
    <p:sldId id="525" r:id="rId8"/>
    <p:sldId id="498" r:id="rId9"/>
    <p:sldId id="499" r:id="rId10"/>
    <p:sldId id="529" r:id="rId11"/>
    <p:sldId id="518" r:id="rId12"/>
    <p:sldId id="527" r:id="rId13"/>
    <p:sldId id="522" r:id="rId14"/>
    <p:sldId id="523" r:id="rId15"/>
    <p:sldId id="528" r:id="rId16"/>
    <p:sldId id="503" r:id="rId17"/>
    <p:sldId id="504" r:id="rId18"/>
    <p:sldId id="505" r:id="rId19"/>
    <p:sldId id="511" r:id="rId20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44528-24B3-47F0-AFCB-FBCC335BA6A9}" v="1" dt="2023-01-10T17:25:47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0" autoAdjust="0"/>
    <p:restoredTop sz="94660"/>
  </p:normalViewPr>
  <p:slideViewPr>
    <p:cSldViewPr>
      <p:cViewPr varScale="1">
        <p:scale>
          <a:sx n="74" d="100"/>
          <a:sy n="74" d="100"/>
        </p:scale>
        <p:origin x="9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eev Balasubramonian" userId="d1fdae7ed13c9a74" providerId="LiveId" clId="{70644528-24B3-47F0-AFCB-FBCC335BA6A9}"/>
    <pc:docChg chg="modSld">
      <pc:chgData name="Rajeev Balasubramonian" userId="d1fdae7ed13c9a74" providerId="LiveId" clId="{70644528-24B3-47F0-AFCB-FBCC335BA6A9}" dt="2023-01-10T17:25:47.872" v="0"/>
      <pc:docMkLst>
        <pc:docMk/>
      </pc:docMkLst>
      <pc:sldChg chg="addSp">
        <pc:chgData name="Rajeev Balasubramonian" userId="d1fdae7ed13c9a74" providerId="LiveId" clId="{70644528-24B3-47F0-AFCB-FBCC335BA6A9}" dt="2023-01-10T17:25:47.872" v="0"/>
        <pc:sldMkLst>
          <pc:docMk/>
          <pc:sldMk cId="0" sldId="363"/>
        </pc:sldMkLst>
        <pc:inkChg chg="add">
          <ac:chgData name="Rajeev Balasubramonian" userId="d1fdae7ed13c9a74" providerId="LiveId" clId="{70644528-24B3-47F0-AFCB-FBCC335BA6A9}" dt="2023-01-10T17:25:47.872" v="0"/>
          <ac:inkMkLst>
            <pc:docMk/>
            <pc:sldMk cId="0" sldId="363"/>
            <ac:inkMk id="2" creationId="{14FD0C40-10FC-AE2F-66A3-2FFFFECC1253}"/>
          </ac:inkMkLst>
        </pc:inkChg>
      </pc:sldChg>
      <pc:sldChg chg="addSp">
        <pc:chgData name="Rajeev Balasubramonian" userId="d1fdae7ed13c9a74" providerId="LiveId" clId="{70644528-24B3-47F0-AFCB-FBCC335BA6A9}" dt="2023-01-10T17:25:47.872" v="0"/>
        <pc:sldMkLst>
          <pc:docMk/>
          <pc:sldMk cId="0" sldId="498"/>
        </pc:sldMkLst>
        <pc:inkChg chg="add">
          <ac:chgData name="Rajeev Balasubramonian" userId="d1fdae7ed13c9a74" providerId="LiveId" clId="{70644528-24B3-47F0-AFCB-FBCC335BA6A9}" dt="2023-01-10T17:25:47.872" v="0"/>
          <ac:inkMkLst>
            <pc:docMk/>
            <pc:sldMk cId="0" sldId="498"/>
            <ac:inkMk id="2" creationId="{7BC6BB64-C24D-99C2-0684-E711D057EE1C}"/>
          </ac:inkMkLst>
        </pc:inkChg>
      </pc:sldChg>
      <pc:sldChg chg="addSp">
        <pc:chgData name="Rajeev Balasubramonian" userId="d1fdae7ed13c9a74" providerId="LiveId" clId="{70644528-24B3-47F0-AFCB-FBCC335BA6A9}" dt="2023-01-10T17:25:47.872" v="0"/>
        <pc:sldMkLst>
          <pc:docMk/>
          <pc:sldMk cId="0" sldId="499"/>
        </pc:sldMkLst>
        <pc:inkChg chg="add">
          <ac:chgData name="Rajeev Balasubramonian" userId="d1fdae7ed13c9a74" providerId="LiveId" clId="{70644528-24B3-47F0-AFCB-FBCC335BA6A9}" dt="2023-01-10T17:25:47.872" v="0"/>
          <ac:inkMkLst>
            <pc:docMk/>
            <pc:sldMk cId="0" sldId="499"/>
            <ac:inkMk id="2" creationId="{1A27B77B-42F3-9510-C321-594A600825F8}"/>
          </ac:inkMkLst>
        </pc:inkChg>
      </pc:sldChg>
      <pc:sldChg chg="addSp">
        <pc:chgData name="Rajeev Balasubramonian" userId="d1fdae7ed13c9a74" providerId="LiveId" clId="{70644528-24B3-47F0-AFCB-FBCC335BA6A9}" dt="2023-01-10T17:25:47.872" v="0"/>
        <pc:sldMkLst>
          <pc:docMk/>
          <pc:sldMk cId="0" sldId="501"/>
        </pc:sldMkLst>
        <pc:inkChg chg="add">
          <ac:chgData name="Rajeev Balasubramonian" userId="d1fdae7ed13c9a74" providerId="LiveId" clId="{70644528-24B3-47F0-AFCB-FBCC335BA6A9}" dt="2023-01-10T17:25:47.872" v="0"/>
          <ac:inkMkLst>
            <pc:docMk/>
            <pc:sldMk cId="0" sldId="501"/>
            <ac:inkMk id="2" creationId="{35CBAC4F-D13D-FBD3-AD66-DA9CE279E7E4}"/>
          </ac:inkMkLst>
        </pc:inkChg>
      </pc:sldChg>
      <pc:sldChg chg="addSp">
        <pc:chgData name="Rajeev Balasubramonian" userId="d1fdae7ed13c9a74" providerId="LiveId" clId="{70644528-24B3-47F0-AFCB-FBCC335BA6A9}" dt="2023-01-10T17:25:47.872" v="0"/>
        <pc:sldMkLst>
          <pc:docMk/>
          <pc:sldMk cId="0" sldId="518"/>
        </pc:sldMkLst>
        <pc:inkChg chg="add">
          <ac:chgData name="Rajeev Balasubramonian" userId="d1fdae7ed13c9a74" providerId="LiveId" clId="{70644528-24B3-47F0-AFCB-FBCC335BA6A9}" dt="2023-01-10T17:25:47.872" v="0"/>
          <ac:inkMkLst>
            <pc:docMk/>
            <pc:sldMk cId="0" sldId="518"/>
            <ac:inkMk id="2" creationId="{184E95CC-E0ED-FDFF-0DF1-9D2089AFBBEA}"/>
          </ac:inkMkLst>
        </pc:inkChg>
      </pc:sldChg>
      <pc:sldChg chg="addSp">
        <pc:chgData name="Rajeev Balasubramonian" userId="d1fdae7ed13c9a74" providerId="LiveId" clId="{70644528-24B3-47F0-AFCB-FBCC335BA6A9}" dt="2023-01-10T17:25:47.872" v="0"/>
        <pc:sldMkLst>
          <pc:docMk/>
          <pc:sldMk cId="0" sldId="522"/>
        </pc:sldMkLst>
        <pc:inkChg chg="add">
          <ac:chgData name="Rajeev Balasubramonian" userId="d1fdae7ed13c9a74" providerId="LiveId" clId="{70644528-24B3-47F0-AFCB-FBCC335BA6A9}" dt="2023-01-10T17:25:47.872" v="0"/>
          <ac:inkMkLst>
            <pc:docMk/>
            <pc:sldMk cId="0" sldId="522"/>
            <ac:inkMk id="2" creationId="{DEC8E77D-6FAF-5C01-BA2D-66D9F47D8361}"/>
          </ac:inkMkLst>
        </pc:inkChg>
      </pc:sldChg>
      <pc:sldChg chg="addSp">
        <pc:chgData name="Rajeev Balasubramonian" userId="d1fdae7ed13c9a74" providerId="LiveId" clId="{70644528-24B3-47F0-AFCB-FBCC335BA6A9}" dt="2023-01-10T17:25:47.872" v="0"/>
        <pc:sldMkLst>
          <pc:docMk/>
          <pc:sldMk cId="0" sldId="523"/>
        </pc:sldMkLst>
        <pc:inkChg chg="add">
          <ac:chgData name="Rajeev Balasubramonian" userId="d1fdae7ed13c9a74" providerId="LiveId" clId="{70644528-24B3-47F0-AFCB-FBCC335BA6A9}" dt="2023-01-10T17:25:47.872" v="0"/>
          <ac:inkMkLst>
            <pc:docMk/>
            <pc:sldMk cId="0" sldId="523"/>
            <ac:inkMk id="2" creationId="{D6357EBD-B4C9-474C-AF1F-6C6046AD263C}"/>
          </ac:inkMkLst>
        </pc:inkChg>
      </pc:sldChg>
      <pc:sldChg chg="addSp">
        <pc:chgData name="Rajeev Balasubramonian" userId="d1fdae7ed13c9a74" providerId="LiveId" clId="{70644528-24B3-47F0-AFCB-FBCC335BA6A9}" dt="2023-01-10T17:25:47.872" v="0"/>
        <pc:sldMkLst>
          <pc:docMk/>
          <pc:sldMk cId="0" sldId="524"/>
        </pc:sldMkLst>
        <pc:inkChg chg="add">
          <ac:chgData name="Rajeev Balasubramonian" userId="d1fdae7ed13c9a74" providerId="LiveId" clId="{70644528-24B3-47F0-AFCB-FBCC335BA6A9}" dt="2023-01-10T17:25:47.872" v="0"/>
          <ac:inkMkLst>
            <pc:docMk/>
            <pc:sldMk cId="0" sldId="524"/>
            <ac:inkMk id="2" creationId="{25BAC614-1C16-0F45-5700-6A6777327E15}"/>
          </ac:inkMkLst>
        </pc:inkChg>
      </pc:sldChg>
      <pc:sldChg chg="addSp">
        <pc:chgData name="Rajeev Balasubramonian" userId="d1fdae7ed13c9a74" providerId="LiveId" clId="{70644528-24B3-47F0-AFCB-FBCC335BA6A9}" dt="2023-01-10T17:25:47.872" v="0"/>
        <pc:sldMkLst>
          <pc:docMk/>
          <pc:sldMk cId="0" sldId="525"/>
        </pc:sldMkLst>
        <pc:inkChg chg="add">
          <ac:chgData name="Rajeev Balasubramonian" userId="d1fdae7ed13c9a74" providerId="LiveId" clId="{70644528-24B3-47F0-AFCB-FBCC335BA6A9}" dt="2023-01-10T17:25:47.872" v="0"/>
          <ac:inkMkLst>
            <pc:docMk/>
            <pc:sldMk cId="0" sldId="525"/>
            <ac:inkMk id="2" creationId="{C5E4B2BD-CDEF-F867-4D17-C6125B9C467D}"/>
          </ac:inkMkLst>
        </pc:inkChg>
      </pc:sldChg>
      <pc:sldChg chg="addSp">
        <pc:chgData name="Rajeev Balasubramonian" userId="d1fdae7ed13c9a74" providerId="LiveId" clId="{70644528-24B3-47F0-AFCB-FBCC335BA6A9}" dt="2023-01-10T17:25:47.872" v="0"/>
        <pc:sldMkLst>
          <pc:docMk/>
          <pc:sldMk cId="306104682" sldId="527"/>
        </pc:sldMkLst>
        <pc:inkChg chg="add">
          <ac:chgData name="Rajeev Balasubramonian" userId="d1fdae7ed13c9a74" providerId="LiveId" clId="{70644528-24B3-47F0-AFCB-FBCC335BA6A9}" dt="2023-01-10T17:25:47.872" v="0"/>
          <ac:inkMkLst>
            <pc:docMk/>
            <pc:sldMk cId="306104682" sldId="527"/>
            <ac:inkMk id="2" creationId="{8C7719E5-93DB-29DC-5B97-320E5BACF422}"/>
          </ac:inkMkLst>
        </pc:inkChg>
      </pc:sldChg>
      <pc:sldChg chg="addSp">
        <pc:chgData name="Rajeev Balasubramonian" userId="d1fdae7ed13c9a74" providerId="LiveId" clId="{70644528-24B3-47F0-AFCB-FBCC335BA6A9}" dt="2023-01-10T17:25:47.872" v="0"/>
        <pc:sldMkLst>
          <pc:docMk/>
          <pc:sldMk cId="3525265870" sldId="528"/>
        </pc:sldMkLst>
        <pc:inkChg chg="add">
          <ac:chgData name="Rajeev Balasubramonian" userId="d1fdae7ed13c9a74" providerId="LiveId" clId="{70644528-24B3-47F0-AFCB-FBCC335BA6A9}" dt="2023-01-10T17:25:47.872" v="0"/>
          <ac:inkMkLst>
            <pc:docMk/>
            <pc:sldMk cId="3525265870" sldId="528"/>
            <ac:inkMk id="2" creationId="{075625E7-A6CE-FDA1-89E7-D238368B7D4A}"/>
          </ac:inkMkLst>
        </pc:inkChg>
      </pc:sldChg>
      <pc:sldChg chg="addSp">
        <pc:chgData name="Rajeev Balasubramonian" userId="d1fdae7ed13c9a74" providerId="LiveId" clId="{70644528-24B3-47F0-AFCB-FBCC335BA6A9}" dt="2023-01-10T17:25:47.872" v="0"/>
        <pc:sldMkLst>
          <pc:docMk/>
          <pc:sldMk cId="3142632356" sldId="529"/>
        </pc:sldMkLst>
        <pc:inkChg chg="add">
          <ac:chgData name="Rajeev Balasubramonian" userId="d1fdae7ed13c9a74" providerId="LiveId" clId="{70644528-24B3-47F0-AFCB-FBCC335BA6A9}" dt="2023-01-10T17:25:47.872" v="0"/>
          <ac:inkMkLst>
            <pc:docMk/>
            <pc:sldMk cId="3142632356" sldId="529"/>
            <ac:inkMk id="2" creationId="{2040BDF0-B610-957D-8B60-A4C1458CCC45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49A7EF20-88B2-4AF0-AF29-3530A7C3C0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73C63F52-763B-400D-8FAC-4D9F089F39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E17FFC14-AB56-4344-8D55-4498F7A078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8532B5D8-C0DA-4509-B575-93F9AD2A65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8DFEF5-6DBE-4894-BFBB-F3996012E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0T16:03:46.3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17325 8125 559 0,'-11'3'63'0,"6"2"46"16,-4-1-51-16,5 0-51 16,1-2-5-16,-1-2-4 0,1 0-1 15,-1-4-123-15,12 4 91 16</inkml:trace>
  <inkml:trace contextRef="#ctx0" brushRef="#br0" timeOffset="788.52">17317 8108 320 0,'2'1'75'0,"-1"-1"58"0,1-3-33 16,-2 0-6-16,3 0-20 15,-1 0-9-15,-2-5-19 16,1 2-13-16,-1-6-15 15,5 5-4-15,-3 0 3 16,2 2 2-16,1 6 37 16,-3-1 23-16,2 6 29 15,-4-1 13-15,-4 1-15 16,1 0-17-16,-5 3-37 16,-2 1-15-16,-5 3-23 15,-1 5-5-15,-6 5-3 16,-13 3-3-16,-6 9 0 15,-7 3-1-15,0 12-2 16,13 4 5-16,10 4 7 16,15 3 3-16,10-2 5 15,8 0-4-15,20-2-4 0,7-6-3 16,15-6-1-16,3-2-2 16,-2-10-39-16,-5-8-52 15,-10-15-261-15,1 2 211 16</inkml:trace>
  <inkml:trace contextRef="#ctx0" brushRef="#br0" timeOffset="1216.88">17556 8280 928 0,'-7'3'73'0,"-1"0"58"16,1-1-46-16,4 1-12 0,-3 5-21 15,10 3-29-15,2 7-5 16,-1 18-1-16,3 6 2 16,-5 8 3-16,2 2-4 15,-5-3-10-15,1-2-1 16,2-3-4-16,-4-3 0 15,6-6-21-15,-8-10-48 16,0-17-254-16,5-5 206 16</inkml:trace>
  <inkml:trace contextRef="#ctx0" brushRef="#br0" timeOffset="1660.32">17581 8233 1303 0,'13'-1'124'16,"-3"0"39"-16,8-3-24 16,-1 1-31-16,3 2-59 15,8 0-17-15,-2 2-25 16,3 4-2-16,-8 8-1 16,-6 1 2-16,-7 6 3 15,-8 1 1-15,-3 1 2 16,-5 4-1-16,-2 1-1 15,2-3-1-15,-5-7-1 16,1-3-4-16,-8-15-4 16,-2 1-1-16,3-5-5 15,10-7 1-15,5 12-3 0,5-7-1 16,3 7 1 0,-3 2 0-16,10 5 4 0,5 2 2 15,5 12 0-15,-2-1 2 16,-10 11 0-16,2-1 0 15,1 7 1-15,-3 2 0 16,5 3 1-16,-3 1-1 16,-2-6-9-16,4-1-18 15,-1-11-51-15,0-4-52 16,-2-15-174-16,1-17 175 16</inkml:trace>
  <inkml:trace contextRef="#ctx0" brushRef="#br0" timeOffset="2159.98">18256 8148 1245 0,'-10'13'134'16,"-2"2"96"-16,0-2-27 0,-1-3-86 0,-2-4-28 15,2-5-44 1,-2-4-17-16,-2-4-15 15,2-1-5-15,-9 1-6 16,6 2-2-16,-4 5-3 16,-2 5 0-16,11 9-5 15,-1 4 0-15,12 13-2 16,3 2 0-16,11 10 2 16,1-2 3-16,2-5 2 0,-4 7 3 0,-4-2 1 15,-4 6 1 1,7 5-1-16,-3-4 0 15,0-5-1 1,2-4 0 0,-2-5-2-1,8-4 0-15,1-8-5 16,0-10 0-16,6-12-1 0,-4-9-5 16,1-11-47-16,6 1-34 0,-2-11-158 0,0-2-161 0,-3-4 233 15</inkml:trace>
  <inkml:trace contextRef="#ctx0" brushRef="#br0" timeOffset="2356.9">18164 8460 1191 0,'-3'11'119'0,"8"-4"127"15,1-1-101-15,10-2-23 16,1-8-36-16,0-2-51 15,4-5-16-15,1-5-67 0,1 1-61 16,1-3-221-16,-3 2 181 16</inkml:trace>
  <inkml:trace contextRef="#ctx0" brushRef="#br0" timeOffset="2961.67">18765 8323 933 0,'7'-7'131'0,"-5"0"134"0,-1 2-34 0,-6 0-59 16,-5 4-28-16,-10 6-63 16,-5 4-28-16,-3 16-30 0,-2 0-10 15,0 12-11 1,4 4-3-16,-6-1-5 16,7 7-1-16,16-1-3 15,4-3 0-15,29 0-1 16,5-8 0-16,-1-17-2 0,9-5 0 15,1-14-4-15,7-6 0 32,13-9-39-17,-1-2 3-15,-5-7 10 16,-1 0 4 0,-22 1 45-16,-9 4 2 15,-15 7 28-15,-5 11 7 0,0 0-2 0,-5 8-3 0,2 12-31 16,-11 2-7-16,3 6-5 0,-2-1 0 0,21 1-1 15,5 0-1 1,9-8 0 0,12 0 0-16,-7-17 4 15,1-3 0 1,9-10 4-16,-1-7 6 0,1-2 15 16,-2-3 9-16,-20-4 14 0,-11-3 1 0,-19 1-11 15,-11 2-9-15,-8 8-28 16,1 12-24-16,-3 13-45 15,-4 5-34 1,19 9-204 0,-1-6 191-16</inkml:trace>
  <inkml:trace contextRef="#ctx0" brushRef="#br0" timeOffset="3225.78">19522 8324 1189 0,'-9'57'73'0,"-8"-3"-8"16,9 0-3-16,-4-3-16 15,-5-8-31-15,17 6-3 16,0-4-12-16,0-6-1 16,9-7-19-16,-6-4-18 0,-6-15-67 15,4-10-52-15,4-2-90 16,5-13-66-1,-3-13 172-15</inkml:trace>
  <inkml:trace contextRef="#ctx0" brushRef="#br0" timeOffset="3487.25">19480 8483 444 0,'5'-54'193'0,"-5"1"134"0,3 24-38 0,4 5-48 0,-4 8-74 16,11 8-34-16,4 4-56 15,1 3-20-15,4-2-28 16,5 3-8-16,9 3-6 15,8 3-4-15,-1 0-4 16,-1 7 1-16,-16 0 7 16,-11 3 5-16,-16 10 2 15,-13-6-2-15,-20 1-14 32,-6 0-7-17,-8-15-10-15,0-1 0 0,16 1 7 0,3-2 3 0,17 6-2 16,3 0-5-16,8-1-7 0,7 2 0 15,8 2 1-15,4 1 5 16,13 3 6-16,0 2 1 16,6 2-19-1,7 3-41 1,5 6-312-16,-9-3 246 0</inkml:trace>
  <inkml:trace contextRef="#ctx0" brushRef="#br0" timeOffset="3741.01">20047 8401 1654 0,'-12'25'97'0,"1"6"32"16,3 2-39-16,7 7-35 15,3-2-25-15,7 1-25 16,5 2-17-16,4-4-70 15,0-1-49-15,6-6-223 16,-2-6 198-16</inkml:trace>
  <inkml:trace contextRef="#ctx0" brushRef="#br0" timeOffset="4013.88">20042 8316 1496 0,'20'29'111'0,"8"2"37"0,11-7-13 15,13-3-79-15,4 5-22 0,0-9-21 16,-10 1-6 0,-10-2 1-16,-8 0 1 0,-13 0 4 15,-9-1 4 1,-16 7-2-16,-6 4-4 0,-19 5-11 15,6 2-6-15,-25-6-13 47,-7-7-14-47,4-7-34 0,-6-13-22 16,26-9-101-16,14-4-88 16,17-10 158-1</inkml:trace>
  <inkml:trace contextRef="#ctx0" brushRef="#br0" timeOffset="4450.58">20336 7838 882 0,'-5'5'185'0,"2"3"239"15,17 7-257-15,-10-5-11 16,18 19-55-16,8 7-25 16,15 13-39-16,17 12-11 15,24 3-3-15,-2 5 0 0,4 19 0 16,-3 1 2-1,-15 10-8-15,4 4-3 0,-38-11 7 16,-15 4 2 0,-50 5 6-1,-24 1-1 1,-27 14-6 0,-19 0-11-16,-34 4-64 15,-3 3-44-15,-30-6-78 0,8 3-44 0,29-19-197 16,0-17 247-1</inkml:trace>
  <inkml:trace contextRef="#ctx0" brushRef="#br0" timeOffset="83691.34">4158 7386 987 0,'15'-7'21'0,"-6"2"-115"16,-2 4-41-16,-7 6 0 16,0 4 10-16,-11 2 141 0,0 0 69 15,0-2 83 1,2-2 25-16,3-2 15 0,5 0-5 15,5-2-35-15,8 1-14 16,7-4-31-16,3-4-18 16,10-10-41-16,-2-6-19 15,7-7-30-15,4 1-9 16,-1 2-8-16,5 4-8 16,7 4-27-16,9 3-7 15,6 4-13-15,7 0-6 0,7-3 18 16,5-1 10-1,18-4 18-15,4 1 20 0,6-1 47 16,3 4 15-16,2 3 25 16,-3-1-3-16,8 4-23 15,7 1-19-15,-9 4-25 16,7 4-4-16,-2 11-16 16,-8 5 1-16,-9 15-1 15,-11 2-1-15,-7 4 2 16,-3-1 2-16,10-8 6 15,-1-6 5-15,10-11 12 16,7-5 20-16,4-7-11 16,8 0-5-16,-1 2 3 15,3 3-24-15,-11 6 11 16,-1 2-1-16,-4 4-20 16,-1 0 1-16,-3-4-8 0,0-2-4 15,3-7 6 1,2-3 0-16,3-3 3 0,4 3 2 15,-2 6-1-15,1 4 1 16,4 15 1-16,-2 3 0 16,-7 4 4-16,1 1-1 15,0-8-2-15,1-7-1 16,4-15-9-16,1-9-1 16,11-12 0-16,-2-6 0 0,6 0 2 15,8 3-7-15,3 5-1 16,-2 6 2-16,10 8 5 15,-1 5 9-15,1 4 2 16,6 0 0-16,-2-5 0 16,0-3 1-16,8-6-1 15,-8-4 1-15,9-8 0 16,4-2-1-16,2 2-1 16,6 3-1-16,-4 13 0 15,-3 7 0-15,-10 11 0 16,0 6 2-16,1 1-1 15,-7-3 1-15,10-5-2 16,0-6 0-16,8-10 0 16,1-4 2-16,-4-8 0 15,5 0 1-15,-12 3-2 16,-2 5-1-16,-7 11 0 16,-9 8 0-16,-13 14 0 15,-4 4-1-15,-13 4-53 16,-12-2-67-16,-2-6 70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0T17:02:23.9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5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3-01-10T17:05:15.063"/>
    </inkml:context>
  </inkml:definitions>
  <inkml:trace contextRef="#ctx0" brushRef="#br0">13037 15740 1221 0,'1'-3'65'16,"3"-2"78"-16,1-3-141 16,1-2 1-16,0 2 40 15,-1 2 29-15,-1 5 54 16,-3 3 18-16,3 8-19 15,2 2-27-15,11 5-56 16,11 2-18-16,23-1-17 16,10-3 1-1,19-5 9-15,10-4 3 0,15-3 7 16,9-2-3-16,2-2-7 16,-5 0-4-16,-2-2-8 15,-13 1-1-15,-11-1-2 0,-14 1 0 16,-30 1 0-1,-12 1-2-15,-20 0-13 16,-9 0-8-16,-14 1-7 16,-7 0 0-16,-26 1 14 15,-17 0 6-15,-15-2 2 16,-7 0 1-16,2-1-1 0,1-1-1 16,-10 2 2-16,-1 0-1 15,-3 2-6-15,5 3 2 16,11 2 5-16,9 2 4 15,16 1 9-15,12-2 3 16,22-3 2 0,8-1-2-16,19-2-8 0,11-2 1 15,28-2-1 1,7-2 1-16,19 1 10 0,11-1-4 0,8 1-4 16,13 3-3-16,0 0-3 15,-3 3 0 1,-6 3 1-1,-6 2-1-15,-9 2 2 16,-7-1 0-16,-22 1 4 16,-8-1 1-16,-28-4 5 0,-10-4 3 0,2 2-4 15,-18-3-4-15,-23 0-11 16,-17-2-6 0,-24-2-6-1,-11-1-2-15,-5-2-8 16,-10 1-4-16,-5 2-1 0,2 2 1 0,8 2 15 15,20 3 7-15,16 2 12 0,14 0 7 16,15 0 11 0,6 0 2-16,25 0-7 15,10 2-4 1,26 3-13-16,9 1 0 16,25 1 13-16,11-1 2 0,24-4 0 15,7-3-5-15,5-3-9 0,-3 0-1 16,-10-1 0-16,-3 0-8 15,-21 0-22-15,-16-3-23 16,-27-4-166-16,-10-5 141 16</inkml:trace>
  <inkml:trace contextRef="#ctx0" brushRef="#br0" timeOffset="9747.64">2255 5105 491 0,'-6'14'113'0,"-2"-2"143"15,2-1-6-15,5-3-32 16,1-1-21-16,7 0-70 15,1 0-19-15,10-1-25 16,7-1-15-16,18 0-17 16,8 2-8-16,19-2 2 15,10-1 8-15,23 0 13 16,20-4 14-16,29-10 10 16,27-5-3-16,31-11-5 15,14-3-13-15,33-3-22 16,1 1-8-16,9 5-14 15,-1 4-8-15,-19 10-8 16,-22 5-3-16,-35 7-78 0,-16 6 55 16</inkml:trace>
  <inkml:trace contextRef="#ctx0" brushRef="#br0" timeOffset="11230.06">2503 10950 696 0,'5'-6'107'0,"0"1"77"15,2 1-36-15,-4 1-51 16,-3 1-20-16,-7 3-9 15,-2 1-4-15,-2 4-22 16,1 1-11-16,0 2-21 16,4-1-8-16,0 0-6 15,2-1-2-15,6 5 7 16,3 3 25-16,1-1 59 16,4 2 25-16,1-4 35 15,-2 0-7-15,2-1-35 16,4 0-15-16,0-2-30 15,2 4-13-15,1-3-23 0,2 2-10 16,3 0-9-16,0-1-3 16,9 3 0-16,5-1-1 15,17 3-1-15,8 1 1 16,8-3 1-16,5-1 8 16,7-2 14-16,10-3 5 15,13-5 0-15,7-2-5 16,14-5-12-16,1-1-4 15,6-1-4-15,4 2-1 0,3 3 1 16,0 1-1 0,5 4 1-16,5 1 0 0,-6 0 0 15,-2 0 1-15,5-5-1 16,-5-3-8-16,15-10 33 16,2-3 11-16,4-6 19 15,12-1 8-15,0 2-36 16,4 1-11-16,-1 10-9 15,-4 3-32-15,0 7-133 16,-1 1 111-16</inkml:trace>
  <inkml:trace contextRef="#ctx0" brushRef="#br0" timeOffset="34087.11">3750 11223 1983 0,'17'-5'77'0,"2"0"-14"0,-6 0-14 15,3 5-9-15,-12 0 6 16,-5 11 44-16,-6 7 8 16,-18 10-8-16,-6 8-10 15,-15-2-44-15,0-3-18 16,5-12-24-16,0-9-10 16,8-14-9-16,1-5 3 15,-2-6 14-15,-4 0 8 16,-12 2 7-16,-14 3 0 0,-18 10-4 15,-11 1-9 1,-8 6-16-16,-8-2-2 0,-2-2-6 16,-2-3 0-16,3-11-11 15,11-4-6-15,4-16 4 16,10-4 11-16,10-9 39 16,3-8 18-16,20-9 19 15,14-5 0-15,10-12-12 16,15 0 0-16,8-5 0 15,0 5 5-15,18-3-1 16,7-3-6-16,20 0-13 16,6-4-9-16,15 5-7 15,14-1-2-15,14-1-5 16,12 0 0-16,13 7-1 16,16 6 0-16,5 8 1 15,8 5 2-15,19-1-2 16,-5-1 2-16,25 6-11 0,4 2-4 15,4 6-3 1,6 9-6-16,7 13 2 0,-1 7 2 16,-6 22 0-1,1 7 6-15,-15 22 8 0,3 11 5 16,3 13 5-16,-4 10 1 16,-5-3-1-16,-3 0 1 15,-9-5-1-15,-9-1 0 16,-8 3 2-16,-4 3 0 0,-22 1 3 15,-13-2 1-15,-27 0 0 16,-23-2-4-16,-27 7-2 16,-16 3 2-16,-19 13 16 15,-13 4 8-15,-12 3 3 16,-12 1-2-16,-13 4-17 16,-17-2-2-16,-24 5-8 15,-3-4-9-15,-22-9-33 16,-10 1-44-16,-23-13-555 15,-33 0 437-15</inkml:trace>
  <inkml:trace contextRef="#ctx0" brushRef="#br0" timeOffset="54545.9">2967 5154 1285 0,'-2'11'47'0,"1"0"-8"16,1-1-7-16,-8 0 25 15,-1 1 22-15,-9-1 36 16,-2 5 0-16,-18-1-39 16,-1 2-24-16,-11-4-34 15,-4-5-11-15,7-5-22 16,-2-5-9-16,-3-8-4 15,-3-3 1-15,-13-8 19 16,-4-2 8-16,0-9 4 16,-6-3 0-16,6-6-3 15,1-5 1-15,-5-9-1 16,4-1-1-16,15-11 7 16,2-8 1-16,24-6-1 15,11 0 2-15,11-1 0 16,10 2 3-16,15-3-1 0,9-2-2 15,24-1-7-15,9 0-4 16,23-4-1-16,9-3 0 16,19-2 5-16,12 2 3 15,11 8 2-15,7 9 0 16,18 6-6-16,3 5-3 16,18 15-4-16,6 6 0 15,3 18 0-15,4 8 2 16,-6 12 1-16,4 5 2 0,-16 11-6 15,7 9 22-15,-12 16 2 16,-12 10 3-16,3 15 15 16,-16 6-21-16,-16 8 1 15,-2 3-1-15,-20 6-9 16,-2 3 0-16,-13 0-1 16,-11-5 1-16,-13-9 0 15,-8-4 0-15,-10-3-1 16,-8 0-9-16,-22 3-21 15,-17 0-6-15,-38 3-10 16,-22 2 8-16,-40 7 19 16,-20-1 8-16,-20 4 16 15,-8-2 0-15,-12-7-15 16,0-3-18-16,-14-7-97 16,1-2-179-16,-14-15 180 15</inkml:trace>
  <inkml:trace contextRef="#ctx0" brushRef="#br0" timeOffset="69093.24">750 11355 639 0,'-9'-11'99'0,"0"0"108"16,0 1-15-16,-1 1-7 16,4 1 4-16,1 1-15 15,2 1-21-15,3-2-47 16,4 0-26-16,12-1-41 15,1-2-12-15,9 1-17 0,7 1-2 16,2 1-2-16,-2 3-4 16,0 3 0-16,-3 3 0 15,-9 9 0-15,-1 4 3 16,-13 11 2-16,-7 6 2 16,-8 9-7-16,-7 4-7 15,-3 4-15-15,-2 0-1 16,1 5 3-16,4-3 6 0,4-2 9 15,3 1 1-15,8-13 0 16,2-3 1-16,12-12 5 16,1-8 7-16,5-12 3 15,5-3 0-15,2-15-4 16,8-6-6-16,7-13-2 16,2-8-5-16,8-8-20 15,-4 0-5-15,-9 2-2 16,-6 4 5-16,-10 13 21 15,-5 3 4-15,-8 12 18 16,-5 4 15-16,-5 13 20 16,-6-4 5-16,-2 11-10 15,0 5-14-15,-4 6-22 16,4 5-8-16,5 7-7 16,6 4-4-16,6 3-1 15,10-3 0-15,4-6 2 16,0-9 0-16,5-11 4 0,-2-6 2 15,-2-12 7 1,0-3 14-16,-8-9 23 0,-3-2 7 16,-13-4 13-16,-5-1-1 15,-11 1-6-15,-4 3-4 16,-9 4-15-16,-4 1-12 16,-3 7-19-16,0 2-14 15,5 9-29-15,4 3-17 16,12 5-52-16,5-2-44 0,9-5-241 15,9-5 234-15</inkml:trace>
  <inkml:trace contextRef="#ctx0" brushRef="#br0" timeOffset="69255.42">1493 11085 2206 0,'0'0'4'0,"-8"-4"-20"16,-5-2-28-16,2-7-206 15,4-4 160-15</inkml:trace>
  <inkml:trace contextRef="#ctx0" brushRef="#br0" timeOffset="69490.09">1722 10757 1940 0,'-2'1'43'0,"1"6"-9"0,1 19 55 16,-3 6-22-16,3 18-7 15,-1 8-11-15,1 14-27 16,0 8-10-16,3 13-56 15,1 2-74-15,5 3-189 16,0-8 168-16</inkml:trace>
  <inkml:trace contextRef="#ctx0" brushRef="#br0" timeOffset="69656.14">1908 11099 1271 0,'-2'18'267'0,"-1"1"313"16,-7 1-419-16,-2-3-24 15,-1-7-145-15,0-7-70 16,5-14-287-16,4-10 219 16</inkml:trace>
  <inkml:trace contextRef="#ctx0" brushRef="#br0" timeOffset="80985.14">2303 5280 1045 0,'-9'-5'51'0,"5"2"7"15,0-8 26-15,4 7 19 16,7 5 17-16,5 4 24 16,5 6-31-16,17 6-37 15,3-3-20-15,19 5-30 16,14-1-3-16,21-8 19 16,27-2 0-16,35-14 27 15,20-7 11-15,33-8-18 16,14-7 1-16,29 0-28 0,11-3-11 15,11-1-1-15,-11 2-49 16,-11 8 22-16</inkml:trace>
  <inkml:trace contextRef="#ctx0" brushRef="#br0" timeOffset="96178.94">7776 5106 484 0,'-16'1'76'0,"6"1"59"16,-8 1-2-16,6 1-2 15,7 0-1-15,1 1 9 0,8-1 2 16,5 1-4-16,-9-1-10 16,-1 0-9-16,7 0-10 15,14-2-24-15,8 1-12 16,27 0-27-16,5-1-11 16,27 1-15-16,7 0-3 15,21-1-7-15,14 0-2 16,15-1-6-16,15 2-1 15,14 0 0-15,-2 4 0 0,-3 0 1 16,-6 1-17-16,-33-6-102 16,-13-10 81-16</inkml:trace>
  <inkml:trace contextRef="#ctx0" brushRef="#br0" timeOffset="100392.7">6490 4136 586 0,'0'6'88'15,"1"3"73"-15,-1-2-27 16,-3 0-6-16,0-1-28 15,1-2-19-15,1 1-36 0,1-2-7 16,0-2-4 0,0-1 3-16,0-1 8 0,0-5 8 15,0-5 9-15,-2-2 0 16,-2-6-2-16,-1-1-7 16,0-5-13-16,1-4-7 15,-1-8-3-15,-2-2 1 16,-1-7 11-16,-1 0 4 0,-3-3 1 15,3-1 7 1,-3 0 4-16,0 1-1 0,9 1-5 16,1 0-9-16,2-1-17 15,1 0-6 1,-5 0-7-16,3 3-4 0,1 3-8 16,-3 4-1-16,-2 0 1 15,3 1 0-15,-2-3 2 16,2-2-1-16,1-2-2 15,-2-3 1-15,0 2-2 16,2 1 0-16,-2 6 4 16,2 6 4-16,-2 7 8 15,-2 5 0-15,1 4-4 16,0 3-4-16,-2 3-6 16,4 0 8-16,-3 4 1 15,1 1 1-15,0 1 0 0,0 2-8 16,3-1-1-1,-2 0-1-15,2-1-1 0,1-1 0 16,4 0-1 0,-3 1-1-16,7 1-2 0,5 2 0 15,4 2 1-15,3 1 0 16,5 1 5-16,5 0 4 16,5-4 7-16,5-2 6 15,10-4 5-15,2 0-4 16,10 1-6-16,-6 0-7 0,-4 5-5 15,-6-1-1-15,-12 4-12 16,-7 6-22-16,-10 1-59 16,-9 2-36-1,-5 0-111-15,-1-1-124 0,1-1 212 16</inkml:trace>
  <inkml:trace contextRef="#ctx0" brushRef="#br0" timeOffset="100792.51">6903 2535 433 0,'3'-6'143'16,"-3"2"114"-16,-3 8-58 15,-5 6-15-15,-2 8-28 0,2-1-3 16,0-4-31-16,2-2-11 16,6-7-17-16,6-2-4 15,3-2-14-15,7 0-9 16,0-1-31-16,0 1-13 16,1 2-15-16,-1 3-2 15,1 5-4-15,1 1-1 0,0 4 1 16,-2-1-1-1,-3 1 2-15,-3-3 1 16,-6 1 1-16,-2-2 1 0,-9 3 3 16,-6 0-1-16,-12 2-2 15,-7 4-12-15,-9 3-56 16,-4 3-52-16,-12 0-182 16,0 1 167-16</inkml:trace>
  <inkml:trace contextRef="#ctx0" brushRef="#br0" timeOffset="101409.68">7625 2691 1171 0,'9'-7'62'16,"0"1"94"-16,2 0-45 16,-5 0 25-16,-4 4 4 15,-4 2-32-15,1 5-32 16,-3 12-24-16,4 8-8 0,0 13-24 15,1 7-4-15,1 10-6 16,-7 2-4 0,5 3-15-16,-3-1-14 0,-1-8-51 15,3-4-41-15,-2-11-107 16,-2-5-103-16,1-6 182 16</inkml:trace>
  <inkml:trace contextRef="#ctx0" brushRef="#br0" timeOffset="101693.44">7642 2710 1138 0,'2'-19'149'0,"-3"3"160"16,-1 4-78-16,-1 5-46 15,7 0-35-15,6-2-60 0,5-1-22 16,8 2-11-16,-5 0-6 15,6 5-18-15,2 3-2 16,-2 6-21-16,-3 5-7 16,-6 3-3-16,-7 1-1 15,-8 3 5-15,-3 0-2 16,-10 2-19-16,-3 2-16 16,-4-4-64-16,-4-1-34 15,-2-4-88-15,1-3-121 0,3-3 201 16</inkml:trace>
  <inkml:trace contextRef="#ctx0" brushRef="#br0" timeOffset="102649.07">7971 2713 1229 0,'16'22'107'0,"2"1"50"16,-4-2-19-16,-5-2-51 15,-4 0-37-15,-7-7-34 16,-1-2-3-16,-6-3-2 16,1-3-1-16,-1-4-3 15,-2-1-3-15,1-6-1 16,4-2 1-16,4-9 4 16,1-4 7-16,5-8 13 15,2-4 6-15,10-5 12 16,1 1 0-16,12 6 7 15,-4 5 2-15,0 11-6 16,-1 5-8 0,-2 9-20-1,-2 2-9-15,-5 8-13 0,2 3-2 0,-5 6-3 16,1 5 2-16,-4 4 3 16,-4 1 1-1,0 3 2-15,0 0 2 16,-1-5 5-16,3-4-1 15,3-7-1-15,0-6 0 0,6-9-6 0,3-4 1 16,2-9 2-16,1-2 2 0,-6-5 5 16,-1-4 2-1,-9 0 0 1,-2-1 1-16,-9 1 7 16,-8 3-6-16,-9 1-11 0,-4 6-5 0,-4 6-20 15,2 3-10-15,10 0-62 16,2 0-40-1,9-5-109-15,7-3-47 0,12-2-40 16,4 1 31-16,8 2 115 16,1 6 73-16,0 7 204 15,-2 4 65-15,-5 8 96 16,-1 6 22 0,-4 10-55-16,-1 2-38 0,-3 10-66 15,1 6-21-15,-4 4-38 16,1 7-14-16,0 5-26 15,-1 1-11-15,-2 4-41 16,0 2-41-16,1-10-41 16,1-6 0-1,1-19 32-15,0-9 18 0,-6-18 7 0,-1-7-19 16,-8-18-7-16,-2-11 30 16,-2-18 72-16,-1-13 46 15,0-15 53-15,-1-4 13 16,6-4-15-16,5 2-3 15,8 15 7 1,5 9-3-16,10 18 6 16,0 10-9-16,5 11-39 0,2 10-20 15,-2 12-22-15,0 7-14 0,-7 10-6 16,-3 0 1 15,-10 5-11-31,-5 4 0 16,-12 0-14-16,-7 0-15 0,-8 0-45 0,-5-2-36 15,-2-6-67-15,5-3-46 0,9-12-222 16,8-5 259-16</inkml:trace>
  <inkml:trace contextRef="#ctx0" brushRef="#br0" timeOffset="103296.15">8661 2659 790 0,'5'4'205'16,"2"3"160"-16,-7 4-103 15,-3 4-40-15,-6 7-79 16,-4 0-34-16,3 1-39 16,2-1-14-16,8-5-37 0,6-4-8 15,8-8-3-15,5-5 4 16,6-6 10 0,2-6 1-16,1-4 5 15,0-1 3-15,-5 0 9 16,-8 0 11-16,-13 2 16 0,-6-1-2 15,-16 1-16-15,-5 1-13 16,-6 4-33-16,1 3-5 16,4 6-2-16,6-1-1 0,9 2 1 15,10 0-4-15,4-1-6 16,6 2 0 0,10 4 0-16,4 3 5 15,5 4 3 1,1 1 1-1,1 3 3-15,-1 1 0 0,-5 0 0 0,-2 0-2 0,-9-4-23 16,-2 0 2-16,-8-7-3 16,-3-5 0-16,0-9 23 15,-3-6 0-15,6-14 2 16,7-3 0-16,8-1-1 16,2 3 1-1,5 11-1-15,-3 3 0 0,-1 7 0 16,-3 1 0-16,-1 0 2 15,1-2 0-15,4-3 1 16,0-4-1-16,2-6 2 16,-5-4 0-16,-4-4 4 15,1-2 3-15,-12-7 5 0,-3-2 2 16,-4-1 8-16,-4 5 9 16,-1 13 11-16,1 12 1 15,-2 21-6-15,-1 12-3 16,-1 20-10-16,-2 8-1 15,4 11-5-15,3-1-7 16,5 1-7-16,5-4-8 0,0-4-78 16,3-2-34-1,0-6-161 1,-2-5-251 0,5-6 324-16</inkml:trace>
  <inkml:trace contextRef="#ctx0" brushRef="#br0" timeOffset="103543.02">9287 2603 2316 0,'1'1'13'0,"8"4"-1"0,-1 8 12 0,-3 7-4 16,-5 6-4-16,-8 6-5 15,0 6-3-15,0 0-5 0,4 1-2 16,9-5-1 0,7-6-4-16,10-9-24 0,5-6-27 15,5-13-152-15,0-8-220 16,3-15 244-16</inkml:trace>
  <inkml:trace contextRef="#ctx0" brushRef="#br0" timeOffset="103670.05">9422 2464 1570 0,'3'-2'27'0,"-11"7"19"0,-9 5 41 15,2-4-11-15,4-7-20 16,7-4-65-16,4-9-121 16,8-1-139-16,7 1 140 15</inkml:trace>
  <inkml:trace contextRef="#ctx0" brushRef="#br0" timeOffset="104708.41">9508 2798 1012 0,'-6'38'71'0,"4"-6"8"16,2-6 1-16,15-11-10 15,2-6-5-15,9-11 10 16,5-5 3-16,-5-7-17 0,3-4 13 15,-5-3 26 1,-1-1 13-16,-9-6 15 0,-4 1 1 16,-12-5-17-16,-11-6-11 15,-11 6-43 1,-5 3-28-16,-12 12-31 0,1 12-11 16,-2 7 0-1,4 3 2-15,14 2-12 16,5-3-10-16,18-2-11 0,8-1 0 15,13-3 15-15,8 1 12 0,12-2 12 16,5 1 1 0,6 2 3-16,5 3 0 0,1 6 1 15,-8 2-1 1,-6 10-3-16,-11 3-3 0,-19 7 0 16,-5 3-10-16,-8 1-24 15,-5 0-48 1,-1-7-5-16,4-5 11 31,2-9 32-15,7-8 50-16,2-11 17 0,6-7 15 0,5-12 20 0,4-5 10 0,7-2 1 15,-3 0-8-15,2 11-15 16,-4 10-7-16,-7 17-11 16,-3 10-3-16,-3 12-8 15,0 3-2-15,4-4-1 16,6-4-8-16,9-9-1 15,4-2-1-15,1-9 2 16,-3-4 6-16,-1-6 5 16,-4-6 5-16,-4-4 14 0,1-3 9 15,-14-6 3 1,-4-3-3-16,-12-3-16 16,-7 3-12-16,-10 12-14 0,-3 10-7 15,-9 21-7-15,-4 11 1 16,2 11 7-16,3-2 0 15,16-6-1-15,12-6 0 16,14-7 1-16,6-6 2 16,6-7 11-16,4-3 2 0,-2-5 4 15,0-5 1 1,-4-4 3 0,-4-1 1-1,-3 2-4-15,-2 2-6 0,-7 8-11 16,-4 5-6-16,-1 14-2 0,-4 6 2 0,2 5 5 15,6 1 0-15,5-8-1 16,6-6 2-16,9-9 5 16,2-6 11-1,6-12 11-15,0-4 8 0,0-11 28 16,1-5 13-16,-3-10 33 16,-2-9 1-16,-4-14-14 15,-2-15-17-15,-7-17-33 16,-2-3-8-16,-1 11-4 15,-4 18 16-15,-6 41-7 16,-1 20-5-16,-11 32-15 0,-6 15-21 16,0 22-2-16,0 12 4 15,10 5 1-15,1-1 0 16,11-8 1-16,4-11-5 16,12-12-18-16,10-6-14 15,4-11-36-15,3-8-27 16,7-12-95-1,3-7-90-15,11-14 156 16</inkml:trace>
  <inkml:trace contextRef="#ctx0" brushRef="#br0" timeOffset="105150.76">11563 2497 1376 0,'11'-33'139'0,"-2"4"93"0,4 1 4 16,-3 10-45-16,-5 5-28 16,-1 8-46-16,-4 7-16 15,-4 15-26-15,-1 9-12 16,-1 19-21-16,4 8-10 15,-3 13-11 1,-3 1-11-16,3 3-10 0,-3-4-14 16,3-4-76-16,1-1-42 0,-1-5-185 15,-3-1-231-15,-12-2 323 16</inkml:trace>
  <inkml:trace contextRef="#ctx0" brushRef="#br0" timeOffset="105610.67">11340 2758 1654 0,'0'-2'138'0,"-2"-1"97"0,1 2-74 16,4 1-22-16,2-2-37 16,12-2-44-16,7-2-2 0,13-2-5 15,7 1-12-15,8 1-15 16,3 4-5-16,-6 5-13 15,-3 1-4-15,-11 5 0 16,-8 1-2 0,-9 5-2-1,-7 2 0-15,-11 5 1 0,-6 5 1 0,-5 4 0 16,-1 1 0-16,8-1-1 31,3-4-1-15,10-8 0-1,5-4 0 1,10-11 2-16,9-5 1 0,8-11 4 0,5-6 3 0,-2-6 4 0,-5-3 3 0,-14-2 7 0,-11-1 3 16,-15 3 7-16,-17 2-2 15,-19 12-19-15,-13 9-7 16,-8 12-44-16,1 5-39 16,15 2-620-16,3-3 479 15</inkml:trace>
  <inkml:trace contextRef="#ctx0" brushRef="#br0" timeOffset="117535.69">7743 5181 556 0,'7'3'87'15,"-3"2"72"-15,-6-2-35 16,-4 4 11-16,-7-4-12 15,5 0 2-15,-6-3-16 0,4 0-7 16,8-3-16-16,-6 2-14 16,13 1-26-16,-2 0-8 15,5 1 10-15,10-1 9 16,13-4 17-16,19-1 9 16,27-4-3-16,22 2-8 15,31 1-15-15,12-1-13 16,24-1-24-16,3 0-5 0,14-1-14 15,-4 0-1 1,-11-1-11-16,-10-2-62 0,-34-8 49 16</inkml:trace>
  <inkml:trace contextRef="#ctx0" brushRef="#br0" timeOffset="120351.19">10860 5104 763 0,'-4'2'135'0,"1"0"124"0,3-1-45 0,3 0-48 16,5-1-19-16,9 0-16 15,4 1-9-15,10 2-28 16,7 2-11-16,11 2-30 16,9 2-6-16,7-2-13 15,6-1-13-15,17-6-5 16,18-5-6-16,32-10 0 16,21-3 1-16,36-3-2 15,11 2 1-15,31 6-4 16,4 3 2-16,7 8-4 0,-3 3 5 15,-16 5-76-15,-16-2 166 16,-36-8-88-16</inkml:trace>
  <inkml:trace contextRef="#ctx0" brushRef="#br0" timeOffset="150265.06">15488 5042 364 0,'-8'4'47'16,"-9"2"47"-16,1 1 5 16,-2 0 0-16,4-1 7 15,6-2 18-15,7 0 10 16,-1 1 17-16,8-2-6 0,-3 1-27 15,-1-1-20-15,-2-1-35 16,3 1-10-16,-2-3-18 16,-1 1-5-16,0 0-10 15,-1 0-5-15,1 0-9 16,-1 1 1-16,1 4 4 16,5-4 7-16,2 1 8 15,5 0 1-15,7 0 6 16,-2 0-1-16,3-1 8 15,0-1 4-15,5 0-1 16,2-1-5-16,12 0-4 16,12 1 0-16,18-1-2 15,9 0 2-15,11-2-11 16,9-3-6-16,12-1-10 16,11 3-3-16,16-1-2 15,6 4 0-15,5 2-2 16,0 0 0-16,-5 2-10 15,-5-2-33-15,-32-6-216 0,-11-7 173 16</inkml:trace>
  <inkml:trace contextRef="#ctx1" brushRef="#br0">19896 10109 0,'0'0'0,"0"0"16,0 0-1,0 0 1,0 0-16,0 0 16,0 0-1,0 0-15,0 0 16,0 0-1,0 0-15,0 0 16,0 0 0,0 0-16,0 0 15,0 0-15,0 0 16,0 0 0,0 0-16,0 0 15,0 0 1,0 0-16,0 0 15,0 0 1,2-26-16,-2 24 16,-2 2-16,2 0 15,0 0 1,0 0-16,0 0 16,0 0-16,0 0 15,0 0 1,0 0-1,0 0 1,0 0 0,0 0-1,0 0-15,0 0 16,0 0 0,0 0-1,0 0 1</inkml:trace>
  <inkml:trace contextRef="#ctx0" brushRef="#br0" timeOffset="172895.46">19480 5238 1477 0,'-9'-6'57'0,"2"-2"-4"15,5 3-90-15,0-3 9 16,2 3 26-16,0-1 96 16,0 1 33-16,8 2 6 15,-2-4-16-15,15 6-54 16,6 1-26-16,26-1-23 0,28 1-5 15,31-5-8 1,19-6-1-16,30-4-4 0,2-5-1 16,25 3-34-16,0 1-35 15,-13 9-169-15,3 6 141 16</inkml:trace>
  <inkml:trace contextRef="#ctx0" brushRef="#br0" timeOffset="198982.94">14993 687 557 0,'0'9'122'0,"-2"-8"127"16,-4-1-58-16,-1-6-16 16,-1 6-35-16,5-8-34 15,0 2-5-15,2-3-16 16,4-7 0-16,0 2 0 15,6 1 9-15,4-3 6 0,4 1-6 16,7 2-7-16,4-3-7 16,6 3-19-16,-1 2-6 15,5 3-21-15,-4 4-14 16,0 6-14-16,-3 4-6 16,-8 7-5-16,-5 0-1 0,-15 7-1 15,-6 4 1-15,-12 4 0 16,-7 6 2-1,-6 0-1-15,0 1 3 0,2-14 2 16,4 0 3-16,1-8 6 16,12-10 0-16,5-4 0 15,5-14-1-15,12-1-5 16,3 1-3-16,4 8 1 16,1 7 1-16,8-1 0 15,0 8 2-15,4 7-4 16,2-1 0-16,-1 2-1 15,-1 8-1-15,-8-3-1 16,-5-3 0-16,-25 11 2 16,-11-5 1-16,-17 0 3 15,-7 6 0-15,-8-6 2 16,3-4-1-16,-3-3 0 16,8-4 0-16,0-7-11 15,6-3-13-15,6-11-42 16,3-4-30-16,12-6-57 0,10 0-41 15,14 3-87-15,5-2-94 16,22 3 208-16</inkml:trace>
  <inkml:trace contextRef="#ctx0" brushRef="#br0" timeOffset="199501.17">15981 454 1205 0,'0'-1'92'0,"1"-1"12"0,-2-9 168 0,-1-2-53 16,-5-2-13-16,-4 1-46 15,-5 4-92-15,-9 4-9 0,-8 11-9 16,-2 6-10-16,-9 11-17 16,4 10-9-16,1 11-13 15,2 7-1-15,13 6-2 16,8 1 1-16,13-6 0 16,5-3 0-16,11-14 1 15,4-5 0-15,8-11 2 16,6-8 2-16,11-6 1 15,1-5 2-15,0-8 3 16,-3-4 0-16,-9-9 4 16,-7-3 1-16,-11-6 2 15,-1-1-1-15,-9 3-5 16,2 6-5-16,-4 12-6 16,-1 9-4-16,0 16 1 15,0 9 1-15,0 15 2 16,0 4 0-16,1 1 0 15,1-1 0-15,3-5-40 0,-3-2-48 16,-2-4-141-16,2-3-126 16,0-7 188-16</inkml:trace>
  <inkml:trace contextRef="#ctx0" brushRef="#br0" timeOffset="199706.03">15862 671 1291 0,'-4'-9'231'0,"-2"-1"120"16,6 2-117-16,6 1 0 15,6 3-131-15,2-3-26 16,7-4-35-16,-1 0-24 16,5-2-16-16,-1 1-4 15,-2 1-56-15,9 0-44 16,-4-1-119-16,4-1-90 15,2 6 167-15</inkml:trace>
  <inkml:trace contextRef="#ctx0" brushRef="#br0" timeOffset="199903">16233 420 1034 0,'1'1'190'0,"-1"1"202"15,0 3-126-15,0-1-30 16,1 4-64-16,5 7-79 15,1 6-13-15,-1 17-44 16,1 5-13-16,-4 9-13 16,-3 3-8-16,-6 2-74 15,-1-6-67-15,0-5-191 16,1-8 169-16</inkml:trace>
  <inkml:trace contextRef="#ctx0" brushRef="#br0" timeOffset="200131.42">16483 367 1628 0,'0'0'1'0,"0"0"39"0,0-4 130 16,0 7-1-16,-2 10 19 16,-1 3-15-16,-1 17-81 15,0-1-22-15,0 7-34 16,3 7-12-16,0 3-15 15,3 4 5-15,5-3-59 16,1 1-55-16,-1-10-142 16,1-1-150-16,-5-3 219 15</inkml:trace>
  <inkml:trace contextRef="#ctx0" brushRef="#br0" timeOffset="200300.97">16364 636 2245 0,'0'0'41'0,"12"-2"0"0,17-4 30 0,0-1-14 16,2-4-23-16,0 2-23 16,-3 2-93-16,-2 1-85 15,2 6 91-15</inkml:trace>
  <inkml:trace contextRef="#ctx0" brushRef="#br0" timeOffset="200718.62">16668 571 1188 0,'3'-5'186'16,"3"1"62"-16,4-3-40 15,4-1-2-15,5 5-96 16,3 0-7-16,3-2-32 16,-4 5-17-16,-1 1-23 15,1 0-8-15,-1 6-12 16,4-4-4-16,-8 2-6 16,-5 0-1-16,-2 2-4 15,-8 3-1-15,-1 0 0 16,-6 5 1-16,-8 8 2 15,-3-1 2-15,-7 4 2 0,3 0 0 16,3-3 1-16,-1-2 1 16,5 1 2-1,9-2 2-15,11-5 4 0,11 4 3 16,13-8 1-16,6 1-3 16,10 2-5-1,8-12-4-15,8 1-26 16,0-7-27-1,-11 0-110 1,-5 10-103-16,-23-6 140 0</inkml:trace>
  <inkml:trace contextRef="#ctx0" brushRef="#br0" timeOffset="201055.58">14908 1392 1071 0,'-40'11'112'0,"6"1"102"0,10-1 12 0,19-1 51 0,16-2-22 15,44-4-58-15,24-4-31 0,55-11-41 32,33-7-54-32,50-2-45 47,15-1-3-47,32 6-23 0,-1 9 2 0,-5 5 0 0,-5 3-2 0,-33 4-70 0,-16-3-66 0,-56-5 73 15</inkml:trace>
  <inkml:trace contextRef="#ctx0" brushRef="#br0" timeOffset="210542.81">15757 2540 339 0,'0'9'164'15,"0"-1"83"-15,0 2 22 16,0 0-42-16,0-2-68 15,-1 2-18-15,1-6-32 16,0-3-1-16,0 0-21 16,0-1-7-16,0 0-1 15,0-1-10-15,0 0-4 16,-3-2-5-16,-1 1-22 16,0 1-7-16,1-8-5 15,0-3 8-15,1-2 5 16,-1-3 3-16,0-3 8 0,-5-2-1 15,-1-8 13 1,-3-4 2-16,1-11-15 16,-1-2-9-16,6-8-23 15,-1-2-7-15,6 7 1 0,1 2-2 16,1 12 5-16,3 5-6 16,2 9-4-1,2 5 0 1,-2 8-6-16,-1 3 5 15,-2 0 3-15,-3 2 3 0,0 1 4 0,-1-1 2 0,-2-3 0 16,3 1-1-16,0-3-4 16,-1 1-2-1,1 2-5-15,-1-1-2 16,1 7-1 0,0-1-3-16,0-4-3 15,1 5-1-15,0 0 0 0,0 0 1 0,-1 0 3 16,0 0 1-16,2 2 2 15,-2-2 2-15,1 0 1 16,-1 0 0 0,1-4-2-16,0 2 1 0,-1 2-2 15,1 0-1-15,-1 0-2 16,2-2 0-16,1 2-3 16,-2 0 1-16,2 2 1 15,-2 0 1-15,1 0 3 16,-1-2 0-16,-1 1 1 15,0-1 1-15,0 0 0 0,0 0-1 16,0 0 0 0,1 0-1-16,2 1-1 15,3-1-1-15,-3 1 0 0,-3-1 1 16,0 1 1-16,4 0 1 16,-4-1 3-16,4-2-1 15,0-4 1-15,1-1-1 16,1-1-1-16,1 0-1 15,0 1-3-15,1 2-2 16,3 1-2 0,3 2 0-16,11 2 1 15,5 0 0-15,6 0 1 16,-1 1 0-16,3-1 2 0,-6-2 0 0,-1 1 2 16,2-1 0-1,-6 0 1-15,-2-1 1 16,-8-1-3-16,-4-2-4 15,-5 1-5-15,0 1-3 0,-3 0 0 16,2 1 0-16,1 1 2 16,-4-1-1-1,2 3 1-15,1-1 1 16,1 0 2-16,1 1 0 16,-1-5 3-16,2 5-2 0,-4-3-9 15,1 1-5-15,-5 1-17 16,0-3-5-16,-2 1-3 15,0 3 4-15,5-4 12 0,-5 1 4 16,8 3 11-16,0 0 1 16,-4 2-14-1,6 2-13-15,-3 0-54 16,-1 0-35-16,-6-2-69 0,-5 1-103 16,-6 1 179-16</inkml:trace>
  <inkml:trace contextRef="#ctx0" brushRef="#br0" timeOffset="211327.35">16307 1872 585 0,'3'2'135'0,"-3"0"135"16,0 0-24-16,-3-1-59 15,0 0-30-15,2-1-42 16,0 0-20-16,-1-1-31 16,0 0-8-16,-1 1-17 15,3 0-7-15,0 0-4 16,1 0 4-16,1 2-1 15,0 1 1-15,-1 1 0 16,-1 2-4-16,0 1-2 16,-2 2 0-16,2 3-3 0,-5 0-3 15,1 3-5-15,-2 2-4 16,4 1-5-16,2 3-2 16,4 7-3-1,1 2 1-15,0 4-2 16,-1 1 1-16,0 1-1 0,3-1 1 15,-2-1 0-15,2 0 0 0,-3-7 1 16,-3-1 0 0,2-5-1-16,-3-4 1 15,0-4-1-15,1-1 0 0,1-1-1 16,-2 0 0-16,2 0-2 16,2 0 0-1,-2-1-3-15,5-1-1 16,0-3 0-1,-3 0 1-15,1-2 5 0,-2 0 0 0,1 1 1 16,0 1-1-16,-3 1 0 16,2 1 0-1,-3 1 0-15,-1-2 2 0,2 1-1 16,2-4-1-16,-3 0-4 16,0-3-12-16,1-2-31 15,-5-5-31-15,3-2-112 16,-2-2-119-16,-1-4 172 0</inkml:trace>
  <inkml:trace contextRef="#ctx0" brushRef="#br0" timeOffset="214557.4">16400 2424 250 0,'0'2'124'16,"2"2"90"-16,-2-3-3 15,0 0-8-15,-1 0-44 16,0 0-11-16,2 0-22 15,0 0-10-15,2 0-8 16,-3-1-20-16,0 1-31 16,1 0-12-16,3 0-15 15,2-1 0-15,8-4-1 16,2 0-5-16,9-4-11 0,10 2-6 16,11 1-5-16,9 1-2 15,10 3 0-15,-3 1-2 16,-3 3 1-16,-7-1 0 15,-11 0 2-15,-4-1 2 0,-12-2 1 16,-4 0 1 0,-10-3 2-16,-8 0 1 15,-3-2 0 1,-1-1 0-16,-1-3 0 0,-1 0 4 16,0-3 13-16,1-1 3 0,-3-4 2 15,2 0-4-15,-4-7-8 16,-1 0-2-16,-2-8-4 15,1-4-2-15,-3-8-5 16,1-6 0-16,-1-3-2 16,2 3 0-16,4 8 1 15,2 6 3-15,4 12 0 16,3 4 0-16,-2 6 0 16,2 5 0-16,-1 2 5 15,-1 0 2-15,0 4 8 0,-1 3 1 16,0 0-2-16,-1-1 0 15,0 0-6 1,0 0-3-16,1 1-4 16,0-3-2-16,2 4-3 0,-1 0 0 15,6-2-1-15,-2 2 0 16,4 3-2 0,0-2-1-16,5 2 0 0,2 0-1 15,5 0 2-15,5 1 0 16,6-2-1-16,7-2 1 15,9 1 0-15,1-1 0 16,0-2 0-16,0 1-2 0,-10-1 2 16,2 0 0-16,-6 1-6 15,-7 0 1 1,-6 0-1-16,-4 3-2 0,-14 1 3 16,-1 5 0-16,-6 2 0 15,-2 1 2 1,2 3 2-16,0-2 1 0,6 5-4 15,1 2 1 1,3 6-1-16,-1 6 0 0,-1 5 3 16,0 2-1-16,-5 9 2 15,-3-3-1-15,-5 6-6 16,-1-3-9-16,1-9-4 16,1-4 2-16,2-13 6 15,4-4 9-15,0-8 5 16,-1-3 2-16,2-5-1 15,0 0 0-15,2-1-2 16,-1 1 0-16,2 0 0 16,3-1-1-16,2 0 0 0,3 0 0 15,3 3-1-15,3-1 1 16,11 1 0 0,3 2 0-16,15 1 0 15,-6 0 0-15,0 3-2 0,-1 0 2 16,-5-1-1-16,8 1 0 0,-2-1 0 15,2 0-1 1,0-1 2 0,-4-1 0-16,-1-3 0 15,-2-2 1 1,-9-1 2-16,-2-3-1 16,-9-1 2-16,-7 1-1 0,-7 2 0 0,7-6 1 0,-5 1-2 15,2-1 1-15,0-2 1 16,0-1 1-1,1-6 3-15,-4-3 3 0,-2-16-2 16,-5-6-4-16,-3-18-5 16,2-7-3-16,-4-5-2 15,-4 3 3-15,-3 12 2 16,0 6 1 0,-2 15 1-16,1 8-1 0,4 12 2 15,1 2 2-15,6 5 7 16,5-3 3-16,3 2 5 15,0-1 2-15,6 3-5 16,1 2-1-16,2-3-5 16,5 3-2-16,-2-1-7 0,-2 3-1 15,0-1-5-15,0 6-2 16,11-1 1-16,8 7 0 16,10-1 1-16,4-4 2 15,4 3 1-15,6-3 0 16,-1 4 1-16,4 3 0 0,-6-3 0 15,4 1 0 1,-10-2 1-16,-4-2 1 16,-11 4-2-16,-6-3 0 0,-7 6-1 15,-3 2-3-15,-3 1-2 16,-3 6 1-16,-6 4 1 16,1 3 1-16,-3 6 2 15,0 0 1-15,0 2-1 16,-1 2 0-1,-2-2 1-15,-2 1-1 0,-2-5 1 16,1 0 0-16,-4-4 0 16,4-4 1-16,-1-2-1 15,2-4 1-15,3-4-1 16,2-4 0-16,0-3-6 16,6-1-1-16,3-2-1 15,7 0 0-15,5 2 5 16,6 0 1-16,9 4 1 15,7-1 0-15,11 4 1 0,0 0 1 16,4-2 0-16,-7 0 3 16,4-1 1-16,-1-1 1 15,2-1-1-15,-2-1-2 16,-5-2 0-16,-2-1 0 16,-16-1 2-16,-5-2 1 15,-8-1 2-15,-10-2 3 16,0-2 3-16,-1-5 2 0,-7-4 1 15,7-3 0 1,-3-10 5-16,1-4-1 0,4-11 2 16,-3-9-1-16,-5-7-10 15,-5-5-1-15,-6 1-6 16,2 7-2-16,-6 8-3 16,4 6 0-16,-2 10 0 15,-3 4-1-15,5 4 0 16,-3 1 1-1,5 3 0-15,2-1 2 0,6 5 4 16,4 1 1-16,10 3 0 16,3 0-2-16,5 6-3 15,0-2-2-15,4 4-1 16,3 1 0-16,8 3-2 16,0 4 1-16,7 7-1 15,5 5 1-15,2-1 2 16,4 3 0-16,-7-4 4 15,-8-1 2-15,-5 5-3 0,-9-1 1 16,-1 3-4-16,-3 1-1 16,-6-2-6-16,-3 1 0 15,-7 2 1-15,-4-1 1 16,-2-1 5-16,-4 1 1 16,-2 3-1-16,3-1 0 15,-3-1 0-15,4 1-1 16,2 2 0-16,0 0 1 15,2 5 0-15,1-2 0 0,0 1 0 16,-2-2 1 0,-1-2 0-16,-1-1 1 0,1-3-2 15,1-3 1-15,-1-3 1 16,7-2 0-16,2-5 1 16,2-1-1-16,10-4-2 15,1-1-1-15,15-1-3 16,4 0 0-16,12 2 1 15,0-1 1-15,-1 4-1 16,-1 1 1-16,-1 2 2 16,0-1 0-16,2-1 0 15,0-2 0-15,-8-2 0 16,-3 3 0-16,-10-2 0 16,-4-2 0-16,-8 1 0 15,-2-1 0-15,2-4 1 16,-6 1 2-16,4-1-1 15,-6-6 0-15,2 1-1 16,0-2-1-16,-5-9 0 0,0-2 0 16,-5-14 1-16,-3-9 1 15,0-15 2-15,-4-4 2 16,-5-6 0-16,2-3 1 16,-5 12-5-16,0 3-2 15,5 14 0-15,-7 9-2 16,2 7 2-16,3 3 0 15,1 3 5-15,9-2 2 16,6-2 3-16,-1 7 3 0,10-5 5 16,0 5 0-16,6 4-5 15,9-5-2-15,3 9-5 16,4-1-5 0,6 9-1-16,5 3-1 0,-2 7-7 15,0 4 3-15,-3 2 0 16,-4 0 1-16,-3 2 1 15,2 2 1-15,0-1 1 16,1 2 0-16,3 1-1 16,-1-1 2-1,0-1 0-15,-2 4 0 16,-8-3 0-16,-2 1 0 16,-13 0-2-16,0 1-2 0,-13 3-2 15,-4 1-2-15,-3 3 1 16,-7 7 1-16,2-1 3 15,-5 3 0-15,7 2-3 16,5-5-8-16,7 3-19 0,12-2-11 16,8-5-63-16,5-2-54 15,11-4-338 1,4-10 303 0</inkml:trace>
  <inkml:trace contextRef="#ctx0" brushRef="#br0" timeOffset="-210398.14">19239 592 815 0,'3'1'83'0,"-3"3"56"0,0 1-2 0,-5-2 33 0,2 2-34 0,-2-5-18 16,3-4 4-16,2 0-2 15,3-1-7-15,4-1-11 16,2 2-7-16,8-1-21 16,2-1-6-16,11 0-22 15,9 0-12-15,0 2-15 32,2 4-8-32,-4 3-10 15,-6 7-2-15,-4 5-4 16,-4 0-1-16,-10 5-2 0,-5-2 0 0,-12 3-2 0,-4-5 1 15,-8 0 4 1,-2-1 2-16,-3-6 4 0,2 3 2 16,6-6-2-16,1 1 0 15,9-1 1 1,2-3-2-16,5 1 2 0,6-4-1 16,3 0-1-1,5 0 2 1,5 1 1-1,0 7 0 1,2-2-3-16,0 12 0 16,1 5-1-16,-4-1-2 0,-5 7 1 0,-5-9 1 0,-12 1 1 0,-10-2 0 0,-16-3 5 15,-12 2 2-15,-11-7 2 16,-5-2-1 0,-3-7-3-16,-2-2-5 15,5-5-22 1,7-6-19-16,18-4-71 0,11-4-48 0,20-9-155 15,11 2 169-15</inkml:trace>
  <inkml:trace contextRef="#ctx0" brushRef="#br0" timeOffset="-210056.71">20157 483 1445 0,'13'7'161'0,"-5"-1"69"15,3 5 11-15,-9 9-103 16,-2 6-25-16,-5 13-24 16,-9 8-23-16,3 9-33 0,-1 0-17 15,6-3-32 1,4-4-23-16,2-13-69 0,0-2-57 16,0-12-272-16,-4-1 260 15</inkml:trace>
  <inkml:trace contextRef="#ctx0" brushRef="#br0" timeOffset="-209625.87">20058 547 1609 0,'5'-5'129'0,"5"-2"33"15,8 1 8-15,12-1-33 16,3 0-48-16,10 4-27 15,-3 3-21-15,-5 2-26 0,-3 3-7 16,-13 8-8 0,-5-4-6-16,-8 3-5 0,-6 0 1 15,-9-3 2 1,-2-1 1-16,-7 4 4 0,0-2 1 16,-8 0 0-16,-2 0 1 31,2-5 1-31,1 2-1 15,12-5-3-15,10-2-2 0,0 3-3 16,12-2 3-16,8 7 1 0,0 1 2 16,5 8 2-16,1-3-1 15,0 12 2-15,2 1-1 16,-1 0 0-16,-4 6 0 16,-4-5-2-16,-5-2-7 0,-13 0-15 15,-7-5-10 1,-14-10-28-16,-2 1-18 0,-12-12-48 15,-1-1-33-15,0-7-232 16,5 1 236-16</inkml:trace>
  <inkml:trace contextRef="#ctx0" brushRef="#br0" timeOffset="-209419.1">20545 665 1169 0,'4'12'153'15,"3"11"-36"-15,-7 3 197 16,0-2-183-16,-1 1 26 16,-4-1-57-16,6-7-63 15,4-1-8-15,0-9-33 16,2-2-31-16,-1-8-143 16,-1 1-150-16,-2-14 176 15</inkml:trace>
  <inkml:trace contextRef="#ctx0" brushRef="#br0" timeOffset="-209290.96">20549 520 965 0,'-9'-7'215'0,"-3"-2"236"0,2 8-330 16,0-9-6-16,3 4-121 16,2 0-51-16,2-13-265 15,3 12 204-15</inkml:trace>
  <inkml:trace contextRef="#ctx0" brushRef="#br0" timeOffset="-208757.45">20724 399 1716 0,'4'6'139'0,"-2"1"21"0,0 4 15 15,-3 8-109 1,-1 2-31-16,-5 9-18 15,-1 6-10-15,0 0-33 16,4 5-32 0,4 0-49-16,2-4-15 0,9 1 10 15,5-5 29 1,7-12 52 0,2 1 18-1,2-23 22-15,0-6 3 16,0-12 5-1,-2-11 20-15,-4-14 35 0,-1-2 18 16,-3-12 23-16,-7-6-16 0,-6 1-28 16,-1 9-12-16,-6 18-13 15,-1 11-1 1,-4 23-13-16,-3-5-8 16,-1 12-18-16,1 19-4 15,2 7 0-15,3 10-2 0,8 5 1 0,4-6 0 0,10 3-14 16,2-1-5-16,7-4-5 0,4-2 0 15,1-9 13-15,2-7 7 16,-2-13 9 0,-2-7 5-16,-5-11 7 15,-1-1 3-15,-5-8 1 0,-2-4-1 0,-3 0-5 0,-4 4 1 16,-8 18-5-16,-1-3 0 16,-9 26-2-1,-2 3-3-15,4 5-1 16,0 0-1-16,10-7-6 0,3-4-20 0,9 3-57 15,3-4-42 1,5-10-168 0,-2-3-242-16,2-21 312 0</inkml:trace>
  <inkml:trace contextRef="#ctx0" brushRef="#br0" timeOffset="-208584.32">21304 420 1668 0,'0'-1'103'0,"-8"2"20"0,-5 2 99 0,-3-5-20 15,2 4-46 1,1-4-67-16,5 1-68 0,7-7-52 0,1-2-159 16,4 1-126-16,4-3 158 15</inkml:trace>
  <inkml:trace contextRef="#ctx0" brushRef="#br0" timeOffset="-208107.7">21321 533 1177 0,'10'37'149'0,"-2"0"129"0,0 2-90 16,-4-7 2-16,-4-2-67 16,-2-1-59-16,-1 0-18 0,3-10-28 15,0-2-5-15,9-5-1 16,3-9 0-16,4 3 1 16,4-8-1-16,0 2-1 15,1-12 1-15,-5 1 4 16,-5 2 5-16,-8-13 20 15,-1 2 5-15,-13-9-5 16,-2-4-6-16,-9 6-20 0,0 5-7 16,5 11-2-16,4 2-2 15,11 9-4-15,4 0-8 16,15 7 0 0,9 0 1-16,10 5 1 0,0-1 6 15,-2 6 3 1,-2 4-1-16,-10 3-4 0,-3 5-1 0,-5 0-7 15,-9-6-1-15,-5-1-12 16,0-5-3-16,-1-8-11 16,1 4 1-1,2-10 17-15,4-2 2 16,7-6 12 0,5-4 1-1,4-4 3 1,0-4 1-16,4-2 11 0,-3 4 5 0,-1 11 3 0,-2 4 5 0,-2 16-7 15,-3 2-3-15,-1 6-5 16,-1 2-2-16,10 4-36 16,9 1-46-16,10-9-214 15,6 3 173 1</inkml:trace>
  <inkml:trace contextRef="#ctx0" brushRef="#br0" timeOffset="-207473.04">22653 769 657 0,'-6'1'232'0,"-4"9"-54"15,1-3 9-15,-6 6-34 0,0-4-48 0,3 2-20 16,-3 9-9-16,6-1-28 15,2 3-13-15,7-4-12 16,5-5-3-16,8-5 2 16,3 0 3-16,9-4 0 15,5-2-2-15,5-5-6 32,1 1 3-32,1-8 24 0,-2-3 11 0,-10-2 25 0,-4-5 2 15,-17 1-18-15,-11 2-16 16,-19 1-31-16,-10-2-12 0,-5 9-5 15,0-8-20-15,14 2-70 16,7 1-42-16,17-3-132 16,10 10-78-1,13 1 194-15</inkml:trace>
  <inkml:trace contextRef="#ctx0" brushRef="#br0" timeOffset="-207173.03">23109 755 881 0,'14'-4'141'0,"-4"-1"97"16,-5 4 0-16,-13 4-66 16,-9-10-34-16,-8 2-23 15,-7-2 2-15,-5-2-32 16,2 5-18 0,9 4-43-16,6-7-14 0,9 8-9 15,7 1-1-15,8 8-3 16,4 3-1-16,12 2 1 15,1 14 0-15,4 4 2 16,1 6-1-16,-4 6 2 0,-6-6 0 16,-12-1-2-16,-8 0 2 15,-17-10 0 1,-7-5 1 0,-6-9-3-16,-2-7-21 15,0-10-90 1,4-5-72-1,13-8-325-15,3-2 292 0</inkml:trace>
  <inkml:trace contextRef="#ctx0" brushRef="#br0" timeOffset="-206750.36">23395 753 1359 0,'-10'3'145'0,"-5"0"13"0,-9 3 36 0,-3-8-7 15,-14 9-84-15,0 3-21 0,-1 12-46 16,2 4-13-16,16 3-11 16,7-4-2-16,17 0 0 15,7 2-1-15,18-5-20 16,7 2-16-16,7-7-35 16,5-8-18-1,-6-9-24-15,-4-3-9 0,-4-9 13 16,-4-2 14-16,0-6 42 15,1 0 35 1,-7-2 36 0,0-2 14-16,-11 9 25 15,-8 13 9-15,1-2 8 0,-5 15 3 0,-4 10-7 16,3 2-12-16,3 5-17 0,1 0-9 16,6-4-16-1,2-3-7-15,3-8-28 0,3-2-26 16,2-7-86-16,2-7-60 15,1-8-264-15,0-2 257 16</inkml:trace>
  <inkml:trace contextRef="#ctx0" brushRef="#br0" timeOffset="-206650.95">23458 499 1240 0,'-7'-1'57'0,"6"0"-38"15,9-5-166-15,4 5 117 0</inkml:trace>
  <inkml:trace contextRef="#ctx0" brushRef="#br0" timeOffset="-206460.78">23618 496 1098 0,'19'44'230'16,"1"5"283"-16,-1 19-337 0,-2 6 26 15,-5 2-92 1,-4 1-35-16,5 62-22 16,-7-79-58-16,2-3-23 15,-6-15-82 1,2-2-75 0,-1-10 93-16</inkml:trace>
  <inkml:trace contextRef="#ctx0" brushRef="#br0" timeOffset="-205989.08">21219 1305 1524 0,'-1'8'59'0,"1"12"-10"16,-1 2 31-16,1 7-9 15,0 2 5-15,4 2-40 16,-1-1-19-16,5-3-15 15,1-4-21-15,-2-7-66 0,2-5-60 16,-2-9 73 0</inkml:trace>
  <inkml:trace contextRef="#ctx0" brushRef="#br0" timeOffset="-205813.16">21275 1238 1225 0,'-3'0'221'0,"-3"-1"194"0,4-2-252 0,-1-3-10 0,3-6-142 16,3-4-50-16,0-8-219 15,2 2-278 1,3 2 306-16</inkml:trace>
  <inkml:trace contextRef="#ctx0" brushRef="#br0" timeOffset="-205532.58">21351 1300 1215 0,'16'48'98'0,"1"-4"121"16,2-5-125-16,-6-9 13 0,1-5-25 15,-5-9-41-15,-3-5-12 0,-6-10-7 16,0-3-4-16,-7-6-5 16,0-3-3-1,0-4-7-15,2-3 2 16,5-2 18-16,3-3 17 0,12-2 13 15,8 0 10-15,4 3-2 16,1 4-10-16,-4 13 0 16,-4 2-4-16,-6 8-10 15,-1 3-2-15,-7 6-17 16,1 2-7 0,-6 7-7-16,0-1-4 15,6 1-1-15,-1 2-12 0,7 1-61 16,2-1-37-16,5-2-135 15,1-4-161-15,7-5 240 16</inkml:trace>
  <inkml:trace contextRef="#ctx0" brushRef="#br0" timeOffset="-205228.49">22230 1276 1564 0,'12'0'115'0,"9"0"-12"0,-1 3 130 0,-4 2-63 16,-14 4 19 0,-3 4-61-16,-10 7-58 0,-2 6-11 15,-8 9-31-15,1 5-10 16,4 5-12-1,2 2-7-15,10-1-12 0,4 0-17 16,10-6-19-16,4-1-24 0,4-10-78 16,2-2-63-16,2-7 113 15</inkml:trace>
  <inkml:trace contextRef="#ctx0" brushRef="#br0" timeOffset="-204856.77">22759 1496 1448 0,'-3'0'152'15,"-5"0"179"-15,-11-3-247 16,-8 0 11-16,-10-3-39 15,-5 2-16-15,5 2-13 16,5-1-12-16,15 7-13 0,9 1-3 16,8 7-3-1,8 5 1-15,6 6 3 16,3 5 2-16,4 6 1 16,-4-1 1-1,-3 1-2-15,-5-1 1 16,-9-6-2-16,-2-2 0 0,-16-6 2 0,-3-7 0 15,-8-7-9-15,-1-4-12 16,5-4-57-16,3-3-45 16,13-4-157-16,5 1-8 0,17-4 135 15</inkml:trace>
  <inkml:trace contextRef="#ctx0" brushRef="#br0" timeOffset="-204556.6">22810 1632 1376 0,'-2'7'132'0,"-3"-2"81"16,-1 1-17-16,3-1-47 16,3-2-34-16,11-3-45 15,4 0-19-15,12-3-24 16,2-2-15-16,-3 0-13 16,-1-1 3-1,-6 1 1-15,-5-3 0 0,-1 1 9 16,-7-2 13-16,-3-1 19 0,-4 2 2 15,-9 3-4-15,-3 5-11 16,-10 5-16 0,-1 6-4-16,-7 8-2 15,1-1-5 1,2 5-3-16,7 0-1 0,10-3-28 0,10 0-19 16,12-3-35-1,6-3-37-15,5-2-65 0,3-3-96 16,8-2 156-16</inkml:trace>
  <inkml:trace contextRef="#ctx0" brushRef="#br0" timeOffset="-203671.79">23201 1633 1726 0,'-18'9'104'16,"-2"0"32"-16,-5 3 5 15,-6 3 18-15,1-4-54 0,2 1-55 16,3 0-16-16,10 0-26 16,5-1-15-16,10 1-28 15,6-1-8-15,8 2-14 16,9-1 9-16,7 0 23 16,3-1 8-16,5-1 12 15,1 0 5 1,-2-4 13-1,-3-3 14-15,-15-2 18 16,-4-2 9-16,-14 1 4 16,1-1-12-16,-6 1-10 0,-9-2-9 0,5 1-12 15,3-2-1-15,2 3-17 0,7 1-10 16,6 1-6 0,1 0-3-16,3 1 4 15,0-2 8 1,-9 0 3-1,-2-1 0-15,-3 0 4 0,-12-3 3 0,1-5 6 16,-1-2 5-16,3-2 6 0,4-2-2 16,5 1-3-1,8 2-5 1,4 2-12 0,5 3-8-1,1 6-8-15,-3 4 0 16,3 6 3-16,0 4 3 0,0 3 4 0,6 3 2 0,0 0 2 15,2-2 3-15,1-1 4 16,1-4 1-16,-5-4 0 16,1-1 0-1,-3-5 3-15,-1-1 1 16,-5-2 9-16,-4-3 12 0,-4-6 7 0,-2-3-1 0,-5-3-10 16,0-1-12-16,-8 5-14 15,-5 2-4-15,-7 4-4 16,-5 3-1-16,2 3 0 15,5 3-13 1,7 2-20-16,6 0-5 0,7 2-8 16,4-3 17-16,10 0 25 0,1-2 9 15,10-6 24-15,3-4 8 16,2-7 12-16,-3-6 6 16,2-9 15-1,-4-9 0-15,-3-10 6 16,-1-7-6-1,-4-7-15-15,-1 3 4 0,-7 13 8 0,-3 11 5 16,-8 23-7-16,-1 8-6 0,-4 17-23 16,-1 11-4-16,-3 22-3 15,-1 8-5-15,2 16-5 16,1 2-2-16,4 2-31 16,3 0-33-1,2-6-37 1,4 2 40-16</inkml:trace>
  <inkml:trace contextRef="#ctx0" brushRef="#br0" timeOffset="-173838.31">15714 2634 556 0,'8'5'74'0,"-4"1"76"16,1-2 24-16,-4-1-13 15,1 4-18-15,-2-7-37 16,0 2-15-16,2 1-22 16,-2-4-3-16,0 1-3 15,0-4 0-15,-2-2 10 16,0-1-4-16,1-1-21 15,-1-1-11-15,1-11-9 16,0 5 3-16,-2-7 10 16,-3-5 3-16,2 2-11 15,-4-7 5-15,-5-6-6 16,2-2 1-16,-6-8 15 16,2-2-7-16,1-5-5 15,-1-5-3-15,7 2-17 16,2 4-2-16,3 11 4 15,2 11 5-15,1 11-2 0,1 4 3 16,-2 9-12-16,0 2-5 16,-2 4-7-16,3 2-4 15,0-1 3-15,-8-5 0 16,8-1 5-16,2 0 4 16,4 1 1-16,0-1-1 15,-4 5-1-15,3 0-4 16,1 1-2-16,0 1 0 0,8-2 0 15,0-1 1 1,7-4-1-16,3-1-1 0,4-3 1 16,4 0-1-16,8-1 0 15,3 0 0-15,1 2 0 16,0 1-1-16,-9 3-1 16,0-1 1-16,5 5-2 15,-1 1 1-15,4 2 2 16,-4 2-2-16,-11 3 2 15,0 0-1-15,-13 2 0 16,-3 0 1-16,-3-1 1 16,-2-1-1-16,-1-1 3 15,-4-1 1-15,-1-2-2 16,-1-1-1-16,-3 2 0 16,-3 0-1-16,-1 2-2 15,-2 0 1-15,0 2-1 0,0 2-1 16,4 5 1-16,2 3-1 15,3 7-1-15,1 3 1 16,3 9 1-16,1 5-1 16,2 2 2-16,0 2 0 15,3-7 1-15,1-2 0 16,2-4 1-16,3-3 0 16,-7-5-1-16,1-2 2 15,-4-4-1-15,-2-4 0 16,-4-5-2-16,1-2-2 0,-1-4-6 15,0-3-1-15,2 0 0 16,3-3 0-16,0 0 5 16,1 1 2-16,0 2 0 15,-1 0 1-15,2 2 0 16,1 0 1-16,3 2 0 16,4-1 1-16,4 1 0 15,3-1 0-15,3 0 0 16,4 0 1-16,9-3 0 15,4 0 0-15,12 0 0 16,4-2 1-16,-4 2-2 16,0 0 1-16,-12 4-1 15,-4 1 0-15,-12 3 0 16,-5-1 1-16,-9 2 1 16,-4-3 2-16,-7-1 0 15,-1-3 0-15,0-1 1 16,0-1 0-16,0 0-2 15,1-2 0-15,1 1-2 0,2-1 0 16,-2 0-1-16,-2 2 0 16,0 0 0-16,0 0 0 15,-1 0 0-15,-6-3 0 16,4 2 1-16,-2-1 1 16,3-2 0-16,1 1 0 15,2-2 0-15,3 1-1 16,1-2 0-16,1 1 0 0,-2 0 1 15,0 0-2-15,-4-1 1 16,0 1 0-16,-1 1-1 16,-3 0 1-16,2 0-1 15,1 1 0-15,1 3-1 16,0-1-1-16,0 0 0 16,-3 0 0-16,6 4 1 15,-3 0-1-15,0 1 0 16,-3-1 0-16,-5 1 1 15,-2 1 0-15,-13 2 0 16,-1 1 1-16,-14 1-1 16,-3 1 0-16,-9-1 1 15,0-2 0-15,1-2-1 16,3-3 1-16,10-3-1 16,3-1 1-16,9-2 0 15,8 1 0-15,2 0 0 16,2 2 0-16,3 1 0 0,-3 0 0 15,1 0 1-15,-1 0-1 16,2-3 1-16,0 2 0 16,1-1 1-16,1-1-1 15,-1 1-1-15,0 0 0 16,1 1 0-16,-2 1-2 16,5 2-1-16,0 1 1 15,4-1 0-15,1 1 1 16,4-3 1-16,-1 1 2 0,1-2 0 15,-2 0 0-15,0-2 2 16,-2-2-1-16,-2-2 2 16,-2-2 0-16,-1-6 0 15,-2-2 0-15,-5-10 1 16,2-5 0-16,-6-11 0 16,-1-10 0-16,5-7-2 15,-2-6-2-15,8 2-2 16,4 6 0-16,3 13-3 15,1 10 1-15,2 15-1 16,-5 5 0-16,-6 9-1 16,-5 3 0-16,-2 1 3 15,-2 1 2-15,-1 0 3 16,-1-2 4-16,5 0 0 16,1-1 0-16,4-1-1 0,0 1-3 15,-1-3-3-15,-2 1-1 16,-7 0-1-1,0 1-6-15,-8 1-2 0,-2 3 0 16,-10 0 0 0,-8 1 5-16,-15 4 3 0,0-1 2 15,3 0 3-15,8 0 0 16,16-3 0-16,6 0-4 16,12 0 1-16,6-1 0 15,10 1-1-15,-2-1 0 0,4 1 0 16,-1 0-2-1,-1 4 2-15,-4 1 2 0,-4 8-2 16,-1 3 0-16,-5 11-4 16,4 5-4-16,3 11 1 15,6 7 1-15,4 10 2 16,4 1 0-16,7-1-1 16,1-2-1-16,2-9 2 15,2-6 3-15,-4-5 3 16,-3-6 2-16,-6-7 1 15,-4-1-2-15,-6-8-8 16,-4-4-6-16,-1-6-16 16,1-2-8-16,-3-4-16 15,5-2-25-15,-2-1-98 16,1 0-110-16,10 0 154 16</inkml:trace>
  <inkml:trace contextRef="#ctx0" brushRef="#br0" timeOffset="-173168.02">15761 2750 355 0,'-12'5'145'0,"-1"0"83"0,8 0 43 16,0-1-12-16,5-1-46 16,5-2-19-16,4-1-43 15,6 0-10-15,4-1-33 16,4-1-14-16,7 0-19 16,3 0-8-16,4 1-10 15,3 1-9-15,0 0-11 16,7 0-3-1,15-2 1-15,15 1-6 0,19-1-8 16,1-1-7-16,4 2-12 16,-1-1 2-16,-4 1-4 15,0 1 2-15,-16 0-1 16,-9-1 0-16,-21 1-24 16,-10-2-25-16,-18 1-62 15,-9-3-44-15,-8-2-140 0,-5 0-165 16,0 1 264-1</inkml:trace>
  <inkml:trace contextRef="#ctx0" brushRef="#br0" timeOffset="-172788.55">16867 2573 1009 0,'3'-11'22'16,"-2"6"6"-16,-3 3 14 15,-4 9 52-15,-3 2 19 16,0 4 6-16,-2 1-11 16,1 1-18-16,5 2-1 15,5 0-8-15,6-3 0 0,9-1 6 16,2-1-10-16,5-8-12 15,3 3-11-15,9 0-28 16,-7 0-10 0,-1 4-10-16,-4-2-2 0,-16 1-2 15,-3 1-2-15,-10 1-2 16,-6 3-2-16,-12 3-31 16,-8 4-15-16,-4 1-38 15,-2-1-30-15,-5-3-79 16,4-3-98-16,-8-9 166 15</inkml:trace>
  <inkml:trace contextRef="#ctx0" brushRef="#br0" timeOffset="-172269.57">15822 2647 761 0,'4'-5'96'0,"-4"3"163"0,1-5-184 0,-5 3 5 0,-6 2 8 0,-2-2-5 15,-4 2 3-15,-8 5-22 0,-3 6-16 0,-7 13-28 16,0 6-10-16,6 7-10 16,3-3 0-16,11-7 2 15,2-3 4-15,13-8 18 16,9-2 3-16,16-3 3 16,8 0-1-16,7-3-19 15,1 1-4-15,1 0-51 16,-1 0-73-16,-6 2 70 0</inkml:trace>
  <inkml:trace contextRef="#ctx0" brushRef="#br0" timeOffset="-171745.82">15636 3213 772 0,'1'-2'181'0,"0"0"221"0,-2 1-207 0,-1 3 19 0,0 4-36 15,-2 3-17-15,7 9-43 16,-2 3-25-16,1 13-39 16,1 6-15-16,-1 12-23 0,2 2-3 15,1 3-13-15,3-4-3 16,0-9-1 46,0-5-9-62,1-15-48 0,-1-4-50 0,0-12-150 0,0-4-170 0,1-7 241 0</inkml:trace>
  <inkml:trace contextRef="#ctx0" brushRef="#br0" timeOffset="-170830.24">16192 3421 853 0,'0'-8'181'0,"-1"0"192"0,-7-2-209 16,-1 2 8-16,-9 3-65 16,-4 1-16-16,-7 10-31 15,1 6-10-15,0 10-29 16,5 7-12-16,8 7-12 16,-1-2-2-16,12-3-1 15,3-2 3-15,10-11 2 0,5-3 1 16,10-9 9-16,6-2 1 15,1-5 1 1,6-3 3-16,-4-1 7 0,-1-3 13 16,-4-5 5-16,-3 1 0 15,-9 1-11 1,-3 5-11-16,-12 7 0 16,-3 6-4-16,-7 8-1 0,-2 2-3 15,7 0-8 1,3-3 5-1,7-6 0-15,9-4 2 0,7-5-1 0,2-1-4 0,-5-5 0 16,-2-3-2-16,-5 0 2 31,-7-1-1-31,3 6 1 0,-1-1 1 16,-4 0 6-16,-3-3 1 16,-2-7 1-16,1 6-3 0,-1 2-5 15,1 7-3-15,1 4-4 16,-2 2-2-16,2 10 0 15,5-1 0 1,-4 6 2-16,1 1 2 0,1 0 0 16,-1 2 0-16,4 3 1 15,-1 0-2 1,1 1 1 0,0 1-1-16,-1-1-2 0,-1 3-6 0,-3 0-12 15,-4 0 1-15,-7-3 2 16,-4-6 5-16,-10-6 4 15,1-1-9 1,-15-4-5-16,-1-7 0 16,1-8-15-16,3-1-21 0,5-20-85 0,7-4-49 15,10-10-164 1,4-7-92-16,10 2 253 0</inkml:trace>
  <inkml:trace contextRef="#ctx0" brushRef="#br0" timeOffset="-170515.56">16583 3609 1400 0,'3'-2'140'0,"-1"-3"88"0,-1 1-96 0,-1 2 14 0,-6 4-53 16,-4 7-7-16,-5 7-33 16,-4 2-12-16,3 5-20 15,4 2-10 1,10-3-11-16,6-2-5 16,11-7 5-16,6-2-1 15,8-8-22-15,0-3-22 0,-1-5-77 16,-2-4-56-16,-3-2-270 15,-4-4 261-15</inkml:trace>
  <inkml:trace contextRef="#ctx0" brushRef="#br0" timeOffset="-170061.3">16743 3208 741 0,'-1'0'160'16,"-3"6"-95"-16,2 3 189 0,1 9-122 0,2 5 19 0,4 12 46 0,-1 5-38 0,5 14-53 0,3-2-26 0,-3 4-43 15,2-6-15 1,2-11-14-16,-1-3-1 16,9-12-5-16,4-2-5 15,3-10-16-15,2-3-3 16,-1-4-18-16,-3-5 2 0,0-4 15 15,-3-5 4-15,-2-12 19 16,4-3 3 0,-6-8 2-16,0-8 5 15,-10 6 17-15,-5 4 11 0,-8 12 24 16,-11 14-3-16,-11 13-16 16,-10 5-11-16,-2 10-23 15,5 6-1-15,12-1 9 16,14 0 8-16,21-5 12 15,12-6 0 1,17-2-6-16,8-4-7 0,9-4-41 0,-3-2-43 16,-1-3-146-16,-4 0-216 15,-4-5 235-15</inkml:trace>
  <inkml:trace contextRef="#ctx0" brushRef="#br0" timeOffset="-125840.52">2578 5334 806 0,'-58'9'111'0,"3"1"77"15,5 0-61-15,7-1-56 16,6-3-1-16,11-4 30 0,11-2 16 15,13-6-3-15,9 2-6 16,20-4-33-16,16 6-23 16,25 1-25-16,8 1-13 15,23 0-12 1,18 0-1-16,24 0 0 0,18-4 5 16,28 1 9-16,4-3 5 15,13-3 7-15,4 8 7 0,-1 1 10 16,-7 5 11-1,-13 12-2-15,-13-2 4 0,-37 4-8 16,-14-1-13-16,-34 1-9 16,-20 2-15-16,-37-3-12 15,-14 0-5-15,-51-5-19 16,-24 0-12-16,-29 1-19 16,-23-1-12-16,-29 6-48 15,-24 1-31-15,-34 6-33 16,-9 1 11-16,-22 3 71 15,7 2 60-15,2 0 104 16,3-5 25-16,29 0 16 16,10-4-15-16,29-12-16 15,24 0-3-15,30-11 21 16,18-3 10-16,34-9-8 16,7-5-18-16,39-5-54 15,23-8-20-15,26-7-32 16,23-3-4-16,25-4 11 0,19 2 4 15,28 9 4-15,18 5 3 16,34 8 4-16,7 3 0 16,25 1 1-16,5-1 0 15,-1 3 3-15,-2-3-10 16,-17 2-126-16,-9 3 100 16</inkml:trace>
  <inkml:trace contextRef="#ctx0" brushRef="#br0" timeOffset="-76346.24">19557 5205 800 0,'-28'0'-12'15,"-2"-1"-7"-15,0-6-17 16,0-3 31-16,-4 0 89 15,-2-1 46-15,1 4 46 16,1 2-9-16,9 5-41 16,8 0-37-16,13 4-50 15,11-1-8-15,24 0 22 16,14-3 14-16,24-2 18 16,13-4-1-16,27-6-18 15,12-1-10-15,18-3-22 16,12 0-11-16,-4-1-17 15,5 2-4-15,6 6-3 16,-9 4 1-16,-15 9 3 0,-5 4 2 16,-30 4-1-16,-17 2-1 15,-34-2-4-15,-21-2-3 16,-41-8-3-16,-22-2-2 16,-36-9-12-16,-18-5-6 15,-35-7-12-15,-19-1-11 16,-17 0 4-16,-15 3 5 15,7 10 15-15,15 6 13 0,12 14 12 16,19 6 1-16,32 7 1 16,17 1 2-16,43 1 19 15,20-2 16-15,34-1 32 16,23-3 18-16,44-5 16 16,14-2-8-16,29-8-22 15,9-1-18-15,4-4-28 16,4 0-11-16,-5 1-8 15,-13 2 0-15,-29 2-3 16,-23-1 0-16,-48-3-16 16,-25-2-25-16,-60-6-55 15,-39-3-30-15,-65-8-67 16,-32-2-39-16,-28-3 129 16</inkml:trace>
  <inkml:trace contextRef="#ctx0" brushRef="#br0" timeOffset="-75730.63">2914 5601 1162 0,'-53'39'105'15,"18"-7"111"-15,17-7-149 16,31-21-31-16,19-8 6 0,34-27-24 16,18-13-6-16,42-14-30 15,16-2-107-15,37 6 85 16</inkml:trace>
  <inkml:trace contextRef="#ctx0" brushRef="#br0" timeOffset="-72744.64">11440 5243 960 0,'-39'-5'-7'16,"6"-2"-10"-16,7 0-34 0,12 1 111 15,7-2 41-15,10 0 55 16,6 2 18-1,18-3-56-15,12-1-31 0,31-1-57 16,15-3-23-16,23-2-8 16,15-1-2-16,25 2 27 15,8 2 18-15,24 7 18 16,2 4 4-16,6 3-24 16,-6 2-13-16,-14 1-18 15,-8-2-2-15,-41-4 0 16,-15-2 0-16,-43-3 2 15,-24 0 1-15,-39 0-11 16,-21 1-9-16,-51 4-20 16,-24 2-9-16,-34 5-14 15,-19 1-5-15,-18 4 13 16,0-1 8-16,-7 2 24 16,7-2 11-16,12-1 6 15,1-2 2-15,28 0 8 0,12 0 19 16,28 2 35-16,14 1 8 15,26 2 3-15,16 1-11 16,29 4-21-16,14 0 2 16,33 6-4-16,16 1-4 15,30-1-13-15,20 3-6 16,27-7-7-16,3 0-3 16,21-2-4-16,-4-2-3 0,-1-1 0 15,-1-3 0-15,-32-4-1 16,-16-2-2-16,-41-4-13 15,-26-1-27-15,-42-5-61 16,-24-3-72-16,-64-1-217 16,-37 0 225-16</inkml:trace>
  <inkml:trace contextRef="#ctx0" brushRef="#br0" timeOffset="-69864.46">15674 5143 1210 0,'-14'-5'49'16,"-2"2"21"-16,-5 1-38 15,-6 2 51-15,-2 1 25 0,-4 2 26 16,-1 0-7-16,-4 0-51 16,6-2-25-16,11-1-29 15,7 0-14-15,21-3-8 16,6-3-3-16,24-3-5 16,3 1 1-16,15 5 4 15,11 3 2 1,18 6 0-16,19 4 1 0,13 2-2 15,5 2-1-15,14 0 0 16,-1-1 2-16,3 1 1 16,1-2 0-16,-18 1 3 15,-5 0 0-15,-20 2-2 16,-14-1 1-16,-25 0-2 16,-14-1 0-16,-23-5-6 15,-14 0-6-15,-30-4 3 0,-13-2 0 16,-28-2 5-16,-11-3 4 15,-15-3-15-15,-10-1-13 16,-13-4-32-16,-6 0-15 16,-7 0 5-16,2 3 14 15,19 8 34-15,5 0 17 16,24 9 16-16,12 5 8 16,20 2 14-16,17 4 13 15,39-3 16-15,29-4 6 0,38-8 7 16,28-7-6-16,43-12-17 15,10-4-10-15,38-7-23 16,3-5-5-16,-1-1-65 16,-5 0-63-16,-34-2 65 15</inkml:trace>
  <inkml:trace contextRef="#ctx0" brushRef="#br0" timeOffset="-46700.27">12475 3575 265 0,'5'-8'73'0,"2"0"63"15,-2-3-12 1,-1-1 19-16,-3-1-12 16,2 1 4-16,-2 2-4 15,-1 5-35-15,-1 0-10 16,1 5-24-16,-2 0 4 0,-3 2 10 15,4 4 5-15,1 0 16 16,-3 0-4-16,7 1-16 16,-2-2-8-16,1 0-20 15,1-3-9-15,-2-2-4 16,-2 0 3-16,1 2 10 16,-3 2-1-16,-3 4-10 15,-1 5-10-15,-3 9-16 16,0 6-4-16,-2 7-4 15,3 6-3-15,5 8-1 0,1 3 0 16,5 5 0 0,4 1-1-16,3-3 1 15,1-6-1-15,0-10-4 16,-2-2-13-16,-4-12-60 0,-2-4-43 16,-3-8-167-16,-3-3 158 15</inkml:trace>
  <inkml:trace contextRef="#ctx0" brushRef="#br0" timeOffset="-45895.49">12255 3885 813 0,'-1'2'137'0,"-3"1"119"15,1 0 3-15,1 0-73 0,-4 0-24 0,1-1-50 16,0 1-13-16,0 1-17 15,2-2-9-15,3-1-9 16,0 0-6 0,0 4-11-16,3 1-3 0,6-2-7 31,3 2-5-31,4 3-7 0,0-1-5 0,0 10-11 16,2-2-2-1,-5 6-8-15,1 1-3 16,0 2-1-16,-5-1 0 15,0-4 5-15,-2-3 0 16,1-5 1-16,2-1-1 0,5-2 0 16,2-4 1-16,4-3 0 15,-2 0 1 1,-6-4 0-16,2 0 0 0,-13-1 0 16,1-1 1-16,-2 0 5 15,-5 1-1-15,1 0 1 16,-2-1-1-16,1-1-4 15,3-1 2-15,4-4-1 16,5-3 0-16,6-4 1 0,-1-2 2 16,8-9-1-16,7 2 1 15,3-5 3 1,-1-2-2-16,-4 3 1 0,-6 0 0 16,-7 4-17-1,-6 3-11-15,-7 8-41 0,-7 2-42 16,-2 4-158-1,-1 0-249 1,6-3 293-16</inkml:trace>
  <inkml:trace contextRef="#ctx0" brushRef="#br0" timeOffset="-35323.55">8671 3493 734 0,'-1'-2'79'0,"-1"4"92"0,-5 2-39 0,-4 4 46 16,5 4-5-16,-1 1-5 15,4 2-13-15,6-1-29 16,0-2-16-16,5 2-29 0,2 3-14 15,-2 6-32-15,0 6-15 16,-2 15-18-16,-1 5-4 16,-5 15-40-16,-1 5-64 15,-6 1-214-15,0-5-88 16,3-15 189 0</inkml:trace>
  <inkml:trace contextRef="#ctx0" brushRef="#br0" timeOffset="-34714.22">8669 3448 517 0,'-9'2'132'0,"-4"1"37"0,-4 5 21 16,-2 2-15-16,0 1-38 0,5-4 3 15,3-3-3-15,10-3-10 16,0 0-21 0,2 0-11-16,5-1-32 0,1 1-14 15,-4 2-32 1,-1 5-10-16,-10 8-7 0,-4 5 0 16,-7 8 1-16,-7-2 0 15,7-8 5-15,4-4 0 16,14-14 32-16,-2 0 13 15,11-9 5-15,-1-2 2 0,4-5-28 16,0-2-12 0,-3-2-8-1,0-1-2-15,1 1-3 16,-3-2-1-16,1 2-1 16,0-2-1-16,0 5-2 15,2 1 0-15,2 6 5 0,3 3 3 0,2 5 5 16,0 1 3-16,6 1-5 15,5 3 1 1,3 3-2-16,2 3-1 0,5 9-10 16,-2 6-3-1,-3 1-5-15,-4 0-28 16,-6-3-153-16,-7-3-402 16,-15-6 352-16</inkml:trace>
  <inkml:trace contextRef="#ctx0" brushRef="#br0" timeOffset="-18437.58">15083 3592 617 0,'-9'5'127'0,"0"-2"101"15,3-1-25-15,-1-2-60 16,3-1-11-16,4-4-9 15,-1-1-12-15,2-3-35 16,2-2-18-16,-3 3-31 16,1 1-5-16,-1 7 3 15,0-2 6-15,-4 5 17 16,0 1 5-16,-1 0 0 16,-3 1-2-16,2 2-2 15,0-1 2-15,3 1-5 0,3 2-5 16,3 0-13-1,3 1-7-15,2 2-8 0,-1 4-3 16,0 8-4-16,-3 7-3 16,4 12-2-16,-2 7-1 15,-1 5 0-15,1 2 0 16,0-8-15-16,1-6-20 16,-1-14-62-16,0-8-66 15,-1-9-365-15,3-3 326 16</inkml:trace>
  <inkml:trace contextRef="#ctx0" brushRef="#br0" timeOffset="-17816.48">14880 3943 573 0,'0'-4'141'0,"-1"-1"63"16,1 2-5-16,0 1-23 16,0 2-78-16,-2 4-19 15,-4 3-7-15,-2 1 8 0,0 4 11 16,0-2 1-16,6 2-29 15,2-2-9-15,8-2-5 16,6 0 3-16,4 0 0 16,5 4-7-16,5 3-15 15,0 5-22-15,-2 1-9 16,1 0-3-16,-12-1-5 16,1-3 10-16,-3 0 2 15,-8-3 0-15,3-5 4 16,3-3 2-16,1-9 6 15,-3-6 1-15,-1-7 12 16,-3-6 5-16,4-6-2 16,3-3-2-16,5-5-18 15,0-1-7-15,-2 6-6 16,1 3-4-16,-4 5-38 16,0 3-48-16,-5 0 51 15</inkml:trace>
  <inkml:trace contextRef="#ctx0" brushRef="#br0" timeOffset="-5094.39">19936 3503 753 0,'0'3'126'0,"-1"0"104"15,1 0-48-15,-1-1-58 16,1-2-12-1,1-1-2-15,4-3 0 0,-2 1-18 16,3-2-10-16,2 1-17 16,-1 0-7-16,1 2-5 15,-2 3-6-15,-3 4-9 16,-1 3-4-16,-3 11-4 16,-3 5-6-16,-4 14-11 15,0 5-3-15,-3 10-10 16,0 3 0-16,4 1-3 15,2 0-1-15,6-7-10 16,2-4-15-16,0-7-25 16,-1-4-18-16,-2-5-63 15,-1-3-54-15,-2-7-323 16,3 0 305-16</inkml:trace>
  <inkml:trace contextRef="#ctx0" brushRef="#br0" timeOffset="-4492.12">19875 3393 883 0,'-1'4'118'15,"-4"3"39"-15,-2 2 6 0,0 2-29 16,2 2-43-16,-3 2-11 15,3 5-42-15,-2 3-17 16,-5 1-19-16,0-1-4 16,-2-5 0-16,-1-2 2 15,6-8 3-15,4-2 1 16,4-6 2-16,0 0 1 16,3-2 1-16,2-4 1 15,2-3 1-15,0-5 1 0,2-5 11 16,5 0 5-16,4-6 6 15,-4-1 3-15,3 2-7 16,-1 3 0-16,-2 4 0 16,3 4-3-16,-4 2 1 15,2-1 1-15,-3 4 3 16,1 0 4-16,-1 4 6 16,0 0-1-16,-2 4-7 15,-2 1-5-15,-1 6-15 16,0 4-5-16,0 11-9 15,2 3-3-15,2 8-14 16,1 4-23-16,4-2-97 16,4 0-110-16,3-1 134 15</inkml:trace>
  <inkml:trace contextRef="#ctx0" brushRef="#br0" timeOffset="53147.16">21151 12404 1071 0,'-2'-8'133'15,"2"-2"109"1,5 1-28-16,6 0-63 0,-11-7-21 16,-3 7-26-16,6-1-16 15,-3 9-3-15,3 5-5 16,2 5-3-16,-6 6-2 16,-5 5-25-16,-6 7-9 15,10 9-27-15,2 1-9 16,-3 11-7-16,8 0-3 0,-6 5-26 15,-3-1-22-15,6-6-52 16,-1-3-29-16,4-12-67 16,2-5-41-1,-2-11-179-15,-1-8 229 0</inkml:trace>
  <inkml:trace contextRef="#ctx0" brushRef="#br0" timeOffset="53563.96">21477 12397 1370 0,'0'-2'137'16,"-3"0"118"-16,1 0-73 15,-4-2-37-15,1-1-21 0,-2 2-30 16,1-1-9-16,3 5-12 15,-3 5-8-15,-1 7-23 16,-3 5-10-16,-1 16-27 16,0 2-8-16,3 8-9 15,3-1-10-15,8-3-13 16,5-3-22-16,9-10-11 16,7-5 5-16,6-10 18 15,-1-7 25-15,3-9 22 16,-3-6 7-16,-12-10 6 15,-1-4 2-15,-9-5-1 16,-6-4 8-16,-2-3 15 16,-5-2 8-16,-9-1 5 15,-6 1-8-15,-2 7-26 16,-7 6-12-16,6 13-22 16,4 6-14-16,2 7-62 0,4 4-76 15,6 6 95-15</inkml:trace>
  <inkml:trace contextRef="#ctx0" brushRef="#br0" timeOffset="53948.54">21836 12392 1444 0,'6'-3'154'16,"-1"3"168"-16,-4 3-218 15,-1 10-34-15,-1 3-19 16,-5 9-10-16,-4 5 3 16,-5 6-17-16,0 5-4 15,3 5-15-15,4-1-10 16,9-7-21-16,7-5-11 16,13-13-6-16,7-6 7 15,13-13 23-15,2-6 15 0,-2-12 29 16,-2-7 17-1,-17-6 36-15,-3-2 23 0,-11-4 9 16,-5-2-4-16,-6-2-34 16,-9-1-28-16,-14 3-39 15,-5 7-18-15,-9 15-26 16,-1 3-17-16,8 11-86 16,4-2-78-16,16-2-339 15,9 1 314-15</inkml:trace>
  <inkml:trace contextRef="#ctx0" brushRef="#br0" timeOffset="54399.42">22150 12365 1831 0,'9'8'140'15,"2"2"101"-15,0 5-160 0,-3 8-59 16,-4 8-20-16,-4 12-7 15,0 2 3-15,-1 3 2 16,1-2 4-16,6-12 1 16,6-5 0-16,6-14 5 15,3-5 4-15,2-12 6 16,0-8 8-16,-2-7 26 16,2-3 17-16,-6-4 15 15,0 2-6-15,-5 5-19 16,-6 4-17-16,-2 13-29 15,-1 5-3-15,-1 9-11 16,1 4-6-16,3-1-15 16,2-2-10-16,6-6-9 15,5 0 1-15,4-5 22 16,0-3 16-16,-2-4 29 16,-1-6 8-16,0-7 14 15,-2-4-2-15,-3-9-6 16,-1-3-2-16,-13-10-16 0,-3-3-6 15,-14 4-16-15,-6 1-6 16,-3 16-18-16,2 7-18 16,5 5-73-16,7 5-68 15,1-2-338-15,9-4 308 16</inkml:trace>
  <inkml:trace contextRef="#ctx0" brushRef="#br0" timeOffset="54647">23005 12311 1866 0,'-2'-4'68'0,"5"12"-5"0,0 24 43 15,-2-5-13-15,3 13-5 0,-2 2-23 16,6 3-6-16,2 3-14 15,-1-3-26-15,-1 0-9 16,-3-7-24-16,2 0-45 16,-6-9-128-16,0-3-121 15,-2-8 158-15</inkml:trace>
  <inkml:trace contextRef="#ctx0" brushRef="#br0" timeOffset="54862.36">22867 12464 1643 0,'10'11'264'0,"3"6"-121"0,5 1 161 16,1-2-89-16,19-4-85 16,2-4-37-16,8-4-44 15,7-1-16-15,4-4-32 16,-3-3-25-16,-7-2-106 15,-3-2-13-15,-5-5 59 32</inkml:trace>
  <inkml:trace contextRef="#ctx0" brushRef="#br0" timeOffset="93597.59">17495 8994 595 0,'0'0'124'0,"3"0"145"0,-2 0-46 16,4-3-7-16,2-1-24 16,-1-1-42-16,5-1-20 15,-2 1-26-15,-2 2-15 16,-3 6-9-16,-9 1-8 16,-6 3-19-16,-7 4-1 15,-5 4-16-15,-2 4-8 16,-8 6-14-16,-7 2-7 15,-2 6-6-15,-1 0 0 16,-4-2-2-16,0 0-1 0,-2-9-1 16,1-4-1-16,13-5 1 15,3-4 2-15,13-1 0 16,5-2-1-16,5-3 0 16,5 2-2-16,4-4 1 15,-3 2-2-15,7-2 1 16,-2-1 1-16,3 1 1 15,-1 0-1-15,1 0-3 16,0 1-6-16,1-2-11 16,1 2-2-16,2 5-1 15,6 1 2-15,4 1 3 16,3-1 3-16,9-3 4 16,7 2 4-16,8 0 8 0,0 0 1 15,7 3 0-15,-4 0 1 16,-5 3-88-16,3 0-57 15,-14-1-292-15,-5 2 240 16</inkml:trace>
  <inkml:trace contextRef="#ctx0" brushRef="#br0" timeOffset="94195.28">17674 8957 490 0,'-3'2'150'16,"2"-2"145"-16,1 0-41 16,5-2-63-16,-4-7-35 15,10-4-50-15,-8-2-27 16,2-5-46-16,5 8-15 16,-7 0-13-16,-2 3-1 0,1 10 2 15,-5-3 2-15,0 6 13 16,1-3 6-16,-9-4 20 15,14 6 10-15,3-2 8 16,2-1-1-16,11 2-17 16,-15-5-12-16,4 1-20 15,0 1-7-15,-3 1-5 16,-3 0-1-16,5 3-2 16,1 4 0-16,0-3 0 15,7 3 1-15,4 1-1 16,5 0 4-16,12 3 11 15,9-2 3-15,9-2 1 16,4-6-4-16,-9 0-11 16,-2 0-4-16,-16-3-10 15,-7 1-16-15,-10-2-57 16,-5 0-37-16,-11 0-77 16,-1 5-24-16,2 3-29 15,-6-1-12-15,7 2 159 0</inkml:trace>
  <inkml:trace contextRef="#ctx0" brushRef="#br0" timeOffset="94546.29">18247 8927 524 0,'-1'2'95'0,"-3"-2"89"0,2 1-109 16,0 2-24-1,-1 1-19-15,3 1 5 0,3 1 6 16,1-1-5-16,2 2-7 15,2 2 16-15,-2-3 32 16,-3 0 20-16,-2-1 42 16,-1-2-1-16,-3 0-22 15,-4 0-12-15,-1 0-25 16,-2 2-15-16,-3-2-19 16,3 5-7-16,-7 1-14 15,-4 1-3-15,-1 8 6 16,-5 2 1-16,-15 7 3 15,-7 3 0-15,-14 4-10 16,-14 3-3-16,3-2-6 16,-2 1-3-16,-4-2-5 15,3-5-2-15,14-3-16 16,10-7-7-16,25-6-58 16,10-4-77-16,16-4 90 15</inkml:trace>
  <inkml:trace contextRef="#ctx0" brushRef="#br0" timeOffset="95750.49">14840 8317 951 0,'47'-28'110'0,"-5"6"91"15,-8 6 1-15,-18 11 11 16,-7 5-15-16,-17 11-35 16,-8 7-25-16,-13 12-49 15,-6 7-21-15,-13 6-24 16,-6 3-12-16,-11 2-24 16,-10 3-6-16,-25 11-39 15,-8 8-27 1,-19 17-38-16,-10 6-23 0,1 10 6 15,-5 4 2-15,-1 1-36 16,12-1-66-16,15-14-216 16,14-10 243-16</inkml:trace>
  <inkml:trace contextRef="#ctx0" brushRef="#br0" timeOffset="96477.7">13154 9676 200 0,'4'-1'122'0,"-4"2"134"16,-4 2 8-16,-6 2-13 16,-1 2-46-16,-3-2-49 15,3-2-16-15,4 0-26 16,6-3-14-16,4 4-12 16,10-3 8-16,11 2-4 15,6-3-7-15,14-1-27 16,7 4-26-16,6 1-25 15,3 3-2-15,12 0-4 16,-2-1-1-16,28 6-1 16,0-4-1-16,15 5-1 15,9 0 0-15,7-7 0 16,19 6 3-16,20-8 6 16,-2 0 4-16,14 3 5 15,7-5-2-15,-2 5-3 0,5 0-1 16,-5 1-3-16,8 2 1 15,-12 3 0-15,6-5 0 16,3-4 0-16,-7-1 0 16,11-8-2-16,0-1 0 15,6-7-1-15,-2-3 1 16,10 3 7-16,-1 1 9 16,3 1 15-16,3 6 7 0,3-2-5 15,2-1-8-15,-2 6-15 16,7-6-5-16,1 6-4 15,2 1 0-15,2 0 3 16,-6 1 8-16,-11-5 9 16,-5 3 5-16,-14-2 6 15,-15 2-12-15,-27 4-8 16,-5-2-4-16,-33 0-16 16,-10 0 0-16,-19 2-2 15,-17-2-8-15,-13 0-23 16,-7 0-32-16,-16-5-123 15,-8-2-87-15,-25-15 145 16</inkml:trace>
  <inkml:trace contextRef="#ctx0" brushRef="#br0" timeOffset="96969.46">21759 8531 1190 0,'18'-19'126'16,"3"0"100"-16,-4 1-96 16,1 0-11-16,-3 5-14 15,-3 2 2-15,-4 0-10 16,-7 10-4-16,4-1-6 15,-6 6-17-15,-8 9-17 16,-3 0-5-16,-10 9-10 16,-4 3 3-16,-3 12-10 15,-1 6-6-15,-2 18-18 16,-3 11-4-16,-14 22-5 16,-10 11 2-16,-23 18-51 15,-7 7-42-15,3 6-177 0,11-1-194 16,16-25 32-16,13-11 135 15</inkml:trace>
  <inkml:trace contextRef="#ctx0" brushRef="#br0" timeOffset="98568.04">14882 8328 579 0,'13'2'136'0,"8"-1"146"16,5-1-148-16,4-4-68 15,-5-4-31-15,1-2-15 16,-6 0 3-16,-2 0-1 0,-5-1-2 15,-5 3-10 1,-4 1-7-16,-1 4-2 0,-3 3-1 16,1 0-2-16,-1 0 1 15,2 1 1-15,5 0 8 16,3-1 24-16,4 2 14 16,-2-2 28-16,9 0 7 15,-6 3 1-15,2-3-7 31,3 1-24-31,2 1-11 16,11-2-20-16,3-1-5 0,13-2-7 0,10 0-1 0,4 2-5 16,2-1 0-1,7 2 2-15,-2-1 7 0,26 0 9 16,3-1 8-16,8 1 14 16,5-1 0-16,4 0 3 15,3 0-4 1,9 1-8-1,4 0-3-15,-4-1-7 16,2 0-3-16,14-1 2 16,-7 0 2-16,-1 1 11 0,4-1 3 0,-8 1-2 15,-1 1-4-15,9-1-12 16,0 0-4-16,-10-1-6 16,6-1-1-16,-1-1 2 15,-3-1 0-15,3 1 3 16,9 0-2-16,-17 2-3 15,2 1-1 1,6 1-4 0,-13 1 0-16,3 0-2 15,-3 0 0-15,-2 0-1 0,-2 1 0 16,-3 1 0-16,0 1 1 0,-2 1 0 0,-4 1 0 16,-3-1 2-1,0 1-1 1,-4-3 1-16,3-1-1 0,1 0-1 15,0-1 0-15,9 3-1 0,-7 2 0 0,-2 2 0 16,-3 3 1 0,-6 0 11-16,3-1 2 15,-1 0 0 1,-6-2 0-16,-2-3-9 0,-4-4-1 16,0-1 0-16,-3-4 1 0,-13-2-1 15,-5 0-2 1,-2-1-1-16,3 0-2 15,-3 2 0-15,-1 1 0 0,-6 3 0 16,-6 0 1-16,-6 1 1 16,-4 0 1-16,-9 0 2 15,-3 1 0-15,-14 0 3 16,-5 0 1-16,-10 0-3 16,0 0-2-16,-8-1-3 15,-3 2-3-15,1 1 0 0,-4 2-2 16,7 4 0-1,3 0 0-15,-1 1 0 16,3 2 2-16,-3 2 0 16,1 1 0-1,-4 8-2-15,-4 1 0 0,-2 8-2 0,-6 1 0 16,-5 6-2-16,1 4 2 16,0 6-1-16,-4 6 2 15,-6 2 5-15,-3 3 0 0,-15-1 5 16,-2-2 1-16,-4-4-2 15,-5-2-1 1,-8 1-1-16,-11 7 2 16,-18 7 3-16,-3 8-1 15,-7 7 2-15,-5 1-22 16,5 1-68-16,-3 0-44 0,10-7-155 16,15-6-86-1,7-16 201-15</inkml:trace>
  <inkml:trace contextRef="#ctx0" brushRef="#br0" timeOffset="124383.63">16097 8858 421 0,'0'-4'132'15,"0"-3"137"-15,0 0-40 16,-1 0-54-16,1 2-24 15,-2 5-30-15,-4-1-6 16,1 2-8-16,-5 0-6 16,5 1-12-16,0-1 4 15,4-1-8-15,1 1-10 16,-1-1-14-16,1 1-15 16,3 7-20-16,2 2-8 0,3 13-14 15,0 6-4-15,-1 12-4 16,2 4-2-16,-3 6-29 15,0 0-30-15,2-2-52 16,1-7-35-16,0-12-37 16,2-9-25-16,-5-13 122 15</inkml:trace>
  <inkml:trace contextRef="#ctx0" brushRef="#br0" timeOffset="125067.59">16126 8702 261 0,'-3'-5'92'15,"0"1"57"-15,-2 0-29 0,1 0-20 16,-3 1-34-16,1 2 1 16,0 0 0-16,0 1 1 15,4 3 3-15,-5 0-4 16,3 0 0-16,2 0 4 0,-1 0 1 16,2 0-4-16,1-2-11 15,-2 0-6-15,-3 4-7 16,4-2-4-16,-1 0-5 15,2-2-4-15,3 0 2 16,-1-1 5-16,4-2 8 16,2-2 5-16,5-2 5 15,5-3 9-15,3-4 16 16,4-1 2-16,5-3-6 16,7-1-9-16,8-3-24 15,1 1-6-15,-1-1-12 16,-3-2-4-16,-6-2-4 15,2-1-2-15,10-4 0 16,5 0-2-16,12-2 1 16,1 0-6-16,-7 1-4 15,-4 0-3-15,-21 9-2 16,-8 2-7-16,-14 12-49 16,-11 7-27-16,-2-5-67 0,-6 7-45 15,-1 0-141-15,4 1 190 16</inkml:trace>
  <inkml:trace contextRef="#ctx0" brushRef="#br0" timeOffset="126036.98">16784 8305 404 0,'0'-4'105'0,"0"-3"77"16,4 0 0-16,4-4-67 16,1 1-37-16,2-1-37 0,-3 1-8 15,1 1-7-15,-2 3 2 16,-4 4 2-16,-3 2 4 15,0 0 15-15,0 0 12 16,-1 1 20-16,1 0-1 16,-1 0-17-16,-2-1-13 15,7-6-20-15,-1 0-9 16,5-3-8-16,0 1-4 16,-2 2-5-16,-2 1 3 15,-4 7 20-15,0 6 10 0,-3 13 18 16,-3 7 3-16,1 12-21 15,2 2-9 1,1 7-19-16,2-4-4 0,1-4-3 16,3-5-1-16,2-9-28 15,2 0-44-15,0-5-214 16,0 3 175-16</inkml:trace>
  <inkml:trace contextRef="#ctx0" brushRef="#br0" timeOffset="126560.78">16351 8778 737 0,'7'-1'150'0,"-9"1"132"15,-1 2-94-15,-9 4-60 16,-2 3-41-16,4 7-29 16,0 3 2-16,10 10-20 15,-1 3-11-15,4 6-16 16,5 3-8-16,0 0-27 16,-1-2-28-16,0-3-133 15,-1-1-163-15,-2-5 193 16</inkml:trace>
  <inkml:trace contextRef="#ctx0" brushRef="#br0" timeOffset="127003.29">16381 8762 482 0,'-1'1'130'0,"1"1"118"0,0 3-38 0,3 1-26 15,-2 0-18-15,4-1-15 0,-1-3-28 16,3-2-7-16,3-5-19 15,3-4-7-15,4-3-9 16,5-4-21-16,6-5-14 16,4-4-10-16,14-3-27 15,8-4 8 1,13-2-8-16,2 0-2 0,5-3-3 16,0-1-1-1,-2 3 0 1,4-1-1-16,-14 7 1 0,-12 1 0 0,-16 6-8 15,-21 2-23 1,-16 8-78-16,-1 6-56 16,-21 6-215-1,1 3 209-15</inkml:trace>
  <inkml:trace contextRef="#ctx0" brushRef="#br0" timeOffset="128095.75">17238 8263 504 0,'6'0'189'0,"-12"1"194"0,-2 1-78 0,-7 3-118 0,8 0-43 0,6 1-53 15,-1 2-26-15,8 5-17 16,-7 5 1-16,7 12-10 16,0 6-4-16,3 9-18 15,4 0-9-15,-16 1-8 16,3 0-35-1,-14-3-92-15,3 0-64 16,9-6 85-16</inkml:trace>
  <inkml:trace contextRef="#ctx0" brushRef="#br0" timeOffset="128538.74">16668 8921 1016 0,'2'-1'197'16,"-2"-1"119"-16,-2 4-95 16,-3 2-57-16,1 7-80 15,0 6-20-15,5 8-25 16,3 9-10-16,7 5-20 0,-1 3-6 15,2 1-15-15,-2-4-19 16,-2-7-56 0,1-4-50-16,-6-6-195 15,-1-2 193-15</inkml:trace>
  <inkml:trace contextRef="#ctx0" brushRef="#br0" timeOffset="129034">16777 8873 1020 0,'7'-7'99'0,"-2"-1"63"0,2-4-16 0,2-3-23 16,4 2-29-16,2-6-28 15,3 3-6-15,7-5-11 16,-1-3-7-16,11-3-15 15,5 0-8-15,14 0-11 16,7 0-3-16,7 0-4 16,0 1 0-1,-8 2-1-15,-3 0 0 0,-8 2-2 16,-3 2-1 0,-8 3 0-16,-5 0 1 15,-10 5 2-15,-4-1 1 16,-6 3 2-16,-5 2 1 0,1-1-1 15,2 1 0-15,2-2-3 0,-3-3-1 16,5 1-2-16,-1 1 1 16,-3 2 0-1,4-1 1-15,-13 4 1 16,-3 1-1-16,-3 3 1 0,4 2 1 16,0 5 4-16,4 0 2 15,-2 5 13 1,0 3 9-1,5 5 13 1,-6 4 1-16,4 7-8 0,2 4-8 0,-1 0-14 16,-1 0-3-16,1-2-7 0,0-5-2 0,-2-4-38 15,3-1-38 1,1-3-160-16,-6-5-222 0,-1-2 261 16</inkml:trace>
  <inkml:trace contextRef="#ctx0" brushRef="#br0" timeOffset="129427">16958 8956 567 0,'2'2'163'0,"2"0"209"16,0 1-105-16,3 0-20 0,1 4-46 15,0 8-73-15,0 7-28 0,-2 13-52 16,-5 7-18 0,-1 11-23-1,-1 2-19-15,0-3-36 0,-1-2-32 16,2-9-101-16,3-7-71 0,0-5 136 31</inkml:trace>
  <inkml:trace contextRef="#ctx0" brushRef="#br0" timeOffset="129973.41">17083 8951 919 0,'13'-9'160'0,"-2"0"109"0,-1 0-111 15,1 0-10-15,0-2-71 0,8-3-17 16,4-1-19-16,0-3-7 16,3-6-16-16,4-3-3 15,8-6-7-15,8 1-5 16,10-4-3-16,5 2-2 16,11-1 0 15,0 0 0-31,-1 5 0 0,-6 4 0 0,-15 2 1 0,-5 3 0 15,-13 4 1-15,-10 0 3 0,-11 4 3 16,-5 0 2 0,-7 4-4-16,-3-3-1 15,3 5-4-15,1 1-5 16,1 2 1 0,7 2-2-16,0 1 3 0,-3-1 2 0,1 1 1 15,-1 0 1-15,-2 1 0 16,2 0 5-1,-5 0 7-15,0 1 2 0,0 6 15 16,-2-1-3-16,1 9 4 16,-1 5-1-16,2 7-6 15,2 7-5 1,3 8-5-16,2 2-3 0,0 2-4 16,-1 0-2-16,0-5-8 15,-1-7-30-15,2-5-111 16,-2-6-109-16,-4 1 129 15</inkml:trace>
  <inkml:trace contextRef="#ctx0" brushRef="#br0" timeOffset="130389.2">17351 8995 964 0,'7'0'165'0,"1"2"166"0,1 7-101 16,2 7-54-16,3 8-59 0,-4 13-72 15,1 8-17-15,-2 7-16 0,1 0-7 0,-1-6-27 16,1-3-30-16,-2-9-82 15,0-3-47-15,-2-5-229 16,-4-3 236-16</inkml:trace>
  <inkml:trace contextRef="#ctx0" brushRef="#br0" timeOffset="130902.64">17435 9009 536 0,'0'-20'118'0,"2"1"133"0,2 2-61 0,5 3-18 16,2 1-26-16,2 4-38 16,4 0-1-16,6-3-24 15,0 5-11-15,18-6-19 16,-1 1-11-16,5-6-12 15,4-4-6-15,0-6-6 16,7-5-3 0,11-2-7-1,2-1-1-15,0 0-3 32,-4 2-2-32,-7 3-1 0,-10 2-1 0,-8 4 0 0,-2 3 0 15,-13 4 2-15,-3 3 1 0,-8 6 1 16,-2 1 1-1,-8 1-2-15,0 3-1 16,0-2-1-16,1 4-2 16,0 2-2-16,1 0 0 0,0 0 1 0,-1 0-1 15,0 0 0-15,-2 0 1 16,0 5 2-16,-2-1 3 16,-1 3 16-16,-4 3 8 15,1 5 16 1,-1 4 2-16,3 11 7 0,-1 4-6 15,2 9-12-15,1 4-6 0,0 1-17 16,2-2-5-16,-1-8-33 16,2-4-42-1,2-9-127-15,-1-3-134 0,-5 2 176 16</inkml:trace>
  <inkml:trace contextRef="#ctx0" brushRef="#br0" timeOffset="131232.16">17676 9108 1501 0,'4'6'136'0,"3"8"41"16,-7 4 3-16,8 13-78 15,-4 5-51-15,1 4-42 16,2 0-14-16,-6-2-73 15,5-2-64-15,-3-6-350 16,5 1 293-16</inkml:trace>
  <inkml:trace contextRef="#ctx0" brushRef="#br0" timeOffset="131718.83">17744 9111 983 0,'11'-16'116'0,"5"-2"91"15,7 0-8 1,5-5-24-16,2 1-36 0,7-2-54 16,9-1-17-16,5-1-26 15,8-3-13-15,2-7-15 16,-4 2-6-16,3-6-7 15,-2 0-2 1,11 2-1 0,1-1 0-1,-5 6-1-15,-11 2 1 0,-16 6 1 16,-10 2 0-16,-9 8 3 0,-6 2 4 0,-6 6 16 16,-2 1 10-16,-5 2 11 15,0 4 0-15,0-2-15 16,0 2-11-16,-1 0-12 15,-1 0-4-15,-1 6-1 16,3 0-2-16,2 6 1 0,-1 5 4 16,2 14 11-1,-3 9 4-15,0 10 1 16,-4 5-3 0,0-2-9-16,1-2-3 15,2-9-36-15,2-3-25 0,2-9-72 0,2-5-70 0,1-6 113 16</inkml:trace>
  <inkml:trace contextRef="#ctx0" brushRef="#br0" timeOffset="132071.44">18003 9223 917 0,'3'-1'200'0,"4"1"304"15,1 0-277-15,0 5-77 16,-4 4-38-16,0 10-83 16,0 6-15-16,0 8-25 15,4 3-29-15,-1-2-66 16,1-2-50-16,-2-8-219 16,1-2 217-16</inkml:trace>
  <inkml:trace contextRef="#ctx0" brushRef="#br0" timeOffset="132594.8">18014 9145 1135 0,'11'-14'144'15,"5"-2"152"-15,0 0-106 16,8-4-31-16,2 0-32 15,3-3-53-15,9 0-16 16,3 0-18-16,8-2-10 0,13 3-6 16,7-1-8-16,4-3-11 15,-3 3-4 1,-5-1-6 0,-7 0 6-1,-10 1 0 1,-1 2 1-16,-10 3-1 15,-3 3 1-15,-13 3 1 0,-2 3 1 0,-7-2 2 0,-3 3 3 16,0 0-1-16,0-2 0 0,2 2-3 16,0-1-4-16,0 2-3 15,0 2 0-15,-2 1-3 16,-6 2-1-16,-2 2 5 16,-1 1 2-16,-5 3 6 15,2 1 3-15,-5 1 2 16,2-1-2-16,3 1-3 15,-3 0-2-15,4 1-3 0,2 3-2 16,0 7 1-16,0 4 2 16,1 13 8-1,-1 4 0 1,-2 7 3 0,2 0-1-16,0-4-6 15,0-2 0-15,10-4-5 0,-3-5-11 0,6-3-58 0,-1-4-53 0,-2-5-212 16,1 0 191-1</inkml:trace>
  <inkml:trace contextRef="#ctx0" brushRef="#br0" timeOffset="145864.04">18680 7988 840 0,'-4'2'116'0,"0"-1"91"15,0-1-12-15,2-2-9 16,2-1-29-16,0-5-34 15,0-1-18-15,-5-3-39 16,2 5-15-16,-6 2-14 16,0 7-7-16,-10 9-5 15,0 0 2-15,-4 10-3 16,-4 6-2-16,8 10-1 16,-3 0-6-1,21 4-1 1,2-3 0-1,15-3-5-15,7-3-4 0,7-6-6 0,3-8 0 16,5-15 1-16,5-5 4 0,-3-16 16 0,7-3 15 16,-7-9 8-16,-2-3 10 15,-12-6 21 1,-3 2-8-16,-17-2 13 16,-11-4-16-16,-14 5-35 0,-15 0-11 15,-9 10-39-15,-6 7-17 16,-3 18-69-16,1 3-59 15,1 11-192-15,-5 2 199 16</inkml:trace>
  <inkml:trace contextRef="#ctx0" brushRef="#br0" timeOffset="146196.87">18198 7716 1132 0,'-10'-3'95'15,"3"1"55"-15,0-1-9 16,5 3-6-16,2 2-2 15,8 8 10 1,3 5 0-16,6 14-32 16,5 5-23-16,6 13-46 0,7 5-19 15,8 1-19-15,4 0-2 16,5-9-85-16,-3-4-55 16,-7-11-309-16,-7-6 250 0</inkml:trace>
  <inkml:trace contextRef="#ctx0" brushRef="#br0" timeOffset="146400.96">18333 7471 2070 0,'4'1'132'16,"0"6"40"-16,1 4-39 0,4 7-47 15,3 4-35-15,7 6-28 16,3 3-6-16,8 4-38 16,6 3-48-16,0 4-166 15,-1 2-246-15,4-5 265 16</inkml:trace>
  <inkml:trace contextRef="#ctx0" brushRef="#br0" timeOffset="146601.36">19137 7566 1914 0,'-2'4'95'0,"-11"13"-46"0,-5 1 43 16,-14 6-25-16,-9 4 1 0,-11 5-30 0,-7 0-9 0,0 0-72 15,4 0-73 1,17-5-358-16,12-3 291 15</inkml:trace>
  <inkml:trace contextRef="#ctx0" brushRef="#br0" timeOffset="146798.44">19530 7851 1538 0,'2'-3'101'0,"-14"17"-30"0,-15-1 76 16,-2 1-61-16,-19-4-9 16,-8 3-45-16,-13-2-70 15,-5 1-49 1,7 3-205-16,1 0 170 0</inkml:trace>
  <inkml:trace contextRef="#ctx0" brushRef="#br0" timeOffset="146962.39">18895 8069 1721 0,'37'15'129'16,"10"8"51"-16,-3 1-54 0,-1 7-33 16,-2 0-46-1,-2 0-25-15,-1 1-24 0,-12-4-113 16,-1-1-76-16,-10-3 90 15</inkml:trace>
  <inkml:trace contextRef="#ctx0" brushRef="#br0" timeOffset="147155.08">18824 8289 1437 0,'1'18'212'0,"-1"1"296"0,-2 3-328 16,-6 4-51-16,-9-1-48 0,-8 4-92 15,-9 2-38-15,1 0-124 16,-2-5-158-16,8-1 188 16</inkml:trace>
  <inkml:trace contextRef="#ctx0" brushRef="#br0" timeOffset="147327.61">18561 8056 1968 0,'-34'3'136'0,"-8"4"70"16,-15 9-150-1,-6 4 1-15,-4 1-97 0,6-2-66 0,0-3 62 16</inkml:trace>
  <inkml:trace contextRef="#ctx0" brushRef="#br0" timeOffset="-137053.74">21481 5220 901 0,'1'-4'35'0,"2"-1"14"15,-3-1-48-15,3 0 33 16,2-4 21-16,4 3 46 15,0-1 18-15,-1 4-4 16,0 4-8-16,-8 4-31 16,1 5-14-16,-5 10-16 15,-6 1-9-15,-10 3-8 16,-3 0-6-16,-6-4-4 16,-1-3 5-16,-3-5 10 15,-4-2 3-15,-6-1-6 0,0 2-8 16,-12-1-12-16,-2 1-5 15,-12 1-4-15,-5 1 0 16,2 2-1-16,3-1 1 16,0 1 1-16,-1-1 3 15,-8-5 6-15,2-2 1 16,0-3 0-16,4-3-4 16,11-4-5-16,-1-2-2 15,-6-3-1-15,-1-1-1 0,-8-1 0 16,5 1 0-1,2 0 0-15,-4 2 0 0,0-3 0 16,-5 1 0-16,5-3 1 16,7-3 2-16,7-3 0 15,3-7 2-15,-1-2 0 16,-3-2 1-16,1-2-2 16,0 0-1-16,3-4 0 15,2 0 0-15,8-2 21 16,4 1 5-16,5 0 3 15,1 1 2-15,1 0-7 16,-4-4-2-16,7-2 6 16,1-4-5-16,6-6-12 15,-1-1-4-15,1-2-8 16,3 1 2-16,7 2-2 16,5-1-1-16,10 1-10 0,3-2-5 15,10 0-4 1,4 0-2-16,10 3 8 0,7 4 1 15,15 5 3-15,3 2 3 16,4 5 3-16,-4-2 2 16,-7 4 0-16,0-1 0 15,3 2-2-15,7 3-1 16,7 0-3-16,3 4 0 16,4 5 2-16,-1 3 0 15,1 9 4-15,-1 3 0 0,8 5-1 16,4 4 1-16,0 2-6 15,5 2 0-15,0-4 3 16,5 1-1-16,7-5 9 16,0-2 2-16,0-1 1 15,-4-1 0-15,2 1-3 16,1 3-2-16,-2 3-3 16,-4 3 0-16,-2 3 0 15,4 2-1-15,-6-2 1 16,3-2 0-16,-3 4 0 15,-3-2 0-15,9 0 0 16,-2 0-1-16,1-5 0 16,-3-2 0-16,-5 1 1 15,5 2 0-15,-10 0 0 16,-7 2 0-16,-9 6 0 16,-7 4 0-16,-9 4-1 15,4 4 1-15,-5-1 2 0,-1-1 5 16,-10 2 1-16,-1 3-1 15,-5 0-6-15,1 1-12 16,1 5-15-16,-2 2-6 16,0 4-12-16,-2 4 5 15,0 4 4-15,-1 4 2 16,1 6 12-16,-3 2-8 16,-8 6 9-16,-6 0 6 15,-8 1 2-15,-8 2 12 16,-9-3 7-16,-6-4 5 0,-8-3 11 15,-3-2 3-15,-5-1-4 16,-7 4-5-16,-14 0-11 16,-5 1-3-16,-7-2-1 15,-2-3 0-15,-8-2-1 16,-11-4 0-16,-16-8-13 16,-14-7-18-16,-50-15-242 15,-28-11 186-15</inkml:trace>
  <inkml:trace contextRef="#ctx0" brushRef="#br0" timeOffset="-119327.72">9721 13902 1041 0,'-8'-1'94'0,"0"1"64"15,1 0-31-15,1 0-28 16,2 0-23-16,-1 1-17 16,3-3-7-16,-2 0 2 15,2 0 0-15,0-2-11 16,1 0-9-16,2 3-22 16,4-1-5-16,9 3-3 15,4 4 1-15,18 0 7 16,7 3 1-16,14 1 6 0,8 0 5 15,9 4 22 1,2-1 13-16,15-2 32 0,-1-3-2 16,6-7-13-16,3-5-14 15,2-3-35-15,0 0-8 16,-5 3-14-16,-8 1-3 16,-17 4-3-16,-1 1 0 15,-5 3 0-15,-8 1-2 0,-12 3-9 16,-13 2-8-1,-18 0-17-15,-10 0-1 16,-17-1 11-16,-14-3 10 0,-27-7 17 16,-9-7 0-16,-23-10-6 15,-10-5-1-15,-13 1 0 16,-6 1 3-16,1 7 3 16,10 7-1-16,3 7-4 15,4 8-2-15,4 6-2 16,3 5 1-16,23 7 2 15,-2 1 2-15,22 0 5 16,3-3-7-16,19-12 7 16,22-7 2-16,26-14 2 15,17-6 10-15,27-7-9 16,16 1-3-16,27 5-62 16,3 1-74-16,21 9 77 0</inkml:trace>
  <inkml:trace contextRef="#ctx0" brushRef="#br0" timeOffset="-117460.26">9384 12678 1043 0,'0'0'189'0,"-2"-1"166"16,0 0-123-16,-4 1-105 16,-2 3-37-16,-2 11-6 15,2 6 11-15,3 18 9 16,5 6-1-16,-1 8-27 15,5 5-28-15,3 1-31 16,0 1-10-16,1-2-40 16,-3-4-27-1,0-12-69-15,3-7-49 0,-2-16-186 16,-4-6 211-16</inkml:trace>
  <inkml:trace contextRef="#ctx0" brushRef="#br0" timeOffset="-117245.77">9245 12637 1650 0,'-1'-13'187'15,"1"-1"172"-15,2 1-141 16,6 0-86-16,3-2-34 16,9-3-52-16,0 0-13 15,9-7-20-15,7 1-3 0,3-2-4 16,2-3-2-16,2 6-44 15,-4 0-60-15,-1 13-262 16,-6 10 218-16</inkml:trace>
  <inkml:trace contextRef="#ctx0" brushRef="#br0" timeOffset="-117063.97">9344 12719 2083 0,'1'-1'69'0,"5"-5"-13"0,13-7 60 15,-2 1-68-15,-1-4-14 16,-2 0-36-16,0-2-50 16,-3-1-32-16,6 3-94 15,-1 2-58-15,5 9 130 0</inkml:trace>
  <inkml:trace contextRef="#ctx0" brushRef="#br0" timeOffset="-116205.75">9683 12815 983 0,'17'36'176'0,"-1"0"231"16,0-1-322-16,-1-2-23 16,-7-6-53-16,-1-1-8 15,-6-12 2-15,-4-5 2 0,-8-8 25 16,-1-6 16-1,-5-11 51-15,1-7 23 0,1-14 34 16,4 4 7-16,8-11-13 16,3 4-15-16,11 12-25 15,4-1-18-15,6 21-42 16,1 4-12-16,1 11-33 16,1 5-11-16,0 6-13 15,3 2-7-15,1-3-16 16,-3-5 5-16,4-5 14 15,1-4 8-15,0-5 20 16,-3-5 4-16,0-5 3 16,-5-2 1-16,-8-3 3 15,-6 3 3-15,-15 1 10 16,-8 3 6-16,-9 5 1 16,-4 5-4-16,-3 15-18 15,2 5-10-15,5 12-11 0,7 3-4 16,13 2-28-16,11 2-9 15,11-6-16-15,7-3-11 16,9-12-1-16,5-5-8 16,6-11-21-16,5-2-47 15,5-7-18-15,0-2-14 16,-4-2-6-16,-4-4 59 16,-9-3 51-16,-1-5 49 15,-11-4 111-15,-3-4 41 0,-10-2 72 16,-4-4 15-16,-10-4-17 15,-6 1-26-15,-15 2-52 16,-5 7-22-16,-8 17-47 16,1 11-17-16,1 22-30 15,1 13-12-15,9 18-6 16,4 2-14-16,19-9-22 16,6-7 0-16,14-19 6 15,5-9 21-15,4-9 51 16,-2-9 18-16,0-6 21 15,-3-1 9-15,-3-3-1 16,-3 5-9-16,-8 7-22 16,-3 7-13-16,-7 13-19 15,-1 6-1-15,-7 12-32 16,-2 8-9-16,-5 10-45 16,-1 8-29-16,-2 9-72 15,5 1-76-15,3 2-53 0,2-8 31 16,6-22 241-16,1-13 133 15,3-25 214-15,4-8 33 16,5-17-95-16,3-9-37 16,5-14-106-16,5-4-34 15,4-1-41-15,2 2-12 16,-2 8-64-16,0 4-63 16,-4 11 63-16</inkml:trace>
  <inkml:trace contextRef="#ctx0" brushRef="#br0" timeOffset="18419.24">15567 4146 1303 0,'16'25'157'0,"2"3"222"0,1 7-327 15,2-2-52-15,-5-8 4 16,-2-7 3-16,0-11 26 16,2-8 29-16,-3-4 5 0,-8-11 0 15,-5 3-27 1,-11 7-35-16,-8 5-8 0,-9 16-4 15,0 5 1-15,-6 8 4 16,1 4 1-16,-6-2 0 16,-5-4 1-16,-8-11 14 15,2-7 4-15,-6-9 3 16,7-9 0-16,-9-5-16 16,4-8-11-16,-13-12-9 15,-14-5 0-15,6-5 0 16,-6-1 0-16,23-3 4 15,8 2 1-15,12-10 7 16,5-2 12-16,11-7 16 16,4-8 5-16,11-1 5 15,2-4 0-15,-9 1-9 16,12 8-5-16,-6 0-11 16,-1-1 2-16,5 6 4 15,-6 2 4-15,5 8 3 0,11 7-4 16,-3 1-7-1,11 6-4-15,1 0-5 0,-1 2-1 16,14 11 3-16,-11 2 2 16,10 7 2-16,0 9 1 15,-8 3-6-15,7 7-3 16,-2 11-2-16,1 1 0 16,12 9-1-16,0-2 0 15,6-7 1-15,17 6-1 0,-12 1 0 16,6 3-1-16,5 11 0 15,-14-5 0-15,9 3-1 16,-5 1 2-16,-12-1-1 16,-7 3 1-16,-10 2 1 15,-6-1 0-15,-1 6 0 16,-1-3 0-16,3 1 1 16,6 4 0-16,-3-8 1 15,3 2 0-15,-3-1 0 16,0-2 0-16,4 6-1 15,-6 2-1-15,-8 3-3 16,-5 3 0-16,-7 3 0 16,-9 2 2-16,3 1 0 15,-5-5 1-15,4-3 0 16,-1 0 1-16,0 4 4 16,4 2 1-16,-3 4-1 15,-1-4-1-15,-3-3-3 16,1-2-3-16,-2-8 0 0,1-4 0 15,-5-13-15-15,0-3-1 16,-4-9-20-16,-6-5-10 16,3-3 2-16,-7-3-8 15,-9-4-11-15,-5 1-9 16,-13 0-70-16,-8 2-111 16,-18 1 151-16</inkml:trace>
  <inkml:trace contextRef="#ctx0" brushRef="#br0" timeOffset="60878.27">20000 5365 527 0,'-2'-18'95'0,"1"2"85"16,-5 4-22-16,4 4 13 16,2 6 24-16,-1-1-1 15,2 1-20-15,4-1-24 16,9 6-51-16,5-3-20 16,9-3-39-16,16-2-15 15,18-7-11-15,5 2 4 0,24 2 9 16,8 2 2-16,26 6-4 15,12 1-8-15,18 4-13 16,-1-1-3-16,-2 6-1 16,7 5 0-16,-21-3 2 15,-6 6 2-15,-28-8 2 16,-24-5 0-16,-26 1 1 16,-18-3-1-16,-30 0-8 15,-18 3-5-15,-37-6-6 16,-20-1-1-16,-34 2 3 15,-16-1 1-15,-21 3 4 16,-20 6 3-16,-9-2 3 16,1 4 1-16,-3 6-1 15,16-1 0-15,12 0 1 16,3 0 1-16,27-7 4 16,16-3 3-16,39-6 6 15,22-1 4-15,40-8 10 16,24-1-2-16,59-6-9 0,33 0-10 15,49-2-52-15,24 3-47 16,26 3-437-16,5 6 346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0T17:16:18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2168 5861 1681 0,'-9'15'88'0,"1"0"108"0,8 0-201 16,7-3 2-16,5-7 18 15,5-6 20-15,4-10 32 16,3-6 12-16,6-5-5 15,2 1-14-15,8 5-30 16,4 6-15-16,5 9-4 16,0 3-2-16,9 6 7 15,5 0-1-15,18-3-4 16,17-4-4 0,16-11-3-1,13-8 3-15,27-9 4 16,9-6-1-16,37-4-3 0,11-2-2 15,27 1-7-15,15 5 1 0,9 13-6 0,13 9 1 16,11 15 1 0,-3 7 3-16,13 9 7 15,7 1 0-15,9-1-3 0,2-3-2 16,13-7 2-16,5-3 0 16,15-5 0-16,9 3-2 15,26 2 0-15,6 2 4 16,12 9-1-16,6 0 4 15,-2 10 0-15,4-1-4 16,-4 0 0-16,-3 2-1 16,-10-8-2-16,-12-2-9 0,-22-10-52 15,-13-5-58 1,-33-7-215-16,-19-5 193 16</inkml:trace>
  <inkml:trace contextRef="#ctx0" brushRef="#br0" timeOffset="6306.02">2635 8965 1384 0,'0'4'55'0,"1"2"15"15,1 0-54-15,4 1-2 16,-1 0 5-16,3-3 43 16,3 2 22-16,5 0 19 15,3 1 0-15,11 2-33 16,8 2-18-16,18 2-26 0,7 2-8 15,15-1-12-15,6-1 7 32,24-4 25-32,8-5 12 0,25-4 24 15,19-5 2-15,18-5-14 0,21-3-10 16,39-2-23 0,11-2-11-16,38-2-12 0,10 2-2 15,18 2-30-15,6 6-56 16,2 14 50-16</inkml:trace>
  <inkml:trace contextRef="#ctx0" brushRef="#br0" timeOffset="10833.79">13581 5936 1356 0,'0'-1'27'0,"-5"-2"-29"15,-3-3-6-15,-7-2 9 16,-8-2 15-16,-10-1 16 15,-2 2 1-15,-21 2-8 16,-10 6-9 0,-14 9-11-16,-14 7-2 0,-13 11-1 15,-4 8-2-15,-13 1 0 16,1-2-2-16,-4-10 1 16,0-6 1-1,10-14 2-15,0-2 1 16,8-7 3-16,0-11 0 0,7-6 0 15,7-9-2-15,1-6 3 16,10-4 12-16,15-12 41 16,11-1 17-16,27-20 25 0,14-9 1 15,22-3-19 1,11-8-10-16,25-1-17 0,4-2-8 16,7 1-17-16,2 2-3 15,-2 16-3-15,4 6-3 16,13 8 5-16,-3 1 1 15,17 2-3 17,6 3-4-32,5 6-13 0,14 4-7 0,4 6-2 0,10 6 0 15,13 7 1-15,1 6 3 16,9 17 7-16,1 6 3 16,-7 16 4-16,0 7 1 0,-6 9-5 15,-5 6-4-15,-13 9-7 16,-7 6-2-16,-13 13-2 15,-11-1-1-15,-10 7-1 16,1 6-1-16,-20 4 0 16,-4 14 0-16,-14 14 0 15,-13-1 0 1,-16 4-3 0,-10-3-1-16,-24-7-4 15,-15-2 0 1,-24-12 2-16,-16-8 3 0,-28-15 7 0,-22-7 2 0,-44-13 2 15,-18-3-9-15,-51-9-42 0,-29-3-29 16,-30-5-159 0,-30 1 138-16</inkml:trace>
  <inkml:trace contextRef="#ctx0" brushRef="#br0" timeOffset="34365.79">7942 11126 855 0,'-21'-7'22'0,"-1"-4"-11"16,-1-4-21-16,-1-2-1 15,2 2 12-15,7 5 66 16,3 4 29-16,1 2 48 15,2 2 11-15,-3-1-34 16,-2-1-21-16,10 4-32 16,-8 0-8-16,3-3 1 15,9 4 6-15,-1-1 13 16,-3 1 4-16,17 6-5 16,-4-4-6-16,17-3-20 15,0 0-10-15,15 1-18 16,8 1-8-16,16-2-11 15,7-2-4-15,2-2 6 0,1 1 3 16,0-1 9-16,6 4 3 16,6-3-2-16,9 0-2 15,0 1-7-15,2-1-4 16,2 0-5-16,0 1-1 16,2 4 1-16,-1-2-1 15,3 5 1-15,-9-4 1 16,6-1-1-16,1-1 1 0,-5-6-1 15,9 1-1-15,0-1-1 16,0 3 0-16,2 2 1 16,0 1 0-16,1 0 3 15,1 2 1-15,3 4-1 16,-1 4 2-16,-5-3-4 16,-1-2-1-16,5 0 0 15,-2-2 1-15,2-3-2 16,-4 0 1-16,0-1 1 15,2 2-1-15,-4-1-1 16,-3 1 0-16,-6-1 0 16,3 1 0-16,2 3-1 15,3-1 1-15,-1 0 1 16,0-1 0-16,-5-1 4 16,1-1 1-16,7 3 1 15,-6-3 0-15,14 5-4 16,-4-2-1-16,-2-5-3 0,1 1 1 15,-3-3 1-15,4 0 0 16,3 4 1-16,-1-4-1 16,3 0 0-16,1 0 1 15,4-2-1-15,1 4 1 16,-4-4 1-16,3 4-1 16,0-2 1-16,-1-1-1 15,2-1-2-15,4-5-1 0,-3-3 0 16,-1-1 0-16,5-2 0 15,-1 1 0-15,1 3 1 16,-3 4 0-16,-2 3-1 16,6 5 1-16,-9 4 0 15,2 3 1-15,3 4 5 16,-9-1 3-16,-1 0 6 16,2-2 1-16,0-3 0 15,0-1-2-15,3-2-4 16,-7-3-4-16,-5-1-4 15,1 0 0-15,-2 0-3 16,4 0 1-16,-1 2-1 16,-2 2-1-16,-6 0 1 15,-6 2 0-15,-12 0 0 16,-5 0 0-16,-5 2-1 16,-4 0-3-16,-18 2-1 15,-7 0-4-15,-16 1-3 16,-11-1-1-16,-8-5-8 0,-7-1-1 15,-9-2 1-15,-4-1 2 16,-10-5 6-16,-5 0 6 16,-7 1 4-16,-7-2 2 15,-11 3 2-15,-3 3-1 16,-8 1 0-16,-2 2-1 16,4 1-1-16,-14 0 0 0,-9 0 0 15,-7-1-2 1,-9-2 1-16,6-1-1 0,-9-3 1 15,-4-1-1-15,-6 2 2 16,5-1 0-16,-4 0 1 16,7 3 1-16,1 0 0 15,-12 1 1-15,3 2-1 16,-3 0 0-16,-6 1 0 16,5 1-1-16,-5-1 0 15,6 1 1-15,-7-3 0 16,2-1 0-16,3-1 0 15,5-1-1-15,-12-1-1 16,1 2 0-16,-3-3-1 16,-7 4 2-16,-3 0 0 15,1-1 0-15,2 4 1 16,-12-2 0-16,7-1 2 16,-1 0 0-16,-15-2 0 15,6 3 1-15,0-1-2 16,-6-2 0-16,11-1-1 0,2 1 1 15,-12-1 0 1,10 0 0-16,-11 1 0 0,6 1-1 16,8 0 1-16,3 0 0 15,5 3 0-15,6-3-1 16,8 2 1-16,-5 3-1 16,3 1 1-16,1 0 1 15,5 1-1-15,2 1 0 16,1 0 0-16,5 0-1 15,3 2 0-15,1-3 0 0,1 2 1 16,-2 1-1-16,5 0 4 16,1 2 0-16,-3-3 1 15,2 0 1-15,0-1-2 16,4-1-1-16,-2-1-2 16,2 0 0-16,-7-1-1 15,9 0-1-15,-6 1-1 16,0 0-1-16,4 0 1 15,0 0 0-15,9-1 2 16,3 0-1-16,2 1 1 16,1-1 1-16,11 1 0 15,4 0 1-15,13-1 2 16,4 1 1-16,5-2 3 16,2-1 1-16,1 0 6 15,5 0 1-15,6-2-2 16,6 1-2-16,4 1-7 0,1-1-3 15,1 1-4-15,2 1-2 16,1 0-10-16,3 1-9 16,1 0-24-16,-1-2-22 15,-1 0-84-15,3-4-80 16,-4-14 129-16</inkml:trace>
  <inkml:trace contextRef="#ctx0" brushRef="#br0" timeOffset="107691.16">7739 13519 707 0,'-7'0'147'16,"0"0"167"-16,1-1-79 16,3 1-42-16,-6 0-16 0,3 1-21 15,8 0-14-15,-1-1-29 16,2 0-19-16,2 6-42 15,-9 2-16-15,3 9-25 16,9 10-7-16,2 15-6 16,0 8-1-1,8 19 0-15,-6 9-1 0,-1 6-24 16,3 2-21-16,-6-10-44 16,-1-7-6-16,-6-21-20 15,4-8-25-15,-2-19-131 16,-1-14-145-16,0-16 227 15</inkml:trace>
  <inkml:trace contextRef="#ctx0" brushRef="#br0" timeOffset="107884.14">7691 13694 1087 0,'-6'-10'169'0,"3"2"159"15,3 2-78-15,1 1-67 0,7 0-28 16,6-3-34-1,5 2-13-15,6-4-20 0,1-1-12 16,6-4-27-16,9-2-11 16,9-8-23-16,8-1-9 15,5-2-25-15,-4 1-36 16,-8 4-127-16,-9 5-109 16,-13 13 150-16</inkml:trace>
  <inkml:trace contextRef="#ctx0" brushRef="#br0" timeOffset="108072.03">7810 13806 1243 0,'18'-10'158'15,"9"-5"124"-15,1-6-67 16,4-4-87-16,4 0-51 15,-1-1-106-15,-2 0-113 16,1 8 85-16</inkml:trace>
  <inkml:trace contextRef="#ctx0" brushRef="#br0" timeOffset="108333.94">8307 13935 1243 0,'2'12'96'0,"-3"0"58"15,-4-4-40-15,-7-4-49 16,-2-3-3-16,-4-5 5 16,0-6 6-16,-2-9 15 15,4-3-3-15,6-8-7 16,11-1-2-16,6-5 2 16,4 0 6-16,11 2-7 15,-3 2-16-15,8 11-34 16,-2 4-18-16,1 7-71 15,-3 3-43-15,-6 6-157 16,-4 2-124-16,-5 3 213 16</inkml:trace>
  <inkml:trace contextRef="#ctx0" brushRef="#br0" timeOffset="108964.36">8425 13728 995 0,'9'7'147'0,"4"-2"139"0,1-2-49 15,5-2-63-15,2-1-28 16,2 0-56-1,-1-3-24-15,-3-3-37 0,-2-2-6 16,4 0 2-16,-8-4 3 16,2-2 11-16,-1 1 4 15,-10-3 3-15,0 3 4 16,-10 1 1-16,-8 1-5 16,-10 5-9-16,-3 4-5 0,-10 7-27 15,-3 7-4 1,2 16-11-16,5 5-7 0,16 12 2 15,12 7 0-15,15 1 1 16,7-1 3-16,17-13 4 16,9-9 3-16,3-16 2 15,3-6 2-15,-7-11 6 16,-5-5 2-16,3-11 6 16,1-6 3-16,1-7 3 15,0-3 1-15,-3-3 2 16,-8 2 5-16,-13 3 7 15,-10 8 11-15,-10 13 2 16,-10 5-5-16,-4 15-12 16,-1 8-15-16,-2 14-11 15,3 6-5-15,5 5-7 16,3 0 0-16,8-2-2 16,0-1 0-16,3-3-7 15,1 2-5-15,-3 3-27 16,-1 2-16-16,-8 12-43 0,-3 5-38 15,-5 16-89-15,-2 5-23 16,-1-1 32-16,0-3 43 16,0-13 145-16,1-4 85 15,2-13 115-15,5-7 43 16,2-17 36-16,3-8-22 16,6-14-65-16,3-6-26 0,10-19-33 15,9-7-17 1,13-17-26-16,14-4-19 0,18-7-30 15,5-6-11 1,7-12-95-16,1-9-46 0,-5-25 74 16</inkml:trace>
  <inkml:trace contextRef="#ctx0" brushRef="#br0" timeOffset="111065.28">7879 15343 518 0,'-4'-2'180'0,"0"-2"158"15,-3 0-93-15,-1-1-12 16,1 0-59-16,-1 1-19 0,3-2-23 15,2 0-8-15,2-1-31 16,1-2-17-16,8-2-30 16,5-1-10-16,10 1-11 15,6 2-4-15,5 5-14 16,3 5-3-16,0 8-4 16,0 7 0-16,-12 8 3 15,-7 5 4-15,-15 8 0 16,-8 4-5-16,-9 4-20 15,-5 0-7-15,-9-8-6 16,1-7 4-16,3-12 19 16,5-9 5-16,10-9 10 15,6-4 7-15,9-7 14 16,6 2 11-16,13 4 23 16,5 2 9-16,9 7-9 0,-1 4-8 15,-3 5-29-15,-5 2-16 16,-6 6-5-1,-6 2 3-15,-7 7 4 0,-7 4 1 16,-11 5 4-16,-6 1-2 16,-6 1-6-16,-5 2-2 15,-15-6 2-15,-1-4-5 16,-10-13-1-16,-2-7-1 16,6-14-7-16,3-7-5 0,12-10-34 15,3 1-21-15,18 2-51 16,6 2-45-1,8 4-134-15,8 0 167 0</inkml:trace>
  <inkml:trace contextRef="#ctx0" brushRef="#br0" timeOffset="111537.65">8993 15335 1374 0,'0'4'202'15,"-6"-3"194"-15,-6 0-117 16,-13-1-64-16,-2-1-43 16,-12 0-50-16,-3 1-29 0,1 1-34 15,-3 2-15 1,9 8-51-16,3 6-4 0,4 17-13 15,4 7-6-15,1 17 7 16,-2 4-13-16,15 11-38 16,8-1-21-16,11-10 3 15,15-10 13-15,3-19 41 16,1-9 22-16,3-15 17 16,0-5 3-16,2-9 10 15,1-9 4-15,1-8 6 16,1-3 4-16,-8-4 0 15,1 0 4-15,-14 3 5 16,-4 5 2-16,-4 12 15 16,-11 8-5-16,5 15-14 15,-1 8-6-15,0 19-28 16,7 6-2-16,0 13-30 16,1 1-27-16,3-4-63 15,-2-7-62-15,-2-20-242 0,1-9 252 16</inkml:trace>
  <inkml:trace contextRef="#ctx0" brushRef="#br0" timeOffset="111881.07">8778 15670 1457 0,'-10'-17'189'16,"4"4"156"-16,3 4-85 15,7 5-98-15,5 2-40 0,11-9-58 16,3-1-21-16,7-6-26 15,5-11-15-15,1 0-67 16,-1-6-47-16,1-6-134 16,-6 0-65-16,1-1-65 15,-3 1 46-15,-4 1 167 16,-1 6 129-16,-8 11 247 16,-2 8 75-16,-7 18 64 15,-4 9-24-15,0 17-85 16,-1 6-52-16,-1 9-84 15,-1 3-35-15,-4 3-39 16,0 3-18-16,0 5-40 16,0 3-27-16,4-2-89 15,4-2-65-15,8-16-181 16,6-8-199-16,3-21 333 16</inkml:trace>
  <inkml:trace contextRef="#ctx0" brushRef="#br0" timeOffset="112061.43">9351 15125 1661 0,'15'-23'177'15,"0"9"154"-15,-2 9-59 16,-4 20-97-16,2 9-38 0,-3 17-72 16,-4 13-33-1,0 7-19-15,-3 2-22 0,-3-5-76 16,1-5-51-16,-4-9-215 15,3-5 198-15</inkml:trace>
  <inkml:trace contextRef="#ctx0" brushRef="#br0" timeOffset="112267.37">9138 15505 1922 0,'8'2'190'0,"3"-1"112"15,8-4-134-15,4-3-46 16,6-7-80-16,4-3-15 16,8-5-83-1,0-3-70-15,4-2-521 0,4-2 409 16</inkml:trace>
  <inkml:trace contextRef="#ctx0" brushRef="#br0" timeOffset="112519.75">9532 15388 1742 0,'2'0'148'0,"5"0"94"15,6-1-37-15,7 1-74 0,0 0-29 0,3 4-44 16,0 1-18-16,-5 4-23 16,-3 4-5-16,-7 7-12 15,-7 5-4-15,-7 12-1 16,-6 2 1-1,-1 9 6-15,0 0 8 0,6-4 13 16,7-5 2-16,10-13 6 16,12-8-1-16,9-12-15 15,14-11-1-15,3-21-50 16,5-14 16-16,5-41 2 16</inkml:trace>
  <inkml:trace contextRef="#ctx0" brushRef="#br0" timeOffset="117761.81">12550 13485 1278 0,'-1'2'206'0,"4"4"211"15,-5 2-137-15,3 5-85 0,-3 2-49 16,0 8-65-16,5 6-25 15,4 7-38-15,4 11-4 16,-3 9-12-16,1 8-2 16,1 9-16-16,-2-3-27 15,1-3-78-15,-1-9-67 16,-4-20-184-16,0-9-162 16,-3-20 295-16</inkml:trace>
  <inkml:trace contextRef="#ctx0" brushRef="#br0" timeOffset="117992.06">12250 13593 1272 0,'-8'14'245'0,"2"1"260"0,6-1-261 16,2-2-32-16,14-5-59 15,8-5-16-15,21-7-35 16,9-6-12-16,7-9-35 15,5-5-18-15,-4-6-27 16,-1 0-23-16,-1 3-90 16,-5 6-70-16,-5 13 84 31</inkml:trace>
  <inkml:trace contextRef="#ctx0" brushRef="#br0" timeOffset="118821.74">12972 13744 1698 0,'-1'0'92'0,"1"7"-23"0,0 8 90 0,0 4-81 15,2 8-28-15,2 4-23 0,4 0-27 16,1-3 0-16,3-10 0 0,3-3 16 15,6-10 32-15,0-4 19 0,2-6 37 16,2-4 2-16,-6-6-2 16,-1 0-13-16,-7-1-28 15,-4 2-17-15,-5 8-26 16,-1 5-10-16,-1 8-10 16,0 9-2-1,6 12-10-15,1 4-7 16,3-3-7-16,4-6-4 15,7-14-3 1,1-8 9-16,14-17 9 0,0-10 3 0,-4-10 11 16,2-3 2-16,-14 1 5 15,4 9 2-15,-1 11-2 16,-4 8-1-16,-3 14-16 16,-3 5-15-16,-9 6-21 15,1 2-5-15,-1 2 15 16,0-2 13-16,-2-7 42 0,2-3 25 15,-1-9 34 1,0-4 9-16,-2-9-5 0,-1-11-18 16,-1-10-31-16,0-4-10 15,3-7-16-15,6 2-3 0,5 0-4 16,2 0 0 0,1 2 1-16,1 4 0 15,-4 5 1-15,5 1 3 0,-7 5 7 16,-6 0 8-16,-5 8 18 15,-2 11 9 1,-2 10 1-16,2 10-7 0,2 19-20 16,3 7-12-16,3 23-9 15,-3 6-2 1,4 4-9-16,-4-2-11 0,-3-9-27 16,5-6-14-1,-5-8 4-15,0-6 14 0,2-16 36 16,-2-8 24-16,-2-17 22 15,-2-9 1-15,3-17-3 16,3-1-12 0,18 0-14-16,0 6 1 15,9 10-4-15,-3 5 0 0,0 9-6 16,-3 2-9-16,-8 6-10 16,-6 0-6-16,-4 10-23 15,-5 4-12-15,-3 13-32 0,-7 2-14 16,-14-1-42-16,0-2-40 15,-5-13-124 1,-2-9 167-16</inkml:trace>
  <inkml:trace contextRef="#ctx0" brushRef="#br0" timeOffset="119094.64">13941 13774 1011 0,'12'16'217'16,"-2"6"212"-16,-6 4-137 15,-2 8-129-15,1 3-53 16,-1-1-53-16,4-1-18 0,6-13-10 16,4-9 9-16,14-17 22 15,4-8 15 1,9-11 27-16,-3-6 10 16,-8-2-6-16,-4 3-6 15,-16 6-19-15,-5 3-9 0,-15 10-15 16,-11-1-14-16,-25 5-35 15,-10 5-27-15,-13 11-59 16,-2 4-33-16,14 6-99 16,7-4-435-16,27-8 412 15</inkml:trace>
  <inkml:trace contextRef="#ctx0" brushRef="#br0" timeOffset="119468.06">14752 13502 2302 0,'2'-1'167'0,"0"3"82"0,2 6-71 0,0 16-87 0,-5 10-38 0,0 22-42 15,-1 7-14-15,0 12-18 16,0 4-12-1,1-2-59-15,1-4-43 0,1-14-125 16,4-10-61-16,2-17-250 16,-3-10 311-16</inkml:trace>
  <inkml:trace contextRef="#ctx0" brushRef="#br0" timeOffset="119844.92">14678 13661 1682 0,'-6'-55'189'0,"7"8"169"0,5 9-80 15,7 14-93-15,7 3-29 16,7 7-70-16,7 1-15 16,11 2-35-16,-1 2-12 15,3 5-19-15,-6 3-9 16,-15 9-17-16,-10 5-11 16,-24 16-11-16,-12 9 2 15,-17 9 10-15,-5 2 10 0,1-7 15 16,7-6 2-1,12-12 4 1,12-6 0-16,11-4 4 16,7-1 4-16,15 2 3 0,6-1 1 0,6 0-3 15,2 2-5-15,-4 0-1 16,-1 2-1 0,-12 5 0-16,-5 2 2 0,-16 8 0 15,-10 5-2-15,-19 5-2 16,-8 2-3-16,-9-5-14 15,-5-5-20-15,10-11-59 16,1-11-28 0,17-16-59-1,5-12-52-15,19-17 143 0</inkml:trace>
  <inkml:trace contextRef="#ctx0" brushRef="#br0" timeOffset="120123.11">15122 13836 1415 0,'8'25'185'16,"-3"1"144"-16,-1 5-147 0,3-1-39 16,3-5-75-16,-1-6-24 15,6-11-32-15,2-4 1 16,6-8 32-16,0-3 16 16,0-7 31-16,-1-1 7 15,-10-1-9-15,-4 2-3 0,-8-1-20 16,-7 3-11-1,-11-3-28-15,-3 3-18 0,-9 4-39 16,2 3-24-16,4 7-74 16,1 5-47-16,6 6 94 15</inkml:trace>
  <inkml:trace contextRef="#ctx0" brushRef="#br0" timeOffset="120394.3">15550 13872 2152 0,'-2'12'155'16,"-3"3"80"-16,-1 3-94 15,-6 4-82-15,0 4-30 16,8-1-47-16,4 1-15 16,13-6-33-16,2-4-8 0,12-11 15 15,0-8 16-15,10-10 48 16,4-3 35-16,-4 0 22 15,-1-1 12 1,-13-1 8-16,-8 1-13 16,-13-2-3-16,-9-1-9 0,-19 2-38 15,-8-2-21 1,-8 5-64-16,-5 1-41 0,6 11-116 16,4 2-62-16,17 10 151 15</inkml:trace>
  <inkml:trace contextRef="#ctx0" brushRef="#br0" timeOffset="120691.12">16044 13707 1952 0,'24'5'237'16,"-8"1"161"-16,-17 1-192 16,-10 3-51-16,-12 3-102 15,-3 4-30-15,0 3-23 16,-2-2-7-16,16-2-11 0,2-2-8 15,16-4 2-15,12 0 3 16,15 0 9 0,12-2 11-16,8 2 1 15,3 3 2-15,-6 4 4 0,-6 4-2 16,-19 7-1-16,-3 0-7 16,-29 6-28-1,-13 1-23 1,-14 2-61 15,-9-2-30-31,-5-7-92 0,2-6-168 0,5-18 245 0</inkml:trace>
  <inkml:trace contextRef="#ctx0" brushRef="#br0" timeOffset="120954.43">16187 13546 935 0,'66'-59'168'0,"-4"7"162"0,-5 11-49 0,-16 19-34 16,-8 9-24-16,-16 18-33 15,-2 15-26-15,-11 19-71 16,-6 11-24-16,-8 22-41 16,1 4-16-16,-7 5-18 15,4 0-10-15,3-7-16 16,3-5-14-16,14-16-3 16,6-9-10-1,9-22 8-15,2-8 14 16,7-15 2-16,2-9 5 0,6-11-12 0,-4-8-28 15,-10-9-173-15,-5-6 158 16</inkml:trace>
  <inkml:trace contextRef="#ctx0" brushRef="#br0" timeOffset="121088.18">16413 13638 1210 0,'25'14'258'0,"10"-8"345"16,6-7-359-16,10-16-121 15,8-7-42-15,-1-13-97 16,-4-6-67-16,-9-6 42 16</inkml:trace>
  <inkml:trace contextRef="#ctx0" brushRef="#br0" timeOffset="122488.15">13414 15157 488 0,'-1'-5'159'16,"0"-1"209"-16,1 1-74 15,0 1-32-15,2 1-28 16,-1 1-45-16,-2 3-27 15,1 2-45-15,-1 2-18 0,-2 10-43 16,-1 1-21-16,-4 12-19 16,-2 1-11-1,-2 7-11-15,-4 3 1 0,-3-1-5 47,5-3 5-47,5-7 3 0,2-9 2 0,10-9-1 0,-2-4 3 0,9-5 13 16,8-1 12-1,3-2 31 17,5-1-1-32,7 2 7 15,6 1-7-15,9 3-30 0,4 6 0 0,3 7-18 0,-4 3-2 0,-8 8 1 16,-9 4-3-16,-19 10-7 16,-7 2-7-16,-13 7-16 15,-8 0-9 1,-19-3-21-16,-6-4-14 0,-6-8-55 15,-5-4-40-15,6-12-102 0,-3-8-94 16,5-21 202-16</inkml:trace>
  <inkml:trace contextRef="#ctx0" brushRef="#br0" timeOffset="122689.67">13448 15217 1831 0,'20'-6'207'0,"1"1"144"0,2-3-109 0,4 0-99 15,3 1-53-15,6-2-51 16,8 1-14 0,2-5-45-16,1-3-50 15,-5-7-146 1,0-6-321-16,2-13 312 0</inkml:trace>
  <inkml:trace contextRef="#ctx0" brushRef="#br0" timeOffset="123256.28">14577 15117 1338 0,'9'-14'198'0,"-3"4"169"16,-8-3-96-16,-17 1-77 0,-5 3-48 15,-16 0-48-15,-5 5-20 16,-6 10-35-16,-2 5-14 16,4 19-27-16,5 11-12 15,9 22-44-15,8 8-29 0,9 10-45 16,6-2 6-1,20-10 36-15,7-12 28 16,15-17 57 0,0-10 5-16,10-21 35 0,-2-8 20 0,7-17 27 15,0-7 4 1,-7-10-19-16,-2-2-12 16,-10 3-17-16,-3 0-3 15,-12 11-4-15,-2 6 2 0,-5 15 7 16,-3 12 1-16,-1 20-9 15,2 16-12-15,-2 16-54 16,-1 3-29-16,0-3-68 16,-4-11-57-16,1-19-154 15,-1-12-150-15,-9-20 264 16</inkml:trace>
  <inkml:trace contextRef="#ctx0" brushRef="#br0" timeOffset="123410.55">14286 15401 1543 0,'-2'15'226'0,"9"-1"207"0,3-4-154 0,12-7-113 0,6-6-43 16,8-11-57-16,6-5-22 16,4-11-44-16,4-1-35 15,-6-3-89-15,-3 3-70 16,-11 9 96-16</inkml:trace>
  <inkml:trace contextRef="#ctx0" brushRef="#br0" timeOffset="123626.54">14787 15248 1491 0,'8'0'209'16,"0"-3"173"0,-1 1-156-16,-6-1-28 0,0 1-46 15,0 1-17-15,-1 1-35 16,0 5-24-16,0 8-34 15,0 7-15-15,0 19-28 16,0 6-15 0,0 16-39-16,1 3-24 0,1 7-52 15,0 0-35-15,6-7-173 16,1-5 195-16</inkml:trace>
  <inkml:trace contextRef="#ctx0" brushRef="#br0" timeOffset="123865.02">15059 15265 1330 0,'11'-46'268'0,"-5"8"236"0,-5 30-151 0,-4 17-57 16,3 27-101-16,-4 12-37 16,4 18-93-16,-3-2-16 15,-3 1-23-15,5 0-16 0,-6-8-30 16,6-2-17-16,6-13-47 15,-8-10-36 1,8-12-96-16,-3-5-60 0,-6-12 147 16</inkml:trace>
  <inkml:trace contextRef="#ctx0" brushRef="#br0" timeOffset="124009.39">14768 15559 1481 0,'3'0'228'0,"8"-1"198"15,8 1-111-15,12 0-141 16,10-2-56-16,8-4-75 16,4-2-20-16,-5-9-58 15,-4-6-54-15,-10-5-181 16,-3-2 154-16</inkml:trace>
  <inkml:trace contextRef="#ctx0" brushRef="#br0" timeOffset="124288.54">15140 15432 2107 0,'7'3'161'16,"2"0"111"-16,2-3-95 15,4-2-66-15,7-1-31 16,7 0-48-16,8 0-10 16,1 3-14-16,1 0-3 15,-8 2-9-15,-7 5-13 0,-11 10-32 16,-10 3-12-16,-19 13-18 15,-7 1 7 1,-17 10 33 0,1 6 22-16,5 1 49 15,5 0 17-15,22-9 11 0,13-9-5 0,25-12-17 16,15-8-10-16,26-15-12 16,8-6-19-16,18-16-34 15,5-6-27-15,12-17 354 16,-1-8-235-16</inkml:trace>
  <inkml:trace contextRef="#ctx0" brushRef="#br0" timeOffset="161928.59">7973 16362 727 0,'-9'7'147'0,"-1"-3"127"16,-1-1-122-16,-2-2-26 15,5-3-38-15,0-1 2 0,7-4 17 16,1-1 5-16,8-4 18 16,6-1-3-1,7 4-47-15,5 2-23 0,8 7-40 16,3 6-12 0,-3 10-3-16,-3 4-1 15,-11 7-3-15,-6 3-8 0,-10 5-23 16,-4 3-13-16,-9 6-41 15,-8 0-19-15,-14 2-33 16,-7-2-2-16,-7-2 43 16,1-2 26-1,6-6 56-15,4-3 23 0,11-9 46 16,5-4 22-16,14-6 38 31,5-2 13-31,15-4-16 0,8-2-16 16,6 0-37-16,8-4-20 15,6-4-63-15,5-4-76 0,0-11 61 0</inkml:trace>
  <inkml:trace contextRef="#ctx0" brushRef="#br0" timeOffset="162122.26">8461 16672 1304 0,'-13'11'249'0,"-1"-4"326"16,-4-6-449-16,-1-7-298 16,-2-5-360-16,6-9 309 15</inkml:trace>
  <inkml:trace contextRef="#ctx0" brushRef="#br0" timeOffset="162468.84">8613 16264 1759 0,'3'14'176'0,"-3"3"127"16,-9 7-180-1,-6 4-41-15,-9 4-59 0,-2 1-16 16,0 5-25-16,0 2-19 16,10 3-31-16,6-1-19 15,13-6 2 1,10-5 16-16,14-14 31 0,4-6 22 15,4-12 36-15,-1-6 10 16,-2-7 21-16,-3-3 5 16,-3-3-9-16,-5 3-6 15,-7 6-14 17,-5 3-1-17,-5 9-2-15,-3 8-2 16,-2 13-6-16,-1 10-7 0,2 12-12 0,4 4-20 15,1 2-52-15,1-3-68 0,3-14 76 0</inkml:trace>
  <inkml:trace contextRef="#ctx0" brushRef="#br0" timeOffset="162890.75">9227 16346 1720 0,'2'-13'131'0,"-2"2"72"0,-6 2-54 16,-8 6-73-16,-3 3-14 15,-3 12-16-15,-1 10-4 16,2 14-12-16,-1 6-8 16,2 12-21-16,7 7-6 15,4 1-42-15,8 5-39 16,6-9-43-16,2-6-8 31,7-19 42-31,-2-10 38 16,5-16 74-1,-6-10 25-15,3-10 31 0,-3-3 13 0,-1-9 3 0,-2-4-7 0,-3-3-12 16,0-2-6-16,-5 5-22 31,3 6-7-15,-4 12-4-16,2 5-1 0,1 16-5 15,-1 7-1-15,3 11-16 0,0 4-7 0,1 4-19 16,2-2-17-16,0-7-36 16,1-4-22-16,-4-14-66 15,0-5-25-15,-4-11-71 16,-2-7-68-16,-4-11 194 16</inkml:trace>
  <inkml:trace contextRef="#ctx0" brushRef="#br0" timeOffset="163190.69">9182 16586 1272 0,'3'3'149'0,"8"2"124"0,1 0-62 16,8-2-72-16,5-3-30 15,5-9-44-15,3-5-18 16,2-9-23-16,-1-4-7 0,-8-5-37 16,-3 1-24-16,-7 2-36 15,-4 2-7 1,-7 9 22-16,-4 4 27 0,-2 10 38 15,0 5 22 1,1 8 34-16,-2 7 13 0,5 7 26 16,-4 3 0-16,-4 6-18 15,8 5-13 17,-3 7-30-32,3 4-13 0,-3 6-41 0,-6 0-40 0,3 0-138 15,-1-1-147 1,4-10 184-1</inkml:trace>
  <inkml:trace contextRef="#ctx0" brushRef="#br0" timeOffset="163393.5">9550 16568 800 0,'5'-76'170'0,"3"12"202"16,0 11-66-16,-2 22-110 15,0 9-2-15,0 24-36 16,3 16-20-16,0 20-13 15,1 10-22-15,-3 12-62 0,-3-1-10 16,-1-4-31-16,-3-4-20 16,-1-13-66-1,1-6-63 1,0-15-220 15,1-5 206-31</inkml:trace>
  <inkml:trace contextRef="#ctx0" brushRef="#br0" timeOffset="163579.63">9470 16695 1475 0,'8'5'161'0,"2"-2"123"15,6-4-165-15,7-5-28 16,9-7-57-16,2-3-42 0,1-4-215 16,1-2 160-16</inkml:trace>
  <inkml:trace contextRef="#ctx0" brushRef="#br0" timeOffset="163826.82">9815 16592 1480 0,'0'-8'203'16,"4"-2"127"-16,2 1-136 16,6 2-41-16,4 3-90 15,0 1-24-15,1 2-23 16,-2 1-7-16,-2 4-5 15,1 3 1-15,-6 6 2 0,-3 2 1 16,-3 6 3-16,-4 3 0 16,-6 1 1-16,-1 1-1 15,-2 2-2 1,0 0-1-16,3-5 0 0,2-3-16 0,13-4-10 16,7-7-5-16,10-10-8 15,3-8 13 1,3-15-29-16,7-3-23 15,-1-7-123-15,1 2-82 0,-8 0 149 16</inkml:trace>
  <inkml:trace contextRef="#ctx0" brushRef="#br0" timeOffset="164553.71">8377 16665 1294 0,'0'0'108'0,"0"0"50"16,-4 0-41-16,-2-2-57 15,-2-1-19-15,2 1-6 16,1 0 4-16,-2 2 1 15,2 1-4-15,1 3-14 16,-2 0-8-16,5 0-14 16,1-1-4-16,4-2-1 15,2-2 4-15,2-4 10 16,-1-2 9-16,1-4 22 16,-1 0 4-16,-6 0 3 15,0 0-3-15,-4 3-16 0,-7 1-5 16,-3 3-7-16,-4 3-3 15,3 7-9 1,3 3-4-16,8 8-5 0,5 1-3 16,4-3 0-16,7-2-1 15,3-9 1-15,0-4 1 16,0-5-33-16,0-4-38 16,-8-2 45-1</inkml:trace>
  <inkml:trace contextRef="#ctx0" brushRef="#br0" timeOffset="164866.4">7941 17021 1219 0,'-2'10'200'0,"1"2"182"16,1 2-72-16,4 2-88 15,3 1-44-15,6 0-55 16,12-1-28-16,18 1-33 15,14 2-22-15,28 2-29 16,18 3-6-16,42-9-12 16,15-6-5-1,43-15-81-15,-2-11-57 0,-2-10-317 16,-2-2 268-16</inkml:trace>
  <inkml:trace contextRef="#ctx0" brushRef="#br0" timeOffset="174841.31">15120 14676 1633 0,'-12'-16'141'16,"-2"-9"97"-16,-7-11-115 16,-10-8-75-16,-12 0-7 15,-19 4-7-15,-4 5-2 0,-11 8-3 16,3 5-6-16,-15 6-5 16,-3 2-10-1,-11 8-8-15,-6 5-7 16,-7 9-4-16,-6 7 5 0,2 9 6 15,-5 3 8-15,1 2 9 16,3-2 8-16,4-4-5 16,-1-2 2-16,6 1-3 15,6 0-11-15,3 5-4 16,7 5-2-16,3 8-11 16,2 10-4-16,-5 18-11 15,6 11-6-15,6 19-10 16,5 3-10-16,18 1 2 15,8-2 10-15,32-6 19 16,11-4 17-16,16-1 16 16,13 0 6-16,11 1 25 15,12 3 15-15,11-7 7 16,4-6-8-16,25-9-26 16,7-4-17-16,21-5-18 0,8-2 1 15,9-1 1-15,11 3 0 16,-1-5 0-16,4 0 0 15,10-6 9-15,-9-5-1 16,12-8-2-16,4-4-2 16,-8-11-7-16,5-6-2 15,-7-11 3-15,-1-6 8 16,8-12 18-16,-8-7 10 0,2-12 24 16,-2-5-6-1,-13-6 1-15,-3-2-11 0,-9-3-13 16,-2-3-3-16,-18-2-15 15,-15-2 7-15,-23 1 3 16,-14-4-6-16,-13-2 0 16,-3-2-6-16,-11-14-9 15,-10-2 2-15,-13-7 0 16,-7-3-1-16,-15 6 1 16,-11-1 2-16,-6 1-2 15,-3 0 1-15,-13-2-5 16,-5 3-1-16,-21 5-8 15,-8 6-2-15,-16 3-14 16,-17 5-12-16,-26 5-52 16,-24-4-48-16,-36 5 76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0T17:20:37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2652 6142 1340 0,'-13'-18'107'15,"1"2"149"-15,5 2-233 16,1 1 20-16,6-1 39 15,0-6 15-15,9-3 26 16,3-4-9-16,9 0-28 16,9 1-9-16,12 9-24 0,10 5-16 15,17 9-17-15,6 3-7 16,18 4-7 0,10 1-2-16,25 1-1 0,17 1-3 15,35 0 0-15,14-1 2 16,44-2-2-16,31-1 3 15,50-6-2-15,24-1-3 16,49-3 2-16,18 0 1 16,42 4 2-16,25 2-1 0,14 6 7 15,9 5-26-15,-7 12-64 16,-18 6-67-16,-29 15 68 16</inkml:trace>
  <inkml:trace contextRef="#ctx0" brushRef="#br0" timeOffset="3861.01">2746 8230 1534 0,'17'15'38'0,"6"0"-28"16,4 0-5-16,2 1 18 15,0-2 26-15,-6-3 56 16,1-1 21-16,-2 0 19 16,3 2-15-16,8 4-38 15,3 1-17-15,17 5-38 16,14-1-8-16,33 2-3 15,15-1 1-15,42-3 4 16,17 0-3-16,35-6-10 16,16-1-6-16,32-8 4 15,18-4-1-15,20-12 6 0,10-1-28 16,7-5-107-16,1 4 81 16</inkml:trace>
  <inkml:trace contextRef="#ctx0" brushRef="#br0" timeOffset="10984.35">11815 10246 995 0,'-3'3'120'16,"-2"3"130"-16,3 2-148 16,-2-3 0-16,3 2-14 0,-1 2-7 15,2-8-12-15,0 0-1 16,3 0-9-16,1-10-4 15,8 3-20-15,3-1-5 16,4 3-17-16,6 2-4 16,7 0-1-16,2 1-7 15,8-2 0-15,8-1 4 16,9 3 10-16,11 1 6 0,14 0 12 16,4 0 4-16,7-4 0 15,4-5-1-15,8-3-7 16,6 4-3-16,11-2-8 15,9 0-4-15,6 0-8 16,7 2-3-16,8 2-2 16,-1 5-1-16,3 7 0 15,-1-2 0-15,3 10-2 16,3 0-1-16,12 1 0 16,-2-3 1-16,10-6 2 15,3-7 0-15,4-1 0 16,8 2-1-16,10 5-1 15,0 11 1-15,7 4 1 16,-1 6 0-16,-6 12-1 16,0-1-1-16,-1 7-3 15,1 7-28-15,-10 1-103 0,-1-2-102 16,-6 0 119-16</inkml:trace>
  <inkml:trace contextRef="#ctx0" brushRef="#br0" timeOffset="23163.38">19493 12134 1332 0,'-22'1'115'0,"1"3"109"15,11 0-144-15,4 2-65 16,-3-4-1-16,9-5 5 15,-3-6 7-15,12-8 10 16,11-4 4-16,12-8-11 16,10-4-8-16,27 3-4 15,16 0 2-15,35 7 12 16,25 3 6-16,40 9 3 0,23 5 0 16,39 11-11-1,14 6-6-15,19 7-14 0,-10 5-17 16,-4 4-123-16,-19 4-126 15,-25 0 138-15</inkml:trace>
  <inkml:trace contextRef="#ctx0" brushRef="#br0" timeOffset="24032.38">2011 13223 990 0,'-24'8'58'0,"7"2"28"16,3-2-58-16,8 0-22 16,9 1 11-16,1-2 61 15,6-2 22-15,10 2 37 16,0-3-2-16,9 0-48 16,5 1-21-16,7-3-40 15,8 2-14-15,12-2-14 16,12-1-4-16,13-3-4 15,6-3 1-15,10-1 2 16,3-3 3-16,19 1 2 16,6 0-1-16,26-2-1 15,7-5-1-15,18 0-2 0,18-2-10 16,26 7-75-16,9 3-57 16,26 2-133-16,7 3-18 15,6-8 73-15,15-1 60 16,12-6 35-16,4-2 103 15</inkml:trace>
  <inkml:trace contextRef="#ctx0" brushRef="#br0" timeOffset="26369.95">15181 12221 192 0,'-16'-8'0'16</inkml:trace>
  <inkml:trace contextRef="#ctx0" brushRef="#br0" timeOffset="27444.23">15091 12186 526 0,'-22'3'144'0,"1"3"155"15,-4 3-25-15,-2 4-60 16,0 0-33-16,1 2-73 16,8-4-30-16,6-5-48 15,11-5-7-15,-2-5-1 16,11-4 3-16,8-6 1 0,9 1-8 16,5 3-12-16,6 1-4 15,7 6-5-15,5 3-1 16,14 7-2-16,7 4 0 15,18 4 3-15,1 3 2 16,16 1 15-16,4 0 13 16,7-3 27-16,4-3 11 15,8-3 3-15,7-1-5 0,-5-6-23 16,10-1-13 0,-2-3-16-16,-2-2-8 0,2 3-5 15,5 0-2-15,-5 7-2 16,-6 3-2-16,-7 4-7 15,-8 3-4-15,-13 5-12 16,-7 1-3-16,-25-2-4 16,-14-1-1-16,-23-7-8 15,-7-3-1-15,-18-5-1 16,-9-4 6-16,-16-2 24 16,-14-3 10-16,-12-4 20 15,-6 0 3-15,-24-1-1 16,-5 2-4-16,-15 4-7 15,-6 0-2-15,-5 3 0 16,-6 1-1-16,-9-1-2 16,-1 0 2-16,-5-2-2 0,-1-3 2 15,-2-3 0 1,-9-4-2-16,-4-5 1 0,5-4-13 16,-5-2-4-16,4 1-6 15,12 1-9-15,7 3 13 16,10 3 8-16,10 4 10 15,16 3 24-15,5 1 9 16,18 2 9-16,12 0 1 16,15-2-9-16,9-1-4 0,16-4 2 15,5 0 2-15,17-5-8 16,12-2-6-16,20-3-14 16,13-2-5-1,20 5 3-15,9 2 5 0,18 5 6 16,5 3 4-16,15 4 7 15,0 4-1-15,12 4 0 16,6 3-2-16,-4 4-7 16,2-1-3-16,-3-1-6 15,-7-2-4-15,5-3 1 16,-4-3-1-16,-6-2-2 16,-8-2-4-16,-14 2-7 15,-8 1-4-15,-12 4-3 16,-11 4-2-16,-19 5-8 15,-12 2 0-15,-24 4 7 16,-7 1 3-16,-20 3 17 16,-9 1 3-16,-13 1-2 15,-17-2 0-15,-23-6-5 0,-5-4-3 16,-18-8-1 0,-8-3-1-16,-13-5 1 0,-9-2 4 15,-14 2 2-15,0 0 1 16,-1 4 4-16,8 4 0 15,-8 4 1-15,1 1 1 16,4 3 0-16,2 1 2 16,4-1 1-16,5-1 9 0,18-6 4 15,8-2 2-15,28-4 7 16,8-3-2-16,16-2 11 16,10-2 10-16,22 2 15 15,14-1-4-15,28 3-19 16,8 3-17-16,33 7-37 15,18 4-27-15,30 4-66 16,18 4-53-16,21 8 81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0T16:22:17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14412 5808 731 0,'3'-9'111'15,"-2"3"116"-15,-1 4-77 16,-3 2 8-16,-5 3 11 16,-2 3 2-16,-7 0-12 15,4 3-12-15,2 3-34 16,1-4-18-16,8 2-23 15,2-2-3-15,3 3 0 16,5 4 1-16,4 12-3 16,1 10-8-16,0 20-23 15,-3 10-10-15,-3 18-18 0,-7 7-7 16,-6 20-3 0,-5 7-2-16,-9 3-16 0,1 0 2 15,4-17 0-15,1-9 1 16,7-17 17-16,0-8 2 15,6-14 4-15,1-11 2 16,0-12 1-16,1-10 1 16,0-9 0-16,-1-6 0 15,0-8-4-15,0 0-2 0,0-1-5 16,0 0-4-16,4-4 1 16,3 4 1-16,3-1 2 15,5 0 1-15,6-2 6 16,7-2 3-16,9-2 1 15,7-1-1-15,12 0-6 16,5 2-3-16,7 2-1 16,3 2-3-16,16 2 0 15,7 3-6-15,17 4 1 16,1 3-2-16,23 0 2 16,-3 0 6-16,13-2-1 15,13-2 4-15,-10-2 1 16,6-2 5-16,5 1 4 15,-15 0 0-15,1 4 0 16,-4 3 0-16,-23 1-2 16,-1 1 0-16,-14-2-3 15,-5-2 1-15,-3-5-2 0,-15-3 1 16,-14-5 6-16,-9-4 4 16,-19-5 5-16,-2-3 3 15,-15-6 0-15,-6-4 2 16,-13-9-6-16,-3-14-4 15,-5-5-12-15,-2-9-6 16,4-15-3-16,3 2 1 16,1-16 6-16,2 3 2 15,7-9 1-15,4 1 5 0,5 3-1 16,-1 2-6-16,8 6-2 16,0 1-8-16,3 8 0 15,3-2 4-15,-9 14 2 16,-4-1-1-16,0 14-1 15,-4 1-2-15,-7 0-2 16,6 11-1-16,-13-1-1 16,3 9 1-16,-3 12 7 15,-7 2 2-15,4 10 4 16,-6-2 2-16,5 2 2 16,-9-2 0-16,-15-2 1 15,-5-1-1-15,-17-1-5 16,-4 3-2-16,-7 1-5 15,-4 2-3-15,-26 4-5 16,-14-1-2-16,-20 5-7 16,-9 1-2-16,-13 7-5 15,-2 4 0-15,-21 3 8 0,-9 0 5 16,-10 1 11 0,-9-1 3-16,7-4-12 0,-4-2-12 15,24-3-21-15,7-1-10 16,16 2-27-16,15 1-17 15,8 5-72-15,6 1-102 16,12 5 158-16</inkml:trace>
  <inkml:trace contextRef="#ctx0" brushRef="#br0" timeOffset="686.31">14892 5800 719 0,'-11'14'169'16,"2"-3"221"-16,0-2-99 0,5-3-40 16,1-4-29-16,3-2-66 15,0-3-29-15,2-1-51 16,-1 4-27-16,-1-1-42 15,-6 10-16-15,-8 15-10 16,-3 7 1-16,-3 17 7 16,3 9 2-16,10 3 1 15,6-3-5-15,13-12-10 16,9-9 0-16,15-19 5 16,6-8 8-16,8-17 21 15,4-8 9-15,-7-10 12 16,-7-10 2-16,-16-7-2 15,-9-3-1-15,-19-1-5 16,-4 7 0-16,-24 10-22 16,-10 7-13-16,-16 17-15 15,-12 7-3-15,11 14-18 16,8 4-27-16,25-4-160 16,13-5-131-16,24-10 190 15</inkml:trace>
  <inkml:trace contextRef="#ctx0" brushRef="#br0" timeOffset="1043.32">15493 5866 1407 0,'-6'-12'113'0,"-3"3"62"0,-1 2-38 0,-2 10-31 15,-3 10-41-15,-5 20-41 16,0 11-14 0,1 13-13-16,7 4-5 0,16-7-24 15,10-7-1-15,17-18 3 16,3-10 6 0,3-15 42-16,-2-6 17 0,-8-10 26 31,-4-9 14-31,-6-11 13 0,-4-5-7 15,-8-9 3-15,-5-2-8 0,-14 1-19 16,-7 4-13-16,-13 12-49 16,-11 8-23-16,-6 18-37 15,2 10-21-15,11 9-116 16,10 2-148-16,26-1 196 0</inkml:trace>
  <inkml:trace contextRef="#ctx0" brushRef="#br0" timeOffset="1394.62">16300 5807 1104 0,'-15'0'200'16,"-2"0"228"0,-14 5-271-16,-4 6-7 15,-4 11-66-15,-2 8-25 16,6 13-29-16,5 6-10 0,10 6-20 15,10-1-5-15,11-9-8 16,10-6-5 0,18-16-3-16,9-9 5 0,14-14 24 15,8-6 21-15,3-15 28 16,-5-7 15-16,-9-13 11 16,-13-5 2-1,-20-10-12-15,-6-1-8 0,-17-1-15 16,-12 1-24-16,-25 11-42 15,-13 10-28 1,-17 26-72-16,-4 14-47 16,17 18-398-16,11 9 356 15</inkml:trace>
  <inkml:trace contextRef="#ctx0" brushRef="#br0" timeOffset="1708.35">16968 5758 1779 0,'-21'-11'102'15,"-9"7"25"-15,-2 6-31 0,-10 19-40 16,3 9-27-16,7 16-28 16,3 7-8-16,19 2-44 15,4-1-31-15,21-8-65 16,14-9 6-16,11-15 59 15,7-10 59-15,7-14 120 16,-2-9 26-16,1-13 31 16,2-5-5-16,-11-11-18 15,-7-4-13-15,-28-5-18 16,-17 0-35-16,-35 6-63 16,-18 7-27-16,-16 25-93 15,-7 10-50-15,-6 20-261 0,0 14 256 16</inkml:trace>
  <inkml:trace contextRef="#ctx0" brushRef="#br0" timeOffset="2263.07">16973 5745 849 0,'4'10'209'0,"0"3"193"15,-4 3-152-15,0 0-15 16,-1-3-72-1,1-2-29-15,6-1-32 0,5-1-13 16,13 3-14-16,9 4-2 16,25 6-14-1,10 3-10-15,23 3-24 16,13 4-10-16,19 0-16 0,6-2-4 16,5 2-27-16,-2-4-34 15,-25-6-109-15,-9-2-97 0,-29-7 144 31</inkml:trace>
  <inkml:trace contextRef="#ctx0" brushRef="#br0" timeOffset="2512.31">18239 5943 2104 0,'-1'-1'26'0,"5"6"-1"0,6 9 20 0,4 6-7 0,8 3-4 0,4 7-5 16,5 4-6-16,2 2-4 16,0 0-4-1,-8-1-1 1,-6-3 6-16,-14 1 11 0,-11-2-1 0,-18-4-15 15,-7-2-14-15,-15-7-68 16,-3-6-63-16,-14-9-241 16,-9-2 218-16</inkml:trace>
  <inkml:trace contextRef="#ctx0" brushRef="#br0" timeOffset="3207.13">19069 5851 1531 0,'2'13'117'0,"-2"-3"48"15,-1-1-17-15,-1-2-61 16,-1-1-31-16,-1-2-11 15,-1 0 6-15,-6 0 3 16,0 3 2-16,-7 7-22 16,-3 5-15-16,-8 14-15 15,-1 8-4-15,-2 10-8 16,2 1-4-16,20-2-23 16,7-7-19-16,27-8-7 15,9-7 4-15,7-11 34 16,2-7 29-16,-5-8 40 0,3-4 17 15,-7-8 22-15,0-7 7 16,-9-4-15 0,-7-3-15-16,-13-1-29 0,-3 5-21 15,-9 10-29-15,-5 7-7 0,-4 17-15 16,-4 6-12 0,8 8-23-1,5 1-25-15,17-7-24 0,13-4 14 16,21-9 43-16,8-4 46 0,10-7 79 15,1-3 24-15,-8-8 38 16,-8-1 2-16,-18-3-18 16,-8-4-10-16,-19-5-37 15,-6-2-26-15,-21 1-41 16,-9 4-17 0,-17 10-30-16,-9 5-35 15,4 4-107-15,4-1-97 0,22-2 151 16</inkml:trace>
  <inkml:trace contextRef="#ctx0" brushRef="#br0" timeOffset="3509.67">19557 6034 1014 0,'21'31'138'0,"-4"3"85"0,-6 8-100 16,-2 1-50-16,-3-3-96 15,1-3-37-15,2-9-19 0,1-5 2 16,0-8 46-16,-3-5 30 16,-6-10 54-16,-2-8 28 15,-7-13 60-15,-3-7 21 0,-4-11-8 16,-3-5-9 0,6-3-50-16,4 2-22 15,10 11-27-15,3 6-20 16,8 14-22-16,8 8-6 15,8 6-9-15,9 3 0 16,13 3-67-16,-3-1-69 0,-4-6 83 16</inkml:trace>
  <inkml:trace contextRef="#ctx0" brushRef="#br0" timeOffset="3947.01">19967 6134 1493 0,'24'-2'133'0,"1"-1"59"16,-5-3-3-16,-4-3-76 0,3 2-18 15,-8-6-14-15,1 2-1 16,-1-4 3-1,-1 1-3-15,-1-6-8 0,-2-1 3 16,-7-2-7-16,-5 2-11 16,-9 9-13-16,-11 7-10 15,-8 21-17-15,-7 13 0 16,-1 17 0-16,4 9-1 16,12 2-6-1,10-3 1-15,22-3 1 0,9-7-2 0,29-8 1 16,11-8-6-16,26-16-25 15,5-5-22 1,10-14-64-16,3-8-70 0,5-12-486 16,7-5 421-16</inkml:trace>
  <inkml:trace contextRef="#ctx0" brushRef="#br0" timeOffset="28579.99">14014 5886 372 0,'5'-2'116'0,"-2"0"65"16,-3-2 25-16,-1 1 9 16,-4 0-35-16,2 0-20 15,-4-1-16-15,4 1-11 16,-1-2-23-16,2 2-15 0,1 0-29 16,1-1-10-1,1-1-25-15,3 0-5 0,7 0-2 16,-1 2 2-16,9 3 10 15,5 3 2-15,17 7-5 16,3 3-2-16,5 6-10 16,2 0-5-16,-7 0-7 15,1-2-6-15,-2-4-14 16,-2 0-15-16,-7-8-49 16,-2-3-33-16,-2-2-91 15,-5-4-94-15,2-2 168 16</inkml:trace>
  <inkml:trace contextRef="#ctx0" brushRef="#br0" timeOffset="28916.16">14639 5779 1139 0,'-4'11'109'15,"-5"1"99"-15,7 1-48 16,-1-2-18-16,2-4-13 16,12-3-22-16,-3-2-7 15,11-2-22-15,6 0-18 0,0 1-32 16,3 3-15-16,-3 7-13 16,-5 2-1-16,-11 6-1 15,-4 3 1-15,-15 6 2 16,-6 3 1-1,-16 4 0-15,-1 2-2 0,-13-3-12 16,-4-2-11-16,-4-8-36 16,-6-4-38-16,5-12-109 15,3-6-106-15,19-8 167 16</inkml:trace>
  <inkml:trace contextRef="#ctx0" brushRef="#br0" timeOffset="29903.92">14651 6354 924 0,'-5'1'117'15,"5"0"105"-15,-3 2 0 0,7 2-7 16,3-1-11-16,-7 3-37 16,5-1-27-16,-2 3-55 15,1 1-24-15,-1 8-25 16,-5 6-8-16,5 12-15 15,-4 7-7-15,-1 10-23 16,-1 4-31-16,-7 0-88 16,7-1-69-16,5-12-159 0,-1-5-183 15,4-14 311-15</inkml:trace>
  <inkml:trace contextRef="#ctx0" brushRef="#br0" timeOffset="30878.71">14703 6318 681 0,'-11'7'184'0,"7"-1"122"0,-1-2-61 16,9-2-24-16,1-2-65 16,-4-1-21-16,1 0-39 0,-4-2-27 15,-1 3-36 1,-3 1-11-16,5 2-5 0,-4 0 1 15,-3-2 14-15,4 1 1 16,2-2 6-16,4 0 3 16,6 0 0-16,1-1 3 15,3-1-7-15,4-1-5 16,3 0-5-16,5 0-9 16,7 1-6 15,-2 1-5-31,0-1-8 15,-1 2-1-15,-6 0 1 16,1 2 0-16,-6 3-1 0,0 0 0 16,0 0 1-16,-5 1 0 0,-1-2 2 0,-2 0-1 15,-1 1 1-15,1-2 0 0,0 1 1 16,1-2 0-16,-3-2 1 16,-4-1 0-16,1-2 0 15,-2 1 2-15,-2 0-1 16,-3-1 0-16,0 1-3 15,-3 1-2 1,6 1 0-16,0-1-2 0,0 1-1 16,1 3 1-16,0 1 2 15,0 1 0-15,4 1 7 16,-2 0 3-16,-2 4 5 16,1 3 3-16,-1 6-3 0,-1 5-4 15,6 5-4-15,-1 4-3 16,-3 3-4-1,2 2-5 1,-1-1-10-16,0 0-7 0,-1-3-13 0,1-1 1 16,-1-6-3-16,1-3 4 15,0-5 10 1,-3-2 7 0,1-5 9-1,-1-5 4-15,0-6 3 0,4-1 3 16,0-2 2-16,-1-1 2 0,-2 2 1 0,1 0 0 0,-2 0 2 15,3 1 4 1,-3 5 9-16,-3 0 7 16,-7 0 10-16,-2 0 1 0,-9-2-4 15,-6-1-3-15,-17-2-12 16,-13-2-1-16,-6-3 1 16,-2-2-3-1,8-1-7-15,8 0-11 0,10 1-29 16,7 4-20-16,11 1-76 15,9 1-83-15,10-4 115 16</inkml:trace>
  <inkml:trace contextRef="#ctx0" brushRef="#br0" timeOffset="36720.68">16898 6374 483 0,'-5'-1'30'0,"-6"-2"17"0,0-1-29 15,-7-1 25-15,5-2 29 0,3-1 75 16,5 1 29-16,5 1 3 15,2 1-13-15,3 5-45 16,-2 1-10 0,3 7-14-16,-3 0-12 0,-1 2-19 15,-2 2-11-15,0 3-7 16,0 2 0-16,-2 6-5 16,-2 8-4-1,-7 9-19 1,0 8-7-16,-3 7-10 15,2 1-3-15,-1-4-17 0,-3-5-6 0,10-11-1 16,2-5 0-16,6-12 14 16,5-5 7-16,6-8 8 15,-3-4 6-15,6-3 12 16,2-4 6-16,4-2 7 0,4 0 3 16,5 4 3-1,1 2-2-15,8 5-12 16,3 2-8-1,7 5-16 1,-1 2-4 0,-5 0-2-16,-6 1-1 0,-18-3 3 0,-3-2 1 15,-7-5 2-15,-4-3 0 0,0-5-3 0,-2-4 0 16,1-10 0 0,-1-2 3-16,2-5 8 15,2-3 4-15,-3-2 10 0,-1-1 7 0,-3-1-7 16,-1-3-3-1,0-7-14-15,0-4-8 16,4-4 1-16,0-4 0 16,3 9 0-16,5 5 0 0,-4 13 2 15,3 9-3-15,-5 10 5 16,-6 2 1-16,0 5-2 16,-6-2 2-1,5 3-4-15,-1-1-1 0,0-3 1 16,4 3 0-16,-2 1 2 15,-3-4 3-15,-8-1-1 16,-6-1 0-16,-13 2-6 16,-13 1-6-16,-17 3-36 15,-12 2-21-15,-10 9-25 16,3 2-26-16,9 11-94 16,4 1-144-1,10-2 199-15</inkml:trace>
  <inkml:trace contextRef="#ctx0" brushRef="#br0" timeOffset="45124.77">2718 11327 1493 0,'-23'30'122'0,"4"-1"105"16,11-8-178-16,2-5-16 15,7-11-28-15,6-4 5 16,7-3 23-16,5-4 15 16,6 6 15-16,2 4 1 15,5 10-19 1,7 5-13-16,5 5-21 16,1 1-7-16,6 0-5 15,1-3-2-15,9-4 1 0,15-6 0 16,16-10 8-16,8 0 7 0,14 3 12 15,10 4 1 1,12 9-5-16,14 1-7 0,20 6-14 16,2 2-1-1,23 0-1 1,5 1-1-16,19-8 13 16,9-6 9-16,8-14 5 0,11-6 1 0,3-13-10 15,2-3-8-15,-7-5-16 16,-5 1-13-16,-17 3-43 15,-9 1-34 1,-23 5-114-16,-15 1-126 16,-26 7 192-16</inkml:trace>
  <inkml:trace contextRef="#ctx0" brushRef="#br0" timeOffset="45754.91">3424 8406 1572 0,'8'11'89'0,"-3"0"22"0,8 3-39 0,4-2-10 16,0-6 12-1,5-4 21-15,-2-10 14 16,2-5-5-16,11-9-33 16,5-2-25-16,23 0-41 15,5-2-13-15,26 8-24 0,11 6-11 16,27 9-6-16,12 5 4 0,31 4 23 16,13-2 12-1,31-5 27 1,18-5 8-16,32-9 11 15,17-4 5 1,28-8-12-16,8-4-8 16,14 0-24-16,3 1-65 0,7 4 44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0T16:23:15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7809 5639 1466 0,'2'-3'73'0,"-4"-2"41"16,1 4-71-16,-4 2 9 15,1-1 23-15,2 1 14 16,3-6 1-16,7-6-10 16,1-5-24-16,8-6-17 15,16-2-19-15,7 1-8 0,20 4-10 16,12 2-2-16,6 5 0 15,5-3-1-15,10 3-1 16,9-1-1-16,13-3-1 16,3 0 1-16,18 1 0 15,-6-1 0-15,9 4-1 16,10 1 0-16,2 5 1 16,9-1 0-16,18 6 0 15,1 0 1-15,16 6 2 16,7 3 0-16,9 6 1 15,5 5 2-15,13-2 4 16,5-2 4-16,9 0 13 16,9-3 4-16,4 0 4 15,5 2-1-15,13-2-13 16,-9-1-3-16,12-2-12 16,8-1-2-16,-1-4-2 0,16 1-2 15,-8 0-11 1,-1 3-25-16,-19 7-133 0,-15 8-211 15,-32-7 217-15</inkml:trace>
  <inkml:trace contextRef="#ctx0" brushRef="#br0" timeOffset="61533.91">7580 12662 1161 0,'-18'7'113'0,"1"-4"91"16,3-3-132-16,5-6-66 15,0-3 1-15,6-3 21 16,-2-2 17-16,5 0 26 15,0 2 4-15,4 5-10 16,-3 3-13-16,0 4-24 16,3 1-13-16,1 5-11 15,3 2-1-15,8 2 7 16,1 1 9-16,14-3 25 16,3-2 8-16,12-4 3 15,6-2-4-15,6-2-24 16,7-1-14-16,12 0-14 0,12 0-9 15,8 1-4-15,5 0 4 16,14 1-1-16,0-1 0 16,10 1-2-16,0 0 1 15,1-2 6-15,8-3 1 16,9-3 5-16,6-4 0 16,2-4-2-16,1-2 2 15,-1-1 1-15,-7 2 3 16,-5 8 3-16,-7 4 1 0,-20 10 3 15,-11 5-1-15,-22 8-3 16,-13 2 1-16,-16-1-8 16,-7 0-6-16,-14-7-8 15,-10-2 0-15,-8-4 9 16,-7-1 7-16,-10 0 9 16,-7-1 0-16,-19 0-3 15,-9 1-3-15,-12-1-1 16,-7 0-1-16,-6 0-3 15,-9-1-1-15,-15 0-3 16,-3-1-1-16,-14 3-2 16,-2 0-1-16,-7 1-8 15,-6 3-9-15,-8 2-4 16,-2 2 3-16,8 3 12 16,3 1 5-16,1-3 9 15,8-1 0-15,6-3 4 0,4-7 4 16,6-4 3-16,5-4 0 15,3-9-2-15,5 4 0 16,15-1 5-16,7-1-2 16,7 4-1-16,13 2-3 15,6 0-12-15,-2 2-5 16,18 3 3-16,-2-1 2 16,13-1 6-16,14 0 0 0,15-5-5 15,13-2-2 1,19-7 2-16,13 1 3 0,27-1 6 15,15-1 0-15,15 4 4 16,10 2 1-16,8 6 4 16,-2 5-1-16,7 7-3 15,-4 5-2-15,1 2-2 16,8 2-1-16,1-8-2 16,-4-1-1-16,2-8-2 15,-6-3 1-15,-7-4 2 16,0-3 1-16,-16 2 0 15,-7-4-2-15,-24 5-9 16,-17 3-21-16,-29 1-78 16,-15 2-65-16,-25-3-203 15,-15 1 202-15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0T16:25:22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4728 13843 1490 0,'4'19'196'16,"4"-3"216"-16,0-6-285 15,2-3-32-15,-2-1-44 0,-2-1-11 16,2-2-15-16,-7 0-8 16,2 1-12-16,1 3-2 15,-2 5 0-15,5 2-3 16,6 7-5-16,4 2-5 16,12 5-7-16,7-1 3 15,19 1 6-15,10-2 6 16,9-6 13-16,7 0 2 0,13-7-1 15,9-6 1-15,15-8-13 16,6-4-4-16,13-7-3 16,2 0-3-16,11-6-2 15,13-2-8-15,1-1-20 16,9-1-11-16,8 0-6 16,-6 2 9-16,13 2 23 15,0 2 14-15,0 1 13 16,-2-2 5-16,6 1 5 15,-2-1 5-15,2-2 5 16,3 0 0-16,-6 2 2 16,1 4-1-16,-9 2-1 15,0 4-1-15,-7 4-4 16,-4 2-4-16,-1 5-7 16,-10 4 1-16,-3 1-4 15,-3 0-1-15,-11-4-2 16,-1-3-2-16,-14-6-13 15,-7-3-23-15,-19-4-109 0,-13-3-198 16,-35-23 200-16</inkml:trace>
  <inkml:trace contextRef="#ctx0" brushRef="#br0" timeOffset="5814.38">4073 7841 1373 0,'-24'34'117'15,"4"-7"91"-15,6-3-132 16,6-11-10 0,2-5 2-16,5-10 21 0,2-6 11 15,5-8-27-15,2-3-19 16,0-2-29-16,-2 2-13 16,-2 8-17-16,-3 10-6 15,0 1-3-15,-3 9 0 0,2 2 6 16,1 2 3-1,9-5 5-15,6-3 9 0,10-9 28 16,7-3 10-16,16-2 10 16,-4-3 5-1,7 2-25-15,2 1-14 0,-6 3-13 16,8 6-13-16,6 5-1 16,-1 3 3-16,1 5 1 15,0-2 0-15,-5-2-1 16,-2-2 0-16,9-6 0 15,7-1 0-15,8-5 0 16,2 0 1-16,8 2 0 16,-4 1 0-16,9 2 1 15,3 7-1-15,-2 1 0 16,1 3 0-16,0 3 0 16,0-1 1-16,-3-1-1 0,-3-3 1 15,0-2-2 1,0-4-2-16,8-3-3 0,1-3-1 15,4-1-2 1,5-2 1-16,3 2 1 0,6 2 1 16,2-1 0-16,3 2-1 15,-1-1 1-15,-3-1-1 16,2-1 4-16,-4-1 0 16,-4 3 3-16,3-2 0 15,2 1 0-15,-6-3 0 16,4-3-1-16,2 0 0 15,-1-4-1-15,6-1 2 0,0-1 2 16,2 0 4-16,-1 4 5 16,-3 4 3-16,-2 7 3 15,-3 5-1-15,-12 6-6 16,-11 1-5-16,-15 0-64 16,-13 0-98-16,-18-10 93 15</inkml:trace>
  <inkml:trace contextRef="#ctx0" brushRef="#br0" timeOffset="13096.1">10667 7344 658 0,'-6'2'88'16,"1"0"95"-16,3-2 4 0,3-2-14 15,3-1-24-15,6-2-66 16,1 0-33-16,1 2-40 16,-11 3-6-16,3-1 1 15,-5 4 0-15,-1 4 0 16,8 1 0-16,4 0 14 15,7 1 12-15,15 0 46 16,3-3 22-16,15 5 13 16,8-3-1-16,19 1-34 15,8 0-19-15,5-5-31 16,-1 1-10-16,-8 0-14 16,-11 0-4-16,-8-2-27 15,-8-1-34-15,-16-3-112 0,-9-2-96 16,-13-6 142-16</inkml:trace>
  <inkml:trace contextRef="#ctx0" brushRef="#br0" timeOffset="13446.83">11657 7077 873 0,'-2'2'103'16,"2"-1"102"-16,-1 1-12 0,6-1 8 16,1 0-15-16,8-1-47 15,4 1-27-15,3 6-59 16,2 4-25-16,-1 8-26 16,-1 6-2-16,0 3-1 15,5 3 0-15,5-2 0 16,3-3 0-16,4 1 0 15,-3-3 1-15,-4 0-1 16,-5-1 0-16,-12 3-22 16,-6 0-15-16,-17 3-7 15,-11 2-13-15,-26 3-22 16,-16 0-18-16,-13 0-124 16,-8-3-111-16,0-1 187 0</inkml:trace>
  <inkml:trace contextRef="#ctx0" brushRef="#br0" timeOffset="14177.58">13449 7003 1117 0,'-6'-6'153'0,"-4"2"168"0,-6-2-213 16,-2 1-6-16,-8 2-5 15,-4-1 8-15,-6 2 21 16,-6 1-20-16,-2 7-38 16,-1 4-21-16,2 16-40 15,5 6-1-15,8 14-7 0,3 7 3 16,15 6 10-16,7 1 3 15,11-5 3-15,9-5-3 16,15-5-11-16,7-4-6 16,9-7-12-16,7-6-15 15,4-10-65-15,-4-6-41 16,-2-12-218-16,0-2 200 16</inkml:trace>
  <inkml:trace contextRef="#ctx0" brushRef="#br0" timeOffset="14403.41">13892 7556 1193 0,'18'20'124'0,"2"4"127"16,-6 3-105-16,-6 8-19 15,-8 2-10-15,-10-1-40 16,-5 0-19-16,-9-7-71 16,-4-4-49-16,-4-8-103 15,-4-5-109-15,-9-13 154 16</inkml:trace>
  <inkml:trace contextRef="#ctx0" brushRef="#br0" timeOffset="14735.5">14436 6969 1624 0,'-1'0'3'0,"1"1"40"0,1 2 86 0,3 1-5 0,6 2 21 0,7-1-10 0,16 1-24 16,6 0-12-16,11 0-36 16,4-1-30-16,6 0-58 15,-5-1-39-15,5-4-135 16,-8 0-118-16,-11-5 171 15</inkml:trace>
  <inkml:trace contextRef="#ctx0" brushRef="#br0" timeOffset="15006.59">14704 7058 1376 0,'0'0'0'0,"-1"9"5"0,-5 12 62 0,4 3 33 0,-1 8 55 0,6 3 7 16,7 6-49-16,1 3-39 0,3 3-63 16,0-1-28-16,-6-2-44 0,-4-1-15 15,-4-2 0-15,-3-2 12 16,-10-4 12-16,-5-3-5 15,-9-8-43-15,-2-5-48 16,-8-11-160-16,-2-6 177 16</inkml:trace>
  <inkml:trace contextRef="#ctx0" brushRef="#br0" timeOffset="15778.82">15183 7343 1350 0,'-1'-1'92'0,"-1"-7"-13"16,-9-10 99-16,-3 3-81 0,-10 6-20 0,-1 9-28 15,-5 19-26-15,-2 9-8 0,-2 12-13 0,6 2-9 0,4-4-38 16,10-4-9-16,19-15 1 16,5-6 5-16,17-8 38 15,2-5 21-15,4-5 20 31,3-5 15-31,-3-8 24 0,1-3 3 0,-7-2 34 0,-6-1 10 16,-7 1-2 0,-6 3-12-16,-4 7-39 0,-4 9-27 15,-7 16-31-15,-4 11-11 16,-7 11-46 0,1 3-21-16,4-3-53 15,10-5-32 1,7-10 23-16,9-1 20 15,8-7 60-15,2-3 44 0,7-7 27 0,2-1 15 0,0-6 14 16,-2-1 5 0,-4-4 18-16,0-3 7 0,-10-1-6 15,1 2 3-15,-12 10-11 16,-5 5-18 0,-8 15-12-16,-2 4-15 0,3 0-35 15,2-2-18-15,13-9-13 16,3-1 3-16,6-5 20 15,3-3 16-15,7-4 17 16,-6-3 2 0,7-6 9-16,-3-1 4 0,-7-2 14 15,4-3 9-15,-11-3 12 16,-3-6 0-16,-8-1-12 16,-2 1-5-16,-4 10-12 15,2 6-5-15,-7 8-1 16,5 2-5-1,5 1-17-15,4 0-5 0,11-1-9 16,2-1-7-16,10-2-30 16,6 2-29-16,4 3-81 15,3-1-62-15,2 6-183 0,-2 0 222 16</inkml:trace>
  <inkml:trace contextRef="#ctx0" brushRef="#br0" timeOffset="16183.86">16029 7492 1422 0,'-1'-1'128'0,"-5"-2"64"16,-5 1-68-16,-12 1-86 15,-2 2-24-15,-9 12-16 16,-4 2-1 0,1 12 2-16,2-1-6 0,13-3-27 15,9-2-9-15,16-10-9 16,3 0 6-16,10-6 34 15,2 0 9-15,2-1 3 16,-5-2-2-16,-2-1-4 16,-4 0 0-1,-6-1 11-15,5-5 12 0,-7-5 20 16,6-4 15-16,4-12 37 16,-1-2 7-1,-1-2-2 1,-3 2 2-16,-4 10-30 0,-1 2-11 15,-2 16-20-15,1 16-17 0,-3 15-18 0,2 11-1 16,-2 7-4 0,5-1-14-16,10-6-44 0,1-5-70 15,19-14-54-15,10-6-39 16,15-15 107-16</inkml:trace>
  <inkml:trace contextRef="#ctx0" brushRef="#br0" timeOffset="29258.41">13241 7894 1371 0,'-24'11'117'16,"2"2"221"-16,2 6-353 16,3-5-1-16,0-8 15 15,2-3 9-15,7-14 20 16,7 6 4-16,6-3-5 15,8 1-9-15,7 3-24 16,12 6-6-16,17 10-3 16,6 8 2-16,17 15 5 15,-6-6 1-15,10 8 3 16,12 2 3-16,12 3 9 16,14 4 19-16,18-4 21 15,7 2 7-15,12-8 18 16,7 0-16-16,18 5-18 0,2-5-9 15,7 0-25-15,0-2-26 16,-13-9-107-16,-3-1-131 16,-12-4 134-16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0T16:27:15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3071 6538 1325 0,'-19'20'70'15,"5"-1"46"-15,2-2-102 16,8-10-12-16,1-5-2 0,9-16 22 15,7-10 24-15,11-14 31 16,10-3 7-16,7 2-8 16,7 2-20-16,10 17-32 15,2 7-9-15,-5 12-10 16,-5 5 0 0,-9 7 18-16,-3 0 9 0,-2 1 5 15,1 1 1-15,3-2 5 16,2-1-1-16,5-1 0 15,3-1-3-15,5 3-21 16,-2 2-9-16,7 4-9 16,2 1 0-16,10 4 0 15,2 1-2-15,8 2 1 16,-2-1 0-16,-2-1 0 16,5 1 0-16,6-3 0 15,3 0-1-15,4-1 0 16,-1-5 0-16,9 0 1 0,1-3 0 15,4-1 2 1,4 0 0-16,3-1 0 16,0 0-2-16,6-2-5 0,2 0 1 15,-3-1 0-15,3-1 3 16,4 0 3-16,-1-2 4 16,-1-3 0-16,2-1 0 15,-1-4-1-15,2-3-2 16,-5-4-1-16,2 0 0 0,-1-2 2 15,-6 2 0-15,0 3-1 16,3-1 0-16,-7 1-2 16,-3-1 1-16,4-1 1 15,-1-1 0-15,-4-1 6 16,3-1 7-16,-7-1 0 16,-3-1 0-16,-1 7-4 15,-1-3-6-15,-3 4 1 16,-2-2-2-16,2-2 1 15,-7-3-1-15,1-6 1 16,-3 3-1-16,8-3-2 16,2 4-1-16,3 2-1 15,2 5 0-15,0-1 0 16,8 6 0-16,-8 2-1 16,4 2 0-16,-1-1 0 15,-3 0 0-15,8-3 1 16,3-3-1-16,7-1 1 15,-6-4 0-15,7 3-1 0,4 2 1 16,-8 4 0-16,7 5-2 16,0 5 2-16,0 1-2 15,-1 3 2-15,-1-3 0 16,11-4 1-16,-13-4 0 16,6-5 1-16,5-2 1 15,-13-1-1-15,14 5 0 16,-1 4-2-16,4 4 0 0,3 7-1 15,-3-2 0-15,8 3 1 16,3-1 0-16,7-6 1 16,4-1 1-16,3 0 0 15,3-3 0-15,-5 2-1 16,3-1 2-16,2 2-1 16,-8-2 0-16,14 5-2 15,-11-3 0-15,4-3-1 16,2 4 0-16,-11-6 1 15,10 5-1-15,-14-3-15 16,-8-2-9-16,-1 5-40 16,-7-1-37-16,-8 9-143 15,-9 3-324-15,-20-11 343 16</inkml:trace>
  <inkml:trace contextRef="#ctx0" brushRef="#br0" timeOffset="85004.06">2522 8637 1655 0,'3'13'54'0,"5"1"-22"16,5-3-10-16,10-4-20 16,6-4 0-16,14-11 19 15,6-4 9-15,23-11 10 16,11-1-1-16,20 1-17 16,11 4-10-1,27 9-13-15,5 6 1 0,25 7-2 16,9 5 8-16,18-1 25 15,16-2 6-15,30-8 19 16,16-6-8-16,25-10-9 0,15-5-5 16,14-7-12-16,9 1-4 15,8 2-36-15,-4 5-85 16,2 17 65-16</inkml:trace>
  <inkml:trace contextRef="#ctx0" brushRef="#br0" timeOffset="93673.01">2498 10626 1384 0,'-11'10'88'0,"-1"1"34"15,3 1-57-15,-3 1-37 16,0 2-6-16,2-2 9 16,2-3 8-16,5-1 9 0,2-3 5 15,2-2 2-15,8 2-2 16,4-2-14-16,4-1-7 16,15-1-15-16,6 1-2 15,4-2-2 1,7 1 0-16,5 1 4 0,4 3 1 15,12 2-1-15,2 1-1 16,-4 2-6-16,-2-3-3 16,-3 0-5-16,10-2-2 0,19-7 0 15,1-2-3 1,7-5 1-16,0-1-1 0,0 3 2 16,7 1 0-16,1 5 1 15,3 3 0-15,-1 4 0 16,-6 2 0-16,2 1 0 15,0 0-2-15,4-5 0 16,-2-2 0-16,7-5 0 16,-3-2 1-16,0 1 0 15,2 0 0-15,1 0 1 16,2 3 0-16,-3 0 0 16,-3 3 1-16,1-2 0 15,3-1 0-15,-3 1 0 16,-4-1 0-16,7 0-1 15,-6 0 2-15,6-4-1 16,-1 4 1-16,-5-1 0 16,4 1 1-16,-12 1 6 15,5 2 2-15,-3 3 1 0,-3 2 0 16,3 5-8-16,-1 3-3 16,-10 2-4-16,-6 2-38 15,-4 4-204-15,0-2 166 16</inkml:trace>
  <inkml:trace contextRef="#ctx0" brushRef="#br0" timeOffset="149834.87">12409 13791 478 0,'-7'-3'116'0,"0"-1"90"15,1-1-16-15,6 5-2 16,0-4 4-16,-1 3-1 15,0 1-10-15,-2 0-10 16,6 0-39-16,3 2-18 0,-4-4-33 16,4-3-18-1,-8 2-28-15,1-9-11 0,2 3-18 16,2 1-2-16,0 2-4 16,3 5-1-16,2 6 6 15,2 7 4-15,0 10 10 16,-2 3 1-16,-1 10-6 15,-1 5-4-15,-2 6-13 16,-1 2-11-16,1-1-21 16,0-3-3-16,-1-12 5 15,2-6 11-15,-1-12 23 16,1-4 10-16,-3-11 24 16,0-4 13-16,-2-11 19 15,-2-10 10-15,0-14-20 16,-4-10-9-16,-2-10-20 15,5-3-18-15,0-2-5 16,3 6-5-16,8 11-2 16,-2 9-2-16,5 23-6 0,0 12 0 15,-6 23-2-15,3 8 0 16,3 14 0-16,-1 5-1 16,6-6 1-16,0-1 3 15,9-11 4-15,-1-13 3 16,1-11 5-16,-1-5 1 15,-4-10 2-15,-2-5 2 16,-4-5-2-16,0-7-1 16,-2-8 0-16,1 2-1 0,-2 2 6 15,2 5 0-15,-6 16-1 16,0 3 3-16,-1 20-1 16,5 15-1-16,-5 19-1 15,1 10-4-15,-2 8-12 16,-5 1-22-16,1-5-64 15,6 0-41-15,6-12-142 16,3-7-146-16,6-13 243 16</inkml:trace>
  <inkml:trace contextRef="#ctx0" brushRef="#br0" timeOffset="150201.07">13294 13666 1522 0,'11'-4'185'16,"-5"3"134"-16,-7-1-63 16,-4 9-83-16,-10 5-51 15,-17 1-52-15,-2 6-13 16,-15 2-22-16,-2 0-6 15,10 8-15-15,-3-4-8 16,18 0-9-16,8 5-5 0,9-1-6 16,11 5 1-16,7-1 1 15,7 2 3-15,15-2 4 16,4-1 0-16,5-7 1 16,5-3-2-16,0-7-25 15,-5-6-19-15,1-4-59 16,-9-5-42-16,-5-5-74 15,-3-5-57-15,-7-9 157 16</inkml:trace>
  <inkml:trace contextRef="#ctx0" brushRef="#br0" timeOffset="150886.35">13240 13879 1394 0,'-14'7'186'0,"3"4"158"16,6 2-82-16,5-1-98 15,5-2-44-15,6-7-67 16,11-5-24-16,4-6-43 16,2-3-31-16,5-3-77 15,-4 3-55-15,3 1-162 0,2 3-82 16,2 1-39-16,1 2 56 16,-1 4 297-16,-4 1 189 15,-4 6 251-15,-2 1 48 16,-7 5-54-16,-3 4-60 15,-7 4-112-15,-5 1-46 16,-4 4-65-16,-1 0-27 16,-1 1-55-16,2 1-32 0,2-4-63 15,4-5 3-15,0-10 84 16,2-8 58-16,1-11 125 16,1-6 43-16,-2-16 8 15,-7-10-4-15,4-8-24 16,-3-7-22-16,4 5-33 15,6 8-20-15,1 14-30 16,3 7-15-16,-3 13-23 16,-2 7-11-16,-2 9-12 15,1 6-10-15,-3 12-10 16,1 2-6-16,-10 6-8 16,-2 1-2-16,-3-2 3 15,-1-4 6-15,4-10 4 16,0-6 4-16,4-13 10 15,4-5 6-15,3-5 15 16,5-1 5-16,4 3 1 16,2 3-2-16,6 7-5 0,1 3-2 15,5 8-2-15,-5 2 0 16,-5 7 1-16,-3 2 3 16,-9 6 7-16,-3 1 2 15,-11 3 7-15,-4 0-3 16,-8-4-3-16,-6-2 1 15,-6-10-7-15,-3-5-3 16,-3-14-8-16,-4-6-7 16,-8-13-25-16,-3-6-14 0,4 0-82 15,6-1-73-15,22 2 112 16</inkml:trace>
  <inkml:trace contextRef="#ctx0" brushRef="#br0" timeOffset="151683.82">14666 13779 757 0,'-9'-2'182'0,"1"0"188"15,5 1-45-15,3 1-56 16,0-2-18-16,0 0-35 16,-3 2-28-16,1-7-51 0,1 0-28 15,6-4-51 1,-1-6-9-16,6 0-19 16,3 1-5-16,10 3-2 15,5 5-4-15,6 8-15 0,4 4-6 16,-4 9-14-16,-2 4-7 15,-9 7-12-15,-7 1-2 16,-15 6 1-16,-6 0 2 16,-13-3 7-1,-7-1 8-15,-1-8 11 16,-3-6 6-16,8-7 14 0,2-3 4 16,13-5 4-16,2-1 3 15,10 0 3-15,5 1 0 16,6 4-4-16,3 2-3 15,0 5-11-15,1 3-3 16,-3 6-3-16,-1 4-1 0,-10 4-5 16,-5 5-5-16,-10 6-12 15,-11 2-9 1,-7 3-22-16,-7 0-19 16,-7 0-45 15,2 0-35-31,2-10-95 0,3-5-6 0,5-20-49 0,2-12-17 15,14-18-100-15,0-8 221 0</inkml:trace>
  <inkml:trace contextRef="#ctx0" brushRef="#br0" timeOffset="152097.26">15099 13693 1147 0,'7'3'186'15,"-3"2"182"-15,0-2-97 0,4 0-86 16,-8-3-33-16,9 1-59 16,-1 1-25-16,-1-2-36 15,3 1-14-15,-2 4-5 16,0 3 3-1,0 5 9-15,0 11 1 16,-7 4-6-16,-2 5-3 0,-10 10-20 16,-5-1-11-1,-2 8-19-15,-1-2-6 0,5-3 3 16,2-7 10-16,8-8 16 16,5-5 10-16,6-9 8 15,10-1 5-15,5-7 4 16,5-3-7-16,7-5-16 15,1-4-36-15,-2-6-115 16,1-4-102-16,-6-4 133 16</inkml:trace>
  <inkml:trace contextRef="#ctx0" brushRef="#br0" timeOffset="152307.01">15391 13876 1739 0,'-8'11'250'15,"0"6"243"-15,-1 7-186 16,-2 8-133-16,1 2-62 16,-4 5-83-16,-1-3-19 15,5 1-37-15,1 1-23 0,9 2-67 16,3 4-61-16,8-4-234 16,2 0 239-1</inkml:trace>
  <inkml:trace contextRef="#ctx0" brushRef="#br0" timeOffset="152530.96">15570 13663 1291 0,'20'-2'278'0,"-3"5"371"16,0 8-325-16,-1 13-128 0,-8 0-38 15,-2 14-92-15,-3 7-14 16,-3 9-32-16,0 8-20 16,-4 5-34-16,2 5-30 15,2-5-74-15,2-2-58 0,4-5-205 16,0-11 225 0</inkml:trace>
  <inkml:trace contextRef="#ctx0" brushRef="#br0" timeOffset="152820.31">15961 13599 1685 0,'-4'-3'466'15,"15"13"-330"-15,-5 9 111 16,-3 3-52-16,-3 13-85 15,-6-2-32-15,-4 4-105 0,3 7 2 16,-5 1-13 0,6 7-12-16,-4-3 66 15,4-1-19-15,6-10-15 16,0-3 0-16,12-10 8 0,2-6 6 16,9-6 9-16,2-5 3 0,9-5-5 15,1-3-6 1,3-5-54-16,-2-2-57 15,-10-3-182-15,-3-1-208 16,-9-4 279-16</inkml:trace>
  <inkml:trace contextRef="#ctx0" brushRef="#br0" timeOffset="153069.71">16168 13895 1486 0,'-6'19'242'0,"2"5"288"16,1 6-218-16,2 9-117 15,1 5-49-15,0 7-92 16,0-2-33-16,2-4-76 16,3 1-50-16,0-9-191 15,5 1 168-15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0T16:32:41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11112 5159 1183 0,'-2'0'135'15,"3"1"273"-15,9 0-430 16,4-1 4-16,0-5 38 15,6-4 31-15,10-1 41 16,5-2 8-16,23 4-25 16,15 2-24-16,34 6-33 15,13 4-14 1,34 8-34-16,8 2-55 0,7 0 51 16</inkml:trace>
  <inkml:trace contextRef="#ctx0" brushRef="#br0" timeOffset="4214.29">7408 5042 1147 0,'0'0'65'16,"3"3"63"-16,1 0-93 16,6 0 59-16,2-3 26 0,12-2 31 15,8-5 0-15,23-1-49 16,14 0-20-16,25 3-35 15,14 3-16-15,27 8-24 16,5 5-23-16,21 7-158 16,6 2-293-16,-15-4 274 15</inkml:trace>
  <inkml:trace contextRef="#ctx0" brushRef="#br0" timeOffset="23436.75">12762 816 594 0,'5'-3'148'0,"5"-4"166"15,-3 9-96-15,3-12-37 16,2 8-30-16,-6-4-34 16,-2 4 0-16,-5 16-12 0,-8 6-12 15,-1 17-24-15,1 0-16 16,-5 12-30-16,9 3-11 16,2 6-11-16,6 3-1 15,8-3-13-15,-2-4-25 16,-1-12-47-16,-2-8-27 15,-1-10-109-15,-3-4-98 16,-6-8 185-16</inkml:trace>
  <inkml:trace contextRef="#ctx0" brushRef="#br0" timeOffset="23686.47">12501 765 1399 0,'-1'-18'142'0,"-3"7"139"16,0-1-110-16,-5 4-36 16,-4-2-34-16,3-4-53 15,6-8-14-15,6 3-19 16,0 0-2-16,12 1 0 16,5 5 7-16,10-2 22 15,11 1 12-15,21-1 13 16,1 2-8-16,16 3-27 15,-4-4-21-15,-11 7-118 16,-11 6-96-16,-19 5 108 16</inkml:trace>
  <inkml:trace contextRef="#ctx0" brushRef="#br0" timeOffset="24269.9">13047 897 1397 0,'1'1'71'0,"-2"4"-26"0,-1 19 55 15,0 0-47-15,-3 15-28 0,4 1-10 16,3 1-12-16,3 1-1 15,7-12-2-15,2-4 0 16,4-8 2-16,3-8 3 16,6-12 21-16,7-9 15 15,3-14 41-15,-2-1 17 16,-4-9 17-16,-6 1-6 0,-9 5-40 16,-6 7-21-16,-4 17-39 15,-6 6-10-15,-4 23-2 16,0 7-2-16,-1 9-1 15,6-3-13-15,11-9-17 16,5-5-2-16,9-14 4 16,2-5 15-16,8-10 21 15,1-8 7-15,1-10 11 16,0-3 1-16,-4-10 15 16,0-2 6-16,-13-1 5 15,-8 2 8-15,-17 11-3 16,-14 8-7-16,-8 19-5 15,-6 11-8-15,-3 22-14 16,1 7-3-16,14 8-13 16,10-1-3-16,20-5 0 0,14-5-1 15,17-9-11-15,8-4-12 16,15-13-64-16,0-5-59 16,-3-10-234-16,2-4 219 15</inkml:trace>
  <inkml:trace contextRef="#ctx0" brushRef="#br0" timeOffset="24938.7">14730 793 640 0,'5'15'203'0,"-3"-3"148"16,6-7-112-16,-1-5 13 15,2-7-91-15,2 3-17 16,-5-5-16-16,-2 1-14 15,-7-3-28-15,-7-6-18 16,-10-4-35-16,-4 2-9 16,-10 5-16-16,-3 5-6 15,-7 16-1-15,-3 9-6 16,7 14-4-16,1 1 0 0,20 0 1 16,10-5-1-16,15-8 4 15,10-2 2-15,14-7 5 16,1-4 10-16,2-8 10 15,-5 3 6-15,-11-8 15 16,-2 1-1-16,-1-11-3 16,-2-6-4-16,2-2-12 15,-3 5-5-15,1 18-5 16,-3 3-5-16,-1 22-1 16,-1 7-2-16,-12 18-3 15,3 9 0-15,-4 8-23 16,0 0-26-16,6-4-84 15,1-4-49-15,3-15-116 16,7-10-68-16,4-14 207 16</inkml:trace>
  <inkml:trace contextRef="#ctx0" brushRef="#br0" timeOffset="25104.53">15097 819 1926 0,'0'-6'109'16,"0"23"-2"-16,-2 3 48 16,1-6-29-16,-2-10-82 0,1-10-167 15,0-3-125-15,-2-4 127 16</inkml:trace>
  <inkml:trace contextRef="#ctx0" brushRef="#br0" timeOffset="25242.21">15037 1129 1680 0,'4'15'281'0,"-1"-5"-77"15,1-13-62-15,0-6-71 0,-2-10-129 16,1-3-93-16,-6-3 83 16</inkml:trace>
  <inkml:trace contextRef="#ctx0" brushRef="#br0" timeOffset="25458.44">15323 719 1875 0,'-1'0'75'0,"4"1"19"0,-1 9 72 15,-5 2 2-15,-1 12-31 0,-3 3-53 16,1 14-42-16,-1 0-21 15,5 6-19-15,1 1-10 16,3-3-70-16,5-1-58 16,4-7-304-16,1-5 257 15</inkml:trace>
  <inkml:trace contextRef="#ctx0" brushRef="#br0" timeOffset="25786">15610 751 1707 0,'0'-3'75'0,"0"13"-16"0,-2 12 53 15,-2 3-20-15,-6 16-40 16,-5 7-23-16,-2 3-19 16,2-1-25-16,7-10-69 15,5-8-21-15,11-12-27 16,7-8 19-16,9-11 82 15,8-7 30-15,10-12 67 16,-1-3 24-16,-3-10 28 16,-3-6 10-16,-17-6-7 15,-7-5-15-15,-19-4-39 0,-8 1-23 16,-13 9-44-16,-7 11-9 16,-1 19-38-1,-1 8-44-15,6 10-165 0,6 6-326 16,15 4 338-16</inkml:trace>
  <inkml:trace contextRef="#ctx0" brushRef="#br0" timeOffset="26500.94">16139 918 2304 0,'3'-1'9'0,"-11"4"-5"0,-13 5-3 0,0 4-5 0,-1 9-9 16,1 3 0-16,10 2-10 0,5-2-6 0,8-6-3 15,4-2-4-15,6-7 17 16,5-2 11-16,6-5 14 16,2-3 18-16,0-6 30 15,0-2 12-15,4-7 12 16,0-2 4-16,-3-2-29 16,0-2-14-16,-4 8-19 0,-6 3-17 15,-8 11-15-15,-6 7-2 16,-7 11-5-16,0 6 4 15,-1 0 14-15,1-3 2 16,8-3 3-16,1-5 0 16,10-6 1-16,9-5 0 15,5-7 2-15,6-6-1 0,2-2 2 16,-2-2 1-16,1 2-3 16,-3 3-1-16,-2 5-9 15,-7 5-6-15,-13 9-7 16,-7 6-9-16,-10 5-17 15,-4 2-1-15,2-6-2 16,1-5 5-16,10-8 19 16,6-3 2-16,11-8 8 15,9-3 4-15,9-8 7 16,1-2 2-16,5 2 1 16,4 5-2-16,-5 14 0 15,-1 8-3-15,-5 16 3 16,-9 7 3-16,-6 6 3 15,-4 2 1-15,-7-4-21 16,0-6-33-16,0-14-203 16,1-2 159-16</inkml:trace>
  <inkml:trace contextRef="#ctx0" brushRef="#br0" timeOffset="42794.36">12854 1939 750 0,'15'-10'163'0,"-1"1"192"15,-3-1-96-15,-3 4-43 16,-2 1-38-16,-4 5-63 16,-1 3-23-16,-1 9-40 15,-5 6-20-15,2 11-25 0,-2 6-5 16,4 8-6-16,1 4-1 16,8-1-30-16,6-4-5 15,7-8 2 1,3-8 4-16,5-10 33 0,-4-6 8 15,0-12 30-15,1-5 11 16,-4-15 21-16,-4 0 3 0,-6-2-31 16,-3 2-11-1,-6 14-30-15,0 4-11 0,-1 17 0 16,1 9-4-16,5 10-11 16,2 2-2-16,15-4 1 15,6-4 4-15,10-9 20 16,0-4 17-16,-8-11 28 15,0-5 9-15,-11-14 15 16,-5-4 8-16,-4-7-7 16,-7-9-5-16,-6-3-17 15,-1-5-20-15,-9-7-20 16,4 3-6-16,0 3-27 16,6 8-18-16,6 10-67 15,2 6-50-15,6 7-107 16,6 1-87-16,4 8 198 15</inkml:trace>
  <inkml:trace contextRef="#ctx0" brushRef="#br0" timeOffset="43096.95">13638 2087 773 0,'7'10'146'15,"2"-2"46"-15,6-3 0 16,3-4-53-16,6-5-65 15,3-3-10-15,1-5-20 16,-3 1-5-16,-1-2 8 16,-4 1 8-16,-6 0 16 15,-6 1 18-15,-14 5 25 16,-5 1-5-16,-14 6-9 16,-3 6-18-16,-10 10-42 15,-6 5-10-15,3 4-20 16,5 2-8-16,17 0-8 15,6-2-11-15,13 2-39 16,6 0-26-16,12-1-51 16,8-2-21-16,13-7-97 15,6-4-71-15,7-6 181 0</inkml:trace>
  <inkml:trace contextRef="#ctx0" brushRef="#br0" timeOffset="43494.18">14137 2297 1175 0,'37'-13'202'0,"-9"-3"191"0,-15 0-71 15,-17 4-107-15,-12-1-51 16,-11 12-87-16,-5 2-21 0,-8 12-40 16,6 4-11-1,9 5-11-15,5 1-14 0,17-1-27 16,7-1-9-16,12-6-17 16,6-1 5-16,8-7 24 15,3-4 13 1,-3-7 24-16,1-5 7 0,-7-9 11 15,-1-7 4-15,-7-11 17 16,-7-5 4-16,0-14 12 16,-3-7 6-16,-2-6-1 15,0-4 4-15,-3 2 4 16,-1 10-5-16,0 15 3 16,0 15-1-16,-4 18-12 15,0 10-3-15,0 18-18 16,-1 10-5-16,0 26-10 15,2 10-2-15,-3 16-8 16,3 4-6-16,1-2-29 16,5-4-26-16,6-15-67 15,6-6-39-15,7-15-119 16,6-7-125-16,8-16 235 0</inkml:trace>
  <inkml:trace contextRef="#ctx0" brushRef="#br0" timeOffset="44094.1">15229 1838 1115 0,'1'0'140'0,"11"-3"16"16,1 1 132-16,-1 1-50 0,-1 2-17 15,-8 13-81-15,-3 8-46 16,-7 18-44-16,-4 11-12 15,-5 10-23-15,-1 7-24 16,5-3-78-16,4-4-50 16,6-10-139-16,2-10-111 15,6-11 219-15</inkml:trace>
  <inkml:trace contextRef="#ctx0" brushRef="#br0" timeOffset="44298.36">15494 1770 1294 0,'7'9'168'15,"-3"10"168"-15,0 9-105 0,-7 17-37 16,-6 5-56-16,2 9-79 16,-3 0-22-16,-1 1-18 15,5-1-24-15,-5-6-88 16,5-3-72-16,1-12-369 15,4-5 313-15</inkml:trace>
  <inkml:trace contextRef="#ctx0" brushRef="#br0" timeOffset="44469.39">15764 1895 1301 0,'0'0'174'0,"2"3"-61"15,-2 7 251-15,-2 0-179 0,-4 1-34 16,-1-4-29-16,1-8-161 16,1-4-74-16,4-5-406 0,1 3 326 15</inkml:trace>
  <inkml:trace contextRef="#ctx0" brushRef="#br0" timeOffset="44600.55">15713 2259 1886 0,'0'14'140'0,"0"-8"30"16,1-6-40-16,2-12-135 15,3-6-121-15,-1-5 62 16</inkml:trace>
  <inkml:trace contextRef="#ctx0" brushRef="#br0" timeOffset="45156.93">16403 1785 1272 0,'6'-1'172'0,"1"1"-32"0,-6-1 167 16,-2-1-96-16,-15 0-21 15,-5 0-64-15,-11-4-73 16,-3-1-12-16,-4-2-23 16,-1 1-12-16,4 6-4 15,2 2-2-15,12 6-1 0,3 3-2 16,11 5 4-16,4 1 5 16,7 4 6-16,3 1 5 15,2 2-7-15,0 1-3 16,-4 1-4-16,-1-2-3 15,-3-1 5-15,-1 0 0 16,-3-8 0-16,2-1 0 16,1-5 0-16,1-1 0 15,2 0 2-15,6-1 9 0,7 1 5 16,9 1-6-16,14 3-3 16,5 1-8-16,3 5-7 15,-1 1 5-15,-6 2 0 16,-3 2-2-16,-12-2 0 15,-2 1 0-15,-16-1-2 16,-6-2 2-16,-20 0-7 16,-12 0-2-16,-15 0-17 15,-9-3-10-15,-4-3-34 16,2-2-22-16,8-8-59 16,9-2-45-16,17-11-98 15,14-2 151-15</inkml:trace>
  <inkml:trace contextRef="#ctx0" brushRef="#br0" timeOffset="45539.22">16793 1879 1808 0,'2'-20'161'0,"-5"-4"46"0,-10-2 4 15,-9 4-97-15,-10 8-41 16,-12 14-39 0,-2 12-14-16,-6 14-10 0,5 3-13 15,12 5-12-15,14-4-21 0,21-8-9 16,7-4 1-16,14-5 16 31,5-6 23-31,8-5 12 0,3-4 7 78,-4-8 15-78,5-6 7 0,-8-5 15 0,-1-2-2 0,-3 1 3 0,-8 2-3 0,-5 12 1 0,-2 6 2 0,-11 15-12 0,0 11-4 0,-4 12-19 16,-3 7-5-16,2 5-8 16,3 1-6-16,0-1-43 15,-1 0-27-15,3-6-100 16,-2-2-89-16,5-3 148 15</inkml:trace>
  <inkml:trace contextRef="#ctx0" brushRef="#br0" timeOffset="45945.53">17190 2099 1769 0,'-4'13'49'16,"5"19"121"-1,-2 4-36-15,1 1 3 16,-4-2-96-16,0-3-28 16,-2-3-31-16,0-2-29 15,-2-4-64-15,-4-3-37 16,-2-5-50 0,3-4-3-16,2-7 45 0,4-4 40 0,3-12 111 15,1-5 63 1,1-15 69-16,2-10 26 0,4-14 19 15,4-5-21-15,8 7-16 16,0 9-12-16,5 16-33 16,1 6-12-16,1 11-28 15,-2 3-11-15,2 9-11 16,-2 4 1-16,-5 6-9 16,6 6-5-1,-9 0-14-15,-4 2-6 0,-10-3-13 16,-4-1-7-16,-14-4-47 15,-6-2-28-15,-3-4-97 16,-3-3-94-16,-8-2 165 16</inkml:trace>
  <inkml:trace contextRef="#ctx0" brushRef="#br0" timeOffset="46377.11">17476 2139 1991 0,'0'1'22'0,"-2"6"0"0,-2 7 24 0,-1-3-15 0,-2-4-6 0,0-2-10 16,5-5-10-16,2-3-1 16,5-4-4-16,6-3-2 0,2-7 5 15,6-4 6-15,3-2 8 16,4 0 2-1,1 9-4-15,-8 7-5 0,-3 13-6 16,-6 7-4-16,-5 7-1 16,-1 1-4-1,-5-2-22-15,0 0-12 16,1-9-14-16,0 0-1 16,6-8 23-16,4-3 13 0,2-7 18 15,2-5 11-15,4-6 26 16,1 0 8-16,4-4 9 15,2 2-5-15,-3 10-14 16,0 8-5-16,-2 21-6 16,-3 11 4-16,0 15-1 15,1 3-4-15,1 1-7 0,5-4-24 16,6-6-87 0,6-5-79-16,-1-12 88 0</inkml:trace>
  <inkml:trace contextRef="#ctx0" brushRef="#br0" timeOffset="76214.16">2599 10047 943 0,'-5'15'123'15,"2"-1"105"-15,5-4-123 16,0-1-4-16,5-2-10 15,1-3 11-15,5 1-8 16,0-2-16-16,2 1-28 16,-2 2-15-16,-1 1-23 15,-4 1-7-15,3 3-5 16,2-2-3-16,2-2-7 16,4 1 0-16,6-8 1 15,7 0 3-15,12-3 6 16,4-3 4-16,9 3 8 15,0 2 7-15,0 3 17 16,3 3 3-16,8 3-4 16,2 0-9-16,-1 3-20 15,-2-3-4-15,-9-1-6 16,0 3 2-16,4-3-1 0,7 0-2 16,3-1-2-16,-1-6-2 15,4 3 1-15,-2 1 2 16,9 2 3-16,9 4 1 15,-5 0 2-15,2-1 0 16,0-1 1-16,1-2 0 16,5-3 3-16,1-3-2 15,2-5 1-15,-3-4-2 16,9 0-9-16,-3-1-1 16,4 0 0-16,1 6-1 15,-3-1 9-15,1 3 1 0,4 5-2 16,-3-5 0-16,0 0 0 15,8-2-1-15,-1-12 2 16,2 3 1-16,9 4 3 16,-7 1 1-16,-4 5 0 15,1 4-2-15,-13-2-1 16,2-2-1-16,-1 8-1 16,-5-1-1-16,9-1 1 15,-1 2 0-15,1-11 1 16,0-6-1-16,3 3 1 15,-1-7 0-15,4 8 1 16,4 9 0-16,-11-1-3 16,0 3-49-16,-8 3 35 15</inkml:trace>
  <inkml:trace contextRef="#ctx0" brushRef="#br0" timeOffset="-159682.83">2503 5212 747 0,'4'-2'77'0,"-5"-1"42"16,-4 0-35-16,-7 1-24 15,2 1 21-15,-1 0 52 16,5-1 14-16,-1-2-12 16,6-1-24-16,-1 1-49 0,2 0-18 15,7 4-22 1,-2 0-1-16,10 3 7 0,1-1 2 15,8 4-2-15,3-3-4 16,12 1-8-16,5 2-1 16,6-5 6-16,9-1 1 15,13 0 2-15,3-4-1 16,11 1-8-16,3 2-3 16,7-2-7-16,11 3-1 15,4-1-2-15,0-3 0 0,5-1 1 16,2-3 0-16,9-1-1 15,5-1-1-15,5 1-1 16,3-1 0-16,7 1 2 16,2 2 0-16,1 2 1 15,9 1-2-15,-3 2-1 16,4 3 1-16,3 2-1 16,-7 0 1-16,10 0 1 15,-6-3 1-15,8 0 1 16,9-1 0-16,-7-3-2 15,6 0 0-15,2 4 0 16,-6 1 1-16,4 8 2 16,0 4 0-16,-9 4 0 15,0 4-1-15,-8 2 0 16,-1 1 0-16,-12-8 1 16,-4-6 1-16,1-1-2 0,-11-13 1 15,1-1-2-15,-7-4 1 16,-8-8-1-16,1 6 2 15,-15 0-1-15,-6 0 1 16,-17 2 0-16,-6 1 0 16,-12 1 6-16,-12 0 6 15,-21 1 8-15,-14 0 4 16,-16-1-7-16,-7-1-5 16,-11-1-7-16,-10-3-5 0,-15-2-1 15,-6 1-1-15,-12-3-3 16,-1 1 0-1,-7 0 0-15,-11 0-1 0,-13 1 0 16,-6 1 1-16,-16 0 1 16,-8 2 0-16,-16 0-1 15,-1-1-2-15,-17 1-4 16,-4 1 0-16,-3-2 0 16,-7 2 0-16,6 2 3 15,-2 0-1-15,1 4 2 16,7-1 0-16,-7 5 1 15,6 0 1-15,8 0 0 16,-4 0 1-16,9-4 0 16,-1-1 0-16,-4 0 0 15,5 0-1-15,-4 0 0 16,0 2 0-16,7 2-2 16,-2-1 1-16,5 3 1 15,10-1 0-15,10 4 0 0,2 0 0 16,12-1 0-16,0 2 0 15,1-1 0-15,12 1-1 16,3 0 0-16,8-1-1 16,10-1-8-16,10-2-4 15,11-3-1-15,9-4 2 16,14-1 7-16,6 0 4 0,8 1-4 16,5 3-2-1,4 1-11-15,5 1-6 0,1-5 1 16,7 2-1-16,10-1 7 15,6 2 6-15,15-3 0 16,7 2 3-16,14 3 0 16,7 1 0-16,15 5 0 15,3 2 1-15,12 4 3 16,3 0 0-16,13 4 3 16,8 1 0-16,7-2 1 15,7-1 1-15,3-6 4 16,5-3 3-16,9-1 3 15,-1-3 1-15,12 0-1 16,3 1 0-16,8 0 8 16,8 1 2-16,6 1 0 15,5 2-1-15,6 1-6 16,1 2-3-16,6-1-1 0,3-1-2 16,6 0-2-16,10-3-1 15,6-2-1-15,6-1 1 16,3-4-2-16,-3-3 1 15,-12-2-95-15,-5-1 68 16,-25-15-10-16</inkml:trace>
  <inkml:trace contextRef="#ctx0" brushRef="#br0" timeOffset="-151370.54">8972 7062 1179 0,'-4'7'87'0,"1"0"85"16,3-1-139-16,0-1 9 15,4-4-1-15,2-1 14 16,2-4 18-16,-1-1-5 0,-7 0-17 16,1-1-16-16,-1 6-30 15,2-2-9-15,1 6-11 16,1 4-3-16,5 2 4 15,4 2 7-15,8 1 32 16,5 0 9-16,12 0 31 16,2 0 15-16,10-2 0 15,7 2 1 1,11-2-19-16,3 1-12 0,4 1-16 16,-3-5-7-16,3 1-11 15,7 0-6-15,2-5-6 16,9 3-2-16,2-1-1 15,3-1 0-15,6 0 0 16,-3 1-1-16,6 1 1 16,0 1-1-16,5 4 0 15,-2-1 1-15,-6 1-1 16,0 2 1-16,-5-1 0 16,1 1 0-16,2 5-1 15,-3 1 1-15,-4-5-1 0,9 3 0 16,0-7-1-1,0-3-1-15,8-6 0 0,2-2 0 16,-4-6-1-16,2-5 1 16,-3 5 1-16,-4-2-1 15,-5 2 1-15,-2 5 0 16,1-2-16-16,-4-4-11 16,1 1-17-16,0-8-3 15,-3-6 16-15,6 1 10 0,-2-5 20 16,1 1 2-16,-11-2 0 15,-7 2 1-15,10 2-1 16,-4-3 0-16,-5-2-1 16,4 1 0-16,-11 0 6 15,4-2 5-15,4 6 5 16,-11-3-1-16,-5 0-4 16,-5 5-5-16,-9-4-4 15,2 5 0-15,-6 3-4 16,-2 1-6-16,-13 5 0 15,-1 2 0-15,-13 5 0 16,-17 2 4-16,3 1 0 16,-21 1 2-16,-9 1 4 15,2 3 2-15,-10-1 6 16,-4-1 2-16,-1 1 10 16,-3 1 6-16,-1 2 8 15,-6-2-4-15,-2 8-9 0,-13-3-10 16,-17-3-11-1,-3 7-1-15,-12-15-2 0,4-3 1 16,-7 1-1-16,-1-4 1 16,-6 2-1-16,5 3 1 15,-4-1 1-15,-3-1 0 16,6 3 5-16,-2 0 3 16,1-3 5-16,2 6 4 0,-3-1 6 15,-3 1-3 1,4 0-3-16,-5-3-3 0,1-3-10 15,-8-9-1 1,1 3-3-16,3-1-2 0,-1-1 0 16,0 0 1-16,-6 1-7 15,-3-1-5-15,1 4-3 16,-1 4-2-16,7 2 5 16,3 1 6-16,7 1 2 15,8 1 1-15,7 0 0 16,8 0-4-16,8-2 2 15,7-1 1-15,24-2-3 16,7 0 3-16,20 1-7 16,7 2-9-16,7 0-5 15,10 2 1-15,7 3 9 16,11 1 15-16,15 0 11 16,8-3 0-16,27 1 1 0,2-2-4 15,22-1 5 1,13 0 4-16,16-2 7 0,17 1 0 15,27 0 4-15,9 3-7 16,26 4-8-16,10 3-3 16,12 8-10-16,16 8 1 15,4 9 0-15,5-3-4 16,8 8-59-16,-11-6-75 16,2-4 79-16</inkml:trace>
  <inkml:trace contextRef="#ctx0" brushRef="#br0" timeOffset="-107877.16">2706 13136 1220 0,'-3'8'228'0,"-2"5"307"16,1 4-314-16,-3 4-109 15,1-1-30-15,1-5-59 16,2-2-12-16,8-10-11 16,2-6-4-16,12-7 1 15,4-5 1-15,10-2 1 16,12 4-2-16,18 7-2 16,1 1-2-16,15 7-4 15,6 1 0-15,19 2 0 16,7 2 3-16,5-4 4 15,6 0 2-15,2 1 2 16,5 1 1-16,16-1-1 16,4 2 0-16,3-1 0 15,12 0-1-15,3 6 4 16,3 3-1-16,10 4 2 16,-6 3-1-16,13-4-3 15,-3-3-1-15,12-7-2 16,8-5 0-16,10-6 2 0,5-5-1 15,18-3 3-15,5 4-7 16,14 4-3-16,15 7 3 16,3 17-4-16,3 4 10 15,6 15-53-15,-7 8-34 16,7 6-138-16,9 3-355 16,-13-9 363-16</inkml:trace>
  <inkml:trace contextRef="#ctx0" brushRef="#br0" timeOffset="-61256.48">13798 12591 552 0,'6'-5'121'0,"0"1"128"16,-2-2-93-16,-4 0-18 16,0 1 8-16,-3-2 7 15,3 3 11-15,3 2 1 16,-3 2-22-16,0-3-21 16,0 4-43-16,-2 2-12 0,1 7-32 15,1 4-12-15,-7 9-3 16,-2 6-1-16,-9 7-5 31,-8 3-6-31,-14 6-20 0,-2-1-16 0,-2 1-41 16,-1-4-14-16,10-7-41 15,1-4-28-15,7-10-97 16,5-6-97-16,6-8 193 16</inkml:trace>
  <inkml:trace contextRef="#ctx0" brushRef="#br0" timeOffset="-60900.95">13527 12482 1030 0,'-7'8'144'0,"0"6"141"16,-1 1-90-16,3 4-49 15,1-1-6-15,8-2 2 16,7-1-8-16,13 0-11 16,6 1-22-16,15 7-40 15,7 4-14-15,0 10-36 0,0 6-11 16,-12 7-52-16,-9-3-31 15,0-1-74-15,-4-3-42 16,-2-15-105-16,2-1-76 16,-7-16 208-16</inkml:trace>
  <inkml:trace contextRef="#ctx0" brushRef="#br0" timeOffset="-60357.58">14427 12475 1201 0,'-3'11'121'0,"-2"1"107"15,2-2-45-15,-1-2-23 16,0-2-8-16,1-2-19 16,2-2-8-16,4-3-31 15,5-3-13-15,5-1-21 0,7-1-15 16,9-1-16-1,8 1-10-15,4 2-15 0,1 1-3 16,-7 4-1-16,-5 4 0 16,-12 5-2-16,-3 5-5 15,-15 10-20-15,-4 4-14 16,-15 11-40-16,-4 5-22 16,-11 4-14-16,-5 0 16 15,-3-6 44-15,5-5 29 0,5-11 44 16,9-2 13-16,13-8 18 15,2-2 13 1,15-3 18-16,5-1 3 0,19 0-12 16,13 1-13-16,13-1-29 15,5-2-17-15,12-1-29 16,1-1-17-16,12-5-83 16,7-2-131-16,-1-1 147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0T16:39:43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9982 1004 887 0,'0'10'119'0,"0"-1"97"15,0 2-42-15,0-3-74 16,0 1-29-16,0-3-38 15,0-2-3-15,2 0 11 16,-2-4 8-16,2 1 21 16,1-5 5-16,3-6-1 15,-1-2-4-15,-3-1-22 16,-1-4-3-16,-8 2-11 16,-1 1-4-16,-6 1 9 15,-4 3-5-15,-6 5-9 0,-2-1-4 16,-2 4-14-16,-2 2-6 15,1 4 0-15,1 8-1 16,8 7-5-16,1 4 1 16,14 7-2-16,5-1-1 15,13-1 3-15,9-1 1 16,8-11 2-16,3-2 1 16,-4-8 3-16,-1-1 1 15,-8-7 3-15,-4-6 2 0,-7-2 10 16,-4-4 1-16,-6-2-1 15,-6-1-1-15,0-3 4 16,0 2 2-16,5 6 3 16,2 10 7-16,0 2-9 15,3 13-3-15,-2 11-6 16,3 9-10-16,-4 7-6 16,1 4-4-16,0 4-23 15,1 2-33-15,1-2-113 16,-1-2-94-16,0-12 138 15</inkml:trace>
  <inkml:trace contextRef="#ctx0" brushRef="#br0" timeOffset="461.69">10104 967 1410 0,'4'-1'195'0,"-2"-3"115"16,4 0-96-16,0-2-15 16,5 3-93-16,1-1-30 15,5 4-37-15,3 2-12 16,4 0-16-16,3 8-7 16,-4 5-1-16,-1 3-3 0,-10 5-12 15,-6 0-10-15,-17 4-14 16,-6 2 1-16,-11 0 10 15,-7-4-3-15,4-6 10 16,5-6 2-16,7-7 4 16,8-3 12-16,9-3 6 15,2-2 3-15,11 0 4 16,6 1 5-16,12 1 4 16,5 1 1-16,3 6-4 15,-1 3-5-15,-8 5-9 16,-6 3-2-16,-8 5-4 15,-6 1-2-15,-13 5 0 16,-4 0-1-16,-14 3-3 16,-1-1-3-16,-7-4-9 15,-4-3-13-15,2-7-44 16,1-3-27-16,10-13-138 16,5-7-81-16,9-16 176 15</inkml:trace>
  <inkml:trace contextRef="#ctx0" brushRef="#br0" timeOffset="963">10746 990 1352 0,'0'5'180'0,"-1"6"71"16,2 8-86-16,-1 4-11 16,2 8-116-16,-1 6-23 15,-1 1-29-15,4 3-32 16,-5-6-112-16,0-5-118 16,-1 2 145-16</inkml:trace>
  <inkml:trace contextRef="#ctx0" brushRef="#br0" timeOffset="1151.59">10520 1183 1639 0,'7'12'140'0,"5"-3"81"15,10-1-29-15,16-6-29 16,5-2-56-16,12-5-63 15,0-3-23-15,-3-5-80 16,1-1-73-16,-7-1 70 16</inkml:trace>
  <inkml:trace contextRef="#ctx0" brushRef="#br0" timeOffset="1659.53">11404 1187 1122 0,'10'2'152'0,"1"2"104"16,6-1-19-16,9-3-59 15,4 1-50-15,11-2-63 16,3-2-21-16,-2-2-66 15,0 2-53-15,-6-3-215 16,-3 2 176-16</inkml:trace>
  <inkml:trace contextRef="#ctx0" brushRef="#br0" timeOffset="2077.48">12288 1042 1314 0,'-15'39'59'0,"-4"5"-21"16,2 2 1-16,-4 1-7 16,1 1-31-16,3-5-28 15,-2-6-4-15,6-9 5 16,4-8 5-16,3-12 27 15,5-7 15-15,1-14 24 16,2-7 19-16,4-12 49 16,4-6 0-16,3-16 18 15,-1-6-5-15,3-6-28 16,1 2-3-16,4 16-10 16,2 7-4-16,1 22-7 15,1 9-4-15,-2 14-21 16,0 9-7-16,1 11-16 15,1 10-6-15,-2 9-10 0,-3 5-3 16,-7 1-34-16,1-2-26 16,-5-6-65-16,-3-3-50 15,-1-7-119-15,2-3-109 16,-3-8 220-16</inkml:trace>
  <inkml:trace contextRef="#ctx0" brushRef="#br0" timeOffset="2301.42">12245 1248 2433 0,'17'0'19'0,"3"2"-19"0,18-2-5 0,10-3-130 0,-5-4-60 16,2-16 93-16</inkml:trace>
  <inkml:trace contextRef="#ctx0" brushRef="#br0" timeOffset="3727.9">10394 2066 281 0,'-5'-1'29'0,"-1"1"24"16,-1 1-37-16,1 2-20 15,-1 3 0-15,1 4 7 16,1 0 40-16,4 5 84 16,2-1 36-16,2 3 54 15,1 2-18-15,-1-1-50 16,-3 0-18-16,0-3-20 15,0-1-2-15,-4-5-7 0,1-3 1 16,-1-6 0 0,1-1-5-16,-1-7-15 0,4 2-11 15,-3-8-25-15,3-1-9 16,-1-2-5-16,-4-8-6 16,1 5-12-16,-4 0-3 15,-1 5-11-15,-3 7 0 16,-10 5-6-16,-3 3-6 0,-13 12-3 15,-2 9-3-15,1 11-4 16,3 7-1-16,16-1 2 16,5-3 2-1,18-11 11-15,10-7 7 16,14-13 19 0,7-2 11-16,7-7 13 0,2-5 2 15,-4-4-10-15,-6-4 1 0,-9 1-9 16,-7 1-1-16,-6 4 2 15,-5 5-6-15,-1 5 3 16,-2 5-2-16,-3 13-7 16,0 7-3-16,0 11-9 15,-3 2-4 1,3 3-31-16,0-3-27 16,2-7-75-16,5-3-63 0,4-16-162 15,2-6-136-15,9-13 270 0</inkml:trace>
  <inkml:trace contextRef="#ctx0" brushRef="#br0" timeOffset="4034.06">10559 2196 1506 0,'-7'6'135'16,"-1"10"63"-16,-1 6-46 16,-1 14-89-16,4 3-29 15,3 6-23-15,6-2-8 16,8-9-5-16,6-7 1 15,11-16 9-15,2-5 12 0,3-10 27 16,-2-6 12-16,-3-6 16 16,-8-4 3-1,-9-7 1-15,-4-3-7 0,-9-5-19 16,-9-5-12-16,-5 2-25 16,-1 1-10-16,-8 10-22 15,2 8-15-15,-4 12-49 16,1 6-39-16,7 7-118 15,6 4-119 1,11 12 198-16</inkml:trace>
  <inkml:trace contextRef="#ctx0" brushRef="#br0" timeOffset="4492.51">11052 2312 779 0,'-3'7'161'0,"3"-2"125"15,6-2-19-15,15-3-56 16,6-2-34-16,16-4-50 16,8-3-24-16,13-2-63 15,4 0-22-15,10 2-80 16,-2 2-66-16,-10 3 71 0</inkml:trace>
  <inkml:trace contextRef="#ctx0" brushRef="#br0" timeOffset="4983.72">12125 2170 968 0,'-12'20'146'0,"-2"4"214"16,3 5-210-16,1 1-15 16,5-1-55-16,-1 2-72 15,-2-1-4-15,6-5-3 16,-3-2-2-16,5-9-17 15,0-2-8-15,0-11 9 16,-1-1 9-16,2-10 37 16,3-4 24-16,2-10 28 15,2-7 13-15,5-14 9 16,-2-7-2-16,9-9-17 16,2-1-15-16,1 7-20 15,1 7-7 1,-4 15-6-16,-3 10 1 0,-5 14-1 0,1 9-7 15,-2 14-8 1,2 9-6-16,-3 13-7 16,1 6 0-16,5 3-4 0,-1 3-1 15,3-2-6-15,0-1-15 16,-5-8-41 0,1-2-32-1,-1-10-97-15,-5-3-56 0,-3-9-257 16,-5-1 280-16</inkml:trace>
  <inkml:trace contextRef="#ctx0" brushRef="#br0" timeOffset="5170.47">12139 2199 1699 0,'1'18'164'0,"9"-4"68"0,6-2-18 16,11-10-111-16,4-2-51 0,6-11-90 15,-4 0-67-15,2-4-407 16,-2-7 321 0</inkml:trace>
  <inkml:trace contextRef="#ctx0" brushRef="#br0" timeOffset="5356.22">12632 2213 1660 0,'-5'0'48'0,"23"0"-36"15,24-8 11-15,4-1-379 16,9-1 242-16</inkml:trace>
  <inkml:trace contextRef="#ctx0" brushRef="#br0" timeOffset="59467.64">2870 5170 563 0,'-22'1'54'0,"-1"3"50"15,6 4 22-15,1-2 45 16,7 4 11-16,3-5 8 16,6-3-26-16,14-1-57 15,5-4-25-15,20-1-44 16,-1-9-15-16,14-2-19 16,6-1-3-16,4-5-2 15,18 1-2-15,17-1-3 16,9 1-1-16,29 7 0 15,14 4 0-15,19 10 0 0,19 3 1 16,8 4-2-16,14 4-2 16,26 0 5-16,3 2-1 15,32 1 4-15,-6-5 1 16,9-3-59-16,2-3-114 16,-10-13 105-16</inkml:trace>
  <inkml:trace contextRef="#ctx0" brushRef="#br0" timeOffset="65957.73">2038 12221 781 0,'-6'1'120'0,"1"1"107"16,-4 2-45-16,4-3-56 16,2 0-6-16,3-3 4 15,2-3 8-15,10-4 4 16,-4-3 3-16,7-5-6 16,5-3-14-16,-6-4-25 15,8 3-24-15,3 4-39 16,1 8-14-16,4 11-17 0,1 7 0 15,-3 11-1-15,-2 7 0 16,-8 5 1-16,-5 3-1 16,-8 4 0-16,-7-3-2 15,-10 3-9-15,-3 0-4 16,-7-4-4-16,-3 2-1 16,-2-6 3-16,0-2 4 15,3-3 6-15,-1-4 1 16,10-4 4-16,5-3 1 15,10-3 7-15,8-3 6 0,10-1 12 16,9 1 4-16,10-5-5 16,1-2-5-16,15-8-11 15,5-4-3-15,3-6-78 16,1-4-80-16,-5-2 86 16</inkml:trace>
  <inkml:trace contextRef="#ctx0" brushRef="#br0" timeOffset="66352.72">2627 12038 1673 0,'-9'20'174'16,"-5"-1"106"-16,4-4-106 0,-1-3-42 16,2 2-69-16,0 1-26 15,-1 7-29-15,0 1-4 16,1 3-4-16,1 1-2 16,6-3-1-16,5-3-2 15,9-7 9-15,5-3 11 16,10-3 17-16,1-3 7 0,10 0-5 15,0-1-8-15,0-2-13 16,-2 2-5-16,-6 4-3 16,-5 3-7-16,-10 13-35 15,-8 7-29-15,-15 13-79 16,-6 5-53-16,-8 4-164 16,1-4-141-16,4-9 278 15</inkml:trace>
  <inkml:trace contextRef="#ctx0" brushRef="#br0" timeOffset="66781.05">2459 12209 1156 0,'5'1'224'0,"7"-1"272"15,-1-5-209-15,15-8-93 16,6-7-46-16,5-16-72 0,13-3-33 15,4-5-26-15,10 1-8 16,12 14-9-16,-8 7 0 16,-6 21-1-16,-16 10 0 15,-21 20 1-15,-5 13 2 16,-11 16-3-16,-5 3-2 16,-5 4-8-16,1-1-3 15,3-5-1-15,-1-7 1 0,9-10 5 16,1-7 4-1,10-18 3-15,5-9 1 0,3-20 9 16,8-8 9 0,4-15 22-16,-1-8 10 0,-7-5 9 15,-8-5 0-15,-15-1-1 16,-6 2-6-16,-22 6-14 16,-11 5-6-16,-23 11-20 15,-12 7-11-15,-1 19-32 16,5 10-21-16,10 25-49 15,7 6-23-15,9 7-115 16,7-6-97-16,10-11 188 16</inkml:trace>
  <inkml:trace contextRef="#ctx0" brushRef="#br0" timeOffset="67054.96">2199 13186 1948 0,'51'-12'234'0,"17"-6"137"15,39-21-170-15,17-12-78 16,45-20-103-16,2-10-64 16,28-18-134-16,3-3 111 15</inkml:trace>
  <inkml:trace contextRef="#ctx0" brushRef="#br0" timeOffset="98218.27">2463 15332 624 0,'-3'-1'128'16,"0"0"93"-16,0 3-64 15,-3 0-24-15,4 1-25 16,-2-1-7-16,4-1 10 16,4 0 2-16,-1-1 2 15,4 1-3-15,1-1-22 16,1 0-9-16,12 0-28 15,-1-3-4-15,10-1-21 0,-5-1-8 16,-6 3-5 0,-2 1-8-16,-3 7 5 0,-4 6 0 15,-7 9-4-15,-2 6 2 16,-7 8-4-16,-8 4-2 16,-5 7-9-16,-4 0-8 15,-3 1-8-15,-6 0-2 16,6-1 6-16,2-1 3 15,7-2 9-15,8-2 2 16,7-8 5-16,5-3 7 0,10-9 11 16,6-5 2-16,7-6 0 15,6-5-7-15,2-7-4 16,2-7-38-16,1-11-150 16,-1-6-152-16,-1-10 162 15</inkml:trace>
  <inkml:trace contextRef="#ctx0" brushRef="#br0" timeOffset="98518.18">2984 15395 1483 0,'-13'29'77'0,"-2"3"13"0,4 2-27 16,-3-2-45-16,3-2-9 15,6-6-9-15,5-9 2 16,11-7 23-16,5-3 22 16,14 1 40-16,-3-5 23 15,3 1-7-15,-1 0-13 16,-5 0-34-16,2 4-20 16,-6 5-18-16,-6 4-5 15,-9 6-24-15,-6 4-28 0,-8 6-79 16,-7 5-56-1,-1 5-159-15,-1 2-123 0,0-1 255 16</inkml:trace>
  <inkml:trace contextRef="#ctx0" brushRef="#br0" timeOffset="98734.62">2956 15464 551 0,'8'-35'153'15,"1"5"146"-15,-1 21-55 16,0 8-16-16,3 11-40 16,-2 5-28-16,8-1-43 15,5-4-16-15,9-9-28 16,6-6-16-16,10-10-26 16,10-4-10-16,5-6-57 15,-1 0-66-15,-2 2 56 16</inkml:trace>
  <inkml:trace contextRef="#ctx0" brushRef="#br0" timeOffset="99062.45">3677 15582 1498 0,'10'3'143'0,"1"4"86"15,3 1-33-15,8 0-87 16,8 3-34-16,9-4-46 15,3-1-14-15,7-4-9 16,0-1-5-16,3-3-12 16,0-2-28-16,-3-1-76 15,0-1-65-15,-12 0 89 16</inkml:trace>
  <inkml:trace contextRef="#ctx0" brushRef="#br0" timeOffset="99334.37">4055 15454 1043 0,'12'13'233'0,"3"1"261"15,5 0-283-15,6 1-29 16,5-1-82-16,-1-1-23 16,4 3-40-16,-2 0-14 15,-3 2-12-15,-1 0-6 16,-6 2 7-16,-6 3 3 0,-9 6 5 15,-8 2 2-15,-14 5-2 16,-10 2-4 0,-14 2-11-16,-7-2-13 0,-21-8-63 15,-4-6-61-15,-2-11-196 16,8-6 182-16</inkml:trace>
  <inkml:trace contextRef="#ctx0" brushRef="#br0" timeOffset="101430.94">5406 15442 589 0,'-5'-2'141'0,"2"2"113"0,-5 8-71 15,-1 5-36-15,0 2-31 16,-6 2-12-16,3-3-15 16,-1-4 0-16,4-7-14 15,-2-4-5-15,2-6 0 16,-1 1-3-16,-3-1-6 15,-4 1-5-15,-2 4-19 0,-3 2-8 16,2 7-18-16,1 5-7 16,-4 10-5-1,5 5-4-15,-4 9-2 16,1 4-1-16,8 4-1 0,6 0 0 16,10-5 3-16,8-3 2 15,9-8 4 1,-1-4 0-16,8-3 0 15,2-1 2-15,0-2 0 0,3-2 1 16,2-3-3-16,3-4 5 16,1-9-106-16,1-5-89 15,-2-13 107-15</inkml:trace>
  <inkml:trace contextRef="#ctx0" brushRef="#br0" timeOffset="101716.03">5825 15551 1666 0,'1'24'183'15,"1"1"115"-15,2 1-110 16,-3 3-54-16,0 6-73 16,-1 3-30-16,0 8-30 15,-1 3-6-15,-2 11-46 16,1 0-33-16,2-2-107 16,1-4-89-16,3-21 157 15</inkml:trace>
  <inkml:trace contextRef="#ctx0" brushRef="#br0" timeOffset="101992.85">5654 15743 1181 0,'-3'4'227'0,"-4"-1"217"0,1-5-221 16,1-3-39-1,7-2-75-15,1 1-19 0,10 2-40 16,1 3-16-16,14 6-25 16,5 3-12-16,11 3-39 15,5 0-21-15,4-2-68 16,-2-3-55-16,-2-6-83 16,-10-2-42-16,-6-9-169 15,-1-1 261-15</inkml:trace>
  <inkml:trace contextRef="#ctx0" brushRef="#br0" timeOffset="103293.69">6798 15706 823 0,'-1'0'78'16,"1"-1"65"-16,0-2-97 16,1 1-27-16,-1 0-15 15,0 2 6-15,-3 1 29 16,0 3 23-1,1 3 41-15,-1 1 17 16,-1 1-3-16,-1 2-14 0,-1-2-38 16,0 0-20-16,2-2-27 0,-1 2-8 15,-1 0-11-15,2 2-20 16,3 6-48-16,-4 3-19 16,7 3-3-16,1 0 19 15,4-5 46-15,2-2 21 16,3-7 12-16,9-2 8 15,-4-3 29-15,-1-4 17 16,2-7 42-16,-3-3 7 0,1-11 30 16,-3-2 10-1,-1-5-7-15,-4 1-3 16,-8 2-46-16,2 3-22 16,-13 5-30-16,-10 4-9 0,-9 6-15 15,-5 2-13 1,-3 5-41-1,1 2-21-15,10 2-29 0,5 0-10 0,21-4-5 16,6-1 9 0,17-7 24-1,7-1 17-15,11-3 39 16,3-1 9-16,1 5 8 0,-1 3 3 16,-4 12 11-16,-1 7 4 0,-13 14-1 15,-2 5-3-15,-12 7-45 16,-4 1-49-16,-3 2-58 15,-1-2-11-15,-3-5 31 16,2-7 51-16,-2-14 98 16,0-13 50-16,-5-1 77 15,0-13 25-15,-3-12 9 16,-1-5-17-16,5-5-46 16,4 2-22-16,8 4-47 15,6 4-22-15,7 3-27 0,3-1-13 16,7-5-35-16,6-2-40 15,6-8-131-15,-2-4-119 32,8-3 172-32</inkml:trace>
  <inkml:trace contextRef="#ctx0" brushRef="#br0" timeOffset="103945.84">7874 15535 1179 0,'-11'-17'143'0,"-1"-1"113"16,2 0-35-16,3 3-61 0,1 3-16 16,3 8-24-1,0 4-11-15,-1 8-36 16,2 8-18-16,0 15-34 0,2 7-16 16,0 17-23-16,2 7-24 15,5 13-60-15,2 3-49 31,7-3-90-31,0-8-3 0,4-24 54 0,1-16 56 0,-2-28 177 16,2-10 65 0,-6-13 57-1,0-4 25-15,-3-1-28 16,-4 1-25-16,0 9-37 0,-4 4-26 0,1 8-35 16,-1 8-13-16,0 12-19 15,4 7-21 1,5 15-56-1,4 5-13 1,8-1 1 0,3-6 18-16,5-13 49 0,-2-11 8 15,0-13 35-15,0-6 23 0,-7-8 34 0,-5-2 14 0,-12 0-11 16,-7-2-16 0,-16-1-28-16,-5 1-10 15,-13 0-27-15,-6 3-19 0,-10 1-53 16,-3 3-42-16,5 5-87 15,10 2-43-15,17 3-212 16,11-2 255 0</inkml:trace>
  <inkml:trace contextRef="#ctx0" brushRef="#br0" timeOffset="104668.55">8330 15828 553 0,'14'46'56'0,"0"0"61"0,1 2-135 16,1-2-80-16,1-5-10 0,4-13 31 16,1-8 54-1,4-16 161-15,0-5 80 0,2-10 56 16,-2-3 25-16,-3-6-37 16,-4-2-45-1,-4 1-44-15,-6 1-39 0,-4 10-49 16,-1 4-15-16,-1 10-29 15,0 7-11-15,3 8-25 16,0 2-21-16,7 2-29 16,2-3-8-16,3-8 3 15,0-5 12-15,2-8 25 16,-1-6 9-16,1-6 6 16,2-3 4-16,-4-2 24 15,-3 0 13-15,-6-1 16 16,-5 3 7-16,-6 3-7 15,-2 4-9-15,-3 9-13 16,-1 4-9-16,7 8-23 16,1 5-5-16,10 0-17 0,6-3-4 15,7-9 0 1,6-6 3-16,6-10 10 0,0-3 4 16,0-9 6-1,-4-3 10-15,-4 0 19 0,-2 1 7 0,-6 6 16 31,-6 2 2-31,-10 6 14 0,-3 3 6 16,-10 8 12-16,0 1-45 0,-4 11-28 16,-7 2-15-16,5 11-35 15,-1 4 20-15,6 8-41 16,10 1-16-16,6-7-22 16,6-3 5-16,11-17 33 15,4-9 17 1,5-6 29-16,1-5 8 0,2 4 4 15,-1 0 2-15,-3 8 1 16,5 5-1-16,-10 6-39 16,0 6-50-16,-10 8-108 15,-7 4-46 1,-8 0 19 0,-5-2 52-16,-2-12 154 0,4-7 86 0,0-14 124 15,3-7 32-15,11-11 1 16,1-4-19-1,15-8-88-15,3-5-35 16,5-2-42-16,3 0-23 0,3-1-21 0,1-1-50 16,0-11 33-16</inkml:trace>
  <inkml:trace contextRef="#ctx0" brushRef="#br0" timeOffset="125150.4">5571 11310 835 0,'4'6'165'0,"-4"2"157"0,3 2-37 16,-1 6-56-1,-2 0-25-15,6 8-41 16,-1-1-24-16,-1 6-56 16,1 5-28-16,0 10-40 0,-3 7-9 15,4 12-12 1,-3 3-23-16,1 2-92 0,0-4-74 15,4-13 95-15</inkml:trace>
  <inkml:trace contextRef="#ctx0" brushRef="#br0" timeOffset="125584.69">5327 11640 1674 0,'6'2'204'0,"8"-2"135"0,8-5-98 16,9-4-39-16,6-1-87 16,-2 0-39-16,-1 1-57 15,-2 3-12-15,0 1-12 16,-6 2-3-16,5 6-10 16,-5 3-4-16,7 10 3 15,-4 1 2-15,-3 6 4 16,-4 5-1-16,-9 4-2 15,-5 2-8-15,-6-1-6 16,-1-2 1-16,-2-10 3 0,0-3 6 16,1-9 10-1,0-8 4 1,3-7 15 0,1-7 12-16,-2-10 26 0,0-6 13 15,-2-7 2-15,-1-1-5 0,-3 4-12 0,-3 3-9 16,-4 14-8-16,-1 7-6 15,-3 15-15 1,-3 10-7-16,0 13-19 0,1 2-23 16,1-3-49-16,5-5-39 15,8-11-133-15,1-8-92 16,12-14 193-16</inkml:trace>
  <inkml:trace contextRef="#ctx0" brushRef="#br0" timeOffset="125723.96">5962 11812 1332 0,'7'25'157'0,"0"2"106"0,3 5-126 16,-5 1-53-16,4 15-104 16,-1 9-112-16,6 13 76 15</inkml:trace>
  <inkml:trace contextRef="#ctx0" brushRef="#br0" timeOffset="125979.86">6089 12313 1095 0,'-7'-57'303'0,"0"-17"358"0,-2-12-294 0,2-8-148 0,4 1-60 16,3 17-72-16,5 15-20 16,11 21-39-1,3 14-10-15,5 19-13 16,3 7-1-16,-5 9-2 0,-4 3 2 15,-7 7 3 1,-3 1 2-16,-10 6 4 0,-6 1 1 16,-10 1-2-16,-9-1-2 15,-4-5-12-15,0-4-10 16,1-12-31-16,3-3-36 31,3-12-117-15,1-8-88-16,11-9 145 0</inkml:trace>
  <inkml:trace contextRef="#ctx0" brushRef="#br0" timeOffset="126574.76">6748 11495 1419 0,'1'28'145'0,"-4"11"150"0,-2 3-130 0,1 7-55 0,-3 4-39 0,3-6-56 0,3 0-13 0,1-8-18 0,4-3-33 0,1-9-115 0,0-8-118 0,2-9 146 31</inkml:trace>
  <inkml:trace contextRef="#ctx0" brushRef="#br0" timeOffset="126924.78">7009 11678 1305 0,'5'-4'176'0,"0"-3"137"0,1 1-38 0,-5-1-76 0,-1-2-35 0,-1-2-69 0,-5-1-8 0,-4 0-44 0,-4 5-18 0,-4 7-10 0,1 4-7 16,1 8-7-16,2 3-1 15,6 4-1-15,2 1-2 16,4-4-2 0,2-2-3-16,4-2 0 0,1 2 2 15,8 3 4-15,-2-1-1 0,4 3 0 16,3-1-4 0,5 2-12-1,1 1-27 1,1 2-25-1,-1 0-15-15,-5 1-7 16,-3-1 24-16,-10 3 21 0,-6 1 17 0,-10-2 19 16,-6-2 8-16,-10-10 22 0,-4-5 14 15,-3-15 28 17,-1-5 10-32,9-8 4 15,3-3 0 1,12-1-7-16,9 0-2 0,11 2 1 0,5 1-6 0,8 1-19 0,0-1-9 15,4-3-15-15,-2 1-14 0,0-4-70 16,-3-4-67-16,-1-6-254 16,-1 0 218-16</inkml:trace>
  <inkml:trace contextRef="#ctx0" brushRef="#br0" timeOffset="127089.61">7353 11469 1316 0,'-15'27'281'0,"3"-1"340"0,-2-3-327 0,1-5-137 0,3-3-63 0,3-11-82 16,5-4-22-16,-1-7-57 15,3-6-45-15,5-4-156 16,3-5 148-16</inkml:trace>
  <inkml:trace contextRef="#ctx0" brushRef="#br0" timeOffset="127358.64">7564 11163 1776 0,'4'4'145'0,"-1"3"54"15,1 4-14-15,-1 8-78 0,1 6-40 16,-4 11-40-16,-1 8-13 15,-4 12-57-15,-3 5-52 16,0 16-219-16,-5 7 181 0</inkml:trace>
  <inkml:trace contextRef="#ctx0" brushRef="#br0" timeOffset="127511.98">7766 11526 2009 0,'-6'26'179'0,"-2"2"84"0,-1-11-159 16,9 1-109-16,-3-23-204 16,3-7-412-16,6-18 371 15</inkml:trace>
  <inkml:trace contextRef="#ctx0" brushRef="#br0" timeOffset="128080.34">8418 11829 1217 0,'7'-2'167'0,"2"-1"120"0,7 3-76 0,6 4-33 15,15 6-46-15,8 3-33 0,6 7-53 16,2 0-18 0,4 0-22-16,1-3-28 15,7-7-90-15,4-2-60 16,-11-5 74 0</inkml:trace>
  <inkml:trace contextRef="#ctx0" brushRef="#br0" timeOffset="128618.53">9505 11702 1963 0,'0'1'74'0,"-3"6"-22"0,-3 16 57 0,1 2-47 0,-6 12-30 15,0 3-16-15,1 9-16 16,-3 4-14-16,0 6-65 16,3 2-58-16,1-5-46 15,-2-7 12-15,9-17 75 32,-2-11 75-32,5-18 94 15,2-8 22-15,0-19 35 16,1-11 8-1,-3-21 4-15,-1-10 0 0,0-10-12 0,0-2-16 16,1 1-19-16,5 6-19 0,4 16-19 16,1 9-8-16,6 17-22 15,-1 8 0-15,2 10-13 16,4 4 1 0,4 8-7-1,6 7-1-15,2 6-5 0,2 3 0 16,-2 11 2-16,-1 3 0 0,-1 13 1 0,-1 3-4 15,-10 5-20 1,-5 1-21 0,-9-1-57 15,-7-3-40-15,0-7-108-1,0-4-87-15,-6-3 183 16</inkml:trace>
  <inkml:trace contextRef="#ctx0" brushRef="#br0" timeOffset="128785.71">9460 11871 1543 0,'18'7'199'0,"4"-2"120"0,12-4-136 0,6-1-46 0,9-6-92 16,2-2-68-1,1-9 13-15</inkml:trace>
  <inkml:trace contextRef="#ctx0" brushRef="#br0" timeOffset="130336.01">11540 11446 592 0,'15'-13'139'0,"-1"3"139"0,-7 0-41 16,-6 3-31-16,3 4-33 16,-9-1-38-16,1 1-19 15,-2-1-47 1,-3-1-19-16,7-4-30 0,-2 1-9 15,2-1 10-15,0 1 18 16,1 3 33-16,-7 3 27 16,-3 4 10-1,-7 5-11-15,-10 10-33 16,-5 6-28-16,-6 11-28 78,3 4-9-78,4 8-7 16,4 2 0-16,12 10-4 15,5 5 0-15,11 8-1 0,6 3 1 0,12-7 4 16,5-6 0-16,13-14 2 0,4-6-1 16,9-12-29-1,-1-7-37 1,3-13-146-16,-4-8-179 15,-4-8 220-15</inkml:trace>
  <inkml:trace contextRef="#ctx0" brushRef="#br0" timeOffset="130555.89">11866 11323 1826 0,'2'-6'200'0,"1"2"100"0,-3 13-113 0,0 11-60 0,-4 15-71 0,-1 12-17 0,-1 9-17 0,2 0-6 0,3 8-13 15,3-1-13-15,4 1-64 16,4 2-63-16,-1-8-281 63,0 0 245-63</inkml:trace>
  <inkml:trace contextRef="#ctx0" brushRef="#br0" timeOffset="130899.88">11708 11667 1684 0,'16'-16'199'0,"4"2"144"0,4 0-78 0,1 2-122 0,5 1-54 0,3 3-61 0,3 3-17 16,-7 3-11 0,3 5 0-16,-12 5-3 15,-4 3-7-15,-7 8-14 16,-5 2-4-16,2 8 1 15,0 1 6-15,4 2 16 16,2-2 4-16,4-7 1 16,1-7 0-16,3-10 6 0,1-6 2 15,5-9 5-15,-6-5 1 16,-5-5 7 0,-6-2 3-1,-8-1 5 1,-6 0 0-1,-8 2-7 1,-7-1-4 0,-7 5-10-16,-1 1-3 0,-4 1-6 15,1 4-9-15,1 1-29 0,8 3-27 0,4 3-101 16,8-2-61-16,15 1-174 31,4 1 206-15</inkml:trace>
  <inkml:trace contextRef="#ctx0" brushRef="#br0" timeOffset="131363.39">12279 11569 1337 0,'16'20'207'15,"2"3"145"-15,-4 5-139 0,-2 6-51 0,0 9-97 0,-7 6-36 0,2 10-42 16,-6 5-38-16,1 3-120 16,5-2-104-16,-3-8-201 46,4-8-11-46,6-16 174 0,-8-11 182 0,1-17 375 16,0-9 98-16,-12-20 41 0,3-11-32 16,-13-23-76 15,-10-10-21-15,-1-17-49-1,-3-3-28-15,11 10-60 16,9 10-22-16,12 29-39 0,8 11-18 0,15 20-18 0,3 6-11 0,15 4-9 0,-3 5 0 15,-4 2-1-15,1 2 0 0,-8 3-6 16,-5 3-7 15,-9 7-6-15,-10 2-3-16,-20 1-7 16,-3 0-12-1,-12-10-53-15,-9-5-36 0,-12-10-110 0,-3-2-65 0,-3-3 169 0</inkml:trace>
  <inkml:trace contextRef="#ctx0" brushRef="#br0" timeOffset="131880.76">13282 11343 1000 0,'5'-6'212'0,"0"2"164"0,0 4-92 0,0 5-14 0,-2 11-72 0,-7 7-31 0,-8 11-73 15,-4 4-38-15,-14 9-37 16,1 2-9-16,-9 1-18 16,-2 1-10-1,9-7-14-15,5-5 0 16,12-10 9-16,9-6 7 62,14-10 15-62,3-3 4 0,12-4 9 0,4-2 2 0,5-4-2 0,0-5-6 0,0-4-6 0,-4-4 1 0,-8-4 1 16,-2-2 3-16,-10-2 13 16,-3 2 10 15,-1 4 19-31,-5 4 9 15,0 11 2 17,0 2-10-32,-5 18-18 0,3 8-14 0,-6 15-13 0,0 3-18 15,1 1-54-15,-1-6-37 0,8-8-136 0,0-5-109 0,2-17 196 16</inkml:trace>
  <inkml:trace contextRef="#ctx0" brushRef="#br0" timeOffset="132194.35">13535 11490 1351 0,'6'4'258'0,"-2"2"214"0,-5 8-213 15,-6 1-56-15,-5 5-119 16,1 3-35 0,1 1-41-16,4-1-9 0,7-4-6 15,6-1-2-15,11 0-2 16,5 0 4-16,9 2 4 15,4 1 1-15,8 2 2 16,-2 2 1 78,-6 3 2-94,-7 2 1 15,-18 3-6-15,-9-2-17 0,-14-2-63 16,-11 0-57-16,-10-7-186 16,-6-1 181-16</inkml:trace>
  <inkml:trace contextRef="#ctx0" brushRef="#br0" timeOffset="132954.09">13572 11540 1613 0,'7'1'222'0,"0"0"165"0,-2 1-82 0,1-2-134 0,3 1-52 0,7-6-67 15,5-4-16-15,5-7-28 16,1-6-28-1,2-3-80 1,1 0-59-16,-2 0-243 0,0 1 227 16</inkml:trace>
  <inkml:trace contextRef="#ctx0" brushRef="#br0" timeOffset="133366.07">13823 11299 1737 0,'-5'-8'236'0,"1"-1"173"16,6 5-178-16,6 3-38 0,9 6-85 0,7 6-23 0,14 13-32 0,9 6-11 0,11 14-19 0,7 3-6 0,-5 6-9 15,-9-1-1-15,-20 3-6 0,-11 1-7 0,-18 6-26 63,-3 6-18-48,-17 4-67-15,-18 4-59 0,-21 6-426 16,-13 3 375-16</inkml:trace>
  <inkml:trace contextRef="#ctx0" brushRef="#br0" timeOffset="138384.91">6747 12412 512 0,'1'2'167'0,"-1"5"157"0,-3 3-103 0,-4 2-30 15,-2 2-57-15,1 0-28 0,0 0-27 16,3 1-3-16,2 3-21 16,3 6-10-16,1 9-24 15,-1 7-11-15,0 10-3 16,-1 4-29-1,-3-2-95 1,1-1-83-16,2-10 94 0</inkml:trace>
  <inkml:trace contextRef="#ctx0" brushRef="#br0" timeOffset="139024.6">6936 12512 831 0,'9'-7'198'0,"-1"-2"234"0,-2-3-239 16,1 1-31-16,-6-1-39 15,-1 1-12-15,0 5-17 16,-5 2-10-16,-5 7-18 16,-7-1-3-16,-3 12-22 15,-4 2-7 1,2 7-14-16,9 7-10 0,1-6-4 15,9 1-3-15,5-3-6 0,4-1-2 16,13-1-2-16,-1-3-1 16,9 1 4-1,0 1 1 63,2 4 0-62,2 2 3-16,-6 3-39 0,1 1-19 0,-8 3-25 0,-3-1-11 0,-9 4 36 0,-8 0 15 0,-9-6 31 0,-5-7 11 16,-8-13 32-16,-3-8 17 0,-4-16 28 0,-1-12 13 0,4-11 3 31,5-5-9-31,6 2-3 31,9 4-8-31,8 7-21 16,3 4-3-16,9 5-31 15,0 5-10 17,8 1-30-17,-1 1-27 17,6-4-87-32,6-1-71 15,-4-5 109-15</inkml:trace>
  <inkml:trace contextRef="#ctx0" brushRef="#br0" timeOffset="139637.32">7218 12364 2096 0,'-7'22'156'0,"-3"-8"54"0,2-5-69 0,-4-12-125 0,-2-7-47 0,5-9-113 0,1-5-88 0,8-5 123 0</inkml:trace>
  <inkml:trace contextRef="#ctx0" brushRef="#br0" timeOffset="140049.78">7439 11956 1797 0,'-1'5'183'0,"-1"12"114"0,-5 3-57 0,-2 11-106 0,0 11-48 0,-2 6-58 0,1 10-18 0,1 11-23 16,-2 7-20 0,3 6-62-1,1-1-55 32,6-4-216-47,2-10 211 0</inkml:trace>
  <inkml:trace contextRef="#ctx0" brushRef="#br0" timeOffset="140078.7">7592 12347 1855 0,'17'15'219'0,"-2"3"140"0,-12-7-99 0,-4 3-158 0,-5-3-97 0,-6-11-175 0,4 0 96 16</inkml:trace>
  <inkml:trace contextRef="#ctx0" brushRef="#br0" timeOffset="140198.01">9497 12622 1171 0,'3'5'158'0,"-3"5"143"0,0 1-23 16,-1 2-58-16,-1 1-25 16,0 0-75-16,-2 2-37 0,0 5-54 15,-3 6-21 1,-2 7-16-16,2 6-20 15,-2 7-48-15,1 3-35 16,3 3-34-16,1-1 6 16,2-13 48-16,1-6 49 31,1-19 85-15,0-9 31 15,1-12 44-31,-1-10 2 15,-2-14-19-15,-4-6-6 0,3-11-24 0,-5 1-1 0,8 0-12 0,0 5-13 0,8 7-13 16,5 5-7-16,1 6-1 0,2 2 4 0,2 4-1 0,-1 2-1 16,4 4-4-1,-1 2-1-15,2 6-6 0,-5 1-1 16,-2 7-7-16,-2 4-1 16,-6 9-1-16,-2 7-5 0,-1 7-10 15,0 6-11-15,0 5-21 16,2 1-18-16,4 1-19 15,0-2-14-15,1-1-25 16,-2-3 3 0,1-6-24-1,-1-3-30 1,-4-10-109-16,-2-7-208 16,-5-12 280-16</inkml:trace>
  <inkml:trace contextRef="#ctx0" brushRef="#br0" timeOffset="140376">9438 12824 1580 0,'-1'6'187'0,"1"4"125"0,5 4-54 15,0 0-113 1,6-1-45-16,3-7-52 0,1-6-22 16,8-6-26-16,2-5-29 15,8-8-102 1,5-3-92-16,8-6 112 0</inkml:trace>
  <inkml:trace contextRef="#ctx0" brushRef="#br0" timeOffset="140713.1">9938 12820 1411 0,'0'-5'142'0,"0"-1"111"0,3 1-28 0,2 1-52 15,3 3-34 1,7 1-59-16,5 4-24 0,17 2-32 16,4 1-13-1,16-7-41 1,1-6-64-16,3-9-506 0,0-7 400 16</inkml:trace>
  <inkml:trace contextRef="#ctx0" brushRef="#br0" timeOffset="141700.96">9566 13454 1386 0,'-1'2'171'0,"-3"3"134"0,2 2-77 0,0 6-79 0,-1 1-34 0,3 4-43 0,0 0-15 0,4 5-19 16,0 3-12 0,0 6-14-1,3 5-3-15,-5 7-42 16,1 2-39 15,-2 3-143-31,-1-2-114 47,0-4 176-47</inkml:trace>
  <inkml:trace contextRef="#ctx0" brushRef="#br0" timeOffset="142620.09">9569 13667 904 0,'-12'-56'215'0,"-4"3"178"0,6 11-89 0,2 8-43 0,8 12-59 16,1 4-30-16,8 7-52 0,2 0-13 16,11 0-31-16,3 1-15 0,6 0-22 0,3 2-9 15,-5 5-17-15,2 4-4 0,-8 10-7 0,-7 4-2 16,-8 10-6 0,-8 5-4-16,-8 7-12 234,-5-2-7-234,-6-3-12 0,1-4-5 16,2-11 7-16,3-4 8 0,6-8 15 15,4-2 6-15,7 0 9 0,7 1 5 16,5 2 14-16,8 2 8 0,10 3 4 0,0 3-5 15,5 2-9-15,-5 0-6 0,-8 3-3 16,-5 3 1-16,-15 6 3 0,-6 4-2 16,-10 3-6-16,-4 2-8 0,-11-5-9 0,-5-3-3 0,-11-8-4 0,-2-8 0 0,0-13-3 15,3-10 0-15,5-16 2 0,7-2 2 0,9-3-30 0,8 1-37 0,17 8-134 0,4 1-118 0,12 4 181 0</inkml:trace>
  <inkml:trace contextRef="#ctx0" brushRef="#br0" timeOffset="143428.68">10216 13455 1513 0,'5'12'180'0,"-2"11"171"0,-2 3-129 0,-7 12-64 0,-4 7-59 0,-1 1-74 16,-3 2-25-16,7-4-68 0,3 0-58 0,5-6-192 0,4-2 175 0</inkml:trace>
  <inkml:trace contextRef="#ctx0" brushRef="#br0" timeOffset="144180.94">10014 13579 1875 0,'7'10'174'0,"6"1"112"0,5 2-75 0,8-3-89 0,5-2-42 15,10-6-50 1,3-3-16-16,3-6-44 16,-3-1-40-16,-4 0-149 15,-6 1-147-15,-2 3 196 16</inkml:trace>
  <inkml:trace contextRef="#ctx0" brushRef="#br0" timeOffset="144270.97">9715 14151 1799 0,'0'11'179'0,"0"2"110"0,-1 3-47 15,0 4-101-15,-2 1-36 16,1 4-52 0,0 3-14-1,2 8-24-15,0 4-22 0,1 5-73 16,-1 3-58-16,0-1-176 16,0 0-213-16,-2-4 299 15</inkml:trace>
  <inkml:trace contextRef="#ctx0" brushRef="#br0" timeOffset="144338.53">9642 14314 1086 0,'-7'-31'272'0,"0"3"269"0,2 9-239 0,1 7-51 16,4 6-87-16,0-5-30 0,11 1-56 0,3-3-17 0,11-6-25 0,11 2-15 0,10-6-12 15,2 0-4 1,1 8-9 0,-10 5 2-16,-14 9 0 0,-4 8-5 15,-17 9-13-15,-1 6-12 47,-11 6-26-47,-6-1-13 0,-2 2-17 16,-5-4 4-16,1-3 21 0,4-8 15 0,3-7 31 15,11-6 7 1,-3 2 20 0,8-1 13-16,6-2 15 15,1 3 4 1,4 1-2 0,3 2-8-16,2 4-15 0,2 3-5 15,4 3-8-15,-3 4-3 16,-1 1-1 15,1 1 0-31,-5 1 3 31,-7 1 6-31,-8 0 5 16,-5 1 3-16,-12-1-3 0,-3 0-3 0,-10-6-3 0,-2-3-3 0,-11-9 5 16,-4-4-1-16,-4-12-3 0,6-4-3 0,13-4-9 0,11 1-9 0,16 6-69 15,3 3-71 1,11 2 84-1</inkml:trace>
  <inkml:trace contextRef="#ctx0" brushRef="#br0" timeOffset="144358.79">9724 15044 1722 0,'5'-7'153'0,"-4"1"86"0,0-1-20 0,-1 7-65 0,-1 0-28 0,0 5-46 31,-2 7-22-31,3 11-38 15,0 5-13-15,0 12-36 0,0-1-31 0,0 2-95 32,-1-3-81-32,2-5 127 15</inkml:trace>
  <inkml:trace contextRef="#ctx0" brushRef="#br0" timeOffset="144362.79">9649 14959 1661 0,'0'-27'187'0,"4"-1"139"0,1 3-63 0,9 0-114 0,5 2-36 0,11 2-61 0,9 4-19 0,5 4-20 0,2 3-6 16,-5 7 0 15,-10 3 0-31,-9 9-10 15,-7 6-5-15,-13 9-8 16,-2 2-8-16,-7 3-5 0,-6 0-4 63,-10-3-5-63,-5-4 0 0,-1-7 12 0,2-4 6 0,6-7 13 0,7-2 10 0,13-2 13 0,0 0 5 15,7 1 8-15,7 2-1 16,12 1-7 15,4 1-3-15,-4 3-9-16,1 2-1 15,1 5-5-15,-2 4-1 0,-3 7 2 0,-1 6 1 16,-11 7 3-16,-8 2-1 0,-12 7-1 0,-5-2 0 16,-10-1-1-1,-2-4 1 16,-11-10-1-15,-4-6-4 0,-9-17-6-16,-2-8-3 15,7-10-3-15,9-4-2 0,20-2-34 0,9-1-59 0,13-3-69 0,7-3 81 0</inkml:trace>
  <inkml:trace contextRef="#ctx0" brushRef="#br0" timeOffset="144436.39">10299 14928 1529 0,'-19'10'211'0,"-2"1"178"0,-4 3-224 16,5-2-42-1,4-1-71-15,8-1-19 16,15-7-4-16,10 2 14 16,17-3-15-16,9-1-3 15,15-1-13-15,5-4-18 0,3-12-78 16,3-7 58-16</inkml:trace>
  <inkml:trace contextRef="#ctx0" brushRef="#br0" timeOffset="188595.5">16001 10896 857 0,'2'5'127'0,"5"3"111"0,-4 1-32 0,3 3-46 15,-6 0-3 1,1 3-4-16,1-3-13 0,-2-1-15 16,-1 2-23-1,-1-2-43-15,2 0-12 16,2 9-34-16,0-1-3 0,5 11-3 16,0 5 1-16,1 4-2 31,1 6-2-31,-4 4-6 0,-2 1-3 15,-1-2-46-15,1-4-28 0,-2-16-81 32,-1-10-84-17,0-17 141 1</inkml:trace>
  <inkml:trace contextRef="#ctx0" brushRef="#br0" timeOffset="188792.43">15796 11050 1224 0,'-12'5'263'0,"0"-1"310"0,3-1-349 16,-1-3-31-16,6-5-53 16,4-4-14-16,6-8-23 15,4-2-7-15,17-10-17 16,10 0-5-16,6-2-20 16,8 3-13-16,-8 7-30 15,3 5-10-15,3 13-36 63,0 5-38-63,0 15-151 0,-7 8-156 0,-13 13 207 0</inkml:trace>
  <inkml:trace contextRef="#ctx0" brushRef="#br0" timeOffset="189199.76">16237 11344 1771 0,'-15'-10'200'0,"2"-1"137"0,5-1-114 0,3 3-109 16,2 3-46-16,2 6-39 15,4 2-13-15,3 9-13 16,4 4-3-16,11 6-3 31,4 1-3-31,10-2 3 0,-1-4 1 0,-2-9 4 16,0-4 12-16,-8-6 22 15,0-5 21 1,-8-3 14-16,-6-4-6 31,-10-1-3-15,-7 0-22 0,-15 1-17-1,-8 0-5-15,-15 7-34 0,-1 5-9 0,-4 9-18 0,6 5-18 16,15 1-59-16,10-4-56 15,17-6-196 1,10-5-221 0,16-11 334-16</inkml:trace>
  <inkml:trace contextRef="#ctx0" brushRef="#br0" timeOffset="189315.04">16515 11018 1263 0,'9'-30'277'0,"-3"4"289"0,-3 12-303 0,-3 9-55 0,-3 19-100 0,1 9-33 0,0 18-43 16,1 6-11-16,4 11-12 15,1 4 0-15,4 1-42 16,1 1-46-16,3-14-155 16,0-3-169-1,4-18 221-15</inkml:trace>
  <inkml:trace contextRef="#ctx0" brushRef="#br0" timeOffset="189982.73">16487 11203 1628 0,'5'-9'223'0,"7"-2"180"0,12 4-191 0,9-1-27 0,14 2-77 16,5 3-29-16,2-2-38 16,-1 0-18-16,-8 4-19 15,-5 0 3 1,-9 6-10-1,-7 1 0-15,-12 2 4 16,-6-1 3-16,-7-1 8 0,-9-1-3 0,-11-2-8 0,-2 1-7 16,-2 3-16-1,-2 3-6-15,6 8-12 16,4 2 0-16,5 1 13 16,11-3 6-16,6-6 19 0,7-6 11 0,6-11 18 15,4-7 8 1,5-8 19-1,0-4 3 17,-4-2-5-17,-1 3-4 1,-11 3-21 0,1 6-12-16,-10 11-15 0,-2 6-10 0,-5 16-26 0,0 8-11 0,-2 11-23 15,6 2-9-15,5-5 1 0,9-7-4 0,10-14 25 0,5-7 26 0,9-12 45 16,4-5 34-16,0-12 35 15,0-5 3 1,-4-12 1 0,-5-5-19 15,-7-6-9-31,-9 1-6 16,-10-5-11-16,-6 4 6 0,-6 10-52 0,2 8 2 0,-8 32-3 0,-2 12-4 0,4 28 28 15,-5 12-10 1,6 13-14-16,7 7-1 15,-1 6-25-15,7 0-9 0,17-8-20 16,-1-12-22-16,17-14-19 0,2-14-8 0,8-21-53 16,9-8-34-1,6-25 116 1</inkml:trace>
  <inkml:trace contextRef="#ctx0" brushRef="#br0" timeOffset="195522.18">16102 11832 610 0,'-7'2'67'0,"1"0"50"16,-2-2 6-16,2 0-13 16,-1-2 9-16,4 0 19 0,1 0-3 15,1 0 1-15,1 2-2 16,2-4-20-16,1 0-12 16,-3-2-34-1,0-1-15-15,-4-1-19 0,-2-1-7 16,-4 0-3-16,-2 2-1 15,-2 4-5-15,0 1-2 16,1 4-5-16,-1 2-4 0,3 2-4 16,2 0-1-16,1 3-2 15,2 2-3-15,2 5 0 16,-1 5-2 0,5 4 1-16,-3 0-1 0,5-1 2 15,1-3 1 1,6-4-1-16,0-2 0 0,4-7-4 15,2 0-2-15,-4-6 2 16,4-2 2 0,1-5 5-1,-2-7 5-15,2-7 20 16,0-3 14-16,-5-5 16 16,-4 0 8-16,-6 1-8 0,-1 3-9 0,-5 10-1 15,2 2-7-15,-2 8-8 16,2 3-3-16,5 5-14 15,4 3-5 1,5 3-2-16,3 4-2 16,-3 7-4-16,-2 1-2 0,-1 7-12 0,-3 4-11 15,-5 5-17 1,-3 3-12-16,-3 5-27 0,-4-2-16 16,1-6-42-16,4-7-29 15,1-12-18-15,4-9 14 16,6-11-12-16,1-8-32 15,3-10 137-15</inkml:trace>
  <inkml:trace contextRef="#ctx0" brushRef="#br0" timeOffset="195901.29">16300 11767 1621 0,'1'11'198'0,"0"-3"150"15,-1-3-96-15,5-3-99 16,0-1-40-16,6 2-49 15,0 2-13-15,-2 10-24 16,1 6-6-16,-6 15-4 16,-2 4-5-16,-2 6-7 15,-1 3-4-15,0 0-9 16,0-2-12-16,2-2-21 16,2-6-14-16,1-14-40 0,4-6-29 15,-4-14-62 1,4-8-48-1,5-11-155-15,0-6 214 16</inkml:trace>
  <inkml:trace contextRef="#ctx0" brushRef="#br0" timeOffset="196172.92">16548 12019 1746 0,'0'14'322'0,"-1"-1"338"0,1 0-410 16,-2-5-59-1,-3-4-129-15,1-3-41 0,-3-2-42 16,3 0-24-16,-1-2-68 15,2 0-59-15,5 1-19 16,1 0 75-16</inkml:trace>
  <inkml:trace contextRef="#ctx0" brushRef="#br0" timeOffset="198560.73">16849 11850 562 0,'1'8'161'0,"-1"2"168"0,0-1-48 0,-4-2-91 0,3 1-41 16,-6-3-53-16,3-1-18 15,2-4-4 1,0 0 8-16,4-5 9 0,0 1 2 15,4-2 4-15,0-2 0 16,6 1-8-16,0 1 2 16,1 2-28-1,3 0-15-15,-3 5-26 16,3 5-17-16,-1 2-10 16,-1 5-12-16,-2 2-30 0,-3 3-18 15,-3 4-23 1,-4 0-1-1,-5 0 11-15,-3-1 8 0,-6 0 14 0,-4-2 10 16,-1-6 23-16,-1-5 15 0,2-7 28 16,2-1 8-16,5-2 14 15,5-2 3 17,4 1-3-32,4 0 2 15,7 2 5 1,1 1 3-1,4 0 13-15,3 3 3 0,0 3-11 0,2 3-7 16,-5 3-17-16,-4 4-10 0,-6 2-9 0,-4 3-1 0,-6 2-6 0,-5-1-2 16,-9 0-4-1,1 0-1 1,-6-1-10 0,-1-1-6-1,0-5-14 1,-1-3-7-16,1-6-2 0,6-4 1 0,3-9-2 15,4-5-11-15,6-6-56 0,2 0-40 0,9-2-207 0,7 1 202 16</inkml:trace>
  <inkml:trace contextRef="#ctx0" brushRef="#br0" timeOffset="198889.22">17157 11890 1005 0,'-10'-6'150'16,"2"3"132"-16,-4 1-67 0,7 4-42 15,3 3-29-15,5 0-25 0,11 1-2 16,3-1-3-16,3-4-1 16,1-1 1-16,-2-1-11 15,4-3-23 1,-3 4-18-16,0-1-29 0,-4 0-8 15,-6 0-19 1,0 1-1-16,-6 0-1 16,-2 2-2-16,-2 5 0 0,-2 0 0 0,-1 10-4 15,1 4-3 1,-1 9-4 0,2 5-3-1,-6 9-9 1,-1 4-3-16,0 6-16 15,-5 1-22-15,2-3-104 0,-6-5-121 16,0-1 157-16</inkml:trace>
  <inkml:trace contextRef="#ctx0" brushRef="#br0" timeOffset="202304.48">14747 11729 221 0,'-3'8'30'0,"-2"-1"21"16,-5-3-24-16,2-3 1 16,3-1 21-16,2-5 60 15,5-2 31-15,3-3 23 16,4-1-3-16,-2 0-19 16,0 1-8-16,-5 3-2 15,-2 1 8-15,0 6 8 16,1 1-6-16,-2 5-21 15,-1 2-15-15,-4 0-29 0,4 1-7 16,-3-1-23-16,4 1-13 16,1 1-19-16,-1 1-8 15,1 4-6 17,-6 1-4-32,-4 5-22 0,-1 4-6 0,-3 3-4 0,-1 4 2 15,0-5 22-15,-1-3 7 0,5-3 8 16,1-7 0-1,6-7 4-15,6-4 5 0,4-7 9 16,3 0 3-16,3 0-2 16,-1 0-4-16,2 4-13 15,0 0-4-15,-3 4-6 16,2 5-8-16,-2 1-5 16,1-1 2-1,1 0 4-15,-4-3 8 0,1-2 6 16,-2-1 2-16,-2-5 1 15,-2-4 2-15,-3-7 3 16,2-1 3-16,0-3 7 16,2 1 4-1,-2 5 2 1,0 2-4 0,0 10-8-16,0 4-3 0,-1 9-5 0,1 4 1 0,1 4-1 0,0 6-1 15,1 4-5-15,2 1-1 16,0 0-56-1,2-2-38-15,-5-4-160 16,2-5-157 0,-1-9 234-16</inkml:trace>
  <inkml:trace contextRef="#ctx0" brushRef="#br0" timeOffset="202643.77">14951 11729 1121 0,'-12'11'182'0,"-1"0"130"0,3 2-142 0,-4-1-6 0,6-4-68 16,2-1-5-16,5-3-14 16,4-1-3-16,8-1 3 15,1 1 2-15,6 3-6 16,2 1-12-1,1 5-26-15,1 2-15 0,-1 4-12 16,-2 0-3-16,4 1-3 16,-6-2 0-1,0 1-2-15,-3-1-1 0,-8-1-14 16,1 3-14 0,-8-3-34 15,-2 3-29-31,-9 3-100 15,-5-2-86 1,-3 3 152-16</inkml:trace>
  <inkml:trace contextRef="#ctx0" brushRef="#br0" timeOffset="202834.64">14901 11722 824 0,'8'0'224'15,"4"0"276"-15,3-1-198 0,6-2-111 0,2-2-57 0,-1-3-82 0,0-2-28 0,-4-3-41 16,-1-3-54-16,-2-3 44 16</inkml:trace>
  <inkml:trace contextRef="#ctx0" brushRef="#br0" timeOffset="203065.92">15132 11288 1431 0,'0'1'189'15,"0"4"260"-15,-2 4-196 0,0 7-81 16,0 5-55 0,1 7-86-16,3 5-13 0,1 4-18 15,-1 2-1-15,5 2-53 16,0-2-51-16,3-2-192 15,1 0 164-15</inkml:trace>
  <inkml:trace contextRef="#ctx0" brushRef="#br0" timeOffset="203411.05">15103 11503 1550 0,'15'-21'170'16,"-5"0"106"-16,5 1-39 0,-5 3-111 16,-2 3-34-16,0 6-45 0,-5 2-10 15,-3 5-16-15,3 1-15 0,3 5-6 32,2 4-6-32,5 6-2 15,-3-2-14-15,-1 5-40 16,-1 3-49-16,0-2-63 0,1 4 5 15,-3-6 40 17,0-5 51-32,-2-6 73 0,-2-8 32 15,4-4 42-15,-3-7 19 0,4-1 14 0,2-2-3 0,5 6-28 16,0 4-19-16,4 11-28 16,2 7-23-1,3 16-65-15,-5 11-46 16,-1 8-254 15,1 7 216-15</inkml:trace>
  <inkml:trace contextRef="#ctx0" brushRef="#br0" timeOffset="207223.38">14853 12720 705 0,'6'0'205'0,"-5"0"210"0,1 2-178 0,-3 3-47 15,-4 7-64-15,1 1-26 16,-3 6-48-16,-2 2-10 16,0 3-25-16,0 1-8 0,-3 4-6 15,2 3-16 1,-1 3-41-16,-5 0-11 16,2-1-13-1,-1-4 15 16,3-8 40-31,7-4 13 0,5-8 38 0,1-4 12 0,11-6 21 0,-1-2 3 0,7-3-20 16,6 0-10-16,-1 0-22 16,3 0-6-1,0 1-27 1,0-1-10-16,-5-1-11 31,1 0-6-31,-5-4 17 0,0-1 9 0,-9-5 13 0,-3-2 6 0,-3 0 7 16,-4-1 2-16,-2 5 12 15,-1 2 19-15,1 6 33 16,1 6 10-16,3 6 13 16,3 8-7-16,-2 13-28 15,-1 8-11-15,0 13-28 16,-2 6-17-16,-1 3-45 0,6 1-35 16,1-8-78-1,2-6-70-15,3-16 125 16</inkml:trace>
  <inkml:trace contextRef="#ctx0" brushRef="#br0" timeOffset="207564.87">15160 12704 1726 0,'-2'8'130'0,"0"8"71"0,-7 4-32 0,1 7-67 15,0 4-24-15,0 4-42 16,1 3-14-16,4 9-18 16,-3 3-5-16,7 9-5 15,6-3 0-15,6-4-5 16,2-9 0-16,6-15 0 16,-2-10 1-16,-1-15 7 15,2-5 5-15,-4-10 18 16,-1-6 6-16,-9-3 12 15,-6 0 3-15,-12 2-11 16,-5 1-6-16,-7 6-38 16,-5 4-31-16,0 8-69 0,2 2-45 15,9 2-148 1,7-3 170-16</inkml:trace>
  <inkml:trace contextRef="#ctx0" brushRef="#br0" timeOffset="207797.34">15308 12545 1511 0,'3'-5'230'0,"-3"2"200"0,0 6-136 0,-2 12-145 15,-1 3-54 1,1 16-62-16,1 6-15 16,-3 10-9-16,1 6-9 15,2-1-60-15,1 0-37 0,4-12-130 16,2-7-117-16,3-15 193 15</inkml:trace>
  <inkml:trace contextRef="#ctx0" brushRef="#br0" timeOffset="208077.95">15294 12818 1146 0,'0'-12'236'0,"0"2"255"16,2 2-165-16,5 1-102 15,2-2-41-15,4-2-62 16,4-1-29-16,1 3-44 15,0 1-20-15,-1 5-20 16,-1 0-6-16,2 4-12 16,-2 2-7-16,1 0-4 15,1 1-10-15,-2-2 7 16,1-2 7-16,-2-8 6 16,-2-5 11-16,-3-6 10 0,-1 0 8 15,-2 6 9-15,1 6 3 16,-6 12-5-1,-1 10-10-15,0 19-18 0,0 9-21 16,1 9-69-16,2 0-64 16,4-11 82-1</inkml:trace>
  <inkml:trace contextRef="#ctx0" brushRef="#br0" timeOffset="208814.43">16393 13040 1240 0,'-1'0'153'0,"0"-3"120"15,-1-2-34-15,-3-5-86 16,2-2-27-16,-6-5-33 15,1-1-12-15,-1 1 1 16,-6-4-6-16,2 5-24 0,-7-3-6 16,-5 9-25-1,0 5-13-15,4 10-12 16,1 9-7-16,8 12-1 16,4 6-2-16,4 7-13 0,4-1-9 15,11-8-2-15,2-7 3 16,7-14 18-16,5-9 11 15,0-11 19 1,0-6 11 15,-9-7 14-31,-7-4 5 0,-4-4 4 0,-4 3 4 0,1 2 0 0,2 5-1 0,-1 9-8 16,2 5-11-16,-3 15-12 16,1 7-4-1,1 14-8-15,2 8-2 0,-2 14-4 16,2 1-2-16,-3 6-21 15,3-1-16-15,0-8-41 16,-5-7-30-16,7-13-58 16,-4-7-27-1,3-14-91-15,2-6-91 16,3-14 220-16</inkml:trace>
  <inkml:trace contextRef="#ctx0" brushRef="#br0" timeOffset="208993.86">16480 12905 1226 0,'9'-16'260'16,"2"9"215"-16,1 9-131 0,1 7-54 16,0 16-94-1,-3-1-50-15,-2 14-81 16,-3 5-30-16,-4 0-44 0,1-1-31 16,0-6-109-1,2-5-75-15,8-5 114 0</inkml:trace>
  <inkml:trace contextRef="#ctx0" brushRef="#br0" timeOffset="209126.14">16726 13173 1995 0,'-3'0'185'16,"3"-4"94"-16,-4-2-115 0,-2-8-138 15,2-2-92-15,-1-6-180 16,4-5-343-16,6 3 351 15</inkml:trace>
  <inkml:trace contextRef="#ctx0" brushRef="#br0" timeOffset="209585.93">16853 12920 1859 0,'0'-9'183'0,"1"-1"101"15,1 4-112-15,0 2-41 16,8 4-72-16,0 1-23 16,10 9-26-16,1 3-6 15,2 3-20 1,0 3-15-16,-7 2-24 0,-6 1-15 0,-7 5-7 16,-6-2 2-1,-7-2 17-15,-4-5 16 0,-2-6 33 16,1-6 17-16,6-4 32 15,8-2 6-15,-2 0 5 16,8 0-1-16,7 1-13 16,4 0 2-16,3 2 0 15,3 1-2 1,-4 1-5-16,0 3-8 0,-6 3-10 16,-3 3-2-16,-9 5-9 15,-7 3-9 1,-8 4-37-16,-4 1-17 0,-5 1-32 15,-3 2-20-15,4-3-53 16,0-4-35-16,7-12-28 16,5-5-1-16,5-16-5 0,6-5-15 15,8-8 147 1</inkml:trace>
  <inkml:trace contextRef="#ctx0" brushRef="#br0" timeOffset="209903.51">17301 12852 1683 0,'2'7'187'0,"-2"3"134"0,-1 4-61 16,-7 4-98-16,-1 4-47 0,-5 4-58 16,-1 2-21-1,3 10-28 1,-4 3-5-16,3 12-38 15,2 1-28-15,6 2-49 0,2-6-13 16,11-11 27-16,7-10 24 16,6-19 53-16,1-6 20 0,1-10 38 15,-3-3 24 1,-5-4 33-16,-2 0 7 0,-8 3 4 16,-3 0-7-16,-9 2-22 15,-9 6-13-15,-7 3-43 16,-3 7-29-16,-10 7-54 15,3 2-44-15,1 5 336 16,3-6-209-16</inkml:trace>
  <inkml:trace contextRef="#ctx0" brushRef="#br0" timeOffset="210681">14862 13774 1203 0,'7'-16'231'0,"0"2"181"0,2 0-124 16,-1 2-52-16,-4 5-84 15,1 1-30-15,-5 6-47 16,-1 2-18-16,-5 9-25 16,-2 5-10-1,-3 11-17-15,-3 8-5 0,2 11-1 16,-3 2-11-16,3 2-28 16,5-3-11-16,7-10-4 15,5-7 10-15,9-13 23 16,2-6 10-16,9-11 4 15,3-3 2-15,5-8 2 16,7-4 1 0,-5-4 1-16,-3-1 0 31,-9 4 3-31,-11 1 2 0,-6 6 8 0,-4 2 4 16,-4 5 6-16,-1 2 7 0,-3 5 1 0,0 5-1 15,3 11-9-15,-2 5-9 16,4 10-19-16,2 2-23 15,0-1-80-15,2 0-54 16,5-5-444-16,3-2 379 16</inkml:trace>
  <inkml:trace contextRef="#ctx0" brushRef="#br0" timeOffset="210936.75">15176 13896 1496 0,'1'1'200'0,"-3"3"193"0,2 0-246 16,3 3-43-16,7-1-65 15,3 0-18-15,9-1-21 16,3-1-4-16,10-1 0 16,3-1 4-16,5 3 1 15,-2 2 0-15,-10 6 2 16,-4 2-3-16,-20 9-10 15,-2 5-7-15,-12 11-20 16,-7 5-9-16,-2 9-35 0,-3 3-36 16,5 0-137-1,3-2-90-15,11-17 179 0</inkml:trace>
  <inkml:trace contextRef="#ctx0" brushRef="#br0" timeOffset="211152.98">15534 13686 1767 0,'5'-6'202'0,"-1"2"141"0,-2 11-151 0,-2 6-46 15,5 19-72-15,-2 10-23 0,-3 13-45 16,2 8-28-16,2-1-89 15,-3-3-75-15,7-13 95 16</inkml:trace>
  <inkml:trace contextRef="#ctx0" brushRef="#br0" timeOffset="211511.92">15547 13929 1425 0,'-4'-6'239'0,"6"3"226"15,-2 0-154-15,3-1-117 16,7 1-50-16,-7-6-66 16,5-2-21-16,3-4-31 15,1-4-11-15,3 0-8 0,2 2-3 16,0 6-5-16,-1 3-3 16,4 13-18-1,-2 3-13-15,0 9-31 16,-5 3-20-16,-6 1-1 15,-1 0 11 17,-2-5 32-32,0-4 21 0,0-10 22 15,2-3 10-15,-2-10 31 0,3-5 17 0,0-4 14 0,1-1-4 0,5 5-20 16,-3 7-16-16,3 13-17 16,6 7-17-1,-3 17-61-15,2 5-43 0,1 4-171 16,-5 2 157-16</inkml:trace>
  <inkml:trace contextRef="#ctx0" brushRef="#br0" timeOffset="212444.04">16430 14004 909 0,'2'-6'160'16,"1"0"156"0,0 3-49-16,-1 1-71 0,-1 1-27 15,-4 0-58-15,-3-2-21 16,-2-1-44-16,0-1-22 15,0-4-14-15,0 1 2 16,-2-4 5-16,-3 2 2 16,-1 1-3-16,-2 2-4 15,-1 5-8-15,-1 3 0 0,2 12-4 16,1 5-3 0,4 11-1-1,5 3-9-15,6 0 0 0,3-1 0 16,9-11-1-16,2-6 6 0,4-11 2 15,1-5 8 1,-2-9 26-16,2-4 2 0,-5-8 19 16,-3-4 3-1,-2 2 3-15,-4 0 9 0,0 7-3 16,1 3-4-16,-3 9-13 16,-1 5-10-16,-2 9-14 15,1 8-5 1,2 10-12-16,-1 4-2 0,4 8-1 15,-2 0-4 1,-1 0-14-16,3 2-13 0,-2-2-39 16,3 0-17-16,-2-6-58 15,-2-8-54-15,2-12-244 16,-1-7 257-16</inkml:trace>
  <inkml:trace contextRef="#ctx0" brushRef="#br0" timeOffset="212749.89">16637 13985 1492 0,'-1'6'203'0,"-3"6"150"16,-2 5-117-16,-6 7-136 15,2 4-51-15,3 4-49 16,5 0-9-16,9 4-29 16,3-5-7-16,9-10-16 15,3-3 0-15,7-15 23 16,-1-4 7-16,0-11 49 15,-4-4 18-15,-8-9 39 16,-5 1 16-16,-8-6 13 16,-3 4-6-16,-12 3-27 15,-7 1-10-15,-13 4-37 16,-7 4-17 0,-2 13-56-16,4 4-46 0,11 14-100 15,5-2-86 1,19-6 154-16</inkml:trace>
  <inkml:trace contextRef="#ctx0" brushRef="#br0" timeOffset="212908">16953 14162 1483 0,'0'-4'427'15,"-4"15"-325"-15,-3-7 127 16,-2-1-143-16,0-5-71 15,2-2-15-15,2-3-69 16,1 0-75-16,11-3 80 16</inkml:trace>
  <inkml:trace contextRef="#ctx0" brushRef="#br0" timeOffset="213525.72">17183 13937 1481 0,'5'0'177'0,"1"0"132"16,-4-2-58-16,1-1-83 15,0 0-23-15,-3-3-25 16,-6 0-8-16,-8-1-37 16,-5-1-18-16,-11 3-34 15,1 2-8 1,-4 5-10-16,3 7-11 16,10 8-11-1,4 5-4-15,9 5-5 0,6-1 4 16,5-1 5-16,7-3 1 15,6-3 6-15,4-1 2 16,4-3 3-16,6-3-6 0,2 3-30 0,-2-1-15 16,-6 4-35-16,-1-1-14 15,-12 0-15 17,1-1-3-17,-9-1 6 1,-4 1 10 15,-5-3 50-31,-8-2 25 0,2-8 83 0,-5-3 39 0,-4-9 45 0,7-3 10 0,-1-8-23 0,4-2-13 0,9-1-32 0,-3-3-12 0,10 1-26 16,1 2-14-16,9 1-21 15,-3 1-8 17,6-3-75-17,-3-1-64 1,-2-3-198-1,8-3 183 1</inkml:trace>
  <inkml:trace contextRef="#ctx0" brushRef="#br0" timeOffset="213967.15">17321 13953 1470 0,'-4'-1'146'0,"6"-1"132"0,4-1-43 0,9 0-48 15,-1 0-23-15,4 3-60 0,3 0-25 16,4 4-41-16,0 1-13 16,-8 4-14-16,-1 0-14 15,-9 3-23 1,-1 1-10-16,-6 3-22 16,-5 1 2-16,-5 0 20 0,-3 0 8 15,1-5 23-15,-1-3 8 16,7-5 10-1,4-3 2-15,4 1 9 0,5 0 5 0,6 3 7 16,3 3 5-16,4 1 5 16,4 2 0-1,6 1-6 17,-2 1-6-17,-2 0-13 1,-6-2-6-1,-9 3-3-15,-4 2 0 0,-13 6 1 0,-4 6 1 16,-14 5-1-16,-8 3-2 0,-3 3-1 0,-8-2-2 0,2-7-32 0,-3-4-17 0,5-10-70 16,-2-3-49-1,9-9 91 17</inkml:trace>
  <inkml:trace contextRef="#ctx0" brushRef="#br0" timeOffset="-210832.5">12757 13224 421 0,'1'-2'77'15,"4"0"90"-15,3-3-18 16,3 1 18-16,4 2 36 16,1 0 0-16,-3 6-39 15,1 1-30-15,-3 3-65 16,1 1-30-16,4 0-31 15,3 1-5-15,11-3-2 16,-2-3 1-16,10-2-1 16,2-2 0-1,6-3 16-15,6 1 14 0,12-1 25 0,5 1 11 16,-4-2-1 0,3 1-8-16,-3 0-19 15,2 0-9-15,12 1-14 0,-2-1-6 16,-2-2-7-16,-1-1-1 15,-3-4 0 1,4-3-1-16,15-7-1 16,-3-2 0-16,5 0 0 15,-4 2 0 1,2 8 1-16,5 5 0 0,-13 8 6 0,-5 7 4 0,-18 8 3 16,-2 4 2-1,-3 3-7-15,6-1-3 16,-3-2-3-16,2-4 1 0,2-8-1 15,-11-3 2-15,9-3-1 16,0-1 0 0,1 3-1-1,10 3-1-15,-5 4 0 16,-7 1-1-16,4 4-1 0,-4-1-1 0,10 2 0 16,6-3 0-16,8-2 1 15,-8-1 0-15,8-2 2 16,-6 0 0-1,6 1 1-15,11-2 0 0,-6 2-1 16,0 1 0-16,2 2-1 16,2 1 0-16,7 5-1 15,4 3 0 1,5 5 1 0,6 4-1-1,-2 0 2 1,5 0-1-16,2-5 2 0,-3-6 3 0,11-10 4 15,-2-9-5-15,7-14-33 0,-5-5-40 0,-1-9-122 0,-5-2-100 16,-7-1 155 0</inkml:trace>
  <inkml:trace contextRef="#ctx0" brushRef="#br0" timeOffset="35029.77">14958 14942 1719 0,'-12'12'155'0,"7"-2"117"15,-2-7-134-15,7-3-66 16,-1-6-34-16,4 2-32 15,0-1-4-15,-4 7-6 16,-4 9-1-16,-15 14-3 16,-6 11 1-16,-5 15 3 15,-3 3 1-15,-1 1 2 16,6 3 0-16,3-8 1 0,6-4 2 16,7-12 1-1,4-5 0-15,12-12 3 0,3-4 1 16,10-7-2-16,5-2 2 15,6-1-7-15,9 0-2 16,3 1-28-16,1-1-22 16,2 2-63-16,-1 1-19 15,-8-1-10-15,-3-2-4 16,-14-8-6-16,-2-5-20 0,-2-11-7 16,-7-3 22-16,6-4 66 15,-11-6 38-15,-1 6 75 16,-7 1 40-16,-11 5 100 15,5 5 50-15,-10 8 50 16,7 5-2-16,1 8-45 16,0 5-26-16,12 8-49 15,0 6-26-15,7 10-48 16,4 8-24-16,-2 13-33 16,-4 6-8-16,-5 7-22 15,-9 1-21-15,-3 7-84 16,-1-1-17-16,5-11-43 15,7-7-19-15,5-37-88 16,9-23 165-16</inkml:trace>
  <inkml:trace contextRef="#ctx0" brushRef="#br0" timeOffset="35602.54">15319 15217 1179 0,'9'-4'105'16,"4"-3"98"-16,1-5-158 15,0-3-49-15,-2 4 14 16,-10-2 85-16,1 3 49 0,-4 0 47 16,-5 1 6-16,7 4-44 15,-1 0-25-15,0 0-36 16,5-2-14-16,-11-6-30 15,-2-3-7-15,-9 1-18 16,-9 0-6-16,-11 4-13 16,-2 3-10-16,0 8-10 15,-2 8-2-15,9 15 2 16,3 3 3-16,12 12 4 16,9 0 0-16,11 2 2 15,7 3 2-15,14-3 4 16,5 0 1-16,9-3 0 15,1 1-8-15,-3-2-18 16,-3 1-8-16,-11 0-32 16,-9 2 4-16,-13 6 17 15,-8-1 8-15,-8 0 43 16,-2-8 23-16,-2-13 35 16,1-7 16-16,5-15 12 15,5-8-12-15,1-21-37 0,3-11-18 16,3-19-27-16,1-11-20 15,1-5-51-15,0 0-31 16,-1 10-80-16,1 13-20 16,2 23 13-16,5 6 24 15,9 12 72-15,5 1 24 16,9-2 14-16,10 0 0 16,6-5-49-16,0-4-69 0,-5-8 106 15</inkml:trace>
  <inkml:trace contextRef="#ctx0" brushRef="#br0" timeOffset="35846.23">15571 14687 1590 0,'4'11'200'0,"0"2"235"15,0 0-299-15,-2 2-121 16,-2 5-3-16,0 7-18 16,-1 7-5-16,0 19-17 15,9 8-15-15,-7 14-64 0,0-2-44 16,-1-7-91-16,-6-7-88 16,3-22 187-1</inkml:trace>
  <inkml:trace contextRef="#ctx0" brushRef="#br0" timeOffset="36257.36">15339 15040 1352 0,'6'0'244'16,"6"-1"289"-16,4-1-276 16,14-5-131-16,3-3-37 0,0-6-54 15,-1-4-16 1,-12-4-13-16,-5-1-3 0,-1 3-3 15,-2-2 0-15,4 6-1 16,1 3 0-16,3 4 1 16,0 4-1-16,-2 4-2 15,2 2-1-15,-6 5-5 16,-1 4-5-16,-5 8-21 16,-2 5-5-16,-6 9 2 15,-4-1 7-15,-3-2 24 16,-1-1 7-16,3-6 5 15,2-4 0-15,7-8 2 16,5-4 2-16,5-4 9 16,6-6 1-16,4-2-1 15,6 3-3-15,-5-2-11 16,2 7-5-16,-5 13-7 16,-4 9-4-16,0 26-19 0,0 8-38 15,-1 16-177-15,8 1 153 16</inkml:trace>
  <inkml:trace contextRef="#ctx0" brushRef="#br0" timeOffset="45791.06">18989 15265 1305 0,'3'0'127'15,"-1"-2"94"-15,-7 0-140 0,2 0-29 16,-5-1-39-16,4 1-7 16,1-1 5-16,1 3 7 15,2 3 27-15,-2 6 16 16,2 12 14-16,0 10-5 0,-6 20-28 16,-4 8-18-1,-5 10-22-15,-3-1-5 0,11-9-12 16,1-9-8-16,13-19-55 15,3-10-44-15,8-18-106 16,3-9-128-16,-2-17 202 16</inkml:trace>
  <inkml:trace contextRef="#ctx0" brushRef="#br0" timeOffset="46259.25">19175 15324 1046 0,'2'6'202'0,"2"-2"255"16,3-4-293-16,2-2-27 15,-3 0-37-15,0 0-7 16,-5 3 2-16,-1 6-2 15,-2 8-19-15,-3 5-18 16,2 12-36-16,-3 2-15 16,3 6-7-16,-1 2-1 15,4 1 2-15,0-1 1 16,2-5 0-16,3-3 0 0,3-12-2 16,5-6-3-16,8-14 5 15,6-8 4-15,10-12 9 16,0-9 7-16,-8-1 3 15,-6 1 4-15,-18 2 22 16,-6 3 4-16,-26 0-7 16,-12 0-7-16,-12-5-31 15,-1-3-14-15,13 1-39 16,8-2-28-16,14 7-28 16,10 6 0-16,11 13 28 15,8 5-2-15,9 9-112 16,0 0-150-16,2-8 179 15</inkml:trace>
  <inkml:trace contextRef="#ctx0" brushRef="#br0" timeOffset="46608.3">19431 14832 1916 0,'3'1'132'15,"-3"-2"113"-15,1-2-208 16,0-1-20-16,2 4-24 15,2 4 0-15,1 16 14 16,0 8 13-16,0 21 15 16,-5 6 0-16,-4 6-14 15,1 0-19-15,-4-12-80 16,0-6-66-16,3-17-312 16,0-9 268-16</inkml:trace>
  <inkml:trace contextRef="#ctx0" brushRef="#br0" timeOffset="46974.64">19236 15043 1822 0,'-1'13'167'16,"8"-6"118"-16,9-7-154 16,16-14-91-16,3-8-28 15,5-6-14-15,0 0 5 16,-9 2 33-16,-3 3 9 15,-2 2 5-15,-2 3-7 16,1 4-29-16,-2 3-12 16,-6 7-10-16,-2 3-3 15,-3 8-5-15,-1 7-4 0,-5 10-11 16,-1 7-1 0,-6 6-2-16,-6 1 5 0,-5-3 16 15,1-6 7-15,3-10 11 16,4-5 4-16,4-15-10 15,5-9-6-15,11-16-18 16,9-7-7-16,13-3 8 16,8 6 5-16,2 22 15 15,-1 13 5-15,-15 32 5 16,-8 14 7-16,-15 16-77 16,-2 2-86-16,-2-11 88 15</inkml:trace>
  <inkml:trace contextRef="#ctx0" brushRef="#br0" timeOffset="48242.78">20706 15217 968 0,'-4'-6'113'0,"2"1"112"15,2 2-33-15,0 4-21 16,7 4 6-16,2 7 0 15,-4 3-6-15,2 6-31 16,-5 4-31-16,2 12-60 16,-1 8-21-16,0 10-26 15,5 1-3-15,-2 3-5 16,2-5-6 0,2-10-33-16,-9-5-28 15,5-15-79 1,1-7-63-16,-6-10-193 0,0-6 226 0</inkml:trace>
  <inkml:trace contextRef="#ctx0" brushRef="#br0" timeOffset="48840.69">21039 15259 1427 0,'-4'4'177'0,"4"-3"269"0,0-9-405 0,6-6-38 0,5-3-14 16,6 2 9-16,0 1 60 15,-1 5 29-15,5 4 24 16,-6 0-3-16,12 3-48 16,1-2-22-16,4 4-33 15,6 1-9-15,-6 7-25 16,0 0-4 0,-6 9-8-16,-9-2-12 0,-14 1 13 0,-5 4 1 15,-15-2 9-15,-7 1 18 16,-9-1 8-16,0-2 5 15,4-2 5 1,-1-1-2-16,14-4 1 0,3 1 0 16,5 1 15-16,13 0 14 15,4 7 17-15,7 3 10 16,16 5 5 0,-1 2-10-16,8-1-19 0,0-3-12 15,-10 4-33-15,-9-3-3 16,-16-5-8-16,-6 4-1 0,-20-9 10 15,-8 0-4 1,-13-1-8-16,-7-8-7 0,3-6-44 16,-2-6-58-16,-6-16-269 15,3-9 244 1</inkml:trace>
  <inkml:trace contextRef="#ctx0" brushRef="#br0" timeOffset="49145.45">21493 14599 2115 0,'21'13'134'0,"-5"1"137"15,-4-5-271-15,-5-1-22 16,-3 6-13-16,2 5 3 16,-5 14 38-16,1 8 12 15,-3 10 3-15,-1 4-1 0,-6 4-43 31,-6-2-45-31,1-10-140 0,-6-8-135 0,-1-18 183 16</inkml:trace>
  <inkml:trace contextRef="#ctx0" brushRef="#br0" timeOffset="49543.34">21271 14812 1967 0,'6'8'140'15,"10"-2"107"-15,15-10-195 16,11-5-24-16,16-9-16 16,2 0 17-16,-6-1 39 15,-5 2 10-15,-7 3 1 16,-8-1-18-16,1 5-36 16,-6 1-15-16,-7 1-24 15,-4 5-13-15,-4 10-20 0,-7 6-3 16,-10 12 6-1,-5 5 11-15,-9 3 21 16,1 2 6 0,4-7 9-16,3-5 2 15,9-13-2-15,2-5-3 16,11-14-2-16,3-5 0 16,11-5 5-16,4-1 7 0,4 9 11 0,-2 8 4 0,-3 15 2 15,0 12-5 1,-9 20-12-16,-2 6-13 15,-1 4-46-15,-2-4-48 0,1-21-202 16,1-5 177-16</inkml:trace>
  <inkml:trace contextRef="#ctx0" brushRef="#br0" timeOffset="50328.21">19390 13710 1913 0,'-6'11'87'0,"2"-3"20"15,0-2-64-15,3-5-31 16,1 0-1-16,2 1 49 15,2 3 24-15,0 10 18 16,-3 8-4-16,1 16-52 16,-1 14-22-16,-1 16-24 15,0 7-2-15,0-1-5 16,2-6-6 0,5-21-6-16,-2-9 0 0,5-19-13 0,-4-8-2 15,2-18-20 1,0-9-15-16,-5-17-25 15,-3-6-10 1,-8-12 17-16,-5-3 17 16,-7-2 62-16,-7 4 38 0,-6 8 57 15,-4 6 23-15,7 8 3 0,6 0-13 16,17 4-37-16,10 0-22 16,25-4-9-16,9-2 5 0,18-6 13 15,5-3 6-15,-2 0-12 16,1 3-11 15,-7 5-25-15,0 8-5-1,-6 9-4-15,0 5-3 16,-8 10-3-16,-2 1 0 0,-12 5-40 0,-5 1-35 0,-9-1-111 16,-4-1-80-16,-3-1 146 0</inkml:trace>
  <inkml:trace contextRef="#ctx0" brushRef="#br0" timeOffset="50541.07">19389 13889 1963 0,'-4'14'162'0,"8"-2"136"15,9-4-212-15,20-8-101 16,7-4-13-16,17-8-1 15,2-4 10-15,6-1 19 0,3 1 3 16,-13 4-50-16,-7 3-59 16,-13 7 58-16</inkml:trace>
  <inkml:trace contextRef="#ctx0" brushRef="#br0" timeOffset="51346.15">20963 13608 1366 0,'-2'0'110'0,"1"2"164"16,0-2-264-16,1 1-9 16,0 6 43-16,1 4 32 15,0 13 41-15,2 8 6 16,2 14-46-16,-1 5-34 16,-1 8-39-16,1 3-5 15,2-1 0-15,1-3 0 0,6-11 1 31,3-7 4-31,6-20 14 0,1-9 11 16,1-18 19 0,0-10 8-16,-2-16 0 0,-5-8-1 0,-3-7 6 15,-7-3 3-15,-4 3 2 16,-2-1-1 0,-3 6-16-1,-1 0-10 1,2 10-17-16,1 7-9 0,4 13-12 0,0 7-1 0,5 10-2 15,1 7-1-15,4 8-3 16,3 5-2-16,-1 4-3 16,1-1-4-1,1-2-2 1,4-3 3-16,4-7 7 0,3-3 8 0,7-12 9 16,5-5 2-16,4-15 0 0,1-3-1 15,-5-10-3 1,-4-3 3-16,-5 3 9 0,-1 4 3 15,-8 16 1-15,-2 10-5 16,-9 26-13-16,-4 13-6 16,-6 21-4-1,-2 5-2-15,0 4 2 16,0-1-19 0,7-10-64-16,5-6-60 0,7-19-169 15,3-15 170-15</inkml:trace>
  <inkml:trace contextRef="#ctx0" brushRef="#br0" timeOffset="51861.07">23640 13583 1362 0,'2'-6'149'15,"4"-7"161"-15,1-3-208 16,1-2-81-16,-2 4-9 15,-3 11 28-15,-2 10 25 16,0 28 28-16,-1 15 8 0,1 21-35 16,-1 7-24-16,-3 8-27 15,-1-1-9 1,0-2-14-16,4-6-16 47,1-18-50-47,3-9-40 0,4-22-146 0,-3-13-251 0,-3-17 302 0</inkml:trace>
  <inkml:trace contextRef="#ctx0" brushRef="#br0" timeOffset="52172.67">24009 13556 2018 0,'25'-7'91'0,"-6"-2"13"0,2-3-73 15,-7 1-31-15,-2 3-2 16,-2 8 43-16,-2 8 31 16,3 18 32-16,-4 12 4 15,-3 19-38-15,0 9-29 16,-4 11-34-16,0 3-7 16,7 7-39-16,-4 1-25 15,5-6-63-15,6-5-38 0,-5-20-120 16,4-13-164-16,-8-18 263 15</inkml:trace>
  <inkml:trace contextRef="#ctx0" brushRef="#br0" timeOffset="52390.38">23701 13824 1990 0,'12'-9'109'16,"0"-1"87"-16,9-8-263 16,-1 1-18-16,10 4 15 15,0 9 51-15,8 17 103 16,5 7 25-16,1 11-12 16,-1 1-22-16,2 2-119 15,1-3-89-15,-7-6 74 16</inkml:trace>
  <inkml:trace contextRef="#ctx0" brushRef="#br0" timeOffset="53270.67">23781 14965 1942 0,'-2'8'103'0,"1"2"28"15,-6-1-67 1,0 0-55-16,-3 5-10 0,-6-3 7 15,-4 4 7-15,-7 3 9 16,-5-1 4-16,-4 10-13 16,-4 1-7-16,-2 12-18 15,-1 11-15-15,5 13-6 16,8 7 1 15,10 6 2-31,11-2 11 0,9-8-2 0,5-9 2 0,15-12 12 16,4-9 5-16,13-15 21 0,10-6 11 15,8-15 19 1,-2-6 5 0,-1-13 7-16,-5-4 0 0,-18-7 2 0,-7-4 5 15,-18 0 9 1,-12-3-6-16,-10 6-25 0,-14 8-14 16,-19 13-39-16,-8 9-19 15,-10 10-55-15,6 3-45 16,14-1-121-16,3-3 130 0</inkml:trace>
  <inkml:trace contextRef="#ctx0" brushRef="#br0" timeOffset="54265.33">23274 15066 1281 0,'-16'-4'55'0,"-2"0"-54"16,-6 0-122-16,-5-1-166 15,5 6-51-15,-7-5 70 16,6 6 99-16,3 5 186 16,-2-6 57-16,6 2-14 15</inkml:trace>
  <inkml:trace contextRef="#ctx0" brushRef="#br0" timeOffset="54714.79">23159 14971 1835 0,'6'2'126'16,"0"-1"44"-16,-1-2-83 16,1-2-85-16,-1-4-16 0,0-3 2 31,1 0 12-31,-1-3 29 15,0 1 12-15,1 3 14 0,-1 0 0 16,-4 4-15-16,-1 4-11 0,2 0-18 16,-1 1-1-16,-1-1 9 15,0 1 8-15,1-1 12 16,3-4-1-16,1 2-8 16,0-1-8-16,-1 0-13 15,-1-1-3-15,-3 4-5 16,0 0-3-16,1 0-2 15,-1 2 1-15,-1 9 3 16,-2 4 5-16,-2 14 7 16,2 4 0-16,3 17 0 15,0 7-1-15,4 15-5 16,3 7-2-16,-3 14-2 16,-1 4 1-16,2 1 8 15,2-7 4-15,-4-19-2 16,8-5-2-16,-7-21-34 15,-1-6-30-15,-1-16-99 0,-1-7-44 16,0-18-80 0,1-11-78-16,-4-26 216 15</inkml:trace>
  <inkml:trace contextRef="#ctx0" brushRef="#br0" timeOffset="55550.04">23508 14873 1995 0,'1'2'176'0,"2"3"98"0,2 5-100 0,2 10-114 16,-1 5-31-16,0 9-27 16,0 6-3-16,-2 10-5 15,-1 7-2-15,-3 12 2 16,-3 9 1-16,-1 11 1 31,-1-2-3-31,2-8-23 0,2-10-17 16,1-21-47-16,3-8-12 0,2-15 10 15,-1-7 13-15,0-15 50 16,0-8 27-16,0-16 36 0,0-10 15 16,0-20 7-1,-2-9-9-15,-2-19-23 0,-2-5-8 16,-5-6-9-16,-1 3-1 16,-2 13 1 15,0 11 1-16,4 24 18-15,1 10 13 16,5 18 26-16,1 9 12 0,5 14-6 0,1 10-7 0,3 12-26 0,1 10-13 16,-4 13-14-16,-1 6-5 0,-5 16-3 15,-2 3-1 1,-4-3 2-16,0-4 1 16,-2-16-3-16,0-8-1 0,0-14-9 15,1-8-5-15,1-14-7 16,5-13 0-16,-5 0 6 15,4-15 5-15,1-19 7 16,0-9 1-16,1-21 0 16,-1-11-1-16,-1-17 3 15,-2-9 2-15,-2 0 2 16,-1 3 4-16,0 13 4 16,0 13 1-16,3 21 22 15,-1 14 7 1,4 23 21-1,0 11 2-15,5 20-16 0,0 14-7 0,7 23-26 16,-2 9-3-16,0 10-9 0,-2 3 0 16,-3-1-1-1,0-1 0-15,-1-10-5 0,-2-11-6 16,-2-18-14-16,1-11-8 16,-1-15-21-16,0-10 1 15,0-7 10-15,-1-16 6 16,-1-22 21-1,0-11-4-15,-4-7-33 16,1 8-31 0,-5 16-87-16,-1 12-76 15,-6 22 135-15</inkml:trace>
  <inkml:trace contextRef="#ctx0" brushRef="#br0" timeOffset="56140.39">23820 15031 1236 0,'-8'12'190'16,"-3"-3"280"-16,6-7-392 0,2 4-44 16,6-5-21-16,2 3 5 15,5-6 53-15,0 0 20 16,5-1 18-16,1-1-4 16,4 6-51-16,4-2-22 15,0 5-33 1,1-3-12-16,3 1-17 15,4 2-9 32,5 4-14-47,5 7-5 0,-10 7 7 0,-7-2 7 0,-16 4 18 0,-8-1 13 0,-11 3 11 0,-13 3 2 0,-15 2 4 16,-8 3 1 0,-6 3-3-16,0 3 0 0,7 0 4 15,5-2 4-15,4-4 4 16,10-1 9-16,7-4 14 15,6 0 4-15,19-4 19 16,2-3-3 0,26-3-21-1,11 1-10-15,26-1-28 0,15 0-7 16,7 2-6-16,-3 1 0 0,-16-5-8 16,-7-2-15-16,-13-8-81 15,-8-6-84-15,-14-19 111 16</inkml:trace>
  <inkml:trace contextRef="#ctx0" brushRef="#br0" timeOffset="56470.89">24393 14662 1858 0,'4'9'187'0,"0"0"149"16,-1-1-191-16,-3-8-113 15,1 10-20-15,1-1-12 16,3 11 9-16,-1 9 27 15,3 6 9-15,-2 13 5 16,-4 4-10-16,-2 13-29 16,-4 6-10-16,-3-5-27 15,0-1-34 1,0-8-83-16,1-9-60 0,2-11-141 16,-2-11-125-16,0-21 266 15</inkml:trace>
  <inkml:trace contextRef="#ctx0" brushRef="#br0" timeOffset="56611.44">24162 14946 969 0,'2'-10'41'0</inkml:trace>
  <inkml:trace contextRef="#ctx0" brushRef="#br0" timeOffset="56728.99">24196 14878 1227 0,'-1'2'-107'16,"-3"-3"157"0</inkml:trace>
  <inkml:trace contextRef="#ctx0" brushRef="#br0" timeOffset="56962.23">24154 14844 949 0,'-2'1'155'15,"7"1"165"-15,-1-1-221 16,-3 0-57-16,12-1-59 16,-8 0-7-16,-2 0 8 15,2 0 20-15,-7 0 32 16,-4 1 4-16,3-1-5 16,8 1-12-16,-2 1-15 0,2 0-5 15,-2 0-3 1,-5 1-5-16,5 1-25 15,-1-2-20-15,3 3-51 0,-7-3-36 16,-4-1-137-16,5-1 156 16</inkml:trace>
  <inkml:trace contextRef="#ctx0" brushRef="#br0" timeOffset="57876.96">24207 14820 693 0,'-5'6'93'0,"2"-2"102"15,-3-2-100-15,1 2 5 16,1-4 27-16,4 0 21 15,-1 0 24-15,6 0 9 0,2 4-1 16,2 0-6-16,12 4-21 16,-1 1-23-16,12 2-34 15,1-1-21-15,5 0-36 16,4-2-12 0,0-3-26-16,-1-2-17 31,-7-6-61-31,-3-3-39 0,-9-6-111 0,-6-7-80 15,-4-9 171-15</inkml:trace>
  <inkml:trace contextRef="#ctx0" brushRef="#br0" timeOffset="58280.87">24652 14584 1403 0,'2'14'261'0,"-3"-8"270"15,2-5-283-15,-1-1-170 16,0-5-42-16,2 5-36 15,-4 7-3-15,4 2-3 0,1 18 1 16,-3 15 3 0,1 12 2-16,-2 19-2 15,-6 6 0-15,-2 4-2 16,8-5-1-16,0-15-7 0,2-12-5 16,-1-17-5-16,2-10 0 15,0-16 4-15,3-8 6 0,3-14 7 16,-1-9 1-16,-1-11 9 15,-1-4 2 1,1-1 10 0,3 5 6-16,2 11 12 0,3 9 9 0,4 15 7 15,1 11 1 1,3 15-4 0,2 10-9-1,4 13-17 1,3 5-6-16,0 5-20 0,3 2-22 0,-2-5-69 0,-3-3-468 15,-10-32 370-15</inkml:trace>
  <inkml:trace contextRef="#ctx0" brushRef="#br0" timeOffset="77311.54">14323 15648 1302 0,'-6'11'91'15,"0"-5"60"-15,0-4-131 16,4-8-41-16,0-7 0 16,-3-3 45-16,1 0 67 15,-2 3 95-15,4 4 24 16,-3 4 5-16,-1 6-43 0,0 8-77 15,-7 3-30-15,-2 2-39 16,-3-2-5-16,-4-4-8 16,0-6 1-16,-18-2-6 15,-2-8-8-15,-18-6-19 16,-9-4-13-16,-2-8-35 16,-8 2-13-16,-15 2 3 15,0 5 11-15,-5-2 42 16,7 5 23-16,2-4 20 15,0 0 7-15,1-3 14 16,4-8-2-16,14-7-8 16,4-1-7-16,1-4-23 15,-3-5-3-15,2 4-12 16,2-7-2-16,13 5-5 16,0-1 0-16,10-3 8 15,-7 0 7-15,0-1 17 16,-4 1 12-16,-6 1 23 0,12 7 8 15,9-8 0-15,6 5-7 16,10-16-14-16,9-7-8 16,-1-10-6-16,2-9-1 15,6 3-8-15,0 3-3 16,7 3-5-16,0 1-1 16,14 8-3-16,-6 0-1 15,6 9 4-15,4 0 0 0,2 4 4 16,7-2 2-16,12-7 2 15,9 2 6-15,5-2 5 16,-3 2 2-16,-7 1 1 16,2 4-6-16,-4 2-7 15,3 3-4-15,-2 16-5 16,-4 4 4-16,-9 11-14 16,-4 4-7-16,-4 3-12 15,2 1-7-15,6-2 14 16,2-1 6-16,8-9 11 15,0-1 4-15,-3-2 7 16,0 4-23-16,-7 4-62 16,-4 4-44-16,-10 6-183 15,-6 0 174-15</inkml:trace>
  <inkml:trace contextRef="#ctx0" brushRef="#br0" timeOffset="77860.99">12969 12822 597 0,'-22'14'34'0,"5"-6"29"16,8 4-9-16,-1-7 56 15,4-6 18-15,4-7 44 16,-2-7 2-16,11-4-44 15,-7 0-27-15,0 9-64 16,1 3-23-16,-3 7-13 16,-7 5-1-16,5 4 21 15,-7 12 20-15,5 1 30 16,6-7 10-16,1-3-13 16,14-8-3-16,6-4-8 15,5-7-3-15,14-16-5 0,1-4-16 16,17-10-23-1,2 5-8-15,5 9-7 0,-7 7-5 16,-17 21-6-16,-9 18-1 16,-18 24 5-16,-5 12 2 15,-9 16 7-15,-7 7 1 16,-4 20 1-16,-3-5-12 16,-2-1-97-16,-2-7-121 15,-7-25 124-15</inkml:trace>
  <inkml:trace contextRef="#ctx0" brushRef="#br0" timeOffset="89920.07">15176 16428 1715 0,'-15'17'92'15,"9"-2"6"-15,-1-7-57 0,6-10-65 16,11 0-14-16,-1-10 10 16,-3-5 9-16,-1 3 15 15,-7 2 2-15,-4 15-11 16,4 15-4-16,-13 15-1 15,-1 8 5-15,-5 9 34 16,6-3 18-16,4 3 21 16,-2-8 1-16,13-7-20 15,-6-9-14-15,10-9-20 16,13 1-4-16,-2-7 1 16,4 4 1-16,11-1 6 15,-9-3 1-15,8-2-3 0,2-1-2 16,1-4-12-1,5-3-6-15,6-5-41 16,2-2-28-16,-6-14-125 0,-1-7-105 16,-4-13 171-1</inkml:trace>
  <inkml:trace contextRef="#ctx0" brushRef="#br0" timeOffset="90145.63">15541 16515 1249 0,'-12'17'273'16,"4"-4"317"-16,4-2-358 0,4-7-171 16,2 1-43-16,3 5-52 15,-3 8-17-15,-3 23-13 16,-12 14 4-16,-7 19 25 16,-3 10 17-16,3 0 21 15,2-10 4-15,16-19-15 16,5-15-66-16,19-29-360 15,3-18 288-15</inkml:trace>
  <inkml:trace contextRef="#ctx0" brushRef="#br0" timeOffset="90721.86">15991 16473 1626 0,'-11'22'238'0,"1"-2"260"15,4-11-354-15,-5-4-50 0,6-13-82 16,-4-4-18-16,-1-9-17 15,-3-2-8-15,-17-3-13 16,-4 0-17-16,-5 8-11 16,-5 8 6-16,0 18 13 15,1 9 21-15,4 21 32 16,8 2 9-16,18 7 15 16,5 1 3-16,15-8-9 15,6-6 2-15,13-12-2 16,4-7 3-16,9-14 20 15,0-5 4-15,-3-10 14 16,-1-3 0-16,-10-4-9 16,-2-4-6-16,-8 0-14 15,-3-1-6-15,-12 4-12 16,4 1-5-16,-4 8-3 16,0 4-2-16,12 4-1 15,-12 7 3-15,8 3 1 16,-10 4 1-16,-8 10 0 15,3 1-4-15,-8 16-10 0,6 6-3 16,3 12-4-16,5 8 0 16,1 4-21-16,5 1-13 15,-3-4-28-15,1-7-38 16,2-11-54-16,2-7-45 16,8-19-244-16,0-10 269 15</inkml:trace>
  <inkml:trace contextRef="#ctx0" brushRef="#br0" timeOffset="90989.94">16167 15962 1477 0,'-1'17'255'16,"-2"-3"367"-16,1-3-503 15,1-4-45-15,1 0-55 16,-2 2-12-16,-1 4-5 16,-1 3 0-16,-2 13-2 15,0 2-1-15,1 19-7 16,0 5-11-16,2 8-60 16,-3 6-47-16,-1-10-117 15,-4-2-59-15,-2-18-151 16,1-8 235-16</inkml:trace>
  <inkml:trace contextRef="#ctx0" brushRef="#br0" timeOffset="91344.37">16010 16480 1147 0,'9'-25'175'15,"0"8"163"-15,2 4-40 16,5 5-64-16,0 0-34 16,6-3-66-16,0 1-34 15,-1 1-51-15,1-2-18 0,3-6-20 16,3 3-5-16,3-9-6 15,3 6-3-15,-2 5-7 16,-6 0-11-16,-5 11-13 16,-9 1-5-16,-2 7 8 15,-5-1 10-15,-4 1 18 16,2-1 6-16,-3-4 4 16,5-2 4-16,2-10 6 15,2-4 1-15,10-8-4 16,-2-3-5-16,4 4-9 15,-2 4-3-15,-3 14-3 16,1 9 1-16,-1 22-1 16,1 14 3-16,-3 9 0 15,-2 4-7-15,2 0-71 16,2-6-90-16,10-14 95 16</inkml:trace>
  <inkml:trace contextRef="#ctx0" brushRef="#br0" timeOffset="94218.15">19096 16468 1329 0,'2'2'101'0,"1"0"51"16,-3-6-80-16,0 3-48 0,0-4-4 15,1 2 45 1,3 1 32-16,2 6 38 16,3 7 0-16,-2 8-41 15,-1 14-31-15,-1 15-51 16,-2 6-14-16,-2 15-29 15,-1 0-14-15,2-4-16 16,1-3-11-16,0-18-53 0,1-8-52 0,1-14-213 16,2-8 216-1</inkml:trace>
  <inkml:trace contextRef="#ctx0" brushRef="#br0" timeOffset="94486.16">19448 16410 1843 0,'0'13'130'0,"0"3"62"0,0-3-54 0,0 1-57 15,1-2-11-15,8 0-10 16,-5-3-9-16,7 3-19 0,6 8-14 15,-3 9-23 1,3 10-16-16,-8 19-37 16,-6 9-6-16,-3 7-9 15,-6-3-1-15,2-12-28 47,-2-15-63-47,9-19 93 0</inkml:trace>
  <inkml:trace contextRef="#ctx0" brushRef="#br0" timeOffset="95886.01">19896 16350 1495 0,'5'19'175'0,"-2"0"226"0,0-5-379 0,-6-3-72 0,-2 4-86 15,-5 3-24 1,-8 11 34 0,-1 9 33-16,-5 6 76 15,-4 1 38-15,5 1 26 0,5-2 4 0,12-4-5 31,8-9-16-31,13-8-16 0,11-2-9 16,4-15-17-16,2-4-2 16,9-2-11-16,-8-16-13 0,4 4-89 15,1-3-105 17,-9-15 130-17</inkml:trace>
  <inkml:trace contextRef="#ctx0" brushRef="#br0" timeOffset="96103.58">20027 16600 1316 0,'-9'13'228'0,"2"4"229"0,2 1-170 16,5 9-128-1,4 2-37-15,4 13-58 16,0 3-17-16,1 4-31 16,-1-4-8-16,-1-1-21 15,2-5-18-15,-2-6-57 16,1 0-38-16,-2-11-90 0,1-4-59 15,-5-8-122-15,2-7 204 0</inkml:trace>
  <inkml:trace contextRef="#ctx0" brushRef="#br0" timeOffset="96594.71">20032 15988 1558 0,'-5'5'160'0,"2"0"115"0,3 6-71 0,4-3-80 15,3 9-25-15,6 6-30 16,2 1-19-16,1 12-23 16,1 2-9-16,-7 3-13 15,-2 4-5-15,-4-4-24 0,-2-1-29 16,-4-4-84-1,-3-3-57-15,-4-10-104 16,-3-1-14-16,-1-11 55 16,-1-14 60-16,-1-5 136 0,-1-9 59 15,0-2 94-15,1 1 43 16,4 0 76 0,3-1 14-16,5 1 0 15,-1 5-19-15,8 1-52 0,4 6-21 16,10-1-48-16,7 2-24 0,7-2-34 15,3-3-11 1,4 1-14-16,3-2-5 16,-8 2-24-16,-3 4-8 15,-13 2-22-15,-7 3-2 0,0 2 13 16,-7 1 8-16,1 0 23 16,-2-3 6-16,1 0 12 15,-1-2 5 1,3-3 7-16,2-1 4 15,3-1 11-15,-1 1 4 0,2 6-6 16,-2 8-7 0,10 17-23-16,2 15-15 15,8 18-23-15,-1-1-11 16,1 6-50-16,2-10-47 0,2-12 84 16</inkml:trace>
  <inkml:trace contextRef="#ctx0" brushRef="#br0" timeOffset="97425.99">21672 16650 324 0,'-3'2'-2'0,"-1"-1"67"15</inkml:trace>
  <inkml:trace contextRef="#ctx0" brushRef="#br0" timeOffset="98934.81">21373 16455 1681 0,'0'-1'87'0,"1"0"23"0,0-5-72 0,0 0-41 16,2 5 1-16,-3-6 28 16,1 7 15-16,-1-3 36 15,0 2 9 1,0 2 3-16,-1 1-5 0,-3-4-19 15,0 5 0-15,0-3-6 16,0 3-5-16,3 4-14 16,0-3-11-16,1 1-13 15,0-1-3-15,2 9-7 16,2 5-6-16,2 11-7 16,-1 10-2-1,-4 8 2 1,1 7-6-16,0 3-35 0,1-5-28 0,0-11-95 15,2-11-76-15,-2-18 136 16</inkml:trace>
  <inkml:trace contextRef="#ctx0" brushRef="#br0" timeOffset="100122.58">21655 16375 1389 0,'5'-2'134'0,"3"4"96"15,-8-8-47-15,8 6-37 16,-1 2-14-16,0 12-25 16,3 9-15-16,-2 17-48 15,-1 9-19-15,-4 6-29 0,2 3-14 16,-1 1-36-16,3-3-23 16,2-10-76-16,4-8-59 15,-1-15-338-15,8-14 329 16</inkml:trace>
  <inkml:trace contextRef="#ctx0" brushRef="#br0" timeOffset="100472.82">22019 16343 1768 0,'-4'35'210'0,"1"-3"200"16,-9-5-270-16,1-5-166 15,6 2-25-15,2-2-26 16,10 3 12-16,6 1 31 16,0-2 15-16,9 4 29 15,3 2 3-15,0-4 0 16,2-1-3-16,-3-9-7 16,0-3-3-1,-1-11-9-15,-4-6-1 0,-4-12 6 16,-6-8 4-1,-9-13 14-15,-7-9 4 0,-9-2 0 0,-3-7 0 16,1-1-7 0,-3 3-10-16,3 8-40 15,1 11-24 1,0 24-36-16,-1 10-4 16,-4 9-7-16,0 9-19 15,6-3-203-15,4-5 203 0</inkml:trace>
  <inkml:trace contextRef="#ctx0" brushRef="#br0" timeOffset="100747.58">22397 15876 2537 0,'5'19'95'0,"-1"-2"-25"16,-4-6-85-16,4 8-57 15,-3 1-1-15,-1 4 29 16,3 10 23-16,-3 7 28 16,-3 1-1-16,-2 10-52 15,-7-3-62 1,0 0-190-16,-5-4 163 0</inkml:trace>
  <inkml:trace contextRef="#ctx0" brushRef="#br0" timeOffset="101096.78">22233 16077 2237 0,'19'15'132'0,"7"0"93"16,4-13-210-16,14 0-30 15,-1-15-26-15,-4 1 6 16,-1-11 21-16,-11 2 10 0,-2 4-1 15,0-2-13-15,-2 13-49 16,-8-4-21 0,-13 18-62-16,-10 9-35 15,-10 23 21-15,-6 12 24 16,5 3 83-16,5-4 60 0,6-12 49 16,4-13 13-1,3-15 17 1,1-9-9-16,5-16-26 0,5-6-17 15,14-9-33-15,2-1-2 0,7 9 2 16,4 6 16 0,-1 18 22-1,1 15-1 1,6 28 0 0,-3 16-14-1,1 17-20-15,-2 0-3 0,-12-10-66 0,5-6-260 0,3-24 212 0</inkml:trace>
  <inkml:trace contextRef="#ctx0" brushRef="#br0" timeOffset="102912.08">24092 16527 1747 0,'15'5'121'0,"-2"2"58"15,-1-6-81-15,-3-1-62 16,-1 5-12 0,-6-8-10-16,-2 4 2 15,-18-5-8-15,-12-7-4 16,-19 6-6-16,-7-5-5 0,-10 8 1 15,5 4 2-15,8-2 3 16,7 9 3 0,12-2 3-16,2-3 1 62,7 3 3-62,5-4 2 16,10 1 11-16,8-3 3 0,-5 4 1 0,8 0-2 0,3 11-19 0,-2 5-5 0,-2 13-10 0,0 5 1 15,-9 1 7-15,3-1 2 16,4-10 4 0,-2-8 2-1,8-14-9 1,1-6-3 0,8-10 2-16,0-6 2 0,8-2 22 0,2-5 7 15,3 6 6-15,1 2 0 0,3 12-6 0,8 6-2 0,3 12-6 0,9 6-6 16,-1 12-7-16,4 3-3 15,-6 2-1 1,-2-2 1 0,-15-7-4-16,-8-3-5 0,-19-9-22 15,-9 0-18 1,-20-4-6-16,-16-7 1 0,-18-1 17 16,-6 0 20-16,-3-3 21 0,4 2-25 15,5 0-80 1,5-5-44-1,8-4-161-15,11-2-84 16,20-15 221 0</inkml:trace>
  <inkml:trace contextRef="#ctx0" brushRef="#br0" timeOffset="103197.7">24379 16075 1891 0,'0'-1'181'0,"0"0"144"15,-2-2-186-15,4 6-102 0,1 1-19 16,4 8-6-16,2 9 2 16,0 18-2-16,-3 11-2 15,-5 18-8 1,-3 5-5-16,-9 0-36 0,-2-8-48 15,-4-12-215-15,-6-9 182 16</inkml:trace>
  <inkml:trace contextRef="#ctx0" brushRef="#br0" timeOffset="103588.39">24096 16248 2111 0,'15'19'196'16,"4"-4"254"0,8-6-435-16,6-6-56 0,3-13-40 15,-2-4 5-15,9-10 39 16,2-4 24-16,10 2 18 16,9 2 1-16,-10-3-44 15,-2 6-29-15,-20 10-33 47,-12 7-4-47,-16 22 35 0,-7 13 24 31,-11 15 35-31,-6 7 10 16,-4 2 25-16,-4-4 5 0,4-9 1 0,2-7-7 0,6-13-13 0,3-10-5 0,12-11 17 0,-1 0 2 16,14-12 5-16,10 5 2 15,16-7-16-15,2-8-1 16,0 8 24 15,-1 6 24-15,-7 12 37-1,0 12 3 1,0 14-24-16,-4 2-29 16,-4 11-40-16,0 4-22 0,1 1-88 0,-2-4-63 0,-2-15 80 0</inkml:trace>
  <inkml:trace contextRef="#ctx0" brushRef="#br0" timeOffset="118543.91">18860 17406 1562 0,'0'0'87'0,"0"-4"23"16,0-3-76-16,0-8-46 15,0-2-16-15,-2 0 4 16,-4 2 10-16,2 6 40 16,-5 4 31-16,7 6 42 15,-2 1 0-15,4 2-28 16,7 0-27-16,12-4-41 16,10 4-4-16,13-4 1 15,1-1 3-15,15-4 13 16,7-8 5-16,20-8 1 15,21 0-2-15,5-6-13 0,5 1-7 16,16 3-2-16,-8-1-1 16,19 7 2-16,7 4 0 15,1 9 1-15,11 2 1 16,-1 4 1-16,-4 3 1 16,7-1 0-16,-13-3 0 15,-14-7-26-15,-3-4-24 16,-17-11-49-16,0-2-50 15,-12 0-57-15,-9 2 3 0,-23 10 45 16,-10 5 69-16,-17 10 129 16,-11 6 47-16,-13 11 24 15,-13 3-11-15,-9 5-43 16,-12-2-20-16,-15-6-24 16,-1-4-8-16,-21-10-23 15,0-7-8-15,-16-9 0 16,-11-6 2-16,-26-3 23 15,-8 2 13-15,-9 9 39 16,2 5 24-16,6 10 22 16,2 3-3-16,-3 3-37 15,-3 0-24-15,-6-2-30 16,-3 0-5-16,-10-1-5 16,-10-3-2-16,4-3-19 15,-15-1-10-15,-9-2-25 16,-1 3-3-16,-6 9 22 15,11 6 15-15,34 7 58 0,13 4 17 16,32-8 8-16,13-2-2 16,21-9-26-16,13-5-9 15,24-5-11-15,8-2-5 16,28-4-5-16,17-4-4 16,24-1 5-16,18-3 2 15,30 2 2-15,8 1-1 16,24 1-3-16,15 4-2 0,2 3 2 15,9 0 4 1,4 0 11-16,-1 4 4 0,7-5 4 16,-4 2-4-16,-7-2-8 15,-4-3-4-15,-24 4-1 16,-7-1-3-16,-15-3-24 16,-14 5-20-16,-18-1-24 15,-13 3 0-15,-33 3 24 16,-6-1 20-16,-21 2 21 15,-8-3 1-15,-15 4 2 16,-8 0-1-16,-24-1-2 16,-9 2 0-16,-26-5-3 15,-11-3 0-15,-13-8-1 16,-5-4 0-16,-22-2 1 16,-8-1 1-16,-13-1 1 15,-21 6 1-15,1 3-1 16,-10 4 1-16,-6 9 0 15,12 2-1-15,-7 7-15 0,11 2-24 16,4 0-53-16,-1 0-21 16,27 1-21-16,10-3 15 15,26 0 54-15,14-3 24 16,34-5 44-16,9-3 36 16,44-5 42-16,34-1 17 15,41-5 37-15,34 1-10 16,57-4-31-16,21-4-16 15,53 4-48-15,23-1-17 0,26 4-57 16,7 5-422 0,0 2 318-16</inkml:trace>
  <inkml:trace contextRef="#ctx0" brushRef="#br0" timeOffset="178950.77">13663 834 1717 0,'18'37'90'15,"7"3"73"-15,0 1-144 16,2-12-13-16,-2-8 6 16,-2-25 13-16,3-13 12 15,-8-19 13-15,1-5-6 16,-11 1-17-16,-5-3-15 15,-13 14-36-15,-15-3-8 0,-18 9-3 16,-12 6 3 0,-17-2 19-16,-1 4 6 0,-13-6 8 15,16 0 3-15,-4-11 4 16,-1-5 3-16,-1-11 12 16,-10-7 3-16,1 3 2 15,3 6-3-15,-12 11-14 16,0 15-3-16,-13 10-5 15,-9-3 0-15,-10 14-1 16,-2-4-1-16,-17 0 0 16,1-2 0-16,10-5 1 15,1-9 1-15,1-8 1 16,6 7-2-16,5-6-1 16,-1 8-1-16,10 11 0 15,3 7-2-15,2 7 1 16,-4 3-1-16,0 11 1 15,1 1 0-15,1 11 1 16,-2-9 0-16,3-2-3 0,-1 12 0 16,2-4-1-16,-2 14-1 15,4-5-24-15,0-12-14 16,-2 5-18 0,20 6-8-16,0 11 12 0,6 7 12 15,13 19 17-15,-2 1 10 16,21 6 13-16,10 5 2 15,9 1 2-15,6 2 1 16,3 5 0-16,5 0 0 0,8-2-1 16,-2 3-1-16,7 6-1 15,-6 4-1-15,7 4-1 16,0 8-1-16,8-4-3 16,9 1-1-16,4-2-4 15,13-3-2-15,4-1-2 16,7-4 5-16,16-6 6 15,6-7 2-15,10-8 17 16,8 6 2-16,10-4-2 16,12 2 2-16,17 2-14 15,0-3 1-15,10-4-6 16,6-3-1-16,3-14 1 16,10-8 1-16,7-14 5 15,-2-7 2-15,23-8-3 16,-9-3 0-16,3-10 2 15,0-6-1-15,-20-10 4 16,9-6 6-16,-8-12 3 16,-5-4 0-16,6-10 4 0,-14-6-6 15,-1-7-7-15,6-9 16 16,-14-14-1-16,1-6 10 16,-9-9 24-16,-8-6-7 15,-12-10 7-15,-5-8-12 16,-13-15-12-16,-9-9-9 15,-3-11-5-15,-7-5 3 16,-11-8-2-16,-6-6-2 0,-17-2-7 16,-8 5-6-16,-11 0-26 15,-6 6-58-15,-29-11 51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0T16:57:23.4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4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3-01-10T16:57:40.144"/>
    </inkml:context>
  </inkml:definitions>
  <inkml:trace contextRef="#ctx0" brushRef="#br0">7805 14203 1605 0,'-15'16'152'16,"4"-2"103"-16,5-5-152 15,11-6-28 1,3-5-52-16,1 2-8 0,10-8 1 16,-5 4 3-16,14 0 10 15,8-6 3-15,11 7-7 16,9-6-5-16,3 4-13 15,5-1-6-15,9 1-3 16,2 5-2-16,19 0 2 16,3 0 2-16,9-3 6 15,3-2 4-15,6-10 5 16,8 7 8-16,5-2 6 16,9 3-1-16,-1 3-4 15,-2-4-8-15,15 4-9 16,-6 1-4-16,5 1-1 15,4 2-1-15,-5 0-3 0,2 5 2 16,6-3 0-16,-6 0 0 16,5 5 2-16,3-8 3 15,-5 0 3-15,7 3 0 16,1-9 1-16,-4 5-2 16,5 0-3-16,6 3-1 15,-8 2-1-15,8-1-1 0,-8 8 1 16,-10-14-1-1,12 2 0-15,-14-4-1 0,7-5 1 16,1 7 0-16,-10-1-1 16,7-2 2-16,-8 2-1 15,-6-2 0-15,-2 6 0 16,0 1 1-16,-6 3 2 16,-2 5 0-16,4 0 4 15,-9 1 0-15,0-5 0 16,4 4 2-16,-2-4-3 15,0 3-1-15,-4-4-2 16,-1 0-1-16,-10-3 1 16,-3 0 0-16,0 4 0 15,-5-4 1-15,-2-3-2 16,-7 3-3-16,-14-11-16 16,-5 2-8-16,-14-1-16 15,2-3-12-15,1 10-20 16,-6-7-25-16,-13 4-98 0,3 0-84 15,-12-4 152-15</inkml:trace>
  <inkml:trace contextRef="#ctx0" brushRef="#br0" timeOffset="483.72">16352 13736 1194 0,'-5'2'131'0,"2"2"115"15,6 6-97-15,-6-11-46 16,0 2-7-16,-3-2-5 16,5 1-5-16,6 5-20 15,-2 2-8-15,3 7-6 16,6 1-1-16,4-1-8 16,4 0-7-16,8 2-15 15,-3-2-4-15,15 10 2 16,7 3 9-16,3-1 14 0,9 6 2 15,-3-1-8-15,-8-1-9 16,-21-4-17-16,-1 4-5 16,-25-11-5-16,-4-2-4 15,-5 2-7-15,-13 3-7 16,-20 2-14-16,-10 7-8 16,-26-1-28-16,-14 0-18 15,-17 10-52-15,-4-3-54 16,3 2 109-16</inkml:trace>
  <inkml:trace contextRef="#ctx0" brushRef="#br0" timeOffset="1366.75">8013 14031 1526 0,'-10'-11'89'0,"2"2"38"0,0 2-26 15,3 4-20-15,-2 0-13 16,3 0-11-16,1 0-9 16,1-2-10-16,2 0-2 15,0 1-6-15,0 3-6 16,0 0-3-16,-1 1-4 16,-8 6-11-16,-1 6-5 15,-15 13-21-15,-5 3-8 0,-10 10-12 16,0-3-2-1,-10 5 8-15,-4-4 8 0,-3-1 15 16,-8 4 9-16,14-11 6 16,3 1 2-16,14-2 0 15,7 0-1-15,16 0-1 16,11 0-3-16,21-2-1 16,10-5-3-16,31-7-3 15,7 2-21-15,21-15-83 16,14-3-79-16,21-11 94 15</inkml:trace>
  <inkml:trace contextRef="#ctx0" brushRef="#br0" timeOffset="7781.28">15574 1228 685 0,'0'-3'148'0,"-3"3"108"16,8-4-30-16,-1 6-57 15,-6 1-48-15,2-1-33 0,-2 3 3 16,2-3-1 0,3 2 3-16,-2-1 0 0,-1 2-6 15,3 1-23-15,-3 2-6 16,0 11-15-16,0 7-7 16,-6 9-11-16,0 3-10 15,6 1-10-15,-1-4-2 16,1 1 1-16,0-3-2 0,2-5-1 15,-4 0-17-15,7-11-74 16,-3-2-60-16,-4-7-298 16,7-5 261-16</inkml:trace>
  <inkml:trace contextRef="#ctx0" brushRef="#br0" timeOffset="8262.15">15982 1411 621 0,'0'-3'178'16,"-2"2"70"-16,-1-1 3 15,4 1-38-15,-1 2-83 16,2-1-11-16,9 2-15 16,-3 2-10-16,12 1-12 15,1 3-13-15,12 1-26 16,13 1-12-16,14 1-18 16,11-3-6-16,4-1-4 15,-3-3-1-15,-8 0-11 16,-9-4-25-16,-9 0-79 15,-3-3-63-15,-14-4-339 16,-6 1 307-16</inkml:trace>
  <inkml:trace contextRef="#ctx0" brushRef="#br0" timeOffset="8511.62">16568 1339 957 0,'10'4'151'15,"3"2"106"-15,4 1-29 16,9 4-47-16,3-1-55 16,4 3-54-16,5 0-13 15,-4-1-30-15,-2 1-15 16,-8-1-10-16,-11 1-3 16,-10 3-1-16,-6 1 2 15,-13 2-5-15,-4 1-10 16,-11 3-39-16,-3-1-27 0,-1 1-86 15,2 0-78 1,8-7 138-16</inkml:trace>
  <inkml:trace contextRef="#ctx0" brushRef="#br0" timeOffset="9296.99">17514 1169 875 0,'0'0'136'0,"1"1"104"15,4-1-15-15,-3 0-40 16,1 0-41-16,3 7-45 16,-1 3-17-16,4 15-31 15,2 5-10-15,-10 4-18 16,0 8-5-16,-1 0-9 15,-6 1-3-15,9-2-1 16,-3-3 0-16,0-6-42 16,1-5-36-16,-2-8-117 15,-3-5-104-15,3-5 162 16</inkml:trace>
  <inkml:trace contextRef="#ctx0" brushRef="#br0" timeOffset="9511.42">17802 1408 2075 0,'0'-1'13'0,"1"0"-3"0,0-2 10 16,-1-2-11-16,-3 0-69 15,-2 0-57-15,2 1-256 16,4 0 212-16</inkml:trace>
  <inkml:trace contextRef="#ctx0" brushRef="#br0" timeOffset="10095.36">18090 1094 733 0,'8'-1'137'0,"1"-1"98"16,-4 0 1-16,4 2-93 0,-4 0-29 15,-5 2-33-15,0 6-15 16,-5 3-24-16,-8 2-2 16,-8 5-14-16,-4 4-8 15,4-1-8-15,4 0-3 16,9-7-2-16,3-4 3 0,7-1 10 16,9 1 8-1,11 8 14-15,2-4 2 0,12 6-2 31,-6-2-5-31,2-1-12 0,-2 5-7 0,-10-3-8 16,0 3-4-16,-17 1-1 16,-4 0 0-16,-15 3 0 15,-9 2 1-15,-8-3 0 16,-6-1-4-16,-5-4-35 16,1-4-30-16,-3-7-100 15,11-4-101-15,10-9 149 16</inkml:trace>
  <inkml:trace contextRef="#ctx0" brushRef="#br0" timeOffset="10341.37">18201 1082 1945 0,'1'0'51'0,"7"-1"-8"0,12-4 45 0,2-1-30 16,11-5-22-16,-2 0-15 16,0-3-78-16,-1-1-96 15,-16 3 89-15</inkml:trace>
  <inkml:trace contextRef="#ctx0" brushRef="#br0" timeOffset="12094.77">18978 1362 1689 0,'0'0'0'0,"-8"1"3"0,-5 2 2 15,1-1 1-15,5 1-1 16,6 0 7-16,6 1 15 0,8 4 13 15,10 0 30-15,4-1 11 16,18 2 3-16,7 2-7 16,19 0-28-16,9 1-16 15,-2 2-21 1,-7-2-6-16,-8 1-6 0,-11-1-26 16,-7-5-79-16,-5 0-55 15,-13-5-254-15,-3-2 237 16</inkml:trace>
  <inkml:trace contextRef="#ctx0" brushRef="#br0" timeOffset="12361.48">19663 1368 1654 0,'-1'0'57'16,"5"0"1"-16,10 2 39 15,4 0-16-15,6 3-23 16,9 3-29-16,1 5-8 0,2 4-16 16,0 2-3-16,-5 4-2 15,-2 3 0-15,-8 0-3 16,-9 0-4-16,-18-1-24 16,-7 1-19-16,-19-2-45 15,-10-2-40-15,-10-5-139 16,-6-5 158-16</inkml:trace>
  <inkml:trace contextRef="#ctx0" brushRef="#br0" timeOffset="12931.08">20324 1332 768 0,'6'-5'144'0,"3"-3"142"15,2-2-60-15,-1-2-22 16,6 3-50-16,-4-1-58 16,4 1-20-16,2 5-22 15,1-2-10-15,1 5-11 16,3 1-5-16,0 3-13 16,2 6-6-16,2 2-6 15,9 4-1-15,-4-2-2 16,-3 0 0-16,-2 4 0 15,-8 0 0-15,-6 0-5 16,-5 4 0-16,-15-5-1 0,-8 0 1 16,-11 5 2-16,-7 0 2 15,-9 4 1-15,-2 1-1 16,1-2 1-16,5 1 0 16,10-5 0-16,6 1-1 15,11-4-1-15,7-4 0 16,12 0 2-16,9-4 2 15,13-1 3-15,7-2-1 0,16 1-1 16,-2-1-2-16,-1-6-34 16,2 1-35-16,-18-4-120 15,-2-5-123-15,-3-5 171 16</inkml:trace>
  <inkml:trace contextRef="#ctx0" brushRef="#br0" timeOffset="13124.26">21026 1512 1931 0,'0'0'53'0,"0"0"-5"16,-1 0 47-16,6-5-38 15,-2-3-16-15,6-4-36 16,-1-1-49-16,-7-1-171 15,-1 0-299-15,-5 4 293 16</inkml:trace>
  <inkml:trace contextRef="#ctx1" brushRef="#br0">21081 6518 0,'0'0'0,"0"0"16,0 0-1,0 0-15,0 0 16,0 0-16,0 0 16,0 0-1,0 0-15,0 0 16,30 26-1,-22-16-15,2 5 16,2 5 0,1 3-16,0-3 15,-3-2 1,0-1-16,13 1 16,-6-3-16,-4-5 15,-3-2 1,0 0-16,-2-3 15,2 0 1,-3 0-16,1 0 16,-1 0-1,-1-3-15,-1 1 16,-3-1 0,1 1-16,-1 0 15,1-1-15,-1 1 16,1-1-1,2 1 1,-3-1 0,1 3-1,-1 0 1,1-2 0,-1-1-1,1-2 1,-3 0-1,0 0 1,0 0 0,0 0-1,0 3 1,0-1 0,0 1-1,0-1 1,-3 1-1,1 2 1,-3 3 0,0-1-16,2-2 15,3 0 1,0-2 0,-2-1-1,-1-2 1,-2 0-1,-2 0 1,-11 0-16,-2 0 16,15 0-1,2 3-15,1-1 16,2 1 0,0-1-16,0 1 31,-3-1-16,-7 1 1,-3 0-16,1-1 16,-1 3-1,0 0 1,3 0 0,3 0-1,2 0 1,0-2-1,2-1 1,1 1 0,-1-1-1,1 1 1,-1-3 0,0 0-1,3 0 1,-2 0-1,2-3 1,-5 1-16,2-1 16,1-2-1,-1 0 1,1 0-16,-1 3 16,3-1-1,0 1-15,0-1 16,-2 1 15,-1-1-15,3 1-1,0-1-15,0 0 16,0-2 0,0 0-1,-5-2 1,-5-1-1,-5-2 1,-5 0 0,-1 0-16,1 2 15,8 1-15,9 2 16,3 5 0</inkml:trace>
  <inkml:trace contextRef="#ctx0" brushRef="#br0" timeOffset="18159.52">21265 1303 1142 0,'-2'0'51'0,"-4"0"22"16,1 0 3-16,1-3-11 15,3-4-18-15,5-1-40 16,5-2-7-16,12 1 7 16,4 4 7-16,12 3 12 15,4 2 9-15,6 10 11 16,-6 0 6-16,-12 7 22 0,-11 2 7 15,-23 10 10-15,-10 2 2 16,-15 9-19-16,-3 2-14 16,-5 2-27-16,3-2-11 15,6 0-10-15,1-3-4 16,10-11 0-16,2-2 2 16,13-5 1-16,2-4 0 15,7-4 2-15,5-1-2 16,11-2 3-16,8-6-1 0,12-1-2 15,7-4-2-15,5-16-32 16,1 2-46-16,-8-10-198 16,-8-7 162-16</inkml:trace>
  <inkml:trace contextRef="#ctx0" brushRef="#br0" timeOffset="18729.16">21933 1217 1298 0,'-7'14'122'0,"2"-2"78"0,5 1-16 16,0-9-65-16,-3-2-21 15,3-2-31-15,-5-4-17 16,-3 3-20-16,-9-6-7 16,-8 2-19-16,-3 5-5 15,-3 0-6-15,2 7-2 0,7 4 0 16,4 2 0-1,8 2 2-15,5-2 1 0,1 1 0 16,1-1 2-16,3 5 0 16,0-2 2-16,2 1 0 15,1-1 1-15,2-6-1 16,0 2 1-16,4-6-1 16,3-2 1-16,8-1 1 15,9 0 2-15,6 2 0 16,6 3 0-16,0 7-1 15,-5 5-1-15,-9 9 3 16,-12 3 0-16,-16 6 5 16,-5 2 0-16,-14-5 2 15,-6-3 2-15,-8-6-2 16,-9-4-1-16,0-5 0 16,5 0-13-16,6-9-67 15,1-7-62-15,6-6-280 16,5-4 241-16</inkml:trace>
  <inkml:trace contextRef="#ctx0" brushRef="#br0" timeOffset="25174.5">15858 1963 984 0,'-6'11'66'0,"-1"3"104"0,4 1-180 16,3-2 5-16,-3-5 6 15,10-6 5-15,-2-5 30 16,1-4 4-16,15-3 0 15,-8 2-1-15,8 3-23 16,4 5-5-16,-6 4 9 16,6 2 6-16,15 3 13 15,2 1 4-15,23 0-7 16,15-1-6-16,13-1-11 16,5 0-4-16,20-7-3 15,4 1-1-15,14 0-4 16,16-2-2-16,8 1-3 15,4 2-1-15,12 5 3 0,-6 3 2 16,10 11 4-16,1 0 2 16,-2 3 0-16,17-2 0 15,-4-3-2-15,6 1-2 16,5-4 11-16,0 2 8 16,9-8 10-16,2 1 5 15,-1-5-6-15,3 0-8 16,3 3-1-16,-2 0 0 0,4 2 3 15,6 2 1-15,-20 2-6 16,5 0-4-16,-23 2-10 16,-15-1-4-16,-13-3-22 15,-27-2-60-15,-26-10 48 16</inkml:trace>
  <inkml:trace contextRef="#ctx0" brushRef="#br0" timeOffset="26573.1">19411 256 475 0,'2'-17'116'0,"4"3"107"15,6 5-17-15,-1 4-29 16,-1 9-10-16,-6-2 20 16,-1 5-3-16,-3 6-14 15,0-3-15-15,-2 5-41 16,2 9-18-16,-1-10-31 15,8 0-10-15,3 4-25 16,1 4-11-16,2 14-13 16,-7 5-4-16,-6 4-13 15,-8-2-34-15,-8 8-146 16,-8 4-128-16,-10 13 163 16</inkml:trace>
  <inkml:trace contextRef="#ctx0" brushRef="#br0" timeOffset="26905.21">19471 98 1333 0,'14'-17'130'0,"6"3"72"15,-4 7-53-15,5 7-56 16,-1 2-30-16,4 7-17 16,2-1-12-16,5 4-19 15,-3 3-3-15,1 1-1 16,-7-2-1-16,-10 5 2 16,-6 2 3-16,-16 9 4 15,-6 1-2-15,-14-9 0 16,-8-1-4-16,-3-4-8 15,0-6-1-15,7 10-25 16,2 3-34-16,6-10-104 16,5-3-101-16,9-4 135 15</inkml:trace>
  <inkml:trace contextRef="#ctx0" brushRef="#br0" timeOffset="27486.85">19700 461 1091 0,'-7'19'124'15,"7"-1"78"-15,5-9-48 16,20-1-46-16,7-8-31 16,8-12-23-16,6 3-17 15,-4-12-27-15,-6 1-4 16,-1 1-2-16,-11-6 1 15,-10 17 4-15,-3 4 4 0,-19 5 1 16,-10-2-1-16,-12-3-5 16,-5 3-2-16,-14 6 1 15,0 20 0-15,1 8-2 16,3 1-3-16,22-1-5 16,15-6-2-16,29-5 1 15,10-8 3-15,16-3 3 16,0-8 3-16,-1-11 1 15,1 0 1-15,-3-8-1 16,6 0 1-16,-2 6 3 16,2 6-1-16,-7 11-1 15,-6 6-2-15,-10 14-1 16,-8 0-1-16,-12 7 4 16,5 2-1-16,-10-6 0 15,-1-2 3-15,0-16 7 16,-6-6 0-16,3-12 37 15,-9-9 8-15,3-12 10 0,1-13 6 16,3-6-39-16,7-4-11 16,10 11-20-16,-1 11-8 15,12 5-3-15,1 7-2 16,-1 6-5-16,4-3 0 16,4 4-16-16,2 2-31 0,9 3-89 15,2-1-117-15,6 10 141 16</inkml:trace>
  <inkml:trace contextRef="#ctx0" brushRef="#br0" timeOffset="27719.61">20894 279 1469 0,'-6'-5'214'16,"-1"5"143"-16,-4 0-156 15,-4-3-50-15,-1-7-92 16,0-8-19-16,-2 5-28 15,5 0-9-15,0 22-10 16,0 13-2-16,2 14-2 16,-6 11 2-16,0-2 4 15,1 0 2-15,7-1-3 16,3 1 4-16,10 10-102 16,6-5-56-16,-4 4-448 15,2-4 354-15</inkml:trace>
  <inkml:trace contextRef="#ctx0" brushRef="#br0" timeOffset="27860.8">20630 682 1451 0,'8'-9'168'16,"10"-3"102"-16,5 8-40 16,3-3-110-16,8 0-48 15,7-1-120-15,6-3-98 16,25-4 83-16</inkml:trace>
  <inkml:trace contextRef="#ctx0" brushRef="#br0" timeOffset="34818.19">3775 4297 272 0,'-2'-7'126'0,"3"-3"91"16,3-2-25-16,0 1-25 16,1 0-42-16,-2 2-13 15,3 5-7-15,-6 3-3 16,1 1 1-16,1-2 2 15,-2 8 2-15,4 3-4 0,-4 3-17 16,0 5-16-16,5 11-34 16,-1 5-13-16,3 11-17 15,0 5-4-15,-7 3-23 16,1 2-11-16,-6-5-2 16,2-4 1-16,-2-14 24 15,2-7 11-15,2-16 8 16,-2-7 7-16,0-17 14 15,2-11 7-15,1-18 4 16,0-7-3-16,2-13-11 16,3-5-1-16,-2-6 1 15,0 2 1-15,1 12 1 16,-3 13-4-16,1 24-6 16,1 11-2-16,-2 17-1 15,2 11-1-15,3 15-2 0,0 6-4 16,4 9-6-16,0-3 0 15,4-11-2 1,3-10 0-16,4-17 4 0,0-10 2 16,4-18 2-16,-1-7 1 15,-1-15-2-15,2-2-1 16,-4 0-2-16,0 2-1 16,-1 9 2-16,-2 10 1 15,-4 15 9-15,0 12 4 16,-6 18 6-16,-4 9-1 15,-2 18-7-15,-2 10-5 0,0 24-13 16,-3 9 1-16,0 7-34 16,0 0-23-16,2-13-73 15,4-9-35-15,6-17-34 16,1-9-58-16,6-20 159 16</inkml:trace>
  <inkml:trace contextRef="#ctx0" brushRef="#br0" timeOffset="35820.96">4353 4492 1500 0,'1'6'119'0,"-2"5"63"16,2 2-32-16,-1 8-41 15,0-1-44-15,3 1-50 0,3-3-12 16,9-10-5-16,2-6-1 15,7-13 3-15,3-6 4 16,-2-4 19-16,0-2 10 16,-4 1 22-16,-10 1 14 15,-9 2-2-15,-6 5-5 16,-19 1-23-16,-3 2-15 16,-7 6-23-16,-7 2-6 15,6 9-27-15,1 3-16 0,8 1-57 16,9-2-54-1,16-7-91-15,8-4-19 0,19-8 9 16,4-3 31 0,3-4 106-16,6 3 34 0,-5 2 91 15,5 3 59-15,-1 6 92 16,-4 3 34-16,-11 6 14 16,-6 6-21-16,-9 11-63 15,-9 5-34-15,1 9-46 16,-2 5-13-16,1 2-17 15,9-4-2-15,1-11-2 16,5-9 2-16,7-18 19 16,3-8 12-16,3-18 24 15,-1-4 16-15,-5-8 4 16,-2-2 1-16,-11 3 5 16,-5 3-8-16,-12 4-17 15,-8 2-10-15,-12 9-51 16,-5 5-24-16,-7 17-45 15,0 8-26-15,3 11-47 0,5 2-49 16,22-8-131-16,12-6-21 16,21-12 50-16,9-4 61 15,6-3 185-15,3 4 77 16,1 5 99 0,2 7 35-16,-2 11 21 0,-1 5-13 15,0 9-69-15,-4 6-33 16,-5 3-38-16,-9 2-17 0,-9 1-20 15,-5-3-4 1,-9-11 2-16,-3-6 3 0,-1-15 24 16,-1-7 31-16,1-11 61 15,0-9 14-15,4-12 7 16,4-3-23-16,9 5-40 16,5 6-9-16,3 13-11 15,5 6-7-15,-2 4-22 16,-1 1-9-16,3-1-8 15,0-2 0 1,3-8-1-16,2-3 3 16,2-7-1-16,0-4 2 15,-8 1 9-15,0-1 10 16,-15 5 18-16,-4 0 15 0,-12 6 11 16,-4 0-3-16,-13 8-13 15,-1 4-18-15,-3 15-28 47,0 11-11-47,7 16-9 16,6 7 0-16,14 1 2 0,7-3-12 0,11-17-49 0,7-6-27 15,4-18-85 1,6-7-54 0,3-15-228-16,2-5 263 0</inkml:trace>
  <inkml:trace contextRef="#ctx0" brushRef="#br0" timeOffset="36000.35">5522 4018 1277 0,'9'-7'180'0,"1"9"167"0,-2 7-100 16,-2 16-77-16,2 9-44 16,-5 7-60-16,-2 7-25 15,2-3-48-15,-3-2-52 0,2-9-167 16,10-6-247-16,3-3 263 15</inkml:trace>
  <inkml:trace contextRef="#ctx0" brushRef="#br0" timeOffset="36280.01">5915 4373 1621 0,'-6'4'110'0,"-8"6"91"15,1 0-53-15,-3 2-65 0,1-1-37 16,8 2-46 0,7-2-7-16,11 2-4 0,6 1 0 15,7 0 6-15,2 3 3 16,-3 1 2-16,-6 2 3 16,-9 4 2-16,-4 0 1 15,-14 1 2 1,-11 2-1-16,-14-4-7 15,-7-3-22 1,-7-7-105 0,-1-6-65-16,3-12 93 15</inkml:trace>
  <inkml:trace contextRef="#ctx0" brushRef="#br0" timeOffset="36757.23">6623 4046 1024 0,'3'10'163'0,"2"0"196"0,-3 3-124 16,0 3-60-16,-3 3-42 0,-6 13-78 15,-6 8-20 1,-12 18-23 0,-7 7-5-16,-1 12-38 0,-1-4-16 15,11-13 0-15,6-9 0 0,12-18 32 16,3-4 14-16,13-7 12 16,5-3 7-1,12 0 5-15,6-2 2 0,3-4-15 16,8-4-41-1,-2-9-171-15,4-3 134 0</inkml:trace>
  <inkml:trace contextRef="#ctx0" brushRef="#br0" timeOffset="37476.04">6988 4511 1714 0,'-15'-16'124'0,"-2"2"47"0,-2-2-28 16,-2 2-52-16,1 6-42 16,1 5-46-16,3 7-8 15,1 11-10-15,1 4-7 16,3 5-11-16,6 0-2 16,4-6-4-16,6-2 3 15,8-6 17 1,-1-4 6-1,9-6 19-15,-2-3 7 16,2-6 22-16,0-2 11 31,-5-1 17-31,-3-3 14 0,-1-1-5 0,-3 0-8 0,-3 2-22 0,-2 3-19 0,-4 10-14 16,1-1-8-16,-2 10-5 16,0 6-1-1,2 4-1 1,4 2 4-16,4-4 2 15,4-3 1 1,3-8 3-16,4-4 3 0,1-6 5 0,2-5 2 0,0-5 1 16,2-3 0-16,-3-2 1 15,-3-2 2 1,-4 2-2 0,-3 6-3-16,-7 8-8 0,-4 9-3 0,-4 13-3 15,-5 4 0 1,1 9-2-1,1 1 0-15,11-6 1 16,6-5 1 0,6-10 1-16,5-6 2 0,-1-8 4 0,-3-5 0 15,4-4 0-15,-5-1-1 0,-1 1-4 0,2 0-1 16,-5 8-5 0,-1 3-7-1,-6 12-29-15,1 5-17 0,0 5-31 16,5 2 0-16,9-7 18 0,5-4 18 0,4-9 51 15,-2-3 19 1,-2-10 33 0,2-4 11-1,-6-6 9-15,-2-5 1 16,-4-3-3 0,-4 0-11-16,-3 0-24 0,-3 8-17 0,-6 3-59 0,-1 3-47 0,-8-3 50 15</inkml:trace>
  <inkml:trace contextRef="#ctx0" brushRef="#br0" timeOffset="38379.51">4079 5182 919 0,'7'-25'143'0,"1"1"178"0,0 1-82 0,1 5 4 0,-2 4-26 0,0 9-44 16,0 4-26-16,0 12-52 15,-5 10-17-15,-1 18-39 16,-1 12-16-1,-9 14-20-15,-1 7-4 0,-6 12-3 63,-4 3-9-63,1 3-48 0,-2-1-40 16,1-14-134-16,2-9-100 15,8-21 184-15</inkml:trace>
  <inkml:trace contextRef="#ctx0" brushRef="#br0" timeOffset="38582.79">4315 5157 1229 0,'13'-22'230'0,"-4"7"346"0,-3 8-346 0,-6 18-59 0,-4 11-34 0,-7 18-75 0,-3 11-14 0,-5 6-29 0,-2 3-9 16,1 2-10-16,0-2-16 15,5-1-67 1,3-4-52-16,3-8-141 0,1-3-122 16,0-12 223 15</inkml:trace>
  <inkml:trace contextRef="#ctx0" brushRef="#br0" timeOffset="38755">3878 5285 1839 0,'6'-3'151'16,"4"-2"113"-16,7 1-62 0,8-6-43 15,7 0-35-15,5-2-53 16,8 0-20-16,5 4-33 16,0-1-8-16,-2 2-23 15,-4 0-29-15,-9 3-68 16,-3 4-50-1,-5 4-193-15,-8 2 197 0</inkml:trace>
  <inkml:trace contextRef="#ctx0" brushRef="#br0" timeOffset="38943.47">3904 5498 1749 0,'9'8'159'0,"6"-2"109"0,7-3-44 0,3-3-54 16,8-4-54 0,2-3-66-16,4-1-35 0,2-1-97 15,0-2-82 1,1 3 81 0</inkml:trace>
  <inkml:trace contextRef="#ctx0" brushRef="#br0" timeOffset="39257.72">4871 5022 1612 0,'4'-3'191'0,"-3"2"169"0,1 2-85 16,-7 12-58 0,-3 5-60-16,1 14-91 0,-4 10-28 15,-1 8-29 1,1 11-8-16,3 2-6 16,2 1-19-16,4 4-64 15,1-5-41-15,0 0-131 0,1 2-111 31,3-6 209-15</inkml:trace>
  <inkml:trace contextRef="#ctx0" brushRef="#br0" timeOffset="39778.15">4561 5495 1648 0,'3'-10'152'0,"2"0"108"0,1 0-28 0,3-1-53 15,2-1-41-15,6-7-54 16,3-2-27-16,7-4-20 16,-1-1-4-1,13 1-9-15,0 4 0 16,3 6-7-16,3 3-3 16,-6 12-14-16,1 9-6 0,-8 11-5 46,-2 8 2-46,-2 7-11 0,-7 4-6 16,-1 1-16-16,-4 0-8 0,-6-6 14 16,-1-2 9-16,-5-7 21 0,-1-6 8 0,-3-10 12 31,0-5 1-15,-8-11 0-1,-2-5 0-15,-4-13-5 16,1-1 0-1,1-2 4-15,3 0 1 16,12 4 0-16,4 0-2 0,15 3-7 16,3 1-3-16,4 0-3 15,5 4-1 1,2-1-2 15,-3 2 3-31,0 3-58 31,1 0-53-15,1 8-183-16,3 6 155 0</inkml:trace>
  <inkml:trace contextRef="#ctx0" brushRef="#br0" timeOffset="40389.33">5578 5516 1076 0,'-4'-14'159'0,"4"-3"150"0,-2-3-49 0,1-1-34 0,-6-2-38 0,-3-1-56 0,-2-1-23 0,-2 3-26 0,-2 3-20 16,-5 8-34-16,-1 6-16 0,-5 13-33 0,-1 8-8 0,3 11-7 15,-3 8 2-15,10 3 5 94,4 3 3-94,8-6 9 0,8-4 3 0,10-10 3 0,3-6 3 0,7-12 5 0,-1-5 5 0,6-12 8 0,-2-4 7 0,7-5 12 0,-7 0 7 0,-5 0 11 0,-6 2-3 0,-5 8-12 0,-3 5-12 31,-3 10-19-15,2 7-5-16,-5 9-5 16,-5 6-4-1,-3 5-1 1,6-2 2-1,2-3 2-15,2-6 5 0,8-11 6 16,2-5 1-16,-1-8 10 0,5-7 1 0,1-8 4 0,1-2 1 0,2-1-5 16,2 3 0-16,3 8-5 0,-4 4-6 15,-3 10-3 17,-3 7-13-17,-11 4-9 1,-1 3-4-1,-6 3 0-15,0-1-1 16,1-5 9-16,1-5 8 0,5-9 7 0,2-6 14 0,4-9 17 0,3-1 5 0,2 1 7 16,-1 1 0-1,3 6-23 1,3 5-9 0,-4 8-18-1,1 6-5 16,-1 7-39-15,-1 2-20-16,-1-1-90 0,4-2-72 0,6-8 136 16</inkml:trace>
  <inkml:trace contextRef="#ctx0" brushRef="#br0" timeOffset="41285.33">6260 5294 855 0,'1'-7'231'16,"-2"1"195"-16,-6 1-167 0,-4 4-47 0,-6 0-96 15,-4 0-37-15,-3 1-30 16,0 1-15-1,3 4-26-15,4-1-8 0,13 7-7 16,5 0 0 0,14 6 7-16,1 1 4 15,5 1 7-15,3 2-1 0,-1-2-2 16,2 0-2-16,-3 0-2 16,-3-1 0-1,-9 1 1 1,-8 0 1 15,-17 2-15-31,-9 1-16 16,-16 3-48-16,-7 2-43 0,-5-1-102 0,2-5-163 0,8-9 220 0</inkml:trace>
  <inkml:trace contextRef="#ctx0" brushRef="#br0" timeOffset="41451.14">6438 5327 1686 0,'5'22'132'0,"-2"4"38"16,-5 3-17 0,0 1-89-16,2-2-31 15,0-5-82-15,7-4-60 16,2-9-281 0,7-1 228-16</inkml:trace>
  <inkml:trace contextRef="#ctx0" brushRef="#br0" timeOffset="41644.83">6396 5222 1309 0,'-3'-1'76'0,"4"0"27"0,14-5-84 16,1-2-58-16,12-5-171 15,2-2-144-15,12 4 184 16</inkml:trace>
  <inkml:trace contextRef="#ctx0" brushRef="#br0" timeOffset="41815.11">6764 5183 1212 0,'2'14'185'0,"-10"2"166"0,-8 0-86 15,-11 2-107 1,-5 1-41-16,4 3-61 16,4-2-19-16,12-5-23 0,8 2-3 15,12-2-3 1,8 1 2-16,8 6 7 0,5 1 2 15,2 3 2 1,-4 0-1-16,-7 2-4 16,-5-1-6-1,-14-1-2-15,-5 0-10 0,-15-3-41 16,-7-4-29-16,-7-7-96 0,-3-6-64 0,6-11 127 16</inkml:trace>
  <inkml:trace contextRef="#ctx0" brushRef="#br0" timeOffset="42036.68">6817 4959 1448 0,'26'-4'220'16,"-7"5"143"-16,-4 16-119 16,-10 10-32-16,-5 21-103 15,-3 7-33-15,1 8-48 0,2 1-14 16,3-3-35-1,5-5-39-15,2-6-131 16,2-3-109-16,5-9 156 16</inkml:trace>
  <inkml:trace contextRef="#ctx0" brushRef="#br0" timeOffset="42730.81">6816 5349 1736 0,'12'-11'136'0,"3"0"54"0,0 2 7 0,1-2-74 15,4 0-28-15,-1-2-30 16,3-2-9-16,6 3-21 16,6 1-7-16,-3 4-18 15,0 6-4-15,-7 3 0 16,-7 6 8-16,-9 8-1 15,-8 1 0-15,-9 10 1 16,-6 1-10-16,-1 3-2 16,5 0 0-16,5-8-2 15,5-6-1-15,9-10 1 16,3-5 1-16,10-10 5 16,0-6 3-16,3-6 2 15,-3-4 0-15,-8-1 7 0,-3 1 1 16,-14 1-3-1,-6 2-8-15,-11 3-16 16,-4 6-8-16,-1 10-4 16,1 3 5-16,11 6 4 15,5-1-1-15,13-2 4 0,7-2 3 16,15 1 4-16,6 1 3 16,7 5 3-16,-1 4-2 15,-2 5-3 1,-1 6 0-16,-9 5-7 0,0 2-12 0,-11-1-24 15,-3-2-8-15,-6-3-9 16,-3-6 9 0,-1-9 28-16,-2-9 10 15,-1-4 23-15,3-11 7 0,6-15 4 16,3-6 4 0,7-7 0-16,3-1 6 0,7 9-2 15,1 4 0-15,3 12-6 16,-1 4-7-16,-2 9-6 15,-1 2-5-15,-8 3-2 16,-3 0 1-16,-6 1-3 16,-4 0 1-16,-4 1-2 15,2 2-2-15,-4-1 0 16,-1-3-1-16,0 1-21 16,-1 0-26-16,-7 6-63 15,2 1-41-15,-8 7-140 16,-1 6 163-16</inkml:trace>
  <inkml:trace contextRef="#ctx0" brushRef="#br0" timeOffset="43601.67">7736 5219 557 0,'4'-3'134'0,"-4"3"183"16,-3 1-70-16,-5 5-1 15,-5 2-25-15,0 3-73 16,1 1-25-16,1-2-53 15,7 0-25-15,3-1-10 16,6 2-2-16,3-1-4 0,3 1-4 16,-3 0-17-16,-5-2 0 15,-3 3-2-15,-1-1 1 16,-5-2 4-16,1-1 2 16,-3-7 7-16,2 3 4 15,5 0 1-15,-2 1-1 16,7 8-6-1,-1 2-5-15,1 7-8 0,3 0-3 16,-1 3-1 0,0-1-1-16,3-1 1 15,-3 1 1-15,-7-3 1 0,-6-2 4 0,-9-7-18 16,-2-7-18-16,-11-9-74 16,-4-8-72-1,-3-8-310-15,-2-4 286 16</inkml:trace>
  <inkml:trace contextRef="#ctx0" brushRef="#br0" timeOffset="44248.13">8141 5366 1694 0,'-5'-1'121'16,"1"1"40"-16,-4 0-12 15,2 5-78-15,-3 4-30 16,-1 7-38-16,4 3-4 15,3-1-4-15,9-1-1 16,8-9 2-16,5-6 3 0,8-7 18 16,2-6 14-1,3-7 29-15,0-1 11 0,-9-1 7 16,-7-3-4 0,-13 1-16-16,-3 0-10 0,-21-2-19 15,-6 2-11 1,-8 5-20-16,-4 5-6 0,5 11-6 15,1 1 2-15,12 4-7 16,9-2-8-16,18-2-6 16,13 0 0-16,9 4 14 15,7 1 9 1,5 6 7-16,0 3 1 0,3 5 2 16,1 1 2-16,-10 2 0 15,-3-1 0-15,-13-1-1 16,-5-2 0-16,-9-7 1 15,-4-2 0-15,-1-9-1 0,-2-5 0 16,6-11 2-16,7-7 0 16,13-11 6-1,5-4 2 1,11-2 3-16,2 3 9 0,0 13 7 0,-1 6 1 16,-5 20-4-16,-1 12-14 15,-5 18-14-15,-8 10-7 16,-6 10-48-16,-2-1-32 15,-5-3-29 1,1-4 41-16</inkml:trace>
  <inkml:trace contextRef="#ctx0" brushRef="#br0" timeOffset="45088.65">4826 6180 1447 0,'-1'-1'144'0,"-2"-1"103"15,3 0-4-15,-7-8-66 16,1-4-44-16,-6-2-73 15,-4-4-24-15,-4 6-23 16,-5 6-9-16,-2 8-14 16,2 12-9-16,1 15-6 15,4 10 2-15,5 4-4 0,4-3 3 16,11-12 1-16,6-5 4 16,12-17 21-1,-1-4 11 1,3-10 18-1,3-5 8 1,-2-6 9 0,-3-2 1-16,-5 0-1 15,-4-2-4-15,-3 8-6 0,1-1 2 16,-1 6-4 15,1 7-2-15,-2 8-10-1,2 9-9 1,2 9-7-16,0 6-5 16,1 6 0-16,0 4-11 0,1-3-42 0,-1-3-37 0,4-8-136 15,2-6-118-15,5-9 187 0</inkml:trace>
  <inkml:trace contextRef="#ctx0" brushRef="#br0" timeOffset="45756.53">5664 6208 1490 0,'-1'-13'156'0,"-10"3"114"16,-3 0-30-16,-5 10-73 0,-3 2-52 0,0 15-78 15,-1 3-19-15,1 11-19 0,10 5-5 0,11-3-11 16,12 1-8-16,5-12-19 0,4-3-8 0,7-8-9 15,0-4 3-15,8-11-9 32,2-5-9-32,1-12 17 0,-1-7 10 0,-3-10 33 0,-3-6 19 0,0-13 13 15,-5-4 15 1,-6-9 45-16,-4-1 26 31,-10 7 35-15,0 10 9 15,-6 21 0-15,0 13-13-16,0 21-43 0,-4 11-22 0,-2 24-44 0,-3 11-16 0,-8 25-3 15,1 8 1-15,-5 5-4 0,2-1-2 0,12-18-10 0,5-6-11 0,10-20-1 16,9-9-1 15,7-17 8-15,1-10 9-16,2-15 7 31,-2-9 6-31,-2-8 8 0,-3 0 3 0,-4 6-6 16,0 7-3-16,-5 11-5 0,-4 6-2 15,-1 13 1-15,-1 6-1 0,3 7 4 0,0-1-1 0,5-4-1 16,6-6 0 0,6-10 2-1,0-6 1-15,1-11 3 16,0-5 1-1,1-10-5 1,-2-2 3-16,-2-3 12 16,-1 2-1-16,-6 6 7 0,0 7-1 0,-8 14-4 0,-4 8 0 0,0 14-5 0,-7 7-3 0,3 0-37 15,3-2-27 1,3-8-80 15,6-7-54-15,11-11-194-16,-5-3 209 15</inkml:trace>
  <inkml:trace contextRef="#ctx0" brushRef="#br0" timeOffset="45905.05">6392 6077 1654 0,'-22'2'215'16,"-1"1"219"-16,7 0-314 16,0-3-43-16,8-11-102 15,6-4-39-15,8-10-157 0,10-2-354 16,8 3 352-16</inkml:trace>
  <inkml:trace contextRef="#ctx0" brushRef="#br0" timeOffset="46289.27">6624 6042 1384 0,'23'45'215'0,"-7"3"238"0,-3 6-245 16,-10 3-86-16,-8 1-44 0,-5 1-46 15,-2 0-6-15,0 2-68 16,0 3-55 15,3-5-109-15,2-3-10-16,4-15 83 31,3-9 63-15,3-16 140-16,1-6 30 0,-2-13 25 0,2-8 6 0,-3-15 0 15,0-14-16-15,-1-24-35 0,0-11-17 0,-1-21-11 0,1 0-8 0,8 18-6 16,8 11 8-1,6 32-15 1,9 15 0 0,6 17-11-16,0 7-10 31,2 12-6-31,-2 2-4 0,-7 3 6 0,-5 3 2 0,-14 5 2 0,-9-3 2 0,-18 2 4 16,-9-1-1-16,-17-6-8 0,-12-3-14 15,-14-12-63 16,-12-6-51-31,-3-15-563 16,-14-5 451 0</inkml:trace>
  <inkml:trace contextRef="#ctx0" brushRef="#br0" timeOffset="50767.56">8592 5959 75 0,'-4'0'22'15,"-1"0"45"-15,1 0 15 16,-4 0 42-16,7 1 37 15,-4-1 61-15,2-1 14 0,2-1 4 16,-1 2-11-16,1-1-47 16,0-6-28-16,1 4-36 15,1-1-14-15,4-1-16 16,0-1-2-16,6-4-5 16,5-3 1-16,6-3 1 15,2-1-2-15,4-2-6 16,3 1-4-1,-4 2-19-15,0 3-13 16,-3 5-23-16,-1 3-10 16,-7 7-8-16,0 3-4 0,-3 10 0 15,-1 4 0-15,-1 6 1 16,-4 2-1-16,-6 6-6 16,-4 2-4-16,-13 5-18 15,-7 2-8-15,-11 3-14 16,-6 0-5-16,-3 1 3 15,-6-1 6-15,-5 0 22 16,0-4 9-16,3-6 19 16,8-7 3-1,18-12 9-15,10-4 3 16,19-8 28-16,8 0 11 0,14-3 6 0,12 1-4 16,2-1-24-16,0 1-13 15,1-1-10-15,-8-1 1 16,0-2-42-16,0-1-30 0,-7-3-101 15,1-2-79 1,-1-3 134-16</inkml:trace>
  <inkml:trace contextRef="#ctx0" brushRef="#br0" timeOffset="51003.85">9377 5980 2074 0,'4'9'163'0,"-7"2"54"15,-2 5-1-15,-14 3-89 16,-6 1-46-16,-5 5-45 16,-4-2-14-16,-1 5-19 15,1 1-8-15,3 3-39 16,3 0-28-16,6-3-88 0,4-2-66 15,6-8-273-15,3-2 287 16</inkml:trace>
  <inkml:trace contextRef="#ctx0" brushRef="#br0" timeOffset="51192.7">9044 5962 1611 0,'5'12'236'0,"2"5"167"15,5 13-166-15,4 5-11 0,5 1-107 16,1-2-39-16,8-1-39 16,9-5-19-16,3-3-45 15,8-1-41-15,-3-5-112 16,7 0-82-16,-8-2 130 16</inkml:trace>
  <inkml:trace contextRef="#ctx0" brushRef="#br0" timeOffset="52921.19">10266 5939 829 0,'2'9'174'0,"-1"0"185"0,5-2-58 0,-4-1-76 16,3-1-48-16,-1 0-83 15,-1 0-30-15,5 0-29 16,0-3-1 0,2-3 1-16,1-4 7 15,7-6-13-15,1-2-5 16,2-4-8-16,2 0-7 0,-9 0 8 15,-6-1 2 1,-8 4 2-16,-9-1-4 0,-11 1-12 16,-1 1-5-16,-8 4-12 15,3 5-2-15,-4 8 0 16,1 8-2 0,6 12 2-1,2 4 2-15,11 9 2 16,7 1 2-16,12-2 4 0,5-2 2 0,7-6 2 0,5-4 3 15,4-10 8 1,-1-4 4-16,-1-11 6 16,1-8 5-16,-2-9 0 15,1-6-2-15,0-7-4 0,0 0-5 16,-6-1 5-16,-3-1 4 16,-5 6-3-1,-4 4 4 1,-4 9-1-16,0 6-2 15,-4 8-2-15,-2 5-4 0,0 8-12 0,0 5-4 0,2 5-1 16,5 1-1 0,3 0-4-1,4-5 2-15,7-5-1 16,5-4 0-16,3-7 5 0,0-3 0 0,-6-7 5 16,-2-3 1-16,-3-5 2 15,-1-2 1 1,-4-3 3-1,-8 0 4-15,0 0 2 16,-5-1 1-16,-2 2-5 16,3 4 0-16,-4 5-2 0,1 4-2 0,3 4-5 15,0-1-4 1,8 2-6-16,4 1 1 0,8 0 3 16,4-1 1-1,4-2 3-15,6-3 3 16,6-1 2-16,2-2 0 0,-1-1 1 0,-7 1-1 15,-11-1 5 1,-4 1 4-16,-14-2 14 16,-3 1 5-16,-13 3 3 15,-7 2-7-15,-10 5-19 0,-5 4-8 16,-7 10-11 15,4 5-1-31,6 6 0 0,7 0-2 0,17-3-1 16,5-3 1-16,15-6 1 0,9-3 2 0,11-2 5 15,5-1 0 1,7 2 0-16,-4 0 1 16,-2 5-1-1,-6 1 1-15,-9 5-9 16,-6-1-11-16,-11 3-25 0,-7 2-8 16,-9 1 0-16,-3-3 11 15,-4-7 29 1,3-5 10-16,7-12 12 15,0-8 5 1,10-10 1-16,4-6 1 0,10-3 3 0,2 2-2 0,3 8-2 16,4 6-3-16,-4 12-6 15,-1 3-3-15,-7 7-3 32,0 3-8-32,-5 1 2 15,1-1 0-15,-2-4-1 0,2-4 7 0,3-7 3 16,3-5 2-16,4-8 4 31,2-3 3-31,2-8 3 16,-3-1 2-16,-1-4 9 15,-2-2-1-15,-5 9-2 0,-1 1 0 0,-6 13-5 16,-6 10 4-16,0-5 2 0,-3 9-5 16,-2 9-8-16,-3 5-8 15,3 12-4 1,2 10-3-16,7 11 2 0,1 7-1 15,-1 8-1-15,-4 0 1 0,-5 4-25 16,-6 0-15 0,-15-2-28-16,-4 1-12 15,-15-8 15-15,-5-10 11 16,-4-16 28-16,0-13 20 0,8-20 42 16,6-13 23-16,14-26 36 15,10-12-1 1,26-17-30-1,15-2-17-15,29 9-38 0,9 6-15 16,19 14-25-16,2 2-26 0,13 5-98 16,7 0-18-16,6-4 81 15</inkml:trace>
  <inkml:trace contextRef="#ctx0" brushRef="#br0" timeOffset="53589.14">9888 6468 1623 0,'1'0'171'0,"0"2"93"0,2 4-1 16,-10 3-69-16,7 9-49 15,-3 13-46-15,-3 4-26 16,9 18-42-16,-5 2-7 16,2 5-17-16,4-2-5 0,-3-5-34 15,5-5-24-15,1-8-63 32,-2-5-53-32,-1-10-137 15,2-2 170-15</inkml:trace>
  <inkml:trace contextRef="#ctx0" brushRef="#br0" timeOffset="54150.05">10297 6567 908 0,'7'-14'210'0,"6"-9"-66"0,0-5 168 16,-3 0-24-16,-6 4-45 16,-6-1-25-16,-8 5-53 0,-4 3-27 15,-11 9-44-15,-2 5-32 16,-8 11-32-16,-6 7-10 16,2 8-16-16,3 4-4 15,12-2-3-15,7-1-4 16,14-2-2 62,7-3 1-78,11-1 4 0,5 0 2 0,11 2 2 0,2 3 2 0,4 9-2 0,0 0 0 0,-7 6-8 0,-3 2-14 0,-11 0-37 0,-7 3-18 0,-13-1-33 16,-6 0-3-16,-14-7 31 15,-3-5 21-15,-5-11 49 16,-3-10 30-16,0-13 51 15,2-8 13 1,6-18 27-16,2-7 7 0,11-14-21 16,5-1-6-16,13 1-15 15,8 8-9-15,12 12-17 16,6 6-7-16,6 10-21 16,2 3-14-1,3 2-20 1,-6 2-18-16,-8 0-69 15,-3-2-48 1,-7-3-135 0,0-1 146-16</inkml:trace>
  <inkml:trace contextRef="#ctx0" brushRef="#br0" timeOffset="54371.84">10515 6661 1702 0,'18'0'160'0,"1"0"80"16,4-2-10-16,4-2-100 0,0 0-48 0,3-2-63 15,0 0-32-15,-3 0-113 16,-2-2-80-16,-1 4 102 16</inkml:trace>
  <inkml:trace contextRef="#ctx0" brushRef="#br0" timeOffset="54690.91">10826 6535 1052 0,'2'-7'175'0,"6"-5"271"0,4 1-205 0,7 1-16 15,4 2-30-15,4 6-69 16,2 2-18-16,1 6-27 0,0 3-17 15,-5 3-26 1,-2 3-8-16,-13 1-13 16,-4 2-2-16,-15 7-7 0,-7 1-7 15,-9 9-3 1,-4 0-1 0,-2 2 3-16,3-1 1 0,10-5-1 0,4-1-1 15,14-7 0-15,9-3 1 16,12-3 11-1,5-2 2 1,11-7 2-16,3-2-1 16,8-4-14-16,-1-2-16 15,-6-6-51 1,-7-2-32-16,-9-5-128 0,-1-2-90 16</inkml:trace>
  <inkml:trace contextRef="#ctx0" brushRef="#br0" timeOffset="55149.35">11453 6454 1642 0,'8'1'154'16,"-2"2"99"-16,0 2-29 16,-6 5-37-1,0 5-37-15,-4 7-53 0,-4 5-13 16,-5 8-47-16,-9-1-17 15,-3 4-16-15,1 1-8 0,5-5-9 32,2-2-3-32,14-9-18 15,7-4-9-15,13-8-15 16,6-5-6-16,4-6-18 0,5-6-11 31,3-9-21-15,-5-3-18-16,2-4 7 0,-4-1 21 0,-7 2 62 0,-4 3 57 0,-9 6 98 15,-4 2 31-15,-4 9 33 16,1 1-15 0,-1 15-43-16,3 7-18 15,-2 16-28 1,-1 1-9 15,3 9-25-31,-3-2-11 0,2-3-20 0,0-5-12 0,-2-11-46 0,0-5-42 0,1-6-130 0,0-4-357 16,8-10 356-1</inkml:trace>
  <inkml:trace contextRef="#ctx0" brushRef="#br0" timeOffset="56173.76">11835 6664 1386 0,'0'0'131'16,"1"0"162"-16,5 2-93 0,-1 8-10 0,0 1-30 0,-1 11-79 16,-2 5-25-1,-6 5-34-15,-2 1-10 16,0-3-9-16,-2-5-3 0,3-10-2 16,1-5-1-16,5-8-3 15,4-6 6-15,3-10 6 16,4-5 5-16,3-9 19 0,2-4 3 15,1 1 0 1,5 2-6 0,-6 9-5-16,-3 5-9 31,-1 15 5-31,-4 8 0 16,-3 12-19-16,0 2-5 15,-5 4-16 1,0-3-6-16,6-6 5 0,2-3 4 0,0-9 10 0,2-5 7 0,1-6 13 0,-3-6 10 0,1-6 7 15,4-2 2-15,-4-4-5 32,5 3-7-17,2 2-14-15,-3 7-4 16,1 13-2 0,-3 7-1-1,-1 19 3-15,-3 1-3 16,0 5-8-16,2-3-3 0,2-9-18 0,5-7-11 0,-1-12-1 0,5-5-2 0,2-10 18 0,3-6 16 15,-5-6 9 1,4-2 9-16,0-3 18 16,-4-3 4-1,0 7 14 1,-12 5 6 0,-3 10 6-1,-4 9 1-15,-8 13-14 0,1 7-9 0,-6 10-22 0,6 3-4 0,5-6 0 0,7-3-1 16,6-7-2-16,2-5-4 15,6-5-8 1,0-5 2 0,2-7 2-1,0-3 6 1,2-6 6 0,-2 0-3-16,-5 0 9 0,-5-1 7 0,-12 2 14 0,-7-2 7 15,-7 5-11-15,-6 4-11 0,-5 8-20 0,5 4-5 16,-1 3-34-16,2 0-28 15,5-7-84 1,4 0-52 0,13-5-70-16,8-1-44 15,14-8 181 1</inkml:trace>
  <inkml:trace contextRef="#ctx0" brushRef="#br0" timeOffset="56395.95">12865 6530 1153 0,'42'-8'255'15,"-8"3"225"-15,-21 3-150 16,-2 0-37-16,-16 4-93 15,-11 3-45-15,-11 4-81 16,-10 1-28-16,-2 3-31 16,5-3-7-16,15 0-25 0,11-1-9 15,24-1 0-15,9 2 0 16,19 7 20-16,4 5 6 94,-1 7 1-94,-3 3 1 0,-12 4 2 0,-8-2 2 0,-17 0 3 0,-14-1-2 0,-23-2-11 0,-15-1-22 0,-29 3-85 0,-16-7-40 0,-32 2 72 0</inkml:trace>
  <inkml:trace contextRef="#ctx0" brushRef="#br0" timeOffset="140473.76">11634 12320 1494 0,'-5'0'112'0,"1"1"59"16,-1 0-81-16,5-1-60 15,-3 0-21-15,5-4 5 16,7 0 12-16,5-3 26 16,6 2 8-16,9 3 1 15,7 2-8-15,16 4-22 16,19 5-8-16,18 5-13 16,12 4-3-16,14 1-1 15,3 0 0-15,3-2 2 16,-1-2 12-16,-1-3 22 15,-5-1 1-15,-10-7 5 0,-7-2-12 16,-19-4-25 0,-11-2-3-16,-25 4-15 0,-6-1-18 15,-27 0-33-15,-14 3-11 16,-34 0-10-16,-13 8 9 16,-28-5 16-16,-16-3-5 15,-14 5-25-15,-10-8-2 16,-6 6 13-16,8 5 19 0,4-8 44 15,15 8 14-15,13-3 28 16,7-6 14-16,16 2 40 16,1-4 18-16,17-1 24 15,14 1 0-15,27-3-36 16,8 2-25-16,43 0-53 16,17 2-25-16,31 2-70 15,27 0-67-15,32 8 82 16</inkml:trace>
  <inkml:trace contextRef="#ctx0" brushRef="#br0" timeOffset="145269.56">12010 12681 886 0,'5'12'132'0,"1"-4"140"0,-6-2-48 16,3-5-25-16,-3-3-18 15,4-2-46-15,1 0-17 16,-4 1-28-16,0 3-14 16,-1 0-16-16,-2 3-7 15,-11 3-21-15,-6 2-6 16,-15 6-10-16,-6 2-6 0,-9 3-7 15,-1 0-1 1,7-3-2-16,3-5 0 0,13-6-2 16,3-5 2-16,13-4 2 15,7 0 7-15,8 1 18 16,7-1 9-16,-1 4 6 16,0 2-3-16,-4 7-14 15,0 6-8-15,-6 11-10 16,-4 3-3-16,-4 9-6 15,-1 1-6-15,0-5-3 16,1-2 1-16,3-11 5 16,1-6 5-16,5-10 13 15,4-5 11-15,4-9 14 16,0-4 11-16,6-2-4 16,3 0-5-16,6 5-20 15,10 3-13-15,7 7-5 16,2 5-5-16,10 8 1 0,-3 5 1 15,-7 5-1-15,-8 2 1 16,-5 7-1 0,-10-1 2-16,-10 3-1 0,-4 4-1 15,-17 1-3-15,-7 2-1 16,-16-2-4-16,-8-2-1 16,-13-2-4-16,-7-4-4 15,4-12-8-15,3-8-3 0,14-13-28 16,6-7-22-1,15-9-43-15,4-2-61 0,16-7-465 16,13-6 422-16</inkml:trace>
  <inkml:trace contextRef="#ctx0" brushRef="#br0" timeOffset="145736.44">12249 12878 1367 0,'1'-2'229'0,"6"-12"-70"0,2 1 160 0,4-2-98 15,2 4-59-15,-1 7-55 16,0 4-23-16,7 5-29 16,-1 3-6-16,9 3-19 15,1-1-7-15,-1 0-17 16,0 0-2-16,-8 0-4 16,-3 3-5-16,-9 7-13 15,-1 2-4-15,-11 7-3 16,-6 5-5-16,-19 8-1 15,-10 4-3-15,-9 5 4 0,-3-1 5 16,10-6 13-16,6-5 8 16,22-10 10-16,8-5 11 15,18-7 21-15,9-3 8 16,21-4 3-16,5-5-8 16,3-3-22-16,3-3-8 15,-10-5-47-15,-2 0-48 16,-7-3-172-16,-2 1 145 0</inkml:trace>
  <inkml:trace contextRef="#ctx0" brushRef="#br0" timeOffset="145975.39">12879 12812 2556 0,'0'0'80'0,"-3"3"0"0,0 1 73 0,-3-1-35 15,-2-3-35-15,0-1-39 16,1-3-42-16,2 0-13 16,2-1-43-16,-2 2-36 15,0 1-134-15,-1 0-126 0,6-1 189 16</inkml:trace>
  <inkml:trace contextRef="#ctx0" brushRef="#br0" timeOffset="146237.32">13114 12475 1905 0,'-2'-6'185'15,"-1"7"139"-15,2 2-79 16,-4 7-74-16,2 8-38 16,-3 8-65-16,0 5-22 15,-2 18-29-15,-3 12-14 16,-3 13-10-16,1 5-16 16,1-6-52-16,3-3-31 15,3-9-98-15,1-10-55 0,5-13-179 16,4-11 230-16</inkml:trace>
  <inkml:trace contextRef="#ctx0" brushRef="#br0" timeOffset="146414.97">13319 12839 1887 0,'-2'3'298'0,"12"20"-74"0,1-4 190 15,3 0-155-15,-5-7-84 16,-6-6-126-16,-8-8-50 16,1-9-97-16,0-7-72 15,2-13 94-15</inkml:trace>
  <inkml:trace contextRef="#ctx0" brushRef="#br0" timeOffset="147057.94">13803 12644 1076 0,'0'4'111'0,"3"1"112"16,-2 2-24-16,1 2 6 15,1 1-4-15,0 4-7 16,0 3-1-16,-2 9-13 16,-1 2-10-16,-4 10-50 15,-4 3-27-15,-9 9-42 16,-7 6-19-16,-17 16-15 15,-3 12-7-15,-2 11-9 16,0 5-6-16,7 5-57 0,4 0-62 16,7-5-132-16,5-3-57 15,8-24-140-15,5-15-74 16,11-27 311-16</inkml:trace>
  <inkml:trace contextRef="#ctx0" brushRef="#br0" timeOffset="147576.95">13908 13174 1559 0,'-1'0'84'0,"3"1"3"0,-2 1 126 0,-3 3-40 15,-1 7-2-15,-1 6-35 16,-1 8-61-16,4 3-13 0,1 5-42 16,2-4-9-16,8-5-15 15,6-6-13-15,6-8 15 16,4-7 10 0,3-7 26-16,0-6 8 0,-1-4 21 15,0-1-4 1,-10-2-16-16,-4-1-1 0,-9-1-14 15,-4 1-1 1,-3 7 1-16,-2 4 0 16,5 14-12-16,0 8-3 0,7 10-10 15,5 7-5-15,3 4-4 16,9 0-1 0,-3 1 2-16,2-1-5 0,-2 0 1 31,-9 2-1-31,-7-5 0 0,-5-2 6 15,-9-3 4-15,-6-6 1 0,-10-5 4 16,-6-4 0-16,-8-6-10 16,-2-3-18-1,4-8-47-15,0-7-37 16,15-13-51-16,3-7-41 0,15-11-134 0,8-3-297 16,13-6 372-16</inkml:trace>
  <inkml:trace contextRef="#ctx0" brushRef="#br0" timeOffset="148327.16">14378 13174 1708 0,'-3'23'148'0,"-1"0"118"16,1-3-103-16,1-6-60 16,2-3-28-16,2-8-41 15,5-2-17-15,5-5-10 16,6-4-2-16,1-6-2 15,-1-5 1-15,1-4 5 16,-3 0 3-16,-2 2 18 16,-7 3 17-16,-15 4 14 15,-6 2-1-15,-13 8-13 16,-5 6-20-16,-2 15-27 16,2 7-3 15,7 9-15-31,9 4-9 15,12-6-19-15,7-1-13 0,17-7-2 0,9-5 8 0,15-6 27 0,5-7 18 16,9-3 17-16,2-3 9 16,-5-3 19-16,-3-1-1 15,-8-4 25-15,-8-2 6 16,-6-1 0-16,-6 0 11 16,-14-1-9-1,-6 3-6-15,-10 4-24 16,-9 0-15-1,-7 6-24-15,-1 3-13 0,-2 11 0 0,0 5 0 16,10-1 0-16,5 1-4 0,8-12 2 16,7-4 2-1,8-5 10-15,2-7 11 16,10-4 10-16,5-2 3 0,-1 1-1 16,2 1-1-16,-5 5-3 15,0 4-5-15,-9 3-5 16,-1 4-2-16,-6 6-14 15,-4 4-4-15,-2 4-10 16,-1 0-5-16,1 0 7 16,0-4 4-16,5 0 7 15,1-5 6-15,4-6 6 16,2-2 6-16,1-8 4 16,1-2 1-16,0-2 2 15,-2-3-2-15,2 0-4 16,-5 3-1-16,2 0-6 15,0 4-1-15,-1 3-2 16,-3-2-1-16,5-6-2 0,0-3-5 16,5-10-13-16,6-5-21 15,10-10-55 1,4-8 286-16,15-16-162 16</inkml:trace>
  <inkml:trace contextRef="#ctx0" brushRef="#br0" timeOffset="158884.35">14132 10036 668 0,'-8'7'129'0,"-1"3"124"0,3-2-45 15,-5 1-67-15,1 0-8 16,0-2-22-16,3-1-2 16,3-5-10-16,4-1-8 15,0 0-9-15,2-2-14 0,2 0-24 16,3-1-7-16,0 0-5 15,3-1-2 1,6-2 2 0,2-4 11-16,12-5 8 0,2-4 9 15,7-8 17-15,5-4 2 0,14-8 6 16,11 1-5 0,19-9-11-16,3-2-9 0,0-11-13 15,4-6-9-15,5-10-7 16,6-1 7-16,10-4-5 15,7-4 1-15,9-6-9 16,6-5-20 0,15 4-5-1,-8 5-4-15,-22 16 1 0,-11 4 6 0,-35 12 7 16,-7 8 0-16,-13 11 3 16,-7 8-2-16,-6 6-4 15,-3 1-2-15,-6-1-2 16,2 0-1-16,-2 0-2 15,-2 3 0-15,-8 4 1 0,-5 2-2 16,-14 6-21 0,-7 4-9-16,-16 3-24 0,-4 3-7 15,-3 5 1-15,-1-2 0 16,6 0 11 0,6-1 10-1,6-2 13-15,7-2-3 16,0 1-40-16,3-2-40 0,-3-3-143 0,4 0-388 15,-1-1 397-15</inkml:trace>
  <inkml:trace contextRef="#ctx0" brushRef="#br0" timeOffset="160232.56">16811 8432 292 0,'0'-6'57'0,"-3"2"69"16,3-1-3-16,-3 2-3 15,-1 1-6-15,2 0-23 0,-3 3-8 16,-1 1-1-16,1-1-2 16,-6 2-6-1,-2-2-1-15,3 1-16 16,2 0-6-16,6-2 10 16,1 0 2-16,0 0-5 0,0 0-5 15,0 0-19-15,1 0-9 16,0 0-4-16,0 0 5 15,0 0 7-15,0 0 2 0,0 0-3 16,2-1 1-16,4 1 2 16,1 0 1-16,1 0 3 15,5 0-5-15,1 0-7 16,1 1 0-16,1-1-1 16,0 2 0 15,1-1-3-31,2 0 0 31,0 2-2-31,1 0 2 0,6-1 5 0,3 0 2 0,6-1 0 16,5-1 1-16,10 0-1 0,3-4-2 0,4-3-3 15,-5 0-1-15,-6 0-8 16,2 1-4-16,0 0-4 16,4 2-4-16,11 1-2 15,3 1 0-15,0-1 1 16,-4 0-1-16,-5-2 6 15,-3-1 5 1,7-1 10-16,9-1 3 0,2-2 3 16,3-2-16-16,-8-2-8 0,-4 2-4 15,3 1-6-15,3 1 8 16,8 3-1-16,-2-1 5 16,-9 1 0-16,-6 0 0 15,-5 0 0-15,3 1-4 16,11 1-1-16,0-3 2 15,-2 0 2-15,-4-1 0 16,-2-2-1 0,0 0 3-16,16-2-9 0,2 1-2 0,3 1 0 15,0-1-3 1,-2 0 11-16,9 1 5 16,5-1 13-1,1 1 4-15,-1 0-2 0,-7 1-3 0,2-1-18 16,0 1-3-1,-2 0-2 1,-6-2 0 0,-9 3 2 15,3-3 1-31,-5 2 0 0,-9 2 0 16,-12 1 0-16,-14 2 0 0,-17 3-5 0,-6-3-16 0,-10 1-47 0,-2 0-42 0,-10-4-158 15,-5 3 151-15</inkml:trace>
  <inkml:trace contextRef="#ctx0" brushRef="#br0" timeOffset="161680.38">18818 8862 239 0,'-4'2'57'16,"-3"0"45"-16,-1 1-49 16,-2-1-10-16,1 1 23 15,-2 2 29-15,3-1 55 16,0 1 28 15,0 2 17-15,0-2-7-16,0 2-14 0,-1-2-12 0,3-3-13 0,-1 1 0 0,7-3-8 15,-1-9-7-15,7-1-30 16,5-3-18-16,10-2-23 16,5 4-10-16,7-3-13 15,5 4-7-15,0 4-18 16,-4 0-6-1,-3 7-10-15,-10 3-2 16,-5 4-3-16,-2 3-1 16,-9 5-10-16,-1 3-5 0,-8 4-5 15,-7 3-3-15,-6 1 2 16,-8 0 5-16,-9 2 10 16,1 1 5-16,-4-1 9 0,8-1 3 15,13-5 1-15,8-2 0 16,13-6 14-16,9 0 4 15,19-4 9-15,6-2 1 16,6-3-14-16,1-4-4 16,-11-3-45-1,-3-4-36-15,-3-4-142 0,-4-3-123 0,1-7 179 16</inkml:trace>
  <inkml:trace contextRef="#ctx0" brushRef="#br0" timeOffset="162088.76">19246 8844 1257 0,'3'-1'129'0,"0"-1"164"0,3 0-145 16,4-1-3-16,4-1-3 15,7-1-18-15,3-1-19 0,7 2-34 16,-4 2-15-1,2 1-31-15,-1 4-12 16,-5 1-9 0,-1 0-3-16,-10 6-3 15,-3-2-3-15,-9 5-4 0,-7 3 0 0,-10 4 3 16,-4 3 2 0,-11 2 5-16,0 0 2 15,0 1 0-15,5 3 1 16,11-1 0-16,8 1 3 0,11 0 5 15,11-2 3-15,12-2 3 16,3-5-1-16,8-7 2 16,0-5-19-16,-3-9-41 15,1-6-51-15,-4-4-169 16,-5-4-173 0,-3-8 235-1</inkml:trace>
  <inkml:trace contextRef="#ctx0" brushRef="#br0" timeOffset="162395.92">19825 8596 2035 0,'0'0'4'0,"-4"7"-3"0,-5 8 5 0,5 5-6 0,-2 0-2 16,13-3 2-16,-2-3-1 16,8-7 3-16,2-5 14 15,2-6 28-15,0-4 15 0,-3-5 25 16,-8-3-3 0,-3-1-10-16,-7-1-10 0,-9-1-28 15,-2 4-15-15,-7 5-24 16,-4 4-7-16,-1 6-36 31,3 2-44-31,7 0-217 0,11-1 187 0</inkml:trace>
  <inkml:trace contextRef="#ctx0" brushRef="#br0" timeOffset="162632.28">20256 8245 1598 0,'-1'14'126'0,"-8"7"94"0,-1 6-50 16,-9 14-17-16,-2 1-33 0,-2 11-55 15,-1 1-16-15,1 11-23 16,-1 5-16 0,1 2-6-16,3 3-16 15,4-9-78-15,3-9-24 0,5-15-123 16,4-9-98-1,8-13 202-15</inkml:trace>
  <inkml:trace contextRef="#ctx0" brushRef="#br0" timeOffset="162887.01">20317 8604 1653 0,'0'1'3'0,"1"11"26"0,1 16 18 0,-1-3 5 0,4-2-1 0,-3-6 8 15,7-9-6-15,2-7 5 0,4-7 0 0,1-3-6 0,-3-3 3 0,-2 0 5 16,-8 0 26-16,-3 1 7 16,-10 0-11-1,-2 2-20-15,-8 2-45 0,0 4-12 16,2 0-51-16,3 0-55 15,6-2-191 1,3 1 164-16</inkml:trace>
  <inkml:trace contextRef="#ctx0" brushRef="#br0" timeOffset="163607">21016 8575 1006 0,'9'-4'197'0,"1"0"177"0,-1 6-115 15,-4 4-13-15,-10 8-66 16,-5 6-34-16,-11 16-65 15,-5 10-18-15,-10 24-25 16,-6 9-7-16,-6 22-8 16,-6 10-5-16,-9 12-8 31,-9 2-18-31,-3-2-84 0,1-10-37 0,14-23-34 16,15-12-20-16,17-33-81 15,6-11-244-15,15-21 297 16</inkml:trace>
  <inkml:trace contextRef="#ctx0" brushRef="#br0" timeOffset="164138.57">20986 9100 1538 0,'0'-5'185'0,"0"1"253"0,-2 6-339 0,-2 7-2 0,0 9-39 0,0 4-20 16,7 5-21-16,1 1-3 15,9-7-13-15,6-2-2 16,9-8-3-16,0-5 1 16,3-5 4-16,-5-3 5 0,-5-6 15 15,-2-2 10-15,-7-8 19 16,-2-3 8-1,-6-5 10-15,4 1 1 0,-8 7-6 16,1 4-9-16,-1 13-24 16,-6 4-11-16,6 11-15 15,-1 5 1 1,7 12-2-16,-1 3 1 0,2 5-1 16,2 5-2-16,-3-1-1 15,1 4 0-15,-7-1-2 16,-1 2 0-16,-8-2-3 15,-2-1-2-15,2-6 3 0,-6-8 0 16,0-9 1-16,-4-5 0 16,-5-13 1-1,4-4-3-15,-4-13-6 16,5-10-10-16,-4-13-37 16,0-8-25-16,3-5-68 0,3-1-43 15,7 5-112-15,6 5-152 16,10 6 264-1</inkml:trace>
  <inkml:trace contextRef="#ctx0" brushRef="#br0" timeOffset="164956.38">21338 9182 1085 0,'5'9'199'0,"-1"0"225"0,-1-4-263 16,-2-3-8-16,6-3-63 15,5-5-18-15,6-7-25 16,8 0-8-16,7-5-14 16,-1 0-9-16,-1 0 6 15,-9 0 9-15,-11-1 36 16,-7 2 10-16,-14-2 2 16,-5 1-7-16,-19 2-41 15,-2 3-14-15,-6 12-15 31,2 6-4-31,7 13-6 0,4 4-1 0,13 9-5 0,6 5-2 16,16 2-9 0,7 1-5-16,15-6-22 15,5-4-2-15,17-7 6 0,6-4 2 16,3-8 25 0,3-5 5-16,-5-11 16 15,1-4 6-15,-3-10 29 16,-2-3 11-16,-4-7 21 0,-6-5 7 0,-21 1 5 15,-10 5-7-15,-25 10-27 32,-11 7-12-1,-19 11-31-31,-3 5-9 16,3 10-2-1,6 2 1-15,13 4 1 0,6 0-5 0,14-4-9 0,6 1-1 0,9-5 2 0,6-3 9 0,7-3 12 16,3-1 5-16,8-3 2 15,1 2 0-15,-5-2-1 16,-3 0-3-16,-13 0-4 16,-11 2-1-16,-12 2-8 15,-6 3-2-15,-1-2 0 16,-1 0 1-16,11-2 5 16,3-4-1-16,13-2 3 15,5-4 1-15,14-2 2 16,4-2 2-16,3 0 0 15,1 1-2-15,-2 3 0 16,0 5-3 0,-6 10-3-16,-2 7-2 0,-8 3-2 15,-5 2 0-15,-8-4 2 0,-3-3 2 16,-4-3 5 0,-1-2 7-16,-3-6 27 0,1-3 12 15,0-7 32-15,1-7 10 16,7-10-18-16,9-4-17 15,18-11-38-15,12-1-19 16,17-4-27-16,2 3-15 0,8 3-65 16,0 2 387 15,-2 0-226-31</inkml:trace>
  <inkml:trace contextRef="#ctx0" brushRef="#br0" timeOffset="189455.91">20844 7934 98 0,'-5'4'49'16,"1"0"62"-16,-1-1 3 0,3-1 0 15,1 0 0-15,1-1-6 16,1 1-4-16,0-2-15 16,0 0-10-16,0 0-25 15,0 0-12-15,-1 0-14 16,0 0-5-16,-4-1 2 16,-1 2 7-16,-2 2 10 15,-1-1 3-15,0-1 4 16,2 0 0-16,4-1-10 15,1 0-1-15,0 0 4 16,0 0-2-16,0 0 0 16,1 0-2-16,0-1-3 15,0-6-2-15,0 5-5 16,0 1-2-16,0 0-9 16,-5-4-2-16,1 5 2 15,-2 1 0-15,4 3 4 16,1-1 1-16,1 1-3 15,4 1 0-15,1-5-2 0,-1 1 0 16,-1-1 1 0,-2 2-1-16,-1-1-2 15,0-1-3-15,0 0-6 0,0 1 0 16,0-1 5-16,5-2 1 16,-1 1 4-16,3 0 1 15,-5 1-7-15,-1 0-1 16,0 1-4-16,6 3 0 0,2-4 7 15,-1 0 1-15,1 1 5 16,-1-4 0 0,-1 3-5-16,3 3 1 15,-1-1-5-15,3 1-1 0,4-3-2 16,0 0-3-16,1-1-1 16,4 1 0-1,0 0 0-15,3 0-1 0,1 1 1 16,4-2-1-16,-2-1 1 15,-5 2-1-15,1-3 0 16,-6 4-1-16,0-1 0 16,-2-2 0-16,-1-1 1 15,7-1-1 1,-1 4 1-16,-1-7-1 0,4 6 0 16,-1-3 0-16,3 1 0 15,1 2 0-15,-2-2 0 16,-2 0 0-16,1 0 0 15,6 2 0-15,-3 1 0 16,1 3-1-16,-8-3 1 0,-5-1 0 16,0 0 0-16,1 0 0 15,3 1 0-15,1 0 0 16,0 0 0-16,0-1 0 16,2-2 1-16,1 2 0 15,0-1 0-15,-1 0-1 0,1 2 1 16,1-3-1-1,5 1 0-15,2-1 1 16,-2 0-1 0,2-1 0-16,-3 0 0 15,0 2 0-15,-5 0 0 0,-1 2 0 0,-2-2 0 16,-2-1 0 0,-1 3-1-16,-1-1 0 0,1 1 1 15,-1 0 0 1,3-1 1-16,1-2 0 0,3-1 0 15,1 0-1-15,3-3 1 16,-1 2 0-16,1 0-1 16,1 1 0-16,2 0 0 15,-4 0 1-15,3 0-1 16,4 2 0-16,-5-1 0 16,-2 0 0-1,-3 0 0-15,1 0 0 0,0 1-2 16,2 2 2-16,-4 1-1 15,2 2 0-15,-1-3 1 16,-5 0 0-16,4-1-1 0,-2-2 1 16,3 1 0-16,3 0-1 15,2 1-1 1,-5-1 7-16,0 0-101 0,-11-3-100 16,-19-3 114-16</inkml:trace>
  <inkml:trace contextRef="#ctx0" brushRef="#br0" timeOffset="-189934.66">17737 11423 517 0,'0'-3'145'16,"0"-1"162"0,2-1-35-16,4 2-17 0,3 3-19 15,-6 0-35-15,4 2-22 16,-7 1-47-16,0 0-27 16,2 5-27-16,-1 3-5 15,1 9-15-15,-4 6-8 0,5 15-23 16,-3 5-11-1,3 12-11 1,3 4-5-16,-2-6-17 0,3 0-27 0,-3-10-80 16,3-6-49-16,-4-15-134 15,0-8-184-15,6-14 292 16</inkml:trace>
  <inkml:trace contextRef="#ctx0" brushRef="#br0" timeOffset="-189311.55">17712 11113 635 0,'-1'0'127'16,"-1"0"157"-16,-1 1-30 15,-5 0-18-15,1 4-20 16,-8 0-51-16,-4 0-22 0,-10 2-29 15,-5 2-17-15,-4 5-29 16,0 5-8-16,5 15-16 16,3 7-7-16,10 21-14 15,1 11-8-15,12 11-13 16,6 5-2-16,10-1-4 16,10-5-6-16,7-9-21 15,9-6-8-15,12-15-4 16,3-8 7-16,4-17 24 15,-5-7 14-15,-1-15 15 16,-4-6 12-16,5-11 32 16,1-8 10-16,1-14 15 15,-2-10-6-15,-3-17-25 16,-6-7-16-16,-18-5-14 16,-8-1 3-16,-24 4 4 15,-11-2 6-15,-23 1-10 16,-9 1-3-16,-6 8-22 0,1 6-6 15,10 13-3 1,5 7-7-16,13 14 2 0,-1 4-10 16,11 11-40-16,2 4-34 15,6 2-119-15,5 3-111 16,2 5 179-16</inkml:trace>
  <inkml:trace contextRef="#ctx0" brushRef="#br0" timeOffset="-188865.74">18604 11277 1494 0,'-1'-10'187'0,"-2"6"154"0,3 4-45 16,0 8-94-16,-1 4-44 15,2 10-73-15,2 6-17 16,2 15-27-16,3 9-10 16,-3 13-16-16,1 2-9 15,-1 6-39-15,-4-1-49 16,-1-2-105-16,0-2-92 15,0-9-285-15,-1-2 321 0</inkml:trace>
  <inkml:trace contextRef="#ctx0" brushRef="#br0" timeOffset="-188566.42">18547 11474 1812 0,'0'-44'175'0,"3"4"134"15,-3-1-72-15,8 7-68 16,4 2-36-16,6 6-52 16,2 1-24-16,5 8-35 15,2 5-11-15,9 7-17 16,2 5-1-16,4 8 1 16,1 2-2-16,-11 8-7 15,-6 4-3-15,-15 6 1 16,-12 3-2-16,-20 5 1 15,-7 0-2-15,-11-1-23 0,-3 0-15 16,4-8-49-16,4-3-38 16,10-6-70-16,6-8-41 15,13-4 139-15</inkml:trace>
  <inkml:trace contextRef="#ctx0" brushRef="#br0" timeOffset="-188262.34">18958 11589 1403 0,'-2'22'157'16,"0"3"119"-16,-11 5-137 15,-2 3-19-15,2 3-59 16,4 0-20-16,9-2-31 16,8-2-5-16,13-11-8 15,7-3-5-15,0-18 24 16,6-4 12-16,3-13 18 15,-4-5 16-15,-5-3 14 16,-3-4 7-16,-17-4 7 16,-8 3-3-16,-17-1-23 15,-9 1-15-15,-11 2-31 16,-7 2-21-16,-2 10-37 16,-1 7-10-16,3 9-49 15,8 5-47-15,16 1-270 16,15-1 248-16</inkml:trace>
  <inkml:trace contextRef="#ctx0" brushRef="#br0" timeOffset="-187431.67">19243 11614 1502 0,'23'23'174'0,"-7"3"165"16,-10 13-199-16,-6 1-16 0,-5 3-63 15,1-4-32-15,9-12-21 16,6-5-10-16,13-16-5 15,9-4 5-15,4-10 18 16,-2-5 14-16,-4-8 34 16,-4-2 12-16,-5-3 14 15,-2 1-6-15,-4 5-29 16,-3 5-16 0,-4 12-26-16,-4 8-6 0,-1 16-11 15,0 7-9-15,4 6-22 16,5 0-25-16,11-6-10 15,4-5 3-15,13-12 20 16,9-5 28-16,-2-9 34 16,-2-4 10-16,-14-9 16 15,-15-3 5-15,-3-8-4 16,-2-3-6-16,-8-7-7 16,-3-2-6-16,-11-1-11 15,-4 2 1-15,-4 19-1 16,4 6 2-16,6 16 3 15,3 1-2-15,11 0-2 0,2 1-4 16,12-3-1 0,5 0 0-16,8-2-5 0,8-3 0 15,5-3-2-15,8-1 2 16,1-3 1 0,0 1 0-1,-13-4 10-15,-7-2 10 16,-17-3 20-16,-9-1 11 15,-12 1 5-15,0 1-2 0,-17 2-23 0,1 4-11 0,-5 5-17 32,-3 5-9-17,9 10-4-15,4 1-2 16,14 5-1-16,7 2 0 16,12-3-1-1,3-1 1-15,5 4 1 0,5-3 2 0,2 1 4 0,1 0-7 0,9-2-2 16,-3 1-2-1,4 0-25 1,2 3-1 0,-5-1-9-1,2 0-2 1,-16-1 20-16,-8 1 3 0,-9-4 9 0,-13-1 6 0,-2-6 11 0,-4-4 7 0,-4-7 24 16,-1-7 9-16,-4-7 13 15,7-3-1 1,9-3-2-1,14-1-9-15,18 2-19 16,3-3-4-16,7 7-17 0,0-5-5 0,2 1-48 16,0 0-53-1,3-12-635 1,-6-3 493-16</inkml:trace>
  <inkml:trace contextRef="#ctx0" brushRef="#br0" timeOffset="-186848.55">21560 11315 1702 0,'2'9'249'16,"4"3"221"-16,-6 5-254 0,0 5-39 16,-3 11-97-16,0 5-39 15,-5 11-35-15,-2 5-10 0,2 6-31 16,-1 0-8-16,13-6-43 15,8-4 1-15,7-12 21 32,6-8 20-32,5-13 63 15,0-7 22-15,0-16 33 16,0-9 13-16,-7-9-3 0,-2-4-11 0,-7 3-32 16,-2 5-17-16,-8 17-26 15,-4 9-10 1,-1 15-24-16,-1 4-10 15,8-1-19 1,8-2 4-16,16-5 31 0,10-5 14 0,7-8 48 0,0-4 21 16,-6-8 26-16,-7-9 6 15,-7-12 5 1,-5-11-5 0,-6-14-16-1,-4-10-3 1,-11-11-32-16,0-5-15 0,-15 2-29 0,-8 8-13 15,0 25-19-15,-3 13-8 0,4 18-41 0,5 5-46 16,-1 9-114 0,17 4 133-16</inkml:trace>
  <inkml:trace contextRef="#ctx0" brushRef="#br0" timeOffset="-186091.25">22469 11636 2743 0,'3'-1'-1'0,"-11"4"-15"0,-12 13-12 16,2 8-52-16,0 3-32 15,14 3-32-15,6-4 5 16,16-9 62-1,5-6 51-15,5-10 100 0,-3-5 27 16,0-11 32 0,-1-7 5-16,1-7-13 0,-3-3-2 15,-5 1-21-15,-2 5-16 16,-8 8-34-16,-5 9-15 0,-4 17-25 16,-8 9-8-16,-2 18-13 15,2 5-10 1,7-3-31-1,7-2-29-15,15-11-51 0,8-7-33 0,13-10-90 16,5-4-47 0,0-10-53-16,0-4-18 0,-8-9 10 15,-5-7 46-15,-9-12 185 16,-3-5 155 0,-8-15 273-16,-4-9 92 0,-7-11 35 15,-1-4-52-15,-5-1-88 16,1 8-41-16,3 23-82 15,-1 12-32 1,2 33-59-16,-1 15-19 0,-1 28-24 0,0 18-15 16,2 23-11-16,0 9-2 15,2 6-26-15,1 1-12 16,3-12-49-16,4-7-36 16,9-14-67-16,3-9 12 15,5-15 43 1,0-9 36-16,0-19 102 0,2-11 10 0,5-23 20 15,0-14 7 1,5-28 16 0,-2-10 22-16,-8-21 44 15,-5-9 15-15,-9-2 13 0,-7 5-14 16,-5 14-38-16,-3 23-12 0,-9 35-26 16,-4 24-16-1,-12 42-19-15,-3 14-12 16,4 34-11-16,-2 7-2 0,19 4-13 15,8 3-10-15,25-14-32 16,8-6-22-16,10-12-71 16,3-9-69-16,6-12 121 15</inkml:trace>
  <inkml:trace contextRef="#ctx0" brushRef="#br0" timeOffset="-185037.34">17577 12847 972 0,'1'0'155'0,"4"-3"121"16,5-3-58-16,2-5-65 16,6-3-25-16,1-5 0 15,5 3-7-15,2 0-9 16,-1 3-13-16,3 10-31 15,-6 3-17-15,-2 9-25 0,4 4-9 16,-5 2-14-16,2 1-4 16,-2 5-10-16,-1-1-7 15,-9 0-12 1,-4 2 2-16,-12 0 11 16,-7 0 10-16,-7 0 19 15,-1-2 3-15,0-2 11 16,3 1 4-16,9-4-3 0,4 1 0 0,11 1-11 15,2-2-1-15,13-1-2 16,3-2 2 0,6-4-22-1,7-3-25-15,-2-6-67 0,5-2-70 16,-4-11-254-16,-3-2 248 0</inkml:trace>
  <inkml:trace contextRef="#ctx0" brushRef="#br0" timeOffset="-184629.39">17764 12464 1884 0,'-19'1'152'0,"-3"1"127"0,-6 1-154 15,-5 2-11-15,-13 3-32 16,-2 2-19-16,-1 10-28 15,6 7-13-15,12 18-17 16,9 14-5-16,14 25-11 0,4 10-2 16,12 14-75-16,6 1-22 15,14-10-60-15,14-5-25 16,19-21 32 0,6-12 9-16,8-23 67 0,-2-14 39 15,4-21 83-15,3-9 36 16,0-17 64-16,-3-11 17 15,-15-20 13-15,-11-12-1 16,-17-19-37-16,-11-4-9 0,-15 3-18 16,-11-1-7-1,-19 3-16-15,-13 0-17 0,-17 9-33 16,-16 10-14 0,-21 23-26-16,-3 11-8 0,-7 21-23 15,8 10-16-15,11 12-72 16,9 4-60-16,29 0 103 15</inkml:trace>
  <inkml:trace contextRef="#ctx0" brushRef="#br0" timeOffset="-184123.64">18830 12391 2059 0,'4'-6'192'15,"0"1"121"-15,-5 9-138 16,-4 4-37-16,-5 14-73 16,-1 9-28-16,0 19-26 15,2 13-2-15,3 19-8 16,2 10-1-16,3 2-29 16,-2-4-26-1,6-12-65-15,1-8-42 16,9-16-100-1,4-9-96-15,3-24 205 16</inkml:trace>
  <inkml:trace contextRef="#ctx0" brushRef="#br0" timeOffset="-183634.57">19377 12895 1707 0,'3'0'171'0,"-2"-1"95"16,-9-3-99-16,-6-1 1 16,-13 0-57-16,-7 0-17 15,-3-1-24-15,0 5-19 16,6 5-33-16,3 8-15 16,6 16-33-1,2 5-24-15,12 5-37 0,7 3-19 0,10-5-35 16,8-4 0-16,5-9 18 15,1-6 22-15,3-12 53 16,2-5 34 0,-1-13 47-16,-3-9 20 0,-4-14 30 15,1-5 5-15,-13-13 19 16,-3-2 1-16,-6-17-1 16,-5-5 0-16,-6-6-12 15,-2 3-8-15,2 10-6 16,3 12-5-16,4 25-5 15,3 7-1-15,-3 16-2 16,1 6-8 0,-3 12-28-16,3 9-13 0,4 25-18 15,3 9-4-15,5 22-1 16,3 8 0-16,8 9-17 0,8 0-6 16,0-9-56-1,5-6-35 1,3-14-87-16,-1-6-71 15,3-19 159-15</inkml:trace>
  <inkml:trace contextRef="#ctx0" brushRef="#br0" timeOffset="-182995.29">19645 12868 1843 0,'9'21'114'0,"1"-1"57"16,3-1-66-1,2-7-39-15,3 0-15 0,1-10-10 16,3-4-2-16,-1-6 0 16,-2-5-2-16,-6-7-8 15,-4-3-4-15,-5-2-3 16,-5-2 11-16,-13-2 20 16,-4 1 8-16,-10 8 10 15,-1 6-7-15,-5 23-32 16,1 14-23-16,8 22-21 15,1 8-12-15,12 7-18 16,8 2-11-16,17-1-25 16,12-4-18-16,20-13-8 15,9-6 7-15,6-19 10 16,2-8 23-16,0-13 28 0,-4-9 22 16,1-14 40-16,-1-6 19 15,-13-13 30-15,-9-4 7 16,-22-3 2-1,-13-2-5 1,-25 8-11-16,-5 3-13 0,-8 19-21 0,-5 15-15 16,2 24-33-16,-2 14-15 0,11 17-33 15,7-1-18-15,17-1-6 16,12-6 9-16,11-11 37 16,6-6 29-16,8-14 37 15,2-8 10 1,-1-12 13-16,1-8 6 0,-4-7 20 15,-2-3 9-15,-8 1 10 16,-5 4-8-16,-12 12-11 16,-4 7-9-1,-8 17-37 1,0 7-8-16,3 21-24 0,5 7-7 16,15 7 3-16,9-2-7 0,16-11-29 15,3-6-20-15,3-15-64 16,-2-5-51-16,4-16 99 15</inkml:trace>
  <inkml:trace contextRef="#ctx0" brushRef="#br0" timeOffset="-182497.97">21162 12932 2695 0,'5'-2'0'0,"-18"12"-22"15,15 33-5-15,1 3-19 16,8 4-23-16,3-6-16 15,5-7-1-15,8-11 19 16,-1-9 25-16,11-16 50 16,0-9 20-16,-3-19 21 15,1-2 3-15,-11-2-6 16,-5 2-13-16,-8 12-5 16,-3 6-8-16,-8 16-16 15,-1 6-4-15,4 7-13 16,4 2-1-16,19-8 15 31,5-5 6-31,5-10 19 16,4-6 12-1,-1-14 31-15,1-5 11 16,-4-7 24-16,-1-5-1 0,-10-6-17 0,-8-3-10 0,-17-7-41 0,-7 0-16 16,-17 8-35-16,-4 9-15 15,-5 20-26-15,1 9-20 16,7 9-98-16,2 2-67 0,18 3 129 15</inkml:trace>
  <inkml:trace contextRef="#ctx0" brushRef="#br0" timeOffset="-181740.03">22192 12955 1513 0,'0'-10'238'16,"-5"-3"371"-16,-10-7-517 16,-4-1-12-16,-7 8-66 15,1 9-15-15,-8 16-49 16,0 12-21-16,6 9-55 16,8 1-46-16,17-3-44 15,12-5 23-15,13-12 85 0,3-5 75 16,8-13 146-1,3-8 39 1,-3-7 65 0,3-3 19-1,-6-3-5-15,-1 0-19 0,-6 3-68 0,-7 6-38 0,-9 8-48 0,-5 9-20 16,-11 21-33 0,-3 6-11-16,-5 17-31 15,2 5-13-15,13-6-32 16,7-4-14-16,20-16 7 0,11-8 15 0,13-15 57 15,-2-6 24-15,-2-15 25 16,-6-7 9-16,-3-13 20 16,2-5 13-1,0-10 18-15,-2-3 9 0,-12-14 1 16,-3-4-9 0,-13 3-24-1,-4 8-23-15,-5 30-18 16,-5 15-5-16,-4 26-14 0,-5 13-2 0,-4 24-26 15,-1 15-16-15,3 17-28 16,7 7-6-16,9 2-10 16,5-6-12-16,12-11-29 15,6-7-27-15,9-20 16 16,6-9 24-16,1-19 72 16,4-7 45-16,0-23 29 15,-4-11 9-15,-6-19 12 0,-4-14 9 16,2-9 11-1,1-8 4 1,0-16 3 0,-5-5 0-16,-10-3 2 15,-2 3-5-15,-8 34-12 0,-7 17-10 0,-7 37-19 0,-9 21-9 16,-8 34-19-16,-3 19-8 16,-4 30-10-16,6 10-3 15,9 3-21 1,3-6-16-1,16-17-45 1,5-10-73-16,18-15-79 0,13-13-45 0,6-22 130 0</inkml:trace>
  <inkml:trace contextRef="#ctx0" brushRef="#br0" timeOffset="-144466.79">18577 12073 1003 0,'1'2'89'16,"-4"-5"81"-16,3 2-116 16,0-2-44-1,2 3-7-15,0 1-3 0,-9-1 0 16,-9-2 16-16,3-1 12 16,-8-2 21-16,9 7 8 15,-4 3-1-15,-7 0-5 16,13 9-11-16,3-7-2 15,0 0 5-15,7-6 12 0,13 7 34 16,-5-3 5-16,12-1-6 16,6 1-17-16,-6-7-43 15,4-2-12-15,7-1-12 32,-2 2-3-32,12 4-1 0,6 3-1 15,3-1-1-15,13 4 2 0,5-3-2 16,2 5 7-16,4 2 10 15,-3-6 4-15,14 4 5 16,2-3-6-16,12-2-7 16,-1-1-3-16,4-5-3 15,5-3 0-15,5 1-3 16,1-2 0-16,6 2 0 16,2 2-2-16,-1 3 1 15,5 6-1-15,3 3 1 16,-4 0-1-16,2 0 1 0,3-1-1 15,-9 0 1 1,6 0 0-16,6 1 0 0,-7-3-1 16,-1 1 0-16,-6-5 0 15,-1 0-8-15,4 0-3 16,-12-2-1-16,5 4 0 16,-7 0 9-16,3 3 1 15,1 7 3-15,-5 3-1 16,-7 5 1-16,-8 0 0 15,-10-3 1-15,-6-3-18 16,-18-9-141-16,-10-1 111 0</inkml:trace>
  <inkml:trace contextRef="#ctx0" brushRef="#br0" timeOffset="-200693.62">18192 10782 802 0,'-8'0'117'15,"4"-1"160"-15,-4-2-175 16,-4-1-45-16,8 2 1 16,-15-4-6-16,-7-1 8 15,-11 0 5-15,-12-4-8 16,-10 8-17-16,-2 3-17 16,-7 0-21-16,0 6-2 15,-11 2-6-15,-3 1-1 16,2 0 3-16,2 0 2 15,12-4 5-15,11-1 10 16,11 1 22-16,-3 0 7 0,5 4 19 16,0 3 1-16,1 4-10 15,5 4-10-15,7 9-22 16,4 3-5-16,9 11-16 16,2 7-2-16,4 4-3 15,5 11-5-15,4 12 4 16,2 9 2-16,5 19 5 15,-2 3 3-15,-2 11 3 16,-1 5-4-16,-1 2 7 16,-1 2 12-16,-3-2 14 15,3 1 10-15,0-5 2 16,-2-1-10-16,2 5-14 16,-5-7-6-16,2-2-13 15,4 1-4-15,0-8-5 16,5 1-16-16,4-3-10 15,0-7-1-15,8-6 0 0,4-7 14 16,7-18 8-16,3-9 2 16,15-12 4-16,1-14 2 15,10-4 6-15,4-7 3 16,5-13 1-16,11 0 0 16,18-5-5-16,2 3-1 0,9 0-7 15,3 3-7 1,4 2-6-16,8 0-5 0,17-2-1 15,8-3 3-15,6-2 7 16,13 2 4-16,-8-1 7 16,2 2 3-16,16 4 2 15,-15 0 0-15,24 2 0 16,-12-3 0-16,-6-3 0 16,21-5 1-16,-16-2-14 15,20 1-10-15,-4-4-21 16,4 4-12-16,-1-4 3 15,-8 3-1-15,6 3-2 16,-13-5 11-16,13 9 10 16,-7-3 4-16,-8-5-2 15,6 3 2-15,-32-12 3 16,-4-2 9-16,-8-2 52 16,-20-4 14-16,-6 3 23 15,-8-2 11-15,-17-3 10 16,-5 1 1-16,-14-5-10 0,-3-1-14 15,-17-7-32-15,-2 1-13 16,-1-8-10-16,-3-4-2 16,2-3 0-16,0-8 4 15,-4-4 9-15,8-4 1 16,-4-7 22-16,-9-3 2 16,4-8 2-16,-14-3 7 0,-5-11-11 15,8-4 1 1,-13-1-1-16,8 2-3 0,-7-2-8 15,-1-2-7-15,0-3-15 16,-8-11-7-16,1-6-7 16,4-3-2-16,-2-2-5 15,8 8 0-15,-1 5-1 16,-6 2-1-16,4 10 2 16,-3 2 1-16,2 13 1 15,-3 1 1-15,-4 2 0 16,1-1-4-16,-5 2-1 15,-1 2-1-15,-4 5-11 16,0-1 1-16,1 5 1 16,-1 6 2-16,1 9 11 15,-3 7 1-15,-2 11 2 16,0 7-1-16,0 7 2 16,1 6-1-16,-2 9-3 15,0 1 0-15,-1 0-1 0,-6-4-1 16,0-1 0-1,-3-3-3-15,0 2-1 0,2 5-1 16,-2-2 0-16,-6 0-1 16,-19 4 1-16,-9-6 1 15,-20 3 3-15,4 4 4 16,-2-6 3-16,-9 3 0 16,-14-1 4-16,-12-5 0 15,-11 3 2-15,-3-1 0 16,-12-2-2-16,3 6 4 0,-22-1 2 15,2 2 1-15,-1 1 1 16,-15 1-2-16,11 3-4 16,3 2 1-16,-9 7 0 15,13-1 0-15,-9 4 2 16,-5 3 1-16,13-2 2 16,-9 1-1-16,8-1-1 15,6-3-5-15,-16-2-4 16,-2-2-1-16,-5-2-2 15,-20-2-1-15,-4 6 0 16,-18 2-12-16,-30 5-23 16,-4 11-20-16,-42 9-67 15,-10 7-34-15,-29 19 84 16</inkml:trace>
  <inkml:trace contextRef="#ctx0" brushRef="#br0" timeOffset="-199594.92">23461 12235 606 0,'-25'-3'8'0,"4"-2"-34"16,7-5-130-16,1-2 98 16</inkml:trace>
  <inkml:trace contextRef="#ctx0" brushRef="#br0" timeOffset="-199076.01">23365 12152 565 0,'-5'-2'170'0,"-4"1"154"16,-5 4-43-16,-1 3-10 15,12 3-55-15,-6-1-29 16,18 1-83-16,-8-3-31 0,4 0-5 15,10-2 0-15,-7-1-3 16,7-1-6-16,-8-1-28 16,1 1-13-16,-2 3-16 15,2 3-3-15,4 8-4 16,4 5 1-16,9 9 3 16,7 5 0-16,17 8 9 15,10 1 3-15,7 5 9 16,1 1 3-16,-10 8-7 15,-4 6-4-15,-10 12-9 16,-2 6-4-16,-10 5-4 16,-10 1 1-16,-7 8-1 15,-2 5 1-15,-4 7 0 16,0 3 1-16,-5 9 2 16,-3 1 1-16,-6 5 1 15,-3 5 0-15,-6-3 2 0,-3-4-1 16,-9 2 0-1,-5-4 0-15,-8-8-3 0,-1-5-1 16,-7-9-2-16,-4-6 1 16,-14-5 0-16,-6 0 0 15,1-5-6-15,1-2-1 16,-4 1 2-16,-14 4 4 16,-12 9 10-16,-3 2 7 15,7 0-1-15,6-4-1 0,13-10-2 16,6-7-3-16,15-17 1 15,12-11-7-15,17-20-33 16,9-8-34-16,9-12-106 16,2-4-81-16,-1-13 136 15</inkml:trace>
  <inkml:trace contextRef="#ctx0" brushRef="#br0" timeOffset="-198178.38">22431 15800 1964 0,'5'7'122'16,"1"-2"50"-16,-1-1-92 15,-3-4-62-15,-2 1-21 16,0-1-9-16,-2 0 1 16,-1 5 10-16,-2 7 3 15,-8 14 0-15,-3 6-2 0,-7 19-5 16,-4 6-2-16,1 7 2 15,1 2 2-15,5-4 3 16,3-2 0-16,7-11 2 16,6-6 5-16,3-17 4 15,1-8 2-15,2-13-5 16,1-5-5-16,1-3-7 16,0-2-3-16,1-1 5 15,-1 1 1-15,2 1 6 16,3 3 13-16,6 4 10 15,7 1 3-15,12 4 8 16,7-1 1-16,5-3 7 16,7-4-2-16,10-14-16 15,6-9-25-15,13-20-95 16,0-9-67-16,-9-9 80 16</inkml:trace>
  <inkml:trace contextRef="#ctx0" brushRef="#br0" timeOffset="-196554.73">16911 16603 503 0,'-4'-7'88'0,"0"-2"95"0,-1 1-13 16,-1 3 17-16,0 0 9 15,1 3 5-15,2 2-7 16,-1 0-51-16,4 3-29 16,-5 2-42-16,2 2-11 15,-1 9-14-15,2 5-6 0,0 16-8 16,2 8-5-16,5 12-9 15,0 6-4-15,3-2-8 16,0-3-5-16,1-8-4 16,-1-5-23-16,2-8-75 15,2-4-58-15,-2-12-231 16,4-5 218-16</inkml:trace>
  <inkml:trace contextRef="#ctx0" brushRef="#br0" timeOffset="-196263.18">17317 16376 2149 0,'-15'39'122'0,"6"-1"25"15,-4-4-54-15,3-1-75 0,3 3-14 16,-2 5-4-16,1 7 0 16,9 11-1-16,3 3-1 15,4 0-2-15,4-3 0 16,-6-6-17-16,6-6-20 16,-5-8-92-16,-1-7-81 0,-2-12-289 15,-4-5 282 1</inkml:trace>
  <inkml:trace contextRef="#ctx0" brushRef="#br0" timeOffset="-196036">16941 16830 1790 0,'0'24'176'0,"5"-4"101"16,2-8-115-16,7-9-109 15,2-4-37-15,7-12-26 16,6-4-18-16,20-8-31 16,8-3-21-16,9-6-67 15,-4-1-54-15,-6 0-151 16,-3 1 186-16</inkml:trace>
  <inkml:trace contextRef="#ctx0" brushRef="#br0" timeOffset="-195245.55">17461 16814 1563 0,'-16'36'105'0,"5"-5"39"0,3-9-70 16,15-9-69 0,3-5-13-16,9-8-2 0,6-3 7 15,11-7 14-15,8-3 9 16,5-5 16-16,-1-3 4 15,-14-2 1-15,-9 0-4 0,-15 1-6 16,-4 4 0-16,-15 3-5 16,-9 5-5-1,-24 6-12-15,-14 3-6 0,-1 8-4 16,-1 5 1 0,19 12-2-1,7 3-4-15,17 8-7 16,9 3-4-16,11 4-19 0,11 1-16 15,14 1-23-15,10-3-12 16,18-7-19-16,1-5 12 16,6-11 31-16,-7-6 16 15,-11-12 42-15,-4-6 17 16,-6-11 35-16,-1-5 22 0,-7-8 37 16,-4 0 1-16,-13-4-18 15,-10 0-16-15,-12 6-31 16,-10 5-8-16,-8 15-12 15,-1 6-6-15,0 15-9 0,4 9-7 16,8 7-15 0,1 5-10-16,10-7-8 15,3-4-3-15,11-13 7 16,5-8 9-16,11-14 10 0,4-7 10 16,1-9 17-16,3-1 7 15,-7 2 6-15,-3 6-3 16,-10 10-7-16,-4 6-4 0,-3 17-9 15,-2 7-10 1,7 11-28-16,7 5-10 0,4-3 0 31,7-3-17-31,8-11 22 16,-7-8 9-16,4-15 21 0,-3-11 38 0,-7-12 35 16,-4-6 20-1,-5-7 24-15,-4-3 8 16,-9-6 7-16,-4 0 0 0,-9-5-16 15,-1 3-11-15,-3 6-33 16,2 9-12-16,6 18-18 16,1 7-3-16,7 12-9 15,0 3-11-15,8 9-15 16,4 5-6-16,5 17-20 16,4 7-16-1,7 14-56-15,6 5-9 16,6 7-181-16,3-4-106 15,-4-4 229-15</inkml:trace>
  <inkml:trace contextRef="#ctx0" brushRef="#br0" timeOffset="-195046.94">18262 16839 1919 0,'13'38'211'0,"10"-10"160"0,7-9-193 0,5-18-136 16,6-7-54-16,1-14-82 15,1-5-54-15,6-11-211 16,1-4 205-16</inkml:trace>
  <inkml:trace contextRef="#ctx0" brushRef="#br0" timeOffset="-194707.67">19120 16763 1823 0,'-24'15'152'0,"-2"-5"102"16,0-6-169-16,-10 0-139 15,-1 4-27-15,-13 13-2 0,1 5 18 16,9 5 74-1,10 1 19-15,26-8 5 16,11-1 0-16,23-6-19 16,15-3-4-16,11-2-2 0,2-3-2 15,-2 1-5 1,-3 0 0-16,-5 3 1 0,-7 2 3 31,-16 2 15-15,-8 4 8-16,-23 0 2 0,-9 2-11 0,-18 1-48 0,-7 4-33 0,-5-4-119 15,3-1-125 1,8-9 175-16</inkml:trace>
  <inkml:trace contextRef="#ctx0" brushRef="#br0" timeOffset="-194537.29">19530 16921 2008 0,'2'57'121'0,"-2"0"46"16,0-3-79-16,-1-6-107 15,1-8-17-15,6-11-54 16,2-8-54-16,6-13-85 16,5-8-98-16,9-15 175 15</inkml:trace>
  <inkml:trace contextRef="#ctx0" brushRef="#br0" timeOffset="-194378.27">19539 16757 1712 0,'-17'12'124'0,"3"-2"108"16,13-8-290-1,7-4-121-15,13-3 88 0</inkml:trace>
  <inkml:trace contextRef="#ctx0" brushRef="#br0" timeOffset="-194015.23">19891 17053 1123 0,'10'40'181'0,"-2"-11"164"16,-1-10-117-16,-3-19-89 16,0-9-14-16,1-18-20 15,1-6-3-15,0-3-49 16,1 4-25-16,1 13-30 15,0 6-2-15,3 17-13 16,3 7-20-16,4 14-15 16,6 5-3-16,4 2 15 15,5-3 18-15,11-11 17 16,2-9 2-16,1-17 8 16,-3-12 4-16,-8-23 5 15,-11-8 1-15,-1-14-5 16,-6-2-4-16,-8-2 0 15,-4 4 2-15,-6 14 2 16,-3 11 5 0,1 20 23-1,1 7 10 1,-1 17 6-16,-1 9-6 16,1 16-27-16,1 10-13 0,2 16-29 0,1 5-26 0,2 5-75 0,1 1-68 15,7-2 100-15</inkml:trace>
  <inkml:trace contextRef="#ctx0" brushRef="#br0" timeOffset="-193587.82">20726 17089 1721 0,'-10'11'121'0,"-6"-6"45"15,-2-5-80-15,-17-7-71 16,-6-3-12-16,-4 1 10 15,1 3 4-15,12 7 17 16,5 3 10-16,10 3 11 0,8-1-6 16,10 1-25-1,9 1-11-15,10 7-17 16,9 5 1-16,12 8 5 0,10 4 1 16,7 4-3-16,4-2-7 0,-6-3-66 15,-5-6-59 1,1-12 69-1</inkml:trace>
  <inkml:trace contextRef="#ctx0" brushRef="#br0" timeOffset="-193036.07">21343 16852 1028 0,'16'0'162'0,"4"2"144"16,4 0-59-16,13 2-71 15,5-2-25-15,10 0-40 16,-2-2-26-16,1-2-46 16,-3-2-15-16,-4-5-38 15,-1-2-37-15,-7-3-124 16,-6-2-133 0,-11-1 165-16</inkml:trace>
  <inkml:trace contextRef="#ctx0" brushRef="#br0" timeOffset="-192842.4">21400 17081 1437 0,'45'7'136'0,"5"-1"108"15,15-11-169-15,1-6-33 16,-7-8-81-16,2-4-43 15,1-8-130-15,2-3-120 0,-5-7 182 16</inkml:trace>
  <inkml:trace contextRef="#ctx0" brushRef="#br0" timeOffset="-192566.06">21794 16500 1938 0,'-11'37'169'0,"6"-3"100"16,8-2-129-16,17-1-97 16,12 0-23-16,23 2 9 15,5 2 4-15,1-1 0 16,-5-3-1-16,-11-1-15 16,-8-3-5-16,-5-2-1 15,-9-2 2-15,-16 2-10 16,-7 0-17-16,-20 6-32 0,-10 5-14 15,-10 7-4-15,-7 4 12 16,-8 1 14-16,-3 0-11 16,-3-10-89-16,3-7-70 15,18-19 106 1</inkml:trace>
  <inkml:trace contextRef="#ctx0" brushRef="#br0" timeOffset="-192045.2">22776 16558 1831 0,'-2'8'132'0,"0"1"57"0,1-1-67 15,-3 3-63-15,0 3-16 16,1 8 0-16,3 5-3 0,4 17-17 15,3 10-3 1,6 18-20-16,-4 5-27 0,0 7-33 16,-3 0-45-1,-8-11-120-15,2-6-106 16,-8-20 178 0</inkml:trace>
  <inkml:trace contextRef="#ctx0" brushRef="#br0" timeOffset="-191728.27">22721 16605 1696 0,'14'-18'143'0,"7"-1"98"16,5-1-65-16,6 0-42 15,8 2-8-15,-4 4-17 16,-2 2-15-16,0 7-43 15,-2 2-18-15,0 6-25 0,1 6-5 16,-12 7-15 0,-8 4-4-16,-14 10-4 0,-7 3 6 15,-15 7 6-15,-2-1-1 16,-8 0-8-16,-1-2-5 16,1-6 2-16,-2-5 2 15,-7-10-7-15,-3-7-14 16,-1-8-90-16,2-2-71 31,12-7 106-31</inkml:trace>
  <inkml:trace contextRef="#ctx0" brushRef="#br0" timeOffset="-191379.98">23064 16950 1556 0,'-3'4'142'16,"1"1"131"-16,1-2-202 15,-1 0-33-15,1 8-23 16,-1 4 4-16,2 10 5 16,3 3-1-16,4 3-14 15,3 1-8-15,8-8-13 16,5-6-5-16,10-12 2 0,4-6 4 15,4-12 9-15,-4-5 16 16,-8-9 35 0,-8-5 26-16,-11-2 27 15,-7-3 1-15,-18 1-18 16,-9 1-21-16,-13 9-34 0,-7 6-20 16,-2 15-50-1,1 8-46-15,12 7-120 0,4 3-110 16,16 1 171-1</inkml:trace>
  <inkml:trace contextRef="#ctx0" brushRef="#br0" timeOffset="-190958.13">23425 16865 1613 0,'-5'41'124'0,"2"-4"78"15,-2-9-174-15,6-6-106 16,1-4-7-16,6-8 17 16,3-2 36-16,5-7 78 15,4-2 30-15,4-8 46 16,2-4 16-16,-4-5-24 16,-2 2-6-16,-7 1-25 15,-3 4-12-15,-8 6-3 0,-2 4-16 16,-2 8-31-1,1 5-21-15,3 7-55 16,7 2-16-16,11 0-17 0,8-4 5 16,9-8 24-1,0-5 11-15,-3-7 26 0,-6-5 10 16,-7-7 16 0,-4-2 21-16,-6-4 37 15,-8 0 13-15,-5 1 19 0,-5-1-13 16,-6-1-33-16,2 3-9 0,-6 1-79 15,-1 0-59 1,-3-3 55 0</inkml:trace>
  <inkml:trace contextRef="#ctx0" brushRef="#br0" timeOffset="-190408.85">24018 16839 536 0,'32'-8'184'16,"2"0"157"-16,1-4-67 15,-5 1-23-15,-6 0-34 16,-7-1-14-16,-12 2-27 15,-7 1-9-15,-12 0-30 16,-8 3-22-16,-18 6-39 0,-2 7-19 16,-7 12-34-16,2 6-7 15,13 8-29-15,4-1-19 16,14 0-38 31,5 1-7-47,12-7 3 0,12-2 8 0,12-10 33 0,8-6 8 0,20-11 14 0,8-4 4 0,2-4 6 15,-1-1 0 1,-18 0-14 0,-4 4-14-16,-13 3-52 15,-4 4-11-15,-11 7 11 0,-9 3 2 0,-12 5 52 16,-4 2 11 0,-2-4 18-16,3-1 16 0,5-11 7 15,3-4 12 1,2-14 40-16,2-5 22 0,4-5 23 15,3-2-7-15,2 6-46 16,3 4-25-16,3 4-29 16,2 4-10-16,0 0-71 15,1-1-44-15,1-11 55 16</inkml:trace>
  <inkml:trace contextRef="#ctx0" brushRef="#br0" timeOffset="-188847.38">23717 17368 1480 0,'6'5'136'0,"-2"3"103"15,-4 2-52-15,-1 4-42 16,-6 0-11-16,1 1-20 0,-2 0-11 15,-3-3-27 1,0-2-15-16,-3-3-29 0,1-1-13 16,-11 0-22-16,2 1-15 15,-5 8-32 1,1 3-20-16,9 8-41 16,2 5-6-16,7-3 15 31,7 0 18-31,7-9 44 0,7-1 14 0,9-9 17 0,7-4 2 0,10-4 16 15,3-4 12 1,0-4 18-16,-5 0 14 16,-15 0 11-16,-4 1 1 0,-8 4-1 15,-2 2-6 1,-5 5-20-16,2 2-8 16,-4 6-25-16,4-1-11 15,3 1-13 1,3-1 1-16,9-4 4 0,2-3 5 0,7-5 8 15,1-3 1-15,0-8 11 16,0-3 8-16,-3-6 23 16,-7 0 10-1,-11-1 21-15,-5 1 13 0,-20 2-3 16,-7 0-2-16,-9 5-32 16,-3 6-23-16,2 12-40 15,1 2-28-15,9 3-56 16,6-2-35-16,9-8-104 15,3-4-103-15,8-14 194 16</inkml:trace>
  <inkml:trace contextRef="#ctx0" brushRef="#br0" timeOffset="-188319.38">24243 17556 1796 0,'8'36'125'16,"-4"-8"43"-16,-3-2-105 0,-5-7-88 0,-6 2-9 16,1 0 22-16,-1-4 24 15,3-7 29-15,1-5 4 16,6-6 4-16,1-4 4 16,7-4 5-16,6-4 15 15,4-7 16-15,4-1 1 0,2-2-10 16,2 2-19-16,-3 7-20 31,0 4-14-31,-8 9-9 0,-3 3-2 0,-4 9-16 16,0 2-13-16,0 3-30 15,1 2-7-15,4-5 7 16,3-3 9 0,1-9 19-16,4-5 6 0,-1-12 8 15,-1-3 7-15,2-9 16 16,-8-5 7-16,-2-2 3 15,2 3-4-15,-9 11-6 16,2 7 2-16,-5 13 7 0,-1 6-3 16,0 15-7-16,2 5-12 15,7 10-15-15,3 4-3 16,3-6-1-16,3-1 2 16,-1-7-2-16,-1-5 2 15,-4-6-2-15,-4-4-2 16,-9-7-19-16,-7-2-14 15,-11-1-64-15,-4-2-66 32,-12 2-156-32,3 2-100 15,-7-8 223-15</inkml:trace>
  <inkml:trace contextRef="#ctx0" brushRef="#br0" timeOffset="-188109.43">24864 16965 1944 0,'4'8'227'0,"2"8"174"16,1 8-141-16,1 16-146 15,1 9-30-15,6 16-36 16,3 3-12-16,6 10-28 16,0 0-11-16,-4-1-32 15,1 3-26-15,-13-9-65 16,-4-4-55-16,-7-15-208 15,-6-6 220-15</inkml:trace>
  <inkml:trace contextRef="#ctx0" brushRef="#br0" timeOffset="-187914.32">24814 17335 1975 0,'14'12'145'0,"14"-1"80"15,10-2-84-15,19-6-92 16,3-5-25-16,2-16-42 16,-5-12-54-16,-2-26 46 15</inkml:trace>
  <inkml:trace contextRef="#ctx0" brushRef="#br0" timeOffset="-185511.37">18378 17903 1280 0,'-3'-3'162'0,"0"1"143"15,-2 2-37-15,-1 4-80 0,0 2-36 16,1 2-56-16,0 1-34 16,5 2-28-16,1 1-7 15,5 9-22 1,0 6-7-16,2 12-28 0,-1 12-15 15,-2 14-34 1,0 2-2-16,-2-3 11 0,-2-7 15 16,3-16 37-16,5-16 8 15,1-13-19-15,-1-10-11 16,-1-13-6-16,-5-3 4 16,-6-13 39-1,-9 0 13-15,-6-6 20 16,-6-4 12-16,-4 1 28 15,1 3 17-15,4-6 15 0,-1 7-4 16,8 5-12-16,7-8-11 0,7 6-15 16,4-2-5-1,11-2-5 1,6 2 4-16,11-1 7 0,8 0-3 16,7 1-20-16,0 3-23 0,-4 6-60 15,-8 2-43-15,-15 8-134 16,-4 3-96-16,-11 11 169 15</inkml:trace>
  <inkml:trace contextRef="#ctx0" brushRef="#br0" timeOffset="-185247.92">18377 18197 2358 0,'25'21'135'0,"10"-22"86"16,13-4-160-1,5-27-72-15,-7-8-19 0,-9 9-43 16,-9-10-12-16,-6 17-37 16,-1 8-34-16,-2 4-127 15,1 1 158 1</inkml:trace>
  <inkml:trace contextRef="#ctx0" brushRef="#br0" timeOffset="-184965.94">18989 17988 1893 0,'1'40'224'0,"0"-3"352"0,7-9-648 16,1-12-89-16,-1-4-95 15,-3 5 10-15,0-3 136 16,-7 2 105-16,2 4 155 0,-3-10 38 16,5-10-10-16,-2 4-45 15,-3-21-57-15,-1 0-19 16,-4-12-13-16,-1-10 6 16,2-3-13 46,5-8-10-62,8 2-29 0,9-3-18 0,1 11-35 0,1 11-10 0,-4 9-43 0,0 11-29 0,3 15-132 0,3 2-155 0,1 15 240 16</inkml:trace>
  <inkml:trace contextRef="#ctx0" brushRef="#br0" timeOffset="-184356.01">19373 17939 2152 0,'18'20'111'0,"4"2"23"16,1 0-64-16,0 0-58 16,2-3-11-16,-1-5-1 15,5-5 5-15,3-11 4 16,3-8 8-16,8-14 16 16,3-6-1-16,-7-5 4 15,-3-1-6-15,-21 6-15 16,-9 4-1-16,-27 7 2 15,-12 4 0-15,-18 14 6 16,-5 6 3-16,6 17-5 0,2 7-4 16,14 9-16-16,4 3-12 15,16 3-19 1,11-1-4 0,13-1 6-16,8-2 6 15,17-7 12-15,9-5 6 16,21-12 8-16,9-8 0 0,8-12 5 0,-4-9 13 15,-12-16-1-15,-10-5 8 0,-17-8 18 16,-8-1-5 0,-18 2 11-16,-10 4 0 15,-10 12-7-15,-6 6-7 0,-2 16-15 16,-2 6-15-16,3 19-26 16,-2 7-10-16,4 19-12 15,4 7 3 1,4 6 12-16,1 1-5 15,-2 3-29-15,-4 1-25 0,-7 10-83 16,-9 2-35-16,-14-8 4 16,-7-5 31-16,-5-21 142 15,6-8 83 1,13-17 74 0,14-6 27-16,18-17-20 0,10-6-8 0,31-17-6 15,11-5-15-15,21-17-29 16,11-17-28-16,10-8-49 15,5-3-60-15,-7 10 337 16,-8 9-236-16</inkml:trace>
  <inkml:trace contextRef="#ctx0" brushRef="#br0" timeOffset="-181804.36">21189 17950 1052 0,'-14'15'145'0,"3"-2"74"15,-2-4-102-15,3 0-51 0,-6 2-62 16,1 3-1 0,1-1-9-16,1 0-14 15,5-3-55-15,-1-5-60 16,9-6-170-16,1-7 167 0</inkml:trace>
  <inkml:trace contextRef="#ctx0" brushRef="#br0" timeOffset="-179245.45">21173 17646 869 0,'-5'17'181'0,"1"-1"160"0,-1-5-134 16,3-2-41-16,2-6-77 16,-3 0-30-16,6 0-42 15,-3-2-13-15,1 0-2 16,-1 0 1-16,0 0-1 16,0-1 0-16,0 1 1 15,1 3-1-15,1-3 0 0,-1 0 3 16,-1-1-1-16,0 0 1 15,0 0-2-15,2 0-1 16,-1 0-2 0,-1 0 0-16,1 0 0 0,0 0-1 15,2 1 1-15,-3-1 1 16,0 1-1-16,0-1 0 16,0 2-7-16,2-2-10 15,-1 1-34-15,-1 0-33 0,1 0-122 16,2 3-102-1,1-3 167-15</inkml:trace>
  <inkml:trace contextRef="#ctx0" brushRef="#br0" timeOffset="-178063.46">21213 17631 867 0,'-2'5'97'16,"1"1"80"-16,0 0-22 15,-1 4-19-15,0 0 7 16,0 5 9-16,-2 1-7 15,4 4-30-15,2 6-20 0,0 8-46 16,2 4-21 0,-1 13-31-16,1 4-34 15,1 11-56-15,-3 2-21 32,-4-2-15-32,-3-4 27 0,-3-13 63 0,0-3 23 0,2-17 44 15,4-8 16-15,2-12 9 16,1-10 12-16,-1-7 12 15,0-5-5-15,6-15 7 16,-5-2-8 0,8-15-26-16,1 5-12 0,5 4-12 15,5 4-3-15,-4 11 2 16,5 2-1-16,-3 13-3 16,5 6-3-16,-3 14-6 31,0 3 1-31,-1 5-4 0,0 5-3 0,6-8-3 0,0 0-4 15,1 9-2-15,4-17 1 16,-7 16-6 0,3-10 1-16,-2-10 5 15,-3 1 1-15,6-9 6 0,-4 1 5 16,1-9 6-16,1-6 5 16,-12-4 13-16,-1 0 3 15,-4-5 5-15,-4 5 0 16,-4-10-2-16,-1-1-3 0,-6 4-5 15,-4 8-5 1,-1 2-9-16,-3 11-8 16,3 13-48-16,0 8-44 0,0 28-110 15,5 11-74-15,-6 9-104 16,7 6 43-16,-2-17 164 16,5-8 104-1,9-26 187-15,1-12 52 0,8-15 35 16,-1-12 9-1,2-4 6-15,-3-5-33 16,2 2-62-16,-3 2-26 0,-5 9-43 16,0 1-16-16,-2 10-26 15,-1 5-8 1,2 13-7-16,0 10-2 16,1 12-4-16,0 1 0 15,-1-11 0 1,2-5 1-16,4-17 5 0,4-5 13 0,1-9 30 15,2-8 13-15,4-4 11 0,1-2-8 16,0-3-25 0,-6 15-12-16,-3-2-15 0,2 7-3 15,-2 24-4-15,2 3-1 16,2 20-5 0,0 5 3-1,-2 11-46-15,5-8 1 0,-8 3 3 16,-3-11-5-16,-4-23 55 0,-7 0 2 0,-2-15-5 15,-6-2-12-15,-16 1-50 16,2-9-36-16,-21 5-85 16,0 4-62-1,-2-4-224-15,0 2 260 0</inkml:trace>
  <inkml:trace contextRef="#ctx0" brushRef="#br0" timeOffset="-177736.08">22521 17973 1404 0,'-4'1'238'0,"-1"2"271"0,5-3-284 16,1 7-103-16,1 4-25 15,-2 19-27-15,-1 13-17 16,1 8-35-16,3 5-11 16,3 13-7-16,2-3-10 15,-2 8-52-15,3 0-34 16,3-19-117-16,1-4-91 15,-4-23 169-15</inkml:trace>
  <inkml:trace contextRef="#ctx0" brushRef="#br0" timeOffset="-177326.08">22481 18224 1378 0,'2'13'178'15,"1"0"155"-15,2-13-162 16,6 9-24-16,1 1-54 16,1 1-21-16,5 6-41 15,2-4-16-15,4-8-15 16,2 4-1-16,-2 0-7 16,-1 1-8-16,-7 2-19 15,-6 1-5-15,-9 12 7 16,-3 1 8-16,-3 7 23 15,2-4 5-15,2 2-1 0,2-2-2 16,6-7 0 0,5-18 5-16,10-18 20 0,3-6 12 15,10-17 13-15,-4 6 3 16,-7 3-2-16,-6-3 0 16,-12 7 10-16,-11 8 3 15,-22-1-4-15,-3 2-9 16,-12 3-22-16,-1 4-11 0,9 10-13 15,3 0-11-15,13-1-47 16,9-8-40-16,9-5-151 16,1 1-51-16,11-4 146 15</inkml:trace>
  <inkml:trace contextRef="#ctx0" brushRef="#br0" timeOffset="-176909.31">23113 17892 1934 0,'0'11'203'15,"0"3"191"-15,1 9-263 16,2 8-49-16,3 10-49 16,1 16-11-16,1 1-18 15,-2 8-16 1,-2 3-30-16,0-9-19 0,-4 2-38 15,3-12-2-15,-3-10-11 16,-3-10 0-16,1-23 34 16,-2-8 16-16,2-23 57 15,1-5 34-15,0-11 37 16,2 0 5-16,10-8-10 0,5 9-13 16,11 4-30-16,5 9-5 15,-1 23-4 1,-4 10 0-16,0 13 2 15,-2 2 1 1,-4 10-4-16,-4-6-1 0,-13 8-7 0,2-7-4 0,-9-7-19 16,2-5-1-1,-11-3-13-15,-7-2-16 16,-19-10-61 0,-10 0-70-16,-10-10 98 15</inkml:trace>
  <inkml:trace contextRef="#ctx0" brushRef="#br0" timeOffset="-176529.86">23526 18214 1833 0,'12'9'122'0,"1"-2"55"15,1-1-58-15,-2-4-69 16,1 2-7-16,4-8-8 15,3-7 4-15,2-2 0 0,-4 3-2 16,-3-6 4 0,0-3 0-16,-9 6 3 15,0-10 0-15,-9 10-10 0,-3-2-7 16,-10 3-6-16,0-1-2 16,-12 11-7-16,-8 12-6 15,-1 5-16-15,-1 21-5 0,11 10-17 31,8-12 2-31,12 13 6 16,8-11-1-16,15-4 11 0,8 5 0 16,12-15 0-1,13-9 0-15,7-13-35 0,-3-4-42 0,-8-16-167 16,-4-1 146 0</inkml:trace>
  <inkml:trace contextRef="#ctx0" brushRef="#br0" timeOffset="-176080.15">24366 18121 900 0,'-7'9'153'0,"-4"-7"177"0,-2-4-195 15,0-4-29-15,-2 13-40 16,2 3-17-16,2 4-62 15,0-1-58-15,-6 6-226 16,7 14 180-16</inkml:trace>
  <inkml:trace contextRef="#ctx0" brushRef="#br0" timeOffset="-175808.47">24317 18332 1213 0,'18'-19'160'0,"0"2"139"15,-6 10-72-15,-6-1-85 16,-2 8-32 0,-5 9-60-16,1 1-21 15,0 11-49-15,1 7-15 16,6-2-8 0,3-8 2-1,7-4 17 1,4-7 9-1,13-8 10-15,-3-1 24 0,2-5 52 16,-1-3 19-16,-11-6 31 0,1-7-11 0,-16 2-26 0,-3-10-12 0,-14 2-28 0,-16 3-15 0,-12 3-65 16,-8 17-49-1,-4 5-155-15,7 9-148 0,15-3 214 16</inkml:trace>
  <inkml:trace contextRef="#ctx0" brushRef="#br0" timeOffset="-175340.74">24675 18362 1184 0,'12'-22'172'0,"1"-2"158"16,0 11-48-16,-2 0-93 16,-2 4-34-16,-1 14-72 15,-4 7-29-15,-2 12-54 0,-2 4-21 16,0-2-22 0,4-10-6-16,3-6 15 15,4-5 12-15,4-15 21 0,3-4 14 16,3-8 20-16,3-5 7 15,-2 9 2-15,2 0-9 0,-7 11-10 16,2-6-1 0,-9 10 3-16,-7 4-2 0,-1 10-7 15,-7 17-9-15,5-1-12 16,1 2-4-16,14-7 0 16,3-7 0-1,5-2 3-15,1-6 1 16,-12 0-13-16,-5 2-35 0,-17-8-103 15,-16-1-126-15,-20 0 148 16</inkml:trace>
  <inkml:trace contextRef="#ctx0" brushRef="#br0" timeOffset="-175099.52">25231 17987 1561 0,'-3'32'264'16,"-1"1"365"-16,-8 14-475 0,1-4-52 15,2 11-52-15,-2 4-15 16,6-2-35-16,-1 10-28 16,4 11-88-16,-2-11-69 46,2-6 96-30</inkml:trace>
  <inkml:trace contextRef="#ctx0" brushRef="#br0" timeOffset="-174950.54">25113 18265 1250 0,'14'24'162'15,"0"-2"215"-15,9-2-312 16,3-8-93-16,10-18 13 16</inkml:trace>
  <inkml:trace contextRef="#ctx0" brushRef="#br0" timeOffset="-174420.97">24198 18083 428 0,'-8'-9'110'0,"1"0"144"15,0 7-16-15,6 2-19 16,4 2 4-16,1 4-10 16,-2 0-10-16,2 3-5 15,-2-1-5 1,0 11-28-16,-2-1-25 16,2 1-53-16,-9 7-23 0,0-17-32 15,6 6-8-15,-13-1-10 16,14-16-3-16,-11 13-3 0,-5-7-3 15,5-1-6-15,0 15-8 16,16 3-30-16,8 7-18 16,14 15-32-1,2 3-17-15,4-7-50 16,0-4-45-16,5-21 113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0T17:19:42.7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8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3-01-10T17:23:37.394"/>
    </inkml:context>
  </inkml:definitions>
  <inkml:trace contextRef="#ctx0" brushRef="#br0">18321 10345 1122 0,'-7'-4'161'15,"1"-1"199"-15,6 5-277 16,0 0-25-16,2-2-27 15,2 4 3-15,3-2 23 16,2-3 1-16,8 1-9 16,3-2-8-16,16 2-25 15,5 2-6-15,17 3-13 16,6 1-7-16,16-2 1 16,15-2 2-16,25 0 19 15,14-5 5-15,21-1 5 0,4 0 2 16,21-2-4-16,2 4-1 15,5-2 1-15,3-3-3 16,-10 2-12-16,9-2-2 16,-16 1-3-16,-6 5-2 15,-4 3 8-15,-17 2-1 16,-13 9-4-16,-9 1 1 0,-24 4-4 16,-12-1 2-16,-20-2 5 15,-19-3 1-15,-22-6 3 16,-7-1 0-16,-11-2-1 15,1 1-5-15,-10-2-25 16,-6-2-16-16,-10-1-82 16,-7 0-124-16,-38 2 147 15</inkml:trace>
  <inkml:trace contextRef="#ctx0" brushRef="#br0" timeOffset="18309.8">9994 9285 1057 0,'-9'-6'117'0,"1"3"94"0,4-5-136 16,8 7-9-16,-4-16-23 15,7-1 1-15,2-9 3 16,0-8-6-16,15 3-15 16,4-5-5-16,11 0-15 15,10 2-5-15,9 0-4 16,5 0-2-16,7 4 2 16,4-5 1-16,10-4 3 15,11-3 8-15,4-11 18 16,6-2 5-16,3-2 14 15,2-1 2-15,2-3-9 16,-3-5-4-16,2-5-4 16,-6-4-1-16,10 4-4 15,-4 7-1-15,-2 8-10 16,11 8 3-16,-14-3 11 0,7 8 5 16,10-6 5-16,-14-2-2 15,8-1-6-15,2-5-3 16,-1 3 6-16,-1-1 3 15,-1 1-2-15,1-7-2 16,-2-2-14-16,-3-2-9 16,6 1-7-16,6 4 0 0,-4 0-1 15,2-1 0-15,4 1 0 16,-1-4 1-16,-4 4 9 16,5 0 3-16,-3 0 2 15,4 6 0-15,0 2-9 16,-2-2-2-16,-7-3-1 15,-1-1-2-15,-11 0 1 16,-5 3 0-16,-6 11 3 16,-20 2 0-16,-8 10-2 15,-11 3-15-15,-20 7-38 16,-5 7-18-16,-12-1-56 16,-1 5-29-16,-3 3-75 15,-1 0-51-15,-2 5 150 16</inkml:trace>
  <inkml:trace contextRef="#ctx0" brushRef="#br0" timeOffset="18758.66">15348 5839 1319 0,'-2'7'68'0,"2"2"58"15,3 6-116-15,4-3 29 16,1 2 24-16,6-4 42 15,-2-2 21-15,10-5-7 16,3-3-19-16,10 0-42 16,2-4-19-16,10 0-29 15,6 3-7-15,12 0-3 16,12 3 0-16,1 4 1 16,-7 0 0-16,-11 2 1 15,-12 1 1-15,-13 1-2 16,-10 3-1-16,-21 4-8 15,-16 2-7-15,-22 15-23 16,-22 7-16-16,-34 10-51 16,-6 11-33-16,-10 15-216 0,-8 12 211 15</inkml:trace>
  <inkml:trace contextRef="#ctx0" brushRef="#br0" timeOffset="133327.15">18203 9201 1222 0,'-15'3'75'0,"1"-4"32"15,1 3 5-15,8 0 0 16,6 6-5-16,7 2-7 16,5 0-16-16,6-2-28 15,3 2-14-15,15-4-27 16,11 0-8-16,22 8-7 16,10 1 0-16,8 3 7 15,8-1 5-15,14-12 16 16,5 2 6-16,20 2 6 15,9-2-3-15,-4 1-10 16,9 0 2-16,10-8-4 16,-3-1-1-16,6-8-7 0,7-1-7 15,-18-9-6-15,5-1-2 16,-6-13 1 0,-13-11-1-16,-1-11-4 0,0-4-3 15,-16 0-3-15,1 8-2 16,-10-3 5-16,-1 4 5 15,-16-3 3-15,-5-8 5 16,-16 2 11-16,-11-4 7 16,-9 0 6-16,-2-3 7 0,-10-2-9 15,-5-5-9 1,-19-11-11-16,-17 3-10 0,-32-8-7 16,-10 2 0-16,-24-6 0 15,-2-3 1-15,-9 4 1 16,-6 2 1-16,-9 6-1 15,-7 8-2-15,6 11-6 16,-17 4-2-16,-14 22-4 16,-5 8 2-16,-48 15 3 15,4 7 2-15,-30 7 2 16,-11 3 0-16,-4 8 3 16,-6 1-1-16,1 6 2 15,6 4 0-15,8 10 0 16,7 0 1-16,24 7 2 15,-4 10 2-15,25 1 0 16,-1 10 0-16,14 15-1 16,15 4 0-16,5 19-2 15,6 9-1-15,18 18-13 0,4 9-18 16,41 14-32-16,27 1-14 16,53-5-8-16,50-16 19 15,57-30-4-15,38-13-21 16,68-25 63-16</inkml:trace>
  <inkml:trace contextRef="#ctx0" brushRef="#br0" timeOffset="134775.45">14601 13968 1078 0,'4'3'130'0,"-2"-1"127"16,-3-2-108-16,11-2-57 16,-2-2-21-16,7-5-32 0,8-2 0 15,-9-5 6-15,6 1-2 16,0 1 6-16,-5-5-3 16,6-1-6-16,-2-4 2 15,7 3 6-15,6 0 3 16,7 3 5-16,7 1 1 15,6-6-6-15,-2-2-3 16,0-8-7-16,-10-8-7 16,1-4-13-16,5 2-8 15,10-3-8-15,8-2-2 0,10 2-3 16,-1-5 0 0,1-4 1-16,-1-1-1 0,5-5 0 15,10 1 1-15,-1 2-1 16,-5 6 0-16,-5 4 1 15,-8 7 0-15,3-1 10 16,3-3 4-16,-3-1 3 16,-2-5 0-16,-1 0-10 15,-6 1-3-15,6 1-3 16,-5-3 0-16,-1 0-1 16,8 1-1-16,-7-9 0 15,2 6 0-15,1 4-1 16,-3 3 1-16,-3 19-2 15,-5 7-2-15,-22 12-10 16,-6 4-20-16,-20 5-37 16,-8 0-11-16,-5 3-28 0,4 0-10 15,-9 2-54-15,4-3-77 16,2 1 142-16</inkml:trace>
  <inkml:trace contextRef="#ctx0" brushRef="#br0" timeOffset="134979.99">17181 12154 904 0,'-24'2'34'16,"-1"-3"54"-16,-1-3-126 16</inkml:trace>
  <inkml:trace contextRef="#ctx0" brushRef="#br0" timeOffset="135358.32">16972 12111 1005 0,'-4'2'140'0,"4"3"144"15,0 1-161-15,0-3-89 16,1 0-14-16,0-2-18 16,-2-2 1-16,6 0 10 0,3 1 5 15,1-6 3-15,8 3-2 16,5 0 2-16,3 0 1 16,16 4 20-16,0-1 16 15,5-4 20-15,2 2 7 16,-8-5 0-16,-2-4-8 15,3 3-18-15,-8-10-10 16,0 8-21-16,-4-5-8 0,-12 4-14 16,-2 11-4-16,-14-1-15 15,3-4-5-15,-10 13-6 16,-3-2 2-16,-1 19 12 16,-1 6 4-16,3 7 6 15,3 8 2-15,-2 7 6 16,0 5 0-16,-5 7-1 15,-9-5-2-15,-6-5-47 16,-10-2-56-16,-12-4 57 16</inkml:trace>
  <inkml:trace contextRef="#ctx0" brushRef="#br0" timeOffset="198852.55">15575 782 774 0,'-6'8'182'16,"0"-1"212"-16,2-1-48 15,0-2-89-15,3 0-56 16,1 0-113-16,1 6-10 0,3 6-21 16,3 8 0-1,-2 17-18-15,7 4-9 0,-2 19-19 16,0 7-10-16,0 5 0 16,-4 2-2-1,2-5-5-15,-2-8-6 0,1-10-17 16,-3-5-9-1,1-14-29-15,-2-6-14 0,2-14-74 16,-2-5-73-16,5-13 127 16</inkml:trace>
  <inkml:trace contextRef="#ctx0" brushRef="#br0" timeOffset="199264.23">15539 836 1370 0,'0'-3'109'0,"-1"9"-24"0,6 0 141 15,2-11-35-15,4-5-26 0,2-4-32 16,1 4-81-16,2 7-26 0,6 3-21 16,1 5-1-16,3-5 0 15,5 4 1-15,7-1-5 16,5 3 0-16,-6 19-5 16,1 2-1-1,-10 6-23-15,-10 0-12 0,-12-7-16 16,-12 0-4-16,-20 3 17 15,-8-2 9-15,-16 0 5 16,-5-1-13-16,-11-5-38 16,6-2-40-16,18-10-190 15,4-5 186-15</inkml:trace>
  <inkml:trace contextRef="#ctx0" brushRef="#br0" timeOffset="199913.09">15937 1236 763 0,'5'2'92'0,"-5"-1"130"0,10-1-99 15,0 0 44-15,-10 5-21 16,7 0-42-16,-6 3 4 0,9-7-10 15,9-3-12-15,9-4-3 16,0-3-11-16,-2 1-27 16,4-4-10-16,-8-2-15 15,-8-3 0-15,-11-3 12 16,-8 4 6-16,-15-1 6 16,-10 3-4-16,-3 2-10 15,1 3-9-15,4 11-15 16,4 7-6-16,-1 17-7 15,1 8-2-15,2 11 0 16,7 1 0-16,17 1-1 16,7-6-1-16,13-10 1 15,6-7 2-15,9-12 6 16,8-5 3-16,12-9 4 16,3-5 6-16,14-9 8 15,-1-3 3-15,-15-5 3 16,-4 0-3-16,-20 5-6 15,-11 4-2-15,-6 15 0 16,-7 7 0-16,-9 14-3 0,-5 4-2 16,-4 4-2-16,-5-2-2 15,3-8 3-15,-2-4 3 16,8-8 7-16,-3-6 18 16,3-6 28-16,1-6 7 15,3-11-8-15,7-6-17 16,-7-11-30-16,3-2-9 0,2-8-1 15,4-1-3-15,9 7-6 16,5 7-2-16,2 17-4 16,2 8 0-16,7 5-1 15,0 3 1-15,4 1-64 16,1-1-49-16,-10-1-183 16,8-2 160-16</inkml:trace>
  <inkml:trace contextRef="#ctx0" brushRef="#br0" timeOffset="200214.11">17204 670 1525 0,'4'-22'82'15,"14"-19"66"-15,-9 12 84 16,-8 3-8-16,-7 7 19 15,-8 6-115-15,-8 6-42 0,-3 13-40 16,-7 8-1-16,1 21-13 16,2 11 1-16,4 23-11 15,2 10-11-15,6 6-4 16,1 3-5-16,5 9-5 16,4 1-16-16,5-1-57 15,2-9-36-15,0-16-94 16,0-9-58-16,-3-8-303 15,-3-9 333-15</inkml:trace>
  <inkml:trace contextRef="#ctx0" brushRef="#br0" timeOffset="200397.98">16780 1242 1341 0,'0'-1'5'0,"-1"-3"178"0,7 1 85 15,4 0 13-15,14 1-69 16,5-1 2-16,9-5-94 16,7-4-53-16,0-2-48 15,0-2-32-15,-2-2-105 16,-4 3-91-16,-3-1 105 16</inkml:trace>
  <inkml:trace contextRef="#ctx0" brushRef="#br0" timeOffset="201518.17">17598 1186 605 0,'-1'-3'170'0,"-4"-1"101"16,4 0-29-16,1-1-37 16,0 2-56-16,1 1-8 0,4 2-7 15,-1 0-5 1,8 0-7-16,3 1-7 0,4-1-24 16,2 2-8-16,7-1-27 15,-3 4-13-15,8-2-24 16,-4 0-9-1,1 1-7-15,2-1-10 16,-5-2-47-16,2 4-35 0,-7-3-110 16,-3 0-77-16,-13 7 150 15</inkml:trace>
  <inkml:trace contextRef="#ctx0" brushRef="#br0" timeOffset="201686.47">17568 1427 1490 0,'-3'2'100'0,"11"1"41"0,8 1 116 0,9-1-40 15,4-1 15-15,8-2-96 16,1-2-57-16,5-2-38 16,7-3-40-16,-1 0-130 15,9-5 89-15</inkml:trace>
  <inkml:trace contextRef="#ctx0" brushRef="#br0" timeOffset="211361.66">18839 917 557 0,'1'-2'157'0,"-1"-7"142"0,1-6-23 0,0 11-57 0,-1-6-55 16,-1 3-49-16,-1 2-14 15,0-5-26-15,-4 4 1 0,0 10 1 16,-1-1-2-16,-1 4 5 16,1 3 2-16,1 13 2 15,-1 8-2 1,5 19-13 15,2 8-11-31,2 9-25 0,3 0-11 0,0-1-12 0,2-5-3 16,1-12-4-16,1-2 3 0,-2-11-23 15,-1-3-21-15,-6-8-54 16,-3-6-50-16,1-10-127 16,2-8-186-16,-1-4 262 0</inkml:trace>
  <inkml:trace contextRef="#ctx0" brushRef="#br0" timeOffset="211835.32">19122 912 1083 0,'1'-2'153'0,"3"2"105"0,-1-1-16 0,1 3-96 16,1-3-20-16,-2 1-19 16,-1 8-8-16,-1 16-23 0,1 13-10 15,-1 19-25-15,-1 10-12 16,0 3-14 0,-1 1-5-16,1-5-13 15,0-7-20-15,0-7-50 0,-1-6-32 16,-1-9-91-16,0-5-78 15,-1-10 156-15</inkml:trace>
  <inkml:trace contextRef="#ctx0" brushRef="#br0" timeOffset="212165.65">19097 894 1213 0,'4'-22'181'0,"-3"3"65"16,1 9-38-16,1 3-4 0,5 1-99 16,5 1-16-16,6 1-27 15,5 4-9-15,2 10-8 16,3-2-7-16,-2 12-17 16,-2-9-8-16,-5-2-11 15,-6 6-3-15,-11 0-1 16,-7 3 0-1,-12-1 2-15,-5-3 1 0,-10-4-14 16,-4-4-12-16,0 2-38 16,-1 0-21-16,8-1-53 15,4 2-39-15,11-5-118 16,10 0-113-16,19-4 227 16</inkml:trace>
  <inkml:trace contextRef="#ctx0" brushRef="#br0" timeOffset="212474.33">19824 945 1296 0,'1'0'158'16,"-7"-4"71"-16,1 2 30 0,-5-5-33 15,-9-2-53-15,-2 1-27 16,-7-5-19-16,-8 13-40 16,-4 4-14-16,-5 17-29 0,-3 11-14 15,1 16-18-15,0 12-5 16,23 9-7-16,8 3 0 31,18-2 0-31,10-5 1 0,17-10 1 0,11-4-5 16,26-12-31-16,10-6-25 15,3-6-88-15,2-6-65 0,-7-8 116 16</inkml:trace>
  <inkml:trace contextRef="#ctx1" brushRef="#br0">21212 6094 0,'0'0'0,"0"0"0,0 0 16,38 20-1,-15-15-15,2 5 16,-2-5 0,-3-5-16,-5 5 15,-2-5 1,7 6-16,-2-1 16,-1 5-1,1-5-15,0 5 16,2-5-1,3 5-15,-1-5 47,-1-5-31,-1 0 0,33 5-16,-10 0 15,-43-5-15,0 0 16,0 0 15,0 0-15,0 0-16,0 0 15,0 0 1,0 0 0</inkml:trace>
  <inkml:trace contextRef="#ctx0" brushRef="#br0" timeOffset="-194497.94">20607 1273 1508 0,'23'1'145'0,"-1"0"50"0,6-2 5 0,-3-2-100 15,-4-1-38-15,-3 1-30 16,-6 5-19-16,-6 6-12 16,-2 2 0-16,-5 12 3 15,3 0 1-15,2 7-3 16,3 3 0-16,12 0 0 0,3 2 0 15,8-1 4 1,-2-3-32-16,-4-8-141 0,-4-7 116 16</inkml:trace>
  <inkml:trace contextRef="#ctx1" brushRef="#br0" timeOffset="2302.71">20778 6481 0,'0'0'0,"0"0"0,0 0 16,0 0-1,0 0-15,0 0 16,0 0-1,0 0-15,0 0 16,0 0 0,30-16-16,-15 21 47,0 0-32,-2 1-15,-1-1 16,4 0-16,-9 0 15,3-3 1,0 3 0,13 0-1,5 0 1,2 0 0,-7-2-1,-15-6 1,-1 1-1,-2-1 1,0 1 0,3-3-16,-3 0 15,-3 0 1,-2 0-16,0 5 16,0 0-16,0 0 15,0 0 1,-20-31 15,15 21-15,0 0-16,0-3 15,0 3 1,-5 3 0,0-1-1,0 6 1,10 2-16,0 0 15,0 0 1,35 35 0,-32-27 15,-3-8-15,0 0-1,0 0 1,0 0-16,-56 22 15,43-19-15,3-3 16,0 2 0,10-2 15,0 0-15,58 16-16,-50-16 15,-1 0 16,3 2-31,-7-2 16,0 3 0,-1-1-1,6 1 1,-1-1 0,-4-2-1,-3 0 1,0 0-1,0 0 1,0 0 0,0 0-16,0 0 31,0 0-15,0 0-16,0 0 15,5-20 16,-5 17-15,0 3-16,0 0 16,0 0 15,-61-30-15,49 23-1,1 2 1,4 2-16,2 3 15,2 0 17,3 0-32,-5 0 15,3 0 1,-3-5 0,-21-10-1,1-3 1,5 3-1,2 5 1,8 5 0,3 2 15,1 3-15,4 0-1,-1 0-15,-2 0 0,0 3 31,0 2-15,-5 0 0,3 0-16,2-3 15,-1 1 1,4-3 0,2-3 15,0 3-31</inkml:trace>
  <inkml:trace contextRef="#ctx0" brushRef="#br0" timeOffset="-191068.85">21034 1194 742 0,'-6'-2'189'0,"-4"-1"202"0,-6 3-194 0,-2 1-36 0,2 1-61 16,5-5-20-16,8 0-41 15,4-1 1 1,8 2 13-16,2 1 6 16,-6 5 19-16,-1 6 7 15,-17 13-8-15,-11 5 1 16,-13 13-11-16,-7 6-14 31,-7-1-19-15,7 2-10-16,-5-5-15 0,2-5-5 15,8-11-16-15,5-6-23 0,17-12-54 0,15-8-59 0,5-7-164 16,11-8 177-16</inkml:trace>
  <inkml:trace contextRef="#ctx0" brushRef="#br0" timeOffset="-190668.78">21578 930 1360 0,'2'-12'168'0,"2"-3"66"0,0 0-8 0,-1 0-29 0,-1 1-76 16,-2-1-21-16,-2-3-40 15,-8 6-13 1,-10 6-12 0,-11 3-6-16,-17 10-18 0,-4 10-3 0,0 8 0 15,6 16-3-15,15 20-4 31,9 4-1-31,15 19-4 0,7 1-1 0,16 0 3 16,8-4-15-16,10-5-68 16,-4-6-53-1,-8-6-169 1,-9-2-114 0,-21-5 230-1</inkml:trace>
  <inkml:trace contextRef="#ctx0" brushRef="#br0" timeOffset="-190170.42">21189 1696 1187 0,'-5'-61'159'0,"6"2"124"16,5 5-25-16,9 14-48 0,5 9-31 0,6 13-50 15,4 4-27-15,9 4-55 0,8 2-19 16,16 2-20-16,0 0-5 16,2 3 1-1,-5 3-1-15,-14 6-5 16,-3 5-1-16,-10 6-5 15,-5 3 0-15,-12 4 8 0,-7 1 2 16,-10-1 5 0,-3-3 2-1,-8-7 5 1,1-4 0-16,1-8 0 16,2-4 1-16,3-11-6 15,5-7-2-15,7-10-6 0,7-4-3 0,11 1-4 0,9 1-2 0,14 9 0 16,3 5 0-16,-1 8 1 15,-1 4 2 1,-9 2 2-16,-4 1 0 16,-2 0 5-1,-1 0 0-15,-4-4 6 16,-5-1 3-16,-11-4 6 0,-5-3 12 16,-10 0 7-16,-8-3 1 0,-6 4-7 0,-6 5-13 15,-5 13-17 1,1 16-6-1,1 19-9 1,4 5 0-16,10 9 0 16,11-3-3-16,19-1-24 15,8-2-29-15,18-3-41 0,8-9-37 0,14-8-82 0,3-7-42 0,-6-10-237 16,-6-4 283 0</inkml:trace>
  <inkml:trace contextRef="#ctx0" brushRef="#br0" timeOffset="-189769.61">22688 1570 926 0,'11'-16'257'0,"0"0"235"16,-10 3-155-16,-2 1-43 0,-11 1-93 0,-4 1-49 0,-5 0-79 15,-5-1-30 1,-6 4-35-16,-1 1-7 16,-4 3-20-16,4 4-15 0,2 5-32 15,6 4-10-15,9 4 9 16,8-2 13-16,15 0 32 15,5 0 13-15,13-2 19 16,0 0 10-16,1-2 15 16,5-1 6-16,-4 0-1 15,1-2-4 1,0 2-13 0,-3 0-7-1,-9 9-12-15,-7 3-2 16,-18 16-1 15,-12 9 0-31,-14 9 2 0,-6 13-2 0,-17 11-4 0,-10 7-2 0,-8-2 0 16,1-12 2-16,16-18 7 0,16-15 5 0,22-20 17 15,19-13 17-15,10-6 18 0,23-16 0 16,44-17-20 0,8-3-19-1,27-7-23 1,11 2-5-1,-1 4-39 1,7 2-44-16,1 2-125 0,2 4 114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889FF782-1A75-4049-9A30-A3411802CA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F45B4A1A-646E-4232-A3DF-2E80C6A991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868E971-E2E7-4DB7-BEE8-0B16E542B8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95DFDCAB-8F34-4967-AC0D-D017BEBC85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7CD3EFC5-E76F-4F42-A035-8325853D2D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51C303CD-04F3-4BED-9091-84FF86A4E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EFB1C3-1198-4B17-99C3-C56D8E88D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5BC8DA1-B1CD-43D9-BC11-160215E83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FE75FC-497B-4B9C-AE66-70E46966A39A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0E0D26E-2B4B-46F8-AAA8-255B012C4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B720CFE-9A13-406A-8E47-BD6F3C5F2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AD78EA5-5766-41A6-9CEC-B454866DE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63C35-A07F-4960-946A-939D385BC222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8D260D5-9266-4B96-930C-E7AFB6896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AB8EE0C-EEE4-4138-8571-B5BDFAE55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031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07C076-EE2D-4BF4-BA1A-DB8257AFA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807F1F-D220-4625-BBD2-B59FCD0CC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12440-56D3-4C2C-8D89-0F058441A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07C076-EE2D-4BF4-BA1A-DB8257AFA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807F1F-D220-4625-BBD2-B59FCD0CC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12440-56D3-4C2C-8D89-0F058441A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111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A078741-895F-4D56-8AAD-60722EBA3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BEE2D5-F1C1-40AB-B7F2-5F4F87E949D1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E9AAD78-E267-4826-A3AB-A07C2FF80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A4D75F8-C491-4B7E-8BB0-A88CA576A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280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7AAFC2A-9996-49AC-AAE7-6FCEF8059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90F616-4B0E-4650-BEE2-EF18C3FAED1D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7203991-BE0C-44C4-BC9B-441022F1F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63E70CB-5D0D-46A6-9468-5567BA230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AB45B34-2EC6-4317-891D-4C9C4B18B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CDFEB4-C045-4E41-98D2-EFA454002EE6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CDE9364-B2D2-4526-B00C-30AFF9688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6D266A6-FD6A-43EE-87BF-669D1041E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9D6D4A2-CE50-4596-9B9B-2B3775829F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3075EF-62A5-41B5-9BF8-196D88ADA736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4A3059D-B15A-494D-8C1F-E08A73A36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3C4C2F8-5B23-43EE-804C-0031505C3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5CBC6611-DF63-49ED-94E6-0CBDEA4F8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9545AB-9FB5-42D5-BCC8-C0A096EDABE2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DBDEA38-B1AB-4D7C-A253-363B71A39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C3A14AC-403F-4B57-BC0B-87A8DC879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E36073B-6023-4CB4-94CC-35E4CF4DC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15A190-23AF-469D-AD69-4C9D7182CF6E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3B33F1C-A409-44B9-AEC5-98EC82997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185FECB-CDDB-446F-93AA-3D52F3076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C5680AD-570D-49F2-BCB4-9E4F7DC0F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EF5FD5-B940-410D-A58B-F0C9CF135A09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E67B842-E841-4316-9905-E4A19800E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0F6AFD0-82C6-4B48-8DA7-480F11DBE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A227A29-B635-436D-B255-0CB34DD56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A72351-7DB4-483A-91B1-8978149C8356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A7EBF38-EB1D-4F03-AB8B-78871E52F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2989E4D-EB93-4C27-860B-D2C35D5BE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CD1E534-39DF-44B2-A5BD-A38FED1B2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A79215-DEF3-4FD4-9BBE-7F8A1C3EB508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0A36B62-F991-488D-9932-89D51EE80E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7064DEE-5928-484A-814D-709F7159B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5F7CB9D-BE3A-4924-9104-EDA3F1A71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82A3AB-C96C-4C42-BD69-F09736E158E0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A8B316F-F0CC-4E3C-AC13-E08A40555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B136A7B-CABC-45AA-BF7D-875A11CB1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DCAE091-7944-4FDD-9BEC-F70896710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E32430-E200-4B3F-A8C9-2F9343BAAE0F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DE50E6D-594E-4427-8A47-DEC5E0880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CC02D34-0209-4A19-B041-34DB6987E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B1A885F-D5DD-41DE-B650-DD089D3E4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333483-D7DA-45BC-850C-59268BB7DDCB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D6CD98A-0184-46FB-BD15-9FB6EC590E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335F3BE-F3EE-4DA6-A691-F47DD8BC9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AD78EA5-5766-41A6-9CEC-B454866DE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63C35-A07F-4960-946A-939D385BC222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8D260D5-9266-4B96-930C-E7AFB6896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AB8EE0C-EEE4-4138-8571-B5BDFAE55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D84FF7-8083-4626-8250-91FA7AD0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37F632-A09A-4C9A-8EC4-F2B8A1450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2884EE-B2E9-4410-BDD2-9FB7D642C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5897D-6A35-44FF-BB21-92A109029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31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55A0C0-5A8A-455A-B5AD-6EDB2A13E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40B3B4-61E1-4773-B5A8-F7DBD713F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D5796D-D854-4EAE-B19E-1FD908C19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0DFA-5FC7-43FF-A1C1-B03676DFA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8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3E25E-5776-445C-9F5E-8E342264F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04EAD3-46C0-46A1-A3EB-4044FEBA5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6ADBAD-33F1-4C53-99DA-E1123D323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92F3-8733-4DBA-B1B2-FEB6C06F0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77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28C6E1-D8CC-4815-8407-6F2A6CCB5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4FA7C2-E41F-4D33-BE14-2367BCDAA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CE04FC-2CC8-4C61-83A7-8447F4770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F5E33-7895-4D43-A59C-D22CC6F09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2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EC1D31-0A6F-44AC-9233-261D563C6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0775A3-A584-4C20-AAB2-1C13F2927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111EB2-73BB-416C-8964-D408D63CC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26930-4880-4E1B-A8D9-9DE7F0957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40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C23E80-A38F-4556-9A34-A64084135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EE43E4-95ED-4138-B6BE-A7516E63F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60FA0E-7E42-4556-BC29-055FADE27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B53A-C786-4482-B5CF-D1A9B8CF1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8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51E110-268E-4F38-89AF-66C3FC447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AB713F-1A7F-4A93-92CF-9DAE011DD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138B72-99D1-4106-8949-BEEF71709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E9CF9-48C2-4DB0-A8D8-84FF06625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21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7628F5-F413-456D-9D99-A48789A21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437F9E-DBB7-466C-B7BE-A4CF1ADD7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4A1CF2-BF8B-467F-8986-E8E5880D8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A534C-6A52-4BCC-B79E-8AF13FFDF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3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CD29EC-8E36-4244-AE1E-A32735EA4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3500CF-1218-4CE9-92E5-52CDB3CFB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9CD7F5-D491-48ED-8328-41589B124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1094-2C18-41D6-9677-2E24DD1CC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9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29FD29-D69C-425F-8796-6B4013537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86840-EE4B-49B6-920F-6689BB26E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C4548D-DDB6-4337-9FB2-C90183FF3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266C1-E6F3-4928-97C9-DD2BE9073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8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3DA5E-83C2-439C-ABB1-967749B80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F05A8-D594-4015-9C1B-1866F30AA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B0006-4173-4D41-B375-2D6851154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E12A-F669-4B62-88C3-5CD301D29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17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31AD2AE-9DB2-47B4-9C69-5DAF410F1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3F37C7-1E36-4AAA-BE1A-811E67027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E135E3-8485-41CB-A972-2EC90E3BE1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1EE019-9325-43AB-993C-BF7BA5F715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40DE73-EE1B-4A9A-872E-25B2B0B4B9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192010C-0BE5-4D67-80DD-D78A38C67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96785B-DB5F-4D95-93A7-47694134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5D303-AF91-490E-8A22-6085285E22B2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BC0B8F28-6748-42F0-88CB-A08023B74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2154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 CS/ECE 3810 Introduction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2375213F-7C44-4D9B-9883-1FCB1691C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93B72D8D-3AB5-4E00-8FCA-02F373C52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597695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Today’s topics: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Why computer organization is important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Logistics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Modern trends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FD0C40-10FC-AE2F-66A3-2FFFFECC1253}"/>
                  </a:ext>
                </a:extLst>
              </p14:cNvPr>
              <p14:cNvContentPartPr/>
              <p14:nvPr/>
            </p14:nvContentPartPr>
            <p14:xfrm>
              <a:off x="1490400" y="2568960"/>
              <a:ext cx="6087600" cy="977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FD0C40-10FC-AE2F-66A3-2FFFFECC12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1040" y="2559600"/>
                <a:ext cx="6106320" cy="996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459BC8-FC30-418E-8352-00797318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128A0-FBA2-4C1B-889A-A79B56BCA5E4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E9376C1C-E4B7-4926-BE31-F13D72E4B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558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Grading Policy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75203B2C-AB16-4D20-AB73-5BA34D957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78852B79-80D1-4178-88FE-3CD33CD09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7638"/>
            <a:ext cx="764087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Grading by rank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 tolerance for cheating (see class webpage)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Rank in exams matters more than rank in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homeworks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Historically, 90% of students receive grades of B- or higher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40BDF0-B610-957D-8B60-A4C1458CCC45}"/>
                  </a:ext>
                </a:extLst>
              </p14:cNvPr>
              <p14:cNvContentPartPr/>
              <p14:nvPr/>
            </p14:nvContentPartPr>
            <p14:xfrm>
              <a:off x="723600" y="57240"/>
              <a:ext cx="8278200" cy="6213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40BDF0-B610-957D-8B60-A4C1458CCC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240" y="47880"/>
                <a:ext cx="8296920" cy="623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263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56C53C-BFF0-43E3-BC5C-506A807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CBAF37F-6872-4DD5-B854-E991164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8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E1F15B-CF4C-4AE2-8E57-2BCEA2345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7">
            <a:extLst>
              <a:ext uri="{FF2B5EF4-FFF2-40B4-BE49-F238E27FC236}">
                <a16:creationId xmlns:a16="http://schemas.microsoft.com/office/drawing/2014/main" id="{84715AC8-54B7-4650-AC66-0075F8EA0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38813"/>
            <a:ext cx="43077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improvement every year!!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contributes to this improvement?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the lower improvement?</a:t>
            </a:r>
          </a:p>
        </p:txBody>
      </p:sp>
      <p:pic>
        <p:nvPicPr>
          <p:cNvPr id="22534" name="Picture 6" descr="f01-17-9780124077263">
            <a:extLst>
              <a:ext uri="{FF2B5EF4-FFF2-40B4-BE49-F238E27FC236}">
                <a16:creationId xmlns:a16="http://schemas.microsoft.com/office/drawing/2014/main" id="{8AB5FB6D-12EE-4E96-89B0-E4F2A439B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7313"/>
            <a:ext cx="762000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TextBox 1">
            <a:extLst>
              <a:ext uri="{FF2B5EF4-FFF2-40B4-BE49-F238E27FC236}">
                <a16:creationId xmlns:a16="http://schemas.microsoft.com/office/drawing/2014/main" id="{40F5EA01-2A71-4AB9-BF5D-8CB9497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5675313"/>
            <a:ext cx="1725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Source: H&amp;P Textbook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4E95CC-E0ED-FDFF-0DF1-9D2089AFBBEA}"/>
                  </a:ext>
                </a:extLst>
              </p14:cNvPr>
              <p14:cNvContentPartPr/>
              <p14:nvPr/>
            </p14:nvContentPartPr>
            <p14:xfrm>
              <a:off x="1358280" y="21600"/>
              <a:ext cx="7725240" cy="6728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4E95CC-E0ED-FDFF-0DF1-9D2089AFBB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8920" y="12240"/>
                <a:ext cx="7743960" cy="6747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56C53C-BFF0-43E3-BC5C-506A807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CBAF37F-6872-4DD5-B854-E991164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8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E1F15B-CF4C-4AE2-8E57-2BCEA2345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Box 1">
            <a:extLst>
              <a:ext uri="{FF2B5EF4-FFF2-40B4-BE49-F238E27FC236}">
                <a16:creationId xmlns:a16="http://schemas.microsoft.com/office/drawing/2014/main" id="{40F5EA01-2A71-4AB9-BF5D-8CB9497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058" y="6109900"/>
            <a:ext cx="15664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Source: karlrupp.net</a:t>
            </a:r>
          </a:p>
        </p:txBody>
      </p:sp>
      <p:pic>
        <p:nvPicPr>
          <p:cNvPr id="1026" name="Picture 2" descr="42 Years of Microprocessor Trend Data">
            <a:extLst>
              <a:ext uri="{FF2B5EF4-FFF2-40B4-BE49-F238E27FC236}">
                <a16:creationId xmlns:a16="http://schemas.microsoft.com/office/drawing/2014/main" id="{A9F75F06-A9E0-42CC-B155-146B9567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2" y="1600203"/>
            <a:ext cx="7073088" cy="448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7719E5-93DB-29DC-5B97-320E5BACF422}"/>
                  </a:ext>
                </a:extLst>
              </p14:cNvPr>
              <p14:cNvContentPartPr/>
              <p14:nvPr/>
            </p14:nvContentPartPr>
            <p14:xfrm>
              <a:off x="3590280" y="184680"/>
              <a:ext cx="4727520" cy="4845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7719E5-93DB-29DC-5B97-320E5BACF4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0920" y="175320"/>
                <a:ext cx="4746240" cy="48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0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44EEA9F-B865-40F7-840E-59E4CDCC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7D88E-DC3E-40E3-A3C1-75B483717F6D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65A710AB-3A8F-4494-989B-FD8EFAA6B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7713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Consumption Trends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3DAFAA97-22F1-4D72-8CCF-6E9E74409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2D317CE3-1839-40EE-B149-7C5634643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19225"/>
            <a:ext cx="78598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Dyn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 </a:t>
            </a:r>
            <a:r>
              <a:rPr lang="en-US" altLang="en-US" sz="2400" dirty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activity x capacitance x voltage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x frequency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Voltage and frequency are somewhat constant now,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while capacitance per transistor is decreasing and number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of transistors (activity) is increasing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Leakage power is also rising (function of #trans and voltage)</a:t>
            </a:r>
          </a:p>
        </p:txBody>
      </p:sp>
      <p:pic>
        <p:nvPicPr>
          <p:cNvPr id="24582" name="Picture 6" descr="f01-16-9780124077263">
            <a:extLst>
              <a:ext uri="{FF2B5EF4-FFF2-40B4-BE49-F238E27FC236}">
                <a16:creationId xmlns:a16="http://schemas.microsoft.com/office/drawing/2014/main" id="{EC685EB5-2307-49CC-9833-EBB7A411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4025"/>
            <a:ext cx="626745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TextBox 6">
            <a:extLst>
              <a:ext uri="{FF2B5EF4-FFF2-40B4-BE49-F238E27FC236}">
                <a16:creationId xmlns:a16="http://schemas.microsoft.com/office/drawing/2014/main" id="{205B5906-6D0C-4036-8FD2-F977A3AA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6499225"/>
            <a:ext cx="1724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Source: H&amp;P Textbook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C8E77D-6FAF-5C01-BA2D-66D9F47D8361}"/>
                  </a:ext>
                </a:extLst>
              </p14:cNvPr>
              <p14:cNvContentPartPr/>
              <p14:nvPr/>
            </p14:nvContentPartPr>
            <p14:xfrm>
              <a:off x="251640" y="123120"/>
              <a:ext cx="8332920" cy="5624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C8E77D-6FAF-5C01-BA2D-66D9F47D83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280" y="113760"/>
                <a:ext cx="8351640" cy="564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7752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676400"/>
            <a:ext cx="833330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Two roadblocks: power and ideas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Fixed power budget because of cooling constraints; implies that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frequency can’t be increased; discourages complex ideas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End of voltage (Dennard) scaling in early 2010s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Has led to dark silicon and dim silicon (occasional turbo)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357EBD-B4C9-474C-AF1F-6C6046AD263C}"/>
                  </a:ext>
                </a:extLst>
              </p14:cNvPr>
              <p14:cNvContentPartPr/>
              <p14:nvPr/>
            </p14:nvContentPartPr>
            <p14:xfrm>
              <a:off x="774360" y="1596600"/>
              <a:ext cx="5771160" cy="4605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357EBD-B4C9-474C-AF1F-6C6046AD26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000" y="1587240"/>
                <a:ext cx="5789880" cy="462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753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Trends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767155"/>
            <a:ext cx="792858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Running out of ideas to improve single thread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 makes it harder to add complex features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 makes it harder to increase frequency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Additional performance provided by: more cores, occasional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spikes in frequency,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5625E7-A6CE-FDA1-89E7-D238368B7D4A}"/>
                  </a:ext>
                </a:extLst>
              </p14:cNvPr>
              <p14:cNvContentPartPr/>
              <p14:nvPr/>
            </p14:nvContentPartPr>
            <p14:xfrm>
              <a:off x="702000" y="2128320"/>
              <a:ext cx="7265160" cy="2662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5625E7-A6CE-FDA1-89E7-D238368B7D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640" y="2118960"/>
                <a:ext cx="7283880" cy="268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526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56A2C0D-E8D4-46B0-A0C1-480C930A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55086-66C8-4195-8D08-FB2A83DFCCA8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911E5E89-C348-41F2-9635-53326B388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79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Arial" panose="020B0604020202020204" pitchFamily="34" charset="0"/>
              </a:rPr>
              <a:t>Important Trends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FB62D0DD-3F1A-47A4-AAA0-C2A9FCF99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388" name="Text Box 4">
            <a:extLst>
              <a:ext uri="{FF2B5EF4-FFF2-40B4-BE49-F238E27FC236}">
                <a16:creationId xmlns:a16="http://schemas.microsoft.com/office/drawing/2014/main" id="{06020CAA-7264-41F8-98C3-F33D47461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843051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CC0000"/>
              </a:buClr>
              <a:buFontTx/>
              <a:buChar char="•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Historical contributions to performance:</a:t>
            </a:r>
          </a:p>
          <a:p>
            <a:pPr marL="914400" lvl="1" indent="-457200" eaLnBrk="1" hangingPunct="1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Better processes (faster devices) ~20%</a:t>
            </a:r>
          </a:p>
          <a:p>
            <a:pPr marL="914400" lvl="1" indent="-457200" eaLnBrk="1" hangingPunct="1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Better circuits/pipelines ~15%</a:t>
            </a:r>
          </a:p>
          <a:p>
            <a:pPr marL="914400" lvl="1" indent="-457200" eaLnBrk="1" hangingPunct="1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Better organization/architecture ~15%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the future, bullet-2 will help little and bullet-1 will eventually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disappear!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                  </a:t>
            </a:r>
            <a:r>
              <a:rPr lang="en-US" altLang="en-US" sz="2000" dirty="0"/>
              <a:t>Pentium   P-Pro    P-II     P-III      P-4       Itanium  Montecito</a:t>
            </a:r>
            <a:endParaRPr lang="en-US" altLang="en-US" sz="2400" dirty="0"/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Year                 1993        95        97       99      2000        2002     2005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Transistors        3.1M      5.5M   7.5M   9.5M    42M        300M    1720M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Clock Speed     60M      200M  300M   500M   1500M    800M    1800M</a:t>
            </a:r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81D39A4D-47CA-4D3E-A9A3-270FE24929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5105400"/>
            <a:ext cx="0" cy="914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Text Box 6">
            <a:extLst>
              <a:ext uri="{FF2B5EF4-FFF2-40B4-BE49-F238E27FC236}">
                <a16:creationId xmlns:a16="http://schemas.microsoft.com/office/drawing/2014/main" id="{3C4E9571-60FA-46D6-9C67-3261BBCA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943600"/>
            <a:ext cx="34372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this point, adding transistors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to a core yields little benefit</a:t>
            </a:r>
          </a:p>
        </p:txBody>
      </p:sp>
      <p:sp>
        <p:nvSpPr>
          <p:cNvPr id="28680" name="Text Box 7">
            <a:extLst>
              <a:ext uri="{FF2B5EF4-FFF2-40B4-BE49-F238E27FC236}">
                <a16:creationId xmlns:a16="http://schemas.microsoft.com/office/drawing/2014/main" id="{2616CAA8-1896-4D60-A721-A2DB7435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43600"/>
            <a:ext cx="24642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Moore’s Law in action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39088AB9-AFFE-45B8-B950-9E46F0A7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97E62-9687-420B-A0E7-E22F3CE6EE5A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FA33D9A3-2555-453C-A656-5639DF951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960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This Mean to a Programmer?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43094716-39EB-49AF-BCA6-55803BDAA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436" name="Text Box 4">
            <a:extLst>
              <a:ext uri="{FF2B5EF4-FFF2-40B4-BE49-F238E27FC236}">
                <a16:creationId xmlns:a16="http://schemas.microsoft.com/office/drawing/2014/main" id="{06A455D9-5253-4A67-B643-628FCCC12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1524000"/>
            <a:ext cx="7693966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CC0000"/>
              </a:buClr>
              <a:buFontTx/>
              <a:buChar char="•"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Today, one can expect only a 20% annual improvement;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the improvement is even lower if the program is not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multi-threaded</a:t>
            </a:r>
          </a:p>
          <a:p>
            <a:pPr eaLnBrk="1" hangingPunct="1">
              <a:buClr>
                <a:srgbClr val="CC0000"/>
              </a:buClr>
              <a:defRPr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program needs many threads</a:t>
            </a: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threads need efficient synchronization and</a:t>
            </a:r>
          </a:p>
          <a:p>
            <a:pPr lvl="1" eaLnBrk="1" hangingPunct="1">
              <a:buClr>
                <a:srgbClr val="CC0000"/>
              </a:buClr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communication</a:t>
            </a: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Data placement in the memory hierarchy is important</a:t>
            </a: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Accelerators should be used when possible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7312B-194E-4776-995B-01BA4742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919E4-B3A5-4433-A35A-BCE5B2E05F1D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BC6FB359-A444-4D52-8ADC-48B5F800B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913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 for Hardware Designers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7C053DDB-EA56-40F3-8386-B07AA28F1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2D3AE7B7-ACF6-4AB1-9AFF-48BBC0C11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12888"/>
            <a:ext cx="696216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Find efficient ways to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improve single-thread performance and energy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improve data sharing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boost programmer productivity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manage the memory system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build accelerators for important kernels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provide security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606B43-15BE-422A-982C-65AF6BA4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F8681-97B2-4E61-8639-88BE06C1650F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E247778C-A0D7-4C78-BD66-32414C6F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884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Class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C5A9232D-0175-4C3B-A0D2-F68A476E1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D8C2F442-F4D3-46C6-AA83-794239AD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65604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Topics: Trends, Performance, MIPS instruction set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architecture (Chapter 2)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Visit the class web-page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https://www.cs.utah.edu/~rajeev/cs3810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C7BF2-1255-4F42-9360-0A9ADDB1FE50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D7B42280-EA95-421B-AF59-21B3C167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4AE25106-2141-4520-9782-ACCBAB691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9" name="Picture 2" descr="http://www.extremetech.com/wp-content/uploads/2013/12/Google-Datacenter.jpg">
            <a:extLst>
              <a:ext uri="{FF2B5EF4-FFF2-40B4-BE49-F238E27FC236}">
                <a16:creationId xmlns:a16="http://schemas.microsoft.com/office/drawing/2014/main" id="{292CF035-FBD7-4496-9F50-7A4DA3B2C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341438"/>
            <a:ext cx="4614862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images.anandtech.com/doci/4971/4S-5173.jpg">
            <a:extLst>
              <a:ext uri="{FF2B5EF4-FFF2-40B4-BE49-F238E27FC236}">
                <a16:creationId xmlns:a16="http://schemas.microsoft.com/office/drawing/2014/main" id="{8B3F1807-2B5F-403C-9C10-40C5BF3D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1438"/>
            <a:ext cx="38608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Image result for uber self driving car">
            <a:extLst>
              <a:ext uri="{FF2B5EF4-FFF2-40B4-BE49-F238E27FC236}">
                <a16:creationId xmlns:a16="http://schemas.microsoft.com/office/drawing/2014/main" id="{2D3BF8C0-DA85-457D-8E03-47E329702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81647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">
            <a:extLst>
              <a:ext uri="{FF2B5EF4-FFF2-40B4-BE49-F238E27FC236}">
                <a16:creationId xmlns:a16="http://schemas.microsoft.com/office/drawing/2014/main" id="{2A75E0B4-BE74-43EB-91FB-9EBAC713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2979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uber, extremetech, anandtech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DEEB-0F66-4BCB-8BB3-0AA6C7CDF857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BE05C245-1C65-471A-841A-1EB9AEFDD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1A847CB7-F860-4DDB-9BEA-FB3A1320E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6C2CD685-4F7D-4A66-9C1D-CB46EBD5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163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gizmodo</a:t>
            </a:r>
          </a:p>
        </p:txBody>
      </p:sp>
      <p:pic>
        <p:nvPicPr>
          <p:cNvPr id="8198" name="Picture 4" descr="Image result for meltdown">
            <a:extLst>
              <a:ext uri="{FF2B5EF4-FFF2-40B4-BE49-F238E27FC236}">
                <a16:creationId xmlns:a16="http://schemas.microsoft.com/office/drawing/2014/main" id="{44606B9F-7D9B-4F05-8411-A66BE2F1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35113"/>
            <a:ext cx="76993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69573D4-ED32-4BD4-BF42-7B69659F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57558-4ACB-4CC1-AFD8-7ECCB6409C4D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7329588-B55C-4336-B182-48A39C4B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37B1837B-1999-4339-A617-82AC7616D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35253120-4A64-45CB-ACEA-665FCACE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09792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Embarrassing if you are a BS in CS/CE and can’t make sense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the following terms: DRAM, pipelining, cache hierarchies, I/O,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virtual memory,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Embarrassing if you are a BS in CS/CE and can’t decide which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processor to buy: 4.4 GHz Intel Core i9 or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4.7 GHz AMD Ryzen 9 (reason about performance/power)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Obvious first step for chip designers, compiler/OS writers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Will knowledge of the hardware help you write better and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more secure programs?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82AC1C5-F374-45B6-B979-5440ADA6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85EB5-5446-4809-A3F7-61EDF1D99912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7B4C6698-4038-4FE7-AE84-1F83EA225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74072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a Programmer Care About Hardware?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E7F38C4D-BCFF-4011-858A-D719E6149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42509DC3-5E52-4583-9B49-50256E16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0432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Must know how to reason about program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and energy and security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Memory management: if we understand how/where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is placed, we can help ensure that relevant data is nearby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Thread management: if we understand how threads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interact, we can write smarter multi-threaded programs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Why do we care about multi-threaded programs?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CBAC4F-D13D-FBD3-AD66-DA9CE279E7E4}"/>
                  </a:ext>
                </a:extLst>
              </p14:cNvPr>
              <p14:cNvContentPartPr/>
              <p14:nvPr/>
            </p14:nvContentPartPr>
            <p14:xfrm>
              <a:off x="958320" y="1946880"/>
              <a:ext cx="6459120" cy="2294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CBAC4F-D13D-FBD3-AD66-DA9CE279E7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8960" y="1937520"/>
                <a:ext cx="6477840" cy="231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E15B1D8-7C74-4E2D-B670-434A49A4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10244-7AAD-4114-B5DC-448DBA091438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FFB6DD48-848D-458B-81F1-F74E62303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95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DF4F0A4A-7CE8-4DCA-9DE1-F43124773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83A6F13A-F6B9-4132-9C30-2FF04DEC3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01102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200x speedup for matrix vector multiplication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level parallelism: 3.8x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Loop unrolling and out-of-order execution: 2.3x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Cache blocking: 2.5x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Thread level parallelism: 14x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Further, can use accelerators to get an additional 100x.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BAC614-1C16-0F45-5700-6A6777327E15}"/>
                  </a:ext>
                </a:extLst>
              </p14:cNvPr>
              <p14:cNvContentPartPr/>
              <p14:nvPr/>
            </p14:nvContentPartPr>
            <p14:xfrm>
              <a:off x="2701800" y="1923120"/>
              <a:ext cx="2759400" cy="2669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BAC614-1C16-0F45-5700-6A6777327E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2440" y="1913760"/>
                <a:ext cx="2778120" cy="268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A3F2D27-E525-4CFF-82CF-00D6F1EF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759DC-B455-49B8-AE27-E70F6ED50311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13120AB-FEF5-4DB1-9FD9-A089DC5AA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95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Topics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FC0AB799-74F3-4E85-87A3-3767F6438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0F5E5662-B380-4AE4-A499-2C812948B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76400"/>
            <a:ext cx="355629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Moore’s Law, power wall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Use of abstractions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Assembly language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Computer arithmetic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Pipelining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Using predictions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Memory hierarchies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Reliability and Security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E4B2BD-CDEF-F867-4D17-C6125B9C467D}"/>
                  </a:ext>
                </a:extLst>
              </p14:cNvPr>
              <p14:cNvContentPartPr/>
              <p14:nvPr/>
            </p14:nvContentPartPr>
            <p14:xfrm>
              <a:off x="1440000" y="2508840"/>
              <a:ext cx="4353480" cy="2589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E4B2BD-CDEF-F867-4D17-C6125B9C46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0640" y="2499480"/>
                <a:ext cx="4372200" cy="260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0A2691-F33E-4A14-AD86-975B58AA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9808E-6FD9-4495-8EBB-D8C48882A739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1F68B825-85B4-4894-909E-BDBD5E90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842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0A24CFEF-ABF0-42BC-9C4D-B1BBB228E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F89E58F3-BFD9-4E39-94D8-E4AAA6EA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7736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See class web-page for syllabus/resources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https://www.cs.utah.edu/~rajeev/cs3810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COVID reminders – follow university guidelines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TAs and office hours: TBA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Most communication on Canvas; email me directly to set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up meetings, or meet me in office hours right after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Textbook: Computer Organization – HW/SW Interface,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Patterson and Hennessy, 5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or 6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edition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BC6BB64-C24D-99C2-0684-E711D057EE1C}"/>
                  </a:ext>
                </a:extLst>
              </p14:cNvPr>
              <p14:cNvContentPartPr/>
              <p14:nvPr/>
            </p14:nvContentPartPr>
            <p14:xfrm>
              <a:off x="871200" y="2295360"/>
              <a:ext cx="5063040" cy="2867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BC6BB64-C24D-99C2-0684-E711D057EE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1840" y="2286000"/>
                <a:ext cx="5081760" cy="288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459BC8-FC30-418E-8352-00797318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128A0-FBA2-4C1B-889A-A79B56BCA5E4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E9376C1C-E4B7-4926-BE31-F13D72E4B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473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Organization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75203B2C-AB16-4D20-AB73-5BA34D957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78852B79-80D1-4178-88FE-3CD33CD09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7638"/>
            <a:ext cx="769826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30% midterm, 40% final, 30% assignments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~10 assignments – you may skip two; automatic 1.5 day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extension until Wed/Fri late night; upload on Canvas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Co-operation policy: you may discuss – you may not see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someone else’s written matter when writing your solution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Exams are open-notes (3 pages)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Print slides just before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Screencast YouTube videos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27B77B-42F3-9510-C321-594A600825F8}"/>
                  </a:ext>
                </a:extLst>
              </p14:cNvPr>
              <p14:cNvContentPartPr/>
              <p14:nvPr/>
            </p14:nvContentPartPr>
            <p14:xfrm>
              <a:off x="882720" y="184320"/>
              <a:ext cx="5601600" cy="4706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27B77B-42F3-9510-C321-594A600825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3360" y="174960"/>
                <a:ext cx="5620320" cy="472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48552</TotalTime>
  <Words>956</Words>
  <Application>Microsoft Office PowerPoint</Application>
  <PresentationFormat>On-screen Show (4:3)</PresentationFormat>
  <Paragraphs>210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262</cp:revision>
  <dcterms:created xsi:type="dcterms:W3CDTF">2002-09-20T18:19:18Z</dcterms:created>
  <dcterms:modified xsi:type="dcterms:W3CDTF">2023-01-10T17:25:48Z</dcterms:modified>
</cp:coreProperties>
</file>