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8" r:id="rId3"/>
    <p:sldId id="279" r:id="rId4"/>
    <p:sldId id="280" r:id="rId5"/>
    <p:sldId id="281" r:id="rId6"/>
    <p:sldId id="282" r:id="rId7"/>
    <p:sldId id="293" r:id="rId8"/>
    <p:sldId id="294" r:id="rId9"/>
    <p:sldId id="471" r:id="rId10"/>
    <p:sldId id="266" r:id="rId11"/>
    <p:sldId id="283" r:id="rId12"/>
    <p:sldId id="284" r:id="rId13"/>
    <p:sldId id="285" r:id="rId14"/>
    <p:sldId id="4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5:17:37.4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1773 13696 415 0,'-1'1'111'0,"1"-1"6"0,0 1-47 16,0 1-23-16,0 4-10 0,0 1-7 15,1 1-9-15,1 3-7 0,0 0-6 16,2 1-5-16,1 0-2 0,1-2-1 16,3 0-1-16,1-1 0 0,1-2-1 15,2 3 2-15,4-2 2 0,3-2 3 0,2 2 5 16,5-1 2-16,2-2 5 0,4 1 2 16,5-3 2-16,2 1-2 15,4 1-1-15,5-2-2 0,7 1-3 0,3 2-3 16,4-1-2-16,4 1-3 0,5-2 0 15,6-1-2-15,5 1-1 0,1-3-1 16,6-3 0-16,3-3-1 0,6 0 1 16,7 1 0-16,1 1 0 0,2-1 0 0,1 3 2 15,2 2 0-15,2 5-1 0,-3 0 1 16,-5 0 0-16,0 2 0 0,-2 0-2 16,-1-1 0-16,-5 1 0 0,-6-4 0 15,-6 2-2-15,-6-2-1 0,-8 1 0 16,-10-2-1-16,-11 0 0 0,-8 1-1 15,-10-1 0-15,-7-1 0 0,-8 1 0 16,-6-1 0-16,-6 1 1 0,-3 0 0 0,-4 1 1 16,-8 2 1-16,-5-2 2 0,-9 3 0 15,-5-1 0-15,-7 2-1 0,-7-2 1 16,-5-1-1-16,-4-2-1 0,-4 1-2 16,-2-2 0-16,-5-4-1 0,-4 0 2 15,-4 0-1-15,-5-3-1 0,-1 3 2 16,-3-3 1-16,-6 0 1 0,-1-2 0 15,-4 1 1-15,-3-1 0 0,-5 0 0 16,-6-1 2-16,-1 1-1 0,-4 2 1 0,-4 4-1 16,-6-1-1-16,-1 2 0 0,-1 2 1 15,-2 1-1-15,-5 1-1 0,1-1 0 16,2 0 0-16,5 1-1 0,-1-1 1 16,4-4-1-16,9-1 1 0,5 0-1 15,4-4 0-15,7 1 1 0,7-3-1 16,10-1 1-16,7 2 1 0,8-1-1 15,10-2 2-15,8 3-1 0,11-2 0 16,8 2-1-16,6 1-2 0,7 0-2 0,7 3-3 16,10-1-1-16,8 0 1 0,11 0 0 15,11-2 1-15,13 0 1 0,11-2 1 16,10-1 1-16,8 1 2 0,12 0-1 16,6 1-1-16,6 0 1 0,6-1 1 15,9 0 1-15,8 2 2 0,6-2 0 16,2-2 1-16,8-1-1 0,3 0 2 0,5 0 0 15,3-1 1-15,-2 1 0 0,2 0 0 16,1 1-1-16,-5 0 2 0,-1 3-1 16,-4 2-1-16,-5 3-1 0,-5 4 0 15,-9-1-1-15,-10 1-1 0,-10 2-1 16,-12 1 0-16,-10 1 0 0,-12-2-1 16,-12-1 1-16,-11 1-1 0,-10 2 0 15,-8-3-1-15,-9-1 0 0,-9-2-1 16,-6 2-1-16,-6-3 3 0,-10 2 0 0,-8-4 0 15,-10 1 1-15,-9 0 1 0,-10 3 0 16,-12-1 1-16,-10 2-2 0,-9 3-1 16,-6 2-2-16,-8 2-1 0,-9 3-3 15,-6-2-2-15,-10 2-4 0,-2 1-4 16,-7 0-2-16,-7 2-1 0,-5 0-3 16,-3 0 0-16,-4-1-1 0,-1 2 1 15,-1-2 0-15,0-1-1 0,2-2-1 0,2-1 2 16,3-2-1-16,4 0-5 0,8-2-6 15,3-2-13-15,9-2-55 0,12 0-68 16,5-5-164-16</inkml:trace>
  <inkml:trace contextRef="#ctx0" brushRef="#br0" timeOffset="7447.04">7130 2525 287 0,'0'-1'86'0,"0"-2"5"0,0 0-27 16,0-3-13-16,0 2-4 0,0-2-4 16,0 2-2-16,0-2-3 0,0 4 1 15,0-1-2-15,0 4 0 0,0-1-3 16,0 0-4-16,-1 0-7 0,1 2-5 16,-1-2-5-16,1 4-2 0,-2-2 0 0,2 2 1 15,-1 4 3-15,-1 4 2 0,1 1 2 16,1 5 3-16,1 2 0 0,1 7-4 15,-1 3-2-15,2 4-3 0,0 0-3 16,1 5-2-16,-2 1-4 0,1 1-1 16,-1-3-1-16,-1-3-1 0,-1-2 0 0,0 0-2 15,0-6-3-15,-1-3-6 0,-1-5-8 16,0 0-13-16,0-3-23 0,-3-2-19 16,3-2-2-16,-1 0-90 0,4-5-103 15,-1-4-217-15</inkml:trace>
  <inkml:trace contextRef="#ctx0" brushRef="#br0" timeOffset="17851.71">7540 3686 164 0,'3'2'52'0,"-1"-3"4"0,-1 0-1 16,2-1-26-16,-2 1-4 0,0 1-5 15,-1-2-4-15,1 1-4 0,-1-1-2 16,0 2-3-16,0-1-1 0,0 0 1 15,-1-2-1-15,1 3 2 0,-1 2-1 16,2-1 2-16,-1-1 2 0,0 0 1 16,0 0 4-16,0 0 3 0,1 0 5 15,-1 0 5-15,0-1 2 0,0-1 3 0,0 0-2 16,-1 1-2-16,0-1-5 0,-4-3-5 16,1-1-6-16,-4 4-4 0,2 0-5 15,-4-1-2-15,-2 0-1 0,-1 1-1 16,1 6-1-16,-4 1 1 0,3-1-2 15,-2 2 1-15,2 5-1 0,-1 1 0 16,3 3 0-16,1-1-1 0,2 3 0 0,2 2 1 16,2 0-1-16,1 3 0 0,2 0-1 15,2-1 1-15,3-1 0 0,0 0 0 16,4-2 1-16,1-3 0 0,2-2 0 16,3-2 1-16,3-2 0 0,-1-1 1 15,3-4 1-15,0-2 1 0,1-1 1 16,0-2 1-16,-1-3 1 0,0-4 3 15,0-2 2-15,-3-3 2 0,1-2 0 16,-2-2 1-16,-2 0 2 0,-3-1 0 16,-1 5 0-16,-3 1-3 0,-1 2 0 0,-3 5-3 15,-1 3-1-15,-2 2-3 0,-1 3-2 16,-2 2-2-16,1 5-2 0,0 0 0 16,1 3 0-16,1 1-1 0,2 1-1 15,2-1-1-15,2-1 1 0,2-3 0 16,1-1 0-16,0-4 1 0,3-3 0 15,1 1 1-15,0-2 1 0,2-2 0 0,-1-3 1 16,0 1 1-16,-1-3 1 0,-1 1 0 16,-2-5 0-16,-1 0 1 0,-1-2-1 15,-2-1 0-15,0-2 2 0,-2 3 0 16,-1-3 2-16,1 7 1 0,-2-1 3 16,0 2 0-16,0 4-2 0,-1 1-1 15,1 1-3-15,-1 4-2 0,2 0-3 16,0 3-1-16,0 6-1 0,3-1 0 15,0 5 0-15,3 3 1 0,0-2 0 0,-1 4 1 16,2 2-1-16,-1-4 1 0,-2 3-1 16,-1-4 0-16,-4 0 0 0,-1 3 0 15,-1-3-1-15,-4-1-1 0,0 0 1 16,-4-1-2-16,-2 0-1 0,-1 1-4 16,-1-5-5-16,-3-1-6 0,-1-5-13 15,0-3-10-15,1-1-12 0,1-9-10 16,3-2-11-16,1-4-4 0,2-3-54 0,5-3-64 15,3 1-145-15</inkml:trace>
  <inkml:trace contextRef="#ctx0" brushRef="#br0" timeOffset="18137.07">8122 3771 337 0,'0'-1'113'15,"0"0"9"-15,-2 1-11 0,0 0-47 16,-2-1-5-16,-3 1-7 0,0 0-11 16,-2 2-13-16,-1 2-8 0,-1 1-3 15,0 1-3-15,1 4-2 0,0 3-5 16,3 4-2-16,1 0-2 0,1 2-2 16,3 1-1-16,3-2 1 0,2 1-1 0,2-3-1 15,2-2-5-15,2-1-7 0,2-4-14 16,1-1-14-16,0-4-18 0,2-1-21 15,1-3-63-15,1-6-86 0,1 3-179 16</inkml:trace>
  <inkml:trace contextRef="#ctx0" brushRef="#br0" timeOffset="18700.86">8229 3482 366 0,'1'2'98'0,"0"1"9"0,0 2-49 16,0 1-5-16,0 5 0 0,-1 3-2 15,0 6-6-15,0 4-6 0,0 6-8 16,-2 3-6-16,2 4-7 0,-2 1-6 16,0 4-4-16,0-2-3 0,1-2-3 0,1-2 0 15,3-2-4-15,0-4-2 0,5-2-4 16,2-6-3-16,3-4-4 0,1-2-8 15,1-4-9-15,2-5-4 0,0-1-6 16,1-6-2-16,-2 0-1 0,1-3-2 16,-2-5 8-16,0-1 8 0,-3-2 8 0,1 1 10 15,-5-3 9-15,1 0 8 0,-2 2 11 16,-2 2 7-16,-2 3 8 0,1 0 6 16,-3-1 4-16,0 3 2 0,0 3-1 15,-1 1-2-15,-1-2-3 0,1-1-4 16,1 4-5-16,-1-3-5 0,2 2-5 15,1-4-3-15,2 3-3 0,0 1-3 16,3-2-3-16,1-3-1 0,-1 1-1 16,2 0 0-16,-1 0 1 0,-1-5 1 15,-2-1 2-15,-1 0 1 0,-2 0 3 0,-2 0 1 16,-3-1 0-16,-2 3 0 0,-3-1 0 16,-4 5-1-16,-1 1-1 0,-4 6-1 15,-2 4-2-15,-1 4-1 0,1 2 0 16,0 5 0-16,3 3-2 0,2 2 0 15,3-1-1-15,4 1 0 0,4-3-1 16,3 1 0-16,4-3 0 0,3-6-1 16,3 1 0-16,5-2-1 0,2-2-5 15,3-4-9-15,3-2-10 0,0-1-22 0,4-2-25 16,-2-5-96-16,3 1-118 0,-2-4-268 16</inkml:trace>
  <inkml:trace contextRef="#ctx0" brushRef="#br0" timeOffset="19198.49">9087 3508 376 0,'5'-2'112'0,"0"2"6"0,-3 1-33 15,1 1-28-15,-1 5-4 0,-2 1-8 16,0 7-8-16,-1 3-9 0,-1 6-4 0,1 7-5 16,-2 1-3-16,-1 3-6 0,2 3-3 15,0 0-3-15,0-1-6 0,1 0-13 16,-2-2-21-16,3-1-17 0,-1-1-21 16,-1-5-69-16,0 0-95 0,1-4-192 15</inkml:trace>
  <inkml:trace contextRef="#ctx0" brushRef="#br0" timeOffset="19516.93">8972 3894 412 0,'8'-9'111'0,"2"3"9"0,1 1-48 0,1-4-18 15,2-1-3-15,-2 2-5 0,0 1-9 16,2 0-9-16,0 0-9 0,3 2-7 15,-2 2-6-15,2 2-3 0,3 1-1 16,-1 1-2-16,-2 2 0 0,0 1-1 16,-3 1 0-16,-2 2 0 0,-2 0-1 15,-2 2 0-15,-2 2 0 0,-2 1 1 16,2 1 1-16,-3 0 0 0,1 3 0 16,-2-3 1-16,0 1 1 0,0 0-3 15,-1-3-4-15,1-1-4 0,1-1-9 0,0-4-11 16,0 1-11-16,0-3-12 0,1-3-16 15,-1-2-66-15,1 0-81 0,1-3-180 16</inkml:trace>
  <inkml:trace contextRef="#ctx0" brushRef="#br0" timeOffset="19628.28">9298 3686 318 0,'-4'-3'81'16,"-1"1"0"-16,1 1-16 0,0 0-57 15,0-1-17-15,3-2-18 0,1 2-53 16,2-3-63-16,4 0-151 0</inkml:trace>
  <inkml:trace contextRef="#ctx0" brushRef="#br0" timeOffset="20185.78">9471 3849 350 0,'4'27'86'0,"-3"1"4"0,-2-4-50 16,0-2-12-16,-1-5 0 0,0-4-1 15,1-1-5-15,-1-5-1 0,2-3 4 16,-1-2 2-16,2-3-2 0,-1-3-3 16,1-3-1-16,1-4-1 0,2-2-4 15,0-3-6-15,2-3-6 0,2-3-2 0,2 2 0 16,1 3 0-16,1 3 0 0,1 3 0 16,0 4 2-16,2 7-1 0,-2 8 1 15,-1 5 0-15,0 0-2 0,-2 4-2 16,0-1-4-16,-3 3-4 0,1-5-2 15,-4-1-2-15,3-3 0 0,-3-2 0 16,1-2 1-16,-1 1 4 0,-1-5 4 16,2-2 3-16,-2-1 4 0,0-3 3 15,-1-1 4-15,3-4 2 0,-1-3 0 16,2 0 0-16,0-1-2 0,1-1-2 0,-2 0-4 16,3-3-2-16,-2 4-2 0,4 3-1 15,-2 1 0-15,1 4 0 0,1 2 0 16,1 5 0-16,0 0 0 0,0 4 0 15,-2-1 0-15,3 3 0 0,2 0 0 16,1 0-1-16,2-2 1 0,2-1-2 16,0-3 0-16,0-1 0 0,1-2 1 15,0-3 2-15,-3 0 2 0,0-4 2 0,-1-1 3 16,-3-1 2-16,-1-1 3 0,-3-1 1 16,-2-1 0-16,-3-1 0 0,-3 1 0 15,-3 2 1-15,1 1 0 0,-3 0-3 16,-3 3-1-16,-1 5-1 0,-3 4-2 15,0 5-2-15,0 3-2 0,2 4-2 16,-1 6-1-16,3 0 0 0,3 0-2 16,5 1 1-16,2 1-3 0,4-2-4 0,4-3-4 15,4-2-6-15,1-2-15 0,3-3-17 16,1-2-10-16,2-3-60 0,-1-3-28 16,2 0-84-16,-2-2-166 0</inkml:trace>
  <inkml:trace contextRef="#ctx0" brushRef="#br0" timeOffset="20459.27">10399 3667 365 0,'-7'1'99'0,"1"1"8"16,2-1-47-16,0-1-5 0,3 1 2 0,4-1-3 15,0 0-8-15,3 0-5 0,2 0-7 16,2 0-6-16,2 1-6 0,2 1-5 16,3-1-4-16,0 1-4 0,3 0-2 15,2 1-3-15,1-2-5 0,0 2-4 16,1-2-7-16,-2 0-13 0,0-3-18 16,-3 1-15-16,-1-1-24 0,-3 1-61 15,0-1-89-15,-4 1-185 0</inkml:trace>
  <inkml:trace contextRef="#ctx0" brushRef="#br0" timeOffset="20667.32">10350 3825 350 0,'-7'1'98'0,"4"2"12"16,5 0-34-16,3 3-10 0,7-2 0 15,3 3-5-15,4-2-9 0,4 1-8 16,3-1-10-16,2-1-13 0,4-2-11 0,2 0-10 16,-1-1-11-16,2-3-26 0,0 0-19 15,-2-5-87-15,1-1-106 0,-2-4-243 16</inkml:trace>
  <inkml:trace contextRef="#ctx0" brushRef="#br0" timeOffset="25468.77">11261 3684 246 0,'-1'3'67'16,"-1"0"5"-16,0-1-33 0,0 1-1 16,1 0 0-16,0-2-3 0,0 0-2 15,-1 0-3-15,2 0-2 0,0-2-1 0,0 0-2 16,0 2-1-16,0-1-1 0,0 0 0 15,0 0 1-15,0-1 2 0,0 1 1 16,0 0-1-16,2-4-4 0,-1 2-2 16,1-1-3-16,1 0-4 0,0-2-4 15,1 0-2-15,1 0-2 0,1-1 1 16,0-1 1-16,2 0 1 0,1-1 1 16,1 1 0-16,0 1 0 0,3-1 0 0,-1 3 1 15,0-2-2-15,-1 2-1 0,1 1-1 16,-1-1-2-16,0 2 0 0,-1 1-2 15,0 1 0-15,0 1-1 0,0 3 0 16,-1-3-1-16,0 2 1 0,-1 0 0 16,0-1-1-16,0 3 0 0,-2-3 1 15,1 1-1-15,-3 1 0 0,2 0 0 16,-3 1 0-16,1 2 0 0,-1 0 0 0,-1-1 0 16,-1 2 0-16,-2 2 0 0,-1 2 0 15,-3 0 0-15,0-1 1 0,-2 2-1 16,-3 1 0-16,2-1 1 0,-2 0-1 15,-1 1 0-15,0-2 0 0,-3 2-1 16,0 1-1-16,1 1-1 0,-2-2-2 16,0 1-2-16,-2-2 0 0,0 0-2 15,1 3 0-15,1-4 1 0,0-1 1 16,3-1 1-16,-1-2 2 0,5 0 0 16,2-2 1-16,2-3 0 0,3-2-2 0,0 1 0 15,2-1 0-15,0 0 0 0,1 0 1 16,0 2 0-16,0-3 3 0,2 1 1 15,0 0 1-15,0 0 0 0,1 0 0 16,3 0 1-16,-2-1 1 0,5 2-1 16,0 0 2-16,1 2 0 0,4-2 1 0,2 2-1 15,2 0 0-15,1 0 0 0,-2-2-1 16,1 0-4-16,-1-1-4 0,-2 3-11 16,-2-1-17-16,0-1-13 0,-4 0-15 15,-1 1-80-15,-2-1-94 0,-2-1-209 16</inkml:trace>
  <inkml:trace contextRef="#ctx0" brushRef="#br0" timeOffset="26462.16">11788 3714 107 0,'-1'-3'38'0,"0"-3"5"15,0 1 6-15,1 0-17 0,0 0 7 0,1 4 4 16,-1 0 0-16,0 0-1 0,0 1-4 16,0-1-3-16,0 1-4 0,-1 0-4 15,0 1-5-15,0 0-2 0,-1 0-3 16,0 1 1-16,1 0-1 0,-2 0-2 16,2 3-3-16,-1-1 0 0,1 1-2 15,-1 1-2-15,0 2-1 0,-2 1-2 0,0 2-1 16,0 2-1-16,-1 2 0 0,1 3-2 15,-2 0 0-15,2 3-1 0,2 2 1 16,0 0-2-16,2-2 1 0,3 0-1 16,0-6 0-16,4 1 1 0,0-4 0 15,4-2 0-15,4-4 1 0,1-4 1 16,3-1 2-16,1-2 1 0,4-5 1 16,1-2 3-16,-2-4 1 0,-3 0 2 0,-1-2 0 15,-4-3 3-15,-3-2-1 16,-5 0 1-16,-4-1 0 0,-4 0-2 0,-3-2-2 15,-3 3-2-15,-7 0-4 0,-2 2-3 16,-5 1-2-16,-3 3-5 0,-3 2-4 16,2 2-4-16,1 5-5 0,4 0-5 15,3 6-6-15,4-1-5 0,4 4-5 16,6 1-6-16,0-2-7 0,6 2-32 16,0-2-22-16,7-1-57 0,4-1-117 0</inkml:trace>
  <inkml:trace contextRef="#ctx0" brushRef="#br0" timeOffset="26835.97">12146 3678 315 0,'0'1'82'0,"-1"-1"3"16,-1 3-45-16,1 1-5 0,-1 1-5 15,-3 3-6-15,0 2-4 0,-1 1-4 16,-2 3-1-16,0 0-1 0,1 1-1 16,-1 2-2-16,1-1-1 0,3 1-1 15,2 1-2-15,1 0-1 0,3 2-1 16,2-3-2-16,3-1 0 0,0 0-1 0,1-2 0 16,5-4-1-16,2-1 0 0,1-7 0 15,3-1 1-15,0-3 0 0,2-2 1 16,-2-3 1-16,-2-3 2 0,-2 0 2 15,-2 0 2-15,-2-4 2 0,-4 0 4 16,0-3 1-16,-3 1 0 0,-3-3 0 16,-2-2-2-16,-2 2-2 0,-2 0-4 15,-3 2-3-15,-3-1-5 0,-2 2-1 16,0 4-3-16,-3 3-5 0,-1 3-11 0,-2 3-9 16,2 4-9-16,-1 3-11 0,2 4-20 15,1-2-60-15,6 1-75 0,2 0-163 16</inkml:trace>
  <inkml:trace contextRef="#ctx0" brushRef="#br0" timeOffset="27212.62">12470 3725 372 0,'-1'-1'107'16,"1"1"7"-16,-1 0-45 0,1 0-15 15,-2 0-8-15,2 2-9 0,-3 0-10 16,2 3-9-16,0-1-6 0,0 3-3 16,0 0-1-16,2 2-2 0,0 0-2 15,2 1-1-15,1 0-1 0,0-1 0 0,3-1 0 16,0 0 1-16,2-3 2 0,1 1 0 16,3-1 2-16,-1-3 0 0,1-3 2 15,2-2 2-15,-2-1 1 0,0-4 0 16,1-1 1-16,-3-4-1 0,0 1 2 15,1 1-1-15,-3-2 1 0,0-2 0 16,-4 0-2-16,-3 0-1 0,-4-2-2 0,-3-1-2 16,-7-1-3-16,-6 3-3 0,-4 2-2 15,-3 4-3-15,-2 3-4 0,0 5-5 16,-1 3-5-16,3 3-15 0,3 6-16 16,3 1-14-16,6 0-14 0,3-1-72 15,7 2-89-15,6-1-196 0</inkml:trace>
  <inkml:trace contextRef="#ctx0" brushRef="#br0" timeOffset="27462.58">12903 3741 373 0,'-6'-4'109'0,"3"1"12"0,-3 1-41 16,1 0-15-16,1-1-2 0,-1 2-6 15,1 3-9-15,-1 2-12 0,3 2-10 16,1 4-6-16,-1 3-6 0,0 7-2 0,1 4-2 16,0-1-2-16,-1 3-1 0,1 1-2 15,0-1-2-15,-1-1-5 0,1 1-2 16,-1-4-9-16,-3-1-12 0,2-3-17 16,2-1-15-16,0-3-13 0,2-4 116 15,0-4-193-15,4 1-97 0,1-2-255 16</inkml:trace>
  <inkml:trace contextRef="#ctx0" brushRef="#br0" timeOffset="27763.66">12824 3802 412 0,'-7'-11'115'15,"4"1"11"-15,0-1-53 0,0 1-13 0,3 1-5 16,3-1-1-16,2 1-13 0,1 0-12 15,1-1-11-15,3 3-5 0,3 1-4 16,2 0-2-16,2 6-2 0,1 4 0 16,-1 2-2-16,0 4 0 0,-2 1-1 15,0 2-1-15,-2 0-2 0,-3 0-2 16,-2 1-3-16,-4-3-2 0,1-1-2 16,-5 3-1-16,-3-1 1 0,-2 0-1 0,-4-4 0 15,-3 1-4-15,-2 0-5 16,-1-2-6-16,-4-4-6 0,0-4-5 0,0-1-4 15,2 0-2-15,3-3-1 0,2-2 0 16,4 0-3-16,6 0 0 0,3-1-52 16,6 0-62-16,6-3-143 0</inkml:trace>
  <inkml:trace contextRef="#ctx0" brushRef="#br0" timeOffset="28076.09">13263 3717 305 0,'1'0'98'0,"-1"0"12"16,-3-1-4-16,-4 0-41 0,0 2-1 16,-4 3 0-16,-4-2-9 0,-1 0-11 15,-1 0-12-15,-2 4-10 0,1-2-8 16,2 0-5-16,0 0-6 0,3 0-3 16,3 1-2-16,3 3 0 0,3 0-1 0,2 2 1 15,5 2-1-15,0 0 1 0,6 4 0 16,-1 1-2-16,5 0-2 0,2 2-3 15,0-4-4-15,2 2-1 0,0-2-2 16,-3-2-1-16,-2-1 1 0,-3-1 0 16,-3-2 3-16,-6 2 2 0,-7-2 3 15,-5-2 1-15,-3 1-1 0,-6-2 0 16,-5 0-3-16,-5-3-8 0,-1-1-10 0,3-2-36 16,-3-1-52-16,-2-1-77 0,1 0-180 15</inkml:trace>
  <inkml:trace contextRef="#ctx0" brushRef="#br0" timeOffset="32696.76">14831 3630 206 0,'3'1'61'0,"-2"0"4"0,-1 0-16 16,-1-1-17-16,0 0-5 0,0-1-3 16,0 1-5-16,0 0-6 0,-1-1-5 15,1 0-6-15,-2 0-6 0,3 1-7 16,-1 0-7-16,1-2-5 0,0 1-2 15,0 1 3-15,1 1 6 0,2 1 9 16,-2-2 11-16,1 2 12 0,0-1 10 16,0 3 5-16,-1 0 3 0,1-2-2 15,0-1-3-15,-2 2-5 0,0-2-5 0,1 0-3 16,-1-1-1-16,-1-1 1 0,3 3 2 16,-3-1 2-16,1-2 0 0,0 2 1 15,0 1-1-15,-1-5-1 0,1 3-2 16,-2-4-3-16,2 4-2 0,-1 0-2 15,1-1 0-15,-1 0-2 0,1 1-2 16,0 0-2-16,1 1 0 0,-2 0-1 16,1 0-1-16,0 0-1 0,0-2-1 15,0 2 0-15,-1-1 1 0,-2 0 0 0,2 2 1 16,-4-2 0-16,1 0 0 0,-3 3 0 16,0-2 0-16,-4 2-1 0,-1 1-2 15,-2 0 0-15,-2 2 0 0,-1 3 0 16,0 2 0-16,3 0 0 0,1 1-1 15,2 1 0-15,3 0 0 0,4-1-1 16,2 0 1-16,3-1 0 0,3 1 1 0,5-2 1 16,4 0 1-16,2-1 1 0,3 0 1 15,1-3-3-15,0 0-10 0,0-2-5 16,1-1-11-16,-2-3-9 0,1-1-18 16,1-3-70-16,-2-4-81 0,2-5-180 15</inkml:trace>
  <inkml:trace contextRef="#ctx0" brushRef="#br0" timeOffset="32964.15">15018 3291 349 0,'-2'-3'101'0,"1"1"7"15,1 4-25-15,0 1-29 0,0 0-1 16,1 8-2-16,1 5-5 0,-1 3-7 15,-1 3-6-15,3 6-4 0,-3 4-8 0,1 4-7 16,-1 1-5-16,0 6-4 0,1 0-5 16,1 2-6-16,-1 0-8 0,1-1-6 15,3 1-12-15,0-3-12 0,1-5-11 16,-1-3-10-16,2-6-18 0,-2-4-46 16,-1-2-72-16,0-5-145 0</inkml:trace>
  <inkml:trace contextRef="#ctx0" brushRef="#br0" timeOffset="33192.18">15169 3386 379 0,'4'-6'103'0,"0"0"12"15,-2 1-37-15,2 3-27 0,0 3-6 16,0 2-3-16,-1 6 2 0,0 5-4 0,-2 4-10 15,2 5-6-15,-1 2-1 0,1 7-1 16,-2 3-2-16,0-1-9 0,0 3-5 16,0-1-3-16,1 0-4 0,0 1-1 15,2-4-5-15,-1 1-6 0,0-2-12 16,1-5-19-16,-2 1-14 0,-1-4-15 16,-1-3-72-16,1-5-92 0,3-4-194 15</inkml:trace>
  <inkml:trace contextRef="#ctx0" brushRef="#br0" timeOffset="33421.37">15461 3602 326 0,'-3'6'89'16,"-7"-1"8"-16,-1 2-45 0,-5 3-4 15,-2 3 2-15,-3-1-1 0,1 2-8 0,-1 1-8 16,4 1-8-16,0 1-7 0,4-1-5 15,3-1-4-15,3 1-4 0,1 0-3 16,3-1-2-16,5 2-1 0,3-1-3 16,2 1-7-16,3-1-7 0,5-3-11 15,3-3-9-15,4 1-23 0,0-6-60 16,2 0-80-16,4-9-172 0</inkml:trace>
  <inkml:trace contextRef="#ctx0" brushRef="#br0" timeOffset="33724.26">15792 3686 419 0,'-4'-2'111'16,"-4"2"7"-16,-4 2-58 0,-3-1-7 16,-3-1-2-16,-4 1-9 0,-1 1-8 0,-2 2-9 15,2 2-6-15,2-2-7 0,3 3-5 16,3 0-6-16,4 1-2 0,6 1-1 15,5 1-1-15,5 0 1 0,5 4 1 16,3 1 1-16,3 5 0 0,3 2 2 16,2 0 1-16,1 2 0 0,-4-1-1 15,0-1 0-15,-4-1-1 0,-2-3-1 0,-5 0-2 16,-4-2-2-16,-6-3-3 0,-4-3-4 16,-6-1-11-16,-3-3-12 0,-6-2-8 15,-1-3-11-15,-2-1-15 0,-1-2-62 16,1 2-80-16,4-5-163 0</inkml:trace>
  <inkml:trace contextRef="#ctx0" brushRef="#br0" timeOffset="34081.19">15917 3862 341 0,'22'15'95'0,"-6"3"6"0,-7 3-31 15,-4 1-23-15,-5-3-4 0,-3 3-5 16,-6-1-8-16,-3 1-7 0,-1-1-5 15,1 1-8-15,1-2-8 0,0 0-6 16,1-2-3-16,5-1-4 0,0-4-3 16,2-2-4-16,0-2-1 0,2-3 2 15,-3-4 5-15,1-3 2 0,1-5 4 0,-1-3 4 16,0-6 7-16,1-5 3 0,2-3 5 16,3-6-1-16,1-3 2 0,2-5 1 15,1-5 2-15,1 3 1 0,1 0 3 16,2 5-1-16,1 6 2 0,4 6 0 15,0 6-2-15,3 8-2 0,-2 6-3 16,2 3-5-16,-3 3-3 0,3 4-2 0,-3 2-2 16,0 2-1-16,-3 1-2 0,-1-1-2 15,-2 1-4-15,-4 0-8 0,-3 0-12 16,-9-2-8-16,-3 1-10 0,-3-1-12 16,-2 0 47-16,-3-2-122 0,-8-1-86 15,4-4-209-15</inkml:trace>
  <inkml:trace contextRef="#ctx0" brushRef="#br0" timeOffset="34879.37">16178 3908 350 0,'13'4'93'0,"-1"-3"7"16,1-1-54-16,1-2-3 0,2-2-2 15,1-7-7-15,-1 0-8 0,1-2-9 16,1 0-5-16,0-3-4 0,-3 0-1 0,-1-1 0 15,-3 5 2-15,-2-2 3 0,-3 1 3 16,-9 1-1-16,-1 2 1 0,-5 4-1 16,-2 1-1-16,-3 5-3 0,-2 3-2 15,-3 3-2-15,0 3-1 0,2 2 0 16,-3 1-1-16,3 4-1 0,-1 1 0 16,4 2-2-16,5 1-2 0,3 1 0 15,3 0-2-15,7-3 0 0,2-1 1 16,6-5 0-16,4-2 1 0,2-3 1 15,4-3 0-15,4-2 0 0,4-4 2 0,1-2-5 16,5 3 0-16,2-2 1 0,-1-7-1 16,3 2 3-16,-6-2 3 0,-3 2 0 15,-3 0 8-15,-6-5 3 0,-6 1 0 16,-1 5 2-16,-9-4 1 0,-4 4-1 16,-4 2 0-16,-7 0-4 0,-4 6-2 15,-4 2 0-15,-3 5-1 0,-2 2-4 16,0 2-1-16,1 0-1 0,4 2-3 15,4-1-5-15,5-1-5 0,6-2-2 0,4-1-2 16,7 0-2-16,4-1-2 0,4-4-4 16,6 0-8-16,5-3-4 0,1-1 1 15,5-1-5-15,3-3-2 0,0-2 3 16,3 2 4-16,1-4 12 0,-1 4 8 16,0-2 7-16,-4 0 8 0,-4-1 11 15,-4 3 10-15,-8-1 10 0,-7 0 8 0,-6 1 2 16,-8-1-4-16,-8 3-3 0,-8 1-5 15,-3 2-7-15,-8 1-10 0,-2 5-7 16,2 1-1-16,1 1-2 0,4 1-3 16,4 0-4-16,6-1-5 0,6-1-6 15,4 0-5-15,1-2-2 0,5-1-1 16,3-1 0-16,1-1 1 0,5-2 4 16,3-1 5-16,1-2 5 0,2-3 3 15,0 0 3-15,2-4 4 0,0 0 3 0,0-5 5 16,0-1 1-16,-2-7 2 0,-2-5 2 15,-2-3 2-15,-4-4-1 0,-3-8-1 16,-3-5-4-16,-4-3-1 0,0 1-2 16,0 5 1-16,-1 4 2 0,2 6 5 15,0 9 0-15,0 12 0 0,1 7-1 16,-4 8 1-16,0 8-4 0,0 6-5 0,-1 6-6 16,1 5-1-16,-2 9 1 0,3 4-2 15,1 2 0-15,1 1-4 0,4 1-5 16,-1-3-7-16,4-1-5 0,2-6-29 15,2-1-12-15,2-5-6 0,1-3-23 16,2-7-58-16,0-4-83 0,3-2-169 16</inkml:trace>
  <inkml:trace contextRef="#ctx0" brushRef="#br0" timeOffset="35093.12">17292 3681 449 0,'-8'1'112'16,"1"1"8"-16,2 1-74 0,2-1-9 16,3 2 1-16,2-1 3 0,2 2-5 15,3-1-10-15,1 0-7 0,5 0-2 16,-2-1-3-16,1-2-5 0,2-1-10 0,2 1-12 16,1-1-16-16,3-1-14 0,1-1-15 15,3 1-81-15,2 0-97 0,-3-2-209 16</inkml:trace>
  <inkml:trace contextRef="#ctx0" brushRef="#br0" timeOffset="35253.89">17311 3817 397 0,'-6'9'102'0,"0"-3"4"16,5 0-59-16,3 0-3 0,4-5 1 15,3 1-3-15,5-4-9 0,6 1-6 16,5-1-5-16,1-2-9 0,3-2-24 15,2 1-22-15,1-3 92 0,-5-1-187 16,-1-3-110-16,-6 3-289 0</inkml:trace>
  <inkml:trace contextRef="#ctx0" brushRef="#br0" timeOffset="35771.07">18244 3211 264 0,'1'3'77'0,"2"3"7"0,-1 2-26 16,3 1-8-16,-2 5 1 0,0 2-1 15,-2 2-7-15,1 3-8 0,-2 4-7 16,-1 0-8-16,0 2-7 0,-1 1-5 0,-1-1-4 15,2-2-8-15,-3-2-10 0,4-2-9 16,-2-2-12-16,2 0-23 0,0-2-55 16,-2-2-76-16,0-3-160 15</inkml:trace>
  <inkml:trace contextRef="#ctx0" brushRef="#br0" timeOffset="36029.9">17900 3623 315 0,'-3'6'83'0,"6"-3"11"0,2 0-46 15,4 2-2-15,4-2 6 0,3 1 6 16,3-1-4-16,1 0-8 0,0-2-9 16,3 0-6-16,5-3-7 0,2 3-6 15,4-5-6-15,2 1-6 0,9 1-1 0,8 0-5 16,4-3-7-16,2 4-12 0,6 1-11 15,-4 0-12-15,-4 0-11 0,-6 1 30 16,-8 1-108-16,-4-1-84 0,-8-1-194 16</inkml:trace>
  <inkml:trace contextRef="#ctx0" brushRef="#br0" timeOffset="36679.05">17971 3902 289 0,'-3'-3'80'0,"-1"3"7"16,0-1-37-16,0-1-9 0,-2 0-4 16,3 1-7-16,-2 2-5 0,-1-1-7 15,-3 2-7-15,-4 2-3 0,-5 3-1 16,0 4-2-16,-2 2 0 0,-1 2-3 16,4 4-1-16,0-3-1 0,5 1-1 0,5-3-3 15,3-1-2-15,5 1 0 0,4-5 1 16,1-1 1-16,7-3 2 0,8 1 1 15,4-3 2-15,3-2 1 0,2-3 0 16,3 0 0-16,0-3 0 0,-6 1-1 16,-6-3 1-16,-2 1 2 0,-4 0 1 15,-4 1 2-15,-4 1-1 0,-3 1 2 16,1 1-1-16,-4 2 0 0,-3 1-1 0,-4 1 0 16,1 4-1-16,-2-2 0 15,2 2-1-15,-1 1-1 0,3 0-4 0,1 0-2 16,2-2-1-16,2-1 0 0,3 0 0 15,3-3-1-15,2-2 1 0,3-1 0 16,3-1 1-16,3-1 0 0,-3-4 0 16,1 2 0-16,-2-3 0 0,-2 1 2 0,-3 2 4 15,-3-1 3-15,-3 2 2 16,-1 1 3-16,0 2 1 0,-2 2 0 0,-1 1 4 16,1 3 0-16,0 3 0 0,-1 4-1 15,0 3-1-15,0 6 0 0,1 0-1 16,0 4-3-16,2 2-4 0,1 0-1 15,0-1-2-15,1-2-2 0,-2-1 3 16,1 1-15-16,-2-5 0 0,-4 0-7 16,-1-3-6-16,-3-3-6 0,-1 1-6 15,-4-6-13-15,-1-6 100 0,0-1-166 0,0-8-87 16,-3-4-245-16</inkml:trace>
  <inkml:trace contextRef="#ctx0" brushRef="#br0" timeOffset="36892.44">18467 4005 446 0,'2'0'112'0,"-2"4"13"0,-2-2-67 16,-8-1-4-16,-3 2 0 0,-2 0 0 16,-3 1-5-16,1 2-11 0,-1 1-11 15,0 2-9-15,6 2-7 0,3 3-7 16,3 2-7-16,4 1-4 0,2-1-3 15,2 2-4-15,5-3-2 0,2-1-13 16,7 0-12-16,3-5-12 0,-1-1-18 0,6-2-70 16,4-8-91-16,0 0-201 0</inkml:trace>
  <inkml:trace contextRef="#ctx0" brushRef="#br0" timeOffset="37106.28">18693 3833 463 0,'-1'8'121'0,"0"3"13"16,0 4-72-16,-1 5-10 0,2 3 3 15,-1 5 3-15,1-1-7 0,-1-2-17 16,0 4-12-16,0-2-7 0,0 0-5 16,-1-1-8-16,0-3-8 0,-1 2-9 15,2 0-11-15,0-4-25 0,0-5-15 16,0-3-18-16,1 2-67 0,-1-6-92 0,-3-5-194 15</inkml:trace>
  <inkml:trace contextRef="#ctx0" brushRef="#br0" timeOffset="37379.37">18559 4051 433 0,'0'-3'112'15,"1"1"4"-15,1 0-65 0,6 1-4 16,2 1-2-16,1-2-3 0,4 0-8 0,1 2-7 15,0-1-2-15,-1 2-3 16,0 2-5-16,-1 0-4 0,-2 2-4 0,0 3-1 16,-1 1-3-16,-2 1-1 0,-2 1-1 15,-1 1-2-15,-2 2 0 0,-3 0-1 16,-1 0 1-16,-1 0 0 0,1 1-1 16,0 0-2-16,0-2-4 0,2-1-5 15,2-3-8-15,2-1-18 0,5 0-12 16,3-6-9-16,3-2-21 0,0-2-60 0,1-7-84 15,-3 0-171-15</inkml:trace>
  <inkml:trace contextRef="#ctx0" brushRef="#br0" timeOffset="37494.23">18812 3996 339 0,'-14'0'82'0,"-2"2"0"0,1-2-23 16,4-2-54-16,6-2-14 0,3 0-6 0,6-2-13 15,4 0 35-15,6-3-89 0,5 4-62 16,-3 0-152-16</inkml:trace>
  <inkml:trace contextRef="#ctx0" brushRef="#br0" timeOffset="38040.87">18992 4129 273 0,'-1'24'72'15,"-2"-3"7"-15,-4-3-39 0,2-3-8 0,-2-5 1 16,1-2 0-16,1-4-1 0,1-2-5 15,0-1-5-15,3-2-4 0,-1-1-2 16,1-2 0-16,0-3-4 0,0-2-3 16,1-2-5-16,1-1-1 0,1-2-1 15,1-2-1-15,4 1 0 0,3 1-1 0,3 2 0 16,2 2-1-16,-2 5 1 16,-1 4-1-16,2 4 1 0,-2 3-1 0,-3 3 0 15,1 2 0-15,-2 1-1 0,3-1-1 16,0-1-1-16,-1 1-1 0,0-4-5 15,-2-1 0-15,1 0 0 0,-1-1 1 16,-2-1 1-16,1-1 2 0,-2-4 1 16,0-1 5-16,-1-1 2 0,0 1 2 15,-2-3 1-15,1-1 2 0,0-1 0 0,1 4 2 16,-2-1-1-16,1 2 1 0,1-3 1 16,0 2 0-16,-1 2 0 0,0 1 1 15,1 1 1-15,-1 0 1 0,0 0-1 16,-1 2-1-16,1 0 0 0,0 0-2 15,0 1-1-15,0-3 0 0,1 4 3 16,0-3 1-16,2 1 2 0,-2-1 1 16,1-3 1-16,1 0 0 0,-1-1-1 15,1 0-1-15,-2-1 0 0,1-2 0 0,-1 1-1 16,-2-1 0-16,0 2 1 16,-1 0-1-16,1 0-1 0,-2 3-2 0,0-3-3 15,-2 2-2-15,0 3-2 0,-2 0-1 16,1 2-2-16,-2 4-2 0,2 0 0 15,0 3-3-15,0 2-1 0,5 0-3 16,2 0-2-16,5-3-5 0,5-2-15 16,7-1-11-16,4-3-12 0,3 0-12 0,1-2-76 15,7-4-94-15,-1-1-199 0</inkml:trace>
  <inkml:trace contextRef="#ctx0" brushRef="#br0" timeOffset="38305.82">19151 3564 350 0,'11'4'99'0,"-2"2"9"0,0 1-42 0,1-2-8 16,0-2 0-16,1 2-5 0,-1-4-12 16,2 2-9-16,1-6-9 0,2-3-12 15,2 2-21-15,4-2-19 0,2 1-18 16,2 0-83-16,-2-1-98 0,0 5-227 16</inkml:trace>
  <inkml:trace contextRef="#ctx0" brushRef="#br0" timeOffset="38481.14">19211 3794 310 0,'-8'11'93'0,"3"0"8"0,2-5-6 0,0 0-51 16,3-1-1-16,3-1 2 0,2-2-5 16,3-4-9-16,4-2-6 0,5 1-10 15,9-2-20-15,6-2-23 0,3-2-21 16,3-1-75-16,7 1-91 0,0 0-206 0</inkml:trace>
  <inkml:trace contextRef="#ctx0" brushRef="#br0" timeOffset="38973.26">20447 3177 290 0,'1'0'82'15,"0"1"10"-15,0 0-20 0,0 2-29 16,5-1-1-16,-2 3 5 0,0 2 1 16,1 2-4-16,0 3-5 0,0 2-4 15,-1 3-4-15,-4 5-5 0,1 1-7 16,0 5-6-16,0 0-6 0,1 1-6 16,0 0-8-16,1 0-7 0,1-4-13 15,-1-1-10-15,0-3-11 0,0-5-18 0,-1 0-65 16,-2-2-81-16,-2-3-177 0</inkml:trace>
  <inkml:trace contextRef="#ctx0" brushRef="#br0" timeOffset="39274.03">19875 3636 298 0,'19'6'86'0,"3"-2"8"16,7-2-33-16,5 2-10 0,3-1-1 15,-1 3-1-15,4 1-3 0,0-5-3 16,4 1-6-16,-2 2-4 0,4-3-4 16,9-1-4-16,8-1-6 0,3-2-8 15,6 5-4-15,4-2-3 0,7 3-2 0,6 0-1 16,-3-1-4-16,1 2-3 0,-2 3-8 15,-1-3-12-15,-5 0-8 0,-8-2-11 16,-9-2-12-16,-10 0-75 0,-12-3-87 16,-7-7-191-16</inkml:trace>
  <inkml:trace contextRef="#ctx0" brushRef="#br0" timeOffset="41512.04">20134 4079 210 0,'-2'-2'59'0,"2"-1"3"0,0 1-17 0,0 0-18 16,0 0 0-16,0 0 1 0,0 1-2 15,2 0-2-15,-1-1-2 0,0 0-1 16,0 0-2-16,3 2-2 0,-1-2-4 16,3 1-2-16,-1 0-2 0,1 0-3 15,-1-1-1-15,1 0-1 0,-2 1-1 16,0 0-1-16,-1-1 0 0,0 0-1 15,0 1 1-15,2 1-1 0,0-1 2 16,0 1 1-16,1 0 1 0,2 1 2 0,0-1 1 16,0 1 3-16,2 0 4 0,1 0 2 15,2-1 1-15,-1 1 0 0,0-2 0 16,-1 1-3-16,-1 1-4 0,-2 1-3 16,-4-1-5-16,-2 0-2 0,0 2-1 15,-1 1 0-15,-1 1-1 0,-1 3 2 16,1-1 1-16,0 3 1 0,-3-1 0 0,3 5 0 15,-2-1 0-15,-1-1-2 16,0 1 0-16,-1 2-2 0,-1 1-1 0,-2-1 0 16,-2-1 1-16,0-1 0 0,-2 0 1 15,-4-2 0-15,-1 0 1 0,-3-1-1 16,0 1 0-16,-2 0-1 0,0-1-2 16,1 1-2-16,2-2-1 0,2-1 0 15,2 0 1-15,3-1-1 0,2-3-1 16,2 0 1-16,2 0 0 0,3-2 0 15,1 1-1-15,3 1 2 0,3-3 1 0,0 1 2 16,2 1 2-16,1-1 2 0,1 2 2 16,2-4 4-16,-1 1 0 0,2 0 2 15,1 0 1-15,3-2 2 0,-1-1 1 16,5-1 0-16,-1 0-3 0,3 0-1 16,-1 2-2-16,-1-4-1 0,-2 3-6 15,1 0-8-15,-3-1-12 0,3 2-9 16,-1-2-25-16,0 2-71 0,0-1-91 0,5-2-203 15</inkml:trace>
  <inkml:trace contextRef="#ctx0" brushRef="#br0" timeOffset="45195.35">20734 4137 258 0,'2'-3'72'16,"0"-1"5"-16,0 1-35 0,2 1-6 15,0 0-1-15,-2-1-2 0,1 2-7 0,-1-1-2 16,1 2-3-16,-1-1-1 0,0 1 0 16,1-2-2-16,-2 1-1 0,1 0-3 15,-1 1-3-15,-1 0-2 0,1 0-2 16,-1 0-2-16,-1 1-2 0,-1 2-1 15,-2 4 0-15,-2-2 0 0,-1 4 0 16,-4 2 0-16,-2 3-1 0,-2 3 1 16,-3 0-1-16,0 0-1 0,-2-3-2 15,1 4-5-15,2-1-4 0,0-2-6 0,4 0-6 16,0 0-9-16,3-1-14 0,2-1-15 16,1-4-41-16,1-1-61 0,1-4-135 15</inkml:trace>
  <inkml:trace contextRef="#ctx0" brushRef="#br0" timeOffset="45607.9">20553 4152 208 0,'-4'4'57'0,"3"-2"4"0,1-2-23 15,2 2-3-15,0 0 2 0,4-1 3 16,1 3-1-16,0-3 0 0,0-1-1 15,1 1-4-15,-1-1-6 0,-1 1-5 0,0 1-6 16,-3-1-6-16,1 5-4 0,1 3-2 16,-1 1-3-16,2 3 0 0,0 2-1 15,2 0 0-15,3 4 0 0,2-2-1 16,1 1 1-16,4-1-7 0,-1 1-2 16,2-1-7-16,1-2-8 0,-1-2-14 15,-2-3-66-15,-2-4-77 0,-3 1-173 16</inkml:trace>
  <inkml:trace contextRef="#ctx0" brushRef="#br0" timeOffset="45904.11">21024 4120 297 0,'-3'-5'87'0,"3"3"8"16,1 2-23-16,0 1-26 0,0 0 1 16,0 0 3-16,2 3-5 0,1 4-8 0,-1 3-5 15,0 4-1-15,0 2-2 16,-1 4-5-16,-1 2-7 0,-1 1-3 0,0 2-2 15,-2-3-4-15,2-1-7 0,0-1-6 16,1-3-11-16,1-1-13 0,0-4-10 16,2-1-13-16,0-2-10 0,-1-2-71 15,3-2-84-15,-2-1-174 0</inkml:trace>
  <inkml:trace contextRef="#ctx0" brushRef="#br0" timeOffset="46282.83">21217 4169 317 0,'0'-2'88'0,"1"2"10"0,-1 1-25 16,-1-2-40-16,1 2-3 0,-1 0 2 0,0 3-1 16,0 3-11-16,-4 4-8 15,2 0-2-15,0 3-1 0,-2 0 1 0,3 5-3 16,1-1-2-16,2 1-1 0,1 0-1 15,3-2-1-15,2 1-2 0,3-2 1 16,3 0 0-16,2-1-1 0,0-7 0 16,4-1 1-16,-1-3-1 0,1-2 1 15,0-1 1-15,-1-4 3 0,-1-2 3 0,-1-2 3 16,-1-1 2-16,-4-2 4 16,-1-3 0-16,-3-6 1 0,-3-2-1 0,-5 0-4 15,-1-1-3-15,-7 1-2 0,1-2-4 16,-4 1-4-16,-4 1-4 0,-2 4-1 15,-3 0-4-15,-1 4-1 0,-1 2-6 16,-1 3-8-16,4 5-6 0,2 2-6 16,4 0-7-16,6 2-14 0,2-1 79 15,2 0-140-15,3 2-76 0,2-3-213 16</inkml:trace>
  <inkml:trace contextRef="#ctx0" brushRef="#br0" timeOffset="46569.38">21449 4019 327 0,'5'3'94'0,"-1"-1"6"16,0 0-46-16,2 3-3 0,3-3-1 0,-2 1-6 16,3-3-12-16,0 2-10 0,1 1-6 15,1-3-6-15,1-2-12 16,-4 1-14-16,1 1-12 0,-1-1-16 0,-1-1-73 16,0 0-84-16,-2 2-191 0</inkml:trace>
  <inkml:trace contextRef="#ctx0" brushRef="#br0" timeOffset="47127.45">21909 3930 290 0,'2'0'79'0,"-5"-1"4"16,1 0-47-16,-1-3-1 0,-1 0 2 15,-2 2-3-15,1-1-9 0,-2-1-6 16,-2 3-4-16,2 0-3 0,-3 3-2 15,-1 0-3-15,-1 1-3 0,-3 2-2 0,1 4 0 16,0-4-1-16,1 3 0 0,2 1-1 16,2 0 0-16,4-1 0 0,1 0 0 15,3-3-1-15,2 1 1 0,3-1-1 16,0 0 1-16,3-2 1 0,0 0-1 16,2-2 1-16,0-1 0 0,1-1 0 15,1-1 1-15,-2-1-1 0,0-3 0 16,0 0 1-16,-2-1-1 0,0 1 2 0,-1-1 1 15,-1 1 1-15,-2-2 1 0,1 1 0 16,-1 3 0-16,-2-2 3 0,0 2 0 16,0 1-1-16,0 1-1 0,-1 3-1 15,2 0-1-15,-4 2-1 0,2 3-1 16,-1 1-1-16,2 3 1 0,-1 1 2 16,-1 1 1-16,1 0 0 0,1 2 0 0,1 1 0 15,0-2-1-15,-1 2-3 0,0 2-3 16,1-3-4-16,0 3-11 15,-1 1-3-15,0-3-8 0,-1 0-9 0,2-1-13 16,-1-4-67-16,0 2-75 0,0-8-172 16</inkml:trace>
  <inkml:trace contextRef="#ctx0" brushRef="#br0" timeOffset="48656.98">22084 4295 206 0,'3'-1'55'0,"0"-1"5"0,1 1-28 0,-4-1-1 15,1 1 3-15,-1 0 0 0,-1 1-1 16,2 0-1-16,-1 0 2 0,0 1-3 16,0 0-4-16,1 0-3 0,-1-1-2 15,0 2-4-15,0-2-3 0,0 0-4 16,0 4-2-16,1-1 0 0,0 4 0 16,0 4-1-16,-1 1 1 0,2 3 1 15,-1 3-1-15,0-1-2 0,0 2 0 16,1-1-2-16,-1-3-2 0,1 0-5 15,-1-3-2-15,-1-2-3 0,1 1-1 0,0-2-3 16,0-4 0-16,-1 0-1 0,1-1 1 16,-1-3 1-16,0 0 3 0,0-2 1 15,0-2 1-15,-1-2 2 0,1 0 1 16,-2-5 1-16,0-1 0 0,0-3 0 16,-2-1 0-16,1-2 1 0,1-4 0 15,-1 0 1-15,2 3 0 0,1-2 1 0,1 2 2 16,-1 3 0-16,2 3 1 0,1 4 0 15,0 3 1-15,2 0 0 0,-2 5 0 16,3-1 0-16,-1 2 1 0,2 2 0 16,0 2 1-16,2 2 0 0,2 0 0 15,0 4-2-15,2 4-1 0,-1-2-1 16,1 1-3-16,-2-1-2 0,0 1-3 16,-2-1-2-16,-2-2-3 0,-2-1-3 15,-1 1-4-15,-3 0-3 0,1-1-2 16,-4-1-1-16,1-3-4 0,1 2-6 0,0-1-9 15,-1-3-55-15,0-2-64 0,1-2-156 16</inkml:trace>
  <inkml:trace contextRef="#ctx0" brushRef="#br0" timeOffset="49009.21">22509 4232 287 0,'5'-2'83'0,"0"1"5"0,-3 2-39 15,-1 0-8-15,-4-2 0 0,-3 0-2 16,-4 1-5-16,-2 2-6 0,-3-1-3 16,-3-1-2-16,0 1-2 0,0 3-3 0,1-1-2 15,0 2-6-15,4 0-2 0,2 0-4 16,1 1-1-16,3 0-1 0,1 1-1 15,4-1 0-15,2 2 0 0,2 0 1 16,4 1 0-16,0 3 0 0,2 0 1 16,2 0-1-16,1 1-1 0,1 1-2 15,1-2 0-15,3 0-3 0,0-1-2 16,0 0-1-16,3 1-1 0,-3-1-1 0,-2-2 0 16,-3 0-1-16,-3-2 2 0,-5 1 1 15,-5-1 1-15,-6-2 2 0,-7-2 0 16,-4 0-5-16,-2-2-9 0,-4 0-7 15,0-1-13-15,-1-2-18 0,-1 2-52 16,1 0-69-16,1 0-143 0</inkml:trace>
  <inkml:trace contextRef="#ctx0" brushRef="#br0" timeOffset="50461.75">18250 4839 186 0,'1'3'61'0,"0"1"7"16,1-1-3-16,0-1-19 0,1 3 0 15,0 0-1-15,2-3-2 0,0 2-5 16,2-3-4-16,0 3-5 0,1-1-2 16,2-2-4-16,-1-1-4 0,-1 2-3 15,1-2-3-15,0 1-3 0,0-4-2 0,1 0-3 16,4 0-6-16,0-2-5 0,1 4-7 16,1-2-7-16,-2-1-10 0,-1-1-16 15,-1 2-67-15,-6 1-75 0,-1 1-177 16</inkml:trace>
  <inkml:trace contextRef="#ctx0" brushRef="#br0" timeOffset="50675.19">18279 5025 310 0,'10'2'92'0,"2"-1"7"0,-1 0-34 16,2-2-13-16,0 1-9 0,-1-1-9 16,-2-1-11-16,5 0-12 0,0 1-12 0,0 0-11 15,-1 0-12-15,1 0-17 0,0 1-65 16,4 0-76-16,-6 1-181 0</inkml:trace>
  <inkml:trace contextRef="#ctx0" brushRef="#br0" timeOffset="51789.96">19038 4961 233 0,'1'2'63'0,"-1"-1"5"0,-1 0-32 15,-1 0-6-15,-2-1 1 0,1 1 0 16,-1 0-5-16,-2-1-6 0,0 3-4 15,-1-2-3-15,-4-1-2 0,0 2-2 16,0 0-1-16,0 1 0 0,0 1 0 16,-1-1 0-16,0 1 0 0,6 4-2 15,-1 0 0-15,4-1-1 0,1 2-1 16,3 0-1-16,2 1 0 0,5 0-1 0,5-1 0 16,4 1 0-16,3 0 2 0,0-2 1 15,-2 1 3-15,2 1 4 0,3-7 3 16,-2 0 3-16,1-3 2 0,-3 0 1 15,0-4 0-15,3-3 1 0,-2-5-1 16,-6 2 0-16,-3-3 0 0,-5 0 1 16,-2 0 2-16,-1 1-1 0,-3-1-2 15,-2-1-3-15,-1 1-4 0,-3 0-2 16,-2-2-5-16,-6-2-3 0,-3 2-4 0,-3 0 0 16,2 3-2-16,-4 1-1 0,-4 3-2 15,1 4-3-15,0 1-4 0,4 1-11 16,1 1-12-16,1 2-7 0,4 3-8 15,8 0-5-15,2 1-7 0,7 1 122 16,6-1-181-16,4 3-83 0,5 3-248 16</inkml:trace>
  <inkml:trace contextRef="#ctx0" brushRef="#br0" timeOffset="51981.82">19466 4973 362 0,'0'0'105'16,"0"1"11"-16,0 0-31 0,0-1-33 0,0-1 1 15,0 1 5-15,0 0-3 0,0 0-11 16,0-1-12-16,1 0-6 0,-1 0-3 16,0 0-7-16,2 1-11 0,-2-4-9 15,0 1-8-15,0 1-6 0,0 2-17 16,0-2-17-16,0-1-14 0,1-1-79 15,0 0-95-15,2 1-220 0</inkml:trace>
  <inkml:trace contextRef="#ctx0" brushRef="#br0" timeOffset="52605.09">19854 4741 326 0,'2'0'92'0,"-1"2"4"16,-1 0-37-16,0 1-17 0,-2 1 0 15,0-1 1-15,-2 0-7 0,-1 3-7 16,-1-3-3-16,-4 0-3 0,-3-1-4 15,0-1-6-15,-6 1-7 0,0 1-7 0,-3-1-4 16,-1 1-3-16,0 1 0 0,3-2 0 16,2 3 0-16,4 0-1 0,4 0 2 15,2 0 2-15,4-2 2 0,5 0 1 16,2 4 3-16,1-3 2 0,0 2 2 16,1-1 3-16,1 2 1 0,-1 1 1 15,1 2-2-15,-3-3-1 0,-1 2-2 16,1-1-1-16,-2 1-1 0,-2-2 0 15,1 1 0-15,-3-3-1 0,2-2-1 0,-1 3 0 16,1-4 0-16,1-1-1 0,1 1 0 16,-1-5 1-16,2 3 0 0,3 0 1 15,-1-2 0-15,1 0 1 0,0 0 0 16,0-1 0-16,3 2-1 0,0-1-1 16,0-1 0-16,1 2 1 0,1 0-2 15,2 2 1-15,-1 2 0 0,3-3 0 16,-1 3 1-16,2 1-2 0,-3 3 1 15,0-2 0-15,-1 3 0 0,-1-1-1 0,-4 4 0 16,1-1 1-16,-4 0 0 0,0 1 1 16,1 1 0-16,-3-2 0 0,-1 1 1 15,-2 0 0-15,-3 1 0 0,-1 0-1 16,-4 1 1-16,-3-2-1 0,-3 1-1 16,-3 0-5-16,-2-2-5 0,-2-2-9 15,-3-1-10-15,0-3-10 0,2 1-9 16,1 0-17-16,4-3-20 0,4-1-37 0,2-1-64 15,5 0-133-15</inkml:trace>
  <inkml:trace contextRef="#ctx0" brushRef="#br0" timeOffset="53427.6">20655 4778 240 0,'-1'-1'61'0,"-1"-3"3"0,0 2-37 15,-2 0-4-15,1 1-1 0,-2-1-1 16,-3 0-2-16,0 1 0 0,0-2 1 16,1 6 1-16,-4-2 2 0,-2 1 0 0,-2 0-2 15,0 2 0-15,-2 2-2 0,-5-2 1 16,-5 2-1-16,1 2-1 0,0 1-1 15,-2 2-1-15,7 0-1 0,-1 3-1 16,5 3-3-16,4 0-2 0,4 1-1 16,2 2-1-16,1 2-1 0,1 1-1 15,0-2 0-15,4 2-1 0,0 0-1 16,4 0-1-16,3 0 0 0,1-2 0 0,3 0-1 16,1-1-1-16,4-5-2 0,2 0 1 15,2-2-11-15,3-6 0 0,1 1-3 16,0-7-2-16,2 0-4 0,-1-3-3 15,-3-8-7-15,-3 0 6 0,-2-4-3 16,-3-4 0-16,-2 0 3 0,-4-2 3 16,0-1 6-16,-1 4 7 0,-2 0 10 15,-2 5 9-15,0 2 9 0,-1 4 4 0,0 2 3 16,-2 4 4-16,-1 2 4 0,0 1 4 16,0 2 0-16,-1 2-3 0,0 4-1 15,1 1-1-15,1 2-2 0,2 4-4 16,-1-1-8-16,1 2-6 0,0 2-3 15,-1-4-3-15,1 2-1 0,-1-3-5 16,0-4-5-16,0-2-8 0,0 0-12 16,0-4-9-16,0-2-14 0,2-1-13 15,-1-3 18-15,-1 1-93 0,-3-3-80 16,0 0-188-16</inkml:trace>
  <inkml:trace contextRef="#ctx0" brushRef="#br0" timeOffset="53597.28">20422 5019 354 0,'-5'-1'100'0,"3"0"11"16,3 0-39-16,4-1-18 15,1 1 3-15,6 0 0 0,4-1-7 0,1-1-11 16,5 1-9-16,0-2-7 0,0 0-7 16,-1-2-9-16,-4 2-9 0,0 0-12 15,-1-1-18-15,-3 0-15 0,1-2-14 16,2 3-79-16,-2 1-93 0,5-1-208 15</inkml:trace>
  <inkml:trace contextRef="#ctx0" brushRef="#br0" timeOffset="53838.38">20875 4757 393 0,'-3'-5'107'0,"1"1"6"15,0 4-61-15,0 1-7 0,2 5 0 16,-1 4 1-16,1 4-8 0,1 3-9 0,-2 5-6 16,1 4-2-16,-1 2-1 0,0 1-4 15,1-1-6-15,0-1-6 0,0-2-2 16,1 0-3-16,0-2-3 0,2-1-9 16,-1 0-15-16,0-4-13 0,-1 1-13 15,0-2 6-15,0-4-88 0,0 1-88 16,2-8-191-16</inkml:trace>
  <inkml:trace contextRef="#ctx0" brushRef="#br0" timeOffset="54086.05">21063 4753 386 0,'0'-7'119'0,"0"2"8"0,1 2-14 16,-1 2-63-16,-1 5-7 0,-1 1 4 15,0 5-1-15,0 4-12 0,-2 5-8 0,-1 3-1 16,1 4 1-16,1 2-1 0,-2 3-7 16,2 0-8-16,1-2-3 0,1-1-3 15,-3-1-1-15,3-2-3 0,-1 1-4 16,1-3-6-16,0 0-8 0,1-3-9 16,0 0-25-16,0-5-16 0,0-2-15 0,1-5-71 15,-2 0-93-15,0-6-199 16</inkml:trace>
  <inkml:trace contextRef="#ctx0" brushRef="#br0" timeOffset="54270.77">20843 4956 377 0,'-2'-3'103'16,"1"1"10"-16,1 3-54 0,2 0-7 0,3 2 4 15,1 0-2-15,3 0-9 16,4-1-12-16,4-1-11 0,1-1-8 0,4 0-9 15,2-1-21-15,0-1-19 0,3-1-14 16,-4 0 52-16,-1-2-139 0,-2 3-98 16,-1-2-232-16</inkml:trace>
  <inkml:trace contextRef="#ctx0" brushRef="#br0" timeOffset="54675.23">21206 4882 325 0,'2'-1'84'0,"3"0"5"15,2-1-54-15,3 0 0 0,2 0 3 16,5 0 0-16,1-1-4 0,2 2-6 16,2 0-3-16,0 2-1 0,0-1-2 0,0 3-3 15,0-1-5-15,-3 3-4 0,-1-2-2 16,-3 3-2-16,-1 0-3 0,-3-1-2 15,-3 3-1-15,-5 1-2 0,-4-2 1 16,-4 6 0-16,-7-5 1 0,-4 4 0 16,-1 0 1-16,-4 2 0 0,-3-2 0 15,-2 0 1-15,-1 1 0 0,4 2-1 16,0-1 0-16,3-1 0 0,1-2-1 16,6 0 0-16,4-1 0 0,5-2 0 0,2 0 3 15,6-5 4-15,3 1 3 0,7 1 3 16,3-1 1-16,7 3 1 0,5-2 0 15,5 1-2-15,5 1-4 0,4 5-4 16,3-3-2-16,2 1-3 0,0-4-4 16,2 3-9-16,-1 0-12 0,-1-4-13 15,-4-3-12-15,-4-2 4 0,0-2-88 0,-3 1-89 16,-3-6-195-16</inkml:trace>
  <inkml:trace contextRef="#ctx0" brushRef="#br0" timeOffset="70831.27">2637 5349 323 0,'-1'4'83'15,"-1"0"3"-15,-2 1-48 0,2 2-10 0,-1 0-2 16,1-1-3-16,0-1-5 0,1 0-5 15,-1 0-1-15,4 0 0 0,1-1 3 16,1-4 3-16,2 2 0 0,0 1 1 16,4-2 0-16,1-1-1 0,2 1-2 15,1-1-5-15,2 1-3 0,2 0-3 16,2-3-3-16,0 1-5 0,0 2-10 16,-2-2-7-16,-1 1-11 0,-2 0-13 15,-3 2 58-15,-3-1-129 0,-5 4-83 0,-3 1-203 16</inkml:trace>
  <inkml:trace contextRef="#ctx0" brushRef="#br0" timeOffset="71033.33">2580 5589 379 0,'-3'4'110'0,"5"-1"9"0,1-2-28 16,1 0-35-16,0-1-2 0,4-2 0 0,-1 2-8 15,5-2-13-15,-1-1-7 0,1-2-7 16,4 1-6-16,0-1-11 0,2 1-10 16,2 0-21-16,5-2-18 0,2 3-17 15,5 0-81-15,0 1-101 0,1 3-217 16</inkml:trace>
  <inkml:trace contextRef="#ctx0" brushRef="#br0" timeOffset="71552.44">3454 5529 322 0,'3'-2'92'0,"-1"-1"6"0,-2 1-39 15,0 1-9-15,1 1-4 0,-2 1-7 16,1 1-8-16,-1 2-8 0,0 5-4 15,1 1-3-15,0 3-4 0,0 5-1 16,1 1-2-16,1 7-1 0,1-1-1 16,0 0-4-16,1 1-8 0,-1-1-8 0,0-2-10 15,-1-1-7-15,2-4-6 0,0-3-24 16,-1 1-61-16,2-7-73 0,0-4-169 16</inkml:trace>
  <inkml:trace contextRef="#ctx0" brushRef="#br0" timeOffset="71713.6">3450 5465 462 0,'-1'0'121'0,"0"2"1"0,1-1-54 0,-1-1-35 16,1 0-21-16,-1-2-19 0,0 1-24 15,1-4-31-15,3 2-60 0,2 0-87 16,4 1-178-16</inkml:trace>
  <inkml:trace contextRef="#ctx0" brushRef="#br0" timeOffset="72276.81">3622 5613 344 0,'2'26'83'0,"0"-4"1"0,1 0-60 16,-2-1-4-16,1-4 0 0,-2 1-6 15,1-2-8-15,1-3-3 0,-1 1-1 16,1-4-1-16,2 0 0 0,-1-3 0 15,0-4 2-15,1-3 5 0,-2-1 8 0,1-2 4 16,-1-5 5-16,2-5 4 0,-1-1 5 16,0-5-1-16,3 1-3 0,0-3-6 15,3 0-4-15,1 1-2 0,0 5-4 16,1 3-4-16,0 3-2 0,0 2-2 16,-2 6-1-16,0 4-1 0,1 6-2 15,0 2-3-15,-1 2-1 0,-1 4-1 16,1 0-4-16,0 2-3 0,-1-2-1 15,0-2-1-15,2-1 1 0,0-3 2 0,1-5 0 16,0 1 7-16,0-6 6 0,0-3 3 16,-1-1 3-16,0-3 2 0,-2-3 1 15,0 1 0-15,0-3-3 0,-2-1-2 16,2-1-3-16,-1 3-3 0,-1 0-1 16,0 2-2-16,-1 4 0 0,1 2-1 15,-3 0 0-15,0 2-1 0,0 3 0 16,1-1 0-16,-1 2 1 0,0-2-1 0,1-2 1 15,0 2 0-15,0-5 2 16,2 0-1-16,1-2 2 0,1-4 0 0,2-2 3 16,1-5 1-16,0 1 1 0,1-3 0 15,-1-2 1-15,2 0 0 0,-1 3 1 16,0 1-2-16,-1 6-2 0,-1 2 0 16,-1 3 0-16,1 5-1 0,-1 6 1 15,1 2-2-15,-1 5 0 0,0 2 1 0,1 2 0 16,-3 4-1-16,-1 1-1 0,-4-2-3 15,-2 0-2-15,-2-1-3 0,-5 0-9 16,-1 0-12-16,-3-3-9 0,-1 1-12 16,-3-1-4-16,0-4-83 0,0 0-89 15,3-6-196-15</inkml:trace>
  <inkml:trace contextRef="#ctx0" brushRef="#br0" timeOffset="72556.28">4363 5332 328 0,'4'-5'107'0,"-1"0"13"0,-1 1-7 16,1 1-40-16,-2 2-3 0,-1-1-3 15,0 2-12-15,-1 3-11 0,1 2-10 16,0 4-6-16,-1 2-6 0,1 3-4 15,0 7-4-15,0 4-4 0,1 1 0 16,0 3-4-16,1 4-2 0,0 2-6 16,1 1-7-16,0-3-5 0,0 1-35 15,0 1-16-15,0-1 50 0,2-2-146 16,-3-5-112-16,-1-3-262 0</inkml:trace>
  <inkml:trace contextRef="#ctx0" brushRef="#br0" timeOffset="72897.16">4357 5637 495 0,'3'-5'130'0,"3"0"5"16,2-1-78-16,1 3-6 0,3-1 0 16,2 0-14-16,1 3-15 0,2 2-7 0,2 3-4 15,0 1-5-15,0 3-3 0,1 4-2 16,0 1-2-16,-3 0-4 0,0 0-5 15,-2 3-4-15,-2-2-2 0,-3-1-2 16,-2-1-1-16,-2-1 1 0,-1-2 4 16,-3-1 6-16,-2-3 8 0,1-2 8 15,-2-3 5-15,0-3 4 0,-1-2 3 0,0-3 3 16,-1-2 1-16,2-3-1 0,0-4-3 16,1 0-3-16,2-3-3 0,2-2-3 15,2 1-3-15,4-3-3 0,0 4-4 16,3 0-3-16,2 1-6 0,3 3-8 15,1 2-9-15,2 0-21 0,5 5-20 16,1-1-22-16,4 1-66 0,-1 1-94 16,5 3-194-16</inkml:trace>
  <inkml:trace contextRef="#ctx0" brushRef="#br0" timeOffset="73146.42">5124 5461 357 0,'3'2'123'0,"-4"-1"14"15,-2 1-27-15,-3-1-18 0,-3 0-9 16,-5 1-9-16,-1-1-18 0,-2 0-20 15,-4 1-14-15,-1 1-10 0,0 0-7 16,0 3-4-16,1-1-2 0,4 2-2 0,1 4-4 16,4 1-2-16,7 3-2 15,4 0 0-15,5 3-1 0,7 0 1 0,6 3 2 16,1-1 2-16,3-2 4 0,2-1 1 16,2 0 0-16,0-5 2 0,-1-1-1 15,-4-3 1-15,-2-1 0 0,-3-2-2 16,-6-1-2-16,-7-2 0 0,-5 2-1 15,-7 1-4-15,-5-1-3 0,-6 0-13 16,-6 2-11-16,-5 0-11 0,-4 1-13 16,0-3-81-16,-2 3-91 0,-1-3-210 0</inkml:trace>
  <inkml:trace contextRef="#ctx0" brushRef="#br0" timeOffset="73546.35">3109 6145 375 0,'-4'-1'106'15,"7"-1"9"-15,5-1-11 0,4-1-50 16,8-4-7-16,9-1 3 0,13 0-2 16,10-2-4-16,13 2-4 0,7-2-6 15,17 0-3-15,13 5-2 0,10 1-4 16,5-1-4-16,8-1-3 0,5 0-5 15,3 3-4-15,-8 2-2 0,-7-3-2 0,-5 0-3 16,-11 2-1-16,-11 2-2 0,-14-1-5 16,-10-1-6-16,-12 2-11 0,-12 1-34 15,-14 1 0-15,-10 3-112 0,-11 0-120 16,-15 3-275-16</inkml:trace>
  <inkml:trace contextRef="#ctx0" brushRef="#br0" timeOffset="74028.5">4061 6366 401 0,'-3'0'132'0,"2"0"9"0,1 2 2 15,-1-4-72-15,-1 1-15 0,-2-1-5 16,-3 0-14-16,-2 1-15 0,-2 0-9 0,-3 1-8 16,-3 1-4-16,-1 2-1 0,-2 3-2 15,0 2 1-15,1 2-1 0,0 2 0 16,1 3 1-16,5 1-1 0,2 0-1 15,5 3 0-15,2-3 0 0,5 4 0 16,5-1 0-16,6 1 1 0,3-1 3 16,5 1 0-16,4 2 2 0,1 0 1 15,2 0 1-15,-3-3-1 0,-2 1 1 16,-5 0-2-16,-5 0 1 0,-6-2 0 0,-5 2-1 16,-8-1 0-16,-4 0-1 15,-7-1-3-15,-4-2-4 0,-5 1-5 0,0-6-5 16,-2-3-6-16,-2-2-15 0,0-4-14 15,3-5-16-15,2-1-18 0,6-5-61 16,4-3-90-16,6-9-185 0</inkml:trace>
  <inkml:trace contextRef="#ctx0" brushRef="#br0" timeOffset="74294.39">4034 6661 424 0,'17'3'121'0,"2"4"7"0,-4-3-51 16,1-1-20-16,-1-1-8 0,0 0-5 15,-1-2-13-15,-1-3-5 0,1-2 0 16,1 0-2-16,2-6 1 0,0-2-1 16,2-5-3-16,1-3-4 0,-1 1-5 0,-3-2-3 15,-2 0-3-15,-3 4-1 16,-5 2 1-16,-4 0 0 0,-8 5 2 0,-3 4 0 16,-3-1-1-16,-4 5 0 0,-4 3-2 15,-2 5-2-15,-2 4-2 0,1 9-1 16,1 4-1-16,2 5 0 0,4 4-1 15,4 0-1-15,4 1-3 0,6 0-4 16,5-4-4-16,5-5-6 0,4-2-6 16,6-5-11-16,1-2-19 0,4-4-14 0,3-7-9 15,1-2-75-15,5-4-93 0,-2-8-204 16</inkml:trace>
  <inkml:trace contextRef="#ctx0" brushRef="#br0" timeOffset="74758.33">4599 6488 400 0,'-12'4'135'0,"1"3"8"0,0-2-4 15,0 3-67-15,-1 1-13 0,0 0-4 16,-1 2-20-16,-1 4-16 0,-1 1-8 16,-2 5-5-16,1 1-5 0,1 2-5 15,3 0-3-15,4 0-5 0,3-2-3 16,5-3-2-16,7-3 0 0,4 0 0 15,3-4 1-15,5-3 4 0,1-3 5 16,2-3 3-16,1-3 2 0,1-2 2 16,-3-4 2-16,0-4 3 0,-1-1 3 0,-3-2 3 15,-2 1 3-15,-3-2 4 0,-4 4 1 16,-1 1 0-16,-4 2-1 0,-1 4-1 16,-2 3-3-16,-3 3-3 0,1 4-4 15,-4 3-2-15,2 2-2 0,0 2-3 16,-1 2-1-16,3-1-2 0,2-3-2 15,3-1-1-15,2-3 0 0,2-4 1 16,4-4 0-16,3-6 1 0,1 1 2 16,0-4 2-16,4-2 3 0,1-2 1 0,-1 0 2 15,-1-2 4-15,-2 1 4 0,-4 1 3 16,-2 0 2-16,-3 1 0 0,-6 1 1 16,-3-1-1-16,-6 2-6 0,-4 2-7 15,-3 3-6-15,-4 2-6 0,-2 1-7 16,-1 5-6-16,1 2-8 0,3 2-8 15,1-2-8-15,6 1-27 0,5-2-11 0,6-5 35 16,4-1-112-16,7-5-98 0,7 0-219 16</inkml:trace>
  <inkml:trace contextRef="#ctx0" brushRef="#br0" timeOffset="75436.12">4975 6586 380 0,'12'7'117'0,"-3"2"7"15,-5 4-40-15,-5 0-19 0,-3 2-11 16,-5 0-14-16,-2 0-12 0,-2 2-12 0,-1-1-7 15,-1-1-4-15,2-1-2 0,2-1-1 16,4-3-1-16,0-2 0 0,4-1 0 16,2-1 1-16,2-3 5 0,2-1 7 15,4-4 4-15,0-3 3 0,3-1 1 16,1-2 1-16,1-2-1 0,2 3-4 16,0-4-5-16,-1 1-6 0,1 2-2 15,1 1-1-15,0 2-2 0,-1 2-1 0,-2 0-3 16,0 2-4-16,0 4-6 0,-3-1-7 15,-2 1-7-15,1 0-19 0,-1 1-14 16,-1-2-11-16,3 0-11 0,-1 0-11 16,1 3 0-16,1-4-32 0,1 0 18 15,1 0 33-15,1 0 30 0,0 1 22 16,-1-2 32-16,-3 0 17 0,5 0 56 16,-2-2 14-16,0 0-19 0,-2-2-3 0,-1 0 4 15,0-2-6-15,-1 0-2 16,-3 2-11-16,-1 0-5 0,-3-1 6 0,-1 2-8 15,-1 0-8-15,-2 1-7 0,-2 0-8 16,-2 1-7-16,-1 1-6 0,-2 3-7 16,-2 2-6-16,-1 0-3 0,-1 4-3 15,1 3-1-15,2 1-4 0,1 0-5 16,3 3-4-16,2-3-4 0,3 1-2 16,2 0-3-16,2-3-2 0,3-2-1 0,2 0 2 15,2-4 3-15,1 1 3 0,1-6 3 16,1 0 3-16,-1-4 5 0,-1 0 3 15,-1-3 3-15,1-1 4 0,-3-4 2 16,3 0 4-16,-1-4 4 0,0-1 4 16,-1-3 3-16,0-1 4 0,-1-4 2 15,-2-2 2-15,-2-5-1 0,0-2-1 0,1-3 1 16,-1-5-3-16,2-5-4 16,-1 3-4-16,1 3-1 0,1 6 1 0,-2 7 1 15,0 5-1-15,-1 9-1 0,-1 7 0 16,-2 4-3-16,0 7-2 0,-1 5-4 15,1 3-4-15,0 6-2 0,0 3-4 16,1 6-3-16,1 3-5 0,2 1-7 16,-1 3-9-16,1 0-4 0,1 2-26 15,0 1-19-15,1-2-10 0,-1-1-95 16,1-3-114-16,-1-7-260 0</inkml:trace>
  <inkml:trace contextRef="#ctx0" brushRef="#br0" timeOffset="76074.2">5940 5572 334 0,'6'6'91'0,"1"-2"6"16,3-1-46-16,3 3-7 0,1-3 2 0,2 0-2 16,3 0-7-16,-1-2-9 0,1-4-6 15,-1 2-3-15,1-2-6 0,0 0-16 16,-4-1-14-16,-1 2-14 0,-1-1-16 16,-2 2-61-16,-3 0-13 0,-1 1-69 15,-2 1-119-15</inkml:trace>
  <inkml:trace contextRef="#ctx0" brushRef="#br0" timeOffset="76289.24">5905 5818 453 0,'1'2'126'0,"3"0"12"16,1 0-62-16,3-1-10 0,2 0 1 0,3-1-3 15,2 4-15-15,4-3-14 0,0 0-9 16,4-1-9-16,2 1-6 0,1 1-7 16,0-1-11-16,0-1-20 0,3-1-19 15,-1-2-116-15,2-6-128 0,-3-4-310 16</inkml:trace>
  <inkml:trace contextRef="#ctx0" brushRef="#br0" timeOffset="80445.1">7236 5263 237 0,'5'3'70'0,"-2"-1"7"15,0-2-27-15,1 0-2 0,-3 0 1 16,1 0-5-16,-2 0-4 0,0 0-7 16,0 0-5-16,0-3-4 0,0 4-5 15,0-1-3-15,0-1-4 0,1 2-2 16,2 1-2-16,2-1 1 0,1 2-2 0,3-1 0 15,2 1-1-15,4 1 3 0,3-2 2 16,3 0-1-16,1-1 0 0,3 0-1 16,1-1-1-16,1-1 0 0,0 0-4 15,-1 1-4-15,-2-1-9 0,-2 0-8 16,-2 0-15-16,-4-1-9 0,-3 2-12 16,-4-1-71-16,-3-1-81 0,-4-2-177 15</inkml:trace>
  <inkml:trace contextRef="#ctx0" brushRef="#br0" timeOffset="80754.44">7428 5273 305 0,'-2'-3'81'0,"-1"2"8"0,1-2-43 15,2 2-5-15,-1 2-1 0,0-1-1 16,0 3-4-16,1 2-3 0,0 2 0 16,0 5 0-16,0 3 0 0,1 4-3 15,0 3-3-15,0 3-4 0,2 2-5 16,-1 2-8-16,0-3-7 0,-1 2-9 16,1-1-10-16,-1 0-7 0,1-3-12 15,0 0-7-15,-1-1-12 0,-1 0 42 0,0-4-109 16,-2-3-75-16,-2-1-198 0</inkml:trace>
  <inkml:trace contextRef="#ctx0" brushRef="#br0" timeOffset="80950.53">7152 5720 362 0,'2'2'97'0,"3"0"12"15,1 1-46-15,3-2-2 0,3-3 2 16,3 0-3-16,4 2-6 0,2-1-7 16,1-1-12-16,2 1-10 0,1-1-9 15,1 3-5-15,-2-1-5 0,0 0-6 16,2-1-2-16,-3 2-30 0,-1-1-15 0,1 1-13 16,-2-2 104-16,1 2-189 0,1-1-105 15,3 0-267-15</inkml:trace>
  <inkml:trace contextRef="#ctx0" brushRef="#br0" timeOffset="81209.74">7797 5415 382 0,'1'-1'103'0,"2"1"9"15,0-2-53-15,-1 1-8 0,0 4 2 16,0 1-6-16,2 0-6 0,-1 5-6 16,0 2-6-16,1 2-7 0,-1 3-3 15,-1 3-4-15,1 4-3 0,1 2-6 0,-2 0-6 16,0 2-6-16,0-1-14 0,-2 0-15 16,-1-2-15-16,0 0-11 0,0-3-20 15,-1-3-57-15,-2-3-81 0,2-4-157 16</inkml:trace>
  <inkml:trace contextRef="#ctx0" brushRef="#br0" timeOffset="81527.72">7806 5422 341 0,'-5'-11'109'15,"0"3"10"-15,1 3 1 0,1-3-57 16,0 3-8-16,2-5-4 0,2 2-7 15,3 2-9-15,1-1-8 0,4-1-6 0,4 1-6 16,3 1-2-16,2 2-3 0,2 3-2 16,0-1-2-16,2 3-1 15,0 2-2-15,-2 6-1 0,-2-3-1 0,-2 5-1 16,-3-2-1-16,-1 2-1 0,-4-1-2 16,-4 0-3-16,-3-1-2 0,-2 3-1 15,-4 0-2-15,-4-1-3 0,-3 1-3 16,-1-1-1-16,-3 1-1 0,1-4 0 15,0 1-1-15,-1-4-2 0,4 0-2 16,0-3-2-16,2-1-5 0,2-1-5 0,2 0-7 16,3-2-14-16,2 0-56 15,1 0-70-15,3 1-162 0</inkml:trace>
  <inkml:trace contextRef="#ctx0" brushRef="#br0" timeOffset="81887.75">8421 5389 370 0,'0'1'110'15,"0"-2"13"-15,0 2-44 0,-3 0-2 16,0 0 2-16,-1 3-4 0,-4-5-8 15,-3 3-8-15,-3-2-9 0,-4 1-7 0,0-1-8 16,-4 0-8-16,-2-1-8 0,1 4-5 16,-1 0-5-16,1 5-4 0,-1 3-3 15,2 2 0-15,3 4-2 0,1 5 1 16,3 2-1-16,4 1-1 0,4 3-2 16,2 2-2-16,5-1-3 0,3 1-1 15,8-5-1-15,4-3-1 0,2-3-1 16,4-4-1-16,4-6 0 0,4-3 0 15,1-2-2-15,2-3-8 0,0-2-5 0,0-4-31 16,-1-1 131-16,-3 0-232 0,-5-5-132 16,-6-1-351-16</inkml:trace>
  <inkml:trace contextRef="#ctx0" brushRef="#br0" timeOffset="87297.35">9323 5432 264 0,'5'1'74'16,"-3"-2"5"-16,-1 1-34 0,-1 0-3 15,0 1-3-15,0-1-3 0,0 1-5 16,0-1-3-16,0 1-3 0,-1 0-2 16,-1 0-2-16,-1 0-3 0,-1 3-2 15,-1-1-3-15,-3 4-2 0,-3-1-3 16,0 2-3-16,-1 3-1 0,0-1 0 0,-1 2-2 15,-1 0-1-15,2 1-1 0,0 1-2 16,0 0-5-16,-1 0-6 16,4-1-4-16,-1-3-8 0,2-1-9 0,0-1-11 15,3-4-12-15,1 1-49 0,0-3-64 16,1-3-143-16</inkml:trace>
  <inkml:trace contextRef="#ctx0" brushRef="#br0" timeOffset="87548.3">9113 5422 256 0,'2'1'78'0,"-1"-3"6"16,0 1-24-16,1-1-10 0,0 3 0 15,1 3-3-15,0 1-4 0,1-4-5 16,1 3-2-16,3 3-4 0,-1-1-6 0,3 2-4 15,0-1-6-15,2 2-4 0,1 4-4 16,0 2-4-16,2 3-1 0,-1 2-3 16,1 1-6-16,1 0-8 0,0 1-10 15,1-1-12-15,1-1-18 0,1-5-71 16,-1-4-84-16,-1-3-188 0</inkml:trace>
  <inkml:trace contextRef="#ctx0" brushRef="#br0" timeOffset="88387.81">9862 5386 280 0,'0'-2'84'0,"0"1"8"16,0 0-22-16,-1-2-14 0,0 1-5 16,0 1-4-16,0 1-5 0,0-1-6 15,-1-2-8-15,0 2-6 0,-2-2-6 16,-1 1-6-16,0 1-6 0,-1-1-3 0,-1 3-1 16,-4 2 0-16,-1 2 0 0,-1 3-1 15,0 7 1-15,-2 1-1 0,0 4-2 16,0 2-4-16,4 3-3 0,2 0-2 15,3 0-3-15,4-3-1 0,3 0 1 16,4-2 3-16,3-5 3 0,2-3 3 16,3-3 4-16,3-2 2 0,1-5 1 15,1-2 0-15,2-4 0 0,2-2 0 16,-1-2 1-16,-2-3 1 0,0-1 3 0,-1-2 2 16,-4 1 4-16,-2 0 3 0,-3 1 0 15,-3 1 1-15,-1 4 1 0,-3 2-3 16,-1 2-5-16,-1 5-4 0,-1 2-2 15,-2 6-1-15,0 1-1 0,0 0-3 16,1 4-4-16,1 0-3 0,1 1 4 16,3-2-13-16,3-3 0 0,1-1-1 15,4-1 2-15,2-5 3 0,3-2 5 0,0-2-4 16,-1-3 13-16,2-4 1 0,-3-2 0 16,-1 0 0-16,-1-5 0 0,-2 0 1 15,-1-1 2-15,0-3 3 0,-4 3 4 16,2 1 2-16,-3 1 2 0,-1 2 4 15,1 5 2-15,-3 2-1 0,-1 3-4 16,0 3-3-16,-1 3-2 0,1 6-1 16,-2 3-3-16,-1 2-2 0,2 4 0 15,0 2 1-15,-1-1-1 0,3 4 0 0,-1-2-1 16,2-3-1-16,0 3-1 0,1-3 0 16,0 0-2-16,0 0 0 0,-2-3-1 15,-1 1-7-15,-2-2 1 0,-1-1-9 16,-2-1-8-16,0-3-6 0,-2-4-6 15,0 0-8-15,-1-6 0 0,0-3-12 16,1-3-63-16,-2-3-72 0,-3-8-175 0</inkml:trace>
  <inkml:trace contextRef="#ctx0" brushRef="#br0" timeOffset="88660.34">10446 5449 301 0,'9'-4'98'0,"-6"0"14"0,-1-1-22 15,-4 2-16-15,-2 0-4 0,-3 2-9 16,-5-2-8-16,-2 5-10 0,-2 1-12 16,-4 1-7-16,-1 2-4 0,-2 5-6 15,3 0-4-15,4 3-3 0,3-1-5 16,2 2-2-16,4 3-1 0,6 0 0 15,6 0 0-15,2-3 0 0,3 2-2 0,4-2-3 16,3-3-12-16,4-3-13 0,0-6-16 16,2-1-4-16,1-4-93 0,-2-3-98 15,-3-3-222-15</inkml:trace>
  <inkml:trace contextRef="#ctx0" brushRef="#br0" timeOffset="89492.24">9676 5873 249 0,'2'0'78'0,"-1"0"7"15,3 0-6-15,1-1-33 0,2 1 0 16,0-1 1-16,3 1-4 0,3-1-4 16,6 1 0-16,3 0-3 0,7 3-4 15,2-1-7-15,8 1-6 0,4-2-2 16,5 1-5-16,2-2-5 0,4 1-3 0,-2-3-2 16,3 0-8-16,-1 0-14 0,0-2-14 15,-3 0-13-15,-5 0-83 0,-8-3-96 16,-6 0-216-16</inkml:trace>
  <inkml:trace contextRef="#ctx0" brushRef="#br0" timeOffset="89860.78">9970 6111 370 0,'-1'-2'101'0,"-1"0"5"0,-4-3-49 16,-3 2-15-16,-3 3-3 0,-3 0-5 16,-5 3-8-16,-2 3-8 0,-3 3-5 15,1 3-3-15,1 1-2 0,2 0-4 16,4 1-3-16,3 0-1 0,6-1-1 15,4 0 0-15,7-1 0 0,3 1 1 0,6-1 1 16,6 1 2-16,4 1 0 0,4 2 2 16,0-2-2-16,1-1 1 15,-3 0-2-15,-4 0 0 0,-4-2-2 0,-5 2-2 16,-7-2-1-16,-4 1-2 0,-6 0-8 16,-8 2-6-16,-4 0-6 0,-5-2-5 15,-7-1-7-15,1-1-12 0,-2-1-12 16,1-2-48-16,5-4-65 0,3-3-148 15</inkml:trace>
  <inkml:trace contextRef="#ctx0" brushRef="#br0" timeOffset="90178.09">10054 6297 404 0,'6'5'102'0,"-4"-3"4"0,1 3-63 16,-1-1-5-16,-1-2-3 0,2 1-2 15,1-1-2-15,0-4-4 0,4-1-3 0,2-1-2 16,1-2-3-16,2-2-4 0,1 0-3 16,0-1-6-16,0 1-3 0,-3 3 0 15,-3-2 2-15,-1 2 6 0,-4 2 3 16,-4 1 2-16,-4 0 0 0,-5 1 1 16,-1 0-1-16,-5 3-3 0,-2 0-6 15,-3 5-4-15,-2 2-1 0,1 3-1 16,0 1-1-16,1 3-1 0,4 0-1 15,3 0-3-15,4 2-1 0,3-3-4 16,6 1-1-16,3-1-1 0,5-2-6 0,3-1-13 16,5-3-10-16,1-5-8 0,5 0-9 15,2-6-30-15,4-2-48 0,3-5-76 16,1-1-152-16</inkml:trace>
  <inkml:trace contextRef="#ctx0" brushRef="#br0" timeOffset="90359.26">10421 6261 420 0,'-6'-1'128'0,"-3"2"7"16,-3 5-35-16,-4-2-24 0,-2 3-11 16,-5 1-10-16,-1 7-16 0,1 0-10 15,0 3-8-15,1 0-6 0,3 3-8 16,4-1-3-16,5-1-2 0,4-3-3 16,6-2-2-16,7-2-2 0,4-6-5 15,7-2-6-15,5-4-14 0,3-2-21 0,6-5-10 16,2-3-93-16,1-6-107 0,0-2-243 15</inkml:trace>
  <inkml:trace contextRef="#ctx0" brushRef="#br0" timeOffset="91126.46">11196 5538 248 0,'-1'-1'67'0,"3"1"5"0,2-2-14 16,5 0-26-16,1 0 0 0,2 0-1 16,2 1 0-16,4 1-1 0,0 0-4 15,2 1-4-15,1 1-4 0,0-1-5 16,1 0-4-16,-1 0-6 0,-3 0-11 15,-3-1-10-15,-1 0-13 0,-5 0-69 16,-1 0-76-16,-6-1-183 0</inkml:trace>
  <inkml:trace contextRef="#ctx0" brushRef="#br0" timeOffset="91290.07">11243 5689 392 0,'4'6'105'0,"3"-3"9"0,3-2-59 15,4 0-7-15,2 0-1 0,3-2-5 0,2 1-12 16,2-3-9-16,1-1-8 0,-1-3-4 16,1-2-22-16,-2 1-20 0,3-3-20 15,-2-3-73-15,2-2-93 0,2-2-213 16</inkml:trace>
  <inkml:trace contextRef="#ctx0" brushRef="#br0" timeOffset="91498.35">11882 5389 399 0,'-3'-2'122'16,"2"2"9"-16,0 0-27 0,0-2-35 15,1 1-12-15,0 0-8 0,3 2-9 16,4-2-12-16,2 0-9 0,4-1-7 16,1 1-4-16,1 0-1 0,4 2 0 15,0-1-3-15,-1 3-3 0,0-1-6 16,-2-3-7-16,1 2-5 0,-3 0-22 15,0 1-17-15,-4-4-16 0,-1 0-79 0,-6-3-95 16,-2 2-213-16</inkml:trace>
  <inkml:trace contextRef="#ctx0" brushRef="#br0" timeOffset="91683.57">11964 5383 319 0,'0'2'97'0,"0"1"13"16,0-1 11-16,2 2-59 0,1 0-3 0,1 3 2 15,0 2-2-15,-1 2-7 16,3 1-14-16,-3 2-11 0,1 1-9 0,-1 0-7 16,-1 3-10-16,-1-1-10 0,-2 2-11 15,1 0-19-15,-2 0-12 0,-1 1-12 16,0 2 9-16,-2-1-91 0,-2-2-86 16,-1-2-192-16</inkml:trace>
  <inkml:trace contextRef="#ctx0" brushRef="#br0" timeOffset="91854.37">11790 5745 377 0,'3'2'105'0,"5"0"12"0,0 0-41 15,4 0-17-15,3 0-1 0,3 1-1 16,4 0-8-16,0-2-12 0,2 0-14 16,0-2-7-16,3 0-6 0,0-4-9 0,0 1-15 15,1-3-22-15,0 0-17 0,1-2 51 16,0-1-140-16,2-5-105 0,0-2-244 15</inkml:trace>
  <inkml:trace contextRef="#ctx0" brushRef="#br0" timeOffset="92235.16">12399 5451 423 0,'-2'-4'112'16,"-2"5"6"-16,0 5-50 0,-1 5-14 15,1 2-4-15,-1 2-7 0,-1 8-6 0,2 4-7 16,0 2-7-16,2 3-6 0,2 1-6 15,-1 0-7-15,1 1-3 0,0-4-20 16,0-1-5-16,0-5-12 0,1-2-5 16,-1-4-6-16,0-1 0 0,0-6-1 15,0-1 19-15,0-6 4 0,0-2 11 0,-1-4 7 16,0-7 6-16,0-2 6 0,-1-5 5 16,1-7 9-16,-1-5 7 0,-1-4 7 15,2-6 5-15,1-3 3 0,1-6 2 16,0 0-4-16,4 2-6 0,1 2-4 15,2 5-4-15,2 8-2 0,0 7-3 16,3 9-3-16,2 7-3 0,-1 4-1 16,2 5-3-16,1 2-3 0,4 7-4 15,1 3-1-15,0 2-2 0,-1-1 1 16,1 3-3-16,-3-2-3 0,-2 3-5 0,-5-3-5 16,-5-1-6-16,-5-1-6 0,-6 2-10 15,-5-3-11-15,-7 4-7 0,-7-4-6 16,-2-3-50-16,-3-1-26 0,-4-5-76 15,1-2-149-15</inkml:trace>
  <inkml:trace contextRef="#ctx0" brushRef="#br0" timeOffset="92519.31">13079 5352 398 0,'0'1'112'0,"-8"0"9"0,-4 3-43 16,-4 1-13-16,-7 3-5 0,-4 0-6 0,-6 4-8 15,-6 3-9-15,2 3-9 0,2 2-7 16,1 4-8-16,4 2-5 0,5 3-4 16,7 0-3-16,8 4 0 0,6-2-2 15,8-1 1-15,2-3 0 0,9-3-2 16,4-2-3-16,8-3-5 0,5-5-5 15,4-7-21-15,2-2-15 0,7-4-8 16,2-2-90-16,2-6-98 0,2-5-225 16</inkml:trace>
  <inkml:trace contextRef="#ctx0" brushRef="#br0" timeOffset="92736.83">13727 5558 374 0,'2'5'90'0,"-3"1"5"0,-3 3-55 16,-3-1-12-16,-4 3 0 0,-3 2-2 16,-4 3-2-16,-4 0-6 0,-3 3-5 15,-4-3-4-15,1 1-9 0,-1 0-15 16,0 0-14-16,-1-2-64 0,3-4-14 15,2-3-73-15,2-2-141 0</inkml:trace>
  <inkml:trace contextRef="#ctx0" brushRef="#br0" timeOffset="92962.56">13355 5504 372 0,'0'3'101'0,"1"3"10"0,1 1-20 0,1 5-44 16,3 1-6-16,5 3 2 0,5 3-1 16,1-1-6-16,5 3-10 0,4-1-7 15,2-1-5-15,2-2-3 0,1-2-6 16,1 0-5-16,1 0-18 0,1-4-16 16,-2-2-14-16,0-3-14 0,0-1-76 15,0-3-94-15,0-3-195 0</inkml:trace>
  <inkml:trace contextRef="#ctx0" brushRef="#br0" timeOffset="93576.83">14485 5518 310 0,'-2'0'80'0,"-2"-2"5"0,0 1-45 16,-3-1-4-16,0 1-2 0,-3-1-2 16,0 2-4-16,-3-1-4 0,-2 1-4 15,-1 2-3-15,-1 3-3 0,-3 6-3 16,1 2-4-16,1 5-2 0,1 3-2 15,3 4 1-15,4 0-1 0,6 1 0 16,3-3 0-16,3 0 0 0,5-2 1 16,5-1-1-16,5-5 0 0,5 0-1 15,2-2-3-15,4-3-8 0,3-3-9 16,1-5-12-16,0-4-81 0,-1-2-88 16,-1-6-207-16</inkml:trace>
  <inkml:trace contextRef="#ctx0" brushRef="#br0" timeOffset="93879.95">14656 5224 293 0,'0'0'82'16,"1"-1"7"-16,0 1-34 0,-1 0-12 15,0 0 0-15,0 2 0 0,-1 0-4 16,1 2-5-16,0 2-3 0,0-2-1 16,1 3-1-16,-1 1-2 0,2 2-4 15,0 4-1-15,1 0-1 0,2 6-3 0,-1 3-3 16,1 3-2-16,0 2-1 0,-1 3-2 16,0 2-2-16,0 1-3 0,2-1-1 15,-2 2 0-15,0 0-5 0,0-1 0 16,0-5-5-16,0-1-6 0,1-3-14 15,-2-3-13-15,-1-3-13 0,0-6-10 16,1-3-78-16,-2-3-89 0,1-4-196 16</inkml:trace>
  <inkml:trace contextRef="#ctx0" brushRef="#br0" timeOffset="94741.3">14848 5287 155 0,'-2'-4'49'16,"1"-2"1"-16,0 3-19 0,0 2 2 16,0 0-1-16,2 1 0 0,-1-1-10 0,0 2 3 15,0-1 4-15,1-1 2 16,-1 1 0-16,1 0 2 0,-1-1-2 0,0 0 1 15,0 1-2-15,0-1-1 0,1 3-3 16,0-1-1-16,0 1 0 0,2 5-2 16,-1 2 1-16,1 6 1 0,1 2 0 15,0 6 1-15,-1 5-2 0,-1 3-4 16,0 4-5-16,0 3-3 0,-1 0-5 16,-1 4-5-16,0-4-7 0,0-2-5 15,1-2-8-15,1-2-7 0,-1-2-6 0,0-6-15 16,0-5-5-16,1 0-10 0,-1-5-65 15,1-3-76-15,0-8-177 16</inkml:trace>
  <inkml:trace contextRef="#ctx0" brushRef="#br0" timeOffset="95007.39">15068 5492 329 0,'-2'5'85'15,"-2"-1"6"-15,-1 0-50 0,-5 3-6 16,0 1-1-16,-2-1-3 0,-5 1-4 16,0 2-6-16,0-3-5 0,-1 0-4 15,2 0-3-15,0-2-3 0,1 2-2 16,4 0-2-16,3-1-2 0,3 5 0 0,5 3 3 16,5 3 1-16,6 3 0 0,5 1 1 15,4 1 0-15,3 0 1 0,1-1 0 16,4-4-9-16,-1-3-11 0,-1-2-10 15,2-3 89-15,-1-2-177 0,5-6-98 16,0-3-268-16</inkml:trace>
  <inkml:trace contextRef="#ctx0" brushRef="#br0" timeOffset="95308.91">15439 5620 417 0,'-7'-4'112'15,"-1"-2"7"-15,-7 3-51 0,-1 0-19 16,0 1-4-16,-5 4-2 0,-1 1-5 16,0 2-11-16,1 0-7 0,5 1-6 15,1 2-5-15,3 1-4 0,4 1-2 0,3 3-1 16,5 1-2-16,5 1 0 0,2 1 2 16,4 3 0-16,3 0 2 0,2 3 0 15,2-1-1-15,1-2 0 0,0 0-1 16,-2 1 0-16,-1 1-1 0,-3-4-1 15,-3-4-2-15,-6-1 0 0,-4 0 0 16,-7-3-4-16,-5-1-3 0,-4-7-2 16,-4 1-12-16,-1 0-9 0,-2-5-10 15,-1 0-11-15,1-6-20 0,3-1-61 0,1-3-84 16,1-6-169-16</inkml:trace>
  <inkml:trace contextRef="#ctx0" brushRef="#br0" timeOffset="95668.94">15554 5717 390 0,'12'17'99'0,"-3"4"6"0,-5 2-59 0,-5 1-3 15,-2 1-2-15,-4 1-5 0,-3-3-7 16,1-1-6-16,0-2-7 0,0-1-8 16,1-3-7-16,1 0-8 0,1-2-8 15,1-2-6-15,1-2-5 0,1-2-4 16,1-3-2-16,1-1 1 0,0-1 8 15,1-2 6-15,0-2 8 0,0-4 6 16,1 0 6-16,-1-7 7 0,-1-3 3 16,1-4 6-16,0-8 4 0,-1-4 6 15,2-5 3-15,-1-5 2 0,2 4-1 0,2-2-1 16,0 5-2-16,2 7-5 0,3 6-6 16,0 9-6-16,4 7-2 0,1 4-1 15,1 7-2-15,5 2-4 0,0 3-1 16,0 4 0-16,-2-1 0 0,0 5-2 15,-3-1 0-15,-2-2 0 0,-4 1-4 16,-2 0-5-16,-5-3-9 0,-3 3-12 0,-5-6-11 16,-3-2-10-16,-4-1-15 0,-2-2-72 15,-4-6-87-15,-2-6-186 0</inkml:trace>
  <inkml:trace contextRef="#ctx0" brushRef="#br0" timeOffset="96132.3">15792 5731 381 0,'14'1'96'16,"-1"-2"7"-16,2-1-55 0,1 1-7 15,-1-4 0-15,0 3-3 0,3-3-4 16,0-3-4-16,0-1-6 0,0 0-5 16,-3 0-5-16,-1-2-3 0,-1 0-4 15,-3-2 1-15,-2 3 3 0,-3 1 3 16,-2 1 2-16,-3 1 2 0,-3-1 1 0,-1 1 2 15,-3 5-4-15,-2 1-4 0,-5 4-4 16,0 3-3-16,-3 3-3 0,-3 5-1 16,-1 0-1-16,1 4-1 15,3-1-2-15,3 1 0 0,2-1-1 0,4 1-1 16,6-2-1-16,7 2-2 0,4-4 0 16,4 0 0-16,5 0-3 0,6-4-2 15,3-2-1-15,1-1 0 0,1-6 0 16,3-2-4-16,1-5 0 0,0-2 2 15,-2-2 2-15,0 0 2 0,1-4 2 0,-4 1 3 16,-4 0 4-16,-2 0 4 0,-6 0 4 16,-4 0 2-16,-7 1 2 0,-6 0 2 15,-4 2 1-15,-6 2 2 0,-5 4-1 16,-3 4-2-16,-4 4-2 0,-3 5-2 16,-1 3-3-16,1 3-1 0,2 1-2 15,3 0-4-15,4 3-4 0,4-3-4 0,8 0-5 16,5 1-7-16,6-3-7 0,5-2-9 15,6-3-9-15,5-4-12 0,4 0-71 16,5-5-83-16,3-6-194 0</inkml:trace>
  <inkml:trace contextRef="#ctx0" brushRef="#br0" timeOffset="96524.39">16601 5774 407 0,'1'-1'125'0,"-5"1"7"0,-5 1-36 16,-4 1-32-16,-3 0-15 0,-7 4-11 15,-2 0-14-15,-4 2-10 0,-1 2-5 16,1 0-3-16,1-1-2 0,3 2-3 16,7-1-5-16,3 0-7 0,6-1-6 15,4-4-4-15,6 3-2 0,6-3 0 16,5 0 0-16,3-2 3 0,3-1 2 16,3 1 5-16,4-3 4 0,1-6 1 0,0 2 3 15,1-3 6-15,-3-3 8 0,0-3 7 16,-2-2 6-16,-5-3 4 0,-2-3 6 15,-3-2 1-15,-3-5-3 0,-3-5-5 16,-3-4-1-16,-3-7-2 0,-3-1-2 16,-4-2-5-16,0-2-1 0,-3 5-1 15,0 7 5-15,-2 6-1 0,-1 10-1 16,1 7-3-16,0 7-2 0,-1 9 0 0,-2 6-2 16,0 6-5-16,2 6-4 0,3 6-2 15,3 7 0-15,4 7 0 0,3 1 1 16,4 4-3-16,4 1-3 0,2 2-1 15,3-2 10-15,0-2-33 0,4-2 10 16,1-3-28-16,4-4-17 0,0-3 128 16,2-8-221-16,3-4-136 0,0-1-297 15</inkml:trace>
  <inkml:trace contextRef="#ctx0" brushRef="#br0" timeOffset="100491.96">11246 6801 254 0,'1'4'74'0,"0"-3"6"16,-2 0-23-16,1 1-17 0,0-1-3 15,0-2-1-15,0 1-2 0,1 0-4 16,-1 0-4-16,1-1-3 0,1-2-3 16,1 2-3-16,1-3-2 0,3 2-5 15,4-1-2-15,1-2 1 0,2 1 1 16,2 1 2-16,3 1-1 0,1 0 0 0,1 1-1 16,-2 0-1-16,1-1-2 0,-1 4-8 15,-2-2-10-15,-3 1-16 0,-3-1-12 16,-3 0 111-16,-1 1-192 0,-7 3-103 15,-5-3-268-15</inkml:trace>
  <inkml:trace contextRef="#ctx0" brushRef="#br0" timeOffset="100689.88">11234 7004 411 0,'4'0'118'0,"2"0"7"0,1 0-56 16,-2-1-16-16,2 0-3 0,-2 0-7 16,-1 0-12-16,1 0-17 0,-1 1-7 15,2-2-4-15,1 2-4 0,2-1-5 0,3 1-16 16,1-1-15-16,4-2-14 16,2-1-81-16,1-1-97 0,0 0-217 0</inkml:trace>
  <inkml:trace contextRef="#ctx0" brushRef="#br0" timeOffset="101239.63">12467 6484 134 0,'-1'3'37'0,"1"-2"-1"0,0 1-7 16,1-1-19-16,1 0-3 0,1 2-3 15,0-3 0-15,1-1-1 0,-2 1 0 16,1-2 0-16,-1 1-3 0,1 1-7 0,-2-1-32 15,0 0-33-15,-1 1-80 16</inkml:trace>
  <inkml:trace contextRef="#ctx0" brushRef="#br0" timeOffset="101519.57">12482 6501 153 0,'0'1'44'0,"0"0"4"15,1 0 1-15,-1-1-23 0,0 0-1 16,0 0 0-16,0 0 3 0,0 2 1 15,0-2-1-15,0-2-3 0,0 2-2 0,0 2-2 16,0-2-3-16,1 1-2 0,-1-1-1 16,1 0 2-16,-1 0 2 0,1 2 2 15,-1-1 3-15,1 1 1 0,-1 3 2 16,2 1 0-16,-2 2-4 0,0 3-4 16,-2 0-3-16,0 6-3 0,1 4-3 15,-2 2-2-15,0 3-3 0,-1 3 0 0,1 4-1 16,1 0-3-16,1-2-2 0,-1 0-16 15,-1 0-6-15,2-4-10 0,2-2-11 16,-1-3-12-16,0-4-39 0,3-4-23 16,-1-3-49-16,0-3-116 0</inkml:trace>
  <inkml:trace contextRef="#ctx0" brushRef="#br0" timeOffset="101890.11">12020 6989 284 0,'-4'2'91'0,"0"1"7"0,2-1-5 15,0-2-33-15,2 1-1 0,-2-1-3 16,2 2-4-16,0-4-6 0,0 2-7 16,4 2-4-16,0-1-3 0,3 0-2 15,4 0-2-15,3 2-2 0,5 0-2 16,6 3 0-16,7-1-1 0,5 0-5 0,7 0-3 16,9 2-3-16,8-2-3 0,5 2-2 15,7-2-3-15,-1-2-3 0,2-2-5 16,0-2-6-16,-5-5-7 0,-4 0-8 15,-8-5-21-15,-6 0-21 0,-5 1-12 16,-4 0-83-16,-11-1-103 0,-5 1-226 16</inkml:trace>
  <inkml:trace contextRef="#ctx0" brushRef="#br0" timeOffset="104324.28">12263 7325 286 0,'4'-2'79'0,"-2"1"3"16,0 1-36-16,-2 0-8 0,-2 1-3 15,0-1-5-15,0 3-3 0,-2 2-2 0,-1-1-1 16,1 0-1-16,-2-1-2 16,2 0-3-16,0 2-3 0,-2-1-4 0,0 0-2 15,-2 3-3-15,-2-2-2 0,-1 3-2 16,-3 2 0-16,-3-2 0 0,-1 4 0 16,-3 0-1-16,-1-1 0 0,-1 4 1 15,0-1-1-15,1 2 0 0,2 2 0 16,3-3 0-16,3 3 0 0,3 1 0 0,2 0 0 15,5 1 0-15,2-3-1 16,6-1 1-16,2-2-1 0,6-1 0 0,4-3 4 16,3-1-8-16,3-3-4 0,4 0-9 15,0-4-10-15,1-2-10 0,2-2-12 16,-3-4-69-16,1-5-71 0,0-3-166 16</inkml:trace>
  <inkml:trace contextRef="#ctx0" brushRef="#br0" timeOffset="104545.47">12436 7403 380 0,'3'2'102'0,"3"1"8"0,-2 3-49 16,-1 1-2-16,0 4-4 0,-1 3-6 0,0 3-7 15,-2 4-6-15,0 0-9 0,0 3-7 16,1 2-7-16,0 0-7 0,-1 2 1 16,0-1-28-16,0 1-10 0,2-2-15 15,-2 0-14-15,0-5 19 0,0-1-96 16,-1-3-95-16,0-4-167 0</inkml:trace>
  <inkml:trace contextRef="#ctx0" brushRef="#br0" timeOffset="104810.21">12422 7478 421 0,'-7'-15'110'15,"2"2"9"-15,2 3-60 0,1 1-5 16,3 1-5-16,0-1-6 0,5 2-7 0,1 2-4 16,2-3-5-16,3 3-3 0,4 0-2 15,1 1-1-15,5 4-1 0,0 0-3 16,2 3-3-16,-1 3-4 0,-1 0-4 15,1 5-3-15,-5 1-6 0,-3-2-4 16,-5 2-4-16,-2 1-2 0,-4 1-2 16,-4 1-3-16,-3-2-3 0,-3 1-5 15,-6 1-10-15,-2 2-6 0,-4-2-8 0,-2-2-10 16,-6 2 98-16,1-2-171 0,-2 0-92 16,4-1-240-16</inkml:trace>
  <inkml:trace contextRef="#ctx0" brushRef="#br0" timeOffset="105070.77">12804 7385 389 0,'2'-2'103'16,"2"0"7"-16,1-1-44 0,2-2-21 15,2 2-2-15,5 1-1 0,0-1-2 16,4 0-6-16,4 2-5 0,-1 1-5 16,1 2-6-16,1 2-3 0,0-2-5 15,0-1-7-15,-3 0-7 0,-3 0-8 0,-1-2-17 16,-2 0-12-16,-3-1-11 0,-3 1-14 16,-4-1-71-16,-4-2-86 0,-4 3-184 15</inkml:trace>
  <inkml:trace contextRef="#ctx0" brushRef="#br0" timeOffset="105264.07">12997 7368 387 0,'0'2'109'16,"0"0"11"-16,1 4-52 0,0-1-4 16,0 5 1-16,1 1-4 0,-1 2-11 15,1 4-12-15,-4 1-10 0,1 3-10 16,-2 2-6-16,0 0-8 0,-2 2-9 15,0 0-8-15,1 1-3 0,0 0-33 16,1-1-9-16,0-2-12 0,2 0-75 0,-3-2-90 16,0-5-198-16</inkml:trace>
  <inkml:trace contextRef="#ctx0" brushRef="#br0" timeOffset="105458.65">12772 7785 388 0,'1'5'100'0,"2"0"10"0,0-1-45 0,2 1-16 16,4 1-1-16,3-1 0 0,2-2-6 15,6 0-7-15,3-2-10 0,2-1-9 16,3-1-6-16,-1 1-5 0,3-3-15 16,1-1-21-16,0-1-14 0,-2 2-21 15,-1-1-69-15,0-4-94 0,-1-5-196 16</inkml:trace>
  <inkml:trace contextRef="#ctx0" brushRef="#br0" timeOffset="106155.7">13853 6614 310 0,'1'-1'85'0,"0"1"5"0,-1 0-38 0,-1 0-10 16,1 0-1-16,-1 0-1 0,-1 1-1 16,1 1-2-16,-1 4-2 0,-2 0 0 15,-2 2-2-15,0 3-3 0,-2 2-7 16,-2 5-6-16,-2-1-4 0,-1 4-6 15,-2 0-6-15,-2 1-7 0,0 1-9 16,-3 0-9-16,1-4-11 0,2-1-12 16,-1-4-16-16,3-2-67 0,0-4-85 15,-3-2-180-15</inkml:trace>
  <inkml:trace contextRef="#ctx0" brushRef="#br0" timeOffset="106371.19">13590 6671 305 0,'9'-1'87'0,"2"0"7"15,0-1-31-15,1 3-18 0,3 2-2 16,-1 1-3-16,2 5-6 0,3 1-8 16,0 2-7-16,1 2-4 0,6 3-4 15,-1-1-3-15,3 4-4 0,2-1-7 16,-1 0-7-16,2-1-11 0,-2-1-12 15,-4-1-81-15,-3-2-88 0,-8-2-209 16</inkml:trace>
  <inkml:trace contextRef="#ctx0" brushRef="#br0" timeOffset="115605.07">14572 6675 191 0,'12'-2'58'0,"-5"-1"5"16,0-1 1-16,-4-1-29 0,-2 1 0 16,0 0 3-16,-1 2 2 0,0-1-1 15,-2 0-1-15,-1-1-3 0,0 3-3 16,-2 0-3-16,-2 1-5 0,-3 0-6 0,-1 1-4 15,-3 2-5-15,0 0-3 0,-4 0-4 16,0 1 0-16,-1 1-2 0,1 1-1 16,0 3 0-16,2 3-1 0,2 2 0 15,4 5 0-15,5 3 0 0,3 1 0 16,4 2-1-16,6 0 1 0,5 1 0 16,3-6-5-16,4-1-6 0,3-4-5 15,2-1-4-15,3-8-10 0,0 0-14 0,-2-7-60 16,1-5-68-16,0-3-161 0</inkml:trace>
  <inkml:trace contextRef="#ctx0" brushRef="#br0" timeOffset="115811.68">14808 6352 381 0,'-1'-2'97'0,"1"4"3"16,1 1-44-16,-1 5-11 0,1 2-2 15,1 3-2-15,0 6-1 0,1 2-3 16,-1 5-2-16,1 2-7 0,0 4-8 16,0 2-7-16,0 1-5 0,1 0-8 15,2 4-14-15,0-2-13 0,0-1-13 16,1-4-11-16,1-5-24 0,-1-3-61 0,0-2-83 16,1-4-163-16</inkml:trace>
  <inkml:trace contextRef="#ctx0" brushRef="#br0" timeOffset="116087.53">15053 6339 379 0,'0'-15'117'0,"0"5"10"16,0 4-20-16,1 3-51 0,-1 4-9 0,0 2-2 15,0 4-6-15,0 4-10 0,0 3-4 16,-1 6 0-16,2 3-3 0,-1 5 2 15,2 5-3-15,0 5-2 0,-1 2-8 16,0 3-5-16,1 1-2 0,-1-2-2 16,1 3-5-16,-1-2-7 0,2-6-8 15,-1-3-14-15,0-3-17 0,1-7-11 0,2-3-9 16,-1-6-5-16,2-5-6 0,1-4-60 16,1-9-67-16,3-3-156 0</inkml:trace>
  <inkml:trace contextRef="#ctx0" brushRef="#br0" timeOffset="116320.62">15299 6603 307 0,'-10'7'75'0,"-4"1"3"0,-2 0-46 16,-1 2-4-16,-3 1-2 0,1-1-4 15,0 0 1-15,-1-3-4 0,0 0-2 16,3-1-2-16,2 0-4 0,3-1-2 15,4 2 0-15,1 0-6 0,6 0 0 16,4 3-1-16,5 1-1 0,3 1 0 16,3 0 0-16,6 0 0 0,2-2-5 0,2 1-4 15,1-4-7-15,-1-2-6 0,1-3-9 16,3 2-12-16,-2-7-8 0,-1 0-2 16,0 0-33-16,1-3 1 0,-1-1-34 15,-1-1-56-15</inkml:trace>
  <inkml:trace contextRef="#ctx0" brushRef="#br0" timeOffset="116699.8">15530 6658 265 0,'-3'1'85'16,"-2"0"7"-16,0-1 1 0,-1 0-43 0,1-2-8 16,-3-3-6-16,-2 2-6 0,0 0-5 15,-1 0-5-15,-1 0-4 0,0-1-5 16,0 3-3-16,1 1-3 0,3 2-2 16,0 3-2-16,2 0-2 0,3 2-1 15,2 2 0-15,2 2 1 0,4 3 1 16,2 0 0-16,2 1 1 0,2 2 0 15,2 2 0-15,1 0 1 0,-1 2 0 0,-1-2 0 16,-3 2 0-16,-2-1 0 0,-4 1 0 16,-6-4 0-16,-4 0 1 0,-3-3 0 15,-5-1-2-15,-4-4-6 0,-2 0-9 16,-4-5-12-16,2-1-14 0,3 0-75 16,0-3-86-16,3-2-198 0</inkml:trace>
  <inkml:trace contextRef="#ctx0" brushRef="#br0" timeOffset="117769.87">15569 6798 310 0,'13'13'89'15,"0"1"6"-15,-3 4-14 0,0 1-32 16,-3 5-3-16,-3-1-3 0,-3 2-5 16,-3 0-8-16,-1 3-4 0,-1-1-7 15,-3-2-12-15,-1 1-4 0,1 1-4 0,0-3-6 16,-1-3-4-16,3-3-2 0,1-6-3 15,0-1 2-15,1-5-1 0,2-5 3 16,-1-1 5-16,2-6 3 0,0-5 3 16,0-2 3-16,2-6 3 0,0-9 2 15,2-4 3-15,3-5 2 0,2-3 0 16,2-3 1-16,3-2 6 0,0 2 1 16,2 8 2-16,0 4 2 0,-1 7 2 15,2 8-2-15,-2 6 1 0,-1 7-9 16,1 6-2-16,-1 3-5 0,-2 2-6 0,-1 4-2 15,-2 2-2-15,-2 1 1 0,-2 0-1 16,-4-1-3-16,-1 3-6 0,-2-2-12 16,-3-2-12-16,-1 2-8 0,-3-2-8 15,-2-2-9-15,-1-1-4 0,-1-3-5 16,1-2 4-16,2 0 4 0,1-4 1 16,5-1 7-16,4-2 13 0,5 0 17 15,3-3 20-15,4 2 16 0,3-2 15 0,3-1 13 16,0 0 6-16,6 0 0 0,2 1-3 15,0-2-4-15,2 1-1 0,2-4 1 16,1 0 0-16,-3-1-1 0,-6-5-2 16,-2 0-3-16,-5 0-3 0,-4-4-6 15,-5 1-5-15,-6 0-5 0,-3-2-1 16,-2 3-2-16,-5 3-2 0,-2 2-2 0,-3 5-2 16,-2 4-3-16,-1 5-1 0,-1 5-2 15,1 5-1-15,2 5 0 0,4 2-1 16,3 3-1-16,6 2 0 0,4-2 0 15,3 1 0-15,6-1-1 0,3-1-3 16,5-3-1-16,2-3-6 0,2-1-18 16,1-2-9-16,4-3-7 0,1-5-5 15,4-4-1-15,1-3-2 0,2-3 3 16,2-4 19-16,1-2 9 0,-2-1 7 16,-1-2 7-16,-3 0 9 0,-6 1 12 0,-5-1 9 15,-5 3 5-15,-5 0 4 0,-4 2 5 16,-7 3-3-16,-7 3-2 0,-3 3-6 15,-3 2-4-15,-1 2-5 0,-2 3-4 16,2 4-3-16,2 2-2 0,2 1-1 16,5 0-3-16,2 0-5 0,1-1 0 15,5 0-2-15,0-4 2 0,4-2 0 16,2-1 1-16,6-3 0 0,-1-1 0 0,3 1 1 16,2-1 0-16,2-1-1 0,1-4 0 15,0 1 0-15,-3 1 2 0,1-3 3 16,-1-2 4-16,-3 0 2 0,-2 2 3 15,-4-1 3-15,-2 1 5 0,-4-1 2 16,-3 3-1-16,-4 1-3 0,-5 2-3 16,0 2-2-16,-4 3-3 0,-4 2-5 15,0 1-3-15,-1 3-2 0,3 0-4 16,2 0-5-16,2 0-4 0,3-3-3 0,3 1-4 16,4-5 0-16,4-2 1 0,3 2 5 15,4-3 5-15,1-4 3 0,3 0 5 16,2-4 5-16,2 1 1 0,-1-4 1 15,1-4 3-15,-2-1 4 0,1-4 4 16,0 1 1-16,-3-4 0 0,-2-3 2 16,-1-2 1-16,-1-3-2 0,-3-6-3 0,-2 2-3 15,-1 0 1-15,-2 1 4 0,-1 7 2 16,-1 6 2-16,-1 4 0 0,0 11-3 16,0 4-1-16,-2 6-4 0,-1 4-4 15,-2 7-5-15,2 5-4 0,-1 6-1 16,0 7 1-16,2 3 0 0,2 2 1 15,1 3 1-15,4 0-19 0,0 0 2 16,3-5-18-16,3-3-16 0,1-3-16 16,1-4 78-16,5-4-173 0,0-5-92 15,0-1-276-15</inkml:trace>
  <inkml:trace contextRef="#ctx0" brushRef="#br0" timeOffset="118028.34">17019 6692 387 0,'-3'1'100'16,"1"0"10"-16,2-1-44 0,2 0-15 16,1-2-1-16,1 1 2 0,3 0-2 15,2-2-4-15,0 0-8 0,5 3-7 16,0-1-8-16,2 2-4 0,2-2-6 0,-1 1-6 15,2 0-6-15,1 1-9 0,0 0-6 16,1 0-17-16,1-1-19 0,-2-1-13 16,1 1 61-16,-3 0-144 0,0 0-99 15,-4-2-240-15</inkml:trace>
  <inkml:trace contextRef="#ctx0" brushRef="#br0" timeOffset="118216.9">17032 6861 432 0,'1'3'116'16,"6"-2"11"-16,5 2-71 0,3-4-5 15,5 1 2-15,2-3-1 0,4 0-12 16,2-1-17-16,2 0-11 0,1-3-7 16,-3 4-27-16,0-2-22 0,-1 3 5 15,0-2-100-15,-1-4-103 0,-7 0-239 16</inkml:trace>
  <inkml:trace contextRef="#ctx0" brushRef="#br0" timeOffset="120320.35">18017 6504 271 0,'0'0'76'0,"1"-1"6"15,0 1-26-15,0 0-14 0,0 0-1 16,0-1-3-16,-1 2 0 0,0-1-4 0,-1 0 0 16,0 0-3-16,0 0-5 0,-1 1-3 15,-1 1-6-15,-2-1-4 0,0 3-4 16,-4 4-4-16,-1 3-3 0,-2 3 0 15,-1 6-1-15,-1 2 0 0,1 3-1 16,3 1 0-16,5-1-1 0,4-3 0 16,3 1-1-16,5-5 0 0,5-2 0 15,2-2 0-15,3 0 1 0,0-5 2 0,1 1 0 16,-2-4 2-16,1-4 2 0,-5-4 3 16,-1-2 4-16,-3-2 0 0,-2-4 2 15,-2-3 0-15,0-1 1 0,-2-3-2 16,0-3-3-16,-2 1-1 0,-3-5-2 15,-2 1-1-15,0-1-1 0,-1-4-3 16,0 3-1-16,0 4-2 0,-1 2-3 16,-2 3-1-16,1 4-1 0,-1 5-2 15,-2 4-10-15,-1 2-8 0,2 0-6 16,1 2-7-16,3 0-7 0,3 1-11 0,3 1-11 16,3 0-53-16,5 0-67 0,4 0-162 15</inkml:trace>
  <inkml:trace contextRef="#ctx0" brushRef="#br0" timeOffset="120498.41">18333 6545 326 0,'3'9'98'0,"-2"-3"5"0,-1-2-2 0,1-2-62 16,-2-1-4-16,1 1 1 0,0-2-5 15,0-1-6-15,0 0-5 0,1-1-7 16,1-3-13-16,0-1-14 0,2-2-17 15,-2-2 105-15,2 1-197 0,-1 1-105 16,2-1-277-16</inkml:trace>
  <inkml:trace contextRef="#ctx0" brushRef="#br0" timeOffset="121088.89">18682 6384 297 0,'4'-4'88'0,"2"-2"9"16,-1 1-17-16,1-2-22 0,-1 3-4 15,0-1-2-15,-2 3-2 0,0 1-6 16,-2 0-5-16,-1-1-8 0,0 3-7 16,-2-1-6-16,-1 1-4 0,-3 0-5 15,-1 2-3-15,-2 1-2 0,-2 1-2 16,-2-2 1-16,-4 3-1 0,1-2-1 0,1 3 1 15,-1-4-1-15,3 0-1 16,2 2 0-16,2-1-1 0,5-1 0 0,1 1-1 16,2-1-1-16,-1 0 1 0,4 2 0 15,0 1 1-15,-1 0 0 0,0 0 0 16,0 4 1-16,-1 0 1 0,-2 1-1 16,-3 0-1-16,0-1 1 0,-2 1-1 15,-1 0 0-15,-3-1-2 0,0 0-1 0,2 1 0 16,0-3 0-16,2 0 1 0,0-3-1 15,4 1 1-15,2-3 0 0,-1-2-1 16,2 0 1-16,3-1 1 0,0 1 0 16,5-1 2-16,-1 0 1 0,4-2 2 15,4 3 3-15,1 0 0 0,3-1 0 16,-1 1 1-16,1 0 1 0,-1 4-1 16,0 1 0-16,-2 0 0 0,0 2-3 15,-2 3 1-15,-2 1-2 0,-1 3-2 16,-1-3-1-16,-1 2-1 0,-3-2-1 15,-1-1 1-15,-4-2 1 0,-4 0 0 0,-1-3 0 16,-4 1 1-16,-1-1-1 0,-2 2-1 16,-3-1-2-16,-1-3-3 0,-1-1-5 15,-2 1-5-15,0-2-6 0,0-2-7 16,0-2-6-16,3 1-8 0,2-2-7 16,2 1-12-16,2-1-64 0,4 0-78 15,-1-2-177-15</inkml:trace>
  <inkml:trace contextRef="#ctx0" brushRef="#br0" timeOffset="121829.38">17874 6988 286 0,'-2'1'73'15,"2"-1"5"-15,0 0-38 0,0 1-8 16,0-2 2-16,0 1 1 0,1 0-2 16,0 1-4-16,2-1-3 0,1 0-2 15,3 0-4-15,0 0-2 0,5 0 0 16,4 1-3-16,4 1 1 0,3-1 1 15,0 1 4-15,8 1 2 0,4-1 1 16,6 0 0-16,5-4 1 0,2 1-2 16,9 0-3-16,3 1-5 0,5-2-4 15,-1 0-3-15,-2 0-4 0,-6 2-5 0,-7-2-7 16,-10 0-13-16,-5-2-12 0,-11-1-18 16,-8 3-15-16,-5 0-64 0,-6-2-9 15,-3 3-72-15,-4 1-121 0</inkml:trace>
  <inkml:trace contextRef="#ctx0" brushRef="#br0" timeOffset="122136.9">18295 7218 384 0,'-1'2'100'15,"-1"0"12"-15,0-1-57 0,-1 4-4 16,1-2 3-16,1 1 1 0,-1 2-8 16,2 2-10-16,-1 5-8 0,1 1-7 15,0 1-4-15,0 3-4 0,0 2-5 16,-1 5-1-16,-1-1-2 0,-1-2-4 15,0-2-6-15,0-1-14 0,0-1-17 0,-1-3-16 16,1 0-11-16,1-3-82 0,1 1-97 16,3-2-207-16</inkml:trace>
  <inkml:trace contextRef="#ctx0" brushRef="#br0" timeOffset="123069.55">19593 6381 221 0,'0'0'59'16,"0"1"2"-16,0-1-20 0,2 1-10 0,-1 0-3 16,0-1 0-16,-1-1 2 0,0-1 2 15,-1 2 1-15,2-1-2 0,-1 1-2 16,-1-3-4-16,1 3-3 0,-1-1-3 15,2 2-2-15,-1-1-2 0,-1-2-2 16,-2 0-2-16,1 2-2 0,-2-2-2 16,-2 1 0-16,-3 0-3 0,-1 0 1 15,-7 1-1-15,0 2 1 0,-2 0 1 16,-5 4 0-16,-5 4-1 0,-2 3-1 16,-1 2-2-16,1 1 0 0,0 2-1 0,1-2-1 15,7 4 1-15,5-2 1 0,5 0-1 16,3 2 1-16,5 1-1 0,0 3 1 15,4 1 0-15,1-3-3 0,2 1 1 16,3-2 0-16,5-2 1 0,5-1 1 16,8-4-2-16,7-3 2 0,1-1-5 15,2-2-9-15,3-2-7 0,-2-5-8 0,-1-2-7 16,-5-3-13-16,-8-3-74 0,-1-2-73 16,-1-4-177-16</inkml:trace>
  <inkml:trace contextRef="#ctx0" brushRef="#br0" timeOffset="123264.03">19581 6565 341 0,'0'7'92'16,"1"0"6"-16,1 0-48 0,-1 4-2 16,1-1 2-16,-1 5-5 0,1 0-7 15,0-2-8-15,-1 3-6 0,2 0-6 16,-2-1-7-16,-1-2-3 0,1 1-3 15,-2-1-12-15,0-2-10 0,2-1-13 0,-2-1-12 16,1 0-81-16,0-2-92 16,-1-3-209-16</inkml:trace>
  <inkml:trace contextRef="#ctx0" brushRef="#br0" timeOffset="123469.91">19449 6617 295 0,'4'-3'90'0,"7"1"7"0,3-1-21 15,2-1-20-15,1 2-1 0,1 1-4 16,-2-1-11-16,4 2-9 0,-3 0-8 16,0-2-4-16,-1 1-15 0,2-2-16 15,2 2-17-15,0-2-2 0,1 1-89 16,1-3-93-16,0 0-219 0</inkml:trace>
  <inkml:trace contextRef="#ctx0" brushRef="#br0" timeOffset="129069.06">19600 6143 196 0,'-1'-3'59'0,"0"-2"6"0,-1 1-16 0,1 0-6 16,-1 0 0-16,2 2 0 0,0 1-3 15,0-1-1-15,2 1 0 0,-2 1 0 16,0 0 0-16,0 0 0 0,0 0-1 16,0 0 0-16,-2 0-4 0,1 1-4 15,0 3-2-15,0 5-3 0,-2 3-2 16,0 3-3-16,-1 5-2 0,1 7-1 15,-4 5-1-15,1 7-4 0,-3 1-4 16,-4 5-2-16,-2 4-3 0,-4 7-4 16,-1 0-14-16,-1 1-4 0,0 0-19 0,1-3-6 15,3-3-6-15,4-6-6 0,1-6-10 16,0-5 1-16,4-5-66 0,1-6-62 16,3-4-178-16</inkml:trace>
  <inkml:trace contextRef="#ctx0" brushRef="#br0" timeOffset="129588.82">20086 6311 227 0,'-1'0'75'16,"1"-2"6"-16,-1 1-4 0,2 2-36 16,-1-1 2-16,3 3 3 0,-1 1 2 15,1 0-1-15,0 4 2 0,1 3 3 0,-1 2 0 16,1 4-3-16,-2 2-8 0,2 2-8 15,-3 2-9-15,0 1-6 0,-3 1-7 16,1 3-4-16,-3-1-1 0,1 3-7 16,0-2-3-16,-2 0-5 0,2-3-10 15,2-1-17-15,-1-5-11 0,1-4-12 16,-1-4-7-16,2-2-77 0,-3-6-86 16,-2-3-185-16</inkml:trace>
  <inkml:trace contextRef="#ctx0" brushRef="#br0" timeOffset="130100.48">20045 6380 313 0,'4'-7'85'15,"4"0"8"-15,1 1-43 0,2 1-2 16,-2-2 3-16,2 1 4 0,1 1-3 15,0-1-4-15,1 1-3 0,0-1-2 16,2 1-5-16,-1 1-7 0,1 1-10 16,0 4-6-16,-1 2-5 0,-1 1-3 15,0 0-5-15,-3 4-1 0,1-1-2 16,-2 1-1-16,-1 0-4 0,-2 3-1 0,0-1-1 16,-4 0-3-16,-2 1-1 0,-2 3-1 15,-4-2 2-15,-3 1 2 0,-2-2 1 16,-1 0 3-16,-2-2 2 0,1-1 2 15,-1-4 3-15,3 0 0 0,0 0 4 16,3-4 3-16,3 1 2 0,1-1 0 16,2 0 1-16,2 1-2 0,0-2 0 15,1 1-3-15,3 2-2 0,1-1-2 16,2 2 1-16,1-1 0 0,5 3 1 0,1 0 0 16,1 2 1-16,2 2-1 0,0 0-1 15,-1 4 0-15,0-1-1 0,-2 0 0 16,-2 1-2-16,-3 1-1 0,-3 0 0 15,-1 2-1-15,-3-4 0 0,-1 2 0 16,-2 0 0-16,-2-1 0 0,-5 2 1 16,-3-2 0-16,-3-1 2 0,-7 1 0 15,-4-1-1-15,-6 0 0 0,-2 0-1 16,0-1-3-16,-1-2-5 0,1-4-4 0,1 1-5 16,2-7-10-16,5-2-11 0,2-5-10 15,3-2-7-15,7-4-5 0,7-1-78 16,6-3-85-16,4-1-192 0</inkml:trace>
  <inkml:trace contextRef="#ctx0" brushRef="#br0" timeOffset="132171.49">20597 6392 266 0,'0'1'73'0,"0"-2"3"0,1 2-29 15,-1 0-11-15,1-3 1 0,0 1 1 0,0-2-1 16,0 1 1-16,2 2 5 16,-2-2 3-16,-1 1 2 0,1 2-1 0,-1-1-3 15,0 0-1-15,0 1-5 0,0-2-7 16,0 3-7-16,0 4-5 0,0 0-2 16,0 5-2-16,0 4-3 0,1 4-1 15,-1 9-1-15,1 0 0 0,0 5-3 16,0 1-3-16,1 1-1 0,1-1-3 15,-1 0-3-15,0-1-4 0,1-5-4 0,1 0-5 16,-1-5-4-16,1-3-19 0,0-1-9 16,-1-6-10-16,-1-3-9 0,0-5-83 15,0-7-94-15,-1-2-213 0</inkml:trace>
  <inkml:trace contextRef="#ctx0" brushRef="#br0" timeOffset="132734.85">20922 6383 259 0,'3'1'83'0,"-2"-1"9"16,-2 0-17-16,1 1-15 0,0-1-1 15,-2 1 1-15,2-2-4 0,-1 2-7 16,1 1-5-16,0 1-5 0,1 1-3 16,1 1-5-16,0 4-5 0,0 5-4 15,2 2-5-15,1 2-2 0,-1 8-4 16,-1 0-2-16,2 5-4 0,-2-2-2 16,-1 2-4-16,0-2-3 0,0 0-5 0,-1-2-6 15,-1-2-10-15,-1-3-20 0,-2 0-13 16,0-3-6-16,-2-3-81 0,-4-1-94 15,0-3-207-15</inkml:trace>
  <inkml:trace contextRef="#ctx0" brushRef="#br0" timeOffset="133084.54">20877 6382 383 0,'5'-11'109'0,"0"2"11"0,3-4-38 16,2 1-27-16,2 0-2 0,1 0 4 16,3 2-3-16,2 0-11 0,0-1-10 15,0 2-4-15,0 1-5 0,0 1-5 16,-1 3-8-16,-3 2-5 0,0 4-2 0,2 3-3 16,-3 4-1-16,0 5-2 0,1 3 1 15,-1 1-1-15,0 2-4 0,-1-2-2 16,-2 0-4-16,-3 2 0 0,-5-4-3 15,-3-1-3-15,-5 1-1 0,-3-3 3 16,-7 0-2-16,-2-1-5 0,-2-2-7 16,-4 0-3-16,-4-1-5 0,1-4-7 0,-1 1-8 15,-1-3-11-15,4-2 37 0,3 0-85 16,4-3-69-16,10-1-167 0</inkml:trace>
  <inkml:trace contextRef="#ctx0" brushRef="#br0" timeOffset="133550.26">21591 6501 278 0,'4'-1'94'0,"-3"0"11"16,-1 1-4-16,0 0-37 0,-3-1-6 0,-5 1-1 16,-3 1-7-16,-1 0-11 0,-5-1-8 15,-5 1-8-15,-1 0-3 0,1 0-3 16,2 2-2-16,4-3-5 0,1 1-3 16,7 1-4-16,2-1-1 0,4 0-1 15,2 1-1-15,2 4 0 0,1 1 0 16,2 2 0-16,3 0 1 0,1 3 1 0,5 1 0 15,1 1 0-15,1 0-1 0,4-1 0 16,-1 1-1-16,-2-1 0 0,1-1 2 16,-4 0-4-16,-3 0 1 0,-1-1 0 15,-5 0-1-15,0-1-1 0,-4 0 0 16,-3-1-1-16,-4-1 3 0,-3 1 0 16,-4-1 0-16,-5-3 2 0,-7 0 0 15,-3-3 1-15,-1 0-1 0,0-2-1 16,0-1-2-16,0-1 1 0,4 0-5 15,4-1-6-15,2 2-16 0,2 0-9 0,1-1-8 16,5 0-12-16,4 0-80 0,-1 1-90 16,5-3-193-16</inkml:trace>
  <inkml:trace contextRef="#ctx0" brushRef="#br0" timeOffset="134200.63">19703 7092 201 0,'-14'7'58'0,"1"-1"3"0,2-2-9 16,2-3-19-16,1-1 0 0,4 1 4 15,1-1-1-15,3 0-4 0,2-1-4 16,1-1-2-16,4 1-5 0,-1 0-4 16,2-1-1-16,2 1 2 0,-3-2 5 15,1 1 5-15,0 1 3 0,-1 1 3 16,0-1 2-16,3 2 1 0,-1 1-1 0,5 2-1 16,4 0 0-16,4 0 1 0,8 0 0 15,14-1 2-15,11-2 0 0,12-1-1 16,12-2-3-16,16 0-4 0,15-4-5 15,11 2-5-15,3 1-6 0,9-2-4 16,5 2-3-16,1-1-2 0,-2-2-4 16,-2 3-2-16,-1-2-6 0,-9-1-3 15,-11-3-6-15,-13-3-5 0,-6 1-10 0,-15 2-9 16,-18-1-17-16,-15 1-20 0,-13 0 8 16,-16 1-100-16,-18 4-109 0,-16-1-241 15</inkml:trace>
  <inkml:trace contextRef="#ctx0" brushRef="#br0" timeOffset="156655.88">3360 6017 247 0,'7'2'70'16,"3"0"3"-16,-3-1-32 0,1 1-6 0,2-1-5 16,-1 0-5-16,0 1-8 15,1 0-3-15,1 4-3 0,3-2-2 0,3 1-1 16,3 2 0-16,2 1 0 0,5 2-1 16,4 2-3-16,5-1 4 0,9-2 7 15,7 1 0-15,9-2 0 0,6-3 0 16,7-5 0-16,8-6 0 0,7-6-3 15,4-4-8-15,2-2-2 0,2-2-1 16,0-3 0-16,2 0-2 0,-2 1-5 16,-5 5-7-16,-7 0-10 0,-7 1-19 15,-6 2-62-15,-8-2-76 0,-10 4-176 0</inkml:trace>
  <inkml:trace contextRef="#ctx0" brushRef="#br0" timeOffset="178916.27">24192 614 325 0,'-3'-6'93'0,"2"5"6"15,1-3-45-15,1 2 4 0,0 0-2 16,2 2-6-16,0-1-9 0,-1 3-5 0,0 3-4 16,1 1-4-16,-2 4-7 0,0 6-7 15,-1-1-3-15,-1 7-2 0,-3 5-3 16,2 3-3-16,-1 6-1 0,0 1 0 15,-1-2-3-15,2 4-11 0,0-5-12 16,0-5-9-16,1 0-11 0,1-5-13 16,0-3-79-16,-1-3-87 0,2 0-187 0</inkml:trace>
  <inkml:trace contextRef="#ctx0" brushRef="#br0" timeOffset="179298.96">24617 744 404 0,'-10'-10'97'0,"-1"1"5"16,-4 5-73-16,0-3 2 0,1 1 5 16,2 8 2-16,0-2-6 0,0 1-7 15,-1 6-3-15,3 1-3 0,-2 7-3 16,1 4-4-16,-1 3-4 0,1 8-3 15,1 1-2-15,5-2 0 0,2-2-1 0,3 2-2 16,7-3 1-16,3-2 0 16,5-3-1-16,2-2 3 0,4-4 1 0,7-2 2 15,0-3 5-15,1-7 3 0,-2 0 2 16,-1-6 2-16,1-4 1 0,-6-3 0 16,-4-5 0-16,-4-2-4 0,-3-3-3 15,-3 1-1-15,-6-4-3 0,-4-1-2 16,-7-1-6-16,-6-1-4 0,-7-2-5 15,-2-3 1-15,-7 1-6 0,-2 5-2 16,0 1-1-16,3 3-3 0,3 5-9 0,7 5-12 16,6 4-15-16,11 7-11 0,8 0-14 15,7 5-55-15,9-1-75 0,4 2-147 16</inkml:trace>
  <inkml:trace contextRef="#ctx0" brushRef="#br0" timeOffset="179463.34">24861 943 404 0,'0'0'111'0,"2"-1"7"15,4-1-70-15,1-1-4 0,2 2 2 16,3 0-9-16,6-1-18 0,4 0-17 16,2 1-15-16,4 0-10 0,5 0-11 15,3-2-19-15,0-2-67 0,-1 3-84 16,-1-4-178-16</inkml:trace>
  <inkml:trace contextRef="#ctx0" brushRef="#br0" timeOffset="179798.21">25671 858 395 0,'1'-7'111'0,"3"3"6"0,-2-4-57 0,0-2-6 16,0 3-1-16,-4-2-8 0,1 2-13 15,-3 1-10-15,-5 0-8 0,-5 4-4 16,-7 5-5-16,-4 1-2 0,-5 3-1 16,-1 4-2-16,0 4 0 0,5-1 0 15,6 1-2-15,7 2 1 0,5-1 1 16,11-1 0-16,7 0 1 0,3-1 2 16,4 0 1-16,5 0 1 0,1 1-1 0,2 0 0 15,-1 0 0-15,-4-1-1 0,-4 1-2 16,-2-4-1-16,-8-1-2 0,-7-4 0 15,-8 0-3-15,-8-3-9 0,-10-1-8 16,-3-1-8-16,-5-1-9 0,-2-3-7 16,3 1-17-16,0-3-68 0,6 1-76 15,6-3-181-15</inkml:trace>
  <inkml:trace contextRef="#ctx0" brushRef="#br0" timeOffset="179987.64">25846 607 426 0,'9'-6'122'16,"-4"3"3"-16,-2 3-62 0,-3 3-6 15,-3 5 1-15,-1 4-6 0,-1 4-17 16,0 1-7-16,1 9-2 0,-2 5-2 16,3 5-6-16,2 4-5 0,1-3-5 0,1 2-4 15,1 5-12-15,2-3-6 0,1-6-26 16,0-3-21-16,0-5 135 0,-1-1-227 15,-1 2-120-15,1-8-311 0</inkml:trace>
  <inkml:trace contextRef="#ctx0" brushRef="#br0" timeOffset="180835.62">25745 861 355 0,'0'-2'109'0,"1"-2"10"15,5 0-12-15,2 3-57 0,6-2 1 16,2 0 2-16,4-1-10 0,4 2-15 16,3 0-8-16,5 1-6 0,3 1-4 15,5 1-4-15,2 0-5 0,1 1-7 0,0 0-9 16,-2 3-13-16,-1-1-9 0,-4-1-8 16,-5 4-3-16,-4 0 0 0,-1-1 4 15,-3 1 8-15,-3-1 14 0,-5 1 9 16,-4-1 10-16,-2 0 10 0,-5-5 9 15,-2-1 4-15,-5-2 4 0,-3 0 6 16,-3-2 0-16,-3-1-2 0,-4-2-5 16,-4 5-6-16,-4 3-4 0,-1 5-5 15,-2 0-5-15,3 5-2 0,-2 2-1 16,3 3-3-16,3-1-3 0,5 3-4 0,5-2-1 16,6 2-1-16,4-4 1 0,6 0 1 15,4 0 2-15,2-2 3 0,3-5 3 16,4-2 3-16,1-2 2 0,0-1 1 15,2-4 2-15,1-2 5 0,3 0 2 16,-2-3 2-16,-2-3 2 0,-5-4 0 16,-2 1 0-16,-2-1-3 0,-5-3-3 15,-5 3-2-15,-2 1-2 0,-6 2-1 0,-2 7-2 16,-4-1 0-16,-3 6 0 0,1-2 0 16,0 8-2-16,1 2-2 0,4 3-1 15,4 1 0-15,6 2-1 0,4-2 0 16,6 5 0-16,4-6-1 0,6-2 0 15,1-1 2-15,5-1 0 0,1-6-1 16,3 3 1-16,0-3 0 0,2-3 3 16,-2-1 0-16,1-4 1 0,-2-4 1 0,-4 1 2 15,-1-6 2-15,-4-2 3 0,-5-4 1 16,-2-3 0-16,-1-2 3 0,-4-1 1 16,-3 0-1-16,-3 3 0 0,-2 3-1 15,-5 5-1-15,-2 5-1 0,-5 5-1 16,-1 6-1-16,-1 6-2 0,-1 5-2 15,0 4-1-15,1 6 0 0,2 1-2 16,2 6 0-16,4 5-1 0,2 2 0 16,-1 2 0-16,3 1-1 0,-1 2 0 0,1 4 0 15,-1-6-3-15,-1 1-3 0,-4-3-5 16,2-2-6-16,-5-1-8 0,-1-5-4 16,-3-5-5-16,-2-1-5 0,-3-6-1 15,-1-4 0-15,-3-4 5 0,-1-5 6 16,1-6 5-16,1-5 5 0,2-1 7 15,3-5 5-15,2-3 4 0,5-4 1 0,2 0 1 16,5-1 0-16,3 0 0 0,7-3 0 16,3-3 0-16,3 1 0 0,5 3-2 15,4 2 0-15,1 1-2 0,4 2-8 16,0 4-9-16,-1 5-10 0,3 1-15 16,-2 1 112-16,2 1-174 0,1 0-86 15,-1 4-227-15</inkml:trace>
  <inkml:trace contextRef="#ctx0" brushRef="#br0" timeOffset="181182.49">27018 1017 376 0,'-6'0'104'0,"0"2"11"16,2-2-53-16,3-1 2 0,4-2 1 16,4 0-10-16,3-2-12 0,6-1-5 15,5-1-12-15,4 0-9 0,1-1-4 0,-2 0-2 16,0-2-4-16,2 1-2 15,-6-3 1-15,0-2 0 0,-4-4 1 0,-1-3 1 16,-2 1 0-16,-3-1 2 0,-6 0 1 16,-3 1 0-16,-7 6 0 0,-9 5 0 15,-4 8 1-15,-8 4-1 0,-7 9 0 16,-5 7-1-16,-4 4-2 0,1 6 1 16,3-2-3-16,4 4-1 0,7 0-1 15,7-1-2-15,10-3 0 0,8 1-1 0,7-3 0 16,9 0 1-16,9-3 0 0,10-1 0 15,6 0 1-15,7-2 0 0,5 1-4 16,5-2-3-16,3-2-13 0,3-6-3 16,1-2-37-16,7-6-6 0,-1-3-108 15,-2-4-118-15,3-4-273 0</inkml:trace>
  <inkml:trace contextRef="#ctx0" brushRef="#br0" timeOffset="196409.28">25368 2528 261 0,'-1'1'71'0,"0"0"4"0,0-1-36 16,0 0-5-16,-1 0 1 0,1 3-3 15,-1-1-4-15,0 0-4 0,1-1-3 16,0 2-2-16,0-2-2 0,1 1-1 16,0-3-1-16,1 1-1 0,2 0 4 15,1 0 2-15,1-1 3 0,3-3 0 16,-1 2 0-16,3-3-1 0,1-2-2 0,4-3-4 15,-2-1-4-15,3 0-5 0,3 0 0 16,-3-1-2-16,3 1-2 16,1 3-1-16,-3-1 0 0,-1 0-1 0,-2 5 0 15,-5 1 0-15,-1 0-1 0,-1 3 0 16,-6 1 0-16,-1 4 0 0,-2 4 1 16,-1 0-1-16,-4 3 1 0,0 6-1 0,0 2 1 15,-1-1 1-15,0 2-1 0,2 3-1 16,1 5 0-16,4 3 0 0,1-1-1 15,1 1-5-15,4 4-6 0,1 2-5 16,0-4-9-16,1-4-8 0,2-3-8 16,-1-4-13-16,-1-2 19 0,-2-2-83 15,-2-3-75-15,-1 1-177 0</inkml:trace>
  <inkml:trace contextRef="#ctx0" brushRef="#br0" timeOffset="196723.23">25276 3018 260 0,'-2'4'75'16,"1"-1"5"-16,1 0-33 0,1-1 7 16,2 3 7-16,3-3 3 0,1 0-2 15,4-2 1-15,5 1 3 0,2-1-4 16,6-2-6-16,4 0-9 0,7-3-13 16,5 2-8-16,6-1-8 0,0-2-9 0,2 0-11 15,0 2-9-15,-1-2-28 0,-1 2-18 16,-4-2-99-16,-3 2-118 0,3 3-271 15</inkml:trace>
  <inkml:trace contextRef="#ctx0" brushRef="#br0" timeOffset="210429.34">27702 3276 187 0,'-5'0'51'0,"2"0"3"0,2 0-29 16,1-2 1-16,0 2 4 0,0 0 3 0,1 2-3 15,-1-2-1-15,0 0-1 0,0 0 0 16,0 1-1-16,0-2-1 0,-1 1-2 16,1-1-3-16,-1 0-2 0,-2 0-2 15,-1-1-2-15,0-1-3 0,-3 1-3 16,-1 0 0-16,-3 0-1 0,-2 0-1 15,-2 4-2-15,-1 0 0 0,-2 2-1 16,1 4 0-16,-2 1-3 0,3 0 0 0,2 2-2 16,3 3 0-16,4-2 0 0,5 1-1 15,4-1 0-15,5-2 0 0,2 2-1 16,5-1 1-16,0-4 0 0,3 1 0 16,2 0 1-16,2-3 0 0,0 1 0 15,-1-3 2-15,1-2-1 0,-2 2 1 16,-2-2 1-16,-2-2 1 0,-6 0 2 15,0-3 1-15,-2 1 2 0,-2 1 0 0,-2-1 1 16,-2 2 0-16,0-1-3 0,-1 1-3 16,0 5-1-16,-1-1-1 0,0 2-2 15,1 0-1-15,1 0-1 0,0 2-1 16,3 0 1-16,3-2 0 0,3 0-1 16,0-2 1-16,3 0 0 0,-1 0 1 15,1-1 2-15,-1-1 0 0,0-2 3 16,-2-3 2-16,0 2 2 0,-2-2 3 0,1-1 4 15,-2-2 4-15,-1-1 2 16,0-2 1-16,-2 3 0 0,-1-3 0 0,0 3-3 16,-1-2-6-16,-1 5-2 0,0 1-2 15,-1 3-4-15,1 1-2 0,-2 2-3 16,1 3 0-16,-1 5 5 0,-1 1-3 16,-1 3-1-16,2 1 3 0,-1 5 1 15,1 3-1-15,0 3-1 0,1-1 0 16,-1 3-3-16,1 0-4 0,-1 1-4 0,-2-5-9 15,0 0-7-15,-1-4-6 0,-3-3-5 16,0-3-3-16,-1-6-2 0,-2-1 0 16,-1 0 0-16,0-5-2 0,-1-2-10 15,1-4-48-15,-1-3-64 0,-1-3-147 16</inkml:trace>
  <inkml:trace contextRef="#ctx0" brushRef="#br0" timeOffset="210722.73">28150 3379 273 0,'5'0'85'0,"-1"0"7"15,-3 2-14-15,-2-2-29 0,-4-1-1 16,-1 0-1-16,-3 0-7 0,-4 1-8 15,-1 1-4-15,-3 2-7 0,0-1-4 16,-1 4-2-16,3 0-5 0,0 5-2 16,5-1-4-16,2 2-1 0,2 0 0 15,4 2 0-15,3 3 0 0,4 0-3 16,3-2 0-16,4-1-3 0,5 0-4 16,3-2-7-16,2-1-6 0,2-3-9 0,-2-4-4 15,1-2-5-15,1-2-9 0,-3-1 53 16,-3-5-115-16,0-3-75 0,-2-2-197 15</inkml:trace>
  <inkml:trace contextRef="#ctx0" brushRef="#br0" timeOffset="211175.58">28328 3048 369 0,'0'-3'103'0,"0"-1"10"0,0 2-50 16,0 1 0-16,0 1-3 0,2 0-4 15,-2 1-7-15,1-1-9 0,-1 1-8 16,0 0-10-16,0 4-4 0,-1 0-4 16,-1 7-4-16,-1 5-4 0,-2 6-2 15,-1 5-1-15,-3 4 0 0,1 1-1 0,-1 2-1 16,0 1-2-16,3-2-2 0,1-1-1 16,3-4-2-16,3 0 0 0,2-1-1 15,4-1-1-15,2-3 1 0,1-3 1 16,1-5 1-16,1-2 0 0,0-5 1 15,1-2 1-15,2-4 1 0,2-4 1 16,1-1 0-16,0-4 1 0,0-2 1 16,0-2-1-16,-2-4 1 0,0-1 1 15,-6-4-1-15,-2 2 0 0,-2-1 1 0,-3 5 2 16,-3 2 0-16,-2 4-1 0,-5 3 1 16,0 9 0-16,-4 0 0 0,-2 3 0 15,-3 2-3-15,2 4 1 0,1 0 0 16,2 4-1-16,2-4 1 0,4 1-1 15,5 2 0-15,3-2 0 0,2-1 1 16,5 2-7-16,3-3 0 0,4 0-3 0,3-2-3 16,3-1-9-16,3-3-14 0,2-2-14 15,3-4-2-15,0-1-15 0,-1-4 71 16,1-5-139-16,-5-3-82 0,-3-3-207 16</inkml:trace>
  <inkml:trace contextRef="#ctx0" brushRef="#br0" timeOffset="211511.75">29124 3070 374 0,'0'-5'103'16,"0"2"7"-16,0 2-54 0,0 0 1 0,0 2-2 16,0 2-3-16,0 3-7 15,-4 5-5-15,-1 6-3 0,-1 7-4 0,-2 3-3 16,-2 3-4-16,-2 5-6 0,0 3-5 16,1 2-4-16,0-1-4 0,2-2-5 15,3 1-2-15,0 2-4 0,3-3-4 0,2-3-8 16,1-4-8-16,0-2-13 15,0-2-14-15,0-2-10 0,-1-4-17 0,-1-1-67 16,-1-7-87-16,0-4-185 0</inkml:trace>
  <inkml:trace contextRef="#ctx0" brushRef="#br0" timeOffset="211801.58">28892 3390 344 0,'1'-7'95'0,"2"2"5"16,2-1-51-16,5 1 5 0,2-1-2 0,2 1-2 16,2-1-10-16,3 1-6 0,4 2-5 15,0-1-4-15,1 2-8 0,2 0-5 16,2 3-4-16,1 2-4 0,-2 2-2 16,-5 1-2-16,-2 0-1 0,-5 1 0 15,-2 1-3-15,-4 2-1 0,-4 0-1 0,-2 2 1 16,-3 1-1-16,0 1 2 0,-1 2 2 15,-2 0 2-15,0-1 2 0,1 1 1 16,0-2 1-16,1-2 1 0,1 0-2 16,1-3-1-16,1-3-1 0,1 0-6 15,3-2-10-15,2-2-18 0,0-2-10 16,2-1-19-16,2-2-66 0,-1-1-88 16,2-3-183-16</inkml:trace>
  <inkml:trace contextRef="#ctx0" brushRef="#br0" timeOffset="211978.82">29300 3178 352 0,'-6'-2'88'0,"0"3"2"16,3-1-58-16,2 6-4 0,1-10-2 16,1 3-2-16,1-5-8 0,1 0-11 15,3 0-10-15,-2-2-13 0,2 4-17 0,3-1 0 16,-2 0-62-16,2 5-67 0,0 1-143 15</inkml:trace>
  <inkml:trace contextRef="#ctx0" brushRef="#br0" timeOffset="212631.98">29430 3285 290 0,'4'17'81'16,"-1"3"5"-16,-1-3-36 0,1 3 0 0,-3 1-4 16,1-3-2-16,-2 2-11 0,-2-2-5 15,0-2-4-15,0 0-8 0,-2-4-6 16,1-1-5-16,0-2-3 0,-1-2-1 15,2-2 0-15,1-1-1 0,0-2-1 16,1-1 1-16,1-2 1 0,-2-1 2 16,4 1 1-16,0-3 1 0,0-3 1 15,2-1 2-15,2-3 2 0,0-1 0 16,3-3 0-16,0-2-1 0,1 2 1 16,0 1 2-16,-3 2-1 0,-1 1 0 15,-1 4-1-15,-1 2-2 0,-2 3-3 0,-2 4-2 16,0 1-2-16,1 2-1 0,-1 3-2 15,1 1 0-15,-1 2-1 0,1 0-1 16,1 0 1-16,1-1-3 0,1-2 0 16,1 0 3-16,3-1-7 0,2-2 3 15,1-1 1-15,1-1 3 0,0-3 1 16,3-2 1-16,1-2-2 0,0 0 6 0,-3-5 0 16,1 1 3-16,2-4 0 0,-2 1 2 15,-2-2-1-15,-1 3 0 0,-2-1 2 16,-2 4 1-16,-2-1-2 0,-2 4-2 15,-3 4-3-15,-1 3 1 0,0 1-1 16,0 2-1-16,0 1-2 0,1 2-1 16,2 0 2-16,1 0 2 0,0-2 0 15,4-1 0-15,0-1 0 0,-1 0 0 0,5-1 1 16,-1-1-1-16,2-2 0 0,2 1 0 16,2-4 0-16,-1 0-1 0,2-2 0 15,-2-2 0-15,-1-1 0 0,-1-3 1 16,-3 0 2-16,-1-3 1 0,-3 1 1 15,-1 0 2-15,-3 0 0 0,-2 1 1 16,-3 2-2-16,-3 2 0 0,-2 6-2 16,-3 2 0-16,1 4-1 0,-4 2-1 15,1 2-1-15,1 4 0 0,1 2 0 0,5 0-1 16,2 1 1-16,5 1-1 0,5 0 0 16,4 3-2-16,3-3-1 0,3 0-2 15,4 2-9-15,0-3 0 0,3 1-5 16,0-2-13-16,1 0-13 0,-2-3-11 15,-1-2-6-15,-2-4-8 0,-2-1 75 0,-6-4-143 16,-8-3-79-16,-5-2-211 16</inkml:trace>
  <inkml:trace contextRef="#ctx0" brushRef="#br0" timeOffset="213114.2">27728 3874 254 0,'-11'-1'70'0,"1"-1"5"0,3-2-34 0,2 3-3 16,2-1 4-16,3 2-2 0,-1-1-5 16,2 1-1-16,2 1-1 0,4 0 0 15,0 1-1-15,4 2 0 0,3-1 1 16,2 1-1-16,3 1-4 0,0-1-5 16,3 2-4-16,1-3-6 0,-1 0-5 15,2 0-6-15,-2 0-7 0,0-2-12 16,-2-2-12-16,0 0-12 0,-4-1-12 0,2 1-21 15,-4 0-55-15,-2-1-77 0,-1 3-157 16</inkml:trace>
  <inkml:trace contextRef="#ctx0" brushRef="#br0" timeOffset="213313.72">27730 4010 281 0,'10'3'86'0,"3"-1"6"0,2 1-31 16,2-1-11-16,3-1 1 0,1 0-9 15,2 0-12-15,3-1-9 0,0 0-9 16,-2-1-18-16,2 2-15 0,0-2-83 16,-2-1-87-16,-2 2-213 0</inkml:trace>
  <inkml:trace contextRef="#ctx0" brushRef="#br0" timeOffset="-214415.77">28246 3881 246 0,'5'1'71'0,"-2"-1"4"16,-1-3-31-16,0 5-2 0,-2-2 3 15,1 0-4-15,-1 0-8 0,0-2-3 16,2 4-4-16,0-1-4 0,1-2-4 16,1-1-3-16,3 0-1 0,3 1 0 15,1 0-1-15,2 0 0 0,3 0 1 16,3 2-1-16,2 1-1 0,1 1 0 0,1 3-3 15,0-3-2-15,1 3-3 0,-4-3-2 16,-2 1-3-16,-2 0-4 0,-5-3-5 16,-4 2-4-16,-1 1-1 0,-9 2 0 15,-1 2 1-15,-6 1 2 0,-2 3 4 16,-2 2 4-16,-4-1 4 0,0 1 2 16,1-1 0-16,2 0 0 0,1 0 0 15,1 3 0-15,2-1-1 0,3-1 0 16,3 2 0-16,0 1-1 0,3 1-1 0,2-4-1 15,3-1 1-15,3-4 0 0,1 0 1 16,7-3 1-16,2-1 1 0,4-5 1 16,3-1 0-16,4-4 0 0,3-4 0 15,3 2 0-15,-3-4-1 0,0-2 0 16,-2-2 2-16,0 2 1 0,-6-3 1 16,-4 5 0-16,-5 0 2 0,-3 2 4 0,-3 1 4 15,-2 5 0-15,-4 1-3 0,-1 2-2 16,-4 2-1-16,-2 5-2 0,-1-2-4 15,-1 5-6-15,-1-1 0 0,1 4 2 16,-1 1 0-16,3 2 0 0,4-1 0 16,1 0 0-16,2-2-2 0,0-1-1 15,4-1 1-15,0-3 2 0,5-1 1 16,1-3 2-16,3-1-1 0,3-3 5 0,1-1 1 16,1-3 2-16,0-1-2 0,-3-1 1 15,-2-3 1-15,-2-6-1 0,-3-2 0 16,-4-5-3-16,-1 2-2 0,-5-3-2 15,-3 0-1-15,-5 1-2 0,-5 6-3 16,-3 4-4-16,-5 6-5 0,-2 1-5 16,-1 1-7-16,1 3-7 0,2-1-7 15,3 1-5-15,4 2-5 0,4 0-6 0,6 0-10 16,5 2-47-16,5 0-64 0,5 1-147 16</inkml:trace>
  <inkml:trace contextRef="#ctx0" brushRef="#br0" timeOffset="-214157.18">28997 4028 259 0,'0'3'78'15,"-2"-3"5"-15,-4 1-16 0,1 1-33 0,-3 2 3 16,-2 2-2-16,1 3-10 0,2-2-7 16,0 3-4-16,4-1-4 0,3 2-3 15,4 1 0-15,5-3 1 0,3-3 1 16,2 3 2-16,5 0 2 0,1-3 1 15,2 0 1-15,-1-4 4 0,0-1-3 16,-1 1 3-16,-1-7 0 0,-4-1 0 16,-3 0 2-16,-4-6-1 0,-4-1-6 15,-3-2 0-15,-4-1-6 0,-3 5-4 16,-5-2-3-16,-2 1-6 0,-4 2-4 16,-5 2-9-16,0 2-8 0,0 1-7 0,0 0-9 15,3 1-14-15,4 3-71 0,4-1-83 16,5 2-182-16</inkml:trace>
  <inkml:trace contextRef="#ctx0" brushRef="#br0" timeOffset="-213850.85">29269 4053 336 0,'-4'2'88'0,"-1"-1"5"0,-2 1-53 16,-2 0-1-16,2 2 0 0,-1 0-10 15,1 1-9-15,4 3-5 0,3-2-4 16,2 1-1-16,5 2 1 0,2-2 2 16,3-2 2-16,1-1 2 0,2 3 2 0,2 0 2 15,-1-7 1-15,1-3-2 0,-2 3-1 16,-2-3-1-16,-2-1 0 0,-2-6 0 16,-5-1-3-16,-2 0-3 0,-4-2-4 15,-4-1-4-15,-3 0-5 0,-7 0-2 16,0 3-6-16,-5 0-3 0,-2 5-5 15,2 0-11-15,1 2-6 0,3 0-9 0,5 2-6 16,3 0-9-16,6 2-10 0,3 1-6 16,2 1-38-16,4 2-56 0,0 0-126 15</inkml:trace>
  <inkml:trace contextRef="#ctx0" brushRef="#br0" timeOffset="-213418.19">29581 4035 376 0,'2'1'106'0,"-2"0"4"16,0-2-53-16,-1 2-13 0,0 0 1 15,-1 4-8-15,-3 0-13 0,1 5-8 16,-3 2-3-16,2 6-3 0,-3 1-1 16,1 4-2-16,2 0-2 0,0-2-1 15,0 0-12-15,1-1 0 0,0-4-2 16,0-3-4-16,1-3-2 0,0-2 0 0,0 1-2 15,1-6 6-15,1-1-2 16,1-2 3-16,-1-1 4 0,2-5 0 0,0-1 2 16,-1-4 1-16,2-2 3 0,1-5 5 15,1-5 1-15,1-6 2 0,4-2 0 16,1 0 7-16,2 2 2 0,0 0-1 16,1 5 2-16,2 4 2 0,-2 10-1 15,-2 4 1-15,0 3-5 0,1 5-2 0,1 1 1 16,1 3-5-16,-3 1-2 15,0 2-3-15,0 0 1 0,-1 1-3 0,-3 0-4 16,-1-1-4-16,-4 3-8 0,-1 0-7 16,-1-2-6-16,-2 0-10 0,-5-2-6 15,-4-2-6-15,-4-1-10 0,-2-4-26 16,-3-3-23-16,-3-3-57 0,1-1-120 16</inkml:trace>
  <inkml:trace contextRef="#ctx0" brushRef="#br0" timeOffset="-213159.26">29992 3944 328 0,'-2'1'87'0,"-4"1"6"0,-4-1-50 16,-4-1 5-16,-3 2-1 0,-2 0-8 15,-2-2-9-15,2 1-4 0,3 1-6 16,3 0-6-16,3-1-6 0,5 4-2 15,3-1 0-15,3 4 0 0,4 2 1 16,-1-3 1-16,3 3 1 0,3 2 0 16,-1 4 1-16,0-1-1 0,1 2-1 15,-1 2-3-15,-2 0 0 0,-1-1-6 16,-3 0-1-16,-2-6-5 0,-3 0-4 16,-3-2-4-16,-3-6-8 0,-1 2-8 0,-4-5-4 15,-4 0-11-15,-4 2-71 0,-6-4-81 16,-3-1-187-16</inkml:trace>
  <inkml:trace contextRef="#ctx0" brushRef="#br0" timeOffset="-212770.45">28173 4349 284 0,'1'0'83'0,"0"2"8"16,2 1-30-16,2-3-16 0,1 2 5 15,4 1 4-15,3-2-5 0,5-2-4 16,4-1-6-16,6 0-2 0,10 1-5 15,6-1-5-15,10-3-7 0,7 5-7 16,9-1-5-16,5 2-2 0,6 3-3 16,6 0-1-16,9 0-3 0,-3 5-4 15,1 0 0-15,3 1-4 0,-1 2-3 0,0-2-3 16,-5-1-4-16,-14 1-4 0,-4-3-2 16,-10-1-5-16,-12-1-4 0,-13-4-5 15,-11-3-14-15,-15-3 91 0,-9-1-149 16,-12-3-82-16,-8-4-220 0</inkml:trace>
  <inkml:trace contextRef="#ctx0" brushRef="#br0" timeOffset="-212491.93">28933 4408 308 0,'-2'-2'98'0,"2"2"11"15,0 0 0-15,1 3-61 0,0-2 1 16,-1 3 2-16,1 3-6 0,2 0-12 16,-2 4-8-16,0 5-4 0,-1-1-5 15,0 1-4-15,0 1-6 0,1 0-4 16,0 2-6-16,0-3-6 0,2 0-11 15,1-2-16-15,-1 2-9 0,1-1-8 0,0-2-77 16,0-4-88-16,1-3-191 0</inkml:trace>
  <inkml:trace contextRef="#ctx0" brushRef="#br0" timeOffset="-212170.13">29176 4506 286 0,'-4'2'82'0,"-1"1"5"0,-1 1-28 0,-2 0-22 16,2 2 2-16,-2 0-1 0,3 2-11 15,-1 2-8-15,3 1-4 0,1 1-5 16,2 0-4-16,2 1-2 0,3 0-1 16,4-1-1-16,2-1 3 0,0-3 3 15,1-3 3-15,1 1 6 0,2-5 3 16,-1 0 3-16,-1-2 3 0,0-1 0 15,0 0 1-15,-1-3 2 0,-2-2-2 0,-3-2-1 16,-3-2-1-16,-3-6-5 0,-2 1-4 16,-7-3-5-16,0 4-6 0,-4 1-5 15,-3 2-5-15,-3 2-6 0,-5 5-5 16,-1 2-12-16,0 0-13 0,-2 3-13 16,2-1-11-16,-1 2-79 0,3 1-90 15,5 2-204-15</inkml:trace>
  <inkml:trace contextRef="#ctx0" brushRef="#br0" timeOffset="-211610.12">27785 4674 263 0,'-1'1'75'0,"1"0"3"15,1 0-32-15,2 1-2 0,0-1 1 16,1 4 0-16,1-1-4 0,2-1 1 0,2 1 3 16,2-1-3-16,1 0-4 0,1 1-7 15,2-4-5-15,1 0-7 0,0 0-6 16,2 0-6-16,-3-3-6 0,1 1-12 15,1 0-10-15,0 1-13 0,3 0-9 16,-1-1-15-16,-1 2-72 0,0 0-83 16,-3-2-178-16</inkml:trace>
  <inkml:trace contextRef="#ctx0" brushRef="#br0" timeOffset="-211439.02">27800 4883 247 0,'10'2'78'0,"3"-3"6"16,6 0-24-16,2-2-22 0,3-1 0 15,-1-2-5-15,3-2-18 0,3-1-17 0,-3 2-26 16,1-1-59-16,1-1-69 0,0-1-164 16</inkml:trace>
  <inkml:trace contextRef="#ctx0" brushRef="#br0" timeOffset="-210839.11">28288 4753 306 0,'7'-6'81'15,"1"3"6"-15,2-2-46 0,1 3 4 16,2 1 5-16,2 0-3 0,0 0-5 0,1 2-3 16,2-1-4-16,0 2-4 15,0 3-8-15,-2-2-5 0,0 1-6 0,-3 2-5 16,0 2-5-16,-3 0-5 0,-4 2-6 16,-1 0-1-16,-4 2-2 0,-3 2-1 15,-5 1 0-15,-4-2 1 0,-2 2 1 16,-3 1 4-16,-4 0 0 0,0-1 0 15,2-1 1-15,-1 0 1 0,4 1 1 16,3-3 0-16,3-3 1 0,4 2-1 16,4-4 1-16,4 1 0 0,2 0 1 0,3-5 1 15,2 0 0-15,4 2 2 0,2-4 1 16,3-1 3-16,-1-1 0 0,2-1 0 16,0 0 1-16,0 0 2 0,-5-1-1 15,-1 2 0-15,-2-1 0 0,-3 0 0 16,-2-1 0-16,-4 2 0 0,0 0-2 0,-2 0-1 15,0 0 0-15,2-1-2 0,-1 0-1 16,1 1-1-16,-1 0-1 0,1 0 1 16,1-1 1-16,-1 1 0 0,-1 0 1 15,0 0 1-15,2 0 1 0,-3 0 1 16,0-1 0-16,0 1 0 0,0 1 1 16,0-1-1-16,0-1 0 0,0 1-2 15,0-1 0-15,1 1-1 0,0 0-2 16,-1-1 0-16,-1 1-1 0,1 1-1 15,-1-1 0-15,1 1 0 0,-1 0 0 16,0-1 0-16,0 1-2 0,1-1-3 0,-1 0-5 16,0-1-8-16,0 1-11 0,0-3-14 15,1 0-77-15,-1-1-85 0,1 1-199 16</inkml:trace>
  <inkml:trace contextRef="#ctx0" brushRef="#br0" timeOffset="-210437.88">28708 4918 241 0,'0'-5'75'15,"-2"1"5"-15,1 1-17 0,0 1-24 0,-2 0-3 16,0-1-1-16,-2 5-7 0,1-1-7 15,-2 0-5-15,2 3-1 0,0 0-1 16,-1 3-2-16,3 3-2 0,-1-2-1 16,3 1-2-16,1 4 1 0,1-3 0 15,1 3-1-15,3-5 1 0,2 1 0 16,1 1 0-16,2-4 1 0,3 1 0 16,0-3-1-16,1 0 0 0,2-1-1 0,-1-3-1 15,0-1 0-15,0 0-1 0,-2-4 1 16,-1 2 0-16,-2-5-1 0,-2 2 2 15,-3-3 1-15,0-2-1 0,-5-2-1 16,-1-1 0-16,-3-3-4 0,-2 3-4 16,-3-2-6-16,-6 3-6 0,-2-1-8 15,-4 6-4-15,-3 0-8 0,0 4-6 16,1 1-8-16,3 4 189 0,2 1-250 16,4-1-94-16,4 4-291 0</inkml:trace>
  <inkml:trace contextRef="#ctx0" brushRef="#br0" timeOffset="-210105.72">29007 4954 241 0,'-3'-1'71'0,"-1"2"2"0,0 0-16 0,-1-1-30 15,-1 3 5-15,0-2 0 0,2 2-10 16,0 1-5-16,0 3-4 0,3-1-1 15,1 2-3-15,3 1 0 0,3 0 2 16,2 0 2-16,1-2-1 0,5-3 4 16,2 1 1-16,3-1 1 0,1-3-1 15,3 0 2-15,2-1 2 0,-4 0 2 0,-2 0 0 16,-2-2 0-16,-5-1 1 0,-4-1 0 16,-3-3-3-16,-4-3-4 0,-6 0-5 15,-3-2-3-15,-4 1-4 0,-5-2-3 16,-5 2-5-16,-3 0-7 0,-3 2-10 15,2 1-8-15,2 1-8 0,5 0-10 16,2 3-10-16,6 0-18 0,6 2-52 16,5 0-68-16,3 4-155 0</inkml:trace>
  <inkml:trace contextRef="#ctx0" brushRef="#br0" timeOffset="-209860.75">29388 4959 365 0,'3'-1'100'15,"-1"2"7"-15,1 0-52 0,-2 1-1 16,-1 2 2-16,-1 4-9 0,-3 0-10 16,1 3-6-16,-1 0-6 0,-2 4-7 15,2 1-5-15,-1 1-4 0,0 2-4 16,2 2-6-16,-2-1-9 0,2 3-9 15,1-3-10-15,-2-2-12 0,0 1-15 16,2-6-76-16,-4-1-87 0,-2-2-196 16</inkml:trace>
  <inkml:trace contextRef="#ctx0" brushRef="#br0" timeOffset="-209601.14">29393 4897 369 0,'5'-12'102'0,"1"3"8"0,1 3-55 0,1 0-2 16,0 3 5-16,-1-1-3 0,1 3-9 15,0 2-9-15,1-1-6 0,0 1-6 16,0 3-4-16,-1 2-6 0,2 2-4 16,0 2-3-16,0 0-5 0,1 3-2 15,1 0-4-15,-1 3-5 0,-2-1-4 16,-3-1-5-16,-2 0-6 0,-7-2-4 15,-1-1-6-15,-6-3-6 0,-2-3-2 0,-3-2-2 16,-4-2-2-16,1 0-6 0,-1-4 135 16,-1 1-192-16,2-5-83 0,-2 2-252 15</inkml:trace>
  <inkml:trace contextRef="#ctx0" brushRef="#br0" timeOffset="-209232.27">29889 4847 271 0,'8'0'86'15,"-2"0"9"-15,-2-2-27 0,-2-1-10 16,-2 1 2-16,-3-2-4 0,-1 1-11 16,-2-2-8-16,-2 2-9 0,-3 0-5 15,-4 0-7-15,0 2-3 0,0 0-3 0,0 2-3 16,2 0-3-16,1 2-1 0,5 0-1 15,2 0-1-15,3 3 1 0,2 0 0 16,2 2 0-16,3 2 1 0,0 0-1 16,3 3 0-16,0 1 0 0,3 1 0 15,0 2-4-15,0 0 0 0,0-1 0 16,-1 0 0-16,-1-1 0 0,-3-4-1 16,-2 1-2-16,-2-4 1 0,-2 0-1 15,-3 1-1-15,-5-5-1 0,-5-3-4 16,-5-2-6-16,-6-1-6 0,-2-2-7 0,-6-1-7 15,-2-6-11-15,0 0-72 0,-3 1-77 16,0-1-180-16</inkml:trace>
  <inkml:trace contextRef="#ctx0" brushRef="#br0" timeOffset="-205937.58">27666 5584 233 0,'0'-1'69'0,"0"0"4"16,0 1-20-16,0-1-15 0,0 0-2 16,1 0 1-16,0-1-5 0,1 0-5 15,-1 0-2-15,0 0 1 0,-1-1-1 16,1 2 1-16,-1-2-3 0,-1 1-3 0,-1-1-2 16,-1 0-4-16,-5-1-5 0,-3 2-5 15,-4 1-4-15,-5 1-2 0,-4 5-2 16,-2 1-3-16,0 5-1 0,3 2 1 15,4 1-1-15,3 1 0 0,5 0 0 16,8 0 1-16,8 2 3 0,2-5 0 16,6-1-2-16,5 1-4 0,4-3-5 15,4-3-3-15,3-3-6 0,-2-1-16 16,1-4-57-16,0-1-2 0,-3-4-54 0,-2-3-106 16</inkml:trace>
  <inkml:trace contextRef="#ctx0" brushRef="#br0" timeOffset="-205707.34">27863 5265 344 0,'-2'-1'90'0,"3"3"8"0,0 2-32 0,0 2-28 16,1 5 4-16,1 4 5 0,1 3-2 15,-3 4-8-15,0 7-7 0,-2 3-6 16,-2 5-7-16,-2 1-5 0,0 5-8 15,-1 0-8-15,0 2-6 0,1-3-8 16,0-4-10-16,-1 0-12 0,3-6-12 16,1-2-18-16,0-6-52 0,-1-1-75 0,0-4-156 15</inkml:trace>
  <inkml:trace contextRef="#ctx0" brushRef="#br0" timeOffset="-205475.65">28032 5314 395 0,'1'2'104'16,"1"-2"8"-16,-2 4-36 0,2 3-31 0,0 1 2 16,-1 5 4-16,0 3-3 0,-1 3-9 15,-1 5-8-15,-3 2-8 0,-2 5-7 16,0 3-6-16,-1 1-6 0,1 3-7 15,0 0-6-15,1 0-7 0,3 0-12 0,-1-3-17 16,2-1-14-16,1-6-14 16,-1-3-66-16,3-3-84 0,1-5-183 0</inkml:trace>
  <inkml:trace contextRef="#ctx0" brushRef="#br0" timeOffset="-205237.31">28291 5522 328 0,'-7'3'90'0,"-5"3"5"16,-4 1-40-16,-2 3-18 0,0 1 1 15,-2 1 1-15,1 1-7 0,-1 1-7 16,2-2-6-16,4 3-2 0,1-3-4 16,1-1-2-16,3 2-3 0,3-4-2 15,2 1-3-15,1-1-1 0,1-2-4 16,2 2-5-16,3-2-5 0,3 2-7 15,3-1-6-15,5-3-10 0,4 1-13 0,3 0 74 16,4-3-135-16,3-2-79 16,2-5-211-16</inkml:trace>
  <inkml:trace contextRef="#ctx0" brushRef="#br0" timeOffset="-204948.88">28667 5632 379 0,'-5'-2'98'0,"-3"0"6"0,-3 1-55 0,-3 0-7 16,-4-2 6-16,-4 1-3 0,-1 1-9 16,1 2-7-16,0-1-6 0,3 2-6 15,1-2-7-15,4 5-6 0,4-1-5 16,3 4-1-16,3 0 1 0,3 5 0 16,2 1 1-16,3 4 0 0,2 1 1 15,1 3 1-15,1 0-2 0,2 2-4 0,0-1-8 16,-3 1 1-16,-2-4-4 0,-2-2-4 15,-3-1-1-15,-3-4-4 0,-5-1 1 16,-1-2 3-16,-4-5-4 0,-1 0-2 16,-2-2-4-16,-2-2-11 0,0-5-61 15,-1-2-69-15,-2-4-169 0</inkml:trace>
  <inkml:trace contextRef="#ctx0" brushRef="#br0" timeOffset="-204605.56">28630 5749 253 0,'17'17'77'0,"-2"4"6"16,-6 1-1-16,-1 1-46 0,-6-1-1 15,-2 0-2-15,-4-3-7 0,-2 1-6 16,0-5-8-16,-2 1-7 0,-1-4-2 16,2 0-6-16,-1-3-6 0,0-2-4 0,1 0-5 15,0-2-5-15,1 1-5 0,0-4-5 16,2-1 4-16,-1 1 5 0,2-1 5 15,2-2 6-15,1-3 11 0,2-4 13 16,1-1 8-16,2-3 8 0,0-6 2 16,3-4 2-16,2-2 4 0,2-1 0 15,0-2 1-15,0 3 0 0,-2 1 0 16,1 8-1-16,-2 2 1 0,-3 4-5 0,1 6-4 16,-1 4-7-16,1 3-5 15,2 4-6-15,0 1-4 0,0 0-4 0,0 5-2 16,-1-3-1-16,-3 1-3 0,-3-1-5 15,-2-2-9-15,-3 0-9 0,-2-1-9 16,-4-2-7-16,-1 2-13 0,0-4 31 16,0 0-97-16,-1-3-72 0,3 0-183 15</inkml:trace>
  <inkml:trace contextRef="#ctx0" brushRef="#br0" timeOffset="-203622.14">28872 5848 304 0,'3'1'85'16,"0"-2"6"-16,2 0-33 0,0 1-20 16,3-3 2-16,2-2 0 0,1 0-10 15,2-3-6-15,0 0-5 0,2-1-5 0,0-2-3 16,-2 1-4-16,-2 1 0 0,-1 0-3 16,-2 1 2-16,-2 0 2 0,-2 0 5 15,-2 3 2-15,-3-1 1 0,-1 3-1 16,-3 2-2-16,-5 1 0 0,-2 4-5 15,-5 2-5-15,-1 0-2 0,-3 3-1 16,1 3 0-16,2 0-2 0,1 0-3 0,5 3-4 16,3-1 0-16,5 0-3 0,3 1-3 15,3-4-3-15,5 0-3 0,4-1 0 16,4-3-6-16,4 0-4 0,2-1-6 16,8-5-4-16,3 1-4 0,3 0-18 15,0-2 3-15,1-1 8 0,-1-1 7 16,-1 0 12-16,-6 0 11 0,-1 1 16 15,-5-5 30-15,-5 2 12 0,-3 0 8 16,-3-1 10-16,-3 1 4 0,-4-3 2 16,-2 4-5-16,-5 1-8 0,-2 0-7 0,-4-1-7 15,-2 2-7-15,-3-1-8 0,1 4-4 16,-3-2-2-16,3 2-1 0,0-2-3 16,3 4-5-16,3 0-5 0,2 0-3 15,1 0-4-15,3-1-2 0,2 1 0 16,2 2-1-16,3-2-2 0,0 2-2 15,3-1-2-15,2 1-3 0,4 1-2 0,1-3-3 16,1-1-2-16,3 1 1 0,0 1 1 16,-1-5 2-16,2 3 2 0,-2-3-3 15,-1 0 4-15,0-1 5 0,-2-1 3 16,0-3 6-16,-1 2 8 0,-4 0 5 16,-1-2 11-16,-3 2 4 0,-1 0 3 15,-2 2 1-15,-1-2-1 0,-5 2-4 16,0-1-1-16,-1 1-4 0,-3 0-3 0,-1-2-4 15,-3 2-2-15,-1-1-2 0,-1 2-1 16,0 0 0-16,-1 0-1 0,0 3-1 16,1-1-1-16,1 1 0 0,0-1 0 15,1 0 0-15,2 1-2 0,3 1 0 16,-1-2-1-16,3 0 0 0,1 1 0 16,2 1 0-16,1 0 1 0,0 0 0 15,1-1 1-15,4 2 1 0,-1 0 0 16,3 0-1-16,0 0 1 0,2-2 0 0,2-1-1 15,0 1 1-15,0-3 0 0,3 3 0 16,-2-4 0-16,-1-2 1 0,-1 1 1 16,1-1 1-16,-1 0 1 0,-1-4 2 15,-2-1 1-15,1 0 2 0,0-3 1 16,1-4 1-16,-1-3 2 0,0-4-1 16,1-1 0-16,0-6 0 0,-1 0 0 15,0-2 1-15,-2-1 3 0,-1-4-2 16,-2-1 11-16,1 1-2 0,-3 1 3 0,-1 2 0 15,-1 4 1-15,-1 5-5 0,-1 9 1 16,-1 5-12-16,-1 7 0 0,-1 5-3 16,-2 6-2-16,-2 7-2 0,2 4-2 15,0 8 0-15,0 8 0 0,5 4 0 16,4 5-2-16,4 6 1 0,5-2-2 16,4 1-3-16,5-3-3 0,3-3-3 15,-1-5-6-15,0-3-10 0,2-6-13 0,1-5-6 16,-1-3-9-16,-3-5-4 0,-1-2-11 15,-2 1-64-15,-2-11-72 0,-3-3-169 16</inkml:trace>
  <inkml:trace contextRef="#ctx0" brushRef="#br0" timeOffset="-203068.93">26954 6401 260 0,'-2'2'71'16,"2"-2"6"-16,0 1-24 0,3 1-12 15,0 1 4-15,3-1 0 0,4 1-1 16,4-1 0-16,1 1-4 0,3-1-6 15,3-3-9-15,4 2-6 0,1-1-5 16,-2 0-5-16,1-1-6 0,0 0-2 16,1-1-6-16,3 1-7 0,-4-1-9 15,3-1-9-15,-1 0-9 0,1 1-14 0,1 1 41 16,-4-1-100-16,-4 0-70 0,-1 5-177 16</inkml:trace>
  <inkml:trace contextRef="#ctx0" brushRef="#br0" timeOffset="-202880.92">27038 6526 298 0,'1'6'83'0,"7"-1"10"0,4 1-35 16,7-1-15-16,3 1 2 0,4-2 1 15,3-3-7-15,4 1-11 0,-1 0-15 16,0-2-17-16,-2-2-14 0,3 1 138 15,-2-1-231-15,-1 0-105 0,0 0-301 16</inkml:trace>
  <inkml:trace contextRef="#ctx0" brushRef="#br0" timeOffset="-202382.67">27965 6209 303 0,'0'3'79'0,"0"0"8"0,0 2-45 15,2 0 1-15,1 4 3 0,2 1 0 16,0 3-4-16,1 1-6 0,1 3-7 16,1 1-8-16,-3 1-6 0,2 1-5 15,0 0-5-15,-2 1-8 0,2 1-11 0,-3-1-10 16,1-1-6-16,1-1-14 0,-1-1 56 15,0-1-127-15,-2 1-79 0,-1-2-198 16</inkml:trace>
  <inkml:trace contextRef="#ctx0" brushRef="#br0" timeOffset="-202058.5">27672 6603 302 0,'-1'1'79'0,"4"1"8"16,2-1-43-16,4 2-4 0,3-2 5 16,3 1 6-16,6 0 0 0,3-2-4 0,7-1-4 15,6 2-3-15,7-2-3 16,7 1-4-16,8-1-7 0,7 1-6 0,5 3-5 15,5 2-5-15,2 1-4 0,2 1-4 16,-3 0-8-16,-2 1-5 0,-5 0-10 16,-5-2-10-16,-9-2-12 0,-9-2-9 15,-10 0-10-15,-12-1-72 0,-6 1-83 16,-15-2-184-16</inkml:trace>
  <inkml:trace contextRef="#ctx0" brushRef="#br0" timeOffset="-201309.25">27478 6900 266 0,'9'-2'84'0,"2"-1"7"0,2-1-14 16,0 0-23-16,4-1-6 0,1 0-2 15,1-1-5-15,3 2-7 0,-1-1-5 16,0 0-5-16,2 2-4 0,0 0-3 16,1 2-5-16,-1-2-5 0,-1 4-3 15,-2 1-3-15,1 0-1 0,-2 3-5 0,-5 0-4 16,-4-1-3-16,-2 4-1 0,-7 0-3 16,-3 3-1-16,-6 3-3 0,-3-1 1 15,-3 1 1-15,-3 2 0 0,-1-2 2 16,0 0 2-16,1-1 2 0,2-2 2 15,5 1 3-15,4-3 3 0,4 1 2 16,3-3 1-16,4-2 2 0,6-2 3 16,2-1 3-16,5-2 0 0,2-2 2 0,3-1 4 15,3-4 0-15,0 0 0 0,2-1-1 16,-3-2 1-16,-2 1 3 0,-3 2 2 16,-5 1 0-16,-4 3 1 0,-4 0 1 15,-3 2-1-15,-3 0-3 0,-2 2-6 16,0 2-6-16,-3-2-2 0,0 3-4 15,-1 1-6-15,0 3-6 0,0 2 0 0,1 0 1 16,2 0 0-16,3 2 0 0,4-2 1 16,1-3 5-16,4 2 2 0,3-2 3 15,3-2 3-15,2 0 7 0,2-4 4 16,0 0 5-16,0-1 0 0,0-5 6 16,-3 1 2-16,-4 0 1 0,-2-3-1 15,-5 0-2-15,-2 1-5 0,-4-3 1 16,-3-1-7-16,-1-2-6 0,-1 0-4 15,-4 1-8-15,-2 0-4 0,-2 0-10 16,-4 5-15-16,-1 0-10 0,-1 3-7 0,-1 1-10 16,3 2-76-16,0 1-87 0,4 1-189 15</inkml:trace>
  <inkml:trace contextRef="#ctx0" brushRef="#br0" timeOffset="-201005.29">28312 7002 267 0,'-2'-6'81'15,"1"4"6"-15,-1 0-17 0,-1 0-33 16,1 2-1-16,-1 1 0 0,-3 0-9 16,2 4-9-16,-1 5-7 0,-1-1-5 15,2 1-2-15,-1 1-2 0,2 0-2 16,4 3-2-16,1-2 0 0,5-3 0 15,2 1 0-15,2-3 3 0,2 1 3 0,4-2 4 16,2-1 3-16,2-4 4 0,1 0 4 16,0-3 7-16,1 1-2 15,-3-1 1-15,-2-1 1 0,-4-6 4 0,-4 0 1 16,-4-2-4-16,-5-4-9 0,-2-1 2 16,-5-1-6-16,-5-2-7 0,-3 4-8 15,-6 1-5-15,-3 3-10 0,-3 2-13 0,-5 2-10 16,2 4-7-16,0 1-8 0,4 2-83 15,2 1-91-15,5 1-196 0</inkml:trace>
  <inkml:trace contextRef="#ctx0" brushRef="#br0" timeOffset="-200717.56">28705 7024 323 0,'-2'3'85'0,"0"5"9"0,0-2-37 16,0 6-14-16,-1 4 2 0,1 3 4 15,0 2-2-15,1 0-3 0,1 2-7 16,1 2-7-16,0-2-7 0,1-1-4 0,2-1-7 15,-2 0-7-15,1 0-9 0,-1-4-11 16,-1 0-12-16,2-3-10 0,-3-2-13 16,0-1 86-16,0-6-165 0,-3 3-94 15,0 0-241-15</inkml:trace>
  <inkml:trace contextRef="#ctx0" brushRef="#br0" timeOffset="-200471.55">28682 7077 348 0,'3'-12'96'0,"-1"3"8"15,4 1-28-15,2 1-27 0,2 1-1 16,4 2 2-16,0 1-5 0,3 0-7 16,1 2-6-16,0 1-8 0,-1 2-6 0,-1 2-6 15,-3 1-6-15,-2 0-4 0,-2 6-5 16,-3-1-5-16,-2 1-5 0,-4-1-6 15,-2 3-6-15,-2-1-5 0,-4 1-3 16,-1-3-4-16,-4 1-3 0,-1-1-3 16,-1-1-11-16,-2-4-57 0,3-1-71 15,-3-1-168-15</inkml:trace>
  <inkml:trace contextRef="#ctx0" brushRef="#br0" timeOffset="-200188.33">29090 7051 317 0,'5'-1'85'0,"-6"-1"2"0,-5-1-51 0,-5-2-3 16,-3 3 4-16,-3 1-3 0,-3 1-8 16,0 0-9-16,-1 1-1 0,3 3-1 15,4 1-5-15,1 0-5 0,3 4-2 16,4 1-1-16,4 3 1 0,6 2 0 15,1 3-1-15,4 1 0 0,2-1 1 16,0-3 0-16,-1 1-1 0,-1-3 1 16,0-2-8-16,-3 0-1 0,-2-1-2 15,-3-3-7-15,-3 0-6 0,-5-4-6 0,-2-1-10 16,-6-2-2-16,-2-2-61 0,-5-2-67 16,-4-2-152-16</inkml:trace>
  <inkml:trace contextRef="#ctx0" brushRef="#br0" timeOffset="-199150.21">28845 6410 215 0,'0'0'61'0,"0"0"6"0,0 1-12 0,0-1-19 16,0-1 1-16,1 2 2 0,2-1 1 15,-1-1-3-15,-1 1-1 0,2 1-4 16,0-1-3-16,0 0-5 0,1 0-3 16,1 0-4-16,1 0-4 0,3 0-4 15,0-1-4-15,3 0-1 0,2 0-2 0,0 0-3 16,2-2-4-16,-2 2-5 16,1-2-8-16,2 2-8 0,-2-2-10 0,0 1-22 15,0 1-52-15,-3 1-69 0,-1 0-157 16</inkml:trace>
  <inkml:trace contextRef="#ctx0" brushRef="#br0" timeOffset="-198966.26">28855 6548 247 0,'3'7'73'0,"1"2"7"16,2-3-33-16,2-1-3 0,1-4 1 15,3 1-6-15,0-1-10 0,2-2-7 16,2-2-10-16,-2-3-8 0,0 1-10 16,-2 0-18-16,0 0-70 0,-2-1-74 15,1 3-182-15</inkml:trace>
  <inkml:trace contextRef="#ctx0" brushRef="#br0" timeOffset="-198023.37">29785 6284 255 0,'6'5'78'0,"0"-1"8"0,-2-2-17 0,-1 3-16 16,1-2 2-16,-1 0 2 0,-1-1-1 16,-1 1-4-16,0-2-4 0,0 0-6 15,-1 0-6-15,-1-2-5 0,0 1-9 16,-3-1-7-16,-4-3-6 0,-3 2-4 16,-2-2-3-16,-3-2-3 0,-3 1-3 15,-3 2 0-15,-2-4-2 0,-1 4 0 16,2-2-1-16,0 1 2 0,0 0 1 15,2 0 2-15,6 2 0 0,2-1 0 0,5 2 2 16,1 1 0-16,4 1 0 0,2 3 0 16,1-1 0-16,-1 4 1 0,0 1 0 15,-1 0 2-15,0 2 1 0,-1 1-1 16,-3 0 0-16,1 1 0 0,-2 0-1 16,0-1 0-16,-1 1-1 0,0-2 0 15,2-1-1-15,0 0 1 0,2-3 0 16,0-1 0-16,1-2 0 0,3-1 0 0,0 0 0 15,0-2 2-15,2 0 0 0,0-1 1 16,2 1 2-16,0-1-1 0,2-1 1 16,1-2-1-16,1-1-1 0,2 3-1 15,1-1-1-15,2-1-1 0,1 3-1 16,2 4-1-16,1-1 1 0,2 4-1 16,1 1 1-16,1 4 0 0,-2 2 0 0,-1 1 0 15,-3-1 0-15,-2 6 1 16,-2-3-1-16,-3 2-1 0,-3-1 2 0,-1 1-2 15,-2 1 1-15,-3-2-1 0,-3 0 1 16,-2-1 0-16,-3-2 1 0,-4-2 0 16,-5-3 0-16,-1-1-1 0,-4-2 0 15,-4-1-3-15,1-3-3 0,-2-2-6 16,1 0-6-16,2-1-8 0,2-2-9 16,5-1-8-16,1 1-5 0,3-3-5 15,3 0-8-15,2-1-41 0,1 0-16 16,7-5-58-16,2-3-123 0</inkml:trace>
  <inkml:trace contextRef="#ctx0" brushRef="#br0" timeOffset="-197494.46">30018 6388 230 0,'4'1'78'0,"0"-1"8"0,-3 2 0 16,0-5-35-16,-1 2 1 0,-1-1-4 0,0 1-6 16,-3-2-5-16,1-1-5 0,-2 1-5 15,-1 3-2-15,-1-2-3 0,-1 3-2 16,-5-3-3-16,-2 3-5 0,-1 3-3 15,-3 2-1-15,1 0-3 0,-1 3-2 16,0 1 0-16,4 5-1 0,3 0 0 16,2-2-1-16,5 3 1 0,1 3 0 15,5-1 0-15,5 4-1 0,2 0 0 16,3 0-2-16,2 3-1 0,2-3-10 16,3-2 0-16,0-1-3 0,2-7-4 0,-1-3-3 15,-1-2-1-15,-3-5 2 0,1-4 8 16,-3-3 0-16,-2-3 3 0,-2-2 5 15,-2-2 3-15,0-4 3 0,-3-2 2 16,0-1 2-16,-2 1 3 0,0 0 2 16,-3 5 5-16,1 3 1 0,-2 5-1 15,0 4 1-15,-2 5 2 0,0 7 0 0,-1 2-2 16,1 5-3-16,0 1-2 0,0 4-1 16,3 0-1-16,0 0-3 0,1-2-3 15,0 0-5-15,1-3-4 0,0 0-1 16,-1-2-25-16,2-1-1 0,-2-4-10 15,0-2-12-15,0-2-13 0,1-2 117 16,-2-4-175-16,-2-8-61 0,1-2-232 16</inkml:trace>
  <inkml:trace contextRef="#ctx0" brushRef="#br0" timeOffset="-197315.97">29955 6547 279 0,'-3'-10'85'16,"0"5"6"-16,0 0-17 0,0 2-22 15,2 2-2-15,3 1-5 0,2-1-1 16,0 0-7-16,3 2-6 0,1-2-7 0,2 0-5 16,0 0-6-16,1-3-16 0,-1 1-12 15,-1 0-14-15,2 0-10 0,1-1-19 16,0 2-64-16,0-1-81 0,0 0-172 16</inkml:trace>
  <inkml:trace contextRef="#ctx0" brushRef="#br0" timeOffset="-197089.11">30207 6432 250 0,'3'-2'83'0,"-2"1"5"0,-1 1 5 0,0 1-40 0,1 1-3 15,0 1-1-15,-1 3-3 0,-1 2-4 16,1 3-3-16,0 0-5 0,0-1-5 16,0 6-7-16,-1 1-5 0,-1 4-6 15,-1-1-4-15,1 2-5 0,-1 1-4 16,0 0-6-16,-1-3-9 0,2-2-9 15,1-4-8-15,0 1-8 0,1-4-23 0,2-3-10 16,0-1-47-16,2-3-68 0,-1-3-144 16</inkml:trace>
  <inkml:trace contextRef="#ctx0" brushRef="#br0" timeOffset="-196891.24">30338 6451 284 0,'4'-12'95'0,"1"2"9"15,-3 1-3-15,0 5-36 0,-1 3-8 16,0 2-2-16,-2 2-3 0,1 2-11 16,-1 3-9-16,0 3-7 0,-2 2-6 15,-1 6-5-15,0 1-3 0,-3 5-5 16,-1 0-3-16,0 5-4 0,-1-2-4 16,1-1-6-16,1-2-16 0,-2-1-1 15,4-6-11-15,0-1-14 0,1-5-14 16,0-2 118-16,2-3-177 0,-1-2-80 0,-1-5-246 15</inkml:trace>
  <inkml:trace contextRef="#ctx0" brushRef="#br0" timeOffset="-196732.6">30193 6519 280 0,'2'0'81'0,"2"1"5"0,1 1-18 0,2 0-36 16,1 3 0-16,1-1 0 0,2-1-12 15,1-1-13-15,1 4-12 0,1-4-15 16,0 0-18-16,0 0-56 0,-1 1-68 16,1-1-157-16</inkml:trace>
  <inkml:trace contextRef="#ctx0" brushRef="#br0" timeOffset="-196404.51">30382 6615 273 0,'1'0'77'0,"3"1"6"16,3-1-35-16,1 1-8 0,2-1 3 15,3 1-3-15,1-1-5 0,1 0-8 16,0 2-6-16,-2 1-5 0,1-1-5 16,-2 2-3-16,-3 2-3 0,-1 2-4 0,-3-1-3 15,-3 2-3-15,-1-2-1 0,-4 1-1 16,-3 1-1-16,-2 0 0 0,-3 1 2 15,-1-2 1-15,-2 3 2 0,-1 0 2 16,1 1 2-16,-2-1 1 0,3 1 0 16,3 0 1-16,3-1 0 0,1-1 1 15,4 1 0-15,3-1 0 0,3-1 1 16,3 0 0-16,3-2 1 0,3 0-2 0,2 3 0 16,3-2-2-16,5 1-4 0,3 0-7 15,5 1-17-15,1 0-18 0,1 2-60 16,0-3-78-16,-2-2-177 0</inkml:trace>
  <inkml:trace contextRef="#ctx0" brushRef="#br0" timeOffset="-175359.65">22924 5479 189 0,'7'-2'53'0,"-3"0"4"15,-2 1-17-15,0 1-10 0,-1 0 1 16,-1 0 1-16,0-2 0 0,0 2-3 0,2 0-3 16,-2 2-4-16,1-2-2 15,-1-2-3-15,1 2-3 0,0 0-2 0,1 0-2 16,-1-1 0-16,0 1 0 0,0 0 0 15,0 0-1-15,-1 0-1 0,0 0 1 16,0-1 1-16,0 2-1 0,0-2-1 16,1 0-1-16,3 1 2 0,0-1 1 15,2 3 3-15,2-3 2 0,2 1 3 16,3-1 3-16,3 1 0 0,0 0 1 16,2-1-3-16,1 0-4 0,0 1-2 0,-1-1-6 15,-4 0-4-15,0 1-3 0,-2-3-4 16,-2 3-8-16,-1 0-7 0,-1-1-6 15,1 1-9-15,0 1-7 0,-1-1-15 16,-1 3-60-16,0-1 0 0,-5 0-60 16,-2 1-115-16</inkml:trace>
  <inkml:trace contextRef="#ctx0" brushRef="#br0" timeOffset="-174892.53">23024 5582 222 0,'-6'0'61'15,"2"-1"5"-15,-2 1-32 0,4 0 0 16,1 1 2-16,-1-2 1 0,2 1-2 15,-1-1-3-15,1 1-5 0,0 0-5 16,0 0-5-16,0 0-3 0,0 0-3 16,-1 1-5-16,0 1-2 0,-1-1-1 0,0 1-1 15,0-1 2-15,0 1 0 0,0 0-1 16,-2 0-1-16,2-1 0 0,1 0-1 16,-2-1 0-16,2 1-2 0,-1 0-3 15,-1 0-1-15,1-1-1 0,-1-1-1 16,1 2 1-16,0 1-1 0,-1-2 2 15,2 0 2-15,0 1 2 0,1 0-1 16,1 1 2-16,0-2 2 0,2-1 2 0,0 3 3 16,2-2 5-16,2 0 4 15,3-1 6-15,3-2 9 0,1 3 5 0,4-3 3 16,0-2-3-16,0 3-3 0,0-2-4 16,-1 2-6-16,-1-1-9 0,0 1-10 15,-4 0-13-15,-1 2-16 0,-2-3-15 16,-1 2 9-16,-1-1-105 0,-6 3-99 15,-2-1-230-15</inkml:trace>
  <inkml:trace contextRef="#ctx0" brushRef="#br0" timeOffset="-174022.52">23710 5464 291 0,'3'-1'80'0,"1"2"8"16,1-1-33-16,-1 0-10 0,-1 1 4 15,1-2 4-15,-1 2-3 0,0 0-4 16,-1-1-7-16,-1 1-5 0,0 1-6 16,2 0-6-16,-1 5-7 0,-2 1-5 15,2 6-4-15,0 4-1 0,2 3-2 16,-1 3 0-16,-1 4 8 0,0 4-22 16,1-1 0-16,1-1-8 0,-1-2-11 0,0 1-8 15,2-1-10-15,-2-2-20 0,0-6 160 16,-1-2-213-16,-2-1-88 0,-1-1-261 15</inkml:trace>
  <inkml:trace contextRef="#ctx0" brushRef="#br0" timeOffset="-173556.17">23741 5472 347 0,'5'-8'93'0,"-1"1"8"15,2 1-37-15,2 0-18 0,1 1 4 16,1 0 1-16,1 2-3 0,2-1-6 16,0-1-6-16,0 2-7 0,0 0-6 15,0 0-8-15,0 4-4 0,-2 1-5 0,1 2-3 16,0 4-4-16,-1 1-4 0,0 4-4 16,0 0-5-16,-3 1-3 0,-1 5-2 15,-3-4-2-15,-4 4-3 0,-3-2-1 16,-4 1 3-16,-1 0 2 0,-3 1 3 15,-2-6 1-15,-3 2 4 0,0-5 3 16,-1 0 3-16,1 0 2 0,-2-6 4 16,4-2 2-16,2 1 3 0,3 1 1 15,2-4 3-15,2 1 2 0,3-2 3 0,2 1 0 16,2 2 0-16,3 2 2 0,2-4 2 16,3 5 0-16,3 0-1 0,4 3-1 15,0 2 1-15,2-1-3 0,-2 4-3 16,3 1-4-16,-1 1-2 0,-3 2-2 15,0 0-2-15,-4 1-3 0,-1 0 1 0,-3-3-3 16,-5-1-3-16,-7 0-1 0,-7-2 0 16,-2-1-1-16,-2 0-2 0,-4 0-5 15,-2-3-5-15,-1-3-4 0,2 0-7 16,0-4-7-16,0-3-10 0,2-4-74 16,0-1-77-16,1-6-187 0</inkml:trace>
  <inkml:trace contextRef="#ctx0" brushRef="#br0" timeOffset="-173217.27">24192 5487 340 0,'0'1'83'15,"0"-1"4"-15,-2-1-52 0,2 1-15 0,-1 1-1 16,1 0 0-16,-1-1-4 0,0 1-5 16,0 2-4-16,1 3 1 0,0 1-1 15,-1 5 1-15,0 2-1 0,1 2-1 16,0 2 2-16,0 0 2 0,1 0 0 16,0-4 0-16,0 1 0 0,1-2 0 15,-1-1-1-15,2-1-1 0,-2 0-1 16,0-1-3-16,0 1 0 0,0 0-1 15,0-1-2-15,-1 3-3 0,1-1-3 0,0-2-5 16,0 3-5-16,-1 0-5 0,2-2-20 16,-1 1-17-16,0-1-46 0,0-1-65 15,-1-2-148-15</inkml:trace>
  <inkml:trace contextRef="#ctx0" brushRef="#br0" timeOffset="-172724.64">24421 5548 275 0,'1'1'82'16,"-2"4"8"-16,1-1-11 0,1 1-32 0,-1 3-3 15,1 2 0-15,-1 2-3 0,0 4-6 16,1 4-7-16,-1 2-7 0,-1 1-4 16,0 3-3-16,-2 2-6 0,2-1-9 15,0-2-7-15,0-2-8 0,1-1-7 16,-1 0-9-16,2-4-4 0,-1-2-1 16,0-4 3-16,0-2-5 0,0-5-1 15,0 1 7-15,-1-6 10 0,0 0 5 0,0-6 5 16,-1 0 9-16,-3-6 23 0,1-5 3 15,-3-6 10-15,2-3 4 0,0-6 5 16,2-4 7-16,2-5 2 0,2-1-9 16,2 0 9-16,3 5-5 0,1 3-3 15,-1 6 0-15,0 3-9 0,0 10-6 16,1 5-4-16,-1 7-5 0,4 3-5 0,2 2-4 16,2 3-4-16,3 1-3 0,-1 2-4 15,1 3-3-15,-1 3-4 0,-3-1-5 16,-3 1-4-16,-1 2-14 0,-4 1-12 15,-1 1-6-15,-6-1-5 0,-4-1-3 16,-4-1-6-16,-4-1-12 0,-4-1-45 16,-1-2-62-16,-2-2-152 0</inkml:trace>
  <inkml:trace contextRef="#ctx0" brushRef="#br0" timeOffset="-172442.01">24817 5464 294 0,'19'-4'88'0,"-5"3"7"0,-3 0-17 16,-4 1-32-16,-5 1-2 0,-6 1-2 15,-4 3-4-15,-4-1-4 0,-3 3-3 16,-3-2-6-16,-2 3-1 0,3 1-6 0,0-2-6 16,4 2-5-16,4 2-3 0,4 1-2 15,4 1 0-15,3 3 0 0,3 0 0 16,5 3 1-16,1 3 1 0,2 0-2 15,3 2 0-15,0 0-1 0,0 1-3 16,0 0-1-16,-4-1-4 0,-1-3-2 16,-5-2-5-16,-3-4-11 0,-7-1-7 15,-5-2-6-15,-5-2-11 0,-3-2-14 0,-5-2-57 16,-7 0-71-16,0 0-156 0</inkml:trace>
  <inkml:trace contextRef="#ctx0" brushRef="#br0" timeOffset="-172086.38">23754 5996 289 0,'3'0'78'0,"0"0"8"0,3 0-37 16,4 0-5-16,3 1 0 16,6-1 2-16,3 0-3 0,4 0-3 0,6 1-6 15,8 2-5-15,3-5-6 0,6 1-6 16,2 1-4-16,2-3-5 0,5 0-5 16,-1-3-2-16,-4 1-3 15,0-1-2-15,-3 1-4 0,-3-2-4 0,-3 4-6 16,-5-1-4-16,-8-1-3 0,-5 3-5 15,-8 0-2-15,-4 2-3 0,-5-2 0 16,-4 1-1-16,-6 1-13 0,-5 1-45 16,-4-2-60-16,-5 3-137 0</inkml:trace>
  <inkml:trace contextRef="#ctx0" brushRef="#br0" timeOffset="-171856.72">23865 6165 325 0,'11'1'94'0,"4"0"9"16,8-2-38-16,8-1-6 0,6-5 0 16,5-2-5-16,4 0-11 0,5 0-10 15,6-3-9-15,3 3-8 0,0-1-9 16,-1 4-10-16,3 2-16 0,-2 1-14 0,-3 1-11 15,-7 2-17-15,-5-2-67 16,-8 5-83-16,-9 0-172 0</inkml:trace>
  <inkml:trace contextRef="#ctx0" brushRef="#br0" timeOffset="-171041.15">23132 7382 338 0,'2'-3'87'16,"-1"-1"5"-16,2 2-42 0,-2 0-14 15,1-1-2-15,0 2 2 0,0 0 2 16,0 1-2-16,1-1-2 0,0 1-1 15,0-2-3-15,2 4-2 0,-1-2-4 16,4 2-5-16,0-2-4 0,3 2-3 16,1-1-1-16,3 1-2 0,1-1-1 0,2-1-2 15,0-1-1-15,2-1-4 0,1 0-4 16,-4-1-5-16,2 0-7 0,-4 0-15 16,-2 1-14-16,-2-1-9 15,-3-1-20-15,-4 2-63 0,1 2-85 0,-4-1-178 16</inkml:trace>
  <inkml:trace contextRef="#ctx0" brushRef="#br0" timeOffset="-170826.06">23120 7533 383 0,'6'-1'101'15,"2"1"5"-15,3-2-54 0,2 0-7 16,4 2-4-16,0-1-8 0,2 1-9 0,0 0-10 16,1-1-13-16,1-1-15 0,2 0-13 15,1-1-13-15,2 0-77 0,-1-1-87 16,1 2-194-16</inkml:trace>
  <inkml:trace contextRef="#ctx0" brushRef="#br0" timeOffset="-165191.15">24015 7088 288 0,'0'-2'81'0,"0"0"5"0,0 2-32 16,0 0-7-16,0 2 0 0,0-4 0 16,0 3-1-16,0-2 0 0,1 1-2 15,-1 0-3-15,0 1-2 0,0 0-5 16,0-1-5-16,0 0-5 0,0 2-4 15,0-2-1-15,-1-1-1 0,1 1-2 16,-1 0 0-16,1 0-1 0,0 0-1 16,0-2-1-16,0 2-3 0,0 1 0 15,1 0-1-15,0 3-1 0,0 2 0 0,2 2 0 16,1 5 0-16,1 1-1 0,1 5 1 16,0 5-1-16,0 3 0 0,2 5-1 15,-2 2-2-15,1 4 0 0,-1 2-2 16,1-3 1-16,-3-3-2 0,2 0 0 15,-2-4 0-15,1-2-3 0,-3-5-2 16,-1-1-5-16,-1-1-5 0,0-1-9 16,0-6-6-16,0-2-16 0,-1-2-18 0,1-1-9 15,0-5-74-15,0-1-12 0,-2-5-80 16,-1-2-155-16</inkml:trace>
  <inkml:trace contextRef="#ctx0" brushRef="#br0" timeOffset="-163372.95">24744 7223 241 0,'1'-1'71'0,"-2"1"4"0,1 1-21 16,-1-1-16-16,0 2-2 0,-1 1-1 15,0 1-3-15,-1 1-2 0,1 3-2 16,-3 2-2-16,1 1-3 0,0 2-3 16,-2 3-4-16,1 3-4 0,-2 1-5 15,-2 2-2-15,1 0-5 0,-2 0-6 16,-2-2-9-16,0-1-8 0,-2-3-14 0,0 0-71 15,0-2-80-15,0-1-184 16</inkml:trace>
  <inkml:trace contextRef="#ctx0" brushRef="#br0" timeOffset="-163167.77">24473 7320 361 0,'2'-4'96'0,"4"4"9"0,0 0-41 16,2 4-20-16,4 1 1 0,1 2 1 16,4 3-5-16,1 2-9 0,2 2-8 15,1 1-6-15,1 3-6 0,1-3-3 16,0 3-7-16,1-3-15 0,-1-1-13 16,-1 1-15-16,1 1 128 0,-2-5-217 15,-1 3-111-15,0-4-294 0</inkml:trace>
  <inkml:trace contextRef="#ctx0" brushRef="#br0" timeOffset="-161672.64">25332 6991 214 0,'7'2'68'16,"-1"0"8"-16,1 0-8 0,-1 1-23 0,0-2 1 16,-1 0 0-16,0 0-3 0,-3 0-4 15,0 0-4-15,-1-1-2 0,-1-1-2 16,0 2-3-16,0-1-6 0,-1 0-3 16,-1 0-4-16,-2 1-4 0,-3-1-2 15,-2 1-4-15,-3 0-2 0,-2 2-1 16,-4-1 0-16,-2-1-1 0,-2 0-1 0,0 1-1 15,0 0 0-15,1 1 0 16,2-2 0-16,5 1 0 0,2 3-1 0,2 0 0 16,5 0 1-16,0 0 0 0,2 0 0 15,1 4 0-15,0 0 1 0,1 0 0 16,-1 4 1-16,1 1 0 0,0-1 1 16,1 1-1-16,0-3 0 0,-1 0 0 15,0-2 0-15,0-3-1 0,1-1 1 16,-1-1-1-16,0-1 1 0,0 1-1 0,1-1 0 15,-1 0 1-15,1 0 0 0,1-2 0 16,-1 1 3-16,0-1 0 0,1-1 3 16,1 1 2-16,0 0 0 0,3-1 0 15,-1 3 0-15,3-2 0 0,1 4-3 16,1 1-1-16,3 1-1 0,2 3-1 16,1 1 1-16,1 1 0 0,2 1 0 15,-2 2 0-15,2 0 0 0,-3 0-1 0,-2-2 0 16,-3 0-1-16,-2 0-1 0,-4 1-1 15,-3-2 0-15,-3 0-1 0,-5-1 2 16,0-3-2-16,-7 1-1 0,-1-1-3 16,-4-2-7-16,0-1-7 0,-3-4-7 15,2 1-5-15,-1-2-6 0,3-2-8 16,0-1-6-16,2-2-3 0,1-1-65 16,2-2-75-16,0-2-178 0</inkml:trace>
  <inkml:trace contextRef="#ctx0" brushRef="#br0" timeOffset="-161227.27">25758 7016 297 0,'5'-10'84'0,"-3"1"5"0,-4 4-37 0,-2 2-10 15,-1 1-2-15,-3 3-1 0,-3 1-4 16,-2 3-3-16,-2 5-2 0,-1 2-2 16,0 7-2-16,-3 5-4 0,1 1-6 15,-2 3-3-15,0 1-6 0,3 4-2 16,0 1-2-16,0-3-2 0,4-3-1 16,2 2-2-16,3-2-5 0,5-3-4 0,3-2-3 15,2-4-4-15,5-1-4 0,3-3 1 16,5-2-5-16,2-3 2 0,1-2 4 15,-1-4 2-15,2-2 4 0,0-2 4 16,-4-4 1-16,-1-3 8 0,-2-3 2 16,0-2 5-16,-1-1 3 0,-1-3 4 15,-2-1 5-15,-2 3 4 0,-1-1 5 0,-2 5 2 16,-1 2-1-16,-1 5-4 0,-1 3-3 16,-2 6-5-16,0 2-2 0,-1 3-7 15,-1 3-3-15,1 5 0 0,0-3 0 16,1 2-1-16,-1-1-4 0,3 0-9 15,0 1-13-15,-1-2-10 0,0-4-9 16,0 0-63-16,0-1-23 0,-1-2-76 16,-4-2-144-16</inkml:trace>
  <inkml:trace contextRef="#ctx0" brushRef="#br0" timeOffset="-161065.18">25626 7308 371 0,'1'-5'93'16,"1"1"1"-16,3-1-55 0,2 1-13 16,2 1-4-16,2-3-5 0,2 0-13 15,2 0-8-15,2 1-9 0,-1-4-15 0,3 1 27 16,-2 0-96-16,1 1-74 0,0-1-181 16</inkml:trace>
  <inkml:trace contextRef="#ctx0" brushRef="#br0" timeOffset="-160905.6">25927 7137 285 0,'-1'11'80'0,"-1"1"7"0,-1 3-30 15,1 3-16-15,0 3 0 0,1 1-2 16,0 4-8-16,0-1-8 0,0 3-7 16,-1 0-7-16,-1-3-10 0,1-2-10 15,0-2-12-15,0-4-17 0,1-3-62 16,-2-3-78-16,3 0-172 0</inkml:trace>
  <inkml:trace contextRef="#ctx0" brushRef="#br0" timeOffset="-160673.98">26114 7082 375 0,'5'-12'101'0,"-4"7"3"16,-1 8-31-16,0 3-24 15,-1 5-1-15,-1 3-3 0,-2 3-3 0,1 1-3 16,0 5-2-16,-3 3-8 0,2-1-9 16,-3 0-6-16,2 1-7 0,-1 0-7 15,1 0-7-15,0-1-6 0,1-1-11 16,1-2-12-16,-1 0-14 0,2-5-15 16,0 1-73-16,0-4-88 0,1-2-198 15</inkml:trace>
  <inkml:trace contextRef="#ctx0" brushRef="#br0" timeOffset="-160499.92">25915 7303 400 0,'0'-1'101'0,"3"2"11"16,4-2-60-16,2 3-5 0,4 2 1 15,3-4-2-15,4 0-8 0,1 1-8 0,1-2-14 16,2-3-20-16,0 1-23 0,-2-1-15 15,-3-1-40-15,-1 1-49 0,-3-2-86 16,-2-2-170-16</inkml:trace>
  <inkml:trace contextRef="#ctx0" brushRef="#br0" timeOffset="-160146.02">26280 7287 304 0,'4'-1'87'0,"2"3"9"16,-1-4-13-16,5 2-38 0,1-1-2 16,0 2 3-16,1-1-3 0,0 1-9 15,-1 0-10-15,1 2-6 0,-2 1-7 16,-2 1-5-16,-4-1-3 0,-1 1-2 16,-2 1 0-16,-3-1-1 0,-3 3 1 15,-4 1 0-15,-4 1 0 0,0 1 1 16,-2 1 0-16,1 0 0 0,1 2 0 0,0-3 0 15,3 0-1-15,3 1 0 0,3-2-1 16,2 0 0-16,3-1 1 0,2 1 0 16,6 1 2-16,3 1 0 0,3-4 0 15,5 1 2-15,4 0-1 0,2-1-5 16,3-4-13-16,2 0-10 0,-1-1-11 0,1-3-13 16,-1 3-26-16,-3-4-53 0,-1 1-75 15,-3-1-153-15</inkml:trace>
  <inkml:trace contextRef="#ctx0" brushRef="#br0" timeOffset="-159503.24">23235 7930 303 0,'0'1'76'0,"1"1"5"15,1-1-46-15,2-1-5 0,1 2 4 16,1 1 1-16,2-2-4 0,1-1-5 16,1 0-5-16,1 0-4 0,1 0-4 15,1-2-5-15,1 2-5 0,1-2-5 16,0 1-8-16,-1 0-9 0,-1 0-12 15,2 1-19-15,-3 0-53 0,0 0-70 16,-1 2-152-16</inkml:trace>
  <inkml:trace contextRef="#ctx0" brushRef="#br0" timeOffset="-159315.83">23164 8124 361 0,'-4'6'91'15,"4"0"10"-15,6-4-47 0,5 2-3 16,5 2 1-16,3-2 0 0,3 2-6 16,3-3-8-16,3 0-9 0,0 2-15 15,-2-4-20-15,0 0-18 0,0 0-16 16,0-1-83-16,-2-1-7 0,0 1-80 16,-2-1-146-16</inkml:trace>
  <inkml:trace contextRef="#ctx0" brushRef="#br0" timeOffset="-158444.39">24306 7973 310 0,'0'-2'84'0,"1"2"7"0,-2 0-39 15,1 0-13-15,-4-1-2 0,0 0-2 16,-3 0-5-16,0-1-5 0,-4 0-6 16,-4-3-5-16,-2 3-3 0,-3 0-2 15,-2 0-2-15,1 0-3 0,1-1-2 16,-2 3-1-16,2 0-2 0,1 0 0 0,3 2 0 16,3-1-1-16,0-1 0 0,3 2 0 15,2-1 0-15,4 2 2 0,4 1 2 16,2-1 2-16,1 1 1 0,0 3 2 15,1 3 0-15,-1-1 2 0,-1 4-2 16,-2 1-2-16,-4 2 0 0,-2 3-2 16,0-1 0-16,-1-1-2 0,-2-1 0 15,2-1 0-15,-1-3-1 0,4-3 1 16,-1-2-1-16,3-3-1 0,0-1-1 16,1-1-1-16,2-1 0 0,0-1 0 15,2 1 0-15,1-2 1 0,2 1 1 0,3-1 2 16,2 1 1-16,3 0 2 0,2 0-1 15,1 0 1-15,1 1 1 0,0 1 1 16,2 1 1-16,0 2 1 0,2 0 0 16,-2 2 2-16,1 0 1 0,1 2 0 15,-2 2-1-15,-3 0-1 0,0 1 0 16,-4 0-1-16,-1 1-1 0,-4-1-2 0,-3-1 0 16,-3 1 0-16,-4-2-1 0,-4-1 0 15,-4 2 0-15,-5-1 0 0,-2-2 0 16,-5-2-1-16,-1-1-1 0,-2 0-2 15,2-1 0-15,-5-1-4 0,1-2-2 16,0 0-7-16,0-3-11 0,1 0-10 16,0-1-11-16,-1-1-10 0,7-2-10 0,1 1-67 15,6-4-78-15,5-2-167 0</inkml:trace>
  <inkml:trace contextRef="#ctx0" brushRef="#br0" timeOffset="-158167.09">24882 7969 430 0,'0'1'118'0,"1"5"9"15,-1 2-65-15,1 2-8 0,0 5 2 16,0 1-1-16,1 6-8 0,1 2-12 16,-1-1-8-16,1 1-5 0,0 1-4 0,0 0-4 15,0-1-5-15,0-1-6 0,-1-3-9 16,0 1-6-16,0-1-22 0,-1-4-20 16,-1-1-14-16,-1-3-87 0,-1-2-105 15,2 1-228-15</inkml:trace>
  <inkml:trace contextRef="#ctx0" brushRef="#br0" timeOffset="-157693.8">24841 8086 346 0,'2'-14'99'15,"4"1"11"-15,3 0-18 0,3 2-35 16,3-3-5-16,0 2 1 0,2 2-2 0,0 0-6 15,3 3-10-15,2 4-9 16,-1 1-5-16,0 2-5 0,2 2-5 0,-1 6-4 16,-3 1-4-16,-2 0-3 0,-4 3-5 15,-3 4-2-15,-4 0-2 0,-2 1-2 16,-7-1 0-16,-2-1-2 0,-5 1-1 16,-4-3 3-16,-4-2 1 0,-6 0 2 15,-2-3 0-15,0-2 1 0,0-2 3 16,3 1 1-16,3-1 2 0,3-2 1 0,7 1 2 15,4-3 2-15,0 0 2 16,4 1 0-16,2-1 3 0,3 0 1 0,4 0 1 16,1 0 1-16,5 2-1 0,4 1 0 15,6 3 0-15,2 0 0 0,3 3-1 16,1 2-1-16,0 1-1 0,-4 1-1 16,-4-2-1-16,-2 0-1 0,-5 1-1 15,-4 0-2-15,-5-2-2 0,-2-2 1 16,-3-1 0-16,-4 1 1 0,-4-1 0 0,-5-3 0 15,-3 0 0-15,-5-1-2 0,-4-1-2 16,-5-2-2-16,0-1-5 0,-1-4-5 16,2 3-4-16,1-3-16 0,2-1-10 15,3 0-9-15,5-1-7 0,3 0-14 16,2 0-65-16,3-4-84 0,5-2-170 16</inkml:trace>
  <inkml:trace contextRef="#ctx0" brushRef="#br0" timeOffset="-157453.87">25407 7942 457 0,'4'-1'130'0,"1"0"9"16,-2 0-44-16,-2 2-38 0,-1 1-6 15,-1 3 4-15,-2 4-9 0,1 5-9 0,0 4-8 16,1 5-4-16,-1 4-3 0,0 3-5 15,0 1-4-15,2-2-8 0,-1-1-7 16,0 0-6-16,1-5-7 0,0-2-12 16,0-3-7-16,0-1-24 0,0-4-15 15,0-3 2-15,1-2-89 0,2-1-97 16,-1-1-216-16</inkml:trace>
  <inkml:trace contextRef="#ctx0" brushRef="#br0" timeOffset="-156995.14">25639 7965 449 0,'-1'4'121'0,"-1"5"10"0,2 3-55 16,0 3-25-16,0 5 1 0,0 4 4 0,0 1-8 16,0 3-16-16,1-1-10 0,-1 0-6 15,0-1-5-15,0-2-6 0,0-3-7 16,0 1-8-16,0-3-4 0,0-1-6 15,1-2-6-15,-1-1-7 0,0-2-12 16,1-3-1-16,-1-3-3 0,1-1-1 16,0-2 5-16,-1-4 6 0,0-3 8 15,1-4 16-15,0-3 10 0,1-3 13 16,0-5 12-16,-1-5 8 0,1-4 6 16,-2-1 8-16,1-6 4 0,-1-4 0 0,1-4-2 15,0 2-3-15,1 5-3 0,2 4-3 16,0 4-5-16,3 7-5 0,-1 6-2 15,2 8-1-15,1 3-5 0,1 0-3 16,1 4-5-16,1 2-2 0,3 2-3 16,1 1-1-16,1 3-2 0,1 5 0 15,-1 0-1-15,-1 2-4 0,-1 4-3 0,-3 0-3 16,-3 3-4-16,-3-1-5 0,-5-3-5 16,-6 1-4-16,-3-5 1 0,-7 0 1 15,-3-2-1-15,-5-4-17 0,-2-3-5 16,-4-3-6-16,3 0-3 0,0-2-8 15,1-5-13-15,4 0-52 0,3-1-54 16,5-2-140-16</inkml:trace>
  <inkml:trace contextRef="#ctx0" brushRef="#br0" timeOffset="-156667.56">26227 8092 385 0,'10'-2'115'0,"-4"2"11"16,-3-1-49-16,-4-2-20 0,-4 2-2 15,-2-1 0-15,-5 0-7 0,-4-1-17 16,0 1-10-16,-2 0-3 0,0 4-2 16,0-2-2-16,4 1-6 0,1 2-4 15,4 2-4-15,4 2-1 0,0 1 1 16,8 2-1-16,3 2 1 0,2 3 1 15,1 1 1-15,1 1 0 0,2 2 1 16,0 2-2-16,-2-1 0 0,0 2 0 16,-2-5-2-16,-2 0-1 0,-3-1-4 0,-5 0-2 15,-2-5-3-15,-5-2-5 0,-5-3-11 16,-3 3-11-16,-6-6-10 0,-5-3-7 16,-1 0-14-16,-3-1-68 0,-1 0-84 15,0 0-179-15</inkml:trace>
  <inkml:trace contextRef="#ctx0" brushRef="#br0" timeOffset="-156280.02">23900 8605 332 0,'-5'15'90'0,"2"-3"9"0,5-1-34 16,1-2-3-16,3-3 3 0,2 2 3 16,7-2 0-16,7-1-3 0,7 0-5 15,6-1-9-15,10-3-9 0,10-1-7 0,13-1-7 16,9-3-8-16,14-1-4 15,8 0-5-15,15 0-2 0,11 0-3 0,9 1-4 16,7 3-2-16,4 3-1 0,4 3-1 16,1 4 1-16,-1 2-4 0,2 4-1 15,-4 5-7-15,-1 0-5 0,-4 3-4 16,-8 2-3-16,-6-4 2 0,-11 1-21 16,-19-2-12-16,-13-6-6 0,-21-4 5 15,-17-3-90-15,-21-2-100 0,-22-3-218 16</inkml:trace>
  <inkml:trace contextRef="#ctx0" brushRef="#br0" timeOffset="-149387.52">19075 7299 227 0,'1'3'58'0,"0"-3"3"15,0 2-32-15,-2-1-9 0,0-2-2 16,-2 2-2-16,-1 0-1 0,-1-2 0 15,1 2 1-15,-1-2 1 0,0 2 2 16,2 2-1-16,2-2 0 0,0-1-4 16,1 2-3-16,-2-2-1 0,4 4 0 15,-2 0 2-15,0-1 1 0,1 3 4 0,0 1 3 16,1 1 4-16,1 0 0 0,3 0-1 16,-2 0-1-16,4 1-2 0,-1-3-4 15,1 2-3-15,0-2-4 0,0 1-3 16,0 0-3-16,0-1-1 0,0 3-1 15,-1-1-1-15,0-1 0 0,0 2 1 16,1-1-1-16,0-1 0 0,-1 6 1 16,0-2-1-16,0 5 0 0,-1-1 0 15,1 2 0-15,-1 1 0 0,2 3 1 0,0-2-1 16,3 1 1-16,2-2 0 0,8 2 1 16,5 2 0-16,3-1 0 0,2 0 0 15,1-1 0-15,-1 3-1 0,5 1 0 16,-5-1 0-16,-2-3 0 0,1 2-1 15,3-3 1-15,4 1 0 0,1-3 0 16,-2-2-1-16,4-2 1 0,-1 1 0 16,-1 0-1-16,2 1 0 0,1 0 0 0,4 5-1 15,0-1-2-15,-2 2-1 0,3 2-3 16,1-1 0-16,-2-1-2 0,1-2 0 16,-5-3 1-16,0 0 2 0,3-3 1 15,3 0 3-15,2-1 1 0,1 2 0 16,-1-2 2-16,3 2-1 0,0 1 0 15,0-2 0-15,-3 2 0 0,-4 2 0 16,3-4 0-16,0 4 0 0,3 2 0 0,-3-2-1 16,0 3 1-16,0-2-1 0,1-1 0 15,-6 1-1-15,1-2-1 0,-2 2 1 16,1-4 0-16,-2 3 1 0,0 0 0 16,0-4 1-16,2 2 0 0,-1-3 2 15,-3-1-1-15,1 0-1 0,-1-2 1 16,-1-1 0-16,-3-2-1 0,-2-1 0 15,-1 0 2-15,-1-3 0 0,-3 0 1 0,-3-1 0 16,1-1 0-16,-3-4 2 0,1 1 0 16,-1-5 0-16,-1 1 0 0,0-2 0 15,1-1 1-15,0-2-1 0,-3 1 1 16,1-1 0-16,0 2 1 0,2-3-1 16,0 1 0-16,1-1 0 0,0 1 3 15,1-1 1-15,1 1 1 0,-1 1 1 16,0 1 0-16,-2 2 1 0,0 0-1 15,0 2-3-15,-1 0-1 0,1 1-2 0,-1-2 0 16,0 1 0-16,-1 0 0 0,-1 4 2 16,0-2-1-16,-2 0 0 0,-1 1-2 15,0 2 0-15,-3 0-2 0,-1-1-1 16,-1-3-1-16,-2 2-2 0,-1 0 0 16,-2 2 0-16,-1-3-1 0,-3 2-3 15,0-3-4-15,-1 3-17 0,-1-3-13 16,0 0-10-16,-1-3-15 0,-1 1-45 15,0-1-32-15,1 1-76 0,-4-2-133 0</inkml:trace>
  <inkml:trace contextRef="#ctx0" brushRef="#br0" timeOffset="-148940.91">22379 8168 198 0,'-6'1'56'15,"2"0"7"-15,1 0-11 0,2-1-22 16,1 0 2-16,0 1 4 0,1 1 1 0,3 0-3 15,0 1-4-15,3-1-2 0,0 0 0 16,4 1 0-16,3 2-1 0,4-1-3 16,2-1-2-16,2 3-2 0,4-1-1 15,2 1-3-15,2 1-2 0,1 0-3 16,0-1 0-16,1 3-2 0,0-1-1 16,-5 2-1-16,-1 0-2 0,-3-4-1 0,-5 2 0 15,-2-3-2-15,-7 1-1 0,-2-2 0 16,-3 2-1-16,-1-1 1 0,-3 4 0 15,-4 0-1-15,0 3 1 0,-2 3 1 16,0 2-1-16,-4-2 1 0,0 2 0 16,-1 2-1-16,-3 3-21 0,-3 1-1 15,0 2-5-15,-3-1-9 0,-1 4-11 0,2-1-78 16,0-2-86-16,2-5-176 16</inkml:trace>
  <inkml:trace contextRef="#ctx0" brushRef="#br0" timeOffset="-148499">20787 8686 366 0,'2'3'91'0,"0"3"3"0,1 1-55 15,2 3-7-15,-2 4-1 0,-1 3-3 0,0 4-5 16,-1 4-3-16,-2 1-1 0,-1 5-3 16,-1-3-2-16,1 2-5 0,-2 0-1 15,2-3-4-15,2-2-6 0,0-3-8 16,2-5-9-16,2 2-10 0,-2-5-11 15,2-5 58-15,-1-2-131 0,4-6-82 16,3-2-209-16</inkml:trace>
  <inkml:trace contextRef="#ctx0" brushRef="#br0" timeOffset="-148126.33">21083 8789 383 0,'1'-2'92'0,"2"2"2"16,-1 0-57-16,0 2-18 0,-2 0-3 0,-2 3-4 16,-3 4-6-16,0 0-2 0,-3 3-1 15,-2 3 1-15,0 3 0 0,0 2 0 16,1 0-1-16,2-1-1 0,4 1-1 16,4-1-1-16,5-1-1 0,1-2 0 15,6 0 2-15,3-4 1 0,2 0 1 16,2-2 4-16,1-4 1 0,1-2 5 15,1-2 1-15,-1-4 1 0,-1-2 1 0,-3 0 1 16,-2-5 3-16,-3-4 2 16,-3-3-2-16,-4-2-1 0,-4-2-3 0,-3-5-2 15,-3 1-3-15,-4-1-7 0,-3 2-5 16,-3 1-4-16,-1 2-2 0,-2 4-4 16,-1 4-10-16,1 3-11 0,0 5-10 15,2 4-19-15,1 2-63 0,2 3-86 16,3 4-180-16</inkml:trace>
  <inkml:trace contextRef="#ctx0" brushRef="#br0" timeOffset="-147906.2">21768 8956 427 0,'9'3'115'0,"-3"-1"3"15,-1-1-49-15,-2 1-32 0,-4 2-7 16,-3 3-5-16,-3 0-9 16,-3 1-6-16,-2 1-1 0,-3 2 1 0,-3 0-3 15,0 0 0-15,-2 0-1 0,0 1 1 16,1 0-7-16,1 1-16 0,0-3-14 16,3 0-9-16,-1-2-13 0,1-2 119 15,2-3-197-15,1 0-95 0,1-3-243 0</inkml:trace>
  <inkml:trace contextRef="#ctx0" brushRef="#br0" timeOffset="-147675.14">21477 8896 428 0,'3'8'107'0,"4"4"4"0,1 0-67 15,4 0-7-15,5 5 1 0,-1 1-4 16,5 1-4-16,0 0-4 0,2 1-4 16,3 2-2-16,-1 0-4 0,1-2-4 15,0-3-6-15,1 2-10 0,0-3-25 16,-2 0-16-16,-1-3-6 0,-3-2-22 16,-2 1-61-16,-1-6-82 0,-3-1-163 15</inkml:trace>
  <inkml:trace contextRef="#ctx0" brushRef="#br0" timeOffset="-146628.16">20733 9376 314 0,'2'2'84'15,"-1"-1"6"-15,1 0-36 0,-1 0-17 16,0-2-1-16,-1 0-3 0,-3-1-6 0,-2-1-5 16,-3-3-4-16,-4 1-1 0,-6-1-4 15,-1 2-2-15,-3 2-1 0,-2 1-1 16,-3 2-1-16,1 4-3 0,-1 1-1 16,4 0-3-16,2 3-2 0,2-1 0 15,6 3 1-15,4 1 2 0,6-2 4 16,9 3 3-16,6 3 2 0,4 1 1 15,4 0 0-15,3 2-2 0,2-2-1 0,3 4-4 16,-1 0-3-16,-2-4 0 0,-4 1-2 16,-3-3 1-16,-3 0-1 0,-7-3-1 15,-4-1 1-15,-5-2 1 0,-8 0 0 16,-6-1-3-16,-5-3-5 0,-6 2-4 16,-4-3-5-16,-5-1-8 0,-6-6-9 15,3 1-7-15,2-2-9 0,4 0-69 16,7-2-77-16,4-3-183 0</inkml:trace>
  <inkml:trace contextRef="#ctx0" brushRef="#br0" timeOffset="-146452.25">20884 9560 373 0,'5'26'98'0,"-1"6"5"15,-4 3-40-15,-5 1-28 0,0 4-8 16,-5-1-5-16,-2 0-7 0,0-4-8 15,-1-6-8-15,1 0-8 0,1-2-5 16,2-5-7-16,2-4-7 0,3-4-11 16,3 1-8-16,0-4-5 0,2-3-8 15,1-5-33-15,1-1-48 0,1-3-97 16</inkml:trace>
  <inkml:trace contextRef="#ctx0" brushRef="#br0" timeOffset="-146240.77">20865 9765 334 0,'5'-40'97'0,"0"2"5"15,2 3-25-15,4 2-21 0,3 9-6 16,1 7-9-16,4 6-5 0,1 5-3 16,2 4-2-16,1 7-3 0,0 4-5 15,-3 2-3-15,0 2-5 0,-1 2-3 16,-5-1-4-16,-3 2-4 0,-2-3-3 16,-5-1-7-16,-6 0-3 0,-4 1-5 15,-2-4-7-15,-4 0-9 0,-5-2-8 16,-3-1-9-16,-1 0-5 0,-2-5-78 0,-2-7-85 15,2-1-191-15</inkml:trace>
  <inkml:trace contextRef="#ctx0" brushRef="#br0" timeOffset="-145769.87">21198 9730 315 0,'8'12'88'0,"1"-4"4"0,2-2-23 15,3-3-36-15,3-3-7 0,1-3-3 16,3-1-2-16,1-5 2 0,0 0 2 16,0-1 3-16,-3-3 2 0,2 1 2 15,-2-1 1-15,-4 1-3 0,-4 0-5 16,-2 0-4-16,-5 0-1 0,-3 2-1 0,-5 2-3 16,-4 4-2-16,-5 0-2 15,-3 2-3-15,-5 7-2 0,-3 1-4 0,0 5-1 16,-1 4-1-16,-1 1-1 0,6 3 0 15,1-1-1-15,7 2-2 0,3 0-1 16,6-2-1-16,4 0-2 0,4-1-2 16,5-2 0-16,6-1 1 0,3-1 0 15,5-2 2-15,4-2 0 0,5-3 3 0,4 0 1 16,5-2 2-16,0-2 2 0,3-3 1 16,1-1 2-16,-1-2 2 0,-2-3 2 15,-4 1 2-15,-5-4 4 0,-4-3 3 16,-6-1 1-16,-5-1 0 0,-5-2 1 15,-7-3-1-15,-4 0 0 0,-6 3-4 16,-4 1-3-16,-6 5-4 0,-4 7-1 16,-5 4-4-16,-2 8-1 0,-2 4-4 15,0 3-3-15,0 1-3 0,6 5-5 0,2 0-7 16,7 0-6-16,7-1-3 0,4-3-21 16,6 3-10-16,6-4-9 0,5-4-7 15,6-1-10-15,4-3-54 0,5-3-77 16,4 0-141-16</inkml:trace>
  <inkml:trace contextRef="#ctx0" brushRef="#br0" timeOffset="-144714.67">22191 9892 310 0,'14'-8'105'0,"-4"0"11"0,-7-2-3 0,-4 3-43 16,-6-1-15-16,-6 3-10 0,-7 1-11 16,-2 1-13-16,-6 5-10 0,-1 1-9 15,-1-1-1-15,2 5-3 0,2-2-6 16,4 3-7-16,2-2-7 0,7 1-4 15,7-2-1-15,7 3-1 0,5-3 3 16,7 1 7-16,5-2 8 0,1 0 7 0,3-2 6 16,1-2 5-16,0-5 5 15,1 1 3-15,-2-1 7 0,0-3 4 0,-1-5 6 16,0-3 1-16,-3-4 1 0,1-4 1 16,-4-8 0-16,0-4-3 0,-2-7-3 15,-2-2-5-15,-3-5-1 0,0 2-5 16,-3 2-5-16,-2 7-2 0,-3 6-1 15,-2 7-3-15,-3 8-1 0,0 10-1 16,-3 3-2-16,-1 8 0 0,1 6-2 0,-1 8-2 16,-1 5-1-16,0 6-1 0,0 6-3 15,3 7-2-15,0 2-3 0,4 2-2 16,3-1-5-16,2-1-3 0,3-2-1 16,5-4-1-16,1-3 2 0,2-8 0 15,3-3 15-15,-1-3-18 0,1-5 4 16,2-2 2-16,2-5 5 0,0-3 2 0,-1-3 2 15,0 0-8-15,-1-6 24 0,1-2 2 16,-3-4 2-16,0-2-2 0,-3-4 2 16,1 0-1-16,-1-4-1 0,-2 1-3 15,-3 1-3-15,0 3 0 0,-4 4 0 16,0 2-3-16,-4 5-1 0,-2 5 0 16,-1 3 0-16,-2 4 0 0,0 0-2 15,0 3-3-15,-1 1-1 0,5 3-2 16,2-2-2-16,3 0 0 0,5-1 1 0,2-1 1 15,2-3 2-15,0-1 3 16,2-3 4-16,-1-2 4 0,0-3 1 16,-2-1 3-16,2-5 0 0,2 0 0 0,-1-1 0 15,3-3-2-15,-1-4 0 0,2 0 0 16,-2-2-3-16,0 1-1 0,-5 1-1 16,-2 3 0-16,-3 2 0 0,-3 7-1 15,-7 4-2-15,-2 8 2 0,-6 0-2 16,-1 5 0-16,-1 1-3 0,0 1-1 0,2-1-1 15,5-1-2-15,6-1 0 0,7-1 0 16,3-3 2-16,5-3 4 0,5-1 4 16,2-2 4-16,2-3 2 0,0-2 3 15,2-1 3-15,3-3 2 0,0-1 1 16,0 0 0-16,-1-1 0 0,1-1 0 16,-3 3 0-16,-2-1-2 0,-7 2-1 15,-4 1-3-15,-5 2 0 0,-5 3-1 16,-7 5-2-16,-4 3-3 0,-7 2 0 0,-2 3-1 15,-4 1-1-15,-2 5-1 0,-1 1-2 16,2 0-2-16,1-1-2 0,4 1-5 16,1 2-2-16,3 0-5 0,1-3-3 15,2-4-2-15,1-1 0 0,2-3-3 16,1-4 0-16,2-1 0 0,1-3 1 16,0-1 4-16,3-2 4 0,0-1 4 15,3-4 7-15,1-2 6 0,1-5 6 16,4-5 3-16,3-4 2 0,4-9 0 0,3-2 0 15,4-5 1-15,5-4-4 0,5-3-1 16,1-3-2-16,2 1-2 0,3 7-2 16,-2-1-2-16,0 10-1 0,-5 7 0 15,-1 10 0-15,-1 8-1 0,-3 8 0 16,-4 6 0-16,-1 4-1 0,-1 4 1 0,-4 2-1 16,-3-1-3-16,-5 2-1 15,-3-3-1-15,-5 1-1 0,-4-4-1 0,-7-1 1 16,-4-4 1-16,-6 0 4 0,-4-3 1 15,-6-5 4-15,-6-1-1 0,-1-3 0 16,-4-1-2-16,0-4-24 0,-1-5-18 16,-2 0-12-16,5-2-88 0,4-4-102 15,3-6-231-15</inkml:trace>
  <inkml:trace contextRef="#ctx0" brushRef="#br0" timeOffset="-140641.64">1294 14100 345 0,'6'7'80'15,"2"-7"2"-15,4-2-56 0,4-3-14 16,3 0-3-16,4-2-2 0,0-2-4 16,2-2-7-16,2 0-2 0,0 0 0 15,2 2 0-15,0-1 1 0,0 3 4 16,1 3 5-16,2 2 6 0,1 4 3 0,2 2 4 15,2 5 4-15,5 4 2 0,3 2-1 16,6 5-2-16,6 1-4 0,6 1-3 16,8-1-1-16,10-3-2 0,8 0 2 15,8-4 3-15,10-3 5 0,8-3 4 16,10-3 2-16,6-4-2 0,7-2-2 16,7-4-3-16,7-2-6 0,8-5-12 0,2-1-20 15,6-2-17-15,5-2-72 0,2-1-21 16,-2-4-87-16,-5 0-169 0</inkml:trace>
  <inkml:trace contextRef="#ctx0" brushRef="#br0" timeOffset="-137031.24">8924 12114 281 0,'2'2'81'0,"-1"-1"3"0,1-1-31 16,-1 0-13-16,0 0-8 0,0 0-7 16,-1 1-5-16,0-2-4 0,0 1-2 0,0 0-1 15,0 0-1-15,0 1-1 0,0 0-3 16,0-1-3-16,1 1-1 0,0 1-2 16,2 1-1-16,-1-1-2 0,1 0 1 15,2 3 0-15,1-1 2 0,2 0 2 16,1 1 4-16,3 0 4 0,1 2 3 15,1-3 2-15,1-2 1 0,0 1-3 16,0-1-1-16,0-2-5 0,-2-2-3 0,1-3-3 16,-2 3-2-16,-1-2 0 0,-2-2 0 15,-1 0 2-15,-2-1 0 0,-2-1 1 16,-1 2 1-16,-3-2 0 0,0 0 0 16,-2 1-1-16,-2-1-1 0,-2-1-2 15,0 2-2-15,-3-1-5 0,-1 2-1 16,-1 2-2-16,-1 4 1 0,-1 1-2 15,-3 2 1-15,0 5 0 0,-3 2 3 16,0 4 1-16,0 5 0 0,-1-1 1 16,3 4 1-16,1 4 1 0,4-1 1 0,4 1-1 15,2-1 0-15,4-2-1 0,4 1 0 16,4-3 0-16,1-3 0 0,5-2-2 16,4-3 1-16,3-2-17 0,2-3-3 15,2-4-13-15,4 0-16 0,2-8-54 16,3-1-71-16,1-4-152 0</inkml:trace>
  <inkml:trace contextRef="#ctx0" brushRef="#br0" timeOffset="-136292.99">9572 12132 417 0,'-3'-2'119'0,"-2"-1"5"0,-1-1-49 0,-3-3-20 15,-3 0-12-15,-2 1-13 0,-4 0-13 16,-1 2-8-16,-3 4-5 0,-2 2-2 16,-1 5-1-16,0 2-4 0,0 5-7 15,2 2-6-15,2 3-4 0,3 1-3 16,4-3-3-16,6 0-5 0,4-1 0 16,5-4 6-16,4-3 7 0,4-2 5 0,2-2 5 15,3-3 6-15,4-1 7 16,1-5 9-16,2-3 4 0,2 1 5 15,0-4 7-15,-1 0 3 0,-1 0 2 0,-5-1 3 16,-3 3-2-16,-3 4 0 0,-3 0-3 16,-5 1-6-16,-2 3-7 0,-5 4-5 15,-3 3-5-15,-2 3-5 0,-4 3-5 16,-2 6-3-16,-2 4-1 0,-2 6-1 16,1 0-2-16,1 3-4 0,-1 0-5 15,3 3-10-15,1-2-7 0,3-1-2 0,5-1-15 16,2-3 2-16,3-4 3 0,4-1 5 15,4-8 9-15,1-4 11 0,5-6 3 16,2-2 18-16,1-7 2 0,4-4 2 16,-1-6 5-16,3-1 5 0,2-6 7 15,0 2 7-15,1-7 4 0,0-1 5 16,-1-3 3-16,0 1 4 0,-1-3-1 16,-2 1-3-16,-4-2-8 0,-1 3-5 15,-3 2-5-15,-4 5-5 0,0 5-7 16,-4 6-2-16,0 2-4 0,-2 4-3 0,-2 5-3 15,0 5-1-15,-2 1-5 0,1 4-5 16,-3 1-6-16,3 3-5 0,-1 2-3 16,2 0-3-16,1 0-4 0,4-2 1 15,0-3 3-15,5-3 3 0,1-2 5 16,1-4 5-16,2-1 8 0,0-4 9 16,3-3 7-16,-2-1 7 0,2-3 5 0,-2 0 6 15,0-1 3-15,-1-2 2 16,-1-1-1-16,-3-1-1 0,-1 0-3 0,-2 5-4 15,-2-1-2-15,-1 2-5 0,-3 5-6 16,-2 5-3-16,-2 6-3 0,-1 5-3 16,-1 1-3-16,-1 5-8 0,1 0-6 15,1 4-3-15,2 0-7 0,2-5-16 16,6 0-9-16,3-3-6 0,3-2-6 0,5-5-6 16,3-4-58-16,4 0-5 15,3-4-54-15,5-3-120 0</inkml:trace>
  <inkml:trace contextRef="#ctx0" brushRef="#br0" timeOffset="-135311.29">10292 12242 339 0,'12'-7'129'16,"-5"-1"13"-16,-6-2-9 0,-6 2-35 15,-2-4-16-15,-5 3-15 0,-3 1-22 16,-2-1-20-16,-3 4-16 0,0 3-11 0,-1 6-8 16,0 3-8-16,1 2-6 0,2 1-14 15,3 2-8-15,4 1-4 0,3-1-4 16,4-2 1-16,7-3 4 0,3-1 7 15,4-3 13-15,3-2 10 0,2-2 8 16,3-1 12-16,1-2 9 0,-1-3 7 16,-1 2 10-16,-1-1 6 0,-3 1 5 15,-3 0 2-15,-3 2-1 0,-2-1-1 16,-2 4-7-16,-3 0-11 0,-2 2-7 0,-1 2-8 16,-3 6-5-16,-2 2-14 0,0 4-14 15,-2 1-9-15,2 1-4 0,3 0-7 16,1-1-1-16,7-3 2 0,2-4 10 15,4-4 11-15,4 0 12 0,3-5 12 16,3-2 10-16,1-1 9 0,-2-5 5 16,2-1 7-16,1-3 5 0,-2-2 3 15,-1-2 0-15,0-4 0 0,0-4-3 0,1-3-4 16,-2-4-4-16,-1-1-3 0,-2-7-3 16,-2-1-4-16,-3-7-6 0,-4 1-1 15,-1-1 1-15,-2 2 2 0,-2 3-1 16,-2 6-1-16,-1 8 2 0,2 11 1 15,-2 5 1-15,0 6-4 0,-2 8-2 16,0 7-2-16,-2 7-3 0,-1 2-2 16,-2 7-1-16,0 6-3 0,-1 6-3 0,1 3-4 15,2-2-4-15,3 2-5 0,3-1-4 16,2-4-11-16,4-1-6 0,4-3-3 16,2-3-1-16,3-3 9 0,0-3-23 15,2-3 6-15,1-4 10 0,0-4 14 16,2-3 11-16,-2-6 14 0,2-3-2 15,0-5 29-15,2-6 4 0,-2-2 6 16,1-4-1-16,-2-4 4 0,-1-3-1 0,-3-5 6 16,-1-4 4-16,-1-4-2 0,-3-4-3 15,-1-5-2-15,0 0-5 0,-3 3-9 16,-1 6-8-16,-1 4-3 0,-2 9-2 16,-1 8-5-16,-1 9-2 0,-4 11-1 15,-1 10-2-15,0 3 0 0,-2 7-1 16,-2 8-4-16,0 4 0 0,2 4-5 0,1-1-6 15,3-1-5-15,4 1-6 0,3-4-8 16,4-3-5-16,4-2 0 0,3-5 3 16,3-1 4-16,1-4-1 0,1-3 5 15,1-3 10-15,0-3 12 0,-3-6 8 16,0 0 5-16,0-4 6 0,-2-1 7 16,-3-3 2-16,-1 0-3 0,-4 0-4 15,0 0-3-15,-3 1-5 0,-1-1-4 16,-1 3-7-16,-2 3-6 0,0-1-1 15,0 1-5-15,0 3-4 0,1 0-6 0,1 1 0 16,1 0 4-16,4 0 4 0,1-2 3 16,4 0 12-16,3-3 9 0,0-2 12 15,1-3 7-15,3-3 7 0,-1 0 5 16,0-2 3-16,0-2-3 0,1-2-6 16,-4 1-4-16,-1 1-4 0,-2 1-4 15,-3 3-2-15,-3 1-6 0,0 5-3 16,-4 7-1-16,-2 3-2 0,1 6 0 15,-1 4-3-15,-2 3-5 0,0 4-2 0,0 4-3 16,-1 1-7-16,0 2-6 0,-1 0-4 16,-3 0 49-16,-2 2-80 0,-4 0 5 15,-4-3 2-15,-3-1-3 0,-3-4-3 16,-3 0-2-16,-4-6-135 0,0-4-3 16,-1-2-214-16</inkml:trace>
  <inkml:trace contextRef="#ctx0" brushRef="#br0" timeOffset="-134848.54">11734 12160 390 0,'3'5'111'0,"0"-2"8"16,2-1-37-16,-1-2-25 0,-1 2-6 0,0 0-2 15,-3-3-6-15,-2 0-8 0,-1 1-7 16,-2 0-6-16,-5 1-5 0,-4 1-2 15,-4-2-4-15,-2 6-5 0,-3 0-3 16,0 3-2-16,1 1-1 0,4 0-2 16,1-1-1-16,5 4-2 0,3-2-1 15,5 1 0-15,4 1 0 0,6 2 1 16,1 2 1-16,5 1 2 0,4 2 1 16,2 2 1-16,4-2 1 0,1 3 0 15,2-3-1-15,1 2 1 0,-3 1 0 0,-4-2-4 16,-2-1-5-16,-6 1-3 0,-6-3-5 15,-8 3-11-15,-6-2-9 0,-7-3-9 16,-5 3-4-16,-5-3-7 0,-6 1-14 16,-2-4-57-16,0-1-69 0,0-6-164 15</inkml:trace>
  <inkml:trace contextRef="#ctx0" brushRef="#br0" timeOffset="-134470.14">11982 12347 461 0,'27'18'123'0,"-9"1"3"16,-3 4-62-16,-7 5-17 0,-3 4-11 15,-7 1-15-15,-4-1-11 0,-5 1-4 0,-2-1-3 16,-2 1-3-16,-1-5-5 0,2-4-8 16,0-2-8-16,2-2-7 0,0-2-6 15,0-5-3-15,1-2-1 0,2-2 5 16,1-3 8-16,1-2 11 0,-1-2 10 15,1-7 10-15,3 0 13 0,1-7 10 16,-1-8 9-16,4-4 6 0,3-8 2 16,3-4-1-16,4-1-4 0,3-2-7 15,5 2-6-15,1 5-6 0,3 3-3 16,1 5-4-16,1 4-2 0,2 6 0 0,0 2-1 16,-1 2-3-16,0 2-3 0,-2 5-3 15,-3 1-2-15,-2 2-4 0,-5 1-4 16,-3 1-5-16,-6 1-4 0,-4 5-6 15,-6 2-3-15,-6-2-16 0,-4 4-11 16,-7 2-9-16,-6 0-82 0,-2 2-98 16,-4-7-224-16</inkml:trace>
  <inkml:trace contextRef="#ctx0" brushRef="#br0" timeOffset="-134089.43">12283 11805 603 0,'13'4'145'0,"-2"6"2"0,-5 7-84 15,-2 6-25-15,-3 5-13 0,-2 10-10 16,-3 4-6-16,-3 2-2 0,-2 3-2 16,1 0-6-16,0-5-7 0,3-4-9 15,3-3-10-15,3-6-11 0,5-4-7 16,5-5-4-16,5-4 3 0,4-2 5 0,3-4 9 15,2-3 11-15,2-3 14 16,3-4 15-16,-1-3 11 0,0-3 8 0,0-2 7 16,-1-2 7-16,-4-1 5 0,-3-1 1 15,-4 1-3-15,-4 2-5 0,-4 2-5 16,-3 2-7-16,-5 4-6 0,-4 4-7 16,0 6-5-16,-3 2-5 0,-2 3-3 15,0 1-3-15,1 3-1 0,0-2-3 16,4 0-7-16,3-2-4 0,3-1-4 0,5-2-5 15,3-2-5-15,2-2-16 0,2-3-10 16,4-6 1-16,0-3-90 0,6-5-98 16,-2-3-227-16</inkml:trace>
  <inkml:trace contextRef="#ctx0" brushRef="#br0" timeOffset="-133964.16">12676 11895 520 0,'-18'-7'143'0,"4"6"0"0,3 0-56 0,4 0-33 16,2 2-25-16,2-1-30 0,2 0-26 16,2-3-20-16,4-3-17 0,2-1-81 15,4-6-97-15,5 1-208 0</inkml:trace>
  <inkml:trace contextRef="#ctx0" brushRef="#br0" timeOffset="-133747.17">12976 11751 661 0,'8'28'158'16,"-2"-1"0"-16,0 5-97 0,-3 5-24 15,-3 5-10-15,-3 3-15 0,-4 3-6 16,0 0-2-16,-3 0 0 0,-1-1-2 16,0-2-1-16,1 0-4 0,1-5-5 15,3-4-8-15,0-3-7 0,4-4-6 16,2-3-15-16,3-4-11 0,4-5-4 0,4-3-2 15,2-4-2-15,2-6-3 0,3-1-66 16,3-7-68-16,3-3-172 0</inkml:trace>
  <inkml:trace contextRef="#ctx0" brushRef="#br0" timeOffset="-133575.92">12944 12049 572 0,'-17'1'154'0,"3"2"3"0,4-1-70 15,3 2-21-15,5 2-21 0,6-2-14 16,6 4-10-16,5-2-4 0,7 1-5 16,8-3-5-16,5-2-5 0,4-3-8 15,3-1 1-15,3-5-45 0,1 0-120 16,4-7-134-16,-2-1-332 0</inkml:trace>
  <inkml:trace contextRef="#ctx0" brushRef="#br0" timeOffset="-128996.54">8974 10778 139 0,'0'-3'36'0,"-1"-1"0"0,0 0-16 16,0 1-13-16,-2 0-8 0,2 0-6 15,-1-1-7-15,1 3 0 0,0 0 2 16,1 1 3-16,0-1 5 0,-1 0 9 16,2-1 11-16,-1 1 11 0,1-2 8 15,-1 1 7-15,1 1 5 0,0 0 4 0,0-1 1 16,-1 3 0-16,1-1-2 0,-1 1-1 15,0-2-1-15,2-1 0 0,-2 0-2 16,0-1-4-16,0 1-4 0,0-1-4 16,0 1-6-16,0-1-5 0,0 1-8 15,0 2-3-15,0-2-3 0,0 1-2 16,0 1-2-16,1 1-3 0,-1 3-2 16,2 3-1-16,-1 3 0 0,2 5-2 0,2 5 0 15,-2 3 2-15,1 2-1 0,0 0-2 16,-1 4-6-16,-1 0-16 0,-1-1-3 15,0-1 1-15,-1-2-2 0,1-2 2 16,-1-2 3-16,1-4 6 0,-1-6 15 16,2-3 4-16,-2-3 1 0,0-5 8 15,0-2 0-15,-3-6 1 0,1-1 0 16,-1-5 0-16,0-5 0 0,-1-2-3 0,0-2-6 16,2-2-1-16,-1 2 1 0,2-2 1 15,4 3 2-15,0 2 2 0,3 4 3 16,2 1 3-16,1 3 3 0,2 3 1 15,1 4 1-15,2 4-1 0,0 4-1 16,2 0-4-16,0 7-3 0,-1 1-2 16,1 2-2-16,-1 1-4 0,-1 0-3 15,-2 2-1-15,-2-1-1 0,0 1-1 16,-2 1 1-16,0-3-4 0,-2-1 1 16,1-2 0-16,-1-1 1 0,1-3 2 0,-1-3 0 15,0-5 3-15,0-1 6 0,1-5 2 16,0-3 3-16,0-2 0 0,2-1 0 15,-1-1 3-15,2-3 1 0,-1 1 0 16,-1 3 2-16,0 2 0 0,-3 0 2 16,0 3-1-16,-2 3-2 0,-2 3-5 15,0 2-5-15,0 4-3 0,0 1 0 0,0 6-2 16,0 3-1-16,2-1-1 0,0 5 3 16,1 0 0-16,3-1-1 0,1-1-1 15,0-2 0-15,3-2-1 0,2-1 1 16,1-3 0-16,1-1 0 0,-1-5 6 15,2 1 5-15,-1-3 4 0,-1-4 4 16,-2 0 4-16,1-4 5 0,-3 0 3 16,0-2-2-16,-3-2-2 0,-2-4-2 0,-2 3-2 15,-2-1-4-15,-3 1-4 0,-2-1-5 16,-5 1-3-16,-2 0-7 0,-5 3-5 16,-3 2-5-16,-3 0-5 0,-4 4-4 15,-3 0-3-15,1 4-3 0,-2 4-4 16,4-1-4-16,2 0-7 0,3 2-15 15,6 0-8-15,4-1-7 0,4 0-84 16,5 0-97-16,3 1-219 0</inkml:trace>
  <inkml:trace contextRef="#ctx0" brushRef="#br0" timeOffset="-128467.49">10144 10351 423 0,'0'-2'119'0,"-1"2"7"0,2 0-54 16,-1 0-13-16,1 2-8 0,1 2-7 16,3 5-7-16,-1 4-9 0,0 7-5 15,3 6-4-15,1 8-4 0,-1 10-1 16,2 5-3-16,0 6-4 0,-1 6-8 15,-1-1-9-15,1 2-14 0,-2-5-21 0,2 0-14 16,-1-6-16-16,-1-7-75 0,2-4-95 16,1-8-194-16</inkml:trace>
  <inkml:trace contextRef="#ctx0" brushRef="#br0" timeOffset="-127891.4">10557 10869 378 0,'4'0'123'16,"-2"-1"6"-16,-1 0-14 0,-5-2-54 15,-1 0-14-15,-6-2-8 0,-1 0-17 16,-5 0-12-16,-1 1-9 0,-5 2-3 16,-1 3-5-16,-3 3-8 0,2 4-8 15,-1 3-7-15,1 2-7 0,4 1-5 0,2 4-2 16,8-5 3-16,5 2 5 0,6-3 9 15,7-2 9-15,5-2 11 0,7-3 8 16,3-3 10-16,2 0 9 0,2-5 7 16,1-2 7-16,-3-2 4 0,0-1 4 15,-6 0 0-15,-1-1-1 0,-6 0-1 16,-1 3-4-16,-6-1-6 0,-1 2-7 16,-1 3-4-16,-2-1-5 0,0 3-7 15,-2 0-6-15,1-1-4 0,0 5-3 0,1 3-1 16,0 3-2-16,2 1-2 15,3 2 0-15,1 1 0 0,2 2-2 0,2-3 0 16,3-4 2-16,0-2 1 0,1-3 4 16,1-3 4-16,-1-1 5 0,-1-5 4 15,1 0 3-15,-2-6 1 0,-1-2 3 16,2-3 1-16,-2-1 1 0,0-4-1 16,0-1 1-16,-1-4 2 0,-2-3 2 0,-2-3 3 15,-1-5 2-15,-4-3 1 0,0-3 1 16,-2-2 0-16,-2 2 0 0,-1 1-2 15,1 4-1-15,0 8-1 0,1 5 0 16,-2 6-1-16,3 8-4 0,0 3-4 16,1 7-8-16,0 8-2 0,2 4-4 15,0 11-3-15,2 4-2 0,1 7-1 16,0 7-3-16,1 6 0 0,2 2-6 0,1-1-9 16,-1-5-6-16,1 2-5 15,-1-4-50-15,1-3-2 0,-3-3-96 0,-1-5-120 16,-1-1-271-16</inkml:trace>
  <inkml:trace contextRef="#ctx0" brushRef="#br0" timeOffset="-127254.2">10687 10698 525 0,'-6'-11'140'15,"4"6"3"-15,2 3-68 0,3 1-20 16,2 2-14-16,6 3-14 0,3-1-9 15,2 1-6-15,6 0-4 0,2 3 0 16,4 1-2-16,3-1-3 0,0-2-7 16,3-1-4-16,0-2-5 0,1 1-5 0,0-3-5 15,-1 0-1-15,-2 0 0 16,-3 0 4-16,-4 1 3 0,-4 0 7 0,-7-1 8 16,-3 2 8-16,-4-2 5 0,-5 0 2 15,-6 3 0-15,-5 1 2 0,-3 3-2 16,-3 0-3-16,-5 5-4 0,-1 5-3 15,0 2-2-15,2-1-1 0,1 2-3 16,5 0-4-16,4-3-3 0,6 0-6 16,4-4-2-16,5-1 0 0,7-3 3 15,2-5 1-15,5-2 5 0,3-3 5 16,2-6 7-16,2 1 3 0,2-5 4 0,-3-2 4 16,0-4 3-16,1-1 5 0,-3-3 5 15,-2-3 2-15,-3-4 3 0,-1-2 0 16,-3-5 1-16,-1-6-1 0,-5-2-2 15,-3-4-4-15,-2 0-2 0,-2-1-2 16,-2 4-2-16,-1 8-1 0,-1 10 0 0,1 7-3 16,0 9-6-16,-1 9-3 0,-2 9 0 15,2 10-2-15,-3 9-3 0,-1 7-5 16,1 7-3-16,-2 6-4 0,2 5-6 16,0-1-8-16,1-3-7 0,3-2-5 15,1-5-2-15,2-5 1 0,1-5 4 16,2-5 6-16,-1-5 6 0,1-3 7 15,1-5 4-15,-1-6 8 0,0-2 8 16,1-3 3-16,1-4 5 0,2-4 3 16,-1-4 3-16,2 0 1 0,1-3-4 15,2 1-4-15,-2-1 0 0,1 2-5 0,-1 5-2 16,0 4-3-16,1 4-1 0,-1 3-1 16,1 4-2-16,-1 3-5 0,0 1-5 15,0 1-8-15,0 2 3 0,0-3-42 16,2-1-9-16,2-3-99 0,3-3-117 15,6-1-271-15</inkml:trace>
  <inkml:trace contextRef="#ctx0" brushRef="#br0" timeOffset="-126832.35">12249 10840 382 0,'1'4'111'0,"0"-1"7"0,-2 2-31 15,0-4-29-15,-2 0-8 0,-1 2-5 16,-1 1-10-16,-2 0-6 0,-2 2-7 0,-1 2-5 15,1 3-5-15,-1 2-4 0,2 0-1 16,1 3-5-16,3-2-3 0,3 0-4 16,4 0-3-16,4-1-1 0,4-1-1 15,3-4 1-15,4-1 3 0,1-4 3 16,2-2 5-16,1-3 3 0,0-1 4 16,-1-4 2-16,-3 0 4 0,-2-2 2 15,-3-2 3-15,-3 1 1 0,-3 0 2 0,-3 0-1 16,-4-3-3-16,-4-1-4 15,-3-5-7-15,-6 2-6 0,-5-4-11 16,-3 1-11-16,-5 2-6 0,-4 4-14 0,0 7-14 16,-2 5-12-16,4 4-3 0,3 3-14 15,4 2-58-15,6 0-83 0,7 3-165 16</inkml:trace>
  <inkml:trace contextRef="#ctx0" brushRef="#br0" timeOffset="-126157.36">12413 10886 374 0,'33'-1'114'15,"0"-2"10"-15,-5 2-39 0,0-1-15 16,-7 0-12-16,-1 0-14 0,-3 2-14 16,-6 3-14-16,-4 1-9 0,-2 2-7 15,-3 3-5-15,-1 1-4 0,0 4-7 16,-1 1-5-16,1-1-2 0,0 1-4 16,4-2 1-16,-1 0 1 0,3-3 4 0,1-3 8 15,2-1 6-15,1-2 5 0,1-2 5 16,0 0 6-16,0-4 8 0,0 0 8 15,-2-3 4-15,-2-1 6 0,0 0 4 16,-3-3 4-16,-2-2 0 0,-2-1-6 16,-1 0-7-16,-1 1-4 0,-1-1-5 15,0 0-6-15,0 3-6 0,0 3-2 16,0 1-2-16,1 3-2 0,1 1-3 0,0 2-3 16,3 2-1-16,0 1 0 15,2 0-4-15,3-1 0 0,2 3-1 0,4-4 2 16,3 0 2-16,2 0 1 0,5-1 2 15,0-1 1-15,3 0 3 0,1-3 3 16,1 2 3-16,-1-2 4 0,-2-3 2 16,-3-1 5-16,-1 0 4 0,-5 0 1 15,-3 0 2-15,-5-1 2 0,-4 1-1 16,-1 0 0-16,-4 0-3 0,-3-2-5 16,-1 2-3-16,-3 0-6 0,0 3-5 0,-4-1-4 15,0 4-4-15,-1 6-4 0,-1 2-2 16,2 1-2-16,0 4-3 0,1 0-4 15,3 2-5-15,2 1-2 0,4-4-2 16,2 0 0-16,4 2 0 0,4-2 3 0,2-1 3 16,5-2 1-16,2 1 1 0,2 0 3 15,1-1 1-15,-2-4 2 0,1 0 2 16,-1 1 2-16,-5-2 3 0,-1-1 2 16,-4-1 4-16,-3-1 2 0,-1 1 2 15,-3-1 0-15,-1-2 1 0,-2-1 0 16,-1 0-1-16,-2-1-2 0,-1 1-2 15,1 0-3-15,-2-1 0 0,1 3-1 16,0 2 1-16,2-1-1 0,3-1 0 16,3 1-1-16,1-1 1 0,2-1-1 0,4-2 0 15,2-3-1-15,3-3 0 0,3 0-1 16,2 0-4-16,0 0-3 0,2-4-9 16,0 3-2-16,0 0-14 0,-1 1-12 15,-1-1-85-15,-3-3-92 0,0 1-221 16</inkml:trace>
  <inkml:trace contextRef="#ctx0" brushRef="#br0" timeOffset="-125610.31">13569 10580 418 0,'3'-19'125'0,"-3"0"8"0,1 0-26 16,-1 4-37-16,0 5-6 0,0 3-10 15,-2 5-14-15,0 6-6 0,-3 5-2 16,0 7-4-16,-1 3-5 0,0 5-3 16,-2 6-2-16,3 5-1 0,-1 2-3 0,3 3-6 15,1-3-4-15,2 0-5 0,0 1-4 16,1-3-3-16,1-1-4 0,1-5-2 16,0 1-5-16,0-2-2 15,0-3 0-15,-1-1-1 0,1-2-1 0,-1-5 1 16,0-3 1-16,-2-3 3 0,1-4 3 0,-1-4 3 15,2-3 5-15,1-6 5 16,1-1 1-16,0-3 3 0,3 0 1 0,-1-1-1 16,1 0-2-16,-1 1 0 0,1 3-1 15,1 4 0-15,-1 4 1 0,2 2 1 16,2 1-1-16,1 0 0 0,2 2 0 16,4 2 1-16,3-3-1 0,2-3-1 15,1-2 1-15,2-1 0 0,1-2 2 16,1-2 4-16,-4-2 2 0,-1-2 4 15,-3 1 4-15,-2 0 3 0,-3-1 4 16,-4 0 1-16,-4-2-1 0,-1 1-1 0,-5-1-3 16,-3 0-4-16,-4 3-5 0,-2 1-5 15,-3 3-4-15,-3 0-4 0,-3 8-3 16,-2 3-4-16,2 5-3 0,-3 4-1 16,3 2-5-16,3 4-4 0,5 2-13 15,5-1-22-15,4-2-10 0,5-2-6 16,10-2-11-16,3-2-12 0,9-3-46 15,4-4-61-15,7-2-119 0</inkml:trace>
  <inkml:trace contextRef="#ctx0" brushRef="#br0" timeOffset="-124841.06">14248 11138 304 0,'42'-8'110'15,"-4"1"18"-15,-7-1-17 0,-6-1-12 16,-5-1-3-16,-8 0-22 0,-8 0-15 16,-8-1-18-16,-8-1-19 0,-7 6-12 15,-5-1-7-15,-7 6-3 0,-2 2-4 0,-1 5-3 16,0 5-6-16,6-2-7 0,3 4-10 15,5-3-11-15,6-2-6 0,6 2-1 16,7-3 3-16,7-1 5 0,6 0 6 16,3-1 11-16,6 0 10 0,3-2 7 15,1-1 4-15,5-2 2 0,-1-2 3 16,0 0 3-16,-2-1 4 0,0 0 0 16,-2 0 1-16,-4 1-2 0,-4-1-2 15,-4 3-5-15,-2 0-6 0,-3 3-6 0,-5 2-8 16,0 0-8-16,1-1-14 0,2 2-13 15,3 1-4-15,2-1 5 0,5-2 9 16,6-1 13-16,2-1 20 0,3-1 24 16,1 2 25-16,2-2 16 0,-1-1 15 15,-1-2 3-15,-5-2 3 0,-1 2-1 16,-5-3-3-16,-4-2-7 0,-4 0-9 0,-5-1-15 16,-5-1-10-16,-5 0-12 15,-5 2-10-15,-4 1-9 0,-4 3-4 0,-3 2-4 16,-3 3-4-16,-2 2-4 0,2 3-2 15,1 0-3-15,4 2-8 0,4-2-8 16,6 0-3-16,6 0 4 0,6-3 4 16,5 0 4-16,7-2 4 0,3-2 14 15,5 0 14-15,3-3 11 0,2-2 8 16,0-2 5-16,-1-2 8 0,1-3 5 0,-3-1-2 16,-1-5-3-16,-3-2-2 0,0-4-5 15,-2-1-3-15,-3-3-4 0,0-4 0 16,-4-2 0-16,-2-5 0 0,-2 0 0 15,-2 0-2-15,-3 1-1 0,-1 5-2 16,-2 7-3-16,-1 4-4 0,-2 14-3 16,-4 8 0-16,-1 9-3 0,-2 10-3 15,-2 6-5-15,-1 7-2 0,0 3-3 16,4 3-2-16,1 2-1 0,4-4-1 0,4 0 1 16,6-3 2-16,3-3 1 0,4-4 3 15,1-3 3-15,3-6 1 0,3 0 2 16,0-7 3-16,0-3 1 0,0-4 2 15,0-3 0-15,0-5-1 0,-1-2 1 16,0-3-2-16,2 0-1 0,-2-1-2 16,0 2 0-16,-1 1-2 0,-2 6 0 15,0 3-1-15,-3 6 0 0,1 2 0 16,-1 3-1-16,-3 4 0 0,0 2-2 0,-1 1 0 16,-2 2-1-16,0 1 0 0,-5 1 0 15,-2 0 0-15,-3-1 1 0,-3 0 2 16,-5-2 0-16,-2-1 1 0,-5-4-2 15,-3-1-2-15,-2-4-3 0,-2-3-5 16,-3-1-5-16,-3-4-10 0,-1-4-5 16,-4-4-132-16,1 0-125 0,-1-10-317 15</inkml:trace>
  <inkml:trace contextRef="#ctx0" brushRef="#br0" timeOffset="-111673.77">28414 5224 204 0,'-4'-2'53'0,"-1"-2"5"0,2 2-31 0,1-1 1 16,-2 1 1-16,2 2-1 16,0-2-4-16,0 1-4 0,-1 1-2 0,0 1-2 15,0 1-3-15,2 0 0 0,0-1 0 16,0 0-1-16,1 1 2 0,1-2 2 15,1 0 3-15,1 1 2 0,3 0 1 16,0-2 1-16,4 0 1 0,3 0-1 16,5 0-2-16,5 0-5 0,7-2 0 15,5-1-2-15,3 1-2 0,8 1-1 16,4 2-2-16,5 0-1 0,3 1 0 0,2 2-3 16,5-1-2-16,6 2 0 0,-2 0-2 15,3 0 1-15,-1 2-2 0,-1-1 0 16,2 1 0-16,-2 0-1 0,-5 0 1 15,1-1-1-15,-8-1 1 0,-7-2 0 16,-9-1 0-16,-8-2 0 0,-11 0-1 16,-9-1 0-16,-10-3 0 0,-5 0 0 0,-6-1 0 15,-11-1-1-15,-6 0-1 0,-10 2-2 16,-6-2 0-16,-8 3-2 0,-4 4 0 16,-5 0-1-16,-3 2 0 0,2 1 2 15,-4-2 0-15,-4 4-1 0,2-1-2 16,-2-1-4-16,-1 3-2 0,2-2 0 15,-2 0 0-15,4 1 0 0,6-1 3 16,3 0 0-16,1-6 2 0,5 1 3 16,5 0 0-16,8 0 0 0,5 1-1 15,7 0 2-15,7-1 0 0,8 1 3 0,5 0 2 16,6 1 3-16,5-1 0 0,8 0 2 16,6 0 1-16,7 1 2 0,8 0 2 15,9-1 2-15,7 3 0 0,8-2 1 16,4 1 0-16,8 0 1 0,5 1 0 15,3 2-3-15,-2 0-2 0,0 1-2 16,-3 1-2-16,-4-1 0 0,-8-1-2 0,-9 1 0 16,-7-2 0-16,-6-2-1 15,-10 0 1-15,-12-2 0 0,-8 0 1 0,-14-1 1 16,-12 0 0-16,-9-2 0 0,-12 0 0 16,-8 2-2-16,-10 0 1 0,-7 1-2 15,-4 0 0-15,-9-2-2 0,-1 7 0 16,-5-1-1-16,-2-3-1 0,2 0-1 15,2 0 0-15,6 2 0 0,10-2 0 0,6-5 0 16,8 1 0-16,11 3 0 0,9-3 1 16,8 1-3-16,9 1 1 0,10 1 0 15,12 0 2-15,11 2 1 0,8-2 0 16,8 2 3-16,10 2 3 0,8 0 2 16,5-1 0-16,5 0 1 0,4 2 1 15,2 0 0-15,-3 1 0 0,-2-3-1 16,-3 1 0-16,-5 0-2 0,-7-1-1 15,-13-2-1-15,-6 0-1 0,-8-1 0 16,-8 0 0-16,-9-1 2 0,-14-3-1 0,-9-1 1 16,-9 1 0-16,-10-4 0 0,-6-1-2 15,-12-1-4-15,-8-2-5 0,-3 1-5 16,-3 3-5-16,1-2-7 0,2 2-6 16,3 2-10-16,8-1-74 0,8 4-80 15,9-2-191-15</inkml:trace>
  <inkml:trace contextRef="#ctx0" brushRef="#br0" timeOffset="-68731.4">1500 12583 392 0,'0'0'95'0,"-1"0"3"15,0-1-57-15,2 2-18 0,-2-1-6 16,-2 2-4-16,1 1-6 0,1-1-5 16,-1 1-5-16,0-1 1 0,0 0-1 15,-1-2 0-15,3 0 2 0,2 0 3 16,-2-1 7-16,0 0 5 0,-3 1 7 0,3-1 4 16,0-1 5-16,-1 0 2 0,0 2 0 15,-2 2-2-15,3-2-5 0,0-2-6 16,0 4-5-16,1-1-5 0,1 1-5 15,1-1-3-15,4 1-1 0,2 2-2 16,3 2 0-16,4-2 1 0,3 2 0 16,3-1 0-16,4 1 1 0,3 1-2 15,3-2 1-15,6-2-1 0,1-1 0 0,4 1 1 16,4-3 0-16,2-3 0 0,3 1 1 16,0-2 0-16,1 0 0 0,1 0 0 15,3 2 1-15,4 0-1 0,1 2 0 16,1 0 0-16,3 3 1 0,-1 1-1 15,3 3 1-15,1 0-1 0,0-1 1 16,1 3-1-16,5 0 0 0,-2-2 0 16,5 1 1-16,1 1-2 0,1-2 1 15,2 2-1-15,0 0 0 0,0-4 1 0,-2-1-1 16,3 1 0-16,0-5 0 0,-1-1 1 16,0-2 0-16,1-1-1 0,3-1 1 15,2 0 0-15,-2-1-1 0,3 3 3 16,1-2-1-16,0 4 3 0,-3 1 3 15,2 1-1-15,0 3 2 0,2 2 0 16,-4 4-1-16,1-1-1 0,-2 0-3 0,2 0-1 16,1 2-1-16,0 0 0 0,0-1-1 15,-1-3 1-15,2-1-1 0,2 2 0 16,1-4-1-16,-1-2 1 0,2-1 0 16,-2-2-1-16,5-1 1 0,0 1 0 15,0 0 0-15,-2 0 0 0,-1-1 1 16,3 2-1-16,-3 0 1 0,-1 2-1 15,1-1 0-15,-2 1 0 0,0 1 1 16,4 1-1-16,-1 0 0 0,0 0 0 16,-1-2 0-16,-2 1 0 0,4-1 0 0,-2 2 0 15,-2-2-1-15,0-2 1 0,-1 1 1 16,0 0-1-16,2 0 0 0,0 0 0 16,-2-1 0-16,0 0 0 0,-2 1 0 15,1 2 1-15,-2 0-1 0,1-1 0 16,-1 0 1-16,-1-1-1 0,3 1 0 15,-1 1 0-15,0 0 0 0,-2-2 0 16,-1 0 0-16,-1 1 0 0,-3 2 0 0,-1 0 0 16,-2-1 0-16,-2-1 1 0,-1 2-1 15,-3 0 0-15,2-1 0 0,-2 0 1 16,-1-1-1-16,1-1 0 0,1 0 0 16,-2-3 0-16,1 1-1 0,-2 0 1 15,1 1 0-15,-1 0-1 0,0 2 1 16,-1 2-1-16,-1 3 1 0,1-1-1 15,-1 1 1-15,0-1-1 0,0 3 0 16,-1-1-1-16,2-1 0 0,0 0 0 0,-2 1-1 16,1 2 1-16,-1-3 0 0,0 0 1 15,1 1 1-15,-2-4 0 0,2 0 0 16,1 2 1-16,0-2 0 0,2 1-1 16,1-3 1-16,-2 0-1 0,2 1 1 15,1-1-1-15,0 0 0 0,-2-1 0 16,0 1-1-16,0-1 1 0,0 1 0 15,-2 0 0-15,2 1 0 0,-6-1-2 16,1 0 1-16,-3 0-1 0,-3-1 1 0,-2-1-1 16,-3 1 1-16,-7 0-1 0,1-1 2 15,-5 0 0-15,-5-1 0 0,-4 1-1 16,-4 0 0-16,-2 0 0 0,-5 0 0 16,-4-1-1-16,-5-1 0 0,-2 2-1 15,-3 0-1-15,-3-2-1 0,-4 0-3 0,1 2-3 16,-4 0-4-16,-2 0-2 15,1 0 1-15,-6-1 0 0,-1 1 2 0,-5 0 3 16,-5-3 4-16,-4 1 4 0,-2-1 3 16,-5 0 0-16,-2-2 0 0,-4 1 0 15,-3-3 1-15,-1 0-1 0,-6 1 0 16,-2 0 1-16,-5 0-1 0,-4 2 1 16,-3 1-1-16,-6 0 1 0,-2 1 0 15,-3-1-1-15,-5-1 0 0,-3 2 1 16,-3-2-2-16,-2-2 1 0,-2 3 0 0,-3-1 0 15,-1 0 0-15,1-5 0 0,-3-2 1 16,0 2-1-16,0-1 0 0,1-1 0 16,2-2 1-16,-2 0-1 0,0 4 2 15,1-1 0-15,1-1 2 0,-1 0 0 16,0 1 0-16,-1-1 1 0,0-1 0 16,1 1-1-16,2-2-1 0,-1 3-2 15,0-2 0-15,-1 0 0 0,0-3-1 0,0 3 1 16,0 0-1-16,1 2 0 0,0-1 0 15,0 0 1-15,0-2-1 0,-1 5 1 16,1 1-1-16,-2 1 1 0,-3-3 0 16,0 3 0-16,-4-2-1 0,2 3 1 15,-1 0-1-15,-2 1 1 0,1-4-2 16,2 3 1-16,-1-3 1 0,5 4-1 16,-1 0 0-16,2 1 0 0,-1 0 0 0,0 1 1 15,0 3-1-15,2 2 0 0,-3 2 1 16,0 1 1-16,0 0-1 0,0 2 0 15,1 2 0-15,1 1 0 0,-1 1 0 16,1-1-1-16,1-1 0 0,2 1-1 16,1 0 0-16,1-1 1 0,1 1-1 15,1-6 1-15,2 2-1 0,1-1 1 16,2 0 1-16,0-1-1 0,1 1 0 16,1-2 0-16,-1 4 0 0,2-2 0 0,-1 3 0 15,1 1-1-15,1 1 1 0,0 1-1 16,2 1 1-16,2 1-1 0,-1 4 1 15,2-2-1-15,1 3 1 0,1-2-1 16,3 1 1-16,0 1 0 0,1-2 0 16,3 1 0-16,-1-2 0 0,3-2 0 15,0-2 0-15,2-1-1 0,1-2 1 16,0-2-1-16,2-3 0 0,0-1 0 0,1-1 0 16,0-2-1-16,0-2-1 0,-2-1 1 15,3-2-4-15,-3-1 0 0,-1 2 0 16,4-2 2-16,-1 2 0 0,-2 1 1 15,0-1 1-15,1 2 3 0,0-2 1 16,1-1 0-16,-2 0 0 0,1-2 0 16,2 0-1-16,3-2 1 0,3-1-1 15,0-3 1-15,0-1-2 0,2-1-1 0,4 0 1 16,-1-1 1-16,2-2 0 0,1 3 1 16,2-3 1-16,3 1 1 0,1-1 3 15,-1-2 0-15,0 1 4 0,1 2-1 16,0-3 1-16,-2 2 0 0,0 0-1 15,-1 2-1-15,-3 1-1 0,0 0-4 16,-3 1-2-16,1 1 0 0,-4 1-1 0,1 2-1 16,0 2 0-16,-1 1-1 15,0 1 0-15,1 2 0 0,-4 2-1 0,0 1-1 16,-3 2-1-16,-3-1-1 0,1 3-2 16,-3 0-2-16,3 2-2 0,1-1 1 15,1 1-1-15,-1 3 0 0,3 1-1 16,1 1-3-16,2-3-1 0,-2 3-2 15,1-1-3-15,1 1-5 0,4-2-6 16,2 1-6-16,5 0-6 0,2 2-65 0,4 0-74 16,5-3-173-16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16:55.6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8379 11094 210 0,'-3'4'40'0,"-2"0"-3"0,-1-1-39 16,0-1-4-16,0 0 0 0,-1 0 6 16,1-2 6-16,-1 2 10 0,2-1 9 15,-1-1 5-15,1 0 1 0,-2-1 0 16,0 1-2-16,0 1-6 0,-2-1-5 16,0 0-5-16,0 2-3 0,1 1 2 15,0 0 2-15,0 2 0 0,1-1 1 16,1-1 2-16,1 2 0 0,1 0 1 0,1 0 0 15,1 0-1-15,0 1-1 0,2-2-1 16,1 3-1-16,0-2-1 0,2 1 0 16,2-3-1-16,3 1 0 0,4-2 2 15,3 2-2-15,2-2 0 0,6-1 0 16,5 0-1-16,4 0-1 0,6 1 0 16,4 2-1-16,6 1 0 0,5 3 0 0,4 3-1 15,3 2-1-15,6 3 0 0,5 2-3 16,4 0-1-16,2 0 0 0,4-2 2 15,3 0 2-15,4-3 4 0,2-3 4 16,-2-4 3-16,2-2 3 0,-1-2 1 16,-1-2-1-16,-3-1-2 0,-2-4-5 15,-7 0-3-15,-5 0-2 0,-7-1-9 16,-9-1-13-16,-7-1-34 0,-8 0 130 16,-9-3-235-16,-8 1-132 0,-8-4-358 0</inkml:trace>
  <inkml:trace contextRef="#ctx0" brushRef="#br0" timeOffset="8996.35">11939 10713 257 0,'2'3'73'15,"-1"-2"7"-15,0-3-19 0,0 0-21 16,0-1-3-16,-1 6-1 0,-1-1-4 16,0 5-4-16,0 1-4 0,-1 1-4 0,-2 3-5 15,2 4-3-15,0 3-3 0,0 3-1 16,1 0-3-16,1 4-3 0,-1 5-1 15,2 4-1-15,-1 2 0 0,1-1 0 16,0-1 0-16,0-3-1 0,0-3 0 16,1-6 1-16,0-7 0 0,1-5 1 15,-2-4 3-15,1-2 4 0,-1-4 7 16,-2-3 2-16,0-5 1 0,-1-5 0 0,-2-4-1 16,-1-5-2-16,-3-6-4 0,-1-4-5 15,0-2-1-15,-1 1 2 0,0-4 2 16,0 0 2-16,1 1 1 0,2 2 1 15,0 0-1-15,3 1 0 0,0 2-2 16,2 5-1-16,2 4-2 0,1 2-2 16,0 4 0-16,3 5-3 0,0 4-3 15,3 6-1-15,2 3-1 0,5 3 0 0,0 6-2 16,2 4-2-16,2 2-3 0,0 1-1 16,2 3 0-16,-3-2-1 0,-1 0-1 15,0-4 2-15,2-2 2 0,-2-5 5 16,2-2 1-16,-2-4 4 0,2-7 2 15,-1-4 3-15,0-2 1 0,-2-9 1 16,1 0-1-16,-1-6 1 0,0-3-2 0,-1-1-2 16,1-1 0-16,-1-2-2 0,-1 3-1 15,0 2 1-15,-2 5-1 0,-1 6 0 16,-2 4-1-16,-2 7 1 0,1 8 0 16,-2 8 0-16,1 10 1 0,-1 8 0 15,1 7 1-15,-2 11 1 0,-1 4 0 16,-1 4 0-16,-2 3-1 0,-2-2-1 15,1-1 2-15,1-5-21 0,0-7-8 16,4-7-13-16,-1-5-12 0,4-10-16 16,1-7-6-16,2-10-69 0,4-8-61 0,1-9-161 15</inkml:trace>
  <inkml:trace contextRef="#ctx0" brushRef="#br0" timeOffset="9116.03">12689 10747 316 0,'1'21'89'16,"1"4"4"-16,-1 0-14 0,1 3-46 16,-1 3-11-16,-1 2-5 0,1-1-9 0,-1-3-11 15,1 2-8-15,0-5-9 0,1-2-5 16,0-5-25-16,2-6-46 0,0-4-61 16,4-7-138-16</inkml:trace>
  <inkml:trace contextRef="#ctx0" brushRef="#br0" timeOffset="9271.68">12713 10630 293 0,'-5'8'57'0,"1"1"-5"0,1 0-44 15,1-2-67-15,1-1-51 0,3-4-131 16</inkml:trace>
  <inkml:trace contextRef="#ctx0" brushRef="#br0" timeOffset="9675.35">13144 10641 348 0,'-1'4'93'0,"-2"1"7"16,-1 2-47-16,-3 0-7 0,-3 3-5 16,-6 1-3-16,-1 1-4 0,-4 3-4 15,-2-2-3-15,-1 1-4 0,1 2 0 16,0 0-3-16,2-1-4 0,2 1-4 16,2 0-4-16,2-2-2 0,5-1-3 15,1-1-1-15,3 0-3 0,4-2 0 16,2 1 0-16,3-2 0 0,5 0 0 0,2-2 1 15,2 0 0-15,2-2 1 0,0 0 1 16,3-1 0-16,-3 2 0 0,-1-1-2 16,-2 4 0-16,-2 0-1 0,-4 2-1 15,-3 2-3-15,-7 1-7 0,-4 3-7 16,-4 2-6-16,-4 2-1 0,-4 0 2 16,-2 0-3-16,-2-1-10 0,0 1-2 15,3-2 1-15,2-3-1 0,3-4-9 16,5-2-13-16,5-3-30 0,5-5 0 0,4-8-39 15,5-5-80-15</inkml:trace>
  <inkml:trace contextRef="#ctx0" brushRef="#br0" timeOffset="10028.44">13471 10526 410 0,'9'-6'107'0,"-3"3"3"0,-3 0-56 15,-3 6-9-15,-2 1-7 0,-3 7-3 16,-1 4-1-16,-4 2-1 0,-3 6 0 16,-3 2-1-16,-2 0-4 0,-2 2-4 15,-1 0-3-15,0-3-7 0,3 0-5 16,1-3-3-16,4-5-1 0,2 1-1 16,6-4 1-16,3-3 2 0,3-1 1 15,4 0 3-15,6-1 1 0,1 0 1 0,3-1 0 16,2 1-2-16,-1 1-1 0,3-2-3 15,-4 1-3-15,0 0-2 0,-6 0-2 16,-2 3-1-16,-6 3-1 0,-3 1-3 16,-8 2-3-16,-6 4-7 0,-5 4-6 15,-6 3-6-15,-3 2-12 0,-4 4-13 16,-7 0-9-16,-3 4 197 0,-2 0-285 16,-3 3-122-16,-1 0-359 0</inkml:trace>
  <inkml:trace contextRef="#ctx0" brushRef="#br0" timeOffset="11706.69">14789 10431 378 0,'0'7'105'0,"1"-2"9"16,3 1-44-16,-1 1-11 0,0 3-8 16,1 2-8-16,-1 5-6 0,1 5-8 15,-2 4-10-15,1 3-7 0,-2 6-4 16,0 3-2-16,-2 1-1 0,0 2-4 15,-3 0-9-15,1-1-16 0,0-1-13 16,-2-4-11-16,0-1-14 0,0-2-8 16,0-6-63-16,1-4-72 0,0-4-145 15</inkml:trace>
  <inkml:trace contextRef="#ctx0" brushRef="#br0" timeOffset="12026.67">14768 10557 496 0,'0'-10'128'0,"3"1"3"0,0 2-66 0,0 0-19 16,4 1-8-16,2-1-14 15,-1 3-8-15,5-3-2 0,4 3-3 0,0-1-2 16,5 3-2-16,1 1-2 0,1 3-1 16,2 0-4-16,-2 3-5 0,-2 1-5 15,-5 1-1-15,-3 5-1 0,-5 2 1 16,-4 3-1-16,-7 1 4 0,-5 3 4 15,-4 1 4-15,-7 1 1 0,-4-2 1 16,-3-3 1-16,-3 1-1 0,-1 0 0 0,1-2-1 16,1 0 1-16,4-2 0 0,4 0-1 15,5 2-1-15,5-1-1 0,3 1 1 16,6-2-2-16,6 3 1 0,4-1-1 16,3-1 2-16,4 1 0 0,5-1-11 15,3 1-4-15,3-2-28 0,-2-1-9 16,3 2-81-16,-1-3-98 0,-2-3-215 15</inkml:trace>
  <inkml:trace contextRef="#ctx0" brushRef="#br0" timeOffset="12594.8">15298 10926 369 0,'-1'-5'111'0,"-1"-1"8"16,-3 1-22-16,-4-2-40 15,-2 1-10-15,-2 2-10 0,-4 2-7 0,-2 1-8 16,-1 4-7-16,0 3-4 0,1 5-3 16,-1 3-1-16,3 5-2 0,1 3-3 15,4 4-4-15,2-1-5 0,4 0-4 16,5-3-4-16,5-1-3 0,4-6-1 16,3-3 0-16,4-5 4 0,2-4 3 15,3-2 4-15,0-4 4 0,1-5 5 16,0-1 3-16,0-8 4 0,0-4 2 15,-1-4 3-15,-2-4 4 0,-1-2 1 0,-2-3-2 16,-1-3 2-16,-2-3 1 0,-4 0 0 16,-4-2-1-16,-2-2-1 0,-3-4-1 15,-4 1 2-15,0 2-1 0,-2 3-1 16,1 5 2-16,0 9 2 0,2 8 0 16,1 8 1-16,-3 10-3 0,1 9-2 0,0 12-2 15,0 8-5-15,1 8-4 16,1 10-3-16,1 7-3 0,2 1-5 0,3 4-4 15,3-5-4-15,1-1-10 0,3-5-6 16,3-5-6-16,3-5-27 0,2-3-4 16,4-6-4-16,-1 0-9 0,2-7-67 15,0-2-86-15,-1-6-180 0</inkml:trace>
  <inkml:trace contextRef="#ctx0" brushRef="#br0" timeOffset="13501.11">15793 10666 289 0,'2'-4'81'0,"0"0"6"0,0-1-32 16,0 2-7-16,0 1-3 0,0 0-3 16,-1 1-1-16,0 2-2 0,-1 0 0 15,0 0-2-15,0 6-2 0,0 1-4 16,-1 5-5-16,0 5-5 0,-1 5-6 15,0 4-5-15,-1 6-4 0,0 0-7 16,1 1-7-16,0 0-13 0,1-1-9 0,1-4-9 16,1-1-7-16,2-4-7 15,1-2-9-15,2-5-9 0,-1-6-43 0,2-4-64 16,-2-7-146-16</inkml:trace>
  <inkml:trace contextRef="#ctx0" brushRef="#br0" timeOffset="13664.63">15811 10673 388 0,'-6'-15'108'0,"0"3"4"16,2 3-50-16,2 5-19 0,4 6-8 15,2 4-8-15,3 8-6 0,4 3-7 16,4 3-5-16,3 6 1 0,3 3 0 16,1-1 0-16,1-1-8 0,1-1-10 15,-2-3-9-15,-3-3-11 0,1-3-12 0,0-4-16 16,-3-1-67-16,-1-3-80 0,-2-4-173 15</inkml:trace>
  <inkml:trace contextRef="#ctx0" brushRef="#br0" timeOffset="13871.2">16209 10552 400 0,'-2'9'103'16,"0"5"4"-16,-3 3-55 0,-2 6-14 15,-4 4-6-15,-3 6-9 0,-5 2-7 0,-2 0-7 16,-2 3-3-16,-1-1-5 0,0-1-1 16,1-2-6-16,2-3-5 0,4-3-6 15,1-4-8-15,5-5-9 0,4-4-15 16,1-6-17-16,5-5-35 0,4-6 0 16,3-8-49-16,1-6-77 0</inkml:trace>
  <inkml:trace contextRef="#ctx0" brushRef="#br0" timeOffset="14184.49">16193 10578 334 0,'5'-9'90'16,"1"3"4"-16,-2 8-40 0,-2 4-8 15,2 4-7-15,-1 7-6 0,-1 4-8 16,0 4-3-16,0 4-4 0,-2 2-5 16,0 1-5-16,0 2-3 0,0-5-3 0,1 0-6 15,2-3-6-15,1-5-10 0,3-3-6 16,1-3-6-16,3-6-3 0,4-3-1 15,-1-3 5-15,1-2 5 0,1-4 10 16,-1-4 6-16,0-1 6 0,-2-3 3 16,0 1 4-16,-2-3 2 0,-1-1 5 15,-1 1 7-15,-2 5 8 0,-3 0 10 16,-1 4 5-16,-2 1-1 0,2 6-1 16,-3 3-5-16,0 5-5 0,-1 3-7 0,-1 6-10 15,1 3-6-15,0 3-3 0,1 1-7 16,0 0-7-16,1-1-10 0,3-4-9 15,1-4-10-15,3-5-14 0,1-4-65 16,1-7-74-16,0-6-170 0</inkml:trace>
  <inkml:trace contextRef="#ctx0" brushRef="#br0" timeOffset="14357.39">16497 10606 440 0,'-11'-1'126'0,"-1"0"1"0,4 3-29 16,-1 1-55-16,1-1-12 0,4-1-25 16,0 1-25-16,2-2-9 0,3 1-6 15,4-3-8-15,2 0-15 0,4-2-70 16,4 2-70-16,0-2-170 0</inkml:trace>
  <inkml:trace contextRef="#ctx0" brushRef="#br0" timeOffset="14600.09">16799 10709 279 0,'-5'15'91'16,"-1"-3"7"-16,-4 0-5 0,-2 2-37 15,-1 1-5-15,-3-1-8 0,1 3-8 0,1 0-8 16,-1 2-3-16,3-2-7 0,2-1-5 16,4-2-4-16,3 0-2 0,2 1-1 15,3-1-3-15,3-2-2 0,1 1 0 16,0 0 0-16,3 0 2 0,-1 1-3 15,-2-5-1-15,0 2-5 0,-1 1-4 16,-1 0-7-16,-4-1-8 0,-2 0-9 16,-1 0-7-16,-2 0-11 0,-1-3-8 15,-2-4-48-15,1-1-64 0,-4-5-138 16</inkml:trace>
  <inkml:trace contextRef="#ctx0" brushRef="#br0" timeOffset="14865.66">16926 10747 340 0,'2'1'96'0,"-2"1"6"0,-5 1-30 0,-1 5-16 16,-5-2-4-16,-1 4-5 0,-2 1-6 16,-3 1-6-16,2 1-4 0,0 3-9 15,1-3-7-15,6 2-5 0,1-2-5 16,5 1-2-16,3-1-1 0,6-1 0 15,0 0-1-15,5 1 1 0,2-1 0 16,2 1 0-16,-1 0-3 0,-2 0-4 0,-2 1-10 16,-2 1-8-16,-5-2-8 0,-6 2-10 15,-5 2-9-15,-4-1-8 16,-6 1-11-16,-5-1-51 0,-4 1-65 0,-4-1-155 16</inkml:trace>
  <inkml:trace contextRef="#ctx0" brushRef="#br0" timeOffset="15314.92">14331 11465 149 0,'5'-1'49'0,"-2"0"6"0,0 0-12 16,2 1-2-16,-1 0 0 0,0 1-2 16,5-1-1-16,2 1-3 15,7 0 0-15,7-1 2 0,8-1-1 0,11 0-2 16,11-1-2-16,13-1-2 0,16 4-3 16,13 3-4-16,17-2-6 0,12 2-4 15,16-2-5-15,10 1-1 0,8 1-6 16,4-2-7-16,-2-10-7 0,-5 1-5 0,-7-3-3 15,-11 3-5-15,-13-4-2 0,-14-3-82 16,-16 0-77-16,-15 7-194 0</inkml:trace>
  <inkml:trace contextRef="#ctx0" brushRef="#br0" timeOffset="19066.64">18267 10668 164 0,'3'-8'48'0,"0"0"3"0,-1 3-2 0,-2-3-19 16,0 2-1-16,-1-1 1 0,-1 0 2 16,1 1 3-16,-2-1 2 0,-1 1 0 15,2 0 0-15,-1 0 3 0,1 0 0 16,0 0 1-16,1-1-2 0,-1 4-1 15,1 1-3-15,1 1-4 0,-1-2-6 0,1 6-4 16,-1 0-5-16,0 2-2 0,0 3-3 16,0 3-3-16,0 3-1 0,0 4-1 15,1 1-1-15,-1 8-2 16,1-1 0-16,0 1-2 0,0 3-1 0,0 0-2 16,0 1-5-16,0-3-4 0,-2 1-7 15,1-2-7-15,0-2-9 0,-1-1-12 16,0-2-6-16,0-1-5 0,-2-4-10 15,2-5-53-15,-1 0-67 0,-1-4-150 16</inkml:trace>
  <inkml:trace contextRef="#ctx0" brushRef="#br0" timeOffset="19253.11">18231 10554 359 0,'9'2'112'0,"-1"5"4"15,0 1-6-15,0 4-59 16,1 3-10-16,0 1-11 0,1 2-11 0,0 1-6 16,2 2-4-16,0 1-2 0,0-3-3 15,-1-1-4-15,2-1-3 0,5-1-8 16,-2-4-8-16,0 0-6 0,2 0-28 16,-1 0 18-16,3-3-89 0,0-1-82 15,-4-5-189-15</inkml:trace>
  <inkml:trace contextRef="#ctx0" brushRef="#br0" timeOffset="19434.13">18718 10572 331 0,'1'4'89'0,"-1"6"5"16,-1 3-43-16,0 1-17 0,-3 5-4 15,-2 2-8-15,-3 6-7 0,-3-1-7 16,-3 1-6-16,-4 0-6 0,-2-2-7 0,0-1-6 15,-2-3-15-15,0-4 112 0,3-1-177 16,3-8-83-16,4 0-235 0</inkml:trace>
  <inkml:trace contextRef="#ctx0" brushRef="#br0" timeOffset="19620.16">18692 10595 289 0,'6'-16'98'0,"-1"4"8"0,-2 4 4 16,0 5-48-16,1 7-6 0,-1 3-5 15,0 5-6-15,0 4-3 0,2 5-5 16,-1 4-3-16,1 5-4 0,-1 1-6 16,0 0-6-16,0 3-6 0,-1-1-8 15,-1-1-9-15,1-3-14 0,1 0-17 16,1 1-16-16,3-2-20 0,3-3-75 0,2 2-94 16,3-4-205-16</inkml:trace>
  <inkml:trace contextRef="#ctx0" brushRef="#br0" timeOffset="20351.87">19022 10844 300 0,'2'-1'81'0,"-1"2"8"0,2 5-25 0,-1-3-24 16,2 0 0-16,0 0 1 0,1 1 0 15,4-2-1-15,2-2 0 0,4-2-1 16,2-2-1-16,2 0 1 0,-2-3-1 15,0 1-5-15,-4-2-5 0,-3 1-4 16,-4 0-3-16,-3 0-2 0,-2 0-2 16,-1 0 1-16,-2 2 0 0,-3 0-1 15,-5 1-2-15,-5 1-2 0,-5 3-3 16,-1 4-3-16,-3 4-3 0,-2 4-1 16,-2 2-3-16,3 5-1 0,3 1-3 0,4 2-3 15,1 0-1-15,6-1-1 0,7-1-1 16,7 0 1-16,7-5 2 0,5-2 3 15,4-3 3-15,6-4 0 0,5-3 3 16,1-6 0-16,-1-2-1 0,-3-4 0 16,2-5-1-16,-1-2 0 0,1-2 0 15,-1-2 0-15,3 1 1 0,4-2 2 0,-2 2 0 16,-1 4 0-16,-4 3-1 0,-6 3 1 16,-7 3-2-16,-7 5-1 0,-3 5-1 15,-4 4-2-15,-1 6-3 0,-1 1-4 16,-1 2-4-16,-1 3-4 0,-1 3-5 15,-2-2 0-15,0-1 1 0,-1-3 3 16,1 0 5-16,1-4 3 0,2-4 9 16,0-5 8-16,3-1 5 0,2-4 5 15,2-3 2-15,1-5 3 0,0-5 2 16,2-2-2-16,1-2-3 0,0-3-3 0,1 1-3 16,-2 3-3-16,7 1-3 0,-1 5-1 15,0 4-3-15,0 3-2 0,0 7-2 16,-2 2-3-16,1 4-7 0,-7 1-6 15,0 4-6-15,1 4-5 0,-2-3-2 16,0 1-3-16,1 0 1 0,-1-3 7 16,0 0 5-16,1-4 8 0,-1-4 7 15,1 0 9-15,-1-4 7 0,0-2 6 0,1-3 6 16,-1 0 2-16,2-3 4 0,-1-4-1 16,2-4 0-16,1 0-1 0,2-2-4 15,2 0-4-15,4-2 2 0,-1 4-6 16,1 2-1-16,1 5-3 0,-2 4-2 0,1 2-2 15,-2 4-3-15,-3 4-6 16,-1 2-6-16,-2 2-6 0,0 4-11 0,0 0-9 16,-3 0-26-16,1 1-14 0,-2-2-92 15,2 1-110-15,1-2-253 0</inkml:trace>
  <inkml:trace contextRef="#ctx0" brushRef="#br0" timeOffset="21312.37">20012 10735 379 0,'-6'0'93'0,"1"2"1"16,-2 2-55-16,2 3-12 0,-1-3-6 15,0 6-5-15,0 2-5 0,1 2-2 16,-1 4-1-16,4 1-3 0,1-1-1 16,3 3-1-16,2-3-1 0,4-2 1 15,6-3 0-15,2-4 2 0,3-6 4 16,0 1 5-16,5-5 4 0,-1-1 3 0,0-2 1 15,-3-3 1-15,-2 3-1 16,-3 0-3-16,-3-1-4 0,-5 3-2 0,-3-2-2 16,-5 0-3-16,-3-2-2 0,-4-1-3 15,-2-2-1-15,-4-1-1 0,0-1-3 16,-1-1-1-16,1 4 1 0,3 2 2 16,1 1 0-16,4 2 0 0,2 2-2 0,3-1-4 15,2 2-2-15,6 2-1 0,4 1 0 16,5 1-1-16,4-1-5 0,4 2 2 15,5 2 1-15,0 1 4 0,2-4 0 16,-2 2-1-16,-2-2 1 0,-3 1 5 16,-4-3 0-16,-4 0 1 0,-3-2-1 15,-4 1 1-15,-1-1-1 0,-4 0 2 16,0-1 0-16,2-2 1 0,-1-1 0 16,0 1 1-16,1 1 1 0,1-4 0 15,1 3 0-15,-2-1 0 0,3 3 1 0,0 1 1 16,2 1 0-16,0 0-1 0,0 2 1 15,2-1 0-15,0 3 0 0,-1-3 1 16,-1 0 2-16,-1 0 2 0,-2 0 4 16,-1 0 4-16,-3-1 2 0,-1 0 6 15,-1-1 1-15,-2 1 2 0,0-1 0 16,-1 0-4-16,1 2-1 0,0 1-3 16,0 4-3-16,-1 3-2 0,-1 6-2 0,2 5-3 15,-1 10 0-15,-2 5-2 0,0 5-4 16,-3 4-4-16,1 5-9 0,-4 2-7 15,-1 1-8-15,-5-3-6 0,-2 3-2 16,-3-4 0-16,-2-1 5 0,-1-4 11 16,-4-3 10-16,-2-4 11 0,-2-2 8 15,-3-7 3-15,-1-2 6 0,-2-8-2 16,-3-5 0-16,3-6-1 0,3-7 4 0,4-10 2 16,7-11 0-16,7-10-3 0,11-9-4 15,11-7-4-15,14-7-4 0,13-2-10 16,13-5-7-16,12 1-6 0,12 3-11 15,12 0-18-15,7 2 118 0,9-1-246 16,0 1-145-16,1-7-393 0</inkml:trace>
  <inkml:trace contextRef="#ctx0" brushRef="#br0" timeOffset="25577.36">28694 10738 261 0,'3'1'68'0,"-1"1"5"16,-1-1-35-16,0 0-7 0,0 0-3 15,-1 0-2-15,1-1 0 0,-1 3-2 16,0-3-1-16,0 1-1 0,0-1 1 16,-1 0-1-16,1 1 0 0,-1-1-4 15,0 0-1-15,-1-1-2 0,-3-1 4 16,-1 0 0-16,-3 0 0 0,-3-1 1 0,-3-2-1 15,-3-1-1-15,-4-1-2 0,-3 2-5 16,-1 0-4-16,-2-1-3 0,0 3-1 16,-1 3 0-16,-1 3-2 0,1 4 0 15,2 0-1-15,0 2-2 0,1 1-3 16,3 0-1-16,3 1-1 0,4-1-2 0,4-2-2 16,3 0-1-16,4 2 1 0,5-1 0 15,3 2 3-15,4-2 1 0,5 2 2 16,2 1 2-16,3 1 3 0,4-1 1 15,2 0 2-15,1 1-1 0,4 2 0 16,-1 3-1-16,3 1 1 0,-1 3-1 16,1 1 1-16,-1 2 1 0,-3 1-4 15,-2-2 0-15,-3 0 0 0,-4-2 0 16,-3-4 1-16,-2 1 0 0,-5-3-1 16,-2-1 5-16,-5-2-1 0,-4-2 1 0,-5-1 0 15,-5-3 0-15,-6-1 1 0,-6-3 1 16,-5-2 0-16,-3-3-1 0,-5-2 0 15,-4-4 0-15,-2-1-2 0,-2-1-2 16,1-1-8-16,0-2-10 0,0-2-13 16,0-2-12-16,1 2-82 0,2 1-93 15,6-5-213-15</inkml:trace>
  <inkml:trace contextRef="#ctx0" brushRef="#br0" timeOffset="29349.49">25674 10717 301 0,'-3'1'81'0,"2"2"5"16,-1 1-40-16,2-2-5 0,-1 1-3 15,1 2-6-15,0-2-4 0,1 1-4 16,2-1-1-16,-1 0-3 0,2 0-1 16,2 0-1-16,0-2 1 0,5 0-1 15,1 1 0-15,4-1-2 0,1 0-2 0,3-1-2 16,3-2-2-16,2 2-3 0,1 0-5 15,1 0-4-15,-2 1-11 0,-1-1-8 16,-1 0-8-16,-2 2-11 0,-6-1-14 16,-1-1-26-16,-2 2-42 0,-2-3-63 15,-2 2-142-15</inkml:trace>
  <inkml:trace contextRef="#ctx0" brushRef="#br0" timeOffset="29522.94">25831 10830 399 0,'-8'10'99'0,"4"0"5"16,1 1-61-16,2-2-8 0,1 6-1 15,0 0-6-15,0 1-7 0,0 1-7 16,-2 3-7-16,-1-1-7 0,-1 5-9 16,1 0-8-16,-1-1-7 0,1-2-8 0,-2-1-10 15,2-1-14-15,0-3-52 0,-1-5-65 16,1-2-150-16</inkml:trace>
  <inkml:trace contextRef="#ctx0" brushRef="#br0" timeOffset="29698.97">25568 11137 369 0,'-5'3'91'0,"6"1"5"15,6-2-42-15,4 1-19 0,4 1-2 16,5 0 2-16,5 1-1 0,4-2-4 15,3 3-4-15,4-1-5 0,3 1-14 16,2-2-19-16,-2-3-20 0,-1 2-89 16,1 1-95-16,-4-7-234 0</inkml:trace>
  <inkml:trace contextRef="#ctx0" brushRef="#br0" timeOffset="30319.8">22816 10781 361 0,'5'1'96'0,"3"0"1"16,-1-1-49-16,2 1-15 0,-1 0-5 16,-2-1-4-16,0 1-4 0,-1-2-2 15,2 1 4-15,-2-1 3 0,3 0 2 16,2 0 1-16,1-3-2 0,5 1-3 16,3 2-6-16,3 0-4 0,2-1-4 15,2 1-6-15,0-1-4 0,1 2-4 16,-3 2-4-16,1-1-6 0,-1 0-10 15,-1 1-8-15,-2 2-10 0,-2 1-8 0,-2 2 66 16,-3-3-138-16,-4 3-83 0,-5 2-216 16</inkml:trace>
  <inkml:trace contextRef="#ctx0" brushRef="#br0" timeOffset="30540.84">22913 10881 403 0,'7'0'104'0,"2"3"7"0,2-1-56 0,3 2-13 16,-1 2 0-16,-1 0-1 0,-2 4-7 15,-3 3-8-15,-1 1-6 0,-5 6-5 16,-1 3-5-16,-2 0-2 0,-2 3-3 16,1 2-6-16,0-3-4 0,-2 2-7 15,1 0-11-15,0-3-12 0,0-1-9 16,0-1-12-16,-1-1-59 0,-2-4-10 15,3-2-65-15,-3 2-120 0</inkml:trace>
  <inkml:trace contextRef="#ctx0" brushRef="#br0" timeOffset="30728.87">22650 11333 452 0,'-8'5'102'0,"7"1"1"16,8-2-64-16,5-1-10 0,8 4-1 15,5-2-4-15,7 0-3 0,6-2 1 16,7-1-3-16,4 0-4 0,6 2-9 16,2-4-6-16,4-1-13 0,3 2-19 15,-2-1-6-15,1-1-85 0,-4 1-95 16,-4-3-218-16</inkml:trace>
  <inkml:trace contextRef="#ctx0" brushRef="#br0" timeOffset="37776.08">8300 13741 372 0,'-10'-7'96'0,"2"3"3"0,-1-1-47 15,1 3-20-15,0-4-12 0,1 4-7 16,0-1-8-16,2 0-8 0,0-1-5 16,2 1-2-16,0 1 0 0,2 1-1 15,-2-1 3-15,3 2 0 0,0-2 3 0,4 3 4 16,3-1 3-16,4 2 2 0,5 0 3 15,6 3 3-15,8 0 0 0,8 1 2 16,9 1 1-16,4 2-1 0,6-1-1 16,7-1 1-16,2 1 4 0,7-1 5 15,5-1 5-15,2 2 4 0,6-3 3 16,6 1 0-16,6 0-3 0,6-3-4 16,3-1-5-16,-1-3-7 0,3-3-6 15,0-1-6-15,1-1-28 0,-4-2 5 0,-5-5-119 16,-6-3-114-16,-7-2-283 0</inkml:trace>
  <inkml:trace contextRef="#ctx0" brushRef="#br0" timeOffset="40706.76">11794 13178 376 0,'-1'15'93'0,"-1"-3"0"16,1 4-55-16,-1 2-11 0,1 2-4 15,0 2-8-15,1 1-6 0,-1 4-3 16,1 2 0-16,0 1-3 0,1 2-3 15,0 1-3-15,0-1 0 0,-1-1-1 0,0-2 0 16,0-5 0-16,-1-2 1 0,1-7 1 16,-1-3 2-16,0-4 1 0,0-3 0 15,1-2 3-15,-1-6 2 0,-1-6 3 16,1-3 1-16,0-7 3 0,1-4 0 16,0-8 2-16,2-7-3 0,0-3-1 15,1-2 0-15,1-2 1 0,0 0 2 16,-1 2 1-16,1 6 2 0,-2 5-1 15,0 7 0-15,0 5-2 0,0 8-4 0,2 4-5 16,0 8-3-16,1 6-3 0,2 5-5 16,1 7-5-16,0 4-6 0,2 3 0 15,0 5-1-15,1-3 0 0,0 0 0 16,0-3 3-16,1-7 4 0,1-4 6 16,1-5 4-16,2-7 5 0,-1-4-1 15,2-4 6-15,0-4 4 0,2-4 2 16,-1-4 2-16,0-1 0 0,-2-4-1 15,1-2 2-15,-3 0-2 0,-1 2-1 0,-3 2-2 16,-1 5-2-16,-2 2-3 0,-1 7-2 16,-2 3-3-16,1 10-1 0,-2 4 0 15,0 8-1-15,-1 5-1 0,0 6 1 16,-1 6 1-16,0 8-2 0,-2 2-2 16,-2 3-7-16,1-1-7 0,2 0 0 15,0-4 0-15,1-4-1 0,4-9-6 16,0-5-1-16,3-7 4 0,2-9 6 0,1-6 0 15,2-8 2-15,1-6 2 0,1-4 8 16,2-5 4-16,-2-6 3 0,3-1 3 16,-1-1 3-16,0 1 4 0,-1 5 5 15,-3 1 4-15,0 7 1 0,-3 4 1 16,-1 7-1-16,-1 7-2 0,-2 6-4 16,-1 8-4-16,-1 5-6 0,-1 4-2 15,1 6-1-15,-1 0-1 0,0 2-15 0,0 0 0 16,2-7-9-16,0-2-12 0,3-5-7 15,1-8-12-15,1-2-9 0,2-11 2 16,2-7-75-16,1-6-76 0,2-3-175 16</inkml:trace>
  <inkml:trace contextRef="#ctx0" brushRef="#br0" timeOffset="40830.96">12553 13265 416 0,'-20'-12'129'0,"3"6"5"16,-1 2-37-16,4 3-34 0,2 0-12 15,1 1-17-15,2 0-20 0,3 2-29 16,0-3-20-16,4-2-14 0,3-4 14 16,5 1-102-16,5-4-93 0,5 1-207 15</inkml:trace>
  <inkml:trace contextRef="#ctx0" brushRef="#br0" timeOffset="41126.04">12882 13206 464 0,'0'5'129'15,"-2"-3"7"-15,-4 0-62 0,-4 1-6 16,-3 0-9-16,-2 2-14 0,-3 1-14 16,-2 3-10-16,-2 2-7 0,0 3-7 15,3 2-6-15,3-1-3 0,0 2-2 0,5-2-2 16,4 1-1-16,4 1-2 0,6-2 0 16,3-1 0-16,5-1 1 0,3 2 2 15,3-1 2-15,1-1 1 0,1 0 3 16,1-1 1-16,-3-1 0 0,-1 2-2 15,-3 2 0-15,-4-1-3 0,-3 1-2 16,-5 2-2-16,-3 0-4 0,-6 3-7 16,-1-3-10-16,-5 0-8 0,-1-4-7 0,0 0-8 15,-3-5-6-15,2-4-11 16,-1-1 7-16,1-1-49 0,2-6-58 0,4 0-133 16</inkml:trace>
  <inkml:trace contextRef="#ctx0" brushRef="#br0" timeOffset="41451.53">13286 13180 446 0,'5'-3'136'0,"-3"0"9"0,-4 4-50 15,-3 3-21-15,-1-1-12 0,-4 5-17 16,-5 2-17-16,0 4-9 0,-1 3-10 15,-3 1 0-15,0 1-4 0,3-1-2 16,2-1 0-16,3-1-4 0,3-3-1 16,5 0-1-16,4 0-1 0,6 2 0 0,2-3 1 15,6 2 1-15,2-1 0 0,3 1 3 16,1-2-4-16,0 0 1 0,-3-1-2 16,0 3-3-16,-4-1-2 0,-3 1-4 15,-6 3-5-15,-4 2 1 0,-5 2-9 16,-5 5-11-16,-5-2-7 0,-5 5-5 15,-6 0-4-15,-3 0-4 0,-5-3-14 16,-3-2-51-16,-6-2-63 0,0-1-157 0</inkml:trace>
  <inkml:trace contextRef="#ctx0" brushRef="#br0" timeOffset="42766.15">14671 13132 263 0,'-1'-1'69'16,"0"-1"5"-16,1 0-35 0,-1 1-1 15,1 0-2-15,0 0 0 0,-1-1 0 16,-1 2 1-16,2-1 2 0,0 1 1 0,-1-1-1 16,0 0-1-16,1 1-3 0,-1 1-4 15,1-1-7-15,-1 3-5 0,-1 1-7 16,1 6-4-16,0 8-3 0,-1 5-3 15,-1 7-1-15,0 10 0 0,2 7-9 16,-1 3-13-16,1 5-11 0,0-2-2 16,3-2-1-16,0-7-1 0,2-10 0 15,3-7 10-15,2-8 16 0,1-9 18 0,0-9 8 16,1-4 6-16,1-6 5 0,1-2 6 16,-1-3 2-16,0-2 0 0,0-2-3 15,-1-3-5-15,1-1-3 0,-2 0-2 16,-1-4-2-16,-1-1-2 0,0 2-2 15,-3 1-3-15,0 4-3 0,-3 4-2 16,-1 5-3-16,0 6-6 0,0 2-1 16,0 7-4-16,2 7-5 0,3 4-3 0,2 5-5 15,3 3-12-15,1 3-6 16,3 1 0-16,3 1 3 0,1-7 2 0,2-2 4 16,1-3 5-16,0-4 19 0,-1-7 17 15,-2-2 10-15,-1-5 4 0,-4-1 6 16,-2-2 4-16,-3-5 5 0,-2 0-4 15,-4-2-8-15,-3-3-7 0,-1-1-5 16,-3-3-4-16,-1-7-5 0,-3 1-6 0,0-5-7 16,-1 2-7-16,0-2-7 0,1 3-5 15,2 1-13-15,0 6-11 0,4 2-12 16,2 7-11-16,2 0 27 0,3 6-95 16,2 4-86-16,3 3-189 0</inkml:trace>
  <inkml:trace contextRef="#ctx0" brushRef="#br0" timeOffset="43000.81">15230 13343 355 0,'10'17'91'0,"-3"1"3"16,0-1-48-16,-1 1-10 15,0 1-9-15,-2 1-9 0,0-2-6 0,-2-2-3 16,1-1-3-16,-1-2-4 0,-1-4 2 16,1-2 3-16,-2-3 8 0,2-2 10 15,-4-1 9-15,0-3 5 0,-1-1 5 16,0-2 1-16,-4-3-1 0,-1-2-5 15,0-3-9-15,-1-2-8 0,0-3-4 0,2-4-5 16,1-1-3-16,3 1-3 0,3-1-3 16,4-1-2-16,3 1-1 0,4 0-2 15,2 3-7-15,3 0-7 0,2-1-15 16,1 5-24-16,3-3-15 0,0 4-88 16,4 2-108-16,0-3-235 0</inkml:trace>
  <inkml:trace contextRef="#ctx0" brushRef="#br0" timeOffset="43205.31">15765 13128 337 0,'-3'4'108'0,"0"-2"9"16,0 1-12-16,0 0-41 0,0 4-6 15,1 2-9-15,0 4-10 0,0 6-12 16,-2 2-8-16,2 9-7 0,0 3-4 0,0 5-4 15,-1 3 2-15,1 2-21 0,1-1-13 16,2 0-16-16,-1-7-13 0,2-4-19 16,2-4-60-16,-1-8-89 0,3-6-147 15</inkml:trace>
  <inkml:trace contextRef="#ctx0" brushRef="#br0" timeOffset="43400.42">15730 13212 363 0,'-3'-14'107'16,"3"6"4"-16,2 3-36 0,2 4-19 16,2 3-9-16,3 5-9 0,1 2-10 15,3 5-7-15,0 1-5 0,1 5-3 16,2 2-4-16,-4 1-6 0,1 0-8 16,-1 0-10-16,0-1-12 0,-2 0-13 15,-1-4-16-15,-1-2-72 0,0-1-85 0,0-4-190 16</inkml:trace>
  <inkml:trace contextRef="#ctx0" brushRef="#br0" timeOffset="43579.8">15990 13152 319 0,'-7'17'79'0,"-1"2"0"16,-3 5-33-16,-3 0-31 0,-2 2-9 15,-2-1-7-15,1 0-9 0,1 0-9 16,1-1-11-16,2-5-10 0,3 0-39 16,4-6-49-16,1-2-109 0</inkml:trace>
  <inkml:trace contextRef="#ctx0" brushRef="#br0" timeOffset="43796.28">16071 13093 337 0,'2'7'92'16,"-2"-1"5"-16,-1 4-33 0,0 2-18 15,0 6-4-15,-1 1-6 0,1 0-6 16,-1 4-6-16,-1 2-5 0,2 2-6 16,0 0-10-16,1-1-8 0,-1 2-6 0,1-1-8 15,1 0-8-15,0-3-10 0,0 0-15 16,4 1 115-16,-1-2-171 0,0-1-82 15,2-2-227-15</inkml:trace>
  <inkml:trace contextRef="#ctx0" brushRef="#br0" timeOffset="43997.18">16212 13350 349 0,'-2'3'112'0,"3"6"7"16,-1 3-11-16,1 4-45 0,1 4-13 16,0 3-9-16,-1 3-13 0,2-2-13 0,-1-2-11 15,3-2-14-15,-1-5-16 0,2 0-11 16,0-7-11-16,2-1 55 0,1-5-134 16,2-3-89-16,2-3-216 0</inkml:trace>
  <inkml:trace contextRef="#ctx0" brushRef="#br0" timeOffset="44144.34">16253 13110 426 0,'-7'-4'102'0,"4"6"-1"0,1-2-63 16,0 1-23-16,1 0-25 0,2-2-22 15,2 1-69-15,4 0-78 0,5-4-181 16</inkml:trace>
  <inkml:trace contextRef="#ctx0" brushRef="#br0" timeOffset="44419.66">16567 13192 415 0,'-9'11'118'0,"-5"2"9"16,0-1-49-16,-2-1-17 0,-1-1-7 15,1 1-13-15,1-1-11 0,1-4-12 16,1 2-7-16,3 1-6 0,4-1-3 15,1 3-1-15,4 3 0 0,4-1-1 16,2 4 0-16,5 2 0 0,1 1 0 16,3-3 0-16,1 1-1 0,2-1-2 0,-2 2-1 15,-1-1-6-15,-2 0-2 0,-3-1-1 16,-2 5-5-16,-5-1-4 0,-5 1-6 16,-4-1-7-16,-4 0-3 0,-3-2-8 15,-5 1-32-15,0-4-41 0,-2-1-72 16,0-1-153-16</inkml:trace>
  <inkml:trace contextRef="#ctx0" brushRef="#br0" timeOffset="44701.34">16768 13317 405 0,'-4'-2'134'0,"-3"4"4"0,-4 1 0 0,-2 3-59 15,-2 0-16-15,-3 2-16 16,-2-1-15-16,-1 4-8 0,2 0-5 0,0 3-6 16,2 0-6-16,-1 2-4 0,4 1-2 15,3 1-3-15,2 0-2 0,4-1-1 16,3 1 0-16,4-3 0 0,3 2 0 16,3 0 1-16,1 0 2 0,3-1 0 0,-1 3-1 15,1-1-4-15,-1 2-6 0,-3-1-7 16,-1-2-21-16,-5 3-16 0,-2-1-13 15,-4-2-80-15,-5 1-97 0,-5 2-214 16</inkml:trace>
  <inkml:trace contextRef="#ctx0" brushRef="#br0" timeOffset="51157.37">11729 13472 311 0,'-1'-4'90'0,"3"2"6"15,3 0-34-15,-1-2-7 0,3 3-4 16,0-2-7-16,1-1-4 0,1 0-5 16,-1 2-4-16,0 0-4 0,2-1-3 15,1-2-5-15,3 2-2 0,4-1-4 16,4-4-3-16,6 0-3 0,8-2-2 0,7-1-2 15,6 0 0-15,12-2-2 0,3 0 0 16,11 1-1-16,9 1 0 0,6 1-2 16,5-2 1-16,5 3-1 0,2 1-2 15,3 1-1-15,-3 1-2 0,-6-1 0 16,-8 2-2-16,-8 2 0 0,-12 2 0 16,-14 3 0-16,-14 1 0 0,-12 0-1 15,-13 0 3-15,-11 2-1 0,-12-1-5 0,-10 3-4 16,-9-3-2-16,-12-2-2 0,-9 1 0 15,-10 1-2-15,-7-1-6 0,-7-1 0 16,-5-1-5-16,-6 1-4 0,-8 1-6 16,-2 0 8-16,-2 0 3 0,-4 4 6 15,-1-3 9-15,1 3 13 0,0 1 10 16,6 2 14-16,6 5-4 0,6-1 2 0,9 2 3 16,9 2 3-16,10-3 0 0,10-1 0 15,14 0 1-15,7-6-2 0,11 1 0 16,10-5 2-16,12 1 3 0,9-3 1 15,12-3 0-15,12-2-1 0,13-2 1 16,12 0 1-16,10-4-6 0,9-3-5 16,7 2-5-16,8 1-3 0,2-1-2 15,0 0-2-15,-2-1-2 0,-2 3-1 0,-7 2 0 16,-6 2 0-16,-9 1 0 16,-11 4 0-16,-12 1 0 0,-12 0 0 0,-10 2-2 15,-11-2-1-15,-9 2-1 0,-13 0-1 16,-10 4-1-16,-12 0-6 0,-11 5-6 15,-13 2-6-15,-9 3-2 0,-13 3-3 16,-10 2-2-16,-8 2-1 0,-6 0 5 16,-1-1 5-16,-3 2 5 0,1-1 4 15,1-4 3-15,3-3 2 0,10-4 2 16,7-1 2-16,7-2 2 0,14-3 4 16,9-1 1-16,12-2 2 0,13 1 3 0,9-2 2 15,11 1 8-15,13 1 4 0,11-2 2 16,10 0 1-16,12-3 2 0,12-2 0 15,10-3 0-15,11-2-8 0,7-3-4 16,6-2-5-16,4 0-2 0,1-2-4 16,-1 3-2-16,-3 0-1 0,-6-2 0 15,-11 1 3-15,-11 3 1 0,-13 2 1 0,-13 1-1 16,-14 1 1-16,-12 0 1 0,-15 7-3 16,-16 4-4-16,-11 0-8 0,-15 0-8 15,-14 4-5-15,-12 1-2 0,-13 5-4 16,-11-2-4-16,-6-2-1 0,-6-1 2 15,-2 1 7-15,1-2 3 0,2-1 3 16,6-5 2-16,7-3 6 0,10 1 2 16,12 0 5-16,13-2 5 0,14 0 3 15,10 0 3-15,13 0 0 0,16 1 0 0,12 1 4 16,12-2 2-16,13 0 0 0,12-1-4 16,14-1-1-16,13-1 0 0,9-4-1 15,8 0-2-15,9-2-2 0,3-1 0 16,1-2 1-16,-1 0 1 0,-3 2 0 15,-7 3 2-15,-9 0-1 0,-13 0-1 16,-15 0 0-16,-12 6-2 0,-13-1 0 16,-12 0-1-16,-11 2 0 0,-11 0-1 0,-9 4-3 15,-7-1-5-15,-5 0-4 0,-7 5-5 16,-3 0-7-16,-2 0-6 0,3 1-2 16,4-1-1-16,6 0-1 0,5-2-11 15,7-2-11-15,10 0-2 0,10-3-8 16,6-5-79-16,7-3-91 0,5-3-202 15</inkml:trace>
  <inkml:trace contextRef="#ctx0" brushRef="#br0" timeOffset="53157.97">11443 14014 251 0,'1'1'77'0,"-1"0"8"16,0-1-23-16,2-1-7 0,-2 1-2 0,0 0-4 15,0 0-3-15,-2 1-4 16,2 0-3-16,-2 1-5 0,1 1-6 0,-2 2-5 15,0 0-5-15,0 4-6 0,0 2-6 16,0 6-3-16,1 3-1 0,1 4-2 16,-1 4 0-16,1 3 0 0,1 3-2 15,0 1-7-15,0-1-10 0,-1 4-10 16,2-4-10-16,-1-1-13 0,1-2-5 16,-1-3-68-16,0-5-71 0,-1-6-161 15</inkml:trace>
  <inkml:trace contextRef="#ctx0" brushRef="#br0" timeOffset="53421.96">11346 13974 429 0,'15'-20'111'16,"-1"2"2"-16,2-1-65 0,-1 4-10 15,2 2-10-15,-2 2-13 0,1 4-7 16,2 3-7-16,-1 3-1 0,1 1 0 16,1 4-2-16,-3 2 1 0,-2 3 0 15,-1 1 0-15,-4 6 1 0,-3-1 0 0,-4 5 1 16,-3 0 2-16,-4 1-1 0,-1 1 1 16,-5 1 0-16,-2-2-1 0,-4 3-2 15,0-3-6-15,-4-4-8 0,2 2-10 16,-2-1-13-16,3-5 62 0,1-1-140 15,2-4-88-15,3-3-223 0</inkml:trace>
  <inkml:trace contextRef="#ctx0" brushRef="#br0" timeOffset="53960.55">11677 14262 346 0,'10'2'92'16,"-1"-2"3"-16,1-1-49 0,0-2-6 0,1 1-8 16,-1-2-9-16,1-1-6 15,-1-1 1-15,1-3 5 0,0-1 2 0,0-2-1 16,-1-1 0-16,-1-1 2 0,-1-2 0 16,-1 2-5-16,-2 1-5 0,-3 3 0 15,-3-1 0-15,-2 3-1 0,-3 3-1 16,-3 2-2-16,-3 4-3 0,-2 2-1 15,-2 5-6-15,-2 4-4 0,1 5-3 16,-1 5-3-16,1 5-5 0,1 2-4 16,2 2-5-16,3 4-3 0,5-1-1 15,2-5 3-15,7-4 1 0,3-5 5 0,4-5 3 16,5-4 7-16,4-8 5 0,3-4 5 16,1-6 3-16,3-2 4 0,2-2 3 15,2-2 1-15,1-1 2 0,0 0-2 16,2-2-2-16,0 4-2 0,-1 1-3 15,-1 3-2-15,-5 1-3 0,-2 4-5 16,-5 3-7-16,-5 2-8 0,-5 4-7 16,-4 2-6-16,-2 2-1 0,-3 5 0 0,-3 0 3 15,-2 0 8-15,-2-1 8 0,1-2 9 16,-2 0 10-16,0-3 8 0,2-5 8 16,0-1 7-16,1-3 5 0,2-4 2 15,0-3 1-15,3-4-3 0,3-5-3 16,2-1-9-16,3-3-7 0,2-1-3 15,3-1-5-15,2-1-3 0,2 4-1 0,1 1-6 16,1 1-2-16,2 0-24 16,-1 2-15-16,1 1-11 0,0 0-17 0,-2 3-68 15,-1 0-89-15,0 1-177 0</inkml:trace>
  <inkml:trace contextRef="#ctx0" brushRef="#br0" timeOffset="54376.02">12389 14186 350 0,'-1'3'97'0,"0"3"6"15,0 1-38-15,-1 1-17 0,0 0-8 16,0 1-9-16,0 4-9 0,0 1-7 16,-2 2-5-16,1 3-6 0,0-2-4 0,0 0-2 15,0-3-2-15,1-3 0 0,1 0-2 16,0-4-3-16,2-4 3 0,1-3 7 16,0-2 8-16,3-3 5 0,-1-3 4 15,2-2 4-15,0-3 5 0,2 0 2 16,1-2-5-16,1 0-7 0,-1 0-3 15,2 3-1-15,1 2-2 0,2 2-4 16,-2 2-2-16,1 4-1 0,0 2-1 0,0 2-5 16,1 2-5-16,-1 2-11 0,0 4-9 15,-4 0-4-15,0 1 1 0,-2-1-1 16,-2-1 3-16,-2-1 5 0,0-1 10 16,-1-4 9-16,1-1 7 0,-2-2 4 15,3-1 5-15,-2-6 3 0,0 0 3 0,2-3 3 16,1-3 1-16,-1-2-2 0,3 1-4 15,-1 1-2-15,3 2-3 0,1 2-2 16,-1 3-4-16,-1 1 0 0,2 4-2 16,-1 5-1-16,0 2-3 0,0 3-3 15,-1 4-8-15,0 4-7 0,0 0-8 16,-1 4-11-16,1-2-11 0,1-2-65 16,-2 3-16-16,4-5-72 0,-1-3-143 15</inkml:trace>
  <inkml:trace contextRef="#ctx0" brushRef="#br0" timeOffset="54647.88">13116 14066 445 0,'4'-2'136'0,"-5"0"9"0,-3-1-52 16,0 3-13-16,-4 1-13 0,-2 0-16 0,-2 1-20 15,-3 2-10-15,-2 3-10 0,0 1-4 16,-1 0-4-16,1 3-2 0,4 1-2 15,2 1-1-15,3 1-2 0,6-1-1 16,3 0-1-16,3-1 1 0,6-1-1 16,2 1 0-16,5 0 2 0,-1 0 1 15,2 0 0-15,0 1-1 0,-2-1-3 16,-3 3-3-16,-5 0-4 0,-6-2-7 16,-4 2-14-16,-7 3-10 0,-7-1-10 0,-4 1-13 15,-6 3-71-15,-6-3-89 16,-5 0-192-16</inkml:trace>
  <inkml:trace contextRef="#ctx0" brushRef="#br0" timeOffset="55333.02">12241 14635 366 0,'0'-2'105'0,"1"-1"10"0,-1 0-38 16,0 1-10-16,1-2-6 0,-1 0-8 15,0 3-10-15,0 1-8 0,0 3-10 16,1 2-8-16,-1 4-7 0,0 5-4 16,0 3-3-16,0 6-4 0,-1 4-4 15,-1 0-4-15,0 3-5 0,-2-1-2 0,2 0-1 16,0-5 1-16,1-4 2 0,0-4 4 16,1-5 3-16,-1-3 6 0,2-5 5 15,0-5 4-15,0-6 5 0,1-2 2 16,2-3 2-16,-1-3 1 0,1-5 3 15,2-1-2-15,-1-7-3 0,1 4-2 16,-2-2-2-16,0-1-1 0,1 3 0 16,-2 2-2-16,-1 2-2 0,-2 7-1 0,1 2-3 15,-1 3-1-15,1 6-2 0,-1 1-1 16,3 6-1-16,0 5-4 0,0 1-2 16,3 2-4-16,-1 3 0 0,3-2-1 15,1 1 1-15,1-7-1 0,0 0 3 16,3-5 3-16,0-5 2 0,2-5 3 15,1-4 3-15,1-6 2 0,1-1 3 16,1-5 1-16,0-1 4 0,-1 2 1 16,-1 3 1-16,-2 2-1 0,-2 5-1 15,-3 4-1-15,-2 4-3 0,-3 4-1 0,-1 5-1 16,-2 8-1-16,-1 7-1 0,-1 5-1 16,-1 6 0-16,0 8-4 0,-2 4-6 15,1 2-8-15,0-1-8 0,-1-1-1 16,2-4-5-16,2-6-13 0,1-5-3 15,0-8 0-15,4-5 2 0,1-6-1 16,2-7-7-16,2-4-10 0,0-7-52 16,2-8-69-16,4-4-168 0</inkml:trace>
  <inkml:trace contextRef="#ctx0" brushRef="#br0" timeOffset="55478.76">12803 14641 390 0,'2'4'125'0,"-3"6"8"0,-1 3-39 16,-1 0-13-16,-2 4-14 0,1 5-14 15,-3 0-18-15,3 2-14 0,0 0-8 0,-1 2-7 16,4-1-4-16,1-3-5 0,3-4-5 16,2-2-6-16,1-3-17 0,2-4-13 15,2-6-11-15,2-3-10 0,1-3-78 16,-1-4-89-16,2-4-193 0</inkml:trace>
  <inkml:trace contextRef="#ctx0" brushRef="#br0" timeOffset="55616.19">12844 14538 441 0,'-13'-5'123'16,"4"-1"1"-16,2 5-55 0,3 1-19 15,0 0-13-15,2 1-25 0,2-1-24 16,2 0-18-16,5 0-14 0,3-1-81 16,4-3-92-16,4 0-211 0</inkml:trace>
  <inkml:trace contextRef="#ctx0" brushRef="#br0" timeOffset="55874.37">13185 14511 367 0,'3'11'131'16,"-5"-3"10"-16,-2-1 3 0,-3 0-53 15,-1 1-7-15,-4 1-11 0,-4 2-22 16,-1 1-13-16,-4 2-9 0,-1 1-11 16,-1 2-8-16,0 2-6 0,1 0-5 15,4 0-5-15,3 3-2 0,5-1-1 16,6 0-1-16,5-1 0 0,6-3 0 0,4 1 2 15,5-1 2-15,5 2 2 0,2-3 1 16,1-1 1-16,-1 0 1 0,-1 0-2 16,-3 1-3-16,-4-2-4 0,-5 0-5 15,-5 1-4-15,-4 2-7 0,-3-3-16 16,-3-1-9-16,-6 0-8 0,-4-2-14 16,-1-3 164-16,-4-4-229 0,-3-6-101 0,-1-3-274 15</inkml:trace>
  <inkml:trace contextRef="#ctx0" brushRef="#br0" timeOffset="56222.09">13511 14472 406 0,'12'-10'132'0,"-6"1"14"15,-5 6-39-15,-5 2-12 0,-5 3-14 16,-3 3-12-16,-5 2-12 0,-3 3-21 15,-2 0-14-15,-2 4-11 0,0 3-5 16,0 3-2-16,3 2-2 0,2 0-3 16,5 2-1-16,3-1-1 0,6-1-1 15,5-2-1-15,6-3 1 0,6-2 0 16,4 0 1-16,3-2 0 0,5 1 2 16,3-1 1-16,-1 1 0 0,-1 0 1 15,-4-1-1-15,-2-1 0 0,-6 3 0 0,-6 3-4 16,-7 1-4-16,-8 3-7 0,-7 2-6 15,-5 5-6-15,-8-1-19 0,-5 1-14 16,-3-2-8-16,-3 1 61 0,-4-1-143 16,-5-1-98-16,-5 2-243 0</inkml:trace>
  <inkml:trace contextRef="#ctx0" brushRef="#br0" timeOffset="65753.14">14875 13518 420 0,'-23'1'101'0,"-1"-8"4"0,-3-1-60 15,1-2-10-15,0 0-7 0,-2 1-5 16,1-2-3-16,2 1 0 0,0-3 2 16,2-2 1-16,2 1-2 0,1-1 0 15,2-3-1-15,5 2-1 0,1-1-2 16,4 1-4-16,2 0-2 0,4 1-2 16,4 0 0-16,4 1-1 0,4-1 1 0,6 2 2 15,4 1 1-15,7 0 1 0,6 0-1 16,7 0 1-16,10-1 0 0,7 1-1 15,7 0-2-15,10 1-2 0,7 3-2 16,6 1-1-16,9 2-2 0,3 2-1 16,3-1-1-16,2-1-1 0,2 1-1 15,-3-2-2-15,0 1 0 0,-7-1-2 0,-4 0-2 16,-6 2 0-16,-6 0-2 0,-7 1 1 16,-10 2-2-16,-8 0 2 0,-8 1 1 15,-10-2 1-15,-8 2 1 0,-7 2 2 16,-6 0 2-16,-6-3 1 0,-2 1 1 15,-5-1 2-15,-1 1 0 0,-4-3 1 16,-3 2 0-16,-6-2-1 0,-8 0-1 16,-7-1-2-16,-9 1-2 0,-11 0-2 0,-8 3 0 15,-11 0-3-15,-7 1-2 0,-9 1-1 16,-7 1-1-16,-7 1-1 0,-7-1 0 16,-5-2 1-16,-4 1 1 0,-2 2 3 15,0 0 3-15,2 1 3 0,4-1 2 16,8 0 2-16,8 5 2 0,9 0 0 15,10 1 0-15,12 3 0 0,10-1 0 16,10 5 0-16,11 0 0 0,7-4 0 16,10 3 0-16,8 1 2 0,11-1 4 15,7-2 1-15,10 1 3 0,10-3 0 0,10 0 3 16,10 0-1-16,12-3 1 0,8-3-3 16,13 0-1-16,10-3-2 0,9 2-2 15,8 1-2-15,7-3-1 0,3-1-2 16,1 3-2-16,1 0-3 0,-4-2 1 15,-6-1-2-15,-3 0 1 0,-8 1-1 0,-8-2 1 16,-8-2 1-16,-11-1 0 0,-11 2 1 16,-11-3 0-16,-12-2-1 0,-11 1-3 15,-10-1-3-15,-10 1-3 0,-10 1-1 16,-10-2-3-16,-10 2-4 0,-11 1-4 16,-11 0 0-16,-10 2 2 0,-12 1 0 15,-9 2-1-15,-9 3 2 0,-9 0 2 16,-6 3 4-16,-4 0 2 0,-2 3 2 15,-5 0 2-15,1-2 3 0,-1-1 2 16,2 0 5-16,2-1 2 0,7-2 1 0,4-2 3 16,8-2 0-16,9 1-1 0,9 1 0 15,12 0-3-15,10-1 0 0,10 0-2 16,10 1-2-16,8-2-1 0,9 1 0 16,8 2-1-16,8-1 3 0,7 1 0 15,10 4 2-15,9-1 0 0,10 3 1 16,12-2 2-16,12-3 0 0,12 0-1 15,11-1-2-15,7-5 0 0,11-1 0 16,6-6-1-16,2 1-2 0,4-2 1 0,-3 1-1 16,-4-4-1-16,-4 1 0 0,-10 2 1 15,-13 3-1-15,-15 0 1 0,-15 1-1 16,-15 1-1-16,-16 0-2 0,-14 3 1 16,-15-2-1-16,-16 2-3 0,-14 1-3 15,-15 1-3-15,-14 1-1 0,-14-1-2 16,-13 1-4-16,-9 3-4 0,-8-1-1 0,-4-1 2 15,-2 0 3-15,1 2 3 0,-3 4 6 16,3-3 6-16,5-2 6 0,4 1 6 16,8 1 4-16,8 4 1 0,9-2 2 15,12-2-1-15,10 1-2 0,13 2-1 16,10-2-1-16,12-3-4 0,9 2-2 16,10 0 0-16,15 1 1 0,10 0 2 15,12 1 0-15,12-3 1 0,15 0 0 0,14-4 1 16,9-1-2-16,8-3-3 0,8-1-1 15,7-4-2-15,2 3-2 0,3 0 0 16,-2 3-2-16,-1 2-1 0,-3-2-1 16,-9 1 1-16,-15 3-2 0,-12 2 1 15,-16-3-1-15,-18-1 0 0,-16 1 0 16,-18 5 0-16,-15 1-2 0,-19 2-3 16,-13-3-1-16,-14 0-3 0,-14 3-2 0,-13-3-2 15,-11 1-3-15,-5-1-1 0,-5-4 1 16,-1-2 3-16,-2 4 2 0,3-1 2 15,4 1 3-15,10-3 3 0,12 3 4 16,11 4 5-16,13-1 1 0,15 1 1 16,16-1-1-16,13-2 1 0,14 3 0 15,15-3-2-15,14-3-2 0,16-3-2 16,10-5-3-16,11-3-19 0,9-3-20 16,8-9-15-16,4-2-86 0,3-9-106 15,-3-1-234-15</inkml:trace>
  <inkml:trace contextRef="#ctx0" brushRef="#br0" timeOffset="66660.48">14887 13957 274 0,'-6'-1'65'16,"0"1"-2"-16,-3 0-37 0,-1-2-24 15,-3 1-9-15,-1 2-6 0,-2 3-1 16,1-2 2-16,0 2 6 0,-2 0 7 15,2 2 8-15,-2 0 3 0,3-1 2 16,1-2 2-16,1 1-1 0,2-4-2 16,1 0-2-16,1-5-1 0,1 2 4 0,3-1 1 15,-1-2 3-15,3-3 4 16,-1 4 4-16,2-2 4 0,0-1 3 0,2 0 2 16,-2-1 5-16,1 0 1 0,0 3 0 15,0-4-1-15,0 3-1 0,0 1-4 16,-3-1-4-16,3 2-5 0,-1-1-4 15,0 3-2-15,0 2-3 0,1-2-2 16,-1 4-2-16,1-1-3 0,-1 0-2 16,2 2-3-16,-1-3-2 0,1 2-2 0,-1 5-1 15,1 1 0-15,0 4 0 0,0 4-1 16,-1 5 1-16,2 4 0 0,-2 7 1 16,1 1-3-16,0 4-5 0,0 1-4 15,0 1-2-15,1 1-2 0,4-1 1 16,-1-1-13-16,3-4 2 0,-1-2 2 15,4-4 4-15,3-5 2 0,1-4 4 16,1-5 2-16,3-6 17 0,1-4 5 16,0-8 5-16,2-1 5 0,0-7 3 0,0-5 1 15,-1-3-1-15,-1-3-1 0,-1-3-2 16,-2 0-2-16,-2-1-1 0,-3 2-1 16,-2-2 0-16,-2 5-1 0,-4 1-2 15,-1 7-1-15,-1 2-2 0,-1 3-1 16,-2 6-4-16,-1 3-2 0,1 3-3 15,0 9-1-15,-1 2-3 0,1 5-3 16,-1 5-1-16,1 5-1 0,2 3-3 0,1 0-3 16,2-2-2-16,4-2-6 0,3-3-4 15,2-2-3-15,4-2-4 0,1-4-20 16,2-4-4-16,0-1-6 0,-1-1-7 16,2-3-71-16,0-4-86 0,0 0-186 15</inkml:trace>
  <inkml:trace contextRef="#ctx0" brushRef="#br0" timeOffset="67000.23">15297 14317 454 0,'-3'-3'140'0,"2"1"6"0,0 2-46 15,0 2-24-15,0 2-15 0,0 7-20 16,0 4-14-16,0 4-9 0,-2 6-6 16,0 4-4-16,0 3 0 0,0 3-4 15,-2 0-4-15,1-2-8 0,1 0-8 16,-1 0-8-16,1-2-6 0,0-2-3 0,1-4 1 15,0-4 3-15,1-4 9 0,0-4 11 16,0-5 9-16,1-4 11 0,0-4 6 16,0-5 2-16,0-6 1 0,0-6-3 15,0-6-3-15,0-6-3 0,0-7-4 16,2-8 0-16,1-2 2 0,1-5 0 16,2 1 2-16,4-1 0 0,3 5 2 15,3 3 0-15,2 6 1 0,4 6-2 16,0 10 0-16,2 8-1 0,0 4-2 15,1 4-1-15,-1 5-3 0,-2 1-4 0,-2 5-4 16,-1-1-5-16,-3 1-2 0,-3 5-2 16,-5 1-3-16,-2 1-1 0,-6 3 0 15,-5 1 1-15,-3 3 1 0,-7 0-1 16,-3-2-12-16,-3 4-19 0,-4-1-6 16,-3-3-95-16,2-4-108 0,2-1-249 15</inkml:trace>
  <inkml:trace contextRef="#ctx0" brushRef="#br0" timeOffset="67470.5">15871 14197 446 0,'14'-5'135'0,"-2"2"8"0,-3 1-45 0,-4-2-15 15,-3 3-11-15,-1 0-15 0,-3 0-16 16,-2 0-9-16,-4-1-7 0,-2 0-8 15,-3 1-5-15,-3 2-4 0,-3 2-5 16,-2 6-1-16,-1 4-2 0,-1 3-2 16,1 4-2-16,2 2-1 0,1-1-2 15,4-3 0-15,4-1-1 0,3-6-2 16,6-1 0-16,3-4 2 0,6-3 2 16,1-3 3-16,4 0 1 0,4-3 3 15,0-3 2-15,3-2 1 0,-1-3 0 16,0-1 0-16,-1-1 0 0,-1-5 0 0,-1 3 1 15,-2-2 2-15,-2 1 1 0,-2 0 2 16,-1 0 1-16,-3 5 1 0,0 3-1 16,-3 1 1-16,-1 3-2 0,0 0-3 15,-2 7-2-15,0 1-2 0,-1 6-1 16,-3 4-1-16,0 6-1 0,-1 5-1 0,0 6 1 16,0 3-1-16,0 2-2 0,0 0-1 15,2 0-3-15,0-1 0 0,1 0-8 16,-1-1 0-16,-3 0-3 0,1-1 0 15,-3-2-3-15,-1-3-4 0,-1-1-5 16,-2-2 0-16,-1-4-10 0,-3-3-7 16,2-4-8-16,-2-4-5 0,0-4-14 15,-1-5-65-15,1-7-81 0,0-5-180 16</inkml:trace>
  <inkml:trace contextRef="#ctx0" brushRef="#br0" timeOffset="67784.13">15893 14280 302 0,'30'-13'101'0,"-1"4"9"16,-3 5-16-16,-3 2-19 0,-4 5-11 15,-4 1-14-15,-4 5-11 0,-3 3-11 0,-4 3-9 16,-3 1-8-16,-1 1-5 0,-3 1-3 16,-2-1 0-16,1-3 0 0,-1-1-1 15,0-3 0-15,2-1 3 0,0-5 4 16,0-2 6-16,2-2 7 0,1-3 3 15,-1-4 4-15,0-3 3 0,0-2-1 16,1-5-4-16,1-2-6 0,0-3-6 16,2-2-3-16,3 0-4 0,1-1-4 0,1 4-3 15,2 0-4-15,1 2-4 0,1 2-6 16,2 1-9-16,2 2-5 0,-1 2-24 16,2 2-17-16,0 1-8 0,1 3-83 15,2 2-102-15,2 3-220 0</inkml:trace>
  <inkml:trace contextRef="#ctx0" brushRef="#br0" timeOffset="68100.38">16429 14245 388 0,'0'3'121'16,"-1"-2"9"-16,-1 0-32 0,-2-3-24 0,-3-1-10 16,-3-2-10-16,-1-1-13 0,-2-2-11 15,-1 2-8-15,-1-1-8 0,-1 0-5 16,3 5-3-16,0 0-7 0,0 3-6 15,0 5-6-15,2 3-6 0,1 5-4 0,1 1-5 16,4 0-3-16,1 2 1 16,4-2 3-16,5-3 7 0,2-3 8 0,3-4 11 15,2-1 12-15,0-4 11 0,3-3 9 16,-2-1 5-16,-1 0 1 0,-1-3-1 16,-1-1-3-16,-1-1-4 0,-1-1-7 15,-2 2-4-15,-1 0-3 0,-2 2-4 16,-2 0-3-16,1 3-3 0,-5 2-2 15,0 5-3-15,-1 3-5 0,-1 2-4 16,1 5-8-16,0 2-7 0,-2 3-3 0,3 3-23 16,2-1-17-16,2-4-16 0,2 1-15 15,4-6-6-15,2-2-39 0,4-5-70 16,2-5-103-16</inkml:trace>
  <inkml:trace contextRef="#ctx0" brushRef="#br0" timeOffset="68643.14">16537 14325 198 0,'18'-16'73'16,"0"1"8"-16,-3 2-1 0,-3 3-14 0,-2 2 1 15,-3 3 10-15,-3 1-5 16,-2 1-3-16,-2 3-6 0,-3 1-6 0,-1 2-10 16,-3 1-13-16,-1 3-13 0,0 2-9 15,-3 6-7-15,0 0-5 0,0 1-3 16,1 3-3-16,2 0-4 0,3-2-5 16,1-1-5-16,4-3-7 0,5-5-1 15,1-1 1-15,2 0 2 0,2-7 3 16,2 0 5-16,-1-4 7 0,-1 1 11 0,0-2 7 15,0-7 3-15,-2-5 3 0,0 1 0 16,-1-5 2-16,-1-3-1 0,-2-4-1 16,1-3 0-16,-2 1 5 0,0-3 3 15,-1-2 3-15,-4-2 2 0,0-4 1 16,0 1-2-16,-1 1-3 0,-1 5-4 16,1 5-1-16,2 6-1 0,0 5-1 15,2 10-3-15,-1 5-1 0,1 8-1 16,-1 6-3-16,0 10-2 0,1 4-5 0,-2 8-5 15,1 6-2-15,0 4-5 0,1 4-5 16,3-1-6-16,-1-3-6 0,3-2-6 16,3-1-7-16,3-6 3 0,2-4 3 15,4-6 5-15,1-3 5 0,3-5 8 16,1-4 10-16,0-6 9 0,1-3 5 16,-1-4 2-16,-1-3 5 0,-2-3 3 15,-1-1 2-15,-5-2 1 0,1-1 2 0,-7 2 2 16,-2 1 2-16,-5 2 0 0,-3-1-1 15,-5 2-2-15,-4 4-4 0,-1 6-3 16,-3 5-6-16,-3 3-5 0,1 7-5 16,-1 7-4-16,2 5-4 0,4 3-3 15,2-2-2-15,4 1-4 0,5 0-5 16,6-4-5-16,3-3-3 0,8-4-4 16,2-4-13-16,5-3 0 0,4-5-72 0,1-5-27 15,3-2-87-15,-2-5-189 0</inkml:trace>
  <inkml:trace contextRef="#ctx0" brushRef="#br0" timeOffset="79294.84">22864 13425 235 0,'-1'1'78'0,"1"-1"4"16,-1-1 3-16,1 1-35 0,1-1-6 15,-1 1-6-15,0-1-4 0,1 0-2 16,-1 0 0-16,1 1-3 0,0 1-5 15,-1-1-4-15,1 0-5 0,-1-1-4 16,2 2-4-16,1 1-3 0,3-2-2 0,4 2 0 16,3-2 2-16,6 0 2 0,6 1 0 15,3-3 0-15,5 0 0 0,2 0 0 16,1 0-5-16,4 0-9 0,-4-2-9 16,-2 1-10-16,-2 0-9 0,-4-1-9 15,-3 2-14-15,-5-1-62 0,-5 2-71 16,-4 3-162-16</inkml:trace>
  <inkml:trace contextRef="#ctx0" brushRef="#br0" timeOffset="79517.19">23088 13467 393 0,'4'-1'102'0,"1"1"3"0,-1 1-48 15,1 1-18-15,-3 0-10 0,0 4-8 16,-2 1-5-16,-2 5-2 0,-1 3-2 16,-1 2-2-16,0 4-2 0,1 6-1 15,-3 1-2-15,2-1-1 0,1 4-2 16,-1 0-3-16,1-2-5 0,0 1-5 16,1-3-9-16,-1 1-9 0,2-1-13 15,0 0-76-15,-2 0-84 0,-1-3-193 16</inkml:trace>
  <inkml:trace contextRef="#ctx0" brushRef="#br0" timeOffset="79699.97">22679 14076 365 0,'1'6'105'0,"6"-2"11"15,8 1-2-15,4 1-58 0,6-1-10 0,7 3-4 16,7-1-3-16,6-2-6 0,4 1-10 15,3-2-11-15,5-3-9 0,5 0-29 16,-1-4-16-16,2-2 120 0,-3-2-216 16,0-9-119-16,-3 0-312 0</inkml:trace>
  <inkml:trace contextRef="#ctx0" brushRef="#br0" timeOffset="80307.07">25476 13385 316 0,'11'0'88'16,"4"0"4"-16,6-1-37 0,2 0-12 16,6 1-5-16,6-2-6 0,4 4-7 0,3-4-5 15,3 0-3-15,2 1-3 0,2 0-4 16,-2 0-6-16,-1 0-4 0,-6 0-7 16,-2 1-5-16,-6 0-7 0,-5 1-9 15,-8-1-16-15,-3 1-64 0,-6 0-74 16,-7-2-172-16</inkml:trace>
  <inkml:trace contextRef="#ctx0" brushRef="#br0" timeOffset="80487.2">25806 13408 439 0,'-5'15'115'0,"2"4"8"16,1-1-52-16,2 3-21 0,2 4-10 15,0 4-6-15,1 3-8 0,0 3-7 16,1 2-7-16,0 0-6 0,-1 3-4 0,0-4 0 16,0-2-2-16,-1-3-4 0,0-1-7 15,-1-6-13-15,0-2-12 0,-1-3-10 16,-1-3-19-16,-1-3-69 0,0 2-85 16,-5-7-181-16</inkml:trace>
  <inkml:trace contextRef="#ctx0" brushRef="#br0" timeOffset="80705.21">25606 14059 400 0,'-7'8'111'16,"3"-1"5"-16,3-3-35 0,3 0-26 16,5-2-7-16,3-1-4 0,5-2-8 15,7-1-6-15,5-2-5 0,6 1-6 16,4-1-6-16,5-2-5 0,4 0-3 15,2-1-5-15,1 1-4 0,1-2-10 0,-3 0-21 16,-1-4-16-16,-2 1-91 16,-2-2-107-1,-5-1-247-15</inkml:trace>
  <inkml:trace contextRef="#ctx0" brushRef="#br0" timeOffset="84223.89">28164 13376 421 0,'-3'3'107'0,"2"-1"2"16,-1-2-53-16,2 0-17 0,0 0-7 15,0 2-2-15,0-2-3 0,0 0 0 16,1 1 2-16,0 1 1 0,0 2-1 0,1 3-2 16,1 2-1-16,1 5-3 0,-1 6-2 15,0 3-4-15,2 6-5 0,-2 7-3 16,-2 4-3-16,1 4-4 0,0 0-3 15,1 1-3-15,-2 0-3 0,-1-2-3 16,0-4-3-16,1-1-4 0,-2-7-4 16,0-1-12-16,-2-4-11 0,0-4-8 15,1-6-9-15,0-4-14 0,-2-1-62 0,1-6-81 16,-1-4-168-16</inkml:trace>
  <inkml:trace contextRef="#ctx0" brushRef="#br0" timeOffset="84486.24">28190 13379 359 0,'0'-6'104'0,"-1"3"8"0,1 2-32 0,0 1-16 16,0 0-10-16,0 3-9 0,1-2-6 15,2 2-6-15,0 6-6 0,2 0-6 16,2 1-6-16,3 4-2 0,3 2-3 15,3 6-3-15,2 0-2 0,1 0-4 16,1 1-4-16,3 1-3 0,0 1-6 16,-2-2-7-16,0-2-16 0,-1 0-6 15,-2-5-6-15,-1-1-6 0,-4 0-7 0,-2-5 194 16,-1-1-256-16,0-4-89 0,-3-4-303 16</inkml:trace>
  <inkml:trace contextRef="#ctx0" brushRef="#br0" timeOffset="84775.97">28922 13335 380 0,'8'6'103'0,"0"-1"4"15,-4 0-32-15,-5 0-35 0,-5 2-10 0,-5 2-4 16,-4 2-2-16,-6 0-3 0,-3 3-2 16,-4 0 0-16,-4 1-1 0,0 3-1 15,0 0-3-15,1 1-4 0,-1 1-2 16,3 1-5-16,2 1-5 0,2-1-11 16,0-1-10-16,2 0-9 0,2-1-9 15,1 0-8-15,0-1-12 0,4-2-66 16,2 0-72-16,4-1-168 0</inkml:trace>
  <inkml:trace contextRef="#ctx0" brushRef="#br0" timeOffset="85193.49">28939 13372 383 0,'1'0'102'0,"0"-2"5"15,1 1-46-15,-2 0-14 0,1 0-7 16,0 0-3-16,-1-1-2 0,0 1-2 16,0 0-2-16,0 1-1 0,0-1 0 15,0 0-2-15,0 1-3 0,0 0-3 16,0 1-3-16,-1-2-2 0,2 1-1 0,-1 1-3 15,0-1 0-15,0 1-1 0,0 0 1 16,-1 1-1-16,0 5 0 0,-1 0 0 16,-1 3-1-16,-1 3 0 0,0 6-1 15,-2 4-1-15,1 4-1 0,1 5-1 16,0 5-1-16,1 6-1 0,1 4-1 16,2 4-2-16,1 0 0 0,3-1-3 15,2 0-1-15,1-3-3 0,3-3-4 0,0-6-3 16,1-5-6-16,-1-4-10 15,0-6-4-15,-1-3-27 0,-3-7-9 0,0-4-99 16,-1-5-114-16,0-5-262 0</inkml:trace>
  <inkml:trace contextRef="#ctx0" brushRef="#br0" timeOffset="88036.67">18054 13546 334 0,'3'-2'98'0,"-2"-3"5"0,2 2-31 15,-3 1-12-15,1 0-4 0,-1 2-7 16,0-2-5-16,0 2-5 0,0 3-3 0,-1-1-4 15,1 2-8-15,-1 4-6 16,-2 4-5-16,1 2-3 0,0 7-3 0,-1 4-2 16,-1 4-2-16,1 1-2 0,0 3 1 15,0 2-1-15,-1 0-5 0,1 0-4 16,1-2-5-16,0-2-6 0,-1-4-11 16,3 0-9-16,0-7-8 0,0-2-5 15,3-6-13-15,-2-5-66 0,1-7-79 0,-1-6-179 16</inkml:trace>
  <inkml:trace contextRef="#ctx0" brushRef="#br0" timeOffset="88241.08">18019 13464 433 0,'0'-1'117'16,"2"4"6"-16,0 4-50 0,2 4-15 0,0 3-13 15,0 3-12-15,3 7-9 0,1 3-6 16,3 5-6-16,2 0-6 0,5 2-3 15,3 0-2-15,3-2-1 0,4 0 1 16,4-2-5-16,3-7-8 0,2 0-6 16,-2-3-6-16,4-1-8 0,1-4-9 15,0-3-8-15,1-3-5 0,-3-2 2 16,-3-3-66-16,-1-3-71 0,-9-4-165 16</inkml:trace>
  <inkml:trace contextRef="#ctx0" brushRef="#br0" timeOffset="88456.86">18410 13378 466 0,'-6'-2'127'16,"6"2"4"-16,0 2-61 0,0 6-11 0,0 2-10 16,1 3-12-16,0 5-12 0,0 7-4 15,4 4-4-15,1 4-3 0,-1 4-4 16,2 2-5-16,-1 3-4 0,1 1-7 15,0 2-7-15,-4 0-13 0,0 1-19 16,2-3-12-16,0-2-14 0,1-3-13 16,1-6 138-16,4-6-190 0,1-4-78 15,4-9-220-15</inkml:trace>
  <inkml:trace contextRef="#ctx0" brushRef="#br0" timeOffset="88755.28">18719 13810 416 0,'0'3'106'0,"-2"3"1"16,0 1-57-16,-2 4-15 0,1 5-11 15,0 1-10-15,0 2-7 0,2 0-4 0,-1 2-1 16,4-2-2-16,1-2-1 0,2-3-1 16,2-7 3-16,1-1 4 0,2-3 4 15,4-4 5-15,1-2 5 0,4-4 6 16,-2-2 6-16,3-2 1 0,-3-2 0 15,-1-1-3-15,-4-1-1 0,-3-1-4 16,-6 0-4-16,-4 0-5 0,-5 1-4 16,-4 3-5-16,-6-1-3 0,-3 2-6 15,0 1-6-15,-2 2-6 0,1 4-3 0,1 1-10 16,3 1-13-16,5 2-10 0,2 1-7 16,2 0 16-16,1 2-96 0,3 1-92 15,1 2-202-15</inkml:trace>
  <inkml:trace contextRef="#ctx0" brushRef="#br0" timeOffset="89491.14">19813 13709 357 0,'-7'-7'99'15,"0"-1"7"-15,3 2-42 0,0-1-7 16,0 2-8-16,2 2-10 15,0 3-8-15,-1 3-7 0,-1 5-6 0,0 5-8 0,-1 3-6 16,-1 2-2-16,1 6-1 0,0 2-3 16,3 2 0-16,1-1-1 0,2-3-1 15,2-3-1-15,5-2 0 0,2-5 2 16,2-3 2-16,3-7 5 0,2-5 2 16,3-3 5-16,0-6 5 0,0-2 5 15,1-6 2-15,-3 0 0 0,1-2-1 16,-4-1 0-16,-3-1-3 0,-1 1-3 0,-4 0-4 15,-4 0-4-15,-4-2-2 0,-7-1-5 16,-1 2-7-16,-5 1-6 0,-3 2-7 16,-3 5-16-16,-2 5-15 0,-1 7-10 15,1 6-6-15,1 5-10 0,2 4 158 16,3 3-213-16,7-2-81 0,4-2-249 16</inkml:trace>
  <inkml:trace contextRef="#ctx0" brushRef="#br0" timeOffset="89956.46">19974 13653 334 0,'40'-3'99'0,"2"1"8"0,-2-1-36 0,0 7-7 16,-4-2-10-16,-7 3-11 0,-6 6-12 16,-5 5-10-16,-6 3-12 0,-6 4-10 15,-5 0-4-15,-4 4-7 0,-2-2-2 16,-2-1 1-16,0-4 5 0,0-6 7 16,2-2 8-16,0-4 5 0,4-4 8 0,0-5 4 15,2-4 4-15,1-4 0 0,2-2-4 16,1-2-5-16,2-5-3 0,1 0-2 15,2 0-3-15,2-2-3 16,3 2-2-16,-1 3 0 0,0 3-1 0,1 5-1 16,1 3 0-16,-4 4-2 0,1 7 0 15,-2 3-3-15,1 3-2 0,-1 3-4 16,1 4-5-16,0 1-1 0,1 0 0 0,1-4-1 16,4-1 1-16,1-5 2 0,1-3 4 15,1-4 8-15,4-5 6 0,1-4 2 16,1-4 5-16,0-2 4 0,2-3 3 15,-2-4 2-15,1-5-2 0,-3-2-4 16,-3-2 0-16,-5 1-2 0,-2 0-1 16,-8-1 1-16,-3 3 1 0,-8 3 3 15,-3 3 1-15,-4 6 0 0,-4 4 0 16,-5 8-4-16,-6 7-4 0,0 8-5 0,-2 6-4 16,1 7-5-16,1 3-1 0,4 0-3 15,6 1-1-15,7 0-1 0,8-4-1 16,7-1-1-16,9-3-1 0,4-4-1 15,9-3-2-15,3-4-1 0,8-2 1 16,4-2-7-16,1-2-30 0,5-4-15 16,1-1-97-16,0-2-117 0,-2-3-278 15</inkml:trace>
  <inkml:trace contextRef="#ctx0" brushRef="#br0" timeOffset="100439.42">11853 15765 139 0,'3'2'44'0,"0"-1"6"0,-2 0-11 0,-1 0-1 15,1 0 1-15,0 0 0 0,-1 0 1 16,0-2 0-16,0 1 1 0,1 1 0 15,-1-2 0-15,0 1 0 0,0 0 0 16,0 0-1-16,1 1 0 0,-1-2-1 0,0 2-2 16,0 0-5-16,-1 0-5 15,1 3-5-15,0 0-4 0,-1 1-6 0,0 6-4 16,0 3-4-16,-2 5-1 0,2 2-1 16,1 3-1-16,-1 5-1 0,0 4-3 15,1-1-5-15,1 3-5 0,0-3-3 16,0 4-2-16,1-4 1 0,-2-10 0 15,1 2 3-15,-1-4 5 0,0-7 5 0,0-2 4 16,0-10 0-16,0 1 1 16,0 4 3-16,0-13 2 0,0 0 3 0,0-8 2 15,-1-2 0-15,-1-4 1 0,1-5 0 16,-1-6-2-16,1-1-2 0,-1-5-1 16,1 0-1-16,2 1 0 0,1 1 1 15,1 2-1-15,3 4 1 0,-1 3-2 16,2 5 1-16,-2 7-3 0,2 3 0 15,0 4-3-15,-2 3 0 0,3 2-1 16,-1 6 0-16,2 1-1 0,0 4 1 16,2 4-1-16,-1 1 0 0,0 4-2 0,-1 3-3 15,0 0-1-15,1 0 0 0,-1-2 0 16,0-4 0-16,-1 0 1 0,2-6 1 16,0-4 3-16,0-5 0 0,1-2 2 15,0-4 1-15,1-4 2 0,0-5 3 16,0-2 2-16,1-2 1 0,1-2 1 15,1-3-1-15,0-2 0 0,3 1 0 16,-1 1-1-16,2 1-1 0,-3 0 0 16,1 2 1-16,-2 4-1 0,-2 4-1 0,-3 3 0 15,-1 7-1-15,-2 5-1 0,0 6 1 16,-1 5 0-16,-1 6 0 0,-1 9 0 16,0 4 0-16,-2 7 0 0,-2 1-1 15,1 8-6-15,0 4-9 0,1 0-19 16,1 2-18-16,3-1-6 0,0 0-11 15,2-5-8-15,-1-9-5 0,1-6-4 0,1-8-34 16,2-11-50-16,0-8-135 0</inkml:trace>
  <inkml:trace contextRef="#ctx0" brushRef="#br0" timeOffset="100601.98">12604 15936 358 0,'2'0'106'16,"-2"5"9"-16,-1 2-37 0,0 3-10 15,-1 2-11-15,0 5-11 0,1-1-13 16,0 3-8-16,0-1-8 0,2 3-14 0,0-1-9 16,1 0-12-16,3-4-11 0,0-1-10 15,1-2-8-15,1-5-15 0,1-3-64 16,0-8-77-16,2-4-173 0</inkml:trace>
  <inkml:trace contextRef="#ctx0" brushRef="#br0" timeOffset="100767.07">12672 15777 409 0,'-10'-4'110'15,"1"0"1"-15,2 2-57 0,1 0-14 16,1 1-15-16,3 1-15 0,-1-1-18 16,2 1-17-16,3-1-13 0,2-2 207 0,5-2-281 15,2-1-103-15,6-2-315 0</inkml:trace>
  <inkml:trace contextRef="#ctx0" brushRef="#br0" timeOffset="101074.19">12984 15633 379 0,'6'2'121'0,"-2"0"9"0,-4 0-34 16,-1 1-12-16,-4 0-10 0,-1 2-10 16,-3 2-14-16,-2 1-14 0,-3 4-9 15,-2 0-11-15,0 0-5 0,0 2-4 0,1 0-3 16,1 2-2-16,3-1-2 0,1-2-3 15,5-1-1-15,2 1-2 0,5-3 0 16,2-1 1-16,4 1-1 0,1-1 1 16,3-1 0-16,2 1 3 0,0 1 0 15,0 0 1-15,1 0-1 0,0-2 1 0,-3 1 0 16,-2 2 0-16,-4 0 1 0,-1 2 0 16,-5 4 0-16,-4-1-3 0,-1 2-2 15,-4 0-4-15,-3 1-5 0,-1 1-6 16,-3-1-3-16,1-3-8 0,0-2-7 15,-3 0-6-15,2-2-3 0,-1 0-3 16,2-5-2-16,3-2-8 0,1 2-3 16,2-5-47-16,6-5-60 0,2-3-142 15</inkml:trace>
  <inkml:trace contextRef="#ctx0" brushRef="#br0" timeOffset="101416.12">13277 15699 371 0,'9'-6'126'16,"-4"3"11"-16,-3 2-24 0,-2 1-18 15,-1 2-12-15,-4-1-13 0,1 3-16 0,-2 1-13 16,0 0-8-16,-2 3-10 0,-1 1-7 16,2-1-3-16,-2 5-1 0,0 0-5 15,0-1-1-15,3 2-4 0,-2 4-2 16,3-1-1-16,0 2-1 0,3-3 0 15,2 2-1-15,1 1-1 0,1 0-1 16,3-2-2-16,1 0-1 0,2 0-2 16,1 2-1-16,0-2-1 0,-1-1-1 0,1-2-2 15,0 2-2-15,-3-3-1 0,-1 0-1 16,-1-1-1-16,-3 1-2 0,-1-2-2 16,-3 2-3-16,-2 0-1 0,-3 0-1 15,-3 2-2-15,-1 0-3 0,-5-3-4 16,0 3-3-16,-4-5-1 0,0-1-78 15,-6-2-81-15,-4-3-197 0</inkml:trace>
  <inkml:trace contextRef="#ctx0" brushRef="#br0" timeOffset="103925.03">14646 15532 306 0,'2'0'81'0,"-1"0"5"0,-1 0-37 16,0 0-9-16,-1 0-8 0,0 0-8 15,0 2-5-15,-1-1-4 0,-1 3-4 16,1 1-4-16,0 3-3 0,-1 1-2 16,1 4 0-16,-2 3-1 0,2 5-3 15,0 4-2-15,2 4-4 0,0 2-5 16,2 6-7-16,1 2-7 0,3-2-4 16,0 2 1-16,2-5 2 0,1-4 5 15,1-2 8-15,1-9 10 0,1-4 13 0,0-6 10 16,1-4 6-16,0-5 3 0,0-3 5 15,0-5 3-15,0-4 1 0,1-2-2 16,-2-6-2-16,-1-3 1 0,0-1 0 16,-3-4-2-16,-1 1-3 0,-2 0-4 15,1-2-4-15,-3 5-3 0,-1 3-5 16,1 5-5-16,-2 0-3 0,1 8-3 0,0 1-5 16,0 7-5-16,3 2-2 0,0 6-5 15,1 3-4-15,2 4-6 0,2 2-1 16,1 2 3-16,1-1 4 0,1-2 3 15,-1-4 7-15,2-2 12 0,-2-4 13 16,1-3 10-16,-3-2 7 0,-1-2 6 16,-1-1 6-16,-1-1 2 0,-2-4-2 15,-2 0-4-15,1-1-6 0,-3-6-4 16,-1-2-5-16,0-5-6 0,-2-3-5 0,1-4-5 16,-2-3-4-16,1-3-5 0,1 0-7 15,-1 0-8-15,2 3-9 0,2 3-10 16,1 4-20-16,3 3-9 0,3 6-9 15,4 4-11-15,1 4-70 0,4 5-84 16,-1 3-188-16</inkml:trace>
  <inkml:trace contextRef="#ctx0" brushRef="#br0" timeOffset="104174.19">15218 15551 293 0,'2'17'96'0,"0"3"4"0,-3-3-4 16,1 0-39-16,-1-1-6 0,0-2-12 15,1 0-10-15,-1 0-7 0,1-1-6 16,-1 1-8-16,1 1-8 0,1-3-3 15,0 1-2-15,0-2-1 0,1-2 0 16,-1-1 4-16,1-1 4 0,-1-2 9 16,1 0 8-16,-1-4 8 0,-1 0 8 0,-1-1 7 15,1-1 2-15,-2-2 1 0,0-3-2 16,-1-4-4-16,1-1-5 0,0-3-9 16,0-4-5-16,2 1-5 0,3-2-4 15,0 1-4-15,5-1-6 0,-1 2-6 16,4 0-6-16,1 0-14 0,3-1-29 15,0 1-17-15,2-2-102 0,3 1-121 16,0-2-278-16</inkml:trace>
  <inkml:trace contextRef="#ctx0" brushRef="#br0" timeOffset="104626.22">15777 15570 302 0,'-5'-2'95'16,"1"-5"8"-16,0 0-3 0,1 0-36 16,0-1-1-16,1-1-5 0,0 2-3 15,1 1-1-15,0 2-4 0,1 1-6 16,-1 2-8-16,1 0-6 0,0 3-6 15,1 0-7-15,-1 7-7 0,1 4-4 0,0 6-7 16,1 0-6-16,-1 6-6 0,0 1-3 16,0 4-7-16,-1-1-7 0,1-3-13 15,-1-1-11-15,1-2-7 0,1-5-5 16,0-1-9-16,2-5-8 0,0-4-46 16,-1-3-60-16,1-3-132 0</inkml:trace>
  <inkml:trace contextRef="#ctx0" brushRef="#br0" timeOffset="104859.13">15781 15616 323 0,'-5'-27'97'0,"1"3"9"0,1 1-29 16,1 1-7-16,2 5-7 0,0 1-6 15,2 3-6-15,1 2-7 0,2 2-7 16,1 3-10-16,3 2-6 0,1 3-5 16,2 6-5-16,1-1-4 0,2 4-2 15,0 4-1-15,3 3-2 0,-2 7-1 16,0 1-5-16,0 3-7 0,0 2-5 0,-3 0-3 15,-1 1-4-15,-1-2-4 16,-1-5-5-16,-1-1-6 0,-1-4-1 0,-1-1-2 16,-1-5-7-16,0-3-13 0,-1-3-58 15,1-3-70-15,-2-3-163 0</inkml:trace>
  <inkml:trace contextRef="#ctx0" brushRef="#br0" timeOffset="105060.9">16231 15381 345 0,'6'-6'103'0,"-5"2"14"15,1 4-37-15,-2 1-5 0,-1 1-12 16,-3 4-12-16,0 1-8 0,-4 4-10 16,-1 4-13-16,-5 3-8 0,-2 4-6 0,-4 4-3 15,-3 5-3-15,-1 1-10 16,-2 1-12-16,2 0-13 0,0-3-9 0,3-1-8 15,4-6-12-15,5-5 18 0,4-3-80 16,4-5-67-16,4-6-166 0</inkml:trace>
  <inkml:trace contextRef="#ctx0" brushRef="#br0" timeOffset="105255.91">16299 15344 463 0,'1'-3'142'0,"-3"8"3"0,-2 3-52 15,-3 4-15-15,-1 2-16 0,-2 8-25 16,-3 2-17-16,1 6-10 0,-1 4-4 16,2 4-3-16,0 1-4 0,3 3-3 15,2-2-5-15,3 1-7 0,2-5-17 16,3-2-20-16,3-3-13 0,2-5-11 16,3-5-70-16,2-5-89 0,3-4-181 15</inkml:trace>
  <inkml:trace contextRef="#ctx0" brushRef="#br0" timeOffset="105423">16448 15643 460 0,'-4'15'120'0,"-1"4"2"0,0 2-66 16,-1-1-12-16,1 1-16 0,0 1-19 15,1-3-15-15,2 2-14 0,1-2-12 16,2-2-13-16,2-3 15 0,3-4-89 15,1-5-82-15,3-1-185 0</inkml:trace>
  <inkml:trace contextRef="#ctx0" brushRef="#br0" timeOffset="105822.59">16726 15477 458 0,'-8'12'129'16,"-2"2"5"-16,-2-1-54 0,-3-2-16 15,1 1-13-15,-1 1-17 0,-1-3-14 16,2 4-7-16,2-2-5 0,1 1-6 0,4 0-2 16,1-1-3-16,5-1 0 0,3 2 0 15,5-2-1-15,3 1 1 0,3-1 1 16,1-2 0-16,1 2 2 0,1-1 0 16,-2-1 0-16,-2 1 1 0,-1-1-1 15,-5 1 1-15,-1 2-2 0,-4-2-2 16,-2 3-5-16,-5 4-7 0,-2-1-13 15,-3 2-9-15,-4-3-9 0,1 2-9 16,-1-2-12-16,1-2 10 0,-1-4-67 0,1-3-64 16,2-3-158-16</inkml:trace>
  <inkml:trace contextRef="#ctx0" brushRef="#br0" timeOffset="106120.09">16933 15443 406 0,'7'-8'133'0,"-4"2"14"0,-3 5-32 16,-2 0-27-16,-3 1-7 0,-4 2-10 15,-1 5-24-15,-1 0-15 0,-2 4-13 16,-1 1-9-16,-1 6-5 0,1 3-2 16,1 1-3-16,3 0-1 0,1 1 0 15,4 0-2-15,3-2 1 0,2-1-2 16,3-1 1-16,2-1 0 0,3-1 1 0,0-2-1 15,-1-1 1-15,1 3 0 0,0-2-2 16,-1 2 1-16,-2-3-3 16,-3 3-1-16,-1 2-3 0,-3 3-3 0,-4-1-3 15,-3 3-2-15,-5 1-2 0,-2 1-7 16,-4-3-18-16,-3-1-9 0,-1-2-94 16,-5 1-105-16,-3-6-254 0</inkml:trace>
  <inkml:trace contextRef="#ctx0" brushRef="#br0" timeOffset="113898.38">19034 15511 389 0,'0'6'121'0,"-2"-3"7"0,1-1-34 16,-1-1-20-16,1 0-5 0,0-1-8 15,0-1-11-15,0 1-10 0,0 1-4 16,1-1-7-16,0 0-5 0,-1 0-5 15,1 2-1-15,0 0-4 0,0 2-3 16,0 4 0-16,0 4 0 0,-1 5-2 16,1 5-1-16,0 6-2 0,-2 3-2 0,2 6 0 15,-2-1-2-15,1 4-4 16,-1 1-5-16,0 0-7 0,1 0-3 0,0-1-7 16,1-4-9-16,0-4-14 0,0-6-20 15,1-4-8-15,0-7 23 0,0-4-107 16,0-9-99-16,-1-6-219 0</inkml:trace>
  <inkml:trace contextRef="#ctx0" brushRef="#br0" timeOffset="114259.89">19049 15489 407 0,'13'-14'110'0,"2"-1"2"0,2 3-50 16,0-1-21-16,1 4-9 0,-3 2-13 0,-2 2-8 15,-2 3-6-15,-1 0-3 0,-2 4-1 16,-2 2 0-16,0 3 5 0,-1 3 3 16,-1 4 4-16,-2-2 2 0,-1 4 1 15,-1-1 1-15,-2 2 0 0,-2 0-3 16,-1 0-5-16,0 1-2 0,-3 3-2 15,-1 1-1-15,-3-1-2 0,-2 0 0 16,-4-1-1-16,0-3-2 0,-3 0-2 0,0-3-4 16,1-3-6-16,1-1-9 0,1-2-8 15,4 0-10-15,2-5-7 0,3 3 19 16,4-6-99-16,5 0-83 0,3-1-202 16</inkml:trace>
  <inkml:trace contextRef="#ctx0" brushRef="#br0" timeOffset="114834.7">19511 15687 405 0,'-7'-11'115'0,"1"-1"5"15,-2 4-46-15,3-5-13 0,-1-2-9 0,5 2-10 16,1-2-7-16,5 2-5 0,1 1-4 16,2-5-3-16,2 4-3 0,2 0-2 15,1 1-1-15,3 3-4 0,6 2-2 16,5 1-2-16,2 2-2 0,4 4-2 16,0 3 0-16,-1 3-3 0,-4 2-1 15,-4 4 0-15,-4 1-2 0,-3 6-1 16,-7 1-2-16,-3 2-5 0,-4 1-4 15,-3 1-1-15,-5 2-1 0,-6 2-2 0,-3-2 0 16,-4-1 1-16,-4-1 3 0,-3 0 5 16,-3-1 2-16,0-4 3 0,1-4 2 15,2-2 4-15,2-3 3 0,5-2 2 16,6-4 0-16,5-2 1 0,6 0-2 16,8-2 0-16,5 0 0 0,7 0 0 0,4-3-1 15,4 1 1-15,4 1 0 0,0 2 0 16,2 1 0-16,-3 3-2 0,-2 3-2 15,-1 5-2-15,-5 2-3 0,-3 2 0 16,-4 2 0-16,-6 2 0 0,-3 2 0 16,-6 1 0-16,-7 2 2 0,-4 2 2 15,-5 1 1-15,-5 0-2 0,-5-1 0 16,-7-2-1-16,-7-4-1 0,-6-2-1 16,-1-6-1-16,-4-5 0 0,-7-7-3 0,-8-6-1 15,0-6-4-15,6-7-1 0,6-9-15 16,6-3-16-16,8-3 1 0,10 0-104 15,16-2-103-15,7-2-252 0</inkml:trace>
  <inkml:trace contextRef="#ctx0" brushRef="#br0" timeOffset="123861.49">29212 14041 223 0,'-4'2'70'0,"2"1"6"0,0 0-7 16,1-1-24-16,0 0-6 0,0-1-3 15,1 0-1-15,0 1-2 0,0 0-1 16,0-1 1-16,1 1 2 0,0 0 1 15,0 2-1-15,1 1-1 0,-1-1-3 16,1 4-1-16,1-1-5 0,0 1-4 16,0 2-4-16,0-1-2 0,3 1-2 15,0 1-2-15,2-2 0 0,1 2-2 0,3 1 0 16,0 1 0-16,3 0-1 0,1 0 0 16,1 0 0-16,1 3 0 0,0 1-1 15,0-1-1-15,0 3-1 0,1-3-1 16,-1 3-1-16,0 0-2 0,-1-1 1 15,-1 1-1-15,-1-1 0 0,0 3-1 16,-1 0 1-16,0 0-1 0,-1-1 0 16,1 2 0-16,-1 1 0 0,-1 0 0 15,1 1-1-15,-2 0 0 0,0 0 0 16,-1 1 1-16,1 1-1 0,-2 1 0 0,0-1 1 16,-1-2-1-16,-2 1 1 0,1 3 0 15,-4-2 0-15,-2 1-1 0,0 1 1 16,-2-1 0-16,1 0 0 0,-1 1 0 15,0-2-1-15,1-1 0 0,0-2 0 16,0-1 1-16,0 0-1 0,0-1 1 16,0-1-1-16,-1 2 1 0,0-2 0 0,0 3 0 15,-1 2 0-15,0-1 0 16,-2 2-1-16,0 0 1 0,1-1 0 0,-2 3-1 16,0-1 1-16,-1 0 1 0,3-1-1 15,-1 0 0-15,-1-1 1 0,1-1-1 16,-2-1 0-16,3-2 0 0,-1 0 0 15,-1-2 0-15,1 0 0 0,-2 0 0 16,1 0-1-16,-3 1 1 0,-3 1 0 0,-2 1 0 16,0 0 1-16,-2 0-1 15,-2 1 0-15,0 1 1 0,-1-1 0 0,1 2-1 16,1 1 1-16,0 0-1 0,2-2 1 16,-1 0-2-16,3-3 0 0,1-1-1 15,3-3 0-15,-1-4-2 0,2-1 0 16,0 0-1-16,0-2 1 0,2-2 0 15,1 1 0-15,0-3 2 0,2 0 0 16,-2-3 1-16,2 0-1 0,2-2-2 16,0 0-3-16,-2-1-3 0,2 0-4 0,0 0-4 15,-1-1-11-15,1-2-10 0,-1 1-11 16,0-3-11-16,-1-2-79 0,-4-3-93 16,-2-2-211-16</inkml:trace>
  <inkml:trace contextRef="#ctx0" brushRef="#br0" timeOffset="124207.66">29247 15906 290 0,'-4'1'80'0,"-1"0"1"0,-2 1-19 0,1 1-32 16,-1 6-12-16,1 1-3 0,-1 3-4 15,-1 0-2-15,3 5 1 0,0-1 1 16,2 3 1-16,1-5 3 0,2 2 2 16,0-3 1-16,2 0 2 0,3-3 3 15,1-1 5-15,5-2 4 0,2-4 2 16,5-1 1-16,3 0-3 0,2-3-4 15,3-1-2-15,0-4-9 0,3-1-11 16,-1-1-16-16,0 0-19 0,-1 0-15 0,-3-1-12 16,0 0-83-16,-4 1-96 0,-5-3-212 15</inkml:trace>
  <inkml:trace contextRef="#ctx0" brushRef="#br0" timeOffset="124719.5">28393 15786 297 0,'-2'1'90'16,"1"0"2"-16,0 1-10 0,0-2-37 15,2 1-8-15,0-1 3 0,3 2 0 16,0 0 3-16,2 0 3 0,2 0 2 16,3 3 1-16,3-1-3 0,1-1-6 15,5 1-6-15,4 0-7 0,2 1-5 0,3-2-6 16,0-1-4-16,1-1-4 0,0 1-4 15,-1-1-4-15,-2-1-3 0,-2-2-4 16,-4 1-4-16,-2-1-5 0,-3-2-5 16,-3 1-21-16,-3 1-14 0,-4 1-11 15,-1 0-11-15,-3 0-71 0,-3 0-91 0,-5 0-188 16</inkml:trace>
  <inkml:trace contextRef="#ctx0" brushRef="#br0" timeOffset="124952.63">28639 15816 490 0,'-5'6'138'0,"3"2"5"0,-1 1-49 0,0 1-28 16,1 2-18-16,-2 1-14 0,0 4-10 16,-2 5-4-16,-1 2-4 15,1 4-2-15,0 3-4 0,1 2-2 0,2 3-2 16,-1 2-4-16,2 0-4 0,2 3-4 15,1-3-8-15,0-2-7 0,0-1-19 16,2-2-16-16,0-4-13 0,-2-3-10 16,1-5-74-16,-2 0-88 0,-1-6-191 15</inkml:trace>
  <inkml:trace contextRef="#ctx0" brushRef="#br0" timeOffset="125191.39">28197 16501 458 0,'7'1'130'0,"2"-1"9"16,6-1-48-16,4-1-19 0,6 0-9 16,4-1-7-16,6 1-13 0,4 1-10 15,4 0-8-15,3 3-9 0,4 0-6 16,3 0-7-16,0 0-6 0,1-2-13 15,-3-1-12-15,-3 0-31 0,-2-3 14 16,-5-2-119-16,-4-4-116 0,-5-2-264 16</inkml:trace>
  <inkml:trace contextRef="#ctx0" brushRef="#br0" timeOffset="138655.03">25714 15765 286 0,'11'2'67'16,"-5"1"0"-16,-2-1-48 0,-2-1-13 16,0 1-11-16,-2 0-7 0,-2 2-4 15,0-1-3-15,-1 0-2 0,0 2-1 0,-2 0 2 16,1 1 5-16,-2-1 1 15,2 1 2-15,0-1 2 0,0 1 5 0,0 0 9 16,1-1 11-16,-2-2 10 0,2 0 9 16,-1-1 8-16,-1-1 8 0,1-1 4 15,1-2 0-15,-2 0-1 0,1 1-2 16,-1 0-2-16,2-1-1 0,1 1-3 16,-1-3-3-16,2 4-2 0,-2 0-4 0,3-1-5 15,-1 1-4-15,2 0-2 0,1 3-3 16,0 5-1-16,1 2-3 0,0 4-1 15,2 6-2-15,-1 3-2 0,2 7-3 16,-1 1-2-16,0 4-3 0,1 5-4 16,-1 1-2-16,3 3-4 0,-2 0-5 15,0 0-6-15,0-2-5 0,0-5-4 16,-1-2-5-16,-2-7-9 0,1-4-8 16,0-4-4-16,-2-4-4 0,0-4-8 15,0-3 120-15,0-3-187 0,-1-5-89 0,-2-6-255 16</inkml:trace>
  <inkml:trace contextRef="#ctx0" brushRef="#br0" timeOffset="138952.44">25632 15899 451 0,'-1'0'132'0,"1"0"4"0,-1-1-38 0,2 1-28 15,0 0-13-15,1-1-15 0,2 1-11 16,0 0-4-16,4-1-3 0,3 3-4 16,3 2-4-16,2 4-4 0,5 4-4 15,1 3-1-15,2 5-2 0,1 4-2 0,1 3 0 16,-1 1-1-16,0-1-1 16,0 3 0-16,-2-4-1 0,-2 1 1 15,0-3-2-15,-2-2-2 0,-2-4-3 0,-2 0-2 16,0-6-7-16,-4-1-6 0,-2-5-7 15,-1 0-26-15,-4-4-12 0,0-4-5 16,-2-4-10-16,-2-4-68 0,-1-3-85 16,-1-7-176-16</inkml:trace>
  <inkml:trace contextRef="#ctx0" brushRef="#br0" timeOffset="139162">26251 15795 479 0,'7'4'134'16,"-2"1"6"-16,-5 1-62 0,-2 4-13 16,-6 3-11-16,-4 5-19 0,-4 5-13 0,-5 2-8 15,-1 5-5-15,-2 1-5 16,-1 0-5-16,1 1-4 0,1 0-2 0,0-4-4 16,2 0-5-16,2-3-12 0,4-2-14 15,3-2-9-15,3-3-8 0,3-5 118 16,3-2-196-16,5-2-101 0,1-6-260 15</inkml:trace>
  <inkml:trace contextRef="#ctx0" brushRef="#br0" timeOffset="139438.2">26236 15868 477 0,'5'-2'140'0,"-2"-1"4"0,0 1-48 15,0 0-26-15,2-1-11 0,-1 1-17 16,-1 3-11-16,3 3-5 0,-1 1-2 16,2 4-2-16,-1 7 1 0,1 6 0 0,-1 6-2 15,1 6-1-15,-1 6-3 0,-2 12-6 16,-1 6-5-16,-1 1-4 0,1 5-5 16,-2 3-4-16,1-3-7 0,1 0-6 15,0-6-3-15,3-8-9 0,0-5-3 16,2-8-21-16,2-7-15 0,0-4 2 15,-2-10-93-15,3-6-102 0,-1-4-234 16</inkml:trace>
  <inkml:trace contextRef="#ctx0" brushRef="#br0" timeOffset="140227.29">22740 15744 301 0,'12'-5'96'15,"-2"4"7"-15,-6 2-14 0,0 1-27 16,-1 1-9-16,-1-2-7 0,1 1-8 0,-1 0-4 16,3 0-3-16,0 0-2 0,3 2-3 15,1-1-2-15,3 0-2 0,1 1-2 16,6 0-4-16,1 2-4 0,6 0-4 15,1-3-3-15,1 3-1 0,3 0-3 16,0-1-4-16,-1-2-5 0,-1-1-5 16,-5 0-17-16,-3-1-11 0,-5-1-13 15,-3 0-12-15,-4-1-8 0,-4 0-64 16,-8 0-80-16,-2-1-157 0</inkml:trace>
  <inkml:trace contextRef="#ctx0" brushRef="#br0" timeOffset="140438.85">22912 15832 407 0,'0'16'121'15,"2"-2"7"-15,1 1-41 0,2 3-15 16,1 0-11-16,0 0-11 0,0 4-13 0,1-1-10 16,0 4-7-16,-1 2-7 0,0 1-7 15,-2 0-5-15,-1 4-5 0,-1-1-5 16,0 1-5-16,-4 0-11 0,1-4-15 15,-1-2-12-15,2-3-9 0,-1-5-39 16,1-3-38-16,0-2-79 0,0-5-153 16</inkml:trace>
  <inkml:trace contextRef="#ctx0" brushRef="#br0" timeOffset="140639.66">22748 16269 442 0,'8'6'123'16,"6"-1"8"-16,3 2-54 0,6-3-15 16,6 2-10-16,3-3-9 0,7-1-13 0,1 0-9 15,4-2-7-15,3-1-7 0,3-1-5 16,-2-2-1-16,-1-2-31 0,-2-2-18 16,-1-2-40-16,-3-1-56 15,-4 0-100-15,-5 0-207 0</inkml:trace>
  <inkml:trace contextRef="#ctx0" brushRef="#br0" timeOffset="146393.43">17879 15234 199 0,'2'-10'59'16,"1"-1"1"-16,1-1-7 0,-1 0-24 15,0 0-3-15,0-1-4 0,0 0-1 16,0-3 0-16,-1 2 2 0,1 1 0 16,-2-1 2-16,2 2 1 0,-1 1 2 0,-1 2 2 15,-1 5 3-15,1-1 4 0,-1 3 2 16,0 1 3-16,-1 0 1 0,1 1 2 16,-1 0-1-16,-1-1-3 0,-2 1-2 15,1 1-4-15,-2 0-5 0,-2 2-4 16,-2 2-6-16,-1 3-5 0,-1 2-3 15,1 5-4-15,-3 3-4 0,1 5-2 16,1 5-2-16,2 3 0 0,1 0-1 0,1 5 0 16,3 3-1-16,2-2 0 0,4-1 0 15,2-1-2-15,3-2-4 0,3-4-4 16,3-3-13-16,6-4 0 0,1-3-19 16,3-1-15-16,1-8-9 0,2-7-8 15,0-4 71-15,-2-8-135 0,-2-8-97 16,0-10-212-16</inkml:trace>
  <inkml:trace contextRef="#ctx0" brushRef="#br0" timeOffset="146774.95">18189 15168 376 0,'-3'9'107'0,"0"0"4"0,1 1-32 15,0 2-29-15,1 2-10 0,-1-1-12 16,1 3-9-16,-3 0-6 0,2 3-3 0,0 1-6 15,-1 0-5-15,-1 0-2 0,2-4-2 16,-1 0-1-16,1-2-1 0,1-4 0 16,0-5-1-16,-1-4 0 0,2 1 2 15,0 0 4-15,0-6 4 0,0-3 1 16,0-5 2-16,3-4 2 0,-1-1 3 16,1-7 3-16,0-3-1 0,3 0 1 15,-1 0 1-15,2 1 3 0,-2 1 1 16,2 2-1-16,0 3 0 0,-1 6-3 15,0 2-3-15,1 3-3 0,2 8-3 0,1 5-2 16,1 4-2-16,1 5 0 0,2 3-2 16,1 2 1-16,2 4-2 0,0-1 1 15,0 0-2-15,-1-1 0 0,0-3 0 16,-2-3 0-16,3-2 0 0,-1-2-2 16,-1-3-4-16,-1-3-15 0,-1-3-14 15,0-2-13-15,0-3-16 0,-3-4-68 16,-1-5-88-16,3-2-181 0</inkml:trace>
  <inkml:trace contextRef="#ctx0" brushRef="#br0" timeOffset="147083.94">18663 15125 353 0,'-2'4'103'0,"0"0"7"15,-1 2-29-15,-2-3-20 0,0 3-11 0,-3 0-9 16,0 1-11-16,-1 3-7 0,0 0-6 15,0 4-9-15,2 2-6 0,3 2-2 16,4-1-2-16,4 2-1 0,5-3-1 16,3 0-2-16,2-4 0 0,4-5-1 15,0-2 2-15,-1-4 0 0,0-3 1 16,-2-4 3-16,-2-2 3 0,0-4 3 16,-2-1 4-16,-2-3 2 0,0-3 2 15,-3 2 1-15,-1-3 0 0,-3 0 0 16,-3 2-1-16,-3-1-1 0,-1 1-3 0,-3 3-3 15,-2 0-3-15,1 5-6 0,-2 2-5 16,0 6-17-16,-1 4-15 0,0 7-4 16,-3 1-94-16,1 7-99 0,-2-1-229 15</inkml:trace>
  <inkml:trace contextRef="#ctx0" brushRef="#br0" timeOffset="148136.03">19256 15144 358 0,'0'0'106'0,"-1"-1"7"0,1 0-31 15,-1 0-22-15,0 0-11 0,0-1-12 16,-1 2-10-16,2 1-7 0,0 0-7 16,-1 2-4-16,1 4-4 0,1 1-2 15,-1 7-3-15,2 2 1 0,-1 4-4 0,0 4-6 16,1-1-3-16,2 0-3 0,3 4 0 16,2-4 0-16,3-4-2 0,3-4 2 15,5-5 7-15,2-2 5 0,1-8 5 16,-1-7 6-16,-2-2 5 0,-2-3 5 15,3-2 5-15,-4-5 3 0,-2 1 3 16,-1-2-3-16,-2 1-3 0,0 1-2 16,0-1-4-16,-7 4-3 0,0 3-4 15,-2 2-4-15,1 6-2 0,2 3-2 0,-1 4-1 16,3 5-1-16,2 3 0 0,2 0 0 16,3 1 0-16,3 0 0 0,2-3-1 15,2 0 0-15,-1-4 0 0,0-4 0 16,0-1 0-16,-2-2 2 0,-2-2 2 15,-3-2 0-15,-1-1 1 0,-5-1 1 16,0-2 2-16,-5-2 2 0,-1 1-2 0,-4-6-1 16,-3 1 1-16,-2 1-1 0,-2-1-1 15,0 1-3-15,0 1-2 0,0 2 0 16,4 6 0-16,1 1-1 0,1 0-2 16,3 2-1-16,3 3 0 0,4-1 0 15,2 2 0-15,2-1 1 0,3 0 0 16,3 1 2-16,3 2 1 0,0-2 1 15,3 3-1-15,-2 0 1 0,1-1-1 16,-2 4 0-16,-1 2-13 0,-3 1 1 16,0-2 0-16,-5 2-1 0,-3 0 0 0,-3 1 1 15,-3-4 1-15,-2-1 13 0,-3-2 1 16,-2-1 0-16,0 0 2 0,-2-3 1 16,1-4 0-16,0-1 1 0,1-2 1 15,1-3 0-15,1-2 0 0,2-2 0 16,3 0-3-16,2 1 0 0,2-4-2 15,4 0-1-15,2-3-2 0,3 2-2 0,3-4-5 16,-1-2-5-16,4 0-13 0,0-2-15 16,-1-1-11-16,0 1-8 0,-2 0-5 15,0 0 1-15,-1 0 2 0,-3-1 12 16,-1 5 15-16,-5 0 11 0,-1 1 12 16,-4 0 12-16,-2 4 11 0,-1 2 8 15,-3-1 8-15,0 4 15 0,0 3 12 16,0 2 6-16,1 5 3 0,-1 0-3 15,-2 4-1-15,2 5-2 0,0 4-12 0,-2 4-9 16,1 7-4-16,0 4-6 0,0 3-3 16,1 7-5-16,2 2-3 0,1 3-4 15,0 0-4-15,1-2-5 0,5 3-8 16,-1-3-5-16,2-3-10 0,-1-3-2 16,3-4-38-16,0-5-20 0,1-2 0 15,-3-6-90-15,2-8-107 0,1-3-228 16</inkml:trace>
  <inkml:trace contextRef="#ctx0" brushRef="#br0" timeOffset="148615.07">20137 14976 513 0,'-8'-9'136'0,"4"0"3"16,4 1-65-16,3 4-15 0,6 1-14 15,4-2-18-15,3 1-8 0,6-3-2 0,4 2-2 16,1-2-4-16,1-3-2 0,2-1-3 15,1-1-2-15,-4 1-2 0,0 0-1 16,-1-1 0-16,-4 5 0 0,-3 1-1 16,-3 2 0-16,-4 2 0 0,-2 0 0 15,-5 3 0-15,-2 3 1 0,-2 3 1 16,-2 6 0-16,-1 3 2 0,-2 7-1 16,-3 5 1-16,-2 4 0 0,-1 6-1 15,0-1-2-15,0 1 0 0,0 1-1 0,1-4-3 16,2-4 1-16,2-2-1 15,2-7 0-15,2-5 0 0,0-5-1 0,1-3-1 16,0-2 1-16,1-5-2 0,1-4 1 16,1-4 2-16,3 0 1 0,1-3 2 15,2-3 2-15,2 1 3 0,2-1 0 16,0 1-1-16,4 3-1 0,-2 3-1 0,0 0-1 16,0 5-1-16,-2 1-3 0,0 3 0 15,-1 2-1-15,-3 0-2 0,-3 2-2 16,0 5-1-16,-4-1-1 0,-2 2 1 15,-3-1 0-15,-3 1 0 0,0 1 1 16,-2-3 1-16,0-4-1 0,-2 0-3 16,2-2-11-16,-2-4-11 0,1-3-8 15,0-4-6-15,1-2-7 0,-2-5-11 16,2-7-68-16,1-7-72 0,1-6-174 0</inkml:trace>
  <inkml:trace contextRef="#ctx0" brushRef="#br0" timeOffset="148808.57">20773 14751 399 0,'5'8'129'0,"-1"5"6"0,-4 4-24 16,-2 6-40-16,0 8-13 0,-4 5-15 0,-1 4-19 16,-2 3-10-16,0 2-7 0,-1 1-4 15,1-1-2-15,2-5-2 0,2-4-6 16,1-3-11-16,1-5-16 0,3-5-14 15,3-3-12-15,1-7 14 0,3-4-94 16,2-6-87-16,3-3-187 0</inkml:trace>
  <inkml:trace contextRef="#ctx0" brushRef="#br0" timeOffset="149037.62">20976 14943 385 0,'-9'6'122'0,"-2"3"6"16,-3 2-20-16,-2 3-39 0,-2 3-13 16,-3 2-11-16,3 1-15 0,-1 3-8 15,0 0-5-15,5-2-5 0,2 1-4 0,6 0-3 16,3-3-2-16,7 0-3 16,4-5 0-16,8-3-2 0,2 0-1 0,6-6-3 15,4-5-11-15,0-1-17 0,2-5-14 16,-2-2 197-16,0 2-292 0,-2-1-129 15,-3-2-362-15</inkml:trace>
  <inkml:trace contextRef="#ctx0" brushRef="#br0" timeOffset="149505.07">20400 15598 337 0,'-4'14'94'0,"1"5"3"15,1 0-29-15,-1 4-31 0,1 2-11 16,0 0-9-16,2 1-8 0,2 2-4 0,0 0-3 16,1-3-4-16,1-2-2 0,2-5-1 15,-2-3-1-15,1-3-1 0,-1-7-1 16,0-1 0-16,-1-5 4 0,-1-5 2 16,-1-4 2-16,-1-3 2 0,0-4 4 15,0-4 4-15,0-3 4 0,-1-3 3 16,1 0 2-16,0 1 2 0,2-4 2 15,2 3 0-15,2-3 0 0,0 4 0 16,4 3-2-16,1 3-1 0,3 4-1 0,2 3-3 16,0 2-2-16,3 5-2 0,-1 3-7 15,2 2-13-15,1-1-15 0,0 4-13 16,-3 1-10-16,2 3 3 0,0-1-93 16,-3-2-88-16,1-2-194 0</inkml:trace>
  <inkml:trace contextRef="#ctx0" brushRef="#br0" timeOffset="150151.88">20747 15620 397 0,'-3'5'110'0,"2"1"3"0,1-2-34 16,2-3-31-16,1 1-7 0,2-2-6 16,1-1-6-16,3-1-1 0,1-1 1 15,0-3-1-15,1-1-2 0,-2-2-2 0,0 0-3 16,0 0-5-16,-2-1-2 0,-3 3-2 15,-2-1 0-15,-2 0-1 0,-4 1-1 16,-3 0-1-16,-3 1-1 0,-2 0 0 16,-1 5-2-16,-2 3-3 0,-2 4-3 15,0 6-1-15,1 4-2 0,3 5-1 16,1 4-1-16,5 3-3 0,2-1-2 16,6 0-2-16,5-1-2 0,4-6-2 0,3-1-1 15,3-5-1-15,4-4 1 16,2-3 0-16,2-5 2 0,1-4 3 0,1-3 3 15,2-3 1-15,-2-4 1 0,-2-3 4 16,-1-2 4-16,-1-2 4 0,-3-1 2 16,-2-3 4-16,-5 0 4 0,-2 0 6 15,-2-1 3-15,-5 1 2 0,-2 2 3 16,-4 3-2-16,-3 4 0 0,-2 2-4 16,-2 3-4-16,-3 6-6 0,-3 5-4 15,-1 3-5-15,-1 8-2 0,2 5-2 0,-2 4-1 16,1 4-1-16,1 5 1 0,3-2 0 15,2 3-1-15,2-6-2 0,1 1 0 16,2-5-2-16,3-2 0 0,2-1 0 16,2-1-1-16,0 0-1 0,-1 1 0 15,0-1-2-15,-1 4-2 0,-3 0-2 16,-3 1-5-16,-2 1-3 0,-2 2-4 0,-2 2-6 16,0 2-5-16,-3-1-5 0,-1 1 0 15,2-1 4-15,-2 0 9 0,3-4 10 16,0-3 12-16,0-3 16 0,4-5 12 15,2-3 9-15,3-5 5 0,1-1-1 16,3-5 0-16,4-4 0 0,1-3-2 16,5-4-2-16,1-3-4 0,4-6-4 15,3-2-2-15,3-4-4 0,2-3-5 16,3-2-3-16,1 1-5 0,2-3-9 16,-2 2-8-16,2 0-24 0,-2-1-24 0,-1 3 98 15,-1 4-201-15,-2 2-125 0,-2 3-315 16</inkml:trace>
  <inkml:trace contextRef="#ctx0" brushRef="#br0" timeOffset="150639.93">21179 15771 297 0,'3'-2'86'0,"1"-2"7"15,0 0-28-15,0 1-5 0,0-2 0 16,0 2-3-16,-1-1 1 0,-1 0 4 16,0 3 1-16,-1 0 2 0,-1 0-2 15,-2 0-6-15,-1 0-4 0,-5 1-7 0,0-1-7 16,-3 1-9-16,-3 0-7 0,-1 1-8 16,0 1-5-16,-1 4-5 0,1 0-4 15,2 4-3-15,1 2-3 0,2 0-4 16,2 4-2-16,3-1-4 0,3-1-1 15,3 0-3-15,2-1 1 0,4-3-1 16,1-2 2-16,4-4 1 0,2-3 2 16,0-6 3-16,0-3 2 0,1-4 1 0,1-2 3 15,-3-2 2-15,0-4 1 0,-1-2 2 16,-1-1 1-16,-1-2 2 0,-1-6 0 16,-2-3 2-16,0-2 0 0,-2-2 2 15,-1-3 4-15,-3-1-1 0,0 1 0 16,-1 4 0-16,1 4 1 0,-1 4 3 15,0 8 0-15,1 7 0 0,-1 5-1 16,1 12 1-16,0 5-2 0,2 7-2 16,-2 5-2-16,1 8-4 0,0 5-1 0,2 6-2 15,2 4-4-15,-1 4-6 0,2 2-8 16,-1 1-11-16,2 1-12 0,0 2-26 16,-1-2-20-16,2-3 3 0,0-6-46 15,0-4-40-15,2-5-82 0,0-11-160 16</inkml:trace>
  <inkml:trace contextRef="#ctx0" brushRef="#br0" timeOffset="150972.1">21390 15088 540 0,'-6'1'149'0,"1"1"7"16,1-2-67-16,1 1-15 0,0 0-19 15,3 0-16-15,1 4-11 0,4 4-5 16,2 2-4-16,3 3-3 0,5 4-3 16,1 2-1-16,5 5 0 0,3 1-2 15,2 0-5-15,2 5-3 0,2 0-2 16,3-1 1-16,-1 2-2 0,-1 0-3 15,-4 1-2-15,-3 1-3 0,-4 1-5 16,-5 0-5-16,-7 6-11 0,-6 1-5 0,-9 2-21 16,-6 2-13-16,-6 2-8 0,-9 4 24 15,-5 1-106-15,-5-1-89 0,-4 8-215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20:42.3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2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26T16:21:48.658"/>
    </inkml:context>
  </inkml:definitions>
  <inkml:trace contextRef="#ctx0" brushRef="#br0">3390 7868 332 0,'6'-12'88'16,"-1"0"5"-16,-5 7-48 0,-1 1-8 16,-1 4-4-16,1-4-2 0,-1 5-6 15,0 3-4-15,-1-1-1 0,-1 3 2 16,1 3 2-16,1 0 0 0,0 6 1 16,1 2-1-16,0 2-1 0,2 7-5 15,-1 3-3-15,1 7-5 0,-1 5-2 16,1 7-4-16,1 6-1 0,1 7-2 15,0 9 1-15,-2 7 0 0,2 8-1 0,-3 10 1 16,1 4 0-16,-2 8 1 0,-6 7 0 16,2 2 3-16,-1 2 1 0,-2 4 1 15,-2 1 0-15,-2 3 3 0,1-2 0 16,-1-4 0-16,-3-3-2 0,1-4-2 16,2-8 0-16,0-4 0 0,1-8-5 15,1-4 1-15,4-5-2 0,1-7-3 0,1-4 0 16,1-8-1-16,0-6-4 0,2-7-5 15,0-7-5-15,0-10-10 0,1-6-11 16,0-9-12-16,2-5-12 0,1-10-9 16,1-9-65-16,-1-16-84 0,-1-15-172 15</inkml:trace>
  <inkml:trace contextRef="#ctx0" brushRef="#br0" timeOffset="982.25">3496 7787 270 0,'-3'-3'74'0,"-1"-1"4"0,0 4-37 16,0 0-8-16,-1 1-3 0,0 0-4 15,-2 2-4-15,2-1-2 0,-2 1-2 16,4-1 2-16,-1-1 2 0,1-1-2 15,2 1-1-15,1-2-3 0,4 0-2 16,3-1-1-16,3-4-1 0,4 0 0 16,6-4 0-16,7-1 0 0,5-5 1 15,5-2 0-15,7-2-3 0,7 0-1 16,5-2-2-16,6 1-2 0,4-4-2 0,4 2-1 16,1-1 0-16,1 2 0 0,2 4-1 15,-2 1 0-15,-2 3-1 0,-4 3 3 16,-4 6 0-16,-6 1 1 0,-6 3 0 15,-10 1 1-15,-7 2 0 0,-9 3 0 16,-3 4-1-16,-8-1-1 0,-4 3-1 16,-4 1 0-16,-1 3 2 0,-4 1 0 0,-2 2-1 15,0-1 1-15,-1 2 0 16,0-2 0-16,0 3-1 0,1 1-1 0,1 1 1 16,1 3 1-16,1 2-1 0,3 5 1 15,-1 5 0-15,0 3 0 0,2 2-1 16,0 11 0-16,3 4-2 0,0 7 1 15,2 4-1-15,0 8 0 0,3 12-7 16,2 8-2-16,1 5-1 0,2 6-3 0,-2 7-6 16,0 7-2-16,1 2-4 15,1-1 6-15,-2-1 2 0,-5-3 0 0,-3-5 7 16,2-6 9-16,0-9 8 0,-3-8 5 16,-3-7 4-16,2-4 3 0,-2-7 4 15,2-5-2-15,-4-5-4 0,0 0 0 16,1-4-3-16,-2-3 0 0,-1-7-2 15,-1 1-1-15,-1-3-2 0,-1 1 0 16,-4-2-3-16,1-2-3 0,-2-3 0 16,1 0-3-16,1-3-3 0,-2-2-1 0,3-4-2 15,-1-5-1-15,2-1-2 0,-2-2-1 16,2-4 0-16,-1-4 2 0,1-2 1 16,0-3 3-16,0-1 1 0,1-2 2 15,-1-5 2-15,-3 2 1 0,-3 0 2 16,-3-1 1-16,-2-2 1 0,-5-1 1 15,-2-1 0-15,-3 0-1 0,0-1-1 16,-3-3-1-16,0 0-1 0,-5 0-1 16,-4 0-1-16,-5-2 1 0,-5 1-1 0,-4-1 0 15,-5 1 0-15,-3-1-1 0,-4 0-1 16,0 4-1-16,-4-1 1 0,0 0 0 16,-3 3 0-16,2 0-2 0,1 2 1 15,2 3 2-15,3-3-1 0,6 3-4 16,6-2-3-16,6-1-4 0,4 0 2 15,5-2-18-15,6-3-13 0,5-3-6 16,3-2-6-16,6-6 12 0,5 0-98 0,2-7-96 16,5-5-199-16</inkml:trace>
  <inkml:trace contextRef="#ctx0" brushRef="#br0" timeOffset="1389.62">3670 11475 300 0,'1'-15'94'0,"0"1"10"16,-1 2-24-16,1 4-5 0,1 1-4 15,-2 4-2-15,0 2-7 0,0 2-10 16,1 0-9-16,-1 6-9 0,1 4-9 16,-1 6-7-16,1 7-7 0,-2 7-4 15,1 6-3-15,0 8-5 0,-1 1-6 0,0 3-9 16,-1 3-10-16,1-2-15 0,1 0-6 15,-1-4-7-15,1-4-4 0,0-3-3 16,0-9-4-16,0-7 0 0,-1-7 2 16,-1-10-40-16,-1-8-56 0,-1-11-124 15</inkml:trace>
  <inkml:trace contextRef="#ctx0" brushRef="#br0" timeOffset="1986.86">3634 11704 304 0,'0'-45'90'15,"1"2"8"-15,2 5-32 0,5 2-5 0,1 7-6 16,2 3-5-16,2 4-6 0,2 5-7 15,4 4-6-15,2 3-6 0,1 2-7 16,4 3-5-16,0 2-4 0,2 3-4 16,-3 1-4-16,-3 4-3 0,-4 1-3 15,-1 5 0-15,-6 4-1 0,-5 2 0 16,-3 3 0-16,-6 2 3 0,-2-1 4 16,-5-3 4-16,-3 0 2 0,-2-5 0 15,-3-3 2-15,2-3-1 0,-2-3-1 16,2-3-1-16,1-2-2 0,4-1 0 0,3-1-1 15,1 1 1-15,3-1 0 0,4 2-2 16,2 2-1-16,4 0 0 0,2 2-1 16,3 4 0-16,3 3 0 0,3 4 0 15,1 1 1-15,1 2-1 0,1 4-1 16,-1-1-1-16,0 1-1 0,0-1-1 16,-1-4 0-16,-1 0 0 0,1-3-1 0,0-2 2 15,-1-5-1-15,1-1 1 0,-2-6 1 16,2-3 2-16,-1-2 3 0,-1-7 1 15,-2-6 2-15,-1-2 3 0,-1-3 0 16,0-1-1-16,-3 0 1 0,-1-1-2 16,-3 6 0-16,0 2 0 0,-2 6 1 15,-2 3 1-15,-1 4 0 0,-1 3 0 16,-1 3-3-16,-1 2-2 0,1 5-3 0,-1-1-1 16,0 3-3-16,2 2-1 0,1 0-2 15,2 1 0-15,3-4-2 0,2-1 0 16,2-4 0-16,2-2 1 0,1-3 1 15,0-1 2-15,1-3 2 0,-1-2 3 16,0 1 2-16,-1-2 2 0,-2-1 0 16,-3 0 1-16,0 2 1 0,-4-2 0 15,-2 0 0-15,-4-1 0 0,-3-1-1 0,-2 0 0 16,-4-1-1-16,-1-3-1 0,-3 2 0 16,1 1-2-16,1 1 0 0,0 2-2 15,3 1-1-15,2 4-3 0,3 5-2 16,0 2-3-16,1 4-6 0,-1 2-5 15,2 4-11-15,-1 4-9 0,2 4-8 16,-1 2-7-16,2 2-85 0,1 4-91 16,1-1-212-16</inkml:trace>
  <inkml:trace contextRef="#ctx0" brushRef="#br0" timeOffset="2568.6">4514 11393 408 0,'2'0'127'0,"-2"1"5"0,-1 0-14 16,0 2-64-16,-1 7-17 0,1 3-4 16,-2 4-10-16,1 5-14 0,1 3-7 15,0 5 1-15,1 0-3 0,1-2-2 16,0 1-4-16,2-1-4 0,1-3-2 15,0-3-1-15,-1-4-1 0,1-5 1 16,-1 0 2-16,-1-6 3 0,-1-2 4 0,0-4 4 16,-1-3 2-16,-1-5 2 0,0-5 1 15,0-7 2-15,0-5 0 0,1-5 0 16,1-6 0-16,1-4 2 0,5 0 1 16,2 1 0-16,0 5 2 0,5 3 1 15,0 4 1-15,1 7-2 0,2 4-1 16,-2 5-4-16,0 3-1 0,0 4-3 15,-2 0-1-15,-1 4-5 0,-1 1-4 16,-3 2-2-16,-3 4-1 0,-3 4 1 0,-2 3 0 16,-4 4 3-16,-4 3 1 0,-3 2 6 15,-2-1 3-15,0-2 1 0,2-5-1 16,1-4-1-16,2-4-1 0,3-5 1 16,3-2-2-16,2-3 0 0,3-1 1 15,5 0 1-15,0-2 2 0,7 2 2 16,3 1 0-16,6 2-1 0,4 3 0 0,-1 3-1 15,0 2-2-15,1 0 0 16,-4 3-3-16,-3 1 1 0,-5 0-1 0,-6 2 0 16,-5 2 1-16,-6 1 1 0,-5 3 0 15,-8 3-1-15,-6 1-3 0,-6 0-3 16,-6 1-2-16,-3-3-1 0,-4 0-5 16,0-4-18-16,-2-4-18 0,1-5-14 15,-2-7-77-15,-3-7-98 0,-2-7-227 16</inkml:trace>
  <inkml:trace contextRef="#ctx0" brushRef="#br0" timeOffset="5635.91">3671 8818 285 0,'4'-24'81'16,"-1"0"7"-16,0 3-34 0,-1 2-6 16,1 2-1-16,-2 4-1 0,1 4-3 15,-1 4-1-15,-1 5-5 0,-1 4-2 16,0 5-1-16,-3 6-2 0,2 7-4 16,-1 6-5-16,-3 4-5 0,1 6-2 15,0 3-4-15,-1 4-3 0,3 3-5 0,-2 1-1 16,2-1-4-16,1 2-6 0,3-2-10 15,-1-2-15-15,2-3-9 0,0-6-9 16,1-4-9-16,0-4-13 0,0-6-61 16,0-6-73-16,1-2-161 0</inkml:trace>
  <inkml:trace contextRef="#ctx0" brushRef="#br0" timeOffset="6054.83">3848 9114 360 0,'0'9'93'0,"0"3"2"15,0 4-57-15,0 3-9 0,-1 3-2 16,-2 3-6-16,1-1-8 0,0 4-7 0,1-4-3 16,0-3-2-16,2-4-1 0,1-4-1 15,2-4 0-15,3-4 1 0,1-6 4 16,1-1 3-16,0-2 4 0,2-4 4 15,1-1 2-15,-1-2 2 0,0 0-1 16,0 2-3-16,-1-2-3 0,-1 1-3 16,0-1-3-16,-2 3-3 0,1 6-2 15,0 1-1-15,0 4 0 0,1 4-2 16,2 4 0-16,0 5 2 0,1 3-6 0,2-1-1 16,1 1 0-16,0-3-1 15,0-5 1-15,3-2 2 0,-2-2 3 0,0-8 17 16,-2-3 8-16,-2-1 9 0,-1-3 8 15,-3 1 5-15,-2-7 2 0,-3-2-3 16,1 1-9-16,-4-5-8 0,-1-1-7 16,-2-2-8-16,-1-2-4 0,0 0-4 15,-2 1-1-15,1 1-3 0,0 2-2 16,1 2-2-16,1 5-6 0,-1 3-5 0,2 3-26 16,0 3 172-16,2 1-292 0,2 1-145 15,1-1-416-15</inkml:trace>
  <inkml:trace contextRef="#ctx0" brushRef="#br0" timeOffset="7722.57">6404 8850 178 0,'1'-4'48'0,"0"-3"6"16,-1 5-21-16,0-4-2 0,-1 3 1 16,1 2 0-16,-1 0 1 0,0-2-3 0,-2 4-3 15,2 0-2-15,-1-1 0 16,-1 1 0-16,1-2 1 0,-2 0 2 0,1 1 2 16,-1 2 1-16,-1-1 2 0,-1 0 0 15,-4-1-1-15,-2 1-2 0,-1-2-4 16,-4 1-3-16,-2-3-5 0,-6-4-5 15,-1 1-4-15,-2-4-4 0,-6-1-2 16,-4 1-3-16,-5-2-1 0,-5 0 0 16,-2 0-1-16,-4 3-2 15,-5 0-2-15,1 3 0 0,-1 3-3 0,3 3-1 0,1 4-3 16,3 6 0-16,1 2-2 0,5 4-1 16,4 4 1-16,3 2 1 0,3 0 0 15,5 0-2-15,5 0-2 0,5-2-3 16,5 0-3-16,5-2-9 0,3-3-9 15,4-3-8-15,4-2-51 0,2-3-62 16,5-4-143-16</inkml:trace>
  <inkml:trace contextRef="#ctx0" brushRef="#br0" timeOffset="8016.49">5375 8736 298 0,'-7'-1'79'0,"3"1"5"16,2 0-40-16,-2 2-10 0,3-1-5 15,-2 4-5-15,0 0-6 0,-3 3-5 16,0 4-6-16,-2 2-4 0,-2 3-1 16,-1 2 0-16,-1 2 0 0,-1 2-1 15,0 2-2-15,-1-2-1 0,1 3 0 16,-1-1-2-16,5 0 0 0,0-1 0 15,3-1 0-15,5-2-1 0,4 1 2 16,4-4 0-16,4-2-1 0,5-3 2 16,6-5 0-16,6-4-1 0,2-3-4 0,7-3-14 15,1-7-64-15,2-2-69 0,3-3-176 16</inkml:trace>
  <inkml:trace contextRef="#ctx0" brushRef="#br0" timeOffset="8491.57">4836 8760 282 0,'2'5'76'0,"0"-1"4"0,2 6-42 15,-1 0-3-15,-2 4-3 0,-1 4-7 16,0 1-6-16,-1 5-7 0,-2 2-4 15,-1 0-5-15,0 2-6 0,0 2-10 16,-2 1-13-16,-1-2-5 0,0-1-57 16,0-1-65-16,2-2-143 0</inkml:trace>
  <inkml:trace contextRef="#ctx0" brushRef="#br0" timeOffset="8873.2">4742 8895 332 0,'6'-14'89'0,"2"2"4"15,2-1-41-15,3-1-12 0,2 5-7 16,2-2-4-16,0 3-8 0,3 0-6 0,1 2-5 16,2 6-4-16,0-1-2 0,-1 1-3 15,0 3-1-15,-4 3-1 0,-1-1-1 16,-4 5-1-16,-4-4 0 0,-6 4 0 15,-5 1-1-15,-5-1 0 0,-4 2 0 16,-5 0 1-16,-4-2-1 0,-3 0-1 16,0-3 1-16,0 0 1 0,1-3 2 15,3-1 1-15,3-1 2 0,4-2 3 0,3-1 1 16,4 1 0-16,3 0 0 16,5 1 1-16,3 2 1 0,5 0-1 0,5 4 1 15,2 5-1-15,3 1 2 0,3 4-1 16,0 1-2-16,-1 2-1 0,0 1 0 15,-2 3-7-15,-2-2-5 0,-3 0-7 16,-2-2-6-16,-3 1-12 0,-1-2-13 16,-1-2-67-16,-2-2-73 0,1-5-174 15</inkml:trace>
  <inkml:trace contextRef="#ctx0" brushRef="#br0" timeOffset="9152.7">5101 8779 400 0,'0'-2'105'0,"0"1"6"16,1 0-60-16,-1-1-7 0,1 2-3 15,0 2-5-15,2 1-8 0,-1 2-4 16,1 3-5-16,0 2-2 0,1 5-1 15,-2 4-1-15,0 3-2 0,-1 4-3 16,0 0-5-16,-1 4 0 0,0 4-2 16,1-1-2-16,1 0-4 0,1-2-6 15,0-1-8-15,1-3-8 0,2-4-14 0,-1-1-10 16,2-3 57-16,-2-3-140 0,1-3-90 16,-1-3-234-16</inkml:trace>
  <inkml:trace contextRef="#ctx0" brushRef="#br0" timeOffset="10323.79">6746 9166 260 0,'-3'-1'83'0,"3"1"5"16,-1 3-8-16,0 0-33 0,1 5-8 16,1 2-4-16,-1 3-9 0,0 1-6 15,1 4-5-15,0 2-4 0,2 0-3 0,-2-1-3 16,0-3-2-16,0 1-2 0,1-3 0 16,0-2-2-16,0-3-5 0,0-2-6 15,1-1-7-15,-1-1-11 0,0-3-17 16,0 0-56-16,0-2-71 0,1-3-156 15</inkml:trace>
  <inkml:trace contextRef="#ctx0" brushRef="#br0" timeOffset="10469.45">6719 9085 385 0,'-1'-8'98'0,"0"1"1"15,0 3-56-15,0 1-14 0,1 3-11 16,0-3-13-16,0 2-16 0,0-2-13 15,1 1-18-15,1-2-58 0,2-2-71 16,3 2-158-16</inkml:trace>
  <inkml:trace contextRef="#ctx0" brushRef="#br0" timeOffset="10665.7">6928 9027 373 0,'2'12'97'0,"0"1"5"0,-1 2-55 15,1 4-4-15,-1 1-2 0,0 6-7 16,0 1-9-16,2 3-7 0,-2-1-4 16,1 1-3-16,0-1-10 0,1 0-10 0,-1-5-10 15,3 0-12-15,0-4-15 0,1-4 85 16,0-2-156-16,3-4-84 0,0-2-221 16</inkml:trace>
  <inkml:trace contextRef="#ctx0" brushRef="#br0" timeOffset="10851.76">7125 8966 392 0,'-5'-11'119'0,"3"10"5"0,0 4-23 16,0 7-45-16,1 6-9 0,-2 5-7 16,1 5-10-16,1 6-8 0,0 4-4 15,1 4-3-15,0 0-3 0,0 1-4 16,1-2-7-16,1 0-8 0,3-1-27 15,-1-4-16-15,1-4 75 0,4-2-167 0,2-3-111 16,3-5-271-16</inkml:trace>
  <inkml:trace contextRef="#ctx0" brushRef="#br0" timeOffset="11439.14">7244 9283 327 0,'0'2'86'0,"4"2"3"16,0 0-40-16,1-1-16 0,2-1-4 16,0 0-1-16,2-2-4 0,1-2-2 0,2-5 0 15,1 0 1-15,1-5 0 0,2 1 1 16,-3-3-1-16,-1-2 1 0,-3 2-3 16,-3 3-2-16,-3-1-1 0,-5 4-3 15,-1 1-2-15,-5 2-3 0,-1 7-2 0,-2 2-1 16,-4 5-3-16,1 4-2 15,0 5-1-15,0 4-1 0,3 5 0 0,3-1-2 16,4-1-3-16,3-2-1 0,5-1-1 16,5-3-1-16,5-5 0 0,5-4 0 15,4-5 1-15,4-3 3 0,5-2 3 16,3-5 1-16,1-4 2 0,2-3 1 16,1-3 2-16,-2-5 1 0,-2-1 1 15,-4-3 0-15,-4 0 2 0,-4-1 2 0,-5 2 1 16,-6-1 3-16,-6 5 3 0,-3 2 0 15,-3 5-1-15,-1 3-1 0,-5 3-3 16,-3 6-2-16,-1 8-4 0,-2 7-4 16,-2 7-1-16,-1 7-2 0,-3 5 1 15,1 5 0-15,0 6-6 0,0 1-7 16,-1 1-7-16,3 4-16 0,-1 0-13 16,2 2-12-16,-1-3-10 0,1-1-9 15,-1-4-9-15,1-3 3 0,0-8 18 16,1-6 12-16,-1-7 15 0,1-7 11 15,1-5 15-15,0-7 16 0,1-4 12 0,1-4-2 16,1-6-1-16,2-3-1 0,2-4-2 16,0-8 2-16,4-3 0 0,1-4-7 15,2 0 0-15,4-4 1 0,0 2-2 16,5 2-3-16,1 4-4 0,5 1-6 16,2 3-5-16,3 2 33 0,2 4-82 0,5 4-54 15,2 1-136-15</inkml:trace>
  <inkml:trace contextRef="#ctx0" brushRef="#br0" timeOffset="11947.77">8023 9263 412 0,'9'-9'121'0,"-7"1"6"0,-6 0-52 16,-6 2-17-16,-6 0-13 0,-3 2-10 16,-4-1-13-16,-4 3-14 0,0 3-5 15,0 3-2-15,1 2 0 0,3 5-2 0,4 2 0 16,1 7-1-16,5-3-3 0,3-1-4 15,6-2-5-15,3 0-3 0,4-4 0 16,5-3-1-16,1-7 1 0,8 1 2 16,0-2 3-16,3-2 6 0,-1-3 1 15,0-2 2-15,-1-1 1 0,-1 1 1 16,-2 0 1-16,-4-2 2 0,-1 2 0 0,-3 1 1 16,0 1-1-16,-3 2 0 0,-2 2-1 15,-1 1-1-15,-2 3-1 0,-1 4-1 16,0 3 0-16,0 3 0 0,0 2 0 15,1 1 1-15,-1-3-1 0,5-4-1 16,0-1 0-16,3-2 0 0,3-5 2 16,2-2 2-16,2-3 2 0,4-4 4 15,0-2 2-15,2-4 1 0,0-5 0 16,0-3 1-16,2-1-1 0,0-3-2 0,1-2 2 16,-1-3 3-16,-2 0 3 0,2 0 4 15,-2-1 1-15,-3-4 3 0,-3 0 4 16,-3 1 0-16,-3 0-1 0,-4 1-2 15,-2 5-2-15,-3 3-1 0,-2 6-3 16,-3 8-4-16,-3 6-4 0,-1 14-2 16,-1 11-2-16,-2 6-2 0,0 11-2 15,1 6-2-15,3 5 0 0,3 4 0 0,4-3-1 16,4-3-1-16,4-1-3 0,4-4-10 16,4-6-6-16,3-7-1 0,1-3-23 15,3-4-17-15,2-5-9 0,2-4 30 16,-1-6-111-16,0 0-98 0,-3-1-227 15</inkml:trace>
  <inkml:trace contextRef="#ctx0" brushRef="#br0" timeOffset="12509.02">7131 9952 315 0,'5'-5'97'0,"-1"-3"9"0,-1-1-13 16,-3 1-37-16,-2-1-7 0,-2-1-3 16,-5 1-8-16,-2-1-11 0,-3 3-9 15,-4-1-8-15,-3 4-4 0,-1 1-3 16,-2 6-4-16,0 2-5 0,0 5-4 0,2 3-6 15,2 5-3-15,4-1-3 16,4 2-1-16,3-3 2 0,4-2 1 16,4-1 2-16,4-4 5 0,4-2 6 0,2-4 5 15,3-3 5-15,5-3 3 0,3-3 5 16,0-3 5-16,1-3 5 0,-1 0 3 16,-1-1 1-16,-3 1 0 0,-4 4-1 15,-3-1 0-15,-4 6-4 0,-1 0-3 16,-4 5-5-16,-4 3-6 0,0 4-9 15,-3 6-13-15,1 3-10 0,0 0-10 0,1 5-9 16,4 2-12-16,3 0-74 0,3-6-80 16,7-1-184-16</inkml:trace>
  <inkml:trace contextRef="#ctx0" brushRef="#br0" timeOffset="12835.94">7426 10016 343 0,'9'-8'108'0,"-5"3"12"0,-5-2-30 0,-3-2-21 15,-4 2-12-15,-4 1-11 0,-1 2-12 16,-5 3-14-16,-2 2-12 0,1 6-6 16,-2 8-3-16,0 3-7 0,1 3-7 15,3 1-8-15,3-1-11 0,5 0-6 16,4-4-6-16,7-4 0 0,4-5 4 16,4-5 8-16,3-3 10 0,5-3 12 15,1-4 12-15,1-1 8 0,-1-5 7 16,0-3 6-16,0-1 3 0,0-3 2 0,-4-3 1 15,0-3 1-15,1-2 3 0,-2-1-2 16,-1-1-2-16,-1-4 0 0,-1 0 0 16,-1-1 0-16,-3-1-3 0,-1 2-4 15,-3 6 1-15,-2 3 1 0,-1 7-1 16,0 5-4-16,-1 8-2 0,-2 9-3 16,-1 8-2-16,-1 5-3 0,1 7-4 0,0 6-4 15,-2 4-6-15,1 4-6 0,0 4-13 16,2-1-19-16,0 2-14 0,3 0-8 15,2-3-83-15,3-2-93 0,5-5-207 16</inkml:trace>
  <inkml:trace contextRef="#ctx0" brushRef="#br0" timeOffset="13457.48">7844 9928 347 0,'11'-14'103'0,"-6"2"10"0,-5-1-35 0,-4 2-12 16,-4 1-9-16,-4 2-12 0,-6 5-10 15,-3 4-11-15,-1 6-11 0,-2 4-7 16,-1 8-10-16,0 4-7 0,3 7-8 16,2 1-6-16,4 0-8 0,4-3-4 15,5-2-4-15,6-7 4 0,4-6 7 16,6-8 6-16,4-7 12 0,4-6 12 0,1-5 10 16,2-4 8-16,3-5 7 0,0-2 6 15,0-1 3-15,0-3 0 0,0 1-2 16,1-3-1-16,1-1 0 0,-3-2-5 15,0-5-1-15,-2-1 2 0,-4-4 0 16,-2-1-2-16,-5 3-2 0,-2 3-4 16,-4 9 2-16,-3 5-1 0,0 6-3 15,-3 9-4-15,-1 12-3 0,-5 10-1 0,-1 6-2 16,-3 10-5-16,-1 7-5 0,-4 7-5 16,-1 5-7-16,3 4-6 0,0-3-8 15,2-1-6-15,2-2-6 0,4-5-3 16,2-3 0-16,5-6 5 0,4-6 7 15,5-5 7-15,3-8 6 0,3-6 9 16,4-7 8-16,1-7 7 0,4-4 6 16,0-5 4-16,3-5 5 0,0-2 4 15,2 0-1-15,0 1 1 0,0 1 0 16,-1 4-3-16,-4 1-3 0,-2 8-4 0,-1 7-2 16,-6 4-3-16,-3 3-3 0,-3 8-15 15,-5 5-5-15,-2 4-5 0,-4 1-9 16,-2 1-2-16,-3 1-2 0,0-1 7 15,1-7 18-15,-1-2 8 0,1-5 11 16,3-4 12-16,0-2 6 0,-1-4 8 0,3-3-1 16,0-4-3-16,2-4-1 0,1-2-2 15,2-6-2-15,4-8-3 0,4-1-5 16,3-4-5-16,6-2-3 0,4 2-4 16,3-1-4-16,7 2-6 0,3 4-5 15,5 1-5-15,3-4-4 0,1 2-41 16,3-2-113-16,4-6-133 0,2-3-323 15</inkml:trace>
  <inkml:trace contextRef="#ctx0" brushRef="#br0" timeOffset="19357.13">2656 8931 230 0,'2'2'67'0,"1"-2"2"16,0 1-15-16,0-2-28 0,1-2-4 15,0 0 0-15,1-2-4 0,0 1-2 16,2-3 0-16,-2 0 0 0,1 0 1 15,-1 0-1-15,0 0 0 0,-1-1-2 0,0 1-2 16,0-1-2-16,0 3 2 0,0-2 3 16,0 1 4-16,0 0 4 0,1 0 2 15,-1 1 4-15,1 1 2 0,2-2 0 16,0 1-3-16,0-3-5 0,0 1-4 16,2 1-4-16,-3-2-4 0,1-2-5 15,-2 3-1-15,0-1-2 0,-2 5-1 16,0-3-1-16,-2 3 1 0,0 2 0 15,-1 2 1-15,-1-1 1 0,0 2 0 0,-2 5 1 16,-3 2 0-16,-2 2 1 0,-3 6-1 16,-4 3 1-16,-3 4-2 0,-4 4 1 15,-2-2 0-15,-3 4 0 0,-1 2-1 16,-3 1 0-16,0 1 0 0,0-4-1 16,0 0-2-16,-1-2-3 0,5-4-2 15,1-3-1-15,5-3-2 0,3-7-4 16,4-1-2-16,4-3-1 0,5-1-6 15,2-3-10-15,0 0-10 0,4-3-9 0,3 0 145 16,1-4-229-16,2-4-109 0,-1 0-300 16</inkml:trace>
  <inkml:trace contextRef="#ctx0" brushRef="#br0" timeOffset="19784.82">2511 8792 283 0,'1'1'87'0,"-2"-1"10"15,1 0-29-15,0 0 0 0,0 0 0 16,0-1-1-16,0 0-6 0,0 1-7 16,0 0-6-16,0 0-8 0,0-1-9 15,0 2-8-15,-1-1-7 0,1 3-4 16,0-2-4-16,-1 3-2 0,1-1-2 16,1 3-1-16,1 1 1 0,1 2-1 0,2 1 2 15,3 2 0-15,1 2 1 0,3 4 1 16,4 0 0-16,2 1 1 0,1 4-2 15,5 1 0-15,4 2-2 0,2 3 1 16,3-3 1-16,3 4-22 0,3 1 3 16,2-1-6-16,0-1-34 0,-3 1 18 15,-2 0-125-15,-1 0-120 0,-3 0-260 16</inkml:trace>
  <inkml:trace contextRef="#ctx0" brushRef="#br0" timeOffset="41747.06">3819 10088 312 0,'1'-9'86'0,"-1"2"5"0,0 0-42 16,-2 1-7-16,1 2-4 16,-1 2-6-16,-1 0-6 0,-1 0-6 0,2 3-2 15,-2 2-2-15,-1 4-2 0,0 1-1 16,0 6-1-16,1 4 0 0,-1 6-3 16,0 5-1-16,2 3-1 0,0 4-5 15,-1 0-9-15,2 4-8 0,0-1-11 16,0-4-11-16,1-1-11 0,0-1-17 15,2-6-17-15,1-1-25 0,1-5-52 16,3 0-102-16</inkml:trace>
  <inkml:trace contextRef="#ctx0" brushRef="#br0" timeOffset="42116.07">3958 10355 346 0,'0'-2'90'0,"0"2"2"0,1 4-42 15,1 1-19-15,-1 3-8 16,0 3-3-16,0 1-7 0,0 2-5 0,2 2-1 16,0 0-2-16,1-3-3 0,0-3 1 15,3-2 0-15,-1-1 1 0,2-4 1 16,0-3 2-16,-1-3 1 0,2-1 2 16,0-3 1-16,0-2 1 0,-2 1 0 15,0-1-1-15,1 1-3 0,-2 0-1 0,1 5-4 16,-1 2-2-16,2 5-3 0,0 5-1 15,0 2-2-15,1 7-3 0,2 3-3 16,0 3-4-16,0-1 0 0,0-1 0 16,2-7 1-16,0-1 6 0,-1-6 12 15,0-5 12-15,-2-6 16 0,0-3 10 16,-2-2 7-16,-3-2 4 0,-2-5-1 16,0 1-6-16,-3-3-9 0,-3-2-9 15,0 0-9-15,0 1-7 0,-1 0-7 0,-1 2-3 16,1 1-4-16,-1 1-5 0,2 2-2 15,2 2-7-15,1 3-14 0,1 1-22 16,1 0-5-16,3 1-96 0,2 3-107 16,2 1-247-16</inkml:trace>
  <inkml:trace contextRef="#ctx0" brushRef="#br0" timeOffset="43332.78">6137 10438 223 0,'3'-3'61'0,"-2"0"6"16,1 0-28-16,-1-2-5 0,1 1 1 15,-1 1-2-15,3-2-3 0,-2 1-2 16,0 0-3-16,0-1-3 0,-1 3-3 16,1 0-5-16,0 1-2 0,-1 0-3 15,-1 1-2-15,1 0-1 0,-1 0 2 16,0 1 3-16,-1-2 4 0,1 2 5 0,-1-1 3 15,-1 0 2-15,-1 1 0 0,-2 2-1 16,-3-2-4-16,-2 1-5 0,-1 1-5 16,-3-2-4-16,-1 0-2 0,-3 0-2 15,2-1-3-15,-2-1 1 0,3 0 0 16,1 0 1-16,3 0-2 0,1 1-3 16,4 0-2-16,2 2 0 0,2 2 0 15,1 1-1-15,1 2 0 0,0 3 1 16,0 2 2-16,-3 5 2 0,1 1 2 0,-1 5-1 15,-1 5 2-15,-2 1-1 0,-2 3 0 16,1 4 0-16,-1 2 1 0,0 3-1 16,2-2 0-16,0 0-1 0,1-3-1 15,3-1 0-15,1-3 0 0,2-3-1 16,2-2 0-16,4-5 2 0,0-2 1 16,6 1 0-16,3-1 1 0,2-5 1 15,4-2-5-15,1-2-7 0,4-2-7 16,0-2-8-16,-1-4-12 0,2-5-79 0,-3-4-87 15,1-4-199-15</inkml:trace>
  <inkml:trace contextRef="#ctx0" brushRef="#br0" timeOffset="43556.15">6426 10630 451 0,'0'-1'114'0,"-2"2"4"0,2 3-67 16,0-1-13-16,0 1-4 0,-1 5-6 16,1 4-10-16,-1 5-5 0,0 4-4 15,0 1-3-15,0 3-5 0,1 4-12 16,-1-2-11-16,1 0-12 0,-1-3-9 16,0-3-13-16,0-2-18 0,0-2-49 15,-2-4-65-15,0-2-142 0</inkml:trace>
  <inkml:trace contextRef="#ctx0" brushRef="#br0" timeOffset="43913.71">6383 10739 324 0,'1'-21'92'16,"1"2"5"-16,3 3-38 0,0 0-10 16,4 2-3-16,2 2-2 0,2 3-5 0,2 2-4 15,3 0-4-15,1 2-3 0,3 4-5 16,0-1-6-16,0 1-5 0,0 3-5 15,-3 0-6-15,-2 2-5 0,-2 1-4 16,-3-1-2-16,-4 3-2 0,-3-1-1 16,-3 3 0-16,-3 1 2 0,-5 0 2 15,0 1 3-15,-5 0 2 0,-2 0 2 16,-4-3-1-16,0 0 0 0,-4-3 1 16,1-1 1-16,-1-3 0 0,2 0 1 15,2-2 1-15,3 0 4 0,4-1 1 0,4 0 3 16,2 2-2-16,5 2 2 0,4 0 1 15,2 3 0-15,3 3-2 0,3 2-1 16,3 1-1-16,1 3 0 0,0 1-1 16,-1 2-2-16,1 0-6 0,-3-1-7 15,-1-1-9-15,0 0-14 0,-1 0-7 16,0-2-11-16,0-1 47 0,-1-2-120 0,1-1-80 16,0-1-202-16</inkml:trace>
  <inkml:trace contextRef="#ctx0" brushRef="#br0" timeOffset="44118.88">6839 10697 388 0,'0'1'115'0,"-1"3"9"0,1 2-27 16,0 4-35-16,0 1-9 0,1 5-6 15,0 1-10-15,-1 3-11 0,1-2-9 16,1 3-7-16,0-3-8 0,0-1-9 15,2-2-9-15,-2-1-13 0,2-1-15 16,1-3-13-16,0-1-16 0,-1-1-65 16,2 1-81-16,-2-5-176 0</inkml:trace>
  <inkml:trace contextRef="#ctx0" brushRef="#br0" timeOffset="44583.37">6984 10492 385 0,'-1'-8'106'0,"0"0"11"0,1 0-47 15,1 3-11-15,1-2-6 0,1 1-5 16,2 1-7-16,2-1-9 0,3-1-8 16,2 2-7-16,3-1-4 0,5 2-1 15,0 1-3-15,3-2-2 0,4 2-2 16,-1 2 0-16,3-1-2 0,-2 2-2 15,0-2 0-15,-3 6-1 0,-3-1-1 16,-3 1-2-16,-5 1 0 0,-5 0 0 0,-4 2 0 16,-3 3 0-16,-4-2 2 0,-2 3 1 15,-1 1 2-15,-2 3 1 0,-1 3-1 16,1 2 1-16,1 1-1 0,2 2-1 16,2 3 0-16,2 0-1 0,3 5 1 15,3-2-3-15,1 4 0 0,2-3-1 16,0 0 1-16,1-3-2 0,0-1 1 0,0-1-2 15,-1-5 3-15,-3-3 0 16,0-3-1-16,-3-1 0 0,-4-1 1 0,-3 0 1 16,-2 0 1-16,-5-2 0 0,-3 0 2 15,-1 0 1-15,-3 1 1 0,0-3 0 16,-2-2-2-16,0 0-2 0,-1-1-4 16,1-1-3-16,-1 0-9 0,1-3-9 15,2 0-7-15,-1 0-6 0,0-2-13 16,1-3-12-16,-1-2-8 0,2 0-55 0,0-3-70 15,-2-1-162-15</inkml:trace>
  <inkml:trace contextRef="#ctx0" brushRef="#br0" timeOffset="54112.95">6751 8779 271 0,'-8'0'70'0,"2"3"4"16,-1-1-40-16,2 3-6 0,-1-2-4 16,2 1-3-16,1 2-3 0,0-3-3 0,1 2-2 15,1-2-1-15,1 0 0 16,0 2-1-16,0-3-1 0,1 1 0 0,0-1-1 16,3 0 1-16,-1 1 1 0,3-1 2 15,4-2 4-15,1 1 3 0,5-1 3 16,4-1 1-16,4-3 2 0,4 0-1 15,4 0-2-15,4 0-3 0,4 1-6 16,5-1-3-16,0 2-4 0,3 4-2 0,4 1-2 16,3 1-2-16,2 2 1 0,4-1-1 15,5 3-1-15,2-1 1 0,2-1-1 16,3 0 1-16,3 0-1 0,2 1 1 16,0-1-1-16,0-1 0 0,1-2 0 15,-1-1 0-15,-5 0-2 0,-2 0 1 16,-5-4-2-16,-6 0 0 0,-5-1-3 15,-7 1-9-15,-5-1-7 0,-7-1-9 16,-8 1-12-16,-9-1-82 0,-4-1-91 0,-10-2-208 16</inkml:trace>
  <inkml:trace contextRef="#ctx0" brushRef="#br0" timeOffset="55455.64">5368 7917 205 0,'-1'0'54'0,"2"0"3"16,-1-1-25-16,1 2-8 0,1-4 2 0,0 2 2 16,-1 0-1-16,2 0-1 0,0 0 0 15,1 1 1-15,-2 0-1 0,0 1-2 16,0 0-3-16,-1-2-2 0,0 1 0 15,-1 0-2-15,0 0-1 0,-1 0-2 16,0-1 0-16,-1 0-2 0,-1 2-2 16,-2 0-1-16,0-2-1 0,-4-1-3 0,-2 1-1 15,-2 1-1-15,-2 0 0 16,-2 2-2-16,0 1 0 0,-3 2 0 16,1 1-1-16,3 3 0 0,1-1 0 0,0 0 0 15,4-1-1-15,4 1 0 0,1-1-1 16,4 2 0-16,2-1 0 0,2 2 0 15,4-2 0-15,1 2 1 0,4-1 1 16,4 1 1-16,0-1 1 0,5 1 2 16,1-3 0-16,-1 1-1 0,0 1 1 0,-1-1-1 15,-4 1 0-15,-2 1-1 0,-5 0 0 16,-6 0 1-16,-3 1 0 0,-8 1 1 16,-4 1-1-16,-5 0-1 0,-2 1-5 15,-7 1-5-15,1 1-6 0,-2-2-6 16,1-1-6-16,2-1-11 0,2-2-12 15,3-3-59-15,3-6-71 0,5-1-166 0</inkml:trace>
  <inkml:trace contextRef="#ctx0" brushRef="#br0" timeOffset="55961.27">5507 8027 253 0,'3'3'76'16,"3"-1"5"-16,-1 1-20 0,2-1-24 15,1-1-3-15,0-2-6 0,0 0-5 16,2-2-6-16,0-3-3 0,1 0 0 16,1-3 0-16,0-1 0 0,0 1-2 15,0 0-1-15,-2-1-2 0,-1 0-2 16,-3 2-1-16,-1 0-2 0,-2 1-1 0,-3-3-1 15,-1 2 1-15,-3 2-1 0,-2 0-1 16,-3 3 0-16,0 2 1 0,-3 3-1 16,-1 5 0-16,-1 1 0 0,1 3 0 15,-1 6 0-15,2 2 0 0,2 3 0 16,0 2-1-16,4 3 0 0,2-1-1 16,3-1-1-16,2-3-3 0,4-3-4 0,1-5-6 15,4-3-3-15,3-6-6 16,3-3-13-16,2-4-44 0,2-3-20 0,2-3-58 15,2-3-125-15</inkml:trace>
  <inkml:trace contextRef="#ctx0" brushRef="#br0" timeOffset="56590.56">5953 7865 352 0,'-9'-1'92'0,"-2"-1"3"0,-3 5-50 16,-2 2-10-16,-4 3-5 0,-1 1-7 15,1 3-6-15,-2 3-6 0,-1 2-1 16,2-1-2-16,2 0-2 0,7-1-3 16,2 1-1-16,7-1-1 0,4-4-1 15,6 0-1-15,4 0 1 0,6-4-1 16,3-1 1-16,3-4 1 0,1-3 0 16,2-1 0-16,2-3 0 0,0-1 0 15,-1-3-1-15,-1-3 1 0,0 1 1 0,-1-1 0 16,-3-1 4-16,-2-3 1 0,-3 1 3 15,-2 2 2-15,-2 2 2 0,-3 1 1 16,-3 1-1-16,-1 3 0 0,-2 1-4 16,0 3-2-16,-3 3-3 0,-1 5-2 15,0 0-1-15,-1 4-1 0,-1 1-1 16,0 1 1-16,-1 1 0 0,1-1 0 0,0-1 0 16,1 0-1-16,-2-2 0 0,3-1 0 15,-1-4-1-15,2 2 1 0,-1-4 0 16,0 0 1-16,-1-4 0 0,1-3 0 15,0-1 0-15,0 0 0 0,1-2-1 16,0-1 0-16,3-2-1 0,1 3-1 16,2 1 0-16,2-1 0 0,-1 1 0 15,3 2 0-15,1-1 0 0,4 1 0 16,0-3 0-16,2 3 1 0,1-1 0 16,3 0 1-16,1-1 0 0,1 0 0 0,-2-1 0 15,-1 0 1-15,-1-2-1 0,-4 1 3 16,-3 1 1-16,-2 0 3 0,-4 1 2 15,-2 1 3-15,-4-1 1 0,-1 5 1 16,-3 0-2-16,-1-2-2 0,-4 1-2 16,-2 6-3-16,0 1-2 0,-2 4-1 15,-1 1-1-15,1 3 0 0,-1 5-1 16,3-2 0-16,2-1-1 0,3 1-1 0,5-3 0 16,3-2-6-16,2-4-4 0,3 1-1 15,4-3-17-15,3-3-1 0,0-3-6 16,1-2-7-16,3-1-5 0,1-2-2 15,2-4-12-15,-1-5-43 0,-1 0-70 16,1-4-152-16</inkml:trace>
  <inkml:trace contextRef="#ctx0" brushRef="#br0" timeOffset="56763.54">6640 7597 256 0,'3'-34'82'0,"-2"2"9"0,-2 4-9 16,-1 5-20-16,0 6-1 0,1 6-8 15,-1 7-8-15,-1 5-7 0,-1 8-4 16,0 5-5-16,1 7-7 0,-1 5-8 15,1 6-1-15,1 5 0 0,1 2-3 16,2 3-3-16,1 0-3 0,1-5-9 0,1-1-15 16,0-4-14-16,2-1-23 0,-2-5 111 15,0-4-186-15,2-3-103 0,0-2-252 16</inkml:trace>
  <inkml:trace contextRef="#ctx0" brushRef="#br0" timeOffset="56932.34">6540 7746 402 0,'-3'-12'107'0,"2"3"2"0,2 5-58 0,3-2-11 15,0 2-10-15,3-1-10 0,1 1-9 16,4 0-11-16,3-1-8 0,2 0-11 16,3-1-10-16,2 1-23 0,0-2-59 15,2 3-79-15,2-3-171 0</inkml:trace>
  <inkml:trace contextRef="#ctx0" brushRef="#br0" timeOffset="57716.62">6918 7638 310 0,'-7'7'92'0,"0"3"3"16,2 1-24-16,-1 4-28 0,1-1-8 16,2 5-5-16,0 1-7 0,2 2-8 0,2-3-3 15,2-1-2-15,0-1-3 0,2-1-2 16,2-4-1-16,2-3-1 0,2-4 0 15,1-1 0-15,1-1 2 0,1-4 3 0,0-2 0 16,1-1 1-16,-1-2 1 0,-2 0 0 16,-1-4 1-16,-1 1-1 0,-3-1 0 15,-2-3-2-15,-2 0 1 0,-1-2-1 16,-2-2 0-16,-1 3-3 0,0 1-1 16,0 1-2-16,0 3 0 0,-1 1-2 15,2 4 0-15,0 3-4 0,1 0-5 16,1 1-2-16,3 1 0 0,3 0-5 0,2 1-2 15,4-1-2-15,4 2 3 0,4-3 6 16,3-3 1-16,3 2 3 0,3-1 2 16,2 0 3-16,1-1 1 0,0-2 2 15,-3 2-3-15,-3 1 6 0,-6-2 3 16,-5 2 7-16,-5 1 7 0,-6-1 3 16,-6 0-1-16,-7 0 1 0,-5 1-5 15,-4 1-3-15,-4 2-6 0,-4 0-8 0,-2 3-3 16,-2 4 0-16,4 2 0 0,2 2 0 15,5 1-2-15,3-1 0 0,4-3-4 16,5 0-2-16,5-1 0 0,3-3 0 16,3-2 0-16,4-2 1 0,2 1 2 15,2-3 4-15,2-1 1 0,0-2 1 16,-1 0 1-16,1-3 0 0,-3 2 1 16,-1-2 0-16,-1 2 0 0,-2 1 0 15,-1 1-1-15,-1 3 1 0,-2 2-2 16,0 4 0-16,-2 2-3 0,0 3-2 0,2 1-4 15,-1 0-2-15,3 0-8 16,-1-2-3-16,5-2 1 0,1-4 2 0,4-3 5 16,1-3 8-16,1 0 7 0,1-4 11 15,0-4 7-15,-2-3 5 0,-3-4 4 16,0 1 3-16,0-5-1 0,-2-2 2 16,0 2 1-16,-1-8-1 0,1 1-3 15,0-3-3-15,-1-5-4 0,-2-1-4 0,0-2-3 16,-4-4-5-16,1 6-3 0,-4 3 1 15,-1 6 0-15,-1 7 0 0,-2 7-2 16,0 6-1-16,-3 9-1 0,-1 8-1 16,-3 8-1-16,0 6-3 0,-2 7-2 15,0 6 2-15,1 7 0 0,3 1-1 16,5-2-2-16,4-2-3 0,3-2-5 0,7-4-4 16,4-5-3-16,3-6-5 0,6-4 0 15,2-6-6-15,1-2-30 0,5-3 1 16,1-4-2-16,1-2 74 0,-1-6-151 15,0 3-96-15,-5-4-219 0</inkml:trace>
  <inkml:trace contextRef="#ctx0" brushRef="#br0" timeOffset="62547.65">11983 8520 402 0,'3'7'101'0,"2"-2"4"0,0-1-42 16,1-2-30-16,2 2-10 0,-1 3-1 15,2 5 1-15,0 4-1 0,0 6-3 16,0 8 2-16,-2 9 2 0,3 8-1 16,-1 8-1-16,0 10 0 0,-1 11-3 15,0 15-3-15,1 15-3 0,-3 12-4 16,2 11-2-16,0 10-4 0,-1 11-3 15,1 3-3-15,-3-1 0 0,0-4-2 16,-1-1 0-16,1-5-2 0,-3-4 1 0,0-7 1 16,-1-9 2-16,1-9-1 0,1-10 0 15,0-14-2-15,-2-11 3 0,1-10-3 16,-1-16-10-16,1-12-11 0,1-10-11 16,-1-9-15-16,-2-12-75 0,0-14-91 15,-1-14-201-15</inkml:trace>
  <inkml:trace contextRef="#ctx0" brushRef="#br0" timeOffset="63373.12">11966 8555 377 0,'-1'-53'98'0,"1"5"9"0,0 8-47 15,1 6-5-15,1 6-2 0,-1 7-1 16,0 4-1-16,-1 6-3 16,0 4-4-16,-1 1-8 0,1 4-8 0,1-1-6 15,0 0-7-15,3-3-6 0,4-1-5 16,5-1-3-16,6-2-3 0,8-3 0 16,9-2 0-16,9 0 0 0,12-1 1 15,12-2 1-15,14 1 0 0,9-2 0 16,11-3 0-16,10 2 0 0,11 2 0 15,5-6 0-15,6 5 0 0,6 0 0 16,2 0 1-16,6 6 0 0,2-2 1 0,-4 3 0 16,0 6 2-16,-4-2 1 0,-9 0 2 15,-5 5 0-15,-12 0 1 0,-13-1 1 16,-13 1-1-16,-11 2-1 0,-14 2-2 16,-15 0-1-16,-9 1-2 0,-11 2-1 15,-6 0-3-15,-7 2 0 0,-6 1-1 0,-4 0 0 16,-5 1 1-16,-2 4 1 0,-3 1 0 15,-1 1 2-15,-2 2 1 0,1 4 0 16,0 4 0-16,3 2 0 0,1 4 0 16,3 6 0-16,3 6-1 0,4 5-1 15,3 6 0-15,2 5-1 0,0 10 1 16,1 6 0-16,4 8-1 0,1 6 0 16,1 3-1-16,1 12-2 0,2 9-2 15,-1 6-4-15,2 6-2 0,0 5-3 0,-3 6 0 16,0 4 0-16,-1-4 1 0,1-4 2 15,1-5 3-15,0-5 3 0,-2-9 2 16,2-2 4-16,0-6 3 0,-1-10 4 16,-1-6 2-16,0-9 0 0,-4-6 1 15,-1-8 0-15,-5-7-1 0,-2-7-2 16,-5-5-2-16,-4-3 0 0,-3-6 0 16,-4-4 0-16,-3-4 0 0,-3-6 2 15,-6-6 0-15,-3-1 1 0,-6-8-3 0,-7-1 0 16,-6 0 0-16,-8-4-7 0,-9 0-2 15,-6-2-3-15,-11-2-2 0,-9 3-3 16,-8 0-1-16,-13-3-4 0,-10 0 5 16,-8 2-1-16,-11 6 0 0,-7 4 3 15,-6 2 3-15,-5 4 5 0,-3 2 5 16,1 5 5-16,3 6 2 0,3-6 1 0,7 1 1 16,5-4-4-16,10-2-3 0,11-2-11 15,7-1-7-15,6-8-6 0,9 0-18 16,8-5-7-16,10-1-9 0,6 0 4 15,7-2-95-15,13-6-93 0,13-1-220 16</inkml:trace>
  <inkml:trace contextRef="#ctx0" brushRef="#br0" timeOffset="63714.63">13625 11816 399 0,'-1'0'118'0,"-2"1"10"15,1-3-44-15,2 2-11 0,0 0-6 16,-2-1-8-16,1 1-9 0,-2 0-12 16,-2-3-8-16,-2 5-8 0,-4-1-7 0,-3 0-7 15,-1 3-4-15,-6 4-3 0,0 5-3 16,-2 7-3-16,-1 5-3 0,2 10-2 16,3 4-4-16,2 3-5 0,6 4-13 15,5 2-13-15,5-2-9 0,8-1-4 16,5-5-3-16,8-5-15 0,6-4-19 15,8-8-15-15,5-8 1 0,5-5-47 16,4-8-86-16</inkml:trace>
  <inkml:trace contextRef="#ctx0" brushRef="#br0" timeOffset="64015.91">14102 12234 391 0,'21'-11'122'0,"-8"2"12"16,-4 2-40-16,-7-3-8 0,-6 1-14 15,-6 0-13-15,-6-1-15 0,-5-1-16 16,-6 2-12-16,-2 2-11 0,-4 4-7 15,-1 4-1-15,1 6-2 0,1 6-3 16,3 4-3-16,4 5-4 0,2 1-8 16,5 3-12-16,6-2-7 0,7-4-5 0,5-3 1 15,6-4 4-15,6-7 4 0,6-3 10 16,6-6 17-16,3-5 11 0,4-4 9 16,2-1 4-16,1-3 3 0,-1 0 5 15,-2-2 5-15,-4 3 1 0,-4 2-1 16,-7 3 1-16,-4 2 2 0,-5 3-4 15,-4 6-3-15,-5 4-4 0,-1 5-6 16,-4 5-7-16,-1 4-8 0,0 3-12 16,-1 3-13-16,1-1-12 0,3-1-12 15,1-3-21-15,8-3-63 0,3-8-85 0,6-3-182 16</inkml:trace>
  <inkml:trace contextRef="#ctx0" brushRef="#br0" timeOffset="64663.01">14530 12186 355 0,'24'-15'119'0,"-8"3"10"0,-4 1-21 16,-4 2-18-16,-5 4-9 0,-6 2-15 16,-7 2-14-16,-4 3-16 0,-4 4-12 15,-5 3-10-15,-3 3-9 0,-1 5-6 16,1-1 0-16,3 7-1 0,3 1-4 16,2 2-6-16,7-1-5 0,6-2-5 15,6-3-3-15,4 1-1 0,9-5 0 16,4-6 2-16,7-6-4 0,6-1 2 15,5-3 2-15,3-7 10 0,6-4 12 0,1-3 7 16,1-8 0-16,2-2 12 16,-2-7 6-16,-6-3 7 0,-1-2-2 0,-5-2-7 15,-7-3 0-15,-4 0 3 0,-5-3 3 16,-6 0 0-16,-4-5-2 0,-6-1-5 16,-5 0-1-16,-2 1-4 0,-3 7-2 15,1 7-1-15,-2 8-1 0,1 9-2 0,0 9 0 16,-1 15-1-16,0 10-1 15,0 9-1-15,-3 8-3 0,-1 10-2 0,1 11-2 16,0 6-4-16,1 3-5 0,3 2-4 16,2-1-5-16,5-4-3 0,3-6-1 15,4-7-1-15,1-7 1 0,3-8 4 16,1-9 6-16,4-8 9 0,-2-5 7 16,0-7 3-16,0-6 4 0,2-7 4 15,-1-3 1-15,2-4-2 0,-3-1-3 16,1-3-4-16,0 3-3 0,1 2-3 0,-1 5 0 15,-1 5-1-15,1 4-1 0,-1 4 0 16,-1 7-1-16,2 3 0 0,1-3 0 16,0 1 0-16,4-2 0 0,3-4 1 15,2-5 0-15,4-2 1 0,1-5-1 16,1 1 4-16,0-2 4 0,-2-2 4 16,-3 0 4-16,0-1 4 0,-7 1 4 15,-2 0 6-15,-5-1 1 0,-4-1 2 16,-4 1-2-16,-4 1-4 0,-2 2-2 0,-3 2-5 15,-5 9-6-15,-2 1-5 0,-2 8-5 16,-2 7-5-16,-2 9-2 0,1 5-3 16,2 3-2-16,8-1-7 0,3 1-7 15,9 0-5-15,7-8-9 0,7-4-4 16,7-7-35-16,6-3 176 0,4-9-276 0,4-6-141 16,6-7-394-16</inkml:trace>
  <inkml:trace contextRef="#ctx1" brushRef="#br0">14879 14225 0,'0'0'16,"0"0"0,0 0-16</inkml:trace>
  <inkml:trace contextRef="#ctx0" brushRef="#br0" timeOffset="70812.31">11392 10383 267 0,'-3'-5'64'0,"3"1"2"15,1 1-40-15,0 1-5 0,0-1 0 16,2 3 1-16,0 0 1 0,2 2 4 16,0-1 3-16,2 0 3 0,2 0 1 15,2 0 1-15,3 0-1 0,2 0-1 16,5 0-1-16,5 0-2 0,3-2-2 0,5 0 0 16,4-1-2-16,5 0-2 0,4-2-3 15,6 2-2-15,2-1-3 0,7 0-4 16,4 2-2-16,5-3-3 0,3 2-2 15,2 0-2-15,3-3-1 0,1 3 0 16,0-2-1-16,-4-2-2 0,-3 2-2 16,-9 1-5-16,-6-3-3 0,-7 3-4 0,-12-1-8 15,-8 0-11-15,-7 2-9 0,-8 0-9 16,-5 1-6-16,-3 1-10 0,-7 2 140 16,-3-1-192-16,-3-1-81 0,-3 3-236 15</inkml:trace>
  <inkml:trace contextRef="#ctx0" brushRef="#br0" timeOffset="71126.55">12697 10181 342 0,'-1'0'90'0,"1"1"5"16,0-2-48-16,0 1-7 0,1 0-5 15,-1-1-6-15,1 0-5 0,1 0-4 16,-1 0-5-16,2 1-2 0,0-1-3 0,1 1-2 16,0 2-2-16,1-2 0 0,2 1-2 15,2 3 0-15,2 3-1 0,0 0 0 16,4 1 0-16,2 2 0 0,1 1 0 16,3 2 1-16,1 3-1 0,1-3 1 15,1 2-1-15,-4 2-1 0,-2-1-1 16,-3-1 1-16,-4 0 1 0,-6-3-1 15,-4-1 1-15,-5 0 2 0,-7-2-3 0,-4 0-7 16,-8 0-10-16,-5 0-12 0,-3-3-9 16,-3 1-15-16,-5-1-72 0,1 0-79 15,-5-1-176-15</inkml:trace>
  <inkml:trace contextRef="#ctx0" brushRef="#br0" timeOffset="71733.73">12193 9959 323 0,'17'-2'86'16,"4"-1"5"-16,1 2-44 0,3 1-7 16,4 0-2-16,1 0-5 0,5 1-4 15,5 2-2-15,5-1-3 0,4-1-2 0,5-3-2 16,4 0-4-16,5-1-3 0,5-1-3 15,7-4-2-15,6 2-3 0,4-2-1 16,6-1-1-16,9 3-1 0,4-4 0 16,6-2-1-16,1-4 0 0,4 2 0 15,5-2 1-15,0 3 0 0,-1-5 1 16,-2 3 0-16,0 2 1 0,-4 1 1 16,-8 0 1-16,-6 2-2 0,-11-1 1 0,-6 2-1 15,-15 3-1-15,-11 1-2 0,-12 3-5 16,-10 1-9-16,-11-3-11 0,-8 7-9 15,-9-2-4-15,-7 1-5 0,-8-1-8 16,-6 2-8-16,-7 5-56 0,-4 2-62 16,-6 1-161-16</inkml:trace>
  <inkml:trace contextRef="#ctx0" brushRef="#br0" timeOffset="72158.74">12073 10718 286 0,'19'-12'93'0,"9"-1"6"16,7-5-8-16,8 0-41 0,9-1-6 15,7-4-11-15,8 1-9 0,7 0-7 0,5 0-6 16,5-1-4-16,6 1-1 0,7 2-2 16,1 2-1-16,3 1 0 0,3 2 0 15,6 2 0-15,3 3 2 0,3-3 1 16,-1-1 0-16,2 2 1 0,3 1 1 15,1-6 0-15,-4 3 1 0,0-1 0 16,-2 6 1-16,-4-1 2 0,-3 2 2 16,-9-2 0-16,-6 6-1 0,-5 2-1 0,-10 2-2 15,-10-1-2-15,-10 2-8 0,-11-1-20 16,-12 0-15-16,-9 2-16 0,-13-1-82 16,-13 4-99-16,-11-1-225 0</inkml:trace>
  <inkml:trace contextRef="#ctx0" brushRef="#br0" timeOffset="73645.84">7521 10653 196 0,'6'-5'57'15,"1"1"5"-15,2-1-24 0,-1 1-2 16,-2 1-1-16,1 0-1 0,-1 2-3 16,0 2-4-16,1-1-3 0,-1 0-4 15,1 1-2-15,0 1-3 0,2 0-4 16,0 0-2-16,1 2-3 0,1 2-1 0,2-1-2 16,0 1-1-16,2 0-1 0,2 1 0 15,2 1-1-15,2-2 1 0,2 2 0 16,4-4 0-16,0 2 0 15,1-2-1-15,3 0 1 0,0-4 0 0,1 0-1 16,0-3 1-16,-1 3-1 0,0-3 1 16,1 0 0-16,-2-4 0 0,2 2-1 15,0-2 1-15,2-1 0 0,1 1 0 16,3-1 0-16,3-1-1 0,0 1 1 16,4 1 0-16,2 1-1 0,2 0 1 0,-1-1-1 15,0 0 1-15,0 1-1 0,0-1 1 16,2 0 2-16,-1-3 1 0,1 1 1 15,2 0 0-15,-1 2 1 0,2-2 0 16,-2 0 0-16,1 0-2 0,-1 3-2 16,1-1 0-16,-1 0 0 0,2-1-1 15,2 1-1-15,0 2 1 0,-1-2 0 0,2 0-1 16,0-1 1-16,-2 1 0 0,-1 2 0 16,1-2 0-16,-2 1 1 0,0 1-1 15,2 2 0-15,-1-1 1 0,0-1-2 16,1-1 1-16,-2 0-1 0,3-1 1 15,-1 0 2-15,1-1 0 0,-1 3 1 16,2-2 1-16,0 3 1 0,0-3 2 16,0 2 0-16,-2-2 1 0,-2 3-1 15,-1-3 1-15,-3 1 0 0,-1-1 0 0,-2 3-2 16,-1 1-2-16,-3 0 0 0,-2-1-2 16,-3 1-1-16,-3-2-1 0,-5 2 0 15,-2 1 0-15,-2-4 0 0,-4 2 0 16,-1 3 0-16,-4-1 0 0,2 2 1 15,-3-1-1-15,-3-2 2 0,1 2 0 16,-2-1 1-16,-3 2 1 0,2 0 0 16,-2 0 1-16,-1 0-1 0,0 1 0 0,0 1-1 15,1 2 0-15,2 1-2 0,0-2 0 16,0 3 0-16,2 1-2 0,0-2 2 16,1 0 2-16,-1 1 2 0,1-2 2 15,0 1 0-15,-1-3 1 0,1 0 1 16,-1-1-1-16,-1-1-2 0,0-1-3 15,0 1-1-15,-3-2 0 0,-1 1-1 0,-1-1-1 16,-2 1-3-16,-2-2-3 16,-1 2-12-16,-2-2-14 0,-2 2-12 0,-1 1-12 15,-3-1-81-15,-2 1-91 0,-1 3-206 16</inkml:trace>
  <inkml:trace contextRef="#ctx0" brushRef="#br0" timeOffset="77667.49">9718 10653 237 0,'-3'7'67'15,"-1"2"6"-15,1 2-31 0,-1 2-4 16,-1 0-1-16,1-1-3 0,1 0-5 15,-1 0-3-15,3-2-2 0,1-1-2 16,1 0-1-16,1-1-3 0,3 2-2 16,-1 0-3-16,3 2-3 0,-2 1-3 15,3 2-3-15,-2-1-3 0,1 2-12 16,0-2-3-16,-2 0-7 0,1-2-12 0,-2-5-13 16,0 0-57-16,1-4-69 0,0-3-147 15</inkml:trace>
  <inkml:trace contextRef="#ctx0" brushRef="#br0" timeOffset="77833.05">9699 10540 446 0,'-2'0'103'0,"2"-2"0"0,0 2-71 15,0 0-10-15,0 0-12 0,0 2-15 16,0-4-13-16,0 1-17 0,1-1-68 15,-1 1-81-15,4-3-187 0</inkml:trace>
  <inkml:trace contextRef="#ctx0" brushRef="#br0" timeOffset="78156.82">9905 10612 299 0,'6'15'74'0,"-2"-1"2"0,-1 5-35 0,0 3-24 16,-1 1-4-16,-2 0-6 0,0 2-8 15,-2 0-5-15,-1 2-9 0,1-3-10 0,0-3-6 16,1-3-2-16,0-1 6 0,0-6 9 16,1-4 12-16,1-3 16 0,0-6 19 15,1-1 11-15,1-3 5 0,0-4-2 16,0-2-5-16,-1-3-5 0,0 1-7 16,-1-1-7-16,1 0-4 0,1 0-2 15,0 3-1-15,0 3-1 0,2 3-3 16,0 0-1-16,2 4-2 0,1 1-4 0,1 4-3 15,2 5-6-15,1 0-5 0,2 3-5 16,2 2-7-16,-2 1-12 0,1 4-65 16,2-2-71-16,1-2-169 0</inkml:trace>
  <inkml:trace contextRef="#ctx0" brushRef="#br0" timeOffset="78807.56">10350 10778 309 0,'-2'-2'98'0,"0"3"2"0,-5-2-5 16,-4 1-49-16,-3 1-11 0,-2 3-9 16,-2 0-11-16,-2 1-6 0,2 2-2 15,0 3-1-15,3 0-3 0,4 1-3 16,1 2-2-16,4-2-1 0,3 2-4 16,4-1-3-16,2-2-4 0,5-3-2 15,2-1 0-15,3-4 1 0,2-2 2 16,4-3 2-16,1-3 4 0,1 0 3 0,-1-4 3 15,-1-2 2-15,0-1 1 0,-2-3 1 16,-4-2 3-16,-1-2 1 0,-4-6 1 16,-4-2 1-16,-1-1 1 0,-4-2 1 15,-5-1 2-15,-2 1 0 0,-1 0 0 16,-2 1 0-16,-1 2 0 0,-1 3 0 16,3 1 0-16,1 4 0 0,2 6 0 15,2 3 0-15,1 4-2 0,3 5-4 0,1 2-2 16,3 4-3-16,-1 7-3 0,2 2-1 15,3 9-2-15,-1 6-3 0,2 8-4 16,2 5-5-16,0 5-7 0,1 2-5 16,0-1-3-16,0-6-2 0,-1-3 5 15,1-8 5-15,0-7 7 0,0-5 8 16,0-8 5-16,-1-6 6 0,2-3 4 0,0-4 4 16,0-3 2-16,1-1 2 15,2-6-1-15,0-3 3 0,-1-2-2 0,2-2-2 16,-3-1-3-16,-2 0-1 0,-1 0 1 15,-3 4-1-15,-1 2 2 0,-4 2 1 16,0 5-2-16,-3 1-1 0,0 3-2 16,-2 6-2-16,-1 3-2 0,-1 5-4 15,-1 6-3-15,1 2-1 0,-1 2 0 16,3 3 1-16,1-2-1 0,1-4 0 16,4 1 0-16,2-6 1 0,0-2 2 0,4-3 0 15,2-1 1-15,1-3 3 0,1-1 2 16,1-1 0-16,0-1 2 0,1-2 0 15,-1-1 2-15,1-1-1 0,-1-2-1 16,0 0-1-16,0-3 1 0,1-1-1 16,1-2-1-16,-2 0-2 0,-1 1-5 15,0 1-7-15,0-1-7 0,-1 0-9 16,-2 2-10-16,-1 2-84 0,-1 1-88 16,-2-4-205-16</inkml:trace>
  <inkml:trace contextRef="#ctx0" brushRef="#br0" timeOffset="78971.17">10745 10702 385 0,'-6'0'97'0,"-1"-3"2"16,4 3-60-16,4 4-7 0,5 1-8 16,1 3-3-16,5 2-5 0,4 1-6 15,3 3 0-15,6 2-2 0,0 2-3 16,1-1-10-16,2 0-14 0,-2-1-11 15,-1 1-78-15,0-2-84 0,-4-1-200 16</inkml:trace>
  <inkml:trace contextRef="#ctx0" brushRef="#br0" timeOffset="80429.95">9725 11281 304 0,'0'1'80'16,"-1"3"2"-16,0 0-40 0,0 3-11 16,-1 1-10-16,0 4-7 0,-1 4-6 15,0 0-3-15,0 2-2 0,1-1-1 0,0 1 0 16,1-1-2-16,1-2-4 0,1-2-4 16,0-2-10-16,1-3-16 0,0-1-51 15,0-4-64-15,1-1-147 0</inkml:trace>
  <inkml:trace contextRef="#ctx0" brushRef="#br0" timeOffset="80590.2">9670 11238 374 0,'-8'-13'101'0,"1"1"6"16,2 2-52-16,1 2-13 0,0 3-9 15,3 2-11-15,-1 0-15 0,1 1-17 16,1 0-17-16,2 1-18 0,4 0-64 15,0 0-80-15,6 0-172 0</inkml:trace>
  <inkml:trace contextRef="#ctx0" brushRef="#br0" timeOffset="80857.42">10014 11248 355 0,'1'1'98'15,"-1"2"5"-15,-4-2-51 0,-1 0-8 16,-4 0-8-16,-3 1-7 0,-2 1-9 15,-3 4-9-15,0 0-8 0,-1-2-2 16,2 3-1-16,3-1 0 0,2 0-2 16,2 1-2-16,4-4-2 0,4 3-1 0,4-2 0 15,3 2 1-15,5-1-1 0,4 1 2 16,1-1 3-16,3 3 2 0,0-1 1 16,1 1 0-16,-1-2 0 0,-4 3 0 15,-3 0 0-15,-4 3 0 0,-6 0 0 16,-4 0 0-16,-7 1 1 0,-5 1-2 0,-4-1-4 15,-3 0-6-15,-2-1-6 16,-1-2-12-16,1-3-17 0,0-1-58 0,2-4-71 16,4-2-162-16</inkml:trace>
  <inkml:trace contextRef="#ctx0" brushRef="#br0" timeOffset="81291.6">10655 11332 389 0,'2'-11'105'15,"-1"2"6"-15,-4-1-52 0,-2 1-10 0,-3 2-9 16,0 3-10-16,-5 4-11 0,-2 3-7 15,-2 2-6-15,-3 6-5 0,0 3-2 16,1 5 1-16,-1 3 0 0,2 3-4 16,5 1-4-16,4-1-4 0,3-2-2 15,4-2-3-15,3-4-2 0,3-6 1 16,4-6 3-16,3-3 8 0,0-3 5 16,1-4 6-16,1-2 4 0,0-4 5 15,0-1 3-15,-1-3 3 0,-3-3-1 0,0 2 2 16,-3-1-1-16,0 2 1 0,-2 4-1 15,-2 1 0-15,-2 5-2 0,0 3-5 16,-1 2-3-16,1 2-4 0,-2 7-2 16,2 5-4-16,1 5-4 0,1 2-10 15,4 6-10-15,2 2-8 0,3 2-19 16,2-2-80-16,3-4-93 0,3-5-212 16</inkml:trace>
  <inkml:trace contextRef="#ctx0" brushRef="#br0" timeOffset="81727.8">9133 12053 285 0,'1'-11'88'15,"0"-3"4"-15,-1 0-11 0,1-2-36 16,-2-2-10-16,-1 1-6 0,-3 0-7 16,-2 2-5-16,-1 3-2 0,-2 0 0 15,-2 3 1-15,-1 4 4 0,-1 2-2 0,0 4 0 16,-2 1-1-16,1 5-4 0,0 6-2 16,0 4-4-16,3 6-4 0,2 4-1 15,3 5-1-15,1 9 1 0,4 2-1 16,4 4-5-16,3 4-11 0,1 0-14 15,2 4-14-15,2 1 7 0,0-1-87 16,1-3-85-16,-2-2-187 0</inkml:trace>
  <inkml:trace contextRef="#ctx0" brushRef="#br0" timeOffset="82315.57">8856 12399 392 0,'5'-15'101'16,"6"1"5"-16,3 0-52 0,3 0-6 16,5 1-2-16,3-2-7 0,1 0-8 15,5 3-6-15,1 1-4 0,0-2-7 16,1 3-7-16,-2 1-4 0,-4 2 0 0,-3 3-5 16,-3 4-5-16,-4 2-10 0,-4 6-6 15,-3 2-6-15,-5 6-4 0,-2 4-2 16,-1 3 1-16,-4 0 5 0,0 2 9 15,-1-1 6-15,0-2 5 0,1-3 5 16,0-4 1-16,2-5 1 0,3-3 2 0,1-7 3 16,3-4 2-16,2-4 2 0,2-4 3 15,3-1 2-15,0-2 1 0,1-1-1 16,2 1-3-16,-2 0-2 0,-1 4-2 16,-1 1-2-16,-2 3-2 0,-1 1-2 15,-2 4-1-15,-2 2-2 0,-1 3-4 16,-2 3-4-16,0 2-1 0,-1 1 0 15,1 0 0-15,-2 0 1 0,1-2 5 16,0-1 4-16,0-3 6 0,2-2 4 0,0-2 2 16,2 0 1-16,-1-1 2 15,4 0-1-15,-2-1-2 0,3-1-2 0,2 1-1 16,-1 2-2-16,2 1-1 0,2 2-1 16,-1 0-1-16,-1 4-1 0,0-1-2 15,-2 5-2-15,0 0-3 0,-1 1 0 16,-5-2-1-16,0-2 0 0,-1 1 1 15,-2-2 2-15,0-4 5 0,-2-1 6 16,0-4 3-16,-2-2 3 0,4-3 2 0,-2-2 1 16,1-3 1-16,2-1-4 0,2-1-2 15,3 0-1-15,3 0-1 0,2 3-1 16,2 2-1-16,2 2 0 0,-1 2-1 16,3 3-6-16,-2 4-8 0,2 1-10 15,-1 6 76-15,-1 3-173 0,2 2-101 16,-2 0-277-16</inkml:trace>
  <inkml:trace contextRef="#ctx0" brushRef="#br0" timeOffset="82526.53">10006 12258 474 0,'-12'-5'127'0,"-1"3"4"15,-1 2-61-15,-2 4-24 0,1 2-10 16,-2 5-12-16,2 4-13 0,1 4-6 0,1 1-3 15,4 5-2-15,3-1-4 0,5 0-7 16,5-2-7-16,4-3-6 0,6-3-6 16,3-5-7-16,4-6-6 0,4-4-2 15,2-4-1-15,4-6-3 0,1-4-59 16,0-5-67-16,-2-2-161 0</inkml:trace>
  <inkml:trace contextRef="#ctx0" brushRef="#br0" timeOffset="82696.6">10204 12021 332 0,'-14'-23'97'0,"0"3"8"0,0 1-31 0,1 6-7 16,5 2-6-16,1 4-10 0,4 4-9 15,1 8-8-15,3 1-8 0,3 8-10 16,1 5-7-16,2 6-5 0,4 5 0 16,1 3 0-16,4 4-2 0,-1 3-10 15,0 0-6-15,1 1-33 0,-2 0 80 0,-3 2-167 16,1-1-108-16,-3-5-274 0</inkml:trace>
  <inkml:trace contextRef="#ctx0" brushRef="#br0" timeOffset="83309.42">10190 12285 378 0,'8'-9'105'0,"3"0"6"0,2-1-45 15,2 4-13-15,3-1-7 0,1 5-10 16,0 0-11-16,-1 1-6 0,-1 4-5 16,1 4-5-16,-3-1-3 0,-2 1-2 15,-2 0 0-15,-2 2-2 0,-3 3-3 16,-2-1-4-16,-3 5-2 0,-3 0-3 0,-2 2-1 16,1 2-2-16,0 0-1 15,1-1 0-15,3-1 1 0,1-1 2 0,3-3 0 16,4-3 0-16,2-3 1 15,3-3 2-15,3-5 0 0,1-3 2 0,2-5 2 16,1-1 2-16,-3-2 2 0,1-4 4 16,-4-1 1-16,-1-1 4 0,-6 0 2 15,-3-1-1-15,-6 1 1 0,-7-1-2 16,-4 5-1-16,-6-1-1 0,-5 1-4 0,-2 2-2 16,-1 1-2-16,-2 4 0 0,4 2-1 15,2 3-1-15,5 2 1 0,4 2-1 16,4 3-1-16,4-1-1 0,5-1 1 15,6 3 1-15,4-3-1 0,5 2 1 16,5-1-1-16,2 1 3 0,3 0 2 16,3 1 0-16,-2 0 1 0,1-1 1 15,-3 1 0-15,-2-2 0 0,-2 2 0 16,-5-4-1-16,-4 1 1 0,-2-2-2 0,-5 0 2 16,-1-1 0-16,-5-2 0 0,1 1 0 15,-2-2 0-15,0-1 0 0,-2-1 1 16,3-1-1-16,0-4-1 0,4 1 4 15,0-3 1-15,4 3 1 0,3 1 3 16,2 1 1-16,3 5 1 0,0 4 1 16,1 4-2-16,3 3 0 0,-2 3-2 15,1 0-2-15,0 1-2 0,0 0-2 0,0-3-3 16,0-3-1-16,-2-1-2 0,3-5-1 16,-2 0-11-16,-2-4-9 0,1-2-11 15,-1-5-99-15,0-3-102 0,-2-1-251 16</inkml:trace>
  <inkml:trace contextRef="#ctx0" brushRef="#br0" timeOffset="83899.2">11329 12127 336 0,'2'-3'98'0,"-2"2"8"0,-2 2-40 0,0 1-12 16,-2 2-10-16,-2 3-9 0,1 3-12 16,-1 5-9-16,1 4-8 0,1 3-5 15,1 1-1-15,6 1-3 0,1-2-1 16,5-4-1-16,3-2 0 0,4-7 0 16,4-5 0-16,2-4 3 0,2-5 5 15,1-3 6-15,0-3 5 0,-1-5 4 16,-2 1 4-16,-4-3 1 0,-4 0 0 15,-5-1-1-15,-6 1-2 0,-6 0-4 0,-6 2-3 16,-8-3-5-16,-4 3-3 16,-7 0-5-16,-2 2-11 0,-2 2-13 0,1 3-8 15,2 4-11-15,3 2-9 0,5 3-15 16,4 3-66-16,6 0-74 0,7 2-174 16</inkml:trace>
  <inkml:trace contextRef="#ctx0" brushRef="#br0" timeOffset="84150.66">11781 11861 376 0,'17'-14'117'0,"-5"1"11"15,-5 1-35-15,-5-1-14 0,-2 1-7 16,-4 0-10-16,-2 2-10 0,-1 2-12 16,-2-1-10-16,0 3-7 0,1 3-6 15,1 4-4-15,0 2-4 0,0 8-3 0,0 5-1 16,1 6-2-16,3 8 0 0,2 6-2 15,2 6 0-15,2 5-2 0,4-1-4 16,1 2-8-16,-1 1-9 0,1-3-12 16,-1-1-20-16,-1-6-15 0,-3 0-26 15,1-4-62-15,-1-3-88 0,-1-4-190 16</inkml:trace>
  <inkml:trace contextRef="#ctx0" brushRef="#br0" timeOffset="84324.72">11624 12118 386 0,'7'5'95'16,"4"-1"4"-16,4-2-58 0,6-1-13 0,2-3-4 16,4-3-3-16,3-4-8 15,0-2-13-15,3-4-15 0,0-4 137 0,-1-1-225 16,0-1-101-16,-6-4-303 0</inkml:trace>
  <inkml:trace contextRef="#ctx0" brushRef="#br0" timeOffset="84820.81">9931 12736 370 0,'0'21'103'0,"0"1"4"16,2 2-43-16,1 6-23 0,0 6-9 15,0 1-8-15,1 1-9 0,-1 2-11 16,0 0-8-16,1 0-5 0,-2-5-8 16,0-6-8-16,0-2-11 0,-1-4 178 15,0-7-249-15,-1-2-97 0,-2-6-296 16</inkml:trace>
  <inkml:trace contextRef="#ctx0" brushRef="#br0" timeOffset="85179.63">9919 12895 380 0,'10'-14'117'0,"3"1"8"0,2 2-21 15,4-1-40-15,4 1-9 0,3-1-8 16,1 1-10-16,3 0-13 0,-1 1-7 15,1 0-5-15,-2 1-5 0,-2 3-3 16,-1 3-4-16,-5 3-3 0,-1 6-4 0,-5 2-4 16,-4 4-3-16,-5 2-1 0,-4 2-1 15,-7 2 0-15,-4 0 1 0,-6 3 0 16,-6-2 1-16,-2 0 0 0,-4-2 2 16,0 0 0-16,-4-4 0 0,0-3 3 15,3-4 4-15,1-2 5 0,5-2 5 16,6-2 5-16,2-3 3 0,7 2 1 15,6 0-1-15,6 1 2 0,8 2-1 0,6 4-1 16,5 2-2-16,4 4-3 0,6 1 1 16,2 2 0-16,3 1-2 0,-2 3-1 15,2 2-1-15,-4 1-11 0,-1 0-3 16,-2 2-7-16,-3-1-11 0,-2 2-14 16,-3-2-13-16,-2-2 163 0,-3-6-239 15,1-1-108-15,-4-3-305 0</inkml:trace>
  <inkml:trace contextRef="#ctx0" brushRef="#br0" timeOffset="85402.51">10580 12802 413 0,'1'2'134'16,"0"2"10"-16,3 6-13 15,-1 2-44-15,1 8-13 0,1 6-6 0,1 7-19 16,0 5-12-16,-1 2-12 0,-1 4-9 16,2 3-10-16,-2-5-9 0,1-1-6 15,-1-4-13-15,2 1-16 0,0-4-25 16,3-4-107-16,1 0-124 0,4 0-291 16</inkml:trace>
  <inkml:trace contextRef="#ctx0" brushRef="#br0" timeOffset="99259.02">1199 4516 268 0,'1'2'75'15,"-1"-1"3"-15,1 0-24 0,-1-1-28 16,0 1-4-16,1-1 3 0,-1 0-3 16,3 2-6-16,-3-1-2 0,5 0 0 15,1 1 0-15,1-1 2 0,3 0-2 0,-1-1 0 16,2 0-2-16,7-1-1 0,2 0-1 16,4-1 0-16,5-2-3 0,5 1 0 15,5 0-1-15,4 1-1 0,5-4 0 16,2 2-1-16,8 1-1 0,2-1 0 15,6 2-1-15,4-1 0 0,5-2-1 16,-1 1 0-16,2 0-1 0,1-1 1 0,2 2-1 16,1 1 0-16,0 1 1 0,-3 0-1 15,3 1 0-15,3 2 1 0,-1-1-1 16,-1 1 1-16,2 0 0 0,-3 3 0 16,5-1 0-16,2 2 0 0,0-2 0 15,-1 1-1-15,1-4 0 0,0-1 0 16,2 0 1-16,2-4-3 0,-2-2 2 15,0 0 0-15,2-3 1 0,0 2-1 16,3-3 1-16,2 2 0 0,-3 0 0 16,1 1 1-16,-3-1 0 0,2 1 2 0,-1 1 1 15,0 4 0-15,-3 0 1 0,1 3-1 16,-3-1-1-16,3 2 0 0,0 0-2 16,0 0-2-16,-1-3 1 0,-3-3 1 15,3-2-1-15,1 1 1 0,-4-1 0 16,1 0 0-16,-4-2-1 0,-1 3 1 15,1 0-1-15,0 4 0 0,-4 0-1 16,-2-1 1-16,0 5 0 0,-1 1 1 0,-4 3-1 16,-1 1 0-16,-2-2 0 0,0 1 0 15,-2 2-2-15,2-2 4 0,0 0 1 16,1-3 2-16,1-2 2 0,-1 2 0 16,3-1 1-16,0-2 2 0,1 1-3 15,0-2-2-15,2 0-1 0,-1 5-2 16,5-4-1-16,0 1-1 0,0 0 0 0,1-1 0 15,1 1 1-15,4 2 3 0,0-2 0 16,2 1 2-16,1 1 0 0,2 1 1 16,0 0-1-16,3 1-1 0,1 1-2 15,1-2-2-15,0-1 0 0,1 0 0 16,4-1 0-16,2 1 0 0,-2 1 1 16,1 1 0-16,-1-1 0 0,0 0 0 15,-2 2-2-15,-1 0 3 0,-6 0-1 16,-2-2-1-16,-4-1 0 0,-4 1 0 15,-4 0 0-15,-3 0 0 0,-9-1-1 0,-1-2-2 16,-7 0-5-16,-6-2-6 0,-9-5-17 16,-5 0-13-16,-9-4-2 0,-6-4-100 15,-6 1-101-15,-12-8-234 0</inkml:trace>
  <inkml:trace contextRef="#ctx0" brushRef="#br0" timeOffset="117455.07">11647 4230 348 0,'6'15'76'0,"-2"1"-1"0,4-6-52 15,-1 1-38-15,3 2-7 0,2-2-1 16,1-1 0-16,1-3-1 0,-1-2 4 16,-1-3 14-16,1 0 12 0,1-2 9 15,0-1 6-15,1-1 2 0,0 3 3 16,0 0-3-16,3 1-3 0,0 1-3 0,1 5-4 15,0 1-2-15,0 2-2 16,1 1 0-16,2 2-3 0,0 2 0 0,2 2-2 16,0 1 0-16,5-2-1 0,2 2 0 15,6-2 0-15,2-2 0 0,4 0 1 16,6-4 0-16,5-1 1 0,5-2 0 16,4 1 0-16,5-6 0 0,6-1 0 15,6-1-1-15,2 0 0 0,4 0-1 16,3-2 0-16,3-3 0 0,5 6 1 0,7 4 1 15,0-1-1-15,6 0 0 0,3-2 0 16,5 6 0-16,3 2-2 0,3 1 0 16,2-4-2-16,4-3 0 0,2 2 0 15,4-2 1-15,4-6-1 0,2-1 0 16,5-8 1-16,4-1 0 0,3 0 0 16,1-2-1-16,2-4 1 0,-4 3-1 15,-2-2-4-15,-3 3-7 0,-4 2-8 16,-7-1-81-16,-8 3-80 0,-7-4-204 0</inkml:trace>
  <inkml:trace contextRef="#ctx0" brushRef="#br0" timeOffset="125287.5">1681 5253 302 0,'12'13'67'16,"-2"2"0"-16,0-1-42 0,6 1-22 0,1 2 1 16,3-1-1-16,2 1-2 0,0-3-2 15,2 0 1-15,2-2-2 0,-1-1 1 16,1-1 0-16,1-3 4 0,0-3 6 15,2 0 3-15,-1-2 3 0,2 0 2 16,-3-1 1-16,3-1 0 0,0 2-2 16,0 1-4-16,4 3-2 0,3 0-4 15,3 2-1-15,4-2-2 0,3 3-1 16,1-2-1-16,4-2-1 0,-3 0 1 0,0-3 0 16,3-1-1-16,2 1 1 0,3-2 0 15,3 0 0-15,2-1-1 0,5 0 1 16,2 1 0-16,1-1-1 0,3-2 1 15,6 0-1-15,0 2 1 0,5 1-2 16,0 0 1-16,3 0-1 0,5 4-1 16,-1 0 0-16,0 0 0 0,2 0 0 15,5-3 1-15,6 0-1 0,2 0 1 16,3-4 0-16,1-5 1 0,5-1 0 0,5 1 0 16,-1-1 0-16,0-3 1 0,2 1-1 15,3 1 0-15,2 0 1 0,-1 1-1 16,1 1 0-16,0 4 0 0,2 1 0 15,-2 0 0-15,-1 1 0 0,1 4 0 16,0-1 0-16,-3 0 0 0,0 0 0 16,0 3 0-16,1-1 0 0,-2-1 0 15,0-2 0-15,1-2 0 0,1 4 0 0,-4-5 0 16,2-1 1-16,-3 2-1 0,3 1 1 16,-4-4-1-16,-2 3 1 0,4-1 1 15,1 2 0-15,-1-1 1 0,-1 0 2 16,1 5 0-16,1-1 0 0,1 1 0 15,-4 2 0-15,3-2 0 0,1 6-1 16,2-2-1-16,-2 1-1 0,1 1-1 16,-2 4 0-16,1 0 0 0,-5-2-1 15,1-1 1-15,1 0-1 0,-4-2 0 0,-1-2-2 16,-5-6-4-16,0-1-6 0,-2 0-83 16,-8-5-79-16,-4-4-200 0</inkml:trace>
  <inkml:trace contextRef="#ctx0" brushRef="#br0" timeOffset="128202.44">15372 8016 311 0,'1'3'86'0,"0"-2"5"16,0 0-35-16,-1-1-12 0,0 0-5 16,0 0-1-16,0 0 1 0,0 0 1 15,-1-1-2-15,0-2-2 0,-1 0-2 0,0-2-4 16,-1-2-6-16,-1-1-7 0,0 1-7 16,1-2-2-16,-2 0-1 0,2 1-1 15,-1-1 1-15,-1 1-1 0,1 2-1 16,-2-2 0-16,1 2-3 0,-2 3-1 15,0 4-4-15,-1 4-4 0,-1 2-5 16,1 9-2-16,0 3-7 0,1 5-4 16,3 3-5-16,3 2-1 0,2 1 2 0,2-3 3 15,4-3 2-15,1-4 6 0,2-5 6 16,1-4 7-16,-1-4 6 0,0-3 3 16,1-2 4-16,-1-3 6 0,1-1 5 15,-3-4 3-15,2-3 0 0,-1-5 0 16,0-2-1-16,-1-3 0 0,-3-2-5 15,-1-1 0-15,0 2 1 0,-1 3 2 16,-2 2 1-16,0 4 0 0,-1 6-3 0,0 4-3 16,-1 5-2-16,1 9-3 0,-1 6-4 15,0 3-4-15,-1 4-3 0,1 4-1 16,-2 0-4-16,3 0-6 0,1-4-6 16,1-4-10-16,2-2-11 0,1-7-8 15,3-3-7-15,5-3-9 0,0-6-18 16,4-4-48-16,0-6-69 0,2-8-153 15</inkml:trace>
  <inkml:trace contextRef="#ctx0" brushRef="#br0" timeOffset="128596.04">16005 7922 299 0,'1'-2'94'0,"1"2"3"0,-2-2-4 16,1 0-53-16,-1 0-10 0,-1-2-8 16,-1 1-7-16,0 0-6 0,0 0 0 0,0 0 0 15,0 0 2-15,0-2 4 0,-3 3 2 16,0-1 1-16,-2 2 1 0,-2-1-1 16,-2-1 0-16,-1 1-2 0,-1 2-2 15,-2 0-3-15,-2 2-2 0,0-2-1 16,-1 4-2-16,1 0-1 0,-1 4-2 15,2 1 0-15,-1 0 0 0,3 1 0 16,3 5 0-16,-1 2 1 0,1 1 0 0,1 3 1 16,3 1 0-16,0 6 0 0,2 2-1 15,-2 1 0-15,3 0 0 0,0 2-2 16,1 0-1-16,-1 0-1 0,2 1-1 16,0 0-2-16,1-1-3 0,1-1-4 15,1-2-6-15,3-2-5 0,0-3-7 16,4-6-6-16,-1-3-5 0,4-1-10 0,1-3-4 15,3-5 103-15,0-4-166 16,0-7-82-16,3-3-233 0</inkml:trace>
  <inkml:trace contextRef="#ctx0" brushRef="#br0" timeOffset="128915.26">15988 8219 395 0,'-7'4'94'0,"0"4"4"0,-1 2-58 15,-1 4-12-15,0 2-8 0,2 0-5 16,1 5-3-16,3-4-4 0,2 1-7 16,3-3-3-16,6-3 0 0,2-4 1 15,3-3 1-15,2-5 1 0,4-3 4 16,-1-3 2-16,3-4 4 0,-1-2 1 16,-2 0 3-16,1 0 2 0,-2-1 1 15,-4 0 2-15,-3 1 3 0,-5 1-2 0,-4-1-2 16,-6 0-3-16,-7-1-5 0,-5 1-3 15,-4 1-8-15,-2 2-12 16,-4 2-8-16,-2 1-4 0,2 4-6 0,2 0-10 16,4 2-10-16,4 1-71 0,3 1 3 15,7-2-65-15,6-4-129 0</inkml:trace>
  <inkml:trace contextRef="#ctx0" brushRef="#br0" timeOffset="129159.87">16292 7982 387 0,'4'-5'104'0,"0"-1"9"0,0 0-37 15,3 0-23-15,0 1-5 0,0 1-5 16,2-2-5-16,3 1-7 0,1-2-8 16,3 2-8-16,-1 0-7 0,2 2-4 0,1 1-3 15,0 1-2-15,-4 2-4 0,0 3-3 16,-3 3-1-16,-2 0 1 0,-4 5 0 15,-3 5 1-15,-3 6 1 0,-2 3 0 16,-2 5 0-16,-3 3-4 16,0 3 0-16,1 2-22 0,0 1 0 0,0-1-9 15,3 0-4-15,1-4-8 0,3-2-6 16,0-2-9-16,2-5-27 0,-1-3-62 16,0-3-121-16</inkml:trace>
  <inkml:trace contextRef="#ctx0" brushRef="#br0" timeOffset="129656.73">15668 8813 370 0,'-3'-7'97'0,"-1"0"6"16,1-3-42-16,-2 2-13 0,-1-3-5 15,0 1-4-15,-2 0-2 0,-1 3-1 16,-1 1-1-16,-1 3-5 0,-1-1-7 15,-3 4-5-15,1 3-5 0,-2 6-8 16,1 5-8-16,0 1-10 0,-1 8-10 16,1 2-8-16,3 3-6 0,2-1-2 0,1-3 1 15,5-3 4-15,1-2 4 0,5-7 9 16,2-3 11-16,3-5 10 0,2-3 6 16,1-3 5-16,4-3 5 0,-1-2 4 15,1-2 5-15,0-3 2 0,1-1-1 16,-2-1-2-16,-1 0-2 0,-2 2-2 15,-4 4-3-15,0 0-1 0,-3 3-4 16,-1 3-5-16,-2 4-2 0,0 4-1 0,-1 3-3 16,-1 3-6-16,0 3-11 0,1 3-11 15,-2 3-7-15,4-1-14 0,1 0 5 16,3-5-90-16,2-2-85 0,4-5-196 16</inkml:trace>
  <inkml:trace contextRef="#ctx0" brushRef="#br0" timeOffset="129958.7">16056 8652 406 0,'1'-1'119'0,"-3"1"6"0,-3-1-43 16,0 1-21-16,-3-1-11 0,-2 2-8 15,-3 2-12-15,-2 0-10 0,-3 4-6 16,1-2-5-16,-2 3-4 0,0 1-1 0,0 1-2 15,1 1-1-15,3 3-2 0,2-2 0 16,2 5 0-16,2 1-1 0,4 2 0 16,1 4 0-16,2-2-2 0,1 2 0 15,1 1-2-15,0-2-3 0,1 2-8 16,1 0-5-16,-1-2-5 0,2 0-3 16,0-2-2-16,-1 2-2 0,1-1 0 15,2-6 2-15,0-1 3 0,2-4 8 16,2-1-23-16,0-3-4 0,2-6-50 15,1-2-63-15,3-3-148 0</inkml:trace>
  <inkml:trace contextRef="#ctx0" brushRef="#br0" timeOffset="130127.92">16146 8857 332 0,'-4'7'99'0,"-1"3"7"16,-3 3-11-16,1 4-42 0,-2-1-11 0,-1 1-9 15,2 1-8-15,1 0-6 0,0-4-11 16,3 0-14-16,0-2-14 0,3-2-12 16,2-1-15-16,3-4-71 0,-2-2-84 15,0-2-185-15</inkml:trace>
  <inkml:trace contextRef="#ctx0" brushRef="#br0" timeOffset="130433.3">16252 8731 387 0,'5'-5'103'0,"2"0"7"16,1-3-56-16,4-1-6 0,1-4-2 16,2 1-8-16,3-1-9 0,0 1-8 15,2 0-6-15,1 3-5 0,-3-1-5 0,2 4-1 16,-1 1-1-16,-4 4-2 0,-2 1-3 15,-2 2-2-15,-2 3 0 0,-2 5-2 16,-5 4 2-16,-1 3-1 0,-2 6-1 16,-3 4-2-16,0 5-3 0,-2-1-7 15,-1 3-11-15,-1-1 0 0,2 1-2 16,-1-4 1-16,1-3 4 0,0-1 1 16,1 0 4-16,-1-4 7 0,0-2-6 0,-1-1-6 15,-1 2-13-15,0-5-49 0,-3-3-59 16,0 0-134-16</inkml:trace>
  <inkml:trace contextRef="#ctx0" brushRef="#br0" timeOffset="130731.05">15951 9232 252 0,'7'-20'76'16,"2"-2"7"-16,-2 2 7 0,0 4-45 16,0 4 2-16,-3 2 6 0,-2 5 1 15,1 1 0-15,-2 2-6 0,0 2-8 16,-1 1-8-16,0-2-11 0,0 2-17 15,0-1-18-15,-1 1-17 0,2 0-13 16,-1 0-19-16,0-1-70 0,0 3-84 16,2 1-180-16</inkml:trace>
  <inkml:trace contextRef="#ctx0" brushRef="#br0" timeOffset="130859.87">16120 9518 241 0,'2'4'41'16,"-1"-3"-2"-16,-2-3-60 0,-1-1-77 16,0-2-104-16</inkml:trace>
  <inkml:trace contextRef="#ctx0" brushRef="#br0" timeOffset="131001.93">16086 9721 337 0,'-1'14'88'16,"-1"-3"-2"-16,-1-2-19 0,2-3-65 16,1-3 115-16,-1-2-201 0,-3-4-90 0,0-6-265 15</inkml:trace>
  <inkml:trace contextRef="#ctx0" brushRef="#br0" timeOffset="131142.62">16120 9961 444 0,'-2'19'110'0,"-2"-1"2"16,-1-1-64-16,1-5-33 0,0-6-19 0,3 1-23 15,-2-2-68-15,0-4-15 0,-2-3-72 16,-1-2-129-16</inkml:trace>
  <inkml:trace contextRef="#ctx0" brushRef="#br0" timeOffset="131260.91">16124 10201 340 0,'-4'4'0'0,"-3"-6"-48"0,-3-7-244 16</inkml:trace>
  <inkml:trace contextRef="#ctx0" brushRef="#br0" timeOffset="132006.47">16016 10905 302 0,'3'-7'91'16,"-2"-1"6"-16,-2 0-16 0,-3 0-26 15,-1 0-5-15,-3-1-6 0,-3 3-5 16,-1-1-4-16,-1 3-6 0,-1-2-6 16,-1 1-7-16,0 4-4 0,-1 1-5 0,1 2-4 15,1 3-4-15,2 4-4 0,1 5-4 16,2 4-5-16,4 4-7 0,2 4-5 15,2 1-3-15,3 0-1 0,-1-1 0 16,2-3 4-16,2-2 5 0,2-7 7 16,1-4 8-16,1-3 9 0,0-6 7 15,2-5 6-15,1-2 6 0,-1-6 4 16,-1-3 5-16,-1-4 2 0,0-3 1 16,-1 1-2-16,-3-1-1 0,-1 1-2 0,0 5-3 15,-2 1-4-15,-1 5-1 0,0 3-2 16,-1 3-5-16,-1 3-3 0,0 6-3 15,1 5-3-15,0 5-6 0,0 7-7 16,1 6-7-16,1 1-17 0,3 4-16 16,0 1-11-16,2-2-17 0,1-5-69 15,2-3-90-15,0-7-191 0</inkml:trace>
  <inkml:trace contextRef="#ctx0" brushRef="#br0" timeOffset="132358.5">16401 10702 386 0,'4'-4'103'0,"-2"3"11"16,-3 3-50-16,-2 2-14 0,-4-1-8 16,-1 3-7-16,-2-1-4 0,-3 3-4 15,-3 2-9-15,0-2-4 0,0 2-1 16,-1 0-2-16,1 1-3 0,0 2-3 15,1-1-4-15,2 1-2 0,2 0 0 16,3 3-1-16,3-3 2 0,1 1 1 16,4 2 0-16,3 1 2 0,0 1 3 0,2 1 0 15,2 2 0-15,0 3 0 16,-1 1-1-16,1 2 0 0,-3-3-2 0,0 1-2 16,0-2-1-16,-2 0 0 0,-1-2-2 15,0-1 0-15,-1-1-1 0,0 2-1 16,1-2-2-16,1-2-4 0,2 0-6 15,0-5-6-15,2-2-7 0,2-3-8 16,2-6-7-16,2-3-11 0,5-3-73 16,-1-6-78-16,3-5-191 0</inkml:trace>
  <inkml:trace contextRef="#ctx0" brushRef="#br0" timeOffset="133188.15">16563 10863 309 0,'1'1'78'16,"0"-1"4"-16,-1 0-44 0,0 1-8 15,0 0-4-15,0 0-5 0,-1 0-3 16,-1 1-2-16,0 2-1 0,-2 0-2 16,-1 0-1-16,-3 2-1 0,0 3-2 15,-1-1-2-15,-2 7-3 0,-1 0-1 16,0 0-2-16,1 1 1 0,1 0-2 16,3-1 2-16,2 1 0 0,4-2 3 15,3-3 3-15,5-1 5 0,2-1 5 16,6 0 2-16,2-1 3 0,4 0 0 0,2-6 0 15,1 3-4-15,1 1-3 0,-1-1-4 16,-2 1-3-16,-4-1-3 0,-3 0-3 16,-4 2-1-16,-2 0-1 0,-7-1-3 15,-2 1-2-15,-3 1-5 0,-4 2-9 16,-5 1-8-16,-4-1-7 0,-4 2-9 16,-3-1-15-16,-2-3-68 0,-3 1-78 0,0-3-178 15</inkml:trace>
  <inkml:trace contextRef="#ctx0" brushRef="#br0" timeOffset="133357.2">16539 10913 408 0,'8'-4'112'16,"-4"-1"4"-16,0 1-53 0,1 0-17 15,0-1-9-15,0-1-11 0,1 0-11 16,1 0-6-16,2-1-8 0,1 0-11 15,5 0-10-15,0-2-10 0,3 1-66 16,1 0-24-16,4-1-79 0,1 2-159 16</inkml:trace>
  <inkml:trace contextRef="#ctx0" brushRef="#br0" timeOffset="133731.37">16857 10885 386 0,'2'3'104'0,"-2"0"7"0,1 3-46 0,-1-2-14 16,0 5-6-16,1 2-7 0,0 2-9 15,0 2-6-15,0 3-7 0,2 3-6 16,0 2-4-16,0-3-7 0,1-1-13 15,0 0-10-15,0-2-12 0,1-1-13 16,-2-5 35-16,0-4-112 0,-2 0-85 16,-1-3-198-16</inkml:trace>
  <inkml:trace contextRef="#ctx0" brushRef="#br0" timeOffset="133941.19">17032 10838 422 0,'4'-2'127'16,"-1"7"8"-16,0 0-42 0,0 6-23 0,-1 0-10 15,-1 5-12-15,-1 2-17 0,0 4-12 16,-2 1-5-16,1 2-8 0,-1-1-7 16,2 2-7-16,1-3-4 0,0-5-21 15,2-1-18-15,1-3-10 0,0-3-86 16,-1-3-98-16,0-5-222 0</inkml:trace>
  <inkml:trace contextRef="#ctx0" brushRef="#br0" timeOffset="134376.34">17171 10681 397 0,'4'-3'105'16,"3"-3"10"-16,2 0-53 0,3-1-9 16,2-1-3-16,1 2-5 0,4-2-7 15,0 3-9-15,1 0-10 0,2 2-9 16,0-2-4-16,1 4-2 0,-1 1-3 16,-1 3-3-16,-2 1-4 0,-2 1-2 15,-3 4-2-15,-4 2-1 0,-2 3 0 16,-3 4 2-16,-2 2 1 0,-4 0 3 15,-2 5 3-15,1 2 3 0,0 0 1 16,0 1 0-16,1-2 1 0,1 1-1 0,1 3 0 16,2-2 0-16,1 2 0 0,2 1-2 15,-1-1 0-15,0 3-1 0,-1-3 0 16,-3-1 0-16,0-1 2 0,-2-3 3 16,-3-1 5-16,-4-2 1 0,-3-2 6 15,-3-1 4-15,-4 1 4 0,-1-3-1 16,-4-2-2-16,0-2-2 0,-1-1-3 0,0-2-6 15,-1-4-6-15,0-4-11 0,-1-4-5 16,-5-3-18-16,0-1-7 0,-6-6 2 16,2-2-116-16,-2 1-108 0,1-2-262 15</inkml:trace>
  <inkml:trace contextRef="#ctx0" brushRef="#br0" timeOffset="144592.1">17989 7779 203 0,'2'2'59'0,"-2"-3"4"16,-2-1-28-16,2-1-1 0,0 1 2 15,-1 0 1-15,1 0-2 0,0 0-5 16,0-1 1-16,0 3 2 0,0 0 0 0,0-1-1 16,0-1-3-16,0 1-3 15,-1 1-2-15,1 0-3 0,-1-1-4 16,1 3-4-16,0-1-1 0,0 1 1 0,0 1 1 15,1-1 1-15,-1 1 3 0,1 1 0 16,0 0 0-16,2 2-1 0,0 3-2 16,1 3-3-16,1 2-3 0,0 4-3 15,0 2-1-15,-1 5-2 0,-1 1-1 16,1 3 1-16,-4 2-4 0,0-1-3 16,1 2-5-16,-1-1-6 0,1-3-9 0,0-3-8 15,1-5-12-15,1-4-7 0,1-2-12 16,-2-4-67-16,1-4-80 0,1-4-178 15</inkml:trace>
  <inkml:trace contextRef="#ctx0" brushRef="#br0" timeOffset="145416.99">18629 7894 293 0,'-1'-3'76'15,"-2"0"5"-15,1 0-42 0,0 1-7 16,-1 0 1-16,2 0-3 0,0-1-3 15,0 3-5-15,-1-3-1 0,1 2-3 16,-3 1-1-16,-1 0-4 0,-3 2-2 16,-4 1-2-16,-4 3-2 0,-1 0-1 0,-2 5-2 15,-1-2-2-15,1 3 0 0,3-1-1 16,4 1-1-16,-1-1-1 0,2 1 0 16,7-2-1-16,3 2 0 0,1-2 0 15,5 0 0-15,0 0 2 0,9-2 0 16,6-2 0-16,-1-2 1 0,4-2 2 15,3-2-1-15,0-1 0 0,2-3-1 16,-3-2 0-16,-3-1 2 0,-3-4 1 0,-4-1 1 16,-2 0 1-16,-2 1 1 0,-2 0 2 15,-2 2 2-15,-1 2-3 0,-2 5-1 16,-2 1-3-16,1 0-2 0,-3 2-1 16,-1 1-2-16,-1 4 0 0,2 2 0 15,-1 1-1-15,2 2 0 0,2 1-2 16,1-1-1-16,5 0 0 0,3-3-1 15,5-5 1-15,2-3 0 0,1-4 2 0,1-1 3 16,-4 0 2-16,-3-3 1 0,-3 1 0 16,-5-2 3-16,-2 2 3 0,-2 2 1 15,-2 0 3-15,0 0 1 0,0 1 0 16,0 0-1-16,-1 2-1 0,0 1-2 16,0 1-2-16,0 3-1 0,0 1-2 15,1 4-1-15,0 4 0 0,1 3-2 16,-1 0 0-16,1 3-1 0,0-1 0 15,-1 1-1-15,0-1 22 0,1 1-39 0,-2-3 0 16,1-1-3-16,0-1-2 0,-2-1-2 16,1 0-5-16,-4-2-28 0,1-3 33 15,-4-2-10-15,0 0-16 0,-2-3-59 16,-2-1-72-16,0-8-171 0</inkml:trace>
  <inkml:trace contextRef="#ctx0" brushRef="#br0" timeOffset="145650.13">19224 7867 427 0,'1'0'117'0,"-2"1"5"0,-2 1-57 15,-3 2-12-15,1 1-7 0,-4 1-7 16,-2 0-12-16,-2 4-8 0,-3 0-5 15,-3 1-4-15,2 0-3 0,0 1-4 16,3 1-2-16,4 0-2 0,8 1-1 16,7-1-2-16,7-2-1 0,5-1-12 15,1-2-11-15,2-3-12 0,-1-4-64 16,-2-3-30-16,0-4-86 0,-1 0-175 16</inkml:trace>
  <inkml:trace contextRef="#ctx0" brushRef="#br0" timeOffset="146112.15">18197 8510 333 0,'2'6'92'0,"0"-2"5"16,0 1-42-16,2 1-13 0,1 4-1 16,-1 1-5-16,2 6-7 0,-2 3-7 15,2 3-5-15,-2 6-2 0,1 2-4 16,1 1-4-16,-1 1-3 0,0-1-2 15,-1-1-11-15,-1-1-8 0,1-2-9 16,-1-5-10-16,-1-1-17 0,2-4-63 16,-1-3-76-16,4-7-162 0</inkml:trace>
  <inkml:trace contextRef="#ctx0" brushRef="#br0" timeOffset="146704.37">18706 8664 346 0,'-1'-3'93'0,"-1"-1"3"16,-2 0-44-16,-1-3-13 0,-1 2-5 0,-1-1-6 16,-3 3-5-16,-2 3-4 0,-2 2-3 15,-3 4-2-15,0 6-5 0,-3 4-1 16,1 4-3-16,2 5-3 0,3 1-2 15,5 3-2-15,7-2-2 0,5-1-3 16,8-5-1-16,4-1-3 0,5-7-2 0,3-3-2 16,0-2-1-16,0-5 1 15,-1-5 3-15,-1-4 1 0,1-3 3 0,2-5 2 16,1-1 3-16,0-2 3 0,-2-3 2 16,-1-1 3-16,-3 1 3 0,-5 1 4 15,-5 0 3-15,-5 6 2 0,-1 0 3 16,-1 4 2-16,-2 2-3 0,2 5-2 15,-2 5-4-15,-2 5-2 0,1 0-2 16,0 2-4-16,0 2-3 0,0 1 0 16,0-1-1-16,1-3 0 0,1-4-1 0,1 0 0 15,4-2 1-15,0-3 2 0,4-2-1 16,1-5 2-16,1 2 0 0,1-2 0 16,0-2 0-16,1-2 0 0,-1 0 0 15,-2-1 0-15,0 4 2 0,-3-1 3 16,0-1-1-16,-3 2 2 0,-1 4-2 15,-2 2 0-15,-1 4-1 0,1 3-2 16,-1 5-3-16,2 4 1 0,0 3-2 0,0 4 1 16,2-1-1-16,-4 1 1 0,1 0-1 15,-2 0 0-15,1-4-2 0,-2 0 0 16,0-2-3-16,0 1-3 0,0-3-3 16,-2-1-6-16,-1-2-10 0,-4-1-11 15,-1-2 10-15,-5-1-104 0,-1-5-95 16,-1-2-230-16</inkml:trace>
  <inkml:trace contextRef="#ctx0" brushRef="#br0" timeOffset="146914.97">19357 8572 386 0,'4'0'103'0,"-6"0"3"0,-8 2-50 15,-3 0-18-15,-3 5-3 0,-3 0-3 0,-2 4-8 16,2 3-6-16,3 3-2 0,4 0-1 16,3 3-3-16,4 1-5 0,1 1-4 15,6-2-3-15,1-2-1 0,6-1-7 16,6-1-9-16,7-4-12 0,9-4-4 16,1-4-89-16,5-3-90 0,2-2-217 15</inkml:trace>
  <inkml:trace contextRef="#ctx0" brushRef="#br0" timeOffset="149988.6">16191 9658 227 0,'-2'-5'69'0,"1"3"4"0,1 0-24 15,-1 0-7-15,1 1-5 0,-1 1-5 16,1-2-6-16,-1 4-6 0,0-2-4 16,-1-2-4-16,-2 4-2 0,1-4-2 0,-1 0 0 15,-3 0-1-15,0 0 0 0,-4 0 3 16,-3-1-1-16,0 1 2 0,-2 0-2 16,-3 0-1-16,-1 0-1 0,1 0-1 15,-1-2-3-15,-1 2 0 0,-1-1-1 16,1-1 0-16,1 2 0 0,-1 1 0 15,0 0-1-15,3 1 1 0,3 0-1 16,2 1 1-16,2 2-2 0,3 2 0 16,2-2 0-16,0 2 0 0,2 1 0 0,-2 2 0 15,2 2-1-15,1 1 1 0,0 3-1 16,0 0 1-16,1 5 0 0,0 1 0 16,0 1 0-16,-2 2 0 0,1 4 0 15,-1-1 0-15,-2 2-4 0,1 3-3 16,-2 4-3-16,2 3-3 0,-1 2-3 15,2-1-1-15,0-2 1 0,1-1 3 16,2-6 3-16,0-4 2 0,1-6 4 0,2-4 2 16,1-4 0-16,0-1 0 0,1-5 0 15,1 1 0-15,0-4 0 0,3 0 1 16,-2-1 0-16,2-4 1 0,1 1 1 16,0-1 0-16,-1-2 0 0,1-2 1 15,3 2 0-15,1-3 0 0,3 3 1 16,1 0-1-16,5-1 1 0,3 4 0 15,4 0-1-15,2-1 0 0,6 1-1 0,2 0 1 16,4 1-1-16,3-2 0 0,2-2 1 16,3 1-1-16,4 0 1 0,0-3-1 15,3 1 0-15,-1-3-1 0,-1 1 0 16,-1 1 0-16,-3 1 1 0,-3 0-1 16,-7 1 0-16,-3-1 0 0,-8 2 0 15,-2 0-1-15,-5 0 1 0,-4-1 0 16,-5 1-1-16,-3-1 1 0,-3 1 0 15,-1 1 0-15,-5-1 1 0,0 2 0 0,-2-1 0 16,0 1 0-16,0 1 0 0,-1 0 0 16,0 0-1-16,1 0 2 0,-1-1 0 15,0-1 1-15,0 0 3 0,0-1 0 16,0-4 2-16,0-3 1 0,0-1 1 16,0-2 0-16,0-8-2 0,0-2 0 15,0-3-1-15,-1-3 0 0,0-4 0 16,0-4-1-16,0-1 2 0,-2 1 1 0,0 0 2 15,-1 0-1-15,0 8-1 0,1 4 1 16,-1 5 0-16,1 6-2 0,1 4 0 16,1 4-3-16,1 4-2 0,0 1 1 15,1 0-2-15,0 1 0 0,-1-1-2 16,1 1 1-16,0-1 0 0,-1 3 3 16,-1-2 0-16,1 1 0 0,-1-1 0 15,0 0 1-15,-2 0 0 0,-1 0-2 16,0-2 0-16,-1 0 0 0,0-1-1 0,0 1 0 15,-1 0-2-15,1 0 1 0,-1-1-1 16,-1 0-1-16,0 1 0 0,-3 0 0 16,-1-2 1-16,-3-2 0 0,-4 2-1 15,-4-1 1-15,-4 2 0 0,-6-1 0 16,-7-2-1-16,-5 5 1 0,-6-2-1 16,-5 2 1-16,-5 1 0 0,-5 1 1 0,-4 3-1 15,-3 2 0-15,-2-1 2 0,-1 2-6 16,1 0-8-16,4 2-8 0,4-1-9 15,6 0-8-15,7-1-9 0,6 2-12 16,9 0-45-16,7-3-8 0,7 0-57 16,8-4-111-16</inkml:trace>
  <inkml:trace contextRef="#ctx0" brushRef="#br0" timeOffset="150881.91">16071 9874 229 0,'-1'4'59'0,"1"-3"4"0,-1 1-25 16,2-2-6-16,-1 1-1 0,0-1 3 15,0 1 3-15,0-1 3 0,0 0-1 16,0-1-2-16,0 1-1 0,-1-1-3 15,1 2-4-15,-1-2-4 0,1-1-4 16,-2 0-3-16,-1-1-1 0,0-2-4 16,-1 0-3-16,-1-2-2 0,1 1-2 0,-3 0-2 15,1-1-3-15,-1 2-2 0,0-1-1 16,0 2-3-16,-2 2-2 0,-1 2 0 16,1 5 0-16,-2 0-1 0,0 2 0 15,0 5-2-15,1 4-1 0,0 0-3 16,3-2-1-16,4 1 0 0,2-1-1 15,3 0 1-15,3-4 2 0,2-2 3 16,3-3 5-16,2-3 6 0,0-1 3 0,1-3 5 16,1-2 5-16,-1-2 3 15,-2 0 4-15,0-4-1 0,-2 0-1 0,0 0 1 16,0 0-1-16,-2 0-1 0,-3 1-1 16,-1 1 0-16,-1 2-1 0,-1 1-2 15,-1 2-3-15,0 1-4 0,0 2-4 16,2 2-3-16,0 4-1 0,-1 2 0 0,2 4-1 15,0 1-2-15,2 4-11 0,-1 1-8 16,2 0-8-16,0-3-11 0,1 2-4 16,1-2 8-16,-1-3-93 0,1-2-75 15,0-4-192-15</inkml:trace>
  <inkml:trace contextRef="#ctx0" brushRef="#br0" timeOffset="151271.49">16422 9776 289 0,'1'-1'83'16,"-1"-1"5"-16,-1-2-29 0,-1 1-18 15,-2-2-6-15,0-3-7 0,-1 1-7 16,-2 2-5-16,-1-1-4 0,-1 2-6 0,-1 1-1 15,1-1 0-15,-2 2-2 0,-1 1-1 16,1 4-3-16,0 2-1 0,0 4 0 16,1-2 1-16,0 5 0 0,2 4 0 15,2-2 0-15,1-1 0 0,2 0 1 16,2 0-1-16,2-1 0 0,0-1 0 16,3 0 1-16,-2 1 0 0,1-1 0 15,0 0 1-15,1-1-1 0,-2 2 1 16,0 0 0-16,-2 1-1 0,0 0 0 15,-2 4 1-15,0-2-1 0,0 3 1 16,0-2-1-16,2 3-1 0,1-4-2 0,2-1-4 16,2-2-3-16,2-1-4 0,1-2-5 15,2-3-8-15,3-3 5 0,4-3-72 16,0-2-68-16,4-5-164 0</inkml:trace>
  <inkml:trace contextRef="#ctx0" brushRef="#br0" timeOffset="151901.85">16463 9866 216 0,'-1'1'59'0,"1"-2"0"0,-1 0-20 0,1 1-18 15,0 0-4-15,1 0-6 0,1-1-2 16,0-1-1-16,0 2 0 0,-1 0-1 16,1 0 0-16,-1 0 0 0,0 0 0 15,-1-1-1-15,0 2-1 0,0 2-1 16,0-3 0-16,0 0 0 0,0-1-2 15,0 1-2-15,1 0-1 0,0-3 2 16,2 2 1-16,-1 0 1 0,1 0 2 16,1 0 1-16,1 0 1 0,0-1 1 15,2 1 0-15,-2-1 0 0,2 0 0 0,1 0 0 16,-1 1 0-16,1-1-1 0,0-1 0 16,-1 3-1-16,1-2-3 0,-1 2-1 15,-1 0-1-15,0 3-1 16,-2-1 1-16,-1 2-1 0,-2 2 0 0,-2 0 1 15,0 3 0-15,-2 1 0 0,-2 1 1 16,0 2 0-16,0 0-2 0,-2-1-1 16,1 2-2-16,2 0-3 0,0-1-8 0,1-2-10 15,1-1-14-15,3-2-49 0,0-1-59 16,3-6-140-16</inkml:trace>
  <inkml:trace contextRef="#ctx0" brushRef="#br0" timeOffset="152367.42">16663 9793 300 0,'0'-1'72'0,"0"1"4"0,1-1-43 0,0 0-6 16,1-1-3-16,1 1 0 16,1-1 1-16,1 2 0 0,2-1-3 0,1 2-3 15,1 0-3-15,1 1-2 0,0 2-5 16,0 0-2-16,0 0-4 0,-3 3-3 16,0-2-2-16,-3 3-2 0,0-1-2 15,-4 0-2-15,-3 2-1 0,-1 1-1 16,-3-2 1-16,-2 2 2 0,-1-2 1 15,-1 1 1-15,-1-2 3 0,1-1 2 0,3-2 1 16,0-1 1-16,3-3 1 0,2 2 0 16,2-1-2-16,1-1 1 0,2 0 0 15,1 1 1-15,1 0-1 0,2 0 1 16,2 0 0-16,-1 1 2 0,1 2-1 16,0-1-2-16,-2 0 0 0,1 3 0 15,-2 0-1-15,0 2-1 0,-2 1 1 16,-2 2-1-16,0-2-1 0,-3 2-2 0,-1-1-3 15,-3 1-4-15,0-3-4 16,-2 1-11-16,-1-2-16 0,0 1-54 0,1-2-65 16,-2 1-155-16</inkml:trace>
  <inkml:trace contextRef="#ctx0" brushRef="#br0" timeOffset="152923.79">16765 9720 164 0,'4'2'58'0,"0"-1"7"15,3-1-7-15,1-1-8 0,0 0-3 16,2 0-4-16,0 0-7 0,0-1-5 16,0 1-7-16,2 0-5 0,1-2-5 15,0 0-4-15,0 2-3 0,3 0-3 0,0 1-1 16,1 0-1-16,-4 0-1 0,0 1 1 15,-3 0-1-15,-2 0 0 0,0-1 0 16,-4 0-1-16,0 1 1 0,-2 1-1 16,-3 1 2-16,0 2-1 0,-1 2 1 15,-2 1 1-15,0 4 0 0,1 1 0 16,-2 2-1-16,1 2 0 0,1 2 0 16,-1 1-1-16,3 2 0 0,1 0 0 15,2 1-1-15,2 1 2 0,-1 1-8 0,0 2-1 16,2-3 0-16,-2 0-1 15,0-1-2-15,-3-2 1 0,0-1-2 0,-2-4 6 16,-1-2 1-16,-2-2-1 0,-1-2 1 16,-2-1 0-16,-3-1 1 0,-1 0 1 15,-3-2 0-15,-2 0 1 0,0-3 2 16,-2 0 0-16,1-3-3 0,-2 1-5 16,-1-3-6-16,1 0-6 0,-1-1-64 15,0-2-67-15,-6 2-157 0</inkml:trace>
  <inkml:trace contextRef="#ctx0" brushRef="#br0" timeOffset="156100.92">18296 9639 281 0,'1'-3'88'0,"0"0"7"16,1 2-12-16,-2 0-24 0,-2 0-6 16,2 0-4-16,-1-1-4 0,-1 2-5 15,1 0-5-15,0 0-5 0,-1 2-5 0,1 0-8 16,-2 4-5-16,2 5-4 0,1 4-2 16,1 4-3-16,2 4 0 0,0 3 0 15,1 5-4-15,3 2 0 0,-2-3-6 16,3 0-12-16,0-3-11 0,-1-1-9 15,2-3-8-15,-1-2-9 0,-2-3-63 16,1-4-6-16,-2-2-60 0,-1-2-121 0</inkml:trace>
  <inkml:trace contextRef="#ctx0" brushRef="#br0" timeOffset="156439.79">18580 9717 428 0,'12'-9'124'15,"-5"3"3"-15,-2 3-39 0,-1-1-37 16,-1 2-11-16,-1 3-13 0,-4 0-12 16,-2 2-9-16,-1 1-1 0,-2 1-1 0,-3 3-2 15,4 4 0-15,-1 0-1 0,4 4 1 16,2-1-2-16,6 2-1 0,4-2 0 16,8-1-1-16,-1-4 1 0,3-4 1 15,0-4 2-15,1-3 1 0,-1-6 2 16,-2 0 2-16,-2-3 0 0,-2-3 2 15,-1-2 2-15,-4 1 1 0,-2-1 1 16,-3-1-1-16,-3-1 2 0,-3-2-1 0,-4 3-4 16,0-1-3-16,-4 4-2 0,0 1-5 15,-2 1-7-15,-3 6-5 0,-2 4-6 16,-6 3-6-16,-5 4-11 0,-2 7-7 16,1 4-7-16,0 6-4 0,4-1-10 15,5 0-67-15,8 0-80 0,6 0-178 16</inkml:trace>
  <inkml:trace contextRef="#ctx0" brushRef="#br0" timeOffset="157088.26">19265 9625 389 0,'8'-6'110'16,"2"2"7"-16,-1-1-38 0,-1 1-17 16,-2 1-5-16,-2 2-5 0,-5-4-10 15,-3 4-8-15,-3 1-7 0,-3 2-9 16,-1 1-7-16,-1 1-5 0,-3 5-5 16,2 3 0-16,0 4-1 0,2 6 0 0,1 3-2 15,3 2-4-15,1-1-4 16,2 1-4-16,4-3-1 0,2-2-3 0,1-4 0 15,5-6 2-15,3-2 5 0,6-6 5 16,10-5 3-16,6-2 5 0,0-5 2 16,3-4 0-16,0 2 4 0,1-4 0 15,-3 1 0-15,-8 1 0 0,-8 1 0 16,-2 1 0-16,-4 2 1 0,-1 3-3 16,-6 0-3-16,-4 4-3 0,-1 2 0 15,-2 5-1-15,-3 4-3 0,0 2-1 0,-4-1-1 16,5 2 0-16,-1 1 1 0,2-2-1 15,4-3 1-15,3-5 2 0,3-3 3 16,4-1 4-16,-2-3 4 0,1-3 3 16,-1-3 5-16,2 0 0 0,-2 0 0 15,2 2 2-15,-3-3 0 0,-1 2-1 16,0 0-2-16,-3 3-4 0,-1 2 0 16,-1-1-1-16,-2 2-6 0,1 4-3 0,0 4-2 15,1 4-1-15,0 2 1 0,2 2-1 16,0 4-2-16,0 1-2 0,2 1-2 15,-1-1-2-15,-1-2-3 0,-1 1-1 16,-1-1-1-16,-2-1 1 0,-3 0 3 16,-4 1 1-16,-3 0 1 0,-3-1 2 15,-3 1 1-15,-1-3 0 0,1 0-2 16,-3-2-8-16,-4-2-8 0,4-4-6 16,0-3-3-16,1-4-4 0,1-4 0 0,-4-3 5 15,0-3-2-15,7-2 9 0,2-3 0 16,2-3-8-16,4 0-14 0,4 1 7 15,8 3-60-15,4-2-51 0,4 1-136 16</inkml:trace>
  <inkml:trace contextRef="#ctx0" brushRef="#br0" timeOffset="157364.14">19958 9667 350 0,'29'-14'110'0,"-3"3"9"0,-5 2-19 16,-5 3-27-16,-5-1-4 0,-4 3-8 15,-8 3-9-15,-7 0-11 0,-4 2-7 16,-4 0-8-16,-4 1-6 0,-4 4-5 16,-3 1-3-16,2 6 0 0,1 4-1 0,1 3-2 15,3 1-2-15,5 4-3 0,3-2-2 16,4 0-1-16,3-4-2 0,6-2 0 16,6-3 0-16,1-2-1 0,8-4 1 15,4-1 0-15,7-2-8 0,7-3-8 16,1-1-2-16,2-2-6 0,5-2-21 15,-4-3-19-15,0 1-9 0,-4-3-77 16,-4-1-95-16,-2-3-223 0</inkml:trace>
  <inkml:trace contextRef="#ctx0" brushRef="#br0" timeOffset="184366.26">1170 10136 229 0,'0'-2'69'15,"-1"1"6"-15,0 1-27 0,-1-1-5 16,1 0-3-16,-2 0-1 0,2 1-7 15,-2 0-4-15,1 1-1 0,-1-1-1 16,-1 2-3-16,0 0-5 0,-3 0-1 16,0 2-3-16,-1-1-3 0,-3 1-5 0,-2 4-1 15,-1-2-2-15,-1 1 0 0,1 5-3 16,-2 0-1-16,-1-1-1 0,2 1-1 16,1 0-2-16,2 3-1 0,1-3 0 15,2-4 0-15,7 0 0 0,1 2 1 16,4-2 2-16,5 0 2 0,3-2 1 15,3 0 2-15,3 2 1 0,1 2 1 16,4-2 0-16,-3 1 0 0,2 1-1 16,-1 1-1-16,-1 0 0 0,-2 0-1 0,-3 0 1 15,-3 0-1-15,-4 0 1 0,-4 0-1 16,-5 2 1-16,-3 1 0 0,-5 3-1 16,-3 3-2-16,-4-1-4 0,0 4-2 15,-3-1-5-15,1 0-7 0,-2 0-9 16,2-3-10-16,0-3-2 0,-1-3-62 0,4-2-68 15,2-5-156-15</inkml:trace>
  <inkml:trace contextRef="#ctx0" brushRef="#br0" timeOffset="184717">1315 10393 334 0,'16'7'88'0,"-2"7"2"0,-2 3-47 15,-1 5-10-15,-3 3-10 0,-4 6-10 16,-2 3-11-16,-4 3-6 0,0 0-4 16,0 1-5-16,0-2-7 0,0 0-7 15,2-5-5-15,0-3-5 0,2-4 2 16,0-6 3-16,-2-4 15 0,1-4 14 16,-1-7 12-16,-2-4 13 0,-1-5 13 0,-2-6 8 15,0-5 2-15,0-7-5 0,0-9-6 16,-1-3-4-16,3-9-2 0,0-3-1 15,0-3-3-15,3 1-1 0,2 2 0 16,3 4 0-16,3 1 2 0,4 7-2 16,2 7-2-16,5 4-3 0,-1 6-3 15,1 4-4-15,0 4-4 0,-1 8-4 16,-1 3-4-16,-2 1-3 0,-3 6-9 16,-1 4-7-16,-3 4-3 0,-4 3-3 15,-3 1-5-15,-5 3-4 0,-3 1-2 0,-4 1 2 16,0 0 0-16,-2-4-13 0,-1-1-58 15,2-5-69-15,1-3-163 0</inkml:trace>
  <inkml:trace contextRef="#ctx0" brushRef="#br0" timeOffset="185007.61">1606 10314 293 0,'9'2'83'0,"1"3"4"0,0 1-34 0,1-2-12 16,0 1-7-16,-2-2-7 0,3-1-5 15,0 0-3-15,2-3-4 0,-1-3 1 16,2-3 0-16,0-3-2 0,1-3-1 16,-2-1-1-16,0-2-2 0,-2-1-1 15,-1 4 0-15,-4 0 0 0,-3 4 5 0,-3 2 3 16,-2-2 2-16,-4 3-1 16,-5 5-1-16,-2 2-1 0,-3 5-4 0,-3 3-5 15,0 7-5-15,-1 9-3 0,0 6-1 16,3-1-6-16,1 6-7 0,4 0-5 15,2 0-4-15,3-2-3 0,4-4-4 16,4-3-5-16,5-6 2 0,4-5 2 16,5-4-4-16,6-8-9 0,5-7 12 15,5-6-65-15,4-5-60 0,5-6-146 16</inkml:trace>
  <inkml:trace contextRef="#ctx0" brushRef="#br0" timeOffset="185199.65">2246 10163 337 0,'9'-18'106'15,"-7"4"12"-15,-1 3-34 0,-4 4-8 16,-7 5-11-16,-4 5-11 0,-3 5-12 16,-3 6-11-16,0 5-12 0,-3 5-9 0,2 7-4 15,2-3-1-15,5 3-1 0,4-2-4 16,6-3-2-16,5-2-3 0,8-7-2 16,3-6-3-16,6-1-4 0,6-4-3 15,8-4-14-15,3-2-5 0,5-3-8 16,-1-2-10-16,3 0-73 0,-2-1-84 15,-3 4-188-15</inkml:trace>
  <inkml:trace contextRef="#ctx0" brushRef="#br0" timeOffset="185720.28">1085 11260 316 0,'3'1'72'15,"0"-2"2"-15,3 0-55 0,1-1-6 16,2-2 2-16,2-3-1 0,3-2-4 15,-1-3-3-15,7-1 1 0,0-2-1 0,0-2 1 16,0 0 0-16,0 0 2 16,-2 0 2-16,-1 1 1 0,-5 1 1 0,-2 3-1 15,-2 2 1-15,-5 3 2 0,-4-1 0 16,-2 5-2-16,-6 1-2 0,-4 3-3 16,-5 3-4-16,-5 3-4 0,-2 5-8 15,-2 4-4-15,-1 7-7 0,0 8 1 16,0 1 0-16,3 6 1 0,4 1 3 15,5 1 2-15,4 1 1 0,3-2 6 16,8-9 0-16,4-1 1 0,8-8 3 0,6-6 2 16,6-6 4-16,2-10 5 15,8-8 5-15,3-4 4 0,4-7 2 0,5-3 2 16,3-7 2-16,-2 1-3 0,3-2-4 16,-5 2-5-16,-2-2-1 0,-3 2-8 15,-8 3-12-15,-6 4-12 0,-5 3-9 16,-4 3 15-16,-6 4-101 0,-3 1-89 15,-5 4-203-15</inkml:trace>
  <inkml:trace contextRef="#ctx0" brushRef="#br0" timeOffset="185883.33">1463 11167 413 0,'1'2'105'16,"3"3"6"-16,4 0-66 0,2 4-8 0,3 2 0 15,0 3-1-15,1 3-11 0,0 2-12 16,3 4-14-16,-2 2-14 0,1-1-14 16,-1 1-5-16,0 0-16 0,1-1-72 15,-1-2-77-15,2-3-173 0</inkml:trace>
  <inkml:trace contextRef="#ctx0" brushRef="#br0" timeOffset="186199.26">1879 11244 325 0,'0'-1'87'0,"1"3"3"16,2 2-31-16,1 1-26 0,0-1-11 15,1-1-5-15,3 3-3 0,2-4-4 16,2-3-3-16,0 1 0 0,1-5 1 16,1-3 2-16,1-1 4 0,-2-6 4 15,-1 1 1-15,-1-2 3 0,-2 0-1 0,-3 2 0 16,0-1-2-16,-3 2 0 0,-4 6-1 15,-2-1-1-15,-4 2-2 0,-4 2-2 16,-2 4-2-16,-4 4-4 0,-2 7-2 16,-2 5-3-16,0 6-3 0,1 4-2 15,4 8-3-15,2 3-9 0,3 0-6 16,5 4-7-16,3-5-8 0,6 0-6 16,5-5-8-16,5-7-10 0,4-5-7 15,3-6-44-15,3-8-63 0,6-7-142 0</inkml:trace>
  <inkml:trace contextRef="#ctx0" brushRef="#br0" timeOffset="186386.88">2405 11071 441 0,'-14'1'119'16,"-4"4"4"-16,-3 5-59 0,-3 7-15 15,0 7-10-15,0 1-7 0,1 6-10 16,2 2-9-16,5-1-4 0,5 1-3 15,4-3-2-15,6-6-3 0,7-3-4 16,4-7-4-16,8-4-6 0,6-6-10 16,5-4-11-16,5-4-11 0,2-5-12 15,3-3-70-15,3 0-85 0,0-2-189 16</inkml:trace>
  <inkml:trace contextRef="#ctx0" brushRef="#br0" timeOffset="187121.56">1242 12049 353 0,'-9'-1'83'0,"-4"0"1"16,-1 1-50-16,-2 0-22 0,-3 0-7 16,-1 1-3-16,2 2-5 0,-3 3-6 15,1 3-2-15,3 1-2 0,0 6-5 16,5 4-4-16,2 6-10 0,3 4-8 15,1 1-1-15,5-1 3 0,1-2 3 0,3-4 8 16,4-5 12-16,2-6 19 0,2-5 19 16,3-6 10-16,4-3 8 0,-2-4 5 15,3-3 1-15,-1-5 0 0,-1-3 0 16,-2-1-4-16,0-3-2 0,0-1-3 16,-3 1 1-16,-3 0-2 0,0 1-3 15,-1 3-6-15,0 3-5 0,-6 3-5 16,0 3-5-16,-1 5-8 0,-1 4-5 15,0 5-10-15,-1 8-5 0,0 5-6 0,1 4-8 16,0 3-9-16,2 4-8 0,1 0-16 16,3-5 13-16,3-5-62 0,4-8-64 15,3-5-145-15</inkml:trace>
  <inkml:trace contextRef="#ctx0" brushRef="#br0" timeOffset="187368.81">1770 11853 359 0,'18'-29'110'0,"-8"2"13"0,-5 6-36 16,-8 4-10-16,-6 5-9 0,-5 4-8 16,-3 8-12-16,-7 6-11 0,0 6-12 15,-2 4-8-15,0 7-5 0,-2 3-4 16,3 9-3-16,2 5-2 0,3 5 0 16,3 3-1-16,4 2-1 0,5 5-3 15,4 1-6-15,4-4-7 0,1-1-23 16,4-3-18-16,4-1-12 0,1-2-82 15,2-2-98-15,1-8-212 0</inkml:trace>
  <inkml:trace contextRef="#ctx0" brushRef="#br0" timeOffset="188028.41">1457 12280 293 0,'3'-15'92'16,"4"5"7"-16,5 0-5 0,2 0-44 15,5 1-5-15,4-2-3 0,1-4-8 16,5 0-10-16,2-1-5 0,3-5-6 16,2-2-3-16,3-2-5 0,-2-1-4 15,0-1-3-15,-1-1-1 0,-3-1-2 16,-4 3 0-16,-4 3 0 0,-6 1 0 16,-6 3 4-16,-3 4 6 0,-6 5 10 15,-2 2 5-15,-2 2 5 0,-4 0 3 0,-1 5 2 16,-1-1 0-16,-2 4-4 0,0 1-7 15,1 4-5-15,-1 1-4 0,2 6-3 16,-1 2-2-16,2 9-2 0,0 2-1 16,0 4-1-16,0 6 1 0,0 6-3 15,-1 0-5-15,2 6-7 0,-2 1-13 16,3-1-11-16,-1 1-10 0,0-5 0 0,3-7 1 16,1-4 5-16,1-9 7 0,4-7 12 15,0-6 12-15,5-8 11 0,2-5 1 16,4-6 1-16,0-6 4 0,4-2 3 15,2-5 4-15,3-3 2 0,0-3 0 16,1 2 0-16,0-1 2 0,-1 3 1 16,-2-1-3-16,-4 1-1 0,-3 3 1 15,-4 4 1-15,-4 2 5 0,-5 2 2 16,-3 3-1-16,-3 2 0 0,-3 6-3 0,-3 4-2 16,-1 1-6-16,-2 3-6 0,0 5-8 15,1 2-5-15,0 2-2 0,3-3-1 16,2 1-1-16,4 0 0 0,4-2 1 15,4-4 2-15,4-4 3 0,3 1 1 16,4-3 1-16,3-3 1 0,2-3 0 16,2 0 2-16,2-1-2 0,-1 0 1 15,2-1 0-15,-4 1-1 0,-2 2-2 16,-4 2-4-16,-5-2-7 0,-4 5-4 0,-6 0 0 16,-4 2-5-16,-6 4 0 0,-4 1 1 15,-4-1 5-15,-2 3 6 0,-2-1 6 16,3-1 7-16,0-2 9 0,5-3 9 15,3-2 1-15,5-1 1 0,5-3 5 16,7-1 1-16,5-2-1 0,8-2-7 16,5 0-4-16,7-4-1 0,5 0 1 15,5-4-5-15,1-1-6 0,1-3-6 0,-3-3-22 16,-5-1-19-16,-1-3-102 0,-3-5-113 16,-6 1-276-16</inkml:trace>
  <inkml:trace contextRef="#ctx0" brushRef="#br0" timeOffset="188442.59">1279 13051 510 0,'6'6'130'0,"2"1"3"0,2 5-73 15,0 1-24-15,0 4-11 0,-1 4-8 16,2 4-23-16,-1 3-17 0,0 1-7 16,-1 2-6-16,-1 0-8 0,1-3-4 15,-1-5-1-15,-2-2-5 0,0-4-54 16,-1-5-68-16,-1-7-161 0</inkml:trace>
  <inkml:trace contextRef="#ctx0" brushRef="#br0" timeOffset="188585.26">1345 12908 433 0,'-8'-6'124'0,"-2"2"2"15,4 3-36-15,2 0-45 0,0 0-29 0,0 1-20 16,2-1-25-16,1-2-28 15,2-2-69-15,2-1-88 0,2-1-190 16</inkml:trace>
  <inkml:trace contextRef="#ctx0" brushRef="#br0" timeOffset="188766.77">1630 12680 487 0,'2'19'136'15,"-3"5"4"-15,-1 8-65 0,-1 5-21 16,-2 6-9-16,1 7-13 0,-2 7-17 0,-1 1-12 15,0 5-8-15,3 0-5 0,0 0-20 16,1-1-19-16,3-3-14 0,4-5-38 16,1-7-37-16,5-9-82 0,4-8-151 15</inkml:trace>
  <inkml:trace contextRef="#ctx0" brushRef="#br0" timeOffset="189447.36">1861 12775 439 0,'-1'-21'132'16,"0"8"8"-16,-1 5-55 0,0 5-15 16,-1 7-10-16,-1 7-8 0,1 6-19 15,-1 6-14-15,-1 10-9 0,1 8-4 16,-1 9-2-16,2 5-1 0,1 4-5 16,2 7-8-16,1 3-21 0,1 0-22 15,3-5-11-15,1-4-7 0,3-7-7 16,2-7 0-16,-1-12 6 0,1-9 23 0,1-11 24 15,1-5 15-15,0-11 11 0,-2-6 12 16,-1-7 8-16,1-3 5 0,-1-5 2 16,1-2 2-16,-1-2-1 0,0 1-1 15,4 2 4-15,-2 3 1 0,1 1-2 0,1 7-3 16,-1 2-3-16,3 4-2 16,0 3-5-16,-1 2-6 0,2 3-5 0,-1 0-2 15,2 2-1-15,0-3 0 0,-1-4-2 16,-1 2 0-16,1-2 3 0,0-3 5 15,-1-4 4-15,-2 0 3 0,-3 0 2 16,-1 0 4-16,-3-1 3 0,-1 0-2 16,-5 1 0-16,-4 0-3 0,-5 2-2 15,-1 1-4-15,-3 2-2 0,-1 6-5 16,-2 5-4-16,0 7-6 0,1 7-6 16,3 8-5-16,1 4-3 0,4 7-7 15,3-2-12-15,7 3-25 0,3-6-10 0,9-3-1 16,6-8-1-16,4-8 1 0,8-5 7 15,2-10 12-15,4-8 27 0,1-4 15 16,0-6 6-16,0-3 7 0,-2-2 13 16,-4-4 6-16,-5-1 5 0,-1-2 9 15,-5 2 8-15,-5 1 11 0,-5 4 2 16,-5 6 0-16,-3 2 2 0,-4 6-1 0,-6 8-9 16,-4 7-14-16,-3 7-9 0,-2 5-8 15,-3 11-14-15,-2 9-17 0,0 9-11 16,0 6-10-16,1 7-10 0,1 1-11 15,3 3-12-15,2-1-5 0,2-3-18 16,3-4-10-16,0-6 11 0,3-4 17 16,-1-6 19-16,-1-9 21 0,1-5 16 15,-2-6 32-15,-1-7 22 0,-2-7-1 0,-2-7-5 16,-1-7-5-16,-2-6-8 0,-2-7-7 16,-1-6-5-16,0-9-5 0,2-1-4 15,3-4-9-15,4 0-9 0,6 1-59 16,7 1-64-16,6 1-155 0</inkml:trace>
  <inkml:trace contextRef="#ctx0" brushRef="#br0" timeOffset="189978.92">3077 13209 474 0,'5'6'144'0,"-6"2"7"15,-7 3-58-15,-4 1-14 0,-7 0-12 16,-4 2-16-16,-5 0-22 0,-3-1-13 15,-1 0-7-15,1-1-5 0,0 1-6 16,4-1-6-16,4-3-4 0,3 2-5 0,5 1-2 16,5-1-3-16,5-1-2 15,5-1 1-15,5-1 3 0,2-3 5 0,7-2 4 16,0-3 3-16,4-3 4 0,1-3 2 16,0-3 2-16,0-2 3 0,-1 1 1 15,-1 0 2-15,-3 1 1 0,-3 3 2 16,-4 3-1-16,-1-1 1 0,-3 4-1 15,-1 4-2-15,-2 2-2 0,2 5-2 16,-2 2-2-16,1 1 1 0,1 2-2 0,1-1-1 16,-1-2-3-16,2-3 0 0,3-4 0 15,2-5 0-15,2-7 1 0,2-3 1 16,0-6 2-16,3-2 4 0,2-5 3 16,-1-2 0-16,2-3 2 0,-2-1 3 15,0 2 2-15,0-2 2 0,-2 0 0 16,-1-1 0-16,-1-2 2 0,-3 2 1 0,0 0 0 15,-2 0 2-15,-3-2 1 0,-3-2 1 16,2-2 1-16,-4 0-2 0,0 0-2 16,-3 1 2-16,0 1-2 0,0 5-4 15,1 6 1-15,-2 7 1 0,1 4-2 16,1 6-2-16,2 7-3 0,0 9-2 16,0 8-1-16,1 6-5 0,0 9-8 15,1 10-2-15,2 4-7 0,-1 6-9 16,1 1-7-16,1 1-18 0,-1-3-2 15,1-4-31-15,1-5-10 0,3-8-16 0,3-7-66 16,0-8-98-16,1-10-196 16</inkml:trace>
  <inkml:trace contextRef="#ctx0" brushRef="#br0" timeOffset="190637.69">1800 14178 350 0,'-7'2'114'0,"2"-1"9"0,-2-2-13 15,1-2-43-15,-2 0-13 0,2-4-8 16,-2 0-9-16,-1-1-15 0,1 0-9 0,0-1-4 16,1 3-5-16,2 0-2 0,-2 2-2 15,2 4-2-15,-2 4-3 0,2 5-5 16,-3 6-14-16,0 9-6 0,1 5-10 15,1 5-8-15,1 4-6 0,2 4 0 16,1-3 5-16,2-3 14 0,2-6 8 16,2-7 12-16,1-5 13 0,2-9 13 15,2-6 8-15,0-8 8 0,3-4 4 16,0-7 5-16,3-4 3 0,-1-4 1 16,0-2-2-16,-1-3-3 0,-2 1-4 0,-1 3-3 15,-2 3-5-15,-4 2-4 0,0 6 0 16,-3 5-1-16,-1 4-2 0,-3 5-4 15,0 5-4-15,-1 6-6 0,0 9-6 16,0 3-6-16,1 6-20 0,1 5-12 16,2 1-10-16,4-1-7 0,4-4-5 15,4-4 52-15,4-4-120 0,6-10-71 16,5-9-197-16</inkml:trace>
  <inkml:trace contextRef="#ctx0" brushRef="#br0" timeOffset="190818.22">2300 14135 291 0,'15'-22'103'0,"-4"5"19"0,-10 6-1 16,-9 2-35-16,-5 5-17 0,-7 3-11 16,-4 5-13-16,-1 5-13 0,-3 6-19 0,-3 5-9 15,3 7-2-15,1 8 0 0,3 5-3 16,4 5-2-16,4 2-6 0,4 0-15 16,6 1-14-16,8-4-13 0,4-5-14 15,6-7-18-15,6-7-49 0,3-7-72 16,4-9-134-16</inkml:trace>
  <inkml:trace contextRef="#ctx0" brushRef="#br0" timeOffset="191711.32">2652 14112 380 0,'-3'-10'118'16,"-3"4"6"-16,-5 2-38 0,-4 6-19 15,-4 2-11-15,-3 7-13 0,-6 3-14 16,-1 5-12-16,-2 7-8 0,0 8-4 15,0 5-5-15,3 5-4 0,2 5-7 16,7-1-10-16,6 2-10 0,5-3-8 0,7-4-8 16,8-6-4-16,6-8-7 0,7-6-7 15,5-9 3-15,5-10 4 0,2-5 6 16,4-9 6-16,0-5 7 0,-1-5 10 16,-1-5 14-16,0-1 8 0,-3-2 12 15,0-2 11-15,-2 1 9 0,-4 3 6 16,-2 4 8-16,-5 3 5 0,-4 6 7 15,-6 3 1-15,-2 6-2 0,-4 3-4 16,-1 1-5-16,-2 2-6 0,1 0-5 16,-1-1-6-16,0 1-5 0,1-1-8 0,1-1 0 15,2-5 7-15,2-2 4 0,0-5 1 16,3-5 2-16,1-3 3 0,0-6 3 16,-1 0-1-16,0 1-5 0,-4 0-3 15,-2 2-2-15,-3 6 0 0,-3 3-4 16,-5 4-2-16,-1 2-4 0,-4 6-3 15,-2 6-5-15,-3 10-8 0,1 6-6 0,-1 10-6 16,0 7-5-16,3 10-4 0,2 5-4 16,7 0 1-16,2 1 4 0,6-6 4 15,5-4 3-15,6-9 4 0,4-8 5 16,5-10 6-16,3-6 4 0,4-7 5 16,2-9 3-16,3-6 6 0,0-4 5 15,-1-7 3-15,0 0 3 0,-2-7-2 16,-1-3-4-16,-1 2-3 0,-1 2-3 15,-3 3-4-15,-3 3-5 0,-2 3-1 0,-2 7-1 16,-4 6-1-16,-2 5-1 0,-2 4-2 16,-2 5-1-16,1 4-4 0,-3 3-1 15,-1 3 0-15,-3 2 0 0,-1 3 0 16,-4 1 2-16,-1-1 1 0,-3-1 4 16,0-3 1-16,-1-1 0 0,0-2 0 15,1-4 0-15,2-2 0 0,0-4-1 16,4 0-1-16,1-3-1 0,2-2 0 15,2-5 1-15,4-1 2 0,4-3 1 0,2-2 2 16,4-3 2-16,3-6 2 0,4-3 2 16,4-3-2-16,0-2 0 0,2-2-2 15,1-3-1-15,-1-1 0 0,-1 3-3 16,-2 2 1-16,-4 5-1 0,-5 3-1 16,-4 4 1-16,-3 8 2 0,-5 0 1 15,-1 5 2-15,-3 9 1 0,-1 3 1 0,0 7 0 16,0 5 0-16,0 3-1 0,2 4-1 15,-2 5-3-15,0-2-1 0,1 1 0 16,0-4-2-16,0 0 0 0,-1-1-1 16,-1-3 0-16,-1-1 0 0,-2 0 0 15,-2-1-1-15,-4-2-2 0,-3 2-1 16,-5-1-3-16,-1 1-3 0,-6-3-8 16,-3 0 0-16,-1-1-25 0,-2-6-13 15,1-1-5-15,-1-4-92 0,2-13-103 16,0-5-233-16</inkml:trace>
  <inkml:trace contextRef="#ctx0" brushRef="#br0" timeOffset="192120.03">3947 14201 376 0,'4'2'121'0,"-1"5"9"0,5-1-21 16,1 4-34-16,5 0-11 16,3 1-2-16,5 1-9 0,7-1-13 0,3-1-8 15,8 0-4-15,7-6-2 0,7-2-4 16,7-4-3-16,5-3-3 0,2-5-5 15,1-3-5-15,1-1-10 0,-4 0-11 16,-4 0-10-16,-5 2-27 0,-4 1-22 16,-4 0 130-16,-4 3-224 0,-6-2-125 15,-5-2-322-15</inkml:trace>
  <inkml:trace contextRef="#ctx0" brushRef="#br0" timeOffset="192488.67">5618 13831 553 0,'2'12'154'0,"2"4"5"0,-1 5-74 15,1 5-23-15,0 5-12 0,-1 6-14 16,0 6-18-16,-2 5-12 0,-2 4-7 15,0 1-5-15,-1 2-11 0,0-1-12 16,1 1-31-16,-2-7-11 16,2-4-88-16,2-6-111 0,3-7-240 0</inkml:trace>
  <inkml:trace contextRef="#ctx0" brushRef="#br0" timeOffset="192883.14">5604 13988 466 0,'-1'-36'134'0,"5"4"6"16,3 4-52-16,3 2-16 0,3 3-9 0,3 5-11 16,3 5-16-16,2 4-8 0,1 4-6 15,1 1-7-15,2 4-5 0,0 3-6 16,-2 2-6-16,-2 6-4 0,-4 2-4 16,-4 5-3-16,-5 4-3 0,-7 6-5 15,-5 2-5-15,-6 5-5 0,-6 1-3 16,-4 1-1-16,-3-2 3 0,-1 0 3 15,1-6 6-15,1-3 6 0,4-7 9 0,4-7 9 16,4-2 0-16,7-3 0 0,3-3 3 16,6-2 4-16,8-2 3 0,3 3 3 15,7 3 4-15,6-2 5 0,2 0 4 16,3 3-1-16,1 1-4 0,-1 4-3 16,-3-3-3-16,-5 2-5 0,-6 4-2 15,-5 0 0-15,-6 5 0 0,-9 2 0 16,-8 0-1-16,-8 2-2 0,-7 3 0 15,-4 0-5-15,-7 2-3 0,-2-4-7 16,-2-3-6-16,2-2-3 0,2-4-21 0,2-6-13 16,4-4-11-16,3-9-19 0,6-4-65 15,5-5-88-15,8-5-189 0</inkml:trace>
  <inkml:trace contextRef="#ctx0" brushRef="#br0" timeOffset="193188.97">6284 13897 356 0,'8'-2'106'0,"-3"6"8"15,-1 2-30-15,-3 4-28 0,0 6-11 16,-3 6-9-16,0 5-10 0,-2 2-9 16,-1 7-8-16,-1 3-4 0,0 2-3 15,1 1-2-15,2 1-3 0,2-4-6 0,3 1-2 16,3-6-1-16,3-6-1 15,5-7 1-15,2-6 0 0,1-7 5 0,4-5 10 16,1-6 7-16,2-7 7 0,0-3 6 16,1-4 5-16,0-4 8 0,0-2 1 15,-3-4-2-15,0 4-5 0,-5-2-3 16,-3 1-6-16,-2 0-4 0,-4 1-8 16,-4 0-7-16,-2 2-8 0,-3-1-19 15,-1 3-25-15,-2 1 102 0,0 2-206 16,3 2-128-16,3 0-325 0</inkml:trace>
  <inkml:trace contextRef="#ctx0" brushRef="#br0" timeOffset="193613.9">7197 13700 377 0,'1'0'125'16,"-1"-2"9"-16,-3 1-5 0,-3 1-60 15,-1-3-10-15,-4 3-1 0,-4-2-13 16,-2-1-15-16,-5 6-8 0,-2-2-6 16,-4 3-6-16,0 7 1 0,-2 3-3 15,1 7-3-15,-1 6-3 0,3 8-4 16,-1 8-3-16,5 6-3 0,4 4-5 16,2 4-2-16,6 3-3 0,5-1-3 15,6-2 1-15,5-6 2 0,6-4 0 0,3-3 2 16,4-10 1-16,2-7 2 0,4-5 0 15,0-7-2-15,2-6-3 0,0-7-4 16,2-5-6-16,-2-8-8 0,2-5-7 16,-3-6-12-16,-1-8-16 0,-1-2-5 15,-1-5 2-15,-4-1 9 0,0 1 17 0,-5 3 20 16,-1 3 28-16,-4 8 32 0,-4 4 18 16,-1 6 19-16,0 8 11 0,-3 5-1 15,-1 9-7-15,-2 7-8 0,-1 6-9 16,-3 5-7-16,0 7-13 0,-3 3-14 15,0 3-10-15,0 0-7 0,0-4-15 16,0-3-18-16,3-4-16 0,0-4-1 16,3-6-91-16,0-5-95 0,4-8-214 15</inkml:trace>
  <inkml:trace contextRef="#ctx0" brushRef="#br0" timeOffset="193796.5">7118 14052 495 0,'7'0'140'0,"4"1"4"0,3-1-58 16,2 0-20-16,5-2-12 0,3 0-16 0,0-1-16 15,4-3-6-15,-1 0-8 0,0-2-10 16,0-2-11-16,-2-1-30 0,-3-2 0 16,-2 0-111-16,-5 4-117 0,-6-1-272 15</inkml:trace>
  <inkml:trace contextRef="#ctx0" brushRef="#br0" timeOffset="194111.2">5615 14887 505 0,'13'3'140'0,"8"1"9"0,8 1-67 16,12-2-17-16,12-1-4 0,12 1-4 16,13 0-17-16,9-1-13 0,10-1-9 15,8-4-5-15,0-4-7 0,1-2-6 0,-7-4-8 16,-2-2-4-16,-7-5-9 15,-7-2-7-15,-6-2-22 0,-6 1-18 0,-7-2 80 16,-3-1-170-16,-7-5-115 0,-5-2-284 16</inkml:trace>
  <inkml:trace contextRef="#ctx0" brushRef="#br0" timeOffset="208017.71">24052 2954 229 0,'-8'-7'61'15,"-1"3"4"-15,0 0-29 0,3 3-8 16,3-1-1-16,1 1-1 0,2 0-1 15,-1 2 0-15,0-1 0 0,1 1 1 16,1-2-1-16,-1 2-1 0,0-2-4 16,0 0-3-16,1-1-4 0,-1 2-4 0,0 0-3 15,1 4-4-15,0 2 0 0,2 4-2 16,4 3 0-16,2 3 0 0,2 3-1 16,3 2 0-16,3 2 0 0,0 2-1 15,1 1 1-15,-2 0-1 0,2 1 1 16,2-2 0-16,1-1 0 0,1-4 1 15,1-5 2-15,1-5 1 0,-1-1 2 16,-1-6 0-16,-4-2 3 0,-4-4 2 0,-3-6 2 16,-3 0 0-16,-3-1-1 15,-5-6-1-15,-3-2 0 0,-5-4-2 0,-2-2-2 16,-3 0-2-16,-3-1-2 0,-2 0 1 16,1 1-1-16,-1 1-1 0,4 2 0 15,3 4-2-15,3 3 1 0,4 3 0 16,3 3-1-16,5 1 0 0,3 5 0 15,4 3 1-15,3 0 0 0,3 4-1 16,4 0 0-16,2 0 1 0,4 4 0 0,2 2 0 16,4 0 0-16,0 1 0 0,0 1 0 15,-1 1 0-15,-2 1-1 0,-4 0 0 16,-4 2 0-16,-5 1-1 0,-5 3 0 16,-4 1 0-16,-4 1 0 0,-4 0 1 15,0 0 0-15,-1-2-1 0,-1-5-2 16,2-1-3-16,0 0-3 0,2-4-3 15,1-2-6-15,3 0-3 0,-1-2-3 0,4-2-6 16,1-4-7-16,3-2-63 0,0-2-68 16,1-3-166-16</inkml:trace>
  <inkml:trace contextRef="#ctx0" brushRef="#br0" timeOffset="208147.34">24632 2827 316 0,'-11'-9'74'0,"3"4"1"0,3 2-49 16,2 1-18-16,3 2-1 0,2 0-3 15,2 2-8-15,3-1-17 0,0 1-54 16,3 2-58-16,3-1-144 0</inkml:trace>
  <inkml:trace contextRef="#ctx0" brushRef="#br0" timeOffset="208367.87">24999 2979 295 0,'0'5'87'0,"-7"0"7"0,-1 0-39 15,-7 2 0-15,1 0-3 0,-6 2-6 16,-3 0-10-16,-1 6-9 0,1 2-7 16,1 1-5-16,3 5-6 0,2-1-4 15,5 5-3-15,8 1-3 0,4-3-2 16,8-1-4-16,6-3-3 0,4-4-4 0,8-2-5 15,5-6-6-15,4-4-8 0,6-1-12 16,2-6-12-16,-3-2-48 0,0 1-64 16,-4-5-141-16</inkml:trace>
  <inkml:trace contextRef="#ctx0" brushRef="#br0" timeOffset="208580.43">25150 2639 367 0,'-5'-19'93'0,"3"6"1"16,2 11-56-16,0 8 1 0,2 7 1 16,0 4-3-16,0 8-3 0,4 3 0 15,0 6 2-15,1 7-2 0,-1-2-7 16,3 4-8-16,0-3-4 0,-1 1-8 0,-1-2-7 16,0 0-17-16,-2-3-10 15,1 1-10-15,-2 0-14 0,-2-1 200 0,-1-2-280 16,-3-3-111-16,-2-4-316 0</inkml:trace>
  <inkml:trace contextRef="#ctx0" brushRef="#br0" timeOffset="208846.78">25058 3059 353 0,'-12'-12'91'0,"4"5"9"0,4 1-48 0,4-1-18 16,8 2 0-16,4 0-3 0,5 1 0 15,2 1-6-15,4-2-7 0,2 3 0 16,1 0-2-16,3 1-1 0,-1 3-4 16,3-1-4-16,1 2-4 0,2 4-1 15,-2 1-4-15,-4 0-1 0,-3 3-2 0,-4 2 0 16,-6 5 0-16,-5 1 0 0,-4 2-1 16,-4 2 0-16,-1 3-2 0,-1-3-2 15,0 0-2-15,0-6-3 0,2-1-4 16,3-6-6-16,1-3-6 0,3-5-6 15,2 0-69-15,0-4-74 0,2-4-181 16</inkml:trace>
  <inkml:trace contextRef="#ctx0" brushRef="#br0" timeOffset="209352.62">25455 2863 320 0,'-8'5'81'0,"5"1"4"0,3 0-40 16,1 0-23-16,2 0 1 0,3 1-2 16,0-2-3-16,3 1-7 0,2-1-5 0,0 1-5 15,1 3-6-15,0-1-10 16,2 6-7-16,3 1-10 0,-3 3-12 0,1 3-9 16,2 0-2-16,-3 2 5 0,-1 1 6 15,-2 0 8-15,-1-1 14 0,-1 0 18 16,-3-4 16-16,2 2 11 0,-3-5 6 15,1-4 6-15,-1-3 6 0,0-2 3 16,0-5 4-16,-1-3-2 0,0-5-5 0,-1-1-2 16,-1-6-5-16,2-2-5 15,-1-3-9-15,-1-2-9 0,0 3-4 0,-1 2-2 16,2 2 0-16,-2 4-2 0,0 3-3 16,1 6 0-16,-1 5-3 0,0 3-3 15,0-1-3-15,3 3-3 0,-1 3-1 16,1 1 1-16,3-2-1 0,2-4 2 15,0-1 3-15,2-1 2 0,3-4 5 16,0-4 3-16,0-1 6 0,0-1 4 16,-1-5 4-16,1 0 4 0,-1-3 2 0,-2 3 2 15,-1-1-1-15,-2 1-3 0,-1 0-5 16,-2 5-5-16,0 4-4 0,-1 3-4 16,-2 3-3-16,2 2-1 0,0 3-4 15,1 3-2-15,2 1-5 0,2 0-7 16,4-2-8-16,6-1-12 0,4 0-74 0,3-1-80 15,3-3-189-15</inkml:trace>
  <inkml:trace contextRef="#ctx0" brushRef="#br0" timeOffset="209791.57">26558 3006 333 0,'-1'-3'84'0,"-3"1"3"0,-4 1-48 0,-2 3-10 16,-3 2 1-16,-2 3-3 0,-3 1-7 16,-1 1-4-16,1 5-1 0,2-1-3 15,3 3-4-15,3-1-4 0,5 0-3 16,4-3 0-16,5 4-1 0,5-3 1 16,4 0 1-16,4-2 2 0,3-2 1 15,2-1 1-15,2-2 0 0,3-4 2 16,-2 0 0-16,-1-3 2 0,-1 0 1 0,-3-1 0 15,-5 0-2-15,-2 3-1 0,-4 0-2 16,-4 1-3-16,-2 2-1 0,-2 2-2 16,-2 2 1-16,-2 1-1 0,0-1 2 15,1 0 0-15,0 1 1 0,1-1-2 16,3-3 2-16,3 0-1 0,5-2 0 16,3-1 2-16,4-1 3 0,5 0 3 0,0-2 1 15,1-1 6-15,1-1 1 16,-1 1 1-16,-1-3-1 0,-4 1-1 0,-2 0-2 15,-2-1 3-15,-4-2-7 0,-6 0-1 16,-3-2-3-16,-3 0-1 0,-5-3-4 16,-4 0-3-16,-3 1-6 0,-1 4-6 15,-2-2-9-15,2 2-10 0,1 1-9 16,3 0-8-16,2 1-8 0,4-5-40 16,1-1-36-16,8 3-71 0,2-1-152 15</inkml:trace>
  <inkml:trace contextRef="#ctx0" brushRef="#br0" timeOffset="210389.59">27183 3080 226 0,'2'3'66'16,"-1"-1"2"-16,-1 3-17 0,-1-2-28 0,0 0 3 16,-3-2 4-16,-2 1-5 0,-4 3-5 15,-4 1-3-15,-4 0-1 0,-2-1-2 16,1 2-4-16,-1 4-3 0,2 0-7 15,5-2-4-15,7 0-1 0,5 1-1 16,4 2-1-16,5-1-1 0,4-2-1 16,4-2 3-16,4 0 3 0,-2-2 1 15,1-4 2-15,-4 0 1 0,0-1 5 16,-2-3 3-16,-2-2 2 0,-3-2 2 16,1-4 3-16,-1-5 2 0,1-5 3 0,-3-4 0 15,1-2-3-15,-3-3 2 0,1-2 1 16,-1 0 1-16,1-6-3 0,1 2-2 15,-1 0-2-15,1 0 3 0,-2 3-1 16,2 3 3-16,-3 7-2 0,-2 7-1 16,0 5-3-16,-3 8-1 0,-1 5-5 15,-3 7-2-15,-1 4-5 0,-1 8-4 0,0 4 0 16,-1 6 0-16,3 1 1 0,3 2-1 16,4 0-1-16,5-1-2 0,4-1-1 15,3-2 0-15,5-1 9 0,3 1-17 16,1-4 1-16,2-3 2 0,0-2 2 15,0-6 4-15,1-2 2 0,-1-7-7 16,1-7 21-16,1-1 1 0,-1-5 2 16,-2-5 0-16,1-6 1 0,-1-1-1 15,-2-1 1-15,-4 0-1 0,-1 1-1 16,-5 1-2-16,-4 5-3 0,-2 5-4 16,-10 5-1-16,-2 4-2 0,-8 7-2 0,-2 6 1 15,-5 7-1-15,-1 5 2 0,0 2 0 16,5 2-1-16,7 2 0 0,7-2-1 15,7-1 0-15,9-3 1 0,10-3 1 16,7 1-1-16,2 0-4 0,5-4-11 16,2 0-17-16,2 0-6 0,2-4-7 15,-1-2-17-15,-3-3-71 0,1 0-83 16,1 2-173-16</inkml:trace>
  <inkml:trace contextRef="#ctx0" brushRef="#br0" timeOffset="212605.96">26459 4927 279 0,'4'-1'75'16,"-1"2"5"-16,-1-1-44 0,-1-1-2 15,-1 1 1-15,0 0-5 0,0 0-6 0,0 0-5 16,0-1 0-16,1 1-2 0,-1-1-1 16,3-1-1-16,-2 0-1 0,1 0-3 15,0 0-1-15,0 0-2 0,0 1-2 16,1-2 0-16,-1 1-1 0,0-2-1 16,0 1-1-16,1 1 0 0,1-1-1 15,0 0-1-15,1-2 0 0,0 3-1 16,0 0 1-16,0 0-1 0,0 1 1 0,-1 0 1 15,-2 0 1-15,0 3-1 0,-2-3 0 16,0 2 0-16,0 0 0 0,-2-1-1 16,-1 0-1-16,-3 2 1 0,-1-1-1 15,-1 1 1-15,-2 3 0 0,-1-2-1 16,-2 3 0-16,0-1 1 0,-3 2-1 16,-1 2 1-16,-4 2 1 0,-3-1 0 0,-4 2-1 15,-4-1 1-15,-6 0 0 16,0 0 0-16,-5-1-5 0,-3-1-6 15,-3-2-7-15,2 1-9 0,1 2-8 0,1-2-10 16,2-2-26-16,6-2-39 0,6-2-64 16,7-3-135-16</inkml:trace>
  <inkml:trace contextRef="#ctx0" brushRef="#br0" timeOffset="212848.36">26008 4848 385 0,'-1'0'91'16,"-1"2"5"-16,-5 1-61 0,-2-1-16 16,-3 3-1-16,-1 2 4 0,-3 1-4 15,-5 4-6-15,-1 0-4 0,-2 3-1 16,-1 0-1-16,-2 1-1 0,2 1-3 16,1-2-2-16,4 1-1 0,6-1-1 15,7 1-1-15,4 0 0 0,10 0-1 0,5 3 0 16,9-1-2-16,7 0-4 0,6-3-6 15,11-1-9-15,10-4-75 0,5-3-79 16,5-6-192-16</inkml:trace>
  <inkml:trace contextRef="#ctx0" brushRef="#br0" timeOffset="213162.59">27172 4773 409 0,'-2'-2'104'0,"0"0"5"0,0 0-66 15,-6 0-15-15,-3 1 4 0,-5 0 5 16,-8 1-6-16,-6 2-10 0,-3 2-2 0,-3 2-1 16,1 2-1-16,1 2-4 0,4 1-6 15,6 2-3-15,4 2-3 0,6-2-1 16,5 2-2-16,6 4 1 0,6-2 0 15,3 3 1-15,6 1-1 0,3 0 2 16,0-1 1-16,1 2-2 0,-1-1-4 16,-3 0-8-16,-5-3-7 0,-2 2-4 15,-6-2-6-15,-6-1-7 0,-4-1-5 16,-5-5-17-16,-3-3 19 0,-1 0-70 0,1-7-69 16,-1-3-165-16</inkml:trace>
  <inkml:trace contextRef="#ctx0" brushRef="#br0" timeOffset="213481.37">27025 4973 301 0,'24'4'78'15,"2"1"3"-15,0 0-48 0,-4-2-2 16,0 0 6-16,0-2-3 0,-1-1-6 16,-2-1-1-16,-2-3 0 0,1-1 0 15,-1-3-3-15,0 2-3 0,-4-2-2 16,-2-2 0-16,-4-1 2 0,-1 0-1 15,-4 1 0-15,-2 0 0 0,-4-2-1 16,-3 4 0-16,-3 0-4 0,-3 4-3 0,-3 1-4 16,-3 2-3-16,-1 6-1 0,2 2-2 15,-2 3-1-15,1 4 0 16,2 2-2-16,2 1 1 0,2 2-3 0,5 1-3 16,1-4-3-16,6-1-1 0,5-1-10 15,5-4-8-15,2 1-12 0,6-2-8 16,2-3-13-16,6 1-66 0,3-2-85 15,5-5-177-15</inkml:trace>
  <inkml:trace contextRef="#ctx0" brushRef="#br0" timeOffset="214163.12">27679 4978 339 0,'-2'-5'93'0,"-4"-1"4"0,-5 1-43 15,-4 3-14-15,-4 3-4 0,-8 1-10 16,-3 1-5-16,-2 5-7 0,3 1-2 15,0 1-2-15,5-2-3 0,5 1-4 0,7-1-3 16,7-2 0-16,6-1 0 0,6-2 0 16,6 0 0-16,6 1 2 0,4-2 0 15,4-1 0-15,4 0-1 0,0 0 0 16,1 2-2-16,1 0 0 0,-2 1 0 16,-3 4 0-16,-3 1-1 0,-3 1 0 15,-4 1-2-15,-3 4-3 0,-5-1-2 16,-6 0-3-16,-4 1-1 0,-3-2 0 0,0 1 1 15,-4-2 2-15,0-7 4 16,-1 1 5-16,1-5 5 0,2-5 4 0,1-1 0 16,0-3 2-16,3-2 2 0,3-3 0 15,3-2-1-15,1-3-2 0,5 1-1 16,4-1-1-16,1 1-1 0,3-1-2 16,0 6-1-16,4 2-1 0,0 3-1 15,1 3-1-15,-1 3 1 0,3 2-1 16,0 1 0-16,0 0 0 0,0-1 1 0,3-1-1 15,-3 1 0-15,-1-1 0 0,-3-1 4 16,-3 0 6-16,-5 0 4 0,-4 0 3 16,-3-2 5-16,-4-1 1 0,-2 1 3 15,-3-3-6-15,-3 1-4 0,-4 0-4 16,-2 1-4-16,-4 2-4 0,0 3-4 16,-1 2 1-16,-1 2-1 0,3 0-2 15,4 2-1-15,4 0-1 0,2 1 0 0,6 0 2 16,4-2-2-16,4 3 0 0,6 0 1 15,2-3 0-15,0 1 1 0,2-5 0 16,2-2-1-16,0-3 1 0,2-6 1 16,-1-1 0-16,-1-2 1 0,3-2 0 15,0-4 1-15,1-3 0 0,-1-4 2 16,-3-5 2-16,-2-7 2 0,2-5 1 16,-2-4 0-16,0-6 0 0,-2 1 2 0,0 4 1 15,-3 7 4-15,-2 9 4 0,-3 8 0 16,-4 7-2-16,-7 15-2 0,-6 10 1 15,-3 10-4-15,-2 8-5 0,-1 7-7 16,-1 8-1-16,1 8 2 0,1 1 0 16,5 1-6-16,0-4-8 0,5-4-9 15,3-3-13-15,2-2-12 0,-1-4-31 16,2-3 2-16,-1-5-75 0,1-5-86 16,-1-4-191-16</inkml:trace>
  <inkml:trace contextRef="#ctx0" brushRef="#br0" timeOffset="214341.6">28292 4760 429 0,'-1'-7'99'0,"3"3"4"16,7 7-61-16,8 2-19 0,7 5 2 0,6-1 0 16,12 1-3-16,7 0-2 0,8 4-5 15,4-2-3-15,1-1-1 0,-1 1-12 16,2-1-17-16,-7-2-12 0,-6 0 21 15,-6-4-110-15,-4-1-93 0,-7-3-225 16</inkml:trace>
  <inkml:trace contextRef="#ctx0" brushRef="#br0" timeOffset="-214013.79">24227 4642 135 0,'1'1'36'0,"2"3"1"0,1-2-21 15,2 1-6-15,2 0 1 16,-2-1-1-16,0 1-4 0,-1-2-4 0,-1 0-1 15,0 0-1-15,-3-1 0 0,0 0-2 16,-1 0-3-16,0 0-2 0,-1 1-2 16,-1-1 0-16,1-1-6 0,-1 1-4 15,1-1 0-15,0 1 2 0,1-1 5 16,0 0 6-16,1 1 9 0,-1 0 10 16,1 1 12-16,-1-1 8 0,2 0 6 15,-1 0 3-15,-1 0 0 0,0 1-1 16,1-1-1-16,0-1-3 0,-1 1-1 0,1-1-2 15,0-1-1-15,0 2-1 0,-1-1-2 16,0 0-3-16,0 0-4 0,0 2-3 16,0 3-4-16,0 4-3 0,0 4-1 15,0 4-2-15,0 4 0 0,0 8-1 16,-1 5-1-16,1 1 0 0,-1 1-2 16,2 1-6-16,-1-1-6 0,2-3-4 15,0-5-2-15,3-1-2 0,-1-1-8 0,-1-4-2 16,1-3-4-16,0-5-7 0,-2 0-9 15,1-2-57-15,-2-5-68 0,-1-7-152 16</inkml:trace>
  <inkml:trace contextRef="#ctx0" brushRef="#br0" timeOffset="-213681.12">24189 4781 307 0,'5'-29'83'15,"0"-1"6"-15,6 8-31 0,2 2-25 16,3 7 4-16,2 1 0 0,4 3 0 15,2 4-2-15,3 4-2 0,-1 1-4 16,1 4-2-16,3 3-4 0,-4 4-7 16,-1 0-7-16,-4 2-5 0,-3 1-3 15,-5 1-6-15,-3 1-5 0,-9-2-2 16,-6-1 1-16,-6 2 1 0,-6-2 0 16,-4 1 1-16,-6-1 6 0,-5-1 4 0,-3-2 1 15,-1 0 0-15,2-2-1 0,0-1 0 16,2-4 1-16,5-2 0 0,5-1 2 15,5 0 1-15,6-1 2 0,4 1-1 16,6 4 0-16,2-1 0 0,6 2 1 16,5 5 1-16,4 1 0 0,6 2-2 15,5 2 0-15,6 0 1 0,2 0-1 0,2 2-3 16,4-2 1-16,-1 0-19 0,0 0-3 16,-2-3-11-16,-3 1-8 0,-2 0-12 15,-2-3-78-15,-6-1-90 0,-5-3-179 16</inkml:trace>
  <inkml:trace contextRef="#ctx0" brushRef="#br0" timeOffset="-213449.29">24863 4665 386 0,'-1'-1'101'0,"2"9"15"0,-1 1-45 15,0 8-29-15,1 4 3 0,-1 3 7 16,1 5-2-16,0 0-12 0,2 0-15 16,-1 2-4-16,0 1-3 0,2-1-6 15,2-4-2-15,-1 1-11 0,3 1 0 0,0-1-16 16,0 0-13-16,2-4-12 0,0 2-12 16,0 0-89-16,1-3-86 0,0-4-213 15</inkml:trace>
  <inkml:trace contextRef="#ctx0" brushRef="#br0" timeOffset="-212307.14">22573 4314 266 0,'20'2'82'0,"-7"-2"7"0,-1 1-6 16,-2 3-40-16,-3 5 2 0,-3 1 5 16,-2 6-4-16,1 4-7 0,-2 5-6 15,-1 5-5-15,-1 2-4 0,-2 6-6 16,2 5-7-16,0 5-4 0,1 3 0 0,1 2-9 16,1-1-13-16,3 0-9 0,0-2-9 15,2-4-14-15,-1-6 123 0,2-3-203 16,-1-4-93-16,-2-6-259 0</inkml:trace>
  <inkml:trace contextRef="#ctx0" brushRef="#br0" timeOffset="-211839.09">22806 4687 377 0,'-3'0'87'0,"5"3"7"0,0 3-44 16,0 1-28-16,0 4-1 0,1 6 0 16,-1 0 0-16,0 3-3 0,0 0-7 0,-1 1-6 15,2-3-3-15,2 0 0 16,1-2 0-16,1-3-1 0,2-1 1 0,-1-4 0 16,2-3 3-16,-1-1 5 0,1-3 2 15,0-3 3-15,3-1 4 0,-1-2 5 16,1-2 5-16,-1 0-2 0,0-4-2 15,-1 1-4-15,-2 1-2 0,-3-1-5 16,-1 3-6-16,-2 2-9 0,-1 5-2 0,-1 6-1 16,0 4 1-16,-1 4-1 15,2 4 1-15,3 3 0 0,2 2 3 16,1-2-2-16,7 1-1 0,1-4 0 0,2-4-1 16,0-3 1-16,-1-4 3 0,0-3 3 15,1-1 4-15,-5-7 4 0,1-1 5 16,0-2 4-16,-2-6 1 0,0 0 2 15,1-3-2-15,-4-5 1 0,1-3-4 16,-2-7-4-16,-2-3-4 0,0-2-3 16,-2-2-4-16,-3-3-5 0,-2 3-7 0,-1 1-5 15,-3 6-4-15,-2 5-1 0,-2 5-22 16,-3 4-18-16,-2 8 32 0,-2 2-125 16,-2 7-107-16,3 3-267 0</inkml:trace>
  <inkml:trace contextRef="#ctx0" brushRef="#br0" timeOffset="-210549">23155 6084 323 0,'-6'-10'72'0,"-2"-2"4"0,1 2-53 0,2 0-3 15,0 0-1-15,1 2 1 16,0-1 0-16,0 3 4 0,2 2 1 0,0 2-1 16,1-2-1-16,1 2 1 0,0 0 1 15,0 0-1-15,0 1-2 0,2 0-4 16,-1 1-2-16,-1 1-2 0,1-1-2 15,0 3-2-15,2 5 2 0,-1 7 0 16,-1 5 0-16,0 8-1 0,0 6 0 16,0 9-1-16,1 5-3 0,2 3-19 15,-2-1-11-15,1 1-6 0,2-8-4 0,0 1-4 16,3-6-4-16,0-3-5 0,2-4 7 16,2-5-4-16,3-4 112 0,0-1-166 15,-1-8-80-15,0-4-224 0</inkml:trace>
  <inkml:trace contextRef="#ctx0" brushRef="#br0" timeOffset="-210131.86">23374 6371 385 0,'-2'-9'93'16,"2"5"2"-16,0 1-54 0,0 7-21 16,1 6-6-16,-2 3-2 0,0 6-2 15,1 4-6-15,0 2-2 0,2 2 1 16,3-2-2-16,1-1 0 0,4-1 0 15,4-4 1-15,2-2-1 0,1-2 6 0,3-5 4 16,2-4 5-16,0-1 4 0,1-7 4 16,-3-4 3-16,1-4 8 0,-3-4-2 15,-2-3-1-15,-4 0-6 0,-2 0-4 16,-3 0-4-16,-2 5-5 0,-2 1-6 16,1 5-6-16,-2 4-4 0,0 4 0 15,0 6 0-15,3 4 0 0,-1 3-2 16,4 3-1-16,4 3 1 0,3 1 1 15,5 0 0-15,3-5-1 0,2-2 1 0,2-3 3 16,1-2 1-16,-2-3 4 0,-3-6 4 16,-1-2 2-16,-2-3 4 0,-3-4 2 15,-1-2 3-15,-3-3 2 0,-2-5-2 16,0 0-2-16,-4-4-1 0,-1-2-3 16,-5 0-4-16,-3-5-2 0,-5 1-4 15,-2-1-3-15,-3 1-6 0,0-2-2 16,-1 3-5-16,0 0-4 0,3 4-5 15,1 4-23-15,3 2-12 0,0 5 71 0,4 1-164 16,4 0-111-16,7 1-281 0</inkml:trace>
  <inkml:trace contextRef="#ctx0" brushRef="#br0" timeOffset="-209243.91">27672 6076 218 0,'1'1'60'0,"0"1"4"16,1-1-27-16,-2 1-4 0,1-4 0 15,-1 5 1-15,0-3-3 0,-1 0-4 0,-2 0-1 16,0 0-1-16,-6 0-1 0,-4-1-1 16,-5-2-4-16,-9 2-2 0,-5 2-1 15,-6 0-3-15,-5 4-2 0,0 0-2 16,-2 4-2-16,1 4-2 0,2 5 0 15,2-1-1-15,7 4-1 0,3-3-2 16,5 2-1-16,3 2-1 0,6 0 1 16,5 1-1-16,3 1 1 0,4 2-1 0,3 2 2 15,3 1 0-15,2-1 2 16,2 4-1-16,0 2 1 0,1 4 0 0,-4 2 0 16,0 2-1-16,0 4-2 0,-3 4-5 15,0-2-2-15,0-2 0 0,2-6 0 16,1-1-1-16,1-5 0 0,3-6 2 15,2-5 6-15,4-1 0 0,3-2 0 16,5-3-2-16,4-2-2 0,8-4-5 16,4-6-6-16,5-3-8 0,4-7-12 0,3-3-66 15,1-4-75-15,-3-2-171 0</inkml:trace>
  <inkml:trace contextRef="#ctx0" brushRef="#br0" timeOffset="-208952.01">27706 6449 243 0,'1'0'70'16,"-1"1"6"-16,0-2-19 0,-1 3-27 15,-1 0 3-15,-1 2 5 0,-2 2-3 0,1 2-8 16,0 0-4-16,-2 7-2 0,2 0-3 16,-1 5-3-16,1 6-5 0,1 1-3 15,-2 4-3-15,1 1-3 0,0-2-7 16,-1 1-4-16,2-2-6 0,0-8-11 16,0 1-15-16,0-4-59 0,1-4-71 15,0-3-162-15</inkml:trace>
  <inkml:trace contextRef="#ctx0" brushRef="#br0" timeOffset="-208601.11">27591 6503 270 0,'-1'-27'79'0,"3"4"5"0,4 5-10 16,3 3-40-16,1 3 0 0,4 4-1 15,1 3-3-15,2 4-4 0,3 2-3 16,3 3-4-16,1 3-2 0,2 3-3 15,-2 2-3-15,1 0-5 0,-3 0-3 0,-3 0-3 16,-2 0-4-16,-5 0-2 0,-4-1-5 16,-5-1-2-16,-3 2-1 0,-6-1 0 15,-1-1 2-15,-3 0 3 0,-3-3 2 16,0-1 4-16,-2-1 3 0,1-3 1 16,2 1 1-16,1-5 1 0,1 2 1 15,4-1 1-15,0 1-1 0,3-3 0 0,2 7 2 16,1 2 0-16,2 3 0 0,2 2-1 15,2 5 0-15,2 3 1 0,1 2-1 16,3-3-1-16,3 1-1 0,1-1-2 16,3-1-4-16,-1-4-6 0,2-2-7 15,1-3-8-15,0-3-15 0,-2-2-30 16,0-5-36-16,1-5-63 0,-1-3-133 16</inkml:trace>
  <inkml:trace contextRef="#ctx0" brushRef="#br0" timeOffset="-208406.87">28147 6431 369 0,'1'-5'98'0,"-1"7"9"15,-1 4-49-15,0 8-15 0,-1 4 1 0,-1 5-3 16,1 7-2-16,-1 3-10 0,0-1-8 16,1 2-5-16,1 0-6 0,0-2-9 15,2-6-11-15,1-3-13 0,3-4-12 16,0-5-11-16,1-2 127 0,-1-3-207 15,1-7-97-15,-1-3-271 0</inkml:trace>
  <inkml:trace contextRef="#ctx0" brushRef="#br0" timeOffset="-208032.74">28318 6291 368 0,'12'-7'87'16,"2"0"2"-16,3 1-62 0,3-2-9 16,3 1 0-16,0-1-2 0,3-2-3 15,3 3-4-15,-1 0-2 0,1 0 0 16,-3 3 0-16,-1 1-1 0,-1 1-2 0,-4 3-1 16,-3 1-3-16,-4 2-2 0,-4 4-3 15,-3 2-1-15,-6 4-1 0,-3 5 0 16,-4 3 0-16,0 3 1 0,-1 2 2 15,0 5 1-15,2 1 3 0,1 3 1 16,4 1-1-16,4 6 1 0,2 2-1 16,0 0 0-16,2 2 1 0,2 3 2 15,-1 0-5-15,0-2 3 0,0-7 0 0,-3 0 0 16,-1-5 2-16,-1-3 0 0,-3-6-2 16,-2-3 7-16,-4-3-4 0,-4 0 0 15,-5-6 0-15,-6 0 0 0,-6-7-6 16,-6-1-6-16,-7-5-12 0,-3-2-47 15,-5-6-29-15,-6-4-69 0,-1-2-147 16</inkml:trace>
  <inkml:trace contextRef="#ctx0" brushRef="#br0" timeOffset="-185717.96">18144 5474 249 0,'-1'-7'60'15,"1"1"4"-15,4 1-36 0,2 1-2 16,1 0 1-16,2 2 1 0,0 0 1 16,0 2 0-16,2-2-1 0,-2 4-1 15,1-3-1-15,0 0-3 0,1-1-2 16,1 0-2-16,1 0 0 0,3 1-2 15,0-2-1-15,1 1-1 0,3 0 0 16,7 2-1-16,1 0 1 0,7 1-1 0,7 0-1 16,3 0 0-16,3 1-2 0,3-2-1 15,8-2 0-15,4-1-2 0,7 3-3 16,3-2 0-16,2 5-2 0,3-2-1 16,10 0 0-16,-2 1 0 0,4 1-1 15,-4-3 1-15,1 0-1 0,3-3 0 16,3-1 0-16,-3 0 0 0,1 2 0 15,-1-2 1-15,-2-3-1 0,1 0 0 16,-2-3 0-16,6 1 0 0,0-1-1 0,-5 0 1 16,-2 1 0-16,0 0 0 0,-3 1-1 15,0 1 0-15,-5 0 0 0,-7-1 0 16,-4 4 0-16,-5-2-1 0,-8 0 1 16,-4 1 1-16,-9 1-1 0,-10 0 1 15,-6 2-1-15,-7-1 1 0,-4-1-1 16,-6 3-1-16,-2-2-3 0,-4 2-1 0,-2 1 0 15,-5-1-1-15,-5 1 1 0,-3 1 0 16,-8 0 1-16,-10 0 3 0,-5 3 2 16,-10-1 0-16,-10 2 0 0,-4 3 0 15,-7 1 0-15,-8 3-1 0,-3 2 0 16,-11 2-2-16,-3 1-4 0,-1 6 0 16,-8-2-2-16,-8 0-3 0,-2-2-1 15,-1 7-2-15,1-4 0 0,0-2 1 0,-6-5-3 16,-2 3-1-16,7 1 3 0,10-1 1 15,-4-4 2-15,-6 0 1 0,1 1 3 16,4 3 2-16,14-3 2 0,-1-2 0 16,-4-2 1-16,6-1 1 0,16-1 0 15,11-3 1-15,8-2 0 0,5-2 0 16,11 0 1-16,12-1-1 0,14 0-1 16,9-1 0-16,7-1 1 0,10-1 2 0,13-4 1 15,13 0 1-15,16-2 2 0,7 1 0 16,20-1 0-16,13-1 0 0,18 1-1 15,0 1-1-15,8 1-1 0,8 0 1 16,9 0-1-16,-6 1 1 0,-3-3 0 16,1 2-1-16,7-1 1 0,-7 3-1 15,-7-2-1-15,-3 0 2 0,1-1 1 16,-2 5 0-16,-14 0 0 0,-8-4 0 0,-6-5 3 16,-9 2-1-16,-11 1 1 0,-11-3-1 15,-11 0 2-15,-9-1 0 0,-7 2-1 16,-10 1-1-16,-6-1-1 0,-10 1-1 15,-8-2-1-15,-10-1-1 0,-8 0-1 16,-7 1-1-16,-10-1 0 0,-9 2 0 16,-10 2-1-16,-11 1 0 0,-14 1 1 15,-3 4-1-15,-13 1 1 0,-10 4 0 16,-12-2-1-16,0 6-3 0,-6 0 0 16,2 2-2-16,-6-3 1 0,-3 4-1 15,13-2-2-15,2-2-2 0,6-3 1 0,4 0 1 16,12 1-1-16,6-1 0 0,17 0 1 15,5 0 1-15,17 1 2 0,12 1-1 16,15-1-4-16,11-2 1 0,16-2 0 16,18-1 2-16,12-1 2 0,17 2 1 15,16 1 3-15,7 1 5 0,16-1 0 16,13 3 2-16,6 3-2 0,10 0-2 0,-1-3 0 16,9 3-2-16,11 1 1 0,-2 3-1 15,-4-4 1-15,-1 2 1 0,-4 1 1 16,-2 4 0-16,-18-4 1 0,-12-4 1 15,-9 2 0-15,-15-1-1 0,-19-2-1 16,-14-2-6-16,-17-3-3 0,-14 0-1 16,-16-1-9-16,-16-2-7 0,-17 0-6 15,-15-3-8-15,-18 3-7 0,-10 1 37 16,-13 0-104-16,-9 2-71 0,-8 0-185 0</inkml:trace>
  <inkml:trace contextRef="#ctx0" brushRef="#br0" timeOffset="-181818.49">23681 8012 275 0,'10'-2'83'0,"0"1"5"0,-1 1-5 16,-3-4-41-16,0 4-5 0,-4-2-1 0,-1-1-1 16,0 1 0-16,-2-3 2 0,0 1-1 15,-1-1-2-15,-2-1-3 0,-1-1-4 16,-2 3-2-16,-2 0-7 0,-1-3-6 16,-1 1-4-16,-1-2-2 0,-1 1-2 15,-1 1-1-15,0 0-3 0,-1 2 0 16,-3 4 0-16,-3 3-1 0,-2 4-1 15,-1 2-2-15,-1 6-4 0,3 3-13 0,1 7-11 16,4 2-9-16,2 1-6 0,7 0-1 16,6-1 1-16,3-4 5 0,3-4 15 15,7-7 15-15,5-6 16 0,3-3 13 16,3-3 7-16,3-1 8 0,0-5 5 16,2-3 1-16,-5-2-1 15,-2-1-5-15,-1-5-6 0,-3 0-5 0,-2-1-5 16,-2 1-5-16,-4 2-4 0,1 1-2 15,-2 5-2-15,-3 3-1 0,-2 4-5 0,-1 1 0 16,-3 4-1-16,-2 6-3 0,-2 3-6 16,1 0-5-16,-2 5-2 0,2 0-1 15,0 2-2-15,4-4 0 0,6-3 2 16,2-2 7-16,5-2 4 0,5-4 5 16,3-4 4-16,3 0 2 0,2-2 2 15,-1-1 3-15,1-3 3 0,-2 0 0 16,-2-1 1-16,-2-1 2 0,-4 3-1 0,-4 1-2 15,-2 4-6-15,-5 2-2 0,-2 3-1 16,-3 5-4-16,-2 1-5 0,-2 1-4 16,0 2 0-16,-2 1-5 0,1-2 0 15,-1-3-1-15,2-2 2 0,1 0 4 16,2-1 5-16,1-5 7 0,2-2 12 16,1-2 5-16,3-2 5 0,2-3 1 15,2-2 5-15,1-3 0 0,3-1-2 16,5-2-5-16,3-1-6 0,2 2-5 0,1 0-1 15,0 2-2-15,1 4-3 0,-3 3-3 16,-6 4 0-16,-3 8-1 0,-3 2 1 16,-3 2-2-16,-3 2-4 0,1 1-4 15,-2-1 0-15,2 1 0 0,1-3-1 16,3 0-2-16,1-2 2 0,4-2 5 16,1-4 8-16,3-1 2 0,0-4 4 15,0-1 5-15,0-4 6 0,1 1 2 16,-2-3 0-16,-3-1-1 0,0-1 3 0,-2-1-2 15,0-2-3-15,-3-1-2 0,-1 2-2 16,-3 2-2-16,-1 1-3 0,-1 4-5 16,-2 7-2-16,-2 4-1 0,-1 5 0 15,2 3-4-15,0 3-3 0,2 1 1 16,2 1-1-16,3-3 1 0,1-2-2 16,4-1 0-16,4-3 2 0,2-1 4 15,2-4 5-15,2-1 3 0,0 0 2 0,-1-4 3 16,-3-3 2-16,-2 0 2 0,-3-3-1 15,-4 1-1-15,-4-4-1 0,-5-2-2 16,-4 0-3-16,-5 0-3 0,-8 0-3 16,-6 1-3-16,-2 2-2 0,-3 5-7 15,-2 1-9-15,-2 2-14 0,3 4-22 16,3-1-10-16,6 0-94 0,2-2-112 16,10-3-246-16</inkml:trace>
  <inkml:trace contextRef="#ctx0" brushRef="#br0" timeOffset="-181645.12">24822 7684 437 0,'5'-1'127'16,"-3"6"6"-16,0 6-7 0,-1 3-73 16,1 6-16-16,-2 4-1 0,-2 4-5 15,-2 5-10-15,1 1-4 0,0-1-3 16,-1 0-9-16,1-1-9 0,-1-2-17 15,1 1-18-15,2 1-27 0,-2-1-84 16,0 0-109-16,-1-3-239 0</inkml:trace>
  <inkml:trace contextRef="#ctx0" brushRef="#br0" timeOffset="-180969.1">24668 8002 454 0,'2'-27'117'16,"5"4"9"-16,3-1-63 0,4 1-16 16,5-1 1-16,0-2 2 0,3 2-5 15,2 1-10-15,-1-1-7 0,3 3-5 0,-2 3-3 16,-2 2-4-16,0 6-4 0,-1 5-5 16,2 3-3-16,-2 7-2 0,-2 7-1 15,-2 10-1-15,-1 7 1 0,-2 4-1 16,-2 3-1-16,-6 0-3 0,-2 2-2 15,-3-2-4-15,-2-1-2 0,-1-3-2 16,0-3 0-16,-1-3 3 0,3-2-1 16,0-4 4-16,1-5 2 0,2-4 1 0,-2-4 1 15,1-4 2-15,-1-2 0 0,2-4 4 16,2-2 1-16,2 0 1 0,2-3 2 16,1-2 2-16,1 2-1 0,1-1 0 15,1 0-1-15,0 0-2 0,-1 4 1 16,3-1-2-16,-1 4 0 0,1 1-2 15,2 1 1-15,-1 2-1 0,2-2 1 16,-1-1 0-16,1 2 0 0,0-2-1 0,1-2 1 16,-2-4-1-16,-2 0 2 0,-1 0 2 15,-2-1 2-15,-1-1 2 0,-6-5 2 16,0 2 1-16,-3 1 0 0,-2 2-2 16,-2 0-3-16,-4 2-2 0,-3 8-2 15,0 4-2-15,-2 2-2 0,-1 7-1 16,1 0 0-16,3 1-2 0,3 3-3 15,3-4-3-15,8-1-1 0,3 1-1 0,4-2 4 16,4-1-10-16,2-1 2 0,2-2 3 16,0-2 3-16,2-1 2 0,-1-3 0 15,-2-1-1-15,-1-2 11 0,0 1 2 16,-4-1 0-16,-3 0-1 0,-3 1 0 16,-3 0 0-16,-2 0-2 0,-4 1-2 15,-3 0-1-15,0 0 1 0,-2-1 1 16,-2 0 1-16,2 0 3 0,-2-1 0 15,3-2 0-15,1-1 1 0,6 0-1 0,3-4-1 16,6-2-1-16,4 1-3 0,5-2-1 16,7 0-2-16,5-4-5 0,5 2-10 15,6-3-20-15,4 2-17 0,9-3-45 16,7 4-47-16,-2 0-92 0,3-2-190 16</inkml:trace>
  <inkml:trace contextRef="#ctx0" brushRef="#br0" timeOffset="-180452.93">26664 8116 349 0,'2'-22'101'0,"2"2"14"0,1 3-14 16,1 2-45-16,-1 0-2 0,0 8 0 16,-1 6-6-16,-1 6-9 0,-3 9-11 15,-1 6-9-15,-3 7-4 0,-2 7-3 16,0 6-1-16,-1 4-2 0,-1 2-2 16,2-3-4-16,2 1-8 0,1-1-5 15,1-5-15-15,1 0-11 0,0-4-9 0,0-2-11 16,0-4-2-16,1-4-3 15,-1-5-1-15,1-4 7 0,0-5 8 0,1-9 2 16,0-8 10-16,0-6 5 0,0-8 9 16,1-5 12-16,2-8 13 0,-1-9 7 15,3-3 15-15,4-7 12 0,1-1 11 16,2-2 6-16,3 0 1 0,1 4-1 16,2 5 1-16,-1 8-4 0,1 10-11 15,2 7-10-15,3 10-6 0,3 7-5 0,2 6-3 16,2 9-4-16,4 2-2 0,0 7-2 15,-2 1-2-15,-3 0-2 0,-5 1-6 16,-3-1-6-16,-9-3-7 0,-8 0-13 16,-10-5-10-16,-9-1-8 0,-9-2-8 15,-5-3-5-15,-5-1-7 0,-1-3-1 16,1-2-51-16,3-2-64 0,7-3-150 0</inkml:trace>
  <inkml:trace contextRef="#ctx0" brushRef="#br0" timeOffset="-180064.37">26974 8073 254 0,'40'-17'80'0,"0"3"8"15,1 8-10-15,-2 4-22 0,1 11-7 16,-7 5-2-16,-6 5-5 0,-4 1-7 16,-4 4-8-16,-6-3-6 0,-8 2-6 15,-5-4-5-15,-5-3-6 0,-5-4-3 16,-4 2-1-16,-3-5 0 0,0-2 0 0,1-5-1 16,2-2 2-16,2-3-1 0,3-3 0 15,4-3 2-15,3-1 0 0,4-1 1 16,2-2-1-16,6 1-1 0,3-2 1 15,6-1 0-15,3 2 0 0,2 1-1 16,2 1 0-16,3 3 1 0,-2 4 2 16,0 5-1-16,-4 6 0 0,-1 0 0 15,-3 3-1-15,-7 3-1 0,-3 0-1 0,-6 3-1 16,-2-3 0-16,-1-1 0 0,-1 0-1 16,0 0 1-16,3-3-1 0,1-1 4 15,4-3 5-15,5-2 3 0,2 0 4 16,4-4 5-16,2 0 4 0,3-3 6 15,1-3 1-15,-1 0-2 0,-5-3-2 16,-1-3-2-16,-3-2-3 0,-4 0-5 16,-4-2-6-16,-3-2-7 0,-6 0-4 15,-1-3-4-15,-7 4-7 0,-4-1-4 0,-5 3-8 16,-4 1-15-16,-1 4-12 0,0 4-10 16,2 1-90-16,6 4-101 0,9 4-233 15</inkml:trace>
  <inkml:trace contextRef="#ctx0" brushRef="#br0" timeOffset="-179669.91">27976 8112 387 0,'34'3'111'0,"-4"-1"9"15,-4-1-44-15,-8-2-12 0,-4-3-3 16,-8-2-8-16,-8-1-12 0,-9-2-12 16,-7-2-8-16,-6 2-7 0,-5 0-7 15,-7 4-5-15,0 4 0 0,-1 3-2 16,4 0-1-16,5 6-3 0,4-2-4 15,7 3-3-15,7-2-2 0,7-2 0 16,6 1 3-16,6 0 3 0,4-2 4 0,4-1 4 16,3 1 5-16,3-3 3 0,3-3 1 15,-2 2 2-15,0-4 0 0,-2 1 3 16,-1-5 3-16,-4-1 3 0,-4-1 0 16,-2 5-1-16,-4-1-2 0,-4 3-3 15,-4 3-4-15,-4 7-4 0,-3 1-3 16,-3 9-2-16,0 0-2 0,-2 7 0 15,1 5-1-15,3 2-1 0,0 0-4 16,2 3-3-16,0 0-3 0,0 1-5 0,2-4-5 16,-2 0-3-16,0-4-1 0,-3-1-5 15,-1-4-4-15,-2-3 2 0,-3-5 0 16,-2-3 1-16,-4-4-8 0,-1-5-2 16,-1-5-6-16,2-7 149 0,0-3-215 15,4-3-96-15,4-4-273 0</inkml:trace>
  <inkml:trace contextRef="#ctx0" brushRef="#br0" timeOffset="-178899.67">28229 7980 305 0,'26'18'90'0,"-2"3"4"16,0 7-7-16,-3-1-51 0,-2 2-6 15,-5-2-2-15,-1-3-5 0,-2-3-5 0,-3-2-3 16,-3-6-3-16,0-2-1 15,-4-4-1-15,-1-1-2 0,0-2 0 0,-4-4 1 16,0 0 0-16,-1-4 0 0,-2-1 5 16,-2-4 3-16,2 0 0 0,-2-2 0 15,0-3-2-15,4-5-1 0,-1 0-2 16,4-7-6-16,3-1-5 0,3-4-3 16,5 1-2-16,3 2-1 0,5 6 0 15,3 4 1-15,2 3-4 0,5 7-8 0,2 3-7 16,2 1-9-16,2 3-8 15,3 0-11-15,-2 2-11 0,2 2-1 0,-2-2 6 16,-1 3 9-16,-1 0 9 0,-3 0 11 16,-4 2 17-16,-2-2 18 0,-3 1 15 15,-5 1 11-15,-4 0 4 0,-5-3 5 16,-6 1 3-16,-4 0 0 0,-6-2-4 16,-6 0-8-16,-4-2-7 0,-6 3-4 15,-2 2-4-15,-4 0-5 0,-2 2-5 0,2 0-5 16,3 3 0-16,2 2-2 0,7-3-1 15,2 1-5-15,6-3-3 0,9 0 1 16,4 0 1-16,4-3 0 0,7-2 1 16,4 1 2-16,3-1 5 0,2-1 4 15,1-1 1-15,2-1-1 0,0-2 2 16,0 2 2-16,-3-2 3 0,-1 2 0 16,-1-2-1-16,-5 0-2 0,-3 2-2 0,-3 0-3 15,-4 1-5-15,-2 2-2 0,-4 1 0 16,-4 1 0-16,0 3-2 0,-2-1 1 15,1 2-1-15,-1 0 0 0,1-2-4 16,4 2-4-16,2-2-2 0,3-1 1 16,2-1 1-16,5-2 3 0,1-1 1 15,2-1 3-15,2 0 5 0,3-2 3 16,0 1 2-16,2-1-1 0,1 1 1 0,0 2-1 16,-1-2 0-16,0 3 0 0,-4-1-4 15,-4 0-2-15,-2 2-1 0,-4 3-2 16,-1-1 1-16,-4 4 0 0,0 0-1 15,0 2-1-15,0 0 0 0,0 2 0 16,1-3 0-16,2 0-1 0,2-2 1 16,3-1 3-16,2-1 4 0,3-3 5 15,6-2 3-15,6-1 1 0,2 0 0 16,1 0 0-16,3 2-1 0,6 0-2 0,1 4-3 16,4 3-3-16,-3 2 0 0,0 1 0 15,4 3 0-15,-2 1-4 0,-2 4-5 16,1 0-12-16,-4-2 160 0,-4 2-255 15,-2-1-116-15,-6-2-342 0</inkml:trace>
  <inkml:trace contextRef="#ctx0" brushRef="#br0" timeOffset="-177268.2">23816 8939 387 0,'-1'2'94'0,"3"1"7"0,1 3-57 0,2 0-9 16,1 3 0-16,1 1-1 0,1 4-5 16,2 3-4-16,1 2-7 0,0 3-5 15,1-1-4-15,0-1-3 0,0 0-2 16,2-3-1-16,-1-2-1 0,1-4 1 16,-2-2 1-16,-3-2-1 0,0-2 2 15,-4-3 0-15,-2 0 4 0,-5-5 1 16,-3 0 0-16,-3-4-1 0,1-2 1 15,1-5 0-15,0-1-1 0,3-4-2 0,5-4-2 16,7-3 1-16,4 0-2 0,7 0 0 16,4 0-2-16,3 1-1 0,2 3-1 15,0 4-1-15,2 3 0 0,0 4 1 16,-3 5-1-16,0 3 0 0,-2 5 0 16,-1 1-1-16,-4 4-2 0,-4 4-4 15,-3 2-11-15,-5 3-6 0,-3 3-1 16,-3-1-1-16,-2 5 0 0,0-1 1 15,-1 1 4-15,3-1 9 0,0-2 6 0,2-4 1 16,3 0 2-16,2-7 1 0,2-2 2 16,2-4 0-16,4-1 1 0,3-6 0 15,2 0 0-15,2-4 2 0,3-4 2 16,1 0 3-16,-1-3 4 0,1-2 4 16,-4 0 4-16,-1-3 4 0,-4 3 1 15,-4 1 0-15,-2 1-1 0,-3 3-3 16,-3 4-3-16,-2 2-3 0,-4 2-4 0,-2 5-3 15,-5 6-1-15,1 4-2 0,-2 3-2 16,0 3-3-16,-1 5-3 0,3 2-4 16,2 1-6-16,4-2-5 0,3-2-3 15,4-1-2-15,4-2 4 0,4-5 2 16,0-1 5-16,2-4 5 0,0-2 5 16,0-1 3-16,0-4 3 0,-1-2-1 15,0-4 2-15,-2-2 1 0,1-3 2 16,-2 0 1-16,-2-3 1 0,-1-1 0 0,-1 2-1 15,-3 1-1-15,-2 2-2 0,-2 2-1 16,-1 2-3-16,-2 6-2 0,-1 3 0 16,-1 2-1-16,-1 1-1 0,1 3-2 15,0 0 0-15,0 1 0 0,1-2-1 16,1-2-1-16,1-1 1 0,2-2 7 0,2-1 5 16,0-3 2-16,2-3 4 0,1 0 2 15,1-3 3-15,1-2 0 0,3-3-3 16,1-2-2-16,3 0-2 0,-1-4-2 15,2 1-1-15,2-1-2 0,-2 2-1 16,0 4-1-16,-2 2 1 0,-1 5-1 16,-2 4-1-16,-1 5 2 0,-2 5-2 15,-2 7 0-15,-1 0-1 0,-2 4 0 16,-2 0-2-16,1 1-2 0,1-1-1 16,-1-2 1-16,1-6-1 0,-1 0-1 0,3-3 0 15,-2-3 2-15,1-3 2 0,-2-1 1 16,1-6 2-16,1 0 0 0,1-3 1 15,1-4 1-15,3-1-2 0,0-3-1 16,3-2 2-16,3 0-1 0,0-3-2 16,3 2 1-16,1 0 0 0,-1 5-1 15,-1 2 1-15,-3 5-1 0,1 7-1 16,-4 6 1-16,-2 4 0 0,-5 3 0 0,-1 1 1 16,-2 4-1-16,-3 0 0 0,-1-3 0 15,0 1 0-15,-1-4-1 0,-1-2 0 16,1-1 0-16,2-3-2 0,-1-5 1 15,3-2 1-15,-1-3-1 0,3-1 1 16,1-5 0-16,1-2 1 0,3-3 1 16,2-2 0-16,2-1 0 0,1 0 1 15,1-4-1-15,1 4 0 0,0-2 0 16,1 5 0-16,-2 3-1 0,-2 3 0 0,0 3-1 16,-5 8-1-16,-1 2 0 0,-1 6 0 15,-2 2 0-15,-2 1 1 0,1 1 0 16,-1 1 1-16,0-2 1 0,3-1-1 15,1-2 0-15,2-1-1 0,2-3 0 16,2-3 1-16,3 0-1 0,0-5 1 16,-1-5 1-16,2 0 1 0,-2-4 1 15,2-2 0-15,-1 0 2 0,-1-3 0 0,0 1 1 16,-2 2 0-16,-2-1-1 0,-1 2 0 16,-4 2-2-16,-1 4-3 0,-3 2 0 15,-1 3-1-15,1 5 1 0,0 5-1 16,-1 2 1-16,3 3-3 0,1-1-3 15,5 3-4-15,1-2-21 0,2-7-15 16,1 1 2-16,4-5-101 0,3-4-101 16,-2-4-236-16</inkml:trace>
  <inkml:trace contextRef="#ctx0" brushRef="#br0" timeOffset="-177101.65">26011 8750 452 0,'-13'-11'106'0,"8"4"0"16,6 4-42-16,6-2-59 0,6 3-17 16,3 0-8-16,4 0-6 15,3-2-7-15,0 2-15 0,-1 0-31 0,2 6-21 16,0 1-53-16,1 5-109 0</inkml:trace>
  <inkml:trace contextRef="#ctx0" brushRef="#br0" timeOffset="-176721.67">26462 8968 389 0,'17'29'110'0,"1"-1"8"0,-2-1-40 16,-2-3-20-16,1-4-8 0,-3-4-9 16,-1-5-5-16,-3-3-1 0,0-6 0 0,-1-3-2 15,-2-3 0-15,-1-5 1 0,0-5-1 16,-2-2-5-16,-2-3-7 0,0 1-9 16,-1-1-4-16,-1 3-6 0,-1 1-3 15,-1 9-1-15,-1 3-2 0,-2 5 0 16,-2 8 1-16,-1 6-1 0,1 7 0 15,0 9 1-15,-2 4 2 0,2 6-2 0,-1 6-3 16,1 2-2-16,3 0-5 0,-4 2 3 16,-1 0-24-16,-2-1 0 15,-1-2 0-15,-4-2 4 0,0-3 1 0,-7-2 5 16,-2-5-4-16,-3-4 25 0,-2-8 3 16,-1-6 0-16,1-7 4 0,-1-10 3 15,3-5 5-15,3-9 4 0,1-10 5 16,3-6 2-16,5-5 2 0,6-9-2 0,9-1-9 15,9-4-6-15,9 1-4 16,12 6-6-16,11 0-4 0,14 5-5 0,8 8-4 16,8 1 3-16,10 7-8 0,6 1-14 15,4 2-12-15,2 4-9 0,-1 1-86 16,-1 3-94-16,-6-1-217 0</inkml:trace>
  <inkml:trace contextRef="#ctx0" brushRef="#br0" timeOffset="-175795.48">24324 9987 349 0,'9'5'93'0,"0"-3"7"16,-3-1-39-16,0-1-8 0,-2 2-1 0,-2-3 0 15,-3-1-3-15,-1-2-4 0,-2-5-4 16,-4-1-8-16,-2 0-10 0,-4-2-8 15,-5 2-7-15,-3 1-5 0,-3 4-5 16,-2 7-5-16,-1 2-6 0,1 6-11 16,4 1-5-16,3 1-3 0,6 3-3 15,4-1-3-15,7 1 1 0,4-4 4 16,3-1 12-16,7-3 6 0,6-2 4 16,4-1 4-16,4-1 7 0,2-6 5 0,2 1 3 15,1-3 2-15,-1-1 3 0,-4 1-1 16,-3 0 1-16,-5 3-1 0,-2 2-2 15,-6 2-3-15,-2 5-3 0,-4 6-8 16,-4 2-5-16,-2 2-5 0,0-1-2 16,-1 2 1-16,2-2-2 0,1-1 0 15,2-6 6-15,4-1 6 0,2-4 6 16,3-1 6-16,3-6 6 0,6-3 8 0,3-5 4 16,4-3 0-16,4-8 1 15,0-3 2-15,3-6 1 0,1-3-3 0,-2-3-2 16,-1-5 0-16,-1-4 2 0,-2-3 3 15,-4-3-1-15,-6 3-3 0,-2 0-1 16,-4 5-1-16,-6 8 1 0,-3 8-3 16,-5 13-3-16,-2 7-5 0,-4 13-2 0,-3 9-2 15,-4 8-4-15,-2 7-4 16,-3 6-3-16,1 8-5 0,2 3-2 0,4-2-5 16,4 1-4-16,8-1-2 0,6-4 0 15,7-2 2-15,6-5 2 0,4-3 5 16,6-3 4-16,5-5 3 0,2-5 4 15,1-5 1-15,3-6 1 0,1-3-1 16,2-6 3-16,-4-3 0 0,-4-5 2 16,-3-2 0-16,-5-1 0 0,-7-1 0 15,-6 0 0-15,-6 3 0 0,-3 3-2 16,-6 7-2-16,-4 4-2 0,0 5-3 16,-3 5-3-16,0 3-4 0,-1 0-3 0,4 1-1 15,3-1-2-15,4-2 1 0,4-2 3 16,5-2 4-16,5-1 2 0,5-1 2 15,3-1 3-15,2-3 3 0,1-1 4 16,2-3 3-16,-3-1 1 0,-2-4 2 16,-4 0 2-16,-4-2 1 0,-4-4 0 0,-4-4-3 15,-5-4-4-15,-6-3-2 0,-6-4-5 16,-4-4-8-16,-4 1-8 0,-5 4-4 16,-3 3-19-16,-1 3-11 0,0 5-10 15,4 5-8-15,2 4-78 0,5 0-91 16,8 5-204-16</inkml:trace>
  <inkml:trace contextRef="#ctx0" brushRef="#br0" timeOffset="-175386.79">25602 9973 417 0,'36'20'117'0,"-6"-2"2"0,-4 0-48 0,-8-1-28 16,-4-1-10-16,-5-3-11 0,-8-3-12 15,-5-4-4-15,-5 0 1 0,-3-3 2 16,-1-3 2-16,-1-4 1 0,0-2 0 15,1-1-2-15,4-3-3 0,1-2-4 16,4 1-3-16,4-2 0 0,3 2-1 0,5 2 0 16,4 1 1-16,3 3 0 0,4 0 0 15,1 3-1-15,2 5-1 0,0 3 1 16,0 1-1-16,0 0 0 0,-1 2 0 16,1 2 0-16,0 0 1 0,1-1-1 15,-3-4 1-15,-1 0 1 0,-5-1 4 16,-2-1 3-16,-3-4 7 0,-3 0 7 0,-5-4 6 15,-1-1 1-15,-4-2 2 0,1-2 2 16,-2 0-1-16,-3-1-5 0,-1 0-9 16,-1 5-4-16,-1 4-3 0,0 6-4 15,-2 6-4-15,0 4-4 0,1 7 0 16,-1 5-3-16,0 3-2 0,1 4-3 16,-2 2-6-16,-1-2-6 0,0 0-6 15,-2 1-5-15,0-3 0 0,-5-3-1 16,0-1 2-16,-3-5 7 0,0-1 4 15,-3-5-1-15,1-4-3 0,0-2-8 0,0-5-5 16,5-8-14-16,5-6-71 0,7-7-84 16,9-4-182-16</inkml:trace>
  <inkml:trace contextRef="#ctx0" brushRef="#br0" timeOffset="-175117.5">26249 10005 402 0,'15'2'112'0,"-7"0"4"0,-4 3-25 16,-8-4-46-16,-7 0-11 0,-4 2 0 15,-6 0-6-15,-1 1-4 0,-5 0-3 16,0 0-4-16,4 1-3 0,6 2-7 16,4 1-6-16,7 1-6 0,5 3-1 15,8-2-1-15,5 4-1 0,5 3 0 0,3-2-1 16,3 3 1-16,2 2-6 0,-2-1-6 15,-1 2-4-15,-3-3-3 0,-5 0-4 16,-5-3-1-16,-8-4-2 0,-9-1 0 16,-5-1-13-16,-6-6-59 0,-3-1-71 15,-3-6-172-15</inkml:trace>
  <inkml:trace contextRef="#ctx0" brushRef="#br0" timeOffset="-174918.9">26454 9879 599 0,'7'21'141'0,"-2"5"2"15,-3 1-90-15,-1 4-28 0,-3-2-1 16,-1-4-8-16,0-2-10 0,-1-5-4 0,3-3-3 16,1-6-4-16,1-3-5 0,3-4-6 15,0-1-21-15,1-1-14 0,2-2-15 16,1-1-76-16,-2-3-94 0,5 0-209 15</inkml:trace>
  <inkml:trace contextRef="#ctx0" brushRef="#br0" timeOffset="-174284.55">26982 10020 412 0,'7'11'123'0,"-4"-1"4"15,-7-2-30-15,-5-2-40 0,-7-4-15 16,-4 0-7-16,-6-2-11 0,-2 3-8 0,-5 0-5 16,-2 4-3-16,1 0-4 0,3 2-4 15,5 0-6-15,4 1-18 0,6-1-9 16,9-2-3-16,8-1-1 0,8-3 3 15,5 0 2-15,6 2 5 0,5-3 15 16,0-2 9-16,3-1 4 0,0 0 5 16,0-3 2-16,-2 0 3 0,-2-4 7 15,-1-2 7-15,-2-3 7 0,-4-4 2 0,1-7-1 16,-2-4 1-16,-1-4-1 0,-3-7-3 16,0-1-5-16,-1-9-3 0,-2-1-3 15,-1 1-1-15,-3 3-1 0,-1 6 0 16,-3 6-1-16,0 10-2 0,-3 10-2 15,-2 9-3-15,-3 11-1 0,-2 6-3 16,-2 7-4-16,0 8-2 0,-2 5-1 16,0 6-2-16,1 3-1 0,5 0-2 0,4 0-3 15,5-2-1-15,6-3-2 0,5-1-2 16,6-4-1-16,5-1 0 0,1-4 0 16,1-2 1-16,1-6 2 0,-1-4 3 15,1-4 3-15,-2-6 3 0,-3-2 4 16,0-5 5-16,0-1 3 0,-2-4 2 15,-5-3 3-15,-2-4 4 0,-3-3 1 0,-3 0 1 16,-4 0-1-16,-5 0-3 16,-6 3-2-16,-4 6-3 0,-4 6-4 0,-4 5-2 15,0 6-2-15,1 3-1 0,3 5-2 16,5 2-2-16,7 1 0 0,7-1-3 16,8 0-1-16,7-2-2 0,6 1-4 15,5-4-5-15,5-1-1 0,5-2-23 16,3-2-16-16,6 1-8 0,0-5 50 15,0 0-136-15,-1-2-100 0,0-2-237 16</inkml:trace>
  <inkml:trace contextRef="#ctx0" brushRef="#br0" timeOffset="-173831">28353 9762 511 0,'6'4'109'0,"2"4"0"16,-2 3-81-16,-1 5-20 0,-2 4 2 15,-2 4 1-15,-1 8 0 0,-1 5 1 16,0 2 0-16,0 4-2 0,3-1-2 0,2-1-3 15,2 1-4-15,2-3-7 16,0-5-5-16,2-3-3 0,1-4-2 16,0-2 0-16,0-5-1 0,-2-3 2 0,-3-6 5 15,0-2 1-15,-3-4 2 0,-3-6 2 16,-4-7 1-16,-5-2-1 0,-5-8 3 16,-4-4 4-16,-4-7 7 0,-3-2 5 15,-1-1 2-15,0 1 3 0,3-1 5 0,3 4 2 16,5 4-3-16,2 4-2 0,6 5 0 15,6 4-2-15,4 3-2 0,7 3-2 16,5 6-2-16,5 2-1 0,7 4-1 16,7 1-5-16,8 3-1 0,3 2-2 15,4 1-4-15,3-3-8 0,1 1-15 16,0-1-14-16,-4-3-12 0,-3-1-10 16,-2-1-80-16,-3 0-92 0,-5-3-198 0</inkml:trace>
  <inkml:trace contextRef="#ctx0" brushRef="#br0" timeOffset="-172936.16">24001 10884 305 0,'0'1'81'0,"-1"-1"5"16,0 0-40-16,0 0-12 0,0 0-5 15,-1 1-3-15,1 0-4 0,1 0-4 16,-1 1-4-16,1 1-2 0,0 1-1 16,0 0 0-16,1-1 0 0,2 2-2 15,-1-2-1-15,1 0 2 0,1-1 1 0,3 2 2 16,3-2 1-16,1-1 3 0,3 1 1 16,0-2-1-16,3-2 1 0,-1 0-3 15,3-3-2-15,-3-1-3 0,1-1 0 16,-3 1-1-16,-1-2 0 0,-2 2 1 15,-2-2 2-15,-5 1 0 0,-4 0-3 16,-5-1-1-16,-5-1-3 0,-3 3-2 16,-5-1-2-16,-4 3-3 0,-5 1 0 15,-6 5 2-15,0 1 0 0,-1 5 0 0,1 2 0 16,1 3 0-16,5 2-1 0,3 5 0 16,8 0 0-16,2 4-2 0,7 1 1 15,3 2 0-15,8 1 0 0,5-1 1 16,6-3 2-16,6-2 3 0,7 0 3 15,7-4 2-15,5-2 5 0,2-5 1 16,7-3 1-16,1-3-1 0,3-6-3 16,0-4-2-16,1-3-2 0,2-3-4 0,-3-3-5 15,-2 0-5-15,-3-1-4 0,-5-3-3 16,-5 3-3-16,-6 1-12 0,-7 2-18 16,-5-1-10-16,-8 2-11 0,-4-1-76 15,-8 3-93-15,-6 0-207 0</inkml:trace>
  <inkml:trace contextRef="#ctx0" brushRef="#br0" timeOffset="-172760.11">24429 10894 473 0,'-5'0'122'0,"2"0"2"0,4 3-56 16,3 0-14-16,2 4-4 0,1 2-8 16,5 5-10-16,2 2 0 0,3 6-3 15,-2 3-7-15,3 4-9 0,-1 0-9 16,2 2-2-16,0 2-18 0,-2 0-4 0,4-3-24 15,2 0-14-15,3-3-10 16,3-1-45-16,0-4-39 0,9-5-69 0,2-2-154 16</inkml:trace>
  <inkml:trace contextRef="#ctx0" brushRef="#br0" timeOffset="-171950">25249 11023 520 0,'-5'-24'135'15,"0"2"3"-15,-2 2-69 0,-1 3-20 16,-3 3-10-16,-1 3-13 0,-3 3-10 16,0 6-5-16,-1 4-3 0,-4 2-4 15,-2 6-2-15,-4 5 0 0,-2 4-1 16,2 5-1-16,0 1-5 0,2 2-7 16,3 1-8-16,7-3-5 0,6-2-5 15,6-3-1-15,3-4-1 0,4 0 4 16,5-3 6-16,4-3 8 0,3-3 6 0,2-4 5 15,5-3 3-15,-1-3 2 16,2-4 5-16,0-2 5 0,-2-3 4 0,-1-4 4 16,-2 2 1-16,-4-2 2 0,-2 0 0 15,-3-1-3-15,-4 1-3 0,-2 3 0 16,-3 5-2-16,-2-1-2 0,-4 7-3 16,-1 3-2-16,-4 5-1 0,0 3-2 15,0 2-4-15,1 0-4 0,0 2-1 0,3-1-2 16,4 0 0-16,5-3-1 0,2-1 1 15,4 0 1-15,3-2 0 0,5-2 3 16,3-2 1-16,4-2 3 0,1-2-1 16,5-1 0-16,-1-2 2 0,1-1 0 15,1-1-1-15,-1 2 1 0,-4 1-2 16,-3 0 1-16,-4 3-2 0,-6 1-1 16,-2 5-1-16,-5-2-1 0,-5 5-1 15,-3 1 0-15,-3 1 0 0,0 1 1 16,-1 0 0-16,-1-1 3 0,1 0 1 15,0-2 0-15,3-2 0 0,2-1 3 0,2-4 3 16,4 1 2-16,1-4 1 0,4-1 1 16,5-3 1-16,0-4 0 0,2-2-2 15,1 1-4-15,2-3-3 0,-2 2-2 16,-2 2-1-16,-2 1-2 0,-3 4-1 16,-1 1-2-16,-2 5-3 0,-2 3-1 0,-3 2-1 15,1 1-2-15,-1 3-1 0,-1 1 1 16,1 1 2-16,0-2 3 0,3-1 0 15,-1 0 3-15,2-1 1 0,1-4 1 16,1 1 2-16,-1-4 3 0,1-1 1 16,-1-2 2-16,0-4 2 0,1 1 1 15,0-1 2-15,-2 0 0 0,1 0-2 16,-2 3-2-16,-1-1-1 0,0 4-1 0,-2 0-3 16,-1 0-2-16,1 4-1 15,-1-1 0-15,0 3 1 0,2 0-1 0,-2 2 1 16,1-1 0-16,2 0 1 0,1 0 0 15,2-2-1-15,1-2 1 0,3 0 1 16,3-1 0-16,3-2 2 0,1 1 0 16,2-1 2-16,2 0-1 0,-1 0 1 15,0-1-2-15,-2 3 1 0,-3 2-5 16,-2 0-3-16,-1-1-4 0,-5 0-17 0,-2 0-25 16,-1 1 0-16,0-4-107 0,-2-7-108 15,1-3-260-15</inkml:trace>
  <inkml:trace contextRef="#ctx0" brushRef="#br0" timeOffset="-171786.43">26169 10974 527 0,'-8'-13'146'16,"-1"1"-1"-16,2 2-29 0,3 2-69 16,-1 0-30-16,3 1-13 0,-1 1-13 15,1 0-5-15,-2-1-15 0,0 0-14 16,2-1-13-16,1 2-10 0,0-1-72 15,5 4-88-15,-1 3-195 0</inkml:trace>
  <inkml:trace contextRef="#ctx0" brushRef="#br0" timeOffset="-171355.68">26359 11104 380 0,'4'25'105'15,"-1"0"1"-15,-3-4-20 0,-3-1-53 0,-1-3-8 16,-1-3-3-16,1 0-7 0,-2-7-5 15,2-1 4-15,1-3 5 0,2-2 1 16,0-2-3-16,1-2 0 0,2-2-2 0,1 1 1 16,2-3-4-16,2 0-8 0,3-1-4 15,2 0 1-15,3 1-1 0,0 2-1 16,0 1 1-16,0 4 0 0,2 1-1 16,-3 1 0-16,0 4 0 0,0 1-1 15,1 3-1-15,-1-1-3 0,1 1-2 16,2 0-8-16,1-2 0 0,2 1 0 15,0-1 1-15,-1-5 4 0,1 1 3 16,0-4 6-16,0-4 13 0,-4 3 7 0,-1-5 3 16,-1-1 5-16,-2-1 3 15,-4 1 6-15,0 0 2 0,-4 0 0 16,0 2-1-16,-3 2-4 0,-1 3-5 0,-2 2-5 16,-3 6-6-16,0 3-5 0,-1 4-4 15,-3 5-5-15,1 3 0 0,-2 3 0 16,0 3 0-16,-1 2-2 0,0 0 1 15,-2 1-12-15,2-1-3 0,-3-1-6 0,-1 0-6 16,-1-5-5-16,0-1-5 0,-1-4-18 16,0-5-2-16,-2-3-8 0,0-4-26 15,0-7-53-15,3-7-87 0,2-4-179 16</inkml:trace>
  <inkml:trace contextRef="#ctx0" brushRef="#br0" timeOffset="-171189.12">26496 10845 590 0,'4'3'155'0,"-1"5"0"15,1 2-61-15,-1 0-51 0,1 0-20 16,-2-2-16-16,3-1-16 0,-2-3-7 16,3-1-3-16,0-2-14 0,2-2-18 15,2-3-9-15,2 1-86 0,4 1-101 16,2 0-239-16</inkml:trace>
  <inkml:trace contextRef="#ctx0" brushRef="#br0" timeOffset="-170689.24">25455 11726 410 0,'2'-1'106'0,"-1"0"10"15,-2 1-53-15,-2-2-13 0,-4-1-3 16,-3-1-4-16,-3 0 0 0,-2-3-2 15,-5 2-6-15,-2-2-4 0,-3 2 0 16,-1 0-3-16,-4 2-4 0,-2 3-5 16,2 3-7-16,-1 6-4 0,0 6-3 15,-1 1-4-15,4 9-2 0,3 7-1 16,1 4-2-16,2 5-4 0,5 8-6 16,6 1-2-16,8 6-24 0,3-2-19 0,6-1-13 15,8 0-83-15,0-3-103 16,4-4-226-16</inkml:trace>
  <inkml:trace contextRef="#ctx0" brushRef="#br0" timeOffset="-170085.39">24825 12134 463 0,'-3'-23'121'0,"8"3"2"15,7 5-52-15,8 2-26 0,7 6-9 16,8 1-3-16,8 4-9 0,3 1-2 15,7 1-1-15,2 1-3 0,-1 4-4 16,1 0-6-16,-6 0-4 0,-5 2-3 16,-7 3-3-16,-8 1-2 0,-10 2-2 15,-5 1-3-15,-9 3-3 0,-6 3 0 16,-7 1 1-16,-3 2 2 0,-1-1 2 0,1 0 2 16,2-3 4-16,1-2 0 0,6-5 1 15,5-4 0-15,5-4 1 0,4-6 1 16,5-3 2-16,4-4 3 0,4-4 4 15,2-3 5-15,0 0 1 0,1-3 0 16,-1 1 0-16,-4-1 0 0,-5-2-1 16,-3-1-2-16,-7 3-2 0,-4-2-3 15,-10 3-1-15,-6 2-2 0,-5 1-4 16,-6 4-4-16,-5 5-5 0,0 2-3 0,-2 4-4 16,3 1-3-16,4 1-4 0,6 4-1 15,8-2-3-15,6-1 2 0,9 3 2 16,6-3 3-16,6 0 4 0,8 3 3 15,4-1 3-15,4 2 5 0,2 2 3 16,3 0 1-16,1 3 2 0,-1 2 3 0,-2-1 0 16,-3 3 0-16,-2-2 1 0,-5 2-1 15,-5-2 0-15,-4-1-3 16,-2-1-2-16,-3-1 1 0,-2-1 1 0,-1-2-1 16,2-2 2-16,1-2 1 0,0-2 2 15,1-1 0-15,3-1 4 0,0-3 2 16,1-2 2-16,-3 0 3 0,2-1 0 15,-3 0 2-15,-3-3 0 0,-4-2-2 16,-1-1-3-16,-5-3-3 0,-3-3-4 16,-6-1-6-16,-6 1-7 0,-2-1-7 0,-4 3-9 15,-2 3-4-15,-2 2-16 0,-1 2-14 16,0 2-7-16,5 3 28 0,2-3-115 16,8 0-96-16,9-4-236 0</inkml:trace>
  <inkml:trace contextRef="#ctx0" brushRef="#br0" timeOffset="-169901.87">26253 11783 568 0,'14'-14'157'0,"-5"3"7"15,-2 5-54-15,-5 5-36 0,-3 6-23 16,-3 6-14-16,-4 6-12 0,-1 4-6 16,1 6-7-16,-2 3-5 0,1 5-4 15,0 3-3-15,4 0-6 0,0-2-3 16,4 0-16-16,1-2-18 0,2 0-31 15,2-2 119-15,0-6-218 0,2 1-131 16,-4 2-334-16</inkml:trace>
  <inkml:trace contextRef="#ctx0" brushRef="#br0" timeOffset="-169489.77">26148 12083 510 0,'7'-20'135'16,"6"0"2"-16,5 2-48 0,6-1-37 0,3 6-19 15,5 1-7-15,2 5-1 0,3 1-1 16,-1 5-1-16,0 4-2 0,0 7-5 16,-3 1-2-16,-3 8-3 0,-6 7-9 15,-6 5-5-15,-6 4-6 0,-6 4-5 16,-6 4-4-16,-6 4-5 0,-4 1-1 16,-3 1-21-16,-2-2-5 0,0 1 1 15,-1-3 3-15,0-5 3 0,4-4 3 0,1-4 4 16,1-7 22-16,3-4 9 0,0-8 5 15,3-4 5-15,-1-6 7 0,1-6 10 16,1-7 8-16,-1-5 5 0,2-8 3 16,2-6 0-16,0-8-1 0,4-6-2 15,1-5-7-15,2-4-5 0,2-5-3 16,5-1-2-16,2 1-3 0,4 5-2 16,2 8-3-16,3 7-2 0,0 10-3 15,1 7 0-15,1 11-1 0,-2 9 0 16,-1 5 0-16,-1 2-1 0,-2 6-2 15,-3 3-6-15,0 3-9 0,-5 0-6 0,-4 0-13 16,-6-2-18-16,-4 1-10 0,-4-2-9 16,-4-2-5-16,-4-5-8 0,-1 0-11 15,1-4-32-15,2 0-52 0,0-6-124 16</inkml:trace>
  <inkml:trace contextRef="#ctx0" brushRef="#br0" timeOffset="-169170.73">26777 12097 347 0,'25'-9'105'0,"-1"2"11"0,2 5-28 0,-2 4-14 15,-2 3-7-15,0 6-8 0,-5 6-8 16,-2 1-10-16,-1 2-10 0,-6 2-11 16,-2-2-8-16,-5 1-4 0,-4-5-5 15,-4-2-4-15,-1-2-1 0,-1-3-2 16,-1-4-2-16,0-1-2 0,2-3-2 0,2-5-2 16,2-2-1-16,4-3 1 0,1-2 0 15,3-2 2-15,2-3 3 0,3-2 2 16,2 1 4-16,2-1 2 0,2 1 1 15,4 1 1-15,1 2 1 0,1 4 0 16,-3 4 0-16,4 0 0 0,-1 5 0 16,-4 6 1-16,-1 1 2 0,-2 4 3 15,0 5 2-15,-2 0 2 0,-1 2 0 16,-2 0 1-16,1-2-3 0,-1-1-2 16,-2-1-3-16,1-4-6 0,0 0-7 0,-1-5-5 15,1-1-2-15,1-1-24 0,-2-5-15 16,2-3-3-16,0-3-93 0,0-10-100 15,0 1-234-15</inkml:trace>
  <inkml:trace contextRef="#ctx0" brushRef="#br0" timeOffset="-168381.62">27178 11833 445 0,'-2'-1'111'0,"1"5"1"15,5-2-54-15,3 1-30 0,4 0-12 16,3 2-10-16,4-1-4 0,0 0-4 15,1 1-3-15,-1-1-4 0,0 4-2 16,-3 2-1-16,-2 3-1 0,-1 2-1 16,-1 2 2-16,-1 1 3 0,-2 3 3 15,0 2 2-15,-1-2 2 0,-1-2 5 0,-2-4 4 16,1-3 4-16,-1-1 3 0,0-4 4 16,2-7 5-16,-1 0 1 0,3-3 0 15,0 1-2-15,0-2-1 0,2 0-1 16,0 1-3-16,0 2-4 0,0 1-2 15,0-1-2-15,1 4-2 0,0 3-2 16,1 0-3-16,1 2-1 0,0 1-1 0,2 0-1 16,5 1-1-16,0-2 0 15,-2-1 1-15,3-3 2 0,-1-4 2 0,3-2 6 16,-3-4 7-16,-3-1 7 0,1-3 7 16,-2-5 4-16,-2-3 4 0,-2-2 3 15,-2-5-1-15,-1-3-3 0,-2-9-2 16,-2-2-4-16,-1-5-3 0,1-4-1 15,-1-3-3-15,-1 1-2 0,1 6-3 16,-2 7-2-16,-1 6 1 0,-1 11-3 0,-1 9-5 16,-3 11-3-16,-2 11-1 0,-2 7-1 15,1 6-5-15,-3 8-3 0,2 6-5 16,-1 7-5-16,2 5-5 0,2-1-7 16,2 3-6-16,0 0-9 0,1-2-7 15,2-2-7-15,1-5-14 0,0-2-12 16,2-4-8-16,0-7 20 0,0-5-46 15,1-3 3-15,-2-6 10 0,0-5 16 0,-1-4 18 16,1-7 14-16,-2-8-9 0,0-1 62 16,2-7 18-16,0-4 15 0,-2-5 12 15,3-1 10-15,1-3 10 0,0-2 8 16,1-5 1-16,2 4-11 0,1-3-8 16,3 2-7-16,1 2-6 0,3 6-7 15,2 7-6-15,2 3-4 0,1 5 2 16,1 8 1-16,-1 3-1 0,2 1-3 15,1 5-4-15,-1 2-3 0,0 4-4 0,0 1-4 16,-2 1-4-16,-2 4-1 0,-3 4-1 16,-4-1-2-16,-5 0-1 0,-4 1-1 15,-4-1-1-15,-2 2-2 0,-3-1-1 16,1-1 0-16,0 1 1 0,2-1 0 16,1-2 0-16,1 0 0 0,1 0 4 15,2-4-1-15,-1-2-3 0,0 1-2 16,-4-3-4-16,0-2-3 0,-5-2-2 15,-2 0-7-15,-4-2-1 0,-4-2-1 0,-4-4-15 16,-2-1-10-16,-7-4-1 0,-7-4-96 16,-10-2-98-16,-4-6-240 0</inkml:trace>
  <inkml:trace contextRef="#ctx0" brushRef="#br0" timeOffset="-134804.9">22628 4068 232 0,'1'-8'48'0,"4"3"-2"0,0 1-44 16,3-1-6-16,-2 3-1 15,2-1 1-15,-2-1 4 0,-2 2 6 0,-1 0 5 16,-3-1 4-16,-2 1 2 0,-3 0 0 16,-2 3-1-16,-3-1-5 0,-5 4-6 15,-7-1-3-15,-10 0-2 0,-6 3-1 16,-7 6 1-16,-7 0 1 0,-5 8 1 16,-4 6 0-16,2 6 0 0,5 8-4 15,5 9-10-15,1 5-48 0,2 7-50 16,3 7-127-16</inkml:trace>
  <inkml:trace contextRef="#ctx1" brushRef="#br0" timeOffset="-197512.06">25258 11081 0,'0'0'16</inkml:trace>
  <inkml:trace contextRef="#ctx0" brushRef="#br0" timeOffset="-130822.27">24212 5302 319 0,'19'-3'81'0,"4"0"6"0,-1 0-35 0,6 1-19 15,3-4 0-15,5 2 2 16,5 0 2-16,6 0-1 0,2-1-1 0,6 1-3 16,-2 2-6-16,1 2-5 0,0 0-4 15,-1-1-7-15,-7 1-10 0,0 0-11 16,-5 1-7-16,-2-1-6 0,-5 0-6 16,-8 1-7-16,-5 2-9 0,-5 0 200 15,-6 1-265-15,-8-1-99 0,-3 0-311 0</inkml:trace>
  <inkml:trace contextRef="#ctx0" brushRef="#br0" timeOffset="-130007.77">22627 5204 366 0,'1'-1'89'0,"0"1"5"15,0 0-51-15,0 1-17 0,3 1-4 16,-1 3 0-16,-1 2-2 0,2 4-4 15,-1 3-3-15,0 5-3 0,0 1 0 16,1 3-3-16,-1 1-2 0,0 0-5 16,-1 1-4-16,1-3-1 0,-2 0-2 15,0-2-1-15,0-5-2 0,-1-2-1 0,-1-2 2 16,-1-2 0-16,-1-2 0 0,1-4 2 16,0 0 3-16,0-2 6 0,0-1 5 15,1-4 2-15,1-4 3 0,0-3 5 16,2-1 0-16,1-2 0 0,3 1-5 15,2 0 0-15,3 2 0 0,2 3-1 16,3 3-3-16,1 2-2 0,0 6-1 16,1 1-1-16,2 2-1 0,-1 3-2 15,-3 3-1-15,1 0-2 0,-4 1-1 16,-2 0-2-16,-4-1-3 0,-2 1-3 0,-3 2-3 16,-4-2-1-16,-4 1-1 0,-3 0-2 15,-4-3-3-15,0-2-1 0,-2-1-5 16,-2-5-14-16,2-2-29 0,1-4-29 15,1-4-59-15,1-4-127 0</inkml:trace>
  <inkml:trace contextRef="#ctx0" brushRef="#br0" timeOffset="-129754.25">22934 5410 301 0,'17'13'73'15,"1"4"3"-15,-2-2-43 0,2 2-11 16,-2 0-2-16,-1 0-1 0,-2 0-3 15,0-2-5-15,-3-3-3 0,-2-1-3 16,0-4-2-16,-2-1 0 0,-3-2 2 0,-1-1 1 16,-2-4 1-16,-1-5 1 0,0 1 1 15,-3-4 0-15,-2-2 2 0,1-3-1 16,-2-3 0-16,0-1 2 0,2 0 2 16,1 0 0-16,1 0 0 0,4 2-1 15,5 0-2-15,4 1-2 0,1 3-3 16,2 4-3-16,2 1-3 0,3 3-4 15,1-1-8-15,1 4-8 0,0 1-10 16,1 1-20-16,0-2-59 0,-3 1-75 0,3 6-168 16</inkml:trace>
  <inkml:trace contextRef="#ctx0" brushRef="#br0" timeOffset="-129188.36">22342 5633 250 0,'0'-1'72'0,"1"2"9"0,0 1-28 15,-1-1-7-15,0-2 2 0,0 2 3 16,0-1-2-16,-1 1-6 0,0-1-6 16,-2 1-4-16,-3 0-5 0,-2 1-4 15,-5 1-2-15,-5 4-6 0,-5 3-1 16,-8 3-3-16,-2 3-2 0,-4 9-2 0,-6 3-2 15,-6 5-1-15,-1 6-3 0,2 2 0 16,4-2-1-16,-2 4-1 0,5-1 0 16,8-1 0-16,8 2 0 0,4-5-1 15,3-1 0-15,3 1 0 0,6-2 0 16,2-4 1-16,5-3 0 0,5-2 0 16,3-3 1-16,2-1 1 0,6-3 0 15,2-3 0-15,4-1 1 0,0-1-2 16,6-2 5-16,7-3 2 0,8-1 1 0,6-3 2 15,5 0 0-15,5-2 0 0,6-3 1 16,7-2-2-16,2 0-4 0,1-1-1 16,3 1-2-16,1-3-5 0,-2 1-6 15,-5 1-3-15,-6 2-5 0,-10 0-24 16,-12-1-5-16,-10 0-11 0,-10 0 105 16,-8-2-185-16,-9 3-104 0,-7-1-268 15</inkml:trace>
  <inkml:trace contextRef="#ctx0" brushRef="#br0" timeOffset="-128858.75">22648 6224 389 0,'-1'-1'100'15,"0"1"8"-15,0 0-61 0,1 1-7 16,1 2 1-16,1 2 3 0,3 1-5 16,3 1-7-16,2 3-8 0,5 3-2 15,3 1-2-15,0 0-5 0,3 2-4 16,2 0-5-16,-1 3-2 0,-1-2 0 16,-2 0-4-16,-3 0-1 0,-3 2 0 0,-2-2 0 15,-4 1-1-15,-5-1 0 0,-4 3 0 16,-5 1 2-16,-6-2-1 0,-5 1-2 15,-6 2-2-15,-6 1-2 0,-9 0 0 16,-1-1-3-16,-7-2-14 0,-6 0-5 16,-2-2-6-16,1 0-8 0,-1-4-84 15,0-1-92-15,-3-2-208 0</inkml:trace>
  <inkml:trace contextRef="#ctx0" brushRef="#br0" timeOffset="-106942.37">5941 6426 362 0,'8'1'81'0,"1"1"0"0,-4 4-47 16,1 2-28-16,1 2-3 0,0 1-1 15,0 3 1-15,-1 0-2 0,0 2-1 16,1-1-1-16,1-2 0 0,2 0 0 15,2 1 2-15,2-4 3 0,4-1 5 0,4-1 7 16,2-3 4-16,3 1 5 0,5 0 3 16,5-1-1-16,4-1 1 0,6 4-5 15,3 0-4-15,5 0-4 0,4 1-5 16,1 1 0-16,3-1-2 0,2 2-2 16,3-1 0-16,5-2 1 0,1 0 1 15,4 0 1-15,4-4-1 0,5-1 1 16,3-4 0-16,2 0-1 0,1-3-2 0,2-2 0 15,5-1-2-15,1-1 0 16,-1 0 0-16,1 4-2 0,0-3 1 0,4 2 0 16,1-1-1-16,0 4 0 0,-2 0 1 15,0 2-1-15,1-3-1 0,1 2 1 16,-2 3-1-16,0-1 1 0,1-2-1 16,6-1 0-16,1-4 0 0,2 3 1 15,-1-3-1-15,3-2 1 0,3-1-1 16,1 3 0-16,-2 1 1 0,4-2-1 15,0 1 1-15,3-1 0 0,0 3 0 0,2 2 0 16,2-1 1-16,2 2-1 0,1 2 0 16,3 2-1-16,3 2 0 0,0 2 1 15,4-4 0-15,2 1-1 0,5 3 0 16,0-2 1-16,5-1-1 0,2 0 1 16,4-3 0-16,2 0 1 0,-1 0-2 15,0-4 0-15,4 0 1 0,-5 3-2 16,-3-4 0-16,0 0 0 0,-7 2-1 0,1 1 1 15,-6-1 0-15,-5 2 0 0,-6 1 0 16,-5 2-1-16,-10 4 1 0,-4-1 0 16,-9 2-3-16,-10 1-2 0,-11 0-1 15,-9 2-3-15,-8-2-12 0,-9 0-9 16,-10 0-10-16,-11-3-3 0,-7 1-10 16,-8-1 121-16,-7-1-199 0,-10-6-88 15,-6-4-267-15</inkml:trace>
  <inkml:trace contextRef="#ctx0" brushRef="#br0" timeOffset="-105724.84">12881 6657 400 0,'4'-2'99'16,"-3"3"4"-16,-3 1-48 0,0 2-29 0,-1 1-8 15,-2 2-1-15,1 1-2 0,-2 3-7 16,0 0 0-16,0 2 2 0,2 1 3 16,0 5 2-16,0 0 2 0,0 4 3 15,-2 2-1-15,0 2-2 0,-2 3-4 16,0-1-5-16,2 1-3 0,-1 3-1 16,3-3-4-16,3-1 0 0,0-2 1 15,3-2-2-15,2-2 1 0,3-2 0 16,3-5-1-16,4-1 0 0,5-4 1 15,5-1 1-15,4-4 0 0,5 0 0 0,3-3 1 16,4 0-1-16,1-1-8 0,0-2-10 16,-1-3-9-16,2 0-9 0,-4-2-18 15,-1 0 3-15,-5-3-78 0,-1 1-74 16,-4-3-174-16</inkml:trace>
  <inkml:trace contextRef="#ctx0" brushRef="#br0" timeOffset="-105494.83">13318 6948 423 0,'-8'-5'119'16,"3"3"9"-16,3-2-44 0,-1 3-23 15,6-1-6-15,2-1-4 0,5 0-5 16,4 3-10-16,5 0-6 0,6 3-6 16,3-1-5-16,5 3-6 0,-2 3-4 0,2 2-4 15,-4 2-5-15,-1 1-2 16,-6 3 0-16,-6 4-2 0,-5 0 1 0,-3 6 0 15,-8 2-4-15,-7-1-1 0,-7 4-7 16,-6 0-12-16,-6 3-19 0,-5 0-12 16,-6-3-4-16,-5-1-90 0,0 3-97 15,2-4-216-15</inkml:trace>
  <inkml:trace contextRef="#ctx0" brushRef="#br0" timeOffset="-104937.87">14067 6902 405 0,'7'-2'104'16,"-3"4"8"-16,-3-1-55 0,0 3-10 15,-2-1-3-15,-2 2-4 0,-1 3-5 16,-1 2-2-16,0 2-5 0,-2 5-4 16,0 5-4-16,0 5-2 0,2 6-2 0,-1 0-4 15,2 5-4-15,3 6-1 0,2-2 5 16,1 2-20-16,2 2-1 0,1-5-2 15,1-3-4-15,0-2-4 0,-2-8-6 16,0-4-18-16,-1-8 7 0,-2-6-8 16,0-3-7-16,-1-5-1 0,-2-3-3 15,-3-4 0-15,0-5 5 0,-1-4 9 16,-1-5 9-16,-3-8 7 0,2-1 11 0,0-7 15 16,2-5 12-16,0 3 11 0,1-4 8 15,1 1 7-15,2 4 5 0,1-4-2 16,5 10-1-16,2 3 2 0,4 2 0 15,4 5-1-15,4 7-4 0,4 2-2 16,1 6-5-16,1 1-5 0,2 1-9 16,-1 2-6-16,-1 2-5 0,-2 0-4 15,-3 0-5-15,-4 2-3 0,-3 0-3 0,-4 2-1 16,-4 6-3-16,-8 1-9 0,-3 1-7 16,-5 4-6-16,-4 2-6 0,-6 0-8 15,-3 2-22-15,-4-5-54 0,1 0-72 16,-2-4-161-16</inkml:trace>
  <inkml:trace contextRef="#ctx0" brushRef="#br0" timeOffset="-104224.6">14650 7090 364 0,'8'-8'101'0,"-4"-2"10"15,-1 2-36-15,0-3-12 0,-2-2-5 16,-2 4-3-16,-2-2-6 0,0 2-7 16,-2 0-8-16,-3-1-9 0,-3 3-8 15,-1 2-4-15,0 2-4 0,-3 4-2 16,-3-1-4-16,-1 3-1 0,0 1-1 15,0 5-2-15,-3 3 0 0,0 5-4 16,2-1-3-16,1 7-4 0,2-1-3 0,4-1 0 16,2-3 0-16,5-2 0 0,4-3 4 15,4-5 4-15,4-3 6 0,4-4 5 16,2 0 2-16,4-2 3 0,1-3 2 16,2-6 1-16,2 0 0 0,-2-3 1 15,1 0 0-15,-1-3 0 0,-3 0 0 16,0 2 0-16,-2 2-2 0,-4 1-1 0,-3 4-1 15,-1 2-3-15,-3 1-3 16,-1 3-5-16,-2 1-4 0,-1 5-1 0,1-1 0 16,-1 2-1-16,1 1-1 0,0 2 1 15,0 1 0-15,1 2 3 0,1-3-1 16,2-1-1-16,-2 0 0 0,2-2 1 16,2-3 1-16,-2 0 2 0,1-3 1 15,2-2 1-15,1-3 2 0,-1-3 1 16,2-1 1-16,0-1-1 0,1-1 1 15,0-1-2-15,2 0 0 0,-1 2-2 0,0 4-2 16,0 0-2-16,1 6-2 0,-1 4-3 16,1 2-4-16,-3 4-11 0,3 2-6 15,-1 1-2-15,1 0 1 0,-1-1 1 16,-1-1 3-16,-1 0 2 0,0-2 11 16,-3-2 9-16,-1-3 4 0,-3 0 5 15,0-1 5-15,-2-2 10 0,-1-2 8 0,0-3 2 16,-2-3 2-16,-1-1-1 15,2-2-2-15,-1-1-6 0,2-1-10 0,0 0-4 16,2 1-4-16,2 1-3 0,1-1-1 16,2 3-1-16,2 0-5 0,0 0-13 15,2 2-11-15,2-3-10 0,3 2-12 16,-1 1-81-16,1-3-91 0,2 0-200 16</inkml:trace>
  <inkml:trace contextRef="#ctx0" brushRef="#br0" timeOffset="-104000.45">15174 6718 406 0,'-9'-8'117'0,"2"4"9"0,0 0-38 16,0 3-27-16,3 2-3 0,1 1-9 16,1 4-5-16,0 4-8 0,2 5-4 0,2 2-5 15,1 5-4-15,0 3-4 0,0 6-1 16,1 0-3-16,-1-2-7 0,-2-1-11 15,0 1-8-15,1 1-10 0,-1-5-12 16,0-1-3-16,2-1-51 0,-3 0 152 16,2-1-220-16,0-5-116 0,-1-2-304 15</inkml:trace>
  <inkml:trace contextRef="#ctx0" brushRef="#br0" timeOffset="-103782.03">15134 6980 457 0,'8'-6'122'0,"1"2"7"16,1 1-62-16,2 0-11 0,1 1-7 16,2 0-3-16,3 1-7 0,0 2-7 15,0-2-7-15,1 2-5 0,-3 1-5 16,0 1-3-16,-2 0-5 0,-4 1-4 0,1 1-4 16,-2 0-3-16,0 3-1 0,-1-2-1 15,-2 5-5-15,2-1-5 0,-2 1-5 16,1 1-11-16,1-1-14 0,-1 0-11 15,1-1 18-15,1-6-105 0,0 0-94 16,-2-3-221-16</inkml:trace>
  <inkml:trace contextRef="#ctx0" brushRef="#br0" timeOffset="-103623.45">15338 6781 371 0,'-21'-14'92'0,"5"7"1"0,3 2-35 15,2 1-38-15,2 1-14 0,2-4-13 16,3-3-13-16,4 0-14 0,3-3-52 16,4-4-9-16,3-3-55 0,4 0-98 15</inkml:trace>
  <inkml:trace contextRef="#ctx0" brushRef="#br0" timeOffset="-103479.8">15586 6546 404 0,'7'20'102'0,"-1"3"7"15,-1 5-58-15,1 3-4 0,-2 3-7 16,1 4-5-16,-1 3-8 0,1 0-5 0,-1-1-6 16,-1-1-9-16,0-2-14 0,1 0-17 15,-2-5-11-15,-1-3-88 0,-2-1-97 16,-2-3-231-16</inkml:trace>
  <inkml:trace contextRef="#ctx0" brushRef="#br0" timeOffset="-103178.81">15511 6936 479 0,'-1'-12'122'0,"1"3"7"16,3 2-72-16,2-1-7 0,0 0-5 16,4 4-5-16,4-2-9 0,4 2-9 15,1-4-5-15,4 2-7 0,3 1-5 16,4 2-2-16,0-1-2 0,2 2-1 15,-3-1-1-15,-2 1-1 0,0 3-1 0,-1 1-1 16,-4 3-3-16,-2 1-1 16,-5 3 0-16,-1 4-1 0,-3 4 0 0,-5-1 1 15,-2 2 2-15,-3 0 1 0,-1 0 1 16,-2-1-2-16,0-1-6 0,2-2-8 16,0-2-7-16,2-2-8 0,1-2-9 15,3-4-12-15,1-2-73 0,1-4-80 16,0-2-190-16</inkml:trace>
  <inkml:trace contextRef="#ctx0" brushRef="#br0" timeOffset="-103035.18">15813 6752 379 0,'-15'-16'96'0,"4"5"2"16,1 3-53-16,4 4-16 0,-1-1-12 15,4 2-11-15,0 1-7 0,4 0-9 16,1-1-10-16,5 1 49 0,2 2-128 15,2 0-78-15,5 0-215 0</inkml:trace>
  <inkml:trace contextRef="#ctx0" brushRef="#br0" timeOffset="-102544.61">16054 6852 341 0,'3'17'91'0,"0"2"6"16,-1-2-44-16,1 0-7 0,-3-3-4 15,1 0-4-15,-2-2-5 0,1-3-4 0,0-1-4 16,1 0-5-16,2-3-5 0,0-2-1 15,3 2-2-15,1-2 0 0,2-1 1 16,1 0 1-16,1-4 2 0,1 0 2 16,0 0 0-16,-1-3 1 0,0-1 2 15,-2-1 2-15,-3-3 0 0,-1-2 1 16,-3-1-2-16,-3-4-2 0,-4-4-2 16,0-1-4-16,-3-3-5 0,1 5-3 15,-2 5-2-15,1 0 0 0,-1 7-2 16,0 4-1-16,-1 7-1 0,0 5-2 0,-2 2-2 15,1 1-3-15,1 3-4 0,1 0-5 16,5-1-3-16,3-1-1 0,3-2 2 16,4-3 1-16,4-2 4 0,2-2 3 15,4-2 6-15,-1-2 5 0,0-1 3 16,0-3 3-16,-2 1 2 0,-1-1 1 16,-1-4 0-16,-1 0 0 0,-1-1-1 15,0-1-3-15,1 1-2 0,-1 0-3 0,1-1-1 16,-3 6-2-16,1-2-2 0,1 6-1 15,-1 2-1-15,-1 3 0 0,0 3 0 16,-1 3 1-16,0 3-3 0,-2 2 1 16,1-1-1-16,-1 2 0 0,-1 0 1 15,2-2-1-15,0-1 1 0,1 0 2 16,0-2 1-16,3-1 3 0,2-3 0 16,1-1 1-16,1 0-1 0,1-1-4 15,2-2-9-15,2 1-14 0,1-3-14 0,1-1 1 16,-2 0-101-16,3-2-100 0,0-5-232 15</inkml:trace>
  <inkml:trace contextRef="#ctx0" brushRef="#br0" timeOffset="-101819.89">17351 6705 287 0,'6'7'84'0,"-1"-1"6"0,-1 1-28 0,-1 1-8 16,-2-1-5-16,2 1-4 0,-3-1-1 16,-1 1 1-16,-4 1 0 0,0-2-3 15,-4 3-6-15,-3 0-5 0,-3 1-5 16,-4 1-7-16,-2 1-9 0,-1 3-5 15,0 2-3-15,1 1-1 0,3 2-1 16,3 1-1-16,5 2-3 0,4 2-3 16,6-3-1-16,5-1-3 0,4-3 0 0,8-2-2 15,6-2-1-15,4-6 2 0,8-4 1 16,11-5 2-16,5-3 1 0,2-2 1 16,4-3 0-16,1-5 5 0,-1-3 5 15,-3-1 5-15,-9 3 4 0,-9-1 3 16,-5-1 2-16,-8 1 4 0,-8 4 1 15,-7-1-3-15,-8 1-7 0,-5-2-4 0,-3 3-4 16,-5 1-2-16,-5 4-4 16,-3 3-2-16,-2 4 0 0,-1 4 2 0,-2 4 0 15,2 2 2-15,2 1-1 0,4-3-3 16,5 1-3-16,3-1-2 0,6-3 0 16,6-3 1-16,6-1 1 0,2-2 2 15,4-1 3-15,3 0 4 0,2-2 2 16,1 0 3-16,-3-1 2 0,1-1 0 15,-5 1 1-15,-2 0 0 0,-3-1-2 16,-3 2 0-16,-2 1-5 0,-2 2-2 0,-1 1-4 16,0 4-1-16,0 6 0 0,0 5 0 15,0 1-1-15,1 4-1 0,2 3-6 16,2 3-14-16,3-3-13 0,3-4-10 16,5-6-10-16,7-4-11 0,7-4-66 15,4-5-76-15,3-7-159 0</inkml:trace>
  <inkml:trace contextRef="#ctx0" brushRef="#br0" timeOffset="-100993.87">18237 6927 360 0,'-13'-8'96'16,"-4"-1"6"-16,-4 6-47 0,-2 4-10 16,-2 4-11-16,4 5-6 0,1 2-7 15,1 4-6-15,5 2-5 0,4 4-4 16,4-1-1-16,2 0-3 0,2-3-3 0,2 0 0 15,3-1-1-15,4-3-2 0,5-5-1 16,6-1-1-16,2-4 0 0,4-2 1 16,2-3 1-16,1-2 1 0,0-6 2 15,0-2 1-15,-2-7 1 0,-1-2 0 16,-2-1 0-16,-3-3 0 0,-3-3 0 16,-2-4 3-16,-4-4 0 0,-2-4 4 15,-4-6 3-15,-1-5 5 0,1-1 2 0,-1-1 6 16,-1 2 1-16,-1 9 7 0,0 10 3 15,2 8 0-15,-2 8-5 0,0 9-6 16,-1 10-6-16,0 7-4 0,-1 9-8 16,0 6-5-16,-2 9-4 0,1 6 1 15,-2 6 5-15,-1 1-2 0,1 1 0 16,0-5-4-16,1-2-2 0,2-6-3 16,1-2-2-16,3-6 0 0,0-5 0 15,0-3 1-15,0-4 3 0,1-3 3 0,-3-5 1 16,1-3 2-16,0-3 2 0,7-2 1 15,1-4-1-15,-1-4 1 0,2-2-2 16,-1 0-1-16,4 0 0 16,-2 0-4-16,-2 2-1 0,2 4-2 0,2 7 0 15,3 2 1-15,1 6 1 0,2 2 1 16,0 0 0-16,2 3 1 0,-2-1 2 16,-1-2 2-16,-2-2 0 0,1-4 1 15,1-5 0-15,6-2 1 0,4-2 1 16,2-4 2-16,-2-4 1 0,0-2 1 0,-1 0 2 15,-2-1 2-15,-9 0 1 0,-8-1 0 16,-7 1 0-16,-3-1-3 0,-1 0-2 16,-6 2-3-16,-6 2-2 0,-8 4-3 15,-4 5-1-15,-2 3-3 0,2 9 1 16,0 4 0-16,-1 4 1 0,5 3 0 0,9 0 0 16,6-1-1-16,3 0 1 0,4-4 1 15,4-2-1-15,2 0 1 0,2-4 1 16,4-2 1-16,3-3 1 0,4-2 0 15,2-3 0-15,2-1 0 0,0-2-1 16,-4-3-2-16,0 0-1 0,-4-4-1 16,0 0-1-16,-2-3-2 0,-1 1-1 15,0 2-4-15,0 0-1 0,0 0-3 16,0 6-2-16,-4 0-4 0,-3 3 0 16,1 3 1-16,-3 0-2 0,2 3-2 0,1 3-2 15,2 0 1-15,-2 0 4 0,2 1 1 16,0 1 1-16,1-1 2 0,1-3 5 15,2 0 4-15,0-2 1 0,0 1 0 16,-1-2-4-16,-1 1-5 0,-4-2-6 16,-7 1-8-16,-7-2-61 0,-3 1-8 0,-10-2-62 15,-5-3-116-15</inkml:trace>
  <inkml:trace contextRef="#ctx0" brushRef="#br0" timeOffset="-100123.6">19839 6845 331 0,'2'-4'86'0,"-1"2"6"16,0 1-41-16,0-1-14 0,0 2-3 15,-1 2-7-15,0 1-4 0,0 3-3 16,0 6-4-16,0 5-4 0,1 5-2 16,1 5-2-16,0 5 1 0,-1 4-1 15,2 1-6-15,0 1-3 0,1-4-3 16,-1-4-1-16,-2-1 0 0,2-7-1 15,-2-5 1-15,2-5 2 0,-3-5-1 0,1-2-3 16,-1-3-2-16,-2-3-1 0,-2-2 1 16,-2-6 0-16,-3 3 0 0,-3-3 6 15,-3-3 5-15,-3 0 4 0,-2-2 3 16,1 2 1-16,0 0 3 0,3-1 0 16,2 3-2-16,5 3 4 0,1 1 1 0,5 4 0 15,4 1-2-15,4-1-1 16,6 1 1-16,7 1 0 0,6 0-6 0,2 0-2 15,10-2-2-15,8-2-9 0,9 1-12 16,1 0-10-16,2-3-9 0,2-1-11 16,5-4-78-16,-6-2-84 0,-8-1-186 15</inkml:trace>
  <inkml:trace contextRef="#ctx0" brushRef="#br0" timeOffset="-99609.45">20676 6560 339 0,'0'-1'87'0,"0"1"6"0,0-1-47 15,0 0-8-15,0 3-1 0,0-2-1 16,0 2-4-16,0 2-1 0,1 2-3 15,0 4-1-15,-1 4-1 0,0 4-2 16,-1 6-1-16,1 7-3 0,-2 7-5 16,1 3-3-16,0 5-4 0,-1-1-3 15,1 3-2-15,1 1 0 0,0-1-1 16,1-2-4-16,-2-2-2 0,1-3-4 16,0-2-2-16,0-7-2 0,1-4 1 0,1-4 0 15,-1-8 1-15,1-3 0 0,-2-4 0 16,1-4-1-16,-1-2 1 0,1-4 1 15,-2-5 0-15,0-4 0 0,0-2 4 16,-1-3 3-16,-1-2 1 0,1-6 1 16,0 2 0-16,1 0 2 0,1 2 3 15,0 3 1-15,2 4 1 0,2 1 2 16,3 6 0-16,2 3 1 0,2 4-2 0,3 3 0 16,1 4-3-16,4 2 0 15,1 3-1-15,-1 2-1 0,1-2-1 0,-2 1-1 16,-3 1 0-16,-3-4-3 0,-3 0-2 15,-5 2-2-15,-4-2-1 0,-4 1 0 16,-5 1 0-16,-5-3-3 0,-4 1-3 16,-4-3-7-16,-5-4-8 0,-2-1-8 15,-1-5-10-15,0-8-72 0,2-2-79 16,3-9-178-16</inkml:trace>
  <inkml:trace contextRef="#ctx0" brushRef="#br0" timeOffset="-98978.89">21253 7091 264 0,'-12'-6'71'0,"-2"2"7"0,0-2-25 16,1 1-14-16,2-1 0 0,1 5-1 15,2 1 1-15,3 0 0 0,1 6-1 16,3 2-1-16,-1 9-4 0,2 3-4 16,0 5-5-16,1 9-4 0,0 3-5 15,2 5-5-15,1 1-5 0,-1 0-2 0,0 2-2 16,2-2-2-16,-3-2-4 0,0 0-6 16,-1-3-4-16,-1-4-2 0,0-3-3 15,-2-6-2-15,0-3-2 0,-3-7-1 16,-1-5 4-16,-3-7 4 0,-3-7 0 15,0-6 2-15,-2-6 0 0,0-9 4 0,1-6 4 16,-1-6 2-16,4-5 2 16,3-4 4-16,1-6 4 0,6-3 3 15,0 1 4-15,5 2 4 0,1 1 5 0,4 5 3 16,3 4 3-16,5 10 3 0,4 9 0 16,4 5 1-16,6 10-1 0,5 4-4 15,3 7-4-15,1 6-7 0,2 5-4 16,-3 5-3-16,0-2-4 0,-6 1-4 15,-6 2-4-15,-8-1-1 0,-5 0-1 0,-8-1-3 16,-11-3-1-16,-6 2 1 0,-10 0-3 16,-6-2-4-16,-5 1-7 0,-3-7-12 15,-2-2-7-15,0-6-63 0,2-3-20 16,3-7-75-16,2-3-144 0</inkml:trace>
  <inkml:trace contextRef="#ctx0" brushRef="#br0" timeOffset="-98544.83">21457 7080 291 0,'37'13'82'0,"-3"3"4"16,-1 6-19-16,-3 6-32 0,-5 2-8 16,-5 2-7-16,-8 3-5 0,-3-5-6 15,-2 1-4-15,-5-1-3 0,-2-4-2 16,-3-3 2-16,0-5 0 0,-2-5 3 16,2-2 3-16,0-3 4 0,-1-5 6 15,3-3 5-15,-2-6 0 0,0-2-1 16,-1-6-1-16,2-4-1 0,1-5-4 15,2-2-8-15,3-6-3 0,1-1-3 16,5 2 1-16,0 0-3 0,2 5 1 0,0 1 2 16,1 6 2-16,0 5 1 0,1 6 1 15,2 4-1-15,0 5 1 0,2 4-1 16,1 0-3-16,2 3-1 0,0 2-2 16,3-2-1-16,2 1 1 0,3-3 0 15,2 2-1-15,-1-2 2 0,1-1 6 16,0-4 3-16,-4 1 3 0,-4-3 2 15,-3-3 3-15,-5-1 2 0,-6 0 1 0,-3-3-2 16,-3-1-3-16,-4 0-2 0,-5-2-2 16,-3-1-2-16,-3 1-4 0,-4 3-3 15,-5 3-3-15,-3 2-2 0,-6 4 0 16,1 6-1-16,-2 4-1 0,3 3-2 16,1 3-8-16,6 0-12 0,6 4-15 15,7-2-10-15,6 0-8 0,4-1-7 16,8-2-10-16,8-3 180 0,5-4-228 0,8-2-83 15,4-3-274-15</inkml:trace>
  <inkml:trace contextRef="#ctx0" brushRef="#br0" timeOffset="-98178.48">22491 7295 405 0,'9'-4'116'0,"-8"-2"2"16,-6 3-52-16,-7 3-19 0,-6 0-9 15,-3 5-11-15,-6 0-11 0,-5 3-11 16,1 9-3-16,2 0-1 0,4 1-1 15,4 1-3-15,3 0-6 0,7-2-1 16,8 1 0-16,3-9-1 0,5-3 1 16,4-2 1-16,5 0 6 0,2-5 6 15,4-2 3-15,-1-1 2 0,1-1 2 16,0-4 1-16,-1-1 2 0,-1-4-2 16,-1 0 3-16,-1-4 1 0,-2-5 1 15,1-1 1-15,2-7-1 0,-2-2 0 0,-2-6 0 16,0-7-2-16,-3-2 1 0,-1-1 1 15,-2 5 1-15,-2 6 3 0,-2 5 2 16,0 10-1-16,-2 11-4 0,-2 9-5 16,-3 10-2-16,0 9-3 0,-5 9-5 15,-1 10-2-15,-1 7-1 0,0 7 2 16,3 8-1-16,2-1-3 0,5 1-2 0,5-3-5 16,6-5-6-16,6-2-8 0,1-5-9 15,3-3-32-15,2-1-12 0,4-5 37 16,0-4-111-16,1-3-92 0,1-6-211 15</inkml:trace>
  <inkml:trace contextRef="#ctx0" brushRef="#br0" timeOffset="-92370.54">18119 5487 172 0,'-9'-7'39'0,"0"3"1"0,-3 2-20 0,3-1-11 15,1 3-5-15,-2 1 0 0,-3 1 0 16,-1 1 1-16,-1 1 0 0,-1-2 1 16,-2 3 2-16,0-3 0 0,0-1 2 15,3 1 3-15,2-1 3 0,0 0 2 16,6-1 3-16,1 2 1 0,1-4 1 16,3 4-1-16,-1-2 0 0,2 2-3 15,1-2-4-15,0 0-4 0,0-1-4 16,1 2-4-16,-1-1-1 0,2 1-2 15,1 0-1-15,2 1 1 0,3 1 0 0,2 2 1 16,5 1 1-16,6 0 1 0,1 3 1 16,2-2 1-16,7 1 2 0,5-3 1 15,6-3 2-15,6-4 1 0,2-1 1 16,11-1 0-16,17 2-1 0,0-1 0 16,5-2-2-16,13 2-2 0,9 2 0 15,11 3-3-15,-1-4-2 0,4-2-1 0,11-1 0 16,6 7-2-16,-5-4 0 0,-4-2 0 15,2 0 0-15,3 2 0 0,-7-4 0 16,-7 1 0-16,5-3 1 0,-7 5 1 16,-2 0-1-16,-10-2 1 0,-4 0-1 15,-6 2 0-15,-1 3 0 0,-15 1-2 16,-7 0 0-16,-8 0-2 0,-10 1 0 16,-6 2-2-16,-13 1 0 0,-11-1-3 15,-6-2-2-15,-10-1 1 0,-8 2 2 0,-9-4 2 16,-9-1 1-16,-8 4 1 15,-9-6 3-15,-11 3 3 0,-6-1 0 0,-6 0-1 16,-3 2-2-16,-5-2 0 0,-5-1 0 16,-7 2 0-16,0 1 0 0,-4 2 1 15,-4 1-1-15,-5-1 1 0,-7 1 0 16,-1 3-1-16,-3 2 1 0,-7-1-2 16,-6-2 0-16,-8 4 0 0,3 0-2 15,-2-1 0-15,-3-2 1 0,-4 1 0 0,2 2 0 16,9-4 1-16,6-3 0 0,-4 0 2 15,11 2-1-15,7-3-2 0,14-3-1 16,7-2 1-16,2-1-2 0,13-1 0 16,12 0 0-16,10-1 1 0,9 0 2 15,7 0 2-15,8 0 0 0,8 5 2 0,6 1 0 16,3 1-1-16,0 1 1 16,5 3-1-16,4 3 1 0,9 1-1 0,5 0 0 15,7 1 1-15,8 0 0 0,8-1 0 16,10-3 0-16,6-3 1 0,7 1 3 15,1-1 3-15,7-4 2 0,10-2 1 16,11 2 1-16,9 0 2 0,-3-1-1 16,7-4-2-16,16 1-4 0,4 4-1 15,-3 1-1-15,-4-5-1 0,5 1-2 16,6 5 0-16,-4 0-1 0,-4-2 1 0,6 1-1 16,-4 6 0-16,0-2 0 15,-11-3-1-15,-1 0 0 0,-7 3 0 0,-11 4 0 16,-12-2 1-16,-12-4-1 0,-10 4 0 15,-11-1 0-15,-17 0-1 0,-10-3-1 16,-8-1-2-16,-10 0 1 0,-8 2-1 16,-10 0 2-16,-12-2-1 0,-9 1 2 15,-13 0 2-15,-14 0 1 0,-9 2 1 16,-11 1-1-16,-8 1 0 0,-8 3-2 0,-10 1 1 16,-6 0-2-16,-2 3 1 0,-10 0-2 15,-3-3 0-15,-3-1 0 0,-3 2 1 16,2-1-1-16,-4-3 1 0,4 1 1 15,13-1 1-15,0 5 1 0,-1 1-1 16,8 1 1-16,4 2 1 0,16 1-1 16,9 3 1-16,4-4-2 0,15 0-1 15,18-3 0-15,9-3-2 0,17 1-3 0,6-3 0 16,9-1 0-16,8 2 4 16,9-3 2-16,18 0 2 0,12 2 3 0,19-1 3 15,11 0-1-15,7 2-1 0,14-3-2 16,9 2-2-16,4 2-3 0,3-1-2 15,-4-1-1-15,-1-1-3 0,9 0-3 16,-5 2-3-16,-7-2-5 0,-5-2-6 16,-11-1-9-16,-4 3-76 0,-4 0-77 0,-14-2-194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26:40.0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17384 2031 270 0,'-5'3'68'0,"3"-1"6"15,0-4-41-15,0 2-4 0,2 0-2 16,0 2 3-16,3-2 0 0,4 2-2 16,2-1-2-16,9 2 2 0,7 0 4 15,6 0 4-15,4-1 2 0,3-2 0 16,6 1-3-16,4-1-1 0,-1 0-4 0,7-1-7 16,1 2-6-16,8 1-6 0,-2 4-4 15,-6 0-4-15,1 3-3 0,-4 0-2 16,-12-1-3-16,-5 1-19 0,-12 0-12 15,-1-2-10-15,-2-5-12 0,-8-3-41 16,-3-4-35-16,1 0-74 0,-3-5-127 16</inkml:trace>
  <inkml:trace contextRef="#ctx0" brushRef="#br0" timeOffset="316.39">18246 1928 293 0,'-6'7'75'0,"3"-4"8"0,1-2-47 15,2 0-3-15,1 0 2 0,1 0 7 16,3-1-2-16,2 2-6 0,3 0-5 16,2-1-3-16,2 1 0 0,3 2 0 15,3 0-4-15,6-2-3 0,-1 6-3 16,0 1-3-16,4 2-2 0,0 0-4 15,3 1-3-15,-2 0-2 0,-7 4-1 16,-1-4-1-16,-5-2 0 0,-5 2 0 16,-9 2 1-16,-6 0 1 0,-10 3 1 15,-8 2-3-15,-9 0-2 0,-7 2-5 0,-4 1-7 16,-5 0-8-16,-1 0-10 0,-2-4-10 16,-1-1-8-16,5-1-72 0,5-7-80 15,0-3-184-15</inkml:trace>
  <inkml:trace contextRef="#ctx0" brushRef="#br0" timeOffset="1172.46">19069 1804 301 0,'-1'-3'82'16,"-1"-1"8"-16,1 0-41 0,0 2-1 16,0 0 0-16,1 1 3 0,-1 0-1 15,1 0-5-15,0 1-6 0,0-1-4 16,0 0-4-16,0 2-6 0,0 0-7 16,0 2-7-16,4 6-3 0,4 2 0 0,4 5-2 15,1 6-1-15,4 6 0 0,4 3 0 16,-1 2 0-16,1-2-2 0,-2 1-1 15,-2 3-1-15,3-2 1 0,3-4-1 16,3-3 0-16,5 2 1 0,1 0-1 16,0-4 1-16,-3-5-1 0,-1-5 3 15,-3-2 1-15,-4-2 3 0,-7-3 7 16,-3-5 5-16,-1-3 5 0,-3-6 3 16,0-3-1-16,-6-10-1 0,0-7-3 15,-1-2-6-15,1-2-7 0,0-2-3 16,4-1-3-16,0-2-2 0,3 5-1 0,2 2 0 15,1-2-1-15,-2 0-1 0,2 4 0 16,-2 2-1-16,-1 5-3 0,-3 5-3 16,0 3-8-16,-1 4-9 0,-1 2-3 15,1-1-26-15,-1 1-18 0,-1 1 4 16,0 0-95-16,-2-1-103 0,3 1-229 16</inkml:trace>
  <inkml:trace contextRef="#ctx0" brushRef="#br0" timeOffset="1417.06">19841 1822 360 0,'1'3'95'0,"0"-1"10"0,0 2-60 16,0 2-2-16,2 2 2 15,-2 4 3-15,-2 2-7 0,-1 7-11 0,1 4-7 16,0 4-5-16,-1-2-4 0,1-2-3 15,0 5-4-15,1 0-3 0,0-1-3 16,1 0-8-16,0 1-10 0,0 2-6 16,0 1-9-16,0-8-7 0,-1-2-33 15,1-5-41-15,-1-5-7 0,0-7-58 0,2-7-111 16</inkml:trace>
  <inkml:trace contextRef="#ctx0" brushRef="#br0" timeOffset="1617.52">19839 1765 342 0,'1'-12'87'0,"1"5"7"0,1 10-49 15,3 3-2-15,4 4 3 0,4 1 1 16,1 5-5-16,6 7-5 0,2 3-6 0,1-1-8 16,-1 1-5-16,1 0-6 0,-1 2-6 15,3-2-3-15,-6-3-1 0,-1-4-5 16,1-4-7-16,-3-3-10 0,-1-5-11 15,-3-2-12-15,0-5 88 0,0-3-170 16,5-4-96-16,-2-4-249 0</inkml:trace>
  <inkml:trace contextRef="#ctx0" brushRef="#br0" timeOffset="1805.08">20610 1706 343 0,'-9'22'88'0,"-6"0"10"15,-4 4-52-15,-8 2-5 0,-8 3-6 0,-5 4 1 16,1-3-5-16,0-1-9 0,1-2-9 16,2-3-4-16,7-3-5 0,5-2-6 15,5-5-9-15,1-3-8 0,3-2-9 16,4 1-17-16,2-5-66 0,6-4-77 16,3-6-174-16</inkml:trace>
  <inkml:trace contextRef="#ctx0" brushRef="#br0" timeOffset="1981.85">20526 1738 381 0,'-1'17'101'0,"-2"5"8"16,1 7-54-16,0 4-2 0,1 3-1 16,0 1-2-16,3 0-9 0,1-2-8 15,3 3-10-15,3-1-6 0,0-1-6 16,1 1-5-16,0-2-14 0,-1-2-23 15,-2 4-28-15,-3-3-74 0,-6-5-101 16,-4-7-233-16</inkml:trace>
  <inkml:trace contextRef="#ctx0" brushRef="#br0" timeOffset="2239.41">19210 2519 391 0,'34'16'104'0,"11"0"15"16,16 3-61-16,15 0-1 0,11-4-1 16,13 3 0-16,17-3-14 0,-1 0-10 15,3-1-15-15,-4-7-9 0,4-3-3 16,-4-1-1-16,-5-5-1 0,-17-2-22 0,-9-3-18 15,-9-5-98-15,-13-4-109 0,-20 4-273 16</inkml:trace>
  <inkml:trace contextRef="#ctx0" brushRef="#br0" timeOffset="3969.16">4790 5986 304 0,'13'-4'91'16,"-2"-3"7"-16,-4 5-34 0,-1-1 1 15,-3 3 2-15,-1-1-4 0,-1 1-8 16,-1 0-8-16,1 1-7 0,0 0-8 15,0 2-10-15,1 5-7 0,-1 0-6 16,1 6-3-16,2 6 0 0,-1 9 1 16,1 9 0-16,3 10-1 0,2 6 0 0,4 13-2 15,0 7 0-15,1 7 0 16,2 8 0-16,1 6-2 0,0 1 0 0,-3 9-1 16,-1 6 0-16,0 4 1 0,-1 7-2 15,-2 2-1-15,-1 8 1 0,-3 4 0 16,-1 1 0-16,-1 3 1 0,-2 2-1 15,-2 3 1-15,1 1 0 0,-2-1-1 16,-1 3 0-16,-2 1 0 0,-2 4-1 0,-1-2 0 16,-3 4-1-16,-5 0 1 0,0-4 0 15,0 5 1-15,-3-6 0 0,0-5 1 16,0-5-1-16,3-8 1 0,-1-7-1 16,3-6 0-16,3-11-1 0,2-12 1 15,1-10 0-15,-1-10 0 0,4-11 0 16,2-12 0-16,0-11-2 0,1-5 1 0,3-8-1 15,3-5-1-15,5-5 0 16,4-4 0-16,6-3 0 0,5-3 0 0,6-5 1 16,5-3 1-16,6-2 0 0,5-4 1 15,5-4-1-15,8-4 1 0,5-3 0 16,9-3-2-16,5-4 0 0,7 0 0 16,9-1-1-16,8 1 1 0,6-1 0 15,4 2 1-15,8-2 0 0,6 4 1 16,5 1 0-16,-1 1 1 0,4-2-1 15,1 2 1-15,0 0 2 0,-3 1 1 0,2 0 2 16,-4-4 1-16,-2 2 1 0,-6 1 1 16,-6-1 2-16,-4 2-2 0,-10 0 0 15,-11 3-1-15,-7 1-3 0,-11 1 0 16,-8 1-2-16,-11 2-2 0,-9 2 0 16,-9 0-2-16,-5 0 1 0,-7 1-2 15,-5-3-1-15,-3 0 0 0,-4-7 0 16,-3-3 1-16,-2-7-1 0,0-6 2 15,-1-9 4-15,-1-9 3 0,-1-10 3 0,-4-10 3 16,-1-12 1-16,1-12 2 0,-2-13-1 16,-5-12 0-16,0-8-4 0,-1-13-2 15,0-5-2-15,-1-7-2 0,-2-5 0 16,-2-3-1-16,1-1-1 0,-2-3 0 16,-1 3-1-16,2-1 1 0,-2-1 0 15,2 2 1-15,0 0-5 0,-1 3 0 16,3 0-1-16,0 3 1 0,0 1-1 0,4 2-2 15,1 8-1-15,2 7 1 0,1 3 1 16,-1 10-1-16,3 6 1 0,1 14 0 16,0 12 2-16,-3 10-1 0,-3 8 3 15,1 11 0-15,-4 7-1 0,-4 11 1 16,-3 3-1-16,-4 6 1 0,-4 5-1 16,-4 6 0-16,-6 7 0 0,-4 3 0 15,-7 3 2-15,-8 5-1 0,-5 3 2 16,-6 4 0-16,-6 6 0 0,-8 1 1 0,-7 2-1 15,-8 4 0-15,-6 0 0 16,-9 5-1-16,-9 1 0 0,-8-1 0 0,-8 3 0 16,-6 2-1-16,-7 6 0 0,-10 0 0 15,-5-1-1-15,-7 2 1 0,-6 2-2 16,-6 1 0-16,-1 6 0 0,1 4-1 16,2 1-1-16,10 1-2 0,9 5-9 15,11 1-5-15,14-4-19 0,14-5-22 0,16-5-14 16,18-7-86-16,12-1-108 0,20-11-232 15</inkml:trace>
  <inkml:trace contextRef="#ctx0" brushRef="#br0" timeOffset="5131.53">8902 10280 236 0,'3'-3'70'0,"-2"-1"5"0,0 3-15 15,0-1-18-15,0 2-2 0,-1-1 0 16,0 0 0-16,-1 1 0 0,0 0-3 0,-1-1-3 16,0 0-4-16,-2 0-5 0,0 1-5 15,-1 2-6-15,-2-2-4 0,-1 2-2 16,1 0-3-16,0 4-2 0,1 0-2 16,0 4-1-16,3 3-1 0,1 2-1 15,2 5-1-15,1 3-1 0,2 1-1 16,2-1-1-16,2 1-1 0,1-3 0 15,0-2-1-15,3-5 1 0,1-1 0 0,3-3 2 16,-1-2 1-16,3-4 1 0,1-4 1 16,1-2 3-16,-1-5 5 0,0-2 5 15,0-8 6-15,-2-3 4 0,-1 0 4 16,0-3 4-16,-1-4 1 0,-5-2 0 16,0 0-2-16,-3 2-4 0,-4-2-1 15,-3 0-3-15,-5-1-3 0,-3 5-4 16,-3 5-5-16,-5 3-6 0,-4 5-9 15,-4 7-7-15,-2 5-9 0,-5 10-17 0,-1 5-12 16,-1 3-8-16,-1 3-11 0,3 4-72 16,2-5-89-16,5-2-190 0</inkml:trace>
  <inkml:trace contextRef="#ctx0" brushRef="#br0" timeOffset="5843.04">9033 5328 291 0,'1'3'79'0,"0"1"5"0,0 3-44 15,2 2 0-15,-2 1 2 0,0 2-2 16,-2 4-7-16,-2 4-6 0,-2 3-5 15,-3 3-5-15,-4 6-5 0,-2 3-4 16,-5 6-5-16,1-1-2 0,-1 2-4 16,-1-3-1-16,2-3-1 0,1-4-2 15,5-3-1-15,4-9 1 0,1-3-1 16,5-5 1-16,5-3-1 0,6-7 2 0,2-5 1 16,4-5 1-16,5-5 1 0,4-4 1 15,2-1 1-15,2-2 1 16,-1 1 1-16,0 0 0 0,-1 1 0 0,-2 2 0 15,-5 4-1-15,-3 1 1 0,-5 0 2 16,-4 2 5-16,-1 6 3 0,-4 0 3 16,-3 2 1-16,-2 5 3 0,-2 3 3 15,-1 5 1-15,-2 3-2 0,-1 5-3 16,1 6-2-16,-2 3-2 0,1 2-2 0,2 2-4 16,1-1-9-16,1-2-11 0,4-1-10 15,1-7-11-15,5-3-10 0,0-6-80 16,5-4-89-16,5-3-195 0</inkml:trace>
  <inkml:trace contextRef="#ctx0" brushRef="#br0" timeOffset="6249.1">9626 5327 497 0,'-6'-2'119'16,"0"0"4"-16,-4 0-81 0,-3 4-13 16,-6 0-1-16,-3 2 1 0,-3 2-7 15,-1 8-8-15,-3 3-4 0,-1 8-2 0,0 3-2 16,1 9-2-16,4 5-7 0,2 5-7 16,5 0-7-16,6 0-4 0,6-3-5 15,6-3-3-15,7-6 0 0,8-5 3 16,6-8 6-16,2-2 6 0,4-9 5 15,4-4 5-15,1-4 3 0,2-5 2 16,-3-3 1-16,-1-3 1 0,-3-6 1 0,-1-1 4 16,-7-3 4-16,-3 0 5 0,-5 0 5 15,-5 2 5-15,-1 0 3 0,-2 5 1 16,-3 3-2-16,-1 3-6 0,0 5-5 16,-2 5-6-16,0 4-4 0,-1 7-5 15,-1 6-4-15,1 2 0 0,1 2-1 16,-1 1-9-16,2-2-15 0,1-1-10 15,2-6-11-15,0-2-13 0,0-4-79 0,1-4-89 16,-2-1-193-16</inkml:trace>
  <inkml:trace contextRef="#ctx0" brushRef="#br0" timeOffset="6817.26">9521 5641 394 0,'6'-1'102'0,"0"0"6"15,2 0-45-15,3 0-23 0,4-3-3 16,3 1 2-16,3-3-5 0,3-3-5 0,2-3-4 16,3-2-5-16,3-3-4 0,1 2-4 15,3-1-4-15,-2 2-3 0,-1 3-1 16,-2 5-3-16,-1 5-1 0,-4 5-1 16,-3 6 1-16,-4 7-1 0,-4 4 0 15,-4 5-1-15,-3 5 0 0,-4 3-2 0,-3 0-1 16,-3 1-5-16,-2 1-1 15,-3 0-10-15,1-2 1 0,-1-4 1 0,0-4 2 16,2-5 1-16,-1-6 5 0,3-5 13 16,0-5 19-16,1-5 5 0,0-6 2 15,0-3 2-15,4-7 3 0,0-7-1 16,2-9-11-16,3-6-8 0,4-5-3 16,2-2-3-16,4-5-1 0,2 3 1 15,3 5 0-15,1 8 2 0,1 8 0 16,-1 5-2-16,-1 6 0 0,-2 9-2 0,-3 5-2 15,-3 3-3-15,-2 4-2 0,-4 4-4 16,-1 4-3-16,-5 5-2 0,-5 1-2 16,-3 4-2-16,-4 2 0 0,-3 0 1 15,0-2 4-15,-1-2 4 0,1-6 1 16,3 0 3-16,1-6 2 0,5-4-2 16,4-1-1-16,3-3 0 0,6-2 0 0,5 0 1 15,4 1 1-15,7 0 2 16,1 3 3-16,5 4 0 0,0 3-1 0,0 1 1 15,-1 5-1-15,-4 3-1 0,-4 1 0 16,-5 1-3-16,-6 0 0 0,-7 0-1 16,-11 1 1-16,-8-1 0 0,-11-3 1 15,-6 0-2-15,-8-3 3 0,-5 1-1 16,-4-3-2-16,-3-3-9 0,-2-4-19 16,2-4-12-16,0-3 89 0,-3-3-186 0,1-6-114 15,5-4-290-15</inkml:trace>
  <inkml:trace contextRef="#ctx0" brushRef="#br0" timeOffset="18501.52">5927 11708 371 0,'8'-2'96'0,"-2"-2"5"16,0-3-52-16,-1 2-7 0,1 2 0 0,-2-1-4 15,1 5-6-15,0 3-6 0,2 3-4 16,0 5-4-16,2 7-6 0,3 7-3 15,1 4-4-15,1 6-1 0,3 6-5 16,3 0-5-16,-1 1 0 0,2-6-1 0,0-7-2 16,0-4 3-16,-3-7 6 15,1-8 7-15,-3-8 13 0,-1-4 8 0,-1-2 8 16,-2-3 8-16,-1-1 2 0,-1-7-1 16,-2-3-4-16,-2-5-8 0,0-1-7 15,-4-3-8-15,-1-5-6 0,-2-2-9 16,-1 6-9-16,-2-2-8 0,1 3-12 15,0 0-3-15,-1-1-26 0,3 4-16 16,2 0-12-16,4 0-65 0,2 3-8 16,4-1-75-16,4 1-141 0</inkml:trace>
  <inkml:trace contextRef="#ctx0" brushRef="#br0" timeOffset="18985.49">6613 11562 428 0,'3'13'109'0,"-2"1"5"0,2 4-66 15,-2 4-8-15,0 3-6 0,-1 5-8 16,0 5-8-16,-1 3-7 0,0 0-5 0,1 4-3 16,0-1-5-16,0 3-1 0,2-7-1 15,-1-4 0-15,1-5 0 0,1-6 1 16,-1-7 2-16,1-5 10 0,-2-7 5 16,-1-3 8-16,0-3 6 0,-1-5 4 15,-2-4-1-15,1-3-1 0,-1-9-6 16,0-5-4-16,-1-3-8 0,2-3-4 15,0-3-1-15,1 3 2 0,1-1 1 0,1 4 1 16,1 3 2-16,2 5-2 0,-2 6-1 16,1 6-4-16,2 4-2 0,2 11-2 15,2 8-3-15,0 5-5 0,2 3-6 16,-1 4-3-16,1 3-1 0,0-2 0 16,-1-6-1-16,1-1 1 0,0-6 4 15,1-5 5-15,0-3 6 0,3-6 3 16,-1-2 2-16,3-3 3 0,-1-6 3 15,1 0 2-15,0-6 2 0,1-3 0 16,0-1-2-16,1-4-1 0,0 0-2 0,1 3-2 16,1 1 1-16,-1 5-1 0,0 5 1 15,2 6 0-15,0 9 0 0,-1 8 1 16,0 7-1-16,-2 6-1 0,0 8-1 16,0 7-1-16,-4 5-1 0,-2 2 0 15,-2 2-4-15,-1 2-4 0,-4 1-5 16,1-4-11-16,-3-1-22 0,1-3-15 0,-3 0-115 15,-1-2-124-15,-1-2-298 0</inkml:trace>
  <inkml:trace contextRef="#ctx0" brushRef="#br0" timeOffset="21465.12">16968 6202 495 0,'5'17'109'15,"1"-1"1"-15,3-6-71 0,2 8-40 0,1 5-12 16,1 6 2-16,-1 5 1 0,-2 2-1 15,-1 7-2-15,-1 5 6 0,-1 7 7 16,0 11 2-16,2 4 2 0,-2 6 0 16,0 12 2-16,-4 7-1 0,-2 5 2 15,1 5-3-15,-4 4-1 0,-7 5-1 16,-1 3 1-16,-1-2 3 0,0-5 3 16,-4 3 2-16,-3-4 2 0,-2-5 2 15,0-1 0-15,-2-3 1 0,-4 0-4 0,-1 1-2 16,4-4-1-16,1-2-1 0,0-6-2 15,4-8 1-15,5-7-2 0,2-7-1 16,4-9 0-16,0-9-2 0,4-6 0 16,4-6 0-16,2-4-1 0,5-2 0 15,1-7 0-15,7-4 1 0,7 1 0 16,9-4 0-16,7-2 3 0,13 3-4 16,9-6-2-16,12-1 0 0,13-1 0 0,14-3-1 15,8-3 1-15,16-4-4 0,7-5 5 16,12 2 1-16,12-1-1 0,13-2 1 15,8 0 0-15,11-2 1 0,-2-1 3 16,22 2 2-16,8-4 3 0,-3 1 3 16,7-7 4-16,3 3 3 0,5 0 1 15,8 2-1-15,-7-2 2 0,-1-3-2 0,8 1-4 16,-5 4-3-16,3 0-4 0,-7 1-3 16,-1 3-3-16,-4 5-4 0,-6 3 0 15,-7 2-1-15,-8 3 0 0,-12 1 0 16,-9-1-2-16,-8-1 0 0,-12-1-2 15,-9 1-3-15,-12-3-2 0,-7 0-1 16,-13-2-2-16,-11-2 0 0,-10-1 1 16,-9-5 3-16,-11-5 2 0,-8-6 2 15,-10-4 3-15,-5-5 5 0,-6-4 1 16,-6-4-1-16,-7-1 6 0,-8-4-1 0,-4-3 2 16,-4-3-1-16,-5-7-1 0,-4-7 2 15,-1-5 3-15,-2-11-3 0,5-8 0 16,-3-7 1-16,1-11-3 0,6-8 2 15,2-11-2-15,4-8-2 0,4-7-2 16,-1-4-1-16,4-8-2 0,5 1 1 0,0-4-1 16,4 0-2-16,1 6-3 0,0 1 2 15,3 2-1-15,-4 6-2 0,-1 9 0 16,2 12-2-16,-4 7 2 0,-2 9 1 16,-6 10-1-16,-1 9 0 0,-3 10 2 15,-4 5 1-15,-7 9-1 0,-5 10 1 16,-8 4-2-16,-7 6 0 0,-7 6 0 15,-12 3 0-15,-5 5 0 0,-10 1 0 16,-16 1 1-16,-7 4 1 0,-12 4 1 16,-10 2 0-16,-11 1 2 0,-17 3-1 0,-12 5 0 15,-7 0 1-15,-17 1-1 0,-13 4 1 16,-15 3-1-16,-14 5 1 0,-12 2-1 16,-11 1 1-16,-15 4 0 0,-9 6-1 15,-12-5 2-15,-4 5-1 0,-11 1 1 16,-5 2-1-16,-7 5 1 0,-8 3-2 15,-2 1 2-15,-4 4-2 0,-2 3 1 16,-1-6-1-16,-8 7 1 0,6 0-2 16,4-4-1-16,-1 1-1 0,3 0 1 0,6-4 0 15,7 7-2-15,14-4 1 0,3 0 3 16,15 4 0-16,15-2 1 0,16-1 1 16,18 5-1-16,22-5-10 0,22-4-20 15,24-5-13-15,20-6-9 0,25-8-86 16,22-3-97-16,27-12-216 0</inkml:trace>
  <inkml:trace contextRef="#ctx0" brushRef="#br0" timeOffset="21966.95">19680 10262 318 0,'8'3'92'16,"-3"-5"5"-16,1 0-32 0,0-2-14 16,0-1 2-16,-2-2-4 0,-1-2-1 15,1 1-1-15,-2 2 0 0,-2-2 0 0,1 5-3 16,0 0-10-16,1 5-7 15,0 8-7-15,3 6-6 0,-1 8-3 0,3 12-14 16,-2 6-2-16,1 12-2 0,-1 5 0 16,2 4-4-16,-2 2-2 0,1 0-13 15,-2-4-8-15,0-2-13 0,0-4-6 16,0-6-2-16,-3-6 1 0,0-6 3 16,0-7 8-16,0-7 14 0,1-7 6 15,-2-8-2-15,-2-9-64 0,0-11-67 16,1-7-177-16</inkml:trace>
  <inkml:trace contextRef="#ctx0" brushRef="#br0" timeOffset="22158.25">19730 10533 354 0,'-5'-66'112'0,"2"8"10"0,4 6-27 15,3 7-16-15,2 7-8 0,5 7-8 16,2 3-8-16,3 6-8 0,3 7-8 0,0 3-7 16,3 2-7-16,7 7-8 0,2 3-6 15,5 4-5-15,1 5-3 0,-1 0-2 16,0 6-4-16,-2 0-1 0,-6 2-4 15,-5-2-3-15,-10 2-2 0,-7-1-1 16,-5 3 1-16,-6-2-1 0,-9 2-2 16,-8 0 1-16,-8 1-17 0,-5-1-14 15,-2-3-12-15,-4 1 5 0,0-7-93 16,0 1-93-16,4-7-208 0</inkml:trace>
  <inkml:trace contextRef="#ctx0" brushRef="#br0" timeOffset="22350.7">20319 10347 448 0,'24'35'103'0,"-7"11"1"0,-5 3-76 16,-5 6-13-16,-5 0-12 0,-3-1-9 16,-3 2-4-16,-3-4-27 0,-2-7-14 15,-1-5 31-15,3-6-78 0,-1-3-66 16,0-6-151-16</inkml:trace>
  <inkml:trace contextRef="#ctx0" brushRef="#br0" timeOffset="22548.52">20234 10268 445 0,'0'-12'131'0,"1"10"1"0,5 5-10 16,0 6-68-16,5 0-15 0,3 8-13 15,4 5-7-15,2 3-4 0,0 1-1 16,2 6-3-16,2 0-4 0,2 3-3 16,-1-2-6-16,1-4-8 0,2 1-9 0,-2-2-14 15,0-6-12-15,-3-2-12 0,-2-5-15 16,0-3-70-16,-3-3-84 0,-1-4-187 16</inkml:trace>
  <inkml:trace contextRef="#ctx0" brushRef="#br0" timeOffset="22728.46">20928 10122 492 0,'7'3'128'15,"-1"8"4"-15,-3 7-67 0,-3 4-18 16,-5 7-12-16,-5 9-8 0,-7 1-9 16,-4 4-10-16,-7 2-4 0,-4-3-4 15,0 2-4-15,-1-2-8 0,-1-5-13 16,3-2-15-16,3-3-10 0,3-9-19 15,7-4-65-15,1-7-87 0,5-8-180 16</inkml:trace>
  <inkml:trace contextRef="#ctx0" brushRef="#br0" timeOffset="22933.46">20862 10204 427 0,'4'8'117'16,"2"7"5"-16,-3 8-48 0,-1 8-20 15,2 5-8-15,-2 6-8 0,1 7-7 0,-1 5-6 16,-1 2-4-16,1 1-5 0,-1 1-4 16,1-2-3-16,-1-1-7 15,1-5-20-15,0-3 3 0,3-3-15 0,2-5-9 16,2-2-26-16,1-3-15 0,1-4-59 16,0-2-71-16,-2-7-188 0</inkml:trace>
  <inkml:trace contextRef="#ctx0" brushRef="#br0" timeOffset="29200.35">17587 6358 270 0,'0'1'79'0,"1"-1"6"16,1 0-28-16,-4 0-9 0,2 0-8 16,0 1-6-16,0 2-5 0,-1-1-6 15,-1 3-6-15,0 1-3 0,-1 3-4 16,-3 4-1-16,-1 4-3 0,-4 2-2 16,-1 8-1-16,-2 1 0 0,0 7-1 15,0 2 1-15,-2 2-1 0,1-3-1 16,5-2-1-16,3-2 0 0,5-5-1 0,2-6 1 15,1-6 1-15,5-3 2 0,1-2 2 16,2-2 3-16,2-4 0 0,1-1 2 16,2-1-2-16,2 0-1 0,4 1-1 15,3-3-1-15,3 1-3 0,4 1 0 16,1-2-1-16,1 3 0 0,3-2 0 16,0-2 0-16,4-1 0 0,-2 4 0 0,-4-1 0 15,-1 0 0-15,-4 0-1 0,-5-1 1 16,-2 2 0-16,-7 0-1 0,-2-1 2 15,-4-2 0-15,-3-1 4 0,0 0 5 16,-2-1 2-16,-1-5 1 0,1-3 0 16,-1-3 0-16,1-5-2 0,-1-5-4 15,1-6-4-15,3-4-3 0,3-4-1 16,4-6 0-16,6-1 1 0,1-1-1 16,3 1-1-16,1 2 3 0,-1 3 3 0,-2 7 4 15,-5 5 1-15,-8 6 1 0,-2 5 1 16,-4 6 1-16,-3 4-3 0,-6 2-4 15,-6 4-2-15,-9 3-3 0,-3 1-1 16,-8 2 0-16,-9 3 0 0,-12 4 0 16,-4 2-3-16,-1 1-4 0,-1 1-6 15,-1 1-15-15,3-4-12 0,10 0-8 16,12-6-8-16,8 0 46 0,10-4-126 16,10-2-86-16,11-3-212 0</inkml:trace>
  <inkml:trace contextRef="#ctx0" brushRef="#br0" timeOffset="29729.2">18703 6248 389 0,'-2'1'98'0,"0"1"4"15,0 1-49-15,1 0-25 0,-2 2-4 16,-3 5-2-16,1 2-2 0,-3 4-6 15,-2 2-2-15,-4 5-1 0,-3 4 0 16,-3 1-2-16,-2 2-2 0,-3 2-3 16,0 2 0-16,2-1-2 0,3 0-1 15,4-3-2-15,3-3-1 0,7-5-3 16,2-4 1-16,6-5-2 0,1-2 3 0,6-6-1 16,6 0 3-16,7-5 1 0,5 2 1 15,4-2 1-15,1 0 1 0,3-1-1 16,6 0 0-16,5 1 0 0,2 0 0 15,7 0-1-15,0 1 0 0,10-1-1 16,1 1-2-16,-9-1 0 0,-9 1 0 16,-7-1-1-16,-11 1 0 0,-3-1 0 0,-11 0 1 15,-8 0 2-15,-1 0 2 0,-2-2 4 16,-1 2 3-16,-3-4 1 0,-2-2 1 16,0-3 1-16,-2-3 1 0,1-4-1 15,1-4-3-15,0-7 0 0,1-2 1 16,2-2 0-16,4-4-1 0,3-4-1 15,0-2-1-15,1-3-2 0,0 4-1 16,1-1-1-16,-3 5 1 0,-4 6-1 16,-4 2 0-16,-5 5-2 0,-5 6 0 15,-4 6-1-15,-6 3-1 0,-13 7 0 0,-8 4-1 16,-16 5 1-16,-3 5-4 0,-11 5-11 16,-4 0-7-16,3 2-9 0,10-4-8 15,6-3-8-15,21 1-80 0,6-6-1 16,18-1-64-16,10-8-133 0</inkml:trace>
  <inkml:trace contextRef="#ctx0" brushRef="#br0" timeOffset="30387.41">20086 7405 421 0,'5'3'100'0,"0"5"7"16,1 1-46-16,1 1-32 0,0 6-4 15,0 4 0-15,-3 4 0 0,-3 3-4 16,-3 5-6-16,-4 2-4 0,-1 3-3 16,-3 4-5-16,-3-4-2 0,-4 1 0 15,2-1-1-15,3-6-1 0,1-2-1 16,3-5-2-16,4-7 1 0,7-1 0 15,8-5 1-15,4-4 2 0,6-3 0 0,8-3 1 16,6-2 1-16,8 0 1 0,-1-3 0 16,8-1-2-16,7 0 0 0,4 2-2 15,0 1-1-15,1 1 0 0,-3 1-1 16,1 3-2-16,-6 0-2 0,-7 1-3 16,-9 1-3-16,-4 0 2 0,-9-1 0 15,-6 0 0-15,-6 0 2 0,-4-1 7 16,-5-1 9-16,-2-1 8 0,-3-2 5 0,1 0 2 15,-2-4 1-15,1-1 2 0,-1-3-1 16,0-3-2-16,-1-5-3 0,3-6-4 16,2-6-1-16,1-4-1 0,0-6-3 15,2-6-2-15,1-3-4 0,1-3-2 16,-2 3-2-16,-2-1 0 0,0 3-2 16,-3 4 0-16,-4 7-4 0,-2 7 1 0,-8 4-2 15,-8 8-5-15,-12 10-7 0,-11 7-8 16,-13 3-6-16,-19 5 1 0,-8 5-1 15,-13 3 1-15,-7-1 5 0,-6-1 2 16,7 1 3-16,6-1 4 0,13-2-5 16,10-5-82-16,13 1-82 0,18-3-201 15</inkml:trace>
  <inkml:trace contextRef="#ctx0" brushRef="#br0" timeOffset="31046.17">22882 8097 315 0,'-5'-2'92'0,"0"0"8"16,3 2-23-16,1-1-22 0,1 1-4 16,0 1-2-16,2 1-5 0,2 5-7 15,0 2-8-15,2 2-6 0,-2 3-5 16,1 7-4-16,0 3-3 0,-1 5-2 15,-3 1-3-15,-3 2-1 0,0 2-1 16,0 1-2-16,1-5 0 0,-1-3 0 16,1-5-1-16,2-4 0 0,2-2-1 15,2-7 1-15,1-2 1 0,7-3 0 0,4-1 0 16,5-2 1-16,6-1 0 0,3 0 0 16,7 0-1-16,4 2-2 0,0 4-2 15,4 2 1-15,1 2-2 0,1 3 0 16,5 2-3-16,0 4-2 0,-1-3 1 15,0-1 0-15,-3 0 0 0,-4-3-1 16,-4 0 4-16,-3-3 2 0,-9-5 4 16,-6 0 3-16,-3-2 4 0,-7-3 1 0,-4-3 7 15,-3-3 0-15,-3-3 1 0,-1-5-2 16,-3-4-1-16,-1-7-1 0,-2-4 0 16,0-3-4-16,-3-5-3 0,2-5-1 15,-1 0-2-15,0-4-1 0,-1 5-4 16,-3 0-3-16,-3 4-2 0,-5 5-1 15,-10 9-1-15,-12 4-1 0,-9 10-2 16,-9 6-2-16,-10 6-4 0,-7 4-2 16,-5 4-8-16,-7-1-9 0,6 3-7 0,0-1-5 15,7-6-3-15,5-2-1 0,11-4 58 16,6-6-127-16,10-6-76 0,12-8-213 16</inkml:trace>
  <inkml:trace contextRef="#ctx0" brushRef="#br0" timeOffset="31753.46">22975 6153 370 0,'31'4'99'0,"0"-1"6"15,-3 1-34-15,-4-1-31 0,-4 1-3 16,-7 0 3-16,-4 1-1 0,-5 3-5 15,-2 1-4-15,-2 5-3 0,-5 7-3 0,-5 4-6 16,-3 3-7-16,-9 5-4 0,-6 4-1 16,-5 3-3-16,0-2-2 0,1 0-5 15,5-3-1-15,2-3-1 0,9 1-1 16,9-7-3-16,6-5 0 0,3 0 2 16,6-7 3-16,9-3 2 0,6-3 0 15,10-4 1-15,4 1 2 0,8-4 0 0,8 0 0 16,6 0 0-16,5 0 1 0,8 1-1 15,2 2 0-15,5 0 0 0,1 2 1 16,1 0-2-16,-2 4-2 0,-7-1 0 16,-4 3 0-16,-9-2-3 0,-8 1 1 15,-7-3-1-15,-12-1 1 0,-6-2 2 16,-7 0 1-16,-8-4 3 0,-6-1 3 16,-4-3 2-16,-3-3-1 0,-4-3 2 15,-3-4 0-15,-1-4 3 0,-1-4-2 16,1-3 1-16,1-6 0 0,3-5 1 0,4-4-1 15,8-5-1-15,6-4-2 0,6-9-2 16,4-4-2-16,4 0-1 0,1 0-1 16,-1 2 0-16,-1 4 0 0,-4 4 1 15,-6 13 0-15,-3 10 1 0,-7 6-1 16,-6 7 0-16,-9 8 0 0,-9 4-1 16,-13 5-1-16,-15 1 0 0,-11 0 0 15,-14 2 0-15,-11 0 1 0,-10 1 0 0,-11 3 1 16,-3 1 1-16,3 0-3 0,1 0-6 15,7 2-14-15,4 0-13 0,8 1-12 16,14-4-8-16,10-1-87 0,12 0-93 16,11 0-204-16</inkml:trace>
  <inkml:trace contextRef="#ctx0" brushRef="#br0" timeOffset="35789.87">7603 10391 330 0,'-7'0'79'0,"0"0"3"15,7-4-44-15,2-2-19 0,3-2 0 16,1-1 2-16,2-3 0 0,3-2 1 15,0-1 1-15,3-2 1 0,1-1 0 16,3-4 0-16,4-4-1 0,2 2-1 16,7-3-4-16,3-3 0 0,5-1-4 0,7-2-2 15,8-2-2-15,3-2 1 16,6-2-2-16,5 2-2 0,7-2-1 16,7-1 0-16,3-3-1 0,3 4-1 0,3-1-2 15,5 5 1-15,4-3 0 0,1 5 1 16,1 6 2-16,4 1 1 0,6 6 0 15,1 3-1-15,3 3 0 0,-1 4-1 16,3 2-1-16,4 4-2 0,-1 3-1 16,1 0 0-16,3 1 0 0,1 1-1 15,3 2 1-15,0 1 3 0,2-1 2 16,0 1 2-16,2 1 1 0,0-3 0 0,3 1 1 16,-1 1-1-16,-2 0-3 0,1-3-2 15,1 1-1-15,0 2-2 0,-3 1 0 16,0-3 0-16,3-2 0 0,2 0-1 15,-2-1 0-15,3-2 1 0,2-6-1 16,3-8 1-16,2 1-1 0,0-3 1 16,3-7-1-16,4 0-1 0,-1-5-1 15,1-1 0-15,-2 1-1 0,1-6-1 0,-3 0 0 16,-1 1 0-16,-2-2 2 0,-3-2 0 16,-4-1 1-16,-3 0 0 0,-5 2 1 15,-3-2 0-15,-2-1 0 0,-9 0 0 16,-5-1 0-16,-1-1 1 0,-6-1 0 15,-8-2-1-15,-3 0 2 0,-3-2 0 16,-5-1-1-16,0 4 1 0,-5-1 0 16,-1 2 1-16,-2-1-1 0,0 0 1 15,-3 4-1-15,2-2 1 0,1 0-1 0,2 1 0 16,1-2 0-16,4 0-1 0,1 4-1 16,7 2 1-16,1 0-1 0,0 2 0 15,-1-1 1-15,0 3-1 0,0 1 0 16,2-2 2-16,-10 1 2 0,-1-1 1 15,-6 0 1-15,0 2 0 0,-1 0 1 16,-9 1 1-16,-4 5-3 0,3-1-1 16,-3 5-1-16,0 0-1 0,-7 0 0 15,-8 4 1-15,-3 0 1 0,-9-2 0 0,-8 1 1 16,-7 0 1-16,-5-1 0 0,-5 2-1 16,-3-1-1-16,-2 2-1 0,-2 0-1 15,-2-1 0-15,-2 4 0 0,0-3-2 16,0 2 1-16,1-2-2 0,1 0 1 15,0 1-1-15,3-2 0 0,2-1 1 0,0 0-1 16,2 1 1-16,2 2 0 0,-1 2 0 16,0 0-1-16,-1 2 1 0,-2 4-1 15,0 1 0-15,-2 3-1 0,-1-2-1 16,-1 2-1-16,-1 0-2 0,-1 1 0 16,0 0 0-16,-1 0 1 0,1-3 1 15,-1 3-1-15,0-4 0 0,2 1-1 16,-1-3 0-16,-1 0 0 0,2-5 0 0,-2-2-2 15,2-1 2-15,1-2 3 0,0-2 1 16,0 1 1-16,1-1 0 0,-1 6 1 16,0 1 1-16,0 5 0 0,-2 2 2 15,1 4 0-15,-2 0 0 0,0 4-1 16,0 1-2-16,-1 3-1 0,-1 3-1 16,-4 4-2-16,-3 3 0 0,-9 5 0 15,-3 5 3-15,-4 0-4 0,-1 2-1 16,-4 0-1-16,4-1-1 0,2-4 1 0,5-2 0 15,6-4-1-15,2-2 5 0,3-4 0 16,3-3 1-16,2-4 0 0,4 2 1 16,2-5 0-16,2-1 0 0,3-5 2 15,3-5 1-15,3-4 0 0,4-3 2 16,5-6 0-16,5 2-2 0,1-2 1 16,0 1 0-16,3 2-1 0,3 3 2 15,1 6 0-15,-4 4-1 0,-5 2 0 0,-6 6 0 16,1 9-1-16,-4 6 0 0,-4 6 1 15,-4 7 0-15,-3 5-2 0,0 4 2 16,3 2-1-16,1 0-4 0,-1-1-4 16,1-1-12-16,1-3-17 0,0-2-12 15,-1-4-10-15,-2-2-82 0,-3 2-4 16,-8-4-79-16,-8-5-136 0</inkml:trace>
  <inkml:trace contextRef="#ctx0" brushRef="#br0" timeOffset="37247.68">7786 9204 367 0,'7'-8'92'0,"1"0"3"0,1-1-57 16,5-1-11-16,-1-2-4 0,0-1-8 15,1-3-7-15,0 1-4 0,4 0-3 16,-2-2 2-16,3 1 1 0,4-4 1 15,2 0 1-15,6 2 0 0,2-1 1 16,4-1 0-16,1 3-1 0,4 0-1 16,3 2-2-16,3 3-1 0,1 0 1 15,6 2 1-15,3 3 0 0,2 0 1 0,2 3 0 16,0-3 0-16,1 2 0 16,0 2 0-16,1 1-2 0,0-2 1 0,3 3-1 15,1 1 1-15,0 0-1 0,1 1 1 16,2 0 0-16,4 1 0 0,-1 1-1 15,3 1 0-15,1-2 0 0,5 4-1 16,3 0 0-16,3 2-1 0,4-1 0 16,3 0 0-16,3-1 0 0,9 3 0 0,1 1-1 15,5-2 0-15,0-1 0 0,5 2 0 16,2 4 1-16,4-1 4 0,0 0 3 16,4 5 2-16,3 0 0 0,3 2 1 15,3 1 0-15,3-6-2 0,4 4-3 16,1-2-4-16,7-6 0 0,0 0-2 15,7-3 1-15,2 0 0 0,2 0 0 16,5 0 0-16,4 0 1 0,-1 1-1 16,2 1 1-16,3 0-1 0,-3 1 0 0,5 1 0 15,-1-3 0-15,0 5 0 0,4-4 0 16,-1 1-1-16,3-2 2 0,4-3-1 16,-2 2 1-16,-3-3-1 0,1-4 1 15,-3-1 0-15,-4-3 0 0,0-4 1 16,-6 3-1-16,-4-4 0 0,1-1 0 15,-4-2 0-15,1-1-1 0,-2-1 0 0,-4 2-2 16,0-5 1-16,-4-1-1 0,-4 0 1 16,-1 0-2-16,-5 2 1 0,2-1 0 15,-9-2 1-15,-1-2-1 0,3 2 1 16,-1 1 1-16,-13-2 1 0,0-1 2 16,-6 0 0-16,1 1 0 0,-6-1 1 15,-12-2 0-15,-7-6-1 0,-2-1-1 16,-11-3-1-16,-4-1-1 0,-7-4 1 15,-9-1 2-15,-6-2 2 0,-6-1 2 0,1 0 1 16,-7 0 0-16,-4-1 0 0,-5 0-1 16,-3-1-1-16,-2 0-4 0,3 4-1 15,0 0-1-15,2 1-1 0,0 3 0 16,0 1 0-16,2 2 0 0,-2 4 0 16,-7 2 1-16,-2 3-1 0,-7 4 2 15,-6 3 1-15,-4 6-1 0,-2 3 0 16,-5 3 0-16,0 4-2 0,-2-1-3 0,-3 2-1 15,-3 3 0-15,-4-2 1 16,-3 1 1-16,-1 0 1 0,-3 1 1 0,-3 4 3 16,-3-3 0-16,-4 2-1 0,0 3 0 15,-3-1-1-15,1 2 0 0,0 0-1 16,3 0 1-16,1 0-1 0,2 1 0 16,2-4 0-16,5-1-2 0,0-1 0 15,0 0-1-15,2-2 1 0,3-2-2 16,4 0 1-16,3-2-2 0,0 1 1 0,6-3 1 15,1-4-1-15,6-2 2 0,2 0-1 16,3-2 2-16,3 0 1 0,4-4 0 16,4 3 1-16,6 4 0 0,4 1 0 15,-1 2 1-15,2 2-1 0,1 3 1 16,-1 4-1-16,-5 1 0 0,-7 2-1 16,-7 4 0-16,-6 2-1 0,-3 3 0 15,-7 5 0-15,-7 2 1 0,-4 0-3 16,-4 1-2-16,-1-1-10 0,-2 0-13 0,1-1-12 15,-2-3-10-15,1-3 21 0,0 2-111 16,-6-1-95-16,-2-2-215 0</inkml:trace>
  <inkml:trace contextRef="#ctx0" brushRef="#br0" timeOffset="38268.4">7556 8502 355 0,'-3'-2'94'0,"2"0"4"15,3-3-46-15,2-3-16 0,2 0-4 16,5-3-5-16,2-6-3 0,5-1-6 15,3-4 0-15,4 0-2 0,6-5-2 16,7-1-2-16,3-5-2 0,6 0-2 16,7 1-1-16,4 3-3 0,8-3 0 15,3 0 0-15,4 1-1 0,6 3 0 16,7 3-1-16,1-2 0 0,3 2-1 16,2 5 0-16,3 4-1 0,1 4 1 0,0 2-1 15,-3 4 1-15,0 3-1 0,5 1 0 16,-2 4 1-16,2-1-1 0,-3 3 0 15,2 0 1-15,1 4-1 0,4 0 0 16,1-2 0-16,1 0 1 0,1 1-1 16,6 2 0-16,4 2 0 0,1-2 1 0,2 0-1 15,4 3 1-15,4 2-1 0,3 0 1 16,4-1-1-16,4-4 1 0,2 5 0 16,2-3 0-16,4-3 0 0,2-6 0 15,1 1 0-15,2-7 1 0,3 0-1 16,0-5 0-16,5-5-1 0,-1 1 0 15,2-4 1-15,1-4-1 0,0 3 0 16,-3-2 1-16,4-4-1 0,-2 4 1 0,0-2-1 16,-1 0 1-16,2-1-1 0,-6-2 0 15,-2-1 1-15,-2 0-1 0,-5-6 1 16,-4 1 3-16,-3 4-1 0,-4-3 2 16,-1 2 1-16,-3-4 1 0,-5-2 1 15,-1 1-2-15,-3-1-2 0,-3-3 2 16,-6-2-2-16,-7-2 0 0,-3-4 0 15,-2 1 1-15,-4-3-1 0,-6-1 0 0,-5-4 0 16,-4 1-1-16,-3 3-1 16,-5 3 1-16,-5 2-2 0,-4 2 1 15,-4 4-1-15,-6 8 1 0,-5-1-1 0,-5 3 0 16,-7 0 0-16,-5 5 0 0,-5 4 0 16,-4-1-1-16,-5 4 1 0,-3 3-1 15,-2 3 1-15,-4 2-1 0,-1 4 0 16,-3 0-1-16,-1 1-3 0,-1-1-2 15,-1 3-6-15,-2 0-11 0,-1 0-8 0,-1-1-8 16,-3 1-6-16,0 3-6 0,-4-1-9 16,-3-3-67-16,-2 3-70 0,-3-1-175 15</inkml:trace>
  <inkml:trace contextRef="#ctx0" brushRef="#br0" timeOffset="38524.61">16968 6701 322 0,'-4'-2'82'0,"2"2"2"0,2 0-30 16,1-1-28-16,3 4-7 0,3-2 1 0,4 0 4 16,1 1 2-16,4-1 3 0,5 0 1 15,5 0 0-15,3 1-2 0,3 0-5 16,4 0-6-16,3 0-4 0,2-1-4 16,2 1-3-16,-2 1-3 0,2 1-2 15,-5-1 0-15,-4 1-1 0,-5 2-1 16,-5 2-1-16,-9 4 0 0,-6 2 0 0,-10 3 0 15,-11 1 0-15,-9 3 0 16,-6 4 2-16,-4 0-4 0,-4-2-6 0,-1-1-10 16,0-2-9-16,4 0-13 0,4 0-11 15,4-7-67-15,1 2-75 0,2-3-166 16</inkml:trace>
  <inkml:trace contextRef="#ctx0" brushRef="#br0" timeOffset="44042.86">13232 11873 131 0,'-28'103'-131'16</inkml:trace>
  <inkml:trace contextRef="#ctx0" brushRef="#br0" timeOffset="44428.68">13074 12143 416 0,'-2'2'109'0,"2"-4"7"0,0 5-54 16,0-3-11-16,0-1-9 0,0 3-9 16,-1-2-7-16,-1-1-8 0,-1 2-7 15,0-1-6-15,-2 2-4 0,-1 4-2 0,-1 2-1 16,-1 4 0-16,0 4 0 0,0 3 0 15,-1 8 1-15,3 2-1 0,0 2 1 16,2 4-1-16,4 3-6 0,2 2-1 16,3-2-2-16,5-3-1 0,3-6 0 15,5-5 0-15,3-7 4 0,2-6 11 16,2-9 7-16,0-4 5 0,2-9 6 0,-2-4 4 16,-2-7 3-16,-1-3-2 0,-3-6-3 15,-1-2-5-15,-5-1-3 0,-2 1-3 16,-6 1 0-16,-3 1-1 0,-7 3-2 15,-7 2-1-15,-4 2-1 0,-6 2-1 16,-7 2-5-16,-5 6-6 0,-3 4-5 16,-1 3-2-16,-1 3-3 0,3 8-5 15,4 1-13-15,6 5-10 0,9-1-8 16,6 1 116-16,6-2-204 0,12 0-111 0,7-7-290 16</inkml:trace>
  <inkml:trace contextRef="#ctx0" brushRef="#br0" timeOffset="44716.21">13927 12066 515 0,'16'2'130'15,"-7"1"2"-15,-8 4-72 0,-8 3-12 16,-10-1-18-16,-5 7-15 0,-6 1-7 0,-5 6-3 16,-4 1-1-16,1 2-2 0,2-1-1 15,6 1-1-15,6-4 0 0,6-2-2 16,6-4-1-16,8-2-1 0,7-2 1 15,8-3 0-15,8 0 3 0,7 0 2 16,7 3 3-16,7 2 2 0,3 0 0 16,4 1 0-16,-3 1-1 0,-3 0-1 15,-6 1-2-15,-9 0 0 0,-9 0 0 16,-11 1 2-16,-11 2 0 0,-11 1-2 0,-11 1-2 16,-9-1-25-16,-9-3-17 0,-6-2-10 15,-6-4-93-15,-5-6-106 0,-6-9-237 16</inkml:trace>
  <inkml:trace contextRef="#ctx0" brushRef="#br0" timeOffset="45800.14">12342 10014 399 0,'1'2'111'0,"2"5"10"0,0 4-30 16,2 5-36-16,0 8-9 0,1 7-4 0,-1 6-4 15,0 8-12-15,-1 6-10 0,-2 6-7 16,0 9-4-16,1 7-2 0,-1 4 0 16,-1 5-1-16,0 1 0 0,0 3-2 15,1-2-2-15,-1-4-1 0,2-5-2 16,-2-7 1-16,1-7-1 0,-1-4 0 15,1-9 2-15,0-5 0 0,0-7 2 16,1-7 0-16,0-6-3 0,0-6-1 0,3-6-2 16,-1-2 0-16,4-3 0 0,3-1 0 15,4-3 2-15,7 2 2 0,6 1 2 16,7 0 3-16,6 2-1 0,6 0 1 16,9 3 0-16,8 1-1 0,7 0 0 15,8 2 0-15,4 2-2 0,9-3 1 16,5 0-1-16,6-5 0 0,1 1 1 0,0-4-2 15,2-7 4-15,3-5 0 0,-2 1 5 16,-1-5 2-16,-5-2 2 0,0-5 3 16,-2-1 3-16,-2 0 1 0,-7 1 1 15,-5-2-5-15,-6-2 1 0,-8 3 0 16,-8 3-3-16,-10 0-1 0,-10 5-3 16,-9 0-1-16,-8 6-1 0,-7-1-2 15,-6 4-1-15,-7 1 0 0,-6-1 0 16,-5-2-1-16,-5 0 0 0,-5-3 0 0,-3-2 0 15,0-4 0-15,-4-4-1 0,0-5 0 16,1-1 0-16,-2-10 0 0,4-5 0 16,1-9 0-16,-1-7-1 0,1-11 0 15,2-10 1-15,1-8-1 0,2-7 0 16,3-7 0-16,2-2 1 0,3-2-1 16,2 3 2-16,1 5 0 0,3 8 1 15,0 11 1-15,2 9 1 0,0 9-1 16,-1 12 1-16,1 8-1 0,0 11 1 0,-2 5-1 15,0 6 1-15,-2 5 0 0,0 3 1 16,0 5 0-16,-1 1-1 0,-2 2-1 16,-2 0-1-16,-4 1-1 0,-4 3-1 15,-5 0 0-15,-5 1 1 0,-5 1-1 16,-6 0 2-16,-6-1-1 0,-6-1 0 16,-7 0-1-16,-5 3 0 0,-11 0-3 15,-10-2-4-15,-9 2 0 0,-8 3-1 0,-10 3-3 16,-10 0-1-16,-10-1-1 0,-6 6 1 15,-8 0 1-15,-5 5 1 0,-3 0-1 16,-1 7-2-16,3-1-3 0,4 1-2 16,9-4-4-16,11 3-5 0,12-4-16 15,12-2-14-15,17-8-4 0,16-3 156 16,13-2-238-16,15-6-111 0,17-5-307 16</inkml:trace>
  <inkml:trace contextRef="#ctx0" brushRef="#br0" timeOffset="46478.86">15270 11191 488 0,'5'14'127'15,"1"2"2"-15,-1 3-68 0,-3 6-19 16,0 5-6-16,-3 4-8 0,-1 7-11 15,-2 3-8-15,0 1-4 0,1 3-3 16,2-1-4-16,0-1-2 0,-1 0-12 0,2 0-5 16,0-6 0-16,0-2 0 0,2-6 1 15,-2-5 3-15,1-4 2 0,0-10 12 16,1-5 8-16,-2-4 3 0,-1-4 0 16,-2-6 0-16,-3-8 1 0,-1-5-1 15,-1-8 2-15,-3-9 0 0,-1-10-3 16,1-7 5-16,1-10 1 0,1-1 3 15,1-2 3-15,5 0 4 0,3 5 0 16,3 5 1-16,5 7-2 0,3 12-1 0,3 8-3 16,4 7-6-16,2 11-4 0,0 4-2 15,3 7-3-15,1 4-3 0,1 4 0 16,-2 4-5-16,-3 1-4 0,0-1-5 16,-3 1-3-16,-6 3-2 0,-6 2 1 15,-5-3-2-15,-7-1 3 0,-6 1-11 16,-5-2-9-16,-6 0-8 0,-2-2 91 15,-3-5-184-15,1 3-109 0,4-2-282 16</inkml:trace>
  <inkml:trace contextRef="#ctx0" brushRef="#br0" timeOffset="47254.53">15708 11449 355 0,'21'-9'114'0,"-5"-2"6"0,-3-2 1 0,-3-1-63 16,-4-3-8-16,-3 2-8 0,-4 0-7 16,-4 1-7-16,-4 0-7 0,-3 1-4 15,-3 4-6-15,-5 6-1 0,-3 2-2 16,-2 8-3-16,-3 2-5 0,2 3-2 16,2 4-1-16,2-2-1 0,5-1-1 15,6-1-2-15,4-3 0 0,8-4 1 16,5 0 3-16,5-4 4 0,2-1 1 15,3-3 1-15,2-2 4 0,0 0 2 0,0-2 0 16,-2 0-1-16,-3-1-1 0,0 1-1 16,-5 1-1-16,-1 0 0 0,-2 4 0 15,-2-1 0-15,-3 1-2 0,-2 3 0 16,-1 2-1-16,-1 5-1 0,-3 1-1 16,1 4-1-16,-1 1-2 0,2 2 1 15,0 0-1-15,4-4-2 0,2 0 0 16,2-5 1-16,4-3 0 0,2-2 3 0,2-3 2 15,2-5 2-15,1 0 3 0,0-3 0 16,2-1 2-16,-1 1-2 0,-1 0-1 16,-1 3-1-16,0 3-1 0,-3 3-2 15,0 1-1-15,-2 4 1 0,0 7-1 16,-1 3 0-16,2 2-3 0,0 5-3 16,-1 1-1-16,1 2-3 0,2-2-1 15,0 0-5-15,1-4-4 0,0 1-2 16,0-5 1-16,1-1 2 0,-1-4 1 0,-1-1-2 15,-2-5-1-15,0-1 4 0,-2-3 3 16,-2-5 2-16,0-4 0 0,-1-3 1 16,0-4 3-16,3-6 5 0,1-1 1 15,1-1 1-15,3 2 2 0,2-3 6 16,1 0 5-16,1 2 5 0,1 4 3 16,-2 0 3-16,-2 2 3 0,-1-1-1 15,-3 5 0-15,-3 2-3 0,-5 0-2 0,-6 0-2 16,-3 0-3-16,-4-1 0 0,-6 0-3 15,-3 1-1-15,0 1-3 0,-3 2-1 16,0 5-1-16,1 2-1 0,0 5 0 16,0 5-2-16,2 4-3 0,-2 6 0 15,4 4 0-15,3 7-2 0,4 1 0 16,2 7-1-16,6 3-1 0,4 2-3 0,4 2-2 16,3 1-2-16,1-2-6 0,-2 1-9 15,1-2-9-15,-4 1-5 0,-2 0-1 16,-5 0-6-16,-3 1 0 0,-2 2-4 15,-4 0 2-15,-4 0 4 0,-5-1-7 16,-7 5 1-16,0-3-48 0,-7-2-60 16,-6-5-128-16</inkml:trace>
  <inkml:trace contextRef="#ctx0" brushRef="#br0" timeOffset="47561.59">15494 12418 183 0,'-30'0'150'0,"7"-8"-19"0,7-11-52 0,6-7-34 16,5-8-12-16,12-6-11 15,9-3 0-15,9-2-3 0,10-1-2 0,8 2 0 16,7 1 0-16,6 0-1 0,3 3 1 15,2 4-3-15,4-1-2 0,1 2-2 16,0 1-3-16,1 0-3 0,-4 1-2 16,-3-1-1-16,-6-2 5 0,-6 1 6 0,-7 3 7 15,-8 0 4-15,-5 1 7 0,-9 5 5 16,-5 2 5-16,-8 0-3 0,-6 1-3 16,-5 2-1-16,-5 2-2 0,-6 5-3 15,-2 4-3-15,-5 6-3 0,-2 8-3 16,-2 8-3-16,1 10-4 0,-1 8-4 15,1 7-4-15,3 3-1 0,8 2-2 16,7 1-2-16,8-3-2 0,8-4-3 16,9-4 2-16,8-8-14 0,6-6 0 15,7-6-6-15,3-4-9 0,4-5-18 16,5-9-17-16,0-5 12 0,3-6-106 0,1-7-116 16,1-6-256-16</inkml:trace>
  <inkml:trace contextRef="#ctx0" brushRef="#br0" timeOffset="47839.68">17475 11370 363 0,'-6'3'96'0,"-2"-1"7"15,3 0-36-15,-2-1-19 0,1 1 0 16,0 3-3-16,0 5-1 0,-1 3-1 16,2 8-2-16,0 7-4 0,3 5-7 0,0 6-6 15,0 5-4-15,0-1-8 0,-1-1-11 16,0 3-9-16,-2-2-6 0,-2-5-6 16,-1-3-14-16,0-1-13 0,-1-3-8 15,-1-2-5-15,2-5-76 0,0-5-90 16,-1-7-196-16</inkml:trace>
  <inkml:trace contextRef="#ctx0" brushRef="#br0" timeOffset="48045.81">17062 11436 502 0,'0'-23'133'16,"6"3"6"-16,7 5-65 0,6 1-10 15,4 5-9-15,3 0-14 0,6 3-10 16,3 3-4-16,4 2-5 0,4 1-6 15,4 2-6-15,3 0-7 0,0 1-9 0,3-1-10 16,-1 2-6-16,0 1-22 16,-3 0-16-16,-4 2-11 0,-5 2-5 0,-2 7-10 15,-4 2-58-15,-3 4-79 0,-3 6-146 16</inkml:trace>
  <inkml:trace contextRef="#ctx0" brushRef="#br0" timeOffset="48706.6">17962 11803 393 0,'-6'3'118'16,"-1"-2"9"-16,0 0-33 0,-2-3-20 0,-4-3-8 16,-1-3-9-16,-1 1-10 0,-2-1-14 15,0-2-9-15,-1 0-10 0,2 3-10 16,0 3-6-16,-1 4-3 0,1 3-4 16,-1 6-2-16,2 1-2 0,2 0-2 15,3 1 1-15,3 2-1 0,3-5-2 0,5-2 4 16,3-3 2-16,5-3 4 0,4-1 3 15,4-4 2-15,1-3 5 0,4-2 5 16,2-2 2-16,0-2 3 0,2 3 0 16,-4-2 0-16,-4 4 0 0,-1 1-2 15,-4 5-2-15,-3 0-2 0,-6 7-3 16,-3 6-1-16,-3 6-3 0,-5 5-5 16,0 3-4-16,-4 4-2 0,0 3-3 15,2-2-5-15,2-4-2 0,7-4 1 0,5-6 4 16,5-6 7-16,5-1 5 0,4-9 8 15,-1-5 5-15,2-3 4 0,0-3 4 16,1-4 1-16,-1-4 0 0,1-2-1 16,0-2 0-16,2-1 0 0,-1-5 2 15,-1-4-1-15,-2-3 1 0,1-2-1 16,-5-6 0-16,1-3-2 0,-4-3-2 0,1 5-2 16,-2 9 1-16,0 5-2 15,-3 7 2-15,-1 9-2 0,-1 9-3 0,-2 8 0 16,-1 10 0-16,0 5-2 0,-2 6-3 15,0 8-3-15,0 5-2 0,-1 4-2 16,-1 4-2-16,0-3-3 0,-3 0-2 16,0-1-2-16,-3-2 1 0,2-3 1 15,-3-4 1-15,1-2 3 0,-1-4 2 16,1-5 1-16,2-2 2 0,-1-5 0 0,3-2 0 16,1-6-3-16,2-1-1 0,3-5-1 15,4 4 0-15,3-5 1 0,5 2 0 16,3-1 2-16,3 3 2 0,0 1 3 15,7 2-1-15,-3 2 0 0,-1 3 0 16,-2 1-1-16,-3 0-2 0,-4-2-3 16,-1 3-8-16,-7 0-6 0,-4 0-5 15,-4 0-12-15,-5-1-6 0,-7 1-2 16,-2-1-2-16,-3-2 4 0,-2-2 0 0,-2-2-2 16,-1-6-6-16,1-2-62 0,5-6-75 15,4-6-183-15</inkml:trace>
  <inkml:trace contextRef="#ctx0" brushRef="#br0" timeOffset="49075.57">18725 11416 336 0,'32'-14'104'0,"-3"4"11"0,-4 10-30 16,-3 8-14-16,-3 4-11 0,-6 6-11 16,-8 5-10-16,-5 7-11 0,-7 4-11 15,-4 3-6-15,-4 4-4 0,-2-1-3 16,-1 4 0-16,1-1-2 0,2-4 0 15,2-2-3-15,6-4-9 0,4-4-4 16,5-6-2-16,8-7 1 0,7-5 3 16,6-4 0-16,5-6 3 0,5-3 12 15,7-7 7-15,-1-3 5 0,1-2 1 0,-3-1 0 16,0-1 7-16,-3-5 3 0,-5 1 4 16,-7-1 1-16,-3 2 3 0,-5-2 5 15,-7 1 2-15,-5 0-4 0,-1 4-4 16,-4 3-3-16,-4 7-5 0,-10 10-6 15,-4 9-9-15,-2 5-8 0,-5 9-5 16,-2 7-3-16,1 2-6 0,5-1-5 0,9-2-5 16,9-2-4-16,7-2-5 0,9-6-4 15,13-6-2-15,8-5-8 0,3-5-13 16,3-7-11-16,4-5-2 0,14-8-78 16,3-1-96-16,1-1-214 0</inkml:trace>
  <inkml:trace contextRef="#ctx0" brushRef="#br0" timeOffset="50081.94">11028 9962 288 0,'-3'-4'85'0,"2"2"6"0,1 0-28 15,0 2-9-15,0 0-8 0,0 2-10 16,1 2-7-16,0 0-4 0,0 4-6 16,3 2-4-16,1 3-4 0,1 5-2 15,1 2-1-15,2 2-1 0,1 2-3 16,2 2-1-16,0 0-1 0,2 2 0 0,0 0-1 16,2-3-1-16,-2-1 1 0,1-1-1 15,-1-4 1-15,-1-4 4 0,-2-3 5 16,-1-3 3-16,-1-4 5 0,-2 0 4 15,-2-4 10-15,1-5 6 0,-2 0 0 16,0-7-2-16,1-5-2 0,-1-6-2 16,0-6-5-16,2-2-10 0,-2-4-5 15,2-5-5-15,-1 1-4 0,2-1-2 16,1 4-2-16,-1 3-2 0,1 2-4 16,1 5-4-16,-1 3-8 0,1 6-13 0,-1 6-21 15,-2 0-14-15,2 3-11 0,-1 3-79 16,3 1-98-16,-1 2-207 0</inkml:trace>
  <inkml:trace contextRef="#ctx0" brushRef="#br0" timeOffset="50660.1">11490 9892 268 0,'7'5'80'0,"-1"-1"3"0,-3 1-20 16,1 1-18-16,-1 0-3 0,1 3-7 16,-2 3-6-16,0 2-3 0,-1 4-3 0,0 4-3 15,-1 3-6-15,-1 2-4 0,0 2-4 16,-1-1-1-16,0 2-2 0,1 0-1 15,0-5-1-15,1-4 1 0,0-3-1 16,0-1 1-16,1-6 3 0,-1-5 3 16,0-4 8-16,0-2 8 0,-3-2 2 0,1-1 0 15,-1-8-1-15,-1 0-1 0,0-5-3 16,0-4-9-16,-2-1-7 0,2-3-1 16,0-4 0-16,-1 3 1 0,1-2 0 15,-2-1 2-15,2 2 1 0,1 0 1 16,1 3 0-16,-1 2-1 0,2 5 0 15,1 4-1-15,1 3-2 0,1 3-1 16,-1 3-3-16,0 3-1 0,1 1-3 0,1 0 0 16,2 4-2-16,0 0 0 0,2 5 0 15,1 3 1-15,2 1 1 0,1 1 2 16,-1 0-1-16,2-1 1 0,0-1 0 16,1-3 0-16,0-1 0 0,0-2 0 15,0-2 0-15,0 0 1 0,-1-2 1 16,-1-1-1-16,-1-2 1 0,1-2 0 15,-2-2 0-15,2 0 1 0,-1-3-1 16,1-1 1-16,1-3 0 0,-1-2 1 16,1-1 0-16,0 0 1 0,-2 0 1 0,0 0 2 15,-1 2 1-15,-3 3 1 0,-1 1 2 16,-2 3 0-16,-1 1-2 0,-1 2-1 16,0 3-2-16,-1 4-2 0,2 1-2 15,-1 5-1-15,0 5 0 0,0 1-1 16,0 5 1-16,1 2 1 0,-1 1 0 15,1 1 0-15,2-2-1 0,0 0-4 16,0-1-9-16,3-1-7 0,0 0 1 0,-2-2-17 16,3 1-12-16,-2-2-10 0,1-2-4 15,-2-1 57-15,1-4-136 0,-1-3-102 16,1-2-230-16</inkml:trace>
  <inkml:trace contextRef="#ctx0" brushRef="#br0" timeOffset="52151.01">11510 9888 145 0,'-9'-3'42'16,"3"2"3"-16,0-1-10 0,3 1-1 0,0-1 4 16,2 2 0-16,0 0-1 0,1-1 1 15,1 0-1-15,0 2-2 0,1-2-3 16,0 3-4-16,0-1-2 0,2 0-1 16,-2 0-2-16,0 1-2 0,0-1-3 15,-1 1-3-15,0-2-2 0,-1 1 0 16,2 0 2-16,-2-1 1 0,0 0 4 15,1 0 2-15,-1-1 2 0,0 1 0 16,0 1-1-16,0-1-3 0,-1-1-4 16,1 1-5-16,0 0-3 0,0 0-3 0,0-1-2 15,0 1-1-15,0 1-1 0,0-1 1 16,1 0 0-16,-1 2 1 0,0-2 1 16,0 0 0-16,0 0 0 0,0 0 1 15,0 1-2-15,-1-2 0 0,1 0-1 16,0 2-1-16,0-2-1 0,1 2 0 15,-1-1 0-15,0-1-1 0,0 2-2 0,1 0-4 16,-1 0-8-16,1 0-15 0,-1 0-14 16,0 1-11-16,1 3-61 0,0-2-21 15,-3 1-78-15,1 1-143 0</inkml:trace>
  <inkml:trace contextRef="#ctx0" brushRef="#br0" timeOffset="53450.87">12690 10219 224 0,'-4'-2'75'0,"0"-1"6"0,0 1-6 15,1-1-23-15,0-1-4 0,0 2-5 16,1 1-3-16,1 0-4 0,1 1-2 16,-1-1 0-16,1 1-2 0,1 1-1 15,-1-1-2-15,0-1-2 0,0 1-2 16,0 1-2-16,0 0-3 0,0-1-2 15,0 1-2-15,0-2-3 0,0 2-2 16,0 0-2-16,0 0-2 0,0 0 0 16,0 2-2-16,1-2 0 0,-2-1 0 0,1 1 2 15,0-1 0-15,-1-1 2 0,1 1-1 16,-1-1 0-16,1 1-1 0,1 0-1 16,-1 1-2-16,1 0-2 0,0 2-1 15,0 2 0-15,-1 0-1 0,2 3 0 16,0 2 1-16,-1 0 0 0,1 7-1 15,0 2 1-15,-1 0-1 0,2 4 1 16,-3 1 0-16,3 0 0 0,-3 2-3 0,1-1 1 16,0-3-1-16,1-1 0 0,0-3-1 15,1-2 1-15,0-2-1 0,0-5-4 16,-2-5-5-16,0 0-8 0,0-1-17 16,-1-3-10-16,-2-2-13 0,0-2-93 15,-1 0-100-15,0-2-234 0</inkml:trace>
  <inkml:trace contextRef="#ctx0" brushRef="#br0" timeOffset="54210.75">12959 10280 169 0,'-4'3'59'16,"2"3"6"-16,0-1-2 0,1-4-17 15,1 0-4-15,0 1-4 0,0 1-4 16,0-2-3-16,0-1 0 0,0-4-1 0,1 7-1 16,-1-6-1-16,0 2-2 0,1 0-1 15,-1 1-4-15,0-1-3 0,2 2-4 16,-1-2-2-16,3 3-3 0,0 1 0 15,3-1 0-15,2 0 2 0,3-1 1 16,4 2 2-16,3 1 1 0,3-2 0 16,2-1-1-16,4 0-1 0,-1 0-3 15,1-2-2-15,-3 0-3 0,-1 0-3 16,-1-2-4-16,-4-1-8 0,-4 0-11 16,-1 2-11-16,-3-1-10 0,-3 1-11 0,-3-1 11 15,-1 1-88-15,-2 0-77 0,1-1-181 16</inkml:trace>
  <inkml:trace contextRef="#ctx0" brushRef="#br0" timeOffset="54497.8">13257 10170 254 0,'2'-2'75'15,"0"1"5"-15,2 1-25 0,1-1-10 16,0-1-5-16,1 2-6 0,-1 1-4 15,3 1-4-15,-1 0-1 0,1 0-3 16,3 4-2-16,0 0-3 0,0 2-2 16,0 2-3-16,1 1-4 0,-1 2-1 15,-1 1-2-15,-1-1-2 0,-2 2-1 16,1 0-1-16,-3-2 0 0,0 1 0 0,-2 0 0 16,-2-2 0-16,-2 2 0 0,-2-1 0 15,-5-3-1-15,-1 2-2 0,-2-1-4 16,-3-1-5-16,0 0-6 0,-3-3-8 15,0 1-13-15,2 0-23 0,-3-2-48 16,3-1-70-16,4-4-155 0</inkml:trace>
  <inkml:trace contextRef="#ctx0" brushRef="#br0" timeOffset="56248.07">13656 10142 258 0,'3'-1'78'0,"-1"1"4"16,-1 0-21-16,-2 0-17 0,0 1-6 15,-3-1-8-15,0 0-4 0,-1 2-6 16,-3-1-3-16,0 2-4 0,-1 0-1 15,1-1-1-15,1 0-2 0,1 0-1 16,0-1 0-16,3-1-2 0,1 1 2 0,2-1-1 16,1 1 2-16,1-1 2 0,1 0 3 15,2 2 1-15,-1-4 1 0,1 1-1 16,2 2 0-16,1-3-2 0,-2 1-1 16,1-1-3-16,0-1-1 0,2 2-3 15,1-2 0-15,0-1-2 0,2 3-2 16,0 0 0-16,1 0 0 0,0 0-1 15,1-2 0-15,-2 3 0 0,0 2 0 16,-1-2 0-16,-3 1-1 0,1 0 1 16,-2 1-1-16,-2 1 0 0,0 0 0 0,-1 3 0 15,-2 1 0-15,0 1 1 0,-1 4 1 16,-1 3 1-16,-2 1 0 0,0 5 0 16,-1 2 0-16,-4 3 0 0,1 2-1 15,-3-1 1-15,-1-1-5 0,0 2-6 16,1-4-5-16,2-3-6 0,0-5-8 15,3-3-8-15,3-2-12 0,2-2-4 0,1-6-2 16,3-5-59-16,4-6-70 0,1-2-154 16</inkml:trace>
  <inkml:trace contextRef="#ctx0" brushRef="#br0" timeOffset="56926.89">13966 10183 164 0,'-1'0'45'0,"1"2"0"0,-1-2-17 15,-1 1-9-15,1-1-3 0,-1-1-2 16,1 2 0-16,0 0 1 0,1-1 2 15,-1-1 2-15,1 1 2 0,0 1 1 16,0-1 0-16,0 0 0 0,0 1 0 16,0 0-2-16,1-1-1 0,-1 1-3 15,1-1-3-15,-1 1-2 0,1 0-4 16,-1-2-1-16,0 0-3 0,0 1 0 16,0 1-1-16,0 0 1 0,0-2 1 15,0 0 1-15,0 2 0 0,0-1 1 0,0 1 0 16,0 0 1-16,-1 3 0 15,-1 2 0-15,0 2 0 0,-1 2-1 0,0 3 1 16,0 1-1-16,-1 0-2 0,2 2-1 16,1-2-1-16,2-1-1 0,1-1 0 15,3-3-1-15,1-3 1 0,2 3-1 16,1-2 1-16,2-3 0 0,1-2 1 16,2-1 4-16,0-2 2 0,0-2 2 0,2-2 4 15,-1-4 4-15,-2 0 1 0,-1-2 2 16,-3-1-1-16,-1 2-1 0,-5-1 1 15,-4-4-3-15,-2 1-2 0,-5-3-3 16,-3 2-2-16,-3 1-2 0,-4-3-3 16,0 2-4-16,-1 2-6 0,1 1-8 15,0 0-6-15,1 3-6 0,4 2-6 16,3 1-9-16,4 2-8 0,0 2-14 16,5 2-57-16,3 0-73 0,4 0-174 0</inkml:trace>
  <inkml:trace contextRef="#ctx0" brushRef="#br0" timeOffset="57294.27">14193 10061 407 0,'6'-2'109'0,"-2"0"4"15,-1 1-55-15,0 0-12 0,-2 2-10 16,0 3-12-16,-1 2-6 0,-1 3-6 15,1 1-3-15,-1 1-3 0,1 2-1 16,-1 1 0-16,1 0-2 0,-2-2 0 16,2 2-2-16,0-2-1 0,0-1 0 15,2-2-2-15,-1-1-1 0,1-2 0 0,1 0 0 16,0-5 0-16,2 0 2 0,0-3 0 16,1 1 3-16,-1-3 1 0,2 0 1 15,-2-1 1-15,1-1-2 0,-2 3 0 16,0 0-1-16,0 3-1 0,-1 3 1 15,-1 3-1-15,2 4 2 0,-2 3 0 16,1 1 0-16,-1 2 0 0,0 3-1 16,0-3 1-16,-1 1-5 0,-1-1-8 15,1-1-6-15,-1-3-9 0,0 0-9 16,0-4 132-16,0 0-225 0,1-1-106 0,1-3-300 16</inkml:trace>
  <inkml:trace contextRef="#ctx0" brushRef="#br0" timeOffset="57649.98">14334 10077 321 0,'1'-7'95'0,"2"0"7"0,1 1-7 16,2 0-42-16,1 1-3 0,1 3-3 15,2 1-5-15,0 3-5 0,1 1-4 16,1-2-6-16,1 2-8 0,1 1-6 15,0 3-3-15,1 0-2 0,-2-1-4 16,-1 2-2-16,-2 2-2 0,-3 1-1 0,-2 1-2 16,-3 0 0-16,-3 1-2 0,-3 2-2 15,-2 2 1-15,-3 0 0 0,-2 2 0 16,0-2 2-16,0 2 1 0,2-2 0 16,0-1 3-16,2-2-1 0,4-1 0 15,5-1-1-15,1 1-1 0,5-3 0 16,3 0 1-16,3 2-13 0,3-2-3 15,2-2-5-15,4-4-12 0,3-1-8 0,0-2-67 16,2-3-17-16,4-2-64 0,0-4-146 16</inkml:trace>
  <inkml:trace contextRef="#ctx0" brushRef="#br0" timeOffset="58794.72">12643 10739 235 0,'0'2'63'15,"0"-1"2"-15,0 0-26 0,-2-2-12 16,1 1-1-16,0 1-2 0,-2 0 0 16,1 0-2-16,0 1 1 0,1-1-1 15,0 1-1-15,0 0-4 0,0-2-1 16,2 2-2-16,0-3-2 0,1 1 0 0,1-2 0 16,3 0 0-16,2 0 2 0,2-2 1 15,1 0 2-15,4 1 2 0,0-1-1 16,0 1-2-16,2 1-2 0,-2 1-2 15,-2 1-4-15,-1 1-2 0,-2 2-3 16,-3 0-3-16,-1 3-2 0,-2 0 0 16,-3 2-1-16,-1-1 0 0,-2 4 0 15,-4-3 0-15,-2 4-2 0,-3 1 1 0,-3 2 0 16,1-1 0-16,-3 1-1 16,-1-2 1-16,2-1 1 0,2-1 1 0,1-4 0 15,2 0 2-15,3-2-1 0,3 1-1 16,3-2 1-16,2 2 1 0,3 0 0 15,4 1 1-15,2-1 1 0,3 1 1 16,3-1 1-16,3 0 0 0,2-1 0 0,1-3-4 16,2-2-5-16,1 0-9 0,-1-4-7 15,0 1-10-15,-1 1-18 0,-1-4-66 16,-2 0-77-16,-3-1-174 0</inkml:trace>
  <inkml:trace contextRef="#ctx0" brushRef="#br0" timeOffset="59079.73">13039 10840 299 0,'0'-1'73'0,"2"1"6"0,3 1-39 16,2-1-8-16,2 1-1 0,0 1 1 16,5 1 0-16,0 1-1 0,2-2-3 15,2 1-4-15,-1 1-5 0,1 0-3 16,-1-3-6-16,0 0-10 0,-1-2-8 16,-2 1-9-16,-1-1-9 0,-1 0-11 15,-4-3 101-15,1 1-172 0,-1-2-82 16,-1-1-234-16</inkml:trace>
  <inkml:trace contextRef="#ctx0" brushRef="#br0" timeOffset="59319.19">13263 10714 315 0,'-8'-6'88'0,"3"3"5"0,1 3-34 16,3-3-16-16,1 4-6 0,2 2-2 15,2 3-3-15,3 1 0 0,3 1-1 16,2 0 2-16,3 4-1 0,1-3-2 15,3 1-4-15,-2 2-4 0,1 0-6 16,0-1-4-16,-4 1-4 0,-1 2-4 0,-3-1-1 16,-3-1-5-16,-3-1-2 0,-5 0-4 15,-3 2-7-15,-3-3-11 0,-4 0-9 16,-5-1-8-16,-1 1-8 0,-2-1 76 16,0 1-154-16,0-2-86 0,2-2-233 15</inkml:trace>
  <inkml:trace contextRef="#ctx0" brushRef="#br0" timeOffset="61411.64">13757 10763 180 0,'1'-2'54'16,"0"1"7"-16,2 0-13 0,-1-3-10 15,0 4-4-15,0-1-1 0,0-1 0 16,-1 1-3-16,1 1-3 0,-1 0-3 0,0 0-3 16,0 1-3-16,0-1-2 0,2 0-1 15,1 2-2-15,0-2 1 0,4-1 2 16,1 2 2-16,3-3 4 0,2-1 0 15,0 1 0-15,1 2-2 0,2-4-1 16,0 1-3-16,0-1-2 0,-3-1-1 16,0 3-2-16,-2-2 0 0,-2 0-1 15,-1-1 0-15,-5 2 0 0,-1 2-1 0,0-2-1 16,-2 4-1-16,-1-2-1 0,0 1-1 16,0 3-2-16,0-1-1 0,1 2-1 15,-1 4 0-15,1-2-1 0,0 6 0 16,0 2 0-16,0 0-1 0,-1 3 0 15,0 1-3-15,0-1-6 0,-1 1-8 16,0-1-8-16,-2 0-6 0,1-2-6 16,-2-2-2-16,2-1-4 0,1-2-7 15,-1-3 9-15,1-3-66 0,1-1-68 16,1-3-168-16</inkml:trace>
  <inkml:trace contextRef="#ctx0" brushRef="#br0" timeOffset="61727.13">14137 10623 333 0,'0'1'98'16,"2"0"7"-16,-1-1-31 0,0 1-14 0,0 0-3 16,1-1-5-16,0 2-6 0,0 2-6 15,1 1-4-15,-1 5-5 0,1 5-7 16,0 7-6-16,0 2-5 0,-2 5-5 16,2 3-1-16,-2 2-5 0,1-5-6 15,-1 0-7-15,1-1-17 0,3-2-14 16,0-4-11-16,0-3-15 0,1-4-75 15,4 1-89-15,2-4-191 0</inkml:trace>
  <inkml:trace contextRef="#ctx0" brushRef="#br0" timeOffset="62646.07">12788 11172 291 0,'4'-1'85'0,"2"-2"4"0,0 0-21 16,3-1-24-16,1-3-7 0,0 1-6 16,1 0-5-16,-1 3-4 0,1-2-1 15,0 3-2-15,-2-1-4 0,-1 2-4 16,1 3-2-16,-3-1-4 0,0-1-4 0,-2 2-5 16,-2 3-2-16,-2 0-1 0,-3 2-1 15,-1-1 1-15,-3 5 1 0,-1-1 2 16,-2-1 3-16,1 0 2 0,0 1 0 15,0-2 1-15,1 1 0 0,3-7-1 16,1 4 0-16,1-3-2 0,3-2 1 16,3 2 2-16,1-3 2 0,2 1 1 15,3 2 3-15,2-1 4 0,3 2 3 16,2 1 1-16,0-3 0 0,1 1-3 0,-2-1 0 16,-1 3-3-16,-1-1-2 0,-2 2-3 15,-2 0-2-15,-2 0-3 0,-3 2 0 16,-3 0-1-16,-2 1 2 0,-4 1-2 15,-4-3-2-15,-3 2-7 0,-2 2-5 16,-4-1-6-16,-1 0-8 0,1-3-7 16,-1 0-10-16,-1 1-75 0,3-4-77 15,4 0-190-15</inkml:trace>
  <inkml:trace contextRef="#ctx0" brushRef="#br0" timeOffset="63236.25">13558 11157 343 0,'-1'2'93'0,"0"1"8"16,-2 0-39-16,2-2-6 0,0 0-4 16,1 0-7-16,0 0-9 0,0 1-6 15,1-2-7-15,0-2-10 0,2 1-8 16,0-2-11-16,1 2-9 0,1-1-10 15,0-3-12-15,1 2 6 0,-1-2-93 16,3-2-87-16,-1 2-199 0</inkml:trace>
  <inkml:trace contextRef="#ctx0" brushRef="#br0" timeOffset="63398.51">13971 11153 302 0,'2'0'65'0,"1"-2"-2"16,-2 0-57-16,1-2-16 0,-1 0-51 15,0 0-55-15,-1-2-133 0</inkml:trace>
  <inkml:trace contextRef="#ctx0" brushRef="#br0" timeOffset="63548.13">14113 11226 174 0,'5'12'45'0,"-3"-3"2"16,-1 0-15-16,-1-2-14 0,-2-4-56 15,1 0-44-15,-2 2-114 0</inkml:trace>
  <inkml:trace contextRef="#ctx0" brushRef="#br0" timeOffset="63778.32">13635 11510 414 0,'2'8'114'15,"0"-2"2"-15,0 1-59 0,0 2-13 16,0 1-10-16,1-3-20 0,-2 0-20 16,1-1-15-16,-1-2-12 0,1 0 163 15,-1-3-248-15,3-3-103 0,0-2-303 16</inkml:trace>
  <inkml:trace contextRef="#ctx0" brushRef="#br0" timeOffset="63924.08">13692 11734 364 0,'-6'24'102'16,"2"-2"2"-16,-2-5-35 0,3-3-34 16,-2 0-7-16,2-6-12 0,1-2-18 15,2-3-12-15,0-2-5 0,1-3-9 16,1-1-76-16,3-3-78 0,1 1-187 16</inkml:trace>
  <inkml:trace contextRef="#ctx0" brushRef="#br0" timeOffset="72597.38">12678 12697 353 0,'-4'-5'90'0,"2"5"4"0,-1-2-50 15,2 1-9-15,1 3-9 0,0-2-8 0,4 2-5 16,0 5-2-16,2 0-1 0,4 4-1 16,3 7 0-16,5 4 0 0,3 7 1 15,3 7 0-15,6 9-3 0,1 9-1 16,7 8-2-16,4 10-1 0,6 11 0 15,3 7-1-15,3 7 0 0,1 0 0 16,0-1-1-16,1 2 0 0,0-4 0 16,-2-7-1-16,-1-4 1 0,2-8-1 15,-2-9 0-15,-1-4 1 0,-2-5-1 0,-4-8 0 16,-3-6-4-16,-3-8-4 0,-5-5-6 16,-3-9-10-16,-3-6-6 0,-1-12-82 15,-3-10-81-15,-5-11-197 0</inkml:trace>
  <inkml:trace contextRef="#ctx0" brushRef="#br0" timeOffset="72913.72">15008 12515 333 0,'-2'10'86'0,"-1"1"8"0,0 1-41 16,-2 0-7-16,2 2 2 0,-1 1 0 16,-2 5 2-16,0 2-3 0,-3 3-5 15,-2 5-5-15,-3 5-8 0,-5 3-5 16,-4 8-8-16,-3 7-5 0,-3 5-4 15,-3 8-3-15,-3 4-3 0,-2 5-3 16,1 7-5-16,-2 1-6 0,0-1-10 0,3 0-9 16,5-3-7-16,2-5-6 0,5-4-6 15,5-9-9-15,6-10-67 0,4-7-72 16,5-10-179-16</inkml:trace>
  <inkml:trace contextRef="#ctx0" brushRef="#br0" timeOffset="73663.09">14118 14444 365 0,'-4'-2'93'16,"1"-1"1"-16,1 0-44 0,-1 1-20 16,-1 2-6-16,1 0-7 0,0 5-4 0,-1 1-1 15,3 5 0-15,0 1 1 0,1 7-1 16,4 4 0-16,1 8 0 0,3 5 1 15,3 10-1-15,0 4 0 0,2 10-2 16,1 9-1-16,-1 7-6 0,0 5-10 16,-1 5-12-16,-2-1-11 0,0 4-7 15,0-2-8-15,-2-6-24 0,-2-4 5 16,0-7-43-16,-3-7-53 0,1-11-120 0</inkml:trace>
  <inkml:trace contextRef="#ctx0" brushRef="#br0" timeOffset="74629.25">14247 14249 315 0,'-4'2'78'16,"-2"4"2"-16,1 0-41 0,-3 2-17 16,0 1-6-16,0 0-6 0,-1-1-2 15,1 0 0-15,2-1 1 0,-1-2 4 16,3-2 3-16,0-2 3 0,2 1 5 0,2-2 1 16,-1 0 0-16,2-3-3 0,-1 2-3 15,2 0-3-15,-2 0-3 0,1 2-4 16,0-2-4-16,1 0 0 0,-2 2-1 15,0-1-1-15,0-1-1 0,0 0 2 16,2 1 0-16,-1 1 3 0,0-1 2 16,1 0 1-16,1 0 3 0,1 0 0 0,1 0 1 15,2-1 1-15,2 0-1 0,3 0-1 16,2-3-1-16,3 1-1 0,4-2 0 16,4-2-1-16,3 1-1 0,2-3-2 15,2 1-2-15,3-1-1 0,3 2 0 16,0 0-2-16,1 3-1 0,-1-4 0 15,-1 1 0-15,-2 2-1 0,-2 1 0 16,-4 1-1-16,-2 0 1 0,-4 1-1 16,-4 4-1-16,-2 0 1 0,-3 2-1 0,-4 0 0 15,-1 0-1-15,-2 2 0 0,-1-1-1 16,-2 1 1-16,2-1-1 0,-3 0 1 16,1 0-1-16,-2-1 2 0,1 0 0 15,-2-1 1-15,0-1 0 0,-1 3 2 16,-2-2 0-16,-1 0 2 0,0 3 2 15,-1-1 1-15,1 0 1 0,-2 0-1 16,1 2 1-16,-1-1-2 0,1 2 0 0,1 1-2 16,-3 2-2-16,2 4 0 0,-2 2 0 15,1 4 0-15,2 6-1 0,-1 7 1 16,3 5-1-16,2 8 0 0,0 5-2 16,3 6-2-16,1 5-4 0,1 6-5 15,2 1-5-15,2 3-9 0,0 0-7 16,2-1-1-16,0 2-11 0,0-4 3 0,-1-4 5 15,-1-6 5-15,0-6 9 16,-1-4 7-16,1-7 3 0,-2-6 12 0,1-4 2 16,-1-8-1-16,-1-1 2 0,-1-3-1 15,-2-8 1-15,-1-1 1 0,-1-3 0 16,-1-4 0-16,0 0 1 0,-1-2 0 16,-1-1 1-16,0 0 2 0,0-1 2 15,-3-1 0-15,2 4 1 0,-3-3 1 16,-1-2 0-16,0 1 0 0,-2 0 2 15,0 1 2-15,1-1 2 0,-1-3 3 0,0-1 0 16,1 2 3-16,-2-1 0 0,-2 1-1 16,-2-2-3-16,-3 1-3 0,-1 2-2 15,-3 0-1-15,-2-1-2 0,-4-3-1 16,-3 0-2-16,-3-2-1 0,-7 1-2 16,-3-2-2-16,-5 0-2 0,-2-3-5 15,-2 4-4-15,0 1-3 0,4 3-5 16,3 2-8-16,4 6-2 0,4 3-3 0,3 4-4 15,5 2-3-15,3-1-6 0,4 1 17 16,5-3-90-16,6-7-80 0,5-7-202 16</inkml:trace>
  <inkml:trace contextRef="#ctx0" brushRef="#br0" timeOffset="75662.74">15613 15252 282 0,'0'3'92'0,"0"-2"8"15,1 0-12-15,0-1-13 0,2 0-2 16,-1 2-4-16,0-1-6 0,1 3-3 16,-1-1-5-16,2 1-5 0,-1 3-12 15,-1 4-9-15,0 4-7 0,1 5-6 16,-1 4-5-16,-1 7-5 0,1 6-4 15,-2 8-8-15,3 4-5 0,-2-1-6 16,2 1-6-16,-3-1-6 0,2-5-16 16,-2-7-8-16,1-6-5 0,0-4-6 0,0-8 5 15,-2-4-80-15,1-8-84 0,-2-5-181 16</inkml:trace>
  <inkml:trace contextRef="#ctx0" brushRef="#br0" timeOffset="75891.64">15282 15258 419 0,'-3'-2'116'0,"6"0"8"16,5-3-43-16,4 1-15 0,6 0-6 15,3-1-10-15,7 0-6 0,3 0-8 16,4 0-9-16,2 2-6 0,1-2-10 15,3 1-10-15,-2-2-8 0,-1 0-6 16,1 1-6-16,-4-2-19 0,-1 1-16 0,-5 0-9 16,0 0-85-16,-2 1-96 0,0 4-226 15</inkml:trace>
  <inkml:trace contextRef="#ctx0" brushRef="#br0" timeOffset="76363.55">16235 15234 412 0,'-3'0'121'0,"3"1"3"16,-2 1-29-16,2 2-47 0,-2-1-8 16,1 4-9-16,-2 1-13 0,0 4-9 0,0 5-5 15,-1 2-5-15,-2 6-4 0,-1 3-2 16,-1 3-1-16,-1 2-2 0,0 2-3 15,-1 1 0-15,0-2 1 0,0 1 2 16,1-3 4-16,2-5 7 0,0-2 6 16,2-4 5-16,3-5 4 0,4 0 3 15,4-4 3-15,3-2 1 0,6 0-3 16,3-3-5-16,4 1-2 0,5-2-3 16,3-2-1-16,4-2-6 0,0-2-5 0,2 0-18 15,0-2-15-15,1-4-12 0,-3 1-3 16,-2-4-92-16,-2-2-96 0,-3-1-215 15</inkml:trace>
  <inkml:trace contextRef="#ctx0" brushRef="#br0" timeOffset="76540.1">16812 15293 471 0,'1'5'138'0,"1"2"4"0,1 4-45 0,-1 5-33 15,2 2-12-15,-2 5-21 0,0 5-13 16,0 3-9-16,-3 7-8 0,1 0-9 16,-1 0-5-16,-1 1-17 0,0 0-15 15,-2-3-13-15,2-4-63 0,0-5-21 16,2-2-82-16,2-7-158 0</inkml:trace>
  <inkml:trace contextRef="#ctx0" brushRef="#br0" timeOffset="76978.75">16739 15379 444 0,'-2'-38'131'0,"8"4"7"0,5 1-49 15,3 2-16-15,3 5-11 0,4 4-16 16,4 2-15-16,2 6-8 0,2 1-6 16,2 3-6-16,0 6-4 0,-1 2-2 15,-2 2-5-15,-3 5-4 0,-3 0-4 16,-5 5-5-16,-2 5-4 0,-7 3-3 15,-3 5-5-15,-7 3-3 0,-7 6-3 16,-7 3-1-16,-2 1-2 0,-6 1 1 0,-3-2 4 16,-1-3 3-16,2-2 5 15,-1-5 6-15,8-6 7 0,1-5 6 0,6-4 3 16,3-3 1-16,7-1-1 0,7-2 3 16,3-3 6-16,7 0 6 0,4-2 3 15,9-2 2-15,3-2 4 0,7-1 2 16,1-1-1-16,4 2-5 0,0 0-8 15,-3 0-3-15,-2 3-2 0,-5 2-4 16,-3 2-2-16,-8 3 0 0,-6 0-1 16,-6 4 1-16,-6 3 0 0,-6 1-2 0,-4 6 0 15,-9 1-1-15,-4 4-2 0,-6 2-1 16,-7-1-2-16,-4-1-1 0,-4-1 1 16,0-2 3-16,-3-5-9 0,-1-4-9 15,1-4-8-15,1-5-9 0,1-5-5 16,3-6-15-16,0-5-72 0,5-6-76 15,2-11-175-15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29:10.9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13506 2519 217 0,'4'-5'59'0,"-3"3"4"15,1-1-24-15,0 1-15 0,-1 1-1 16,0-3-3-16,0 3-4 0,-1 0-4 16,0 0-4-16,0 0-2 0,0 2-1 0,1-1-1 15,1 1 0-15,0 0-1 0,0 3 1 16,3 1 2-16,2-1 1 0,2 2 0 16,4-2 2-16,3-2 0 0,4 3 1 15,5-4 1-15,3-1 0 0,3 0-1 16,5-2 0-16,4 1-2 0,8 1 0 15,3-4-3-15,2 3-1 0,5 0-1 16,4-2 0-16,2-2-1 0,2 1 0 16,1 0 1-16,4-1 1 0,3 4 0 0,-1-2 1 15,3 1 0-15,-2 3 0 0,1-1-1 16,0 1 0-16,-1 2-1 0,-2-2 0 16,1 4 0-16,1-3-1 0,0 0 0 15,0 1 0-15,-2-2 0 0,1 4 0 16,-3-5 0-16,3 0 0 0,-3-1 0 15,2 2 1-15,4-3-1 0,2-1 0 16,3 0-1-16,3 1 0 0,5 0-1 0,1 1 0 16,6 2 1-16,0 2 1 15,-1 0 4-15,-2 1 2 0,-3-1 1 0,-3 1 0 16,-1 3 0-16,-7-1 0 0,-7-3-2 16,-4 0-4-16,-7 0-1 0,-4 1-1 15,-9-2 0-15,-7-2-1 0,-9-1 0 16,-6 1-1-16,-7 0-2 0,-6-3-3 15,-3 2-3-15,-5 0-7 0,-4 1-4 0,-3 0-6 16,-2 1-7-16,-3-1-8 0,-4 4-7 16,0-3-52-16,-2 2-61 0,-1 1-142 15</inkml:trace>
  <inkml:trace contextRef="#ctx0" brushRef="#br0" timeOffset="13146.43">19014 2598 200 0,'5'3'47'0,"2"-2"0"0,-2 1-31 15,1 0-2-15,-1 1-1 0,-1-1 2 16,-1 0 3-16,0 0 3 0,-1 0 2 16,-1-2 2-16,-1 3-1 0,5-1-3 15,5-3-2-15,5-2-4 0,5 3-2 16,3-1-2-16,3-3 1 0,7-4 0 0,7-3 0 15,5 4 0-15,5-1 3 0,2-3 0 16,5 2 1-16,7 4-2 0,2 2 1 16,-1-1-2-16,-6 2-1 0,3-2-2 15,5 3-3-15,4 2-1 0,0-4-2 16,0 3-1-16,2 0 0 0,-1 3-1 0,2 1 1 16,1-1 1-16,-4-2 1 0,1 2 0 15,0-2 2-15,-4 0 1 0,2-1 0 16,-8-2 0-16,-4 2 0 0,-1 1-1 15,-2-2-2-15,-5 1-1 0,-6 2 0 16,-6 0-3-16,-5 0-3 0,-10-4-6 16,-7 0-8-16,-10 3-3 0,-4-2-4 15,-4-4-5-15,-3 0-7 0,-6-2-8 16,-3 1-64-16,-7-3-66 0,-3 0-175 0</inkml:trace>
  <inkml:trace contextRef="#ctx0" brushRef="#br0" timeOffset="33927.04">4277 3385 172 0,'-2'-2'42'0,"1"1"0"0,0 2-33 16,-1 0 1-16,-2 6 1 0,1-2-1 15,-2 4-4-15,-1 0 1 0,1 1 1 0,-2 0 3 16,-1 1 0-16,2-4-1 0,-1 2 0 16,2-5-2-16,0 2-1 0,1-3-1 15,1 0 4-15,2-2 1 0,-1-1 5 16,1-2 3-16,1 0 4 0,0 1 1 15,0-3 1-15,1 0-5 0,2 2-2 16,0-1-4-16,2 0-3 0,2 0-4 0,3-1-1 16,3 0-1-16,5-1-1 15,2-1 0-15,6 1 0 0,3 0 0 0,7 0 0 16,3 1 0-16,3 2 0 0,5 1-1 16,3 0 0-16,5-2-1 0,6 2 0 15,2 2-1-15,4 4 1 0,3-1-1 16,3 0 1-16,1 1-2 0,0 3 1 15,-1-1-1-15,3-1 1 0,-1 0-1 16,2 0 0-16,-2-2 0 0,3 3 0 16,3-4 1-16,3 0 0 0,-1-2-1 15,2-2 1-15,3-2 0 0,2 2 0 0,2 0-1 16,0-1 1-16,1 0-1 0,-1 0 0 16,0 2 1-16,2 3-1 0,-2-1 1 15,-1 1-1-15,1 1 0 0,-1 2 0 16,-1-1 1-16,1 2-1 0,-4 2 0 15,-2-2 0-15,-3 2 1 0,-3-2-1 0,-6 0 1 16,-2 0-2-16,-6-2 2 0,-2 2-2 16,-5-5 2-16,-5 3-1 0,-3-1 1 15,-5-1 0-15,-6 1 0 0,-7-2 1 16,-5-4 0-16,-6-1 2 0,-6 0 3 16,-4 0 1-16,-3-3 0 0,-5 0 1 15,-5-1-2-15,-3 2-1 0,-4-1-2 16,-4 0-2-16,-7-1-2 0,-6 2-1 15,-6 0 0-15,-6 1 1 0,-8-2 0 16,-7 2 0-16,-7 0 1 0,-6-1-1 0,-7 2 0 16,-8-4 0-16,-6 1-1 0,-2 1-1 15,-5 2 1-15,-3-1-2 0,-4-2 1 16,-2 0 1-16,-1 0 0 0,0 4 1 16,-4-3 0-16,0-1 1 0,-2 1 0 15,-3 2-1-15,3 5 0 0,-4-2 1 0,0-2 0 16,3 5-1-16,-1 2 0 15,1-1 0-15,2 2 0 0,3-3 1 0,2 4-2 16,4 0-1-16,-1-2 2 0,6-3 1 16,4 4 0-16,3-2-1 0,7 0 1 15,5 1 0-15,2-1 1 0,8-2-1 16,2 2-2-16,6-3 1 0,5 2 1 16,4-1-1-16,4-2-1 0,5 2 1 15,6 2-1-15,4-2 1 0,5 1 0 16,5-1-1-16,6-1 0 0,2 0 1 0,5-1-1 15,3 0 0-15,2-1-2 0,3 1 0 16,2-1 0-16,4-2 1 0,5 1 0 16,3 0 0-16,6-2 1 0,7 1 1 15,6 0 1-15,6-1-1 0,5 3 0 16,5-1 1-16,6 0 0 0,4 0 0 16,8-2 0-16,5 3 0 0,6 0 1 0,10-1-1 15,4-1 0-15,8 1 0 0,9 2 0 16,4 0-1-16,6 0 0 0,6-3 1 15,2 5-1-15,7-2 0 0,2 0 1 16,5-2 0-16,3 2-1 0,1-2 1 16,2 1 0-16,2-2 1 0,-1 1-1 15,1-1 1-15,-3 1-1 0,-4-1 1 16,-4 1-1-16,-5 0-5 0,-9-2-7 16,-7 3 10-16,-11-2-101 0,-10-6-84 0,-13-7-219 15</inkml:trace>
  <inkml:trace contextRef="#ctx0" brushRef="#br0" timeOffset="58441">23900 2475 125 0,'-5'1'25'0,"-2"0"1"15,3-1-24-15,-2 0 5 16,1 1 5-16,0-1 5 0,1 1 4 0,0-1 3 16,-1 2 3-16,3 0 0 0,0 0-4 15,1 0-4-15,0 1-4 0,1-2-4 16,0 2-1-16,0-3-1 0,0 2 3 15,0-2 3-15,1-1 1 0,1 1 2 16,1-4 0-16,2 2 0 0,1-1-2 16,3-3-4-16,2-1-4 0,6-1-2 0,5 0-1 15,7 0 1-15,6-1 0 0,5 2 1 16,8 2 1-16,4 0 0 0,4 1 0 16,5 1-1-16,5 2 0 0,5 2-2 15,6 0 0-15,2 0 0 0,4 4-1 16,3 0 0-16,1 6-1 0,4-1-1 15,-5 2-1-15,-2 0 1 0,-2 1-1 16,-3-2-1-16,-8 1 1 0,-5-3 0 0,-10-3-1 16,-5-1 1-16,-8-1-1 0,-7-2 1 15,-8 0-1-15,-8-2-1 0,-9-1-1 16,-7-2-1-16,-12 0-2 0,-8-4-2 16,-11 1-2-16,-6-1 1 0,-6 0 0 15,-8 1 0-15,-8-1 2 0,-3 0 1 16,-4 1 3-16,-11 1 0 0,-3-2 0 15,-5 3 0-15,-6-1-1 0,0 2-1 16,-2 1-3-16,-3 1-1 0,6 3-1 16,3 1 1-16,3-1 0 0,8 3 2 15,7-1 1-15,11 2 2 0,10-2 2 0,7-2 2 16,10 1 1-16,7-1 0 0,8-1 2 16,5-1 1-16,6 1 1 0,7-2 1 15,8-3-1-15,9 2 1 0,10 0-1 16,10-5 1-16,9-1-2 0,11-3-2 15,10 0 1-15,8 4-1 0,5-2 1 0,3 2 0 16,7 3 1-16,5 6 0 0,-4 0 1 16,-3 4-1-16,-1 0 0 0,-1 1-1 15,-5 3 0-15,-7 1-2 0,-11 1-2 16,-8-2-4-16,-10-3-4 0,-14 0-14 16,-14-1-11-16,-16-2-56 0,-20-1-66 15,-15-1-151-15</inkml:trace>
  <inkml:trace contextRef="#ctx0" brushRef="#br0" timeOffset="66666">28800 2492 164 0,'-1'-1'42'0,"1"4"3"16,0-3-13-16,-2 0-13 0,4 1-2 16,-2-1 3-16,0 1 2 0,0 0 1 15,0-1 0-15,1-2-2 0,0 1-3 0,3-2-3 16,4-1-4-16,4 0-4 0,6-1-3 16,5 0-3-16,8 0-1 0,9 1 1 15,11 0 2-15,5 2 2 0,1 1 2 16,2 2 2-16,6 2 4 0,-3 1 0 15,-1 2 1-15,-10-2-1 0,-2-1-2 16,-1 3 0-16,-5-3-3 0,-9 0-2 0,-8-2-2 16,-6 0-1-16,-7 1-1 0,-12-1 0 15,-12-1 0-15,-9 1-1 0,-9-2 0 16,-8 2 0-16,-10-1 0 0,-8-1-1 16,1 0-1-16,-4-2-2 0,-2 2-2 15,-4 0-4-15,4 0-1 0,5 2-1 16,6 0 0-16,3 0 0 0,7 0 2 15,9 1 3-15,9-1 2 0,7-1 3 16,3-1-1-16,7-1 1 0,8 2 1 16,6-2-1-16,6 0 1 0,4 0 2 0,10-1 0 15,7-1 2-15,6 3 0 0,1 0 1 16,0 2 1-16,-3 1 1 0,-1 2 0 16,-5 0-1-16,-7-1 0 0,-8 1-1 15,-6-3-1-15,-3 0-1 0,-2 1 0 16,-7-2-1-16,-8-1-1 0,-5 1 1 15,-4-2 0-15,-5 1-1 0,-7-3 1 16,-9 0 0-16,-6 2-1 0,0-2 0 16,2 2-1-16,2 0-1 0,5 1-1 0,7 1-5 15,11 1-3-15,7 0-2 0,8 1 0 16,8 1-2-16,6 0-6 0,5 1-14 16,7-2-46-16,4 2-56 0,4 0-144 15</inkml:trace>
  <inkml:trace contextRef="#ctx0" brushRef="#br0" timeOffset="80833.92">8698 4468 171 0,'6'1'52'16,"0"-2"5"-16,2 1-14 0,-1 0-12 16,2 2-5-16,2 2-3 0,0-1-4 0,2-1-6 15,1 2-4-15,2-1-2 0,3 1 1 16,3-1 1-16,0-2 1 0,6 1 0 16,3-2 0-16,4 0 1 0,6-3 0 15,3 0-3-15,2-3-1 0,6 0 0 16,3-1 0-16,3 3 1 0,5-2-1 15,2 3 0-15,2 1-1 0,3 0 0 0,2 0-2 16,1 2 0-16,-1 0 0 0,3 3 1 16,0-4-1-16,4-2 2 0,3 2 0 15,3 1 0-15,1-2 0 0,4 0 0 16,3-6 0-16,0 3 1 0,3 0-1 16,0 3 2-16,2-2 1 0,0 4 1 15,2-2-1-15,0 7-1 0,3 2 0 16,0 1-1-16,-2 0-2 0,0 1-2 15,-2 0-1-15,2 0-1 0,-4 0 0 0,-3 0 0 16,-3-5-1-16,-3 1 0 0,-1-1 1 16,-3 1-1-16,-3-3 0 0,-2-1 0 15,-1 0-1-15,-4 0 1 0,0 0-2 16,-1 0 1-16,-1 0-1 0,-3 0 0 16,1 2 0-16,-2-2 1 0,1-1-1 15,-1 1-1-15,-1-1-1 0,0 0-3 16,-1-1-5-16,-1 0-6 0,0-3-11 0,-1 1-72 15,-1-4-76-15,-2 2-185 0</inkml:trace>
  <inkml:trace contextRef="#ctx0" brushRef="#br0" timeOffset="86406.66">11941 3168 254 0,'-6'-11'71'16,"-1"-1"6"-16,1-1-32 0,2 0-1 16,2 2-2-16,0 0-1 0,1 1-1 15,-1 2 0-15,3 1 1 0,-2 0 1 16,2 4 0-16,-2 0-3 0,0 0-3 16,0 1-5-16,2 2-7 0,-2 4-3 15,2 5-4-15,-2 5-2 0,0 7-4 16,-2 3-3-16,0 5 0 0,0 5-1 0,0 5-2 15,1-1-6-15,1-1-6 0,3-2-4 16,2-2-6-16,3-2-6 0,0-5-12 16,4-1-6-16,0-6-5 0,1-4 0 15,-1-3-2-15,1-4-6 0,1-3-8 16,1-3-47-16,1-10-65 0,0 1-153 16</inkml:trace>
  <inkml:trace contextRef="#ctx0" brushRef="#br0" timeOffset="86673.02">12175 3344 334 0,'2'-7'86'0,"1"4"1"0,-3 5-42 16,-1 2-10-16,-2 6-8 0,0 2-5 16,-2 1-6-16,0 5-3 0,0-2-1 15,1 0-4-15,2-1-4 0,2-2-1 16,3-3 0-16,4-1 2 0,3-4 1 16,3-1 2-16,2-3 2 0,2-3 2 15,0-2 4-15,2 0 2 0,-3-3 2 16,0 0 3-16,-3-1 1 0,-2-1 2 0,-1 0-1 15,-4-1 0-15,-2-4-4 0,-4 0-4 16,-4-1-4-16,-2-1-5 0,-3 1-5 16,-2-1-3-16,-2 1-6 0,-2 3-7 15,-1 5-7-15,1 2-10 0,0 3-6 16,0 3-6-16,1 1-8 0,2 2-9 16,4-1-69-16,2 0-76 0,5 1-183 0</inkml:trace>
  <inkml:trace contextRef="#ctx0" brushRef="#br0" timeOffset="86911.56">12692 3314 401 0,'0'-1'104'0,"-5"0"2"0,-5 0-62 15,-3 2-8-15,-6 1-4 0,-3 0-5 0,-5 3-9 16,0 2-4-16,0 3-3 0,4 2 0 15,1-1-1-15,6 1-3 0,5 3-4 16,7-1-3-16,4-1-1 0,3 0 0 16,6-1 1-16,5-1-1 0,3 0-2 15,5 0-5-15,2-4-4 0,4 0-18 16,0 1-1-16,3-4-14 0,-1-2-73 16,-3-4-79-16,-1-2-180 0</inkml:trace>
  <inkml:trace contextRef="#ctx0" brushRef="#br0" timeOffset="87142.03">12785 3010 380 0,'-1'-4'96'0,"1"2"3"16,0 3-54-16,3 4-3 15,-1 3 0-15,3 4-1 0,0 5-3 0,1 4-3 16,2 7-3-16,0 3-4 0,-1 1-7 15,1 2-7-15,-3 3-8 0,2 0-7 16,-1-1-8-16,0-4-10 0,-2 0-10 16,0-2-9-16,-1-3-7 0,2-2-14 15,-1-1-70-15,-3-5-77 0,-1-3-178 16</inkml:trace>
  <inkml:trace contextRef="#ctx0" brushRef="#br0" timeOffset="87409.95">13110 3172 306 0,'0'8'83'0,"-1"5"7"16,-6-3-41-16,-1 5-3 0,-5-5-7 16,-3 1-3-16,-3-2-5 0,1 0-7 15,-2-1-6-15,-1-2-5 0,0 0-2 16,4 2-4-16,2-1-3 0,1 2-1 15,2 0-2-15,6 4 0 0,3 1 0 16,7 3 2-16,6 0 2 0,4 3 0 16,3-2 0-16,7 4 1 0,3-4 1 0,3 1-1 15,3-3-9-15,0-2-9 0,0-2-18 16,2 0-17-16,-2-3-68 0,-5-2-86 16,-2-3-191-16</inkml:trace>
  <inkml:trace contextRef="#ctx0" brushRef="#br0" timeOffset="90570.14">20904 3390 165 0,'3'-1'49'0,"0"-2"6"16,1 2-12-16,-1 0-7 0,-1-1-1 16,-1 2-1-16,-1 0-1 0,0 1-3 0,0-1-5 15,0-1-4-15,-1 2-4 16,1 0-4-16,0-1-2 0,-1 0-1 0,0 0 0 16,0 0 2-16,-1 1 2 0,-1-2 2 15,-2 1 2-15,-1-3 1 0,0-3 1 16,-2 0 1-16,1-1 2 0,-1 0-1 15,1-2-4-15,1-2-2 0,1 3-3 16,1 0-3-16,0 0-3 0,-2 1-5 16,2 2-2-16,-2 0-1 0,1 3-2 0,-3 3-1 15,0 4-1-15,-1 0-2 0,0 4-2 16,0 2-3-16,1 2-3 0,2 2-2 16,1 0-1-16,3-1 0 0,2-1 2 15,3-2 2-15,4-2 4 0,1 0 4 16,1-4 4-16,1-2 3 0,1-2 1 15,0-1 1-15,1 1 1 0,-3-2 0 16,-2-1 0-16,0-1 0 0,-1 0 0 16,-2 3 0-16,1-3 1 0,-3 2 3 0,0-2 4 15,-1 3 1-15,-1-3 3 0,0 2-1 16,0-2 0-16,0 2-2 0,0-1-4 16,0 2-5-16,0-2-3 0,1 4-4 15,0-1-2-15,2 3 0 0,1-2 0 16,1 2-1-16,1 1 1 0,3-1 2 15,0 0 1-15,2 3-1 0,1-2-2 16,-1 1 0-16,5-1-1 0,1 0 0 0,1 0 0 16,0 0 2-16,2-3 2 0,0-3 5 15,1-2 3-15,-6-3 5 0,-1-3 2 16,-1-5 3-16,1-7 2 0,-5-4 0 16,2-1 0-16,0-5-2 0,-1-3-2 15,0-6-2-15,-2-3-2 0,-2 1 0 16,-1 1 0-16,-2-1 0 0,-2 1 2 15,-1 7 1-15,-1 6 1 0,1 9 2 16,-1 5-2-16,-1 3-3 0,-3 8-4 0,2 7-1 16,-1 5-1-16,0 6-3 0,0 5 0 15,0 8 0-15,-1 8 1 0,4 5 1 16,-1 2 0-16,0 1-2 0,2 3-1 16,-1 0-5-16,2-3-6 0,0-1-28 15,0-1-8-15,-1-1-16 0,1-4-87 16,-3-1-102-16,-1-2-223 0</inkml:trace>
  <inkml:trace contextRef="#ctx0" brushRef="#br0" timeOffset="90969.98">21087 3287 365 0,'0'-14'98'0,"1"4"10"0,2 3-52 16,0 2-3-16,4 5 3 0,1-4-1 0,3 2-5 15,4 1-8-15,2-1-10 0,3 0-6 16,2 2-6-16,1-3-6 0,1 3-5 16,-2 3-4-16,-1-2-3 0,-2 3-5 15,-3 2-2-15,-1 0-2 0,-4 2-3 16,-3 2-1-16,-5 3-1 0,-2 3 0 16,-3 3 3-16,-3 1 2 0,-3 2 3 15,0 1 2-15,2 0 1 0,0-4 1 16,3-2 0-16,2-3 0 0,5-2 2 0,2-5 3 15,2-3 0-15,5-2 2 0,2-3 0 16,3-1 1-16,1-5 0 0,0 0-1 16,-2-1-3-16,0-2 0 0,-3 0-1 15,-3-1-1-15,-6 0-1 0,-2 1-2 16,-6-2-2-16,-5-2-3 0,-6-1-6 16,-2-1-5-16,-3 1-5 0,-2 0-8 0,-1 2-6 15,0 2-7-15,3 3-2 0,5 3-10 16,1 2-68-16,3 1-76 0,3 3-180 15</inkml:trace>
  <inkml:trace contextRef="#ctx0" brushRef="#br0" timeOffset="91522.62">21625 3311 297 0,'12'14'83'0,"-6"4"7"15,1-2-31-15,-4 2-21 0,-1-1-2 0,-3 1-4 16,-2-3-6-16,-1-4-7 0,-1 1-6 15,1-3-4-15,0 0-1 0,1-3-1 16,1-5 0-16,1 0 5 0,0 0 6 16,1-4 3-16,0-1 0 0,1-5 3 0,0-2-1 15,2-3-1-15,2-2-7 16,1-4-6-16,2-1-3 0,2-1-2 0,0 3-2 16,2 2 0-16,0 2 0 0,-1 6 0 15,0 3-1-15,0 5 0 0,-3 3-1 16,1 4 0-16,-2 1 0 0,-2 5-3 15,1 0-4-15,-2 3-6 0,0-1-4 16,1 1-2-16,0 0 0 0,1-3 0 16,0-4 2-16,2 2 4 0,1-4 7 15,0-3 5-15,-1-1 2 0,1-3 1 0,-1-3 2 16,1-1 1-16,-1-3 1 16,1-2 0-16,0-3 0 0,0-1-1 0,-1 2-1 15,2 2 0-15,-1 0-2 0,-2 1-1 16,-1 4-1-16,1 4 0 0,-3 3 0 15,-1 4 0-15,-2 1 0 0,2 3-1 16,0 4 1-16,-1-2 0 0,0 0 1 16,3-4 1-16,-1 2-1 0,5-2 2 15,3-4 2-15,1-1 2 0,3-1 3 16,2-2 1-16,0 0 2 0,-1-3 1 0,-2-4 2 16,-1 0 0-16,-5 0 2 0,-1-1 0 15,-2-2-2-15,-2 1-1 0,-1 2-3 16,0 0-1-16,-1 4-4 0,-1 1-4 15,1 3-1-15,-1 5-2 0,-1 4 0 16,2 0 0-16,0 4 0 0,1 2-2 16,1-1-5-16,1-1-4 0,2-3-15 0,1 0-13 15,0-2 5-15,1-3-34 0,0-1-75 16,-1-1-95-16,-1-3-215 0</inkml:trace>
  <inkml:trace contextRef="#ctx0" brushRef="#br0" timeOffset="91681.9">22224 3121 305 0,'-9'-16'86'0,"0"6"4"15,2 3 2-15,-1 2-67 0,3 2-7 16,-1-1-2-16,4 4-5 0,1-2-12 16,2 1-12-16,3 2-18 0,3 1-62 15,3-1-73-15,1 7-173 0</inkml:trace>
  <inkml:trace contextRef="#ctx0" brushRef="#br0" timeOffset="91886.01">22569 3201 347 0,'1'5'100'0,"-7"0"15"16,-8 1-34-16,-5 1-24 0,-8 3 0 16,-2 3 1-16,-4 4-5 0,-3 4-11 15,1 3-14-15,2 1-8 0,7 3-3 16,4 0-4-16,5-3-5 0,7-1-4 15,7-3-2-15,9-5 0 0,7 0 1 16,6-3-1-16,3-3-5 0,10-2-5 0,4-1-15 16,6-3-17-16,3 1-18 15,-1-4 3-15,1-1-90 0,3-3-93 0,-1-2-201 16</inkml:trace>
  <inkml:trace contextRef="#ctx0" brushRef="#br0" timeOffset="92488.07">23142 3383 262 0,'-1'7'72'0,"0"-3"5"0,1-1-37 0,0 2-1 16,2 0 2-16,1 0 1 0,3-3-2 15,1 0-2-15,5 1-2 0,4-3-1 16,1 1-2-16,3-5-6 0,1-3-3 16,2 0-5-16,-1-3-5 0,-2-2-2 15,-2 0-4-15,-3-2-2 0,-1 0 0 16,-6 1 0-16,0 1-1 0,-5 2 0 16,-3 2-1-16,-3 0-1 0,-3 2-1 0,-5 3 0 15,-3 3-1-15,-3 2-2 0,-3 3 1 16,-3 4-1-16,-1 3 1 15,-1 3-1-15,3 4 0 0,2 2-1 0,4 0-1 16,4 1-1-16,5-1-1 0,5 0 1 16,5-1 0-16,5-4 1 0,3-4 2 15,4-1 4-15,5 0 4 0,4-3 3 16,7-5 1-16,2-2 1 0,5-2 0 16,5-2 1-16,4-3-2 0,1-4-1 15,0 1-2-15,-2-1-2 0,-3 0 0 0,-3-1-3 16,-7 0-4-16,-5 0-4 0,-7 2-4 15,-4 2-11-15,-4-1-13 0,-4 1-14 16,-5-1-10-16,-4 4-80 0,-6 0-94 16,-5-2-210-16</inkml:trace>
  <inkml:trace contextRef="#ctx0" brushRef="#br0" timeOffset="92686.47">23593 3342 353 0,'1'4'96'16,"-1"1"9"-16,5 4-46 0,0 3-9 0,3 1 4 16,-1 0 0-16,0 4-9 0,3-1-12 15,0 1-9-15,0-2-9 0,2 0-11 16,1 1-10-16,1-4-14 0,4-1-10 0,0-1-12 16,4-3-16-16,2-3-71 0,3-1-83 15,-2-2-183-15</inkml:trace>
  <inkml:trace contextRef="#ctx0" brushRef="#br0" timeOffset="93215.62">24141 3339 376 0,'-20'8'97'0,"-5"1"4"0,-2 3-67 15,-3 2-3-15,1 1 1 0,1 3-1 16,5-2-11-16,4 1-10 0,8 0-2 15,4-2-2-15,8-2-1 0,7-1-2 16,5-3-2-16,6-1-5 0,4 1-3 16,4-6-2-16,3 1-4 0,-1-2-4 0,2-2-3 15,-2-3-1-15,0-3 1 0,-1-4 3 16,1-2 3-16,-1-3 3 16,2-5 6-16,-2-4 6 0,-1-4 6 0,-3-4 6 15,-2-3 3-15,-3-4 4 0,-3-3 2 16,-2-6 2-16,-1 5 4 0,-2 2 5 15,-3 5 3-15,-2 6 3 0,-1 5-1 16,-3 11-3-16,-3 7-5 0,-5 6-8 16,-1 7-6-16,-2 6-7 0,-2 4-6 0,-1 9-3 15,-2 7 0-15,2 3 2 0,0 3 0 16,1 0-1-16,2 0-1 0,1-2-1 16,3-3-3-16,1-3-1 0,3-2-2 15,1-2 0-15,3-5-2 0,-1-1-1 16,0-5 1-16,0-1-1 0,1-5-1 15,0-3 0-15,-1-2 1 0,1-3 2 16,1-3 4-16,2-3 1 0,3-2 2 0,-2-5 3 16,2-2 1-16,2 0 1 0,1 1-3 15,-2 0 0-15,2 7-1 0,0 2 1 16,1 4-2-16,1 6 2 0,2 5-1 16,-2 1 0-16,1 3 1 0,1 1 0 15,-1 1 1-15,2 1-2 0,-2-4-15 16,-1-1-9-16,0 3-11 0,2-5-10 15,-2-1-84-15,0-1-94 0,-2-1-206 16</inkml:trace>
  <inkml:trace contextRef="#ctx0" brushRef="#br0" timeOffset="95339.83">26212 3116 283 0,'1'-15'79'0,"1"4"8"16,0 4-38-16,-1 3 0 0,0 0 0 15,-1 3-2-15,0 0-8 0,2 2-7 16,-4 0-6-16,1 4-5 0,1 1-3 16,-1 5-2-16,0 6-1 0,-1 5-2 15,-1 4 1-15,-2 5 0 0,1 4-3 16,0 4-1-16,-1 4-4 0,1-1-1 0,2 2-4 16,1 0-7-16,2 1-7 0,0-2-5 15,1-3-5-15,2 0-10 0,1-3-5 16,-1-5-9-16,0-3-5 0,1-3 13 15,-1-5-69-15,-2-4-68 0,-1-8-155 16</inkml:trace>
  <inkml:trace contextRef="#ctx0" brushRef="#br0" timeOffset="95528.41">25946 3402 355 0,'2'-7'89'15,"4"6"8"-15,9 1-53 0,5 0-5 16,8 0 1-16,4 0-2 0,3 0-5 16,2 0-6-16,-1-1-7 0,-1 0-12 15,-3-1-15-15,-4 1-16 0,0-4-15 16,-3 4-77-16,-1-1-88 0,-1 2-201 0</inkml:trace>
  <inkml:trace contextRef="#ctx0" brushRef="#br0" timeOffset="96065.03">26461 3556 232 0,'9'5'65'0,"5"-3"4"0,1-1-35 0,3-2-1 16,2-1-3-16,1-2-5 0,1 0-6 15,-1-2-5-15,-4 0-2 0,0-3-1 16,-6 0 1-16,-3-2 0 0,-2 0 2 15,-5-2 0-15,-3 1 0 0,-5 1-2 16,-4-1 0-16,-4 1 0 0,-5 3-1 16,-4 2-2-16,-3 4 0 0,-3 5-1 0,3 3 0 15,-1 8-1-15,5 2-3 0,1 3-1 16,7 1-1-16,5 0-1 0,5 3-1 16,5-1 0-16,5-3 1 15,5 1 0-15,7-1 0 0,3-1 2 0,8-2 0 16,4-1 1-16,3-5 0 0,0-4 1 15,3-3 0-15,0-2 2 0,1-4 0 16,-1-1 2-16,-3-3 2 0,0-4 1 0,0-2 1 16,-3-2 2-16,-2-4 1 0,-5 1-1 15,-4-2 0-15,-5 0-1 0,-3 4-1 16,-5 0-2-16,-4 5-2 0,-2 3-2 16,0 1-2-16,-5 3-1 0,-2 0-2 15,-1 4-1-15,1 3-2 0,-2 0-1 16,2 3-2-16,0 3 1 0,3 3-1 15,3 4 1-15,4 0 0 0,3 2 1 0,6 3 1 16,3 5 1-16,5-1-2 0,0 1-3 16,0-3 0-16,-1 0-2 0,-4-2-2 15,-5-2-1-15,-4-6-3 16,-7-2 1-16,-4-4 2 0,-8 0-5 0,-7-3-1 16,-4 0-3-16,-3-5-5 0,-2-3-3 15,-2-1-6-15,-1-2-14 0,3 0-62 16,3-3-73-16,3-1-171 0</inkml:trace>
  <inkml:trace contextRef="#ctx0" brushRef="#br0" timeOffset="96334.13">27233 3133 317 0,'15'-20'92'0,"-1"4"9"16,-5 6-40-16,-1 5-9 15,-3 4-5-15,-1 4-2 0,-4 7-7 0,-1 6-7 16,-5 6-7-16,1 6-3 0,-3 3-3 16,-2 2 0-16,-1 6-2 0,2 0-5 15,2-1-4-15,0 1-2 0,4-1-1 16,1-1-2-16,3 1-2 0,1-2-2 16,1 0-3-16,2-1-11 0,1-1-4 15,1-2-8-15,0-4-6 0,2-3-4 16,-2-5-7-16,0-6-3 0,1-4 10 0,-1-8-72 15,-4-3-68-15,-1-6-170 0</inkml:trace>
  <inkml:trace contextRef="#ctx0" brushRef="#br0" timeOffset="96514.27">27118 3451 294 0,'-14'-8'83'0,"0"6"6"15,7 1-25-15,4 1-26 0,5 2 5 16,5 1 0-16,8 1-2 0,2-1-5 15,6 0-5-15,3 0-4 0,4-1-3 16,1-1-11-16,-1 0-17 0,1-2-16 16,0 1-14-16,1-3-15 0,-4 2-68 15,-1-3-5-15,0 2-65 0,0 2-106 16</inkml:trace>
  <inkml:trace contextRef="#ctx0" brushRef="#br0" timeOffset="97110.49">27963 3650 197 0,'1'9'54'0,"-1"-1"4"0,-1-2-27 15,-3-1 2-15,0-1-1 0,-3 1-3 16,-3-3-4-16,-3 1-2 0,-2-1 0 0,-4-1-2 16,0-2-2-16,-5-3 0 0,-1-6 0 15,-1 0 2-15,0-6 1 0,1-2-2 16,3-1-1-16,1-3-1 0,1 0-1 15,3 2-2-15,2-3-3 0,4 1-3 16,4-1 0-16,0-3-1 0,3-3-1 16,5 1 0-16,3-1-2 0,3 4-1 15,1 3 1-15,-1 2 0 0,0 8-1 16,-1 3 0-16,-1 3-2 0,-2 4 0 0,-2 2-2 16,0 1 0-16,-2 4-2 0,-2 4-1 15,-3 5 0-15,-2 4-2 0,-3 4-1 16,-4 5-3-16,-1 4-5 0,-3 4-2 15,0 0-2-15,2-2 1 0,2 0 1 16,3 0 2-16,4-3 3 0,3-4 5 16,5-3 4-16,4-6 3 0,3 0 5 0,1-5 5 15,2-5 4-15,3-3 5 0,4-6 3 16,0-3 3-16,2-4 1 0,1-3-2 16,1-3-3-16,0-6-5 0,1-2-7 15,1 0-5-15,-1-1-9 0,2-1-9 16,2-1-5-16,-2 0-7 0,0 3-5 15,-3 3-1-15,-2 2-4 0,0 1-3 16,-3 5 58-16,-2 2-126 0,-1 6-79 16,-2 0-214-16</inkml:trace>
  <inkml:trace contextRef="#ctx0" brushRef="#br0" timeOffset="97489.53">28350 3493 307 0,'4'-4'85'0,"-4"-1"2"0,-4 1-43 16,0 0-11-16,-6 0-3 0,-2 1-6 15,-3 0-9-15,-4 1-7 0,-1 1-2 16,2 4-1-16,0 1-1 0,3 1-1 16,4 2-1-16,2 0 0 0,5 3 0 0,2 0 0 15,1 1-1-15,1 1 1 0,1 3 0 16,1 3-1-16,1 0 1 0,2 2-1 16,0 3 0-16,3 1 0 0,-1-1 0 15,2 0-1-15,-2-3 0 0,-1 0-2 16,-2-6-2-16,-2-1 0 0,-4-4-1 15,-3-2-2-15,-4-5-2 0,0-2-6 16,-2-2-9-16,-4-3-16 0,0 0-52 0,-1-3-65 16,-2-1-155-16</inkml:trace>
  <inkml:trace contextRef="#ctx0" brushRef="#br0" timeOffset="97894.57">28406 3626 291 0,'6'-1'80'16,"-2"2"4"-16,-1-2-43 0,1 1-3 15,0 0 2-15,3 0 0 0,1-2-11 16,3 1-6-16,1-2-4 0,7 1-5 16,2-2-3-16,2 1-1 0,1-1-2 15,2 0 1-15,1 0 1 0,-2 2 2 0,-5-2 0 16,-4 0 3-16,-3 1 3 15,-3 1 2-15,-6-3-1 0,-3 1-3 0,-4 1-2 16,-6-2-2-16,-3 2-4 0,-4 1-4 16,-7-1-2-16,-5 7 0 0,-1 3 0 15,0 3 0-15,3 1 0 0,3 1 0 16,4 5 1-16,7-2-1 0,7 0 0 16,5-1 0-16,3 0 1 0,5 0 0 15,5 0 0-15,5-3 0 0,2-1-3 16,5-3-5-16,2-2-9 0,1-3-11 0,2-2-10 15,0-3-9-15,-2-2-12 0,1-2-14 16,-2-2-22-16,-3-3-27 0,1-3-57 16,2-4-118-16</inkml:trace>
  <inkml:trace contextRef="#ctx0" brushRef="#br0" timeOffset="98086.5">28975 3304 267 0,'2'-26'85'0,"1"7"8"0,-2 5-5 16,1 2-37-16,-1 7 3 0,-1 0-5 15,0 5-11-15,0-1-7 0,1 5-7 16,-1 3-3-16,0 3-4 0,0 3-3 16,1 5-1-16,0 5 0 0,-1 4-2 15,0 3-1-15,1 4-2 0,0 3-3 16,0 1-2-16,-1 3-2 0,2-1 0 16,1 3 0-16,-1-3-4 0,-1-2-12 15,1-3-5-15,-1 0-2 0,1-9-11 0,-1-2-6 16,3-5-6-16,0-4-6 0,2-2-4 15,2-6-53-15,1-6-71 0,0-2-149 16</inkml:trace>
  <inkml:trace contextRef="#ctx0" brushRef="#br0" timeOffset="98300.47">28745 3388 350 0,'-10'-7'102'0,"8"6"8"0,8-1-50 16,7 1-6-16,6 1 4 0,9 2-2 16,4-2-13-16,7 4-15 0,5-1-6 15,0 1-6-15,5 2-7 0,1 2-9 0,-3-3-17 16,-6 3-12-16,-3 0-11 16,-4-1 138-16,-8 0-230 0,-9 0-111 0,-8-2-302 15</inkml:trace>
  <inkml:trace contextRef="#ctx0" brushRef="#br0" timeOffset="115266.3">15281 5642 261 0,'6'6'61'0,"0"-2"2"0,3 0-45 16,1 3-5-16,1 1 0 0,1-2 1 16,4 1-1-16,4-3 2 0,6 1 0 15,6-3 1-15,8-1 2 0,6-1 1 16,7 1-1-16,9-1-3 0,11-1-4 15,9-2-2-15,9 2-1 0,11-2-3 16,8 1-3-16,9-1 0 0,4 4-2 16,0 0 0-16,0 3 1 0,1 0-2 0,-7 2-6 15,-7 2 0-15,-11 1-80 0,-9-6-72 16,-13-1-190-16</inkml:trace>
  <inkml:trace contextRef="#ctx0" brushRef="#br0" timeOffset="116634.73">20437 4875 337 0,'1'1'90'0,"-1"-3"9"0,1 1-42 0,0-3-8 16,0-3-1-16,0 0-1 0,1 0-2 16,-4-2-6-16,1 0-9 0,-3-3-6 15,-6 1-6-15,-3 2-5 0,-1-1-2 16,-3 1-4-16,-1 2-2 0,-4 2-3 15,0 3-1-15,1 3 1 0,1 2-2 16,1 5 0-16,-2-1-1 0,3 2 0 16,5 1 0-16,4 5-1 0,4 0 1 0,4 1 0 15,4 0 2-15,7 5 0 16,4 0 3-16,4 0 0 0,1 0 1 0,2 2 0 16,-1-2 0-16,-1 0-1 0,-5-2-2 15,-3-1-2-15,-5 0-1 0,-2 0 0 16,-4-2 1-16,-5 1 0 0,-6-1-3 15,-5 1-5-15,-8-1-7 0,-8-2-8 16,-4-2-9-16,-4-2-9 0,-2-2-11 16,2-5-11-16,3-2 27 0,6-1-84 0,8-1-70 15,8-2-173-15</inkml:trace>
  <inkml:trace contextRef="#ctx0" brushRef="#br0" timeOffset="117321.09">20484 5030 352 0,'8'2'83'0,"-3"1"4"16,-4-1-52-16,0 1-10 0,1 0-1 15,1-2 2-15,2 2 0 0,6 0 0 16,4-3-1-16,1-2-2 0,6 1-1 16,2-3-1-16,2 0 0 0,1-3-3 15,-1-1-1-15,0-2-2 0,2-2-2 16,-3 0-2-16,-3 0 1 0,-4-1 0 15,-1 0 1-15,-5-1 3 0,-6 0 1 0,-5 0 1 16,-6 2-1-16,-5 4-4 0,-6 1-3 16,-6 4-3-16,-5 5-5 0,-4 3-2 15,-1 6 0-15,-2 5 1 16,1 1-1-16,2 4-1 0,5-1-2 0,6-2-5 16,8 3-5-16,8 0 0 0,9-2-1 15,9-4 0-15,7 0 2 0,8-2 2 16,6 2 4-16,7-5 6 0,3-5 0 15,1-4 1-15,6 1 1 0,4-4 3 0,0-2 2 16,2-4 1-16,-4 0 3 0,-5-4 1 16,-2-1 2-16,-7-1 4 0,-11 0 3 15,-5-3 0-15,-7 1 1 0,-7-2 0 16,-5 4-2-16,-5 2-3 0,-5 1-4 16,-5 0-5-16,-6 3-3 0,0 3-2 15,-4 3-2-15,-1 2-1 0,2 0 1 16,2 1-1-16,3 1 0 0,5-1 0 0,3 2-1 15,3-1-1-15,6 0 1 0,0-1 1 16,2 2 0-16,4 0 0 0,0 4 1 16,2 1 3-16,1 2 3 0,-1 2-2 15,-1-1-1-15,-2 4-1 0,-2 5 0 16,-4 0-1-16,-4 3-2 0,-6 5-2 16,-3 1 1-16,-6 2 1 0,-4 0-1 15,-5 2-1-15,-8-3-1 0,-7 1-3 0,-2-3-3 16,3 1 0-16,2-3 0 0,1-3 1 15,6-6 1-15,9-3 5 0,9-5 3 16,5-4 6-16,2-4 4 0,6-2-1 16,6-4 0-16,5-1-1 0,5 0-1 15,10-1-3-15,5-2-4 0,9-1-6 16,1 4-8-16,3-2-7 0,3-1-5 16,0-2-26-16,-1 2-14 0,0-3-101 0,-1-4-115 15,2-2-267-15</inkml:trace>
  <inkml:trace contextRef="#ctx0" brushRef="#br0" timeOffset="117796.8">22037 4917 490 0,'-10'-2'123'16,"-9"1"9"-16,-3 0-77 0,-3 3-18 15,-4 0-1-15,-1 3 2 0,-2 6-9 16,1 3-13-16,5 1-9 0,4 0-4 16,4 2-2-16,3-2-3 0,9 1-1 15,5 2 0-15,7-4 0 0,6 0 2 16,6 1 0-16,4-5 2 0,3-3 2 16,3-2 1-16,3-4 0 0,2 0 0 0,0-3-2 15,-3-3 1-15,-2 1 1 16,-4 2 2-16,-4-1 2 0,-7 0 0 0,-3 0 1 15,-7 1 0-15,-2 1-1 0,-3 3-2 16,-4 4-1-16,-3 3-2 0,-2 2 0 16,-1 3-2-16,-2 2 2 0,3-1-8 15,3 0-3-15,5-3-1 0,10-2 1 0,3-3 3 16,5-2 0-16,5 0 1 16,4-3 9-16,2-1 3 0,2 0 3 0,-2-2 0 15,1 1-2-15,0-3 0 0,-3-4 1 16,-1-2 1-16,-2 1 1 0,-4-2-1 15,-3-3 1-15,-3-4-2 0,-5-3-3 16,-5 1-3-16,-4-2-3 0,-8 1-4 16,-4 3-2-16,-5 1-1 0,-8 3-4 15,-4 7-4-15,0 1-4 0,-5 4-5 16,3 1-10-16,-1 0-20 0,6 1-14 16,6 1-8-16,8 1-12 0,8-1-55 0,10 0-81 15,8 1-153-15</inkml:trace>
  <inkml:trace contextRef="#ctx0" brushRef="#br0" timeOffset="118268.44">22536 5053 408 0,'12'12'99'15,"-5"1"3"-15,-6 0-62 0,-4 3-12 16,-6-1-2-16,-3-2-3 0,-4 1-2 16,1-4-6-16,1-2-1 0,1-2-1 15,3-1 2-15,3-1 4 0,2-4 4 16,4-1 5-16,1 1 1 0,2-4 0 15,3 0 0-15,1-2-3 0,0-1-4 16,4 0-5-16,1-3-4 0,3 1-3 16,2 1-4-16,0 2-2 0,0 0-1 15,-2 2-2-15,-2 4-1 0,0 4-2 16,-3 1 1-16,-2 2 0 0,0 1 1 0,-2 0-2 16,4 0 0-16,2-1 1 0,2-2 1 15,3 0 0-15,1-3 1 0,3-1 3 16,1-1 2-16,2-2 2 0,0-1 3 15,0-3 2-15,0-3 2 0,1-1 1 0,-3 0-2 16,-2-4 1-16,-1-1 2 0,-3 1-3 16,-1 0-1-16,-3 1-2 0,-3 5 0 15,-2 1-3-15,-2 2-2 0,-2 4-7 16,-2 1-1-16,-2 2-2 0,-1 1 1 16,0 4-2-16,1 1 1 0,4 4 2 15,3 3 2-15,3 1 0 0,2 2 0 16,5 2-1-16,1-2 0 0,1 0-3 15,-1-2-3-15,-3-2-5 0,-2-1-7 16,-5-1-4-16,-5-2-6 0,-6-2-8 0,-7-4-13 16,-4 0-15-16,-6-5-8 0,-1-3-23 15,-1-1-55-15,3-3-86 0,5-3-174 16</inkml:trace>
  <inkml:trace contextRef="#ctx0" brushRef="#br0" timeOffset="118439.52">23188 5058 440 0,'18'16'123'0,"-3"2"10"0,-1 2-62 16,-4 0-11-16,-2-1 0 0,-2-1-3 15,-2-6-13-15,-2 1-18 0,-1-4-9 16,0-3-9-16,1-1-9 0,0-3-9 16,0-4-12-16,2 2-20 0,1-5-16 15,3 0-14-15,0-3-75 0,0 0-95 16,4-2-203-16</inkml:trace>
  <inkml:trace contextRef="#ctx0" brushRef="#br0" timeOffset="118565.18">23286 4939 347 0,'-18'-8'80'0,"-1"2"3"0,3-1-45 0,2-2-28 0,3-1-9 15,4 1-11-15,5-2-15 0,6-3-55 0,5 2-66 16,5 3-152-16</inkml:trace>
  <inkml:trace contextRef="#ctx0" brushRef="#br0" timeOffset="118845.33">23738 4996 428 0,'2'10'107'16,"-6"-3"8"-16,-6 0-65 0,-4-3-9 15,-3-1 2-15,-2-2 4 0,-1 2-5 0,2-1-11 16,2-1-9-16,4-1-5 0,3 1-5 15,5 1-3-15,5 2-4 0,2 1-1 16,4 4 1-16,4 1-1 0,0 6 0 16,2 2 0-16,-1 5-1 0,-1-1-2 15,-3-1-1-15,-1-1-1 0,-4-1-2 16,-3-4-1-16,-5-1-3 0,-3-7-1 16,-6-1-5-16,-5-2-8 0,-3-2-12 15,-4-2-9-15,-5-3-8 0,0-3-7 0,-1 3 154 16,1-3-226-16,5-2-95 0,6-1-275 15</inkml:trace>
  <inkml:trace contextRef="#ctx0" brushRef="#br0" timeOffset="119062.95">23665 4580 422 0,'12'-14'110'0,"1"11"13"0,2 4-37 15,2 7-38-15,0 7 1 0,-2 9 5 16,0 6 1-16,0 6-10 0,-2 5-12 16,0 6-9-16,-2 1-4 0,-2 1-7 15,0-4-6-15,0-2-8 0,-4-3-6 16,-1-3 13-16,0-4-55 0,-4-2 3 0,1-6-14 16,-2-1-10-16,-1-2-83 15,-3-6-95-15,3-6-213 0</inkml:trace>
  <inkml:trace contextRef="#ctx0" brushRef="#br0" timeOffset="119505.93">23742 4964 417 0,'4'-6'108'16,"-1"1"10"-16,2 2-60 0,3 1-15 15,1-1 2-15,3 2 2 0,3-1-4 16,3-1-11-16,3 2-9 0,-1 0-4 15,5-1-3-15,1-1-4 0,0 2-3 16,2 0-3-16,-1 1-2 0,-1-2-1 16,-1 1-1-16,-4-1 0 0,-4-1 0 15,-5 1 3-15,-8-1-2 0,-4 1 1 16,-5 0-2-16,-9 2 1 0,-2 1 0 0,-4 2-2 16,-4 2-1-16,1 2 1 0,2 1 0 15,3 2 0-15,5-1-1 0,3 1 1 16,6-1-1-16,7 0-1 0,3-2 1 15,6 1 0-15,3-1 1 0,3-3 0 16,3 0 0-16,3 0 0 0,2-2-1 0,0-1 0 16,-5-1 0-16,1 1-2 0,-3-2 1 15,-3 1 0-15,-5 0 1 0,-2-1 0 16,-3 1 0-16,-1 0-1 0,-3-1-5 16,-1 3-2-16,-1 0-2 0,-1 2-4 15,2 0-7-15,0 1-12 0,3 3-5 16,3 2-5-16,3-2-5 0,3-2-10 15,4 1 73-15,4-4-142 0,3-3-79 0,4-2-229 16</inkml:trace>
  <inkml:trace contextRef="#ctx0" brushRef="#br0" timeOffset="119914.26">24497 4938 361 0,'-13'-5'94'0,"-1"4"7"16,-3 5-39-16,0 1-27 0,0 1 3 15,4 0 2-15,3 2-2 0,3-2-10 0,3 3-7 16,4-2-3-16,3-2-4 16,2 2-4-16,3-3-2 0,2-1-2 0,0 1-1 15,3-3 0-15,0 0-2 0,1-1-1 16,1-1-1-16,1 2-1 0,0-1-1 16,1 1 1-16,-3 0-1 0,0 1 1 15,-2 0-1-15,-1 2 1 0,-1-1-2 16,-2-1 0-16,-3 2 1 0,1-2-1 15,-3 1 1-15,0-1 0 0,-1 0 1 16,-1-1 2-16,1 1 3 0,0 0 3 0,-1-1 3 16,1-1 0-16,0 0 4 15,2-1 4-15,-1 0 1 0,1-2-2 0,2 1-2 16,0 0 0-16,2-1-2 0,1-2-1 16,1 4-4-16,-1-1-2 0,1 2 0 15,0 1-1-15,-2 3 1 0,-2 2 0 16,-1 6 1-16,-3 3-1 0,-2 6 1 15,-4 5 1-15,-2 2 0 0,-4 4-1 0,-1 1-1 16,1 0 0-16,-2 2-1 0,1-3-2 16,0-2-1-16,0 0-1 0,1-2-1 15,-4 1-4-15,-2-5-5 0,-3-4-5 16,-6-3-8-16,-2-3-20 0,-5-2-22 16,-3-1-103-16,-7-5-119 0,-7-2-283 15</inkml:trace>
  <inkml:trace contextRef="#ctx0" brushRef="#br0" timeOffset="145830.43">2521 6270 181 0,'-2'8'57'15,"1"-1"2"-15,-2 3 0 0,0 2-35 16,0-1-5-16,0-1-5 0,-1 1-5 15,3 1-5-15,-1-2-2 0,2-3 3 16,0 0 4-16,2 1 4 0,2-2 3 16,1 1 3-16,2-2 4 0,1 3 2 0,4-1 0 15,2-1-2-15,2 3-1 16,4 2-1-16,2 0-1 0,5 1-4 0,7 0 0 16,6 3-3-16,5 2-2 15,9 1-1-15,6 1-4 0,7 1 0 0,7 0-1 16,6-1 0-16,8 0-2 0,7-3 0 15,4-4-1-15,12-4 0 0,6-4 2 16,9-1-1-16,6-4 1 0,8-8 0 0,7-2 1 16,5-6 1-16,1 1 0 15,1-3-2-15,-3-3 0 0,-4 4-3 0,-10 1-6 16,-6 4-13-16,-9 6-14 0,-15 0-81 16,-13 3-89-16,-13 4-216 0</inkml:trace>
  <inkml:trace contextRef="#ctx0" brushRef="#br0" timeOffset="163872.35">8374 8230 296 0,'-6'2'79'0,"4"-2"5"0,1 1-35 16,2-1-7-16,0 1-3 0,0-1-1 16,-1-1-2-16,1 0 0 0,-1 1-4 15,0-1-5-15,0 2-5 0,-1 0-4 16,0 7-3-16,-2 2-4 0,-1 8-4 0,-1 7-1 16,1 5-2-16,-3 5 1 0,0 7-1 15,0 1-2-15,0 4-7 0,1-2-6 16,0-1-1-16,2-6-1 0,0-3 0 15,2-8 0-15,1-7-2 0,1-7 11 16,0-6 14-16,1-11 10 0,-1-3 6 16,1-7 4-16,0-7 3 0,1-7 4 15,-2-6-4-15,0-6-9 0,0-3-9 16,0-1-5-16,-2-1-5 0,1 2-3 0,-1 5 3 16,1 5 0-16,0 9 1 0,0 8 0 15,0 4-3-15,2 9-2 0,3 5 1 16,3 9-3-16,5 6-2 0,4 5 0 15,5 4-6-15,4 7-2 0,5 3-9 16,3 2-4-16,2-4-1 0,-1-4-1 16,1-6-1-16,-1-4 7 0,-2-7 12 0,-4-7 18 15,-3-5 10-15,-4-5 5 0,-3-5 7 16,-5-5 5-16,-3-5 1 0,-4-1-5 16,-3-4-6-16,-3-4-7 0,-3-4-5 15,-2-1-5-15,-3 1-5 0,-1 0-2 16,-3 1-2-16,1 2-3 0,1 4-1 15,1 6-6-15,1 4-9 0,3 5-9 16,2 2-28-16,5 8-14 0,2 2-53 16,3 2-37-16,3-2-91 0,3 1-174 15</inkml:trace>
  <inkml:trace contextRef="#ctx0" brushRef="#br0" timeOffset="164127.99">8930 8363 412 0,'-1'14'109'0,"0"0"2"0,0 1-58 15,-1 1-12-15,-2-2-5 0,2 2-8 16,0 1-11-16,3-2-7 0,1-1-3 16,3-3-3-16,1-2-3 0,4-1 1 0,2-3-2 15,2-3 6-15,4-2 5 0,-1-3 5 16,2 0 4-16,0-5 4 0,-2-2 1 16,0-1 8-16,-2-1-3 0,-4-1-1 15,-1 0 0-15,-4 1-2 0,-2 1-2 16,-4-2-3-16,-5 0-5 0,-4-3-4 15,-4 1-6-15,-2 0-8 0,-4-1-7 16,-3 3-8-16,-1 3-9 0,2 4-16 0,-1 1-19 16,4 3-13-16,3 2-89 0,3-1-106 15,5 0-243-15</inkml:trace>
  <inkml:trace contextRef="#ctx0" brushRef="#br0" timeOffset="164313.1">9261 7997 485 0,'11'-12'152'0,"-1"2"8"16,-4 3-49-16,0 5-24 0,-3 0-15 0,-1 3-23 16,-3 4-17-16,0 7-15 0,0 7-8 15,-2 6-6-15,2 5 0 0,0 7 0 16,-1 4 0-16,4 1-5 0,0 0-18 16,2-3-25-16,3 3-28 0,-1 0 82 15,2-5-179-15,0-4-128 0,-1-1-289 16</inkml:trace>
  <inkml:trace contextRef="#ctx0" brushRef="#br0" timeOffset="164474.85">9219 8322 465 0,'-16'-27'140'0,"5"3"7"16,2 3-48-16,4 3-24 0,4 4-10 16,5 3-16-16,5 1-14 0,3 2-11 15,5 1-8-15,6-1-3 0,5-1-5 16,2 3-2-16,5-1-4 0,5 0-13 15,3-2-30-15,2 0 1 0,2-3-123 0,4-2-128 16,2-2-307-16</inkml:trace>
  <inkml:trace contextRef="#ctx0" brushRef="#br0" timeOffset="165696.43">10899 8138 285 0,'-8'-14'77'15,"1"-3"6"-15,-2-2-31 0,0-3-5 16,0 0-3-16,0 2-3 0,2 0 2 15,-1 3 3-15,0 1 2 0,2 4-4 16,0 4 0-16,2 1 1 0,1 3-6 16,-1 2-8-16,0 3-8 0,0 5-7 15,0 7-5-15,0 8-5 0,0 9-4 16,-1 6-1-16,0 7 0 0,0 4 1 16,1 6-1-16,0 2-1 0,-1 0-6 0,1-7-5 15,2 0-1-15,1-4-3 16,2-7-1-16,1-8-1 0,3-6 0 0,1-9 6 15,-1-1 5-15,3-8 1 0,1-5 4 16,1-5 3-16,2-6 1 0,1-3 2 16,2-1 1-16,4-4 0 0,0 3-1 15,0-2-1-15,1 3-1 0,1 6-2 0,1 4 0 16,-1 4 0-16,1 4 0 16,1 3-1-16,4 5 1 0,-1 5-1 0,1 0 0 15,1 3 0-15,2-4-2 0,2 1 0 16,1-2 0-16,2-6-1 0,2-2 2 15,0-5 0-15,0-5 0 0,-2-4 3 16,-2-4 3-16,-4-3 0 0,-5-1 1 16,-4-1 1-16,-6-2 1 0,-7-2 0 15,-6 0-2-15,-5 0-1 0,-5 0-3 16,-4 1-2-16,-2 0-4 0,-2 5-4 0,-2 4-1 16,0 9-1-16,0 6 0 0,0 6 2 15,1 6 0-15,0 7 4 0,3 2 0 16,3 2 0-16,3-1 0 0,4-2-1 15,3-1-1-15,6-4 0 0,3-4-1 16,3-4 4-16,5-2 3 0,2-7 3 16,-1-1 4-16,3-4 2 0,2-5 3 0,-1-2 2 15,-1-2-1-15,-1 0 0 0,-2-1-3 16,-3-1-1-16,-2 3-1 0,-3 0-2 16,-2 2-1-16,-3 4-2 0,-1 0-2 15,-2 3-3-15,1 2 0 0,0 4 0 16,1 3 0-16,1 3 0 0,-1 3 1 15,2 0 0-15,1 1 2 0,0 0-2 16,2-2 0-16,3-5 0 0,-1-1 0 16,2-4 1-16,2-3 0 0,1-2 3 0,0-4 2 15,0-3 4-15,0-2 0 0,1-3 2 16,-2 1 0-16,-1-2 0 0,1 0-1 16,-3 2-2-16,-1 1-3 0,-2 4 0 15,-1 1-3-15,-2 3-2 0,-1 2-1 16,1 7-1-16,-1 1 0 0,-1 7 1 15,3 3-1-15,-1 3 1 0,2 3 0 16,3 0 0-16,2 1-1 0,3-3-2 16,2-3 0-16,5-4 1 0,1-5-1 15,1-2 3-15,1-4 2 0,-1-4 5 16,-1-4 2-16,-1-1 1 0,-2-1 0 0,-2-6 1 16,-3-2 1-16,-3-1-3 0,-1-3-2 15,-5-2-2-15,-1-1 0 0,-2 0-1 16,-5 3-2-16,0 3-1 0,0 4 0 15,-2 3-1-15,3 4-2 0,0 6-1 16,3 5 1-16,0 3-1 0,4 1 0 0,1-1 0 16,3 2 1-16,2 1 0 0,3-5 1 15,3-3 1-15,4 1 0 0,1-7 1 16,4-2 1-16,-1-3 1 0,1-2 2 16,0-2 2-16,-3-2 3 0,-1 0 3 15,-2 3 1-15,-5 1 2 0,-3 2 2 16,-4-4 2-16,-6 4 1 0,-4 0-2 15,-7 0-2-15,-3 0-3 0,-4 5-1 16,-3 4-4-16,-3 8-4 0,-1 6-3 16,0 7-1-16,2 6-1 0,4 6 0 0,3-2 0 15,4 0-1-15,7-1 0 0,6 0-1 16,8-6-1-16,6-2-1 0,6-6-5 16,7-3-6-16,7-2-3 0,5-5 37 15,5-4-87-15,2-6-10 0,4-3 75 16,0-5-169-16,3-4-126 0,-4 0-322 0</inkml:trace>
  <inkml:trace contextRef="#ctx0" brushRef="#br0" timeOffset="166408.79">13172 8285 358 0,'-1'-5'102'0,"0"1"8"0,3-3-5 16,0 1-64-16,3 4-7 0,2 3-7 16,1 4-3-16,-1 6-6 0,0 8-7 15,-1 4-5-15,-2 4-2 0,-3 2-3 16,1 3-6-16,-2-3-8 0,-1 0-4 0,1-5-1 15,0-4 1-15,1-3-2 0,1-4 3 16,-2-4 6-16,1-1 5 0,-1-6 12 16,-1-3 8-16,1-4 7 0,-2-1 4 15,1-6 3-15,1-5 5 0,0-5 3 16,1-3-6-16,2-6-7 0,0-4-7 16,2-3-4-16,3 3-3 0,1-1-4 0,2 4-2 15,3 3 0-15,3 8-1 0,1 6 0 16,4 7 0-16,4 2 0 0,3 6 0 15,2 0-3-15,1 3-5 0,5 2-3 16,-2-1-2-16,1-2-2 0,-1 3-2 16,-2-2-2-16,0 0 0 0,-3-1 3 15,-5 0 2-15,-3-2 2 0,-5 2 0 16,-5-2 2-16,-3 2 3 0,-6-2 6 16,-5 0 3-16,-5 0 4 0,-4 0 1 0,-3-1 5 15,-4 0 1-15,-4-3 0 16,-3 4-6-16,-3 2-2 0,-3 0-3 0,0 5-1 15,2 3-4-15,-1 5-2 0,3 2 0 16,4 3 0-16,5 0-2 0,7-1-2 16,5-1-1-16,5-4-1 0,6-1 0 15,4-3 0-15,5-5 2 0,3-1 2 16,3-5 4-16,2-2 5 0,2-1 2 16,-1-5 4-16,3-1 3 0,-3-3 3 0,-3 1 3 15,0-2 0-15,-4 1 0 0,-4 0-2 16,-3 0-2-16,-2 3-3 0,-3 1-3 15,0 5-4-15,-3 0-4 0,-2 5-2 16,0 6 0-16,0 5 0 0,-1 3 0 16,1 5-3-16,0 1-6 0,1 3-5 15,1-1-4-15,3-3-19 0,1-3-15 16,4-2-13-16,2-3 1 0,2-3-85 0,2-3-92 16,4-3-210-16</inkml:trace>
  <inkml:trace contextRef="#ctx0" brushRef="#br0" timeOffset="167005.07">14110 8174 423 0,'-2'-3'127'0,"-6"2"3"0,-1 0-34 0,-2 2-40 16,-4 2-10-16,-1 5-7 0,-2 2-14 15,1 4-10-15,0 2-4 0,3 5-2 16,3 1-2-16,5 1-4 0,3 1-2 15,4-1-2-15,4-2-3 0,2 0-3 16,7-5-1-16,3-2-1 0,5-3 1 0,4-5-1 16,5-5 1-16,4-5 3 0,3-6 3 15,0-2 3-15,2-5 2 0,-2 0 4 16,-1-1 3-16,-3 1 4 0,-4 0 5 16,-3 1 3-16,-4-2 4 0,-8 2 3 15,-5-3 0-15,-7 1 0 0,-6-2-2 16,-5 1-6-16,-5 3-5 0,-5 3-4 15,-2 5-6-15,-1 8-2 0,-1 5-4 16,0 10-2-16,1 7 1 0,4 4 0 16,3 5-1-16,6-1-2 0,4 1-5 0,5-2-3 15,6-2-3-15,5-6-4 0,7-5 0 16,6-4 0-16,6-3 3 0,1-5 2 16,4-3 3-16,1-2 5 0,0-3 5 15,-1-3 5-15,-3-5 2 0,-4 0 2 16,-1-3 5-16,-5-4 4 0,-2-1 0 15,-4 0 1-15,-3-1-1 0,-4 2 0 16,-2 0-3-16,-3 2-1 0,-2 4-2 0,-1 2-3 16,-1 4-4-16,1 5-3 0,2 7-1 15,0 1-1-15,3 3 0 0,1 4 0 16,2 4-2-16,1 0 1 0,1-1-2 16,1 2-2-16,2 1-1 0,-2-1-12 15,-2 2 0-15,0-4 1 0,-4 3 1 16,-5 1 2-16,-4-2 2 0,-5 2 0 15,-8 1 13-15,-4-2 0 0,-5-1 1 16,-6 0-3-16,-3-3-5 0,-6-2-1 16,-7-4-20-16,-5-6-9 0,-6-4-118 0,-2-4-120 15,-7-8-294-15</inkml:trace>
  <inkml:trace contextRef="#ctx0" brushRef="#br0" timeOffset="168956.44">10901 10662 170 0,'-9'-9'46'0,"2"3"1"0,-1 0-18 16,1 1-9-16,1 1-6 15,1-1-8-15,1 2-6 0,1 0-11 0,-1-2-27 16,3 3-10-16,1 0-36 0,3-1-67 15</inkml:trace>
  <inkml:trace contextRef="#ctx0" brushRef="#br0" timeOffset="169891.02">11519 10394 199 0,'8'-5'51'16,"-3"1"0"-16,1-1-20 0,-1-2-14 15,-2 0-1-15,2 3 1 0,-3-1 3 16,0 0 4-16,-1 1 5 0,0 2 4 15,0-1 2-15,0 1 3 0,-1 0 3 16,2 0 3-16,-2 2 5 0,0-1 0 16,-2 1-1-16,2 0 2 0,-2-1-2 15,-1 0-4-15,-5 1-4 0,-3-2-9 16,-3 0-5-16,-3-1-4 0,-7 2-6 0,-5 0-4 16,-5-5-4-16,-3 1-3 0,-6-2-2 15,-4 3-1-15,-7-2-1 0,-5-1-2 16,-3-1 0-16,-3 4-1 0,-3 1-1 15,-1 3-2-15,0 6 0 0,1 3-2 16,0 3 0-16,-1 4-1 0,2 6-1 16,3 2 2-16,2 6 0 0,3-1 1 0,4 6 1 15,7 5 0-15,6 4 3 0,4 4 0 16,5 2 0-16,5 2 2 0,5 0-1 16,4 1 1-16,2-3-1 0,4 0 1 15,2-1-1-15,3-2 1 0,4 0 0 16,1 0 0-16,2-2 0 0,3 1 1 15,4-2-1-15,1-5 1 0,2 1-1 16,6-3 0-16,0-3-1 0,5 0 0 16,5-4 0-16,4-1 0 0,8-2 0 0,6-1 1 15,10-4 0-15,10-1 1 0,7-1 0 16,7 1-1-16,11-2-3 0,8 3-1 16,10-3-3-16,5 1-3 0,6 1-1 15,9-2-1-15,3-2 1 0,2-1 1 16,5-2 3-16,0-2 2 0,2-2 3 15,-2-3 4-15,-1-1 7 0,-1-5 4 16,0-5 7-16,-5-6 4 0,-2-5 4 16,-1-3 0-16,-4-5-2 0,-6-8-4 0,-4-2-4 15,-1-1-6-15,-6-6-3 0,-4-3-3 16,-6-2-2-16,-4-1-1 0,-7 1 0 16,-6 0-2-16,-8-3-1 0,-5 3-1 15,-8 0-3-15,-9 0-3 0,-8-2-2 16,-7 2-3-16,-9-5-1 0,-6 5-1 15,-10-2 1-15,-7 1 3 0,-8-3 2 16,-4-1 4-16,-8 0 2 0,-5 1 2 0,-6 0 1 16,-6-2 1-16,-6 3-2 0,-5 3 0 15,-9 5 0-15,-7 3-1 0,-7 4 1 16,-9 1-1-16,-7 6 3 0,-7 5 0 16,-12 3 2-16,-6 1-1 0,-8 4-2 15,-6 2-2-15,-10 5-2 0,-4 3-9 16,-8 3-5-16,-2 5-6 0,-3 0-3 15,0 6-4-15,0 3-1 0,4-2 0 16,3 4 1-16,3 1 0 0,7 1 0 0,7 2-4 16,8-4-1-16,8 5-4 0,11 3-9 15,14-3-65-15,9-3-72 0,12 2-171 16</inkml:trace>
  <inkml:trace contextRef="#ctx0" brushRef="#br0" timeOffset="170277.15">11248 10802 363 0,'6'-9'111'0,"0"-1"9"16,0 2-16-16,-2 0-39 0,0 0-4 15,-2 2-4-15,-1 1-6 0,0 0-5 16,-2 2-8-16,-2 0-6 0,-3 1-8 16,-3-1-7-16,-2 6-6 0,-2-1-5 15,-4 4-6-15,-2 9-3 0,-2 1-2 16,-1 7-4-16,3 3-2 0,-1 5-2 0,3 1-2 15,6 1-2-15,3-5-4 0,6 6-4 16,4-5-1-16,6 0 0 0,6-6-1 16,4-1 1-16,4-4-7 0,7-2-9 15,1-6 1-15,4-1-13 0,2-4-68 16,3-6-80-16,-1-3-186 0</inkml:trace>
  <inkml:trace contextRef="#ctx0" brushRef="#br0" timeOffset="170596.31">11861 10852 458 0,'2'-2'134'16,"-1"4"9"-16,-4-4-54 0,-1-2-22 0,-3 1-12 16,-4 2-12-16,-2 0-18 0,-5 0-11 15,0 1-10-15,-2 5-3 0,-1 0-2 16,4 2 0-16,1 0-1 0,3 2-1 15,5-1-2-15,4 3-1 0,3 2 0 16,5 3-1-16,5 1 1 0,4 4-1 16,4 2 2-16,0 0 2 0,5 0 0 15,1 1 0-15,0-1-2 0,-1-1-1 16,-3-2 2-16,-4-1 0 0,-5 0 3 0,-6 1 1 16,-8-4 3-16,-9 0 3 0,-7 0 3 15,-9-2 0-15,-6 0-4 0,-7-4-5 16,-8-1-6-16,-6-4-24 0,0-3-16 15,-4-5 33-15,0-6-130 0,1-10-105 16,4-6-253-16</inkml:trace>
  <inkml:trace contextRef="#ctx0" brushRef="#br0" timeOffset="172919.74">9696 9503 287 0,'-1'6'73'0,"1"-3"4"0,0-2-32 0,0-1-11 16,0-1 1-16,0 2 0 0,0-7 1 16,0 1-1-16,-1-3 1 0,1-2-2 15,0-2-3-15,0 0-4 0,-1-3-2 16,-2 2-3-16,1 0-3 0,-1-2-5 16,-1 0-2-16,-2 0-4 0,0-1-2 15,-2 1-2-15,-2 1-2 0,0 3-3 16,0 2 1-16,-1 5-1 0,-1 4 0 0,-1 5-1 15,1 7-1-15,-1 5-3 0,1 6-3 16,0 5-6-16,3 3-5 0,1 3-6 16,4-2-3-16,4-4 1 0,4 0 2 15,4-9 3-15,2-5 9 0,4-5 11 16,3-7 11-16,0-4 8 0,0-3 5 16,-1-5 3-16,-1-2 3 0,0-2 0 15,-2-3-3-15,-3-3-4 0,-2 2-5 16,-2 0-3-16,-2 1-1 0,-3 3 1 0,0 0-2 15,-2 5 0-15,-1 3 1 16,1 2-2-16,-1 1 0 0,1 5-3 0,0 4-1 16,1 5-3-16,1 6-2 0,0-1-5 15,1 5-7-15,1 2-11 0,3 2-9 16,0-3-10-16,3-1-13 0,1-6 6 16,1 0-85-16,2-3-81 0,2-5-187 0</inkml:trace>
  <inkml:trace contextRef="#ctx0" brushRef="#br0" timeOffset="173129.72">10084 9375 440 0,'-7'-7'116'16,"-3"3"6"-16,-2 1-55 0,-4 2-15 16,-3 3-8-16,-2 5-8 0,-1 4-5 15,-1 7-8-15,2 3-4 0,0 5-6 0,1 4-4 16,4 0-4-16,4 3-2 0,3 0-5 15,5-3-4-15,7-4-3 0,4-4-6 16,5-2-7-16,5-6-8 0,4-5-11 16,3-6-7-16,4-2-13 0,3-5-70 15,0-5-82-15,4-3-189 0</inkml:trace>
  <inkml:trace contextRef="#ctx0" brushRef="#br0" timeOffset="173607.33">10377 9480 427 0,'-2'-1'112'0,"-1"-3"9"0,-1 0-58 16,-1-1-8-16,-3-1-5 0,0 0-6 15,-2 0-7-15,-1 2-6 0,-2 0-7 0,-2 0-8 16,1 3-5-16,-2 4-4 16,-2 4-2-16,0 4-3 0,0 4-2 0,-1 3-3 15,2 5-1-15,1 2-2 0,1 0-3 16,4-2-3-16,4-2-1 0,2-4 1 15,4-3 1-15,4-7 2 0,3-1 2 16,4-6 5-16,1-2 4 0,2-3 1 16,2-1 1-16,3-4 1 0,-1-2 2 15,2-2 1-15,-2-2 1 0,2 4-2 16,-1 0-1-16,-4 4 0 0,-1 3 0 0,-1 4-3 16,-3 6-1-16,-3 5-2 0,-2 4 0 15,-3 5 0-15,-3 4-1 0,-4 2-2 16,-4 6-2-16,-3 0-2 0,-3 5-4 15,-3-1-2-15,-2-1-1 0,-1-1 1 16,2-2 0-16,-1-3 1 0,4-2 3 0,3-8 3 16,3-4 4-16,3-2 5 15,4-3 3-15,2-3 2 0,2-2 1 0,2-3 4 16,2 0 2-16,5-3 0 0,2-4-3 16,2 0-2-16,4-2 1 0,4-2-2 15,3-1-4-15,3-2-1 0,3-1-1 16,1 2-2-16,3-4-2 0,1-1-21 15,4-3-13-15,-2 0-108 0,-1-4-114 16,1-4-285-16</inkml:trace>
  <inkml:trace contextRef="#ctx0" brushRef="#br0" timeOffset="174121.19">10771 9623 330 0,'5'1'82'0,"4"-2"3"0,3-2-52 0,3 1-7 15,6-2-3-15,2-2-5 0,3-2-10 16,2-2-17-16,0 1-77 0,-1-1-74 16,-1-2-190-16</inkml:trace>
  <inkml:trace contextRef="#ctx0" brushRef="#br0" timeOffset="174577.98">11381 9104 426 0,'-2'-7'123'0,"-2"1"7"0,3 2-22 15,0 2-61-15,-1 4-9 0,0 8-8 16,-1 5-7-16,-1 7-10 0,-1 7-7 16,-2 9-2-16,-2 6 0 0,1 4-7 15,-1 3-15-15,1 1-14 0,3-2-6 0,3-5-1 16,3-6-1-16,5-7 0 0,5-5 4 15,2-10 18-15,3-6 17 0,1-7 9 16,1-4 4-16,0-4 3 0,1-6 5 16,0-5 5-16,-2-3 2 0,0-3 2 15,-3-2-1-15,0-1 0 0,-4 4-1 16,-1 2-2-16,-4 5-2 0,0 2-5 16,-4 7-7-16,-2 6-2 0,-3 9-2 15,-1 5-4-15,-1 5-3 0,1 6-5 0,-2 3-1 16,4 1 1-16,3-4-1 0,3-4-2 15,4-4 2-15,3-5 1 0,3-5 2 16,2-4 3-16,1-3 5 0,-1-4 5 16,-1-1 4-16,-1-3 3 0,-2-1 3 15,-1-3 2-15,-3-1 0 0,-3-3-5 16,-2-1-3-16,-2 1-4 0,-3-5-9 16,-1 1-9-16,-3-2-8 0,-2-4-8 15,-1 7-21-15,-1 0-15 0,0 3-8 0,2 4-88 16,-2 3-97-16,3 5-227 0</inkml:trace>
  <inkml:trace contextRef="#ctx0" brushRef="#br0" timeOffset="174787.94">11929 9507 410 0,'6'3'125'15,"-5"-2"9"-15,-4 0-50 0,-5 0-20 16,-3 0-9-16,-3 0-10 0,-2 2-14 15,-4 5-16-15,0 0-8 0,3 3-3 16,3 3-2-16,3 1-1 0,3 5 0 16,5-1-1-16,5-2-2 0,3 0-3 15,5-2-6-15,3-2-11 0,4 1-11 16,4-5-11-16,1-1-12 0,2-6-4 0,-1-1-76 16,-3-8-80-16,1-1-177 0</inkml:trace>
  <inkml:trace contextRef="#ctx0" brushRef="#br0" timeOffset="174986.41">12122 9157 469 0,'-4'-13'134'0,"2"3"4"16,2 8-57-16,-1 7-21 0,0 6-6 16,1 8-14-16,-1 3-13 0,1 8-7 15,0 8-2-15,0 3-2 0,0 3-2 16,0 0-8-16,0-1-10 0,0-2-22 15,1 0-26-15,-2-5-13 0,2-3-91 16,-2-7-110-16,3-5-242 0</inkml:trace>
  <inkml:trace contextRef="#ctx0" brushRef="#br0" timeOffset="175191.2">12361 9358 389 0,'-19'14'97'0,"-5"-1"5"16,-4 3-53-16,-1 5-10 0,0 0 0 0,4 1-4 15,3 0-6-15,6-5-7 0,4 2-5 16,7-2-5-16,7-2-5 0,8 0-4 16,6-2-11-16,6-2-9 0,3 0-10 15,4-3-3-15,4-2-90 0,1-5-92 16,0 0-214-16</inkml:trace>
  <inkml:trace contextRef="#ctx0" brushRef="#br0" timeOffset="176060.75">9592 12085 374 0,'8'6'94'0,"-3"2"2"0,0 2-56 15,2 6-10-15,-1 4-7 0,-2 3-8 16,-1 4-7-16,-1 3-5 0,-2-1-2 16,-1 0-1-16,1-6 0 0,-1-4-1 15,0-1 0-15,0-6 1 0,0-6 2 16,1-2 2-16,1-2 5 0,-1-3 6 16,1-2 5-16,0-4 4 0,1-4 1 0,-1-1 1 15,2-3 0-15,-2-2-4 0,0-3-4 16,1 2-5-16,0 0-3 0,0 4-3 15,3 1-3-15,0 3-3 0,4 5 0 16,1 1-2-16,3 8 0 0,1-1-1 16,4 5-3-16,3-1-2 0,3 2 0 15,2-1 0-15,4-4-1 0,1-2 0 16,4-4 1-16,1-3 3 0,0-4 7 16,-3-4 3-16,-4 0 4 0,-4-2 1 15,-4-1 2-15,-6 3 4 0,-5-2 4 0,-6 4 1 16,-5 2-1-16,-6 1-1 0,-5 0-1 15,-5 1-2-15,-2 1-4 0,-4 3-3 16,-1 4-4-16,-2 2-3 0,2 6-2 16,2 4-1-16,3 7 0 0,3 2-1 15,5 2-1-15,5 1-2 0,7 1-1 16,4 0-1-16,9-2-5 0,5-6-4 0,8 1-12 16,4-6-27-16,7-1-5 0,1-5-15 15,3-3-71-15,-1-5-91 0,1-1-190 16</inkml:trace>
  <inkml:trace contextRef="#ctx0" brushRef="#br0" timeOffset="176386">10245 11719 359 0,'2'0'107'0,"2"2"9"0,1-1-16 16,-1 3-40-16,2 0-6 0,-1 4-2 16,1 2-7-16,-1 4-7 0,-1 3-6 15,-1 2-5-15,-1 4-6 0,-1 5-5 0,-2 2-4 16,1 8-4-16,-1 1-1 0,2 4-3 16,0 4-5-16,1 2-6 0,1 2-5 15,3-1-3-15,-1-4-2 0,4-1-2 16,0-6-2-16,3-4 0 0,2-5 1 15,2-7 1-15,2-4-3 0,2-6-4 16,1-4-8-16,-1-7-6 0,2-4-6 16,0-7-78-16,-1-5-83 0,0-2-200 0</inkml:trace>
  <inkml:trace contextRef="#ctx0" brushRef="#br0" timeOffset="176672.02">10771 12434 379 0,'-1'13'113'0,"1"0"6"0,2-3-14 16,2-2-44-16,3-1-6 0,4-1-5 16,2-1-8-16,4 1-7 0,4-4-6 15,3-2-8-15,4-2-4 0,1-2-11 16,4 0-17-16,-1-3-31 0,0-3-106 16,-1-4-119-16,2 1-297 0</inkml:trace>
  <inkml:trace contextRef="#ctx0" brushRef="#br0" timeOffset="177263.72">11476 11788 426 0,'-1'10'106'0,"-2"8"1"0,2 3-61 16,-1 9-18-16,-1 8-8 0,1 5-10 16,1 6-7-16,1 7-12 0,2 2-10 15,2 1-8-15,3-4-3 0,5-7-2 16,4-4 1-16,2-6 1 16,3-9 7-16,3-6 11 0,0-7 10 0,1-5 8 15,-2-4 5-15,0-4 4 0,-3-8 4 16,0 0 6-16,-4-4 1 0,0-3 0 0,-4-1 1 15,-2-1-4-15,-3-1-4 0,-1 5-3 16,-3 0-3-16,-1 2-4 0,-1 5-5 16,-1 4-3-16,-1 5-2 0,1 7-4 15,0 5-3-15,1 1-3 0,2 0-4 16,2 2-2-16,4-1-2 0,2-5 2 0,4-3 1 16,3-5 6-16,1-3 7 15,2-3 10-15,1-1 8 0,-3-5 8 0,-2 0 8 16,-4-1 7-16,-1-2 4 0,-5-1-2 15,-3-1-5-15,-4-3-5 0,-3 1-5 16,-2-2-10-16,-6-3-8 0,-4-2-19 16,-3-1-17-16,-1 2-13 0,-2 0-13 15,0 5-84-15,2 3-96 0,1 3-210 16</inkml:trace>
  <inkml:trace contextRef="#ctx0" brushRef="#br0" timeOffset="177479.26">12223 12329 441 0,'7'2'128'15,"-4"0"5"-15,-4-2-49 0,-6 2-28 0,-4 1-11 16,-4 3-10-16,-3 1-15 0,-1 3-12 16,-2 6-5-16,2 1-3 0,2 1-1 15,5 2 1-15,4-1-1 0,5 2-2 16,3-2-3-16,6-3-10 0,2 0-10 15,5-6-9-15,3 1-20 0,2-2-21 16,3-4-58-16,2-7-81 0,2-3-170 16</inkml:trace>
  <inkml:trace contextRef="#ctx0" brushRef="#br0" timeOffset="177691.94">12383 11981 483 0,'-3'-5'134'16,"0"4"3"-16,1 7-59 0,2 7-15 16,0 4-7-16,1 8-19 0,0 4-11 15,1 6-5-15,1 8-3 0,-1 0-2 0,2 2-6 16,-1 1-8-16,-1-2-9 0,2 0-10 16,0-5-31-16,0-5-14 0,2-2-91 15,0-6-3-15,0-4-87 16,1-8-152-16</inkml:trace>
  <inkml:trace contextRef="#ctx0" brushRef="#br0" timeOffset="177922.64">12699 12309 383 0,'-9'5'107'15,"-2"3"6"-15,-2 0-33 0,-3-1-26 16,-4 2-5-16,0 1-5 0,-2 0-10 15,1 1-5-15,4 2-5 0,3 1-8 16,5 0-3-16,8 2-4 0,6-2-3 16,8 0 0-16,7 1-1 0,5-2-3 0,6-1-3 15,5 0-3-15,4-5-19 0,3 0 3 16,3 0 9-16,3-4-129 0,0-8-110 16,0 0-275-1</inkml:trace>
  <inkml:trace contextRef="#ctx0" brushRef="#br0" timeOffset="183700.77">13524 9470 374 0,'8'5'102'0,"-2"-2"7"0,-3 1-46 16,3 2-10-16,-1-2-6 0,1-2-9 15,-1 2-8-15,1-1-7 0,0-1-5 16,2-1-4-16,2 0-5 0,1 1-3 16,2 2 0-16,3 0-5 0,2-1-13 15,3 4-13-15,2 0-14 0,2 0-14 16,2 0-77-16,6-2-90 0,2 2-194 15</inkml:trace>
  <inkml:trace contextRef="#ctx0" brushRef="#br0" timeOffset="183874.39">14727 9633 397 0,'5'6'88'0,"0"-3"1"0,-2-1-69 15,1 1-11-15,1-4-11 0,-1-1-8 16,2-1-9-16,1-5-15 0,3 0-12 16,2-3-41-16,5-3-55 0,1 0-121 15</inkml:trace>
  <inkml:trace contextRef="#ctx0" brushRef="#br0" timeOffset="184022.56">15174 9548 312 0,'14'7'88'0,"-1"0"4"0,-2-1-33 15,0-1-21-15,-1 1-10 0,0-4-10 16,1 1-11-16,2-3-9 0,0-3-7 16,1-2-9-16,4-3-8 0,3-4-11 15,2 3-8-15,3-3-3 0,2 0-38 16,3 3-49-16,4-1-101 0</inkml:trace>
  <inkml:trace contextRef="#ctx0" brushRef="#br0" timeOffset="184168.11">15821 9476 304 0,'24'3'98'15,"-1"1"5"-15,-3 0-11 16,0-1-37-16,1-1-14 0,-3 0-10 0,-1 1-12 16,0-5-7-16,0 0-8 0,-1 0-6 15,1-5-4-15,0 0-7 0,5-2-10 16,2-3-9-16,2 0-19 0,6-3-56 16,1-1-74-16,3 2-163 0</inkml:trace>
  <inkml:trace contextRef="#ctx0" brushRef="#br0" timeOffset="184298.48">16618 9356 334 0,'41'4'102'0,"0"1"8"16,-5 2-33-16,-4-2-8 0,-3 3-17 16,0 1-10-16,-6-2-11 0,-1 2-14 15,-2 0-17-15,-2-3-14 0,3 0-11 16,0-3-10-16,-1-4-7 0,3-2-14 16,0-3-10-16,3-3-44 0,3 0-63 0,1-2-140 15</inkml:trace>
  <inkml:trace contextRef="#ctx0" brushRef="#br0" timeOffset="184433.5">17595 9379 347 0,'43'15'104'16,"-8"-5"7"-16,-4 4-36 0,-3-3-14 15,-6 2-13-15,-3-3-10 0,-4-3-12 16,-2 0-13-16,-2-2-14 0,0-2-13 0,1-3-14 16,4-6-11-16,3-3-19 0,2-2-62 15,5-1-77-15,2 1-169 0</inkml:trace>
  <inkml:trace contextRef="#ctx0" brushRef="#br0" timeOffset="184560.42">18626 9432 409 0,'27'8'113'0,"-8"-3"-7"16,-5-2-20-16,-2-3-94 0,0-4-95 15,6-2-90-15,5-5-217 0</inkml:trace>
  <inkml:trace contextRef="#ctx0" brushRef="#br0" timeOffset="185012.48">20308 9269 415 0,'0'-3'100'16,"-5"2"1"-16,-3-2-61 0,-7-4-19 0,-2 0-6 15,-5-2-5-15,-3 0-4 0,-5 2-2 16,-1-1 0-16,0 6 4 0,0 6 1 16,-1 4 3-16,-1 3 1 0,0 6-1 15,4 4-1-15,2 8-1 0,5 3-5 16,6 4-2-16,4 2-1 0,5 2-2 15,4 4-5-15,3 1 2 0,1-3-6 0,2-2-2 16,0 0-8-16,2-4-8 0,1-4-8 16,2-6-7-16,-2-2-15 0,-1-3-49 15,-3-5-67-15,-6-3-141 0</inkml:trace>
  <inkml:trace contextRef="#ctx0" brushRef="#br0" timeOffset="185463.99">19796 9639 441 0,'0'-11'109'0,"6"3"3"16,2 2-61-16,5 2-11 0,3 2-10 16,5 0-4-16,5 3-1 0,5 1 1 15,5 1 2-15,3-2 0 0,3 0 0 16,4-1-2-16,-2-1-4 0,-1-2-4 16,-1 0-5-16,-6-4-3 0,-4-1-3 15,-6 0 1-15,-4 3 2 0,-6-2 3 16,-7-1 1-16,-7 0 0 0,-5 1 1 15,-5 2-3-15,-6 1-4 0,-3 1-3 0,-3 3-4 16,-1 2-3-16,-1 4-1 0,2 2-1 16,2 5-1-16,5 1 0 0,3 0-1 15,4 0-2-15,3 2 0 0,8 0 1 16,4-2 1-16,4 1 0 0,3-5 1 16,6 3 1-16,2-3 0 0,1-1 0 15,-1-2-2-15,-1-4-4 0,0-1-2 0,-1-1 0 16,-5-2 0-16,-4-1 2 0,-1 0 1 15,-4 0 2-15,-1 2 5 0,-5-1 2 16,-2 0 1-16,-1-1 0 0,-1 1 1 16,0 4 0-16,0-5 0 0,0 0 0 15,1 2 2-15,-1-1 2 0,5 2-2 16,1 0 1-16,3 2 0 0,1 1-1 16,4 4 0-16,4-3-3 0,2 5-1 0,2-1-4 15,3 1-3-15,1-3-7 16,2 1-21-16,1-3-16 0,0-1-15 0,2-4-13 15,0-5-63-15,4 0-87 0,0-7-170 16</inkml:trace>
  <inkml:trace contextRef="#ctx0" brushRef="#br0" timeOffset="185810.73">21087 9581 383 0,'1'-8'113'0,"-6"5"4"0,1 5-20 15,-6 2-46-15,-2 3-14 0,-4 1-11 16,-3 4-10-16,-2 1-5 0,-1 0-3 15,2 0-3-15,2-2-3 0,5 1-2 16,2-1 0-16,8-3 1 0,7 0 0 16,8-5 0-16,6 1 2 0,6-2-1 15,6-3 0-15,8-1-1 0,1-1 0 16,3-5-1-16,0 2-1 0,2-4 0 0,0 0 3 16,-1 1 6-16,-5-2 3 15,-4 1 8-15,-3 4 6 0,-5-2 7 0,-7-1 7 16,-6 3 1-16,-8 0-3 0,-6 1-4 15,-6 0-8-15,-11 5-6 0,-5 4-8 16,-7 2-7-16,-4 5-3 0,0 3-3 16,-1 5 1-16,6 1 0 0,6-1-3 0,7 2-3 15,12 1-1-15,10-1-3 16,10-1-2-16,13-3-6 0,8 1-6 0,9-2-15 16,10 1-15-16,3-3-10 0,3 1 147 15,-3 1-238-15,-4-1-114 0,-6 1-317 16</inkml:trace>
  <inkml:trace contextRef="#ctx0" brushRef="#br0" timeOffset="186304.06">13620 12100 426 0,'-1'-1'107'0,"4"2"5"16,4-2-54-16,4 2-15 0,3-2-12 15,6-1-8-15,6 1-8 0,5-1 1 16,5 1-8-16,7-1-11 0,5-3-15 16,6 1-14-16,4-1-15 0,3-3-74 15,5-1-89-15,4-4-198 0</inkml:trace>
  <inkml:trace contextRef="#ctx0" brushRef="#br0" timeOffset="186452.96">15133 12026 402 0,'32'14'128'0,"-6"1"5"16,0-2-27-16,-1 0-43 0,-1-2-11 16,0-2-16-16,1-2-22 0,-1 0-32 15,1-2-20-15,3-3-14 0,1-2-23 16,4-5-62-16,2 0-86 0,5-2-168 15</inkml:trace>
  <inkml:trace contextRef="#ctx0" brushRef="#br0" timeOffset="186610.14">16180 12092 417 0,'51'5'132'16,"-2"3"5"-16,-2 1-38 0,1-1-29 16,0-4-15-16,0 0-15 0,1 0-22 15,0-1-15-15,-2-3-13 0,1-2-19 0,-2-3-13 16,-1 1-12-16,1-2-10 15,0 0-76-15,1 0-85 0,2 0-182 0</inkml:trace>
  <inkml:trace contextRef="#ctx0" brushRef="#br0" timeOffset="186708.88">17597 12152 380 0,'44'14'108'16,"-3"0"0"-16,-3-1-37 0,-1-2-33 15,-1-1-11-15,-1-6-24 0,-1 0-21 16,-2-5-15-16,0-2-75 0,-2-7-83 0,-2-2-194 15</inkml:trace>
  <inkml:trace contextRef="#ctx0" brushRef="#br0" timeOffset="186843.11">18725 12062 500 0,'25'10'130'0,"0"-6"-20"0,2-3-63 0,3-2-76 15,4-4-86-15,3 0-96 0,-3-5-221 16</inkml:trace>
  <inkml:trace contextRef="#ctx0" brushRef="#br0" timeOffset="187195.47">20739 11768 406 0,'-3'-10'110'16,"0"1"3"-16,-5-2-47 0,-4-2-26 15,-4 1-11-15,-4-1-8 0,-3 2-2 16,-2 1-11-16,-4 4-1 0,1 3 0 16,-1 4 0-16,3 9-1 0,-1 2-3 15,0 9 1-15,3 6-1 0,3 5-3 0,5 6-1 16,3 5-3-16,2 3-4 0,5 5-8 16,4-1-9-16,1 0-4 0,0 0-27 15,-1-1 37-15,1 1-100 0,0-2-76 16,1-4-182-16</inkml:trace>
  <inkml:trace contextRef="#ctx0" brushRef="#br0" timeOffset="187718.27">20174 12091 399 0,'4'-6'103'0,"5"2"4"16,7 4-47-16,4 2-16 0,8 3-8 15,4-1-6-15,6 1-3 0,6 4-3 16,5-1-3-16,5-4-4 0,2 0-3 16,1-4-1-16,0 0-1 0,-3-2 1 0,-2-3 3 15,-7-2 4-15,-8 2 2 0,-7-1 1 16,-6 0 3-16,-7-2 1 0,-7 1 0 16,-6-4-3-16,-4-1-5 0,-3-3-3 15,-6 1-3-15,-3 1-4 0,-4-1-5 16,-3 2-3-16,-2 4-3 0,-2 7-2 15,0 4-1-15,0 6-3 0,1 4-1 16,3 3-5-16,3 4-3 0,4 1-2 16,6 0-2-16,4 0 0 0,7-3 2 0,5-2 3 15,6 0 4-15,5-4 3 0,2-1 4 16,2-2 3-16,1-2-1 0,-3-3-1 16,0-1-1-16,-3-2-1 0,0 0 0 15,-2-2 0-15,-5 0 0 0,-1 1 2 16,-2 1 2-16,-3-2 2 0,-2-1 1 15,-3 2 2-15,-1-1 2 0,1 0 3 16,-1-3 3-16,3-2 2 0,0 3 2 16,4-3 1-16,0-2 1 0,2 2-1 15,3-5-2-15,2 2-2 0,1 2-1 16,3 0-3-16,-1 4-2 0,2 4-1 0,0 2-2 16,0 6 0-16,-1 3-4 0,0 3-6 15,-3 3-5-15,1-2-6 0,-4 0-3 16,0-1-23-16,-2-4-15 0,-1-4-16 15,0-1 178-15,0-5-248 0,3-2-115 16,1-5-310-16</inkml:trace>
  <inkml:trace contextRef="#ctx0" brushRef="#br0" timeOffset="188097.87">21644 12048 511 0,'10'-4'144'0,"-2"0"7"0,-4 1-57 16,-3 1-24-16,-6 3-16 0,-6 1-20 0,-4 2-12 15,-6-1-8-15,-4 2-8 0,-5 3-4 16,-1 2-2-16,3 2-2 0,4 0-4 16,3 0-3-16,6 1-5 0,6 1-1 15,9 0-1-15,7-2 0 0,8 0 1 16,7-1 4-16,7-2 3 0,10-1 4 16,4-2 2-16,4-2 0 0,6-2 0 15,2-3 1-15,2-2 1 0,-1 2 5 0,-4-3-3 16,-5 0 9-16,-4 0 4 15,-11-1 7-15,-7 2 8 0,-7 1 6 0,-9-4 0 16,-6-5 3-16,-7-1-5 0,-4-1-5 16,-7-2-6-16,-3-1-7 0,-7 4-9 15,-4 4-4-15,1 7-2 0,-1 6-2 16,4 5-2-16,3 5-2 0,8 5-2 16,6 0-2-16,8 3 1 0,7 3-3 15,9 0-3-15,8 3-8 0,8 0 3 16,5-1-5-16,8-1-5 0,3-1-26 0,4-4-15 15,-2-4-98-15,5-4-112 0,-5-7-283 16</inkml:trace>
  <inkml:trace contextRef="#ctx0" brushRef="#br0" timeOffset="201600.86">17072 8153 96 0,'-6'-4'48'16,"-1"2"6"-16,1 0 12 0,0 2 14 15,0-2 4-15,1 1-26 0,1 2-11 16,1 1-7-16,-1-2-10 0,2 0-5 15,0 1-5-15,1-1-1 0,0 1 1 16,0-2 2-16,1 1 5 0,0 0 4 0,-1 0 2 16,0-1 1-16,-1 1 1 15,0-2-2-15,-1 2-2 0,-3 0-4 0,-1 0-5 16,-3 3-3-16,-2 0-3 0,-1 0-5 16,-2 4-3-16,0 3-4 0,2 2-2 15,2 4-3-15,2 2-2 0,5-1-1 16,2 4-1-16,3-1 0 0,4-2-1 15,4 0 1-15,5-2-1 0,6-3 2 16,1-2 1-16,2-2 2 0,1-4 0 16,2-3 5-16,-1-7 3 0,1-2 2 15,-6-2 2-15,0-2 0 0,-5-1 2 0,-5-1 0 16,-3-3-2-16,-6 3-3 0,-6 0-3 16,-6-3-2-16,-6 3-4 0,-4-3-3 15,-1 2-3-15,-4 2-2 0,0 0-2 16,1 0-4-16,1 4-5 0,4-1-17 15,3 4-6-15,3 1-8 0,5 1-14 0,4 3-81 16,5-1-94-16,4 5-204 0</inkml:trace>
  <inkml:trace contextRef="#ctx0" brushRef="#br0" timeOffset="201895.33">17368 8159 420 0,'1'2'106'15,"-3"1"3"-15,-3 2-48 0,-5 1-26 16,-2 2-6-16,-2 5-5 0,-2 3-4 0,0 5-6 16,0 0-3-16,2 2-5 0,3 1-6 15,5 0-6-15,2-4 0 0,8-4 1 16,3-3 0-16,8-5 1 0,2-2 4 16,6-6 6-16,5-1 2 0,3-4 3 15,2 0 1-15,1-5 3 0,0 2 0 16,-2-3-1-16,-5 1-4 0,-3 1 1 15,-6-3-2-15,-6 1 0 0,-7 3-2 0,-4-3-5 16,-2 2-8-16,-5 0-12 0,-8 1-7 16,-4 2-14-16,-6 0-13 0,-3 1-46 15,-3 4-36-15,-2-1-72 0,5 1-154 16</inkml:trace>
  <inkml:trace contextRef="#ctx0" brushRef="#br0" timeOffset="202197.81">17793 8193 393 0,'6'0'122'16,"-4"0"4"-16,-4 1-11 0,-6 1-64 15,-1 4-9-15,-3 0-6 0,-2 5-8 16,-1 1-12-16,-2 5-4 0,4 1-4 16,3 3-2-16,5-1-3 0,5 1-3 15,6-3-1-15,5-4 0 0,8-2 2 16,4-3 3-16,7-6 4 0,4-1 3 0,4-4 3 15,5-1 3-15,-4-2 4 0,-2-3 2 16,-3-1 2-16,-7 1-2 0,-9-2-1 16,-5-3-1-16,-7-2-3 0,-5 3-4 15,-3 0-5-15,-3-3-5 0,-7 1-4 16,-7-2-4-16,-11 4-3 0,-7 2-6 16,-4 4-9-16,-4 4-5 0,-6 6-8 15,-2 4-22-15,2 1-7 0,5 5-100 0,-1 0-109 16,-5-1-252-16</inkml:trace>
  <inkml:trace contextRef="#ctx0" brushRef="#br0" timeOffset="202502.83">16621 8669 434 0,'11'0'117'16,"2"1"6"-16,5 3-60 0,1 1-8 0,6 4-8 15,2 0-9-15,7 5-8 0,6 0-1 16,11-1 0-16,9-2-4 0,13-1-2 15,10-3-1-15,14-4-2 0,9-5-4 16,7-4-5-16,7-2-10 0,6-4-8 16,-4-4-17-16,1-1-25 0,-9 0-107 15,-8-1-121-15,-5-4-293 0</inkml:trace>
  <inkml:trace contextRef="#ctx0" brushRef="#br0" timeOffset="207895.7">16698 10399 326 0,'-6'0'91'0,"3"2"5"16,0-2-37-16,-1 0-8 0,2 2-3 16,0-2-3-16,1 0-3 0,1 1 0 15,0-1-3-15,0 0-2 0,0-1-3 16,0-2-5-16,0 3-4 0,-1-1-4 16,-2-1-4-16,-1 2-4 0,0 1-2 0,-2 0-3 15,-1 1-2-15,-3 3-3 0,-1 5-2 16,0 3-1-16,0 5-1 0,0 7 4 15,3 4-9-15,2 6-3 16,3 2-3-16,4 2-3 0,4-3-1 0,6-1 0 16,4-3-5-16,5-7 9 0,5-6 3 15,3-5 6-15,1-5 5 0,2-6 6 16,0-5 4-16,2-7 2 0,0-5 1 16,0-6 0-16,0-4-2 0,-3-2-1 15,-4-3 0-15,-4 0 1 0,-6 0 1 0,-6 3 1 16,-6 2 0-16,-10 2-1 0,-6 1-3 15,-8 2-4-15,-4 4-5 0,-9 2-5 16,-2 8-4-16,-4 4-5 0,-1 6-7 16,1 2-4-16,3 4-13 0,2 1-16 15,3 3-11-15,6-4-11 0,5-2-75 16,8 0-91-16,6-2-203 0</inkml:trace>
  <inkml:trace contextRef="#ctx0" brushRef="#br0" timeOffset="208250.78">17350 10443 390 0,'0'0'103'0,"0"1"1"0,-1-1-39 15,-1 1-36-15,0 4-7 0,-2 1-5 16,1 3-6-16,-3 5-5 0,3 5-2 15,0 2-1-15,1 2 0 0,4 3-2 16,2 1 0-16,4 1-1 0,3-3-1 16,4-4 0-16,2-1 0 0,5-1 3 15,2-5 1-15,3-3 6 0,0-5 7 16,-2-2 7-16,-2-5 5 0,-2-5 5 0,-2-5 1 16,-3-4 5-16,-6-3-5 0,-2-2-2 15,-3-2-7-15,-5-1-3 0,-5-1-6 16,-6 1-5-16,-3-2-5 0,-6 0-7 15,-5-1-8-15,-7 5-8 0,-1 3-6 16,-1 7-13-16,-1 3-12 0,0 9-12 16,2 7 43-16,7 4-128 0,6 5-99 0,7 0-245 15</inkml:trace>
  <inkml:trace contextRef="#ctx0" brushRef="#br0" timeOffset="208618.85">17970 10565 484 0,'-19'-9'112'0,"-3"2"2"16,1 3-85-16,-1 5-7 0,2 7 0 16,1 4-3-16,2 5-8 0,3 5-6 15,6 5-3-15,2 2-2 0,4 0-3 16,5 2-4-16,4 0-5 0,6-2-1 15,6-4-1-15,5-4 3 0,3-5 4 16,4-3 9-16,-1-5 8 0,1-5 12 0,0-4 5 16,-4-4 10-16,-2-3 3 0,-2-4 3 15,-3-2-2-15,-1-4-3 16,-5-4-2-16,-4-3-2 0,-7-2-8 0,-5-1-5 16,-9 0-7-16,-5-2-7 0,-4 0-4 15,-5 6-8-15,-6 4-7 0,-6 5-10 16,-4 8-12-16,0 8-23 0,-3 8-8 15,-5 9-97-15,-4 7-111 0,-1 5-251 0</inkml:trace>
  <inkml:trace contextRef="#ctx0" brushRef="#br0" timeOffset="214378.4">16567 13098 354 0,'0'0'94'0,"-5"-2"3"15,-1 0-40-15,-1 0-22 0,-2 1-8 16,-1-1-7-16,1 1-5 0,1 1-3 16,0-2-1-16,1 3 0 0,3 0-1 15,0 1-2-15,0 5-1 0,0 2-1 16,1 6-4-16,-1 4-6 0,3 6-5 15,0 4-5-15,3 4-5 0,3 1-4 0,1-1-4 16,5 1-1-16,2-5 3 0,4-2 3 16,3-8 5-16,2-3 9 0,3-6 11 15,1-4 11-15,0-8 10 0,-1-6 10 16,0-4 7-16,-2-3 6 0,-4-4 1 16,-1-3-3-16,-4-4-4 0,-5 0-5 15,-4-1-4-15,-5-1-5 0,-4-2-5 16,-6 0-4-16,-4 1-4 0,-5 4-2 15,-5 0-5-15,-2 3-8 0,-4 4-7 0,1 4-7 16,-3 3-7-16,3 5-16 0,1 1-15 16,4 5-12-16,3 4-78 0,7 2-94 15,5 4-216-15</inkml:trace>
  <inkml:trace contextRef="#ctx0" brushRef="#br0" timeOffset="214708.5">17141 13047 431 0,'4'4'114'0,"-10"-1"1"0,-2 0-48 16,-2 4-35-16,-5 3-7 0,0 5-9 16,1 4-9-16,0 1-5 0,3 6-4 15,4 2-4-15,5 1-4 0,4 0-1 16,6-3-1-16,4-1-1 0,5-5-1 0,4-5 6 15,2-7 7-15,2-2 8 0,3-6 9 16,-1-6 8-16,-1-2 8 0,0-6 7 16,-4-1 4-16,-4-1 0 0,-1-2 0 15,-6 0-6-15,-5-1-3 0,-4-1-5 16,-5 2-5-16,-5-3-7 0,-5 1-6 16,-4 1-6-16,-6 1-7 0,-4 2-8 0,-2 3-9 15,-2 4-5-15,-1 6-18 0,2 4-13 16,0 4-11-16,6 2 54 0,4 4-139 15,7 0-102-15,4-1-249 0</inkml:trace>
  <inkml:trace contextRef="#ctx0" brushRef="#br0" timeOffset="-214453.25">17570 13080 484 0,'1'3'132'0,"-5"-1"2"15,-1 1-65-15,-1 3-18 0,0 3-11 16,0 4-14-16,0 4-15 0,1 4-4 16,2 5-9-16,3 1-6 0,4 1-9 15,2 1-4-15,5-4-2 0,6-3 0 0,2-5-4 16,4-5 13-16,4-7 11 0,0-4 13 16,3-4 12-16,-2-3 8 0,-2-4 10 15,-1-2 6-15,-5-4-1 0,-2 0 0 16,-5-1-2-16,-5-1-1 0,-7-1-8 15,-6-3-7-15,-6-1-4 0,-5-1-6 16,-7 1-5-16,-5-1-6 0,-9 2-7 16,-3 2-7-16,-1 6-7 0,0 5-10 15,-2 5-7-15,0 5-27 0,4 3-22 16,4 7-96-16,6 3-117 0,6 0-272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33:39.3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16754 1399 266 0,'3'-11'85'0,"0"2"9"16,1 3-4-16,-2 2-36 15,-1 4-2-15,0 3 0 0,-1 2-2 0,-1 4-6 16,-1 4-5-16,-2 3-4 0,1 4-4 16,0 5-2-16,-3 4-5 0,1 6-7 15,2 5-3-15,-2 7-4 0,2 4-3 16,2 3 3-16,1 0-16 0,2 1 0 15,0-3-11-15,1-8-14 0,1-9-9 16,-1-8-9-16,1-3-16 0,-1-9 19 16,-1-4-90-16,0-7-76 0,2-5-183 0</inkml:trace>
  <inkml:trace contextRef="#ctx0" brushRef="#br0" timeOffset="248.42">16651 1377 419 0,'10'-21'112'16,"0"5"14"-16,7 3-60 0,3 1-6 16,3 1-6-16,1 1-2 0,2 3-8 15,3 1-14-15,-1-1-12 0,4 5-9 16,1 2-4-16,0 4-4 0,-5 3-5 16,-3 4-4-16,-6 3-1 0,-6 6-1 15,-9 1 1-15,-8 1-1 0,-7 2 2 16,-9-1 4-16,-4-1 1 0,-4-3 0 15,-4 0-4-15,2-5-6 0,3-2-10 0,1-2-8 16,5-2-10-16,6-4-11 0,4-3-78 16,5-6-86-16,6-2-199 0</inkml:trace>
  <inkml:trace contextRef="#ctx0" brushRef="#br0" timeOffset="599.51">17506 1417 369 0,'1'1'116'16,"-4"-6"6"-16,-9 0-15 0,-3-2-58 15,-6-3-11-15,-2 1-2 0,-3-6-12 16,-2 1-16-16,-1 4-5 0,7 5-3 16,-2 4-1-16,2 9-1 0,0 7-1 15,1 7 1-15,0 4 0 0,4 2-8 16,1-1-6-16,6-1-3 0,7-5 0 15,4-3 0-15,6-3 1 0,6-8 0 0,2-1 9 16,6-4 6-16,2-2 3 0,0-4 1 16,2-4 0-16,1-3 0 0,-2 0 2 15,-1-2 2-15,4-1 2 0,-3-2 2 16,-1 3 2-16,-4 1-1 0,-5 2 0 0,-2 4-4 16,-2 0-4-16,-10 7-1 15,-1 5-2-15,-2 4-4 0,-8 2-4 0,0 3-5 16,-1 0-5-16,0 4-9 0,3-2-15 15,9-5-71-15,3-3-76 0,15-2-185 16</inkml:trace>
  <inkml:trace contextRef="#ctx0" brushRef="#br0" timeOffset="811.11">17812 1339 376 0,'-1'-6'97'16,"-2"4"5"-16,-5 2-41 0,-3 2-20 0,-3 4-4 15,-3 4 0-15,-1 4-6 0,-2 3-3 16,0 2-5-16,4 0-6 0,3 3-5 16,2-3-7-16,5-2-4 0,5-3-3 15,4-2 1-15,6-1-1 0,4-1-7 16,4-5-6-16,2 0-4 0,4-3-13 0,4 0-9 16,5-4-11-16,2-2-70 0,3-5-76 15,3-2-177-15</inkml:trace>
  <inkml:trace contextRef="#ctx0" brushRef="#br0" timeOffset="992.15">18079 1069 397 0,'-2'-7'109'16,"-1"0"6"-16,0 4-57 0,-1 7-5 16,1 4-1-16,-1 5-4 0,0 7-8 0,2 5-7 15,0 4-6-15,-1 8-2 0,0 3-6 16,1 4-8-16,2 1-3 0,1-1-6 15,0 1-12-15,3-2-11 0,-1-1-20 16,1-6-13-16,1-3-21 0,-3-2-68 16,1-4-93-16,-1-7-181 0</inkml:trace>
  <inkml:trace contextRef="#ctx0" brushRef="#br0" timeOffset="1226.77">18268 1328 367 0,'-13'4'102'0,"-2"5"8"0,-1 3-58 0,-1 1-5 15,-1 5 1-15,0-2-5 0,2 4-13 16,3-1-10-16,2-2-8 0,3 1-3 16,6-2-2-16,5-2-3 0,6 2-2 15,4-3 0-15,4 3 1 0,3-3 2 16,6-3-7-16,1 0-11 0,0-2-14 15,0-3-10-15,7 1-87 0,0-3-95 16,-3-1-222-16</inkml:trace>
  <inkml:trace contextRef="#ctx0" brushRef="#br0" timeOffset="1643.81">19433 1058 349 0,'3'6'88'0,"3"4"8"0,1 1-45 16,-2 4-15-16,1 5 3 0,-2 5 4 15,-1 1-5-15,1 7-6 0,-2 5-8 0,0 5-8 16,0 3-3-16,5-1 5 0,-1 0-23 16,0 2-8-16,-1-4-13 0,-5 0-14 15,-1-3 46-15,0 0-126 0,-8-1-102 16,3-5-201-16</inkml:trace>
  <inkml:trace contextRef="#ctx0" brushRef="#br0" timeOffset="2197.19">19277 1482 407 0,'-1'-16'105'0,"3"3"11"0,3 3-62 0,4-5-5 16,3 1-2-16,6 0 0 0,5-2-7 16,3-3-7-16,7 2-8 0,3-3-5 15,1 5-2-15,-1-3-3 0,1 4-4 0,-5-1-2 16,4 3-4-16,-8 4-1 0,-2 3-3 15,-2 1-2-15,-1 5 0 0,-3 3-1 16,0 5-2-16,-4 2 1 0,-4 3-1 16,-1 4 1-16,-3 4 0 0,-3 3-1 15,-2 5-3-15,-3 0 1 0,-1 0-1 16,-1 1 0-16,2-5 0 0,0-3 0 16,-1-7 2-16,2-4 2 0,1-1 1 15,-2-5 1-15,1-3 1 0,0-2 2 0,1-3 0 16,1 0 1-16,-1-2 0 0,2 1 0 15,-1 1-1-15,2 1-1 0,0 2-2 16,1 3-1-16,3 2 0 0,2 1 0 16,2 1 0-16,3 1 1 0,7 0 1 15,2-2 0-15,7-2 1 0,2-2-1 16,0-2 1-16,1-3 1 0,0-2-1 16,-3-3 1-16,0-3 1 0,-7 0 1 15,-3-4 3-15,-3 1 4 0,-5-2 3 0,-3-3 2 16,-5-1 1-16,-7 2-1 0,-3 0 0 15,-3 3-4-15,-5 4-2 0,-3 5-3 16,-2 5-2-16,-1 8-2 0,0 0 0 16,1 8 0-16,3 1-1 0,3-2-1 15,4 4-1-15,5-1-1 0,4-3 0 16,6 0 0-16,2-2 12 0,6 1-24 16,4 1 1-16,3-1-10 0,5 0-20 0,-2 1-17 15,4-3 135-15,4-4-244 0,7-1-98 16,2-4-328-16</inkml:trace>
  <inkml:trace contextRef="#ctx0" brushRef="#br0" timeOffset="5586.37">21544 1423 239 0,'1'-3'72'0,"1"1"6"0,0-1-18 15,0-4-16-15,-1 0-4 0,-1-2-2 16,0 0-4-16,-2-2-5 0,0-2-4 16,-4-2-4-16,-5 3-5 0,-1-1-3 15,-4 2-5-15,-3 2-3 0,-1 3-2 16,-2 3 0-16,-1 4-2 0,4 4 0 16,-1 5 0-16,2 5-1 0,0 7 0 0,1 2 0 15,1 3-2-15,3-1-2 16,3-1-2-16,6 0-1 0,4-4-1 0,4-4 2 15,5-3-1-15,4-3 2 0,0-3 3 16,2-2 2-16,-1-3 3 0,0-1 3 16,1-3 1-16,1-2 4 0,-3-4 1 15,2 0 5-15,-2-2 4 0,-1-1 1 0,0-2 2 16,-3 0-2-16,1 0-1 0,-1 2-2 16,-1-1-3-16,-6 1-4 0,4 4-4 15,-6-2-6-15,0 5-2 0,-5 4-1 16,-2 3-1-16,1 3 0 0,2 3-1 15,-2 0 0-15,5 4 2 0,1-1 0 16,6-1 0-16,3-2 0 0,3 0 0 16,5-4 1-16,3 0 0 0,3-3 2 15,0-2 1-15,-2-4 0 0,1 0 1 16,2-5-1-16,-2-1 1 0,-2-2-1 0,1 1 1 16,-2-2-1-16,1 5 0 0,-1-3-1 15,-4 3 0-15,-3 2-1 0,-2 1-1 16,-3 2-2-16,-2 6 0 0,-3-1-1 15,-1 6 0-15,-1-1 0 0,-1 4 0 16,0 0 1-16,-1 4 2 0,-1-3 0 16,0-2 1-16,0-1 0 0,0 0-1 15,1-5 2-15,-1 1-1 0,2-3 1 0,0-2 0 16,1-1 1-16,0-1 2 0,2-2 1 16,1-2 0-16,1-2 0 0,2-2 0 15,0-3-1-15,1-3-2 0,1 2 0 16,1-2-3-16,1 1 1 0,2 2-1 15,1 1-1-15,4 2 0 0,-1 4 0 16,-1 0-1-16,3 5 1 0,2-1-1 16,1 3 1-16,-3 0 0 0,3 1 1 15,2-2-1-15,0-2 2 0,-1-3-1 0,-5 0 1 16,2-3 0-16,-2 0 0 0,-3-1 0 16,-2-1 0-16,-1 0 1 0,-2 1 3 15,-1 0 2-15,-3 0 1 0,-3 2 1 16,-2-3 1-16,-5 1 0 0,0 0 0 15,-4 1-2-15,-3 2-3 0,0 1 1 16,-1 4-1-16,1 5-1 0,-2 1-1 16,-2 7-1-16,3 4-1 0,1 1 0 0,1 5-1 15,2-1-1-15,3 0-1 0,4 1 1 16,6-2 0-16,4 0 0 0,3-2-2 16,0-2 3-16,2-3-7 0,4 2-4 15,3-4-22-15,-1 0-15 0,0-3-12 16,4-5-88-16,7-3-107 0,0 1-228 15</inkml:trace>
  <inkml:trace contextRef="#ctx0" brushRef="#br0" timeOffset="6117.76">22639 1465 292 0,'1'-8'87'0,"-1"-1"8"0,-1-2-33 16,-1 0-13-16,-4-2 2 0,-3 2-2 16,-6-1-8-16,-2 0-9 0,-6 5-5 15,-6 4-3-15,-1 7-5 0,-3 2-3 16,1 6-5-16,0 6-4 0,0 0-2 16,6 7-2-16,4-1-2 0,7 0-2 15,2-1 0-15,5-2-1 0,6-2 1 16,4 0 0-16,5-6 2 0,5-2 0 15,2-4 2-15,2-1 1 0,3-3 1 0,1-3-1 16,4-2 1-16,3-3-2 0,1-5 1 16,0 0-1-16,3-3 0 0,-3-5 1 15,-1 0 2-15,-6-2 1 0,-3 0 0 16,-5 4 3-16,-4 1 2 0,-4 1 2 16,-1 7-4-16,-4 3-2 0,0 6-1 0,-4 6 0 15,0 3-3-15,0 6-4 0,-1 0-1 16,2 5 2-16,1 0 0 0,2-1-1 15,1-2 1-15,3 1-3 0,3-1-16 16,3-2-25-16,3 0 4 0,2-2-104 16,4-1-107-16,4-1-254 0</inkml:trace>
  <inkml:trace contextRef="#ctx0" brushRef="#br0" timeOffset="8093.76">23842 1471 305 0,'-1'-2'96'0,"1"1"11"0,1 2-27 16,-1-2-12-16,0-1 1 0,0 3-6 15,0-1-7-15,0-2-11 0,0 4-9 16,0 0-9-16,-1 3-7 0,-1 2-5 16,-1 4-5-16,-1 5-4 0,0 3-3 15,-1 4-1-15,3 4-3 0,1 0-2 16,4 0 2-16,3-1-3 0,3-5 1 16,4 1-1-16,2-4 1 0,3-5 1 0,6-5 1 15,2-4 0-15,5-3 1 16,4-3 1-16,-1-4 1 0,-2-2 1 0,-3-3 2 15,-5-1 1-15,-6 1 1 0,-7-1 0 16,-6-1 1-16,-3 2 0 0,0 3-1 16,-5 6-4-16,0 3-1 0,-1 4-2 15,-1 4 0-15,0 2-1 0,2 2-4 0,-2-1 0 16,4 0 0-16,2-1 0 16,0-3 0-16,4 0 0 0,-1-5 1 0,3 0 2 15,1-2 2-15,2-2 1 0,0-2 1 16,2-3 0-16,-1-2 0 0,0 1 1 15,-1-3 0-15,-1-3 0 0,-4-1 1 16,-1-3 1-16,-1-2-1 0,-2-1 0 16,-2-4 0-16,-2 1 0 0,0 2-1 15,0 2 2-15,1 2 1 0,0 3 1 16,-1 2 0-16,3 5-1 0,1 4-1 16,-1 3-1-16,3-4-4 0,2 7-2 0,3 1-1 15,1 3 0-15,3 0 0 0,1 3 2 16,3-1 0-16,2 4 0 0,-1-1 2 15,1 1-2-15,-1-1 1 0,0-1-1 16,-2-2 0-16,-2 3 0 0,-2-1 0 16,-1 1-1-16,-2-2 1 0,-1 3 0 0,-1-1 0 15,-2 0-3-15,-2 0 2 0,1 0 0 16,-2 0-3-16,-2 0-2 0,1 0 3 16,-1-1-20-16,3 1 3 0,1-1-18 15,4-3-13-15,1-1-6 0,3-2-3 16,4-2-11-16,0-2-56 0,0-6-86 15,-1-4-161-15</inkml:trace>
  <inkml:trace contextRef="#ctx0" brushRef="#br0" timeOffset="8261.82">24441 1214 440 0,'-16'-15'111'16,"4"1"6"-16,2 3-71 0,5 6-9 15,1 1-4-15,2-1 2 0,2 2-11 16,1 0-20-16,2-8-17 0,2 5-16 16,0 0-16-16,3-3-80 0,3 1-91 15,3 1-203-15</inkml:trace>
  <inkml:trace contextRef="#ctx0" brushRef="#br0" timeOffset="8471.43">24712 1057 354 0,'8'8'108'15,"-3"4"12"-15,1 4-34 0,-3 1-21 0,-1 8 5 16,-1 1 1-16,-2 5-11 0,-1-1-16 16,-2 2-12-16,-3 4-7 0,-2 1-8 15,1-3-8-15,0 1-7 0,-2 1-4 16,1 2-12-16,3-2-14 0,-2-1-19 16,1-1-15-16,1 2-14 0,-1-7-74 15,2-3-97-15,-3 0-190 0</inkml:trace>
  <inkml:trace contextRef="#ctx0" brushRef="#br0" timeOffset="8823.24">24599 1527 390 0,'-3'-17'123'0,"-2"5"10"0,3 5-15 16,1 1-63-16,3 0 4 0,5 2-3 15,1-5-9-15,4 1-18 0,2-4-8 16,2-1-5-16,4-1-5 0,2-2-3 0,-1 2-3 15,2 3-2-15,-2 0-2 0,-1 3-1 16,1 1-2-16,-2 5 0 0,-3 2-3 16,-1 5-2-16,-2 2-1 0,-3 8-1 15,-2 3 0-15,-3 4 1 0,-4 3 0 16,-2 3 3-16,-3 1 2 0,0 1 1 16,0-3 0-16,0-1 0 0,1 1 0 15,2-5 0-15,1-5 0 0,1-2 1 16,0-4 2-16,2-1 2 0,1-6 4 15,0-3 4-15,2-2 3 0,0-3 2 0,3-3 0 16,1 1 0-16,2-4-2 0,0 2-4 16,2 3-4-16,3 4-3 0,-2 6 0 15,1 4-2-15,2 3 0 0,-2 9 3 16,2 1-7-16,-2 0 2 0,1-2-7 16,0-2-8-16,1-2-13 0,0-4-23 15,4-4-13-15,2-6-92 0,2-2-114 16,4-2-249-16</inkml:trace>
  <inkml:trace contextRef="#ctx0" brushRef="#br0" timeOffset="10198.21">26122 1270 160 0,'0'0'43'0,"-1"-1"4"0,1 2-17 15,-1-2-4-15,1 0 3 0,0 3 2 16,0-1-3-16,1-3-4 0,0 2-3 16,1-1-4-16,-1 2-3 0,1-2-2 15,0-1-1-15,0 2 1 0,-1 3 1 0,0-2 2 16,-1 0 0-16,1 0-1 0,-1-2-1 16,0 1-1-16,0-2-2 0,0-1-2 15,0 1-3-15,0 1 0 0,0-1 0 16,-1 2 0-16,1 0 0 0,0 2 0 15,0 0 1-15,0-1 0 0,0 2 0 0,-1-2-1 16,1-1 0-16,0 0 0 0,-1-1-1 16,1 0 0-16,0-1 0 0,0 0 0 15,0 3-1-15,0-2-1 0,0 2 0 16,-1 0 0-16,0 2-1 0,-2-3 0 16,1 1 0-16,-1 0 1 0,1 0 0 15,-2-1 0-15,2-1 1 0,0 2 0 16,0-1 0-16,2-1 1 0,-1 0 1 15,1 0-1-15,0 1 2 0,0 2-1 16,1-1 1-16,-1-1-1 0,0 1 0 0,0 0 0 16,0 0-1-16,1-2 0 0,0 0-1 15,-1 0 1-15,0 1-1 0,0 0 0 16,0 0 0-16,0 0 0 0,-1 1 1 16,0 0 0-16,1-1-1 0,0 0 1 15,0-1 0-15,0 0 0 0,0 2-1 16,1-1 0-16,-1-2-1 0,0 2 0 0,1-1 0 15,-2 1-1-15,1 1 0 0,0-1 1 16,-1 0-1-16,1 1-1 0,0-1 0 16,-1 0-1-16,1 0 1 0,0-1 0 15,-1 3 0-15,0-2 0 0,-2 0 1 16,0-1 0-16,-1 2 1 0,-4 1-1 16,-1-1 0-16,-1 0 1 0,-1 2-1 15,-2 1 1-15,-2 3-1 0,-1 0 1 16,0 3-1-16,1 2 0 0,1 5 0 15,-1-1 0-15,3 5 0 0,4-1 0 0,0-3-1 16,3 0 1-16,3-3-1 0,1-1 1 16,3 2-1-16,3-4 1 0,4 0 0 15,4 1-2-15,4-1-2 0,4-1-2 16,5-1-6-16,5-5-5 0,1-1-4 16,-3 1-12-16,-2-3-3 0,-1-3-10 15,0-2-15-15,-2-2-50 0,-4 0-68 16,0 1-152-16</inkml:trace>
  <inkml:trace contextRef="#ctx0" brushRef="#br0" timeOffset="10516.36">26361 1402 309 0,'-5'-5'84'0,"2"0"4"0,-2 4-38 16,-2 4-16-16,-1-2 1 0,1 4-1 16,-1 4-6-16,3 3-6 0,-2 3-4 0,4 1-1 15,1-1-4-15,2 5-4 0,3-3-2 16,3 0-2-16,3-2 0 0,4-3-1 15,3-2 1-15,2 1 0 0,1-6 1 16,1 1 2-16,-2-5 4 0,1 1 2 16,-3-2 2-16,0 0 2 0,-4-2 2 15,-1-1 3-15,-1-2 0 0,-3 0-3 16,-1-3-2-16,-6-1-3 0,-3-1-3 16,-2-3-5-16,-5 0-4 0,-2-3-5 15,-4-4-3-15,-4 4-2 0,-1-3-3 0,-2 3-6 16,0 1-5-16,-1 5-5 0,0 5-6 15,3 4-5-15,2 1-3 0,3 1-2 16,5 3-4-16,5 0-2 0,3-1-2 16,8 0-1-16,2 0 16 0,7 1-60 15,4-1-55-15,4-1-124 0</inkml:trace>
  <inkml:trace contextRef="#ctx0" brushRef="#br0" timeOffset="11285.03">26601 1447 348 0,'25'1'98'0,"-5"2"3"16,-5-1-47-16,-3 0-7 0,-4 1-4 15,-4 2-9-15,-2 2-10 0,-2 1-8 16,1 1-2-16,-2 2-5 0,0 0-3 16,0-2 0-16,-1 2-3 0,0-3 1 15,1 0-2-15,-2-3 1 0,2-3 0 16,1 1 4-16,-1-3 6 0,1 1 6 16,1-3 4-16,0-2 2 0,2 0 2 0,0-3 1 15,-1 0-4-15,4-2-4 0,-1-4-5 16,3 0-4-16,-1-2-2 0,3 0-3 15,0 3-1-15,0 2-2 0,-1-1-2 16,0 3-2-16,-3 8-3 0,0 0-1 16,-2 5-1-16,0 0 0 0,0 3-1 15,0 3 1-15,-1 0 0 0,2-2 1 0,-1 1 0 16,2 3-1-16,0-1 0 0,1-4-2 16,0-1 0-16,2 2 0 0,1-4 1 15,1 0 2-15,0-3 1 0,0-1 2 16,1-1 1-16,-1 1 1 0,0-3 1 15,-1 2 0-15,1 1 0 0,0-1 0 16,-2-1-1-16,-1 1 1 0,0 1 1 16,-2 1 0-16,0-2 1 0,-2-1 1 0,-2 1 1 15,2-1 0-15,-1 2 2 0,1 0-1 16,2-1 2-16,2 0 0 0,0-1-1 16,1 0 1-16,5 0-1 0,1-2-2 15,2-4 0-15,2 0-2 0,0 0-1 16,1-1 1-16,0 2 1 0,-3-2 0 15,0 1 1-15,-3 3 0 0,-3 2 0 16,-1 2 0-16,-1 2-1 0,-4 4 0 16,1 7-1-16,-4 1 0 0,-2 3 0 0,-4 7 0 15,0 4 0-15,-1 1-1 0,-3 3 0 16,-1 1-1-16,0 2-8 0,1-1-3 16,0-3 0-16,0-3-10 0,1-2-5 15,0-1-1-15,2-6 1 0,-1-6 5 16,1 1 1-16,0-7-1 0,1-2 9 15,2-1 5-15,0-8 2 0,3-5 1 16,1-2 2-16,3-6 3 0,1-1 3 0,0-5 2 16,2-8 2-16,1-2 2 15,1-5 1-15,1-4 1 0,0 1 0 0,4-5 0 16,1 1-1-16,3 5-4 0,1 5 0 16,-2 9-1-16,0 6-2 0,-1 5 0 15,1 8-3-15,-1 7 0 0,0 4-1 16,-1 3-3-16,0 5-2 0,-2 2-4 15,-2 2-4-15,-4 1-4 0,-3 2-7 0,-5-2-10 16,-2 1-9-16,-5-4-4 16,-3 3-5-16,-3-2-3 0,-2-3-3 0,-3-1-6 15,0-3-48-15,0-5-64 0,-1 0-152 16</inkml:trace>
  <inkml:trace contextRef="#ctx0" brushRef="#br0" timeOffset="12003.65">27483 1419 261 0,'17'-7'84'0,"-1"4"8"0,-3 4-16 0,-3 3-28 16,-3 2-3-16,-3 5-4 0,-2 1-8 15,-4 3-8-15,-3 1-8 0,0 2-2 16,-1-1-3-16,1-2-2 0,0-1-2 16,3-1-2-16,4-3-2 0,4-1 1 0,1-2 3 15,2-4 4-15,4 0 2 16,1-2 3-16,0-2 4 0,2-2 2 15,-2-2 3-15,2-1-1 0,-1-4-1 0,-3-1-1 16,-1-1-2-16,-1-3-4 16,-2-1-3-16,-1 0-5 0,-2 1 0 0,-1 4-2 15,-2 1-2-15,0 1-5 0,-2 6-1 16,-1 4-1-16,-1 4 1 0,0 3-1 16,0 1-2-16,1-1-2 0,0 3 5 15,4-4-2-15,1 2 0 0,4-3-1 0,2 1-2 16,3-3 0-16,2 0-1 15,3-2-1-15,0-1 2 0,2-1 0 16,0-2 1-16,1-3 1 0,-2 1 1 0,2-3 2 16,-1-3 1-16,0 0 2 0,-2-4 0 15,-1-5 2-15,0-5 1 0,2-8 2 16,-3 2 2-16,0-6 2 0,0-4-1 16,-3-2-1-16,0 0-1 0,-3 4-5 0,-3 3 4 15,-2-2-4-15,-1 10 0 0,-2 8 2 16,-2 2-1-16,1 8-1 0,-2 3 3 15,-2 10-5-15,-3 5 1 0,-1 3-1 16,-2 8-1-16,-3 6 0 0,-3 8 3 16,3 4 0-16,1 0-1 0,3 2 0 15,2 3-3-15,5-2-3 0,4-1-1 16,5-6-1-16,1-1-1 0,3-1 0 16,3-7-2-16,2-1 1 0,2-7 3 15,1-2 1-15,0-4 1 0,-2-5 1 16,2-2 0-16,-2-2 2 0,0-8 0 0,-2-2 1 15,-1 0 0-15,0-4 0 0,1-4-1 16,-2 0 0-16,-3-1 2 0,-3 2 0 16,-2 3 0-16,-4 1-1 0,-5 6 0 15,-4 7 1-15,-5 5 0 0,-3 2 0 16,0 7 0-16,-2 1 0 0,3 3 2 16,2 0 0-16,4-5 0 0,6 2-2 0,4 1-1 15,6-2-1-15,2-1 6 0,4 0-15 16,2-4 1-16,2-1-4 0,1-3-4 15,-1-1-3-15,1-6-15 0,-2-3-16 16,0-6 6-16,-2 1-10 0,-1-3 2 16,-1-5-84-16,-3-4-89 0,-3-2-188 15</inkml:trace>
  <inkml:trace contextRef="#ctx0" brushRef="#br0" timeOffset="12164.3">28010 1153 426 0,'-33'-5'110'0,"9"8"4"15,12 5-67-15,12 2 5 0,11 5 6 16,9 2-6-16,14 0-12 0,6 0-5 16,5-3-3-16,4 1-9 0,-1 0-10 15,0-7-11-15,-4-2-13 0,-8-1-19 16,-4 0-17-16,-5-3-15 0,-7-1-84 0,-8-1-99 16,-4 0-218-16</inkml:trace>
  <inkml:trace contextRef="#ctx0" brushRef="#br0" timeOffset="12696.08">26000 2010 376 0,'1'-2'103'16,"1"1"13"-16,-1-1-48 0,0 0-5 15,-1-2 4-15,-1 0-1 0,-3 0-11 16,-1-2-7-16,-2 0-11 0,-1 1-11 0,-3 2-4 15,-1 3-6-15,0 3-4 16,-2 5-4-16,1 3-2 0,-1 4-3 16,0 8-1-16,-1 8-1 0,5 3-2 0,2 5-1 15,2 1-4-15,6-1-2 0,7 1-5 16,3-8-8-16,4-3-10 0,4-4-14 16,5-5-13-16,4-5-9 0,6 1-16 15,4-5-61-15,3-4-80 0,-2-4-168 16</inkml:trace>
  <inkml:trace contextRef="#ctx0" brushRef="#br0" timeOffset="13668.98">26422 2306 370 0,'-1'-4'111'0,"-3"-4"5"0,-6 4-33 16,-3-3-29-16,-4 3-2 0,-2 1 0 16,-4-2-12-16,0 3-10 0,-3 2-3 15,1 2-6-15,2 1-5 0,1 2-4 16,2 1-2-16,4 1-7 0,3 2-3 15,3 1-4-15,5-1-2 0,2 0-2 0,4 1 1 16,3-2 0-16,1-1 2 0,3-3 2 16,4-1 2-16,0-6 3 0,3 1 2 15,2-6 1-15,1-1-1 0,0-3 0 16,1-4 0-16,-3-4 2 0,0-1 3 16,0-9 1-16,-4 0 2 0,0-6 2 15,-1-2 3-15,-2 4 0 0,0 2-2 16,-3-5-2-16,-2 8-1 0,0 3-3 15,-3 5-2-15,-1 1 0 0,-1 6-2 0,-2 2-1 16,3 10-2-16,-2 4 0 0,-1 8 1 16,0 4-1-16,-2 4-1 0,0 2-1 15,-1 8 2-15,1 2 0 0,0 6-2 16,3 1-3-16,3 5-4 0,4-1-1 16,5 2-2-16,1-4-1 0,3-3-1 0,3-5 2 15,3-6 1-15,3-6 4 0,6-2 1 16,0-5 1-16,5-2 1 0,2-4 1 15,0-5 1-15,2-2 0 0,-4-5 1 16,-4-7 1-16,-3-1 0 0,-7-5 1 16,-2-2 0-16,-4-1 1 0,-5-5-1 15,-5 3 1-15,-3 3 1 0,-4-1 0 16,-6 6 1-16,-2 4 0 0,-3 6-1 16,-4 8-1-16,-2 5-1 0,0 4-1 15,3 3-1-15,2 3-1 0,3 0-1 0,3 2 1 16,6-2-1-16,5 1 1 15,2-3 0-15,1 3-1 0,4-3 0 0,3 0 0 16,2-3 0-16,4 0-1 0,-2-3 0 16,3 0 1-16,1-4-2 0,-1 1 0 15,0-2-1-15,-2 0 0 0,-2 0-2 16,-3-2 0-16,-2 0-4 0,-4 2 1 0,-1-3-4 16,-3 0 0-16,-2 0 0 15,-2-1 2-15,0 0 1 0,-1-2 3 0,1 1 4 16,0-2 3-16,1-1 4 0,1-3 0 15,1 0 0-15,2-2 0 0,5 1 0 16,0 0-2-16,6 1 1 0,-1 2-2 16,4 1 1-16,3 4 0 0,2 1 1 15,-1 2-1-15,2 0 0 0,-1 1 0 16,2 2 1-16,-2-1-1 0,-3 2-1 0,1-2-1 16,-1-2 1-16,-3 1-1 0,0-3 0 15,-1-1 0-15,-2-1 0 0,0-1 1 16,0-5 1-16,-1 3 0 0,1-3 0 15,0-1 2-15,-3-1-1 0,0-7 2 16,0 1 0-16,-1 3 1 0,1-2 1 16,-1 0 1-16,-3 1 1 0,1 4 0 15,-1 3-2-15,-1 3 0 0,-1 2-3 0,0 5-1 16,0 4-3-16,0 3 1 0,1 1-2 16,-1 6 1-16,0 0 0 0,1 1 0 15,-1 0-2-15,-2-2-2 0,0-1-2 16,-3 0-3-16,-2 0-1 0,-1-4-3 15,-3 1-6-15,-2-4-2 0,-3-1-2 16,0-3-6-16,-1-3-6 0,0-3-4 16,-1 0-5-16,2-5-3 0,0 0-4 15,3-4-6-15,1 0 2 0,5-1 13 0,3-2-70 16,3 0-66-16,5 3-154 16</inkml:trace>
  <inkml:trace contextRef="#ctx0" brushRef="#br0" timeOffset="13944.62">27573 2434 354 0,'23'7'97'0,"-3"-2"6"0,0 1-50 16,-2-2 0-16,-2-4 5 0,-1 0-5 0,1-2-7 15,-3-2-4-15,2-3-3 0,-1-3-5 16,2 2-7-16,-2-2-6 0,0-2-2 16,-2-3 0-16,-1 1 0 0,-3 3 0 15,-4 1 0-15,-3-1-1 0,-2 3 1 16,-6 0-3-16,-4 4-5 0,-6 1-2 15,-4 3-3-15,1 5-1 0,-2 1 0 0,-1 6-1 16,3 3-1-16,2 0 0 0,6 2-1 16,6 2 0-16,3 0-2 0,4-3-1 15,4 3-3-15,5-4-2 0,4-1-4 16,5-2-7-16,3-3-10 0,3 0-9 16,5-2-13-16,2-7-16 0,8 1-10 15,3-1-84-15,5-4-97 0,4 3-217 16</inkml:trace>
  <inkml:trace contextRef="#ctx0" brushRef="#br0" timeOffset="14347.99">28591 2171 391 0,'-2'-3'109'0,"-5"6"9"16,-8 13-10-16,1 2-67 0,-3 4 2 15,-1 5 6-15,1-3-3 0,-1 2-11 16,4 0-8-16,1 0-7 0,1 0-6 15,-2-2-5-15,3-2-3 0,0-1-3 16,2-4-2-16,-1-2-2 0,2-5-1 0,2 0-1 16,1-3-1-16,2-5-1 0,1-1 4 15,2-3 1-15,3-2 1 0,1-3 1 16,2-3 1-16,1-4 2 0,4-2 1 16,1-10-2-16,3 0 0 0,0-7 1 15,1-3 3-15,4-8 0 0,1-3-1 16,0 0 9-16,-1 7-1 0,-3 4 3 15,-2 7 2-15,-3 7-1 0,-4 9-2 0,-5 7 1 16,-1 6-12-16,-2 2 1 0,-3 6-3 16,2 4-3-16,0 8-2 0,0 7 1 15,2 6 0-15,0 1 2 0,5 4-2 16,-1 2-4-16,3-1-5 0,2-5-5 16,1-2-5-16,1-2-9 0,0 0-11 15,-1-2-5-15,-1-5-17 0,-3-4-5 16,-2-2-7-16,-2-3-12 0,-2-3-58 0,-5-4-78 15,-4-4-172-15</inkml:trace>
  <inkml:trace contextRef="#ctx0" brushRef="#br0" timeOffset="14515.54">28429 2334 341 0,'-5'-5'102'0,"0"2"10"15,4 3-28-15,4 1-24 0,3 1 5 0,4 1-2 16,5 0-11-16,5 0-9 0,3-1-7 15,6-2-7-15,0 0-9 0,4-1-9 16,-1-2-9-16,-4-3-7 0,-3 1-27 16,-2-1-17-16,-2 1-16 0,-2-4-84 15,-4-1-101-15,1-3-220 0</inkml:trace>
  <inkml:trace contextRef="#ctx0" brushRef="#br0" timeOffset="14799.09">28950 2040 380 0,'0'2'96'0,"-1"3"10"0,-1 0-58 0,1 4-1 16,0 2 8-16,-2 2 1 0,1 3-6 15,-3 5-4-15,0 2-6 0,-4 2-8 16,2 4-8-16,-3-2-6 0,-2 1-5 0,0-1-5 16,-2-5-4-16,1 2-1 0,2-3-1 15,0-4-1-15,3 3 0 0,1-1-1 16,4-3-1-16,2 2 1 0,2-4 0 15,4 1 0-15,3-1 1 0,3 0-1 16,3 0 2-16,4 0 0 0,2-4 0 16,2-1-2-16,0-3-3 0,2 0-3 15,4-2-6-15,-2-2-6 0,3-3-15 16,-3 1-10-16,0-1-16 0,0-2 3 16,-1-5-85-16,-5-3-91 0,-2 0-201 0</inkml:trace>
  <inkml:trace contextRef="#ctx0" brushRef="#br0" timeOffset="15177.15">29259 2153 385 0,'0'10'98'0,"-4"-3"10"0,1 5-64 16,-2 3 2-16,-2 2 6 0,-1-4-5 15,2 3-10-15,0 0-8 0,2 2-9 16,0 0-6-16,0-1-4 0,4-1-4 15,0 2 0-15,1-1-2 0,0 2 1 16,3-1-2-16,-1-1 1 0,1-2-1 16,1-1 0-16,0-2-1 0,3 2 1 15,0-5 0-15,1 1 0 0,2-4 0 0,1-2 1 16,1-3 0-16,0-1 1 0,-2-4 2 16,-2 0 2-16,0-4 2 0,0-3 2 15,-1-4-1-15,-2-4-1 0,0-5 0 16,-2-2-4-16,0-3-2 0,0-1-4 15,-1 1-2-15,-1 4-2 0,0 2-2 16,0 4-5-16,-2 3-6 0,-3 3-13 16,2 3-12-16,-2 0-10 0,0 4-14 15,-3 5 146-15,2 1-220 0,-3 5-102 0,2-2-277 16</inkml:trace>
  <inkml:trace contextRef="#ctx0" brushRef="#br0" timeOffset="15426.71">29466 2475 289 0,'-5'-2'82'16,"-2"1"4"-16,-1 1-47 0,0 0 1 16,2 0 0-16,0-1-9 0,3 1-9 15,2 1-5-15,2 0-3 0,3 0-3 16,2 3-1-16,-1 2-2 0,3 4-4 15,0 2-1-15,-1 0-2 0,1 2 0 16,-3-1-1-16,1 3-1 0,-2 0 1 0,-1-2 0 16,-5-2-2-16,1 1 0 0,-2-3-1 15,-4 4-3-15,-1-5-3 0,-3-4-8 16,-1-4-8-16,-1-1 139 0,-3-1-211 16,0-4-93-16,0-6-270 0</inkml:trace>
  <inkml:trace contextRef="#ctx0" brushRef="#br0" timeOffset="15710.3">29459 2044 331 0,'9'6'93'0,"2"2"6"0,0 1-34 16,4 8-29-16,2 6 6 0,3 3 6 0,2 8-11 15,2 4-6-15,4 5-4 0,-1 2-5 16,-2 5-3-16,1 1-4 0,-4-1-3 16,-2 4-3-16,-1 3-3 0,-5 1 0 15,-4-1-1-15,-3-1-1 0,-4-3-2 16,-5 1 0-16,-5-6-1 0,-2-6-2 16,-4-6-1-16,-5-4-5 0,-6-2 0 15,-9-4-6-15,-7-4-9 0,-6 0-11 0,-6-4-4 16,-10 2-92-16,-5-2-89 0,-5-4-225 15</inkml:trace>
  <inkml:trace contextRef="#ctx0" brushRef="#br0" timeOffset="20363.65">20879 2163 291 0,'-5'-15'82'16,"0"6"8"-16,-1 0-34 0,1 6-5 16,-1-1 0-16,3 2 1 0,1 1 0 15,0 0-2-15,2 1-3 0,-2 1-5 16,4 1-5-16,0 8-7 0,-1 2-9 0,0 8-6 16,0 5-5-16,0 3-4 0,0 8-2 15,-2 4 0-15,-1 2-1 0,1 2-3 16,-1 0-3-16,-1 0-20 0,2 3-13 15,-1-1-12-15,3-3-8 0,1-2-9 16,1-6-9-16,0-6-64 0,0-6-61 16,3-6-153-16</inkml:trace>
  <inkml:trace contextRef="#ctx0" brushRef="#br0" timeOffset="21253.05">21117 2420 364 0,'-3'0'86'16,"-3"3"8"-16,-7 3-59 0,-2 3-8 16,-8-3 3-16,-4 2 6 0,-5 1-3 15,0 3-8-15,1-1-6 0,4 1-5 0,3 1-2 16,8-1-4-16,4 0-6 0,6-2-5 16,4-2-2-16,4 1-1 0,1 0-1 15,5-2 0-15,6 3-1 0,7-1 2 16,8 0 3-16,5-1 3 0,3-2-1 15,7 0 2-15,4-2 0 0,0-4 0 16,1-4 2-16,-1-2 1 0,-3-1 0 16,0-3 1-16,-3 1 2 0,-7-1 4 15,-6 2 3-15,-9 0 5 0,-7 2 2 0,-5 0 1 16,-11-3-1-16,-8-3-3 0,-4 1-1 16,-6 0-4-16,-2 3-6 0,-4 1-2 15,-1 2-2-15,3 6 0 0,1 6 1 16,2 0-2-16,2 2-1 0,5 1-1 15,3 2-2-15,6 3-1 0,6-2 0 16,6 1-1-16,7-1 1 0,5 0 0 16,9-2 0-16,2 0 1 0,7-5 1 0,6-2 0 15,6-1 1-15,0-2-1 0,0-1 1 16,-1-1 0-16,-1-2 0 0,-6-2 1 16,-6-3 1-16,-9-2 2 0,-4-2 3 15,-7 0 3-15,-5-1 2 0,-7 0 1 16,-4 1-1-16,-5 0 0 0,-5 0-3 15,-3 2-2-15,-2 1-4 0,-2 2-1 0,0 7-1 16,0 3 0-16,-2 5-1 16,0 5 0-16,0 7 0 0,3 2-1 0,1 4-2 15,6 1 1-15,5 1-1 0,9 0 0 16,8-2 0-16,5-3 0 0,5-2 0 16,3-4 0-16,5-2 2 0,-1-5 0 15,1-3 0-15,-1-3 2 0,2-3-1 16,-3-4 1-16,-2-2 2 0,-3-3 1 15,0 0 1-15,-4-3 1 0,-3 0 1 16,-3 0 3-16,-2 4-1 0,-3 0 1 0,-3 2-3 16,-4 4-1-16,-2 4-2 15,-3 6-2-15,-2 4-1 0,-2 3-1 0,0 6 0 16,-1 3-2-16,3 3-4 0,-2 0-2 16,2 1-4-16,1-1-3 0,0-1 0 15,2-4-1-15,0-3 2 0,0-3 4 0,2-6 3 16,0-1 3-16,2-6 2 0,-1 0 5 15,0-4 3-15,1-4 2 0,1-4 3 16,1-2 0-16,-1-6 1 0,2-5 1 16,2-8-4-16,2-8-3 0,4-2-2 15,6-5-2-15,3-3-1 0,5-1-2 16,2 3 0-16,4 8-1 0,-2 8 0 16,0 6-1-16,-6 8-2 0,-5 9-2 15,-4 6 0-15,-3 8-1 0,-4 2 1 0,-1 3 0 16,-3 5 0-16,-2 1 0 15,-1 3 0-15,-2 1-8 0,-1-2-12 0,-2 0-11 16,0-3-11-16,-2 0-11 0,2-3-76 16,-4-1-90-16,2-6-192 0</inkml:trace>
  <inkml:trace contextRef="#ctx0" brushRef="#br0" timeOffset="21440.08">22472 2657 376 0,'10'10'94'0,"-4"4"6"16,-5 0-56-16,-3 0-16 0,-5 4 0 15,0-4-1-15,-2-1-7 0,0-1-12 16,4-3-12-16,2-5-8 0,7 2-7 16,4-3-8-16,5-1-17 0,2-3-62 15,3-1-69-15,1-3-163 0</inkml:trace>
  <inkml:trace contextRef="#ctx0" brushRef="#br0" timeOffset="21562.36">22456 2513 347 0,'-21'-17'80'0,"7"1"1"0,0 1-57 16,4 2-15-16,5-2-11 0,2-1-15 0,3 0-59 15,5-2-67-15,2-1-160 0</inkml:trace>
  <inkml:trace contextRef="#ctx0" brushRef="#br0" timeOffset="21729.43">22729 2212 331 0,'12'16'110'0,"-4"4"13"16,-4 8 7-16,0 4-65 16,-1 5-2-16,-3 3-5 0,-1-2-7 0,-2 0-16 15,1 0-13-15,-1-1-7 0,0 1-6 16,-1-5-9-16,3 0-18 0,-2-1-15 15,1 0-18-15,-2-4 59 0,-1-2-154 16,-3-6-110-16,0-1-260 0</inkml:trace>
  <inkml:trace contextRef="#ctx0" brushRef="#br0" timeOffset="21909.4">22614 2582 409 0,'2'-16'114'0,"1"11"10"15,3 3-20-15,2 3-57 0,4 0-8 16,4 4-2-16,4-2-3 0,5-1-10 16,7-4-13-16,4 2-10 0,4-3-20 15,6 3-21-15,6-6-44 0,1 2-53 16,-3 1-95-16,-1-4-200 0</inkml:trace>
  <inkml:trace contextRef="#ctx0" brushRef="#br0" timeOffset="22313.94">23607 2569 359 0,'-5'0'81'16,"0"2"4"-16,-3 1-58 0,-7-1-7 16,-3 3 2-16,-6 3 2 0,-2 1-1 15,2 3-5-15,0 0-3 0,2 2-4 16,5 1-4-16,6 0-3 0,6-3-3 15,5 3 0-15,4-1-1 0,5 4 1 16,5 0 1-16,7 3 0 0,3 2 0 0,5 3 0 16,-1 1-2-16,2 0-1 0,-4-2-2 15,-5-1-2-15,-6-1-5 0,-6-4-1 16,-9-4-1-16,-8 1-2 0,-7-6-7 16,-8-2-13-16,-8-2-10 0,-3-4-48 15,-2 0-65-15,2-1-146 0</inkml:trace>
  <inkml:trace contextRef="#ctx0" brushRef="#br0" timeOffset="22500.27">23759 2683 350 0,'15'19'96'0,"-6"4"6"0,-5-1-29 15,0 3-35-15,-6 0-5 0,-2 0-3 16,0-2-7-16,0 0-8 0,1-4-9 0,5-2-9 15,5-2-9-15,4-3-9 16,4-6-11-16,4-1-2 0,-1-5-78 16,2-1-74-16,2-5-180 0</inkml:trace>
  <inkml:trace contextRef="#ctx0" brushRef="#br0" timeOffset="22635.45">23828 2519 227 0,'3'1'42'0,"4"-1"-9"16,3 2-80-16,1-2-39 0,3 4-83 15</inkml:trace>
  <inkml:trace contextRef="#ctx0" brushRef="#br0" timeOffset="23320.22">24177 2823 294 0,'1'10'73'16,"1"-1"5"-16,-2-4-50 0,0 1 5 0,-2-5 8 16,2-2 1-16,2-3-3 0,-1-4-5 15,1-1-1-15,1-2-3 0,0-1-6 16,1 0-8-16,0 1-4 0,2 2-3 16,0 2-2-16,0 2-2 0,1 3-1 0,2 0-2 15,0 4-1-15,2 0-1 0,-1 2-1 16,-1 1-1-16,1 2 0 0,0 2 0 15,-2 1-1-15,1 2 0 0,-2-1 0 16,1 0 0-16,0 1 0 0,-2-3-1 16,0-2 2-16,0 0 0 0,-1-3 1 15,0-2 2-15,1 0 1 0,-1-3 1 16,1 2 3-16,-1-1-1 0,0-1 2 16,0 2 1-16,-1-2-1 0,1 2-1 15,-2 0-2-15,-1 1-1 0,0 2-1 0,0 0 0 16,1 0-1-16,-2 3 0 0,2-2 0 15,-1 1 1-15,3-1 1 0,1 0 1 16,1-2 2-16,3 0 4 0,2-1 4 16,0 0 4-16,2-2 2 0,2-3 1 15,2-1 2-15,1 1-1 0,0-2-2 16,1 1-3-16,1-2-4 0,0 2-2 0,-3 3-3 16,0 2-2-16,-2 1-3 0,-3 5 0 15,-1 4-2-15,-2 7 0 0,-3 2 0 16,-3 0 1-16,-2 3 0 0,-2 2 2 15,-4 2-10-15,-1 0 0 0,-2-1-3 16,-2 4-6-16,0-2-1 0,0-2-4 16,-2-4-3-16,2-3 10 0,1-4-4 15,1-4 4-15,-1-6 4 0,1-4 1 16,2 0 5-16,-1-1 2 0,2-5 3 16,0-3 2-16,0-4 2 0,3-7 1 0,1-5 0 15,1-6-1-15,3 0-1 0,2-4-1 16,2-5-1-16,3 1-2 0,2 0 0 15,3 5 1-15,2 1-1 0,1 5 0 16,-3 5 1-16,0 7 0 0,1 8-2 16,-5 6 1-16,-1 5-1 0,-2 5-1 15,-1 2 0-15,-1 3-1 0,-2 0-1 16,-1 3-2-16,-3-1-3 0,-2 1-11 0,-1-3-10 16,-5 0-11-16,-2 0-9 0,-5-2-10 15,-4-3-74-15,-2 1-84 0,-5-3-181 16</inkml:trace>
  <inkml:trace contextRef="#ctx0" brushRef="#br0" timeOffset="23701.5">24968 2563 409 0,'18'3'102'0,"-3"3"7"16,-1 8-66-16,-1 4 0 0,-8 5 4 15,-3 2-1-15,-4 6-8 0,-3 4-8 16,-5 0-5-16,-1-1-7 0,0-4-7 0,-1-3-4 16,3 2-3-16,1-6-1 15,5-5-2-15,5 0 0 0,6-5 0 16,3-1 0-16,3-2 1 0,5-5 1 0,3 0 0 16,3-2 1-16,-2-3 0 0,1 0 2 15,1-3 1-15,-1-3 0 0,-1 0 1 16,-1-1 2-16,-3-1 3 0,-3 1 6 15,-3 0 4-15,-5 2-1 0,-6 0-3 16,-7 4-1-16,-8 2-2 0,-5 5-4 16,-1 0-7-16,-3 3-5 0,2 3 0 0,1 1 0 15,6 3 0-15,7-2 0 0,5 1 0 16,5 1 0-16,5-1-1 0,8 2-3 16,5 0-4-16,4-1-10 0,4 0-9 15,5 2-36-15,4 0-9 0,1-1-81 16,0 0-6-16,0-4-86 0,-1-3-145 0</inkml:trace>
  <inkml:trace contextRef="#ctx0" brushRef="#br0" timeOffset="24502.05">23095 3293 297 0,'9'3'84'16,"-3"-2"9"-16,-1 0-45 0,-2 0-2 0,-1-1 5 16,-2 0-1-16,-3-2-11 15,-4-3-8-15,-3 1-6 0,-2-2-4 0,-5 1-4 16,-4-1-5-16,-3 1-4 0,-2 3-2 15,3 1-1-15,2 2-2 0,3 1-3 16,5 2 1-16,3 2-2 0,7 1 2 16,4 2 1-16,7 2 1 0,4 3 1 15,2 2 2-15,7 2 0 0,2 2 1 16,3-1-1-16,-1 2-1 0,-3-2-2 16,-2 1-1-16,-5-2-1 0,-5-3-1 0,-3-2 0 15,-7 2 1-15,-4-4-1 0,-5-2 1 16,-5-5-1-16,-3 3-5 0,-6-4-10 15,-5-2-7-15,-1-1-7 0,-1-3-9 16,3-3-13-16,2 0-19 0,4-3-50 16,3 1-68-16,5-2-158 0</inkml:trace>
  <inkml:trace contextRef="#ctx0" brushRef="#br0" timeOffset="24689.17">23181 3054 406 0,'16'8'116'0,"-2"5"10"0,-2 7-55 16,-1 3-7-16,1 8 2 0,-3 0 0 16,0 3-9-16,-2-2-17 0,1 5-9 15,0-4-6-15,-2 1-7 0,1-2-8 16,-1-3-8-16,-1-1-8 0,0 1-8 0,-2-6-22 16,1-3-21-16,-2 1-6 0,-2-2-94 15,-3 1-109-15,0-2-233 16</inkml:trace>
  <inkml:trace contextRef="#ctx0" brushRef="#br0" timeOffset="25558.48">23177 3432 424 0,'0'-17'125'0,"2"3"12"16,2 3-45-16,3 0-32 0,3 4-2 15,2 0 3-15,3 1-11 0,5-2-18 16,5 5-11-16,3 0-5 0,4 2-2 15,5 1-5-15,4 4-3 0,7 2-4 16,-1 0-1-16,0 2-1 0,-1 2-1 16,-1-2-1-16,-6 2-1 0,-5 1-1 15,-8-6 0-15,-6 2-1 0,-5-1-3 16,-5-4-2-16,-6 2 1 0,-10-4 3 0,-7-2 1 16,-7 4 0-16,-5-1 1 0,-6 1 4 15,-5-1 2-15,-4 2 1 0,-3 2-1 16,4 4-1-16,2 0 0 0,6 0-4 15,4 1-4-15,8-2-3 0,5 0-3 16,10 1-1-16,5-4 1 0,6 1 0 0,6-2 4 16,3-1 4-16,6-2 4 15,4 2 2-15,4-3 1 0,1-3 0 0,-1 1 0 16,-2-2 2-16,-1 0 1 0,-4 0 1 16,-3 0 1-16,-6-2 2 0,-2 1-1 15,-1 1 1-15,-4 0-2 0,-3 1-3 16,-2 1-4-16,-1 3 0 0,-2 4-2 15,-2 5 0-15,0 0 0 0,-2 3-1 16,2 4-1-16,0 0 0 0,4 1 0 0,2-3 0 16,4-3-1-16,3 0 1 0,2-1 2 15,1-7 2-15,2 0 2 0,0-4 1 16,3-5 0-16,0-2 2 0,0-4 1 16,1-2 2-16,-2-2 3 0,2-1 1 15,0-4 2-15,1-1 0 0,-1-1 2 16,1-2 1-16,1-4-2 0,2-6-1 15,-2-1-3-15,-1 1-1 0,-4 1 1 16,-3 2 1-16,-2 5-2 0,-6 10 0 0,-3 6-4 16,-5 8-1-16,-6 3 0 0,-4 6-4 15,-3 8-2-15,-5 7-2 0,-2 3-1 16,-1 4 1-16,2 3-3 0,2 3-4 16,8 1-4-16,3 0-4 0,6-5-4 15,4-1-5-15,7-4-1 0,4 0 2 16,4-2 4-16,4-3-5 0,1-3 2 0,3-2 5 15,-1-2 4-15,-3-5 4 0,-1-4 2 16,1-5 3-16,-2-4 12 0,-1-3 5 16,2-7 0-16,-1-5 5 0,2-4 3 15,2-5 0-15,-1-2 0 0,2-8-1 16,-1-2-1-16,-4-4-1 0,0 0-2 16,-2 4-1-16,-4 2 1 0,-4 7 2 15,-4 7-3-15,-4 9-3 0,-3 12-2 16,-7 7-1-16,-3 8-2 0,-4 7-3 0,-3 8-2 15,0 5 0-15,-1 4 2 0,5 3 0 16,3 1 1-16,5 3-2 0,4-1-2 16,5-3-3-16,4-1-5 0,4 0-2 15,3-3-6-15,3-6-4 0,4 0-28 16,1-5 0-16,3-3-7 0,0-6-7 16,3-1-2-16,4-4-80 0,-2-2-89 15,3-6-177-15</inkml:trace>
  <inkml:trace contextRef="#ctx0" brushRef="#br0" timeOffset="31313.83">25028 3550 212 0,'-17'-5'60'15,"0"1"4"-15,0 3-25 0,3-2-7 16,1 1 0-16,3 1 0 0,1 2-2 0,1 1-3 16,3 2-2-16,1-1 1 15,-1 2-1-15,2 1-1 0,0 1-1 0,2-1-2 16,-1 2 1-16,4-3 1 0,1 2 2 15,1 0 3-15,4-1 1 0,2 0 3 16,6 0 2-16,7-1 1 0,8 1-2 16,5 1-7-16,6 2-4 0,5-2-4 15,3 1-6-15,-1-3-7 0,1 1-9 16,-3-2-6-16,0-3-13 0,-2 0-11 16,-4-6-13-16,-1 2-10 0,-3-2-8 0,-5 0-15 15,-6-3-55-15,-3-2-68 0,-5 0-155 16</inkml:trace>
  <inkml:trace contextRef="#ctx0" brushRef="#br0" timeOffset="31546.77">25617 3518 276 0,'-10'-7'89'0,"0"5"5"15,3 1-1-15,0 0-48 0,4 3-4 16,3 1 1-16,3 4 0 0,6 1-2 0,4 0-1 16,0 7-1-16,5 1-1 0,2 5-4 15,2 2-8-15,-1 5-10 0,-1 2-5 16,-2 2-6-16,1-2-2 0,-5 0-2 15,-3 0-1-15,-4-2 0 0,-4-5-2 16,-3-1-1-16,-6-1 0 0,-5-1-2 16,-6-3-3-16,-3-4-7 0,-3-2-8 15,-5-1-7-15,-2-3-9 0,-4-3-9 16,0-4-9-16,2-2-12 0,1-1-51 0,2-4-67 16,10-2-152-16</inkml:trace>
  <inkml:trace contextRef="#ctx0" brushRef="#br0" timeOffset="32066.16">26407 3707 377 0,'5'-1'105'0,"-2"0"6"15,-1 2-59-15,-4 0-3 0,-3-1 3 16,-3 2-2-16,-1-1-10 0,-5 2-10 15,-3 2-5-15,-4 4-4 0,-3 1-4 16,-3 2-5-16,-1 3-4 0,1 3-4 16,3 4-2-16,3 0-2 0,4 1-1 0,8-2-1 15,4 2 0-15,5-1 1 0,5-2 0 16,2-3 1-16,5-1 1 0,6-2 1 16,2-3 1-16,3-2 1 0,3-2 2 15,1-5 1-15,3-1 3 0,-2-2 1 16,-2-2 2-16,-3-1 1 0,-3-1 0 15,-3-2-1-15,-3 2 0 0,-4 0-2 16,-2 1-2-16,-4 1 0 0,-2 1-4 0,-1 2-2 16,-3 4-2-16,-1 0 0 15,-2 2-2-15,2 0-1 0,0 3-1 0,2-1 0 16,3 2 1-16,4-4-1 0,7 1 1 16,2 1 0-16,5-3 0 0,3 2 1 15,3-2 3-15,0-4 2 0,0 2 1 16,-3-4 2-16,0 0 2 0,-3-2 2 0,-3-3 2 15,-4 1-1-15,-1 0-3 0,-4-3-1 16,-6-1-3-16,-3-2-4 16,-7-2-5-16,-4-1-3 0,-7-1-5 0,-4-1-7 15,-7 1-7-15,-5 3-2 0,-3 1-14 16,2 4-13-16,2-1-11 0,5 4-6 16,4 4-2-16,9 1-10 0,9 1-12 15,9-3-26-15,6 1-50 0,9 1-112 16</inkml:trace>
  <inkml:trace contextRef="#ctx0" brushRef="#br0" timeOffset="32584.25">26893 3945 311 0,'33'8'87'0,"-4"0"3"15,-6-1-34-15,-6 1-15 0,-6 1-8 16,-5-2-7-16,-6 0-8 0,-3 2-4 16,-2-3-3-16,-4 1-3 0,-1-4-3 15,0 0 0-15,1 0-1 0,1-1 0 16,1-1-2-16,2 0 5 0,0-2 6 0,3 2 8 15,2-1 4-15,1-2 2 0,4-2 3 16,0 0 2-16,3-1-3 0,5-2-6 16,2-2-8-16,3 0-4 0,3 1-3 15,0 0-1-15,0-1-2 0,1 5-2 16,-2 2-1-16,-3 2 0 0,-3 0-1 16,-3 4 0-16,-1 5-1 0,-4 1-4 15,0-3-1-15,-1 3-2 0,2 2 3 16,3-2-6-16,1 0 1 0,3 1 1 0,2-2 2 15,3 2 1-15,1-4 3 0,3-1-2 16,-2-3 8-16,2-4 1 0,0-6 3 16,-1 0 2-16,0-5 4 0,-1 0 2 15,-1-6 1-15,0 0 1 0,-3-4 0 16,0-8 1-16,-2-4-1 0,1-5-2 16,1-6-1-16,-1-5 0 0,-3-4-2 15,0 1 0-15,-4 4-2 0,1 2 0 16,-1 6-1-16,-4 6 0 0,0 8 2 0,-1 8-1 15,-2 5-1-15,0 5-3 0,0 8-2 16,-4 6 0-16,0 6-2 0,-2 8-2 16,0 5-1-16,-3 8-1 0,-3 11 2 15,-1 3 0-15,1 5 1 0,-1 3-5 16,-1 4-9-16,-1-2-3 0,2-1-12 16,0-9-7-16,1 1-21 0,0-8-13 15,1-1-12-15,0-4-3 0,3-4-78 0,0-5-87 16,1 0-197-16</inkml:trace>
  <inkml:trace contextRef="#ctx0" brushRef="#br0" timeOffset="32981.48">27453 3884 391 0,'-5'-24'100'0,"-2"5"7"16,2 7-51-16,0 5-15 15,2 5-5-15,1 3-1 0,2 0-3 0,3 6 0 16,4 0-2-16,2 0-3 0,8 3-3 15,5 1-2-15,2 1 0 0,5 0-5 16,5-3-6-16,2 2-6 0,0-1-2 16,0 0-1-16,0-5 0 0,1 1 0 15,-3-1 0-15,-2-3 1 0,-2-2 2 16,-3-2 1-16,-5-3 2 0,-6-1 2 0,-4-3 1 16,-3 1 0-16,-7-3-2 0,-4 1-1 15,-4 0-2-15,-7 2-2 0,-2 4-3 16,-6 6-1-16,-5 2 0 0,-6 10-1 15,0 2-1-15,0 7 1 0,-2 0-1 16,2 3-2-16,4 4-3 0,8 0 0 16,5-1-1-16,7 0 0 0,8-2-1 15,6 0 1-15,5-3 4 0,3-4 2 16,5-2 2-16,5-6 1 0,4-2 2 0,-1-5 1 16,4-1-1-16,4-1 1 0,3-6-1 15,-1 0-3-15,1-2-7 0,0-6-6 16,0-1-21-16,-2-8-13 0,-1-1-11 15,-5-2-11-15,-6-1-78 0,-5 1-88 16,-12 4-191-16</inkml:trace>
  <inkml:trace contextRef="#ctx0" brushRef="#br0" timeOffset="33137.37">27888 3976 344 0,'-2'9'92'0,"3"6"5"0,4 4-49 16,5 0 0-16,6 8 6 0,1 1-1 15,2 3-9-15,5-1-8 0,0-1-6 16,2-4-5-16,1-1-11 0,-2-4-28 0,0-4-16 16,-1-2-12-16,-3-5-85 0,-4 1-97 15,-1-6-224-15</inkml:trace>
  <inkml:trace contextRef="#ctx0" brushRef="#br0" timeOffset="33368.92">28492 3771 337 0,'10'-35'117'0,"-3"4"14"0,-1 15-6 15,-3 0-56-15,-2 12-7 0,-3 5-4 0,-2 9-7 16,-1 2-17-16,-1 7-11 0,-3 3-6 16,0 11-2-16,-1 3 1 0,-1 4-2 15,-1 1-5-15,-1 1-4 0,2 6 0 16,0-1-13-16,2-1-5 0,0-2-13 15,2-4-23-15,1 0-15 0,1-3-12 16,0-7-82-16,-1-2-87 0,-3-6-204 0</inkml:trace>
  <inkml:trace contextRef="#ctx0" brushRef="#br0" timeOffset="33548.69">28301 3984 362 0,'3'-17'110'15,"3"7"9"-15,4 3-14 0,4 3-58 16,6 5 1-16,5 3-5 0,6 2-3 0,7 2-11 16,6 2-9-16,4 0-3 0,-2 2-2 15,-2-2-6-15,-1 2-9 0,-6-4-25 16,-7 2-21-16,-5 0-19 0,-11-1-75 16,-9 2-99-16,-10 1-210 0</inkml:trace>
  <inkml:trace contextRef="#ctx0" brushRef="#br0" timeOffset="33912.23">26948 4492 432 0,'4'-2'119'0,"0"-2"10"16,-1 2-67-16,-2 2-7 0,-1-2 2 16,-3 0-1-16,-3 0-16 0,-1-1-16 15,-4 3-10-15,-2-3-6 0,-4 0-5 16,1 3-1-16,-1 1-2 0,2 2 0 16,3-1-2-16,2 2-1 0,5 2-2 15,2 3 1-15,6 0-1 0,2 3 1 16,4 5 0-16,2 3 2 0,3 2 1 0,1 2 1 15,1 4 0-15,-2-1 0 16,-1-1-2-16,-5-2-1 0,-6 0-1 16,-5-2-2-16,-7-3-3 0,-8-4-4 0,-7 0-13 15,-6-3-10-15,-4-4-9 0,-3-2-7 16,0-4-22-16,-4 1-57 0,4-2-75 16,1-3-158-16</inkml:trace>
  <inkml:trace contextRef="#ctx0" brushRef="#br0" timeOffset="34470.43">27135 4656 377 0,'8'13'93'0,"-4"-1"5"0,-2 0-53 16,-4 3-14-16,-2 0 2 0,0-1 2 0,-2-1-7 15,1 2-6-15,1-3-3 0,4 2-4 16,4-1-2-16,3-1-2 0,3-2-1 15,3 0 0-15,2 0 0 0,1-3 1 16,1-1 0-16,-3-3 0 0,0 0 0 16,0-1 0-16,-1-2 0 0,1 0 1 15,-5-4 1-15,0 0-1 0,-2-3 0 0,-3 1-1 16,-1 0-2-16,0 0-2 0,-3 0-3 16,-1 2-3-16,-1 4-1 0,1 1-3 15,0 0-1-15,1 2 0 0,1 4-1 16,2-2 0-16,1 3 1 0,2-1 1 15,4-1 0-15,3 1 1 0,2-2 1 16,0-1 1-16,1-2 0 0,1 0 0 16,-3-2 0-16,-1 0 1 0,-2-2 0 15,-3 0 1-15,-1-5 1 0,-3-1 1 16,-2-2 2-16,0-2-1 0,0-1 0 0,-2-1 0 16,2 1-1-16,0 2 1 0,-1 2-1 15,2 1-1-15,2 5-1 0,2 1 0 16,3 1 1-16,3 2-2 0,0 1 0 15,3 3-1-15,-1 1 0 0,0 2 1 16,0 2 0-16,-2 2 0 0,-1 1 0 16,0 1 0-16,-2 0 0 0,-3 1-1 15,-1 0 1-15,-3-1 0 0,-2 1 0 16,-2-1 0-16,0 1 1 0,0-3-1 0,1 1 0 16,1-2-3-16,2 0-4 0,2-2-2 15,0-1-3-15,1-3-12 0,0-1-15 16,0-3-9-16,-1 1-7 0,1-4-10 15,-2-3-75-15,3 0-89 0,-1-2-186 16</inkml:trace>
  <inkml:trace contextRef="#ctx0" brushRef="#br0" timeOffset="34625.39">27648 4525 409 0,'-14'-16'93'0,"2"10"3"16,1 0-49-16,2 1-29 0,6 1-1 15,1-1-1-15,4 0-4 0,3 0-8 16,2-1-14-16,4-2-15 0,2 1-79 16,1 0-84-16,2 2-197 0</inkml:trace>
  <inkml:trace contextRef="#ctx0" brushRef="#br0" timeOffset="34800.92">27907 4468 395 0,'0'14'105'0,"-1"6"6"15,-4 3-58-15,1 5 2 0,-2 4 2 0,-1 3-4 16,-1 2-11-16,0 1-9 0,1 0-5 16,0 0-10-16,1-3-5 0,0-4-6 15,-1-6-7-15,2 0-19 0,1-3-15 16,-2-3-10-16,1-4-37 0,-1 0-60 16,-1-3-91-16,-2 1-187 0</inkml:trace>
  <inkml:trace contextRef="#ctx0" brushRef="#br0" timeOffset="35378.97">27719 4878 404 0,'5'-18'100'0,"2"3"3"15,5 0-60-15,3 4-1 0,2 3 4 16,4 0-5-16,3 1-4 0,4 5-1 16,-1 0-2-16,3 4-4 0,0 0-7 15,3 3-5-15,1-1-6 0,-2 2-3 16,-3 0-4-16,-5 0-1 0,-3-1-2 15,-6-1-1-15,-7-2-1 0,-8 0 1 16,-7-2 0-16,-8 2 0 0,-7 0 0 0,-3 4 0 16,-2 0 0-16,-2 5-1 0,2 0 0 15,5 5-3-15,3-4-1 0,9 3-3 16,3 0-1-16,6 1 0 0,3-4 0 16,6 0 0-16,2-2 3 0,5-1 2 15,4-1 2-15,1-5 2 0,6-3 1 0,-1-1 1 16,5-2 1-16,0-5 2 0,-2 0 3 15,-1-4 3-15,-3 0 0 0,-1-5 2 16,1-4 1-16,-2-1 2 0,0-6-3 16,3-3-3-16,0-5-2 0,4-3 0 15,-3-3 1-15,-3 8 2 0,-5 2 1 16,-3 7 0-16,-5 9-2 0,-5 8 0 16,-8 11-3-16,-4 14-2 0,-5 5-3 15,-3 4-5-15,-1 5 0 0,-3 4 2 16,0 2 1-16,1-4-2 0,2-3-2 0,3-2-1 15,1-3-1-15,2-4-1 16,1-3-3-16,3-2 0 0,0-3 0 0,2-4 0 16,2-3 0-16,1 0 2 0,2-1 1 15,3-2 2-15,4 1 1 0,3-1 2 16,2 0 1-16,2 2 1 0,4-1 0 16,2 4 0-16,1 4 0 0,1 2-1 15,0 6 0-15,3 6 0 0,1 3 0 0,3 1 1 16,2 3-1-16,3-2 1 0,1 2-1 15,2-3-14-15,3 1 0 0,-1-1-2 16,2-3-17-16,2-1-16 0,-4-1-4 16,0-3-102-16,3 0-93 0,-4-3-254 15</inkml:trace>
  <inkml:trace contextRef="#ctx0" brushRef="#br0" timeOffset="39558.85">24136 4779 181 0,'2'3'47'0,"0"-6"3"16,1-3-32-16,0 0 4 0,-2-2 4 15,-1 1-1-15,0-2-5 0,-1-1-2 16,-1 1 0-16,0-1 0 0,1 0 2 16,0 1 2-16,0 0 4 0,1-1 4 15,-1 1 2-15,1 0 1 0,1 1 1 16,-1-1 3-16,1 0 2 0,1-1-2 16,0 2 4-16,1-1-1 0,-1-1 2 15,0 2-1-15,0 1-5 0,-1 2-5 0,0 1-1 16,-1 2-10-16,0 0-4 0,-1 6-7 15,1 2-4-15,-2 6-3 0,-1 6-1 16,0 5-1-16,-1 5-1 0,1 5 2 16,1 7 0-16,0 5 0 0,1 0-6 15,1 2-5-15,-2-1-6 0,1 1-18 16,-1 2-12-16,0-2-9 0,1-3-5 16,0-3-1-16,2-5-4 0,2-3-12 0,2-4-41 15,1-6-64-15,4-6-158 0</inkml:trace>
  <inkml:trace contextRef="#ctx0" brushRef="#br0" timeOffset="40570.36">24514 5073 343 0,'8'-10'100'0,"-1"3"11"0,-4-1-25 15,-1 2-32-15,-2-4-4 0,-1 1-5 0,-2 0 2 16,-5 0-11-16,0-1-10 0,-3 1-5 15,-4 4-4-15,0 0-2 0,-3 6-1 16,-3 3-10-16,-3 3-1 0,-3 6-3 16,2 4-2-16,2 2-4 0,1 6-4 15,4-3-1-15,3-2-2 0,5 0 0 16,7-4 0-16,5-1 3 0,5-5 4 0,5-4 4 16,4-3 5-16,4-1 3 0,5-4 3 15,1-3 2-15,3-8 1 16,1 0-1-16,-2-5 0 0,-2 2 2 0,-3-1 2 15,-3 1 0-15,-3 2 1 0,-6 6 0 16,-4 0 0-16,-3 5-3 0,-4 2-3 16,-5 2-4-16,-3 2-3 0,0 5-2 15,-1 1-1-15,-2 1-1 0,1 2 0 0,2 1-2 16,5-2 0-16,3 0 0 0,6-3-1 16,4 0 2-16,6 0 0 0,3-4 0 15,3 1 2-15,2-2 0 0,3 0 1 16,-1 3 0-16,1 1-2 0,-4 3 0 15,-3 1-1-15,0 1-2 0,-6 3 0 16,-2 2-5-16,-3-3-5 0,-4-1-5 16,-4 2-3-16,-2-3 0 0,-2 1-1 0,-1-3 0 15,0-1 5-15,-2-2 5 16,1 0 7-16,0-4 5 0,1-2 4 0,1-5 4 16,2-1 5-16,-1-1 2 0,6-3-1 15,0-3 1-15,4-1-2 0,4 0-2 16,3 3-1-16,4-2-2 0,4 3-3 15,1 0 1-15,3 3-2 0,6 1 0 16,2 0 0-16,5 1-1 0,-2 3-2 16,-1 1 0-16,4 1 0 0,-1 0 0 0,-2-2 0 15,-4 4 0-15,-5-2 0 0,-2-4 0 16,-5 1 3-16,-5-1 5 0,-5-3 3 16,-7 0 3-16,-2-4 0 0,-7-2 2 15,-2-2 2-15,-4 1-1 0,-2 1-5 16,-4 2-3-16,-1 5 0 0,-3 5-2 15,0 7-1-15,1 6-2 0,0 3 0 16,2 3-1-16,3 5-1 0,3 3 0 16,2 2-1-16,1 3 1 0,1 2-2 0,1 1-2 15,-2 3-4-15,-3-1-6 0,-4 2-5 16,0-2-1-16,-7 0-3 0,-1-1-2 16,0-2 0-16,-2-3 1 0,-1-2 6 15,3-6 3-15,0-5 1 0,5-6 4 16,0-6 5-16,3-4 4 0,-1-5 6 15,6-6 7-15,5-5 2 0,4-5 1 16,6-7 0-16,7-7-2 0,6-3-3 0,7-2-3 16,7 1-6-16,7 2 0 0,5 2-1 15,2 7 1-15,2 6-1 0,5 3 1 16,2 3 0-16,1 1 0 0,0 4-1 16,-2 1 0-16,-1 0-1 0,-6 1 1 15,-4 0 1-15,-9 0 2 0,-9 1 3 16,-9-2 4-16,-7-2 1 0,-8-2 0 15,-6 1 1-15,-10-1-1 0,-5 0-3 16,-6 5-2-16,-2 5-2 0,-4 5-1 0,2 5 0 16,2 4-1-16,5 7-1 15,6 2-1-15,6 2 0 0,7-1-2 0,10 0 0 16,7-4-1-16,8 2-1 0,7-3 0 16,8-1-15-16,6-2-6 0,5-1-5 15,1-2-29-15,5 0-10 0,-3-4-106 16,2-2-121-16,-2-3-264 0</inkml:trace>
  <inkml:trace contextRef="#ctx0" brushRef="#br0" timeOffset="40899.01">26420 5174 350 0,'5'5'92'0,"0"4"8"0,-1 4-55 0,1 3-6 16,-1 8 1-16,0 4 0 0,-3 1-9 15,-2 6-9-15,0 1-9 0,-1 1-6 16,-1 0-8-16,-2-3-6 0,0 0-9 16,-2-2-10-16,1-5-9 0,-3-2-22 15,0-2-53-15,-1-3-72 0,1-2-163 16</inkml:trace>
  <inkml:trace contextRef="#ctx0" brushRef="#br0" timeOffset="41215.04">26344 5385 420 0,'12'-40'113'16,"4"3"6"-16,1 1-66 0,2 2 1 16,1 7 4-16,0 8-8 0,3 5-9 15,0 5-8-15,0 5-5 0,1 5-4 16,-1 4-7-16,0 4-6 0,-3 1-4 16,-2 1-2-16,-4 1-4 0,-2-2-5 0,-4 1-5 15,-5 0-3-15,-2-3-2 0,-6 2 0 16,-5 0-1-16,-4 0 3 0,-5-1 2 15,-4-3 6-15,-3 0 2 0,-1-3 3 16,3 0 1-16,3-1 3 0,4-2 0 16,4 4 0-16,6 0-1 0,4 3 2 15,4 5 0-15,3 2 0 0,5 1-1 0,4 5 0 16,3 2-1-16,1 0 1 0,4 0-4 16,3-4-5-16,1 1-10 0,-2-1-16 15,0-2-14-15,0-2-9 0,1-3-15 16,-1-1-73-16,-3-1-88 0,-1-4-186 15</inkml:trace>
  <inkml:trace contextRef="#ctx0" brushRef="#br0" timeOffset="41877.76">26819 5471 196 0,'-2'5'60'16,"-1"-2"5"-16,2 1-12 0,2-1-19 16,-1 0 3-16,3-1 1 0,2 1-2 15,1-3-4-15,5 0-2 0,2-2 0 0,3 1 0 16,4-1-2-16,1-1-3 0,1-2-4 16,2 1 0-16,-2-2 2 0,-2 1 0 15,-3-2 1-15,-6 0 0 0,-1-1 3 16,-4 0 3-16,-8 1-2 0,-6-2-4 15,-3 1-3-15,-3 3-3 0,-4 3-6 16,-4 3-5-16,-3 4-3 0,1 4-1 16,1 2-1-16,3 3-1 0,2 2-2 0,5 4-1 15,3 1-2-15,5-1 2 0,5 1-2 16,5 0 1-16,6 1-1 0,4-1 0 16,6-2 2-16,5-3 0 0,8-3-1 15,5-1 0-15,2-4 1 0,5-1 1 16,3-5 0-16,-1-1 0 0,0 0 2 15,-4-2 2-15,-4-2 2 0,-3-3 2 16,-7 0 4-16,-6-3 4 0,-5-4 4 16,-6-4 3-16,-5 1 1 0,-6-3-1 15,-8 1-2-15,-3 2-2 0,-6 3-4 0,-4 8-3 16,-5 1-4-16,-5 7-3 0,-1 5-1 16,1 8-1-16,-1 4-1 0,4 7 0 15,1-1-1-15,2 7-1 0,3 6 0 16,3 1-1-16,0-2-4 0,2 1-2 15,-5 0-5-15,1-1-4 0,1-4-4 16,-1-3 2-16,-1 0-7 0,-1-1 3 0,-2-2 3 16,-2-3 1-16,1-1 4 0,-1-1 1 15,-1-5-2-15,0-5 8 0,3-7 0 16,1-5 0-16,4-6 4 0,3-6 5 16,2-7 3-16,5-6 2 0,4-2 0 15,4-1 1-15,5-1-1 0,7 0-2 16,6-1-4-16,5 4-4 0,4 4-8 15,5 0-11-15,2 3-7 0,4 0-12 16,0 4-12-16,5 1-82 0,1 2 2 0,-2 0-67 16,-1 0-125-16</inkml:trace>
  <inkml:trace contextRef="#ctx0" brushRef="#br0" timeOffset="42130.19">27959 5424 468 0,'5'-6'127'0,"-4"3"4"15,-3 1-64-15,-4-1-20 0,-3-1 1 16,-4 0 6-16,-2 2-14 0,-4-1-13 16,-3 1-4-16,-1 2-7 0,-2 4-1 0,-2 5-1 15,-2 5-5-15,3 4-3 16,-1 8-1-16,0 2-1 0,2 10-1 0,2 3-4 15,3 2-5-15,3 1-1 0,1 0-15 16,2-3-11-16,3 1-24 16,0-5-15-16,1-3-14 0,1-3-66 0,-2-1-94 15,1-7-176-15</inkml:trace>
  <inkml:trace contextRef="#ctx0" brushRef="#br0" timeOffset="42415.99">27365 5847 405 0,'5'-26'100'0,"4"2"8"16,2 4-46-16,4 1-22 0,5 6 4 16,2 3-10-16,4 3 3 0,3 1 0 15,5 4-2-15,1 0-7 0,-1 4-4 16,4 2-3-16,-3 4-4 0,-2 3-4 16,-3 0-4-16,-3 1-6 0,-6 3-2 0,-1 2-2 15,-6 0 0-15,-5 0 0 0,-2 3 0 16,-5-1 1-16,-2 2 0 0,-1-2 2 15,-2-2 0-15,-1 0-1 0,2-3-1 16,-1-4-1-16,3-3-2 0,0 0-3 16,3-2-4-16,0-2-4 0,3-2-8 15,0-2-11-15,3 1-9 0,1-1-9 16,2-2-6-16,-1-2-79 0,2-2-88 16,0 1-196-16</inkml:trace>
  <inkml:trace contextRef="#ctx0" brushRef="#br0" timeOffset="42890.78">28014 5382 210 0,'19'-20'59'0,"0"4"9"16,2 7-34-16,1 1 5 0,-1 8 2 16,-2 3 2-16,-3 6-6 15,-2 2-3-15,-4 4-3 0,-3 4-1 0,-5 5 0 16,-8 6 1-16,-5 2 2 0,-5 7 1 15,-6 4-1-15,-4 4 0 0,-3 0-5 16,0 2-2-16,4-2-3 0,0-1-4 16,7-5-5-16,5-4-4 0,5-4-5 15,6-5-2-15,5-6-2 0,5-2-2 16,8-7 0-16,6 0 0 0,7-5 0 16,3-3 0-16,1-2 2 0,1-1 1 0,0-3 0 15,-2 0 2-15,-1-3 1 0,-6 2 1 16,-4-4 4-16,0-1 3 0,-2-1 4 15,-5-2 3-15,-1-1 2 0,-5 0 1 16,-2-1-1-16,-5 4-2 0,-3 1-4 16,-5 3-4-16,-5 3-4 0,-4 3-3 15,-3 3-2-15,-2 6-2 0,3 1 0 0,0 1-1 16,4 3 1-16,6 1 0 0,6 3 0 16,6 2-1-16,6 1-1 0,3 1-1 15,6 2-5-15,4 0 2 0,4-1-7 16,5-3-6-16,1-3-3 0,5 0 7 15,2-3-36-15,4-1-6 0,2-2-13 16,-1-1-85-16,-6-3-102 0,-2-4-239 16</inkml:trace>
  <inkml:trace contextRef="#ctx0" brushRef="#br0" timeOffset="63578.72">8692 3325 284 0,'-17'-5'71'0,"-1"-2"1"0,2 3-44 16,-1-1-4-16,4 3-4 0,1 1-1 16,0 0-1-16,2 0 0 0,3 1 1 15,0 0-1-15,3 0-2 0,0 1-3 16,4 0-2-16,2 2-4 0,1 1-3 0,1 0 0 16,4 4-1-16,3 0 3 0,3 3 0 15,5-1 3-15,4 0 0 0,6 0 3 16,6 0 1-16,9 1-1 0,8-5 2 15,7 3 0-15,10 0 0 0,9-1 0 16,9-1-2-16,12 2-1 0,6-2 1 16,9-1-3-16,10 1-1 0,4 4-1 15,3-3-3-15,2 0 0 0,3-1-1 16,-3 0 0-16,-2 1-2 0,-11-6 0 0,-3-2-7 16,-10 0-8-16,-11-1-8 0,-16-2-11 15,-14-6-9-15,-13-1-79 0,-14 0-88 16,-15-2-191-16</inkml:trace>
  <inkml:trace contextRef="#ctx0" brushRef="#br0" timeOffset="64225.5">9855 3664 346 0,'13'-6'87'0,"-2"3"6"16,0 0-53-16,-2-1-5 0,-3 1-4 16,-1 3-3-16,-4-1-3 0,0 1-5 15,-1 1-3-15,-1 0-2 0,1 2-2 16,0 5-2-16,0 3-2 0,-1 2-2 15,1 5 0-15,-2 4 0 0,2 5 0 16,0 8 1-16,0 3-1 0,2 3 0 0,-1 3-1 16,-2 3 0-16,1 3-1 0,-2 4 1 15,-1 4 1-15,-1 7-2 0,-3 4 1 16,1 5-1-16,-2 7 0 0,-2 7 0 16,-1 3-2-16,0 2-1 0,-3 0-1 15,0 6 0-15,-2 1 0 0,1 2-1 16,1 2 1-16,-2 4-1 0,2 2 1 15,3 5-1-15,-3-2 0 0,1-2 0 0,-1 0 1 16,3-2-1-16,0-3 2 0,-1-1 2 16,0-6 1-16,2-2 1 0,1 0 0 15,1-2-1-15,1-5 2 0,0-6-2 16,3-8-2-16,0-5-1 0,3-6 0 16,1-9-1-16,1-11 0 0,2-7-5 15,0-7-12-15,1-7-15 0,0-8-11 16,0-7-11-16,-1-9-82 0,2-6-92 0,-1-11-201 15</inkml:trace>
  <inkml:trace contextRef="#ctx0" brushRef="#br0" timeOffset="64479.64">9376 6881 399 0,'-9'14'89'16,"3"-4"1"-16,3 6-52 0,8-1-31 0,1 3-1 15,6 1-1-15,5 3 1 0,4 0 0 16,4 3 1-16,2-2-1 0,3 2 2 16,3-5 3-16,-1-3 2 0,2-5 6 15,-2-2 7-15,-1-7 5 0,-4-6 5 16,1-8-1-16,-2-1-4 0,-3-5-1 16,-3-2-7-16,-4-3-7 0,-3-1-7 15,-1-3-6-15,-6 1-6 0,-3-3-12 16,-3-4-12-16,-2 0-13 0,-1-2-11 0,-1-1-13 15,3 2-15-15,5 4-52 0,1 5-66 16,5 4-146-16</inkml:trace>
  <inkml:trace contextRef="#ctx0" brushRef="#br0" timeOffset="64923.44">9580 7663 384 0,'4'-3'99'15,"-4"2"6"-15,-1 1-17 0,-4 1-68 16,-4 0-8-16,-7 2-3 0,-3 2-2 16,-5 3-5-16,-4 3-6 0,-1 3-1 15,0 3 1-15,5 2 2 0,5 1 1 16,5 0 2-16,7-3 0 0,3 0 1 0,9-2 0 16,5 0 1-16,3 1 0 0,4-2 1 15,3 0-1-15,2 1 0 0,0 1-1 16,-4-4 0-16,-1-1-1 0,-4 0 0 15,-6 3-1-15,-9 0 1 0,-5 0 0 16,-10 3-3-16,-5 3-2 0,-5 0-5 16,-6 0-8-16,-2-5-12 0,1 2-30 15,0-3-48-15,5-3-70 0,3-4-159 16</inkml:trace>
  <inkml:trace contextRef="#ctx0" brushRef="#br0" timeOffset="65377.2">9627 7969 387 0,'24'1'103'0,"-5"3"2"16,-3-1-46-16,0 0-27 0,-2 2-8 15,-1-2-8-15,-3-3-7 0,1-1 0 0,0 0 6 16,1-4 6-16,0 0 4 0,1-3 2 16,1-1 3-16,0-2 0 0,-2 1-4 15,-2-1-6-15,-2-2-4 0,-3 0 0 16,-2-1-2-16,-3 2-3 0,-4 0 1 15,1 3 0-15,-4 0-3 0,-1 3-3 16,-2 5-4-16,-4 5-3 0,-2 6 0 16,1 8-2-16,-2 1-2 0,3 3-1 15,2 3-1-15,2 0 0 0,8 1-1 0,4-5-1 16,4-3-1-16,5-2 1 0,4-3 2 16,6-2 3-16,3-6 1 0,4-3 1 15,4-3 3-15,4-4 3 0,3-6 2 16,-1-3 1-16,-1-3 0 0,-2-1 2 15,-3 0 4-15,-4 0 0 0,-7 4 3 16,-6 1 2-16,-5 4 2 0,-7 2 0 16,-3 0 0-16,-3 3-3 0,-5 3-5 15,-4 2-6-15,-2 3-5 0,-6 7-3 0,-1 5-1 16,-1 5-3-16,1 4 1 0,4 3 2 16,5 1 0-16,7 0 0 0,9-3-2 15,7-3 1-15,6-4-1 0,7-4 2 16,4-6 1-16,4-2 0 0,4-5 1 15,2-2-1-15,2-2-6 0,2-2 1 16,2-1-26-16,-1-4-20 0,-1-2 189 0,1-4-294 16,-2-4-135-16,1-4-386 0</inkml:trace>
  <inkml:trace contextRef="#ctx0" brushRef="#br0" timeOffset="67277.17">11680 7940 233 0,'0'0'66'0,"0"-1"4"0,-1 1-24 15,1 0-11-15,0 0-2 0,0-1-4 16,0 2-3-16,0-1-5 0,0 0-4 0,0 0-4 16,0 0-2-16,0 0-3 0,1 0-1 15,0 1-1-15,1-1 1 0,2 0 1 16,1-1 2-16,4 0 1 0,3-3 3 15,2 1 1-15,3-1 0 0,3-2-1 16,3-2 0-16,1 3-3 0,1-1-1 16,-2 1-2-16,-1 2 0 0,-5-1-1 15,-3 2 1-15,-5 1 3 0,-3-1 5 0,-5 1 0 16,-8-1-1-16,-4 1-1 0,-3-3-2 16,-8 2-2-16,-2 3-5 0,-6 1-6 15,-3 4-2-15,1 4 1 0,-1 1-1 16,1 3 0-16,3 3-1 0,4 2-1 15,3 1 0-15,6 1-1 0,5 0 1 16,5 2-1-16,9 4 0 0,4-3 2 16,8-3 1-16,6-4 1 0,8 0 2 15,5-7 0-15,5-5 2 0,8-3 2 0,4-3 0 16,4-2 2-16,-1-5 0 0,2-1 1 16,0 0 1-16,-1-2 0 0,-7-4 3 15,-4-1 0-15,-6-2 2 0,-5 0 2 16,-7-1 1-16,-4 3 0 0,-6-1-1 15,-5 5-1-15,-5 0-3 0,-1 4-1 16,-3 3-5-16,-2 2-3 0,-5 1-3 16,-2 2-2-16,-3 0-1 0,-2 3 0 0,-6 2-1 15,-3 5 1-15,-2 0 0 0,-2 3 1 16,-1 2-1-16,0 3-1 0,0 1-2 16,2-3 2-16,4-2 0 0,2 2 0 15,5-4 1-15,3-4-2 0,6 0 2 16,3-3 0-16,4-1 0 0,5-1 1 15,0-2 1-15,5 0 3 0,4 0 2 16,0-2 2-16,4 0 1 0,1-2 1 16,0-2-2-16,1-2-1 0,-2 0-1 0,-4 0-1 15,0 0 0-15,-3 1 0 0,-3-1 0 16,-2 3-1-16,-3 1 1 0,0 1-1 16,-2 0-1-16,0 1 0 0,0 0-2 15,-1 2 0-15,0-1 1 0,2 2-1 16,1 5 1-16,1-2 0 0,2 3 1 15,-2 1 1-15,3-2 0 0,2 2 0 0,0-2-1 16,-1-3 1-16,1-1-1 0,2 2 0 16,0-2 0-16,0 0 0 0,1 1-1 15,0-1 0-15,-1 1 0 0,-1-1-1 16,-2 0-1-16,-1 0-1 0,-4-2 1 16,-2 1 0-16,-2-1 1 0,-1 0 1 15,-1 1 0-15,-2-4 0 0,0 0 0 16,-2 2 0-16,2-1 0 0,-1 0-1 15,1-1-2-15,1 2-3 0,2 0 0 0,2-1 1 16,1 0 0-16,5-2 0 0,2 1 0 16,1-2 2-16,4-3 4 0,1-3 0 15,2 0 1-15,1-6 0 0,2-2 0 16,0-5-1-16,0-3 2 0,-1 2-1 16,1-2 0-16,-1-1 0 0,-3-2 1 15,-2-2 2-15,-3 3 2 0,-2-5 2 16,-3-4 2-16,-3 0 0 0,-3-2 2 15,-2 1 2-15,-2 3-1 0,0 5 3 0,-3 6 1 16,2 5 1-16,0 6 0 0,-2 6-2 16,0 6-2-16,-2 7-3 0,1 6-5 15,-1 8-3-15,-2 7-3 0,2 9 0 16,-1 6 1-16,0 6 0 0,2 2 1 16,1-4-1-16,1 0 0 0,1-3-4 15,2-3-3-15,1-1-2 0,2-6-4 0,3-4-1 16,1-3-1-16,3-6 1 0,2-5 2 15,3-5 4-15,1-6 3 0,3-5 4 16,4-2 2-16,1-4 3 0,0-4 0 16,0-3 1-16,-2-1 2 0,0-5 2 15,0 4 2-15,-4-1 1 0,-4 3 1 16,-1 3 0-16,-5 3 1 0,-1 3-3 16,-3 5-3-16,-3 5-3 0,-3 4-1 15,-3 5-1-15,0 5-1 0,0 3-1 16,1-1 0-16,2 0-1 0,4-2 0 15,4-1-1-15,5-4-2 0,4-3-1 16,5-3-1-16,3-1-2 0,2-2-5 0,3-4-2 16,0-3-43-16,-1-3-15 0,0-2-47 15,-1-4-44-15,1-7-99 0,-3-2-189 16</inkml:trace>
  <inkml:trace contextRef="#ctx0" brushRef="#br0" timeOffset="67400.42">13022 7798 458 0,'-15'6'100'0,"3"-2"-8"16,7-2-78-16,8 1-23 0,6-3-20 15,6 0 91-15,4-3-164 0,5-2-81 16,7-1-220-16</inkml:trace>
  <inkml:trace contextRef="#ctx0" brushRef="#br0" timeOffset="67894.13">13409 7980 392 0,'-3'11'95'16,"0"-1"5"-16,3-3-50 0,3 0-10 15,1-1 3-15,3-3 3 0,2-5 1 0,2-1 2 16,2-2-2-16,3-2-1 16,1-3-9-16,2-2-8 0,-3 0-4 0,-1 2-3 15,-2-1-3-15,-1 0-2 0,-6 0 0 16,-4 1-1-16,-5-1-1 0,-4 1-3 15,-4 1-3-15,-4 2-4 0,-2 5-2 16,-6 5-3-16,-2 4-3 0,0 7 1 16,-2 2 0-16,3 2-1 0,2 4-2 15,6-1-1-15,6 0-1 0,8-1 0 16,6-4-1-16,8 3 0 0,8-1 3 16,5-5 2-16,7-2 1 0,4-4 1 0,5 0 1 15,0-2 1-15,2-4-1 0,-1-1 1 16,0 2-1-16,-4-4-1 0,-6 2 1 15,-3-1-1-15,-4-1 0 0,-7 2 0 16,-5 0-3-16,-6-2 0 0,-2 3-3 16,-5-1-1-16,-3 0 0 0,-5 1 0 15,-1-2 1-15,-1-1 2 0,-1 1 2 16,0-1 3-16,1-1 1 0,2-2 0 0,1 1 0 16,4-3 3-16,4-1 2 0,3-2-1 15,4-2 1-15,5-4 0 0,5 1 1 16,5-1 1-16,4 3-2 0,3 1-2 15,0 1-1-15,2 5-1 0,-1 2-2 16,-3 3-2-16,-3-1-1 0,-4 1 2 16,-1 0-42-16,-3 0-3 0,0-4-115 0,3 1-121 15,4-4-303-15</inkml:trace>
  <inkml:trace contextRef="#ctx0" brushRef="#br0" timeOffset="69538.13">15229 8004 389 0,'18'-11'125'0,"-7"-3"1"0,-3-2 1 16,-4 1-74-16,-4 0-11 0,-4-1-3 16,-6-2-14-16,-3 3-6 0,-2 1 0 15,-6 2 0-15,-3 4-4 0,-6 6-1 16,-1 6-7-16,-2 8-9 0,-2 2-6 16,1 7-9-16,2 1-8 0,3 1-6 15,7 1-3-15,7-1 2 0,6-2 5 16,10-3 7-16,8-3 6 0,5-2 8 15,7-3 7-15,3-2 5 0,5-6 3 0,0-3 2 16,2-4 3-16,-2-1 2 0,3-3 3 16,-1-3 2-16,-5-3 1 0,-3 1-1 15,-3 1 1-15,-6 0-1 0,-4 3-4 16,-5 1-5-16,-5 5-5 0,-4 3-3 16,-4 3-3-16,-1 4-6 0,-2 2-6 15,-1 2-3-15,1 1-3 0,3 1-1 0,5-1-1 16,5 1 1-16,3-7 5 0,7-1 6 15,4-4 6-15,3-1 7 0,3-3 7 16,4-4 4-16,-1-3 3 0,4 2 3 16,2-3-1-16,0 1 1 0,-1 0-2 15,2 2-3-15,-3 4-2 0,-4-2-4 16,-3 3-4-16,-6 3-4 0,-3 0-5 16,-4 5-3-16,-5 3-3 0,-4 4-5 15,-2 3-2-15,-3 2-3 0,-3 2 0 0,-1 2 1 16,1-4 1-16,-1 1 3 0,2-4 3 15,3-2 5-15,2-5 5 0,1-1 6 16,3-4 6-16,1-5 5 0,5-2 3 16,0-4 1-16,3-2 2 0,3-5 0 15,1-3-2-15,1-1-7 0,3 2-4 16,-1 0-2-16,-1 3 0 0,2 2 0 0,-2 5-3 16,0 5-1-16,-2 3-2 0,-2 3-1 15,-1 3-1-15,-2 3-5 0,-1 3-6 16,-2 2-4-16,2 1-2 0,0 0-1 15,-1-1-5-15,2-2-1 0,0 0 2 16,4-6 4-16,0-4 4 0,0-2 5 16,1-3 4-16,2-4 4 0,1-3 4 15,-1-2 0-15,0-1 0 0,0-2 4 16,2 1-2-16,0-3-1 0,2 3 0 0,-1 2 2 16,-1 0 2-16,1 3 3 0,-2 4-4 15,-3 4 1-15,-2 6-1 0,-3 1-1 16,-3 5-2-16,-3 1-3 0,-2 0-3 15,-1 1-1-15,-2 1-2 0,0-3 1 16,1 0 0-16,0-1 0 0,1-1 1 16,0 0 0-16,3-3 2 0,0-2 3 15,1-3 2-15,3-3 2 0,1-4 0 16,2 0 1-16,1-3 1 0,2 0-2 16,1 0 0-16,2-1-3 0,0 1-1 0,-1 1-1 15,-2 1 0-15,0 2 0 0,-2 0-1 16,-2 4 0-16,-2 4-2 0,-2 1 1 15,0 5-1-15,-3 2 0 0,-1 1-2 16,1 0-1-16,0 0 0 0,0-1 0 16,3 1 1-16,2-1 0 0,3-2-1 0,4-1 2 15,2-1 3-15,3 1 2 0,2-4 2 16,2 0 1-16,1-6 3 0,0-3 4 16,0 0 3-16,-2-1 2 0,-2-2 2 15,-2-1-1-15,-5-1 1 0,-3 2-1 16,-2 3-4-16,-5-1-3 0,0 3-5 15,-4-1-3-15,-2 3-2 0,-1 2-3 16,0-1-3-16,-2 1-1 0,2 0-1 16,0 0-1-16,0 1-1 0,0-1 0 0,1 0 0 15,2 0 1-15,0 0 0 0,0 0 1 16,1 1 1-16,0-2 3 0,1 0 1 16,-1-1 1-16,0 1 1 0,-1 0-1 15,0-3 0-15,-4 0-2 0,0 1-2 16,-5-2-3-16,-2 2-5 0,-4-1-3 15,-3 0-2-15,-2 2-4 0,-1 1-7 16,0 1-6-16,2 0-16 0,5-1-14 0,2 2-4 16,7-1-5-16,2 0-7 0,7 0 186 15,2-1-250-15,5 1-88 0,1-1-291 16</inkml:trace>
  <inkml:trace contextRef="#ctx0" brushRef="#br0" timeOffset="69821.21">16849 7217 609 0,'0'-6'150'0,"1"5"5"0,-3 8-80 16,-1 8-25-16,-2 6-8 0,0 5-5 0,-1 8-9 16,0 7-1-16,0 6-4 0,4 0-5 15,2 4-6-15,1 3-2 0,2 1-8 16,3-3-7-16,2 2-9 0,0-5-5 16,3-2-11-16,0-6-22 0,-1-6-25 15,2-7-9-15,-2-3-84 0,-3-2-105 16,-4-4-235-16</inkml:trace>
  <inkml:trace contextRef="#ctx0" brushRef="#br0" timeOffset="70760.92">16643 7819 437 0,'-9'-18'126'0,"6"1"7"16,5 6-23-16,7 2-43 0,8 6-15 15,9 2-6-15,5 2-9 0,11 0-4 0,8 6-2 16,5-1-6-16,4 4-6 15,2 0-4-15,-2 0-3 0,1-1-1 0,-5 2-4 16,-7-5-2-16,-9 0-3 16,-7-3-1-16,-9-1 2 0,-6 0 2 0,-12-3 2 15,-9-3-1-15,-8 2 0 0,-8-2-2 16,-4 0 0-16,-7 2-3 0,-5 2-5 16,-1 3-3-16,1 5 0 0,4 1-3 15,6 2-3-15,3 3-3 0,7-1-2 0,8 0 1 16,5-1 1-16,7 0 2 0,4-3 4 15,7-2 5-15,3-4 6 0,4-3 2 16,4-1 5-16,4-4 2 0,2-3 0 16,1-1 1-16,-2-3-1 0,-1 1 0 15,-3 0 0-15,-4 1-3 0,-5 1-3 16,-5 4-1-16,-5 0-2 0,-5 4-5 16,-3 6 1-16,-1 1 0 0,-1 2-4 15,0 4-3-15,0-3-5 0,5 2 2 0,1 0 3 16,6-5-2-16,3-1 2 0,6-2 3 15,4-3 4-15,3-1 4 0,0-3 1 16,1-1 0-16,-2-1 2 0,1-2 1 16,-2-2 3-16,0-3 4 0,-2-3 3 15,0-3 2-15,0-4 3 0,-2-6 1 16,-3-4-1-16,-1-7-3 0,-5-4-2 16,-1-3-3-16,-2-1-1 0,-2 4-1 15,-3 2 2-15,-1 7 2 0,-3 8 0 0,0 7-2 16,-1 8-2-16,-4 8-3 0,0 8-2 15,-4 7-4-15,1 6-2 0,-2 8-2 16,0 6-2-16,1 9 0 0,3 2-2 16,4 6-3-16,5-1-3 0,5 1-3 15,5 0-3-15,6-3-1 0,4-3 2 16,3-5-2-16,2-5 3 0,5-2 3 0,-1-3 4 16,0-4 5-16,-1-5 4 0,0-1 0 15,-6-4 5-15,-5-4 2 0,-4-5 0 16,-4-4 0-16,-5-3 2 0,-2-2 0 15,-4-5 1-15,0-2-2 0,1 1-2 16,-2 1-2-16,-1 1-1 0,-3 2-2 16,-2 3-4-16,1 4 0 0,-1 4 0 15,1 3 0-15,3 3 1 0,5 1-2 0,3 0 0 16,6-1 0-16,7 1 1 16,5-1-1-16,4 0 2 0,3-2 2 0,0-3 1 15,3 1 1-15,1-1 0 0,-1-1 3 16,-5-1 2-16,-1-4 3 0,-4 0 0 15,-4-3 2-15,-3 0 4 0,-4-2 2 16,-5-1 0-16,-2-1-4 0,-4 2-5 16,-5 1-3-16,-5 2-2 0,-4 2-6 15,-4 4-3-15,0 3-3 0,-5 5-1 16,2 2 3-16,3 1 0 0,2 1-3 0,8 1-1 16,4-3-2-16,5 0 0 0,6-4-1 15,5-2-3-15,6-3 1 0,4-2 1 16,0-1 0-16,7-3 0 0,-1-4-5 15,-1 0-14-15,-2-3-13 0,-1-4-4 16,-1-4-6-16,-1-3 14 0,-6-6-106 16,-10-1-92-16,-3-6-213 0</inkml:trace>
  <inkml:trace contextRef="#ctx0" brushRef="#br0" timeOffset="70986.39">17309 7756 493 0,'-6'3'129'0,"10"-7"5"0,8-3-25 16,15 0-53-16,13-4-12 0,15-1-8 16,11 0-3-16,13 1-3 0,13 2-3 15,7 1-10-15,5 0-9 0,2 7-2 16,-3 1 0-16,6 1-6 0,2 1-6 15,-10 2-17-15,-7 1-36 0,-1 0 21 16,-11-4-124-16,-1-2-121 0,-13-2-274 16</inkml:trace>
  <inkml:trace contextRef="#ctx0" brushRef="#br0" timeOffset="71658.53">18372 7475 346 0,'2'2'89'0,"1"2"6"15,1 1-27-15,0 3-24 0,6 5 0 16,0 3 6-16,0 10 3 0,-2 6-4 15,-1 7-4-15,1 8-8 0,-3 4-9 16,-4 6-8-16,1 3-4 0,3 0-16 16,0 2-4-16,5-2-14 15,4-3-13-15,4-3-11 0,3-3-10 0,2-7-16 16,3-2-68-16,-2-6-89 0,0-3-183 16</inkml:trace>
  <inkml:trace contextRef="#ctx0" brushRef="#br0" timeOffset="72302.17">19986 7965 392 0,'-17'-1'90'16,"-4"-2"0"-16,-4-3-61 0,-5 2-17 16,-4 0 0-16,-4 1 0 0,2 3-8 15,3 1-1-15,4 2-1 0,1 1-1 0,7-1-3 16,9 4 1-16,8 2 1 0,6 5 3 16,7-1 2-16,7 5 4 0,7 5 1 15,7 4 3-15,1-1-2 0,3 2 2 16,2 1 1-16,0 3-2 0,-1-1-1 15,-3-1-2-15,-9-3 0 0,-5 0-1 16,-7-2-1-16,-13-3-3 0,-11-4-4 16,-8-3-7-16,-6-2-8 0,-6-3-8 0,-5-4-11 15,-6-5-78-15,-4-2-86 0,3-2-195 16</inkml:trace>
  <inkml:trace contextRef="#ctx0" brushRef="#br0" timeOffset="72677.74">20112 7425 586 0,'29'-13'143'0,"-9"2"1"16,0 3-77-16,-3 3-33 0,-4 5-16 16,-3 7-4-16,-4 6-5 0,-4 8-3 15,-2 8-1-15,-3 9 0 0,-3 10-1 16,0 6 1-16,-3 2 0 0,2 3-3 15,5-1-5-15,2-2 0 0,4-6 0 16,5-4-1-16,4-4 0 16,5-7 0-16,2-4 1 0,0-4 3 0,2-4 2 0,-2-3 1 15,0-8 2-15,-1-5 0 0,0-1 2 16,0-7 3-16,-2-7 3 0,2-1 0 16,-2-5 0-16,1-4 0 0,-1-3-1 15,-3 0-2-15,-2 1-5 0,-4 5 0 16,-1 1-2-16,-3 5-4 0,-1 9 0 15,-3 6 0-15,-4 8 0 0,0 4-2 0,2 4-6 16,-1 3-2-16,6 4 1 0,1-2-2 16,6 1 0-16,6-5-4 0,4 0 1 15,4-4 3-15,2 0 1 0,1-5 0 16,-2-3-8-16,-1-5-22 0,-3-5-4 16,-4-7-98-16,-2-6-111 0,-4-5-260 15</inkml:trace>
  <inkml:trace contextRef="#ctx0" brushRef="#br0" timeOffset="72815.89">20399 7579 474 0,'4'7'107'0,"8"4"0"0,2 3-68 16,6 1-39-16,5 1-15 0,3-1-13 15,1-1-78-15,1-1-84 0,2-1-198 0</inkml:trace>
  <inkml:trace contextRef="#ctx0" brushRef="#br0" timeOffset="73437.14">21255 8033 622 0,'-1'1'148'0,"-6"-8"1"0,-9-1-86 15,-5-1-38-15,-5 0-7 0,-6 2-8 16,-8 2-10-16,-5 5 0 0,0 7-2 15,2 6 0-15,5 2-5 0,3 3-8 16,5-1-10-16,8 1-8 0,8-2-4 16,9-1-1-16,6 0 2 0,8-4 7 15,4-3 7-15,8 0 9 0,6-1 8 16,5-5 5-16,3-1 2 0,2-2 0 16,1-5 0-16,2 0 0 0,-3-6 5 0,-3-5 5 15,-6-1 5-15,0-10 2 16,-4-2 2-16,-3-3 3 0,-5-5 0 0,-4-4-1 15,-2-3-2-15,-2-7-7 0,-4 3 7 16,-3-5-1-16,-1 1-3 0,-2 1 1 16,0 6-2-16,-1 10-1 0,0 8 2 15,0 6-9-15,0 12-2 0,-3 9 0 16,1 11-2-16,-1 6-2 0,0 8-1 16,-1 8-1-16,1 7-2 0,-1 6 3 0,3 1 2 15,2 3-8-15,-1 2 0 0,3-5-2 16,5-3-1-16,1-2 0 0,4-2-1 15,6-3-3-15,2-3 7 0,7-4 1 16,5-1 1-16,3-5 2 0,4-6 1 16,4-6 0-16,1-3 1 0,2-7 1 15,2-2 0-15,0-6 2 0,-2-3 3 0,-1-4 1 16,-4-3 3-16,-4-6 3 16,-5-3 1-16,-7 0 3 0,-5 1 3 0,-8 1 0 15,-5 2-2-15,-10 2-2 0,-7 9-2 16,-6 5-2-16,-8 3-3 0,-4 3-4 15,-4 7-2-15,-1 1-2 0,3 4 1 16,5 3-1-16,5 1-1 0,7 3 1 16,11 4 0-16,7 1-1 0,12 4 1 15,5 1-1-15,10-3-2 0,8 2-8 0,5-1-5 16,5-2-3-16,8-2-12 0,1 0 7 16,2-2-43-16,0-2 20 0,-1-2-127 15,3 0-124-15,-7-4-305 0</inkml:trace>
  <inkml:trace contextRef="#ctx0" brushRef="#br0" timeOffset="91291.82">21099 4515 366 0,'12'4'83'0,"0"3"2"0,1-1-60 16,0 4-10-16,1 1-4 0,-2 1 1 15,2 3 1-15,-3 3 0 0,-2 6 1 16,0 5 0-16,-1 3 1 0,1 5 0 0,0 7-1 16,1 5-2-16,3 5-4 0,2 3 0 15,3 9-3-15,4 1-1 0,3 3-1 16,7 4-1-16,9-1-1 0,5 4 2 15,3-2 0-15,5-2 1 0,2-2 0 16,3-1 0-16,-4-4 0 0,-7-6-1 16,-1-6 0-16,-4-6-2 0,-7-8-4 0,-4-3-8 15,-7-10-10-15,-4-5-9 16,-4-7-43-16,-7-3-37 0,-5-3-74 16,-2-6-151-16</inkml:trace>
  <inkml:trace contextRef="#ctx0" brushRef="#br0" timeOffset="91570.18">22154 5792 442 0,'4'4'104'0,"-2"1"4"0,1 4-70 0,-1 0-16 16,-1 3 0-16,-1 0 4 0,-1 2-3 15,-1 0-4-15,-2 2-3 0,2-2 0 16,1 1 0-16,2 2-3 0,0-1-3 15,2-1-2-15,2 3-2 0,1-1-1 16,2 0-1-16,0 1-1 0,-1-2-1 0,-1 1-1 16,-3 1 0-16,-3-2-1 0,-4 1-1 15,-8-2 1-15,-7-3 0 0,-3-1-1 16,-8-4-3-16,-9-3-11 16,-4-7-9-16,-3-6-11 0,-1-3-11 0,-2-4-20 15,-4-6-62-15,5-3-81 0,4 2-167 16</inkml:trace>
  <inkml:trace contextRef="#ctx0" brushRef="#br0" timeOffset="91920.76">22828 5860 484 0,'0'2'112'0,"1"2"1"16,0 3-48-16,-1 5-44 0,-2 6-13 15,-2 5 2-15,-1 7 6 0,-4 6 3 16,-2 11-2-16,-2 5-2 0,-2 7-3 0,-1 2 3 16,1 2-9-16,1-2-5 0,-1-1-19 15,2-7-12-15,2-7-11 0,3-4-8 16,0-5-10-16,2-7-4 0,2-7-6 16,3-8-43-16,0-6-57 0,3-8-135 15</inkml:trace>
  <inkml:trace contextRef="#ctx0" brushRef="#br0" timeOffset="92642.43">22700 5999 469 0,'2'-25'124'0,"3"9"4"0,4 5-71 16,3 3-10-16,3 4-8 0,5 3-5 16,3 3-10-16,2 3-6 0,6 3-2 15,4 4-3-15,2 1 0 0,1 1-2 0,0 6-2 16,-4 0-3-16,-1 1-3 0,-8 0-4 15,-7-2-1-15,-6-2-1 0,-8 1 1 16,-5-3 2-16,-9-2 0 0,-8-5 2 16,-9-3 2-16,-6-2 1 0,-4-3 1 15,-3-4-2-15,-2-4 0 0,2-1-1 16,5 1-1-16,9 0 0 0,4 1-1 16,3 5-1-16,7 3-2 0,6 10-1 15,2 3 1-15,5 9 0 0,6 7 0 16,5 5 1-16,6 5 1 0,3 1 1 0,5-1-3 15,7-1-4-15,3-2-8 0,5-2-3 16,1-3-4-16,3-2-5 0,2-4-8 16,2-2 1-16,-1-2 2 0,1-4 8 15,-2-6 2-15,0-7 5 0,-3-4 3 16,-4-4 9-16,-1-8 3 0,-5-7 1 16,-5-2 1-16,-6-5 1 0,-2 0 3 15,-6-1 5-15,-4-3 5 0,-3 5 6 0,-4 4 3 16,-1 3 1-16,-5 5 0 0,-3 7-3 15,-3 6-1-15,-3 10-4 0,-4 5-4 16,-4 3-4-16,-1 5-2 0,0 4 0 16,0 3-2-16,3 0-2 0,2-2-4 15,3-2-1-15,5-1-1 0,1-6 0 16,2-5 0-16,0-4 0 0,3-5 2 16,0-1 6-16,2-5 7 0,0-5 2 0,2-3 2 15,0-7 1-15,1-4 0 0,1-8 0 16,2-4-6-16,5-7-3 0,2-4-3 15,2-9 0-15,4-1 2 0,4-3 1 16,0 2 1-16,1 3 2 0,-4 3 1 16,0 10 2-16,-4 10 2 0,-2 9-3 15,-5 9-4-15,0 10-1 0,0 10-1 16,0 8-3-16,0 6-2 0,0 6-2 0,1 8 1 16,0 1 1-16,1 2 0 15,-1-1-3-15,0-3-3 0,1-3-1 0,-1-1-3 16,0-5-3-16,1 0 0 0,-2-4-16 15,-2-1 0-15,1-1-2 0,-1-4-17 16,-2-4-14-16,-2-2-10 0,-2-5-17 16,-2-4-62-16,-2-5-98 0,-2-4-202 15</inkml:trace>
  <inkml:trace contextRef="#ctx0" brushRef="#br0" timeOffset="92799.05">23624 6423 348 0,'-19'-4'97'0,"2"5"8"15,2 5-32-15,1 0-30 0,3 2-7 16,7 2-3-16,3-2 2 0,8 1-4 16,4-2-7-16,5-4-5 0,4-1 0 15,5-1-2-15,2-5-5 0,4-3-18 16,1-2-17-16,4-5-15 0,-1-1-13 16,0 1-53-16,3-5-25 0,0 3-74 0,2-1-135 15</inkml:trace>
  <inkml:trace contextRef="#ctx0" brushRef="#br0" timeOffset="92977.17">24153 6181 344 0,'-1'-1'101'0,"-3"6"14"16,-2 8-23-16,0 5-24 0,-4 6-7 15,-2 6-2-15,-1 4-4 0,-1 3-10 16,2 3-12-16,-2-2-11 0,2 1-6 16,1-1-4-16,2-4-4 0,2-3-6 15,1-3-6-15,3-3-6 0,3-3-2 16,2-6-14-16,3-4-15 0,2-2-13 15,3-3-10-15,3-6-79 0,3-2-92 16,0-6-209-16</inkml:trace>
  <inkml:trace contextRef="#ctx0" brushRef="#br0" timeOffset="93167.28">24570 6309 402 0,'3'11'115'16,"-4"7"10"-16,-5 6-42 0,-1 5-24 15,-3 1-5-15,-3 4-5 0,-4 2-9 16,1 3-14-16,0-3-8 0,3-3-7 0,0-2-3 16,1-2-4-16,3-4-6 0,3-5-7 15,1-4-8-15,1-5-16 0,2-1-10 16,0-3-13-16,2-4-16 0,0-2-66 16,3-2-84-16,2-8-180 0</inkml:trace>
  <inkml:trace contextRef="#ctx0" brushRef="#br0" timeOffset="93450.09">24448 6239 436 0,'-3'-8'111'0,"0"2"7"16,3 3-67-16,-1 3-13 0,4 2-4 16,2 3 1-16,6 4-3 0,2 2-6 15,7 5-3-15,6 1 0 0,6 3 2 16,3 3-3-16,6-1-4 0,0 3-5 15,3 1-3-15,3 4-3 0,-2 0-2 16,-1 3-2-16,0 1-1 0,-5 2 0 0,-4-3 0 16,-6 1-1-16,-9-2 0 0,-9-2-1 15,-7-2 0-15,-13-4 1 0,-9-1-1 16,-7-2 2-16,-9 1-2 0,-10-5 0 16,-6-2-4-16,-5-4-6 0,-4-3-5 15,-7-1-19-15,0-3-16 0,-2-3-12 16,1-1-86-16,4-1-98 0,1 0-226 0</inkml:trace>
  <inkml:trace contextRef="#ctx0" brushRef="#br0" timeOffset="94475.04">25821 6680 241 0,'0'-4'64'0,"0"2"6"0,2-1-26 0,-1 2-11 16,-1 0-1-16,1 0-1 0,-1 1-1 15,1-1 0-15,-1 1-3 0,0 0-3 16,0 1-4-16,0-1-3 0,-1 2-1 15,0 0-4-15,-1 1-2 0,-1 1-1 16,-2 0-2-16,-3 3 3 0,-1-1 1 0,-3 3 1 16,-4 3 0-16,-1 0 0 0,-1 5-1 15,0 1-1-15,2 1-3 0,2 2-2 16,3-2-3-16,4 1-2 16,4 0-1-16,4-2-1 0,6 1 0 0,2-1 1 15,5-2 0-15,6-2 0 0,3-2 1 16,5-1 1-16,3-4 0 0,3-3 1 15,0-1 1-15,0-3 1 0,3-1 1 16,-1-1 0-16,0-4 2 0,-1-2 3 16,-3-2 3-16,-4-2 2 0,-1-3 2 0,-8-3 1 15,-3-4 1-15,-6-2-2 0,-6-3-3 16,-5-4-3-16,-2-1-4 0,-6 2-3 16,-9-2-2-16,-8 3-2 0,-7 6 0 15,-5 4-3-15,-5 3-2 0,-3 6-11 16,0 4-12-16,2 3-13 0,7 4-11 15,4 1-30-15,8 3-55 0,4 4-85 16,8 0-168-16</inkml:trace>
  <inkml:trace contextRef="#ctx0" brushRef="#br0" timeOffset="94775.77">26549 6910 323 0,'-6'-1'89'0,"2"1"8"0,3 1-21 16,2 1-28-16,3 4 3 0,0-1 5 15,4 3 0-15,4 0-7 0,5 3-8 16,4 0-8-16,4 0-9 0,5-1-9 15,5 1-7-15,1 0-6 0,1-1-2 0,2-4-2 16,0 0-2-16,0-4-8 0,-4 0-14 16,0-5-11-16,-4-2-10 0,-1-3-6 15,-5 0-84-15,-1 2-90 16,0-2-196-16</inkml:trace>
  <inkml:trace contextRef="#ctx0" brushRef="#br0" timeOffset="95391.96">27792 6784 335 0,'7'4'94'15,"3"3"7"-15,-3 0-41 0,-1 0-12 16,-2-1-2-16,-2 0-6 0,-1 0-6 16,-4 0-6-16,-4-1-4 0,-3-4-3 15,-4 0-3-15,-4-1-1 0,-2-1-3 16,-5-4 0-16,-4 1-3 0,-4-2-1 16,-3 1-3-16,-1-1-1 0,-1 2-1 15,1 0-1-15,2 1-1 0,6 3-2 0,4 0-1 16,8 3 0-16,5 1 0 15,2-1-1-15,4 5 0 0,4 0 1 0,3-1 1 16,3 3 1-16,-1 2 0 0,1 0 1 16,2 1 0-16,-1 1 0 0,0-1-1 15,-2 1-1-15,-1-1-1 0,0-2 1 16,-1 0-1-16,-1-3 0 0,0 0 0 16,0-2 0-16,2-3 0 0,-1-1 0 15,0 1 1-15,2-3 1 0,2 1 0 0,3-3 0 16,1 2 0-16,3 0 0 0,3 0 0 15,3-2-1-15,0 2-1 0,4 2 1 16,2-1-1-16,2 3 1 0,-1 5-1 16,-4 2 1-16,2 4 0 0,-2 3-1 15,-2 5 1-15,-2 2-1 0,-5 0-1 16,-1-2 0-16,-1 2 1 0,-6-2-2 16,-2 0 2-16,-6-3-1 0,-3-1 1 0,-4-3 0 15,-4-2 0-15,-7-1 1 16,-3-3 0-16,-6-3 1 0,-4-3 0 0,-3-2-1 15,-3-2-2-15,-2 0-5 0,2-2-13 16,-2-2-11-16,4 1-11 0,0-2-12 16,4 0-19-16,3-1-66 0,7-1-84 15,1-2-174-15</inkml:trace>
  <inkml:trace contextRef="#ctx0" brushRef="#br0" timeOffset="95975.24">25423 7235 294 0,'-4'-1'82'0,"0"-1"8"15,2 1-25-15,1-1-25 0,2 1-7 16,0 1-2-16,1 0-4 0,2 0-5 15,1 2-4-15,3-1 0 0,5 1-1 16,6 0 2-16,6 2 1 0,9-1 0 16,10 1-3-16,11 3-1 0,15 2-3 0,13 1-3 15,18 4-2-15,16 0-2 0,18 3-3 16,12 1 0-16,15 3-2 0,12 0-1 16,2 0-1-16,6 2 0 0,2 7-2 15,-5 3-1-15,-6 4-1 0,-3 0-3 16,-16 2-1-16,-12-2-8 0,-14 1-11 15,-21-9 173-15,-18-8-266 0,-17-11-116 16,-25-7-347-16</inkml:trace>
  <inkml:trace contextRef="#ctx0" brushRef="#br0" timeOffset="102172.52">3049 9472 289 0,'-7'3'77'15,"5"-1"4"-15,-1-1-42 0,2 0-7 16,0 1-4-16,0 3-6 0,-3-1-3 16,1 1-2-16,1 3 1 0,-1 1-1 15,-1 1 2-15,1 2-1 0,2-3-1 16,1 4-3-16,2 1-2 0,4 0-1 16,2 2 0-16,4-1-2 0,6 2 1 15,4 2 1-15,3-1-2 0,7 2-2 16,8-1 1-16,10 2-1 0,6-3-3 0,6-2 1 15,8-3-1-15,7-3 1 0,7-7 1 16,3-1 0-16,1-5 0 0,2-6 3 16,1-3-1-16,-3-4 0 0,0-5 1 15,-7-2 1-15,-8-3-1 0,-8-3 0 16,-12 3-1-16,-10-4 1 0,-11 1-2 16,-15-2-3-16,-12 0-4 0,-13 2-7 15,-11 0-2-15,-9 2-3 0,-9 2-2 0,-9 3 0 16,-7 1 1-16,-6 2 1 0,-6 1 4 15,-7 2-1-15,-5 2 0 0,-5 3 1 16,-4 2 0-16,-5 8 1 0,-4 5 0 16,0 5 0-16,4 6 4 0,6 4 2 15,4 8-2-15,8 3-6 0,11 2-7 16,10 3-9-16,13 1-11 0,10 3-75 16,10-2-83-16,12-5-192 0</inkml:trace>
  <inkml:trace contextRef="#ctx0" brushRef="#br0" timeOffset="102439">2979 9679 307 0,'-7'14'85'0,"8"4"9"15,6 4-30-15,4 2-22 0,3 4-6 16,3 2-1-16,1 3-4 0,1 7-10 16,-2 3-7-16,0 6-7 0,-2 9-4 15,-4 6-7-15,-2 4-8 0,-3 4-7 16,0-2-1-16,1-2-3 0,-2-6 0 16,-1-7-3-16,5-9 1 0,4-6-3 0,4-7-8 15,4-9-50-15,3-9-61 0,5-10-143 16</inkml:trace>
  <inkml:trace contextRef="#ctx0" brushRef="#br0" timeOffset="102706.87">4458 9648 374 0,'-3'-12'100'15,"-3"2"7"-15,0 1-38 0,-1 2-33 16,0 3-6-16,1 5-3 0,1 5-3 16,1 7-4-16,-1 7 1 0,1 8-1 0,1 7 2 15,0 7-2-15,1 3-1 0,-1 5-2 16,0 4-5-16,1 0-16 0,-1-1-14 16,0-1-14-16,0-2-12 0,0-3-15 15,0-5-74-15,-1-4-90 0,-1-4-182 16</inkml:trace>
  <inkml:trace contextRef="#ctx0" brushRef="#br0" timeOffset="102910.74">3189 10483 394 0,'13'24'101'0,"8"0"8"0,9-1-62 0,8-2-3 16,8-2-1-16,6-1-4 0,5-5-12 16,2-4-6-16,3-6-9 0,3-3-5 15,1-3-13-15,-1-5-15 16,0-4-14-16,1-7-85 0,2-4-97 0,-3-1-228 16</inkml:trace>
  <inkml:trace contextRef="#ctx0" brushRef="#br0" timeOffset="103355.44">5862 10308 487 0,'3'-2'125'16,"-2"3"1"-16,0 1-64 0,1 1-26 15,0 0-13-15,0-2-12 0,0 0-22 0,1-1-20 16,0 0-11-16,1-1 20 0,3 0-106 15,2-2-91-15,2 2-198 16</inkml:trace>
  <inkml:trace contextRef="#ctx0" brushRef="#br0" timeOffset="103490.11">7045 10342 462 0,'27'10'117'0,"-7"0"3"0,-7-2-60 15,-2-1-43-15,-2 0-24 0,-4-3-28 16,-4-1-80-16,0-1-91 0,1-2-207 16</inkml:trace>
  <inkml:trace contextRef="#ctx0" brushRef="#br0" timeOffset="103623.36">7642 10316 528 0,'23'5'128'0,"-4"3"3"15,-3-1-82-15,-2-3-30 0,-2-3-19 16,-1-2-118-16,-1-2-115 0,-1-14-271 16</inkml:trace>
  <inkml:trace contextRef="#ctx0" brushRef="#br0" timeOffset="103756.44">8532 10039 595 0,'29'24'149'0,"-6"-4"4"16,-3-2-57-16,-3-1-79 0,-3-4-46 16,0-4-110-16,-1-6-128 0,1-5-308 15</inkml:trace>
  <inkml:trace contextRef="#ctx0" brushRef="#br0" timeOffset="104426.18">12890 9271 323 0,'-21'-8'90'16,"0"0"7"-16,2 1-38 0,1-3 0 15,-2 3-2-15,0 1-6 0,-2 0-6 16,-1 2-7-16,0 2-7 0,-4 3-7 15,-2 3-11-15,-1 4-8 0,-2 4-1 16,1 5-5-16,2 5-2 0,1 5-1 0,3 6-3 16,6 3-3-16,6 2-2 0,7 4-3 15,8-1 1-15,11 2-3 0,12-5-1 16,14-3 1-16,11-2 3 0,13-5 0 16,12-5 3-16,14-7 2 0,6-3 3 15,6-3 6-15,5-9 4 0,3-5-1 16,-1-6 5-16,-6-2-1 0,-10-4 1 15,-10-6-1-15,-11-5-2 0,-12 2-2 16,-16-2 1-16,-13-3 1 0,-11-3-1 0,-11-2-1 16,-14-1-2-16,-13 0-1 0,-13 1-6 15,-15 0-6-15,-12 1-6 0,-13 2-2 16,-10 6-5-16,-8 5 1 0,-4 8-8 16,-3 3-13-16,2 4-56 0,2 9-68 15,8 7-165-15</inkml:trace>
  <inkml:trace contextRef="#ctx0" brushRef="#br0" timeOffset="104741.27">12321 9624 473 0,'-6'-6'128'16,"3"2"0"-16,1 5-54 0,3 5-31 15,2 8-11-15,2 6-13 0,2 8-8 16,1 10-6-16,3 9-1 0,0 7 0 16,2 7-1-16,1 4-2 0,1 6-5 15,-1 3-7-15,0 0-7 0,1 3-11 16,1-3-11-16,-2-4-4 0,4-2-7 0,1-10-2 15,6-5-5-15,2-11-57 0,2-11-59 16,8-8-154-16</inkml:trace>
  <inkml:trace contextRef="#ctx0" brushRef="#br0" timeOffset="104969.85">13654 9635 486 0,'-1'-3'109'0,"2"7"2"15,-1 6-74-15,1 5-15 0,3 7-7 16,1 8-2-16,-1 10-1 0,2 6 1 16,-1 6-1-16,1 2-3 0,1 3-4 0,-3-3-9 15,0-4-9-15,2-2-8 0,0-3-7 16,-1-4-10-16,-2-7-8 0,-1-5-14 15,-2-1-55-15,-1-4-65 0,-5-1-159 16</inkml:trace>
  <inkml:trace contextRef="#ctx0" brushRef="#br0" timeOffset="105188.65">12685 10394 414 0,'-21'30'104'0,"8"8"1"0,8-2-46 16,12 0-24-16,7 1-4 0,10-2 1 16,11-2-4-16,11-4 2 0,10-7-1 15,12-7-2-15,8-5-5 0,7-8-4 16,8-5-7-16,3-7-4 0,1-9-25 16,-1-5-18-16,-6-4-2 0,-6-6-100 0,-5-1-103 15,-7-4-240-15</inkml:trace>
  <inkml:trace contextRef="#ctx0" brushRef="#br0" timeOffset="107862.54">9741 9251 259 0,'-14'-12'71'16,"3"7"3"-16,2-1-29 0,1 3-14 15,1 0-7-15,1 1-8 0,2 4 0 0,-1-1 1 16,2 0-1-16,0 1-1 0,1 1 2 15,0 0 3-15,1 1 2 0,1 1-4 16,1 2-6-16,2 4-1 0,-1-2-1 16,1 3-3-16,3 3-2 0,0 1-2 15,2 4-1-15,2 4 1 0,1-2-2 16,3 3 1-16,4-3 0 0,7 1 0 16,2-2 1-16,7-6 3 0,5-5 5 0,7-1 5 15,5-4 6-15,4-7 5 0,3-4 2 16,2-6 1-16,2-1-3 0,0-4-5 15,-3-2-4-15,-2-1-6 0,-3 1-5 16,-6-1-3-16,-7 1-2 0,-4-3-1 16,-9 1 0-16,-7-2-1 0,-8-1 1 15,-10 1-1-15,-9-1-1 0,-11 0 0 16,-10 2 1-16,-11 0 0 0,-10-1 0 16,-6 2-1-16,-9 2-2 0,-3 2-3 15,-3 2 0-15,-2 6-18 0,0 3-1 0,-1 8-3 16,3 8-2-16,2 2-4 0,3 8-3 15,5 5-7-15,7 5 7 0,6 2 132 16,5-1-204-16,7 3-93 0,6 0-265 16</inkml:trace>
  <inkml:trace contextRef="#ctx0" brushRef="#br0" timeOffset="108103.44">9555 9323 255 0,'-27'-3'84'16,"1"1"3"-16,3 3-6 0,4 0-36 16,4 2-9-16,6 5-9 0,5 5-4 15,6 5-3-15,2 4 1 0,7 6 0 16,5 8-2-16,3 7 0 0,3 10-1 0,2 3-3 16,-1 5-8-16,3 2-11 0,-4 4-9 15,0 2-13-15,-3 0-9 0,1-5-6 16,-3-6-7-16,1-3-2 0,0-5 11 15,1-7-58-15,2-9-49 0,1-6-133 16</inkml:trace>
  <inkml:trace contextRef="#ctx0" brushRef="#br0" timeOffset="108326.82">10506 9323 478 0,'3'4'113'0,"-3"9"6"0,1 5-69 16,-1 11-22-16,-1 6-8 0,0 10-1 0,-1 9 0 15,-1 5-8-15,3 3-8 0,0 3-11 16,4-3-12-16,-1 2-14 0,1-3-11 16,3-3-13-16,1-4-16 0,-1-5-8 15,0-4-32-15,-3-3-49 0,1-6-99 16</inkml:trace>
  <inkml:trace contextRef="#ctx0" brushRef="#br0" timeOffset="108543.24">9761 10114 368 0,'1'25'93'16,"9"0"5"-16,7 3-46 0,9 3-16 0,7-2 3 15,11 0 2-15,9-4-2 16,2-4-5-16,9-6-3 0,4-5-4 0,5-5-5 16,5-3-7-16,-1-4-6 0,0-5-8 15,-5-4-18-15,-5 0-15 0,-8-5-9 16,-9-3-18-16,-7-4-73 0,-9-2-89 16,-10-3-182-16</inkml:trace>
  <inkml:trace contextRef="#ctx0" brushRef="#br0" timeOffset="109610.52">3505 11129 354 0,'-8'-2'90'16,"3"1"5"-16,-2-2-52 0,-1 2-12 15,3-1-5-15,1 1-3 0,-1 1-8 0,1 1-5 16,2 2-5-16,-2 4-2 16,3 4-1-16,0 7-1 0,-1 3 0 0,3 8-2 15,1 2-4-15,3 1 0 0,2 0-2 16,1-2-2-16,4-4 0 0,3-5-1 15,2-5 6-15,2-4 3 0,3-4 8 16,1-5 10-16,1-3 9 0,-2-4 10 16,-1-4 4-16,0-2 2 0,-3-5 4 15,-1-2-3-15,-3-4-8 0,-3-2-4 0,0-2-7 16,-3-2-2-16,-5 1-3 0,-4-1-4 16,-5-1-4-16,-5 4-5 0,-4 1-10 15,-4 2-10-15,-3 6-10 0,-5 2-19 16,-2 6-16-16,-1 8 17 0,-5 5-109 15,-2 6-98-15,0 0-233 0</inkml:trace>
  <inkml:trace contextRef="#ctx0" brushRef="#br0" timeOffset="110302.93">4848 11335 285 0,'-1'-2'85'0,"1"3"7"0,0-3-5 16,1-1-48-16,-1 3-10 0,1 0-4 16,2-1-5-16,2 0-6 0,0-2-4 15,5 3-3-15,2 1 0 0,5-1 0 16,2 1 1-16,6 1 1 0,3 2-1 16,4-1 0-16,3-1-1 0,3-1-2 15,5-1 1-15,2-1-2 0,5 0-1 16,5 0 0-16,4-1-2 0,3-2 0 0,6 2 0 15,3-2 0-15,4 1 0 0,5-3 0 16,4 0 0-16,5 0 0 0,4-1-1 16,5-2 1-16,6 1 0 0,2-1 4 15,3 0 0-15,0-2 2 0,3 3 4 16,3-4 1-16,-1 3 2 0,0-2 1 16,1 0-3-16,2 2 0 0,-1 3-3 15,-3-2-3-15,-2 4-1 0,0-2-2 16,0 4-1-16,-1 2-1 0,-4 1 0 0,0-1 1 15,3 1 0-15,-2 2 1 0,-2 2 0 16,-3-2 1-16,1-2 1 0,-2 0 0 16,-4-1-1-16,-3 0 0 0,-8-1-1 15,-4-1-2-15,-6-1-15 0,-8 0-13 16,-9 2-15-16,-9-3-12 0,-9 0-80 16,-8 0-94-16,-9-1-207 0</inkml:trace>
  <inkml:trace contextRef="#ctx0" brushRef="#br0" timeOffset="110823.45">9906 10923 364 0,'-1'0'89'16,"2"1"3"-16,-1-2-53 0,1 2-11 16,2 0-5-16,1 0-3 0,1 4 0 0,4-2 2 15,3 2 2-15,4 1 1 16,2 0 0-16,4 2-1 0,3-2-1 0,3-2-3 16,1-1-3-16,3-1-4 0,1 1-2 15,0-1-1-15,-1-1-1 0,-2 1 0 16,0 1-2-16,-4 2-1 0,-3-1 0 15,-5 1 1-15,-2-1-1 0,-5 1-1 16,-1 5 0-16,-5 1 1 16,-2 3 0-16,-3 3 0 0,-3 5 1 0,-4 5-1 15,-3 6 1-15,-7 4-1 0,-2 5 0 16,-4 7 0-16,-1 6-3 0,-4 1-6 0,1 2-9 16,2 1-22-16,2-1-14 0,4-3-20 15,3-4-78-15,2-2-98 0,5-10-209 16</inkml:trace>
  <inkml:trace contextRef="#ctx0" brushRef="#br0" timeOffset="113389.99">13292 11039 117 0,'1'3'43'16,"1"3"3"-16,0 0-1 0,1 2-11 15,1-2 3-15,-1-1-1 0,0-1-2 16,-1 1 0-16,1-1 4 0,-2-1 2 0,1-1 0 15,-1 0-2-15,0 1-2 0,-1-2 0 16,2 1-1-16,-2-1-2 0,1-1-2 16,0 2-1-16,-1-1 0 0,0-1 1 15,-1 0 0-15,0-1-1 0,-1-2-3 16,-2 1-3-16,-2-1-4 0,-1 0-4 16,-3-2-5-16,-2 1-4 0,-1-1-5 15,-3 1-1-15,0 1-2 0,-1 1-1 0,0-1 0 16,0 4-1-16,1 3 0 15,2 0 0-15,-1 4 1 0,4-2 0 0,2 2 0 16,2 1 1-16,3 1 0 0,0 2-1 16,3-1 1-16,3 1-1 0,3 3 0 15,0 0 0-15,3 2 1 0,2 0-1 16,2 1 2-16,1-1-1 0,2 2 0 16,1 0 1-16,0-1 0 0,4 1-1 15,-1 0 1-15,0 0 0 0,3 2 0 0,-1 1-2 16,0 1-3-16,-2 0 0 0,-1 1-1 15,-4 0-1-15,-2-2-1 0,-4-1-1 16,-5-1 2-16,-4-3 3 0,-4-3-2 16,-6-1-1-16,-5-1-1 0,-4-3 1 15,-6-1 0-15,-3-5 1 0,-3 1-1 16,-3-5 0-16,0-3 2 0,0-4 3 0,2-5 1 16,2-5 6-16,7-3 2 15,6-5 5-15,8-4 4 0,9-2 4 0,10 0 4 16,10-1 0-16,9 2-2 0,7-2-2 15,6 2-3-15,7 1-2 0,3 0-2 16,2 2-11-16,1-2-15 0,0 3-32 16,-5 3-94-16,-2 3-13 0,-8-3-102 15,-5 3-200-15</inkml:trace>
  <inkml:trace contextRef="#ctx0" brushRef="#br0" timeOffset="113877.29">12624 12040 481 0,'2'14'130'0,"2"-1"7"16,2 5-68-16,4 4-9 0,2 6-9 15,2 2-11-15,-1 9-13 0,-1 6-9 16,1 5-7-16,-1 5-5 0,-1 2-4 15,-2 3-6-15,-1 0-7 0,-1-2-18 16,-2 2-22-16,-2-6-13 0,0-1-3 16,-3-4-80-16,1-3-89 0,0-5-187 15</inkml:trace>
  <inkml:trace contextRef="#ctx0" brushRef="#br0" timeOffset="114157.84">12753 12220 522 0,'-4'-29'138'16,"3"6"1"-16,0 3-63 0,1 0-23 15,0 4-16-15,2 3-14 0,3 2-10 16,2 2-4-16,4 0-2 0,6 1-1 16,2 3-2-16,8 1-1 0,2 0 0 15,5 0 0-15,2 3-1 0,3 1-2 16,-2 2-4-16,-3 1-1 0,-4 2-3 15,-5 2 1-15,-5 4-1 0,-8 1 1 0,-9 5 2 16,-5 0 1-16,-9 6-2 16,-9 2-12-16,-7 2-13 0,-7 1-11 0,-6 2-9 15,-5-1-10-15,-2-1-11 0,2-2-32 16,3-5-20-16,4 1-54 0,5-8-125 16</inkml:trace>
  <inkml:trace contextRef="#ctx0" brushRef="#br0" timeOffset="114909.67">13492 12348 354 0,'6'-4'116'0,"-4"1"4"16,-1-5 1-16,-1-2-61 0,-2-3-5 15,-4-2-5-15,0-2-6 0,-6 0-10 0,-4-2-2 16,-1-2-7-16,-4 3-3 0,-2 1-4 16,-3 5-4-16,-2 4-6 0,2 10-2 15,-1 3-7-15,-1 14-6 0,2 5-7 16,2 5-3-16,2 4-7 0,4 2-7 16,4-2-4-16,5-2 3 0,6-6 3 15,5-5 4-15,6-6 9 0,5-6 12 16,5-7 12-16,2-6 8 0,4-2 5 15,3-5 5-15,0-4 3 0,2 1-1 0,-1-4-3 16,1 1-4-16,-3-1-4 0,-3 2-4 16,-2 1-3-16,-4 2-3 0,-3 3-3 15,-5 3-2-15,-3 2-3 0,-2 6-1 16,-3 1-1-16,-2 7-1 0,-2 2-3 16,-2 1 0-16,1 4 0 0,0-1 2 15,-1-3 1-15,2-1-1 0,1-5 3 0,3-1 2 16,2-4 3-16,5-2 1 0,3 0 0 15,5-1 1-15,5 0 1 0,4-1 0 16,5 0-1-16,2 1-2 0,2 2-1 16,3 2 0-16,-1 3-1 0,0 4 0 15,-1 2-3-15,-1 4-2 0,-2 2-4 16,-5 2 0-16,-4-2-2 0,-4 0-1 16,-5-3 0-16,-6-3 4 0,-5-3 5 0,-5-2 7 15,-4-2 4-15,-3-4 4 0,-3-1 2 16,-4-6 1-16,-1-3 0 0,0-3-3 15,1-5-3-15,4-3-4 0,2-2-2 16,4 0-2-16,6 0 0 0,6 3-1 16,5 4 0-16,3 1 1 0,8 4 0 15,3 1 0-15,5 2 1 0,4 1-1 16,3 0 0-16,4-1-1 0,0 3-1 16,0 0 0-16,-1 2 0 0,-2 2 0 0,-7 5 0 15,-3 0-4-15,-6 6 0 0,-6 0 0 16,-5 4 1-16,-4 2-4 0,-5 5 2 15,-1 1-4-15,-1 1 4 0,-1-4-4 16,1 1-4-16,0-4-6 0,2-3-1 16,2-5-21-16,4-4-5 0,1-5-10 15,2-3 5-15,3-5-94 0,1-3-93 16,2-10-213-16</inkml:trace>
  <inkml:trace contextRef="#ctx0" brushRef="#br0" timeOffset="115041.43">14355 11758 514 0,'-23'-6'139'0,"2"5"1"0,3 3-46 0,3 1-50 15,3-2-23-15,2 0-40 0,1-3-24 16,2-2-13-16,3-3-84 0,4-2-99 16,4-4-216-16</inkml:trace>
  <inkml:trace contextRef="#ctx0" brushRef="#br0" timeOffset="115225.94">14544 11654 391 0,'8'22'127'0,"-5"-2"3"0,2 7 0 0,1 0-71 16,-1 4-10-16,3 4-12 0,0 3-12 16,-1 2-10-16,-1 6-2 0,-2-1-5 15,-1 3-9-15,1 0-4 0,-3 0-23 16,-1 0-16-16,-1 0-14 0,0-6-85 15,-2-3-98-15,1-3-223 0</inkml:trace>
  <inkml:trace contextRef="#ctx0" brushRef="#br0" timeOffset="115711.44">14538 12272 448 0,'-7'-11'126'0,"0"5"5"16,3 1-48-16,2-1-27 0,2 4-11 15,2-1-14-15,3 1-11 0,5-3-4 16,4-1-1-16,5-3 1 0,4-2 0 0,4-1 2 16,5-2 1-16,2-3 0 0,1 2-2 15,1-2-3-15,0 4-2 0,1 2-4 16,-3 4-1-16,-4 2-2 0,-3 5-3 16,-6 2-1-16,-3 7-2 0,-6 3-3 15,-3 4-4-15,-6 2 0 0,-2 4-1 16,-1 3-1-16,-2-2 0 0,1-2 1 15,0-1 2-15,2-4 4 0,1-3 2 0,4-4 2 16,1-4 3-16,4-2 3 0,2 0 1 16,3-3 3-16,1-3 2 0,4-3 1 15,1-2 0-15,0-2 5 0,1-6 0 16,0-2 1-16,-2-3 1 0,-4-1 3 16,-3 0 3-16,-1 0 3 0,-5 5 1 15,-3 2 3-15,-3 6-2 0,-3 4-2 16,-4 9-5-16,-2 8-4 0,-4 9-6 15,-2 9-7-15,-2 8-4 0,0 10-3 0,-1 3-4 16,1 6-4-16,3 3-10 0,1 3-6 16,3-1-5-16,1 0-4 0,0-3-3 15,2 3 1-15,-1-4 2 0,-2-2 10 16,-2-2 6-16,-4-3 5 0,-3-1 3 16,-5-2-1-16,-4-6-2 0,-6-5-4 15,-4-6-9-15,-5-1-3 0,-5-5-35 16,-9-6-46-16,-9-7-60 0,-6-3-109 15,-7-14-242-15</inkml:trace>
  <inkml:trace contextRef="#ctx0" brushRef="#br0" timeOffset="127653.64">4410 10262 257 0,'8'-4'69'0,"1"0"5"15,-3-3-29-15,-2 3-7 0,-2 0-6 16,-3 3-2-16,-1 1-4 0,-1-2-4 16,-3 1-4-16,1 3-4 0,-2-1-5 15,1 1-3-15,-1 1 0 0,2-3 0 16,0 2 1-16,2 1 1 0,2 0 1 0,0 0 1 16,2 1 0-16,-1 0-2 0,2 1-1 15,-2 1-1-15,1-1-2 0,-2 1 0 16,-1 3-3-16,0 0 0 0,-2 0-1 15,1 0 1-15,-1 1-1 0,-2 0-1 16,2-1 0-16,-2-1-2 0,1-2 1 16,0 1 0-16,-1-1 0 0,0 0-1 15,-1-1 2-15,-1 1 0 0,-1 0 1 0,-1 1-1 16,1-1 0-16,-1 0-1 16,-1 0-2-16,0 2-2 0,-1 1-1 0,0 1-2 15,-1 0 1-15,-1 1-1 0,0 0 2 16,-1-1 1-16,0 0 2 0,0-2 2 15,1-2 0-15,-1-1-2 0,-1-3-9 16,2-1-11-16,0-2 3 0,0-4-71 16,0-1-70-16,-1-1-166 0</inkml:trace>
  <inkml:trace contextRef="#ctx0" brushRef="#br0" timeOffset="128705.96">3990 10190 169 0,'-2'1'48'0,"0"-1"4"0,0 3-8 16,-1-2-19-16,2 1-2 0,-1-2 3 16,1-2 0-16,1 2 0 0,-1 0 1 15,1-1 2-15,0 2 1 0,-1-1-2 0,1 0 0 16,-1 4-4-16,0-2-2 0,-1 1-4 15,0-1-3-15,-1 1-4 0,-1 2-3 16,-1 1-2-16,0-1-2 0,0 2-2 16,0 1 0-16,-1 1-2 0,2 1-1 15,2 0 0-15,1-1-1 0,3 2 1 16,2 0-1-16,3 0-1 0,2-1 1 16,2 1 1-16,3-1-1 0,1 1 1 0,2-4 1 15,-1-2 0-15,2-1 0 16,-1-3 1-16,1-2 0 0,-2-2 1 0,-1-1 3 15,0 0 1-15,-3-3 3 0,-1 0 4 16,-3-2 2-16,-1 0 3 0,-1-2 3 16,-3-4-1-16,-1-2-2 0,-3 0-3 15,0-3-2-15,-4-1-2 0,-1-1-5 16,-2 1-2-16,-2 4-1 0,-4 0-8 16,-1 3-8-16,-3 2-8 0,0 3-8 0,-3 4-8 15,-1 3-10-15,-1 1-76 0,1 2-77 16,0 2-183-16</inkml:trace>
  <inkml:trace contextRef="#ctx0" brushRef="#br0" timeOffset="130571.53">5284 10098 88 0,'-1'-2'43'15,"1"-1"6"-15,0 0 7 0,-1 0-3 16,1 0-5-16,-1 1-6 0,0-2-6 15,0 0-4-15,-2 0-4 0,3 0-5 16,-1 0-1-16,0 1-1 0,0-2 0 16,0 3 1-16,0 1 2 0,0-1 2 0,0-1 2 15,0 1 2-15,-1 0 1 0,1 1 2 16,-1-1 0-16,1 0-2 0,0 1-1 16,1 1 0-16,-1 0-4 0,-1-2-1 15,2 2-3-15,-1 0-1 0,1-1-1 16,0 1-1-16,-1-1-2 0,1 1-2 15,0 0-3-15,0 2-4 0,1 2-2 16,0 3-2-16,1 2-2 0,0 5-1 16,1 4-1-16,2 5 1 0,-2 2 1 15,0 3-1-15,1-1 0 0,-1 1-4 0,-1-1-5 16,0-2-7-16,-1-1-6 0,2-1-17 16,-2-3-11-16,1-2-11 0,0-1-7 15,1-2 37-15,2-4-111 0,0-1-85 16,1-6-199-16</inkml:trace>
  <inkml:trace contextRef="#ctx0" brushRef="#br0" timeOffset="131304.34">6193 10061 191 0,'-2'0'60'0,"0"-1"3"0,-1 0-3 16,0 1-31-16,1-2-5 0,1 0-2 15,-1 2-3-15,1-1-4 0,0 0 0 16,0 1-2-16,0-1 1 0,1 0-1 0,0 1 2 15,-1-2-1-15,1 2-1 0,0-1-1 16,1-1 0-16,-1 2 0 0,0 0 1 16,-1 0 0-16,2 2 1 0,-1-2 2 15,0 1 1-15,0 0 3 0,-1-1 2 16,1 0 2-16,1 0 1 0,-1 0 1 16,0-1-1-16,0 1-1 0,0 0-2 15,0 0-4-15,0 1-5 0,1 2-4 16,1 3-2-16,0 5-2 0,1 2 0 0,1 4-2 15,0 4-1-15,-1 4 1 0,1 4 0 16,-1-3-1-16,-1 0-4 0,0-1-9 16,0 0-10-16,1 0-17 0,-1-4-5 15,0-3-9-15,0-1-9 0,3-3-71 16,0-4-76-16,3-3-171 0</inkml:trace>
  <inkml:trace contextRef="#ctx0" brushRef="#br0" timeOffset="132110.24">6861 10052 309 0,'-2'-2'96'0,"2"2"6"16,0-1-18-16,-1 1-32 0,1-1-9 16,-1-2-2-16,1 3-6 0,0 0-7 0,-1-1-6 15,1 1-1-15,0 1-2 0,0 3-2 16,1 3-4-16,0 2-1 0,-1 1-2 16,3 3-1-16,-2 4 0 0,0 1-3 15,1 4 0-15,-1 0-2 0,0 2-1 16,-1 2-4-16,0 3-7 0,-1-1-13 15,0 1-12-15,0-2-12 0,1-2-15 0,1-3 77 16,0-2-150-16,3-5-86 0,0-4-219 16</inkml:trace>
  <inkml:trace contextRef="#ctx0" brushRef="#br0" timeOffset="132905.9">7475 10179 330 0,'0'1'93'0,"0"-2"7"16,-1 1-40-16,0-1-9 0,-1 1-4 15,-2-2-6-15,1 1-6 0,-2 0-7 16,-2 1-7-16,1 0-4 0,-2 3-4 15,-1 2-4-15,0 4-4 0,2 3-2 16,-1 2-1-16,3 5-2 0,1 3-1 16,3 0-2-16,3 0-1 0,5-1-2 15,3-2 0-15,4-1 1 0,5-4 0 16,3-4 1-16,1-3 2 0,3-4 4 16,0-4 4-16,2-3 5 0,-3-2 4 15,-2-4 3-15,-2 0 2 0,-2-3 3 0,-4 0 0 16,-4-1 0-16,-5-2-2 0,-4-1-4 15,-4-2-3-15,-3 0-3 0,-5 0-2 16,-4-2-6-16,-5 1-7 0,-1 0-5 16,-3 3-9-16,-2-1-12 0,0 3-12 15,1 3-11-15,0 2-6 0,3 4-51 16,2 2-28-16,6 4-75 0,3 4-146 16</inkml:trace>
  <inkml:trace contextRef="#ctx0" brushRef="#br0" timeOffset="133356.28">8091 10050 278 0,'-1'1'86'0,"0"0"8"0,1 0-13 16,0 0-21-16,0-2-4 0,-1 2-3 15,1 0-3-15,0 0-2 0,1 4-3 16,-1 0-4-16,1 3-5 0,0 3-4 16,1 2-6-16,-1 1-4 0,0 6-7 15,1 2-4-15,0 0-3 0,-1 3-2 16,-1 1-6-16,0 2-8 0,1 0-16 15,-2 1-18-15,0-5-13 0,1-2-7 16,0-3-89-16,1 0-97 0,2-3-210 0</inkml:trace>
  <inkml:trace contextRef="#ctx0" brushRef="#br0" timeOffset="133954.76">8613 10038 342 0,'-4'-7'90'16,"1"1"3"-16,0 2-49 0,1 1-6 15,0 1-4-15,3 1-5 0,-1 3-3 0,0 0-2 16,0-1 1-16,0 0-1 0,0 3 1 16,0-1-1-16,0 2-1 0,-1 3-1 15,0 2-2-15,2 3-2 0,0 2-3 16,2 1-2-16,0 2-3 0,1 3-3 16,2 0-2-16,0 0-1 0,3 2-5 15,-1-1 9-15,-2 1-41 0,2-1-6 16,-2-3-12-16,-1 0-86 0,0-2-100 0,2 0-228 15</inkml:trace>
  <inkml:trace contextRef="#ctx0" brushRef="#br0" timeOffset="136877.49">10277 9995 197 0,'0'0'67'0,"0"0"5"16,0 1-3-16,0-1-26 0,-2 1-10 16,1 0-5-16,-1-1-4 0,0 2-2 15,0-2 0-15,-1 3 0 0,-1-2 2 16,0 0 2-16,-1-1 0 0,1 0-2 16,0 1-2-16,-1-1-4 0,2 1-3 15,0-1-5-15,-1 2-3 0,1 0-3 16,1 3-4-16,1 0-1 0,0 4-1 0,1 2 0 15,1 2 0-15,2 0 1 0,3 3 0 16,-1-1 0-16,2-4 0 0,1 2 0 16,2-2 0-16,1-1-2 0,1-2 1 15,-1-3 0-15,1-1 2 0,1-1 7 16,0-3 4-16,-1-5 4 0,-1-1 5 16,-2-4 5-16,0-1 2 0,-2-1 0 0,-3-5-4 15,-2 1-4-15,-3 0-3 0,-2-1-2 16,-4 2-4-16,-1-3-3 0,-2 3-4 15,-3 2-4-15,-3 2-7 0,1 1-14 16,-3 1-11-16,1 5-11 0,-2 5 133 16,1 3-229-16,3 3-113 0,4 2-314 15</inkml:trace>
  <inkml:trace contextRef="#ctx0" brushRef="#br0" timeOffset="145363.53">15734 12168 302 0,'-7'2'82'16,"2"0"2"-16,2-1-34 0,1 1-18 15,-1 3-10-15,1-2-7 0,-3 2-2 16,2 2 2-16,1 2 2 0,0-2 4 16,1 1 1-16,1 0 2 0,1-2 0 15,3 1-2-15,2-2-3 0,2-2-1 16,4-2-2-16,4-4 1 0,2 0 1 16,5-1 1-16,6-4 2 0,4 3-1 15,4-3-1-15,6 0-2 0,5 4-4 0,2-4-1 16,3 2-5-16,-2 0-6 0,1 1-8 15,-4 4-19-15,-2 1-10 0,-5 0-11 16,-6 6 30-16,-4 3-121 0,-4 3-96 16,-6 3-223-16</inkml:trace>
  <inkml:trace contextRef="#ctx0" brushRef="#br0" timeOffset="145821.01">17616 11975 384 0,'10'4'103'0,"-4"2"4"0,0-1-47 0,-2 4-22 16,-3 2-7-16,-5 3-7 15,-6 2-8-15,-4 2-5 0,-4 5-5 0,-5 2-2 16,-3 3-2-16,-4-1-2 0,-5 0-4 16,-1 4-7-16,-1 0-10 0,-3-2-11 15,2-2 92-15,0-4-172 0,1-1-95 16,3-5-252-16</inkml:trace>
  <inkml:trace contextRef="#ctx0" brushRef="#br0" timeOffset="146042.04">17330 11950 428 0,'5'-5'121'15,"2"2"4"-15,-4 3-50 0,-1 3-20 16,2 6-9-16,-2 1-9 0,1 6-10 0,3 3-6 15,2 4-1-15,5 1-1 0,4 2-4 16,5 3-2-16,4-3 4 0,5 1-17 16,4 2-3-16,3-4-8 0,2-2-21 15,-1-3-17-15,1-4-10 0,-2 1-20 16,-1-7 127-16,-2-3-187 0,0-4-95 16,-1 0-227-16</inkml:trace>
  <inkml:trace contextRef="#ctx0" brushRef="#br0" timeOffset="146319.54">18003 12026 434 0,'-3'-1'114'15,"3"6"1"-15,-1 1-56 0,1 4-19 16,1 5-11-16,-1 8-12 0,2 2-9 16,0 4-4-16,1-1-3 0,1 0-3 15,2-2-2-15,3-3-2 0,2-5-1 16,2-5 0-16,2-3 0 0,5-5 5 0,1-4 8 15,2-3 7-15,0-3 4 0,0-7 2 16,-3-3 2-16,0-2 3 0,-7-4-3 16,-3-1-4-16,-4-2-5 0,-7-1-1 15,-6 0-3-15,-7-2-2 0,-6 1-1 16,-6-3-4-16,-5 2-7 0,-2 2-16 16,-1 3-12-16,-2 3-14 0,-1 8-13 15,0 5-17-15,4 7-58 0,4 5-79 16,4 3-152-16</inkml:trace>
  <inkml:trace contextRef="#ctx0" brushRef="#br0" timeOffset="146527.5">18408 11962 391 0,'15'17'108'0,"-2"2"3"0,1 0-27 15,-2 3-52-15,-1 6-5 0,-8 4-8 0,-1-1-8 16,-2 3-10-16,-2 2-1 0,-1-1-5 16,-1-2-6-16,-1-4-6 0,2-5-8 15,-2-4-5-15,-2-6-24 0,4-3-56 16,-3-3-73-16,-1-4-166 0</inkml:trace>
  <inkml:trace contextRef="#ctx0" brushRef="#br0" timeOffset="146882.26">18360 12111 394 0,'-2'-29'115'0,"2"3"9"0,3 3-39 16,2 3-17-16,1 4-5 0,2 0-8 15,-1 4-7-15,6 2-9 0,2 3-7 16,0 1-6-16,7 3-7 0,4 3-4 16,5 3-4-16,3 1-5 0,-5 4-2 15,1-1-2-15,-3 1-4 0,-5 0-3 0,-4 1-1 16,-8 1-3-16,-3 2-3 0,-3-1-1 15,-4 2 1-15,-2 1 2 0,-3-1 3 16,-5 2 2-16,-6-4 3 0,-8-1 2 16,-4-3 3-16,0-1 0 0,-3-2 1 15,1-3 0-15,4-2-1 0,6 0 0 16,4-1 0-16,8 0-1 0,4 4-2 0,3 2-1 16,3 7 2-16,5 4 0 0,7 5 0 15,14 6 0-15,5 4 1 0,3 2 0 16,3 2-1-16,1-5-3 0,1-2-6 15,0-4-24-15,-3-4-15 0,-4 0-18 16,-5-6-86-16,5-4-107 0,-2 1-235 16</inkml:trace>
  <inkml:trace contextRef="#ctx0" brushRef="#br0" timeOffset="147217.68">19214 12093 351 0,'-1'4'102'16,"8"1"9"-16,9-2-16 0,13-2-43 16,7 1-8-16,8 1-8 0,5-3-3 15,7 0-9-15,1-2-16 0,0 1-18 16,-9 0-18-16,-1 0-9 0,-5 1-87 15,-1-2-96-15,-3-1-217 0</inkml:trace>
  <inkml:trace contextRef="#ctx0" brushRef="#br0" timeOffset="148687.4">20538 11934 277 0,'0'1'82'15,"0"0"5"-15,0-1-22 0,0 0-14 0,-1-1-6 16,0 1-3-16,-3-1-1 0,0 0-2 16,-3-1-1-16,0 0-4 0,-4 0-3 15,-1-1-2-15,-4 1-5 0,0 3-6 16,-1 3-6-16,0 3-3 0,-1 2-4 15,1 6-2-15,-1 6-3 0,3 5-2 16,0 6 1-16,-1 2-4 0,4 3-3 16,2 2-4-16,6-4-4 0,4-2-5 15,7-4-1-15,4-5-4 0,5-4 3 16,5-6 1-16,6-2 5 0,6-3 6 0,3-6 5 16,6-4 6-16,4-3 6 0,2-3 7 15,-1-4 7-15,-2-3 6 0,-4-1 3 16,-5-1 4-16,-9 0 3 0,-5 1 0 15,-8-4-1-15,-6 4-3 0,-6-1-5 16,-5 2-6-16,-4 1-6 0,-2 2-5 0,-4 8-6 16,0 4-3-16,-1 7-6 15,0 6-4-15,1 2-3 0,2 8-1 0,3 3-3 16,5-1-4-16,4-1-4 0,5-1 3 16,8-4-4-16,4-1 3 0,5-7 2 15,4-3 3-15,1-3 4 0,4-4 5 16,0-2 4-16,-1-3 10 0,-1-2 4 15,-4 0 2-15,-4-3 3 0,-3-2 3 16,-6-2 2-16,-5-3-1 0,-5 0-1 16,-6-3-3-16,-6-5-2 0,-4-3-6 15,-8-1-6-15,-3-1-7 0,-5 2-6 0,0 2-11 16,-4 4-7-16,0 8-7 0,2 4-5 16,5 6-6-16,3 4-6 0,3 6-79 15,6-1-80-15,10-2-198 0</inkml:trace>
  <inkml:trace contextRef="#ctx0" brushRef="#br0" timeOffset="149535.45">21283 12113 377 0,'12'5'95'0,"-2"1"0"0,-6 1-45 16,-2 2-28-16,-3 2-11 0,-3 3-7 15,-3 4-9-15,1 1-1 0,-2 0 1 16,0-1 0-16,4-2 1 0,2 1 3 0,4-3-3 15,1-4 6-15,5-5 3 16,2 0 2-16,3-4 4 0,1-1 3 0,0-5 4 16,3 0 3-16,-1-2 2 0,-2 0 2 15,1-2 1-15,-2-1 0 0,-1 2-1 16,-2 0-2-16,-1 1-3 0,-2 1-2 16,0 1-4-16,-2 1-4 0,-1 3-4 15,-2-3-3-15,-1 3-1 0,0 2-2 16,0-2-2-16,0 3-1 0,1 1-3 15,2 2-2-15,1 0-2 0,2 2-1 0,1-3 0 16,2 1 0-16,3-2 1 0,3-2 3 16,1-2 1-16,2-1 2 0,1-2 1 15,0-2 2-15,2 1 3 0,-1-2 2 16,0 2 0-16,-2-2 1 0,-3 1 1 16,-2 1-1-16,-3 2-1 0,-2 3-5 15,-2 1-4-15,-2 2-5 0,1 6-6 16,0 2-4-16,0 2-2 0,2 0-10 15,1 2-1-15,3 1 0 0,4-3 3 0,1-2 6 16,3-2 5-16,5-4 7 0,1-3 13 16,5-3 9-16,0-3 9 0,-1-3 8 15,-1-4 8-15,-2-2 5 0,-3-2 4 16,-1-6 0-16,-3-3 1 0,-4-6-2 16,-1-4 0-16,-3-4-6 0,-3-5-3 15,-5-7-1-15,-5-2-1 0,-4-2-3 16,-1-2-4-16,-4 0-4 0,-1 5-4 0,0 9-1 15,0 9-4-15,3 7-2 16,1 8-3-16,0 13-1 0,2 7-1 0,0 10-2 16,3 9-2-16,1 4-2 0,1 8-3 15,0 6-4-15,1 4-3 0,4 2-4 16,-1 4-3-16,4-3-5 0,1-1-7 16,3-2 2-16,4-3-8 0,2-2 4 15,2-6 3-15,0-6 4 0,0-4 5 0,-2-5 7 16,1-5 2-16,-3-6 13 0,0-5 1 15,-2-5 2-15,0-2 2 0,-2-5 0 16,-1-2 0-16,-1 0 0 0,-1-1 1 16,-2 2-1-16,-1 2-1 0,-2 3-1 15,-2 2-1-15,1 4-1 0,-1 4-1 16,0 3-2-16,-1 0 1 0,2 2-1 16,3 1-2-16,0 1 0 0,4 0 1 0,2-4-1 15,3-1 0-15,1 0 0 0,3-1 2 16,0 0 2-16,3-1 4 0,0 1 3 15,-1 1 3-15,-2 2 3 0,-2-1-1 16,-1 6 0-16,-5 1-3 0,-5 6-4 16,-6 4-12-16,-3 1-11 0,-4 1 0 15,-5 5-25-15,-4-2-16 0,-3 0-5 16,-3-2-93-16,-1-2-98 0,0-4-233 16</inkml:trace>
  <inkml:trace contextRef="#ctx0" brushRef="#br0" timeOffset="149733.34">21941 11718 748 0,'2'-4'171'0,"7"8"0"0,2 1-106 0,6 5-39 15,5 1-15-15,4-2-9 0,6 1-5 16,5-3-5-16,4-5-15 0,9-2-6 15,3-9-32-15,7-4-2 0,6-3-107 16,1-7-117-16,2-3-263 0</inkml:trace>
  <inkml:trace contextRef="#ctx0" brushRef="#br0" timeOffset="150535.54">23783 11918 354 0,'-7'-6'91'0,"1"2"5"15,-1-2-45-15,0 3-7 0,-1 0-3 16,1 1 0-16,0-1-1 0,-2 3-1 15,1 3-2-15,-2 1-5 0,-2 6-7 0,-2 3-4 16,-1 8-10-16,-2 5-7 0,3 5-8 16,0 2-9-16,4 2-6 0,4-1-3 15,5-3-1-15,7-5 1 0,4-4 4 16,5-5 7-16,6-5 13 0,4-3 11 16,4-8 6-16,1-4 6 0,2-7 4 15,-1-2 2-15,-4-5 0 0,-3-1-4 16,-4-4-3-16,-5 2-2 0,-5-2-1 15,-6 0-5-15,-6-2-3 0,-5 2-3 0,-8-3-4 16,-4 1-7-16,-8-1-4 0,-4 2-6 16,-5 5-3-16,1 3-1 0,0 3-24 15,6 6-14-15,2 3-98 0,7 5-111 16,8 2-271-16</inkml:trace>
  <inkml:trace contextRef="#ctx0" brushRef="#br0" timeOffset="150962.78">24403 12083 572 0,'-1'1'143'0,"1"-2"1"0,-4-3-74 0,-4-5-36 16,-2-2-10-16,-3-2-7 0,-4 1-10 0,-2 1-5 15,-3 4 0-15,-2 4-2 16,0 9 1-16,-2 3-5 0,1 6-3 0,3 5-6 15,3 5-9-15,3 1-9 0,6 1-5 16,7-2-5-16,6 1 1 0,7-2-3 16,6-3 4-16,4-2 7 0,4-2 9 15,5-4 5-15,1-4 7 0,0-4 4 16,1-4 11-16,-3-5 4 0,-2-7 6 16,-2-7 4-16,-5-2 6 0,-3-8 3 0,-4-5 3 15,-6-4 2-15,-1-7 1 16,-3-2-2-16,-3-5 0 0,-2-4-1 0,-3-3-1 15,0 0-1-15,-4-2-2 0,0 3-1 16,0 1-2-16,0 4-1 0,1 11-2 16,2 7-1-16,1 8 0 0,2 10-4 15,2 6-4-15,-1 11-2 0,2 13-2 16,2 6-3-16,3 10-4 0,0 7-7 16,3 8-6-16,0 7-11 0,3 3-4 15,2 1-25-15,2 1-14 0,4 0-13 0,1-3-6 16,3-3-72-16,4-3-84 0,2-3-188 15</inkml:trace>
  <inkml:trace contextRef="#ctx0" brushRef="#br0" timeOffset="151391.63">24919 12021 526 0,'-10'-15'135'0,"-4"3"0"0,-5 5-70 16,-4 8-22-16,-3 8-15 0,-5 3-16 15,-3 5-9-15,0 4-4 0,5 2-3 16,3 3-6-16,6-2-7 0,4 1-7 16,9-6-5-16,6 2-1 0,5-4 1 15,6-2 2-15,6-3 6 0,4-2 7 16,4-6 10-16,3-1 5 0,2-4 4 0,2-4 4 16,-2-4 3-16,0-1 7 0,-5-6 6 15,-2-3 4-15,-4-4 6 0,-3-4 2 16,-4-3 3-16,-4-9 0 0,-2-6-3 15,-4-2-4-15,-2-1-3 0,-3-8-5 16,-3-1-3-16,-1 1-2 0,-3 3-2 16,1 3 0-16,2 3-1 0,-1 3-3 15,3 8 0-15,2 9 1 0,2 7-2 0,2 6-4 16,1 11-3-16,2 8-3 0,3 11 0 16,0 9-1-16,2 9-5 0,-1 9-4 15,1 7-3-15,-1 5-2 0,-1 3-6 16,1 0-7-16,1 0-12 0,4-2-6 15,2-5-10-15,2-3-5 0,3-4-21 16,3-6 0-16,0-5-14 0,1-7-54 16,-1-4-81-16,0-4-168 0</inkml:trace>
  <inkml:trace contextRef="#ctx0" brushRef="#br0" timeOffset="151685.47">25475 11322 394 0,'3'-4'118'0,"-1"6"10"0,0 2-38 15,-2 4-8-15,-1 5-4 0,-1 6-4 16,-2 9-6-16,-3 8-6 0,-2 8-5 15,-2 7-9-15,-2 6-11 0,-2 8-7 16,-4 2-8-16,-1 3-7 0,0 2-5 16,-1 4-7-16,-1-3-6 0,1 2-7 0,1-3-11 15,4-2-7-15,1-4-9 0,1-8-7 16,3-4-1-16,5-7-10 0,0-7-15 16,4-8-4-16,2-7 0 0,2-6-77 15,3-9-95-15,-1-12-212 0</inkml:trace>
  <inkml:trace contextRef="#ctx0" brushRef="#br0" timeOffset="152764.76">25466 12021 388 0,'11'12'97'16,"2"-2"2"-16,1 1-42 15,1-2-33-15,4-2-7 0,1-3-2 0,1 0-4 16,-2-3 0-16,2-3 1 0,1-2 5 16,0 0 3-16,-2-6 3 0,-2-1 2 15,0-1 1-15,-5-1-1 0,-3-1-1 16,-5-4-3-16,-3-3-3 0,-5 3-2 16,-6-3-3-16,-4 2 0 0,-4 1-4 15,-4 5-2-15,-4 4-3 0,-5 8-2 16,-2 4-2-16,0 9 0 0,-2 6-2 15,0 6-2-15,1 3 0 0,4 4-1 0,7-1-1 16,7 4-2-16,7-3-3 0,8-3-3 16,8-1 0-16,5-5-1 0,10-3 1 15,3-3 1-15,6-4 2 0,2-5 2 16,3-1 6-16,5-5 2 0,1-1 3 16,-3-5 2-16,2-3 2 0,0-6 3 0,-2-1 2 15,-3-1 2-15,-3-3 1 16,-4-3 2-16,-6-1 1 0,-5-1 1 0,-5 2-1 15,-5 3 0-15,-4-1-1 0,-3 6 0 16,-2 2-2-16,-1 7-4 0,-2 6-4 16,-4 5-2-16,1 5-1 0,-2 2-2 15,2 2-4-15,-1 3-4 0,3 0-2 16,1-1-1-16,6-1-2 0,2-3-1 0,4 1-2 16,4-2 1-16,3-4 4 0,5-1 2 15,2-2 3-15,2-1 1 0,1-3 3 16,-2-4 2-16,-2-1 3 0,1-1 3 15,-4-3 3-15,-2-2 2 0,-2 0 3 16,-2-2 2-16,-2-1 0 0,-1-3-4 16,-4 0-3-16,-2 4-3 0,-2 1-3 15,-3 4-2-15,-1 0-4 0,-1 5-1 16,-1 2 1-16,1 3-2 0,0 1-2 16,3-1-2-16,4 1-1 0,4 0 1 0,4 0 0 15,2-2 0-15,5 0 1 0,3-1 3 16,4 1 1-16,1-5 1 0,1 1 0 15,0-1 2-15,2-3 2 0,-1 0 1 16,-2-1 3-16,-2 0 2 0,-4-1 4 16,-3-1 2-16,-2-2 3 0,-5-1-1 0,-5-3 2 15,-4-2-2-15,-5 1-2 16,-5-1-2-16,-1 1-4 0,-9 2-2 0,-2 4-2 16,-1 1-2-16,0 5-1 0,-1 2 0 15,1 2 0-15,2 3-1 16,3 3 0-16,3 1 0 0,4 2-1 0,3 1-1 15,4 3-1-15,5 1 0 0,4-2-1 16,5 1-1-16,3 1 0 0,2 1 0 16,4 0 1-16,1-1 0 0,1-1 1 15,0 1 1-15,1 0-2 0,-2 0-1 16,-3 0-3-16,-2-1-4 0,-2 2-5 0,-5-2-7 16,-2 0 0-16,-4-2 0 0,-2-1 3 15,-1-3 2-15,-1-1 4 0,-1-2 8 16,2-3 10-16,-2-1 3 0,1-1 3 15,0-1 4-15,1-6 4 0,0-1-1 16,2-5 2-16,0-1-1 0,1 0-3 16,3-2-2-16,3 3 0 0,2 1-3 0,1 3 2 15,3 5-3-15,3 0-1 0,3 5 0 16,1 4-1-16,0 0 0 0,-1 3-2 16,2 0 1-16,0 0 0 0,-1 0 0 15,-1-2 1-15,0-2-1 0,1-1 1 16,-1-2 1-16,-3-1-1 0,-2-2-1 15,-2-3-2-15,-1 0-4 0,-1-6-4 16,-4-4-16-16,2-2 8 0,-1-5-42 16,0-3 112-16,0-3-228 0,1-1-137 0,0-5-369 15</inkml:trace>
  <inkml:trace contextRef="#ctx0" brushRef="#br0" timeOffset="153638.17">27941 11417 466 0,'0'-4'125'16,"1"0"8"-16,0 5-55 0,-1 3-15 15,0 5-5-15,-1 4-5 0,-1 3-5 16,-1 9-6-16,0 5-4 0,0 7-5 16,0 6-5-16,-3 4-4 0,1 3-3 0,-1 3-5 15,2 0-5-15,2 0-4 16,-1-1-7-16,4-3-6 0,3-5-6 0,2-6-5 15,2-1-1-15,1-6-8 0,-1-3-3 16,1-7-26-16,-1-4-17 0,0-4 40 16,-1-3-131-16,3-8-114 0,-1-6-260 15</inkml:trace>
  <inkml:trace contextRef="#ctx0" brushRef="#br0" timeOffset="154101.79">28468 11805 456 0,'1'0'108'0,"2"2"3"15,-2-1-64-15,1 1-17 0,-1 1-2 16,-1-2-3-16,-2-2-2 0,-3 1-3 0,-4-4 1 16,-3 3-3-16,-5-1-5 0,-1 1-2 15,-4 2-1-15,1 1-1 0,0 0-3 16,4 4-3-16,1 0-2 0,4 0-2 15,6 2-1-15,3-1 1 0,4 3 1 16,3 1 0-16,4 1 1 0,4 2 0 16,2 5 1-16,5 1 0 0,1 3-1 15,2 2 0-15,1-1-1 0,-1 1 1 0,-3-1 1 16,-3-2 1-16,-5-2 1 0,-4-5 1 16,-7-3 1-16,-8-1 1 0,-6-2 0 15,-6-3-1-15,-6-3 1 0,-8-3-5 16,-7-3-2-16,0-2-11 0,0-3-24 15,0-2-3-15,1-3-105 0,4 0-111 16,5-2-259-16</inkml:trace>
  <inkml:trace contextRef="#ctx0" brushRef="#br0" timeOffset="160285.59">5352 12687 331 0,'3'10'94'0,"-1"-5"7"0,-2-3-32 0,0 2-18 16,0-3-1-16,0 0 0 0,-1-3-8 16,-1 2-7-16,-1 0-4 0,-3 1-5 15,-1-1-3-15,-3 0-5 0,-2 1-5 16,-5 0-2-16,-2-1-2 0,-4 4-1 15,-4 1-2-15,-1 5-5 0,-5 2-2 0,-2 2-2 16,0 1 0-16,1 1-3 0,0-1-1 16,4-1 0-16,5-4 0 0,4-2 1 15,6-2 1-15,4 0-2 0,4-1 0 16,6 0 2-16,6 0 0 0,1-1 2 16,5 2 1-16,1 0 1 0,3 3 3 15,-1 1 1-15,-1 1 1 0,-1 1 0 16,-1 5-1-16,-3 1-1 0,-4 4 0 15,-3-2-2-15,-1 3 2 0,-5 1-1 0,-3 3 0 16,-2 0 0-16,-2-3 0 0,0-1 0 16,1-1 1-16,0-5 0 0,3-4-1 15,3-3-1-15,2-4 0 0,5 0 2 16,3-4 1-16,5 2 3 0,4 0 1 16,7 0 5-16,4 0 2 0,6 0 0 15,2 1 0-15,2 0-2 0,2 0-2 0,2 3-1 16,-2 2-4-16,-1 2-3 15,-4 2-1-15,-4 3-1 0,-5 1 0 0,-6 3 1 16,-7 1 0-16,-8 2-1 0,-8 5-2 16,-6 0-5-16,-5 3-2 0,-7 1-14 15,-5 1-19-15,-6 5-14 0,-3-1-13 16,-3-3-70-16,-2-3-2 0,-3-3-76 16,-1-4-117-16</inkml:trace>
  <inkml:trace contextRef="#ctx0" brushRef="#br0" timeOffset="160882.82">6606 12720 438 0,'-1'1'119'16,"1"2"6"-16,0 5-55 0,0 4-11 15,-1 4-8-15,0 5-11 0,-2 4-13 16,1 8-6-16,1 4-6 0,-2 5-4 15,3 1-7-15,0 2 0 0,1 2-5 16,3 1-9-16,-1-3-19 0,0-2-13 16,2-3-9-16,-1-4-12 0,2-5-80 15,-1-6-88-15,3-4-183 0</inkml:trace>
  <inkml:trace contextRef="#ctx0" brushRef="#br0" timeOffset="161484.28">6918 12540 454 0,'-2'-4'123'16,"1"3"6"-16,0-2-64 0,1 3-13 16,0-1-10-16,0 3-9 0,-1 2-14 15,1 2-9-15,-1 3-6 0,1 3-2 16,-2 1-4-16,0 4-9 0,-1 1-12 15,0 1-10-15,0 2-9 0,0-1-7 16,-2-1-85-16,2 2-89 0,0 1-193 0</inkml:trace>
  <inkml:trace contextRef="#ctx0" brushRef="#br0" timeOffset="161804.12">7208 12886 430 0,'8'1'113'16,"-3"-2"5"-16,-5-1-64 0,-4 1-13 16,-5 1-9-16,-6 1-12 0,-4 1-10 15,-4 4-8-15,-3 0-6 0,-2 4 0 16,1 0 0-16,1 2 0 0,4 1 1 16,3-1 1-16,7 0-1 0,4-1 1 15,9 2-1-15,6-1 2 0,5-1 1 16,4 0 4-16,4 0 4 0,3 0 4 0,1-1 3 15,0 0 0-15,-2 0 1 16,-2 2-2-16,-4 3-3 0,-5 1-4 0,-6 3-1 16,-7 2-3-16,-7 2-4 15,-9 1-10-15,-5 1-13 0,-7-2-10 0,-7 0-5 16,-1-3-91-16,-4-3-94 0,0-3-214 16</inkml:trace>
  <inkml:trace contextRef="#ctx0" brushRef="#br0" timeOffset="162175.22">7971 13246 399 0,'0'1'113'0,"4"1"2"16,0-1-36-16,6 1-35 0,1-1-14 15,5 0-8-15,4-1-8 0,3-2-14 16,4 1-11-16,3-2-9 0,2-3-12 0,3 0-12 16,2-1-74-16,4 1-85 0,3-3-185 15</inkml:trace>
  <inkml:trace contextRef="#ctx0" brushRef="#br0" timeOffset="162456.29">8761 13148 395 0,'3'6'113'0,"-6"1"10"15,-1 1-49-15,-6 1-11 0,-3 1-11 0,-1 4-12 16,-3 1-12-16,2 2-10 0,0 2-11 16,3 2-7-16,3 1-5 0,4 2-6 15,4-2-4-15,7-2-1 0,5-1 0 16,4-5 2-16,6-3 1 0,4-5 2 15,4-4 7-15,2-5 13 0,2-2 6 16,-1-3 6-16,-1-2 5 0,-4-2 7 16,-3-1 5-16,-4-1 1 0,-6 0-6 0,-6-2-4 15,-5-2-5-15,-5 0-7 0,-7-2-7 16,-4 2-8-16,-5-6-8 0,-5 0-6 16,-1 0-5-16,-3 0-5 0,1 1-18 15,2 5-15-15,2 1-9 0,5 6-3 16,5 5-79-16,7 6-92 0,8 2-199 15</inkml:trace>
  <inkml:trace contextRef="#ctx0" brushRef="#br0" timeOffset="162855.88">9323 13247 414 0,'6'5'121'15,"-3"1"10"-15,-2-3-48 0,-4-7-7 16,-4-2-13-16,-4-2-9 0,-2 1-14 15,-2-2-12-15,-4-1-11 0,1 4-8 16,-2 2-6-16,2 5-1 0,2 4-1 0,0 3-1 16,2 2-5-16,4 8-5 0,1-2-4 15,3 4-4-15,4 0-10 0,3-2-7 16,6 0-5-16,3-1 1 0,3-3 4 16,4-6 3-16,1-2 5 0,3-3 15 15,1-3 3-15,-2-2 13 0,0-1 10 16,-1-4 9-16,-3-3 7 0,-1-1 6 15,-2-5 0-15,-4-5 7 0,0-4-4 16,-4-5-2-16,-2-4-8 0,-5-5-6 0,-3-4-3 16,-4-3-5-16,-4-2-2 0,-2 0-3 15,-1 3-4-15,-1 5-1 0,3 9 2 16,2 6 0-16,2 10-1 0,2 9-2 16,4 7-1-16,0 11 1 0,0 6-1 15,2 11-6-15,2 5-6 0,0 8-7 16,2 8-29-16,2 2-13 0,2 2-107 15,6 1-122-15,0-8-285 0</inkml:trace>
  <inkml:trace contextRef="#ctx0" brushRef="#br0" timeOffset="163226.6">9788 13148 539 0,'-10'-3'141'0,"-2"3"-1"0,-3 1-67 15,-3 4-24-15,1 5-18 0,-4 4-23 16,1 4-12-16,0 5-5 0,4-1-10 16,2 2-9-16,4-1-8 0,3-3-5 15,7-4-2-15,5-2 1 0,3-5 3 16,4-3 11-16,6-3 10 0,1-4 10 16,1-1 9-16,2-6 7 0,-1-1 6 15,1-3 3-15,-2-2 4 0,-2-2 3 16,-1-2 6-16,-4-2 3 0,-2-2 2 0,-4-2 5 15,-3-5 3-15,-4-3 3 0,-3-6-5 16,-6-6-6-16,-2-4-5 0,-3-1-3 16,-3-2-5-16,1 3-4 0,-2 6-3 15,4 6 4-15,3 11 2 0,2 6-4 16,2 9-3-16,2 12-2 0,2 11-2 16,1 7-4-16,1 11-3 0,2 6-3 15,3 10-7-15,2 5-5 0,1 4-6 0,2-2-14 16,2 3-7-16,2-5-27 0,1-2-15 15,2-4 185-15,0-3-273 0,4-7-129 16,0-3-352-16</inkml:trace>
  <inkml:trace contextRef="#ctx0" brushRef="#br0" timeOffset="163687.78">10721 13442 525 0,'1'3'140'0,"6"0"3"0,2-2-69 16,1 2-20-16,4-1-14 0,3-2-14 15,3 2-11-15,4-2-7 0,3 1-9 16,1 2-8-16,5 1-8 0,1-1-19 16,2 1-14-16,1 1-14 0,1-1 44 0,0 0-122 15,2 0-93-15,0-4-216 0</inkml:trace>
  <inkml:trace contextRef="#ctx0" brushRef="#br0" timeOffset="163868.29">11540 13446 491 0,'2'1'149'0,"0"-1"8"16,-2 0-55-16,-1 2-17 0,1 3-12 16,-2 5-25-16,0 3-17 0,-2 6-12 15,-1 8-7-15,-1 7-6 0,1 4-4 16,-2 4-4-16,2-2-3 0,1 2-13 15,0 0-9-15,3-4-32 0,1-2-13 16,3-3-22-16,1-4-71 0,2-2-102 16,1-6-199-16</inkml:trace>
  <inkml:trace contextRef="#ctx0" brushRef="#br0" timeOffset="164090.7">11575 13794 304 0,'-5'-50'107'15,"-1"-1"13"-15,-3-4-2 0,0-1-37 16,2 1-9-16,1 6-7 0,3 7-7 15,3 9-7-15,3 8-10 0,5 8-7 16,3 7-3-16,3 4-5 0,3 6-5 0,1 0-8 16,1 4-5-16,2 2-4 0,-2 4-5 15,0 3-6-15,-4 0-4 0,-3 5-6 16,-3 2-4-16,-6 1-3 0,-5 2-3 16,-3 2-1-16,-6-1-14 0,-6 0-8 15,-1-1-3-15,-4-2-19 0,-2-3-69 16,-4-5-91-16,-2-1-196 0</inkml:trace>
  <inkml:trace contextRef="#ctx0" brushRef="#br0" timeOffset="164799.74">12131 13453 405 0,'1'-7'124'0,"-3"-2"7"16,1 1-45-16,-3-3-11 0,-3 0-10 16,-2-4-11-16,-3 3-13 0,-1-1-12 15,-2 2-8-15,-1 2-7 0,-1 2-4 16,1 4-4-16,-1 4-4 0,2 3-3 15,2 6-1-15,0 5-3 0,1 3-4 0,1 3-2 16,0 4-3-16,4-1-1 0,4 0-2 16,2-3-1-16,3-4 4 0,2-2 1 15,5-3 4-15,2-6 4 0,2-3 5 16,0-1 5-16,1-4 4 0,2-2 3 16,-2-1 2-16,0-5 3 0,-1 0 0 15,0-1-1-15,-4 0-1 0,-1 0 0 0,-2 1-2 16,-3 0-2-16,-3 4-1 15,1 1-1-15,-2 2-5 0,-2 2-2 0,0 3-5 16,-1 0-2-16,1 4-2 0,2 3-1 16,-3-2-1-16,4 1 1 0,2 1 0 15,2-2 2-15,3-1 2 0,2-3 2 16,3-1 3-16,4-1 1 0,-1-1 4 0,2-1 1 16,3-2 0-16,-2 0 1 15,0-2-1-15,-1 3-2 0,-2 0-1 16,-2 2-4-16,-2 1-3 0,-3 1-3 0,-2 5-3 15,0 2-4-15,-4 0 0 0,0 0-1 16,-1 0 3-16,-1 1 0 0,0-1 3 16,-1-2 3-16,0-2 5 0,1-3 5 15,0 0 4-15,0-3 2 0,1-2 5 16,1-3 0-16,3-1 1 0,-1-2-3 16,1 0-3-16,0-2-4 0,3 0-3 15,-1 2-4-15,3 3 0 0,0 1-1 0,1 5 0 16,1 3-1-16,2 1-2 0,2 1-3 15,-2 2-2-15,1-2-1 0,1 2-7 16,-1-3-1-16,3 2 0 0,0-3 3 16,2-1 2-16,1 1 2 0,2-1 2 15,0-3 5-15,-1 0 0 0,0-3-2 16,-3 2-22-16,1-1-6 0,-2 0-11 0,-3-4-7 16,-1 1-85-16,-1-3-91 15,-1-2-202-15</inkml:trace>
  <inkml:trace contextRef="#ctx0" brushRef="#br0" timeOffset="164965.04">12639 13177 440 0,'-4'3'136'16,"2"0"0"-16,1-1-11 0,0-1-75 15,0 2-16-15,-1-1-35 0,0-1-30 16,-2-1-20-16,1-1-85 0,-3-1-102 15,0-6-226-15</inkml:trace>
  <inkml:trace contextRef="#ctx0" brushRef="#br0" timeOffset="165162.26">12724 12940 565 0,'10'9'160'0,"1"3"7"0,0 4-67 15,1 6-14-15,-2 7-23 0,-1 1-21 16,-3 8-17-16,-3 1-7 0,-4 1-10 16,-2 3-11-16,-1 3-8 0,-1-1-5 0,0-2-13 15,0-3-5-15,2-1-30 0,2-4-15 16,1-2-10-16,0-7-76 0,2-3-103 16,0-2-208-16</inkml:trace>
  <inkml:trace contextRef="#ctx0" brushRef="#br0" timeOffset="165531.04">12697 13535 492 0,'-8'-16'133'16,"4"-1"3"-16,4-1-65 0,3 1-11 0,5 2-11 15,4-2-16-15,5 4-8 0,3 1-3 16,4 2 0-16,3 2-2 0,2 5-3 16,0 4-3-16,-1 4-4 0,-3 1-6 15,-2 3-7-15,-3 2-8 0,-6-1-7 16,-3 1-5-16,-3-3-1 0,-3 5-1 15,-2-4 2-15,-1 1 6 0,-1-3 7 16,0-1 5-16,-1 1 4 0,1-4 4 16,0-3 1-16,2 0 3 0,2-3 4 15,-1-3 4-15,1 0 2 0,2-1 2 0,1 0-1 16,-3 1 1-16,2-1-2 0,-2 4-5 16,1 6-3-16,-1 5-2 0,0 4 1 15,-2 8-2-15,0 2-1 0,-2 6-1 16,0 5-2-16,-1 3-1 0,-2-2-4 15,0 0-5-15,0 1-5 0,-2-1-5 16,-1-1-4-16,-3-1-4 0,-3-1-6 0,-3-1-8 16,-3 3-4-16,-3-4-3 0,-2-2-3 15,-2-3-2-15,-2-5-85 0,-2-5-83 16,4-7-200-16</inkml:trace>
  <inkml:trace contextRef="#ctx0" brushRef="#br0" timeOffset="165900.69">13571 13446 369 0,'11'6'98'0,"-1"0"2"0,2 0-37 15,3 1-36-15,3 1-5 0,1-1-6 16,2-1-10-16,2 0-7 0,0-2-7 16,0-1-6-16,0-2-6 0,-2-5-9 15,-1 1 144-15,-3-4-216 0,-2-2-88 16,-7 1-265-16</inkml:trace>
  <inkml:trace contextRef="#ctx0" brushRef="#br0" timeOffset="166073.85">13505 13583 439 0,'6'11'137'0,"6"-4"4"0,6-3-29 15,7 0-45-15,5 1-9 0,4-1-13 16,2-2-20-16,0-2-9 0,-2 0-12 16,-1-1-15-16,-2-1-31 0,-3 0-18 0,-3-3 8 15,-5 0-100-15,1-4-104 0,-1-2-215 16</inkml:trace>
  <inkml:trace contextRef="#ctx0" brushRef="#br0" timeOffset="166277.32">14172 13230 625 0,'0'6'168'0,"0"6"6"0,0 3-78 0,-2 7-23 16,-1 7-21-16,0 2-21 0,-2 5-13 15,-1 4-7-15,-1-2-7 0,2 2-8 16,-1-4-6-16,4-5-4 0,0-1-3 16,4-5-12-16,2-3-2 0,5-3-31 15,2-6-14-15,3-3 109 0,3-3-198 16,4-6-123-16,1-6-301 0</inkml:trace>
  <inkml:trace contextRef="#ctx0" brushRef="#br0" timeOffset="167531.82">14537 13472 365 0,'5'4'97'0,"-2"-2"2"16,0-2-43-16,-1 1-22 0,2 0-3 15,-1 0-6-15,-1 0-6 0,3 1-2 16,-1 4 2-16,3 2 2 0,0-1 1 16,4 4 1-16,1 0-1 0,4 1 0 15,1 0-4-15,4 0-2 0,1 1-3 16,3 1-2-16,1-5-3 0,3 1 0 15,1-1-2-15,2 3-2 0,1-5-1 16,0-3-1-16,0-2-1 0,1-1 0 16,-1-1-1-16,0-3-1 0,-2-7 2 0,-2-1-1 15,-2-3 0-15,1 0-1 0,-4-5 1 16,-2-4-1-16,-2-1 1 0,2-6-1 16,0-3 0-16,0-4 1 0,2-3-1 15,0-7 2-15,2 0-3 0,0-5-1 16,2 3 1-16,-1-4-1 0,0 1 0 0,-1-3 1 15,0 3-1-15,0-2 2 0,0-2 2 16,-2-5-1-16,-1 1 0 0,-3-4 1 16,-1 1-1-16,-5-3 1 0,-3-2 1 15,-4 1 0-15,-2-2 0 0,-3 1 0 16,-3-1-1-16,-1 1 1 0,-3 3-1 16,-1 1 0-16,-3 3 0 0,-2 3 0 15,-1 0 0-15,0 3 0 0,-2 0 0 16,-1 0 0-16,-1 1 0 0,-2-2 1 0,1 2 1 15,-3 4 2-15,-1 1 3 16,-1 1 2-16,1 2 5 0,-5 0 1 0,2 6 2 16,-3 0 0-16,-2 1-2 0,1 1-3 15,-2 0-2-15,1 4-4 0,-1 2-3 16,1 0-1-16,-2 1-2 0,-3 4 0 16,0 0 1-16,-3 2-1 0,-2 3 1 15,-2 0-1-15,-3 1 1 0,0-1 0 16,-1-1 0-16,0 2 0 0,-1 1 0 0,0 1 1 15,0 2-1-15,0-3 1 0,-1 5 0 16,1 0 2-16,-1-4 0 0,2 0 0 16,1 1 0-16,3-1 0 0,3 4-1 15,2-1-1-15,2 2-1 0,2 1-1 16,0-1-1-16,0 1 0 0,0-2 0 16,0 1-1-16,1 0 1 0,-1 0 0 0,-1 0 0 15,2 2 0-15,2 1-1 0,0 1 0 16,3 1 0-16,3 0 1 0,3 2-1 15,6 3 0-15,3 1 0 0,3 1-2 16,4 0-2-16,4 2-5 0,0 2-3 16,2-2-4-16,1 1-4 0,2 1-3 15,1 0-18-15,2 0-12 0,-1 0-6 16,1-2-94-16,0 1-106 0,0 1-246 16</inkml:trace>
  <inkml:trace contextRef="#ctx0" brushRef="#br0" timeOffset="167958.02">14048 10182 316 0,'3'5'86'0,"-1"0"4"16,-1 2-36-16,-2 3-10 0,0 0-4 16,-2 2-6-16,-3 0-4 0,0 1-1 15,-3 1-4-15,-1 1-4 0,-1 0-3 16,-1-2-3-16,-2 1-3 0,-2 0-4 0,-1-1-2 16,-2-3-1-16,0-1 0 15,-2-1-1-15,0-2 0 0,2-1-1 0,2-1 2 16,2-2 1-16,3 1 0 0,4-1 0 15,2-1-1-15,3 0 0 0,1 1-3 16,2-1-1-16,2 1 1 0,2 4 2 16,2 4 0-16,3 2 1 0,3 3 0 15,4 4 1-15,4 2 1 0,3 4-4 0,1-1-7 16,4 0-10-16,2-1-7 0,1-1-9 16,-1-3-9-16,0-1-12 0,-3-5-80 15,0-3-85-15,-2-6-199 0</inkml:trace>
  <inkml:trace contextRef="#ctx0" brushRef="#br0" timeOffset="168625.16">13452 10141 337 0,'-2'-1'88'0,"0"0"1"0,1-1-46 0,-1 1-9 15,-1 0-6-15,1 1-4 0,0-1-2 16,0-1 2-16,1 2 4 0,0-1 5 0,1 1 0 15,0 0 1-15,0-1 0 0,0 0-2 16,1 2-2-16,-1-1-4 0,0 0-3 16,-1 1-3-16,1 0-3 0,0 0 0 15,0 3-3-15,-1 3-1 0,0 3-2 16,-1 3-1-16,1 5 0 0,-2 3-3 16,2 4-1-16,0 0-3 0,2 0 0 15,1 0-1-15,3-1-4 0,-1-2-6 16,2-1-4-16,-1-3-21 0,0 0-17 0,-1 0-12 15,0 0-95-15,-1 0-107 0,-1-3-243 16</inkml:trace>
  <inkml:trace contextRef="#ctx0" brushRef="#br0" timeOffset="185255.08">3555 8622 306 0,'-5'2'85'0,"0"1"4"0,3-3-38 16,1 2-12-16,0-1-5 0,1 0-4 15,0-3-7-15,1 3-6 0,0-1-2 16,0 3 1-16,1 0 0 0,2 3-1 15,-1 2-2-15,0 3 0 0,2 3 0 0,0 1-3 16,1 2-4-16,1 0-2 0,0 1-1 16,2-2-2-16,-1-1 0 0,2-1 0 15,-1-3 0-15,1-1 1 0,-2-3 3 16,-1-3 2-16,-1 0 4 0,-1-2 4 16,0-2 3-16,-2-4 2 0,2-6-1 15,2-5-1-15,3-6-3 0,2-7-3 16,5-4-4-16,5-3-3 0,5-4-3 15,4-1-1-15,4 0 0 0,4 6 0 0,2 0 2 16,2 1-20-16,0 2-22 0,1 4-98 16,-2 0-111-16,-1 0-276 0</inkml:trace>
  <inkml:trace contextRef="#ctx0" brushRef="#br0" timeOffset="185976.3">5066 8846 272 0,'4'10'63'0,"1"2"0"15,0 1-46-15,2 2-3 0,-1-1-5 16,1-2-3-16,1-1-2 0,-1-1 3 16,1-3 5-16,0-4 6 0,-1-1 5 15,0-2 9-15,1-2 7 0,0-2 5 16,0-3 1-16,0-4-1 0,1-3-3 0,2-6-4 16,1-2-9-16,2-3-7 0,0-4-6 15,3-3-4-15,4 0-5 0,1-1-11 16,3 0-11-16,5 4-15 0,4-1-1 15,3 1-93-15,6 1-95 0,3 0-222 16</inkml:trace>
  <inkml:trace contextRef="#ctx0" brushRef="#br0" timeOffset="186458.19">6122 8930 287 0,'7'13'75'0,"5"3"1"16,1-1-32-16,1 0-20 0,4 1-7 15,1-1-2-15,1-5-3 0,0-3 4 16,1-2 5-16,1-4 8 0,-1-5 10 0,0-5 5 16,0-3 3-16,-1 0 0 0,0-5-2 15,-2-1-4-15,1-1-5 0,-1-2-10 16,-1 1-6-16,-1 1-5 0,-1-2-4 16,-3 2-1-16,-3 1-7 0,1-2-6 15,-3 1-21-15,1 2-17 0,-1-2-12 16,2 3-85-16,2 0-7 0,5-1-82 15,2 3-142-15</inkml:trace>
  <inkml:trace contextRef="#ctx0" brushRef="#br0" timeOffset="186634.87">7427 8971 431 0,'4'3'99'0,"-3"-1"2"0,1-2-76 16,-1 1-13-16,-1-1-10 0,1-4-16 16,0-1 118-16,2-2-203 0,6-3-96 15,1 0-271-15</inkml:trace>
  <inkml:trace contextRef="#ctx0" brushRef="#br0" timeOffset="186770.13">8165 8880 382 0,'15'10'84'0,"-2"-3"-8"16,-2 0-141-16,1-2-78 0,-1 0-191 15</inkml:trace>
  <inkml:trace contextRef="#ctx0" brushRef="#br0" timeOffset="186881.35">8799 8894 512 0,'24'10'127'0,"-3"1"8"0,-5-4-93 16,-2 0-24-16,-2-4-127 0,-3-2-110 15,-5-4-287-15</inkml:trace>
  <inkml:trace contextRef="#ctx0" brushRef="#br0" timeOffset="187512.04">10211 8779 388 0,'1'5'88'16,"3"0"1"-16,1 0-63 0,1 2-12 16,1-2-2-16,1 3-2 0,0 2-3 0,3 0-3 15,1 1-2-15,1-1 0 0,2-1 1 16,0 3 0-16,1-3 2 0,3-2 4 16,-1-4 5-16,-1-1 6 0,2-3 5 15,0-3 5-15,1-4 4 0,2-3 1 16,1-5 1-16,2-5-3 0,3-2-3 15,1-5-6-15,4-1-6 0,2-4-4 16,2-2-4-16,4 0-1 0,4 2-5 16,2-4-30-16,6 1 154 0,4-2-270 0,5 1-137 15,-1-6-400-15</inkml:trace>
  <inkml:trace contextRef="#ctx0" brushRef="#br0" timeOffset="191814.33">3735 8420 179 0,'6'-10'51'0,"0"-2"4"0,-2 3-10 15,1 0-16-15,-3 3 3 16,-2-2 3-16,-1 3 1 0,-4 2 1 0,0 1 1 15,-2 1 0-15,-3 1-2 0,0 1-4 16,-3 2-2-16,2-2-4 0,1-2-1 16,1 1-2-16,2-1 1 0,2-1 1 15,1-1 0-15,2-2 0 0,0 1-1 16,1 0 1-16,0-2-4 0,1 1-4 16,-1 0-3-16,1 1-4 0,1 2-2 15,0-3-4-15,-1 4-2 0,1-2-1 0,-1 2-1 16,1 2 0-16,-1 1 0 0,2 2 0 15,1 5-1-15,2 1 1 0,3 7 1 16,4-1-1-16,2 3 1 0,7 0 0 16,2 0-1-16,4 3 1 0,3-1 0 15,3-1-1-15,0 3 1 0,-2 0-1 16,0 2 0-16,-3-2 0 0,-1-3 0 0,-4 0 1 16,-4 0-1-16,-2-4-1 0,-5-3 1 15,-2-4-1-15,-4-1-2 0,-1-3 1 16,-3 0 0-16,-2-5 2 0,-3-4 0 15,-4-1 0-15,-3-4 0 0,-2-1 1 16,-4-4 1-16,-6-7-2 0,-3-3-2 16,-4-4 1-16,-2-2 0 0,1-1 0 15,-3-4-1-15,-1 3 1 0,1-2 0 16,1 6 2-16,5 2 1 0,1 0-1 16,3 3 0-16,2 2 3 0,4 2 2 0,5 6 1 15,4 0 0-15,0 3 0 0,4 3 2 16,2 1 0-16,2 3-2 0,4 0-2 15,2 3 0-15,2 5-1 0,2 3-2 16,2 6-1-16,1 3 0 0,3 5 1 16,0 4-1-16,-1 5 0 0,4 0 0 15,2 1 0-15,-2-1 0 0,2 1-1 0,1 0 1 16,0-4-1-16,2 1 0 0,-1-4 1 16,0-4-1-16,-1-1 1 0,-1-5-1 15,-2-4 1-15,-3-1-1 0,-5-6 0 16,-2-1 1-16,-4 0 0 0,-3-2 3 15,-3-2 0-15,-4-4 0 0,-3-1-1 16,-5-4 0-16,-5-2-1 0,-5-6-1 16,-4-5-1-16,-5-3-2 0,-2 0 1 15,-2-3 0-15,0-1 1 0,2 1 0 16,1 0 0-16,1 2 0 0,5 1 1 0,3 2 2 16,5 2 0-16,4 7 2 0,3 1 2 15,4 7 1-15,4 3-2 0,4 3-1 16,5 6 0-16,5 3-1 0,4 3-3 15,2 7-1-15,6 3-1 0,3 3 1 16,2 4 1-16,3 1-1 0,-1 1 0 16,2 2 1-16,2 0-1 0,-3 0 0 15,1-3-2-15,-2 2-2 0,-3-1-1 0,-2-4-6 16,-2-1 2-16,-3-2-22 0,-2-1-12 16,-3-2-18-16,0-4 56 0,-6-4-149 15,2-3-110-15,-3-7-268 0</inkml:trace>
  <inkml:trace contextRef="#ctx0" brushRef="#br0" timeOffset="192463.16">3654 8644 258 0,'-7'2'58'0,"-2"-2"5"0,3 4-45 15,-3-1-4-15,1 0-3 0,1 0-3 16,1 1-2-16,3-2 2 0,1-1 0 0,0 0 2 15,3-1 5-15,2-1 3 16,2-2 5-16,3-2 1 0,4-1 1 0,1-4-1 16,5-4 2-16,4-5-1 0,5-3-1 15,3-2-2-15,4-2-2 0,2-2 0 16,7 2-3-16,-1 1-2 0,1 0-3 16,-1 1-3-16,-3 2-1 0,-3-1-2 15,-4 2 1-15,-6 1 0 0,-5 3-1 16,-6 3 0-16,-5 6 1 0,-3 1 6 15,-4 5 0-15,-5-1-3 0,-3 5-1 0,-5 4 0 16,-5 4-2-16,-3 1-2 0,-6 5-7 16,-6 1-3-16,-4 5-2 0,-2 3 0 15,-3 0-3-15,-3 3-2 0,0 2 1 16,0 3-1-16,2 1-1 0,5 0-1 16,2-3 1-16,5-1 4 0,5-4 2 15,5-6 1-15,6-5 3 0,2-4 6 16,4-5 2-16,4 0 1 0,0-6 1 15,6-3 2-15,1-2 2 0,4-4 2 0,2-4 1 16,5-4 2-16,5-6 1 0,7-2 0 16,2-5 0-16,4-1-3 0,5 2-3 15,1-1-3-15,1 4-1 0,-4 1-4 16,-3 4-4-16,-5 6-3 0,-4 1-3 16,-8 4-6-16,-5 5-8 0,-5 4-10 0,-3 3-10 15,-6 2-6-15,-5 4-83 16,-3 4-90-16,-6 0-206 0</inkml:trace>
  <inkml:trace contextRef="#ctx0" brushRef="#br0" timeOffset="192752.65">3686 8298 275 0,'-14'-13'83'0,"2"4"3"16,0 4-30-16,1 0-8 0,1 3-3 16,1 0-7-16,0 3-2 0,3-1-7 15,2 1-3-15,4 3-4 0,4 5 0 16,5-1-1-16,3 3-1 0,6 5-4 0,4 4-2 16,6 3 0-16,5 2-1 0,3 3-4 15,2 1-3-15,4 4-3 0,0 2-1 16,-2 1-2-16,-2-2 0 0,-5-1-1 15,-3-1-1-15,-4-4-7 0,-4-3-9 16,-3-3-11-16,-5-1-6 0,-2-3-91 16,-2-1-94-16,-2-5-224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5:25:13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10405 7225 267 0,'7'3'72'0,"-2"-5"3"15,-4 4-28-15,-3-1-18 0,-4-2-5 16,-1 1-2-16,-3 1 0 0,-1-2-1 0,-1 3 2 15,0-2-1-15,1-2 1 0,2 2 2 16,3 0-1-16,2-2-2 0,1 1 1 16,3 1-3-16,1 0 1 0,3 1 0 15,2 2 0-15,4-1 2 0,2 0-1 16,4 0-2-16,4 2-1 0,3-1-3 16,4 0-3-16,5-1-3 0,2 2-4 0,1-2-2 15,2 2-2-15,3 1-1 0,-1-1-2 16,2 0 0-16,-3 2 0 0,0-2 0 15,2 2 0-15,-3-2 0 0,-1-2 0 16,-1 1 1-16,-3 0-1 0,-1 0 0 16,-5-1-2-16,-4 0-1 0,-5 1 0 15,-1 0 0-15,-5-4-1 0,-3 3-3 16,-4-4-1-16,-3 2 1 0,-3-1 0 16,-6-2 1-16,-4 0 1 0,-3 1 0 0,-6-2 3 15,-4-2 3-15,-8-2 0 16,-5-1 0-16,-3-1 0 0,-3-1 0 0,-2 0 1 15,-2 0 0-15,-3 2 1 0,2 1 0 16,1 3-1-16,3 2 2 0,2-1-2 16,3 3 1-16,5 0-2 0,6 0 0 15,7 0 0-15,6 1 0 0,4-1-1 16,5 1 1-16,5-1 1 0,5 1 2 16,5-1 3-16,4 2 1 0,7-1 3 0,4 0 2 15,7 0 0-15,6 0 1 0,5 1-1 16,3 0-1-16,3-1-2 0,4-1-1 15,5 3-2-15,3 1-2 0,0 0-1 16,0-2 0-16,0 0-2 0,-1 1 0 16,-3 0 0-16,-7 0 2 0,-5-2-4 15,-6 1 0-15,-4-1 0 0,-8 2 0 0,-7-4 0 16,-5 4-1-16,-7-4-5 0,-4 2 3 16,-7-1-1-16,-7-2-2 0,-6 2-1 15,-7 0-2-15,-8 0 0 0,-8-1 2 16,-9 0-1-16,-6 2-1 0,-4 0-2 15,-6 0-2-15,0-1 2 0,0 2 1 16,3 3 2-16,1 0 2 0,4 1 0 16,6 1 5-16,6 0 2 0,8 1 0 15,5 0-1-15,8-1-1 0,8-1-1 0,10 0 2 16,7 1 0-16,7-2 4 0,8 2 0 16,9-5 3-16,7 1 3 0,7 2 0 15,6-4 0-15,5 0-1 0,7 0-1 16,5-1-1-16,3 1-1 0,2-2-1 15,-2-1-1-15,-1 2 0 0,-4-2-2 16,-8 1 0-16,-9 0 0 0,-9 1-1 16,-9 0 1-16,-9 0-1 0,-7-3-2 15,-10 2 2-15,-8 1-2 0,-10 0 0 0,-8 0-2 16,-11 1-1-16,-9 1-1 0,-8 1 1 16,-5 2-2-16,-4-1 2 0,1 3 1 15,2 0 0-15,4-1 2 0,9 3 1 16,8-3-1-16,10 2-2 0,9 0-5 15,10-4 2-15,11 1 0 0,10 0 1 16,12-3 1-16,9 1 1 0,10-1 6 0,10-1-6 16,6-1-16-16,3-4-79 15,1-2-20-15,-1-5-86 0,0-1-183 0</inkml:trace>
  <inkml:trace contextRef="#ctx0" brushRef="#br0" timeOffset="2102.63">10865 6318 171 0,'1'-1'49'0,"-1"2"5"16,0-1-16-16,0-2-12 0,0 2-2 15,1 2-1-15,-1 0-3 0,-1-4-1 16,1 3-2-16,0-1-1 0,0-1 3 0,0 2 2 16,0-2 3-16,0-1 3 0,0 4 3 15,0-3 3-15,-1 2 3 0,1 1 4 16,0-3 2-16,0 1 0 0,0 0-1 16,1-1-1-16,-1 1-3 0,0 0-3 15,0-2-5-15,-1 1-5 0,1 1-4 16,0 0-3-16,0 1-5 0,-1 0-4 15,0 2-4-15,-3 3-1 0,1 3-1 16,-1 3-1-16,-2 2-1 0,2 5 1 16,-2 0 0-16,1 2 0 0,1 0-1 0,0-1 0 15,2-3 0-15,-1 1-1 0,0-5 0 16,0-1 1-16,1-1-1 0,1-3 1 16,0-2 0-16,-1 0 1 0,2-4-1 15,0-2 0-15,0-2 1 0,2-6-1 16,0 0 0-16,1-5 1 0,2-1-1 15,-2-5 0-15,1-3 1 0,0-2-1 0,-2 0 1 16,-2-1 0-16,0-1 1 0,-3 0 2 16,0 3 2-16,0 4 2 0,0 3 1 15,0 3 3-15,0 4 0 0,2 4-1 16,1 6-2-16,0 0-3 0,0 4-2 16,0 4-2-16,1 5 0 0,1 2-1 15,-1 3-1-15,-1 1 2 0,1 5 0 16,0 0 0-16,0-3-1 0,0-2-1 0,1 0-1 15,0-1 0-15,2-4 0 0,1-2-1 16,0-1-1-16,1-2 0 0,-2-3-2 16,1-3 1-16,-1-1-1 0,1 1 1 15,-3-4 1-15,1-5 1 0,0-2 1 16,2-4 2-16,-2-2-1 0,0-4 1 16,0-3 0-16,-1-5-1 0,-1 0 0 15,-1-3 0-15,0-1 1 0,-1-1 0 16,0 3 1-16,0 1 2 0,-1 5 1 0,0 2 2 15,1 8 2-15,0 3-1 0,0 3 0 16,0 4-3-16,0 6-2 0,0 4-1 16,-2 6-2-16,2 1-1 0,0 6-1 15,-1 2 2-15,1 6 1 0,-1-1-2 16,0-1-3-16,1-1-1 0,-4-2-2 16,3-3 0-16,0-2-2 0,-2-5 1 15,2-3 1-15,0-3 2 0,0-1 1 16,2-5 2-16,0 1 0 0,0-4 1 0,-1-4 0 15,1 0 0-15,0-5 0 0,0-4 1 16,0-4 0-16,0-5 0 0,1-2 0 16,-1-2 1-16,0-4 0 0,-1-1 1 15,1-1 1-15,-1 2 2 0,0 4 2 16,0 5 2-16,-1 5 2 0,1 4 1 16,0 6-3-16,0 7 0 0,-2 7-1 15,-3 5-1-15,-1 6-1 0,-2 2-2 16,-1 4-1-16,-2 3 2 0,1 1-1 0,1-2-2 15,3-2-1-15,1-4-3 0,3 1-4 16,1-4-3-16,2-4-6 0,2-1-1 16,0-5-36-16,2-2 98 0,2-3-216 15,3-4-139-15,0-6-367 0</inkml:trace>
  <inkml:trace contextRef="#ctx0" brushRef="#br0" timeOffset="14379.53">10831 8147 127 0,'0'-1'41'0,"1"0"5"16,0-1-5-16,-1 4-7 0,2-4 0 15,-1 1 4-15,1 1 1 0,-1-1 2 16,0 2-1-16,-1-2 1 0,1 1 1 15,-1 0-2-15,-1 1-1 0,1-1-3 16,-2 1-6-16,-2-2-2 0,2 0-2 16,-2-1-2-16,-1 1 0 0,1-2-2 0,0 2 1 15,0-3 3-15,2 2-1 16,0 2-2-16,0-1-5 0,2 0-3 0,0 1-4 16,0 0-4-16,0 0-2 0,1 0-3 15,0 0 0-15,-1 1-2 0,1 0 0 16,1 1-1-16,0 3 1 0,1 1-1 15,0 4 1-15,0 1 0 0,1 3 1 16,0 3 0-16,-1 0 0 0,0 4-1 16,2 1 0-16,-2-2 0 0,0 2 1 15,1-5-1-15,0 0 0 0,-1-2 0 0,1-6 0 16,-2-3 1-16,0-1-1 0,-1-4 2 16,-1 1 1-16,0-2 1 0,0-3 1 15,-1-1 1-15,-1 2 0 0,0-1 0 16,-1-5 0-16,-1-3-1 0,1-3-1 15,-2-2 0-15,1-4-1 0,0-3 1 16,-1 1 1-16,2-2 2 0,1 3-2 16,-1 0 1-16,3 3-1 0,0 1 2 15,2 3 0-15,-1 1 0 0,0 4 0 0,-1 2 1 16,1 3-1-16,-2 3 0 0,0 3-3 16,0 4-1-16,-2 2-2 0,0 4-1 15,1 4-1-15,-1 4 0 0,-1 5 1 16,2 1 1-16,2 4-1 0,0-3 0 15,2 1 0-15,2 0-1 0,0-1 1 16,0-3 0-16,3 0-1 0,0-3 0 16,-1 0 1-16,0-7-1 0,0-2 0 0,-1-2 0 15,-2-3 0-15,-1-5 0 0,0-2 1 16,-2-2 0-16,-1-1 0 0,-1-4 1 16,-1-4 0-16,-2-3 0 0,0-5 0 15,-1-3 0-15,0-1-1 0,-2-6 0 16,0-2 0-16,0 0 1 0,-1 1 0 15,1 2 0-15,2 3 1 0,0 2 0 0,2 9 2 16,0 2 1-16,3 5-1 16,1 3 0-16,0 3-2 0,0 2-2 0,1 2-1 15,1 3-1-15,2 3-2 0,1 5 1 16,1 3 0-16,2 4 2 0,0 2 1 16,0 3 0-16,1 2 0 0,-3 1 0 15,0-3 0-15,0 1 0 0,1-4 0 16,-3-2 0-16,2-4 1 0,-3-3-2 15,1-5 1-15,-1-1 1 0,-1-4-1 0,-2-3 1 16,1-1 0-16,-1-1 1 0,-1-3-1 16,0-4 0-16,-1-2-1 0,-1-5 0 15,0-2-1-15,-2-6-1 0,-1-3 0 16,0-2 1-16,-1-3 0 0,-1-1 1 16,1 4 0-16,-1 0 0 0,3 5 1 15,-1 5-1-15,3 3 1 0,-1 7 0 16,4 3-2-16,0 5-1 0,3 5 0 15,1 1 1-15,0 6-1 0,1 5 1 0,0 2-1 16,2 3 2-16,-1 4 1 0,0-1 0 16,0 0 0-16,1-1-2 0,1-4-9 15,0 0-7-15,1-3-31 0,1-3-6 16,-1-3-109-16,0-1-122 0,-2-7-277 16</inkml:trace>
  <inkml:trace contextRef="#ctx0" brushRef="#br0" timeOffset="42129.36">7226 8351 225 0,'5'-5'53'16,"-1"2"1"-16,0-2-34 0,-3 0-8 15,0 2-5-15,-2-1-3 0,-2 0-3 0,0 1-2 16,-1-1 0-16,-1 2 1 0,-1 0 1 16,0 2 1-16,0 0 1 0,0 2 1 15,1 0 2-15,0 3-1 0,2-1 0 16,1 0-1-16,0 1 0 0,3 2 2 15,-1-2 1-15,2 4 1 0,1-2 0 16,3 3 0-16,-1 3 0 0,2-4-1 16,1 2-2-16,0 1-2 0,1-4-1 15,0 0 1-15,-2-2 1 0,1 0 2 16,-1-2 2-16,-3-3 1 0,-1 0 4 0,-2 0 2 16,-1-2 0-16,-2-3 0 0,-3-2-1 15,-1 0-3-15,0-3-2 0,-3-3-4 16,0-2-5-16,0-1-4 0,2 1 0 15,0-3-2-15,2-2 1 0,1 3 1 16,1-1 3-16,1 4 3 0,1 0 4 0,1 3 1 16,0 5 0-16,1 5 0 15,0 2-1-15,1 2-2 0,0 5-1 0,1 4-3 16,0 1 1-16,1 3-1 0,0 1 1 16,0 0-1-16,1 1 1 0,1-4-1 15,1-1-1-15,-1-1 1 0,1-2-1 16,-2-3 2-16,1-2 0 0,-2-1 1 15,-1-3 0-15,1-1 2 0,-3-3 1 16,0-2 0-16,-2-3-1 0,0-1-1 16,-2-2 0-16,-1-3-1 0,-3 0-1 15,-1-1-1-15,-1 1 0 0,0 1 0 0,0-1 1 16,2 3 1-16,0 2 0 0,2 0 1 16,1 5-1-16,2 3 0 0,1 0-1 15,0 6 0-15,1 0 0 0,1 4-1 16,0 3-1-16,0 0 1 0,1-1 1 15,0 1 0-15,-1 0-1 0,0-1 1 0,-1-3 1 16,1-1 0-16,-1-3 0 16,0 0 1-16,1-3 0 0,-1-1 2 15,0-1 0-15,1-3-3 0,0-2-7 0,0-4-7 16,1-1-12-16,2-1-44 0,-1-1-32 16,1 3-70-16,1 1-141 0</inkml:trace>
  <inkml:trace contextRef="#ctx0" brushRef="#br0" timeOffset="45031.94">7228 8347 167 0,'-7'6'47'0,"2"-2"3"15,0-3-10-15,2 1-23 0,0 1-2 16,-1-1 0-16,2-1 0 0,0 0-1 16,0 0 1-16,1-1 1 0,2 1 5 15,0 0 3-15,1-2 2 0,2 2 0 16,2-3 1-16,0 1-2 0,2 0-2 16,0-1-4-16,-1-1-5 0,1 3-3 15,-2-1 0-15,-2 1 1 0,-1 1 1 0,-1-2 2 16,-2 1 3-16,2 1 1 0,-4-4 0 15,2 4-1-15,0-1-1 0,-1 0-2 16,1 2-2-16,-1-2-2 0,1 0-3 16,0 4 0-16,1-2-1 0,-1 0 2 15,3 1 0-15,-1 2 2 0,1 1-1 16,1 3 0-16,2 2-1 0,-1 1-1 16,2 1-3-16,1 3-2 0,1 1 0 15,2 1-1-15,0 3 1 0,1 0-1 0,2 4 0 16,-1 2 0-16,2 3 0 0,0 0-1 15,2 2-1-15,3 1 0 0,1-2 0 16,4 0 0-16,1 0 0 0,2-3-1 16,3 1 0-16,1-4-2 0,1-1 1 15,1-1-2-15,2-2 0 0,-1 1-1 16,2-1 1-16,-1-4 0 0,1 2 1 16,1-2 0-16,0 0 2 0,-1-1 0 15,2-4 1-15,-2-1 1 0,0-2 0 0,2-2 1 16,-2-5-1-16,-1 0 1 0,1-3 0 15,2-1-1-15,-2-4 0 0,-1-1 1 16,-1-2 1-16,1 0 1 0,-3-2 2 16,-1-2 0-16,-3-1 2 0,-2 1 0 15,-2-3 1-15,-2 1 0 0,-2-2 0 0,-4 3-1 16,-1 1 1-16,-3-1-1 0,-2 0 0 16,-2 0-1-16,-1 1-1 0,0-1-2 15,-2-5 0-15,1-1-1 0,-2-2-1 16,1-2 0-16,-1-4 0 0,2 0-1 15,0-1 0-15,-1 3 0 0,1 0 1 16,0 0 0-16,2 5 0 0,1 0 1 16,-2 1 0-16,0 0 1 0,1 2-1 15,-1 0 0-15,-2 3 1 0,0-1-1 16,-2 3 0-16,0 0-1 0,-2 3 0 0,0 0 0 16,0 1-1-16,-1-1 0 0,0 0-1 15,0 1 0-15,2 0 0 0,-2 2-1 16,1-1 1-16,-2 0-1 0,1 1 0 15,-1-1 0-15,1 1 0 0,-1 1-1 16,0-2 0-16,0 3 0 0,0-1 0 16,0 2 0-16,1 1 0 0,-2-2 0 15,1 2 1-15,-1 0 0 0,0-1 1 16,1 4-1-16,0 0 1 0,-1-1-1 16,1 1 0-16,-1-1-1 0,0 3 0 0,-2 1 0 15,-1-1-1-15,-3 2 2 0,-3 5-1 16,-4 1 2-16,-1 2-1 0,-1 2 1 15,-3 1-2-15,-1 2-1 0,3-3 0 16,1 0-1-16,4-2 1 0,0-3 0 0,4-1 0 16,1-5 3-16,3 0 1 15,1-3-1-15,2-1 1 0,0 1 0 0,2-1-1 16,0-1 1-16,2-1-1 16,0-5 0-16,2 1-1 0,1-2 1 0,0-3 0 15,1-2 0-15,0 1 1 0,0 0-1 16,1 3 0-16,0-1 0 0,-2 4-1 15,0 0 1-15,0 2 0 0,0 0-1 16,-1 4 0-16,1 0 0 0,0 1 0 16,2 3 1-16,1 1 0 0,-1 0 0 0,1 2 0 15,0 0 0-15,-3 1 1 0,1-1 0 16,-3 0 1-16,0 0-1 0,-2-1 0 16,0-1 1-16,0-1-1 0,0 0 0 15,1 2 1-15,-1-4 0 0,0 0 1 16,0 1 1-16,0-4-1 0,1 2 1 15,-1-1 1-15,0 0-2 0,0-1 1 0,0-1-2 16,-1 1 0-16,1 2-1 16,-1-3-2-16,-1 3-1 0,0-1-2 0,1 2-5 15,-1-1-4-15,1-1-6 0,-1 1-11 16,2 1-7-16,-1 0-4 0,2 0-6 16,0 0-3-16,0-1 0 0,4 2-7 15,0-2 19-15,1 0-74 0,3-2-73 16,-1 1-173-16</inkml:trace>
  <inkml:trace contextRef="#ctx0" brushRef="#br0" timeOffset="45997.53">8902 8334 195 0,'-1'0'61'0,"-2"-1"5"0,2 0-13 0,1-2-13 15,0 0-3-15,1 0-2 0,2 2-5 16,-2-1-3-16,1-1-2 0,0 0-5 16,0 0-1-16,0 2-1 0,1 0-4 15,-2 0-2-15,-1-2-2 0,1 1-2 16,0 1-1-16,1 2-1 0,0-1-2 16,0 0-1-16,2 2 1 0,0 4 0 15,2 0 0-15,-1-2 0 0,3 3 2 16,0 1 0-16,2 3 1 0,0-1 1 0,1 0 1 15,2 1 1-15,0 4 2 0,1-2 0 16,0-1 1-16,-1 3 1 0,2 3 0 16,-2-1 0-16,2 0 0 0,-1 1-1 15,0 2-1-15,-1 0 0 0,2 2-3 16,-2-2-2-16,1 1-1 0,0 0-2 16,-2 2-1-16,1 2 0 0,1-1 1 15,-1 2-1-15,1 1 2 0,0 1 0 0,0-1 0 16,3 1 1-16,0-4-1 0,1-1-1 15,-1 0-1-15,3-4-1 0,1 0 0 16,1 0-1-16,3-3-1 0,-1 0 1 16,4 0-1-16,-1-2 0 0,3-1 0 15,-1 0 1-15,1-1-1 0,2 1 0 16,-3-3 1-16,2-3-1 0,-1 0 0 16,2-1 0-16,-1-1 0 0,0-2 0 15,-2-1-1-15,4-1 0 0,-3 0-1 16,-1 1 4-16,1-2-6 0,-2-3 0 0,0-1 0 15,0-3 1-15,-2 0 1 0,3-2 0 16,-1-2-3-16,1-2 7 0,0 0 0 16,1-3 0-16,-3 2 0 0,0 0 1 15,-3 0 1-15,-2 0 0 0,-3 1 1 16,-2-1-1-16,-2 3 2 0,-2-3 1 0,-1-1-2 16,-1-3 0-16,-1-1-1 15,0-2-1-15,0-4 0 0,0-3 0 0,0-3-1 16,0-2 1-16,-1-2 1 0,0 0 1 15,-1-1 0-15,0 2 1 0,-1 2 1 16,3 5 0-16,-3 1 0 0,-1 4-1 16,1 3-1-16,-2 4 1 0,0 2-1 15,-1 3-3-15,-3 0 0 0,-1 3-2 16,0 2 0-16,0 1 0 0,0 0-1 16,0 2 0-16,-1-1-1 0,0 2-2 0,2 2-1 15,0-2-2-15,-1 1-1 0,0 0 0 16,-1 0 0-16,1-1 0 0,0 2-1 15,0-2-1-15,-1 1-7 0,0 0-14 16,1-2-6-16,1 2-8 0,-2-1-6 16,1-2-12-16,-1-1-14 0,1-2-52 15,-1-1-65-15,2-2-163 0</inkml:trace>
  <inkml:trace contextRef="#ctx0" brushRef="#br0" timeOffset="46443.51">10614 8261 322 0,'0'-1'84'0,"-1"-2"3"0,1 2-39 16,1-2-15-16,-1-2-5 15,2 0-6-15,-1 0-5 0,1 1 0 0,0 1-1 16,-1 1-2-16,0 0 0 0,-1 2-3 16,0-1-3-16,-1 4-2 0,-4 1-2 15,0 3 0-15,-5 2-2 0,-3 3-2 16,-4 2 0-16,-2 1 2 0,-4 1 0 15,0-2 0-15,-1 0-1 0,1-2 0 16,0-2 0-16,4 0 0 0,1-4 0 0,5-1 0 16,2-2 1-16,4-2 0 15,1 0 1-15,4-1 4 0,1-2 5 0,2-2 2 16,2-1 0-16,3 0 1 0,0-3 0 16,4-3-1-16,1 0-3 0,3-1-5 15,2-2-2-15,1 1 0 0,0-1 2 16,0 0 1-16,2 1 0 0,-1 1 1 15,0 2 1-15,-2 1 0 0,0 1-1 16,-2 1 0-16,-1 1 2 0,-3 4 2 0,-1-3 1 16,-4 3 0-16,1 2-1 0,-2 2 0 15,-2 4-2-15,0 3-2 0,1 5-1 16,-1 3-2-16,2 2 1 0,2 4 0 16,-1-1 0-16,1 2-1 0,4-1-1 15,-2-1-1-15,3-3-1 0,0 1-6 16,1-2-6-16,2-4-15 0,2-2-24 15,0-3-6-15,5-4-98 0,0 0-110 0,2-6-246 16</inkml:trace>
  <inkml:trace contextRef="#ctx0" brushRef="#br0" timeOffset="52405.07">6951 9730 296 0,'4'6'79'0,"-2"1"4"0,-1-3-34 0,-1 1-12 16,0-4-5-16,0 2-1 16,0-1-1-16,0 1 3 0,-1-1 3 0,1-2 4 15,0 0 3-15,1 0 1 0,-1 0 0 16,0 0-3-16,1-2-5 0,0-3-7 16,1 0-6-16,2-3-5 0,2 0-4 15,4-2-3-15,2 1 0 0,4-3-1 16,2 2 0-16,3 1-2 0,1 3-1 0,1 3-2 15,0 3-1-15,-1 5-2 0,0 3-2 16,-6 5-1-16,1 3-1 0,-6 1 1 16,-3 1-1-16,-4 3 0 0,-5 0 0 15,-5 0 0-15,-4 2 0 0,-4-2-1 16,-5 0-2-16,-4 3-4 0,-3-1 0 16,-5-1-1-16,0 1 0 0,-1-1 1 15,1 1 0-15,4-1 4 0,4-2 3 0,3-3-1 16,9-1 2-16,4-2-1 0,7-2 3 15,6-1 2-15,5 0 3 0,5-1 2 16,8-1 0-16,7 1 1 0,3-2 0 16,6-4-1-16,3 0-5 0,4-2-10 15,3-4-6-15,-1-4-29 0,0 0-16 16,0-3-3-16,-5 1-93 0,-1 0-104 16,-3 0-219-16</inkml:trace>
  <inkml:trace contextRef="#ctx0" brushRef="#br0" timeOffset="52727.27">8057 9822 514 0,'2'-3'151'16,"-8"0"1"-16,-3 3-36 0,-7-1-55 0,-2 2-23 15,-5-1-9-15,-3 3-15 0,-5 0-8 16,3 2-1-16,2 0 0 0,3-1-1 15,5 1 0-15,2 0-2 0,6-1 0 16,6 3-1-16,4 0-2 0,7 2 1 16,5 2 0-16,5 0 1 0,4 2 0 15,4 1 1-15,5-2 1 0,1 1-1 16,2 0 0-16,-2 0-2 0,0 1-2 16,-4 1 1-16,-4-1-1 0,-5 0-1 15,-6 1 0-15,-8 1 0 0,-7-1 2 0,-7-2-1 16,-9 1-2-16,-5-1-5 0,-7-3-6 15,-2-1-5-15,-5-4-21 0,0-2-13 16,1-4-9-16,2-2-10 0,3-5-68 16,3-3 0-16,7-3-72 0,6-3-110 15</inkml:trace>
  <inkml:trace contextRef="#ctx0" brushRef="#br0" timeOffset="52941.74">8307 9513 450 0,'27'-21'139'0,"-6"9"5"16,-4 6-49-16,-5 9-15 0,-4 7-11 16,-6 7-12-16,-2 9-14 0,-2 6-9 15,-2 8-3-15,-3 2-5 0,1 3-4 16,-2 4-4-16,2-2-6 0,1-2-5 0,1-2-3 16,1 0-5-16,2-3-1 0,2-2-12 15,2-2-2-15,0-5-13 16,0-3-10-16,4-3-24 0,-2-5-16 0,2-6-15 15,0-3-68-15,1-7-104 0,0-4-200 16</inkml:trace>
  <inkml:trace contextRef="#ctx0" brushRef="#br0" timeOffset="53111.81">8251 9837 479 0,'-9'-10'135'0,"5"5"5"0,5 3-55 16,5 5-16-16,6 0-9 0,4 2-20 15,6-2-13-15,5 0-6 0,4-1-6 16,4 1-9-16,2-4-14 0,2-3-11 0,3-3-20 16,-1-2-18-16,-2-4-14 15,-1-4-80-15,-1-1-1 0,-1-3-74 0,-2-4-128 16</inkml:trace>
  <inkml:trace contextRef="#ctx0" brushRef="#br0" timeOffset="53988.06">8897 9849 342 0,'-2'0'106'0,"1"1"12"15,0-1-16-15,0 0-34 0,-4-2-7 16,0 4-3-16,-3-4-9 0,-4-1-10 0,-2-3-13 16,-6 4-7-16,-2 2-7 0,-1 1-5 15,-3 3-3-15,-4 2-3 0,2 6-1 16,-4 2-1-16,4 3 0 0,-2 0-2 16,2 5-3-16,4 0-5 0,5-1-5 15,7-1-5-15,6-3-1 0,9-1-1 16,6-5 4-16,8-5 5 0,5-4 9 15,4-3 8-15,4-3 10 0,-1-5 4 16,4-4 5-16,1 0 1 0,-1-2-1 0,0-1-1 16,-3 3-3-16,-4 1-2 0,-4 2-1 15,-5 5-4-15,-6 1-1 0,-3 4-3 16,-7 3 0-16,-3 3-2 0,-5 7-1 16,-3 3-1-16,-1 6-2 0,-1 1-4 15,0 1-5-15,0 0-5 0,3-5-6 16,5 1-15-16,5-4-13 0,6-9-7 15,5-1-3-15,5-5-3 0,4-3-1 0,4-2-2 16,5-7 8-16,-1-3 7 0,0-1-3 16,-1-3 1-16,0-3 5 0,-2-4 8 15,-1-1 8-15,-3 1 6 0,-1-3 17 16,-2-1 21-16,-5-3 17 0,-3-3 10 16,-5-2 2-16,-3-4 5 0,-5 1 6 15,-1-2-2-15,-1 4-3 0,-3 4-1 16,1 10-3-16,-1 7 0 0,-1 9-2 0,1 12-3 15,-2 11-3-15,-1 8-3 0,-1 11-10 16,1 5-3-16,-2 5-4 0,2 5-4 16,2-3-3-16,0 2-5 0,2-1-7 15,3-7-5-15,1 1-8 0,4-5-7 16,5-4-5-16,1-4-4 0,3-6-5 16,5-6 0-16,2-4 4 0,3-7 5 15,1-4 7-15,-1-4 6 0,2-5 5 16,0-3 4-16,0-4 5 0,0-4 4 0,-2-6 5 15,-1-2 5-15,-2-3 6 0,-1-2 4 16,-4-4 5-16,-3-4 2 0,-5-6 1 16,-3-4-2-16,-3 0-1 0,-3 1-5 15,-3 0-2-15,0 9 1 0,-1 8-3 16,-1 9-3-16,3 10-1 0,-1 9-4 16,0 9-1-16,2 9-2 0,1 9-3 0,-1 7-3 15,4 8-1-15,0 5 0 0,3 5 0 16,3 0-1-16,2 0-1 0,4-4-3 15,1 0-5-15,1-3-5 0,3-4-6 16,2-4-9-16,3-3 38 0,0-3-77 16,1-6-5-16,3-4-8 0,0-5 112 15,0-5-188-15,3-3-109 0,-1-5-289 16</inkml:trace>
  <inkml:trace contextRef="#ctx0" brushRef="#br0" timeOffset="54305.75">9940 9837 426 0,'2'-1'129'16,"-5"2"5"-16,-3 4-24 0,-8-2-47 15,-2 2-16-15,-7 0-14 0,-4 2-12 16,-5 1-7-16,0 1-5 0,1-1-3 16,3-1-2-16,5 1-2 0,5 0-1 0,7-4-1 15,6-1 0-15,7 1 3 0,7-1 3 16,4 0 1-16,7 1 1 0,4 5 0 15,4 2 2-15,4 2-2 0,-2 3-2 16,0-1-4-16,-2 1-2 0,-5 4-1 16,-6-2-2-16,-7-2-1 0,-7-1-1 15,-6 1-1-15,-10-1-3 0,-7-2-3 16,-9-3-5-16,-6 0-19 0,-6-1-12 16,-6 0-12-16,-6-1 32 0,-5 0-114 0,-4 0-94 15,-3 1-214-15</inkml:trace>
  <inkml:trace contextRef="#ctx0" brushRef="#br0" timeOffset="54603.73">7427 10794 455 0,'116'-5'110'0,"18"0"1"16,14-7-61-16,14-4-34 0,5-2-12 15,5 0-4-15,5 3-7 0,-1 1-2 16,1 3 0-16,-1 3 0 0,-4 7-7 16,-1 0-7-16,-6 1-77 0,-4 1-82 0,-8-3-209 15</inkml:trace>
  <inkml:trace contextRef="#ctx0" brushRef="#br0" timeOffset="80870.66">19443 3640 190 0,'-5'-6'45'0,"-3"1"0"0,0 2-27 0,0 1-8 15,-1 1-6-15,0 2-2 0,0-2-2 16,0 3 2-16,-2-1 2 0,2 0 2 16,1 3 4-16,-1-2 3 0,3 1 0 15,0-1 0-15,2 0 1 0,1 0-3 16,1 1-1-16,-1-2-2 0,2 2 0 15,1-2 1-15,0 1 2 0,1 1 1 0,3 0 3 16,-1-1 2-16,3 1 1 0,3-2-2 16,2 2-1-16,5 0-2 0,0-2-3 15,1 0-2-15,1 0-4 0,-2 2-1 16,5-3 0-16,3 1 0 0,-1-1 3 16,-1 1 0-16,5-1 3 0,2 2 0 15,5 0 0-15,-2 2 0 0,-1 0-2 16,5 1-1-16,1 2-2 0,1 1 0 15,4-2-3-15,6 2 1 0,5-3-1 0,2 2 0 16,-1-4-1-16,5 4 1 16,2-3 0-16,-2-1 0 0,0-1 0 0,6 0-1 15,2 1 1-15,0-1 0 0,1-1 0 16,5 2 0-16,0-1-2 0,2 0 0 16,-3-1 1-16,1-2 0 0,3 2 1 0,-1-1-1 15,3-2 0-15,0-1 0 16,1 1 1-16,-1 2-1 0,0 2-2 0,-2-1 1 15,0 0-1-15,-4 0 1 0,4 1 0 16,-2 1 0-16,-3-2 1 0,1 3 0 16,-2 0 0-16,1 0 0 0,1 1 1 15,1 1-1-15,0 0-1 0,1-2 1 16,1 0-1-16,2-1-1 0,-2-1 1 16,2-2-1-16,-1 0 0 0,1-1 0 15,-3 0-1-15,-2 0 2 0,-1-1-1 0,-1-1 1 16,-2 0 1-16,-1 0-1 0,-3-3 0 15,4 2 0-15,-5-2 0 0,1 2 2 16,-2 0 0-16,-2 1-1 0,-2 1 1 16,-4-1 0-16,0 0 1 0,2 2 0 15,1-3-2-15,-3 0 1 0,0 2-1 16,-2 0 1-16,-1 2-1 0,-2 0 0 16,-1-2 0-16,-5 0 0 0,1 0-1 15,3-2 1-15,-1-1 0 0,5 0 0 16,-4-1 1-16,0 0-1 0,0-1 1 0,0 3 1 15,0-2 0-15,0 2 0 0,-1 0 0 16,3 1-1-16,2 3 2 0,3 0-1 16,-2-1 0-16,2 2 1 0,-2 0-1 15,0 1-1-15,-1-4 1 0,-3 2 0 16,-3-1-1-16,3 0 0 0,-1-1-1 16,1-2 1-16,3-1 0 0,-4 2-1 0,0-2 1 15,0 0 0-15,1 3 0 0,-2-3 1 16,-1 2 0-16,0-1 0 0,3-2 0 15,1 3 1-15,3 1-1 0,-3-1-1 16,2 3 0-16,-2-2-1 0,1 3 1 16,0 0-1-16,-3-2 1 0,-2-2 0 15,4 0 0-15,1 0 0 0,3 0 1 16,-2 0-1-16,2 1 0 0,1 3-1 16,-4 1 1-16,3-2 0 0,-3 0-1 0,-3 0 1 15,-1-1 1-15,0-1 3 0,0 0 0 16,4-1 0-16,-7 1 0 0,-1-1 1 15,1 3-1-15,-1-1-2 0,1 0-2 16,-2-1 0-16,0-1-1 0,1-2 0 16,2 4 0-16,-1-2 0 0,0 3 1 15,0 0 0-15,-2 3 0 0,-7 3 1 16,-4 0-1-16,-2-1 1 0,-6-1 0 0,-4 0-1 16,-6 0 1-16,-2-3-1 0,-1 1 0 15,-3-2 0-15,0 2 0 0,-4-1 2 16,-1 0 0-16,0 0 1 0,0-2-1 15,1 0 0-15,0 1 0 0,0-1-1 16,1 1-1-16,2-1 0 0,-2-1-2 16,1 2 0-16,0 1 0 0,-1-2-3 15,-2 0-6-15,1 0-6 0,-2 0-13 16,-2 1-3-16,-4-3-80 0,-7-1-82 0,0-3-191 16</inkml:trace>
  <inkml:trace contextRef="#ctx0" brushRef="#br0" timeOffset="99654.38">19219 4711 186 0,'-2'0'40'0,"0"1"0"0,1-1-30 16,1 1-1-16,0-1 2 0,1 0 5 16,-1 2 6-16,2 1 5 0,-1-2 3 15,1 1 2-15,0 0-3 0,-1 1-3 16,1 0-6-16,2-1-5 0,-1 0-3 15,1 0-3-15,3-1 0 0,3 1 2 0,6-2 3 16,9 0 3-16,7 0 3 0,10 0 0 16,6-1 0-16,9-1-2 0,5 2-4 15,7-1-3-15,-1-1-3 0,8 1-4 16,4-1-5-16,1-1-5 0,-3 2-5 16,0-1-4-16,-6 1-6 0,-4 0-12 15,-8-2-17-15,-11 0-47 0,-5-1-63 16,-6-3-146-16</inkml:trace>
  <inkml:trace contextRef="#ctx0" brushRef="#br0" timeOffset="119069.31">19368 7063 279 0,'1'1'71'0,"2"-1"0"0,1-1-39 16,0 1-10-16,0 1-7 0,2-2-4 0,0 2-5 15,2-1-2-15,0 0-2 0,-1 1-1 16,2 1 0-16,0 0 0 0,0-2-1 15,5 0 2-15,1 1 1 0,3 0 3 16,0-2 4-16,5 0 4 0,4-1 3 16,3-2 3-16,0 2 0 0,2-2 1 15,3-4-2-15,2-1-3 0,1 2-4 16,1-2-3-16,2 1-2 0,5 2-2 16,5 0-2-16,2 4-1 0,3 2-1 0,7-1 1 15,0 1-1-15,1-1 0 0,0 2-1 16,4 1 1-16,0 1 0 0,2 2 0 15,3-1 0-15,2 0 1 0,3 1-1 16,-1-1 1-16,-1-1 0 0,-1 1-1 16,-1-1 0-16,1-1 0 0,-1 0 0 15,0 2 1-15,-1-2-1 0,0 1-1 16,0-2 1-16,0 0 0 0,-1 2 1 0,-2 0 0 16,0 3 1-16,-2 1 0 0,0 0 1 15,-2 0 0-15,0 3 0 0,-3 2 0 16,0 2-1-16,0 0 0 0,-3-2-1 15,0-3 0-15,1 1 0 0,-1-3-1 16,0-1 0-16,-2-3 0 0,-3 0 0 16,-2-1 0-16,0-2 0 0,-5 1 2 15,4-3 0-15,-1 0 1 0,2 1 1 16,-1 0-1-16,2-2 2 0,0 6-1 0,-2-3 0 16,0 2 0-16,0-1 0 0,0-1-1 15,4-2 0-15,1 1-1 0,0-2 0 16,4 1-1-16,-1 1-1 0,2 0 0 15,-2 1 0-15,-1-1-1 0,-1-1 1 16,4-2-1-16,-5-1 1 0,-1-4 0 16,1 0-1-16,-1-1 1 0,1 0 0 15,-2 1-1-15,-2-2 0 0,3 1 1 0,-1 1-1 16,2 4-1-16,3-2 1 0,0 4 0 16,0 0 0-16,4 5 0 0,-2-2 1 15,0 2 0-15,2 1 0 0,-2 2-1 16,1-4 2-16,-2 4 0 0,-2-2 0 15,1 2 1-15,0-1 0 0,-3-3 0 16,1 1 0-16,3-4 0 0,-2-1-1 0,1-1 0 16,-3-2-1-16,-4-2 1 0,3 0 0 15,-2-4 2-15,-5 0 3 0,4-1 0 16,1 2 0-16,2 0 0 0,-1 3 1 16,-1 0-2-16,-1 5-1 0,2 0-1 15,0 0 0-15,-2 0 1 0,-3 1 0 16,4-1 1-16,2 0 1 0,-3-2 3 15,0 1-1-15,-3 1 0 0,1-4-2 16,1-1 1-16,0-2-1 0,-1-2-3 16,3-1-1-16,5-2-2 0,2 0-1 0,3-1-2 15,-2 3-1-15,0 0 0 0,-1 2 0 16,0 2-1-16,-2 2 1 0,-3 0 0 16,3 0 0-16,-5 3 1 0,-2 3 1 15,-5 1-2-15,-3 1-4 0,-7 1-4 16,-6 1-5-16,-7 2-9 0,-4-4-8 15,-3-1-12-15,-2-1-5 0,-4-1-10 0,-1-3-71 16,-3-2-80-16,-2-3-183 0</inkml:trace>
  <inkml:trace contextRef="#ctx0" brushRef="#br0" timeOffset="129994.08">19225 7247 175 0,'2'-3'48'0,"0"1"5"0,-1-3-22 15,-1 3-6-15,1 0-1 0,-1 1 0 16,0 1-3-16,1-1-6 0,-1 1-4 15,0 0-2-15,0 0-1 0,0 0 1 16,0 0 0-16,0-1 0 0,-1 3 0 16,1-3 1-16,-1 0-1 0,0 0-2 15,-2-2-3-15,1 1 1 0,0 1-1 16,-1 0 2-16,1-1 1 0,-2 0 1 0,2 3 2 16,0-2 0-16,0 0-1 0,-2 1-1 15,0-3-2-15,0 3-1 0,-3 2-2 16,-2-4 0-16,-4 4-2 0,-4-1 0 15,-3 0 0-15,1 0 0 0,-2-1 0 16,-4 1-1-16,-4-1 1 0,-2 0 0 0,3 0-1 16,1 1 1-16,-2 1 1 15,-3 0 0-15,2-1 2 0,4 3 0 0,3-1 1 16,0 0-1-16,0 2 2 0,2-1 0 16,5 2 0-16,3 0-1 0,2 2 0 15,2 1 0-15,1-2 1 0,2 0 0 16,0-1-2-16,1 0 1 0,0 4-1 15,1-5 0-15,1 1 0 0,0 2 0 16,1 1 1-16,0 2 0 0,2 5 0 16,-1-3 0-16,1 3-1 0,1 3 0 0,-1-2-2 15,0 3 0-15,-1 1-1 0,-1 1 0 16,1 2 0-16,-3 2-1 0,0 1 1 16,-2 4-1-16,2 1 1 0,-2 1 0 15,-2 1-1-15,0 1 1 0,1 0-1 16,1 1 1-16,1-2-1 0,1-1 2 15,1-2 0-15,3-1 0 0,0 0 1 0,1 0 0 16,-2 2 0-16,1 2-1 0,-3-1 1 16,1 3-2-16,-5 0 0 0,-4-1 0 15,-1-1-1-15,-1 0 1 0,0 3 0 16,1-2-1-16,-2 0 1 0,3-1 0 16,4 1 0-16,0-1 0 0,2-2-1 15,0-1 1-15,1 0 0 0,2 0 0 16,1-3 0-16,0 0 0 0,1 2-1 15,0-3 1-15,1 0 0 0,1-1 0 16,-1-2 0-16,1-1-1 0,0-2 1 0,2-2-1 16,-2-2 0-16,0 1 0 0,0-3 0 15,-1 0 0-15,2 0 0 0,-2-4 0 16,0-2 1-16,0-1-1 0,0-4 0 16,0 0 0-16,-1-3 0 0,1 0 1 15,0 1-2-15,-1-2 1 0,1-1 1 16,-1 2 0-16,1 0 0 0,-1-1 2 0,1 0 1 15,1 0 1-15,-2-1 0 0,1 2 0 16,1-2-1-16,-1-2 0 0,1 1 0 16,3-1-2-16,0-1 0 0,2 0-1 15,-1-1 1-15,2 2 0 0,1 0-1 16,-2-3 1-16,-1 3-1 0,-1-1-1 16,0 1 0-16,-1 1 0 0,-2-1 0 15,1 2 0-15,0 0 0 0,-1 1 0 0,-2 0-1 16,1-1 1-16,0 0-1 0,-1-1 0 15,1 2 0-15,1-1 0 0,-1-2 1 16,3 2-1-16,-1 0 1 0,0 1 0 16,1-2 0-16,-1 1 0 0,0-1 0 15,0 2 0-15,0-1 0 0,0 1 0 16,0 0 0-16,-1 0-1 0,1-1-1 16,-2 0 1-16,1 1 0 0,0-2 0 15,-2 2-1-15,2-2 1 0,-1 2-1 16,3-1 0-16,-1 2 0 0,0 0 0 0,3 1 1 15,0-1-1-15,2 0 1 0,1 1 0 16,1 0 2-16,-1-1-1 0,2-2 1 16,0-1 0-16,6 1 0 0,5-2 0 15,4 0 0-15,0 0-1 0,7 0 1 16,8 2-1-16,2 0 1 0,1 1-1 16,5 1-1-16,-3 1 0 0,1-2 0 15,-2 2-1-15,2-2-1 0,7-3 1 16,2 2 0-16,0 0 0 0,1 0 1 15,7 1 0-15,1 1 1 0,0-1 0 0,-8 2 0 16,0 1 1-16,-3 0 0 0,0-1-1 16,-2 3 0-16,-1-1 0 0,-3 2-1 15,-6 1 1-15,0-2-1 0,-5 1 0 16,-4-1 0-16,-4-1 0 0,-5 0 1 16,-4 0-1-16,-2 0 0 0,-4 0 0 0,-3-1-1 15,-3 1 1-15,-2 0-2 16,-2-2 0-16,-2 1-2 0,-1 1 0 0,-1-2 0 15,-2-1 1-15,-3 2 0 0,0 0 1 16,-3-2 2-16,-2-2 1 0,-2-2 0 16,-1 0 0-16,-3 0 0 0,-2-2-1 15,-3 0-1-15,-4-1-1 0,-3 3 1 16,-3 1 0-16,-6 0 0 0,0 1 1 16,-1 0 0-16,0-1 1 0,-1 2 0 0,-1-2 0 15,1 1 1-15,-2-2-1 0,-3 1 0 16,3 0 0-16,-2-1 0 0,-2-2 0 15,-2 3 0-15,-7-2-1 0,2 2-2 16,1-1 1-16,1 0 0 0,3 0-1 16,5 1 1-16,3 0-1 0,1-1 2 15,8 1 0-15,-1 2 1 0,-4-3 0 0,-3 1 0 16,-2 1 0-16,5 1 0 16,7 0 0-16,-5 0 0 0,2-2 0 0,3 2 0 15,5 0 0-15,0 1-1 0,2-1 1 16,1 1 0-16,6 0 0 0,3 0 0 15,3 1 1-15,3 0-2 0,1-1 1 16,1 0-1-16,0 0 1 0,1 0-1 16,-2 1 1-16,1 0-1 0,-1 1 1 15,-1-1 0-15,-1 0-1 0,-1-1-1 0,-2 1 0 16,-3 0-1-16,-1 1 0 0,-2-1 0 16,1 0 1-16,-1-2 0 0,3 1 1 15,0-1 1-15,4 1 2 0,2-3 0 16,3 2 1-16,1 0 1 0,-1 0 0 15,2 0 0-15,1 0 0 0,0 0-1 16,0 0-1-16,0 0-2 0,-1 0-1 0,0 0-1 16,-1 0-1-16,-1-1-1 15,-2 1 1-15,0-1 0 0,-2 1 1 0,1-2 1 16,-2-1 1-16,2 0 1 0,0 1 1 16,0-2 0-16,1-1 1 0,1 0-1 15,-1-1 0-15,1 1 1 0,-1-3 1 16,2 0 1-16,0-1 2 0,2-1 1 15,0-2 2-15,0-3 0 0,1-1 0 16,-2-5-2-16,2-5-1 0,0-3-2 0,-2-5-2 16,1-3-2-16,0-7 0 15,-1-2 1-15,0-1 0 0,1-3 4 0,-2-1 2 16,3-2-1-16,0 0 2 0,3 2 4 16,0-3 1-16,2-1 1 0,2 4-3 15,0 2 0-15,1 2 1 0,1 4-2 16,1-1-4-16,1 2-1 0,0 3-2 15,1-1-1-15,0 2-1 0,-2 2-1 16,-1-2 0-16,-3 4 0 0,-3 1-1 0,-1 1 0 16,-2 2-1-16,-5 1 1 0,0 1 1 15,-3 4-1-15,-1-1 0 0,2 3 1 16,-2 3 0-16,-1-1-1 0,1 0 1 16,3 1 0-16,1 2-1 0,1-1 1 15,1 1 0-15,3-2-1 0,1 0 0 16,1 3 0-16,0-2 0 0,1 2-1 15,-1 0 1-15,2 1 0 0,-3 3 0 16,1 1-1-16,-1-1 0 0,-1 1 0 0,1 0 0 16,-1-1-1-16,0 2 1 0,0 2 2 15,0-1-1-15,1 0 1 0,0 4-1 16,-2-1 1-16,2 3-1 0,-1 0-1 16,0 0-1-16,0 3-1 0,0 3-3 15,3-2 0-15,0 0-2 0,1 2 1 16,4 3-1-16,1-2 1 0,3 1 1 15,3 2 3-15,0-2 1 0,2 2 0 16,0 0 2-16,1 0 2 0,-2-1 0 0,2-2 2 16,2 2-1-16,8-3 1 0,6-1 0 15,2 0-1-15,10-2-1 0,4 1-1 16,5 2 0-16,5-1-1 0,-8 1 0 16,-5 1 0-16,-2 1 0 0,-5-2-1 0,-3-1 1 15,-4-2-1-15,-7 1 1 16,-3-2-1-16,-2-1 1 0,-4 2 1 15,-3 0 0-15,-7-1 0 0,-3 1-1 0,-6 1 0 16,-3 0-1-16,-4-1 0 0,-3 1-1 16,-3 0-1-16,-3-1 0 0,0 0 1 15,0 1 0-15,1-2 1 0,1 1 0 16,0-1 1-16,-3-1 0 0,-7 1 0 16,-3-1-1-16,-8-2-1 0,-10 2 0 15,-6 0-2-15,-10 0-1 0,2 3 1 16,4-2-1-16,-4 0 1 0,3 0 0 0,2 1 2 15,6-2 1-15,8-2 0 0,-1-1 0 16,2-1 1-16,5 1-1 0,8-1 1 16,8 1 0-16,4 2-1 0,4-1 1 15,8 2-2-15,1 0-3 0,1 2-2 16,2 2 0-16,4-1-1 0,-1 2 1 16,0 3 0-16,1-2-1 0,0 1 2 15,0 1 2-15,0-1 0 0,-1-1 0 16,-1-3-1-16,-1 2 1 0,0 0 2 0,-1 0 0 15,0-1 1-15,1 0 1 0,-1 3-1 16,0 2 1-16,2 2 0 0,-1 2 1 16,0 4-1-16,0 4 0 0,5 2 1 15,1 4-1-15,0 4 1 0,-1 2-1 16,1 4 1-16,-1 2-1 0,0 2 0 16,-4 8 0-16,0 0 0 0,-1 4 0 15,0 0 0-15,-2 3 0 0,1 3 0 0,-6 0 0 16,-1-4 1-16,-2 4-1 0,1 0 0 15,-3 1-1-15,0 2-3 0,0-1-4 16,2 2-2-16,0-1-1 0,3-4 0 16,-3-3-1-16,1-3 3 0,0-4 3 15,2-3 2-15,-1-7 4 0,3-3 1 16,0-3 1-16,0-3-1 0,2-4 1 16,2-4-1-16,-1-4-1 0,1-2 0 0,0-4-3 15,-1-2-1-15,2 0-4 0,0-4 0 16,-1 1-1-16,2-3 1 0,-1 2 1 15,2 1 1-15,-2 2 2 0,1-2 2 16,0 2 2-16,0 1 1 0,0 2-1 16,1-1-1-16,-1 1 0 0,0-1 0 15,0 2 0-15,-1-3 0 0,0-2-2 0,0 0 3 16,2-3 1-16,-2-1 1 16,0-1 2-16,0-1-1 0,0 1 1 0,0 1 1 15,0-2-2-15,0 1 0 0,-1-1-2 16,1 0-1-16,-1 0 0 0,2 1 0 15,-2 0-1-15,2-2 1 0,-1 4 0 16,0 0 0-16,2-1 0 0,0 0 0 16,2 0 1-16,4 2 2 0,4 1-1 15,2 1 1-15,4-2-1 0,8 4 1 16,6 1 0-16,8-1-2 0,1 2 0 16,0-2 0-16,14-4-1 0,5 0 1 0,10 2-2 15,5-5 0-15,1 1-1 0,4 0-1 16,17-1-1-16,-2 3 0 0,0-2 0 15,-5-1-1-15,-2 1-2 0,-1-2-1 16,-2-1-5-16,-19 2-8 0,-6-2-7 0,-4 2-15 16,-10 0-50-16,-5 1-62 0,-7 2-140 15</inkml:trace>
  <inkml:trace contextRef="#ctx0" brushRef="#br0" timeOffset="142598.32">20588 8008 170 0,'-7'-1'37'16,"-1"2"0"-16,1-4-25 0,2 3-5 15,2 0 4-15,0-1 4 0,2 1 4 16,0-1 4-16,2 0 2 0,1 0 3 15,2-1 1-15,0 0-1 0,4 2-4 16,2 0-4-16,1-1-1 0,1-1-2 16,2 0-2-16,1 2-1 0,2 1-1 15,1 0-1-15,2-2 1 0,1 1 0 16,4 1-2-16,2 2-2 0,2-3-3 16,0 0-2-16,2 1-1 0,-1 0-3 0,-1 2 0 15,-5 0-1-15,-3 2 1 0,-4-1 2 16,-4 1 2-16,-6-3 2 0,-2 0-1 15,-5-1 1-15,-5 0-1 0,-7-1-1 16,-3 1-4-16,-4 1-3 0,-4 1 0 16,-6-2 1-16,-3 1-1 0,-2 1 0 15,2-2 2-15,1-2 1 0,1 0 2 0,4 0 1 16,6 1 2-16,5-2 2 0,5 0 2 16,5-1 1-16,8 3 0 0,3-2 2 15,6 0-2-15,6-1-2 0,7-2-1 16,7 1-5-16,2 1-6 0,4-2-7 15,4 4-6-15,-1 2-5 0,0 4-5 16,-5-2-9-16,-5 1 42 0,-2 2-104 16,-7-3-70-16,-9-2-190 0</inkml:trace>
  <inkml:trace contextRef="#ctx0" brushRef="#br0" timeOffset="143567.94">22553 8099 188 0,'-3'1'48'16,"0"-1"3"-16,0 1-26 0,-3 1-5 16,0 0 0-16,-1-1-3 0,0 0 0 15,-3 0-1-15,-1 1 2 0,-1-2-1 16,1 0 0-16,1-3 3 0,2 6 2 16,2-3 1-16,1 1 2 0,3-1 0 15,2-1 2-15,2-2-2 0,5 2-3 16,2-3-3-16,4-1-2 0,6 0-2 0,6-1-3 15,6 1-3-15,5 2 0 16,6-2-1-16,3 3 1 0,2-1-3 0,0 3 0 16,0 0-2-16,-1-2-1 0,-1 2 0 15,-1-1-2-15,-3 2 1 0,-6-1-1 16,-4-1 0-16,-3 1 0 0,-5 2 0 16,-6-4 0-16,-6 2 0 0,-3-3-1 15,-1 2 0-15,-4 2-4 0,-2-4-1 0,-4 4-1 16,-5 1 1-16,-1 1 0 0,-6 1 0 15,-6-1 0-15,-6-1 2 0,-6 3 2 16,-3-2 0-16,-5 0-1 0,-6 2 1 16,-1-1-1-16,-3 2 2 0,2 0 0 15,4 0 0-15,5-2-1 0,7 0-2 16,8 0-1-16,7-3-1 0,9 0-1 0,7-2 1 16,4 0 1-16,7-3 3 15,6 1 4-15,6-1 2 0,7-1 2 0,6 1 1 16,5-1-1-16,6 0-1 0,3 3-2 15,3 1-1-15,1 0 0 0,-1 1 1 16,-2 1-2-16,-2 1 1 0,-4 0-1 16,-8-1 0-16,-9 3-1 0,-7-3 0 15,-7 0-2-15,-9-1 1 0,-10-1 0 16,-10-1 0-16,-6-2-2 0,-10-1-1 16,-8 0 1-16,-7 1-1 0,-2-1-4 15,-2-1-4-15,4 4-5 0,0-1-3 0,4 1-7 16,7 4-12-16,5-2-5 0,7 2-59 15,1 0-65-15,5 0-152 0</inkml:trace>
  <inkml:trace contextRef="#ctx0" brushRef="#br0" timeOffset="157221.01">26858 7950 213 0,'-1'1'60'0,"1"-2"5"16,0 2-10-16,0-1-27 0,0 0-4 16,0 1 0-16,0 0 0 0,0-1 1 15,0-1 0-15,0 2 0 0,1 1 0 16,-1-4-1-16,0 3-2 0,0-1-3 15,1 0-3-15,0 0-3 0,-1 1-3 16,-1-3-1-16,2 2 0 0,-1 0-2 0,2 1 1 16,-2-1-2-16,2 0 1 0,1 0-1 15,1 0 0-15,3 2-1 0,3-1 0 16,3 0 2-16,2 0-1 0,5 2 1 16,5-1 0-16,4 2 0 0,5-3 1 15,1 3-1-15,1 0-2 0,3-1 0 16,3 1 0-16,-2 0-2 0,1-2 0 15,-3 0-2-15,5-2 0 0,0 1-1 0,2 0-1 16,0 1-1-16,2 1 0 16,2 1 0-16,3 1-1 0,0 1 1 0,2 1-1 15,-2-3 1-15,2 2 1 0,1-3 0 16,2 0 0-16,-1 3 1 0,-4 0-1 16,2 0 1-16,-1 0 0 0,-3 1 0 15,-1-3 0-15,-2 2 1 0,-2-5-1 16,2 0 0-16,2-3 0 0,2 0 0 0,0-3 0 15,1 1-1-15,0 0 1 0,-1 0-1 16,2 0 0-16,-2 2 2 0,-2-2 0 16,3 8 1-16,3-1 0 0,1 0 0 15,-2 4 1-15,3 0-1 0,0 6-1 16,4 3 0-16,1-3-2 0,-3 0 0 16,1-1-1-16,4 1-1 0,-6-1 1 15,-4-3-1-15,-6-1 0 0,-9-2 1 16,-6 2 0-16,-8-1 0 0,-8-3-1 0,-6-1-5 15,-3-1-9-15,-6 0-7 0,-4-2-8 16,-5-2-9-16,-5 0 83 0,-1-1-155 16,-7-5-82-16,-3 1-222 0</inkml:trace>
  <inkml:trace contextRef="#ctx0" brushRef="#br0" timeOffset="172945.54">26438 9008 235 0,'-4'1'61'0,"2"-2"4"0,5 2-28 0,1-2-17 15,-1 1-4-15,-1-1-1 0,0 0-4 16,0 1-3-16,1 0-2 0,-2 0 0 16,0 1 2-16,0-1 1 0,0-1 2 15,2 3 0-15,1-1 2 0,1-1 1 16,3 1 2-16,3 0 0 0,4 0 2 16,6-1 1-16,4-1 0 0,7 1 1 15,5 0-3-15,7-1-3 0,2-1-2 16,7 0-3-16,1 0-3 0,5-2-2 15,4 1-2-15,-3 1-1 0,3 0 0 0,1 2 0 16,0-3 0-16,-1 0-1 0,0 0 1 16,-1 1 1-16,6-3 0 0,-2 0 1 15,4-2 1-15,1 1 0 0,2 3 0 16,0 0 0-16,1-1-2 0,2 0 0 16,0 1-1-16,-4 0 0 0,1 1 0 0,3-1 0 15,2 3-1-15,-2 2 1 0,0-1-1 16,3 0 1-16,-1 2-1 0,1 0 1 15,-2 0-1-15,2 0 0 0,2 0 0 16,-2 1 0-16,1 0 0 0,2-2-1 16,2 0 1-16,0 0-1 0,-2-1 0 15,-4-1 1-15,-1-1 1 0,-2 0 0 16,-6 2 1-16,-4-1 1 0,-8 0 0 16,-8-2 0-16,-6 1 0 0,-8-1-1 0,-5 0-1 15,-7-2-7-15,-7 2-5 0,-7 0-8 16,-4 1-7-16,-3 0-10 0,-6 0 96 15,-4 0-169-15,-4 2-85 0,-2 1-238 16</inkml:trace>
  <inkml:trace contextRef="#ctx0" brushRef="#br0" timeOffset="192960.61">19793 12205 423 0,'-1'17'107'0,"3"-6"3"15,6 4-59-15,1-2-16 0,2 0-11 0,4-1-12 16,-2-2-10-16,2-2-7 0,2 0-5 16,-1-3-5-16,2-2-2 0,0-1-4 15,2-3 3-15,4-2 1 0,3-3 2 16,4 0-1-16,4-1 1 0,3 0 3 15,3-2 2-15,3 1 1 0,-1 1 0 16,-3 3 2-16,-2 1-4 0,-1-1-15 16,-3 4-56-16,-4 5-64 0,-2 2-157 0</inkml:trace>
  <inkml:trace contextRef="#ctx0" brushRef="#br0" timeOffset="193206.46">19735 13088 440 0,'39'0'95'0,"4"-6"-6"0,9 3-71 0,9-1-62 16,8 0-51-16,10-1-74 0,0-1-165 16</inkml:trace>
  <inkml:trace contextRef="#ctx0" brushRef="#br0" timeOffset="197077.86">26469 12839 276 0,'-7'6'67'0,"-2"0"0"16,1-1-34-16,1 1-19 0,-2 0-14 0,1-1-12 16,0 2-13-16,2-1-10 0,0 1-4 15,2-4 0-15,1 0 1 0,1 1 13 16,0-1 21-16,2-2 21 0,-1 0 17 15,1-1 12-15,1 0 7 0,1 1 3 16,-2-1-3-16,0 0-8 0,1 0-10 16,0 0-8-16,0 0-9 0,-1 0-5 15,0-1-6-15,1 3-3 0,0 1-2 16,-1-1-2-16,0 1 0 0,1 1 1 16,-1 4-1-16,1-1 1 0,-1-1 0 0,2 3 0 15,-1 3 0-15,3 3 0 0,-1 4-1 16,0 1 1-16,2 6-1 0,-1 7 0 15,-2 0-7-15,-1 3-9 0,-3 2-16 16,-1 2-62-16,-1-3-72 0,-1-3-176 16</inkml:trace>
  <inkml:trace contextRef="#ctx0" brushRef="#br0" timeOffset="199259.39">25661 11413 224 0,'0'-1'50'0,"0"-1"-1"0,-2 4-37 0,-1-2-17 16,1 0-15-16,-1 1-10 0,0-2-1 16,-1 3 0-16,1-1 3 0,1 0 8 15,0-1 16-15,1 1 19 0,1 0 15 16,0 0 7-16,-2-1 5 0,2-1 2 15,0 2-1-15,0 1-7 0,-1 1-7 0,0-1-8 16,-1 0-5-16,1 4-5 0,0-1-4 16,-1 0-2-16,-1-1-3 0,2 0-1 15,0 1 0-15,1-3 1 0,-1-1 1 16,1 1 3-16,0-2 3 0,1 0 3 16,0 0 2-16,-1-1 3 0,0 1 0 15,0 1 1-15,0-2-2 0,1 0-1 16,-1 1-3-16,0 1-1 0,0-1-2 15,0 0-1-15,0-2-2 0,-1 1-1 0,1 0-1 16,0-4 1-16,0 0 0 0,1-2 1 16,2 1 3-16,-2-2 0 0,2-2 2 15,0 0 1-15,0 0-2 0,2-1 0 16,1-2-1-16,0-2-2 0,2-3-1 16,2 0-2-16,2-4-1 0,3-5-1 15,1-2 0-15,1-1-1 0,1 2-1 0,1-5 0 16,-1 0 1-16,-1 1-1 0,-1 2 1 15,-1-2-1-15,-1 1 1 0,-2 2 2 16,0 2 3-16,-3 3 4 0,-1 0 2 16,-1 4 2-16,-2 2 0 0,-1 2 0 15,0 1-2-15,0 1-3 0,-1 1-4 16,0 1-3-16,-1 3-1 0,1-1 0 16,-1 3-1-16,-1 2 0 0,0 3 0 15,0 0 0-15,-1 0-1 0,0 1 0 16,0 4-1-16,1-3-2 0,-1-2 0 15,-1 1-1-15,2 2-1 0,-1-1-1 0,0 0-3 16,0 0-4-16,0 0-7 0,0 0-9 16,0 0 9-16,0-3-102 0,0-6-93 15,0-7-226-15</inkml:trace>
  <inkml:trace contextRef="#ctx0" brushRef="#br0" timeOffset="209623.69">24071 14678 210 0,'8'2'57'16,"-1"-1"0"-16,-2 0-9 0,-1 0-41 0,-1-1-13 16,0 0-7-16,-2 0-4 0,-1-1 0 15,1 2 4-15,-1-2 10 16,0 0 13-16,0 2 17 0,0 0 12 0,0-1 11 15,0 1 6-15,0-1 4 0,1 1 0 16,-1 0-2-16,1 0-3 0,0-1-3 16,-1 0-4-16,1-1-5 0,0 1-6 15,-1-1-6-15,0 0-6 0,0 1-7 0,-1-2-4 16,1 3-5-16,-2 0-4 0,0 2-1 16,-3 3-2-16,-1 2-1 0,-3 5 0 15,-2 2-1-15,-1 5 1 0,-1 4-1 16,-2 4 1-16,1 10-4 0,1 0-4 15,2 6-7-15,2 3-7 0,2 0-3 16,4 3-6-16,5-5-1 0,2-5 1 16,5-5 3-16,4-7 7 0,6-5 10 0,0-5 9 15,6-9 10-15,1-7 5 0,3-6 6 16,4-8 5-16,0-6 2 0,0-7 0 16,1-9-5-16,-3-4-5 0,-4-3-3 15,-2-3-4-15,-6-3-4 0,-4 1-2 16,-5 1-1-16,-6 1 0 0,-5 0 0 15,-4 3 1-15,-7-1 0 0,-3 3-1 16,-3 3-2-16,-3 6-3 0,-2 7 0 16,-3 7-2-16,-2 11-5 0,0 10-8 15,-2 10-16-15,0 7-11 0,-1 6-10 16,1 3-88-16,6 4-100 0,4-1-224 0</inkml:trace>
  <inkml:trace contextRef="#ctx0" brushRef="#br0" timeOffset="210132.53">25730 14921 366 0,'-5'3'98'0,"-2"-1"3"16,-1-2-40-16,-3 1-25 0,-3 2-9 15,0-1-8-15,-3 0-7 0,-1 0-5 16,-3 0-4-16,-3 3-1 0,0 3-3 0,-1 0 1 16,0 1-1-16,1 3 2 0,2 0 1 15,2 1 1-15,6 0 2 0,3-3 2 16,5 1 3-16,5 1 5 0,3-3 2 16,5 1 0-16,4 0 0 0,7-1-1 15,2 0 0-15,4 1-3 0,1-1-4 16,2 1-4-16,1 0-2 0,-2-1 0 15,-3 0-3-15,-2 1 0 0,-4-1-1 0,-5 1 0 16,-5 1 0-16,-7 0 0 0,-7 3-4 16,-5 1-6-16,-7 3-7 0,-9 0-5 15,-5 1-5-15,-4 1-8 0,-2 0-8 16,-1-2-9-16,0-2 181 0,3-2-236 16,4-2-94-16,0-6-283 0</inkml:trace>
  <inkml:trace contextRef="#ctx0" brushRef="#br0" timeOffset="210410.5">25984 14667 548 0,'11'-9'137'0,"-1"3"3"0,-5 1-70 16,0 2-27-16,-2 1-17 0,-2 5-11 15,-2 2-8-15,-3 7-3 0,-2 4-2 16,-1 9-3-16,0 3 1 0,-1 9 3 16,-1 5 2-16,2 5 0 0,0 4 0 15,3 1 0-15,-1 1-3 0,0 2-6 16,-1-4-3-16,1-2-26 0,1-4-15 16,-3-2-11-16,1-4 47 0,0-2-133 15,3-5-96-15,-1-5-226 0</inkml:trace>
  <inkml:trace contextRef="#ctx0" brushRef="#br0" timeOffset="211500.3">25838 15129 357 0,'-2'-7'93'0,"2"2"2"0,1 3-47 0,4-1-10 15,0 2-5-15,4 0-3 0,3 0 1 16,4 1 0-16,3 0 0 0,2-2 2 15,4-1-1-15,2-1 0 0,2 1-5 16,0 0-5-16,0 0-2 0,-1-3-1 16,1 2-2-16,-5-1 0 0,-2 2 0 15,-5-2 1-15,-4 1 2 0,-2 1 2 16,-3 1 0-16,-5 1 1 0,0 1-3 0,-6 0-1 16,-1 1-3-16,-4 2-5 0,-4 1-6 15,-1 4-8-15,-3 4-5 0,-4 5-5 16,0 5-8-16,1 3-7 0,1 2-4 15,2 3-3-15,2-2 1 0,5-2 0 16,2-4 2-16,5-3 5 0,3-6 6 16,4-4 7-16,4-5 7 0,3-5 4 15,2-3 4-15,0-5 5 0,1-5 3 16,0-3 1-16,0-2 2 0,-2-2 1 16,-3 0 2-16,-1-1 2 0,0 2 1 0,0 5 0 15,-4 1-1-15,0 1-3 0,-2 3-4 16,0 3-5-16,-2 7-4 0,1 7-6 15,-2 3-3-15,0 6-6 0,1 5-5 16,1 5-1-16,1 1-4 0,3-2-5 16,-1-2-4-16,4-5 0 0,2-2 3 15,2-8 5-15,2-1 3 0,2-6 5 16,1-3 7-16,2-5 8 0,0-1 7 16,-1-4 6-16,2-4 4 0,-2-2 4 0,-2-3 3 15,1-2 3-15,-3-2 3 0,0-4 0 16,-2 1-1-16,-1-5 0 0,0 0 1 15,-3-2-2-15,0-2-3 0,-1-2-2 16,0-1-3-16,-2-1-5 0,0 4-4 16,-1 3-3-16,-1 5-3 0,-1 10 0 15,-1 3-4-15,0 9-2 0,-2 4 1 16,-1 9 1-16,-2 6-1 0,-1 7-2 0,-3 7-4 16,-1 9-3-16,-2 8-5 0,1 7-7 15,0 3-12-15,0 0-11 0,2 5-4 16,3-2-2-16,3-6 4 0,3-7 6 15,5-2 4-15,1-6 11 0,6-8 13 16,3-8 7-16,3-7 10 0,0-9 2 0,3-5 5 16,0-8 4-16,0-8 3 15,1-5 3-15,-1-8 2 0,0-3-2 0,0-2 1 16,-2-4-1-16,-3 1 2 0,-1-3 3 16,-4 0 0-16,-1-2 0 0,-2-2 0 15,-3 2-1-15,0 2-2 0,-3 2-4 16,-1 7-6-16,-1 6-4 0,0 7-4 15,-2 8-1-15,-1 7-1 0,-4 8-2 16,0 9 0-16,-2 7 0 0,1 7-2 16,-3 9 0-16,0 7-4 0,-1 1-2 15,5 4-2-15,2-3 0 0,2-2 0 16,4-3 1-16,2-6 1 0,4-7 2 0,2-4 3 16,4-3 3-16,2-5 2 0,3-4 2 15,-1-6 2-15,3-3 1 0,1-4 2 16,2-3 1-16,-1-5 0 0,1-4-1 15,-2-1-1-15,-2-4-3 0,0-2 0 16,-3 0-3-16,-4 0 0 0,-2 2-1 0,-4 1-1 16,-2 4-2-16,-1 5-2 0,-3 5-3 15,-1 5-3-15,0 5-3 0,1 7 0 16,1 2 1-16,-1 4 2 0,1 2 3 16,1 2 1-16,1 2 5 0,1-1 2 15,1 0 1-15,1-2-1 0,-2 0 0 16,0-2-2-16,-1-3 3 0,-2-2 0 15,0 1 1-15,-5-4 1 0,-2-2 2 16,-4 2-2-16,-3-1 2 0,-2-1-3 0,-6-2-1 16,-4-3-4-16,-5-2-5 0,-2-2-17 15,-2-4-13-15,-4-4-13 0,-5-1-10 16,-1 0-84-16,-4 0-96 0,-3 4-209 16</inkml:trace>
  <inkml:trace contextRef="#ctx0" brushRef="#br0" timeOffset="211842.96">24359 15721 365 0,'-6'8'115'0,"7"-1"8"16,6-3-8-16,5 0-44 0,7-3-11 15,8 0-10-15,9 0-10 0,7 0-7 16,12 0-7-16,8 1-6 0,11 0-8 16,12 4-5-16,10 3-1 0,12-2-1 15,13 5-4-15,9 6-2 0,12 3 0 0,6 6-1 16,4 0 1-16,4 2-2 15,4 2 0-15,-2-1 0 0,1-4-5 0,-4-3-5 16,-4-4-11-16,-6-1-22 0,-5-5-102 16,-7-10-115-16,-9-6-270 0</inkml:trace>
  <inkml:trace contextRef="#ctx0" brushRef="#br0" timeOffset="-162572.05">1784 11857 354 0,'2'-4'104'0,"0"2"11"16,-3 2-41-16,0 0-11 0,-1 1-5 15,-3 0-5-15,1 1-7 0,-2 0-9 16,0 2-7-16,0 1-3 0,1 0-2 15,-1 2-1-15,2 2-5 0,1 4-4 16,2 7-3-16,1 4-3 0,1 3-3 16,0 6-2-16,2 5-2 0,1 5-1 15,3 2-1-15,0-1-3 0,-1 0-4 16,3 0-4-16,-1-6-6 0,-1 0-6 0,0-6-17 16,-1-3-12-16,0-5-11 0,-2-6 90 15,1-2-170-15,-2-6-101 0,-2-10-258 16</inkml:trace>
  <inkml:trace contextRef="#ctx0" brushRef="#br0" timeOffset="-162177.89">1979 12072 360 0,'-1'-1'96'15,"2"0"5"-15,0 4-47 0,0 2-10 16,-1 2-2-16,0 5-3 0,-1 4-7 15,1 5-7-15,-2 3-4 0,0 2-6 16,0 2-5-16,1 1-3 0,1-1-5 0,1 0-6 16,1-3-4-16,1-3-3 0,1-1-1 15,0-2 0-15,1-2-1 0,-2-5 2 16,0-3 3-16,0-3 5 0,-2-1 2 16,-2-6 3-16,1-6 2 0,-4-2 1 15,2-4 1-15,-2-3 3 0,-1-7 1 16,0-4 3-16,-1-2 2 0,1-6 3 15,-2-3 2-15,2 0 2 0,0-5 0 16,2 5 0-16,1 2 0 0,2 2-1 0,2 5-2 16,1 5-3-16,3 2-3 15,3 9-1-15,1 1-2 0,2 2-3 0,2 5-2 16,1 2-2-16,5 2-1 0,1-1-1 16,2 0 0-16,1 0-4 0,1 1-4 15,2-3-5-15,1 0-6 0,-1 0-12 16,-1-3-16-16,-1 4-14 0,-2-1-3 15,-5 0-82-15,-4 3-92 0,-6-1-207 16</inkml:trace>
  <inkml:trace contextRef="#ctx0" brushRef="#br0" timeOffset="-161989.2">1998 12116 417 0,'-1'13'115'0,"5"1"5"0,2-2-60 16,3-1-9-16,3-2 0 0,3-1-6 16,2-5-12-16,2-3-10 0,2-1-7 15,2-3-4-15,1-4-7 0,2-1-17 16,2-3-20-16,1-2-13 0,0 0-91 16,1-4-104-16,-3 1-243 0</inkml:trace>
  <inkml:trace contextRef="#ctx0" brushRef="#br0" timeOffset="-160529.33">3528 11950 299 0,'0'0'90'0,"0"-2"7"16,0 4-30-16,0-2-8 0,0-2-6 15,-1 4-6-15,1-2-6 0,0 0-8 16,0 1-5-16,0-1-6 0,0 1-4 16,2 3-5-16,0 3-2 0,0 3-3 15,0 4-2-15,2 3-1 0,-1 5-1 16,1 5-1-16,0 1-1 0,-2 3-5 15,0 2-7-15,-1-1-8 0,-1-1-6 0,-1 0-8 16,0-4-6-16,-1-3-7 0,1-3-7 16,-2-4-8-16,1-7-51 0,1 0-68 15,1-4-155-15</inkml:trace>
  <inkml:trace contextRef="#ctx0" brushRef="#br0" timeOffset="-160225.84">3462 11950 400 0,'-3'-9'107'0,"3"5"3"0,1 2-57 16,3 4-5-16,2 3-3 0,0-1-6 15,5 3-7-15,2 0-5 0,4 3-3 16,0 0-2-16,3 1-7 0,3 1-4 16,1 1-6-16,-1-1-1 0,2 2-3 15,2-1 0-15,-1 1 0 0,-1 0-1 0,-3 2 0 16,-2-1-2-16,-5 3 1 15,-5 2 0-15,-7 1-1 0,-5 0-2 0,-7 0-3 16,-6-1-6-16,-4 3-6 0,-4-2-5 16,-3-1-5-16,-1-2-5 0,-1 0-2 15,0-2-2-15,0-2-1 0,3-3 0 16,1-3-2-16,2-2-4 0,4-3-9 16,2-2-41-16,5-1-54 0,5-2-124 0</inkml:trace>
  <inkml:trace contextRef="#ctx0" brushRef="#br0" timeOffset="-158971.31">3989 12073 273 0,'-1'-1'70'0,"-1"-1"1"0,0 1-38 16,-2 0-13-16,2 2-5 0,-1 0-6 15,1-1-4-15,-1 2-3 0,2 0-1 16,0 1-1-16,1 0 3 0,0-2 1 16,2 2 3-16,-1 2 1 0,3-1 2 15,0 2 3-15,1 0 0 0,1 0 1 16,2 0 0-16,1 1-1 0,2-2 0 15,-2-2-1-15,2 1 0 0,0-2 0 0,1-2 3 16,0 0 2-16,-2-3 0 0,-2-1 1 16,1 1 1-16,-3-1 0 0,-1-1-1 15,-2 2-2-15,-1-1-3 0,-2-1-1 16,-1 2-1-16,-3-5-2 0,-2 2-1 16,0-2-2-16,-3-1-3 0,-2-1-1 15,-2 0-1-15,1-1-2 0,-1 3 0 16,-1-1-1-16,2 1-2 0,1 3 0 0,3 5 1 15,0 3-1-15,0 4 1 0,4 3 0 16,-1 5 0-16,3 5 1 0,1 4 0 16,2 3 1-16,3 1-1 0,0 2-1 15,4 0-3-15,0-1-1 0,3-1-4 16,1-5-4-16,2-2-6 0,0-5-6 16,1-3-8-16,2-2-7 0,0-5-67 15,1-3-75-15,0-2-172 0</inkml:trace>
  <inkml:trace contextRef="#ctx0" brushRef="#br0" timeOffset="-158728.14">4410 12079 357 0,'-7'-1'103'0,"-3"1"3"15,-2 0-27-15,-3 1-30 0,-3 2-12 0,0 4-5 16,-2 0-7-16,1 4-7 0,2 2-4 15,2 7-3-15,2 0-3 0,5 4-2 16,1-1-3-16,4 0-3 0,4 1 0 16,3-1-2-16,3-3-3 0,4 0-3 15,3-4-4-15,4-1-6 0,1 1-6 16,4-3-8-16,3-4-11 0,0-3-14 16,2-1-56-16,0-3-73 0,1-3-162 15</inkml:trace>
  <inkml:trace contextRef="#ctx0" brushRef="#br0" timeOffset="-158151.46">5551 11940 267 0,'3'-1'82'16,"-2"3"5"-16,1 1-19 0,0 1-15 16,-1 2-4-16,1 2-3 0,0 3-8 15,1 4-6-15,-1 5-5 0,0 2-7 16,0 4-6-16,3 3-4 0,-3 4-4 15,1 0-1-15,0 1-7 0,1 1-10 16,-1 1-13-16,-1-3-15 0,-1-2 116 0,0-2-191 16,0 0-100-16,2-5-256 0</inkml:trace>
  <inkml:trace contextRef="#ctx0" brushRef="#br0" timeOffset="-157772.35">5498 12119 388 0,'1'-24'103'16,"4"1"7"-16,3 2-52 0,1 3-8 0,3 1-2 15,2 3-7-15,1 1-9 0,4 1-6 16,2 1-5-16,2 3-8 0,1 2-5 16,2 4-3-16,2 0 0 0,0 7-3 15,0-1-4-15,-2 5-5 0,-2 1-5 16,-2 3-3-16,-6 1-2 0,-5 0-4 15,-5 1 1-15,-8 0 2 0,-3 0 1 0,-7 1 4 16,-6-2 0-16,-5-1-1 16,-2-1 2-16,-3-3 0 0,-2-4 1 0,2 0 3 15,0-4 2-15,4-2 4 0,3-3 5 16,4 2 3-16,3-1 2 0,4 2 2 16,4 0 0-16,5 0 2 0,6 2 3 15,2 4 1-15,4 2-1 0,6 1 0 16,1 5-2-16,3 1 2 0,3 5-2 15,1 2-3-15,2 0-3 0,1 2-2 16,1 0-16-16,-1-2-12 0,-2 0-10 0,0-4-21 16,0-3-70-16,-1-3-90 0,-1-5-190 15</inkml:trace>
  <inkml:trace contextRef="#ctx0" brushRef="#br0" timeOffset="-157301.45">6155 12000 388 0,'-3'-3'100'16,"-1"6"3"-16,2 7-47 16,0 5-19-16,0 5-11 0,0 4-8 0,-1 7-6 15,2 3-4-15,1 0-3 0,-1-2-5 16,1 2-4-16,1-2-5 0,0-2-3 16,1-3-5-16,-1-5-4 0,1-3-1 15,0-5 2-15,0-2 1 0,0-4 3 0,0-5 9 16,-1-2 7-16,0-5 6 0,-1-4 4 15,0-4 3-15,0-6 3 0,-1-6 4 16,0-4 2-16,-2-8 2 0,0-3 3 16,0-2 3-16,2-3 1 0,1 2 1 15,1 3 1-15,1 5-4 0,3 6-5 16,3 6-6-16,0 7-3 0,1 4-4 16,0 7-4-16,0 3-3 0,1 2-4 15,0 2-2-15,1 4-1 0,-1 1-2 16,-2 4-3-16,-1 3-4 0,0-2-5 15,-4 1-1-15,-3 1 0 0,-3 2 1 0,-4-4 2 16,-1 0 4-16,0-2 4 0,-2-1 5 16,0-1 4-16,0-4 2 0,2 0 2 15,2 0 1-15,1-2 0 0,2 3 0 16,3 2 0-16,2 2 2 0,3 4-1 0,1 1-1 16,5 4-1-16,2 0 0 0,2 0-1 15,1 1-1-15,3-2-2 0,1 0-4 16,1-4-6-16,1-2-9 0,0-1-8 15,1-3-14-15,0-4-15 0,1-2-78 16,0-2-92-16,2-3-205 0</inkml:trace>
  <inkml:trace contextRef="#ctx0" brushRef="#br0" timeOffset="-156561.83">7688 12022 386 0,'-4'-3'110'0,"3"1"7"0,1 1-41 16,0 1-19-16,0 1-8 16,0 2-10-16,0 2-7 0,0 3-9 0,-1 4-7 15,0 4-5-15,-2 6-3 0,0 4-3 16,-2 6-2-16,-1 2-5 0,-2 3-7 15,-1 3-12-15,0 0-8 0,1 1-7 16,-1-4-4-16,1-3 1 0,1-3 3 16,1-6 6-16,2-3 10 0,0-7 8 15,2-5 7-15,0-4 7 0,2-5 3 0,2-6 4 16,1-4 2-16,3-10 2 0,1-4 3 16,2-7 1-16,3-5 1 0,1-5 1 15,0-6 4-15,1-4 3 0,0 3 3 16,0-1 2-16,0 2 1 0,0 3 0 15,1 5-5-15,-1 6-4 0,1 8-4 16,-2 5-3-16,-1 7-3 0,1 7-4 0,0 7-2 16,0 6-1-16,0 8-1 0,2 5-1 15,0 6-2-15,0 4 0 0,2 4-4 16,-2 1-3-16,-1 0-4 0,2 0-6 16,-1-4-5-16,0-1-8 0,-2-2-13 15,1-5-6-15,-5-5-5 0,0-1-6 16,-3-6-8-16,-3-2-37 0,-2-4-22 15,-4-1-58-15,-5-4-132 0</inkml:trace>
  <inkml:trace contextRef="#ctx0" brushRef="#br0" timeOffset="-156411.24">7692 12204 387 0,'6'0'106'0,"3"0"6"0,7 1-49 16,6 1-14-16,4-1-5 0,6 0-5 15,1-1-8-15,3-2-12 0,0-2-22 0,-1-2-19 16,0-3-20-16,-4 1-82 0,-2-2-95 16,2-2-221-16</inkml:trace>
  <inkml:trace contextRef="#ctx0" brushRef="#br0" timeOffset="-156097.45">8343 11967 415 0,'5'4'114'16,"3"1"7"-16,-1 0-55 0,-1 4-13 15,-1 3-7-15,-2 1-8 0,-2 5-12 16,-2 2-9-16,-2 4-5 0,-3 3-5 16,-2 0-2-16,1 2-2 0,-4 2 0 15,0-2-1-15,0 2 0 0,2-3-1 0,0 0 0 16,2-2-1-16,2-1 0 15,3-2-1-15,4-1 0 0,3-2 0 0,5 0 0 16,3-5 2-16,4-2 0 0,5-2 0 16,5-3 2-16,5-2-2 0,2-4 1 15,5-2-11-15,-1-3-17 0,0-5-13 16,3-2-95-16,-2-5-105 0,0-2-251 16</inkml:trace>
  <inkml:trace contextRef="#ctx0" brushRef="#br0" timeOffset="-155063.64">10018 11969 301 0,'-2'-1'83'0,"1"0"5"16,1 1-34-16,0 1-11 0,0 0-7 16,0-1-6-16,2 0-5 0,-1 4 0 15,2 1 2-15,2 5 1 0,0 2-1 16,2 4-1-16,0 6-2 0,1 3-2 16,-1 3-5-16,0 3-8 0,-1-2-10 15,1 2-11-15,-1-1-10 0,-2 1-10 16,1-3-9-16,-2-4-12 0,-1-2-11 15,-1-4-56-15,-2-2-65 0,-2-3-150 16</inkml:trace>
  <inkml:trace contextRef="#ctx0" brushRef="#br0" timeOffset="-154771.58">9906 11957 387 0,'8'-15'106'0,"3"3"6"15,5 4-47-15,4 3-12 0,4 5-5 0,2 3-5 16,3 4-9-16,1 2-7 0,1 3-4 16,2 3-6-16,0 3-5 0,-2 0-4 15,-2 2-2-15,-1-1-3 0,-4 5-2 16,-3-1-1-16,-5 0-1 0,-5 0 0 16,-4-2-2-16,-7 1 0 0,-6 0-3 15,-5-1-3-15,-4-1-8 0,-6-2-7 0,-4 1-6 16,-3-2-7-16,-2 0-5 15,-1-4-6-15,-1-4-9 0,2-2 105 0,0-2-157 16,3-5-81-16,0-2-226 0</inkml:trace>
  <inkml:trace contextRef="#ctx0" brushRef="#br0" timeOffset="-154254">10440 11935 327 0,'26'-4'97'16,"-2"4"7"-16,-3 4-29 0,-2 5-19 0,-4 4-7 16,-3 8-9-16,-2 2-10 0,-5 6-7 15,0 1-6-15,-5 4-4 0,-1 0-7 16,-4 1-2-16,1-5-3 0,-2-1-1 16,2-5-2-16,0-4-1 0,1-2-2 15,1-6 2-15,1-4 0 0,0-2-1 0,0-3 0 16,1-1 1-16,0-2 2 0,-1-5 1 15,0-2 2-15,0-4 1 0,0-4 3 16,1-5 3-16,0-6 3 0,-1-6 1 16,1-2 0-16,1-3 0 0,0 0-1 15,0 0-2-15,1 0-1 0,0 8-3 16,3 4-3-16,-1 6-2 0,0 7 0 16,2 9-2-16,1 6 1 0,1 6-1 0,0 5-1 15,-1 6-1-15,2 3-2 0,0 1 0 16,1-2-2-16,0-3 0 0,0 1 0 15,2-3 1-15,0-5 1 0,1-5 1 16,1-2 4-16,1-4 1 0,1-3 4 16,0-5 1-16,2-2 3 0,0-2 3 15,2-1 3-15,0-2 0 0,0-2 2 16,-1-1 1-16,0 1 0 0,-3 0-1 0,0 3-1 16,-3 2-1-16,-2 3-2 0,-3 5-2 15,1 7-2-15,-2 3-2 0,-2 8-1 16,0 4-1-16,-1 6-1 0,-3 5-1 15,0 4-2-15,-2 1-3 0,0 1-4 16,-1 0-5-16,1-2-6 0,0-1-13 16,0-3-24-16,1-3-13 0,0-4 1 15,2-2-85-15,2-3-93 0,1-5-205 16</inkml:trace>
  <inkml:trace contextRef="#ctx0" brushRef="#br0" timeOffset="-152638.24">12387 11844 269 0,'1'5'80'0,"0"2"7"0,-1 3-24 15,1 1-14-15,0 6-6 0,-1 2-8 16,1 4-7-16,0 3-7 0,0 1-4 15,2 1-5-15,-1 3-4 0,0-2-2 16,-1-2-3-16,1-1-4 0,0-2-3 16,1-2-8-16,-1-4-8 0,0-4-11 0,0-2-16 15,1-2-56-15,-1-3-70 0,0-2-157 16</inkml:trace>
  <inkml:trace contextRef="#ctx0" brushRef="#br0" timeOffset="-152228.59">12314 11951 338 0,'-3'-26'96'0,"3"2"6"0,2 6-26 15,4 0-28-15,-1 4-5 0,3 1 0 16,3 3-3-16,1 3-3 0,3 3-3 16,3 1-3-16,3 3-4 0,3 2-5 15,3 2-6-15,4 2-5 0,-1 1-4 16,1 0-3-16,-1 2-3 0,-3-1-2 15,-3 0-3-15,-4 1-2 0,-6-1-1 16,-3-1-3-16,-5 2 0 0,-4 1 0 0,-6 0 0 16,-2 1 0-16,-6-1 0 0,-5 1 1 15,-6-1 1-15,-3-2 1 0,-6-2 0 16,-1-2 2-16,0-3 3 0,-1-1 0 16,2-3 1-16,3-2 1 0,5 0 2 15,6 1 3-15,2-1 0 0,6 2 0 16,5 1 0-16,4 2 1 0,5 4 1 15,5 3 0-15,5 4 0 0,5 2 0 16,5 4 0-16,5 2 2 0,4 1-1 0,2 0-1 16,0 0-2-16,2-1-2 0,-2-1-1 15,-2-1-2-15,-5-1-14 0,-3-1-11 16,-2-2-10-16,-3-1-14 0,-3-2-12 16,-3-4-75-16,-3 1-89 0,0-4-184 15</inkml:trace>
  <inkml:trace contextRef="#ctx0" brushRef="#br0" timeOffset="-151739.52">12907 11894 392 0,'1'-9'114'16,"1"3"7"-16,1 1-36 0,-1 2-27 15,-1 2-10-15,0 3-10 0,1 2-11 16,-2 5-10-16,0 3-6 0,0 5-5 15,-1 3-3-15,1 5-1 0,0 1-2 0,0 0-2 16,2-1-3-16,3-2-3 0,1-2-4 16,4-5-2-16,1-4-2 0,1 0 1 15,1-2 2-15,3-4 2 0,-3-3 6 16,1 0 6-16,-1-3 7 0,0 0 5 16,-1-3 6-16,-2-1 5 0,0-2 3 15,-2-1 0-15,0-1-3 0,-1-1-3 16,-2 0-5-16,-1 4-6 0,0-1-7 15,-1 5-3-15,1 1-5 0,-2 5-2 0,1 2-4 16,2 3-1-16,-1 0-3 0,3 3-3 16,0-1-3-16,2-1-2 0,0 0 1 15,4-4 4-15,1-2 5 0,4-3 0 16,-1 0 12-16,1-5 8 0,-1-4 9 16,2 0 6-16,-3-1 6 0,0-4 3 15,-3 1 8-15,-1-2-3 0,-1-1 0 16,-2 2-2-16,-2-3-3 0,-1-4-3 0,-2-3-5 15,-1-4-7-15,-2-4-6 0,-1-3-5 16,-2-3-7-16,-2-1-6 0,-2 4-5 16,0 2-2-16,0 6-4 0,-1 5-8 15,-2 6-6-15,0 3-24 0,-2 5-4 16,-1-2-100-16,0-2-111 0,1-4-257 16</inkml:trace>
  <inkml:trace contextRef="#ctx0" brushRef="#br0" timeOffset="-136803.02">15469 11237 249 0,'1'-2'74'0,"0"1"4"16,0-1-27-16,-1 1-4 0,0 0-4 15,0-4-4-15,0 5-4 0,0-2-2 16,1-1 0-16,-1 4 2 0,1-2 1 16,-2 0 1-16,2 3-1 0,-1-3 1 15,0 1 0-15,-1 1-3 0,1-3-8 16,1 4-6-16,-1 3-4 0,2 2-3 15,0 5-3-15,1 3-4 0,0 3-2 16,0 4 0-16,2 1 1 0,-2-1-2 16,0 3-3-16,0-1-2 0,1-1-1 0,-1-2-1 15,0 0 0-15,1-3-1 0,-1-2 0 16,-2-4 0-16,0-4 1 0,-1-2 1 16,0-2 2-16,-2-3 0 0,-1-3 2 15,-3-4 0-15,1-3 0 0,-2-4 1 16,-1-4 1-16,-2-2-1 0,1-3 0 15,-1-1 1-15,1-3 0 0,1 0 2 16,0 1 0-16,1 1 2 0,3-1 2 16,0 1 1-16,3 2-1 0,1 4 0 15,1 3-1-15,3 2 0 0,1 3-2 0,3 5-2 16,3 4-1-16,1 4-1 0,2 4-2 16,2 5-3-16,3 7-4 0,3 3-4 15,1 1-4-15,1 5-1 0,2 1-4 16,2-1 0-16,1 1 2 0,2-5 4 15,-1-2 4-15,-1-1 5 0,-1-6 6 0,-1-3 7 16,-1-3 4-16,-3-5 3 0,-3-1 2 16,-2-3 1-16,-4-3 1 0,-2-2-2 15,-5-6-3-15,-2-1-1 0,-4-3-4 16,-3-3-1-16,-4-3-2 0,-4-1-2 16,-3-1-1-16,-2 0-4 0,-1-1-3 15,-4 1-4-15,0 2-3 0,1 0-5 16,2 3-5-16,3 2-7 0,2 5-23 15,2 4-13-15,4 2-5 0,4 4-82 0,3 4-96 16,7 3-214-16</inkml:trace>
  <inkml:trace contextRef="#ctx0" brushRef="#br0" timeOffset="-136517.45">16072 11446 300 0,'6'12'91'15,"-2"-1"4"-15,-1-3-17 0,2 2-35 0,-2 2-7 16,0-1-8-16,2 2-8 0,-1-1-5 16,3 0-1-16,0-2 1 0,1-2 4 15,2-1 5-15,-1-3 3 0,0-2 3 16,1-2 1-16,0-1 1 0,-1 0 0 16,0-3-2-16,-2-3-3 0,1-1-3 15,-2-2-2-15,-2-1-3 0,-2-1-1 16,-1 0-3-16,-2-1-3 0,-2 1-4 0,-3 0-3 15,-1 1-4-15,-2 1-2 0,-1 2-5 16,-3 1-3-16,-1 5-8 0,-4 3-5 16,-2 4-23-16,0 4-16 0,-2 2-13 15,-1 3-80-15,0 4-99 0,0-2-216 16</inkml:trace>
  <inkml:trace contextRef="#ctx0" brushRef="#br0" timeOffset="-136022.96">15546 11838 579 0,'1'-2'149'0,"1"3"1"0,-1 6-75 16,0 3-23-16,-2 7-21 0,0 5-14 16,-3 6-9-16,0 6-4 0,1 3-1 15,-2 2-2-15,2 1-2 0,2-2-1 16,0 0-4-16,3-4-1 0,1-4-1 16,0-3-1-16,2-5 1 0,0-4 1 15,0-2 2-15,-2-6 2 0,0-2 1 0,-1-3 1 16,0-3 2-16,-2-3 1 0,0-3 1 15,0-7 1-15,0-1-1 0,2-3 1 16,2-4 1-16,3-1-3 0,3 0-2 16,2 0 1-16,2 8-1 0,1 0 0 15,3 5 0-15,-1 6 1 0,2 4-1 16,-2 3-1-16,0 3-5 0,-3 2-4 0,-1 3-4 16,-2-1-5-16,-3 3-5 0,-4 0-5 15,-3-1-1-15,-4 3 3 0,-4-1 5 16,-2 0 2-16,-5-3-2 0,0-1-2 15,-3-2-5-15,-1-3-7 0,-2-3 76 16,2-4-156-16,-2-3-90 0,1-3-235 16</inkml:trace>
  <inkml:trace contextRef="#ctx0" brushRef="#br0" timeOffset="-135650.24">15813 12060 394 0,'9'10'100'0,"-2"5"0"15,-3 4-52-15,-1 4-17 0,-2 0-12 16,-1 2-10-16,0-3-6 0,0-1-3 16,2-2-2-16,2-5 2 0,3-4 5 0,3-4 11 15,1-4 7-15,1-2 6 0,2-2 5 16,-1-5 5-16,1-2 1 0,-1-2-2 16,0 0-6-16,-3-3-6 0,0-2-4 15,-2-1-2-15,-1 0-2 0,-4 3-2 16,-1 1-2-16,-2 0-3 0,-1 5-1 15,0 5-2-15,0 3-2 0,0 5-1 16,0 5-2-16,1 4-2 0,-2 5 0 0,4 2-1 16,0 1 0-16,1 5 0 15,1-1 0-15,4 1-1 0,0-2 3 0,1 2-7 16,-1 2-1-16,1-1 1 0,0-4-1 16,-3 2-1-16,-1-3 1 0,-1 0-3 15,-3-4 8-15,-1 0 0 0,-3-3-1 16,-3 0-4-16,-1-3-6 0,-3-3-5 15,-3-3-8-15,-3-3 1 0,-1-2-12 16,-2-4-12-16,0-4-8 0,-3 0-4 16,-1-6 80-16,0 0-148 0,1-3-99 15,3-3-226-15</inkml:trace>
  <inkml:trace contextRef="#ctx0" brushRef="#br0" timeOffset="-135119.81">16301 12076 468 0,'10'-3'138'0,"-2"6"5"15,-4 2-42-15,-3 5-37 0,-1 5-13 16,-2 4-17-16,-1 5-12 0,-3 4-7 16,1 3-4-16,0 3-2 0,2 0-3 15,2 0 0-15,2 1-3 0,2-3-4 16,3-3-4-16,2-1-5 0,-2-2-7 15,2 1-4-15,-2-2-6 0,0-4-9 16,-1-1-5-16,-3-1-4 0,1-5-2 0,-2-2-3 16,0-8 1-16,0 1 6 0,-2-5 11 15,0-2 8-15,-1-6 10 0,-2-4 15 16,0-4 15-16,-2-3 15 0,0-10 10 16,-2-2 4-16,-1-7 3 0,1-1 1 15,-1-3 0-15,1 0-3 0,2-3-6 16,0 3-5-16,3 5-3 0,2 4-2 0,1 1-4 15,2 7-5-15,2 3-4 0,3 7-6 16,2 3-2-16,2 1-2 0,0 4-3 16,3 2-1-16,3 0-1 0,2 4-1 15,2 1 0-15,2 1-1 0,1 3 0 16,0-1 0-16,1 1 0 0,-3 2 0 16,-1 0-2-16,-4 1 0 0,-2 1 0 15,-5-1-1-15,-5 4 0 0,-6 2 0 16,-4 0-2-16,-8 3-1 0,-5 0 1 0,-4 2-1 15,-5-4 1-15,-5-2 0 0,-2-4-1 16,-2-1 0-16,-2 0-5 0,2-5-8 16,0-3-6-16,0 1-20 0,4-3-14 15,1 1-10-15,6-1-8 0,2-2-73 16,2 3-86-16,4-6-188 0</inkml:trace>
  <inkml:trace contextRef="#ctx0" brushRef="#br0" timeOffset="-131652.95">13627 11485 266 0,'0'0'76'0,"0"-1"4"0,-2 1-25 16,-1 0-13-16,0 0-6 0,0 0-4 15,0 1-5-15,-1-1 1 0,0 0 1 16,1 0 1-16,0 0 2 0,1-1 0 0,0-1 0 15,1 2-1-15,1 0-5 0,0 0-3 16,0-1-6-16,0 1-5 0,0 0-4 16,0 1-2-16,0 1-2 0,1 1-2 15,-2 0 0-15,1 3-1 0,0 2 0 16,-1 3-2-16,1 0-1 0,-1 1-1 16,1 0-2-16,1 0-1 0,0-1 0 15,3-3-2-15,0-1 4 0,0 0-5 0,0-3 1 16,2-2 0-16,0-1 0 15,0 1 5-15,-1-2 2 0,0-1 0 0,-1-2 7 16,1 0 1-16,-2-1 3 0,-1 0 2 16,-1-2-3-16,-1-2 0 0,0 1-2 15,-1 1-1-15,-1-1-1 0,-4-2 0 16,0 2-1-16,-2 0 1 0,-2 2-2 16,-1 1-1-16,-1-1 0 0,1 2 0 0,-1 3-1 15,1 3-1-15,1 2-1 0,2 2 1 16,0 2-2-16,3 2 1 0,0 3-2 15,3-2 0-15,3 1-1 0,1-2 0 16,4-1-1-16,1-1 1 0,2-3 0 16,2 0 0-16,1-3 1 0,1-3 1 15,-1-2 2-15,2 0 3 0,-2-3 0 16,-1-1 0-16,-1-1 0 0,0-1 2 16,-1 1 1-16,-2-1 0 0,-1-3 0 15,-2 0 1-15,0 0 3 0,-4 0 2 0,-1-1 3 16,-1 0 0-16,-3 1-1 0,-1 1 0 15,-2 2-2-15,-1 0-2 0,-2 0-2 16,1 3-4-16,-1 3-1 0,1 0-2 16,-1 5-1-16,1-1 0 0,0 4-2 15,2 3-1-15,1 2-1 0,2 1 0 16,3 2-1-16,2 0 0 0,1 0-2 16,3-1 0-16,3-3 1 0,1 0-1 15,2-4 0-15,-1-1 1 0,2-2 0 0,0-3 3 16,0-1 1-16,0-1 3 0,-3-2 1 15,-2-1 2-15,0-2 2 0,-2 1 1 16,0-4 0-16,-2 0 1 0,-2-1 0 16,0-1 0-16,-1 0 0 0,-4 0-2 15,0 1 1-15,-2 2-1 0,-2 2 1 0,-1 0-1 16,-4 1-2-16,0 4-1 0,-1 2-1 16,-1 4-2-16,1 3-1 0,2 4-1 15,1 2-1-15,3 4 0 0,4-2-1 16,2 3-1-16,5-4-1 0,3 0-1 15,5-4 0-15,2-1-2 0,3-3 1 16,2-2 1-16,0-4 2 0,1-1 2 16,-3-3 1-16,0 0 2 0,-1-2 4 15,-3 0 1-15,-3-3 2 0,0-3 1 16,-2-1 0-16,-2-1 1 0,-2-2 0 16,-2 0-1-16,-2-1 0 0,-2 0-1 0,-3 2-1 15,-1 0 0-15,1 2-1 16,-2 1-2-16,1 4-1 0,-2 3-3 0,3 4-3 15,-2 4-4-15,2 3-6 0,1 3-7 16,0 1-11-16,2 1-17 0,3 0-11 16,2-1-3-16,0-1-90 0,-1-1-95 15,2-3-220-15</inkml:trace>
  <inkml:trace contextRef="#ctx0" brushRef="#br0" timeOffset="-131239.05">13641 11337 186 0,'-2'7'59'0,"1"-4"5"0,0 1-10 16,1 0-15-16,0 0-1 0,-1-2-2 16,0 0-3-16,1-1-3 0,0 1-2 0,0-1-3 15,-2 0-4-15,2-1-2 0,-1 1-2 16,1 0-4-16,1-1-3 0,1 0-1 16,-1 0-2-16,0-1 3 0,1 0 1 15,0-3 5-15,1 0 1 0,1 0 2 16,0-5 1-16,2-1-1 0,1-3-3 15,1-2-4-15,0-2-3 0,-1-3-5 16,1 0-1-16,-2-2-2 0,1 0-3 0,-1-1-2 16,-1 2-4-16,0-1-7 0,0 2-6 15,-1 2-9-15,1 0-6 0,-1 2-7 16,-1 3-9-16,-1 1-60 0,1 1-69 16,-1 0-160-16</inkml:trace>
  <inkml:trace contextRef="#ctx0" brushRef="#br0" timeOffset="-130830.98">13780 10942 292 0,'-3'3'86'0,"-1"2"3"0,-2 1-14 0,-2-1-37 16,-1 3-7-16,-3 1-5 0,-2 1-7 15,0 1-3-15,-1 0-4 0,-1 2-2 16,0 1-5-16,0 0-1 0,1-1-3 16,3-1-2-16,1-3-2 0,5-2 0 15,0-2-2-15,4-3 2 0,2 1 0 16,0-6 1-16,3 1 4 0,3-1 0 16,0-3 2-16,3-2 1 0,1-2 0 15,3-2 0-15,3 0-1 0,-3 1-1 16,1-1-3-16,1-1 1 0,-2 2 0 0,2-1-1 15,-3 2 0-15,-1 2 1 0,-1 1 1 16,-2 4 1-16,0 3 2 0,-3 2 1 16,2 4 1-16,-2 3 0 0,1 0 1 15,-2 3-1-15,1 2-2 0,-1 0-2 16,0-1-4-16,1 1-5 0,1-1-5 16,1 1-6-16,1-5-8 0,0 1-12 15,0-3-51-15,0-2-19 0,-3-1-65 16,1-4-134-16</inkml:trace>
  <inkml:trace contextRef="#ctx0" brushRef="#br0" timeOffset="-130282">13869 10427 379 0,'0'-5'101'0,"-1"1"6"0,0-2-46 15,0 1-10-15,0 1-2 0,0 0-4 16,1 3-5-16,0 0-7 0,0 3-4 0,0 6-6 16,1 5-7-16,0 4-5 15,0 4-7-15,1 7-8 0,-1 4-7 0,1 2-7 16,0 1-12-16,2 2-3 0,-1-2-5 15,1-4-3-15,0-4 2 0,0-3 5 16,0-5 5-16,-1-5 8 0,-1-5-4 16,0-5-1-16,-1-1 1 0,-1-4 2 15,-2-2-7-15,0-5 4 0,-4-7 4 16,1-1 7-16,-2-5 10 0,0-3 9 0,-3-5 4 16,0-3 19-16,0 1 4 0,1-1 6 15,2-1 8-15,-1-1 5 0,1 0 1 16,3 1 4-16,1 4-8 0,2 0-3 15,-2 4-3-15,3 3-7 0,3 3-9 16,2 4-5-16,3 3-4 0,0 1-2 16,2 4-3-16,1 3-3 0,1 6-2 15,1-1-3-15,-2 6-1 0,1 2-3 16,-1-1-2-16,0 5-1 0,-1 0 0 16,-1 0-2-16,-4 2 0 0,0-1-1 0,-4 1-2 15,-2 1-3-15,-4-1 0 16,-1 2-3-16,-3-4-4 0,-1-1-5 0,-1-1-7 15,0-1-5-15,2-1-5 0,0-3-5 16,1-3-9-16,3 0-7 0,0-2-55 16,3 0-66-16,2-1-157 0</inkml:trace>
  <inkml:trace contextRef="#ctx0" brushRef="#br0" timeOffset="-129857.03">14118 10621 255 0,'0'-3'81'16,"0"1"8"-16,0 0-24 0,-3 0-7 15,1 0-6-15,-1 2-8 0,-1 2-7 16,-2-1-5-16,0 0-6 0,-2 2-4 15,0-1-3-15,1 2-2 0,-1-2-2 16,-1 3-3-16,4 2-3 0,-1 2-3 16,3 1-2-16,1 1-2 0,2 2-2 0,3 1-2 15,2-1-1-15,3 0 0 0,2-3-1 16,2-1 1-16,2 0 1 0,2-5-2 16,-1-2 2-16,1-1 1 0,1-3 2 15,-3-3 4-15,1-2 4 0,-1-2 0 16,-2-2 4-16,-1-3 3 0,-3-1 2 15,-1-2-1-15,-3 1-1 0,-3 1-2 16,-1-3 0-16,-3 3-4 0,-2 0-1 0,-5 0-6 16,0 2-4-16,-2 2-7 0,-2 2-6 15,-4 5-8-15,-1 3-9 0,1 3-8 16,-1 5-5-16,1 0-5 0,2 3-7 16,2 0 119-16,5-2-181 0,4-2-86 15,5 0-248-15</inkml:trace>
  <inkml:trace contextRef="#ctx0" brushRef="#br0" timeOffset="-129193.2">14357 10306 267 0,'-2'-9'81'0,"0"3"6"15,0 1-24-15,1 1-8 0,-1 0-1 16,0 0-2-16,0 3-3 0,1 2-2 16,0-2-4-16,0 1-3 0,1 0-4 0,0 1-4 15,0-1-4-15,-1 1-5 0,1-1-3 16,0-1-3-16,0 4-1 0,-1 1-3 15,1 0-1-15,0 5-3 0,0 0-1 16,1 2-1-16,0 4-2 0,0 2 0 16,3 0-2-16,-1 3 1 0,1 3-2 15,2 4 0-15,-1 3-1 0,2 2-2 16,-1 3-6-16,1 2-2 0,1-1-3 16,-2-2-8-16,0 1-5 0,0-5-4 15,1-3-5-15,-2-5-2 0,0-6-8 0,-1-1-6 16,0-6-1-16,0-3-9 0,-3-3-65 15,-1-5-77-15,-2-5-174 0</inkml:trace>
  <inkml:trace contextRef="#ctx0" brushRef="#br0" timeOffset="-128816.75">14315 10315 300 0,'8'-14'92'0,"0"2"6"0,1-5-13 16,0 4-30-16,1-2-4 0,-2-1-4 16,0 3-4-16,-2 0-3 0,-1 2-2 15,1 2-3-15,-2 1-4 0,0 2-5 16,1 2-5-16,-1 3-5 0,2 0-5 0,-2 1-4 16,5 4-2-16,-1 2-4 0,3 5 0 15,2 1-2-15,1 3-1 0,0 2-3 16,0 1 0-16,-1 0-10 0,-2 1-2 15,0-3-1-15,-3 0 0 0,-3-3 2 16,-2 0 3-16,-3 0 0 0,-6-2 11 16,-3-1 1-16,-4 0 1 0,-3 1-2 0,-5-1-1 15,-2-3-3-15,-2-1-4 0,-2-2-3 16,1 0-5-16,1-2-3 0,3-1-4 16,2-1-7-16,4-1-7 0,3 1-3 15,3-4-70-15,2 1-76 0,7 0-178 16</inkml:trace>
  <inkml:trace contextRef="#ctx0" brushRef="#br0" timeOffset="-121353.77">5282 12325 232 0,'0'3'56'0,"1"0"2"16,-2-1-34-16,1-1-7 0,-1 1-2 15,0-2 0-15,0 2 0 0,-1-2 2 16,2 0 3-16,-1 0 2 0,0 0 2 16,0 0-1-16,1-1-2 0,-1-1-2 0,1 1-3 15,-1 1-3-15,0-1-2 0,0-1 0 16,-1 1 2-16,0-1 3 0,0 0 0 16,0 0 0-16,0 1 0 0,-1 0-2 15,-1 0-3-15,0-1-4 0,0 2-3 16,-1 1-2-16,0 0-3 0,-1-1 0 15,2 1-2-15,-1 2 1 0,1 4-1 16,2-1 0-16,0 4 0 0,2 0 0 16,0 3 0-16,2 4-3 0,1-1-3 0,3 1-3 15,0-1-1-15,2-2 0 0,0-1-1 16,0-3 4-16,1-3 7 0,0-3 9 16,0-4 8-16,-1-1 4 0,2-4 6 15,-1-3 2-15,-1-4 0 0,-1-1-3 16,-1 0-5-16,-3-4-4 0,-2-1-1 15,-2 1-4-15,-2 1-2 0,-4 3-1 16,0-2-1-16,-2 1-2 0,-1 3-1 16,-1 0-1-16,0 1-3 0,1 2 0 0,1 1-1 15,0 5 0-15,0 3-1 0,0 3 0 16,1 4 1-16,3 4-2 0,-1 2 0 16,3 3 0-16,1 0-1 0,3 0-1 15,3-3-1-15,3-1 0 0,2-1 0 16,2-3 1-16,1-5 1 0,1 0 4 15,1-3 3-15,-1-4 5 0,0 0 3 0,-2-1 3 16,-1-3 1-16,-2 2 1 16,-4-2-1-16,0 1-1 0,-4-2-1 0,-4 1-3 15,0-1-3-15,-4 0-2 0,1 1-3 16,-3 3-3-16,0 1-4 0,0 2-3 16,0 2-2-16,0 4 1 0,3 2 1 15,0 1 0-15,2 2 1 0,1 0 3 16,3 0 0-16,1-2 2 0,3-1 2 15,1 0 1-15,0-3 2 0,2 0 2 16,-2-1 1-16,1-2 2 0,-1 2 0 0,-2-3 1 16,0-1-2-16,-1 0-2 0,0-1-5 15,-1 0-7-15,-1 0-10 0,-1-1-9 16,1 0-15-16,-1 1 79 0,1 0-153 16,-2 1-87-16,3-1-230 0</inkml:trace>
  <inkml:trace contextRef="#ctx0" brushRef="#br0" timeOffset="-121069.3">5292 12397 238 0,'-1'0'54'0,"-3"1"1"0,1-1-31 0,-1 0-13 16,0-1-2-16,0-1 3 0,2 1 7 16,0 0 5-16,0 0 4 0,2 0 4 15,0-1 3-15,2 0 2 0,-1 1-2 16,1-2-4-16,-1 2-4 0,0-1-2 0,-1 1-3 15,1 1-5-15,-1 0-3 0,-1 2-3 16,1 1 0-16,0 1 1 0,-1 2 1 16,1 2 1-16,0 3 1 0,1 3 1 15,0 0-2-15,1 5-1 0,1 3-3 16,-1 2-3-16,1 1-3 0,1 4 2 16,0-1-8-16,0 3 0 0,0-4-6 15,1 1-10-15,-1-3-6 0,2-2-9 16,-1-1-12-16,1-5-5 0,-2-1-75 0,0 0-78 15,0-1-182-15</inkml:trace>
  <inkml:trace contextRef="#ctx0" brushRef="#br0" timeOffset="-120696.85">5155 12825 321 0,'4'1'81'16,"3"1"1"-16,-1 4-45 0,1 0-13 15,0 3-11-15,1 4-10 0,2 4-6 0,1 1-3 16,2 4-1-16,1-1-1 0,3-1 1 15,0-1 3-15,1-4 5 0,0-3 6 16,0-4 8-16,0-3 8 0,-1-4 8 16,-2-4 6-16,0-3 5 0,-3-2 0 15,0-4-5-15,-2-3-4 0,-3-4-10 16,0-2-12-16,-2 0-11 0,0-2-11 0,-2 0-9 16,1 2-10-16,-1 3-11 0,0 4 165 15,0 4-240-15,0 2-100 0,1 3-302 16</inkml:trace>
  <inkml:trace contextRef="#ctx0" brushRef="#br0" timeOffset="-120386.47">5209 13287 514 0,'0'-2'132'16,"0"3"5"-16,2 0-75 0,-2 1-18 16,0 1-5-16,1 3-9 0,-1 3-9 15,1 4-5-15,0 5-4 0,0 4-1 16,2 4-2-16,1 5-1 0,-1 0-3 15,1 3-3-15,2 3-5 0,0-1-8 16,0-2-8-16,0 2-16 0,0-6-14 16,-1 0-12-16,1-5-13 0,-2-2-70 15,-1-4-87-15,1-2-184 0</inkml:trace>
  <inkml:trace contextRef="#ctx0" brushRef="#br0" timeOffset="-120108.93">5203 13353 321 0,'4'-23'94'0,"3"2"10"0,-1 4-23 15,3 1-20-15,0 3-4 0,2 4-3 16,-1 0-9-16,1 1-7 0,1 2-9 16,1 2-9-16,0-2-9 0,-1 5-7 15,0-1-4-15,0 5-2 0,-1 5-1 16,-3 0-1-16,-2 3 1 0,-2 3 2 15,-2 0-1-15,-3 3 0 0,-4 0-1 0,0-1-2 16,-4-2-4-16,-3 0-9 0,-2-1-8 16,0 0-5-16,-2-2-7 0,1-2-9 15,0-1 84-15,-1-2-156 0,5 1-85 16,4-3-235-16</inkml:trace>
  <inkml:trace contextRef="#ctx0" brushRef="#br0" timeOffset="-119788.45">5471 13514 426 0,'0'0'114'0,"0"0"3"0,0 1-63 16,0 3-13-16,-1 2-5 0,-1 2-12 15,1 0-11-15,1 4-8 0,-1 3-6 16,3-1-1-16,1-3-1 0,2-1-1 15,1 0-1-15,2-4 0 0,1 0 3 0,1-2 2 16,-2-3 2-16,1 2 4 0,-1-3 2 16,-1-1 3-16,-1 0 1 0,-2-3-1 15,1-2 0-15,-2 1 1 0,0-3-2 16,1 2 2-16,-2-2 0 0,-1-1 0 16,0 2 1-16,-1-1 0 0,-1 0-3 15,-1-1 0-15,-2 1-4 0,1 1-2 16,0-1-4-16,0 3-2 0,-1-3-3 15,1 5-3-15,1 1-12 0,-2 0-13 0,2 1-14 16,-1-1-11-16,0 2 104 0,1 4-182 16,0-1-99-16,2 2-250 0</inkml:trace>
  <inkml:trace contextRef="#ctx0" brushRef="#br0" timeOffset="-119474.52">5818 13384 361 0,'9'-11'119'15,"0"1"5"-15,-2 3-25 0,-2 2-16 16,-1-1-5-16,-3 2-5 0,0 1-8 16,0 3-12-16,-1-1-2 0,-1 1-8 0,0-2-8 15,-3 4-7-15,-1-1-7 0,-4 0-5 16,-1 3-5-16,-3 2-6 0,-1 3-2 15,-3 6-2-15,0 3-1 0,3 4-2 16,2 3 0-16,2 3-3 0,3-1-1 16,5-1-2-16,5 0-1 0,3-3-3 15,4-1-2-15,2-4-4 0,3-2-1 16,5-5-4-16,-1-2-7 0,4-3-6 16,0-5-23-16,0-4-1 0,2-5-101 15,-1-5-113-15,-2 0-257 0</inkml:trace>
  <inkml:trace contextRef="#ctx0" brushRef="#br0" timeOffset="-107880.61">15810 14490 256 0,'-2'1'76'16,"1"-2"7"-16,0 0-26 0,0 2-6 15,1 0-7-15,0-1-6 0,0 0-6 16,0 1-6-16,0 4-3 0,1-1-3 0,-1 4-2 16,1 2-2-16,1 4-2 0,2 7 0 15,0 3 1-15,1 5-2 0,2 5-1 16,1 5-4-16,2 0 0 0,-1 6-6 15,1 1-7-15,0-1-8 0,-1-2-6 16,0-3-2-16,-1-4-4 0,-2-3-6 16,-3-9-3-16,-1-5-3 0,-1-6-8 15,-1-3 78-15,-3-6-131 0,-3-6-72 0,-3-5-191 16</inkml:trace>
  <inkml:trace contextRef="#ctx0" brushRef="#br0" timeOffset="-107411.97">15700 14580 356 0,'4'-15'94'0,"2"-4"4"0,1-1-48 0,3 3-5 16,1 0-9-16,2 1-5 0,4 0-6 16,1-1-5-16,2 2-4 0,3 0-5 15,1 5-3-15,1 0-2 0,2 3-4 16,-2 4-2-16,-1 4-2 0,-2 4 0 15,-2 3 0-15,-4 1 1 0,-4 1 0 16,-2 2 4-16,-5 2 3 0,-4 1 3 0,-2 2 2 16,-4 0 0-16,-5 2 1 15,-2 2 0-15,-3 0-5 0,-4-4-3 0,-1-2-2 16,1 0-1-16,-1-1 0 0,1-3 0 16,3-3 0-16,4-3 2 0,2 2 1 15,3-3-2-15,5 0 0 0,6 1-1 16,4 0 2-16,4 6-2 0,2 1-1 15,6 2 0-15,4 5-2 0,1 0 1 16,2 2-4-16,0-1-3 0,2 0 0 0,-1 2-1 16,-3 1-1-16,-4 0 4 0,-2 0 1 15,-5-2 5-15,-5 3 5 0,-6-1 2 16,-6-1 1-16,-6-2 0 0,-5-1 0 16,-6 2-1-16,-4-2-3 0,-3-1-4 15,-4-2-5-15,-1-6-7 0,-1-2-6 16,1-2-9-16,2-4-5 0,1-2-4 0,3-4-4 15,3-3-2-15,5 3-3 0,5-2-8 16,6 0-47-16,4-1-62 0,5 0-146 16</inkml:trace>
  <inkml:trace contextRef="#ctx0" brushRef="#br0" timeOffset="-106882.03">16256 14788 370 0,'1'0'95'0,"-2"-2"3"16,1 2-52-16,0-1-12 0,1 3-11 16,0 2-8-16,2 3-7 0,-1 1-4 15,2 3-4-15,2 3-2 0,0 3 1 0,2 0-1 16,0-3 0-16,0-1-1 0,1 0 2 15,1-2 3-15,-1-4 1 0,0-4 2 16,0 1 3-16,0-4 3 0,1-2 6 16,-1-4 6-16,0-3-1 0,-1-3 1 15,2 0 2-15,-1-2-3 0,-1-1 1 16,-2 0-7-16,0 2-3 0,-1 1-3 16,-2 1-1-16,0-1-2 0,-2 2-1 15,-1 1-1-15,0 2-1 0,-2 1-1 16,-1 2 1-16,2-1 1 0,0 3-2 15,0 0 0-15,1 2-1 0,0 2 1 0,2 2 1 16,0 2-1-16,2 4 1 0,0 2 4 16,3 3 2-16,0 5 0 0,0 2 1 15,2 1 1-15,-1 3 0 0,0 1-2 16,0 0-1-16,-2 0-2 0,1 1-1 16,-2-1-2-16,1 1-1 0,-3-2-1 0,-1-1-4 15,-2 1 0-15,-1-2-1 0,-1-3-1 16,-1-1 0-16,-3-5 0 0,1 1 0 15,-2-4 0-15,0-4-4 0,-3-3-5 16,0-3-2-16,-1-2-10 0,0-8-15 16,-1-5-12-16,0-3-10 0,0-4 129 15,0-2-205-15,1-5-105 0,1-4-275 16</inkml:trace>
  <inkml:trace contextRef="#ctx0" brushRef="#br0" timeOffset="-106390.29">16776 14832 344 0,'0'13'86'16,"-2"5"3"-16,0 1-50 0,0 7-10 15,-1 0-11-15,2 2-7 0,-1 1-6 16,2 2-5-16,0-2-2 0,1 1-3 15,2-4-3-15,-1 2 0 0,1-1 1 16,1-3-1-16,-2-3 2 0,0-3 5 16,0-2 9-16,-1-5 7 0,-1-6 7 15,0-1 5-15,0-4 2 0,0 0 1 0,-1-4-3 16,0-5-4-16,-1-1-4 0,-1-5-4 16,-2-5-3-16,1-4 0 0,-3-5 2 15,-1-1 3-15,-1-2-2 0,0-2 1 16,1 3-1-16,2-2 0 0,0 0-2 15,3 2-2-15,4 3-3 0,1 4 0 16,4 3-3-16,1 2-1 0,3 4-1 16,2 5 0-16,2 1-2 0,1 3 0 15,1-2 0-15,0 0-1 0,-1 4 0 16,0 2-1-16,0 0 0 0,-2 2 0 0,-3 1 0 16,-2 1-1-16,-1 2 1 0,-3 3 1 15,-2 0 0-15,-3 2 1 0,-3 0 1 16,0 0 0-16,-4 1 1 0,0-1-1 15,-2 0 1-15,1-1-2 0,-2-2 0 16,-1 0-3-16,-2-3-5 0,-1-1-8 16,0-3-9-16,-3-2-10 0,0-5-9 0,-2 0-11 15,0-3-83-15,-1-1-89 0,-2 1-205 16</inkml:trace>
  <inkml:trace contextRef="#ctx0" brushRef="#br0" timeOffset="-99246.75">11590 14864 299 0,'-4'-1'82'0,"1"2"5"0,-3 0-34 0,1-1-11 16,-1 1-7-16,2 0-5 0,-2 1-4 15,2 0-5-15,1 1-2 0,0 1-5 16,1 0-3-16,2 2-3 0,0-1-2 16,1 5-4-16,1-1-1 0,3 2-3 15,1 1-2-15,1 1-1 0,1 2-4 0,0-1 0 16,1-2-1-16,0-1 0 0,0-3 1 16,-1-1 3-16,1-3 2 0,0-3 5 15,-2 1 3-15,0-4 6 0,0 0 5 16,-2-1 7-16,0-3 3 0,-2 1 5 15,-2-2 0-15,-2-1 0 0,-1-1-3 16,-3 1-3-16,0-2-5 0,-3 4-5 16,-1-3-3-16,0 4-3 0,-1-1-2 15,-2 3-3-15,1 2-2 0,0 4-1 16,0 4-3-16,0 4-2 0,1 2-3 0,1 2-2 16,3 1-2-16,0 2-3 0,4-1-3 15,3-2-2-15,1-3 0 0,4-3 2 16,1-1 2-16,3-2 4 0,1-4 5 15,0-3 6-15,0-1 7 0,0-5 5 16,-1 2 3-16,0-2 3 0,-2-3 0 16,-2 1-1-16,0 2-2 0,-2-1-3 15,-2 3-3-15,0-2-1 0,-3 3-1 0,-1-1 0 16,-1 1-1-16,-2-2-1 0,1 3 0 16,-1 1-3-16,-2 1-1 0,0 2-2 15,2 2-2-15,-1 3-1 0,3 0-1 16,0 1 0-16,0-2-2 0,3 1-1 15,1-4-1-15,1 0 0 0,2-3 2 16,1 1 3-16,1-1 4 0,1-2 4 16,2-3 6-16,-1-1 5 0,0-2 2 0,0 1 1 15,-1-2-2-15,-1 0-3 0,-2 2-2 16,-2 2-3-16,-1 3-3 0,-3 0-2 16,-1-1-3-16,-1 2-4 0,-2 3-1 15,-2-1-2-15,2 0-3 0,-2 2-3 16,2 3-4-16,0 0-2 0,2 0-1 15,-1 0 0-15,3 1-2 0,0-1-3 16,0-1 0-16,2-2-1 0,0-2-3 16,1 2-2-16,1-3-3 0,0-2-7 15,-1 1-61-15,2-1-66 0,0 1-158 0</inkml:trace>
  <inkml:trace contextRef="#ctx0" brushRef="#br0" timeOffset="-98848.31">11659 15072 262 0,'-2'-1'75'16,"0"1"7"-16,0-1-28 0,-2-3-5 15,2 2-1-15,1-1-3 0,-1-1 1 16,1 1 2-16,1 1 0 0,0 1 0 16,0 1-3-16,0-1-2 0,-1 2-3 15,1 0-5-15,0 0-8 0,-1-1-6 16,1 3-5-16,1 0-4 0,0 2-4 0,0 2-3 15,2 3-3-15,0 2-1 0,3 3 1 16,0 0-1-16,2 3-1 0,1 1-3 16,0-1-4-16,1 1-6 0,-2 1-6 15,0-2-7-15,-1 0-13 0,-1-2-8 16,0-1-7-16,-3 0-3 0,0-2-5 16,-1 0-71-16,-1 1-79 0,1-1-179 15</inkml:trace>
  <inkml:trace contextRef="#ctx0" brushRef="#br0" timeOffset="-98505.28">11657 15387 334 0,'-7'-2'99'0,"3"1"6"0,0 0-26 16,0 0-23-16,1 1-5 0,0 0-7 15,2 0-10-15,1 2-7 0,-1-1-7 0,2 3-7 16,1 0-4-16,2-2-2 0,3 1-1 16,2 2-1-16,0-1 0 0,5 2 0 15,-1-1 0-15,1-2-1 0,1 4-1 16,1 0-1-16,-2-1-2 0,0 0 2 16,-1-1-3-16,-1-1 0 0,-1 1 0 15,-1-4 1-15,-2-1 2 0,0-3 3 0,-2-2 1 16,1-3 4-16,-2-5 1 0,1-2 0 15,-1-2-1-15,1-3-1 16,-1-1-5-16,1-1-7 0,-1-1-23 0,1 2-14 16,-1 3-13-16,-1 3-88 0,3 6-103 15,-3 3-229-15</inkml:trace>
  <inkml:trace contextRef="#ctx0" brushRef="#br0" timeOffset="-97982.08">11829 15647 375 0,'-3'1'111'0,"-2"1"9"0,2 1-38 15,1-2-15-15,0 0-6 0,-1-1-8 16,3 3-8-16,0-2-8 0,2 2-7 15,0 3-7-15,1 1-5 0,1 2-4 16,2 5-3-16,0 2-7 0,2 5-5 16,0 4-6-16,-1 1-6 0,1-1-7 0,1 4-7 15,0-2-10-15,1 1-8 16,-2-3-3-16,0-2-1 0,0-3 2 0,-3-3 6 16,0-3 6-16,-2-4 8 0,-1-5 9 15,0-4 6-15,-2-3 6 0,-1-5 6 16,-1-2 6-16,-1-5 4 0,-2-5 6 15,-2-4 9-15,-2-2 5 0,-2-4 5 16,-1-5 0-16,-1-3-1 0,1 0-2 16,1 2 1-16,3 1-5 0,1 2-1 15,4 5-2-15,3 6-2 0,1 5-1 0,4 6-3 16,1 3-2-16,3 3-2 0,1 3-6 16,3 0-4-16,0 1-2 0,2 4-3 15,0-3-2-15,-2 0-1 0,0 4-2 16,-2 0-1-16,-3 3-2 0,-2 0 0 15,-3 0-2-15,0 2 0 0,-4 2-3 16,-3 2-4-16,-1 2-5 0,-4-1-7 16,-3 2-7-16,-2-2-2 0,-2 0-4 0,2-5-3 15,0-2-1-15,2-3-3 0,3-3-6 16,4 0-54-16,1-4-68 0,4 4-160 16</inkml:trace>
  <inkml:trace contextRef="#ctx0" brushRef="#br0" timeOffset="-97668.64">12055 15820 338 0,'3'4'97'0,"-1"-2"8"0,-1 0-34 16,0-1-12-16,0 1-9 0,-1-1-7 16,2 0-8-16,1 4-4 0,-1-4-5 15,1 2-6-15,2-2-3 0,0 0-1 16,1 0 2-16,0-1-2 0,1-3-1 15,0-2 1-15,1-2-2 0,-1 2-1 16,0-2-3-16,1-2 0 0,-1 2 1 0,-1-2 1 16,-1 1-2-16,-1 0 2 0,-2-2 1 15,-1 0 2-15,-1-2-3 0,0 0-2 16,-2 1-3-16,0 0 0 0,-3 2-1 16,2 3-2-16,-2 0 0 0,-1 3-2 15,1 1-2-15,-1 1-2 0,-1 1-4 16,-1 3-9-16,0 0-9 0,1 2-7 15,-3 3-21-15,1 2-14 0,-1 1-10 16,2 2 36-16,1-3-110 0,1-1-88 0,2-3-207 16</inkml:trace>
  <inkml:trace contextRef="#ctx0" brushRef="#br0" timeOffset="-97233.95">12278 15512 422 0,'7'-1'124'0,"-1"3"5"0,-2 4-50 16,0 2-17-16,-1 4-12 0,1 3-15 0,-1 4-16 16,1 4-7-16,2 3-5 0,0 4-2 15,3 3-11-15,0 0 0 0,2 0-15 16,2 0-13-16,0-2-12 0,1-2-13 16,-1 0-9-16,1-6 0 0,-3-2-5 15,-2-3 14-15,-1-2 12 0,-2-4 10 16,-3-5 13-16,-2-4 9 0,-2-5 12 15,-2-4 9-15,-3-5 7 0,-4-6 8 0,-2-3 9 16,-2-8 10-16,-4-6 8 0,-1-6 6 16,-2-3 3-16,0-1 1 0,0-2-2 15,3 1-4-15,1 5-3 0,5 4-7 16,6 6-3-16,1 5-6 0,6 3-5 16,5 3-3-16,4 5-4 0,1 2-5 15,4 1-4-15,2 3-4 0,4 2-4 0,3 1-1 16,2 3-2-16,0-1-1 0,1 3-2 15,0 1-3-15,-3 1-2 0,-4 3-3 16,-2 1-3-16,-5 4 0 0,-5 4 0 16,-6 0 1-16,-5 5-2 0,-7 3 0 15,-4 1-3-15,-6-1-10 0,-4-2-12 16,-4-1-12-16,1-4-8 0,-3-1-11 16,1-4-64-16,0-3-81 0,4 1-164 0</inkml:trace>
  <inkml:trace contextRef="#ctx0" brushRef="#br0" timeOffset="-96687.15">13138 15527 357 0,'-1'-11'99'0,"-2"1"8"0,0 0-39 15,-4-1-5-15,-1 0-5 0,-2 2-8 16,-2 3-5-16,-1-1-3 0,-1 6-4 15,-2 2-8-15,0 5-6 0,1 1-5 16,1 4-3-16,1 5-3 0,2 2-5 16,1 3-2-16,3 3-3 0,5 3-2 15,2 3-2-15,3 3-1 0,4 1-3 0,0 0-4 16,4-2-4-16,3-1-13 16,-2 1-16-16,-1-3-11 0,1 0-11 0,-1-1-15 15,-2-2-62-15,-2-1-83 0,-3-1-164 16</inkml:trace>
  <inkml:trace contextRef="#ctx0" brushRef="#br0" timeOffset="-96057.23">12891 15811 348 0,'3'-10'115'0,"2"2"8"0,5 0-15 15,2 2-31-15,4-1-10 0,1 0-10 16,3 1-13-16,3 0-13 0,1 2-7 15,1 0-9-15,-3-2-5 0,0 4-5 16,-1 0-2-16,-4 2-2 0,0 0-2 16,-4 1-2-16,-2 0-2 0,-1 3-1 15,0 2-2-15,-3 0-1 0,0 3-3 0,-1 1 1 16,-1 0-1-16,0 4 1 0,-1 0 1 16,0 0 1-16,-2 0 2 0,3-2 1 15,-2 0 0-15,2-1 1 0,1-5-1 16,0-2 2-16,2-2-1 0,0-3 2 15,0-1 0-15,0-4 0 0,1-2 2 16,-1 0 3-16,-2-3 2 0,-1-1 2 0,-2-1 0 16,-3-1 3-16,-3 1 1 0,-3 0 0 15,-3 0 0-15,-3 0-2 0,-2 1-1 16,-2 0-2-16,-2 2 0 0,3 1-1 16,-1 4 0-16,2 1-1 0,3 1 0 15,2 1-2-15,4 2 1 0,1 2-3 16,2-1-1-16,5-1-2 0,2 2 0 15,4 3 1-15,3-1 0 0,2 0 0 16,6 0 1-16,1 0 2 0,3 0 0 0,0 1 1 16,1 1-4-16,-2 2-4 0,-1 2-9 15,-1 2-10-15,-4 1-9 0,-2 4-5 16,-3 2-6-16,-2-2-3 0,-3 1 1 16,0 0 5-16,-4-1 9 0,-1 0 10 15,-1-4 8-15,0-3 9 0,-1-2 10 16,0-4 13-16,-1-1 9 0,0-5 14 15,-1-2 10-15,0-4 7 0,-1-2 4 0,0-2-1 16,0-4-4-16,0-1-3 16,2 1-10-16,1-1-10 0,1 2-8 0,2 0-6 15,3 2-4-15,1-1-4 0,3 1-6 16,2 2-5-16,0-2-9 0,4 1-5 16,-1 1-28-16,-1-2-14 0,1 1-105 15,1-1-118-15,-1-6-276 0</inkml:trace>
  <inkml:trace contextRef="#ctx0" brushRef="#br0" timeOffset="-95671.65">14042 15344 424 0,'4'-7'127'0,"0"5"9"0,-1 2-45 15,-3-1-10-15,0 3-8 0,-1 6-12 16,-2 2-15-16,-1 4-11 0,0 4-9 16,0 6-9-16,-1 10-7 0,1 3-4 0,1 2-3 15,3 7-2-15,0 3-5 0,3 1-5 16,0 0-8-16,4-3-13 0,-2-1-27 15,3-3-16-15,0-7 59 0,-1-4-144 16,3-5-107-16,0-8-245 16</inkml:trace>
  <inkml:trace contextRef="#ctx0" brushRef="#br0" timeOffset="-95202.5">14238 15639 489 0,'0'2'127'16,"1"1"4"-16,0 2-66 0,0 4-15 15,2 4-12-15,-2 1-19 0,0 4-12 16,1 2-8-16,-1 1-7 0,1-2-6 16,3-2-6-16,-1-3-2 0,3-2 0 0,-1-4 3 15,2-3 6-15,0-3 8 0,0-2 10 16,1-1 10-16,-2-2 7 0,-1-1 5 15,0-3 4-15,-2-1 3 0,1-2-2 16,-2-1-2-16,-1-1-5 0,1 1-2 16,-1 3-4-16,1 0-4 0,-1 3-4 15,0 3-5-15,2 4-2 0,2 3-5 0,2 5-8 16,-1 1-9-16,4 3-9 0,1 0-12 16,2 1-6-16,2-2-3 15,1-2 4-15,0-6 4 0,1-3 13 0,0-3 17 16,-2-3 19-16,0-2 15 0,-3-1 8 15,-1-3 6-15,-3-1 8 0,-3 1-1 16,-1-1-7-16,-3 0-3 0,-1-2-4 0,-2 0-4 16,-2 1-6-16,-4 0-7 0,0-1-2 15,-1-1-2-15,0 2-6 0,-1 3-9 16,2 0-10-16,-1 3-10 0,2 2-37 16,1 1-108-16,-3-3-128 0,1-2-306 15</inkml:trace>
  <inkml:trace contextRef="#ctx0" brushRef="#br0" timeOffset="-87740.36">7311 15088 275 0,'-1'-1'76'15,"0"2"4"-15,0-1-34 0,-2 0-10 16,1-1-5-16,-1 2-5 0,0-3-7 15,-1 3-5-15,1-1-3 0,0 2-3 16,-1 1-3-16,2 0-1 0,0 1-2 16,0 3-1-16,1 1-2 0,0 1 0 0,1 2 0 15,0 1-1-15,1 3 0 0,0-1 0 16,2 1 0-16,2-2 0 0,-2 1-1 16,2-5 1-16,1 0-1 0,-1-2 2 15,2-3-1-15,0-1 1 0,1-3 2 16,0-1 1-16,-2-1 3 0,1-1 1 15,0-3 4-15,-3-1 2 0,-1-3 3 16,-2 0 1-16,-1 2-2 0,-2-2-1 16,-1 2-1-16,-3-1-3 0,0 2-3 0,-3 2-2 15,-1-1-2-15,-1 0 0 0,-1 1 1 16,-2 1-2-16,0 2 1 0,1 3-1 16,-1 1 1-16,1 3-1 0,2 2-1 15,0 2-1-15,4 4 0 0,0 4-2 16,2-2 0-16,1 1-2 0,3 0-1 15,3-2 0-15,2 0 0 0,1-4 0 16,4-5 0-16,2-1 1 0,1-5 1 16,1-3 1-16,1 0 1 0,-1-3 1 0,1-1 2 15,-3-3 2-15,-2 0 1 0,0-1 2 16,-2 2 0-16,-3-1 3 0,-2-1 1 16,-1 0 0-16,-2 1-1 0,-2 2 0 15,0 1-1-15,-4-3-1 0,0 5-3 16,-2 1-2-16,-1 3-2 0,0 2-3 15,-1 5-2-15,1 0-2 0,1 8 1 0,3 2-1 16,0 1 1-16,3 3 1 0,3-3 2 16,3-1 0-16,2 0 1 0,4-6 0 15,-1-3 0-15,3-3-1 0,0-2 3 16,1-2 3-16,0-3 3 0,-1-1 3 16,-1-2 2-16,-2-1 2 0,-2-1 1 15,-1-2-1-15,-3 0-1 0,-3 3-3 16,-2-1-3-16,-3 0-2 0,0 1-2 15,-3 3-2-15,-1 0-1 0,0-1-1 16,1 2-2-16,1 3-1 0,0-1-1 0,1 1-2 16,2 1-2-16,3 1-3 0,1 3-1 15,1-3-2-15,2-1-1 0,1 1-4 16,2 1-6-16,1 1-7 0,1 5-70 16,-2-2-76-16,2 2-184 0</inkml:trace>
  <inkml:trace contextRef="#ctx0" brushRef="#br0" timeOffset="-87428.33">7299 15315 324 0,'-4'-12'88'0,"0"-1"6"0,0 1-38 16,0 0-6-16,0 3-4 0,1 3-3 0,1 1-1 15,-1 2-2-15,2 1-3 0,0 1-5 16,0 2-5-16,1 2-5 0,-1 1-4 16,2 4-6-16,0 1-3 0,0 2-3 15,1 3-2-15,2 3-1 0,0 4 0 16,1 3 0-16,1 3-1 0,0 2-1 16,-1 3 0-16,2 3 0 0,-3 1 0 15,0 0-2-15,0-2-1 0,-2-1-5 16,-1-1-13-16,0-3-12 0,-1-4-12 0,-1-3-13 15,0-4-80-15,-1-1-93 0,-3-3-205 16</inkml:trace>
  <inkml:trace contextRef="#ctx0" brushRef="#br0" timeOffset="-87129.4">7176 15729 352 0,'-1'-2'111'0,"1"2"2"0,0 0-15 0,1 1-49 16,1 1-15-16,2 4-10 0,1 2-13 15,3 2-12-15,3 5-6 0,2 0-1 16,3 2 0-16,1 1-1 0,2 0 0 16,1-2 1-16,2-2 4 0,1-3 4 15,0 1-1-15,0-4 2 0,0-5 4 0,0-4 6 16,-2-3 3-16,0-4 3 0,-5-3 1 15,-1-4 1-15,-1-3-2 0,-5 0-2 16,-1-1-6-16,-1 0-17 0,-4 2-16 16,-2 0-14-16,-3 3-86 0,-4-1-95 15,0 6-231-15</inkml:trace>
  <inkml:trace contextRef="#ctx0" brushRef="#br0" timeOffset="-86634.12">7180 16103 432 0,'-1'2'127'0,"2"0"6"0,-1-1-35 15,0 3-43-15,0 1-14 0,0 7-6 16,0 4-16-16,0 5-10 0,0 5-5 16,2 4-3-16,0 4-3 0,2 4-4 0,1-1-8 15,1 0-11-15,2 1-10 0,1-3-9 16,0 2-7-16,1-6-6 0,1-1-3 16,-2-5 6-16,-1-3 12 0,-1-6 8 15,-1-3 8-15,-2-5 6 0,-2-4 13 16,-1-6 11-16,-1-3 10 0,-3-6 6 15,-2-6 4-15,-4-3 7 0,-2-8 5 16,-2-3 3-16,-3-8-3 0,0-2-2 16,0-4-3-16,2-1-2 0,3 0-2 15,3 2 2-15,2 4-3 0,5 5-1 16,2 6-2-16,3 4-2 0,2 6-4 0,3 6-1 16,2 3-6-16,2 3-5 0,2 5-3 15,3 0-1-15,-1 7 0 0,2 2-4 16,-1 3-5-16,-1 4-4 0,-2 2-1 15,0 0-2-15,-4 4-4 0,-4-2-6 16,-2 2 0-16,-3 0-2 0,-7-1-5 0,-1 0-7 16,-4-1-6-16,-1-3-8 15,-2-4-63-15,-2-3-73 0,-2-5-168 0</inkml:trace>
  <inkml:trace contextRef="#ctx0" brushRef="#br0" timeOffset="-86039.06">7458 16389 332 0,'6'3'98'0,"-3"0"5"16,0-3-29-16,-2 1-18 0,-1 2-7 16,-1-1-7-16,0-1-11 0,-1 0-7 15,1 0-7-15,1 1-6 0,-1-2-6 16,1 3-1-16,0-2-2 0,2 1 0 15,0-1 1-15,1 1 1 0,1 1 1 0,1 0 0 16,0 0-1-16,2-1 0 16,-2 0 0-16,2-1-1 0,-1 0 0 0,1-1-1 15,-3 0 0-15,1 0-1 0,-2 2 0 16,-1-2 0-16,-1 1 0 0,0-2 0 16,-1 2 0-16,0 0 0 0,0-1 0 15,0 0-1-15,0 0 0 0,1 0 0 16,1 0-1-16,0-1 2 0,-1 0 1 0,0-3 1 15,0 1 2-15,0 1 2 0,-1 1 2 16,1 0 3-16,-2 2 1 0,1-3 2 16,1 3 1-16,-2-2 0 0,0 1 0 15,0-3-2-15,0 2-3 0,-1-1-3 16,-1 1-1-16,0-2-3 0,0 0-1 16,-2 1-1-16,1 0 1 0,-1 1 0 15,-1 0 0-15,0 0-1 0,-2 1-1 16,-1 2 0-16,1 1-2 0,0 5-1 0,0 0-2 15,1 0-2-15,3 4-1 0,2 0-2 16,2 2-2-16,2-1 1 0,4-4 1 16,-1-2 0-16,4 0 0 0,1-3 3 15,1-2 2-15,1-2 1 0,0-2 0 16,0-1 1-16,-1-2 0 0,0 0 1 16,-3 1 0-16,-1-4 0 0,-3 2 1 15,-3-1 0-15,1-2-1 0,-5 0 2 16,1 1 0-16,-3-2-1 0,-2 1-4 0,-1 1-19 15,-1 3-14-15,-1-1-12 0,0 4-14 16,1 0 106-16,0 1-182 0,3 2-96 16,0-1-232-16</inkml:trace>
  <inkml:trace contextRef="#ctx0" brushRef="#br0" timeOffset="-85761.36">7841 16001 434 0,'3'-3'133'0,"-3"-1"10"15,-3 3-47-15,-2 0-14 0,-3 2-11 16,-3 2-13-16,-1 2-16 0,-2 2-12 16,-2 4-7-16,0 4-7 0,-2 2-5 15,3 6-3-15,0 3-3 0,0 1-2 0,3 5-2 16,4 0-3-16,2-2-1 0,4 2-2 15,4 0-1-15,6-3-3 0,3 0-2 16,4-4-2-16,4-3-5 0,3-2-4 16,3-4-11-16,2-4-28 0,2-2-2 15,-1-5-45-15,2-7-43 0,-4-3-88 16,0-4-173-16</inkml:trace>
  <inkml:trace contextRef="#ctx0" brushRef="#br0" timeOffset="-85371.25">8656 15959 193 0,'-12'-4'27'0,"-2"-3"-6"16,-4 1-40-16,0-2-2 0,-4 2 7 15,1 0 14-15,-1 0 14 0,2 1 22 16,2 1 18-16,2 0 10 0,3 1 8 0,2-1-2 16,4-1-9-16,0 3-3 0,3 0-8 15,0 0-5-15,2 0-3 0,0 1-2 16,0-1-2-16,1 2-3 0,-3 2-3 15,1 0-6-15,0 1-6 0,-1 5-6 16,-1 6-5-16,1 3-3 0,0 7-3 16,2 4-2-16,2 7-1 0,2 4-4 0,2 4-6 15,0 2-14-15,3 0-14 16,-1 3-9-16,2-1-81 0,-1-1-11 0,-1-4-81 16,-3-6-147-16</inkml:trace>
  <inkml:trace contextRef="#ctx0" brushRef="#br0" timeOffset="-84792.35">8347 16319 288 0,'11'-10'96'0,"2"1"5"16,4-1-9-16,0 0-34 0,4 1-9 15,1-1-8-15,2 0-10 0,0 1-11 16,-1 2-6-16,-1 3-4 0,-2 2-5 15,-4 2-1-15,0 2-6 0,-5 4-6 16,-3 1-4-16,-1 4-3 0,-4 3-2 16,-2 4 0-16,-1 3-2 0,-1 0 2 0,-1 0 6 15,1 0 4-15,0-1 3 0,2-1 1 16,1-7 1-16,1-2-1 0,3-4 0 16,0-3 1-16,1-4 2 0,2-3 5 15,0-5 3-15,0-2 5 0,1-4 6 16,-1-5 4-16,0 0 4 0,-1 2 2 15,-3-4-3-15,-2 3-2 0,-3 1-4 0,-2 2-3 16,-3 3-4-16,-4 1-4 0,-3 2-4 16,0 4-2-16,-4 0-2 15,2 3-7-15,-1 0-6 0,2 4-4 0,1 1-1 16,3 2-2-16,2 0-1 0,5-2-2 16,2 3 3-16,4 1 6 0,5-2 3 15,2 0 2-15,6 2 1 0,1-1 2 16,3 1 2-16,1-3 2 0,1 2-1 15,-1 0-1-15,0 2-2 0,-2 0-2 0,-4 2 1 16,-3 1 0-16,-1 4 0 0,-4-3 1 16,-4 1 2-16,-2-1 3 0,-3-1 5 15,-1-3 4-15,-2-2 6 0,-2-5 7 16,-1 1 5-16,-1-5 3 0,0-2 1 16,-1-2-2-16,3-2-2 0,0 0-7 15,3-2-5-15,2-2-6 0,3 0-3 16,3-1-2-16,2 0-2 0,4 2 0 15,1-2-5-15,5 0-16 0,-1 0-17 0,3-2 13 16,-1 3-111-16,-1-7-104 0,-2 0-250 16</inkml:trace>
  <inkml:trace contextRef="#ctx0" brushRef="#br0" timeOffset="-84132.7">9384 15919 369 0,'2'0'104'0,"-2"0"6"0,1 0-40 15,-1-1-12-15,0 2-6 0,0 0-8 16,0-1-8-16,0 2-6 0,0 0-6 16,-1 0-5-16,1 3-4 0,-1-1-3 15,1 4-2-15,0 1-3 0,0 2-1 16,0 2-2-16,0 3-1 0,0 4-1 16,1 4-1-16,-1 1-1 0,1 4 0 0,-1 5-2 15,0 2-5-15,0 4-4 16,-1 2-10-16,0 2-7 0,-1 3-9 0,-1-1-2 15,2-2-1-15,-1-6 5 0,1-3 4 16,1-7 6-16,1-8 6 0,0-4 5 16,1-6 3-16,2-6-2 0,-1-4-5 15,-1-5-15-15,1-3-62 0,-1-6-67 16,-1-5-173-16</inkml:trace>
  <inkml:trace contextRef="#ctx0" brushRef="#br0" timeOffset="-83663.83">9603 16124 459 0,'3'7'121'0,"-1"1"2"0,-2 3-63 16,1 2-18-16,-2 5-10 15,-1 0-14-15,-1 4-15 0,0 2-9 0,-1 4-5 16,1 0-3-16,2 0-2 0,0-5 0 15,2-3 0-15,2-1 0 0,2-7 4 16,1-6 4-16,2-5 3 0,1-4 6 16,0-1 5-16,1-6 8 0,2-2 6 0,-1-3 6 15,-1-1 3-15,0 1 0 0,0 1-3 16,-1 0-4-16,-3 3-5 0,0 4-6 16,-2 4-4-16,0 2-2 0,1 3-5 15,-1 3-7-15,1 5-10 0,1 3-7 16,1 1-1-16,0 0-1 0,1-1 1 15,2 0 1-15,0-1 6 0,1-5 8 16,1-2 7-16,1-2 3 0,1 1 1 0,-1-2 1 16,-1-1 3-16,-1-2 5 0,-1-1 5 15,-1-2 3-15,-3 0 3 0,0-2 4 16,-3-3 5-16,1-3 3 0,-3 0 0 16,-1-1 0-16,-1-4-3 0,-3-2-2 15,-2-4-4-15,-2-2-5 0,-2-1-6 16,0-6-10-16,-1-2-13 0,-1 1-9 15,2 2-15-15,3 4-20 0,0 3-10 16,3 3-97-16,3 3-106 0,0 4-239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39:32.9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1293 11201 381 0,'-7'-5'93'0,"-4"-3"1"0,-6 0-57 16,5 5-16-16,-6 1-5 0,0 6-7 16,-5 4-8-16,-4 2-4 0,1 3 0 0,1-1-1 15,-3 1 0-15,1 1 1 0,0-5 1 16,-1-2 2-16,2-2 1 0,-2-5 3 16,0 0 2-16,1 0 2 0,3-4 3 15,-1-1 2-15,3 2 4 0,-1-2 1 16,-2 4-1-16,4 0-3 0,5 1-1 15,1 0-3-15,3 2-5 0,1 3-2 16,5 5-3-16,6 2-1 0,0 7-1 16,0 7 0-16,0 7 0 0,0 9 1 15,0 4 1-15,0 5-1 0,0 4 1 0,0-3 0 16,0 1-1-16,0 2 1 0,0-4 0 16,0 4 0-16,0 3 0 0,0 3 0 15,0 4 0-15,0 0 0 0,0 6 0 16,0 7 1-16,0 3-1 0,0 1 1 15,0 0-1-15,0-1 0 0,0 0-1 16,0-2-1-16,0-4 0 0,0-2-1 0,0-5 0 16,0 1-1-16,6-2 0 0,2 0 1 15,5-3-1-15,0 2 1 0,2-1 0 16,0 0-2-16,4 1-2 0,-4 2-1 16,1 2-2-16,1 4 0 0,1-3-1 15,0 2-1-15,1 3 1 0,0-1 0 16,-3 4 2-16,2-2-1 0,-3 0 2 0,2-3-1 15,0-1 3-15,0-6 0 0,1-1 1 16,-1-2 2-16,-2-4 1 0,-4-4 1 16,-3-1 1-16,0-4 0 0,-1 3 1 15,1-4 0-15,-1 0 1 0,1-1 0 16,-1 2-1-16,1 2 1 0,-3-1-1 16,0 1-1-16,-2 3-1 0,0 0-2 15,1 2-4-15,1-2-2 0,3 0-4 16,1 0 0-16,-1-4-1 0,0-4 0 15,-1-5 1-15,-1-4 4 0,-3-3 3 16,0-6 2-16,1-5 2 0,2 2 1 0,-1-4 1 16,0 1 0-16,2 2 2 0,0-1 0 15,0 3 0-15,-1 1 0 0,-2 1 1 16,2 3-1-16,-1-2-1 0,2 2 0 16,-1 0-1-16,1 0 0 0,1-1 0 15,-2-1-1-15,1-4 0 0,-1-2 0 0,0-2 0 16,-1-2 0-16,-2-2 0 15,2-1 1-15,-2 0 0 0,0-1 1 16,0 3 0-16,-1-1 1 0,0 1 0 0,-1 1 0 16,1 2-1-16,-1 1 0 0,0 3 0 15,1-2-1-15,-1 2 0 0,1 1-2 16,-1-1-1-16,2-1-2 0,-1-2-1 16,3-4-2-16,-2 0 1 0,0-4 0 15,2 0 1-15,-1-3 2 0,2 1 3 16,0-2 4-16,2 2 3 0,0-1 3 0,2 1 3 15,4 1 1-15,1 1 3 0,1 2-2 16,3-1-2-16,3 3-1 0,2 0-3 16,1 1-2-16,4 3-2 0,1 0-2 15,3 2-1-15,3 0 0 0,3 0-1 16,1-3 1-16,3 2-1 0,3-3 1 16,0-4 0-16,3-1 0 0,2-2 2 0,-1-2 0 15,4 4 2-15,3-4 0 16,5-1 1-16,4 2 0 0,3-1-1 0,2 1-1 15,3-2-6-15,6-3-12 0,1 0-75 16,1-3-74-16,1-5-189 0</inkml:trace>
  <inkml:trace contextRef="#ctx0" brushRef="#br0" timeOffset="1736.16">16813 10951 307 0,'-5'4'78'0,"0"-5"1"16,3-4-18-16,-2 2-42 0,3 1-12 16,0-2-4-16,1 4-1 0,0 2-1 15,-1-2-1-15,1 2 0 0,-1-1 1 16,0 1-1-16,-2 1 1 0,-2 2 1 16,0-3-1-16,-2 1 1 0,1 1 1 15,1-1-2-15,1-2 0 0,2 1 0 16,1-1 0-16,0-1 0 0,2 0 0 0,2 1 1 15,2-3 2-15,4 0 2 0,3-1 0 16,2-1 0-16,4-1 1 0,5 3-2 16,3-1-1-16,2 3-1 0,0 4-3 15,4 2 0-15,1 1-2 0,-2 3-1 16,-2 1-2-16,0 3-2 0,-5 3-3 16,-4 1-3-16,-3 2-2 0,-4 1 2 15,-3 4 0-15,-3 0 3 0,-2 2 2 16,-1 2 3-16,0-1 3 0,0 5 4 0,-1 2 0 15,1 1 1-15,0 4 1 0,0 1 0 16,0 5 0-16,1 6 2 16,1 3-2-16,-2 5 0 0,-1 4-1 0,1 3 0 15,-2 8-1-15,0 1-1 0,0 4 0 16,1 2-1-16,1 0 1 0,1 2-1 16,4 1 1-16,2-4-1 0,2 0 1 15,-1-2 0-15,1-3 2 0,4-1 1 16,-2 3 0-16,1 0 1 0,0 2 1 0,-2 4-1 15,-1 1 0-15,-2 4-1 0,-1 7-2 16,-3 2-1-16,-4 4 0 0,-5 3 0 16,-2 3-1-16,2 5-1 0,-1-1 0 15,0 0 0-15,2-6-1 0,3-4 0 16,3-5 1-16,2-6 0 0,2-7 0 16,0-8 1-16,5-6 1 0,-1-1 1 15,-2-3 1-15,0-5 1 0,-2-2 2 16,-1-2 2-16,0-2 1 0,-4 0 1 0,-2-3-1 15,-3-2 1-15,0 3-1 0,-3-3-2 16,-3-1-2-16,0 0-1 0,-2 1-1 16,-1 0-1-16,1 0-2 0,0-7-2 15,1 3-1-15,0-1-1 0,1-1-1 16,1 0-1-16,-1 0 0 0,3 0 1 16,1 2 0-16,-1 1 1 0,2-3 1 15,0-1 1-15,1-2 1 0,-1-4 1 0,-2-1 0 16,0-2 0-16,0-5 1 0,-2-3 2 15,0-4 2-15,-2-3 3 0,-1-5 3 16,0-4 2-16,-2-4 1 0,0-1 1 16,-2-3-2-16,-1-1-2 0,-1-1-2 15,-2 0-3-15,0-2-3 0,-1 0-1 0,0 1-1 16,-3-3-1-16,0 3-2 0,-2 0 0 16,1 1 0-16,-2 1-2 0,-1 1 0 15,1 1-2-15,-2 2-3 0,1 1-3 16,-1 0-4-16,-1 2-5 0,-1 1-12 15,0-1-70-15,-2-1-74 0,-2-3-181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5:32:16.1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690 3429 239 0,'0'-2'64'0,"0"2"5"16,0-2-29-16,0 1-8 0,0-1-3 15,0-1-5-15,0 4-4 0,0-2-5 16,0 0-4-16,0 1-5 0,0 0-1 15,0 1-2-15,0-1-1 0,0 0 0 16,0 0-1-16,0 0 1 0,0 0 1 16,0-1 1-16,0 1 2 0,7 0 1 15,5 0 0-15,2 1 2 0,3 0 0 16,3 2-1-16,4 0 0 0,5-3-2 0,-4 3 0 16,-1 0-2-16,1 0 0 0,4-1-1 15,-1-1-1-15,2-1 0 0,0 2-1 16,0-3 0-16,2 2-1 0,1-3 0 15,0 3 1-15,2-1-1 0,-1 0 1 16,1 0-1-16,0 1 0 0,1-2 0 16,2 3 1-16,0-1-1 0,-1 0 0 0,1-1 1 15,3-1 0-15,-3-1 1 0,5 2 0 16,1-4 0-16,4-4 1 0,3 2-2 16,3 0 1-16,3-1 0 0,4 2-2 15,3-2 1-15,1 2 0 0,1 2-1 16,4-2 1-16,4 0-1 0,-2 1 0 15,2 2 1-15,-3-2-1 0,1 2 0 16,0 1 0-16,0 0 0 0,-2 2 0 16,0-2 1-16,-1-1-1 0,2 0 1 15,-2-1-1-15,-2-3 0 0,1 1 0 0,2-2 0 16,-1 1 1-16,0-2-1 0,1 3 0 16,-1-1 1-16,2 2 0 0,0 3 0 15,-1 0 1-15,0 3-1 0,-1 1 1 16,1 4-1-16,0 0 0 0,-1 3-1 15,-1 1 0-15,-1-3-1 0,-1 1 0 16,-2-1-2-16,-2-1-5 0,-1-3-2 0,-3 0-10 16,-5-7-12-16,-3 1-65 0,-2-7-75 15,0-8-174-15</inkml:trace>
  <inkml:trace contextRef="#ctx0" brushRef="#br0" timeOffset="4682.35">3631 2049 242 0,'-4'-2'81'0,"3"-1"4"15,1 0 3-15,0 1-49 0,0-1 2 16,0-1-2-16,1 3-7 0,1 0-4 0,-1 2-2 15,1 1-1-15,1 3 0 0,-1 0-2 16,2 3-1-16,-2 3-3 0,-1 5-3 16,0 5-3-16,-1 7-3 0,-1 1-3 15,1 4-2-15,-1 1-3 0,0-1 0 16,1-3-6-16,0-4-7 0,1-3-9 16,1-4-9-16,0-2-7 0,0-1-22 15,3-3-35-15,-2-5-27 0,4-6-64 16,0-7-131-16</inkml:trace>
  <inkml:trace contextRef="#ctx0" brushRef="#br0" timeOffset="4978.91">3830 2093 391 0,'0'-3'106'16,"0"2"2"-16,1-1-58 0,-2 4-13 0,0 6-4 15,-1 6-9-15,-1 4-12 16,-1 5-6-16,2 2 0 0,0 3-1 0,2 1 0 15,2-4-1-15,2-3-2 0,5-3 0 16,3-7 3-16,3-1 3 0,1-6 4 16,3-3 4-16,0-4 3 0,1-3 4 15,0-6 1-15,-3-1-1 0,1-4-2 16,-4-2-1-16,-4-2-2 0,-2-3-1 16,-4 0-2-16,-4-1-1 0,-3-4-3 0,-6 4-2 15,-5 4-5-15,-3 3-6 0,-4 4-6 16,-2 4-6-16,-2 6-4 0,-1 4-9 15,-1 4-12-15,1 5-10 0,3 2-7 16,5 4 146-16,2-1-228 0,8 0-108 16,5 1-297-16</inkml:trace>
  <inkml:trace contextRef="#ctx0" brushRef="#br0" timeOffset="5299.05">4170 2076 307 0,'2'1'88'0,"-1"-1"2"16,-1 1-35-16,-1 2-23 0,-1 2-3 16,-1 4-6-16,-1 2-10 0,1 7-7 15,1 3-1-15,1 2-1 0,3 0 0 0,1-1-1 16,4-3 2-16,3-3 1 0,2-5 4 16,2-3 3-16,2-5 7 0,1-3 5 15,1-1 6-15,1-6 4 0,-2-1 2 16,-1-3 3-16,-3-4 1 0,-3 1-3 15,-1-7-3-15,-4-1-3 0,-4 2-4 16,-2 0-5-16,-2 1-6 0,-4 3-6 16,-2-1-4-16,-3 5-5 0,-1 3-5 0,-2 1-4 15,0 1-6-15,-4 2-6 0,1 3-5 16,2 3-18-16,1 0-12 0,3 1-9 16,2 2-18-16,3 1-67 0,9-3-88 15,6 1-189-15</inkml:trace>
  <inkml:trace contextRef="#ctx0" brushRef="#br0" timeOffset="5799.35">4764 1985 287 0,'-3'2'86'0,"0"5"6"15,-9-2-36-15,-1 4-13 0,-2 2 2 16,-4-2 2-16,1 1-16 0,1 4-10 15,-2 1-5-15,6 2-4 0,1-3-5 16,2-1-4-16,5 4-3 0,3 0 0 16,4-3-1-16,4-2 1 0,4-2 0 0,3-1 2 15,0-2 1-15,5-4 0 0,1-6 2 16,1-4-1-16,0-3 0 0,1-1 0 16,1-1-1-16,-1-2 0 0,-3 2 0 15,-3 0 0-15,-3 4-1 0,-4 2-1 16,-2 0-1-16,-5 3 0 0,-1 6 0 15,-2 4 0-15,-3 3 0 0,0 4-1 0,-1 1 1 16,0 5 1-16,-1-3-1 0,4 2-2 16,3-4 0-16,2 0-2 0,4-7 2 15,2-1-1-15,4-3 1 0,2-1 2 16,-1-7 4-16,-1 1 4 0,-1 0 5 16,0-3 3-16,-1 3 4 0,-3-3 4 15,-1 1 3-15,-2 3 0 0,-1-3-3 16,1 3-4-16,-3 2-5 0,0-3-4 15,0 4-6-15,1 3-3 0,0 0-3 0,2 4 0 16,0 3 1-16,0 1-1 16,1 3 2-16,0 0 0 0,0-1 0 0,-1 2 0 15,-1-2-4-15,-2 0 10 0,-1 3-29 16,-4-1 1-16,-1 0-6 0,-4 0-10 16,-2-2-7-16,-2-1-6 0,-2-3-28 15,1-5-40-15,2-3-88 0,0-5-182 16</inkml:trace>
  <inkml:trace contextRef="#ctx0" brushRef="#br0" timeOffset="6034.57">5202 2034 331 0,'11'-1'102'0,"-4"2"7"0,-2 1-25 16,-6 1-17-16,-5 3-1 0,-5 1-6 15,-2-1-11-15,-3 2-9 0,-4 4-7 0,1 0-9 16,2-1-9-16,2 1-6 0,4 0-5 16,2 5-4-16,3-4-1 0,7-2-1 15,4-3 0-15,4 0-2 0,4-2-3 16,3-2-10-16,1-6-13 0,3-3-11 16,2-4-11-16,0-1-89 0,2-6-97 15,-1-1-220-15</inkml:trace>
  <inkml:trace contextRef="#ctx0" brushRef="#br0" timeOffset="6580.75">5399 1700 425 0,'-5'5'110'0,"-1"1"4"0,1 6-63 0,-2 5-3 15,2 0 4-15,-1 6-9 0,-1 6-11 16,2 3-5-16,1 2-4 0,1-3-7 15,2 3-5-15,2-1-6 0,3-2-3 16,1-6-2-16,5-5-1 0,3-5 0 16,4-3 1-16,2-1-4 0,4-1 1 15,3-5 0-15,0-1 0 0,-1-2 1 16,0-4 0-16,-2-4 1 0,-2-1 2 16,-3-2 1-16,-4 0 0 0,-2-1 1 0,-2 3 1 15,-5-1 2-15,-3 0 1 0,-3 2-1 16,-3-1-1-16,-3 3 0 0,-1 4-1 15,-3 1-1-15,-2 3-2 0,0 3-1 16,1 0 0-16,3 4-2 0,2 1 0 16,4 0-1-16,4 0-1 0,5-2-1 15,5 1 1-15,5-4 0 0,2-6 0 16,3-5 2-16,3-3 1 0,3-2 2 0,1 2 0 16,0-2 0-16,3 0 1 0,-2 2 0 15,-2 0 2-15,-2-3 1 0,-2 1 1 16,-4-2 2-16,-4 1 3 0,-4 3 0 15,-2 1 0-15,-3 3-1 0,-1 4-1 16,-4 3-1-16,-1 3-1 0,-2 3-2 16,0-3-2-16,-1 3 0 0,0 0 0 15,1-1-1-15,0 0-1 0,1 1 0 16,1-2-4-16,0 3-4 0,-1-1-5 0,-1 1-4 16,-2-2-3-16,-3 4-5 0,-1-2-9 15,-5-2-7-15,-4 0-4 0,-4-1-4 16,-4-1-9-16,-2-2 30 0,-4-4-102 15,-2-1-78-15,-1-2-199 0</inkml:trace>
  <inkml:trace contextRef="#ctx0" brushRef="#br0" timeOffset="6904.61">3979 2505 337 0,'-21'-3'83'0,"5"4"4"0,4-3-52 0,3 3-8 16,4-1-2-16,4 3 3 0,5 2 0 16,7 3 3-16,9-3 3 0,8 3 1 15,12-1 0-15,14 3 2 0,19-3-1 16,12-3-7-16,13-4-9 0,10 0-7 15,14-1-2-15,8-1-4 0,1-5-3 16,2 0-3-16,-1-2-3 0,-1 0-4 16,-7-1-10-16,-7-3-16 0,-4-2-9 0,-8 0-9 15,-11 0-84-15,-8-2-93 0,-11-5-208 16</inkml:trace>
  <inkml:trace contextRef="#ctx0" brushRef="#br0" timeOffset="42364.98">6785 6491 196 0,'3'0'50'0,"1"-1"2"16,-1 0-26-16,0 0-10 0,1 0-5 15,1 1-2-15,-1-1-2 0,3 0-2 0,2 1 1 16,0 1 1-16,2-1 3 0,3 1 3 16,0 0 3-16,2 1 1 0,2-2 2 15,4 4-1-15,4-2-1 0,5 2-2 16,3-2-3-16,5-2-2 0,5 2-1 15,5 1-2-15,7-1 0 0,4-1-2 16,5-2 1-16,5 1 0 0,3 0 0 16,4 0 0-16,2-1-1 0,1-1 2 15,-1-2-1-15,2 2 1 0,0 0 0 0,0 1 1 16,-1 1 0-16,-2 0 1 0,0 0-1 16,-6 1 1-16,-3 0-2 0,-4 1 1 15,-5 0-1-15,-5-2-1 0,-8-1 0 16,-6 2-1-16,-6 0 2 0,-5-1-1 15,-8 0 1-15,-6 0 0 0,-5-1 1 16,-2 2 2-16,-7-2-1 0,-4-2-2 16,-6 0-2-16,-3 0-2 0,-5-1-1 0,-6 0-3 15,-5-2-2-15,-7 2 0 0,-6 0 2 16,-2 0-1-16,-8 0-2 0,-1 1-1 16,-8-3-1-16,-4 4-3 0,-4-1-5 15,-6-1-3-15,-5 1-4 0,-5 0-2 16,-7 1-2-16,0 1 1 0,-4-2 0 15,-3 3 4-15,-1-1 4 0,-1 2 3 16,3 3 4-16,3 0 4 0,0-2 3 0,3 3 1 16,6-1 1-16,0 3 1 0,9 0 0 15,3 0 1-15,6-2 0 0,5 3-2 16,8 0-1-16,6-1-1 0,8-1-2 16,7 0 0-16,8 0-5 0,7 3-5 15,7-2 0-15,11 1 3 0,8-2 3 16,8 2 3-16,11-2 1 0,7-3 6 15,9 0 6-15,10-1 2 0,8 2 0 16,8-1 0-16,7 1-1 0,1 0 2 0,7 1 0 16,5 0 0-16,1-2 0 0,0 1 1 15,-1-1 1-15,-1 0-1 0,1 0 0 16,-2 0 0-16,-4 2 1 0,-5 0 1 16,-3-1-1-16,-3 2 1 0,-5-1 0 15,-5 0 0-15,-7-1-2 0,-6-1 0 16,-9 1-3-16,-7-2-1 0,-9-1-3 15,-6-1-3-15,-8 2-2 0,-8-1 0 16,-7 0 0-16,-9 2 0 0,-8-3 0 16,-9 2 0-16,-9 0 2 0,-10-2 0 0,-9 1-2 15,-8-1-1-15,-9-2-2 0,-3 1 0 16,-1-4 1-16,-5 2-2 0,-2 0 0 16,1 0 1-16,0-2 0 0,4 2 1 15,3-1 0-15,4 4 0 0,8-2-2 16,8 2-2-16,5 2-2 0,12 0-3 0,5 1-5 15,11 1-8-15,8-1-14 0,8-2-13 16,12-1-45-16,11-1-62 0,13-6-139 16</inkml:trace>
  <inkml:trace contextRef="#ctx0" brushRef="#br0" timeOffset="86195.95">2132 8964 221 0,'-3'1'61'0,"-1"-1"5"0,1 0-22 16,1 1-11-16,0-1-3 0,1 0 0 16,1 1-1-16,0 0 1 0,1 1 2 15,1-1 1-15,0-1 1 0,1 0 0 16,2 0-2-16,-1-3-3 0,1 1-4 15,-1 0-4-15,3-1-4 0,0-1-3 0,3 0-3 16,1-2-3-16,2 1-2 0,3 0-2 16,3 1 0-16,2-1-3 0,0 3-1 15,0 1 0-15,-2 3-1 16,-2 0-1-16,-3 1-1 0,-4 3 0 0,-3-1 0 16,-5 4 2-16,-6 2 0 0,-3 2 1 15,-5 5 0-15,-6 2 2 0,-4 2 1 16,-3 5-2-16,-1 0-1 0,-1 3 0 0,1 3-2 15,3 0 1-15,3-3-2 16,4 1 0-16,4-3-1 0,4-3 0 0,5-3-3 16,3-6 1-16,4-4-1 0,5-4 1 15,4-2 1-15,5-3 0 0,3-2 2 16,5-4 2-16,4-4 3 0,2-3-1 16,7-4-2-16,-1-1-2 0,2-6-7 15,-1 1 1-15,-3-3-2 0,-3-1-2 16,-3 0 1-16,-4 2 2 0,-5 2 3 0,-4 1 6 15,-4 1 3-15,-3 4 5 0,-3 2 4 16,-4 3 4-16,-2 4 2 0,-2 0 1 16,-1 3 0-16,-1 3-2 0,-2 4-3 15,0 1-5-15,-1 5-3 0,0 4 0 16,0 2-1-16,3 4-1 0,0 0-1 16,4 1-1-16,2-2 0 0,2 0-1 15,4-5-3-15,1-2 1 0,2-3 0 16,0-4 2-16,2-4 1 0,1-3 2 0,-1-3 5 15,-1-2 3-15,1-3 4 0,-1-4 1 16,-2 0 2-16,-2-2 1 0,-2-2 1 16,-2-2-1-16,-1-1-2 0,-3 1 0 15,-1 1 0-15,-3-1-2 0,-1 3-3 16,-4-3-3-16,-1 4-2 0,-4 3-3 0,1 1-3 16,-3 5-3-16,-1 3-6 15,-2 5-4-15,-1 5-7 0,2 1-20 0,-3 6-14 16,-1 2-10-16,5-2-11 0,3 0-73 15,5-1-89-15,7-4-189 0</inkml:trace>
  <inkml:trace contextRef="#ctx0" brushRef="#br0" timeOffset="86776.08">3394 8972 290 0,'3'1'86'0,"1"1"7"15,-1 1-36-15,-1 1-5 0,-1 1-4 16,-1 3-5-16,-1 1-8 0,-2 1-6 15,-4 4-3-15,-3 0-6 0,-1 2-3 16,-2 2-3-16,0 0-4 0,-4 3-4 16,-1 0-2-16,0 1-2 0,0 1-2 15,0 0-9-15,0 0-8 0,-1 0-12 0,3-3-11 16,2-2-14-16,1-4-65 0,4-6-79 16,1-2-168-16</inkml:trace>
  <inkml:trace contextRef="#ctx0" brushRef="#br0" timeOffset="87041.39">3191 8970 379 0,'5'-2'112'0,"-1"2"7"0,-1-1-49 15,0 2-16-15,-2-1-6 0,-3 3-11 16,-1 2-13-16,1 3-11 0,0 3-7 15,1 3-2-15,1 4 1 0,3 1 0 16,5 3-1-16,1 1 0 0,5 0 0 0,3 0 0 16,4-1 0-16,2-2-2 0,2 2 0 15,4-3-1-15,0-2-1 0,3 0-7 16,-2 1-8-16,-1-3-16 16,1-3-6-16,-3-2-92 0,0-2-97 0,-2-2-230 15</inkml:trace>
  <inkml:trace contextRef="#ctx0" brushRef="#br0" timeOffset="87755.97">4323 8846 274 0,'2'1'83'0,"1"0"8"0,-3-2-28 15,0 1-6-15,0-2-2 0,0 1-2 16,-2-1-5-16,0 1-5 0,-1 2-5 16,-2 1-4-16,-3-2-4 0,-2 1-7 15,-3 1-6-15,-5 0-6 0,-1 0-1 16,-3 2-4-16,-1-2-1 0,-1 1-3 0,-1-1 0 15,1 1 0-15,5 0-1 0,0-1-1 16,4-2 0-16,3 2 0 0,3 1-1 16,4 3-1-16,1-1 0 0,2 3 1 15,2 1 0-15,1 2 0 0,-1 1 1 16,1 1 1-16,-2 2 0 0,1 3 0 16,0-1-1-16,0 2 1 0,-2-2-1 15,1 1 0-15,0-3 0 0,1-3 0 0,-1-4-1 16,1-1 0-16,-2-3-1 0,4-1 0 15,0-5 1-15,0 1 2 0,1 1 0 16,3 0 1-16,0-2 1 0,5-2 1 16,0 2 0-16,3 1-1 0,2-1-1 15,1 0-1-15,1-1 0 0,2 3 0 16,-2 0 0-16,2 2 0 0,-4 1 0 0,-1 1-1 16,-1 3 0-16,-3 3-1 0,-5 0 0 15,-2 2 1-15,-4 3-1 0,-5 0 1 16,-2 2 0-16,-7 3 0 0,-1-1 0 15,-5 1-1-15,-2 0-1 0,-3-2-5 16,-1 1-8-16,-1-3-11 0,-1-2-9 16,1-3-6-16,-1-4-8 0,4 0-6 15,1-5-4-15,1-1-63 0,4-5-68 16,0-5-168-16</inkml:trace>
  <inkml:trace contextRef="#ctx0" brushRef="#br0" timeOffset="88511.91">4698 9021 309 0,'1'0'92'15,"-2"2"6"-15,-2 0-23 0,-3 1-36 16,-3 0-10-16,-3 2-3 0,-2 1-9 0,-2 4-9 16,-4 2-5-16,-1 2-1 15,1 4 1-15,2 1 0 0,2 4-2 0,1 4 0 16,4 1 0-16,5 1-1 0,2-2-2 16,5-1 1-16,5-2-2 0,1-4 0 15,7-6 0-15,1-5 1 0,5-3 0 16,2-4 1-16,0-7 1 0,2-2 1 15,0-3 1-15,0-2 0 0,-2-1 1 0,-3-3 0 16,-2 2 1-16,-2 1 2 16,-5 3 1-16,-1 0 2 0,-5 2 2 0,0 3 0 15,-3 2-1-15,-2-1-1 0,-3 7-2 16,2 0-1-16,-1 5-1 0,1 0-3 16,-1 1-2-16,1 0 0 0,3 1-1 15,1-3-1-15,6-1 1 0,2-6 3 16,2 0 2-16,2-3 4 0,1-4 5 15,0-3 4-15,1 0 4 0,-3-2 2 16,-1 0 0-16,-1-1 0 0,-1 1-3 0,-2 0-1 16,-1 3-4-16,-2 0-2 0,-2 3-5 15,1 0-1-15,-2 3-4 0,-2 3-3 16,2 4-1-16,-1 5 0 0,1 5 0 16,0 5 1-16,2 4 0 0,-1 3 1 15,1 3 2-15,1 2 0 0,-1-3-3 16,1-3-2-16,-2-1-3 0,0 0-1 15,-2-2-4-15,-2-2-1 0,-3-2-2 16,-3 0-2-16,-2-1-3 0,-4 0-7 0,-1-6-4 16,-4-1-7-16,0-2-8 0,1-3-10 15,0-5-19-15,0-3-49 0,2-3-71 16,2-5-158-16</inkml:trace>
  <inkml:trace contextRef="#ctx0" brushRef="#br0" timeOffset="88756.41">5220 9155 450 0,'6'-5'136'0,"-5"3"5"0,-4 1-58 16,-4 2-19-16,-3 2-10 0,-3 4-10 15,-2 1-21-15,-1 5-11 0,2 2-4 16,1 3-1-16,1 0 0 0,4 1-2 0,3-2-3 15,4 0-3-15,3-3-1 0,5-2-1 16,2 0-3-16,3-4-4 0,3-2-6 16,3 0-18-16,2-4-14 0,2-3 11 15,2-1-109-15,2-8-101 0,3-4-239 16</inkml:trace>
  <inkml:trace contextRef="#ctx0" brushRef="#br0" timeOffset="89135.59">6032 9131 334 0,'-4'-2'93'16,"2"2"5"-16,1 0-41 0,-2 0-16 16,3-1-3-16,0 2-3 0,2 1-7 0,-1-1-5 15,0 0-2-15,2 1 0 0,1 0-1 16,2 0 0-16,3-1 0 0,0 2-4 15,5-3-3-15,1 0-3 0,1 0-3 16,3 0-4-16,1-1-5 0,-1-1-10 16,0 0-10-16,1 1-6 0,-4 1-9 15,0-1-9-15,-4 0-20 0,-3 3-59 16,-3-1-71-16,-5 0-168 0</inkml:trace>
  <inkml:trace contextRef="#ctx0" brushRef="#br0" timeOffset="89298.25">5968 9264 356 0,'4'6'95'0,"5"-1"9"0,5-2-51 15,5 3 0-15,4-3 0 0,2-2-5 16,2-1-10-16,0 0-9 0,1-1-14 0,1-1-21 16,0-1-20-16,1-3-18 0,0 1-80 15,2-5-92-15,-1-3-212 0</inkml:trace>
  <inkml:trace contextRef="#ctx0" brushRef="#br0" timeOffset="89673.66">6968 8927 311 0,'-1'-6'88'0,"2"3"6"0,1 0-34 15,-1 1-13-15,1 2-7 0,2 2-6 16,-1 2-4-16,1 3-5 0,2 3-1 16,-1 5-3-16,2 4-2 0,-3 5 0 0,0 3-2 15,-2 5-3-15,-1 1-4 0,-1 0-3 16,0-1-7-16,-2 0-10 0,2-3-10 16,0-5-12-16,2-3-13 0,1-4-79 15,-1-3-91-15,4-4-199 0</inkml:trace>
  <inkml:trace contextRef="#ctx0" brushRef="#br0" timeOffset="89984.24">7242 9004 315 0,'-2'9'81'15,"1"3"5"-15,-1 5-39 0,1 3-23 16,-1 1-3-16,2 5-1 0,0-1-6 15,5 1-7-15,0-1-5 0,3-3-1 16,2-2-2-16,2-4 1 0,3-2 1 16,2-5 3-16,2-4 4 0,0-4 5 15,0-4 3-15,0-4 2 0,0-4 4 0,-2-3 1 16,-3-3 0-16,-3-1-1 0,-2-3-2 16,-2 0 0-16,-4-2-3 0,-4 0-1 15,-3 0-3-15,-4-2-4 0,-3 1-6 16,-1 2-6-16,-2 2-6 0,-3 6-4 0,1 2-5 15,-2 5-7-15,2 5-8 16,0 4-8-16,1 4 106 0,0-1-178 0,3 3-96 16,3 1-257-16</inkml:trace>
  <inkml:trace contextRef="#ctx0" brushRef="#br0" timeOffset="90271.63">7636 8963 316 0,'5'10'75'0,"-3"1"3"0,-1 3-49 16,-1 4-8-16,-2 2-5 0,1 3-3 15,0 0-3-15,1-1-1 0,3 0-1 16,2-3 3-16,4-4 3 0,3-5 3 16,1-2 4-16,4-5 2 0,2-2 3 15,0-3 5-15,1-1 2 0,-3-3 1 0,0 1 0 16,-3-2 1-16,-3 1 1 0,-3-2 2 15,-6 0-5-15,-2-1-7 0,-6 0-6 16,-2-5-3-16,-7 2-5 0,0-2-11 16,-4-2-9-16,-2-1-7 0,0 3-4 15,-1 1-8-15,2 2-12 0,0 0-10 16,1 2-7-16,-1 4 49 0,3 1-127 16,6 1-94-16,5-2-227 0</inkml:trace>
  <inkml:trace contextRef="#ctx0" brushRef="#br0" timeOffset="90708.03">8573 8930 373 0,'0'2'99'15,"0"-2"5"-15,-2 1-48 0,1 0-19 16,-2 1-3-16,-3-2-6 0,-3-2-7 0,-2 6-7 16,-1-1-5-16,-3-1-2 0,-2 2-1 15,0 0-1-15,1 0-2 0,2 1 0 16,2 0-2-16,2 1 0 0,4 2-1 15,4 0 0-15,3 3 0 0,2 0-1 16,5 1 1-16,3 1 1 0,3 1 2 16,0 2-1-16,4 1 1 0,-2 0-1 15,-2-1 1-15,-2 1 0 0,-2 0-2 16,-4 0 1-16,-6-2-1 0,-6 1-1 0,-5-1 1 16,-2 2 0-16,-4-2-2 0,-4 1-3 15,-3-3-7-15,-2 0-7 0,1-3-4 16,0 0-6-16,1-7-10 0,1 0-13 15,2-4 33-15,2-2-88 0,3-8-69 16,6-8-176-16</inkml:trace>
  <inkml:trace contextRef="#ctx0" brushRef="#br0" timeOffset="90891.95">8607 8780 313 0,'21'-14'89'16,"-5"6"6"-16,-1 4-39 0,1 6-9 15,-4 6-9-15,-1 4-7 0,-1 6-6 16,-3 6-6-16,0 4-3 0,-3 1-2 16,0 4-3-16,-3 4 0 0,0 1-1 0,-2-2-7 15,1-2-12-15,-1-2-12 0,-2-3-15 16,1-1-76-16,-1-7-86 0,2-3-204 16</inkml:trace>
  <inkml:trace contextRef="#ctx0" brushRef="#br0" timeOffset="91841.49">8646 9090 354 0,'7'-9'90'0,"2"2"6"0,5-1-51 16,2 2-12-16,4 2 1 0,4 2 1 16,2 1-5-16,4 2-7 0,3-2-5 15,-1 0-3-15,3-1-2 0,-2-1-3 16,-4 1-3-16,-4-1-3 0,-5 1 0 15,-3-1-2-15,-6 2-2 0,-6 2-2 16,-6 1 0-16,-5 1 1 0,-5 3 0 16,-4 4 0-16,-4 2 1 0,-2 3 0 0,-1-1 1 15,0 3-4-15,3 0-2 0,3-3-1 16,5-3-1-16,3-1-3 0,5-1-2 16,3-3 1-16,5-4 3 0,3-2 2 15,3-2 1-15,2-3 1 0,2-1 5 16,1-4 3-16,0 2 4 0,-1-4 1 15,1-1 1-15,-1 0 1 0,-2 1 0 16,-1-1-2-16,-2 2-2 0,-3 1-4 16,-2 4-4-16,-3 2-2 0,0 9-1 0,-2 4 0 15,-3 5 0-15,0 0-4 0,2 5-3 16,1 0-4-16,1 1-4 0,3-4-4 16,3-6-1-16,2-1 0 0,4-3 4 15,1-4 6-15,0-3 7 0,3-4 9 16,-2-3 5-16,1-2 4 0,-1-2 4 0,-2-1 4 15,1-6 1-15,-2 0 2 0,1-4-1 16,-2-4-1-16,1 1 0 0,1-5 3 16,-3-2 0-16,0-2 0 0,-1-4-2 15,-3-4-2-15,-1 2 1 0,-2 2-3 16,-2 5 0-16,-1 5-3 0,-1 9-2 16,-2 8-2-16,-1 10 0 0,-2 10-1 15,1 6-2-15,-3 6-4 0,-1 9-2 0,1 5 0 16,-1 4 0-16,2 4 0 15,2 1-2-15,1 0-5 0,3 0-6 0,4-6-6 16,2-5-6-16,3-3-4 0,3-4-1 16,2-6 1-16,2-3 5 15,2-5 4-15,-1-4 9 0,3-3 6 0,-1-4 6 16,0-6 6-16,-1-2 2 0,-1-1 3 16,-2-9 7-16,0-1 0 0,-1-1 2 15,-1-3 1-15,0-5-1 0,-1 0-1 16,-1-5-2-16,-2 1-1 0,0-2-4 0,-3-1-3 15,-2 3-1-15,-1 6 2 0,0 5-2 16,-2 5-4-16,0 9-1 0,-4 8-1 16,-1 11 2-16,-1 8-3 0,0 5-3 15,-3 4 0-15,1 5 0 0,1 0-3 16,2-2-4-16,4 0-4 0,2-3-1 16,5-3-1-16,1-4 0 0,4-5 0 0,1-1 4 15,2-4 4-15,0-5 4 0,-1-3 2 16,0-5 1-16,0-3 1 0,1-2-1 15,1-5 1-15,0-1-2 0,0-1 0 16,3-2-1-16,-2 4-1 0,2 4 0 16,-1 1-1-16,0 5 0 0,-2 2 1 15,1 6-1-15,-2 3-3 0,1-1-2 16,-3 0-2-16,-1 3-5 0,-2-1-6 16,-3 0-5-16,-2-1 0 0,-6-1 3 15,-6 0 3-15,-1-2 3 0,-5 2 6 0,-3 0 7 16,-2-2 5-16,-3-1-10 0,-2 0-13 15,-3-2-13-15,-1-1-64 0,-5-4-22 16,-3-3-78-16,-1-4-155 0</inkml:trace>
  <inkml:trace contextRef="#ctx0" brushRef="#br0" timeOffset="92761.41">2227 10122 322 0,'1'0'95'0,"-1"0"7"0,2 0-32 15,-2 0-7-15,0 0-7 0,0 0-4 16,-2 0-7-16,2 0-5 0,-1-1-6 15,0 1-5-15,-2-1-6 0,-3 1-6 16,0 1-4-16,-3-1-5 0,-2 1-2 16,-3 2-2-16,-1 1-1 0,-4 1-2 0,0 5 0 15,-1 1-1-15,0 5 0 0,0 4 0 16,1 2-1-16,3 3 1 0,2 5 0 16,3-3 0-16,4 2-1 0,4-3-1 15,5-3 0-15,5 0 0 0,3-2 0 16,6-3 1-16,3-3-1 0,4-3-3 15,2-2-3-15,2-3-11 0,3-6-11 0,0-3-9 16,1-4-11-16,-1-4-11 0,0-2 170 16,0-3-240-16,1-4-94 0,-3 0-287 15</inkml:trace>
  <inkml:trace contextRef="#ctx0" brushRef="#br0" timeOffset="93125.1">2519 10185 333 0,'1'4'95'0,"1"5"5"0,0 4-39 15,2 7-13-15,-2 1-6 0,0 6-7 0,0 3-9 16,-1 2-9-16,-1 2-4 0,2 2-5 16,-1-2-5-16,2 4-5 0,1-4-2 15,0-4 0-15,2-1-2 0,0-5 1 16,-1-8-1-16,-1-3 2 0,-2-6 3 16,1-3 3-16,-4-4 0 0,-2-2 2 15,-1-6-1-15,-3-3 2 0,1-4 1 16,-2-5 1-16,-1-6 0 0,2-3 4 15,0-4 3-15,2-3 2 0,1-3 4 0,1 0 2 16,3-3 3-16,1 7 1 0,2 1 2 16,4 7-2-16,1 4-2 0,2 4-3 15,3 8-2-15,2 5-5 0,0 1-3 16,3 6-4-16,-2 0-2 0,4 3-2 16,-1 1-1-16,-1 2-1 0,0-1-3 0,-4 3-2 15,0-2-5-15,-3 2-4 0,-4 2 0 16,-3 3-4-16,-6-2 0 0,-5 3 0 15,-3 0-10-15,-5 1-11 0,-1-3-9 16,-3-4-13-16,0-3-78 0,0-2-97 16,5-4-208-16</inkml:trace>
  <inkml:trace contextRef="#ctx0" brushRef="#br0" timeOffset="93305.27">2785 10099 293 0,'10'1'95'0,"-2"0"7"0,-2 1-13 0,2 2-29 16,-1 0-4-16,3 1-3 0,3-1-5 16,3-2-6-16,1 1-6 0,5 0-4 15,1-5-6-15,2 1-7 0,1-1-6 16,0 0-5-16,0-2-5 0,2-1-5 16,-3 0-7-16,-2-2-11 0,-1 1-12 0,-1-2-15 15,-4-1-15-15,-1 0-78 0,-3 0-91 16,-4-2-201-16</inkml:trace>
  <inkml:trace contextRef="#ctx0" brushRef="#br0" timeOffset="93477.04">3036 10098 337 0,'-5'9'105'0,"5"-2"8"0,2 2-31 15,2 3-20-15,0 1-6 0,1 5-5 0,0 1-15 16,2 2-13-16,-2 2-8 0,1 0-5 15,-2 2-6-15,0 0-28 0,0 0-9 16,0-2-14-16,-1-3-81 0,0-1-95 16,1 1-216-16</inkml:trace>
  <inkml:trace contextRef="#ctx0" brushRef="#br0" timeOffset="93649.34">2905 10526 372 0,'15'6'106'0,"0"-3"4"0,5-2-50 16,3 0-11-16,0 0-8 0,2-3-7 0,0-1-18 15,3-4-24-15,-2 0-17 0,2-2-24 16,1-4-66-16,3-1-85 0,-1-1-191 16</inkml:trace>
  <inkml:trace contextRef="#ctx0" brushRef="#br0" timeOffset="93836.05">3637 10254 373 0,'8'-2'100'0,"5"2"3"0,2-1-56 15,3 1-10-15,1 1-6 0,1-3-7 16,3 1-15-16,2-1-14 0,-4 0-14 0,1 0-14 15,-3-1-72-15,-1-2-80 16,-5 1-192-16</inkml:trace>
  <inkml:trace contextRef="#ctx0" brushRef="#br0" timeOffset="93997.93">3626 10446 343 0,'15'3'97'0,"3"-3"3"16,5-3-43-16,0 0-14 0,4 0-9 0,-2-3-16 16,1 1-23-16,0-2-91 0,1-1-90 15,-2 0-219-15</inkml:trace>
  <inkml:trace contextRef="#ctx0" brushRef="#br0" timeOffset="94591.14">4767 10077 287 0,'1'2'88'15,"1"-1"7"-15,0 2-11 0,1-1-33 16,1 3-6-16,-1 2-2 0,2 3-6 16,0 5-7-16,2 3-6 0,-1 6-4 15,1 6-6-15,-1 3-3 0,0 2-4 0,-1 3-2 16,-1-2-12-16,-1-1-11 0,-1-3-9 15,0-3-10-15,0-3-11 0,2-1-17 16,0-5-57-16,3-4-63 0,-2-6-147 16</inkml:trace>
  <inkml:trace contextRef="#ctx0" brushRef="#br0" timeOffset="94949.19">5115 10160 320 0,'-2'3'81'0,"1"2"2"16,0 5-31-16,0 4-33 0,-2 4-6 15,0 5-3-15,0 2-3 0,2 2-3 0,1 0-1 16,1-5-1-16,3-3 0 16,3-2 1-16,2-5 4 0,2-2 3 0,2-4 5 15,0-3 4-15,0 0 5 0,1-3 7 16,0-3 3-16,-2 1 3 0,-3-3 2 15,1-2 1-15,-1-2-2 0,-2 0-4 16,-2-5-5-16,-2 0-5 0,0-3-6 16,-2-4-5-16,-3-1-5 0,-3-2-5 15,-1-1-4-15,-2 2-7 0,-2 0-7 16,0 2-9-16,-1 7-11 0,0 4-15 0,-1 3-12 16,1 5-81-16,0 0-92 0,4 2-214 15</inkml:trace>
  <inkml:trace contextRef="#ctx0" brushRef="#br0" timeOffset="95283.3">5480 10176 287 0,'1'11'71'0,"0"1"4"0,-1 3-46 16,-1 2-9-16,0 2-3 0,1 3 1 15,2 0-3-15,2 1-3 0,0-3-2 16,3 0 0-16,3-3 0 0,3-4 3 16,0-2 3-16,3-2 3 0,2-4 0 0,1 0 3 15,2-3 5-15,1-3 5 0,-1-2 3 16,0-3 0-16,0 0 0 0,-2-5 1 16,-1-1-1-16,-4-3-3 0,-2 1 0 15,-3-3-1-15,-5-1-1 0,-5-2-3 16,-7-2-4-16,-4-1-3 0,-5 1-5 15,-6-1-5-15,-3 6-7 0,-3-1-5 16,-3 7-4-16,1 6-4 0,-1 5-8 0,-1 4-11 16,2 5-22-16,3 1-12 0,3 2 25 15,3-1-117-15,5 0-103 0,5-9-233 16</inkml:trace>
  <inkml:trace contextRef="#ctx0" brushRef="#br0" timeOffset="99605.42">6297 10063 270 0,'-3'-9'78'0,"1"1"5"0,1 1-31 0,0-1-5 16,1 4 2-16,0 2 1 0,0-3-2 16,-1 3-4-16,1 0-2 0,0 3-5 15,0 2-5-15,-3 0-4 0,2 5-6 16,0 4-5-16,-1 4-3 0,1 1-3 16,0 4-2-16,0 1-1 0,1 4-3 15,0 0-3-15,1 1 0 0,1 0-3 16,0-1 0-16,0 2-11 0,2-4-9 15,-2-2-10-15,1-5-9 0,1 0-6 16,-2-8-9-16,0-1-13 0,-1-3-56 0,-1-3-70 16,0-1-163-16</inkml:trace>
  <inkml:trace contextRef="#ctx0" brushRef="#br0" timeOffset="99871.52">6143 10251 395 0,'0'-1'103'0,"0"2"7"0,0-2-55 16,1 2-8-16,-1 0 1 0,0 1-3 15,0-1-5-15,0-1-8 0,0 0-5 16,1 0-6-16,0 1-4 0,1-1-3 16,4-1-5-16,0-2-1 0,4 1-2 15,3-1-1-15,5 1-2 0,2-3 0 16,3 1-1-16,2-3-1 0,3 1-5 0,1 0-13 15,-2 1-19-15,-2-1-16 16,0 1 96-16,-4 1-187 0,-3-2-110 0,-5 2-277 16</inkml:trace>
  <inkml:trace contextRef="#ctx0" brushRef="#br0" timeOffset="100106.4">6670 9992 382 0,'-2'0'102'0,"2"2"6"16,-1 2-46-16,0 2-13 0,-2 1 1 16,2 5-2-16,-1 3-5 0,0 2-7 15,1 4-7-15,0 2-6 0,0 3-7 0,-1 3-4 16,1-2-6-16,0 2-5 0,-1-2-6 15,1 1-8-15,-1-2-20 0,1-2-10 16,0-2-10-16,0-5-16 0,1 0-68 16,1-4-84-16,2-4-172 0</inkml:trace>
  <inkml:trace contextRef="#ctx0" brushRef="#br0" timeOffset="100472.21">6834 10110 363 0,'-5'3'98'0,"1"1"6"15,0 1-50-15,1 1-12 0,-2 1-6 0,1 4-7 16,1 3-9-16,-1 3-8 0,1 0-5 16,1 3-4-16,3-1-1 0,0-2-4 15,4 1-1-15,2-4-6 0,4-2 0 16,2-3 0-16,3-3-1 0,0-1 3 15,3-3 5-15,0-4 5 0,0-1 8 16,0-4 5-16,-3 3 6 0,1-4 3 16,-3 0 3-16,-3-2 2 0,-1 3 0 15,-6-4-2-15,-2 0-2 0,-2-1-5 16,-5-1-3-16,-3 1-4 0,-2-2-6 0,-2 0-5 16,-2 1-4-16,-1 2-5 0,-1 1-3 15,0 1-5-15,0 1-9 0,2 2-10 16,0 4-7-16,1 1-7 0,1 3-5 15,2 0-13-15,3 3-16 0,2 0-39 16,5 0-64-16,3-2-143 0</inkml:trace>
  <inkml:trace contextRef="#ctx0" brushRef="#br0" timeOffset="100826.47">7156 10180 302 0,'-2'11'80'0,"1"0"3"0,0 0-45 15,0 3-6-15,0 2-3 0,1 2-6 16,-2 2-8-16,0 0-5 0,1 0-4 16,1 0-3-16,3 0-2 0,1-3-3 15,1-2-2-15,5-3 0 0,1-3-1 16,4-5-1-16,2-2 1 0,2-4 4 15,0-2 6-15,1-3 6 0,2-3 7 16,-1-1 4-16,-1-2 7 0,-2-1 7 16,0-3 3-16,-3 2 2 0,-1-3 2 15,-3 2 1-15,-2 0 2 0,-4-2-1 16,-2 2-6-16,-6-2-4 0,-4-1-7 0,-4 3-5 16,-6 0-9-16,-1 0-8 0,-5 5-5 15,-2 3-6-15,-3 4-7 0,1 5-8 16,-1 4-15-16,3 0-21 0,2 3-13 15,3-2-88-15,5-1-108 0,6-3-236 0</inkml:trace>
  <inkml:trace contextRef="#ctx0" brushRef="#br0" timeOffset="103510">4905 10782 242 0,'-3'-5'57'0,"-1"2"0"0,1 1-36 15,-1-3-10-15,-1 1-3 0,1 0-2 16,0 0-2-16,0 0 3 0,1 1 6 16,1-2 4-16,0 1 5 0,0 3 3 15,1-1 2-15,1 1 1 0,0 1-2 16,0 0-4-16,-1-2-3 0,2 2-4 0,-1 0-4 16,1 0 0-16,3 0 0 0,0-1 1 15,3 2 1-15,3 3 2 0,2-2 4 16,4-3 6-16,3 2 1 0,4 0 2 15,4 0-2-15,4 0 0 0,4 0-3 16,5 0-4-16,3 0-6 0,6 3-4 16,5-2-4-16,4 1-2 0,6 1-2 0,4-2 0 15,4 0-1-15,7 0 0 0,4-3 1 16,6 2 0-16,4-3 0 0,3 0 0 16,6 0 1-16,7-2 0 0,-2-1-1 15,2 3 2-15,-1-4 0 0,-2 3 3 16,-1-4 0-16,-4 2 1 0,-8-1-1 15,-6 1 1-15,-10-2-1 0,-8 1-3 16,-12-1-11-16,-12 2-22 0,-13-1-16 16,-9 0-94-16,-11-1-109 0,-8-2-258 15</inkml:trace>
  <inkml:trace contextRef="#ctx0" brushRef="#br0" timeOffset="104275.66">5606 11051 234 0,'0'-1'77'15,"0"0"4"-15,0 2-11 0,0 0-16 16,0-1-5-16,0 1-5 0,0-1-5 16,0-1-4-16,-1-1-4 0,1 1-4 15,0-1-4-15,-1 2-6 0,1-3-4 16,-1 3-4-16,1 0-3 0,0 5-2 16,-1 0 0-16,1 2-2 0,1 3 1 15,-1 4 0-15,2 5 1 0,0 4-1 0,0 2-1 16,1 1 1-16,-2 5-1 15,0 2-1-15,-1 0-2 0,0-1-4 0,-1-2-4 16,1 0-4-16,0-3-4 0,0-4-5 16,0-4-8-16,1-4-6 0,0-2-8 15,0-5-67-15,0-4-75 0,0-3-180 16</inkml:trace>
  <inkml:trace contextRef="#ctx0" brushRef="#br0" timeOffset="104574.22">5773 11155 378 0,'0'-1'94'0,"-3"6"2"15,1-1-54-15,-1 2-11 0,-3 7-7 16,0 2-5-16,-2 2-4 0,-1 5-5 16,2 0 0-16,0 2-3 0,2 2-3 0,1-2-1 15,4-4-3-15,4 1-2 0,2-3 0 16,4-4 0-16,2-3 1 0,5-6 3 15,1-2 2-15,2-6 4 0,2-2 4 16,0-4 2-16,0-4 3 0,1-1 2 16,-4 0 1-16,-1-3 1 0,-3 0-2 15,-3 2 0-15,-3-1-2 0,-4 2-2 16,-5-2-3-16,-5 2-6 0,-4-1-6 16,-3 2-11-16,-5-4-11 0,-4 3-8 0,-3 0-7 15,-1 1-7-15,-2 2-4 0,1 2-3 16,2 0-5-16,3 4-11 0,4 0-37 15,5 1-60-15,6-3-133 0</inkml:trace>
  <inkml:trace contextRef="#ctx0" brushRef="#br0" timeOffset="104924.26">6062 11160 276 0,'-3'4'74'0,"0"4"3"16,1-1-34-16,0 3-8 0,3 4-2 15,0 2-7-15,1 3-6 0,3 3-4 0,0 0-3 16,4 1-4-16,0-1-3 0,3-1-4 16,1-2-1-16,3-3-3 0,2-1-1 15,-1-3-1-15,4-5 2 0,1-1 5 16,0-4 6-16,-1-3 5 0,0-4 8 15,-3-4 7-15,1-1 5 0,-3-3 4 16,-4 0-3-16,-2-1-2 0,-3-2-1 16,-4 0-4-16,-4 1-3 0,-3 0-4 15,-4-3-4-15,-2 2-5 0,-3-3-7 0,-4-1-6 16,-4 2-8-16,1 1-12 0,0 2-9 16,-1 5-11-16,2 1-9 0,0 7-8 15,4 3-11-15,2 3-61 0,3 2-71 16,4 1-166-16</inkml:trace>
  <inkml:trace contextRef="#ctx0" brushRef="#br0" timeOffset="105226.81">6656 11152 253 0,'0'3'74'0,"0"2"5"0,0-2-25 15,0 1-14-15,1 2-4 0,0 3-3 16,0-2-4-16,2 2-3 0,1 1-2 16,-1 3-1-16,2 1-3 0,1 2-1 15,-1 0-4-15,1 2-4 0,-1-1-5 16,2 1-7-16,-2-2-5 0,1-2-8 15,0-2-6-15,2-3-8 0,0-1-13 16,0-4 2-16,2-2-64 0,0-4-65 0,-1 0-154 16</inkml:trace>
  <inkml:trace contextRef="#ctx0" brushRef="#br0" timeOffset="105382.66">6706 11064 338 0,'-7'0'99'0,"1"2"0"0,-1 1-16 0,1 0-52 16,0-1-17-16,2-2-17 0,0 1-27 15,1-2-62-15,2-1-8 0,3-1-62 16,3-4-115-16</inkml:trace>
  <inkml:trace contextRef="#ctx0" brushRef="#br0" timeOffset="105840.56">6892 11394 239 0,'-1'7'62'0,"0"-3"6"16,2-2-27-16,0-4-2 0,2-2 1 15,1-4 1-15,0 0 1 0,2-2 3 16,0-3 4-16,1-1-1 0,1-1-2 0,0 3 0 15,0 0-6-15,0 0-5 0,-2 3-6 16,2 3-11-16,-2 4-7 0,0 3-5 16,-2 1-5-16,2 4-4 0,-1 4-1 15,1 1-4-15,-1 1-5 0,0 1-3 16,1-1-3-16,1 0-1 0,0-3-2 16,2-2 2-16,1-3 3 0,2-2 7 15,1-3 4-15,0-1 6 0,1-4 5 16,-2-2 6-16,-1 2 4 0,-3-3 4 0,0-1 4 15,-3-1 0-15,1 1 1 0,-1 3-4 16,-1-2-4-16,-1 2-4 0,-1 2-3 16,0 2-4-16,1 2-4 0,0 3-2 15,-1 1 0-15,1 3 0 0,2 1 0 16,0 3 0-16,2 3 1 0,0 1 2 16,2 1-1-16,1-1-1 0,2-1-3 15,-1-2-4-15,-1-1-9 0,0-1-9 0,-1-3-11 16,-4-1-10-16,-2-1-3 0,-4-2-11 15,-2-1-60-15,-4-2-3 0,-2 0-59 16,-2-4-120-16</inkml:trace>
  <inkml:trace contextRef="#ctx0" brushRef="#br0" timeOffset="106031.78">7255 10983 475 0,'11'13'133'0,"-1"1"2"0,0 0-56 16,-2 2-29-16,0 2-8 0,1-1-11 16,-2 4-15-16,1-1-9 0,0 2-1 15,0-1-3-15,0 2-4 0,0 0-7 16,1 0-18-16,-3-2-14 0,2 0-13 16,-1-1-20-16,-2-2-67 0,-2-2-87 15,-1-1-182-15</inkml:trace>
  <inkml:trace contextRef="#ctx0" brushRef="#br0" timeOffset="106523.72">7301 11298 398 0,'1'-15'119'0,"3"2"4"0,4-1-36 16,4 4-31-16,2 1-13 0,2 0-8 0,1 2-15 15,5 1-10-15,0 2-3 0,2 2-3 16,0 1-2-16,0 0 0 0,1 2-2 15,-1 2-1-15,-2 1-4 0,-3 2-8 16,-1 2-10-16,-5-1-9 0,-1 3-6 16,-3-1-5-16,-4 0-2 0,-3 1 2 0,0-1 10 15,-4 0 14-15,-1-2 13 0,1-1 10 16,-1 0 9-16,-1-4 8 0,2 1 8 16,0-2 8-16,0-4-1 0,3-2-2 15,0-5-2-15,2-2-2 0,3-1-5 16,3-4-6-16,0-2-10 0,5 3-1 15,-1 1-2-15,0 2-2 0,1-1-1 16,-1 6-1-16,3-1 1 0,-3 1-1 16,-1 3-1-16,-1 0-1 0,-3 3-1 15,0 0-3-15,-3 0-1 0,-3 1-2 0,-1 1-2 16,-3 1 2-16,-2 2 0 0,0-1 1 16,-2 4 2-16,0-2 2 0,-1 3 2 15,1 3 0-15,2-2-1 0,2 2 0 16,3 1-1-16,3 0 0 0,1 2 0 15,3-1-1-15,1-2 2 0,-1 2-1 16,0-1 0-16,0-1-2 0,-3 0-3 0,-2 1 1 16,-1 0-2-16,-6 0-2 0,-2-2-5 15,-4 1-4-15,-3 0-7 0,-2 0-7 16,-1-1-12-16,-3-2-70 0,2-3-78 16,-2-1-181-16</inkml:trace>
  <inkml:trace contextRef="#ctx0" brushRef="#br0" timeOffset="107066.13">8314 10294 370 0,'15'2'97'0,"0"-3"3"15,5 0-50-15,3 0-12 0,4-1-8 16,4 0-8-16,1 2-9 0,0-6-4 16,1 4-5-16,-1 1-6 0,-2-1-8 15,-4-1-8-15,-4 0-9 0,-2 1-11 16,-5 1-48-16,-4 1-18 0,-5 2-61 0,-1-1-118 15</inkml:trace>
  <inkml:trace contextRef="#ctx0" brushRef="#br0" timeOffset="107250.64">8392 10546 390 0,'11'7'102'16,"4"-4"7"-16,6 1-53 15,7 0-11-15,3-1-1 0,6-3-4 0,0-2-9 16,4 1-6-16,0-4-13 0,2-1-18 16,1-2-21-16,-1-2-18 0,1 1-79 15,-1-2-94-15,-1-1-216 0</inkml:trace>
  <inkml:trace contextRef="#ctx0" brushRef="#br0" timeOffset="107908.57">9724 10042 382 0,'-1'0'100'0,"1"-1"4"0,1-1-48 16,-1 0-16-16,1-3-6 0,2 1-6 16,-1-3-7-16,1 0-3 0,0-1-2 15,3-3-1-15,2 0-1 0,3 1 1 16,3 0 1-16,2 2-1 0,3 0 0 15,3 1-2-15,1 3-3 0,2 2-3 16,-1 1-2-16,-1 2-3 0,-1 1-2 16,-2 5-3-16,-3 1-1 0,-3 4-2 0,-4 4 1 15,-5 0 0-15,-6 4 0 16,-7 3 1-16,-5-1 0 0,-6 3-1 0,-5 1-4 16,-3-1-2-16,-5 3-2 0,-1 0 1 15,0-1 0-15,3 2 2 0,0-3 2 16,6 0 6-16,5 0 2 0,6-4 2 15,5-3 0-15,6-1 2 0,7-5 4 16,6 0 5-16,6-2 3 0,7-2 3 16,8-2 2-16,8-1 0 0,8 0-2 15,4-2-4-15,5-6-5 0,2 0-6 0,2-3-22 16,0 1-18-16,-2-1-12 0,-3-2-90 16,-6 1-104-16,-5 3-238 0</inkml:trace>
  <inkml:trace contextRef="#ctx0" brushRef="#br0" timeOffset="117822">2088 14243 191 0,'0'1'61'0,"-1"-1"5"0,1 0-15 16,0-1-8-16,0 2-4 0,0-1-3 15,-1-1-4-15,2 2-4 0,-1 0-3 16,-1-1-2-16,1 1-1 0,0-1-2 15,1 2-2-15,-1-1-1 0,0 4-2 0,0-1-2 16,0 4-2-16,1 3-2 0,-1 2-1 16,1 1-2-16,0 3-1 0,0 3-2 15,1 4 0-15,-1 0-2 0,0 3 0 16,0 0-1-16,0 2-1 0,0-2 0 16,0 0-2-16,0 1-2 0,0-1-3 15,0-3-4-15,1 0-4 0,-1-4-3 16,-1 1-8-16,1-4-9 0,-2 0-12 15,1-4-51-15,-3-3-64 0,2 0-146 16</inkml:trace>
  <inkml:trace contextRef="#ctx0" brushRef="#br0" timeOffset="118170.25">2104 14324 337 0,'2'-10'99'0,"0"2"6"0,-1 2-32 16,0-1-18-16,1-2-7 0,-2 4-6 16,2-1-9-16,0 2-6 0,-1-1-7 15,2 0-4-15,1 0-4 0,2 0-4 16,1 2-3-16,2-2-1 0,3 0-3 16,1 2 0-16,3-2 0 0,-1 5-1 15,3-1 0-15,1 1-1 0,0 2 0 16,-1 2 0-16,-2-1-1 0,-1 2 0 0,-2-1-2 15,-3 1 0-15,-3 3-1 0,-4 1-2 16,-3 2-1-16,-3 2-2 0,-4 1-3 16,-1 1-2-16,-6 2-1 15,-2-2-1-15,-2 2 0 0,0-2 0 0,-2 0 2 16,1-4-1-16,1 0-1 0,2-2-5 16,2-3-9-16,1-1-19 0,3-2-50 15,3-2-70-15,2 0-156 0</inkml:trace>
  <inkml:trace contextRef="#ctx0" brushRef="#br0" timeOffset="118625.08">2635 14311 340 0,'-2'-2'95'0,"-2"0"5"0,0 1-39 16,0 0-14-16,-4 0-6 0,0 1-5 16,0 1-7-16,-6-1-7 0,2 2-1 15,-3 0-3-15,0 2-1 0,-2 0-4 16,0 2-3-16,-1-1-3 0,3 5-2 16,-1 2-5-16,3 3-2 0,2 4-2 0,4 4-4 15,2 2-1-15,5 1-1 0,4 2-3 16,3-3-1-16,4-1 0 0,5-2-2 15,1-3 2-15,3-5 0 0,1-3 0 16,2-3 0-16,0-4-1 0,-3-4-9 16,1 0-17-16,-1-4-3 0,-1-1-57 15,-1-3-68-15,1-4-153 0</inkml:trace>
  <inkml:trace contextRef="#ctx0" brushRef="#br0" timeOffset="118818.14">2822 14335 319 0,'1'1'97'0,"2"1"7"0,0-1-14 15,2 0-34-15,3 0-6 0,3 1-4 16,1-2-6-16,2 0-9 0,4 0-5 0,0-1-7 16,2 1-5-16,0-1-8 0,-2 0-10 15,1 0-11-15,0 2-24 0,-4 0-10 16,0 1-11-16,-2-1-70 0,0 2-84 15,0 0-173-15</inkml:trace>
  <inkml:trace contextRef="#ctx0" brushRef="#br0" timeOffset="119003.64">2901 14545 406 0,'2'3'105'16,"5"1"7"-16,3-2-55 0,3 0-11 15,3-1-4-15,2 0-7 0,3-1-7 16,-2-1-9-16,2 0-6 0,0-3-13 16,0-1-16-16,2 0-17 0,-1-3-13 0,0-1-79 15,2-2-92-15,1-2-209 0</inkml:trace>
  <inkml:trace contextRef="#ctx0" brushRef="#br0" timeOffset="119456.26">3508 14241 333 0,'6'2'98'15,"-1"2"8"-15,0 1-34 0,0 4-18 16,-1 1-8-16,1 4-5 0,-3 5-11 16,-1 2-9-16,-1 3-9 0,0 3-8 15,0 5-8-15,-2 2-9 0,0 1-7 16,-1 1-8-16,2-2-9 0,0 1-15 0,0-3-58 15,0-5 1-15,1 2-59 0,2-6-108 16</inkml:trace>
  <inkml:trace contextRef="#ctx0" brushRef="#br0" timeOffset="119737.2">3529 14406 389 0,'0'-22'106'15,"2"2"4"-15,1-1-49 0,3 3-9 0,1 0-2 16,3 4-10-16,4 1-7 0,0 1-7 16,3 2-5-16,1 0-7 0,0 3-5 15,1 2-5-15,1 2-4 0,-2 3-4 16,0 1-1-16,-4 3-4 0,0 2-1 16,0 1-1-16,-3 3-2 0,-4 1 1 15,-4 1 0-15,-3 6-2 0,-3-4 0 0,-6 4-4 16,-4 0-1-16,-2 0-5 0,-3-1-5 15,-1-1-5-15,-2-3-9 0,0-1-12 16,1-4 10-16,1-3-55 0,1-3-58 16,3-4-128-16</inkml:trace>
  <inkml:trace contextRef="#ctx0" brushRef="#br0" timeOffset="120069.26">4117 14314 348 0,'2'-1'106'0,"-2"0"12"0,-1-2-37 0,-1 3-7 15,-2-1-6-15,-3 1-7 0,-2 0-10 16,-4 3-10-16,-3-1-9 0,-3 2-8 15,-3-1-5-15,-1 4-6 0,-2 1-3 16,1 4-4-16,1 1-4 0,2 4-4 16,3 3-2-16,2 3 0 0,5 1-1 15,4 1 0-15,3-1-1 0,6-2 3 16,4-2-1-16,4-2 1 0,3-4 0 0,4-3 0 16,4-4 1-16,1 0-1 0,1-5-3 15,2-2-4-15,2-3-9 0,-2-4-15 16,0-2-16-16,0-2-12 0,0-5-80 15,1 1-95-15,-1-2-210 0</inkml:trace>
  <inkml:trace contextRef="#ctx0" brushRef="#br0" timeOffset="120300.64">4434 14204 406 0,'2'0'118'0,"-2"-1"8"15,0 2-51-15,0-1-14 0,2 0-4 16,0 4-6-16,2 1-9 0,0 4-10 16,2 1-7-16,0 2-4 0,1 4-1 0,-1 2-5 15,0 1-5-15,-1 1-6 0,1 1-7 16,-2 1-7-16,-1-1-7 0,0-2-10 16,-1 1-17-16,-2 0-13 0,1-4-10 15,-2 1 158-15,0-5-233 0,-4-1-105 16,-1-1-293-16</inkml:trace>
  <inkml:trace contextRef="#ctx0" brushRef="#br0" timeOffset="120488.95">4322 14359 328 0,'7'1'100'0,"-1"-1"6"0,4 1-17 0,3-1-36 16,3 0-10-16,2-2-2 0,2 1-12 15,3-3-8-15,1 0-6 0,0-3-13 16,2-1-15-16,0-1-16 0,-2-2-17 0,0-1-74 16,-1 1-89-16,0 1-201 15</inkml:trace>
  <inkml:trace contextRef="#ctx0" brushRef="#br0" timeOffset="120800.49">4865 14131 365 0,'2'-6'110'0,"0"5"9"0,-1-1-38 15,0 0-15-15,0 1-8 0,0 1-7 16,0 1-10-16,0 3-11 0,-1 1-10 16,1 3-4-16,-1 3-5 0,-1 3-3 15,0 3-3-15,-2 2-3 0,0 0-3 16,-2 3-1-16,0 1 0 0,0 0-2 15,2-1 0-15,0-2 0 0,2 0 0 16,1-1 0-16,3-2 0 0,1-3-1 0,4-1-2 16,1-2-1-16,2-1-1 0,1-5-2 15,1 0 0-15,2-3-2 0,2-2-4 16,-1-2-5-16,1-1-11 0,-1-3-8 16,1 0-5-16,-1-5-18 0,-2-1-56 15,-3-3-74-15,0 1-159 0</inkml:trace>
  <inkml:trace contextRef="#ctx0" brushRef="#br0" timeOffset="120964.11">5047 14285 357 0,'-3'10'115'0,"-1"1"12"0,-1 3-24 16,1 3-18-16,-2 0-11 0,2 4-7 16,1-1-12-16,-2 1-14 0,2 2-12 15,1 1-10-15,1-3-10 0,0 1-7 16,1-2-6-16,1 1-7 0,1 0-6 0,1-4-23 15,1-2-18-15,-1-2-8 0,1-2-87 16,2-1-101-16,0-6-226 0</inkml:trace>
  <inkml:trace contextRef="#ctx0" brushRef="#br0" timeOffset="127201.23">771 5425 248 0,'0'-6'68'15,"1"2"2"-15,4 0-32 0,-1 1-10 16,2-2 0-16,0 2-1 0,1 2-3 15,-1 0-4-15,1 1 1 0,-1 3-1 0,2-2-1 16,0 4-2-16,-2-2-2 0,1 1-3 16,0 4-3-16,1-1-2 0,2-2-1 15,-1 2-1-15,2-2 1 0,1 2 1 16,3-2 2-16,2 0 2 0,2-2 2 16,1 1 0-16,2 1 1 0,0-2-1 15,4 1-1-15,-2 0-1 0,2-1-3 0,-3 1 1 16,0 0-2-16,2 1 0 0,0-1 0 15,-3 0-1-15,1 0 0 0,1-2 1 16,-1-2 1-16,2 2-1 0,0-2 0 16,0-1 2-16,2-1-1 0,-1 0-1 15,-1 0 0-15,2 1-2 0,0-3 0 16,-1 2-1-16,3 2-2 0,-1-1 0 16,4-1-1-16,1 2 0 0,3 0-1 15,0 0 1-15,2 1-1 0,0 0 0 0,2 1 0 16,0 3 1-16,0-1-1 0,0-1 0 15,-1 2 0-15,2-2 0 0,-2-1 1 16,1 0-1-16,-1 0 0 0,4-1 1 16,1 0 0-16,2-1 0 0,1-1 1 15,3 1 0-15,1-3 0 0,1 0 0 16,-1 0 0-16,1 2-1 0,2 0 0 16,2 0 0-16,2 1 0 0,0 3-1 15,0 1 0-15,3 2 0 0,-3-2 1 0,-3-1-1 16,-1 1 0-16,-2-2 0 0,2 0 0 15,-1 1 1-15,0-2 0 0,-1 2 3 16,2-2 2-16,-2-2 2 0,1-2 0 16,-5 1 2-16,-1-2-1 0,0 3-1 15,0 0-2-15,-2 4-2 0,0 4-1 16,-3 0-2-16,-1 3 0 0,-3 0-1 0,-4 0 1 16,-3 0-1-16,-3-3 0 0,-4-1 0 15,-1 0 0-15,-5 0 0 0,1-4 1 16,-1 0-1-16,-3-2 1 0,-1-1 0 15,0 0-1-15,1-1 1 0,0-3-1 16,1 0 1-16,2 2-1 0,3-2 0 16,2 2 1-16,1 2-3 0,2 0 0 15,1 2 0-15,0 2-1 0,-1-1-1 0,-2 1-7 16,-2-1-1-16,-3 0-1 0,-5 0-16 16,-2-3-13-16,-2-2-4 0,-5-1-95 15,-5-5-96-15,-6-5-238 0</inkml:trace>
  <inkml:trace contextRef="#ctx0" brushRef="#br0" timeOffset="138555.42">5648 5438 249 0,'-10'2'65'0,"0"1"3"0,5-2-37 15,-1 0-4-15,3 0-1 0,-1-1-1 0,2 1-2 16,3-1 1-16,0-1 0 16,4 0 5-16,-1-1 1 0,2 0-1 0,1-1-2 15,4 0-2-15,0 0-4 0,0 2-5 16,4 0-3-16,2 1-3 0,3 3-1 15,5 1-1-15,2 0 0 0,7 2 2 16,4 2 0-16,4 0-1 0,8-1 0 16,4 0-1-16,4-2-1 0,7 2-2 15,7-4-2-15,6 0 0 0,2 0-1 0,2-2-1 16,-2-1 0-16,2 0-1 0,0-1 2 16,-6 0 0-16,-3-3-12 0,-6 2-12 15,-4 0-14-15,-6-1-86 0,-7-2-96 16,-9 3-233-16</inkml:trace>
  <inkml:trace contextRef="#ctx0" brushRef="#br0" timeOffset="143150.89">1842 15161 293 0,'3'1'84'0,"-1"-1"7"16,-2 0-35-16,-1-1-8 0,1-2-1 16,0 1-2-16,-1-1-1 0,0-1-3 15,0 0-2-15,0-1-1 0,-2 2-2 16,0-1-3-16,-2 0-6 0,-2 2-7 15,-2 0-6-15,-4 2-4 0,-2 4-4 16,-2 0-4-16,-1 4-3 0,-2 4-2 0,-1 0-1 16,4 1-1-16,1 1 0 0,4 0 0 15,3-1 0-15,2-1-1 0,5-2 0 16,4 0 0-16,5-3 0 0,2 1 1 16,3-4 0-16,5 2 1 0,4-3 3 15,1 0 1-15,1 2 1 0,0 0 1 16,-3 1 1-16,-1 1-2 0,-4 2 1 15,-4 2 0-15,-5 3 0 0,-5 1 0 16,-7 2 0-16,-2 4 0 0,-7 1-3 0,-2 1-6 16,-5-1-9-16,-2 0-8 0,-2-3-9 15,0-1-8-15,1-5-11 0,1-2-8 16,1-4-65-16,3-5-72 0,4-4-173 16</inkml:trace>
  <inkml:trace contextRef="#ctx0" brushRef="#br0" timeOffset="143369.57">1973 14945 428 0,'11'-2'115'16,"-4"2"5"-16,-3 4-62 0,0 5-13 15,-1 3-7-15,-2 8-8 0,-2 3-11 16,0 7-9-16,-3 6-3 0,1 5-3 15,0 1-2-15,-3 3 0 0,2 1-3 16,-1-2-11-16,2-1-13 0,1-1-12 0,1-6-18 16,1-3-72-16,1-5-87 0,-1-5-193 15</inkml:trace>
  <inkml:trace contextRef="#ctx0" brushRef="#br0" timeOffset="144392.75">1900 15343 305 0,'14'-2'87'0,"4"0"4"16,3 1-41-16,5-1-6 0,3 0-7 15,2 0-9-15,2 0-7 0,0-1-6 16,2 2-3-16,1 1-2 0,0-1-2 16,-2 0-1-16,-3 1 1 0,-4 0-1 0,-4 1 3 15,-7-1 5-15,-5 1 7 16,-5-1 4-16,-4 1 3 0,-6 0 0 0,-6 0-3 15,-4 0-4-15,-5 2-10 0,-3-1-13 16,-3 1-12-16,0 5-9 0,1 0-4 16,2 4-1-16,5 1 1 0,3 3 1 15,5 3 7-15,4-1 6 0,4-1 2 16,1-2 2-16,4-3 2 0,4-2 0 16,3-3 2-16,1-5 2 0,1-1 1 0,2-3 3 15,3-3 3-15,0 0 2 0,0-4 0 16,-1-1 2-16,1-1 2 0,-3-2 0 15,-1 2 2-15,-3-1 1 0,-3 1 0 16,-2 2 0-16,-2 4 0 0,-1 1-1 16,-2 2-3-16,0 1-3 0,-1 2-3 15,2 5-2-15,0 1-2 0,0 2-8 16,1 5-7-16,2 2-6 0,0 4-3 0,3 0-1 16,1 0 0-16,0 1 1 0,3-3 5 15,2-4 5-15,-1-3 8 0,2-5 3 16,-1-2 3-16,2-4 5 0,-2-6 7 15,-1-4 8-15,0-3 4 0,0-7 4 16,-2-3 3-16,1-6 1 0,-1-6-3 16,1-2-3-16,0-2-3 0,-1-2-1 15,-1-1 1-15,-1 0 2 0,-2 4 0 16,-3 0 0-16,-2 1-3 0,-1 5-4 16,-2 5-4-16,0 8-3 0,1 3-3 0,-1 6-4 15,0 9-3-15,2 8 1 0,-1 7-1 16,1 9 0-16,0 7-2 0,1 9-3 15,1 7-6-15,1 8-7 0,1 5-9 16,3-1-16-16,3-2-7 0,1-2 0 16,1-9 1-16,4-8 7 0,1-9 7 15,1-9 8-15,1-9 16 0,-2-7 8 16,2-10 6-16,-1-6 7 0,-3-6 8 0,-1-9 6 16,0-8 4-16,-4-7 3 0,-2-6 3 15,-1-1-2-15,-1-3-2 0,-3 0-3 16,-2 2-3-16,-1 3-2 0,-2 3-1 15,0 5-3-15,-1 6-3 0,0 7-3 16,-2 6-2-16,3 6-2 0,0 6-3 16,1 7-2-16,-1 6-1 0,1 7-1 15,1 8-1-15,1 7-1 0,1 6-2 0,0 10-2 16,1 6-3-16,3 2-3 0,-2 2-1 16,2-3-2-16,1-4-1 0,0-3 1 15,1-10 1-15,0-5 3 0,1-7 3 16,1-6 1-16,-3-6 1 0,2-2 0 15,0-5 1-15,-1-3 1 0,-1-4 1 16,-2 1 1-16,0-2 1 0,0-2 1 16,-1 0 1-16,-2 0 1 0,0-3-1 15,2 2 1-15,-3 1 2 0,1 0-1 0,0 1-1 16,2 1-1-16,-1 2 0 0,1 1 0 16,1 2-1-16,3 1-1 0,2 4-1 15,1 3 1-15,1 3-1 0,3-1 5 16,2 7-7-16,-1-1-1 0,0 0 0 15,-3 0 0-15,-1 1-2 0,-1-2-1 16,-3 0-4-16,-4-3 6 0,-4 0 1 0,-4 2-1 16,-2-1 0-16,-4-3-2 0,-5 1-2 15,-3-2-7-15,-1-1-16 0,-4-2-17 16,-3-4-8-16,-4-3-92 0,-1-1-101 16,-4-5-234-16</inkml:trace>
  <inkml:trace contextRef="#ctx0" brushRef="#br0" timeOffset="144839.2">3720 15322 344 0,'2'-1'98'0,"0"0"8"16,1 1-33-16,2-2-20 0,0 2-4 15,2 0 1-15,2 0-9 0,4-1-6 16,2 1-6-16,5-1-5 0,3 0-6 16,4-1-5-16,4-1-3 0,2-1-3 15,0 0-3-15,3-1-2 0,-1-1-1 16,-3 1-5-16,-1-2-9 0,-5 2-13 15,-4 0-13-15,-4 2-14 0,-6 0-84 0,-7-2-97 16,-3 5-217-16</inkml:trace>
  <inkml:trace contextRef="#ctx0" brushRef="#br0" timeOffset="145021.71">3780 15500 381 0,'16'16'113'15,"4"-5"11"-15,3-2-29 0,4 0-36 16,4-2-10-16,-1-4-3 0,1-1-12 16,1-1-13-16,0-2-8 0,-3-1-6 15,1-1-12-15,-3 0-20 0,1-3-18 16,-3-2-14-16,-2 1-78 0,-1-3-98 16,-3-3-211-16</inkml:trace>
  <inkml:trace contextRef="#ctx0" brushRef="#br0" timeOffset="145995.34">5194 14848 267 0,'3'0'79'0,"0"-1"5"16,-2 1-27-16,-1-1-5 0,1 1 1 16,-2 0-2-16,1 0-1 0,0 0-1 15,-1 1-1-15,0-1-6 0,-1 0-5 16,-1 0-5-16,-1 0-5 0,-3 1-6 15,0-1-3-15,-4 0-5 0,-1 0-3 16,-3 2-1-16,0 1-2 0,-3 3-2 16,1 2-4-16,-3 2-2 0,0 3-1 0,0 5-1 15,-2 0 2-15,1 5-1 16,-1 1-3-16,1 4 1 0,3 3-3 0,1 5-4 16,3 2-4-16,5 1-5 0,3 3 1 15,2 0-2-15,5 0-4 0,4-1 0 16,2-4 0-16,5-2 2 0,4-3 2 15,4-7 1-15,3-5 3 0,3-7 5 16,1-8 4-16,3-6 8 0,0-4 4 0,1-8 7 16,-1-3 5-16,-2-4 5 15,-2-2 3-15,-3-1 1 0,-3 1-2 0,-6 2-1 16,-5 1-1-16,-3 2-3 0,-7 3-3 16,-6 2-3-16,-5 0-2 0,-7 1-2 15,-4 1-3-15,-4 3-5 0,-6 2-5 16,-3 3-6-16,-1 3-5 0,-1 4-3 15,3 6-5-15,1 2-4 0,6 3-5 0,4 2-4 16,4 3-9-16,9 1-15 0,5 0-59 16,2-2-73-16,5-1-174 0</inkml:trace>
  <inkml:trace contextRef="#ctx0" brushRef="#br0" timeOffset="148175.82">5882 15001 125 0,'3'-5'42'0,"0"2"3"16,-1 0-6-16,-1-2-9 0,1 1-1 15,1 1-1-15,1-2 2 0,-1 1 1 16,-1 1 2-16,1-2 4 0,0 2 1 16,-2 1 1-16,0 1 0 0,-1 1-1 0,0-1 2 15,0 1-2-15,0 1 1 0,0 1-1 16,0 0-2-16,0 1-2 0,-1 3-2 15,-1 2-5-15,-2 0-4 0,0 2-4 16,-2 1-4-16,-2 3-4 0,-2 4-5 16,-3 3-5-16,-2 1-7 0,-2 4-6 15,-2 1-6-15,0 2-3 0,-2-1-6 16,1 1-7-16,1-3-3 0,2-1-3 0,0-5-1 16,2-4-5-16,2-2-7 0,2-5-62 15,1-4-68-15,4-6-166 0</inkml:trace>
  <inkml:trace contextRef="#ctx0" brushRef="#br0" timeOffset="148432.04">5674 14967 435 0,'1'-2'127'0,"-2"-1"6"16,1 2-48-16,0 0-18 0,-1 1-13 15,1 2-14-15,0 1-17 0,1 2-10 16,1 3-6-16,2 3-6 0,0 4-4 15,2 4 1-15,2 4 0 0,3 3 2 16,2 1 0-16,4 4 0 0,2-3 0 16,5 0 0-16,4 0-20 0,1-2-3 0,4-3-9 15,1-4-7-15,1-1-9 16,-1-3-8-16,0-3-11 0,-1-4-53 0,0-3-79 16,-1 0-175-16</inkml:trace>
  <inkml:trace contextRef="#ctx0" brushRef="#br0" timeOffset="149204.41">6749 14827 262 0,'2'0'75'0,"-1"1"5"0,-1 0-26 16,0 1-8-16,0-1-1 0,-1 1-1 15,-1 1-1-15,0 1 1 0,-1-1 1 16,1-1-1-16,-1 2-2 0,-1 0-4 16,-3 0-4-16,-2 2-7 0,-2-1-7 15,-2 1-6-15,-4-2-7 0,-2 2-5 16,-3-2-5-16,0-1-4 0,-2-2-3 15,0 0-3-15,1 1-2 0,1-2 1 0,3 0 3 16,4 1 2-16,3-1 4 16,3 0 4-16,4 1 2 0,3 0 0 0,0 1 0 15,4 0-1-15,-1 3 0 0,3 0-1 16,-1 3-1-16,1 1 0 0,1 5 2 16,-2-1-1-16,1 3-3 0,-3 1-2 15,-2 0-2-15,-2 2-3 0,-1 0-2 16,-1-4-2-16,-1 1-1 0,-2 0 1 0,3-4 3 15,-2-2 2-15,4-3 2 0,0 0 2 16,1-4 4-16,1-2 2 0,2-1 1 16,1-1 3-16,2-1 2 0,2-2 1 15,2-1 2-15,3 0 0 0,4-1 2 16,1 1 0-16,3-1-2 0,2 3-2 16,0 3-1-16,2 0-1 0,2 2-2 15,-1 3-1-15,-1 1-1 0,0 3 1 16,-1 2-2-16,-2 2-3 0,-1 4-3 0,-4 1 2 15,-3 1 0-15,-2-1 0 0,-3 1 1 16,-4-2 2-16,-5 1 2 0,-2-3 3 16,-4 0 0-16,-2 1 1 0,-4 0 0 15,-3 2 0-15,-3-3 0 0,-3 1 0 16,-4-1 0-16,-1-1-2 0,-4 0-3 16,-2 0-3-16,-2-6-3 0,0 1-8 15,0-1-6-15,0-4-2 0,3-3-6 0,2-2-6 16,5-3-10-16,5-2-13 0,4 0-53 15,5-3-66-15,6 1-169 0</inkml:trace>
  <inkml:trace contextRef="#ctx0" brushRef="#br0" timeOffset="150038.51">7268 15020 224 0,'2'0'75'0,"2"-1"6"0,0 1 2 16,1 1-35-16,2-1-6 0,1 3-5 15,4-1-5-15,0 1-5 0,2-1-4 0,1 2-5 16,3-2-3-16,1 0-4 0,0 1-3 16,0-2-3-16,1 2-3 0,-1-2-3 15,1 0-2-15,-1 0-4 0,-3 0-3 16,-2-1-6-16,-2 0-7 0,-3 0-10 16,-1-1-17-16,-4 1-51 0,-3-1-66 15,-4 1-153-15</inkml:trace>
  <inkml:trace contextRef="#ctx0" brushRef="#br0" timeOffset="150195.21">7272 15150 374 0,'11'8'102'16,"4"3"2"-16,0-2-43 0,3-1-24 15,2-3-11-15,3 2-9 0,1-4-16 16,2 1-16-16,-1-4-14 0,1-2-75 15,-2 0-83-15,1 2-200 0</inkml:trace>
  <inkml:trace contextRef="#ctx0" brushRef="#br0" timeOffset="150710.82">7934 14911 309 0,'4'-1'98'0,"-1"0"7"0,0 2-14 16,1 0-32-16,2-1-10 0,1 0-6 16,1 2-8-16,3 0-8 0,1 3-6 15,4 0-3-15,1 0-5 0,1 1-4 16,1 3-2-16,0 1-2 0,-1 1-2 15,-1 0 0-15,-3-2-2 0,-2 2-3 0,-2 1-4 16,-3-2-4-16,-3 0-5 0,-3 1-4 16,-4 0 0-16,-2 1 0 0,-5 1 4 15,-2 0 5-15,-3 1 5 0,0-2 8 16,-1-2 4-16,1-2 3 0,2 1-1 16,3-2-2-16,3-1-2 0,1-1-2 15,3-2-2-15,4 3-1 0,2 0-1 16,3-2 1-16,4 4 1 0,2-1 1 0,2-1 1 15,3 1 1-15,2 0 1 0,0 1 0 16,0 2 1-16,-2-4 0 0,-2 3 1 16,-2 2 1-16,-4 0 0 0,-2 0 0 15,-6 1 1-15,-3 0-2 0,-5 4-2 16,-4-1-2-16,-4-1-4 0,-5 3-4 16,-1 0-4-16,-2-2-6 0,-2 0-4 15,1-2-6-15,1-4-4 0,2 0-4 0,2-2-4 16,1-8-7-16,2-1-4 0,4-6-14 15,5-5-44-15,2-5-62 0,4-2-138 16</inkml:trace>
  <inkml:trace contextRef="#ctx0" brushRef="#br0" timeOffset="151062.6">8406 15030 359 0,'9'1'108'0,"-4"2"7"0,-4 0-28 15,-2 1-26-15,-3 3-13 0,0 2-9 16,-3 2-10-16,0 4-8 0,-3 2-4 16,1 2-2-16,0 4-5 0,3 0-1 15,1 2-3-15,4 0-1 0,2-2-1 0,6-2-11 16,3 0-1-16,2-7 1 0,4-3 1 16,4-5 3-16,2-4 3 0,4-4 4 15,-1-5 12-15,-1-3 4 16,2-3 2-16,-3-1 3 0,-1-4-2 0,-5 1-1 15,-3-3-3-15,-3 2-2 0,-2-1-3 16,-6-1-1-16,-3 2-1 0,-4-1 0 16,-5 0-2-16,-5 1-1 0,-4-2-3 15,-5 0-2-15,-1 2-8 0,-2-1-4 16,1 4-9-16,-1 0-6 0,1 6-3 0,2 2-21 16,4 6-16-16,2 3-7 0,1 4 4 15,3 2-82-15,2 1-90 0,3 0-202 16</inkml:trace>
  <inkml:trace contextRef="#ctx0" brushRef="#br0" timeOffset="152818.31">9205 14992 334 0,'1'-3'90'0,"-1"-1"6"15,0 2-39-15,-2 0-9 0,-1 0-4 16,-2 1-4-16,-1 1-3 0,-2 2-5 16,-2 1-5-16,0 3-6 0,-2 1-5 15,-1 5-5-15,-1 2-9 0,1 3-8 16,1 6-7-16,0 1-5 0,1 2-4 0,3 2-2 16,1-1 0-16,4-2 1 0,3-3 4 15,2-5 5-15,5-3 3 0,2-5 4 16,3-6 3-16,3-4 4 0,4-4 5 15,0-3 3-15,3-4 3 0,-1-2 4 16,0-2 5-16,0 1 4 0,-3-2 2 16,-1 1 1-16,-4 2 1 0,-2 3 0 15,-3 2-3-15,-2 1-4 0,-1 5-5 0,-3-1-9 16,-2 6-8-16,-1 1-12 0,-1 5-9 16,-2 2-5-16,1 3 0 0,0 0-1 15,0 1 4-15,3-3 5 0,3 0 9 16,1-2 8-16,5-2 4 0,1-3 3 15,3-4 3-15,1 1 3 0,0-2 2 16,2-1 2-16,-3-6 4 0,1-1 2 16,-1 0-1-16,0 4 0 0,-2-3-1 0,-2 1-1 15,0 0-2-15,-3 3-2 16,-1 2 0-16,-3-4 1 0,0 4 0 0,-2 2-3 16,-1 4-1-16,0 2-2 0,-1 1-1 15,0 8-2-15,-1 3-6 0,0 2-4 16,0 2-2-16,0 1-2 0,-1 0-2 15,2 2-3-15,0-2-2 0,-1 0-3 16,-2-1-3-16,1 2-6 0,-1-1-4 16,-1 0-6-16,-2-1-5 0,-1-1-2 0,-2 0 3 15,0-4 6-15,1-3 8 0,-3-3 7 16,0-4 6-16,-1-2 8 0,0-2 3 16,-1-6 0-16,-1-1-2 0,1-5-3 15,-1-2-7-15,3-2-10 0,2-6 28 16,3-2-91-16,2-1-69 0,4-1-172 15</inkml:trace>
  <inkml:trace contextRef="#ctx0" brushRef="#br0" timeOffset="153077.87">9666 15059 410 0,'6'0'126'0,"-5"1"7"0,-2 0-41 15,-2 2-17-15,-4 2-13 0,-1 1-9 16,-2 3-16-16,-1 1-14 0,1-1-6 16,-3 4-8-16,1-1-5 0,1 2-4 0,4 1-4 15,0 1-2-15,2-1-4 0,3 4-2 16,2-4 1-16,3 1-1 0,2-2 1 16,2-1-2-16,2-2-1 0,-1-3-4 15,4-2-7-15,1-3-7 0,-1-4-8 0,2-1-6 16,0-5-5-16,1-2-11 0,0-5-12 15,0-1-39-15,-1-5-61 0,0 1-139 16</inkml:trace>
  <inkml:trace contextRef="#ctx0" brushRef="#br0" timeOffset="153630.66">9874 14829 358 0,'4'-31'108'0,"-3"4"10"0,-1 6-31 15,0 3-8-15,0 6-7 0,-1 3-9 16,0 6-8-16,0 3-8 0,-3 5-11 0,0 3-10 15,-2 4-9-15,0 6-7 0,-3 3-4 16,0 7-3-16,-1 5-1 0,1 3 0 16,0 2-1-16,0 4-1 0,3 1-1 15,1-1-5-15,3-5-5 0,3-1-5 16,3-3-3-16,3-6-3 0,2-3 0 16,2-3 0-16,2-5 2 0,2-3 5 0,1-7 5 15,1 0 3-15,1-4 2 0,-1-6 2 16,1-3 1-16,-1-1 2 0,-1-4 1 15,0 0 2-15,-3-2 2 0,-1-3 2 16,-1 0 4-16,-2 1 4 0,-4-1 2 16,0 3 1-16,-4 1 0 0,-1 1-2 15,-2 4-3-15,-3 4-4 0,-1 4-3 16,0 5-6-16,0 4-4 0,-1 4-4 16,2 1-1-16,1 4-2 0,3-1-1 15,4 1-1-15,3-5-8 0,4-2 3 0,2-3 3 16,2-1 3-16,3-2 5 0,-2-5 4 15,0-3 3-15,-1-1 12 0,0-1 3 16,-1-1 0-16,-2-2 0 0,0 0-4 16,-3-2-1-16,1 1-2 0,0 1-2 15,-2 1-3-15,-2 0-1 0,0 3-2 16,0 0-3-16,0 4-1 0,1 2-3 16,-1 0 1-16,2 3-1 0,-2 2 1 0,1 0 0 15,-1 2 3-15,0 3 1 0,-2-1 1 16,0 0 1-16,-2 0 2 0,-2-2 0 15,-1 1 0-15,-3 1 1 0,-3-2-1 16,-3-2 0-16,-1 1-4 0,-3 0-3 16,-2-4-7-16,0 0-15 0,-3-2-13 15,-2-3-10-15,-3-1 124 0,-3-2-212 16,-4-3-107-16,-5 1-290 0</inkml:trace>
  <inkml:trace contextRef="#ctx0" brushRef="#br0" timeOffset="154914.84">5770 15997 392 0,'0'-3'107'16,"0"1"9"-16,0 0-47 0,-1 0-11 0,-1-1-4 16,-1 0-9-16,-3 2-5 0,0 0-5 15,-2 0-5-15,0 1-7 0,-1 0-2 16,-3 2-3-16,-2 0-2 0,0 2-3 16,-1 1-5-16,-1 3-1 0,0 1-3 15,0 2-2-15,0 1-4 0,2 4-2 16,2 2-4-16,2 2-1 0,2 2-4 15,4 1 0-15,3 0-1 0,5 0 1 0,5 0 2 16,2-2 3-16,6-4 2 0,1-2 4 16,5-2 1-16,2-3 1 0,2-3 1 15,0-4-4-15,3-4-10 0,0-3-6 16,1 0-27-16,-1-5-7 0,-2-2-15 16,1-3-19-16,-3-3-9 0,-1-2-18 15,-3-3-5-15,-2-1 42 0,-3-2 23 16,0 2 27-16,-4 1 32 0,-3 2 26 15,-4 3 40-15,0 5 19 0,-3 2-1 16,-1 4-5-16,-2 2-5 0,0 4-9 0,0 4-10 16,-1 4-6-16,0 5-6 0,0 5-8 15,-1 4-11-15,2 6-7 0,-1 6-4 16,1 2-3-16,-3 2-9 0,4 1-8 16,-1 0-21-16,0 2-6 0,-1-4 0 0,1-4-5 15,0-3 0-15,3-5 3 0,-3-4 2 16,1-5 18-16,1-7 4 0,-1-3-1 15,0-2 6-15,0-4 12 0,-1-5 7 16,-1-7 4-16,0-4 2 0,-1-6 3 16,-3-8 4-16,3-3 2 0,0-5-8 15,-1-3-2-15,2 0 0 0,1 1 0 16,2 0 1-16,1 5 0 0,0 1-1 16,5 8-2-16,0 3-3 0,0 6-2 15,2 4-3-15,1 5-3 0,1 4-3 0,3 4-3 16,-1 1-3-16,1 3-1 0,-1 2-3 15,2 0-3-15,-3 3 0 0,-2 2 0 16,-1-1 0-16,-4 0 0 0,-2 1 2 16,-4 1 3-16,-3 0 1 0,-1-1-1 15,-4 0-1-15,-4 0-4 0,-2-1-7 16,-1 0-8-16,-2-4-12 0,1 0-13 16,-2-3-15-16,2-2-12 0,3-1-18 15,1-3-51-15,3-1-79 0,3 2-158 0</inkml:trace>
  <inkml:trace contextRef="#ctx0" brushRef="#br0" timeOffset="155120.1">6270 16032 355 0,'13'0'112'0,"-1"0"10"0,-1 1-32 16,1-1-13-16,0 1-11 0,1-1-12 0,3-1-13 15,-1 1-13-15,0 0-10 0,2-1-7 16,0 1-7-16,1-4-2 0,1 4-3 15,-1-2-3-15,1-1-5 0,-1 0-6 16,0-1-20-16,-2 1-15 0,0-1-4 16,-3-3-12-16,-2 2-69 0,-1-2 3 15,-3-2-62-15,-1-1-91 0</inkml:trace>
  <inkml:trace contextRef="#ctx0" brushRef="#br0" timeOffset="155288.78">6458 16009 426 0,'-2'8'124'16,"3"2"5"-16,0 0-49 0,3 1-17 16,1 2-13-16,1 1-10 0,1 4-16 0,1 0-10 15,1 1-10-15,0 3-15 16,-3 1-18-16,2 0-14 0,-2 1-11 0,0-1-16 16,-2 0 31-16,0 1-95 0,-3-2-70 15,0 0-166-15</inkml:trace>
  <inkml:trace contextRef="#ctx0" brushRef="#br0" timeOffset="155448.39">6349 16423 393 0,'4'-1'120'0,"4"2"3"0,2-1-28 16,2 0-37-16,4 0-15 0,4-1-9 15,1 0-14-15,1 0-14 0,2-2-23 16,-1 0-19-16,2-4-23 0,-1 2-70 15,2-4-94-15,3-2-205 0</inkml:trace>
  <inkml:trace contextRef="#ctx0" brushRef="#br0" timeOffset="155637.96">6945 16019 411 0,'1'5'118'0,"1"0"3"15,1 1-40-15,3 1-30 0,3-1-16 16,1 0-9-16,4-2-16 0,0 0-13 16,1-1-15-16,2 0-12 0,-1 0-12 0,0-2-15 15,-2 1-20-15,-3 1-45 0,0-1-65 16,-1-1-130-16</inkml:trace>
  <inkml:trace contextRef="#ctx0" brushRef="#br0" timeOffset="155821.67">6916 16285 398 0,'17'5'98'16,"3"-1"2"-16,1-2-60 16,6-2-13-16,-1-2-11 0,4-2-17 0,-2 0-18 15,0-3-23-15,-2 1-57 0,2-1-75 16,-1 1-170-16</inkml:trace>
  <inkml:trace contextRef="#ctx0" brushRef="#br0" timeOffset="156116.12">7635 15916 401 0,'-3'2'115'0,"1"1"5"0,-1 5-44 15,1 2-16-15,0 6-12 0,-1 4-11 16,1 5-10-16,-3 3-9 0,1 4-8 0,1 3-6 15,-1-1-10-15,1 1-12 0,1 1-13 16,1-3-12-16,2 0-12 0,0-3 15 16,2-6-88-16,4-2-80 0,3-6-179 15</inkml:trace>
  <inkml:trace contextRef="#ctx0" brushRef="#br0" timeOffset="156420.57">7825 15968 506 0,'-5'7'126'0,"1"3"0"0,-2 3-71 0,1 6-28 15,-1 4-22-15,2 4-19 0,1 1-14 16,2 3-3-16,2 0-5 0,2-1 0 16,5-3 5-16,4-4 8 0,2-6 10 0,4-5 10 15,1-4 9-15,2-6 10 16,0-5 10-16,0-3 8 0,-3-4 5 0,-1-2 3 15,-4-4-3-15,-2-2-3 0,-2 0-6 16,-6-3-4-16,-3 0-6 0,-4-3-5 16,-5 1-4-16,-4 2-3 0,-6-2-7 15,-2 5-6-15,-3-1-22 0,-1 2-14 16,-1 5-13-16,-2 4-16 0,4 2-64 0,4 6-4 16,3 2-66-16,5 2-102 15</inkml:trace>
  <inkml:trace contextRef="#ctx0" brushRef="#br0" timeOffset="156697.79">8130 15979 373 0,'1'8'111'0,"2"-2"0"0,-2 4-14 16,0 2-63-16,0 5-23 0,0 1-13 15,-1 3-14-15,2 2-7 0,0 1-3 16,3-2 2-16,4 1-6 0,1-3 9 15,4-5 9-15,1-4 12 0,4-4 10 16,-1-5 11-16,2-4 8 0,-1-3 17 16,-2-3 3-16,0-3 1 0,-2-3-4 15,-3-1-6-15,-4 1-6 0,-3-1-5 0,-5-5-3 16,-4 1-5-16,-5-2-4 0,-6 2-4 16,-6-1-7-16,-2 1-7 0,-2 3-9 15,-3 3-21-15,1 3-18 0,0 6-15 16,3 2 53-16,4 5-133 0,0 3-96 15,4 1-230-15</inkml:trace>
  <inkml:trace contextRef="#ctx0" brushRef="#br0" timeOffset="156878.85">8554 15842 481 0,'12'3'139'0,"-4"2"2"0,-4 5-48 15,2 2-33-15,-3 3-20 0,0 6-19 16,1 3-18-16,-2 1-8 0,-1 4-10 16,-1 0-15-16,-1 3-14 0,1-4 38 15,0 2-133-15,0-3-104 0,1 0-253 0</inkml:trace>
  <inkml:trace contextRef="#ctx0" brushRef="#br0" timeOffset="157058.1">8418 15976 436 0,'11'-2'123'0,"4"2"3"0,2 0-50 0,6 0-23 16,2 1-14-16,3-1-14 0,0-1-17 16,2 0-20-16,-1-3-16 0,0 0-13 15,-2-4-22-15,1 1-65 0,-2-3-87 16,-1-1-184-16</inkml:trace>
  <inkml:trace contextRef="#ctx0" brushRef="#br0" timeOffset="157422.6">8895 15756 403 0,'1'0'122'0,"-1"0"4"16,0 1-34-16,2 0-33 0,2 0-14 15,1 1-11-15,1 2-14 0,2 0-8 16,3 1-4-16,1 1 0 0,0 0-2 0,2 1-1 15,-2-2-2-15,0 2-2 16,-1-1-3-16,-4 1-4 0,-1 2-4 0,-4 0-5 16,-2 0-3-16,-4 5-6 0,-6-1-1 15,-3 1 0-15,-6 1 2 0,-2 2 6 16,-1-2 7-16,0-1 8 0,1-2 7 16,4 0 4-16,4-2 1 0,5-3 0 15,5-2-1-15,6 0-4 0,3 0-1 16,5 1-1-16,2-1 1 0,4 3 2 15,3-1 3-15,1 3 3 0,0 0 3 16,-1 0-1-16,-1 1-2 0,-1 1-1 0,-4 1-1 16,-4-1-2-16,-4 0-2 0,-2 0-3 15,-6 3-2-15,-3-1-2 0,-4 0-4 16,-4-1-6-16,-3 1-7 0,-3 2-7 16,0-3-5-16,-1 0-9 0,1-3-8 15,1-2-14-15,3-6-61 0,3-3-76 16,5-5-178-16</inkml:trace>
  <inkml:trace contextRef="#ctx0" brushRef="#br0" timeOffset="157720.03">9200 15925 342 0,'8'0'109'0,"0"5"3"15,-1 1-12-15,-3 2-46 0,-2 2-21 0,-1 3-15 16,1 0-15-16,0 3-9 0,0-1-3 15,0-1-2-15,1-1 2 0,4-1 5 16,2-3 9-16,2-3 9 0,3-1 5 16,1-7 7-16,4-1 5 0,0-5 2 15,3-1 1-15,0-3 3 0,-1 0-2 16,0-2-3-16,-2 1-2 0,-4-1-2 16,-1 0 1-16,-6 1 2 0,-6 0-5 0,-4 0-4 15,-6 1-5-15,-5 0-6 16,-3 2-8-16,-4 4-10 0,-4 3-13 0,-1 4-11 15,-1 2-18-15,-1 6-19 0,0 3 16 16,-2 1-113-16,3 2-110 0,3-1-253 16</inkml:trace>
  <inkml:trace contextRef="#ctx0" brushRef="#br0" timeOffset="158074.73">7702 16549 430 0,'17'9'119'15,"8"0"5"-15,4 0-51 0,10 1-21 16,8-2-11-16,6-2-8 0,10 1-12 16,6-5-4-16,9-4-3 0,6-3-2 15,7-1-2-15,3-2-2 0,2-3-2 16,3-2-2-16,1 0-2 0,-3-3-2 16,-5-1-2-16,-3 0 0 0,-6-2-2 0,-5 0 0 15,-9 1-6-15,-10 0-12 0,-7 2-13 16,-8 0-11-16,-12 3-16 0,-9 1-73 15,-14 3-90-15,-12 4-194 0</inkml:trace>
  <inkml:trace contextRef="#ctx0" brushRef="#br0" timeOffset="158318.94">8165 16759 477 0,'4'7'135'0,"1"1"6"15,3 2-53-15,-2 5-28 16,2 2-14-16,0 5-15 0,-3 4-19 0,0 2-14 16,-3 5-14-16,0 1-13 0,-1 2-10 15,-2-2-10-15,1 0-10 0,0-2 49 16,0-1-124-16,3-1-84 0,2-7-216 15</inkml:trace>
  <inkml:trace contextRef="#ctx0" brushRef="#br0" timeOffset="158622.75">8432 16841 446 0,'-1'15'111'0,"-1"1"-3"0,2 4-65 15,2-1-35-15,1 0-26 0,2 1-21 16,5-1-13-16,3-2-5 0,4-2 1 16,4-4 9-16,0-4 17 0,4-3 21 0,0-3 18 15,-1-4 14-15,0-1 12 0,-3-4 9 16,-4-3 7-16,0 0 1 0,-4-4 0 16,-3-2 1-16,-5 1-2 0,-3-3-2 15,-4 1-7-15,-5-3-6 0,-4 1-6 16,-7 2-7-16,-1 3-8 0,-1 1-6 15,-4 3-10-15,-1 2-13 0,-1 6-22 16,1 3-15-16,2 4-12 0,1 5-17 0,2 2-60 16,6 3-82-16,2 0-153 0</inkml:trace>
  <inkml:trace contextRef="#ctx0" brushRef="#br0" timeOffset="158896.14">8913 16849 444 0,'3'12'104'0,"-3"3"-2"16,0 3-68-16,-1-1-24 0,1 3-14 15,0-1-10-15,2-1-4 0,2 0-2 16,3-3 1-16,4-3 4 0,2-1 8 16,3-4 10-16,4-2 10 0,1-2 7 15,2-3 3-15,0-4 12 0,-1 0 8 0,-2-3 5 16,-3 0-1-16,-3-2-4 0,-4 0-3 15,-2 0 2-15,-6-2-10 0,-5-1-6 16,-4-2-7-16,-4-1-3 0,-3-1-3 16,-6 2-3-16,0 1-8 0,-6 2-10 15,0 4-5-15,-2 5-26 0,0 2-19 16,1 1-14-16,0 2-83 0,2-1-100 16,4-2-217-16</inkml:trace>
  <inkml:trace contextRef="#ctx0" brushRef="#br0" timeOffset="159332.81">10046 16081 362 0,'-4'1'95'15,"-1"-1"4"-15,0-1-43 0,2 2-15 16,1-1-6-16,0 0-3 0,-1-1-3 16,1 0 0-16,0 1 0 0,1 0 1 15,1-1 0-15,1 1-1 0,1 0-3 16,3-2-3-16,1 2-5 0,4-3-4 0,3 0-5 16,3-1-3-16,1-1-3 0,2 0-5 15,1-3-7-15,-1 1-12 0,1-2-13 16,-3-1-12-16,1 2-11 0,-4-2-21 15,-2 2-61-15,-5 0-81 0,-3 0-169 16</inkml:trace>
  <inkml:trace contextRef="#ctx0" brushRef="#br0" timeOffset="159493.9">9959 16210 485 0,'2'17'136'16,"6"-4"6"-16,8-3-53 0,4-6-26 15,6-6-17-15,5-1-17 0,3-4-12 16,3-3-8-16,0-1-11 0,-2-4-21 16,-1 1-22-16,-2 2-13 0,-3-3-89 0,-3 0-106 15,-4-3-235-15</inkml:trace>
  <inkml:trace contextRef="#ctx0" brushRef="#br0" timeOffset="159722.12">10623 15551 497 0,'3'11'164'0,"-1"3"4"0,0 5-3 16,1 1-78-16,-1 3-33 0,-1 7-18 16,1 1-19-16,-2 4-9 0,0 3-7 15,0-1-4-15,1 6-4 0,0-2-3 16,1-3-4-16,2-1-3 0,0-3-4 15,2-3-4-15,0-4-3 0,2-5-16 16,-2-3-16-16,2-6 2 0,-1-1-96 16,0-6-104-16,1-8-240 0</inkml:trace>
  <inkml:trace contextRef="#ctx0" brushRef="#br0" timeOffset="159885.25">10818 15902 615 0,'10'5'154'0,"-2"-3"-2"16,1-2-75-16,-1-2-50 0,0-3-51 15,-2-2-29-15,-2-3-100 0,-1-1-114 16,-2 0-261-16</inkml:trace>
  <inkml:trace contextRef="#ctx0" brushRef="#br0" timeOffset="160359.18">11096 15532 623 0,'4'3'163'15,"0"-4"0"-15,0-1-59 0,3-1-55 16,0-2-19-16,3 1-14 0,1 1-10 0,0-1-3 15,0 3 0-15,2 2 0 0,0 5-2 16,2 2-1-16,-2 1-2 0,-1 2-3 16,-1 3-3-16,-4 1-4 0,-1 1-4 15,-4 0-4-15,-3 0-3 0,-4 1 0 16,-4 0 1-16,-2 3 2 0,-3 0 3 16,-2-3 5-16,0-1 6 0,2 0 5 15,2-4 6-15,1-2 2 0,3-5 1 16,2-2 1-16,3 1-3 0,2-3 0 15,2-3-1-15,4 1 1 0,0-2 1 0,4 2 3 16,2 0 1-16,3 0 3 0,2 2-1 16,3 4-1-16,0 0-2 0,3 2-2 15,-1 0-2-15,1 2-2 0,0 2-1 16,0 0-1-16,-2 0-2 0,-3 2-1 16,-2-1-1-16,-3 1-1 0,-5 3 0 15,-2 0-1-15,-7 2 1 0,-6 0 0 0,-4 1 2 16,-6 1 0-16,-4 0 1 15,-6 0-3-15,-4 2 1 0,-3-2 2 0,-3 1-7 16,-2-2-4-16,0-2-21 0,-3-2-25 16,0-4 99-16,0-7-198 0,-2-5-128 15,1-10-314-15</inkml:trace>
  <inkml:trace contextRef="#ctx0" brushRef="#br0" timeOffset="186333.87">22692 14651 309 0,'-1'0'83'16,"2"-4"3"-16,1-1-33 0,1 1-14 15,0 0-7-15,1-1-3 0,-1 2 3 16,-1 0 4-16,2 5 2 0,0-2 1 16,1 0-2-16,1 0-4 0,3 4-5 15,2-1-8-15,4 0-7 0,2-2-6 0,4 1-4 16,4 1-2-16,3 1-1 0,5-5 0 16,0 2-1-16,2-1-4 0,1 0-16 15,0-3-13-15,0-1-12 0,1 0-85 16,-3-4-96-16,1-4-226 0</inkml:trace>
  <inkml:trace contextRef="#ctx0" brushRef="#br0" timeOffset="186566.39">23471 14370 494 0,'1'0'130'16,"0"0"4"-16,-1 0-67 0,1 0-11 16,-1-1-10-16,0 1-13 0,0 3-9 0,0 1-5 15,0 5-3-15,2 3-5 0,0 4-3 16,2 5-2-16,1 6-1 0,1 2-2 16,1 4-4-16,1 3-6 0,1 1-4 15,-1 1-30-15,2-1-11 0,2-2-14 16,0-2-19-16,0-5-63 0,3-5-86 15,-2-4-173-15</inkml:trace>
  <inkml:trace contextRef="#ctx0" brushRef="#br0" timeOffset="187083.32">24004 14364 392 0,'8'0'115'0,"1"-1"5"16,-3-1-35-16,1-1-24 0,-3-3-10 0,1 0-11 15,-3-3-9-15,-2-1-5 0,-1-2-1 16,-4-1-1-16,-1-5-3 0,-4 4-2 16,-2 2-1-16,-4 1-4 0,1 3-3 15,-2 4-3-15,-2 2-3 0,0 5-1 16,2 2-2-16,0 3 1 0,0 2-1 0,0 2 0 15,3 0 0-15,1 5-1 0,2-3 0 16,0 1-2-16,2 0 0 0,3 3-1 16,2-3-1-16,3 1-2 0,2-1 0 15,5-1-1-15,3 0 1 0,4 3 0 16,3-2 1-16,4 1 1 0,2 0 1 16,1 2-1-16,2 0 1 0,-1 2-15 15,-3 2-3-15,-2-1-4 0,-4-1-3 16,-5 1-1-16,-4 0 2 0,-4-2-2 0,-5-1 17 15,-3-2 0-15,-4-2 6 0,-2 0 1 16,-1-3 4-16,-1-3 7 0,-2-1 4 16,2-5 6-16,2-6 7 0,1 0 7 15,1-6 7-15,1-5 0 0,3-9-2 16,0-7-3-16,3-2-6 0,3-3-4 16,2-4-9-16,4 0-4 0,1 3-5 0,5 7-3 15,3 0-4-15,-1 5-4 0,1 3-5 16,3 5-7-16,-1 3-14 15,1 3-26-15,0 3 6 0,1 6-109 0,2 2-114 16,-5 1-261-16</inkml:trace>
  <inkml:trace contextRef="#ctx0" brushRef="#br0" timeOffset="187565.11">24532 14371 469 0,'0'0'138'0,"-1"2"3"16,-3-2-40-16,-5 3-40 0,-1 4-15 16,-2 2-20-16,-4 0-12 0,-3 6-7 15,-3 4-3-15,1 4-1 0,3 4-2 16,-2 2 0-16,0 4-3 0,6 1-5 16,4 0-6-16,5-3-5 0,4-5-5 0,4-3-1 15,6-4 0-15,4-6 5 0,2-3 5 16,3-4 9-16,0-5 8 0,4-1 9 15,1-4 5-15,-1-4 3 0,1 1 1 16,-3-3 1-16,0-3 1 0,-3 1-2 16,-3-2 0-16,-4 6-3 0,-2 0 1 15,-4-1-1-15,-2 3-3 0,-3 5-4 16,-2 4-2-16,-2 3-5 0,0 4-3 16,-1 2-3-16,1 5-5 0,2 1-2 0,4-1-2 15,3-3-2-15,5 0 1 0,3-4 1 16,5-2 2-16,2-4 3 0,6-3 6 15,-1-2 4-15,1-1 3 0,1-5 4 16,-2 0 4-16,-2-2 1 0,-3-1 2 16,-5-2-3-16,-4-1 0 0,-5-1-2 15,-4-3-4-15,-4 1-5 0,-3-3-5 16,-6 1-4-16,-5-1-6 0,-4 4-4 0,-3 1-8 16,-2 7-6-16,0 1-9 0,0 4-16 15,2 4-11-15,6 1-9 0,2 0-79 16,6 1-91-16,9-3-209 0</inkml:trace>
  <inkml:trace contextRef="#ctx0" brushRef="#br0" timeOffset="188210.52">24869 14524 350 0,'25'-1'127'0,"-2"1"11"0,-3 2-5 0,-4 2-45 0,-2 2-16 16,-2 3-13-16,-2 3-17 0,-4 3-14 15,-2 3-11-15,-2 2-5 0,-3 1-5 16,0-1-1-16,-1 1-2 0,0-4-2 15,1-1-2-15,-1-2-1 0,2-4-1 16,2-1 0-16,-1-4-2 0,0-3-1 16,-1 1 2-16,0-3 0 0,0-4 3 15,0-3 0-15,0-3 1 0,-1-3 2 0,1-4 1 16,0-6-1-16,2-2-1 0,1-2-1 16,3 1-1-16,1 2-1 0,2 3 0 15,2 2-1-15,3 4-2 0,2 5-2 16,-1 3-2-16,1 4-1 0,2 0 0 15,-1 5-1-15,2 1 0 0,-1 2 1 0,-1 4 3 16,2 0 1-16,-2 2 2 0,0 1-1 16,-3 1 1-16,-1 0 0 0,-3 0 0 15,-4-1 0-15,0 0 0 0,-5-1 0 16,-1-1 1-16,-1-1 1 0,-2-1 1 16,-1-1 1-16,0-3-1 0,0-2 2 15,-1-2 1-15,-1 0 1 0,-1-6 2 16,-1-1 2-16,1-5 1 0,1-2 3 0,1-2 0 15,0-3-1-15,4-1-1 16,4 0-2-16,1 0-2 0,2 2-3 0,3 1-1 16,2 4-2-16,2 2-1 0,3 2 0 15,-1 3-1-15,3 3 1 0,-1 2-1 16,3 2 0-16,2 3-1 0,0-2 1 16,1-1-2-16,2 0-2 0,0-2-1 15,2 0 0-15,1-2-1 0,-2-2 2 16,-3-1 0-16,0 0 3 0,-4-1 5 0,-3 1 5 15,-3-3 3-15,-4 1 0 0,-2-2 4 16,-4 0 3-16,-4-1 0 0,-4 0-1 16,-1-2-2-16,-5 2-1 0,-2 1-2 15,-5 3-4-15,-1 4-3 0,-4 3-4 16,0 7-3-16,-2 5-5 0,2 4-3 16,3 4-5-16,2 4-5 0,5 1-2 15,6 0-14-15,4 1-15 0,5-3-10 16,5-2-7-16,4-2 211 0,4-2-286 15,6-5-117-15,2-5-323 0</inkml:trace>
  <inkml:trace contextRef="#ctx0" brushRef="#br0" timeOffset="188406">25809 14364 486 0,'-7'-10'143'0,"1"5"1"0,-3 3-46 0,-2 4-31 16,-1 2-21-16,1 6-20 15,-5 3-10-15,3 7-5 0,1 3 0 0,1-1-1 16,3 2 0-16,4-1-4 0,4-2-5 16,6-3-9-16,4-2-10 0,2-5-8 15,2-4-10-15,3-1-10 0,2-4-10 16,0-5-6-16,-1-3-5 0,1-2-17 16,0-5-46-16,0-3-67 0,0-4-148 15</inkml:trace>
  <inkml:trace contextRef="#ctx0" brushRef="#br0" timeOffset="188580.59">26014 14162 351 0,'5'-36'120'0,"0"8"12"0,-2 5-22 16,-2 8-17-16,1 7-12 0,-1 11-11 15,0 8-10-15,-1 7-14 0,-2 3-11 16,-1 4-9-16,0 5-7 0,-1 5-2 16,2 2-4-16,-1-2-4 0,2 2-5 0,2 1-6 15,1 1-7-15,2-4 0 16,2-2-31-16,-2-2-16 0,2-2-16 0,0-5-10 15,-2-3 129-15,0-4-206 0,0-5-117 16,-3-6-252-16</inkml:trace>
  <inkml:trace contextRef="#ctx0" brushRef="#br0" timeOffset="188753.74">25937 14236 405 0,'13'4'132'0,"7"3"1"15,4 2-5-15,5-4-66 0,2 2-17 16,3-3-14-16,1-2-19 0,-1-2-8 16,0 0-3-16,-1-4-19 0,1 0-20 15,1-6 67-15,-1-2-166 0,1-1-113 16,-3-1-289-16</inkml:trace>
  <inkml:trace contextRef="#ctx0" brushRef="#br0" timeOffset="189522.21">26729 14681 442 0,'8'9'112'15,"-1"-1"0"-15,0 1-65 0,1 2-17 16,-3 2-6-16,-3 0-11 0,-2 2-12 16,-5 0-7-16,-4 1-5 0,-5 2-6 15,-4-3-9-15,-3 2-11 0,-3-2-74 16,-1 3-79-16,0-4-193 0</inkml:trace>
  <inkml:trace contextRef="#ctx0" brushRef="#br0" timeOffset="189914.34">27151 14232 471 0,'3'2'121'16,"0"2"3"-16,0-2-66 0,0-1-14 0,0 3-6 15,0-1-8-15,2-1-5 0,0 3-4 16,4-1 0-16,2 3-4 0,1-1-3 16,2 3 0-16,3 2-5 0,0-1-5 15,1 1-6-15,-2 3-7 0,0 0-5 16,-3 0-10-16,-1 3-7 0,-4-2-6 16,-4 3-2-16,-3-2 2 0,-4 2 4 0,-3-2 5 15,-6 4 8-15,-5-3 7 16,-5 3 6-16,-4-1 2 0,2 2 4 0,0-3 4 15,2 0 1-15,5 0 3 0,3-1 1 16,6-3 1-16,5 0 1 0,4-2 0 16,2 0 2-16,5 1 0 0,5-4-1 15,5 2 1-15,5-1-2 0,5-1-4 16,4-3-9-16,4-1-16 0,2-4-13 16,1-1-88-16,4-6-93 0,0 2-225 15</inkml:trace>
  <inkml:trace contextRef="#ctx0" brushRef="#br0" timeOffset="190162.68">28001 14496 501 0,'-1'2'123'15,"1"2"1"-15,-2 3-68 0,-1 3-23 16,0 1-7-16,1 6-11 0,-1 0-7 16,2 3-2-16,1 1-1 0,1-1-3 15,2-1-2-15,2-3-8 0,2-4-13 16,4 0-13-16,0-3-11 0,0-4 82 16,2-4-166-16,2-5-98 0,0-6-245 0</inkml:trace>
  <inkml:trace contextRef="#ctx0" brushRef="#br0" timeOffset="190314.79">28036 14267 525 0,'-9'-10'135'0,"4"5"0"16,1 1-62-16,2 2-34 0,1 0-26 16,1 1-23-16,0 1-15 0,1-2-10 0,0 2-13 15,2 0-9-15,2 0-17 0,3 4-52 16,0 2-68-16,5 2-157 0</inkml:trace>
  <inkml:trace contextRef="#ctx0" brushRef="#br0" timeOffset="190561.79">28207 14514 332 0,'4'21'103'0,"1"-3"2"16,-2-6-3-16,0-4-53 0,-1-1-15 16,0-3-6-16,-2-1-2 0,0-1 0 15,1-4-1-15,-1 0 3 0,1-1 4 16,0-3 2-16,1-2 1 0,1-1-4 15,1-2-5-15,0 1-2 0,-1 1-6 16,2 0-7-16,-1 3-5 0,0 3-4 0,1 0-2 16,1 3-1-16,1 2-2 0,1 2 0 15,-2 5-2-15,2 2-2 0,1 4-4 16,-3 4-4-16,0 1-7 0,-2 3-11 16,1-1-12-16,1-3-8 0,-2 2-9 15,1-3-8-15,2-4-68 0,2-1-81 16,1-5-171-16</inkml:trace>
  <inkml:trace contextRef="#ctx0" brushRef="#br0" timeOffset="190951.55">28611 14369 469 0,'2'0'124'0,"2"1"6"15,-1 3-57-15,-1 2-20 0,0 0-12 16,-1 4-16-16,2 1-8 0,-2 1-3 15,0-1-2-15,0 0-4 0,1 0-3 16,0-1-1-16,2-2-1 0,0 0-2 0,-1-1-2 16,2-2 0-16,-2-2-1 0,0 0 1 15,0-1 1-15,1-1 2 0,-1-1 5 16,-1 0 3-16,0-1 4 0,1 1 3 16,-2-2 3-16,0-2 0 0,-1 3-1 15,-1-2-1-15,-1-1-2 0,-2 0-3 16,1 2-3-16,0 2-2 0,-2 2-4 15,-1 1-2-15,0 1-1 0,1 6-3 16,0 0-1-16,1 2-1 0,0 1-2 16,2 1-2-16,4 0 0 0,1-2-1 0,1 0-2 15,2-1-1-15,0 0-1 0,1-3-2 16,1 1 0-16,-1-3-1 0,1 0-1 16,0-3-3-16,-1 1-15 0,1-6-9 15,0 2-3-15,-3-10-95 0,-2-3-102 0,-2-2-240 16</inkml:trace>
  <inkml:trace contextRef="#ctx0" brushRef="#br0" timeOffset="191348.78">28800 14319 398 0,'-5'-3'108'0,"-1"-2"11"16,-2-1-44-16,0 1-13 0,-2 0-8 15,-2 2-7-15,-1 3-6 0,-3 4-6 16,-2 4-8-16,1 5-8 0,-3 7-4 16,1 1-4-16,2 5-3 0,0 1-2 15,5 3-3-15,3-1-1 0,2 1-3 16,7-1-1-16,4-1-4 0,5-4-3 16,5-1-2-16,6-3-2 0,5-4-4 15,6-4-12-15,3-6-13 0,2-4-9 0,4-5-9 16,0-4-22-16,1-3-52 0,-3-5-78 15,1-3-149-15</inkml:trace>
  <inkml:trace contextRef="#ctx0" brushRef="#br0" timeOffset="191598.75">29150 14420 398 0,'-5'-4'126'0,"-4"0"5"0,-1 4-35 16,-2 3-20-16,-3 1-16 0,0 3-13 0,0 1-14 15,2 3-12-15,1 1-4 0,3 1-6 16,3 0-3-16,2-1-3 0,3 0-4 15,4 0-4-15,3-4-2 0,2 2-5 16,1-1 0-16,4-2-1 0,1 0 0 16,1-1 1-16,2-3 2 0,-2 0 2 15,-1-2 5-15,-1-1 2 0,-1 0 3 16,-3-3 4-16,-1 0 2 0,-5-2 1 0,-1-2 2 16,-2-2 1-16,-2-1-2 0,-2-3-2 15,-5-1-2-15,-3-3-5 0,-3-1-4 16,-3-1-7-16,-3 0-6 0,0 1-11 15,1 0-17-15,3 5-15 0,3 1-13 16,4 4-27-16,6 2-43 0,4 3-82 16,7-1-151-16</inkml:trace>
  <inkml:trace contextRef="#ctx0" brushRef="#br0" timeOffset="192225.83">29353 14452 438 0,'23'17'121'0,"-7"-1"2"16,-1 0-54-16,-8-1-22 0,-1-1-12 15,-5-2-14-15,-2 0-12 0,-3-2-3 16,0-1-3-16,-1-2 0 0,0 0 0 16,2-3 0-16,0 0 0 0,0-3-2 0,2 1-1 15,-1-5 0-15,1 0-2 0,-1-2 0 16,3-3 0-16,-1-4 1 0,1-1 0 16,0-5 2-16,3-2 1 0,4 1 1 15,1 1-1-15,1-1-1 0,3 4-2 16,1 4-1-16,3 4-1 0,-1 4-1 15,-2 6-1-15,2 2 0 0,-1 6-1 16,-1 2 1-16,-1 3-3 0,1 2-1 16,-2 1-1-16,-1-1 1 0,-2 3-1 15,-1-3 1-15,-2-2 1 0,-3 2 2 0,-1-5 2 16,-2-1 1-16,0-4 5 0,-2-2-4 16,1-1 2-16,-3-1 4 0,3-4 5 15,-1 1 6-15,0-4 4 0,1 1 0 16,-1-6 9-16,1-1 2 0,1-3 0 15,0-3-3-15,1-3-4 0,2 3-4 16,1-2-3-16,3 2-4 0,1 1-4 16,0 1-4-16,2 3-1 0,1 1-3 0,1-1-1 15,2 4-1-15,3 0-1 0,-1 1-1 16,3 0-1-16,2 2 2 0,2 0-1 16,-1 1 2-16,-2-2 0 0,0 2 2 15,-1-2 1-15,-3 0 3 0,-3 0 3 16,-2 0 4-16,-1-2 3 0,-3 2 2 15,-2-1 3-15,-4-1 1 0,-3-2 0 16,-3 3-3-16,-3-3-3 0,-4 6-4 0,-2 2-2 16,-5 2-3-16,-4 6-3 0,-1 3-1 15,-1 5-1-15,1 4-1 0,1-2-1 16,3 2-2-16,5 1-4 0,6 1-4 16,3-1-8-16,5-5-8 0,6 2-12 15,2-2-17-15,5-2-10 0,5-3-6 16,4-4-8-16,2 1-68 0,3-4-84 15,5-6-180-15</inkml:trace>
  <inkml:trace contextRef="#ctx0" brushRef="#br0" timeOffset="192445.05">30142 14403 484 0,'-5'-2'138'0,"-1"1"3"15,-3 5-42-15,-4 2-30 0,-3 5-21 16,0 3-17-16,-1 3-7 0,0 1-2 0,1 2-3 15,3 1-3-15,3-2-4 0,3-3-5 16,5 0-5-16,3-1-8 0,3-1-8 16,5-1-7-16,5-2-5 0,4 0-8 15,2-1-8-15,0-4-6 0,6-1-4 16,-1-1-5-16,-1-3-3 0,-1-1-5 16,-1-4-5-16,0-4-1 0,1 0-8 15,-2-5-20-15,-2-2-42 0,2-5-86 16</inkml:trace>
  <inkml:trace contextRef="#ctx0" brushRef="#br0" timeOffset="192614.13">30387 14378 270 0,'6'-51'123'16,"-2"-5"-26"-16,-2 2-18 0,-1 3-8 16,-1 6-8-16,-2 8-6 0,1 7-5 15,-1 10 1-15,0 14-3 0,-2 4-5 16,2 9-4-16,-1 6-2 0,0 9-4 16,-2 4-5-16,0 8-3 0,0 5-5 0,2 6-5 15,0 2-7-15,-1 2-4 0,1 1-2 16,1 0-3-16,0-3-1 0,1-3-5 15,0-1-4-15,1-6-9 0,2-6-10 16,1-2-14-16,3-5-20 0,-2-3-16 16,-1-4-9-16,3-5-74 0,-2-4-92 15,3-1-196-15</inkml:trace>
  <inkml:trace contextRef="#ctx0" brushRef="#br0" timeOffset="192788.66">30199 14163 505 0,'1'3'141'16,"5"6"2"-16,6 5-41 0,8 1-45 15,5 7-24-15,8 0-14 0,6 0-10 16,4 1-8-16,6-4-4 0,1-2-32 16,1-4 85-16,-1-3-196 0,-6-3-124 0,-5-7-336 15</inkml:trace>
  <inkml:trace contextRef="#ctx0" brushRef="#br0" timeOffset="195863.81">22078 15374 338 0,'-1'8'112'16,"0"-5"4"-16,-3-4 1 0,-1-1-64 0,-2-3-10 16,-3-1-11-16,-2-1-12 0,-3 0-11 15,0 1-7-15,-2 2-1 0,0 4-2 16,1 3 0-16,1 3-2 0,3 4 0 15,3 2 0-15,2 1-1 0,4 3-2 16,3 0-1-16,3 0 1 0,5 1-1 16,3 0 2-16,1 2 1 0,4-1 1 15,2 0 2-15,1-3 3 0,0-3 5 16,0 1 5-16,-4-2 2 0,-1-1 2 0,-3-2 2 16,-4-3 2-16,-5 3 0 0,-3 0-2 15,-6-2-4-15,-5 2-1 0,-3-4-2 16,-8 3-2-16,-5 0-4 0,-2-1-4 15,-4 0-4-15,-1 1-11 0,0-3-13 16,1 3-8-16,4-4-11 0,4-2-6 16,4-2-19-16,5-3-63 0,8-8-75 15,3-6-169-15</inkml:trace>
  <inkml:trace contextRef="#ctx0" brushRef="#br0" timeOffset="196050.09">22347 15032 535 0,'15'6'158'0,"-3"3"4"16,-3 4-53-16,-4 4-30 0,-4 8-21 15,-2 4-22-15,-4 8-18 0,-3 4-10 0,-1 4-6 16,-2 2-6-16,3 4-5 0,0 0-7 16,2-2-6-16,3-2-19 0,3-2-24 15,2-3 144-15,3-4-241 0,0-4-128 16,3-3-345-16</inkml:trace>
  <inkml:trace contextRef="#ctx0" brushRef="#br0" timeOffset="197078.76">22256 15449 522 0,'6'-5'142'15,"4"1"3"-15,5-1-62 0,7 2-19 16,6-1-14-16,6 2-18 0,3 1-10 15,3 1-3-15,3 0-3 0,1 0-5 16,-2 0-2-16,-1 0-3 0,-2 1-2 0,-5 0-3 16,-5 1 0-16,-5 0 0 0,-6 2 0 15,-5-2 1-15,-5 2 3 0,-6-1 4 16,-4 0 0-16,-5-1-2 0,-4 2-1 16,-4-2-1-16,-4 2-3 0,-4 0-4 15,-1 0-3-15,1 1-2 0,1 0 0 16,4 1 0-16,3 0-1 0,4 2-1 15,5 0-1-15,2 0-3 0,4 1-1 16,4 0-1-16,1-1-1 0,4-2 1 0,3-2 0 16,2-1 3-16,4-3 4 0,2-1 2 15,0-1 1-15,1-4 5 0,0-2 2 16,-2 1 6-16,-2-2 5 0,-3-1 4 16,-2-2 2-16,-2 0 2 0,-2 0-1 15,-1 0-2-15,-3 2-3 0,-2 1-4 16,-1 3-5-16,-1 2-4 0,-2 4-3 15,1 9-4-15,-1 2-2 0,2 6-6 0,2 3-4 16,0 3-3-16,5 4-3 0,0-1-5 16,5-3 0-16,3-1 1 0,2-4 3 15,4-4 5-15,2-2 3 0,2-4 2 16,0-1 5-16,2-5 5 0,-2-5 4 16,-2-5 5-16,-2-3 4 0,-2-7 5 15,-3-9 5-15,-1-7 4 0,-2-3 2 16,-1-3 0-16,-2-5-1 0,-3-1 0 0,-5-1 0 15,-1 2-1-15,-3 1-1 0,-4 3-2 16,1 7-2-16,-2 6 1 0,1 8-5 16,-1 7-1-16,-1 6-3 0,2 11-3 15,-1 11-3-15,1 8-4 0,-1 8-5 16,0 8-5-16,1 8-7 0,3 7-3 16,1 1-6-16,2-3-6 0,2-1-1 15,4-4 0-15,3-9 1 0,3-5 5 0,3-6 1 16,2-9 7-16,3-7 8 15,0-3 5-15,-1-9 4 0,2-5 6 0,-2-8 3 16,0-7 5-16,0-3 3 0,-2-6 4 16,0-8 5-16,0-3 1 0,0-4 3 15,-3-1 2-15,-2-1 0 0,-2-3 1 16,-3 1-2-16,-4 0-2 0,-3 6-6 16,-2 6-3-16,-3 8-4 0,1 6-4 15,-1 12-3-15,1 12-3 0,1 12-3 0,-2 11-2 16,1 9-4-16,0 7-6 0,0 8-4 15,2 2-5-15,2 3-4 0,3-4-2 16,4-5 1-16,2-6 1 0,3-4 4 16,1-7 3-16,1-7 4 0,0-5 4 15,2-3 3-15,-2-6 2 0,-1-4 3 16,-1-4 4-16,-1-1 3 0,-1-6 4 16,-1-4 3-16,-1-3 2 0,-2 0 0 0,0 1 0 15,-1 1 0-15,2-2-2 0,-3 6-4 16,3 4-3-16,-1 3-3 0,2 1-2 15,1 5-2-15,2 1-1 0,2 4-2 16,1 2-1-16,1-1-2 0,-1 2-1 16,2 0-3-16,-3 3-13 0,-2 0 1 15,-2 0 0-15,-4 0 1 0,-3 0 3 16,-4 0 1-16,-4 0 1 0,-4-3 7 16,-3-2-8-16,-3-2-12 0,-2-1-11 0,-2-1-10 15,0-3-7-15,-1-7-83 0,-1-3-90 16,1-5-204-16</inkml:trace>
  <inkml:trace contextRef="#ctx0" brushRef="#br0" timeOffset="197282.94">23917 15386 435 0,'2'1'131'15,"0"-1"1"-15,1 0-21 0,2-2-53 16,0 1-14-16,3-1-12 0,3 0-15 16,2 0-5-16,2 1 0 0,3-1-4 15,0 0-2-15,2 1-4 0,0 0-6 16,-2-1-11-16,-1-1-23 0,-1-1-14 0,-3-2 162 16,-2-1-254-16,-4-1-120 0,-4 1-329 15</inkml:trace>
  <inkml:trace contextRef="#ctx0" brushRef="#br0" timeOffset="197449.86">23915 15435 514 0,'-2'17'143'0,"8"-3"3"0,1 1-50 16,8-2-28-16,2-3-16 0,6 1-18 16,1-4-13-16,2 1-3 0,-1-2-4 15,0-2-8-15,-3-3-10 0,-1 0-5 16,-3-4-34-16,-1 0-13 0,-3-3-104 15,-2-5-120-15,-5-2-280 0</inkml:trace>
  <inkml:trace contextRef="#ctx0" brushRef="#br0" timeOffset="198046.59">24788 15255 367 0,'2'0'100'0,"2"0"6"0,3 0-39 16,3-2-10-16,3 0-4 0,4 0-5 15,4-2-5-15,3 0-2 0,5-2-5 0,1 1-9 16,3 3-6-16,0-1-6 16,-1 2-5-16,-3 3-4 0,-3 3-6 0,-6 1-2 15,-3 3-2-15,-8 2-4 0,-6 2-2 16,-4 0-2-16,-4 4-1 0,-4 4 0 16,-8 1-1-16,-3-1-1 0,-5 5-2 15,-3-2-3-15,-3 1 1 0,-3 0 3 16,2-2 4-16,2-1 7 0,1-2 4 15,7-5 6-15,5-2 7 0,4-2 3 0,4-2-2 16,6-4-3-16,6 1-5 0,6-1 2 16,6-1 1-16,7-1-1 0,7-1-1 15,8 0 1-15,3-1 1 0,4-3 0 16,3 0-13-16,2-2-15 0,0-2-17 16,-3 1-11-16,-3-4-86 0,-2-2-97 15,-2-3-221-15</inkml:trace>
  <inkml:trace contextRef="#ctx0" brushRef="#br0" timeOffset="198241.25">25729 15213 489 0,'10'7'138'0,"-3"3"0"0,-2 1-47 0,-3 0-36 16,-3 4-18-16,-6 6-18 0,-6 2-14 15,-5 3-8-15,-5 5-5 0,-3 3-8 16,-6 2-9-16,-2 0-9 0,-1-1-10 16,1-2 134-16,3 0-225 0,0-6-109 15,5-7-309-15</inkml:trace>
  <inkml:trace contextRef="#ctx0" brushRef="#br0" timeOffset="198448.31">25431 15241 554 0,'8'8'144'0,"7"4"2"15,1 2-62-15,4 2-36 0,3 3-19 16,3-1-13-16,0 2-10 0,4 0-3 16,-2 1 1-16,1 0-5 0,-1 1-5 15,1-3-24-15,-5 0-20 0,0-2 69 0,-1-3-167 16,0-5-118-16,-2-4-286 0</inkml:trace>
  <inkml:trace contextRef="#ctx0" brushRef="#br0" timeOffset="198917.21">26307 15107 452 0,'7'3'125'0,"-5"-1"3"16,-2 0-46-16,-2 2-31 0,-4-2-13 16,-3 1-8-16,-4 1-12 0,-3 1-1 15,-3 1-2-15,0 1-2 0,-3-1-3 16,2 1-1-16,3 1-2 0,3 1-5 0,4-1-4 16,4 1-4-16,0-1-1 0,4 3 0 15,1 0 0-15,1 1 1 0,2 0 3 16,-1 1 2-16,2-1 1 0,0 4 1 15,0-3 0-15,-1 0 0 0,0-1-1 16,1 1 1-16,-1-1-1 16,-1-1 3-16,-1-2 1 0,1 0 3 0,-1-3 1 15,0-1 2-15,0-2 1 0,0-1 1 0,0-1-1 16,1 3-1-16,2-2-1 0,2-1 0 16,0 0-2-16,5 4 0 0,1-1-1 15,3 1-1-15,4-2 1 0,2 2-1 16,-2 2-1-16,3 3 1 0,1-2-2 15,-3 3-1-15,-2-2 0 0,-2 2-2 16,-1 1-1-16,-2 0-3 0,-5-2-3 16,-2 1-1-16,-2 0-4 0,-5 2 0 0,-5-1-4 15,-5 1-2-15,-5 0-4 0,-6 1-6 16,-5 1-6-16,-4-1-8 0,-1-3-9 16,-4-4-8-16,-1-1 136 0,0-3-210 15,-1-4-97-15,2-3-278 0</inkml:trace>
  <inkml:trace contextRef="#ctx0" brushRef="#br0" timeOffset="199223.92">26744 15390 431 0,'7'4'122'0,"4"0"6"0,-1 1-43 16,1-1-21-16,2 2-10 0,1-1-8 15,1 1-13-15,4 0-8 0,-1 1-8 16,1-1-6-16,2 0-6 0,1-1-6 15,-1 0-4-15,-2-2-21 0,1-2-20 0,-1-3-6 16,-3 0-95-16,-3-5-106 0,-4-1-238 16</inkml:trace>
  <inkml:trace contextRef="#ctx0" brushRef="#br0" timeOffset="199387.48">26789 15563 516 0,'20'12'121'0,"4"-5"1"0,2 0-74 16,4-3-28-16,1-1-16 0,0-1-14 15,0-1-14-15,-2-3-9 0,-2 0 134 16,-2-5-223-16,-1-4-104 0,-2-3-291 16</inkml:trace>
  <inkml:trace contextRef="#ctx0" brushRef="#br0" timeOffset="199572.98">27421 15215 576 0,'1'19'151'16,"1"5"0"-16,-2 2-53 0,-2 3-53 16,-1 4-24-16,0 2-12 0,0 1-12 15,-3 2-4-15,1 0-5 0,0-3-7 0,2-2-22 16,0-5-17-16,2-4-19 0,1-3-69 15,3-6-96-15,3-3-204 0</inkml:trace>
  <inkml:trace contextRef="#ctx0" brushRef="#br0" timeOffset="199914.16">27608 15233 532 0,'2'5'126'0,"0"4"1"0,0 2-76 16,-1 6-22-16,-1 2-13 0,0 4-11 16,-1 3-3-16,0-2-2 0,1 1 0 15,1-2-5-15,2-2-1 0,3-4 0 16,2-4 1-16,1-2 0 0,4-2 2 16,1-5 3-16,2-2 5 0,3-4 5 15,-1-2 3-15,2-4 3 0,0-1 6 0,1-4 4 16,-4-1 3-16,-1 0 1 0,-3-2 2 15,-2-5 2-15,-5 0-3 0,-2-1-5 16,-8 0-6-16,-2 0-7 0,-4 0-7 16,-7 5-8-16,-3 4-12 0,-5 5-12 15,-1 5-5-15,0 4-19 0,1 3-17 16,2 1-38-16,2 0-56 0,4-1-95 0,8-1-203 16</inkml:trace>
  <inkml:trace contextRef="#ctx0" brushRef="#br0" timeOffset="200431.79">28300 15166 437 0,'9'13'136'0,"-8"-4"0"15,-3 0-2-15,-5 1-77 0,-3 2-23 16,-5 0-11-16,-4 1-11 0,-3 3-5 15,2 2 1-15,-1 3-2 0,2-3-1 16,4 2-4-16,3-1-3 0,6 0-6 16,4-1-6-16,3-2-4 0,4-1-6 15,2-2-1-15,5-2 2 0,5-5 3 0,1-2 4 16,4-3 5-16,2-2 8 0,0-4 8 16,1 0 8-16,-4-3 4 0,0 1 5 15,-2 1 5-15,-4-1 4 0,-3 1 2 16,-2 0-2-16,-2 2-3 0,-4 0-4 15,-2 1-5-15,-3 3-5 0,-1 1-5 16,-3 4-7-16,-3 0-5 0,0 3-3 16,0 4-5-16,0 1-6 0,2 0-7 15,4 0-7-15,5-1-6 0,6 1 0 0,1-2 3 16,4-5 3-16,3-2 11 0,0 0 12 16,1-2 12-16,2-1 14 0,-1-2 8 15,1-1 7-15,0-3 6 0,-3 2-6 16,-3 1 4-16,1-1 1 0,-5-1-1 15,-2 2-1-15,-2 1-4 0,-3 0-5 16,-1 1 2-16,0 0-9 0,0 1-7 16,-4 1-6-16,1 3-8 0,-1 2-6 0,-1 3-7 15,-3 2-6-15,0 2-2 0,-3 5-4 16,-3 0-5-16,-2-1-4 0,-2 3-1 16,-2 0 0-16,-4 1-12 0,-1 0-10 15,-3-1-7-15,-1-1-2 0,-2 0-8 16,-2-2-64-16,1-3-80 0,0-4-159 15</inkml:trace>
  <inkml:trace contextRef="#ctx0" brushRef="#br0" timeOffset="200780.48">28932 15238 515 0,'3'4'157'0,"2"-1"5"0,-3 3-29 16,-4-2-45-16,-1 1-29 0,-5 3-12 16,-3 0-11-16,-2 2-5 0,-5 3-1 15,-3 1-3-15,0 3-5 0,-1-1-6 16,0 2-3-16,2 4-7 0,2 1-7 0,6-1-6 15,3 0-4-15,5 0-6 0,5 1-5 16,6-1-6-16,6-2-4 0,3-3-3 16,4 3-4-16,7-2-3 0,2-3-7 15,2-3-12-15,1-2-5 0,-1 0-5 16,1-5-9-16,1-3-65 0,-5-2-86 16,-1-7-174-16</inkml:trace>
  <inkml:trace contextRef="#ctx0" brushRef="#br0" timeOffset="201330.03">23211 16220 416 0,'1'4'126'16,"0"2"4"-16,-1-3-27 0,0 1-39 0,-1-2-11 15,-1 0-6-15,-4 0-15 0,-1 2-4 16,-4 1-1-16,-2 1-2 0,-6 3-2 16,0 2-5-16,-1 3-5 0,-1 5-2 15,0-1-5-15,0 5-3 0,4 2-4 16,3 3-5-16,4 3-7 0,4 3-4 0,5 3-4 16,5 1-3-16,7-4-5 0,5 2-13 15,4-5-6-15,7-3-5 0,6-10-5 16,5-9-9-16,5-7-70 0,3-6-82 15,4-14-171-15</inkml:trace>
  <inkml:trace contextRef="#ctx0" brushRef="#br0" timeOffset="201702.23">23724 16254 447 0,'0'1'137'0,"-1"4"1"0,-3 6-37 15,2 5-32-15,0 4-21 0,0 7-24 16,1 5-15-16,1 4-6 0,1 3-3 15,0 2-3-15,1-2-4 0,0 1-9 16,2-3-13-16,-2-2-7 0,0-3-9 16,0-4-7-16,-1-6-4 0,0-3-1 15,-1-5 2-15,-1-5 5 0,-1-6 9 0,-1-4 11 16,-1-4 17-16,0-4 16 0,-1-4 13 16,-1-5 17-16,1-5 18 0,0-6 13 15,1-4 3-15,2-4 4 0,0-6 0 16,2-2-6-16,2-2-7 0,4 2-12 15,3 6-11-15,2 4-9 0,3 7-10 16,0 5-8-16,4 7-3 0,1 6 0 0,0 4-1 16,0 3 1-16,0 5 1 15,-3 1-1-15,0 6 0 0,0 0-1 0,-5 3-1 16,-4 3-1-16,-3 2-2 0,-4 0-2 16,-5 2-2-16,-5 4-4 0,-5 0-4 15,-3 1-5-15,-7-2-5 0,-1 1-3 16,-1-3-3-16,-1-4-14 0,4-5-14 15,2-3-5-15,4-4-88 0,5-7-99 16,3-6-238-16</inkml:trace>
  <inkml:trace contextRef="#ctx0" brushRef="#br0" timeOffset="201949.29">24164 16283 456 0,'7'5'155'16,"-2"3"8"-16,-1-1 0 0,-1 3-68 16,0 4-20-16,0 3-19 0,-3 5-19 0,-1 6-10 15,-1 5-6-15,-1 4-8 0,-2 2-5 16,2 3-3-16,0 5-5 0,1-5-8 16,-1 1-7-16,1-5-6 0,1-4-3 15,0-3-46-15,0-6-9 0,1-8-102 16,0-6-118-16,0-4-278 0</inkml:trace>
  <inkml:trace contextRef="#ctx0" brushRef="#br0" timeOffset="202202.61">24734 16296 507 0,'0'4'139'0,"0"0"3"15,1 0-55-15,2-2-24 0,3 1-14 16,1 3-16-16,3 0-10 0,3 1-4 16,3-1-3-16,2 1-4 0,2 0-3 15,2-1-3-15,1-4-5 0,2 1-8 16,0-5-5-16,1-1-27 0,-3-2-21 0,-1-2-44 15,-5 1-55-15,-2-1-101 0,-4-2-205 16</inkml:trace>
  <inkml:trace contextRef="#ctx0" brushRef="#br0" timeOffset="202397.61">24662 16615 464 0,'30'3'119'0,"6"-4"4"0,5-4-66 0,3 0-14 16,0-4-8-16,-1 0-11 0,-3 1-12 15,-4 3-17-15,-1-4-15 0,-4 5-15 16,-4-4 60-16,-3 1-152 0,-5-5-103 16,-4-2-255-16</inkml:trace>
  <inkml:trace contextRef="#ctx0" brushRef="#br0" timeOffset="202654.32">25673 16283 710 0,'-3'23'173'16,"-4"-3"1"-16,0 0-95 0,1 4-33 15,0 0-17-15,1 4-15 0,-1 3-7 16,2 6 0-16,0 2 0 0,-2 6-1 16,2 2-1-16,0 2-1 0,0 2-2 15,1-2-9-15,-2-2-4 0,4 0-5 16,0-8-15-16,1-5-4 0,0-6-34 0,1-8-10 16,1-8-93-16,0-10-117 0,-4-7-265 15</inkml:trace>
  <inkml:trace contextRef="#ctx0" brushRef="#br0" timeOffset="202855.82">25960 16582 760 0,'1'28'196'0,"2"-7"-2"0,-1-6-69 16,-2-7-88-16,3-3-34 0,-1-5-22 15,-1-2-15-15,0-3-4 0,0-1-9 16,-1-1-13-16,0 0-19 0,-1-3-95 16,0-3-116-16,0-3-284 0</inkml:trace>
  <inkml:trace contextRef="#ctx0" brushRef="#br0" timeOffset="203239.05">26444 16159 431 0,'-2'2'144'0,"0"3"11"0,1 1-20 16,-2 2-33-16,1 4-12 0,-1 2-18 16,1 6-15-16,-3 4-8 0,1 3-8 15,0 9-7-15,-2 5-9 0,1 3-6 16,-2 5-6-16,-1 1-8 0,0 6-6 15,-1-1-6-15,-2-2-7 0,1 1-8 16,1-5-7-16,1 0-13 0,-2-3-17 0,3-7-14 16,1-1-116-16,-3-9-128 0,-7-9-302 15</inkml:trace>
  <inkml:trace contextRef="#ctx0" brushRef="#br0" timeOffset="-190236.71">15779 9085 364 0,'-4'0'91'0,"2"1"1"15,-1-1-51-15,1 0-11 0,-3 2-6 16,3 0-3-16,-1-2 0 0,1 1 1 15,0 0 2-15,2 3 2 0,2-2 1 16,1 1 2-16,2 1 1 0,1 5-1 16,1 3-4-16,2 6-2 0,1 7-3 15,-2 6-3-15,-1 8-3 0,1 9-1 16,0 9-3-16,2 9 0 0,1 10 0 0,2 6 1 16,2 9-2-16,2 9-1 0,-1 7-3 15,0 2-1-15,0 2-1 0,-3-4-1 16,-3 2-2-16,-3-4 1 0,1-5 0 15,-2-9-1-15,-2-6 1 0,-4-8 0 16,1-7-1-16,0-12 1 0,0-9-1 16,-1-7-6-16,-1-9-4 0,1-9-7 15,0-6-15-15,0-6-17 0,0-6-11 16,-3-9-91-16,-2-16-100 0,-2-5-233 0</inkml:trace>
  <inkml:trace contextRef="#ctx0" brushRef="#br0" timeOffset="-189269.85">15740 9177 194 0,'-2'0'58'16,"-1"-1"3"-16,1 1 1 0,-1 0-32 15,0-2-1-15,1 1-1 0,0-1 0 16,1-1 0-16,0-2 1 0,1-1 1 0,-2 0-3 16,4-1-4-16,-2-2-1 0,-2 0-3 15,0-2-1-15,-1 1-4 0,-1 2-3 16,-1-2-1-16,-1 0 0 0,0 0 1 16,1-2-1-16,-2 3-1 0,2-1-1 15,-2 1-1-15,3-2 1 0,-1-3-1 16,2 3 1-16,0 3 2 0,3-2 1 15,1 0-1-15,1 1 1 0,2 0-2 16,1 4-2-16,-1-1-3 0,1 1-2 0,1 2-1 16,-2-1-2-16,1 2-1 0,-2 1-1 15,-1 0 0-15,1 1-1 0,0 1 0 16,-1-1-1-16,0 1 1 0,-2 1 1 16,2 2 0-16,-1-2 2 0,1 2 0 15,-2 1 2-15,0-2 1 0,0 1 1 16,0-1 2-16,0-2 1 0,0 1 1 15,-2-1 3-15,2 0 1 0,0-1 1 0,0 0 1 16,0-1 1-16,0 1 1 0,0 0-1 16,-1 0 0-16,-1-1-1 0,1-1-1 15,-2-1-2-15,-2 1-3 0,0-1-2 16,-4-3-2-16,-3 0-1 0,0-2-2 16,-4-1 0-16,-2-1 1 0,-4-4 1 15,0-1 0-15,-1-1 0 0,-2-3 1 16,-3-4-1-16,-5-6 3 0,-5-2 0 0,-1-2 1 15,-5-4-1-15,-5 0 1 0,-4-4 0 16,-5 0 0-16,0 5-3 0,-1-1 0 16,-3-4-2-16,0 2 0 0,2-2-4 15,3 4-2-15,6 0-1 0,0 2-3 16,5 0 0-16,4 4-2 0,4 0-2 16,5 5 1-16,4 0 1 0,3-1 0 15,7 2-2-15,1 3-3 0,6 4-1 0,1 1 0 16,5 4-5-16,1 4-6 0,3 5-11 15,2 2-13-15,4 2-14 0,3 3-59 16,3 5-80-16,2 3-173 0</inkml:trace>
  <inkml:trace contextRef="#ctx0" brushRef="#br0" timeOffset="-188657.73">15772 9040 295 0,'-1'0'78'0,"1"-1"3"0,-1-3-36 16,1 1-9-16,0-1-6 0,1-2-5 15,-1 0-1-15,0-3 1 0,1-1 0 16,0 0 2-16,-1-2 0 0,2-1 0 15,0-2-2-15,2-4-1 0,2-3 0 16,1-5-2-16,3-8-2 0,4-8-1 16,6-6 1-16,6-10 0 0,4-3 0 15,5-6 0-15,9-5-2 0,6-5-1 16,2 0-3-16,7-3-1 0,0 1-3 0,3 2-2 16,4 4-2-16,-4-1-1 0,0 6-2 15,-3 7-1-15,-8 7-2 0,-5 6-4 16,-6 4-6-16,-10 9-6 0,-8 13-21 15,-7 5-23-15,-8 7-7 0,-7 10-82 16,-6 5-99-16,-9 7-216 0</inkml:trace>
  <inkml:trace contextRef="#ctx0" brushRef="#br0" timeOffset="-185798.08">15997 8830 262 0,'2'-1'66'16,"-1"-1"3"-16,1 1-31 0,0 1-9 15,0-1-3-15,1-5 0 0,-1 3 1 16,0 0 4-16,0 1 2 0,-1-2 2 15,0 1-1-15,2 1 1 0,-2 3-2 16,-1-1-2-16,0 1-6 0,0-1-8 16,1 3-4-16,0 2-4 0,-1 0-3 15,2 4-3-15,1 3-1 0,2 2 0 0,-1 6 1 16,2 2-1-16,0 0-6 0,2 3-4 16,-2-1-5-16,1-1-3 0,0-1-6 15,-1-1-5-15,0 0-1 0,-2-3-9 16,-2 0 0-16,0-2-14 0,-2-1-55 15,0-3-68-15,-5-5-160 0</inkml:trace>
  <inkml:trace contextRef="#ctx0" brushRef="#br0" timeOffset="-185113.41">16040 8769 290 0,'0'-1'74'0,"-1"1"1"16,0 1-39-16,0-1-10 0,0 1-8 0,0-1-3 15,0 1 0-15,0-1 0 16,0-1 1-16,1 0 1 0,0 2 1 0,0 0-1 16,1 0-2-16,0 0-2 0,0-2-2 15,1 5-3-15,0-4-2 0,2 1-1 16,-1-1-1-16,0 0 0 0,2 2-1 15,0 2 0-15,3 0-1 0,2-2 2 0,2-1 0 16,4 3 0-16,4-3 1 16,4-1 1-16,4-4 1 0,4 0 0 0,2-1 0 15,6-2 0-15,1-4 0 0,5 0-2 16,1-3-1-16,0 5-2 0,1-3-1 16,-2 1-2-16,-5 2-3 0,-2 1 0 15,-9 2 0-15,-4 2 0 0,-6 0 0 16,-6 3-1-16,-5 0 0 0,-2 0 0 15,-5 2 1-15,-3 1-1 0,-2 1 2 16,-1-1 0-16,0 3 1 0,0-1 4 0,-1-1 1 16,1 1 0-16,1-2 1 0,0 0 1 15,2 0 0-15,1-1 2 0,0 3 1 16,0-1 1-16,1 4 2 0,2 0 1 16,-1 4 0-16,0 3-1 0,1 6-3 15,0 2-1-15,2 3-2 0,-2 5-3 16,0 3-5-16,1 3-1 0,-2 1-6 0,-1 4-4 15,1-2 0-15,1-1-1 0,2-1 0 16,-1-7 4-16,3-2 0 0,-2-6 6 16,2-7 3-16,-2-2 2 0,0-3 1 15,-2-4 0-15,-1-2 0 0,-1-1 2 16,0-3 0-16,-1 2 2 0,-2-3 0 16,-2-1 0-16,-5-4 0 0,-4 2-1 15,-5-2-1-15,-6-1-1 0,-9-2-3 16,-6 0-1-16,-8 0 0 0,-9 0 0 0,-4-1 0 15,-6 1 2-15,-3 0 0 0,-1 3 2 16,0-1 0-16,3 2-2 0,6 1-1 16,4 3-3-16,5 0-3 0,8 0-6 15,10 1-9-15,9 0-6 0,6 0-81 16,10-2-82-16,9-2-200 0</inkml:trace>
  <inkml:trace contextRef="#ctx0" brushRef="#br0" timeOffset="-177185.66">16868 8967 118 0,'-3'5'35'0,"0"-2"3"0,1 1-10 16,-1-1-4-16,0-2 1 0,1 0 3 16,1 0-1-16,0-1-1 0,1 0-3 0,-1 0-4 15,1 0-3-15,0 0-4 0,1 0-3 16,-1 1-2-16,1 0 0 0,-1 1 1 15,1-1 3-15,0-2 2 0,2 1 1 16,-2 1 2-16,1-1 1 0,1 0 0 16,-1-2-2-16,-1 1-2 0,2 1-3 15,-2 0-1-15,1 0-2 0,0 0-1 16,0 0-1-16,2 3 0 0,1-2-1 16,2 2 0-16,1-2 1 0,3 2-1 0,2 0 0 15,6 2 2-15,-2-1-1 0,3 3 1 16,3-1 2-16,4 2 3 0,2-3 2 15,3 3 2-15,1-1-1 0,4 0 1 16,0 2-1-16,0 1 0 0,-1 0-1 16,-1 1-1-16,-2 1 0 0,1 1-1 15,-2 1 1-15,0-1-2 0,-2 4-1 16,-3 1-2-16,-3 4-2 0,0-2-2 0,-3 1-1 16,0-1 0-16,-1 0 0 0,-3 0 0 15,2 0-2-15,0 0 0 0,-3 4-2 16,-2 1-1-16,-1 1 1 0,-4 2 0 15,1 0 0-15,-1 0-1 0,-1 4 1 16,0-5 1-16,1-3-1 0,-3 1-1 16,2-1 5-16,-2-1-9 0,-2 0 0 15,-2-1 1-15,-1-1 0 0,-1 2 1 16,-3-4 1-16,0 0-4 0,-2-4 9 16,1 0 0-16,-2-1 0 0,2-3 1 0,-1-1-1 15,0 1 1-15,1-3-1 0,1 2 1 16,-1-3-1-16,1-1 1 0,-1 1-1 15,0-3 0-15,1 0 1 0,-2 0 0 16,0-1 1-16,-1 2-1 0,0 0 1 16,0 0 0-16,-3-1-1 0,0 5 0 15,-1 1-1-15,0 1 0 0,-2 1 0 16,0-1-1-16,-1 2 0 0,1 2 0 16,-1-3 0-16,2 3 0 0,-1 0 1 0,2-1-1 15,0 0 1-15,0 1-1 0,-2 0 1 16,0-1 0-16,-2-3 0 0,-2 1-1 15,-3-1 1-15,-3-2 0 0,0-2-1 16,1 2 1-16,2-1-1 0,1-1 0 16,0 2 0-16,3-1-1 0,1 1 1 15,1-1 0-15,0 0 0 0,-1-4 0 16,1 5 0-16,-1-1-1 0,1-3 1 0,-1 0 0 16,-3 1-1-16,2 0 1 0,-3-1-1 15,1-4 1-15,-1 0-1 0,0 2 0 16,0-2 0-16,1 1 1 0,0-3 0 15,3 1 0-15,1-1 0 0,1 1 0 16,-2-2-2-16,0 3-1 0,1-2-1 16,0 1-1-16,-2-2 0 0,-1 1 0 0,0 2-1 15,3-1 1-15,0-2 0 16,0 3 0-16,2-1-2 0,0 3 0 0,2-3-2 16,0-2-1-16,4 5-4 0,-1-4-6 15,3-2-7-15,0 2-12 0,0-1 12 16,1 2-77-16,1-3-72 0,1-2-167 15</inkml:trace>
  <inkml:trace contextRef="#ctx0" brushRef="#br0" timeOffset="-176751.53">16881 10220 263 0,'1'1'74'0,"-1"-3"4"16,0 0-21-16,-2 0-21 0,-1-2-9 16,0 1-4-16,0-3-2 0,-1 3-3 15,-1-1-3-15,2 2-1 0,0-1-3 16,0 1-2-16,1 0-2 0,0 2-1 15,0-3-2-15,1 1 0 0,0 0-1 0,-2 1 1 16,3 1 0-16,-1 1-1 0,-1-1 0 16,-1 3 0-16,-3 3-1 0,0 1-1 15,-3 3 1-15,-2 1-1 0,-1 0 1 16,-1 1 0-16,0 0-1 0,0 2 1 16,2-5 0-16,2-1-1 0,1-1 0 15,3-1-1-15,1 1 1 0,4-1 0 16,4-1 0-16,1-1 1 0,5 0 0 15,3 1 1-15,4-2-3 0,0-1-4 0,5-1-8 16,0-2-9-16,3 0 152 0,0 2-234 16,2-2-102-16,-1 1-295 0</inkml:trace>
  <inkml:trace contextRef="#ctx0" brushRef="#br0" timeOffset="-175547.87">16458 10113 205 0,'9'3'53'0,"-1"0"3"15,0 1-25-15,0-2-4 0,-2 2 2 16,0-1 0-16,-2 1-1 0,1 0 1 0,-1-2-1 16,-1-1-1-16,-1 1-3 0,-1-1-1 15,1-1-3-15,-2 1 0 0,0-1 1 16,-2 0-1-16,0 1-2 0,-1-1 0 15,-2 0-1-15,-3 0-1 0,-2-1-2 16,-4 0-5-16,-2-2-2 0,-4-1-3 16,-3-3 0-16,-3 1-3 0,0 0 0 15,-2 0-1-15,-1 1 1 0,0 3-1 16,0 1 0-16,3 1 1 0,2 1 0 0,2-1 1 16,2 1 0-16,5 1 0 0,3-1 2 15,3-1 1-15,3 0 1 0,2 0 1 16,2 1 0-16,1-2 0 0,1 2 0 15,1-1-1-15,0 1-2 0,0 2 0 16,1-1-1-16,0 0 0 0,1 1-1 16,-2 0 0-16,-1 3 1 0,0 2-1 15,-2 0 0-15,-1 4 0 0,0 3-1 16,1 3 0-16,1 3 0 0,1 3 0 16,0 3-1-16,0 3 0 0,2 0 0 0,-1-1-1 15,2 3-1-15,0-1-1 0,-5-2-1 16,2-1-2-16,-1-2-1 0,0 0 0 15,1-2 0-15,-2-5 2 0,0-2 0 16,1-4 1-16,0-2 1 0,0-6-1 16,1-2-1-16,-2-2-1 0,4-1 1 15,-2 0-1-15,1 0 1 0,-1-1 0 0,4 1 2 16,2-1 2-16,1 1 0 0,1-1 1 16,4 0 0-16,1 1 0 0,5 1 0 15,0-1 0-15,3 1 1 0,4 0-1 16,3 0 0-16,4 1 0 0,2-1 1 15,4 0-1-15,2-1 1 0,4 0 2 16,1-1 1-16,1-2 0 0,-1 2 1 16,0-2 0-16,-5-1 0 0,-2-1-1 0,-7 0-1 15,-4 2-2-15,-5-1 0 0,-7 1-1 16,-4 1 0-16,-3 1-1 0,-5 0-1 16,-2 2 1-16,-2 1 0 0,-2 0-1 15,-3 0 0-15,2 2 0 0,-3-1 0 16,2-2 0-16,-1 0-1 0,2 0 0 15,0-1 2-15,2-2 1 0,0-1 1 16,0-2 1-16,0-1 1 0,-2-3 1 16,2-2 0-16,-2-4 1 0,1 0-2 0,-3-4 0 15,1-7 0-15,-1 1 0 0,0-5-1 16,-1-4 1-16,-1-2-1 0,1-5 0 16,-1 0 1-16,1 4-2 0,2 4 1 15,-1 4 1-15,2 5 2 0,1 4 3 16,2 7 0-16,0 3 1 0,-1 3 1 15,2 2-2-15,2 0-2 0,-2 3-2 16,-2 0-2-16,2 0-3 0,-1 1 0 0,1 2-3 16,-1-1 1-16,1 2 1 0,-1 2 0 15,0 1 0-15,-1 0 1 0,-1 2 2 16,-3-1 1-16,-3 2 0 0,-3-2 1 16,-3 0-1-16,-4 1-5 0,-3-1-7 15,-4 1-8-15,-2-1-6 0,-3-1-6 16,-1-1-8-16,-2 0-5 0,1-3-81 15,3-4-78-15,3-2-198 0</inkml:trace>
  <inkml:trace contextRef="#ctx0" brushRef="#br0" timeOffset="-155202.25">16427 9363 144 0,'1'2'46'0,"-1"-2"5"16,1 0 3-16,-1 0-22 0,0 0-1 0,0 0 2 16,0-1-1-16,1 1-3 0,1-1-3 15,-1-1-5-15,0-1-4 0,1 0-5 16,-1 1-4-16,1 0-2 0,0-4 0 16,0 5 2-16,-1 0 1 0,-1 0 1 15,1 0 1-15,-2-1-1 0,1 2 1 16,-3 1-2-16,2-2-2 0,-1 0-1 15,1 0-1-15,-2-1 2 0,1 0 0 0,-3-3 1 16,2 2 0-16,-3-3 1 0,1-1-1 16,-3 2 0-16,-2-3-1 0,1 5-2 15,-4 0-2-15,0-2 0 0,1 2-1 16,-3 2-2-16,1-1 1 0,-1 4-1 16,0-2 0-16,-1 1 0 0,-1 1 0 15,-1 2 0-15,-1-2 0 0,0 2 0 16,1-2 1-16,0 3-1 0,1 0 0 0,0 2 1 15,3-3 0-15,1 4 0 0,2-4-1 16,2 4 1-16,1-4 0 0,2 1 0 16,0-2 0-16,2 3-1 0,0-1 1 15,0 1-1-15,1 1 1 0,0 1 0 16,0 2 0-16,-2 0 0 0,1 0 0 16,-2 2 2-16,1-1 0 0,-2 0 1 0,1 2 0 15,-1 1 0-15,1-3 0 0,-1 1-1 16,-1 0-1-16,1 0 0 0,0 3-2 15,2-5 1-15,-1 2-1 0,3 1 1 16,1-2 1-16,1 1 0 0,3 0 1 16,0-1 1-16,3 1 1 0,1-1 1 15,0 2 1-15,2 2 0 0,0-3 1 16,-1 1-2-16,1 1 0 0,0 1-1 16,1 0-1-16,-1-2-1 0,2-1-1 15,0 2 0-15,2 2-1 0,0 0 0 0,1-2 0 16,0-1 1-16,3 1 0 0,-1 1 2 15,-1-4 2-15,3 0 0 0,1-3 3 16,1-1 3-16,2 1-1 0,1-4 2 16,2 0-1-16,0 0-2 0,1-3 1 15,1 0-3-15,2 0-3 0,-2 0-1 16,0 0-2-16,0 0 0 0,-1 0-2 16,-2 1 0-16,-2 0 0 0,-1-2 0 15,0 0 0-15,-1 0-1 0,-1-3 1 0,2 2-1 16,-1-1 1-16,-2-1 0 0,2 1 0 15,1-3 1-15,-1-1 0 0,1-1 0 16,0 0 0-16,0 0 0 0,-1-1 0 16,0 0 0-16,-2 2-1 0,2 0 1 15,-3 2-2-15,1 0 1 0,-2-1 0 16,1 3-1-16,-2 0 1 0,-1-1-2 16,-1-2 0-16,-1 2 2 0,1-4-1 0,-1 1 0 15,0-6 0-15,0 0 1 0,0-3 0 16,0 0 1-16,-1-5 0 0,-2 1 0 15,1-2 0-15,-2 2 0 0,-1 1 0 16,0 0 0-16,-1-2 1 0,-1 4-1 16,-2 1 1-16,-3-2 0 0,0 0-1 15,-4 0 0-15,-1-4 0 0,-4 4-1 16,0-2-1-16,-1 3 0 0,-2-2 0 16,-1 1 0-16,-3-1 0 0,1 2 0 15,-2 0 1-15,-2 1 0 0,-1 1 0 0,0-1 0 16,2 2 1-16,0 3-2 0,0 2 1 15,0-1 0-15,2 3-1 0,0-2 1 16,-1 6 0-16,-1-2 0 0,0 1 0 16,0 1 0-16,-1 1 0 0,-1-1 0 0,-1 0 0 15,-1 1 0-15,0-1 0 16,-1 0 0-16,0 0 0 0,0-3 0 0,-1 2 1 16,0-5-1-16,2 3 1 0,-2-4-1 15,0 0 1-15,3 4-1 0,0 0 0 16,1 0 0-16,1 3 0 0,0 1 0 15,1 2-1-15,2 3 1 0,-2-1 0 16,0 0 0-16,1 2 0 0,-1 3 0 16,1-1 0-16,0-2 0 0,1 2 0 15,0 1-1-15,1-2 1 0,1 0 0 0,1 0-1 16,2-1 0-16,0 3 0 0,2-2 0 16,3 2 0-16,-1 3-1 0,0 0 1 15,2 2 0-15,-1 2 0 0,1 2 0 16,-2 2 1-16,-1-1 0 0,1 4-1 15,0 1 0-15,0 1 1 0,1 0-2 16,2 3 1-16,1-2-1 0,1-1 0 0,3-1 0 16,1-1-1-16,2-1 0 0,2-1 1 15,3-4 0-15,2 1 1 0,1-1 2 16,2-2 1-16,1-2 1 0,5 1 1 16,-1-2 1-16,4 0 0 0,2-1-1 15,3-1 0-15,2 0 0 0,5-1 0 16,0-2-2-16,3 0 1 0,2 0-2 15,0-1 1-15,5 2-1 0,-1-1-2 16,-1 3-1-16,1 1 1 0,1 1-2 16,-4 0-1-16,1-1 0 0,-3-1 0 15,-2-3 0-15,0 1 1 0,-5-2-1 0,-3 0 2 16,-2-2 0-16,-3-2 0 0,-2 0 1 16,-3-3 0-16,0-2 0 0,0-4 1 15,0-2 0-15,2-4 0 0,-3-4 0 16,0-3 0-16,-1 0 0 0,1-5 1 15,-2-2-1-15,-1-1 1 0,-2 1 0 16,-1 2-1-16,0 1 2 0,-2 1-1 16,-2 1 0-16,-3 5 1 0,-2 0 0 0,-3 2 0 15,-2 0 0-15,-5 0-1 0,-3 1 1 16,-3-2 0-16,-4 1-1 0,-2-1 0 16,-5 0 1-16,-1-3-1 0,-2 0 1 15,-1 2 0-15,2-2 0 0,-1 0 1 16,2 1 0-16,2 3 0 0,2 1 0 0,2 1 1 15,2 3-1-15,0 0-1 0,3 2 0 16,2 5-1-16,0-3 0 0,2 3 0 16,-1-1-1-16,1 1 0 0,-1 1 1 15,1 0-1-15,-3-1 1 0,1 2 0 16,0 0 0-16,-2 1 0 0,0 2-1 16,-2-1 1-16,-2 1-1 0,0 1 0 15,-1 0 0-15,-2-2 0 0,0 3-1 16,-3 2 1-16,0-2 0 0,0 3-1 0,0-2 1 15,1 1 0-15,-1 4 0 16,1 1 0-16,2-2-1 0,-1-1 1 0,0 2 0 16,0 0-1-16,1 0 1 0,0-1 0 15,2-2 0-15,0 3 0 0,1-1 1 16,1 0 0-16,2 1 0 0,2 0 0 16,3-1-1-16,0 2 1 0,1 0-1 15,1 1-1-15,1 0 1 0,-1 0-1 16,0 1 0-16,1 2 0 0,1 1 0 0,0 0-1 15,3 2 1-15,2 3-1 0,1 1 1 16,4 0-1-16,2 1 1 0,4 2 0 16,1 1 0-16,3-1 0 0,2 2 0 15,3 0 1-15,3-2-1 0,1-2 0 16,2-2 0-16,1-2 0 0,5-2 1 16,0-5 0-16,2 1 0 0,0-5 1 15,1-2 0-15,1-2 0 0,1-1 0 0,0-1 0 16,1-1-1-16,0-2 0 0,0 0 0 15,1-1 0-15,0 1 0 0,-2-1-1 16,-2-2-1-16,-2-1 0 0,1-1 0 16,-2 0-1-16,-3-1-1 0,-2 0 0 15,-3-2 1-15,-2 1 0 0,-4-1 2 16,-4-1 1-16,-2 0 1 0,-3-3 2 16,-2-3 0-16,-3-3 1 0,1-1-1 0,-3-1 1 15,-1-6-2-15,-2-1 1 0,0-4-1 16,-1-1-1-16,-1-1 2 0,-1 0 1 15,-2 1 0-15,0 2 0 0,0 5 0 16,-1 2 0-16,-1 7-1 0,0 4-1 16,-1 3-2-16,-3 1-3 0,-2 4-5 15,-3 2-8-15,-4 1-9 0,-3 0-10 0,-3 2-8 16,0 0-9-16,-3 3-5 0,0 0-78 16,-2-2-84-16,2 2-194 15</inkml:trace>
  <inkml:trace contextRef="#ctx0" brushRef="#br0" timeOffset="-151958.48">27928 8331 134 0,'2'2'38'0,"-2"-2"0"0,-1 0-14 0,-3 1-13 16,1 1-9-16,-4-1-15 0,0 0-23 16,-3 3-3-16,-1 0-21 0,-2 2-39 15</inkml:trace>
  <inkml:trace contextRef="#ctx0" brushRef="#br0" timeOffset="-150395.85">26728 8174 376 0,'2'7'99'16,"1"-4"2"-16,-2 1-28 0,2 1-47 15,-2-3-9-15,1 1-2 0,-1-2-1 16,0-1-1-16,-2-1-1 0,1-1-1 15,1 0-6-15,1-1-10 0,-1-3-12 16,2 0-17-16,1 0-77 0,1-3-88 0,3-1-197 16</inkml:trace>
  <inkml:trace contextRef="#ctx0" brushRef="#br0" timeOffset="-150256.23">27167 8106 363 0,'2'7'81'0,"1"-2"-1"0,-2 1-62 16,0-2-11-16,-1-2-9 0,1-3-15 16,0-1 66-16,1-5-129 0,3-2-72 15,0-5-195-15</inkml:trace>
  <inkml:trace contextRef="#ctx0" brushRef="#br0" timeOffset="-150116.31">27541 8077 326 0,'-1'14'67'0,"0"-3"-10"15,2-2-70-15,1-2-54 0,3-1-54 16,2-6-128-16</inkml:trace>
  <inkml:trace contextRef="#ctx0" brushRef="#br0" timeOffset="-149955.05">27658 8263 311 0,'-1'11'62'0,"1"-1"-8"16,1-3-66-16,1 2-15 0,1-4-36 16,2-1-47-16,-2-4-105 0</inkml:trace>
  <inkml:trace contextRef="#ctx0" brushRef="#br0" timeOffset="-149836.34">27756 8367 303 0,'4'7'72'0,"-1"-1"-1"16,2 1-50-16,0-1-21 0,4-1 2 16,0-4-70-16,4 0-60 0,4-3-145 0</inkml:trace>
  <inkml:trace contextRef="#ctx0" brushRef="#br0" timeOffset="-149174.78">31191 7954 355 0,'5'1'92'0,"-3"0"3"0,2 0-49 16,1 0-14-16,-1 4-2 0,-2 3-1 15,-1 2-8-15,0 5-6 0,0 2-3 0,-1 4-2 16,0 4-3-16,0-1-4 0,3-3-5 16,-2 0-4-16,2-1-8 0,0-4-7 15,2-3-4-15,-2-3-9 0,2-1-9 16,1-3-11-16,-2-1-46 0,0-4-58 15,-2-4-132-15</inkml:trace>
  <inkml:trace contextRef="#ctx0" brushRef="#br0" timeOffset="-148990.8">31104 7732 407 0,'-4'-6'93'16,"3"4"-1"-16,1 2-65 0,1 2-14 15,3 1-4-15,1 3-4 0,4-2-5 0,1 3-3 16,3-2-5-16,3 0-8 0,2-1-12 16,-2 1-13-16,1 2-38 0,0 0-13 15,1-3-51-15,-2 6-93 0</inkml:trace>
  <inkml:trace contextRef="#ctx0" brushRef="#br0" timeOffset="-148494.54">31459 8040 302 0,'2'29'80'0,"-1"-2"3"0,0-3-42 16,-2-2-4-16,-2-3-7 0,-1-3-6 0,0-4-5 16,0-2-3-16,0-1-2 0,0-2-2 15,1-3-1-15,1-1 1 0,0 0 1 16,2-5 0-16,-1 1 2 0,3-3 1 16,2-2-1-16,2-1 1 0,3-3-3 15,3-3-2-15,4-1 2 0,2-5-1 16,1 0 1-16,-1 1 1 0,1-1 0 15,-2 3 0-15,-2 1 0 0,-3 7-2 16,-2 1-3-16,-3 7-3 0,0 3-3 0,-4 3-2 16,-1 4-3-16,0 2-3 0,1 2-3 15,-1-1 0-15,3-1 0 0,3-1 0 16,4 0 2-16,2-3 1 0,3-4 3 16,1 2 2-16,4-5 1 0,1 2 1 15,0-3 1-15,-2-3-1 0,1-2 1 16,-1-2 0-16,-3-3-1 0,-1-2 1 15,-3-4 2-15,-2-1 1 0,-2-2 0 0,-2 2 0 16,-3 2 1-16,0 1 1 0,-3 4 0 16,0 3-3-16,-1 6-2 0,-1 5-1 15,0 7-1-15,1 3 0 0,0 6-2 16,4 3 0-16,-1 2 1 0,3 0 0 16,2 2 0-16,2-4 0 0,1-1-2 15,1-3-4-15,-4-1-17 0,-1-3-3 0,-2-2-2 16,-4-3-10-16,-3-4-6 0,-6-3-6 15,-3-5-12-15,-2-5-50 0,-4-6-75 16,-4-1-176-16</inkml:trace>
  <inkml:trace contextRef="#ctx0" brushRef="#br0" timeOffset="-148309.05">32135 7755 359 0,'12'4'105'15,"-3"2"8"-15,-1 5-14 0,-2 3-51 16,-2 2-4-16,-3 4 0 0,-2-1-5 16,-2 4-9-16,-2 0-6 0,-1-1-5 15,-1-2-5-15,2 2-4 0,-1-1-4 16,2-1-5-16,2 0-12 0,-1 2-10 16,3 0-5-16,2-1-14 0,-1 0-10 15,2-4-14-15,-2 1 171 0,1-8-233 16,-1-3-93-16,-1-4-286 0</inkml:trace>
  <inkml:trace contextRef="#ctx0" brushRef="#br0" timeOffset="-147789.91">32071 8063 331 0,'-2'-12'103'0,"1"4"6"0,1-1-12 16,0 2-48-16,1 7-8 0,2 0-6 16,4 1-5-16,1 2-4 0,6 3-3 15,1 1-1-15,4 2 0 0,2 0-1 16,1 5-1-16,2-1-5 0,-1 3-5 15,0-3-4-15,0 3-5 0,-3-2-4 16,-1 0-5-16,-4-2-6 0,-2-2-2 16,-3 0-3-16,-4-1-2 0,-2-2 1 15,-4 0 2-15,1-2 4 0,-3 0 6 0,0-1 4 16,-3-3 3-16,1-2 3 0,0-1 3 16,-1-4 3-16,1-1 2 0,1-3 1 15,1 0 0-15,2-1 0 0,3 0 0 16,3-1-2-16,2 0-2 0,3 2 0 15,3 0-1-15,4 3-1 0,4-1-1 16,3 1 0-16,2 2 0 0,4 2-1 16,-2-1-1-16,8 2 0 0,-2-1 0 0,2-2-1 15,-3 3 0-15,-2 0 0 0,-3-1 0 16,1 1 0-16,-9-3 1 0,-4 0 1 16,-5 0 1-16,-4 1 0 0,-4-1 0 15,-3 1 0-15,-4-1-1 0,-5 3 0 16,-4-1-2-16,0 2-1 0,-2 1-1 15,0 2-1-15,2 4 0 0,1 2-1 16,4-1-1-16,6 5 1 0,2 4 0 16,4-1 0-16,1 0 2 0,5 2 0 15,1 0 2-15,2 4 1 0,0-1-1 0,0-3 3 16,-2 2-5-16,-3 0 0 0,-3-5-2 16,-6-1 0-16,-3-3 1 0,-6-5 1 15,-5-1-2-15,-8-5 3 0,-1-5-4 16,-11 0-15-16,1-5-13 0,-3-4-11 15,-2 1-13-15,1-1-80 0,3-2-93 16,1 4-195-16</inkml:trace>
  <inkml:trace contextRef="#ctx0" brushRef="#br0" timeOffset="-146099.03">28417 9630 183 0,'-4'0'55'0,"-1"-2"7"0,2 2-14 16,2 1-6-16,-1-2-2 0,0 2 0 0,1-2-3 15,1 1-3-15,-1 0-5 0,-1 1-6 16,1-2-5-16,0 1-4 0,-2-1-3 16,0 2-2-16,-3-1 0 0,0 0 1 15,-1 0 1-15,0 2 1 0,2-1-1 16,0-1 2-16,1-1 1 0,1 2 3 15,1-1 0-15,2 1 0 0,1-2-2 16,2 0 2-16,3 2 0 0,3-1-1 16,6-1-1-16,6 0-2 0,3 0 3 15,8-1 1-15,5 0 1 0,4-1 0 0,5 3-1 16,5 3 1-16,3-1-3 0,8 1-3 16,5 3-1-16,7-1-4 0,6 1-1 15,6 1-3-15,6 0-2 0,8-1-1 16,7-2 0-16,1-1-7 0,0 3-3 15,-2 1-5-15,-1-4-13 0,-5-3-11 16,-7-2-5-16,-15 1-11 0,-8 1-2 0,-10-4-44 16,-10-5-32-16,-12 0-63 0,-15-3-147 15</inkml:trace>
  <inkml:trace contextRef="#ctx0" brushRef="#br0" timeOffset="-142174.2">29078 9735 217 0,'-9'1'61'0,"-3"4"5"0,1-1-17 15,-2 3-20-15,-1-5-5 0,-3 1-3 16,0-1-2-16,-3 1-3 0,0-1-2 16,-2 0-1-16,-1-1 1 0,-2 1 0 15,-2 1 2-15,-1-1 0 0,-1-2-1 16,0 0 1-16,-1 1 0 0,-2-1-1 16,-1 0-2-16,-2 0-3 0,-2 1-1 15,1 1-2-15,-2 2-4 0,2 2-1 0,0-2 0 16,2 3-2-16,3-1 0 0,4 3 0 15,0-1 0-15,1 1 0 0,3-2 0 16,3 3 0-16,0 0 0 0,1 0-1 16,4 1 1-16,1 2 1 0,0-2-1 15,1 3 0-15,1 2 0 0,1 0 0 16,-1 2 0-16,1 0 0 0,0 1-1 16,3 2 0-16,2 0 1 0,2-1-1 15,0 1 1-15,4-1 0 0,3 1 1 16,-1 2 0-16,2 0 0 0,0 1 0 0,2 1 0 15,2 1 0-15,-1 0 0 0,2 0-1 16,2-1 1-16,-1-1-1 0,1-3 2 16,2 3 2-16,0-3 1 0,3 4 1 15,0-2 2-15,3 1 0 0,1 2 1 16,3 3 0-16,2-4 0 0,0 2-2 16,2-3 0-16,4-2 0 0,0 0-1 0,1-2-2 15,2-2 0-15,0-3 0 0,1 1-2 16,-1-3 0-16,0 1-2 0,-1-1 0 15,0-1 0-15,-1-1-1 0,0 1 0 16,0-3 0-16,4 0-1 0,0 0 1 16,0-1-1-16,4-4 2 0,2 1-1 15,5-2 1-15,-2 0 0 0,0-1 1 16,0 0 1-16,2-2 0 0,-4 0 1 0,-1-3 1 16,-2 0-1-16,3-1 0 0,0-1 1 15,1 0-1-15,1-2 0 0,2 0-1 16,-2 0 0-16,-1-1 2 0,-1 3-1 15,1-5 3-15,-4 1 1 0,1-2 1 16,-2 1 0-16,1 1 1 0,-1-5 1 16,1 1 0-16,0 1-2 0,3-1-2 15,-2 1 0-15,0 0 0 0,0-1-2 16,1 1-1-16,-4 1 0 0,1 1 1 16,-5-1 1-16,0-2 1 0,0 0 1 0,-1-4 3 15,-4-1 0-15,-1-3 0 0,-1-3 0 16,-1 0-1-16,-3 1-1 0,-2 1-1 15,0 0-2-15,-4 0 0 0,0-1 1 16,-3 0-1-16,-1 0 0 0,-3-3 0 16,-2-2-1-16,-4 1 1 0,-4-1-3 0,-1 3 0 15,-4 2-1-15,-6 0 0 16,-1 5-1-16,-4 0 0 0,-2 0 0 16,-1 3 0-16,-2 0 1 0,-1-1 0 0,0 1-1 15,-1-4 1-15,-2 2-1 0,0 1 1 16,-1-1-1-16,-5 2 1 0,-3 1-1 15,-2-1 1-15,2 3-1 0,-1 0 1 16,1 2-1-16,-2-2 0 0,0 0 1 16,-1-1-1-16,2 0 1 0,-3 1-1 15,-1-1 0-15,-3-3 0 0,-4 0 0 0,-1 0-1 16,-3-1 0-16,-4 1-6 0,-8-3-1 16,-5-2-7-16,-4 4-4 0,-3 0-8 15,-2 1-9-15,-6-1-9 0,-5 0-5 16,0 3-7-16,-2 4 197 0,-3 0-274 15,1 2-107-15,-4 3-328 0</inkml:trace>
  <inkml:trace contextRef="#ctx0" brushRef="#br0" timeOffset="-136822.97">28300 10570 216 0,'0'0'60'0,"1"2"3"15,0-2-19-15,-1 1-14 0,1 2-3 16,0-2 1-16,0 0 1 0,-1 0-1 0,0-2-1 16,0 2-1-16,0-1-1 0,-1-1-1 15,-1 2-2-15,0 0-2 0,-2 0 0 16,-1 2 0-16,0 2 1 0,-3-1-2 15,-1 3-2-15,-1-1 0 0,0 4-3 16,-4 1-2-16,1 4-2 0,-2 1-1 16,-4 4-2-16,-4 1-1 0,-3 4-2 15,-6 0-3-15,-2 0-7 0,-2-1-7 16,-2-1-8-16,2-1-5 0,3-4-2 0,3-4-4 16,6-4-1-16,4-2-2 0,3-3-12 15,4-3-54-15,1-2-67 0,1-1-168 16</inkml:trace>
  <inkml:trace contextRef="#ctx0" brushRef="#br0" timeOffset="-136454.18">27765 10704 238 0,'-4'4'69'0,"-1"3"5"15,-2-1-26-15,0 2-8 16,-1 2-2-16,0 0-4 0,0 1-4 0,2 0-3 16,-1 1-4-16,3-1-3 0,-1 0-3 15,2 0-4-15,1-2-2 0,-1 2-3 16,-1-2-3-16,1 0-3 0,0 0-3 15,-3-1-1-15,2 0-2 0,-3 0 0 16,0-2 0-16,0 1 0 0,2-3-2 0,0 1 0 16,5-2 2-16,3-2 2 0,5 0 2 15,6-1 0-15,7-1 0 0,4-1 3 16,6 0-2-16,3-3-6 0,4 3-10 16,4 0 203-16,0 1-283 0,0 3-107 15,1-1-333-15</inkml:trace>
  <inkml:trace contextRef="#ctx0" brushRef="#br0" timeOffset="-135823.52">30209 10680 228 0,'6'7'59'0,"3"3"1"0,1 0-28 16,2 0-9-16,4 1-2 0,2 1-2 15,3-1-2-15,2 1-2 0,2 1-1 16,4-1-2-16,0 0-4 0,0-2-5 16,0-1-7-16,-1 1-12 0,1-3-12 15,-5 0-46-15,-3-3-56 0,-3 1-129 0</inkml:trace>
  <inkml:trace contextRef="#ctx0" brushRef="#br0" timeOffset="-135441.15">30618 10731 265 0,'0'-1'69'16,"1"3"5"-16,3-1-31 0,0 2-9 16,0-3-1-16,3 0 0 0,0-1 0 15,0 1-5-15,1-3-5 0,-3-1-4 16,1-2-5-16,-3 2-4 0,0-1-3 16,0 2-3-16,-2 1-2 0,-1 1-2 0,-1 1 0 15,-2 2-1-15,1 2 0 0,0 2 0 16,0 2 0-16,1 2 0 0,1 2 1 15,2 3 1-15,2-1 1 0,2 3 0 16,-1-2 1-16,3 2 1 0,-1-1-1 16,-2-1 1-16,-1-2-2 0,0 1 0 15,-2-3-2-15,-1-3-1 0,-2 0-2 0,-2-4 1 16,-3 0-1-16,-4-2-1 16,-5 0-3-16,-5-2-2 0,-6-1-3 0,-4 0-3 15,-5 0-9-15,-3-4-13 0,0 1-60 16,-6 1-68-16,-2 1-165 0</inkml:trace>
  <inkml:trace contextRef="#ctx0" brushRef="#br0" timeOffset="-110629.85">27697 8284 152 0,'5'-2'44'0,"0"-1"2"0,1 2-15 16,-2-2-7-16,-2 1-2 0,2 1-3 16,-3-2 0-16,-1 3-2 0,1 0-2 15,-2 2-1-15,1-4 0 0,-2 2 0 16,-2-1 0-16,1 0 0 0,0 1-1 16,-1-1 0-16,0 1 0 0,1 1 0 15,1-1-1-15,-1 0-1 0,2 0-2 16,0 1 0-16,-1 2-2 0,0-6 0 0,1 4 1 15,-2 1 1-15,1-1 0 0,-1 1 0 16,1-1 0-16,-1 0-1 0,-1 1 0 16,0-1-2-16,-1 3-1 0,-1-2-1 15,-1-1 0-15,0 1 0 0,-1 0 1 16,0 0-1-16,-2 1-1 0,2 0 1 16,0-1-1-16,-1-2-1 0,2 1 1 15,-1 1-2-15,0 0 0 0,3 0 0 0,-3-1 0 16,3 1 0-16,-2 1 0 0,3 1 1 15,-2-2-1-15,2 0 2 0,-1 2-1 16,1-3 1-16,0 3 0 0,-1-2 1 16,0 2-1-16,-1 1 1 0,0 0-1 15,-1 0 0-15,0-1 0 0,-1 2 0 16,-1 2-1-16,0-2 1 0,-1 0-1 0,2 4 0 16,-3-2 0-16,1 2 0 0,-1-2 0 15,1 0-1-15,1 1 0 0,1-2 1 16,0-2-1-16,0 4 1 0,2-3-1 15,-2 1 1-15,2 0 0 0,0 3-1 16,-1 0 1-16,2 0 0 0,-1-1 0 16,0 1-1-16,1-1 0 0,-1 0 0 15,1-1 0-15,0 0 0 0,-2-1 0 16,2 1 1-16,-2 2-1 0,1-3 1 0,0 3 0 16,1 0-1-16,-2 0 0 0,2 1 1 15,-1-2-1-15,1 0 0 0,0-1-1 16,0-1 1-16,2 2 0 0,-2-1 1 15,1 2 1-15,2 0 0 0,-2 1 2 16,1 2 0-16,-1 0 0 0,-1 1 1 16,0-1 1-16,1 0 0 0,-2-1 0 15,1 1-1-15,-1-1 0 0,1-1 0 0,0 2 0 16,0-3-1-16,-1 1-2 0,1-1 1 16,-2 1-1-16,2-2 1 0,-1-1-1 15,1 2 1-15,0-1 1 0,2 1 0 16,1-1 1-16,0-1 0 0,0 0 0 15,0 1 1-15,1-2-1 0,0 3-2 16,-1 0 0-16,1 1 0 0,0 1-2 16,-1-1 0-16,1 2 0 0,-2-1-1 15,1 0 0-15,1 0 0 0,-1-1 0 0,0 0-1 16,0 1 1-16,0-1-1 0,0-1 0 16,1 1 0-16,-1-1 1 0,1 1-1 15,0 0 1-15,1 2-1 0,-1-2 1 16,1 1 0-16,0 2-1 0,0-1 1 15,0-2 0-15,1 3 0 0,-1-2 0 16,0 0 1-16,0 1-1 0,0-2 1 16,1 0-1-16,-1 2 0 0,1-2 0 15,0 0-1-15,0-1 1 0,0 0-2 0,1-2 1 16,0 2-1-16,-1-1-1 0,1-1 1 16,-1-1 0-16,0 1-1 0,1-2 1 15,-1 2 0-15,1-3 0 0,1 1-1 16,-1 1 0-16,0 0-1 0,1 2 2 15,2-1-1-15,0 1 0 0,0 0 2 16,0 1 0-16,1 0 1 0,-2 1 0 0,0-3-1 16,0 2 1-16,-1-2 0 0,-2 1 0 15,1 1 0-15,-1-1-1 0,-1-3 1 16,0 4 0-16,0-1-2 0,1 2 0 16,0-2 0-16,1-1 1 0,-1 1-1 15,0 2 0-15,1 0 1 0,0 0 1 16,0-2-1-16,1 3 0 0,-2-3 1 15,1 1-1-15,0-2 1 0,0-1-1 16,0-1 0-16,1 1 0 0,-1-6 0 16,-1 6 0-16,0-5 0 0,1 0 0 0,-1 1 0 15,0 1 0-15,0-2-1 0,1 0 1 16,-1 0 0-16,1 0-1 0,0 2 1 16,0-1-1-16,0 0-2 0,2 4 0 15,-2 1-1-15,1-3 1 0,0 3 0 16,1-1 1-16,0 0-1 0,-1-1 3 15,2 0 0-15,-3-3 0 0,1 2 1 16,1-2-1-16,-1-1 0 0,-1-1 0 0,0 0 1 16,0 0-1-16,1 0 1 0,-1 2 0 15,1-2 0-15,-1 0 0 0,2 1 0 16,-1-1 1-16,1 0-2 0,1-1 1 16,0 0-1-16,1 1 1 0,-1 2-1 15,0-2 0-15,3 2 1 0,-1-1-1 16,-1 2 1-16,1 1 0 0,1-1 0 15,-1 1-1-15,1-2 1 0,0 1-1 0,0 1 1 16,2-1-2-16,0 2 0 16,1-2 0-16,1 3 0 0,1-2 0 0,0 0 0 15,2 1 1-15,0-1-1 0,0 2 3 16,3-3-2-16,2 2 1 0,-2 0-1 16,2 0-1-16,0 0 0 0,-1 0-1 15,1-1 1-15,-4 2-1 0,0-2 1 16,-2-1-1-16,-1 1 2 0,-1 0 0 15,-1-1 1-15,0-1-1 0,0 1 0 0,-1-1 0 16,0 0 0-16,-1 0 0 0,-1 1 0 16,0-2 0-16,1 1 1 0,-2-1-1 15,2 1 1-15,0-1-1 0,0-1 1 16,1 0-1-16,-1 1 0 0,1-1 0 16,-2 1-4-16,1 2-1 0,0-2-1 15,-2 3 1-15,1 0-1 0,0-3 0 0,0 0 0 16,1 3 3-16,-1-5-1 0,-1 1-7 15,0-2-8-15,-3-1-7 0,0 0-8 16,-2-3-10-16,-1-2-13 0,-2 0-64 16,0-6-74-16,0-1-171 0</inkml:trace>
  <inkml:trace contextRef="#ctx0" brushRef="#br0" timeOffset="-110172.6">27843 9755 253 0,'-1'-1'62'0,"0"3"3"0,0 0-35 15,0 2-6-15,-1 0 0 0,-1 0-1 16,0 2-1-16,1-1 2 15,0 2 1-15,1-2 0 0,-2 1 0 0,3-1 0 16,0 2-3-16,0 1-2 0,2-2-2 16,-1 0-4-16,1 4-2 0,2-1-1 15,-1 1-3-15,2 2-1 0,1-2-1 16,1 2-1-16,0-1-2 0,1 0 0 16,0 3-1-16,2 1 0 0,0-1 0 0,1 2-1 15,-1 2 1-15,-1-1 0 16,1-1 0-16,-1-2-1 0,-1-1 0 0,-2 0 0 15,0-2 0-15,-3-1 4 0,-1 0-11 16,-3 0 5-16,0-1 0 0,-2 0 0 16,-2-2 1-16,-1 1-1 0,-1-1-3 15,1 1 10-15,-2-1-3 0,-2-2 0 16,0 0 0-16,-2 1 0 0,-2-2 1 0,-1-3 0 16,-4-1 0-16,-3-1 0 0,-4-2-2 15,-2-1-4-15,0-2-4 0,-1-1-9 16,-1 0-10-16,1-2-14 0,0 2-77 15,-2 0-84-15,1-2-197 0</inkml:trace>
  <inkml:trace contextRef="#ctx0" brushRef="#br0" timeOffset="-75841.19">26051 1812 175 0,'1'0'61'0,"1"2"8"15,1 2-4-15,4-3-17 0,-3-1 4 16,3 2 2-16,-3-3-3 0,2-1-4 0,-2 3-1 16,-3-4-1-16,-1 1-5 0,-5 2-4 15,-2-4-5-15,-2 3-2 0,-4-1-5 16,-3-3-6-16,-4 3-3 0,-2-1-2 16,2 1-2-16,-3 3-2 0,0 2-2 15,-1 2-2-15,2 3-1 0,1 1-1 16,-1 4-1-16,0 1 0 0,5 3-1 0,3 1-1 15,6 2-1-15,5 1 1 0,6 1-1 16,6 0 1-16,6-3 0 0,5-2 0 16,4-3-1-16,5-2-2 0,6-1-4 15,5-4-12-15,5-3-9 0,-1-2-8 16,-2-1-9-16,0-2-10 0,0-2-10 16,-4-4-64-16,-5-1-72 0,-1-2-171 15</inkml:trace>
  <inkml:trace contextRef="#ctx0" brushRef="#br0" timeOffset="-75386.06">26462 1728 414 0,'-1'-8'116'0,"1"5"5"15,-2 2-61-15,1 2-2 0,0 4-2 16,1 7-7-16,-1 1-9 0,0 5-9 16,1 1-4-16,0 0-4 0,1 7-6 15,0-1-5-15,1-1-5 0,1 1-3 16,-2 1-5-16,2 0-3 0,-1-1-3 0,0-6-2 15,1-1-4-15,0-4-3 0,-1-3-2 16,0-2 0-16,0-4 1 0,0-1 3 16,-1-2 2-16,-1-3 4 0,-1-1 3 15,-2-4 3-15,1-4 1 0,0-4 1 16,-2-5 2-16,-1-6 1 0,1-5 2 16,-2-3 7-16,3-2 1 0,0-3 4 0,2 2 3 15,0 6 1-15,2 2 1 0,2 6 1 16,0 2-6-16,2 6-1 0,1 5-3 15,1 5-2-15,2 1-3 0,1 1-1 16,3 4-2-16,-1 1-2 0,3 4 0 16,0-1-1-16,0 2 0 0,-2 1-2 15,-2 1 0-15,-4 2-2 0,0 0-2 16,-6 0-3-16,-2-1 0 0,-4 0-2 16,-2 0-3-16,-4-2-4 0,-6-2-2 15,-2 1-5-15,-1-2-12 0,-1 4-10 0,0-1-8 16,3 1-10-16,2 0-16 0,7-2-27 15,3-2-27-15,5-2-58 0,9-4-121 16</inkml:trace>
  <inkml:trace contextRef="#ctx0" brushRef="#br0" timeOffset="-75193.5">26799 1812 352 0,'1'-1'101'0,"-1"2"9"15,1-1-41-15,3 0-8 0,1 1 5 16,3-1-6-16,3 0-9 0,2-2-9 16,4-2-8-16,4 0-9 0,2-1-8 15,2-3-6-15,4 1-3 0,3-1-6 16,2 1-5-16,-2 1-5 0,0-1-16 0,-2 3-17 16,-4-1-13-16,-5 2-14 0,-6 0 66 15,-5 1-139-15,-3 2-90 0,-7 3-206 16</inkml:trace>
  <inkml:trace contextRef="#ctx0" brushRef="#br0" timeOffset="-75027.94">27003 1827 257 0,'-17'4'81'0,"5"1"7"0,4-2-19 16,4 3-17-16,5 1 8 0,4-1-2 0,2 2-4 16,6 3-8-16,-3 0-6 0,4 3-6 15,-2 0-7-15,-1 0-9 0,-2 3-7 16,-3 0-16-16,-3-2-10 0,1 3-11 15,-4-5-15-15,0 2-16 0,-3-2-72 16,0-1-89-16,-2 2-186 0</inkml:trace>
  <inkml:trace contextRef="#ctx0" brushRef="#br0" timeOffset="-74871.79">26876 2132 374 0,'-4'-1'102'0,"4"2"3"16,4-1-48-16,2 0-6 0,3 1 2 15,6-2-4-15,5-2-9 0,6-1-8 16,6 0-1-16,4-3-8 0,2 0-11 16,-3-1-30-16,2-1-21 0,0 3-19 15,-2-2-77-15,-1 0-97 0,2 2-215 0</inkml:trace>
  <inkml:trace contextRef="#ctx0" brushRef="#br0" timeOffset="-74652.84">27740 1919 369 0,'0'0'114'16,"2"-1"5"-16,3 0-27 0,4 0-37 16,3-1 1-16,2 0-5 0,2 0-15 15,2-2-15-15,0 0-4 0,2 2-5 16,-1-2-11-16,-3 0-16 0,1 1-18 15,-1 1-13-15,-3-2 101 0,-1 2-190 16,-1-1-113-16,-3 1-273 0</inkml:trace>
  <inkml:trace contextRef="#ctx0" brushRef="#br0" timeOffset="-74494.19">27761 2030 340 0,'2'2'96'15,"7"-1"6"-15,5 0-53 0,8-3 1 16,5 2 1-16,4 0-11 0,3 0-12 0,2-3-12 16,4 2-18-16,-2-2-19 0,0 0-59 15,-1-1-32-15,-2 0-81 0,-5-4-171 16</inkml:trace>
  <inkml:trace contextRef="#ctx0" brushRef="#br0" timeOffset="-74233.65">28713 1683 431 0,'2'-8'132'16,"-3"0"7"-16,2 6-44 0,-1-1-26 15,-1 3-1-15,0 2-6 0,-1 4-21 16,0 4-10-16,-2 9-3 0,0 5-6 15,-1 5-5-15,1 5 2 0,2 5-2 0,1 5-4 16,2-1-4-16,1-4-4 0,3-4-3 16,0 6-4-16,2-6-6 0,-1 1-7 15,0-3-11-15,-1 0-22 0,1-3-20 16,-2 1-103-16,-3-7-120 0,0-3-280 16</inkml:trace>
  <inkml:trace contextRef="#ctx0" brushRef="#br0" timeOffset="-44433.97">24961 12149 262 0,'11'3'74'0,"3"-2"5"15,0 0-29-15,-1-2-9 0,2 2-2 16,-2-1-3-16,-2 4-4 0,-2-5-5 0,-1 2-4 16,-1-1-4-16,-3 2-4 0,-2-2-4 15,0-1-4-15,-2 1-2 0,2 2-2 16,-2-2 0-16,0 1 1 0,-2 0 1 16,1 2 0-16,1 0 4 0,-1-3 3 15,-1 1 3-15,-1 2 1 0,-2-2-1 16,0-1 1-16,-4-3-2 0,-3 0-3 15,-4-1-4-15,-4-2-2 0,-2-4-4 16,-5-1-1-16,-3-2-3 0,-3 0-3 0,-2-2-2 16,-1-4-1-16,-5-2-1 0,0-3 0 15,-1-4 0-15,1 0 3 0,-1-4 2 16,1-1 3-16,4 4 4 0,3-3 3 16,4 4 5-16,0 0 3 0,5 2 4 15,1-1 1-15,5-1-1 0,3-2 0 16,1 2-2-16,4-4-1 0,5-1-2 0,1 0-2 15,5-3-3-15,3-1 0 0,3-1-2 16,4-2-2-16,1 0-3 0,1-4-2 16,1-1-3-16,3 0-2 0,-2 2-2 15,-1-2-3-15,2-1-1 0,1 0 0 16,0 4 2-16,2 0 1 0,-1 4 4 16,3-2 3-16,2 5 3 0,1 0 3 15,0 2 1-15,2-1 0 0,2 1 0 16,2-1-1-16,1 3-1 0,0-3-1 15,3 3 0-15,4 2 0 0,0 0 1 0,3 1 2 16,3 3 0-16,2 2 1 0,1 4 0 16,-3 0 0-16,1 1 1 0,1 9 0 15,-2-1 0-15,-3-2 0 0,-2 2 0 16,-1 1 1-16,-1 1 0 0,-2 2 0 16,-2-1 0-16,1-1 0 0,-4 4 1 15,4 0 0-15,-2 0 1 0,-1 1 0 16,0 0-1-16,-2 2-1 0,-1 1 0 15,1 0-1-15,-1 1 0 0,-1 2-2 0,1-1 0 16,1 1-1-16,-1-1 1 0,2-2-2 16,-4-1 0-16,1-2-1 0,1 1 0 15,2-1 0-15,-1 2-1 0,1 2 1 16,2 0 0-16,-2 3-1 0,0 1 1 16,-2-1 0-16,-3 2 0 0,0-1 0 15,-1 0 0-15,-2-2 1 0,0-1-1 0,1 0-1 16,0-3 1-16,0 1-1 0,-1-1 0 15,1 0 1-15,-1 0-2 0,0-2 0 16,-1-2 0-16,-1 5-2 0,-1-2 1 16,-2 0-1-16,2 0 0 0,-2-1 0 15,1 1 1-15,-2 2 0 0,1 1-1 16,-2-1 1-16,-1 0-1 0,0-2-1 16,-1 3 0-16,0 1-2 0,0-1-1 15,-1-1-2-15,2 0 0 0,-2 2-1 0,0 0-1 16,-1-2 2-16,-1-1 0 0,0 1-1 15,-2-3 0-15,0 3-2 0,-4 0-1 16,2 0-3-16,-3 2-3 0,0-1-1 16,-1-4 0-16,0 6 3 0,-2-4 3 15,2 1 0-15,-1-3 2 0,0 2 2 16,0 1 1-16,0 1-1 0,1-1-1 16,0 0-2-16,-1 1-2 0,1 1-4 0,-1-1-2 15,0 0-6-15,0-2-5 0,0 2-5 16,0-5-64-16,-1 3-67 0,0-4-162 15</inkml:trace>
  <inkml:trace contextRef="#ctx0" brushRef="#br0" timeOffset="-44006.74">26643 10129 256 0,'-4'2'68'15,"0"0"2"-15,2 0-32 0,-1-1-6 16,3 3 1-16,1-2 1 0,1 0 0 15,1 0 3-15,1 0 0 0,3 2 1 16,2-1-2-16,0 0-4 0,3 2-5 16,2-2-5-16,0 5-6 0,2-3-3 15,1 3-4-15,-1-1-3 0,2 1-1 0,1 0-1 16,-2 1-1-16,0-3-2 0,-1 1 0 16,-4-2-1-16,0 0-2 0,-3 2-1 15,-5-2-1-15,-4 0 0 0,-4 5 0 16,-5 0 0-16,-4 2 1 0,-6 1 2 15,-4 0 1-15,-4 2-2 0,-3 1-4 16,-1-2-8-16,-3 1-8 0,0-1-12 16,-1 1 60-16,0 0-145 0,2 1-91 0,3-4-236 15</inkml:trace>
  <inkml:trace contextRef="#ctx0" brushRef="#br0" timeOffset="-29713.6">5770 5492 104 0,'-4'10'19'0,"1"-1"-6"16,-1-2-30-16,2 1-22 0,0 1-41 15</inkml:trace>
  <inkml:trace contextRef="#ctx0" brushRef="#br0" timeOffset="-28953.16">5772 5635 160 0,'2'6'40'0,"-1"0"0"0,-2 0-23 0,-1 1-7 0,-2-1-5 0,0 0-4 15,-2-2-5-15,0 3-5 0,-1-3-3 16,1-2 0-16,0 2 1 0,3-3 4 16,0 1 7-16,0-2 7 0,2-1 6 15,1 0 5-15,1 0 3 0,1-2 0 16,0 1-2-16,-1 0-5 0,1 0-4 0,1 0-2 15,-1 0-1-15,0 0-1 0,0 1-1 16,-2 0-1-16,1 1-2 0,0 1-1 16,0 0-1-16,0-1-1 0,2 0 0 15,3 0 0-15,0-1 0 0,3 0 0 16,3 0 2-16,3-1 1 0,-1 1-1 16,2 0 0-16,1-1 1 0,0-2-1 15,1 0 0-15,-1 1 0 0,1-1 0 16,1 1 0-16,1 1 1 0,0 0-1 15,1 1 1-15,1 1 1 0,0-2 1 0,-2 2 1 16,0 0 1-16,-3-1-1 0,-2 1 0 16,-4-1 0-16,-2 1 1 0,-5 0-2 15,-3 0 1-15,-4-1 0 0,-5 0 0 16,-4-1-1-16,-3 1-1 0,-6-3-1 16,-4 1-1-16,-5-4-2 0,-2 0 0 15,-1-2-1-15,-2-1 1 0,-1 0 2 0,0 1 2 16,1-2 1-16,1 4-1 0,2 2 2 15,1-1 0-15,3 5 1 0,3-1-1 16,4 4-1-16,5 0 0 0,1 2-1 16,6-1-2-16,3 1-1 0,4 2 0 15,4 0 0-15,4 1 1 0,5 0 2 16,5 2 0-16,4 0 2 0,5 0 1 16,6-2 0-16,4 0-1 0,4 2 0 15,2-4-2-15,1 1 0 0,2-3-1 16,-2 0 0-16,-3-1-1 0,-3 0 0 0,-4-2 0 15,-4 1 0-15,-8-2 0 0,-3 1 0 16,-5 0 2-16,-6-2 0 0,-6 1 2 16,-5-1-1-16,-9 2 0 0,-8 2 0 15,-7-1-1-15,-9 2-1 0,-9-2 0 16,-6 2-2-16,-5 1 1 0,-3-1-1 16,-3-1 1-16,3 1-1 0,2 0-2 0,3 1-2 15,6-4-2-15,7 0-3 0,9-1 0 16,9 0-3-16,6-5-2 0,11 1 1 15,9-2 1-15,10 0 4 0,9 0 4 16,9 0 2-16,6-3 4 0,10 2 4 16,3-1 3-16,4 1 1 0,3 3-2 15,1 0-1-15,-2 2-2 0,-4 5-1 16,-6 4-1-16,-4-1-2 0,-4 3 0 16,-11-1-3-16,-7 3-5 0,-6 0-4 0,-8 2-7 15,-9-1-59-15,-9 1-60 0,-9-2-147 16</inkml:trace>
  <inkml:trace contextRef="#ctx0" brushRef="#br0" timeOffset="-12110.73">28392 3297 238 0,'0'0'70'0,"0"-3"5"15,-1 1-27-15,-1 0-9 16,1-1 1-16,-2-2-3 0,0 0-4 0,1-2-3 15,-1 0-1-15,1 0 0 0,-1-2-1 16,0 2 1-16,1-2-2 0,-3 0-3 16,2 3-5-16,-2-4-3 0,-3 5-1 15,-2 2-3-15,-5 1-3 0,-4 4-2 16,-4 2-1-16,1 3 0 0,-5 7-1 16,-4-2-2-16,-3 5-1 0,-1 4 0 15,-1 4-1-15,2 0 0 0,0 2-1 0,6 2 0 16,5-1-1-16,6-1 0 0,11-1-1 15,5-5 1-15,6-2 0 0,6-1 0 16,9-3-1-16,6-1-6 0,9-4-5 16,1-2-6-16,4-4-9 0,2-4-10 15,1-3-15-15,-1-2-62 0,-3-6-3 16,-2 0-61-16,0-1-121 0</inkml:trace>
  <inkml:trace contextRef="#ctx0" brushRef="#br0" timeOffset="-11687.93">28534 3265 368 0,'-3'-2'93'16,"0"3"6"-16,0 2-60 0,2 3 5 15,-1 2 2-15,4 4-2 0,-1 6-6 16,1 4-5-16,0 2-5 0,0 2-5 0,-2 0-8 16,0 3-8-16,-1 1-10 0,-1-5-13 15,-1 1-7-15,-2 1-1 0,4-1-6 16,0-1-4-16,2-1-2 0,0-5 3 15,1-2 10-15,3-4 4 0,-1-4-1 16,1-4 8-16,0-5 6 0,-2-6 6 16,2-7 4-16,-2-7 6 0,0-2 3 15,-1-6 5-15,1-6 1 0,-3-6 2 16,0 0 2-16,-1-2 1 0,-1 1 1 0,4 1 3 16,0 5 2-16,0 4-2 0,2 9-1 15,1 5-1-15,5 5-4 0,-1 5-4 16,3 5-5-16,3 0-4 0,1 3-3 15,1 0-1-15,0 3-3 0,-2 2-1 16,2 1 0-16,-2 2 0 0,-3-1-2 16,-1 1-2-16,-2 2-3 0,-2 1-2 0,-6 2-3 15,-5 0-3-15,-3 0-3 0,-3 3-6 16,-5-2-4-16,-3-1-6 0,-2-2-7 16,-2-3-5-16,2-2-8 0,1 1-13 15,1-5-50-15,3-1-65 0,4-4-147 16</inkml:trace>
  <inkml:trace contextRef="#ctx0" brushRef="#br0" timeOffset="-11473.03">28881 3249 287 0,'3'-5'90'15,"1"-2"8"-15,2 1-3 0,0-2-44 16,5 1-2-16,0-1-1 0,4-1-6 15,1-4-8-15,3-1-6 0,3-2-5 0,-1 1-7 16,2-1-4-16,2 1-5 0,-1 1-6 16,1 5-8-16,-1 3-10 0,-4 1-10 15,-2 1-9-15,-3 3-12 0,-3-1-13 16,-3 3-16-16,-1 0-41 0,0-1-61 16,-4 5-132-16</inkml:trace>
  <inkml:trace contextRef="#ctx0" brushRef="#br0" timeOffset="-11291.35">29125 3198 301 0,'-13'8'85'0,"1"-1"6"15,2 2-40-15,0 0 0 0,2-1-3 16,6 0-5-16,1 1-6 0,2 1-6 16,1 0-6-16,2 3-6 0,0 2-3 15,-2 4-8-15,2-2-11 0,-3 3-8 16,0-1-12-16,0 2-10 0,-3 2-34 0,-1 0-51 15,-3 1-76-15,-1 0-163 0</inkml:trace>
  <inkml:trace contextRef="#ctx0" brushRef="#br0" timeOffset="-11126.63">28805 3725 314 0,'7'0'83'15,"3"1"3"-15,4-2-49 0,4 2-1 0,5-2-1 16,3-1-6-16,0-4-12 0,6 0-11 16,3-1-13-16,2-2-23 0,0-3-64 15,-2-1-73-15,-3 1-178 0</inkml:trace>
  <inkml:trace contextRef="#ctx0" brushRef="#br0" timeOffset="-10872.26">29443 3363 307 0,'7'-1'89'15,"5"1"5"-15,0-1-34 0,6-1-18 16,3 0 1-16,-1-3-2 0,4 3-11 0,1-1-11 15,1-1-5-15,0 0-6 0,-1 2-8 16,-6-2-8-16,0 3-9 0,-5-2-10 16,-1 2-16-16,-4 0 66 0,-2 1-129 15,-3 1-78-15,-2 0-201 0</inkml:trace>
  <inkml:trace contextRef="#ctx0" brushRef="#br0" timeOffset="-10658.74">29430 3528 278 0,'-12'3'82'0,"2"1"8"15,2-1-28-15,5 1-16 0,0-2 3 16,2-1 2-16,4 0-4 0,1 3-4 16,4-3-3-16,2 2-3 0,4-3-4 15,2 0-5-15,5 0-7 0,5-1-6 0,4-1-7 16,3 0-10-16,2-1-13 0,1 2-14 15,2 0-11-15,2 1-14 0,-2 0-81 16,-1 0-91-16,4 0-203 0</inkml:trace>
  <inkml:trace contextRef="#ctx0" brushRef="#br0" timeOffset="-4958.26">30244 3071 230 0,'3'-1'64'16,"1"2"4"-16,0 0-30 0,-1-1 0 16,-1 0 1-16,-2 1-1 0,0-1-3 15,-2 1-1-15,0-1 0 0,-1 0 0 16,1 0-1-16,1 0-1 0,-1 0-3 16,0 1-1-16,1 0-1 0,1 3-1 0,0 2 0 15,2 1 0-15,-1 3-4 0,2 5-1 16,1 4 0-16,0 4-3 0,0 2-2 15,1 1-4-15,-1 3-4 0,0 4-1 16,0-2-2-16,0 3-2 0,0 0-1 16,1 0 0-16,-2-2-1 0,2 0-1 15,-1-4 0-15,-1-3-4 0,2-2-4 16,-2-4-7-16,-2-3-14 0,1 0-14 16,-1-4-12-16,-1-3-13 0,0-4-73 0,-2-5-89 15,0-4-194-15</inkml:trace>
  <inkml:trace contextRef="#ctx0" brushRef="#br0" timeOffset="-4725.45">30545 3350 372 0,'0'7'106'0,"2"-5"7"15,-3 1-48-15,1-2-19 0,0 2 1 16,1-1-1-16,-1-1-13 0,0-1-13 16,0 0-5-16,0 0-4 0,-1-1-2 0,2 1-6 15,-1 0-16-15,0-1-13 16,0 0-14-16,1-2-87 0,1 0-99 0,3-5-228 16</inkml:trace>
  <inkml:trace contextRef="#ctx0" brushRef="#br0" timeOffset="-3953.17">30852 3202 283 0,'1'-1'77'0,"1"0"4"0,-1 0-36 0,1 1-5 16,1-3 0-16,2 0-6 0,0 0-3 15,0-5-1-15,1-1-1 0,2-1 1 16,0-3-3-16,1 0-1 0,2-2-3 16,2-1-2-16,1 5-3 0,2 0-3 15,1 1-4-15,1 3-1 0,3 2-1 16,0 1-1-16,2 3 0 0,2 1-1 15,1 2-1-15,0 0-1 0,-1 4-2 16,-4 2-1-16,-3 3-1 0,-4 1-2 0,-3 5-1 16,-4 0 1-16,-4 2-1 0,-3 0-1 15,-1-1 0-15,-2 1-1 0,-3-2 0 16,-5-4 0-16,-2-1 0 0,-2-2 2 16,-3-1 1-16,-2-2 1 0,-4-3 1 15,1 2 1-15,2-1 1 0,1-1 1 16,5 0-1-16,3 0 0 0,4-1 1 0,4-2 1 15,1-1 1-15,2 0-1 0,2 0 0 16,2 2 0-16,1-2 0 0,2 1 1 16,7 2-1-16,1 0 0 0,4 3 2 15,4 1 0-15,5 1-1 0,-1 3 0 16,0-1-1-16,-3 2-1 0,0 3-2 16,-3-1-1-16,-3 1-1 0,-2 0 0 15,-3 2 0-15,-2 2-1 0,-5 0 1 0,-1 1 0 16,-4 1-1-16,-4 2 2 0,-4-1-1 15,-4 1 1-15,-3-3 1 0,-5-1 0 16,-5-3 1-16,-8-3 0 0,-3-4 0 16,-4-1 1-16,-5-4-1 0,-2-1-2 15,-2-1-4-15,2-2-6 0,3-5-11 16,2 2-15-16,6-5-14 0,5-3-13 16,7-1-83-16,3-4-95 0,8-1-212 15</inkml:trace>
  <inkml:trace contextRef="#ctx0" brushRef="#br0" timeOffset="9147.65">472 5431 372 0,'-3'2'87'0,"3"-4"1"0,3 4-65 0,-2 0-8 16,1 0-2-16,1 1-2 0,0 0-8 16,0-1-1-16,-1 2-2 0,1 0 1 15,1-2 1-15,-2 1 1 0,0-3 4 0,-1 1 4 16,1-1 3-16,-1 0 3 0,0-1 0 15,-1 1 1-15,2-1-2 0,0 1-3 16,3-1-4-16,3 0-3 0,8-1 0 16,1 0-1-16,12-2 1 0,-3-1 2 15,5-2-1-15,7 1 1 0,8-1 0 16,2 2-1-16,7-4-1 0,1 2-1 16,13 2-1-16,-2 1 0 0,2 0 1 15,-4 0-1-15,2 2 1 0,-4 4 0 0,-5 0 1 16,-8 1 1-16,-2 0 0 0,-8 2 0 15,-9 1-2-15,-7-1 2 0,-8-3-4 16,-5 1-1-16,-6 1 0 0,-6-1-1 16,-6 1 1-16,-11 1-1 0,-8-1-2 15,-9-1 2-15,-8 3-1 0,-5-2-1 16,-8 2-2-16,-5-3-2 0,0-1-1 0,1 1 0 16,4 0 0-16,2-3 0 0,2 0 0 15,8-2 2-15,9 1 0 0,8-2 0 16,7 0 0-16,7 0-3 0,5 3-1 15,9-2 1-15,7 5 4 0,6-3 6 16,6 3 3-16,11-1 3 0,6 0 3 16,9-2 2-16,1-1 1 0,7-3-5 15,-2-2-5-15,2 0-2 0,-5-1-1 16,-3 1-1-16,-6 0-1 0,-9 2 0 16,-8 0-2-16,-5 3-2 0,-11 0-1 0,-13 0-2 15,-11 1-2-15,-10 3-2 0,-13 1 2 16,-12 2 0-16,-7 2 5 0,-7 1 0 15,2 0 2-15,0-2 2 0,4-1 2 16,11 0 0-16,10-1-1 0,10-3-10 16,11 0-9-16,12 2-3 0,13 2-3 15,11-2-5-15,16 2 1 0,12-5-90 0,10 1-75 16,12-2-197-16</inkml:trace>
  <inkml:trace contextRef="#ctx0" brushRef="#br0" timeOffset="13277.15">28527 5023 255 0,'-6'2'68'0,"5"0"7"16,0-2-31-16,1 0-5 0,1 0 2 16,-1-2 5-16,0 2-1 0,-1-1-2 15,1 0-3-15,-1 1-2 0,0-1-4 16,-2 1-6-16,-1 0-7 0,-1 0-5 0,-2 1-4 16,0 0-2-16,-4 2-4 0,-1 1-2 15,-3 4-1-15,0 3 0 0,-1 1-1 16,-1 4-1-16,3 2-2 0,1 0 0 15,4 5-2-15,5-2 1 0,5-1 0 16,5-3 0-16,6-3 0 0,6-1 1 16,2-4 0-16,3-4-3 0,5-2-6 15,1-2-13-15,1 0-6 0,2-1-8 16,0-1-14-16,0-1-20 0,-1 0-48 16,-2-1-67-16,0-3-143 0</inkml:trace>
  <inkml:trace contextRef="#ctx0" brushRef="#br0" timeOffset="13693.22">28961 5051 298 0,'-3'-3'79'16,"2"2"5"-16,-2 7-23 0,-1 1-21 15,-2 3-6-15,0 6-5 0,-2 3-2 0,-1 6-3 16,0 1-3-16,2-1-6 0,-1 1-5 16,2 0-5-16,0-2-2 0,4-2-2 15,2-3-1-15,0 1-7 0,3 0 0 16,-1-2-2-16,3 0-1 0,-1-5-1 15,0-2 0-15,1-3-1 0,-2-3 6 16,-1-4 0-16,1-1 3 0,-2-5 2 16,1-2 2-16,-1-5 0 0,-2-2 4 0,1-5 3 15,-2-5 2-15,-2-4 1 0,0-2 0 16,1-3 4-16,-1-4 3 0,1-4 0 16,2 4-1-16,1 4 5 0,3 3-2 15,2 7 0-15,-1 3-3 0,3 9-3 16,1 5-1-16,2 4-3 0,1 0-6 15,0 3 1-15,2 1-2 0,4 3-1 16,1-1 0-16,0 3-1 0,-1 1 0 16,1 1-1-16,-2 2 0 0,-2-1-2 0,-6 2-5 15,-6 0-3-15,-3 2-4 0,-7 0-6 16,-7-2-3-16,-3 0-8 0,-5-1-4 16,-5 0-4-16,0-1-8 0,-3-2 3 15,5-1-65-15,3-3-69 0,1-3-160 16</inkml:trace>
  <inkml:trace contextRef="#ctx0" brushRef="#br0" timeOffset="13900.04">29204 5048 354 0,'-1'-1'99'0,"2"0"4"0,-1-1-47 15,0 0 0-15,0 1-2 0,0-1-9 16,2 0-10-16,4-1-5 0,3 0-4 15,3 0-4-15,7 0-8 0,3-1-4 0,5 1-2 16,4-2-2-16,3 1-1 0,-1 1-2 16,1-2-5-16,1 2-9 0,-2 1-13 15,-4-1-9-15,-2 1-9 0,-4 4-10 16,-3-2-21-16,-5 0-57 0,-5 0-70 16,-5 2-159-16</inkml:trace>
  <inkml:trace contextRef="#ctx0" brushRef="#br0" timeOffset="14062.76">29419 5042 282 0,'-12'9'81'0,"4"-1"5"16,2 3-31-16,3 3-8 0,3 1 1 15,3 2-2-15,3 5-6 0,0-1-7 16,2-1-5-16,1 1-5 0,1-5-7 16,-1-2-6-16,-1 1-14 0,-1-4-13 15,-3 1-11-15,-2 0-24 0,-2 0-62 0,-3 1-84 16,-1 0-184-16</inkml:trace>
  <inkml:trace contextRef="#ctx0" brushRef="#br0" timeOffset="14220.33">29213 5481 320 0,'8'3'83'0,"7"0"6"15,4-2-49-15,7-1 3 0,5-2 0 0,8-1-8 16,2-2-10-16,6-2-7 0,2 0-16 15,2-3-17-15,-2-1-40 0,-1-3-48 16,-5-2-75-16,1-1-169 0</inkml:trace>
  <inkml:trace contextRef="#ctx0" brushRef="#br0" timeOffset="14397.94">29947 5144 341 0,'2'10'86'16,"6"-5"7"-16,5 1-60 0,2-2-1 16,7-1 1-16,3-1-5 0,4 1-7 15,0-4-9-15,0-2-12 0,-2 1-11 16,-1-1-15-16,-4 1-72 0,-3-1-78 16,-7 0-192-16</inkml:trace>
  <inkml:trace contextRef="#ctx0" brushRef="#br0" timeOffset="14596.24">29826 5413 310 0,'12'6'84'0,"8"-3"5"16,6-1-53-16,5-1 0 0,4-1 0 0,3-3-5 15,3-4-12-15,0 1-15 0,-1-3-14 16,-4 1-20-16,-1-1-64 0,-4-3-73 15,-3-3-177-15</inkml:trace>
  <inkml:trace contextRef="#ctx0" brushRef="#br0" timeOffset="14793.44">30665 5028 366 0,'4'3'100'0,"-1"6"9"0,-3 2-54 16,0 6-2-16,-2 8 2 0,-4 4-4 16,-1 2-10-16,-3 1-8 0,1 1-9 0,0 3-6 15,3-3-4-15,0-4-4 0,3 0-9 16,2 2-12-16,1-1-7 0,1-4-19 16,3-2-14-16,3-3-82 0,-1-1-99 15,3-2-216-15</inkml:trace>
  <inkml:trace contextRef="#ctx0" brushRef="#br0" timeOffset="14979.94">30928 5327 336 0,'-7'6'100'15,"0"2"6"-15,4-3-2 0,1 1-67 16,-1-3-1-16,4-2-1 0,2-2-5 15,1 1-12-15,2-6-17 0,0-1-21 16,1-4 94-16,3-2-190 0,4-2-108 0,-1 1-293 16</inkml:trace>
  <inkml:trace contextRef="#ctx0" brushRef="#br0" timeOffset="15348.76">31132 5024 341 0,'-5'-3'93'0,"5"1"7"16,5-3-52-16,2 2 0 0,5 0 2 16,3 1-5-16,3-2-8 0,0 4-8 15,1 0-3-15,2-1-4 0,4 2-5 16,0-1-5-16,4 3-3 0,3-1-2 15,6 0-2-15,-1 1-3 0,5 2-1 16,-2 0 0-16,1 1-1 0,-3 1 1 0,-3 2-2 16,-5 1 1-16,-4 0-1 0,-6 2 0 15,-6 1 0-15,-5 1 0 0,-6 2 1 16,-6 1 0-16,-6 1 1 0,-6 0 2 16,-4 4 1-16,-6 1 2 0,-4 3 0 15,-3 2 0-15,1 0-1 0,0 4-1 16,1 1-3-16,4-1-1 0,4 0-4 15,5-3-7-15,2 3-7 0,6-5-11 0,3 0-14 16,4-3 89-16,2 1-177 16,3-7-102-16,2-1-269 0</inkml:trace>
  <inkml:trace contextRef="#ctx0" brushRef="#br0" timeOffset="56889.92">28985 6870 311 0,'-10'7'81'16,"1"-3"6"-16,0 0-46 0,2-3-8 15,-2 3 1-15,-1-4 0 0,-1 0-5 16,1-1-4-16,-1 0-2 0,0-1-1 16,-1 1 1-16,-1-2 0 0,-2 0-2 15,-1 4-1-15,-3-1-3 0,-1 2-1 16,0 5-3-16,1 1-3 0,-1 4-2 16,1 2-2-16,3 1-1 0,3 4-1 15,3 2-1-15,3 1-1 0,4 3 0 16,5 1-1-16,5 0 1 0,1 1-1 0,6-3 1 15,3-1-2-15,4-3-2 0,2-5-3 16,3-5-11-16,4-5-8 0,3-1-7 16,0-4-7-16,-2-5-5 0,1-5-5 15,0-4-8-15,0-2-4 0,-3-7 3 16,-1-3 2-16,-4 0 7 0,-2 0 13 16,-4-2 13-16,-5 4 22 0,-3 0 21 15,-4 2 9-15,-1 4 13 0,-3 0 6 0,1 4 2 16,-3 1-1-16,1 4-4 0,0 2-5 15,-1 6 0-15,0 5-3 0,1 2-2 16,0 4-2-16,1 5-3 0,0 1-1 16,1 5-3-16,-1 3-3 0,1 3-4 15,-1 3-6-15,-1 0-5 0,0-1-1 16,1 0-11-16,1 0 0 0,-2-4-4 0,1-4-2 16,-1-5-1-16,1-3-1 0,-1-4-4 15,1 0 4-15,-1-6-3 0,0-1 1 16,-1-2 5-16,-1-1 3 0,0-5 0 15,-2-4 3-15,1-3 4 0,-1-5 3 16,0-6 4-16,-2-4-1 0,1-7 0 16,1 1 4-16,-1-4 5 0,2 2 0 15,2 3-1-15,3 3 0 0,1 5 2 16,1 5-1-16,2 2-1 0,0 9-6 0,1 4-1 16,-1 2 0-16,0 5-1 0,2 4-3 15,2 2-2-15,0 1-1 0,2 2-1 16,1-1-1-16,0 2-2 0,-1-1-3 15,-2-4-5-15,-4 2-4 0,-1 1-5 16,-5-2-2-16,-6-1-3 0,-4 0-3 16,-7 0-9-16,-3-1-6 0,-2 0-8 15,-1-2-5-15,-1-1-17 0,1-2-60 0,3-2-79 16,5-1-163-16</inkml:trace>
  <inkml:trace contextRef="#ctx0" brushRef="#br0" timeOffset="57275.01">29453 6935 280 0,'5'3'95'0,"3"1"8"0,0-3 4 16,7-2-42-16,3 1 0 0,5-3-3 16,4 0-6-16,2-1-10 0,2-2-7 15,0 2-9-15,-1 0-11 0,0-2-8 16,-3 3-10-16,-2-2-14 0,-2 0-20 15,-2 2-15-15,-3-1-13 0,-4 1-9 16,-4-1-69-16,-2 0-84 0,-6 2-169 16</inkml:trace>
  <inkml:trace contextRef="#ctx0" brushRef="#br0" timeOffset="57353.8">29730 6945 340 0,'-2'2'96'0,"0"1"8"0,1 3-35 15,2-2-10-15,1 3 4 0,0 0-2 0,1 6-7 16,0 1-9-16,0 2-8 0,0 2-10 16,-1 3-9-16,-2 2-8 0,-1-2-6 15,-2 1-8-15,-2-3-7 0,-1 1-13 16,0-4-11-16,0-2-12 0,-2 1-15 16,1-3 11-16,-1 0-85 0,-4-1-82 15,-1-3-181-15</inkml:trace>
  <inkml:trace contextRef="#ctx0" brushRef="#br0" timeOffset="57472">29542 7271 363 0,'-1'1'105'0,"2"-1"8"0,0 2-23 15,3-1-33-15,1 3-4 0,2-1-2 16,2 1-4-16,4-2-5 0,3 1-5 16,3-2-7-16,2-1-5 0,-1-1-9 15,2-3-12-15,2-2-9 0,2 0-29 16,0-2-21-16,0-1-95 0,4-1-114 15,5-2-261-15</inkml:trace>
  <inkml:trace contextRef="#ctx0" brushRef="#br0" timeOffset="57655.89">30172 7064 382 0,'-1'0'107'0,"3"0"9"0,4 0-40 16,4-1-32-16,4-1-1 0,4 0 0 16,2-3-9-16,3 3-13 0,1-2-8 15,3 0-5-15,1-1-13 0,0 1-18 16,0-3-16-16,-3 4 106 0,-2-2-195 16,-1 3-109-16,-3 3-285 0</inkml:trace>
  <inkml:trace contextRef="#ctx0" brushRef="#br0" timeOffset="57836.93">30210 7220 341 0,'7'1'94'0,"5"-2"4"0,4 0-47 15,4 1-11-15,6-1-4 0,4-3-6 0,4 0-15 16,2 0-14-16,2-1-15 0,1-2-16 15,1-4-73-15,-2-3-80 0,-2-1-193 16</inkml:trace>
  <inkml:trace contextRef="#ctx0" brushRef="#br0" timeOffset="58222.71">30966 6878 382 0,'0'-5'119'0,"2"0"9"16,2 1-27-16,2-2-42 0,2 1-1 15,2 3-2-15,3-2-8 0,3 2-16 16,3 2-7-16,1 0-4 0,0 3-2 0,2 1-5 16,-1-1-5-16,-2 1-4 0,-1 3-2 15,-4-2-3-15,-2 3-1 0,-2 0-3 16,-2 2-3-16,-4 1-2 0,-2 3-3 15,-3-1 1-15,-4 1-1 0,-4 2 1 16,-4-1 2-16,-4 4 3 0,-5-2 3 16,-2 2 2-16,1 2 2 0,0 0 0 15,1 0 1-15,3 0 0 0,1-2 1 16,6 0-1-16,2-5-2 0,3-1 0 16,2-3-1-16,5-2 0 0,3 0 1 0,5-2-1 15,4-1-1-15,7-2-3 0,5 1-5 16,3-3-10-16,5-1-12 0,2-3-12 15,2-1-10-15,0 1-12 0,-1-2-16 16,-1 2-50-16,-1-1-70 0,2-1-150 16</inkml:trace>
  <inkml:trace contextRef="#ctx0" brushRef="#br0" timeOffset="58457.24">31447 7079 376 0,'0'7'107'16,"1"1"7"-16,0-3-53 0,0-2-9 0,1-1 1 16,0-1-6-16,3-1-12 0,0-1-12 15,1-5-6-15,0 3-6 0,1-5-14 16,-1 2-19-16,1-4-18 0,-1-1-26 15,0-1-65-15,0 1-90 0,3-1-192 16</inkml:trace>
  <inkml:trace contextRef="#ctx0" brushRef="#br0" timeOffset="58823.33">31781 6971 307 0,'-6'2'87'15,"-3"-1"6"-15,2 2-41 0,-3-2-10 16,1 2 1-16,-1 1-6 0,2 2-9 0,0 3-7 16,2 1-5-16,1 2-3 0,2 4-2 15,2 2-2-15,2 1-2 0,4 1 0 16,1-1 0-16,6-3 1 0,2 2 0 16,3-6 1-16,3 0 0 0,2-6 3 15,3 1 1-15,4-2 1 0,-1 0 3 16,2-2 2-16,-2-2 2 0,2-2 3 15,-1-1-1-15,-1-3-1 0,-4-3 0 16,-1-1 0-16,-4-5-1 0,-5-7-3 16,-4-2-3-16,-8-3-2 0,-7-2-2 0,-7 0-3 15,-6-1-2-15,-6 0-4 0,-7 4-2 16,-4 7 0-16,-3 3-3 0,-4 0-3 16,0 2-6-16,2 4-10 0,3 6-17 15,5 0-20-15,4 1-7 0,6 2-92 16,5 3-103-16,7 5-230 0</inkml:trace>
  <inkml:trace contextRef="#ctx0" brushRef="#br0" timeOffset="60558.53">32882 6937 324 0,'14'2'86'0,"1"0"5"16,-3-2-47-16,-2 0-2 0,-1-3 2 15,-1-1 0-15,-2-3-4 0,1 0-4 16,-2-3-3-16,-1-1-2 0,-2-4-4 15,-1-3-6-15,-4-2-8 0,-1-3-3 16,-1-3-2-16,-1-1 0 0,0-5-2 16,-1-1-1-16,2-5 1 0,0-2-1 15,1 0 2-15,-2-1-1 0,1-2-1 16,-2 3 1-16,1-4-1 0,-2 2 0 16,-2 0 1-16,2-3-2 0,-2-1 0 0,-1-6-1 15,0 1-1-15,-1 0 0 0,0 0-1 16,0-3-1-16,0-4 1 0,0-1-1 15,1 0 0-15,0-6 1 0,-3-6-1 16,0-1-1-16,0-4 1 0,1 0-2 16,0-1 1-16,-6-6-8 0,-1 6 16 15,3-1-11-15,1-4 0 0,-1 0 2 0,-1 0 1 16,1-3 0-16,7 2 7 0,0-3-13 16,0 0 10-16,-3 4 0 0,4-2-1 15,1-2 0-15,0 4 2 0,-2-1-2 16,0 0 0-16,1 4 1 0,3-3 0 15,0-3 0-15,0 7 0 0,0 0 0 16,1 1-1-16,2 5-1 0,-1 1 0 16,2-4-2-16,-2 7 1 0,2 3-1 15,-1 3 0-15,2 4 0 0,2 1-2 0,0 4 0 16,1 7 0-16,-1 5-1 16,-1 3-2-16,2 2 1 0,-1 1 0 0,1-2 0 15,1 3 0-15,1 6-2 0,-1-1 1 16,1 0-1-16,-1 4-2 0,0 2-1 15,-2 6-1-15,0 4 2 0,-1 0 0 16,0 2 0-16,-3 4 3 0,1 1 1 0,-2 0 3 16,2 0 1-16,-1-2 2 0,0 3 2 15,0-1 3-15,1 0 0 0,1-1 1 16,-1 0-1-16,1 2 0 0,0-2-1 16,-2 1 0-16,3-1-2 0,-2 1-1 15,1 0 1-15,1 1-1 0,-1-1 0 16,0 2 0-16,0-3 1 0,0 1-1 15,1-1 1-15,-1-1-1 0,0 1 0 16,-2-2 0-16,2 1-1 0,-1 1 0 16,0-1-1-16,-1-1 0 0,-2 2-2 0,1-1 1 15,1-2 0-15,-2-1 0 0,0-1-1 16,0-1 2-16,1 1-1 0,1-3 1 16,-1 4 0-16,1 0-1 0,2 2 0 15,0 0 1-15,1-1-2 0,0 4 2 16,-1-4 0-16,3 6 0 0,-2 0 1 15,0-5 2-15,0 4 1 0,0 2 0 16,0-4 0-16,-1 7 0 0,1-7-1 0,0 2-1 16,0 4-3-16,0 1-1 0,0 1-3 15,0 1-1-15,-2 6 0 0,-3 1 0 16,0 3 0-16,-5 3 2 0,-2 4 0 16,-2 4-1-16,-3-3-3 0,2-1-5 15,1-1-1-15,-1 0-2 0,3 0 0 16,3-4 1-16,0-3 3 0,1 1 5 15,2 0 5-15,-1-1 1 0,1-2 0 0,2-3 1 16,0-2 0-16,2-2 2 16,2-1 4-16,0-4 2 0,1-3 1 0,2-3-1 15,1-5-1-15,2-2 0 0,1-1-2 16,3-5-4-16,2-2-2 0,1-1-1 16,4-5 0-16,0 0 1 0,2-3 2 15,1-1-1-15,1 4 0 0,-1 4 0 16,0 3 1-16,0 6 2 0,-2 6 1 15,1 3 0-15,-2 6 2 0,-3-2 1 0,-3 4 2 16,-4-1-1-16,-1 4-1 16,-5 1-1-16,-1 0-1 0,0 5-1 0,-2 3-1 15,0 3 0-15,2 6 0 0,2 4-2 16,4 2 0-16,4 7-1 0,3-5 0 16,4 2-1-16,9-1-1 0,7-2-8 0,5-1-11 15,2-1-12-15,5-3-5 16,3 1-94-16,7-2-99 0,-3-4-228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5:45:36.1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18085 1136 248 0,'-3'6'68'15,"0"-3"6"-15,2-3-31 0,2 1-2 16,-1-1-2-16,1 1 0 0,2-3 1 16,0-1-1-16,0 3-1 0,2 0-2 15,-1-1-2-15,1 2-2 0,3-5-4 16,0 5-4-16,3-2-4 0,2 0-3 15,1 1-1-15,4-1-1 0,1-3-2 0,2 2-1 16,3-4-3-16,1 2-2 0,0-2-1 16,-1-3-3-16,5 1-5 0,-1-1-14 15,-3-2-16-15,-3-1-15 0,0 0 8 16,0-3-95-16,-3-6-97 0,-8 1-209 16</inkml:trace>
  <inkml:trace contextRef="#ctx0" brushRef="#br0" timeOffset="241.5">18871 511 355 0,'3'0'92'0,"-1"3"7"15,-3 4-51-15,0 3-6 0,1 4 3 16,-1 5-1-16,1 2-7 0,-2 5-8 16,1 0-7-16,1 4-5 0,1 3-6 15,-1 2-7-15,2-4-11 0,-2 4-10 16,2-4-15-16,-1 5-9 0,1-13-17 16,-1 1-64-16,0-1-78 0,0-3-168 15</inkml:trace>
  <inkml:trace contextRef="#ctx0" brushRef="#br0" timeOffset="622.14">18830 527 427 0,'-5'-11'119'0,"4"3"9"0,5 1-64 15,1 0-6-15,4-2-1 0,4 2-1 0,8-3-9 16,7-2-13-16,7 5-8 0,-1 0-6 15,0 2-4-15,4 4-4 0,-2 3-9 16,-5 3-5-16,-6 3-6 0,-8 2-5 16,1-1-3-16,-3 3-2 0,-4 0-4 15,-6-1 0-15,-2 2 2 0,-5 0 3 16,-2-4 3-16,-6 2 4 0,-7-1 3 16,-3-1 4-16,-1-2 2 0,-2-1 2 0,-4-6 2 15,2 0 1-15,-2-1 2 0,5-4 1 16,4 2 2-16,-1 1 0 0,6-2 0 15,4 1-2-15,4 4-1 0,6 4 0 16,8 1-1-16,5 4-1 0,3 2 0 16,2 8-1-16,0 1 1 0,-1-3 0 15,3 0-1-15,-1 4-7 0,-2 2-10 16,-1 0-10-16,0-6-14 0,3 0-12 16,0 4-11-16,-3 0-7 0,-2-9-68 0,0-6-75 15,4-6-171-15</inkml:trace>
  <inkml:trace contextRef="#ctx0" brushRef="#br0" timeOffset="1370.09">19413 735 300 0,'-5'7'81'0,"3"1"4"16,4 3-44-16,4 0-3 0,2-7 2 15,3-4 1-15,7-8-9 0,4-2-5 16,3-1-5-16,-1 0-3 0,-2 0-4 15,-1-3-6-15,0-3-2 0,-7 6 1 16,-3 0 1-16,-4-3 3 0,-3 0 2 16,-1-2 1-16,-2 0 0 0,-3 2 0 15,-1-3-1-15,-3-2-1 0,-2 2-2 16,-4 1-1-16,-2 7 1 0,-6 4 0 0,0 5-2 16,-5 11 0-16,-5 8-2 15,0 6-2-15,0 3-1 0,0 2-2 0,6-2-2 16,4-1-1-16,6 1-3 0,11-3-1 15,6-1-1-15,11-6 1 0,6-1 0 16,4 1 0-16,9-2 2 0,3-9 2 16,3-4 1-16,-2-6 1 0,-1-4 0 0,-1-1 1 15,1-4-1-15,-6-9 1 0,-4 6-1 16,-3-2 1-16,-1 3 0 0,-6-3 1 16,0 6 1-16,-6-2 0 0,-2 7 0 15,-2-3 1-15,-3 2 0 0,-2 7-1 16,-2 5-1-16,-1-5 1 0,-1 7-1 15,-3-1-1-15,1 0-2 0,-1 10 1 16,0-3-2-16,2 1-2 0,1 1-1 0,2-1-3 16,1 3-1-16,2-2-1 0,0-6 1 15,3-4 2-15,-2-2 1 0,1-2 3 16,1 0 3-16,-1-5 2 0,2-2 2 16,0-3 0-16,1-6 0 0,-1-1-1 15,3-2-1-15,2-4 0 0,3 3-2 16,2-1-1-16,0 3-1 0,2 6 0 15,1 4-1-15,0 6 0 0,-3 5 0 16,-2 4-1-16,-3 0 0 0,-2 5-2 16,-1 1-1-16,-4 3-4 0,1-2-2 0,-3-1-2 15,2 1-3-15,2 0-2 0,-1-5 2 16,3 0 3-16,2-7 3 0,0-1 4 16,1-7 3-16,0-1 4 0,1-10 4 15,-1 3 2-15,0-2 0 0,0 1 2 16,1-6 0-16,-1 0 0 0,1 3 1 15,1 4-1-15,-1 0 0 0,1 0 1 16,-2 2-2-16,-1 8-1 0,0 3-1 0,-3 3 0 16,0 8-1-16,-3 1-2 0,0 4 0 15,-2 2-1-15,0 1-2 0,0 3-5 16,1 1 7-16,3-6-40 0,2 7-2 16,0-2-86-16,5-4-3 0,4-5-78 15,5-4-144-15</inkml:trace>
  <inkml:trace contextRef="#ctx0" brushRef="#br0" timeOffset="2197.98">20407 709 257 0,'2'3'71'0,"1"-3"6"0,4 2-41 0,10 1-2 15,3 0 1-15,4-3-1 0,3-5-5 16,-1 2-9-16,2 3-4 0,-1-5-1 16,-3-2 0-16,-2-1-2 0,-2 1-2 15,-4-3-1-15,0-1 2 0,-4-1 0 16,-2 2 3-16,-4-1 2 0,-1 0 4 16,-5 1 4-16,-5 0 2 0,-2-2-2 15,-4 1-1-15,-4 2-3 0,-1 2-2 16,-6 3-4-16,0 1-4 0,-3 7-1 0,1 4-1 15,-6 3 1-15,2 4-2 0,-1-1-1 16,3 2-3-16,1 4-1 0,4-4-1 16,3-1-1-16,10 4-2 0,1-1 0 15,7 2-1-15,4-1-1 0,5 0 0 16,1 0 1-16,9 0-1 0,0-6 1 16,2 0 1-16,3-5 1 0,2-2 0 15,-1-4 0-15,0-1 1 0,-3-5-1 16,0-4 1-16,-1 1-1 0,-4-4 0 0,1-6 0 15,-3 5 0-15,-2-5 1 0,-1 1-1 16,-1 2 0-16,-4 5 0 0,-2-2 0 16,-2 8-2-16,0-5-3 0,-3 11-1 15,-3 5 1-15,1 2 0 0,-2-3 0 16,1 5 0-16,-2 1 1 0,0 0 1 16,1-3-1-16,1-2-4 0,1-3-4 0,2-1-2 15,1 1 1-15,3-4 1 0,1-2 1 16,2-4 1-16,2 1 5 0,3-3 3 15,1-8 2-15,4-1 0 0,0 2-1 16,1-1 1-16,-1 3 1 0,4-6-1 16,-1 4 1-16,1 11-1 0,-4-3 0 15,0 0-1-15,-2 4-1 0,-3 3 0 16,-3 4 0-16,-4 2 0 0,-3-5 0 16,-2 5 1-16,-2 0 1 0,1-2 0 0,0 0 1 15,0-5-1-15,1 0-1 0,0 5 0 16,2-5 1-16,2 0 0 0,3 2 1 15,3-8 1-15,1 6 4 0,3 0 0 16,3 1 2-16,1-6-1 0,1-1 0 16,-3 0 1-16,1 1-1 0,-2 2-3 15,-1 2 1-15,1-4-1 0,-3 9 0 0,-1 0 0 16,-1 6 2-16,-3 3-1 0,0 2 1 16,-3 2-1-16,1 0 1 0,-2 1-2 15,1 2-5-15,3-5-5 0,-1-1-2 16,4-4-2-16,2-3-4 0,4-3-8 15,1-4-7-15,4-2-1 0,1-3-6 16,1-5-10-16,3-12-7 0,4 1-8 16,0-7-5-16,4-1-37 0,1-3-56 0,1-3-115 15</inkml:trace>
  <inkml:trace contextRef="#ctx0" brushRef="#br0" timeOffset="2555.69">21690 403 349 0,'9'-36'115'0,"-3"14"11"15,-5 1-37-15,-5-1-11 0,-2 11-7 16,-5 3-3-16,-2 4-7 0,0 11-17 15,-3-4-7-15,2 6-4 0,0 6-2 16,0 3-5-16,3 2-5 0,1 1-7 16,1 0-5-16,2 7-3 0,5 2-3 15,1-1-2-15,4 3-4 0,2 3-3 0,-1-2-1 16,2-1-4-16,-2-3-3 0,-2-5-4 16,-1-9-4-16,-1 7-2 0,-2-3 1 15,0-2 0-15,-1-6 4 0,0 0 2 16,1-2 6-16,1-1 5 0,0-14 3 15,2 0 0-15,1-6 1 0,4-4 1 16,-1 0 0-16,3-4-1 0,0 4 1 0,0 4 0 16,2 0 2-16,2 4 0 15,-1 7 1-15,1 2-1 0,1 9 0 0,1-3 0 16,0 2 0-16,-1 0 0 0,-1-1-1 16,-1-4 0-16,-1 8 0 0,0-9 0 15,-4 5-3-15,1 2-4 0,-2 0-8 16,-2 1-13-16,-1 2-6 0,-4-8-6 15,-4 5-5-15,-3-5-7 0,-3-2-12 16,-2-2 7-16,-2-1-54 0,-4-4-67 16,2-7-161-16</inkml:trace>
  <inkml:trace contextRef="#ctx0" brushRef="#br0" timeOffset="3266.87">22017 678 330 0,'12'9'92'16,"-3"-2"6"-16,-5-5-40 0,-2 2-5 16,-1-9 5-16,-1 2 1 0,0-1-6 15,-1-1-9-15,1-3-5 0,1 6-6 16,0-9-8-16,2 4-10 0,-1 1-6 16,2-2-3-16,2-1-2 0,1 0-1 15,2-2-1-15,1 3 0 0,-1-4-1 16,-2 2 2-16,1-3-1 0,-1 3 1 15,-3-1-1-15,-1 1 0 0,-2 3 1 0,-1 4 0 16,-2-5-2-16,-4 8 1 0,-4-3 0 16,-4 2 0-16,-5 4-1 0,-4 1-1 15,-4 4 1-15,-4 4 0 0,1 0-1 16,5 4-1-16,2-1-1 0,7-2-2 16,4-1-1-16,7-4 0 0,7 1 0 15,6-3 1-15,5 3 1 0,5 3 1 16,3-2 3-16,4 0 0 0,4-1-1 0,2-1-2 15,0-1-2-15,-2 2-2 0,2-5-2 16,-3 8-2-16,-1-2 0 0,-3 4-2 16,-2 2-2-16,-4 0 0 0,-2-2-1 15,-5 1 0-15,-3-3-9 0,-3 0-2 16,-3-4 3-16,-1-1 4 0,0-2 4 16,-3-2 5-16,1-2 8 0,-1-1 15 15,-1-8 5-15,3 0 0 0,0 1 2 16,2-6 0-16,2-4-4 0,3-4-2 0,5-4-5 15,4 7-2-15,5-4 0 0,4-2-3 16,5 3 0-16,2 4-2 0,4 4-2 16,1 4 0-16,-2 1 1 0,-1 2 1 15,-4 3 0-15,-1 3 0 0,-6 0 1 16,-3 3 1-16,-6-3 1 0,-4 2 0 16,-4-1-1-16,-1 2 0 0,-7-2 3 15,-6-1 0-15,-4-3 1 0,-2 2 0 16,-2 0-1-16,1 0 1 0,-1 0-1 0,2 1-4 15,6 1-3-15,4 2-1 0,3 6 0 16,4 4 0-16,3-1 1 0,2 0 0 16,0 6 2-16,2 3 0 0,-2 3 0 15,-1-3 0-15,-3-2-3 0,-3 4-2 16,-3 2-3-16,-4-6-3 0,-5 0-2 0,-5-5-4 16,-6-2-10-16,-4-2-9 0,-6-4-11 15,-2-8-11-15,-1-6-79 0,1-5-91 16,3-7-206-16</inkml:trace>
  <inkml:trace contextRef="#ctx0" brushRef="#br0" timeOffset="4135.45">23731 548 308 0,'-7'-6'81'0,"-3"0"4"0,-1 2-54 16,-1 7 0-16,-1 3 2 0,-3 3-4 15,0 5-10-15,0 2-7 0,0 1-4 16,4 1-4-16,3 2 0 0,5-5-2 16,7 0 2-16,5-2 2 0,5-3 3 15,5 2 3-15,2-6 3 0,2-11 3 0,2 8 2 16,-1-3 0-16,0 0 0 0,0-4-3 16,-1-6 0-16,-4 5-3 0,-3 0 1 15,-3-5-4-15,-4-3 0 0,-6-2-3 16,-5 5-1-16,-7-3-3 0,-4-2-2 15,-6 3-4-15,-4-2-1 0,-2 1-3 16,-1 3-1-16,4-3 0 0,5 7 1 0,2 0-3 16,7 2-4-16,4 3 0 0,6 2 2 15,7 2 0-15,5 3 1 0,5-1 1 16,5 2 3-16,6-1 6 0,4 1 0 16,3 1 0-16,6 0 0 0,1 4 0 15,3-1 0-15,1 4 1 0,-5 4-1 16,-3-1 0-16,-5-2 1 0,-10-3-1 15,-6 1-1-15,-7-6 0 0,-6-2-1 16,-2-6 2-16,-4 0 4 0,-1 0 2 16,-1 0 2-16,-3-8 3 0,2 2 4 0,-2-2 4 15,1-3 1-15,0-2-3 0,2-5-2 16,3-3-1-16,2 3 0 0,3-2-1 16,1-3-2-16,6 1-3 0,2 8 0 15,5 1 0-15,2 1-1 0,0 4-1 16,2 1-2-16,0 7-1 0,-1 3 1 15,-3-2-1-15,0 3 0 0,-3 7 0 16,-1 2-1-16,-4 6 0 0,-3-1 0 0,-1 3 0 16,-2-1-1-16,-1 6 1 0,-1-5-1 15,0-2-2-15,3-4-3 0,-2-3-6 16,2-3-16-16,1 2-11 0,2-8-13 16,3-3-2-16,1 0-90 0,2 0-92 15,1-4-208-15</inkml:trace>
  <inkml:trace contextRef="#ctx0" brushRef="#br0" timeOffset="4282.88">24440 378 365 0,'-6'-3'93'16,"2"7"6"-16,4-6-57 0,3-1-12 15,3 1-3-15,4-2-3 0,2-6-13 16,2 3-22-16,5-8 40 0,2 1-132 15,2 1-87-15,0 0-226 0</inkml:trace>
  <inkml:trace contextRef="#ctx0" brushRef="#br0" timeOffset="4699.14">24964 443 366 0,'-2'5'107'0,"-5"-1"10"16,-3-1-55-16,-3-4-2 0,-4 5 8 15,-5 0-6-15,-5 3-14 0,-1-3-14 0,-6-2-10 16,-1 1-6-16,3 5-4 0,3-2-9 16,4-5-6-16,7-3-6 0,5 4-3 15,8 3 0-15,6 2 0 0,6-4 0 16,5 5 1-16,3-1 4 0,2 1 3 16,0-2 2-16,2-3 0 0,0-2-1 15,-3 4 1-15,-2-6 0 0,-1 1 1 16,-2-4 3-16,-1 0 2 0,-2 3 2 0,-3-1 0 15,0-4 1-15,-4 2-2 0,0 1 0 16,-3 3-1-16,-3 7-1 0,1 3-1 16,-1 2-1-16,-1 4 1 0,1 5 0 15,0 3 0-15,3 5-2 0,2 3-1 16,2-1-1-16,4 6 0 0,-1-1 0 16,3 3-3-16,1-4-2 0,-2-1-5 15,0-9-5-15,-4 1-5 0,-2-9-7 0,-5 3-4 16,-4-4-1-16,-4-2 0 0,-5-1-2 15,-5-3-3-15,-4-4-7 0,-2-4 172 16,2-7-240-16,-5-3-102 0,4-4-301 16</inkml:trace>
  <inkml:trace contextRef="#ctx0" brushRef="#br0" timeOffset="4876.55">25088 468 357 0,'21'16'96'16,"-5"7"5"-16,-4 1-52 0,-2 2-3 16,-5-2 3-16,0 0-5 0,-3 2-12 15,0-6-8-15,-1-6-5 0,3-1-6 16,-2-2-7-16,1-2-12 0,0-4-12 0,1-5-12 16,1 0-12-16,1 3-78 0,-2-5-89 15,-1 7-202-15</inkml:trace>
  <inkml:trace contextRef="#ctx0" brushRef="#br0" timeOffset="5026.18">25151 383 262 0,'1'3'60'0,"0"-6"0"16,3 0-46-16,0 4-12 0,3 3-5 15,2-2-6-15,0-1-14 0,3 0-37 16,2 6-43-16,1 1-97 0</inkml:trace>
  <inkml:trace contextRef="#ctx0" brushRef="#br0" timeOffset="5794.35">25315 685 257 0,'2'12'76'0,"1"-5"7"0,1-2-28 0,3-3-5 16,1-3 0-16,3-5-4 0,1-6-7 0,3 0-6 15,1 0-4-15,1-7-5 0,-1 1-6 16,-1 7-2-16,-3 0-3 0,-3 3-2 15,-2 3-2-15,-3 1-7 0,-1 4-1 16,-2 2-1-16,-1 5 1 0,0 7 0 16,-1-3 0-16,2 6 1 0,2-5 2 15,2 2 0-15,4-2 1 0,4-2-1 0,4-5 1 16,4 1 0-16,2-2 0 0,1 1 1 16,-2-4 0-16,2-1-2 0,-2 0 0 15,0 0-1-15,-1-8-3 0,-1 1-2 16,1 0-7-16,0 0-4 0,0 1-5 15,1-1-6-15,-2 2-4 0,2 4-2 16,1-1 2-16,-1 2 3 0,1-2 5 16,0-3 6-16,0 1 6 0,-2 0 8 0,-5 0 8 15,-1 0 10-15,-4-1 10 0,-3 2 5 16,-6 0-1-16,-7-1 0 0,-6 2-2 16,-3 0-3-16,-4 1-8 0,-3 2-10 15,-4 1-3-15,0 0 0 0,1 0-1 16,5 0 0-16,3 1-3 0,4-1-2 15,3-3-4-15,5 1-1 0,5 0 1 16,6 0-1-16,2 0 1 0,5-1-1 0,1-1 3 16,3 0 3-16,4 1 0 0,4-2 1 15,-3 2 1-15,0-1 0 0,0 0 1 16,-1-1 0-16,-2 2 2 0,-3-5 0 16,-5 3-2-16,-1-1-1 0,-5 3-3 15,-5 1 0-15,-1 1 0 0,-4 3 0 16,0 2 0-16,-4 1 0 0,-1 2 1 15,5 1 0-15,1 4 1 0,3-5-1 0,3 1-1 16,6-1 1-16,7 0 0 0,2 0 1 16,-2-4 1-16,2-5 0 0,1 8 1 15,2-8 2-15,-3 0 2 0,-1 0 0 16,1 1 2-16,1-2 3 0,0-7 3 16,-1-4 4-16,0-1 0 0,3-9 0 15,-1-7 1-15,-1-11 0 0,1 1 1 16,-1-3-4-16,-2-6-4 0,-2 2-2 15,-6 6 1-15,-1 6 0 0,-5 7 0 16,-2 6-4-16,-3 9 0 0,-3 10 1 0,-3 7-2 16,-3 8-3-16,0 4-3 0,-2 6-2 15,1 2 1-15,1 6-2 0,2 5 0 16,3 0-2-16,2-1-1 0,6 1-3 16,2-3-3-16,4 5-5 0,4-8-4 15,4-8-7-15,6 6-6 0,3-2-7 0,6-4-19 16,5-1-12-16,3-7-6 0,2 0-83 15,2-3-97-15,2-8-220 0</inkml:trace>
  <inkml:trace contextRef="#ctx0" brushRef="#br0" timeOffset="7282.85">27278 578 321 0,'-2'9'79'0,"-3"0"5"0,-1 3-58 16,-3-2 3-16,-2 3-1 0,0 2-8 15,0 0-4-15,2-4-5 0,3 1-3 16,4-4-3-16,3 7 2 0,4-1 2 16,5-4 1-16,2 1 0 0,4-11 1 15,2 6 0-15,1 2 2 0,1-10 0 0,3-3 0 16,0-4 0-16,0-2 2 0,0 11 2 15,-1-8 3-15,-1-3 1 0,-2 0-1 16,-5-4 1-16,-3 1-2 0,-3 0-3 16,-7-7-3-16,-5-2-5 0,-4 4-2 15,-7 2-3-15,-3 4-2 0,-6 2 0 16,-3 2 0-16,2 4 1 0,0 2 0 16,2-1-1-16,4 1 0 0,6 2-3 0,4 1-2 15,6-2-1-15,4 4 0 0,5 1 1 16,1-1 0-16,7 3 1 0,1-2 2 15,5-2 2-15,3 0 0 0,2-3 0 16,2 1 0-16,4 3-1 0,0-1 1 16,1 3-1-16,0 2 0 0,0 5 1 15,-1 1-1-15,-5 5 1 0,-3-2-1 16,-2 4 1-16,-4 0-1 0,-1-2 0 0,-4-4-1 16,0 2 0-16,-1-6-3 0,-2 4-1 15,-2-6-1-15,-1-2-2 0,-3 2-3 16,-2 0 0-16,-2-1 2 0,-3-4 4 15,-1-4 2-15,-1-2 6 0,-1-2 4 16,-1 3 5-16,3-10 4 0,0-4-1 16,3 4-2-16,6 0-2 0,2 1-4 15,5-4-2-15,4-3-3 0,3 5-5 16,3 1-3-16,3 0-3 0,1 1-7 0,0 4-8 16,-1-2-5-16,2 1-8 0,2 3-5 15,1 4-4-15,5 1-7 0,2 6-3 16,2-1-5-16,-2 6-6 0,-2 1-13 15,-2 4 4-15,-2-2 13 0,-7 0 24 16,-8-3 23-16,-2 0 26 0,-2-3 24 16,-4-1 31-16,-6 1 14 0,-6-3 5 15,-5 1-5-15,-3-4-4 0,-4-1-8 0,-6 0-7 16,-5-1-6-16,-2-5-7 0,-7 5-9 16,2 1-9-16,-1 2-8 0,1 0-5 15,5 8-5-15,2-1-5 0,7-1-5 16,9-1-4-16,5-2-2 0,3 5-1 15,8-3 0-15,3 0 0 0,5 0 0 16,7 3 1-16,3 1 2 0,5 0 1 16,2-3 0-16,3-3 1 0,-1-8 1 0,-2 2 1 15,-4-9 4-15,-2-1 1 0,-4-2 2 16,-2-3 1-16,-4-4 2 0,-1 0 1 16,1-7 0-16,0 0 0 0,0-5-3 15,0-7 0-15,-2-1-1 16,1-6-2-16,-1 5-1 0,-2 0-1 0,-3 3 1 15,0 5 2-15,-3 10-1 0,-1 5 0 16,-1 10-1-16,-2 4-1 0,-1 5-1 0,-2 7-3 16,-1 8 0-16,0 4-2 0,-2 4 1 15,0 4 0-15,0 1 0 0,1 9 1 16,3 3-2-16,1-3 0 0,1 0-2 16,3 1-1-16,1-3 0 0,4 0 0 15,0-3-2-15,3-1 2 0,2-4 1 16,4-1 1-16,0-4 2 0,4 0 1 15,0-2 0-15,3-8 2 0,2-2 0 16,0-6 1-16,-1-4 0 0,1-5 0 0,1-3 0 16,-2-6-1-16,-4-7 1 0,-3-5-1 15,-3 2-1-15,-4-1 0 0,-9 6-1 16,-3-4 0-16,-10 5 1 0,-6 5 0 16,-6 6 0-16,-5 6 2 0,-1-2-1 15,-1 1 2-15,2 8-1 0,4-1 0 16,5 1-3-16,7-2-2 0,5-5 0 15,6 5 1-15,7-1-1 0,7 5 1 0,7 3 0 16,7 1 0-16,7 2 2 0,6 3-1 16,1 0-1-16,2-3-1 0,-1-4 0 15,-1-5 0-15,-4 6 1 0,-4 0-1 16,-8 3 0-16,-2 0 0 0,-5 1 0 16,-5 1-3-16,-4 1-2 0,-5-2-2 15,-3-5 1-15,-4 0-1 0,-3 0 1 16,0-4 0-16,-4 0 3 0,0-1 3 0,0-5 2 15,0 3 3-15,1-8 2 0,3-3 3 16,1 1 2-16,4-4 2 0,2-3 1 16,3 1 1-16,5-5-1 0,3-4-3 15,3 0-3-15,7-2-3 0,4-3-3 16,4-5-2-16,9 2-4 0,5 4-2 16,7 12-5-16,0-3-3 0,1 3-3 15,-4 6-18-15,1 7-16 0,-5-1-2 16,-6 1-96-16,1-10-104 0,0 7-244 15</inkml:trace>
  <inkml:trace contextRef="#ctx0" brushRef="#br0" timeOffset="10357.4">19321 1195 283 0,'-5'-6'81'0,"3"-4"8"0,2 0-33 15,1 0-6-15,0 1-5 0,1 3-2 16,2-2-4-16,-3 5-2 0,1-2-3 0,-1 4-3 15,0 2-3-15,-1-2-5 0,0 1-6 16,-1 4-5-16,1 3-4 0,0 5-3 16,1 5-3-16,0 0-1 0,3 7 0 15,0 4 1-15,3 1-1 0,2 0 0 16,2 0-5-16,4 1-1 0,1 0-1 16,-1-3-2-16,-2-2-1 0,1-4-1 15,-6-5-3-15,1 0 1 0,-4-6-1 16,-4 1-1-16,-4-4 0 0,-3 2 1 15,-6-5 1-15,-7 1 1 0,-4-4 2 0,-3 1 3 16,-4-6 1-16,-1 2 2 0,2-7 1 16,4-1 2-16,3-1 1 0,2-1 2 15,3-3 3-15,0 3 4 0,4-3 8 16,1 4 5-16,2 3 2 0,5 1 0 16,4-1 0-16,4 3-2 0,5-1-3 15,3 1-7-15,1-2-4 0,3 5-3 0,2-1 0 16,3 3-1-16,4-3-1 0,7 3-2 15,3 1-3-15,1 0-8 0,6-5-15 16,-2 2-12-16,0-4-12 0,-1 0 131 16,-9-3-218-16,-4-2-109 0,0 3-286 15</inkml:trace>
  <inkml:trace contextRef="#ctx0" brushRef="#br0" timeOffset="11653.41">19935 1299 178 0,'0'0'48'0,"0"0"3"0,0-1-14 16,1 2-12-16,-1 0-3 0,3 1-2 15,-2-1-1-15,1 1 0 0,5 1 0 16,1 0-2-16,2 1 1 0,1-2-1 15,1 1 0-15,4-2 1 0,4 0 0 16,-1-2 1-16,-1-1 0 0,2-2 0 0,1 0 0 16,0-2 0-16,-3 1-3 0,-1 0-2 15,-3 0-2-15,-2-1 0 0,-2 3-2 16,-3-3-2-16,-3 2-1 0,-4-2-1 16,-2 1 0-16,-7-2-2 0,-1-3-2 15,-5 4-1-15,-2 0-1 0,-5-1-1 16,-4 2 0-16,0 3 1 0,-5 5-1 15,-1 6 0-15,0-1 0 0,-1 4 0 0,3 7-4 16,5 4-3-16,4 2-4 0,7 1-1 16,5 1 0-16,10 1-2 0,8-3 1 15,5-2 3-15,11-4 3 0,6-6 3 16,8-3 3-16,3-6 3 0,-1-4 5 16,0-3 4-16,0-4 4 0,-5-4 2 15,-4 0 0-15,-5-5 1 0,-3 1-2 16,-3-2-2-16,-3-2 0 0,-2-1-2 0,-5 1 0 15,-3-2 1-15,-2 5 0 0,-1 2 0 16,-2 3 0-16,-1 4-3 0,-1 4-3 16,-1 3-3-16,0 5-1 0,-2 4-2 15,0 4 0-15,0 2-1 0,-1 5-2 16,0 1 1-16,1 0-1 0,1-1-2 16,0-4 0-16,2-3-1 0,1-2 0 15,-1-4 1-15,2-3 1 0,0 0 2 0,0-5 3 16,0 1 4-16,2-2 4 0,0-3 3 15,3-2 1-15,0-3 0 0,5-2 2 16,-1-2-1-16,0-3-3 0,6 0-4 16,1 1-2-16,-1 1-1 0,0 3 0 15,0 2-1-15,1 6-1 0,0 3-1 16,-5 4-1-16,-2 4 1 0,0 3-1 16,0 2 0-16,-2 3-3 0,-2 1-3 15,-1-1-5-15,1-2-10 0,1-2-9 0,2-1-9 16,1-4 58-16,2 0-147 0,5-3-96 15,4-3-246-15</inkml:trace>
  <inkml:trace contextRef="#ctx0" brushRef="#br0" timeOffset="11901.62">21071 1241 313 0,'-23'-3'87'0,"-7"3"5"16,-4 2-47-16,-1 0-2 0,2 3-2 15,1 1-7-15,4 1-9 0,6-1-9 16,8 1-5-16,6-1-5 0,3-1-3 16,4 2-1-16,6-3-2 0,1 4 0 15,3 0 1-15,2 1 2 0,2 4 0 16,1 4-4-16,2-2-3 0,-1 4-6 0,-1-2-6 16,-2 1-3-16,-4 0-20 0,-7 0-2 15,-6-3-6-15,-6 2-27 0,-4-4-19 16,-1-1-49-16,-1 0-97 0</inkml:trace>
  <inkml:trace contextRef="#ctx0" brushRef="#br0" timeOffset="12698.35">21196 1272 278 0,'8'-3'75'15,"-4"3"6"-15,-3 0-15 0,-2 3-40 16,-3-1-2-16,-3 6 1 0,0 2-2 16,-3 5-5-16,-1 1-5 0,1 2-3 15,3-3-3-15,3 1-1 0,2-1-3 0,3-3-1 16,6-4-1-16,1-1 0 16,5-2 0-16,3-1 0 0,0-2 0 0,4-2 1 15,1-1 1-15,1 1 0 0,-2-3 1 16,1 1 2-16,-2-6 2 0,0 0 2 15,-3-1 2-15,-1-5 3 0,1-2 1 16,-3 1-2-16,-3-2 0 0,-2 4-3 16,-3 1-3-16,-4 5-1 0,-4 4-3 0,-3 5-2 15,-3 2 0-15,0 3-1 16,-1 3 0-16,0 1 0 0,3 0-1 0,2 0-1 16,0 0-1-16,4 1-1 0,6-4 1 15,1-2 0-15,6-1 1 0,5-4 1 16,6 1 1-16,5-4 2 0,5-7-1 15,1 0 1-15,-1 0-1 0,1 0 0 16,-2 2-1-16,-3-3 0 0,-3 5-1 0,-5 4 0 16,-1 5 0-16,-2 0-1 0,-5 3-1 15,-2 0-1-15,-5 2-2 0,-2 0-1 16,-3 2-3-16,-4 0 0 0,0-3 1 16,-2 0 1-16,-2 1 0 0,1-2 3 15,-2-2 2-15,2 0 3 0,1-7 2 16,-1 0 2-16,4-3 3 0,-1-3 1 15,3-2 1-15,1-4 1 0,0 0-1 16,2 0-1-16,3-2-2 0,0 1-3 0,3 1-3 16,3 1-1-16,0 4-1 15,3-2 0-15,1 5-1 0,-1 4 2 0,2-1 0 16,0 2 0-16,1 2 1 0,4-3 0 16,2 2-1-16,2-1 1 0,4 0 0 15,0-2-1-15,1 2 1 0,0 0 0 16,-3-1 0-16,-1-1 0 0,-2-2 0 15,-3-1 2-15,-3 0 0 0,-1-4 4 16,-4 3 2-16,-3-9 3 0,-3-1 2 0,-6-1 1 16,-4 3 1-16,-5-4 0 0,-5 7-1 15,-4-3-2-15,-5 12-2 0,-1 5-1 16,-4 8 0-16,-2 4-1 0,0 8 0 16,2 0-2-16,4 1-2 0,4 1 0 15,3 0-3-15,7-1-1 0,10-4-1 16,8-1 0-16,8 2 1 0,4-4-2 15,4 0-2-15,5-4-4 0,5-6-8 0,-1 2-22 16,5-4-4-16,1 0-13 0,3-2-8 16,1-2-81-16,2-2-89 0,-1-4-196 15</inkml:trace>
  <inkml:trace contextRef="#ctx0" brushRef="#br0" timeOffset="13273.82">23292 1264 255 0,'-1'-1'71'0,"2"0"3"16,0 2-35-16,2 2-7 0,1 1 0 16,0-1-3-16,1 4-6 0,-1 0-6 15,0 5-3-15,0 3-2 0,-1-1-2 16,0 2-3-16,0 2-2 0,3-3-3 16,-1 0-2-16,2 0-2 0,1-4-4 15,-1-4-5-15,2 1-4 0,-1-4-8 0,-2-1-11 16,2-6-54-16,-3 0-62 0,3-3-143 15</inkml:trace>
  <inkml:trace contextRef="#ctx0" brushRef="#br0" timeOffset="13413.96">23306 1080 255 0,'-5'-7'58'0,"2"1"3"0,0 2-34 16,4-2-25-16,2 4-9 0,2-1-13 15,2-1-36-15,1 2-48 0,3-1-112 16</inkml:trace>
  <inkml:trace contextRef="#ctx0" brushRef="#br0" timeOffset="13706.46">23607 1268 195 0,'6'29'53'0,"-2"-1"5"16,-1-5-28-16,-1-3-3 0,-1-1 2 15,-1-1 1-15,1-9-1 0,-2-2 1 16,1-5 2-16,0-3-1 0,-1-4 0 0,0-4-1 16,-1-7-3-16,-1 1-4 15,2-6-4-15,0 3-6 0,2-4-2 0,0 0 0 16,3-1-2-16,-1 3 1 0,4 0 1 16,-1 4-1-16,2 0-1 0,2 4 0 15,2 5-2-15,1 11 1 0,1 3-1 16,1 8 0-16,1 4-2 0,-2 1-1 15,-1 3 1-15,-1 1-1 0,0-2-1 16,0-2-7-16,-1 0-7 0,1-1-8 16,0 0-10-16,2-3-9 0,-1-2-18 0,0-4-60 15,-1-3-74-15,3-4-164 0</inkml:trace>
  <inkml:trace contextRef="#ctx0" brushRef="#br0" timeOffset="13879.78">24061 1307 291 0,'0'-1'78'0,"2"2"6"0,2 2-39 0,1 2-9 16,5-1 2-16,1-2-2 0,2-1-8 15,0-1-8-15,3-2-7 0,1 0-11 16,0-3-11-16,0-1-12 0,2 1-17 16,0 0-35-16,3-1-26 0,0 2-59 15,5-2-115-15</inkml:trace>
  <inkml:trace contextRef="#ctx0" brushRef="#br0" timeOffset="14427.13">24460 1246 264 0,'-2'1'77'0,"-1"1"6"0,-3 1-33 15,1 2-5-15,-5-1 1 0,0 5-6 16,-2-2-8-16,-1 3-8 0,-1 2-4 16,2 0-5-16,3 4-5 0,0-1-3 15,4-2-3-15,7 0-1 0,3-1 1 16,5-2 0-16,3-1 0 0,7-3 0 15,3-3 1-15,3 0 0 0,1-4-1 16,4 0-1-16,0-3-1 0,-2-3 1 16,-3-1 1-16,-6-2 2 0,-2 1 2 0,-7-3-1 15,-7-3 0-15,-4 3 0 0,-7-1-2 16,-5-1-1-16,-7 1-2 0,-5 0-2 16,-5 7 0-16,-1 1 0 0,-1 0 0 15,4 3 0-15,4 3 1 0,6 0-1 16,5 4 0-16,7-8-2 0,2 2 0 0,6 2 0 15,4-1 1-15,6 0-1 0,5 1 1 16,6 1 0-16,6 3 3 0,2 2-2 16,5 0 0-16,0 5-1 0,-1 2-1 15,-1 1-3-15,-3 2-1 0,-3 0 0 16,-1 1-1-16,-5-1-1 0,-2-1 1 16,-6 0 0-16,-3-5 1 0,-3-2-1 15,-4-1 0-15,-4-5 1 0,-3 1 1 16,-2-9 1-16,-4 4 2 0,0-2 2 0,0-4 3 15,0-1 4-15,-1 0 3 0,2-1 2 16,0 3 4-16,3-5 1 0,1 0 0 16,2-1-1-16,2-3-1 0,4 2-4 15,3-1-2-15,2 0-4 0,4 2-4 16,3-1-5-16,2 4-5 0,1 1-5 16,1-1-8-16,2 3-9 0,0-2-10 15,2 0-13-15,0 2 30 0,2-2-89 16,1 2-72-16,-1 3-171 0</inkml:trace>
  <inkml:trace contextRef="#ctx0" brushRef="#br0" timeOffset="15355.06">25290 1280 275 0,'-1'2'84'16,"-1"0"8"-16,-3 0-33 0,-3-2-3 16,-5 2 0-16,-5-2-6 0,-2 2-9 15,-2 0-8-15,-5 1-8 0,1 0-6 0,0 3-6 16,2 1-5-16,4 3-5 0,6-1-5 15,4 1-1-15,5-1-2 0,8-2 1 16,4 0 1-16,8-2 0 0,1 0 1 16,1 0 2-16,3-1 2 0,1-3-1 15,-1 1 1-15,1-7 3 0,-4 0 1 16,0-1 5-16,-2-4 3 0,-2-4 4 16,-1 2 2-16,-3-3 2 0,-3 3-1 0,0-6-2 15,-4-4-4-15,-1-7-3 0,-1-1-3 16,-1-1-2-16,-1-1-3 0,-1 2 0 15,0 5 0-15,0 5 0 0,1 10 0 16,-1 3-1-16,-1 3-1 0,0 8 0 16,-2 1 0-16,0 5-2 0,-1 2 0 15,2 9-1-15,-2 7 1 0,4 3-1 16,1-1 0-16,3-2 0 0,3 2-1 0,5 3-2 16,3-9 0-16,2-1 0 0,5-4 1 15,1 3-7-15,3-1 1 0,1-4 2 16,0-4 0-16,1-6 1 0,4-2 2 15,-1-4-2-15,3-4 8 0,-1-5-1 16,1-2 1-16,0-3 1 0,-4 0 0 16,-4-3 2-16,-4 0 1 0,-4 0 0 15,-6 0 0-15,-5 3 0 0,-3 1-1 0,-4 3 0 16,-3 4-1-16,-5 3-1 0,-6 1 1 16,-5 4 0-16,-1 1 0 0,-4 7 0 15,-1 3 0-15,3 3-2 0,4 0-1 16,6 3 0-16,6-3-1 0,8 1-1 15,8-3 2-15,4 0 0 0,7-2 1 16,5-2 1-16,5-2 0 0,1-1 0 16,2-1 1-16,0-4-1 0,2-3-1 0,-1-1 0 15,-2-2 1-15,-2 0 0 0,1-1 1 16,-2-3 1-16,-3-1 1 0,-4-4 1 16,-3 0 0-16,-3-6 0 0,-4-1-2 15,-4-3-1-15,-4 1-1 0,-2 3-1 16,-2 3 0-16,-4 2-2 0,-4 6 1 15,-3 5 1-15,-2 3-1 0,-1 4-1 16,2 0-1-16,1 5 0 0,2 5 0 16,4 1-1-16,3 1 0 0,4 3 0 0,2 2 1 15,1-1 0-15,4-3 0 16,3-2-1-16,0-2 1 0,0 0-1 0,4-4-1 16,-1-2 1-16,0 0-1 0,-2 0 1 15,-1-3 0-15,-4-1 0 0,1-1 1 16,-3-3 0-16,-2 1-1 0,0-2-2 15,-2 1-3-15,0-1 0 0,-2 0 0 16,1 0 1-16,-1 1 0 0,-1 0 2 0,2 0 3 16,-1-2 3-16,0 0 2 0,2-1-1 15,0-1 1-15,2-3 0 0,0 0 1 16,2-3 0-16,2 0 0 0,2 0-1 16,3-3 1-16,4-3 0 0,1-2-2 15,6-1 0-15,3-3-2 0,3-3-1 16,0 0-2-16,-2 5-2 0,2 3-4 15,2 0-4-15,-1 3-3 0,-1 5-13 16,1 0-14-16,2-3-14 0,4-4-7 0,0 1 148 16,1-2-227-16,0 6-110 0,2-3-286 15</inkml:trace>
  <inkml:trace contextRef="#ctx0" brushRef="#br0" timeOffset="16257.77">27150 1339 300 0,'0'-5'80'0,"-1"1"5"15,-2-1-44-15,-1 0-5 0,-1 1 1 16,-3-1-6-16,-2 2-3 0,-4 0-4 0,-6 2-2 16,-4 2-2-16,-2 2-3 15,-3 3-1-15,-2 1-4 0,2 4-3 0,0 3-4 16,5 1-2-16,7-1-1 0,3 2-3 15,4-1 1-15,5-2-1 0,5 1 1 16,9-2 1-16,2-1 2 0,4 0 0 16,5-3 1-16,2-1 0 0,4 1 1 15,4-3 0-15,-1 0-1 0,3-1 0 16,0 0 1-16,-1-1 1 0,-4-2 1 0,-4-2-1 16,-4 1-1-16,-6-1 0 15,-7 2-3-15,-2 1-2 0,-2-1 0 0,-3 2-2 16,-1 5 1-16,-1 1 0 0,1 1 1 15,0-2-1-15,0 1 1 0,3 1 0 16,3-1-1-16,5 1 0 0,3-3 0 16,6 1 0-16,2 1-1 0,6 0 1 15,2-1 0-15,5 0 0 0,0-3 0 0,1 0 0 16,-1-3 1-16,0-2 2 0,-5-1 1 16,-3-1 2-16,-7-2 4 0,-4-1 1 15,-7-4 0-15,-6 0 1 0,-11-3-1 16,-4-2-1-16,-9-2-2 0,-7-2-4 15,-6 1-1-15,-6-1-1 0,-3 2 1 16,1 4 0-16,4-4-2 0,3 6-8 16,6 1-10-16,8-1-6 0,8 1-7 15,7 1-9-15,7-3-9 0,5 6-9 16,6-4-5-16,5 3-49 0,6 0-65 0,9 2-148 16</inkml:trace>
  <inkml:trace contextRef="#ctx0" brushRef="#br0" timeOffset="16758.06">27773 1502 281 0,'3'4'75'0,"-2"4"7"15,-1 0-44-15,-2 2-1 0,-2-1 3 0,-2 1-1 16,1 0-8-16,-2 0-8 0,1-1-7 16,1-3-4-16,1 0-5 0,1-1-2 15,2 0-1-15,-2-2-1 0,6 0 0 16,-3 0 0-16,0-1 0 0,0-1 0 15,0 0 1-15,-3-2 2 0,1 1 1 16,-1-3 2-16,-1-1 2 0,0-1 3 0,0-3 2 16,2-3 2-16,1 0-1 0,2-2-2 15,2-3-1-15,2-1-3 0,6 2-2 16,1 1-4-16,2 3-2 16,2 0-1-16,0 3-1 0,1 6-1 0,-1 2 0 15,-1 3-1-15,-1 4 0 0,-1 1-1 16,-1 4 1-16,-2 4-1 0,0-2-1 15,-4 2-3-15,0 1-1 0,-2-2-3 16,-2 1-4-16,1-2-1 0,-2-3-2 0,0 1 1 16,-1-2 3-16,0-2 0 15,-1-1 4-15,0-3 2 0,-1 1 3 0,2-5 4 16,0-2 3-16,0-4 4 0,2-2 2 16,0 0 4-16,2-3 1 0,1-1 0 15,1-1 1-15,1-2-2 0,0 2-3 16,2 1-1-16,2-2-2 0,0 1-1 15,2 1-1-15,0 2-1 0,0 3 0 16,2 0-1-16,-2 3 0 0,-3 8-1 0,-2 1 0 16,3 5 0-16,-2 0-1 0,1 3-1 15,0 3 0-15,2 0 0 0,2-1-1 16,2-2-9-16,-3 1-8 0,-1 2-7 16,1-5-10-16,0 1-15 0,-1-3-75 15,0 0-84-15,0-1-190 0</inkml:trace>
  <inkml:trace contextRef="#ctx0" brushRef="#br0" timeOffset="17436.49">28395 1538 300 0,'-5'3'85'0,"-3"4"6"0,2 1-44 15,-2 0-1-15,1 2 1 0,2 2-8 16,-1 3-10-16,1-2-7 0,2 0-5 15,-1-1-6-15,1-1-3 0,1 0-4 0,0-1-1 16,-1-5-2-16,1 2-1 0,1-4 0 16,-1 0-1-16,0 0-2 0,0-2 2 15,-1-2 1-15,2-2 1 0,1-1 2 16,1 0 0-16,1-4 3 0,1-3 0 16,0-1-1-16,4 0-1 0,1-1-1 15,3 0-1-15,1 1 0 0,3 3-1 16,-1 0 0-16,0 4-1 0,-1 1 0 15,-2 3-1-15,-2 2-1 0,-2 3 0 16,-3 1-1-16,-1 4 1 0,-2 3-1 0,-1 3 1 16,0 3 1-16,-1-2 0 0,1 2 1 15,-1-2-1-15,1-1-1 0,0 0-1 16,1-5 0-16,0-5 1 0,0 0-1 16,2-2 2-16,-1-1 1 0,0-2 3 15,1-5 1-15,2 1 0 0,0 0 1 0,2-1-1 16,2-2 0-16,3-4-1 0,1-1 0 15,2 1 0-15,3-1 0 0,0 2-1 16,0 0-1-16,-2 3 1 0,-3 6-2 16,-1 0-1-16,-3 6-1 0,-3 0 0 15,-2 2 0-15,-1 1 1 0,1 1-1 16,0 0 2-16,1 2 0 0,1-3 1 16,1-2 1-16,-1 1 1 0,2-2 3 15,-2 0 0-15,2-3 1 0,-1-1 2 0,1-1 1 16,2-1 1-16,2-1 2 0,-1 0 1 15,3-3 3-15,0 2 0 0,0-3 1 16,-1 2 1-16,-2-1-1 0,-1-1-3 16,-3-2-2-16,-1 5-4 0,-2-1-3 15,-3 4-3-15,-2 0-2 0,-2 5 0 16,-1 2 0-16,-2 1 0 0,2 2-1 16,-1 3 3-16,1 3 0 0,4 0-1 0,2-1 0 15,4 2 0-15,0-3-2 0,3-1-3 16,2-3-4-16,2-3-6 0,1-3-17 15,2-3-14-15,-1-1-12 0,0-1-14 16,1-3-71-16,-3-3-90 0,0 1-188 16</inkml:trace>
  <inkml:trace contextRef="#ctx0" brushRef="#br0" timeOffset="17565.68">28910 1563 345 0,'-18'-19'97'15,"1"3"3"-15,2 1-46 0,2 0-1 16,3 3-8-16,4-2-14 0,4 5-9 15,3-2-11-15,4-4-14 0,1 1-16 16,3-1-17-16,1-1-75 0,4 2-84 16,3-1-199-16</inkml:trace>
  <inkml:trace contextRef="#ctx0" brushRef="#br0" timeOffset="17848.87">29231 1280 322 0,'2'4'93'0,"1"0"6"0,-2 1-47 16,-1-1 2-16,0 4 7 0,-2 5-7 16,-3 2-10-16,2 2-6 0,-4 4-6 15,0 3-5-15,-4 1-6 0,-2 2-6 16,-1-2-4-16,1 3-3 0,-2-2-3 0,0-1-1 16,3 5-2-16,3 2 0 0,4-1 0 15,5 3 0-15,1-1-1 0,5-1-1 16,4-1 0-16,3-6-2 0,2-4-2 15,0-2-1-15,0-3-8 0,0-3 2 16,1 0-4-16,0-4-7 0,0-1-5 16,1-5-8-16,-1-4-8 0,3-5-1 15,0-1-22-15,0-5-54 0,-3-3-71 0,-3-4-160 16</inkml:trace>
  <inkml:trace contextRef="#ctx0" brushRef="#br0" timeOffset="18019.71">29107 1458 325 0,'-15'-1'91'0,"6"2"6"16,9 3-45-16,10 1 7 0,10-1-2 15,4 2-9-15,2 0-8 0,6 1-8 0,3 0-6 16,1-4-7-16,4 1-10 0,-4 3-20 16,2-4-17-16,3 0-9 0,-1 0-51 15,3-1-35-15,-2 4-82 0,-6 1-158 16</inkml:trace>
  <inkml:trace contextRef="#ctx0" brushRef="#br0" timeOffset="32024.57">25542 1699 227 0,'5'-2'58'0,"-2"2"3"0,-2 0-32 0,-2-1-8 15,-1 2 1-15,2-1 3 16,0 1-1-16,-1-1-4 0,1-1-3 0,0 1-1 16,0 0-3-16,0-1-1 0,2 2-3 15,-2-1-3-15,1 0-2 0,0 0-2 16,0 1 0-16,0 0-1 0,2 1-1 15,-2 0 2-15,2 0 0 0,-1 0 1 16,0 3 2-16,2 0-1 0,-3 0 2 16,1 1-1-16,0 2 0 0,0 0-1 15,-1 2 1-15,2 0-1 0,-1 0 0 0,-1-1 0 16,1 3-1-16,-1-3 1 16,0 3 0-16,-1 2-1 0,-1 2 0 0,0 5-1 15,0 3 1-15,0 3-1 0,1 2-1 16,-1 2 0-16,2-2 0 0,2 4-1 15,3 0 1-15,1 4 1 0,2 1-1 16,1 2 1-16,1 2 0 0,0 1 0 0,0-2 0 16,-2-2 0-16,0-6-1 0,0-3 0 15,0-2-1-15,0-4 1 0,1-4-1 16,-2-2-1-16,0-6-4 0,-1 0-8 16,-2-5-12-16,-2-3 121 0,0-2-191 15,-2-2-89-15,-7-3-255 0</inkml:trace>
  <inkml:trace contextRef="#ctx0" brushRef="#br0" timeOffset="32334.17">25448 2427 211 0,'7'1'59'0,"0"3"5"0,2 1-16 16,0 1-24-16,1 3 1 0,0-3 2 0,-2 2-3 16,7 2-3-16,-1-1-2 0,1 0-1 15,4-3 0-15,0 0 2 0,1 0 1 16,0-3 0-16,-1-3 2 0,0 2 0 16,2-4 1-16,-2 1 1 0,1-3-1 15,0-1-2-15,1 0-1 0,-2 0-2 16,-2-3-2-16,-1-1-2 0,-3 0-3 15,-3 0-4-15,-3-2-8 0,-3-3-10 0,-2 1-7 16,-3-1-7-16,-3-1-10 0,-1-1-11 16,0 2 86-16,-2 1-158 0,3 1-86 15,0 1-241-15</inkml:trace>
  <inkml:trace contextRef="#ctx0" brushRef="#br0" timeOffset="33294.51">25276 2793 231 0,'6'-1'67'0,"-2"-3"7"0,0 1-24 0,0 0-11 16,-1-2-4-16,-1 0 0 0,-2-1-5 16,-1 1-4-16,0-2-6 0,-4-1-2 15,-1 0-4-15,-4-1-2 0,-3 1-3 16,-2 1-3-16,-3 1-1 0,-2 1-1 15,3 5-1-15,-2 2 0 0,2 5 1 16,-1 0-1-16,3 4 0 0,2 3-1 16,1 4 0-16,1 3-1 0,3 3 1 0,5 2 0 15,4 4 0-15,3 2 0 0,6 1 0 16,2 0 0-16,2-2 0 0,-2 2-2 16,1 0-4-16,-1 0-5 0,-3 0-11 15,-2 0-7-15,-5-1-3 0,0-2 32 16,0-6-103-16,-2-3-70 0,-5-7-179 15</inkml:trace>
  <inkml:trace contextRef="#ctx0" brushRef="#br0" timeOffset="33749.47">24908 3041 347 0,'10'-6'90'0,"6"0"6"0,6 1-54 16,6 2 0-16,7 3 5 0,2 0-3 15,4 1-7-15,1 0-7 0,0 2-5 16,0 0-6-16,-3-1-5 0,-5 1-6 0,0-1-4 16,-3 0-2-16,-6 0-1 0,-7-2-1 15,-3 1-2-15,-7 0-1 0,-3 1-3 16,-5-2 2-16,-5 1 1 0,-1-1 0 16,-5 1 2-16,-2-1 2 0,-4 0 1 15,-1 0 2-15,-2 0-1 0,-1 2-1 16,2 1-1-16,3 2 0 0,1 1-2 15,4 4-1-15,1 1-1 0,4 0-2 0,4 0 0 16,2 0 0-16,5-2-1 0,2 0 2 16,3-1 0-16,2-1 2 0,2-3 1 15,3 3 2-15,0-7 0 0,3 0 0 16,0-4 2-16,-2-1 3 0,0-3 3 16,-3-1 2-16,-3-4 3 0,-2 2 3 15,-3 0 0-15,-4-1 0 0,-1 2-2 16,-2 1-2-16,-1 2-2 0,1 2-3 15,-2 1-2-15,1 1-2 0,-1 3-2 0,1 1 0 16,0 2-2-16,-1 4 0 0,0 3-1 16,2 2-1-16,1 2 1 0,2 0-2 15,1 3-3-15,4-1-11 0,3-2-10 16,4-1-10-16,4-4-8 0,2-1-9 16,5-2-14-16,2-5 104 0,-1-1-157 15,1-4-76-15,3 0-220 0</inkml:trace>
  <inkml:trace contextRef="#ctx0" brushRef="#br0" timeOffset="34098.21">25953 3044 313 0,'4'-8'86'0,"-4"1"2"15,-6 2-40-15,-4 2-8 0,-4 1-5 16,-5 6-5-16,-1 0-8 0,-6 0-5 16,1 3-1-16,1 1-2 0,2 0-3 15,3 5-5-15,5-3-4 0,4 3-1 16,7-1-1-16,6 1 1 0,5 1 0 0,4-5 0 15,6 1 1-15,2-3 0 0,6-3 1 16,1 1-1-16,-1-6-1 0,3-2 0 16,-1 2 0-16,-1-4 0 0,-3 0 0 15,-3 1 0-15,-3-2 0 0,-1 3 2 16,-5 0 1-16,-4 1 0 0,-3 1-1 16,-2 1 0-16,-2 2 0 0,-2 6 0 15,-2 0 0-15,-1 1-2 0,2 2 1 0,2 3 0 16,1 0 2-16,4 0-1 0,2-5 0 15,6-2-1-15,1 1 0 0,1-1-5 16,2-5-8-16,-1-2-12 0,1 0-12 16,1-3-79-16,0-4-87 0,-2-1-205 15</inkml:trace>
  <inkml:trace contextRef="#ctx0" brushRef="#br0" timeOffset="34223.39">26145 2872 385 0,'-11'-14'92'16,"1"6"3"-16,1 2-64 0,4 3-6 16,2-2-3-16,3 0-7 0,3-2-13 15,1-1-13-15,3-2-21 0,1 0-66 16,1 0-76-16,0 1-178 0</inkml:trace>
  <inkml:trace contextRef="#ctx0" brushRef="#br0" timeOffset="34552.58">26383 2721 350 0,'10'10'100'0,"-3"5"5"0,-1 4-50 15,-3 6 0-15,-4 3-3 0,-3 3-10 0,-3 1-12 16,-2 6-7-16,-1-4-5 0,2-3-5 16,-1 0-3-16,3-1-4 0,5-4-2 15,2 1-1-15,5-4 0 0,1-1-4 16,3 0-3-16,2-3 0 0,2-4 1 15,-1-6 0-15,1-4 0 0,-1-5 1 16,-1-2 3-16,0-9 2 0,2-4 1 16,0-6 0-16,-1 1-1 0,-1 1 0 15,-2-1-1-15,0 3 0 0,-4 5-1 0,-2 5-4 16,-1 6-1-16,-3 5 0 0,-1 5 0 16,-1 5 1-16,1 4-1 0,0 5 1 15,1 2 2-15,6 0 1 0,0-2-5 16,6-4-6-16,4-3-7 0,2-4-11 15,3-5-9-15,1-4-7 0,0-1-76 16,0-2-78-16,-5 0-181 0</inkml:trace>
  <inkml:trace contextRef="#ctx0" brushRef="#br0" timeOffset="34702.44">26649 2819 341 0,'-11'-10'88'0,"2"2"6"15,3 4-33-15,2 1-36 0,3-1-3 16,2 1-1-16,3-2-8 0,1 0-16 16,1 1-22-16,-2-2-72 0,3 2-78 15,-3 0-190-15</inkml:trace>
  <inkml:trace contextRef="#ctx0" brushRef="#br0" timeOffset="35122.37">26949 2713 299 0,'-1'2'82'15,"1"2"3"-15,0 2-49 0,-1 2 7 16,1 1 6-16,0 4-6 0,-1 4-7 15,0 6-5-15,-1 4 0 0,-2 4-4 0,0 3-7 16,0 1-5-16,-3 1-6 0,0 0-3 16,1 1-1-16,-1 1-6 0,1-3-7 15,0-1-7-15,1 0-10 0,-1-4-8 16,2-2-11-16,-3-5-27 0,2-6-44 16,-1-1-65-16,0-5-145 0</inkml:trace>
  <inkml:trace contextRef="#ctx0" brushRef="#br0" timeOffset="36026.96">26691 3063 298 0,'6'-11'82'0,"7"1"5"0,5 5-44 16,3-2 4-16,4 3 3 0,3 0 0 16,3-1-4-16,3 3-5 0,1 1-4 15,2-1-4-15,2 3-6 0,0 1-7 0,-1 0-6 16,-1 3-7-16,-6-1-2 0,-2-2-2 15,-7 3-2-15,-7-2-1 0,-5 0-1 16,-6-2 0-16,-5 0 1 0,-3 0 0 16,-5 2 1-16,-5-3 0 0,-4 2 1 15,-4 0 1-15,-5 3 1 0,0 3-2 16,-1 2 0-16,3 2-1 0,3 1-1 16,6-1-2-16,5 0-1 0,7 1-1 15,7-2 1-15,7-1 0 0,3-4 0 16,4-1 1-16,3-4 1 0,3-1 2 0,0-3-1 15,-1-2 0-15,-4-3 1 0,-2 0-1 16,-4 1 1-16,-3 2-1 0,-3 2 1 16,-1 1-2-16,-3 0-2 0,0 4-2 15,-2 1 0-15,-1 5 0 0,0 0-2 16,-1 2-3-16,2 0-4 0,0 2 0 0,2-3 0 16,2-1 0-16,2-3 1 15,2-1 1-15,3-1 4 0,1-2 4 0,3-1 3 16,-1-2 2-16,0-3 0 0,0 1 0 15,-1-2 0-15,1-4 2 0,-2-2 1 16,-1-3 1-16,1-2 0 0,0-3 3 16,0-2 2-16,0-3 1 0,-1-2-1 15,0-3 0-15,-1-2-1 0,-4-4 0 16,0-1-2-16,-4-2-1 0,1 4 2 16,-2 6 3-16,-1 4 1 0,-1 8 0 0,1 8-1 15,-3 5 0-15,0 6-2 0,-4 6-3 16,-1 4-2-16,0 6-2 0,-2 6 0 15,0 6-1-15,2 3 1 0,3 2 1 16,3 0-2-16,4-2 0 0,3-1-1 16,7-2 0-16,4-2 0 0,3-1 0 15,2-2 1-15,3-2-1 0,0-2 1 16,2-4 1-16,-2-6 0 0,-1-4 1 0,0-6-1 16,-1-3 1-16,-3-4 1 0,-1-5-1 15,-3-5 1-15,-2-2-1 0,-3-1-1 16,-2 1 1-16,-4 2-2 0,-1 4-1 15,-3 4-2-15,-1 6 1 0,-2 8-1 16,-2 3-1-16,-1 2 1 0,1 6-1 16,-1 1 1-16,3 3 0 0,2 0 1 15,3-2-1-15,2-4 2 0,5 1 0 16,2-5 1-16,3-2 0 0,3-3 2 0,1-3-1 16,3-1 1-16,1-1-1 0,0-4 0 15,-1 1 0-15,0-5 0 0,-1 0 0 16,-1-4 0-16,0-1 1 0,-3-1-1 15,-2-2 2-15,-2 2-1 0,-2 3 1 16,-4 1-2-16,-2 6-1 0,-2 5-1 16,1 4 0-16,-1 8 0 0,1 2-2 15,0 1 0-15,4 1 2 0,1 2 0 0,1-2 1 16,3-2-1-16,2 1-3 0,-2-1-3 16,0 0-7-16,-2 1-13 0,-2-2-10 15,-2-2-13-15,-4-2-10 0,-3-2-11 16,-2-3-68-16,-4-3-80 0,-5-4-171 15</inkml:trace>
  <inkml:trace contextRef="#ctx0" brushRef="#br0" timeOffset="36219.97">27324 2965 423 0,'-8'3'104'0,"8"0"15"15,7-1-70-15,8 1 1 0,7-2-1 16,8-1 2-16,8-1-7 0,6-2-12 16,6-1-15-16,1 1-16 0,1-2-24 0,2-1-19 15,-1-2 96-15,1-1-189 0,-1-2-114 16,-1 0-295-16</inkml:trace>
  <inkml:trace contextRef="#ctx0" brushRef="#br0" timeOffset="37801.5">24689 3768 350 0,'2'-2'96'16,"-1"0"8"-16,1 1-46 0,0 0-8 15,-2 2-5-15,0-1-8 0,1 4-9 16,-2 3-6-16,-2 3-7 0,3 8-7 16,-1 2-3-16,1 7-1 0,0 3 1 15,1 4-1-15,2 0-1 0,0 5-2 16,-1-2 2-16,0 5-24 0,-1-1-3 15,0 1-6-15,0 0-18 0,-1-3-19 16,-1-5-53-16,2-3-76 0,-1-9-136 0</inkml:trace>
  <inkml:trace contextRef="#ctx0" brushRef="#br0" timeOffset="38108.3">24641 3803 386 0,'1'-18'107'0,"1"7"8"16,2 1-48-16,3 5-16 0,2 2 1 16,2 3-2-16,3 0-7 0,3 1-10 15,3 0-8-15,2 3-5 0,2 2-5 16,0-1-6-16,2 1-3 0,-2 0-4 16,-2 1-1-16,-4 2-4 0,-2-2-5 0,-3 3-3 15,-5 2-1-15,-3 0-3 0,-5 1-2 16,-2-1-4-16,-4 0 0 0,-4 2-1 15,-4-1-3-15,-5-2-3 0,0 0-5 16,-5-3-4-16,-2 1-11 0,2-2-17 16,1-4-45-16,2-3-68 0,7-3-150 15</inkml:trace>
  <inkml:trace contextRef="#ctx0" brushRef="#br0" timeOffset="38559.56">25010 3866 286 0,'21'11'76'0,"-4"1"3"16,-2 1-42-16,-4 4-4 0,-2-2-4 16,0 3-8-16,-3 0-7 0,-2-2-3 15,-1-2-3-15,2-1-2 0,-2-3-1 16,0-2-1-16,-2-4 2 0,2 0 0 0,-2-2 5 16,-1 0 4-16,0-2 6 15,-1 0 8-15,-2-1 3 0,1-2 0 0,-1-3-2 16,-2-3-3-16,1-3-3 0,0-2-6 15,-1-4-7-15,3-3-3 0,1-2-1 16,2 2 1-16,2 0-2 0,2 3-1 16,1 1-1-16,2 3-1 0,2 5-1 15,0 5-1-15,1 2-1 0,1 1 0 0,1 3-1 16,3 2 0-16,3-2 0 16,2 2 1-16,3-1 1 0,4 0-1 0,2-2 1 15,0-2 2-15,0-1 0 0,1-2 1 16,1 0 2-16,-4-3 0 0,-4-2 4 15,-3 0 2-15,-4 0 1 0,-4-1 2 16,-7 1 1-16,-4-1-1 0,-4-1 0 16,-4 3-3-16,-6 1-2 0,-4 3-3 15,-2 1-3-15,-5 6-1 0,-3 2-1 16,-1 7 0-16,2 2-2 0,2 6 0 16,1 3-1-16,2 0 0 0,6 1-1 15,4-1-1-15,5 0-1 0,2-2-4 0,7-3-4 16,2-4-6-16,5-1-19 0,6-3-14 15,2-3-9-15,4-1 11 0,7-4-96 16,3 0-93-16,4-1-205 0</inkml:trace>
  <inkml:trace contextRef="#ctx0" brushRef="#br0" timeOffset="38917.71">25915 3732 345 0,'-13'2'94'0,"-3"1"8"16,-1 0-46-16,-4 5-15 0,-2 3 2 16,0 1-3-16,-1 3-10 0,2 1-10 15,0 2-6-15,4 3-4 0,2 0-3 0,6-2-5 16,4 0-3-16,5-1-2 0,3-4-1 16,4-3 1-16,5-2-1 0,4-2 1 15,1-1 2-15,4-5 0 0,2 0 1 16,2-2 1-16,0-2 1 0,0-2 1 15,0-3 0-15,-1 0 5 0,-1-1 5 0,-1-2 4 16,-3 2 2-16,-1 0 3 16,-4 1 0-16,-2 4 0 0,-2 0-5 0,-5 2-5 15,-4 5-4-15,-1 5-2 0,-1 4-1 16,-1 1-2-16,-1 3-1 0,3 0 1 16,2 1 0-16,4 0-1 0,1-3 0 15,3-3-1-15,4 0-3 0,2-3-3 16,3-2 0-16,-2 0-46 0,1-1 0 15,-1-4 1-15,0-1-90 0,-3-1-94 16,-1-3-208-16</inkml:trace>
  <inkml:trace contextRef="#ctx0" brushRef="#br0" timeOffset="39086.75">26213 3673 308 0,'-4'-3'91'0,"-3"2"5"15,3 0-2-15,0 1-61 0,3-1 0 16,0-5-1-16,2-1-7 0,-1 2-17 0,1-3-16 16,0-2-17-16,0-2-80 0,1-1-85 15,-1 5-202-15</inkml:trace>
  <inkml:trace contextRef="#ctx0" brushRef="#br0" timeOffset="39407.07">26560 3746 284 0,'-1'0'86'0,"-5"0"6"0,-9-1-32 16,0 1-13-16,-5-1 3 0,-4 3-7 16,-4-1-12-16,-4 1-7 0,1 2-6 15,4 2-2-15,-1 1-4 0,5-1-4 16,4 1-3-16,6-1-2 0,4 1 0 15,4 3-1-15,5 1-1 0,4 2 0 16,2 3 1-16,2 2 1 0,2 0 0 0,2 4-1 16,-2-2 0-16,0 1-1 0,-4-1 0 15,-1-3-1-15,-3-1 1 0,-4-2 0 16,-4-3-1-16,-1-2-2 0,-3-2-3 16,-3-3-6-16,1 0-8 0,-1-5-11 15,3 0-17-15,1-3-67 0,0-2-81 16,1-4-184-16</inkml:trace>
  <inkml:trace contextRef="#ctx0" brushRef="#br0" timeOffset="39736.08">26516 3974 255 0,'20'5'81'0,"2"0"8"15,0-3-13-15,-1-1-29 0,1-2 3 16,-3-3 0-16,0-1-8 0,0-4-6 15,-1-1-5-15,-1-1-2 0,-3 2-5 16,0-5-2-16,-1 2 0 0,-2-2-2 16,-2 1-2-16,-3-1-1 0,-6-3 0 15,-3 0-1-15,-4 2-2 0,-5 2-2 16,-5 6-1-16,-4 1-2 0,-4 7-1 0,-2 6-1 16,-3 6-1-16,-2 5 0 15,1 5-2-15,3 1 0 0,4 1-1 0,6 0 0 16,5-2-1-16,10 0 1 0,8-3-1 15,9-4 2-15,7-2-1 0,3 3 1 16,5-4 0-16,4 0 0 0,2-3-4 16,3 1-7-16,1-3-6 0,1 0-9 15,4-4-15-15,2-2-14 0,1-4-12 16,3-2 26-16,-2-4-106 0,-3-1-92 16,-5-4-212-16</inkml:trace>
  <inkml:trace contextRef="#ctx0" brushRef="#br0" timeOffset="40440.4">25477 4687 201 0,'5'8'66'15,"5"-4"9"-15,5-2-5 0,4-1-29 16,6-4 2-16,1-4 5 0,2-2-4 15,-1-4-10-15,3 0-7 0,-4-1-4 16,-1-1-5-16,-5-1-2 0,0 1-1 16,-3 1-1-16,-4-3-1 0,-3 3-2 0,-4 1 1 15,-5 1 0-15,-5-1-1 0,-4 3-2 16,-5 3-2-16,-4 3-3 0,-1 2 0 16,-2 1-2-16,-3 4-1 0,-1 4-1 15,0 2 1-15,-4 5-2 0,1 1 1 16,-2 7-1-16,2 3 0 0,4 1-1 15,6 3 0-15,3 0 0 0,10 0-1 16,7-2 1-16,7-2 1 0,7-2 1 16,4-2 6-16,7-3 6 0,1-3 6 0,1-3 4 15,5-4 5-15,1-2 4 0,3-4 0 16,2-5-3-16,0-2-3 0,5-4-6 16,5-1-4-16,3-2-4 0,-1-1-4 15,-3-1-2-15,-3 3-3 0,-1 0-6 16,-5-1-4-16,-6 2-6 0,-9 3-6 15,-4 0-20-15,-4 1-13 0,-2-3-11 16,-6 2-78-16,-5-1-2 0,-5-2-77 0,-4-1-135 16</inkml:trace>
  <inkml:trace contextRef="#ctx0" brushRef="#br0" timeOffset="40636.04">25964 4513 366 0,'1'3'92'0,"5"5"8"0,4 5-58 16,3 3-2-16,5 6 6 0,7 4 3 16,1 4-6-16,0 5-10 0,0 2-7 15,-1 1-8-15,0 0-5 0,-2-2-4 16,-2-2-7-16,-1-2-12 0,2-3-11 16,2-1-15-16,2-7-17 0,-1-3-73 15,0-4-92-15,1-3-197 0</inkml:trace>
  <inkml:trace contextRef="#ctx0" brushRef="#br0" timeOffset="41412.33">26805 4596 358 0,'-19'0'97'0,"-1"0"6"0,-3 2-55 15,-3 6-8-15,-3 2 0 0,-2 5-2 16,-1 3-10-16,-1 0-10 0,1 5-6 16,3 3-3-16,5-1-3 0,4-1-3 15,8-2-4-15,5 0-2 0,12-1 1 16,4-1 0-16,9-2 1 0,5-3 0 16,7-1 1-16,4-1 2 0,4-3 1 0,1-2 0 15,3-3 0-15,1-1 0 16,0-3 3-16,-1-7 2 0,1 1 3 0,-2-4 2 15,-1-2 1-15,-3 0 2 0,-6-4 2 16,-6-1-2-16,-5-1 1 0,-7-3-3 16,-9 1-1-16,-7 1-1 0,-9 0-1 15,-7 5-2-15,-3 6-1 0,-5 6-4 16,-4 4-1-16,0 10-2 0,-1 1 0 16,4 5-1-16,3 1-1 0,4 0-1 15,6 1-1-15,5 0 0 0,6-3-1 16,6-2 0-16,3-2 0 0,9-1 1 0,3-1-1 15,6-2 0-15,5-2 0 0,4-1-2 16,7-4 0-16,2 0 0 0,2-4 0 16,-1-2 2-16,2-2 1 0,-3-2 1 15,-1 0 2-15,-3-4 1 0,-5-2 1 16,-3 0 1-16,-2 2 0 0,-8 1 0 16,-3 2 0-16,-5 3-2 0,-7 4 0 0,-4 6 0 15,-6 5-1-15,-2 5-1 0,-3 2 2 16,-3 2 0-16,-1 1 1 0,-1 7 0 15,1 2-1-15,-3 2-5 0,2 2-8 16,-2 1-11-16,-1-3-7 0,1 3-10 16,1-4-6-16,4-4-2 0,2-3 3 15,4-6 9-15,1-4 9 0,5-1 6 16,0-4 11-16,3-7 10 0,0-6 5 16,2-2 5-16,1-5 6 0,3-4 6 15,0-2 8-15,5-6 0 0,0-6 1 0,2-6 0 16,1-5-2-16,2-3-4 0,2-4-5 15,1-5-7-15,-1 0-5 0,2 5-2 16,0 9-3-16,1 5-2 0,-1 8-2 16,-2 9 0-16,0 10 0 0,0 8-1 15,0 8 1-15,-1 4-1 0,-1 4-1 0,1 3-2 16,-3 1-4-16,-3 1-7 0,-2 0-3 16,-3-2-4-16,-2-1-6 0,-5-1-7 15,-6-5-3-15,-3-1-1 0,-6-2-2 16,-4-2-8-16,-3-4-53 0,-2-4-59 15,0 0-146-15</inkml:trace>
  <inkml:trace contextRef="#ctx0" brushRef="#br0" timeOffset="41616.28">27743 4308 411 0,'10'1'101'0,"-2"7"3"15,-4 5-60-15,-1 3-1 0,-3 4 1 16,-3 6-1-16,1 6-4 0,-2 0-4 16,1 3-4-16,-2 2-8 0,0 4-8 15,-1 0-2-15,0-1-8 0,0-2-11 0,2 0-17 16,-1 1-12-16,3-8-13 0,0-2-45 16,1-3-44-16,0 3-86 0,0-3-163 15</inkml:trace>
  <inkml:trace contextRef="#ctx0" brushRef="#br0" timeOffset="41915.58">27571 4698 356 0,'8'-14'92'16,"5"3"6"-16,2 1-54 0,1 0-4 15,4 2 3-15,3 1-2 0,1 4-3 16,1 2-7-16,-1-1-6 0,0-2-4 15,1 5-4-15,-2 1-5 0,-1 6-5 16,-1-1-3-16,-3 4-3 0,-3 2-3 16,-1 5-3-16,-4-2-1 0,-1 5-3 15,-5 0 0-15,-2 2 0 0,0 0 0 0,-4 0 2 16,0-1-1-16,0 1-1 16,2-2-1-16,0-4-3 0,2-1-4 0,2-4-7 15,0-3-6-15,4-3-10 0,-1-3-12 16,2-2-54-16,3-6-69 0,0 2-155 15</inkml:trace>
  <inkml:trace contextRef="#ctx0" brushRef="#br0" timeOffset="42029.29">27951 4525 232 0,'-9'-1'48'0,"2"0"-1"0,3-1 24 16,1 0-121-16,4 0-47 0,3-2-154 15</inkml:trace>
  <inkml:trace contextRef="#ctx0" brushRef="#br0" timeOffset="42918.16">28114 4690 251 0,'-8'22'66'0,"2"-2"3"0,0-2-46 0,1 1-1 16,-1-2 0-16,3 0 1 0,2-2-8 16,2-1-5-16,3-2 0 0,3-4 3 0,-1 0 2 0,5-3 3 15,4-1 3-15,-1-1 2 0,1-1 1 16,-2-3 1-16,0 0 0 0,1-3-1 16,-5-2 0-16,0 0 0 0,0-4-2 15,-1-2-1-15,-1-3-1 0,-1-2-5 16,-1-1-2-16,-1-1-3 0,-6-5-4 0,0 4-3 15,-3 0-2-15,-5 4-3 0,0 3-1 16,-2 4 0-16,0 4 0 0,0 7-1 16,-1 1 0-16,0 1-1 0,1 3 0 15,2-1 0-15,0 2-1 0,3-1 0 16,1-2 1-16,3-2-1 0,3 2 0 16,3-2 2-16,0 0 1 0,5-2 2 15,0-1 0-15,2 1 2 0,2-2 1 0,1-2 1 16,2 1 0-16,1 0-2 0,1 1 1 15,-1 0-1-15,3 1 0 16,-1 0-1-16,1 5-1 0,-2 2 0 0,-1-1-1 16,-2 6-1-16,-2 4-1 0,-2 3-5 15,-2 1-3-15,-2 1-3 0,1 1-1 16,-2 0-2-16,2-4-2 0,-2-2 1 16,1-3 5-16,0-3 3 0,0-3 4 0,-1-2 2 15,0-2 3-15,-1-2 5 0,-1 0 5 16,2-3 3-16,0-2 2 0,1-1 3 15,1-1 2-15,2-4 0 0,3-5-1 16,5-1-5-16,1-4 0 0,1-4-1 16,3-1-2-16,1 0-2 0,-1 2-1 15,-2 4-2-15,-4 5 0 0,-5 5-3 16,0 4-4-16,-5 5-2 0,-1 2 0 16,-4 3 1-16,-1 3 0 0,-1 1 0 15,1 3 2-15,-1 1 1 0,1 2 2 0,0 0-1 16,2 0-2-16,1-2 1 0,4 2-2 15,-1-4 0-15,1-1-1 0,2 0 2 16,-1-2 1-16,0-5 1 0,1 1 2 16,2-1 2-16,1 0 4 0,0-4 2 15,1 0 5-15,2-3 3 0,0-1 4 16,-2-3 2-16,-1-2 1 0,0-2-2 0,-2 1-1 16,-2-1-3-16,-2 0-3 0,-1 5-4 15,-1 0-3-15,-3 3-3 0,-1 2-3 16,-1 3-2-16,1 4-2 0,-1 4 0 15,-1 1-1-15,1 4 1 0,1 3 0 16,1 3 2-16,1 1-1 0,0 1 1 16,0 1 0-16,1 0-1 0,2 0 0 15,-2-1 1-15,0 1-1 0,0 2 0 16,1-1 0-16,-2-2 0 0,-1-1-3 0,-2-2-2 16,-2-4-2-16,-4-4-2 0,-4-7-4 15,-4-2-3-15,-5-3-8 0,-5-9-5 16,-4-4-7-16,0-3-8 0,-6-2-10 15,-4-3-63-15,-2-4-9 0,-2-3-68 16,4 3-134-16</inkml:trace>
  <inkml:trace contextRef="#ctx0" brushRef="#br0" timeOffset="94883.57">16811 1950 182 0,'-1'-2'34'0,"1"0"0"16,1 0-33-16,1-2-1 0,2 2 4 16,4-1 5-16,0-3 4 0,1 1 4 15,1 0 4-15,1-1 3 0,-2-1 0 16,-1 0-2-16,-3 1-3 0,-2 3 0 0,0-3-1 16,-4 1-2-16,-2-1-4 0,-2 3-2 15,-2-1-1-15,-1-1-1 0,-2 1 0 16,-1 1-1-16,1-3 1 0,0 3 2 15,1-1 0-15,2 1 1 0,0-2 0 16,-1-2-1-16,1 0 0 0,-1 1 0 16,-1-4-1-16,-1-1-1 0,-1-1 0 0,0-1 0 15,-1 1-2-15,-1-1 0 16,-1 0-1-16,-5 2-1 0,-3-2-1 0,-2 0-2 16,-2-2 0-16,-1 1 1 0,-5 1 1 15,-3 1-1-15,-2 1 1 0,-1 1 0 16,2 5 0-16,0-1 0 0,-1 3-2 15,3 0 0-15,2-1 0 0,4 2-1 16,0 0 0-16,-1 1 0 0,-1 1 0 16,2 1 1-16,0 0-1 0,3 0 0 15,-2 2 0-15,-1 1-1 0,1-1 1 0,-2 1 0 16,-1 3 0-16,-1-1-1 0,0 5 1 16,1-1 0-16,-1 5-1 0,0-2 1 15,3 2 0-15,-1 3 0 0,-1 0 0 16,-3 0 0-16,0 0 0 0,1 0-1 15,0-1 1-15,3 3 0 0,0 2-1 16,1-1 1-16,4 2-1 0,1 1 0 0,-1 2 1 16,2 5-1-16,1-4 1 0,2-3 0 15,3 7 0-15,-2 0 0 0,3 4 0 16,0 2 0-16,1 1-1 0,2 4 1 16,-1 5 0-16,2-1-1 0,1 1 1 15,2-2-1-15,3-2 0 0,1 3 1 16,3 3-1-16,3 2 1 0,1 0 0 0,5 3 0 15,2 2 0-15,1 2 1 16,1 0-1-16,0-3 1 0,0-1-1 0,-1 4 1 16,0-2-1-16,-4 0 1 0,0 2-1 15,-2 1 1-15,0 3-1 0,-3-2 1 16,0 0-1-16,0 5 0 0,0 0 1 16,-1 1-1-16,-1 1 0 0,0 3 1 15,-1-1-1-15,1 0 0 0,-3 1 1 16,2 2-1-16,-2 0 0 0,0 1 1 15,0 0-1-15,1-1 0 0,0-1 0 16,0 0 0-16,1 1 0 0,0-2 1 0,1-2 0 16,0 1-1-16,-1-1 1 0,1 1 0 15,-3-2-1-15,2-2 0 0,1-1 0 16,0-1 0-16,0 0 1 0,0 1-1 16,0-2 0-16,1-1 0 0,1 2 0 15,-1-1 0-15,0 0 0 0,1 3 0 16,0-2 0-16,0-2 0 0,0-4 0 0,1-2 0 15,-1-3 0-15,1 0 0 0,0-5-1 16,2-2 1-16,1 1 0 0,3-1 0 16,1 0-1-16,-1-2 0 0,1-3-1 15,0 0-2-15,2-1-1 0,1-4 0 16,-2-1 0-16,3-2-1 0,2-2 2 16,0 1 0-16,1-1 2 0,0 0 2 15,0 2-1-15,1 2 2 0,-2 0-1 16,1 1 0-16,-1 0 0 0,2 0 1 0,-1-1-1 15,-2-2 0-15,2-2 0 0,-2 0-1 16,2-1 0-16,-1-4 0 0,0-1 0 16,3 1 0-16,3-1-1 0,-1-2 2 15,3-4-1-15,2-2 2 0,2 2-1 16,2-4 1-16,2-2 1 0,0-1 0 16,3 1 0-16,-1 3 0 0,2 1 1 0,1-3-1 15,-1 1-1-15,4-1 1 0,-1 0-1 16,1-1 1-16,2-1-2 0,-1-1 1 15,3 1-1-15,0-3 0 0,-2 2 1 16,2-4 0-16,0 2 0 0,-1-4 2 16,-2-4 1-16,0-3 2 0,-3-1-1 15,-2-5 0-15,-1-1 1 0,-1-3-1 16,-1-4-1-16,-2 1 0 0,1-5 0 16,0 0 2-16,-3 0 0 0,-3-3 3 15,-1-3 1-15,-5-3 3 0,1-1 0 0,-6-2 1 16,0-3 0-16,-1-3 0 0,1-2-1 15,0-3-3-15,-2-3-2 0,0-5-2 16,-1-2-1-16,1-1-2 0,-2-8-1 16,1 0-1-16,0-2 2 0,-2-5 1 15,-1-5 1-15,1 0 1 0,-2-3 0 16,2-1 1-16,-3-4-1 0,-2-5-1 16,1 3 0-16,0-4-3 0,1-1 1 0,-4-2-4 15,-3-6 3-15,2 3 0 0,1-1-1 16,-2 2 1-16,-1 1-1 0,-6-3 0 15,2-1 1-15,-1 5-2 0,1-3 0 16,-3 5 0-16,-2-5 0 0,-5 0 1 16,3 4-1-16,1-1 1 0,-4 4 0 15,1 1 0-15,0-6 0 0,2 3-1 16,2 2 1-16,-2-2 0 0,3 6-1 0,0-6 0 16,2 4 1-16,1 4 0 0,0-1 0 15,0 4 0-15,1 4-1 0,3 0 1 16,-3 2-2-16,-1-1 0 0,-1 3-1 15,-1 0 1-15,-3 0 0 0,2 2 0 16,-1 1 1-16,0 3 0 0,-1-1 2 16,2 3-1-16,0 0 0 0,3-2 0 15,-4 2-1-15,-1 4-1 0,2 3-2 0,-1 3-2 16,0-6-2-16,2 6-5 0,1 8-8 16,4-6-6-16,-1-2-10 0,2-2 156 15,1 2-247-15,0 7-111 0,0-9-325 16</inkml:trace>
  <inkml:trace contextRef="#ctx0" brushRef="#br0" timeOffset="108970.26">25298 5010 197 0,'-3'3'65'0,"0"-2"7"15,0 1-6-15,1-2-21 0,2 1 1 16,-1 0 2-16,1-1-1 0,0 0 0 15,0 0 0-15,0 1-1 0,-1-2-3 16,-1-1-5-16,0 0-6 0,-3 1-7 16,-1 0-6-16,-3-1-5 0,-3 1-4 15,-2 3 0-15,-3 1-1 0,-1 3 1 16,-2 5 0-16,-2 4-1 0,-3 6 0 0,-1 8-2 16,1 1-2-16,-2 5-3 0,2 7 0 15,2 0-2-15,5-1-1 0,5 1-2 16,5-2-3-16,5 2 0 0,6 0-7 15,6-4-6-15,4-1-6 0,6-2-4 16,6-2-5-16,4-4-8 0,-1-3-12 16,3-7-16-16,-2-4-50 0,3-7-75 0,-2-7-168 15</inkml:trace>
  <inkml:trace contextRef="#ctx0" brushRef="#br0" timeOffset="109542.15">25405 5369 296 0,'3'-4'79'0,"0"0"3"0,0-2-47 15,-1 2 1-15,0 3 3 0,-1-1-3 16,0-1-7-16,-2 2-4 0,-2 1-2 15,0-1-2-15,-1 1-2 0,-2 1-5 16,-1 3-4-16,-2 2-2 0,-1 3-1 16,-1 2-2-16,0 4-1 0,0 2-1 0,0 0-2 15,1 1 0-15,2-1 0 0,2 1-1 16,4 0-1-16,2 1 0 0,3-3 0 16,5 0 0-16,3-1 1 0,3-2 0 15,4-1 1-15,2-4 0 0,0-5 0 16,3-1 0-16,2 0 0 0,-2-5 1 15,3 1-1-15,-3-3 1 0,-3 1 0 16,0 1 1-16,-6-1 4 0,-3-2 5 0,-4 1 1 16,-4-2 2-16,-2 2-1 0,-3-1 1 15,0 3-1-15,-3 2-4 0,-2 4-6 16,-2 5-2-16,0 1-1 0,0 4-1 16,3 3-2-16,0 2-1 0,6-1 0 15,6-1 1-15,4-3 0 0,4 1-1 16,1-4 2-16,4 0-1 0,2-4 2 15,1-2 0-15,0-1 0 0,0-1 1 16,-3-3 0-16,0-2 2 0,-2-2 1 0,-1-1 1 16,-4-1 3-16,-5-3 2 0,-1-2 2 15,-4-1-1-15,-4-2-2 0,-5-7-3 16,-6-1-4-16,-5 0-4 0,-3 0-4 16,-3 0-2-16,-5 4-1 0,-3 0-3 0,1 7-7 15,1 3-5-15,3 2-6 16,3 0-7-16,3 2-6 0,7 2-12 0,6 2-7 15,9-2-6-15,6 2-41 0,6 1-58 16,4 2-128-16</inkml:trace>
  <inkml:trace contextRef="#ctx0" brushRef="#br0" timeOffset="110027.74">25894 5529 278 0,'7'15'70'0,"-4"-1"2"0,-2 0-38 0,-1 1-12 16,-3-1 2-16,-2-3 1 0,1-2-4 15,0-2-2-15,-1-2-1 0,3-1 1 16,0-2 1-16,2-2-2 0,0 0 1 16,1-3 0-16,1 2 2 0,0-6-2 15,1 0 0-15,1-1-1 0,1-5 1 16,2-4-2-16,0 2-1 0,-1-2-2 16,1 5 0-16,-1 0-3 0,0 2-2 0,-2 6-5 15,-1 3-3-15,2 3-1 0,-2 4-2 16,0 2-2-16,2 3-2 0,-1 4-2 15,2 1 0-15,3 3 0 0,2-1-1 16,3-1-2-16,2-1 2 0,3-1-2 16,1 0 1-16,2-5 2 0,-2-3 2 15,-2 0 2-15,-2-5 3 0,-2-3 5 16,-2-4 11-16,-2-2 5 0,-1-3 3 16,-1-7 4-16,-1-2 3 0,1-6 0 0,-3-3-3 15,0-2-5-15,-3-4-3 0,1-3-1 16,-1-1-3-16,1-1-1 0,-1 4 0 15,-1 2 1-15,-1 5 1 0,1 5 1 16,-2 6-2-16,0 5 0 0,0 6-3 16,-1 4-4-16,0 3-5 0,0 4-3 15,0 3-2-15,0 7-1 0,0 3 0 16,0 5 0-16,2 6 1 0,1 4-4 0,1 2-8 16,2 4-6-16,2 0-15 15,0 3-8-15,2 0-31 0,-1-3-6 0,0-2-32 16,2-5-34-16,0-7-79 0,1-4-141 15</inkml:trace>
  <inkml:trace contextRef="#ctx0" brushRef="#br0" timeOffset="110487.2">26137 5483 272 0,'-2'4'75'16,"1"-1"5"-16,0-1-38 0,2 0-9 16,-1-1 3-16,1 2 0 0,1-3-5 15,2 0-5-15,-1 0-3 0,1 0-1 0,4 1-2 16,3 0-3-16,1-2-4 0,5 1-2 16,3 0-3-16,3-1-2 0,5 0-1 15,1-2-1-15,3 0-1 0,1 2 2 16,-2-2 0-16,-1-1 1 0,1 2 3 15,-4-2 2-15,-5-1 2 0,-3 1 4 16,-6 0 3-16,-3-2 1 0,-5 0-1 16,-5 0-3-16,-5 2-1 0,-6-2-3 15,-5 1-3-15,-1 3-5 0,-3 4-4 0,-4 5 1 16,-2 6-2-16,0 4 0 0,0 8-2 16,2 4-4-16,2 0-1 0,6 2-2 15,4-1-1-15,5-2 0 0,7-3 1 16,8-5 1-16,5-1 4 0,7-7 2 15,5-2 3-15,4-3 0 0,6-4 1 16,4 0 1-16,5-3-1 0,0-3 1 16,1 1-2-16,-3 0 0 0,2-4 1 15,-6 0-1-15,-4-3-12 0,-4-2-8 0,-4 0-11 16,-4 0-11-16,-4-3-7 0,-6-1-81 16,-2-3-90-16,-4 4-188 0</inkml:trace>
  <inkml:trace contextRef="#ctx0" brushRef="#br0" timeOffset="110687.99">26631 5521 275 0,'10'16'86'0,"3"3"7"0,4 2-9 15,0 3-46-15,4 2 1 0,1-3 1 16,0-2-9-16,1-2-13 0,-1-1-8 15,0-5-5-15,-3-2-11 0,-2-4-12 0,-2-3-22 16,-3-1-63-16,2-4-80 0,-1-1-186 16</inkml:trace>
  <inkml:trace contextRef="#ctx0" brushRef="#br0" timeOffset="110904.37">26955 5277 410 0,'-6'-6'108'0,"3"4"7"0,-3 5-54 16,2 5-19-16,0 4 2 0,1 5 3 15,0 5-7-15,2 5-10 0,2 6-6 16,1 4-4-16,3 1-5 0,1 3-3 16,1 2-8-16,2 0-8 0,2-6-17 15,-2-1-13-15,2-5-13 0,0-2-13 16,-1-6-80-16,-3-4-94 0,-1-3-198 0</inkml:trace>
  <inkml:trace contextRef="#ctx0" brushRef="#br0" timeOffset="111093.92">26840 5516 398 0,'-4'-6'102'0,"5"6"1"16,4 2-49-16,4-1-18 15,4 2 3-15,4 1-1 0,7-1-9 0,7 1-5 16,5 1-1-16,6-2-5 0,-1 1-6 16,3 0-12-16,2-2-22 0,0 0-14 15,-1-3-36-15,-2-4-54 0,0 0-88 16,0-2-192-16</inkml:trace>
  <inkml:trace contextRef="#ctx0" brushRef="#br0" timeOffset="111703.47">27891 5550 287 0,'-1'0'79'0,"-2"0"4"16,-1-1-39-16,-5-1-9 0,-2 0-1 15,-6-3-6-15,-1 2-6 0,-6 0-4 16,-1-2-2-16,-3 3 0 0,4 2-4 16,2 1-1-16,3 3-3 0,5-1-3 15,3 2-2-15,7 4-1 0,3 0-1 0,1 3 0 16,3 1 1-16,4 5 0 0,3 1 1 16,3 2 1-16,3 1-2 0,3 0 0 15,0 0-2-15,1 0-1 0,-1-1 0 16,-3-2-1-16,-4-1-2 0,-4-4-2 15,-5 1-2-15,-6-2-1 0,-6-4-2 16,-4-1-6-16,-8-6-4 0,-1 2-10 16,-5-2-55-16,-4-3-9 0,-1-3-60 15,2-4-118-15</inkml:trace>
  <inkml:trace contextRef="#ctx0" brushRef="#br0" timeOffset="112301.02">27910 5731 307 0,'11'-2'87'0,"-2"1"8"15,-4 0-32-15,-2-2-21 0,-1 3 3 0,-1 0 0 16,-2 0-7-16,-1 0-10 0,1 3-8 16,-1 0-5-16,0 1-3 0,0 3-4 15,0 1-4-15,1 2-1 0,1 4-1 16,1-2-1-16,1 1 1 0,4 0-1 15,1-1 1-15,1-2 0 0,1-1 1 16,2-3 0-16,3 2 0 0,0-5 0 16,1-1 0-16,-1-1 1 0,2-2 0 0,-2-2 2 15,-2-2 0-15,0-3 2 0,-3-1 1 16,-1-1 0-16,-2 0 0 0,0 2 0 16,-3 1-1-16,0 1 0 0,-2 2-3 15,0 4-3-15,-1 2-1 0,-1 4-2 16,1-2 0-16,0 3-2 0,0 1-1 15,4 1 1-15,1-2 2 0,3 0 1 16,2-1 0-16,0-1 0 0,3 1 2 0,0-3-1 16,-1-2 1-16,-1 2 0 0,-1-4 0 15,-2-1 0-15,1-1 1 0,-1-4 1 16,-1-1-1-16,0-2 1 0,-2-3-1 16,0-4 0-16,-3-1-1 0,1-1 0 15,-2 2-1-15,1-1 0 0,-4 2 1 16,4 3 1-16,-1 4 0 0,-1 1 2 15,1 4 0-15,0 0-1 0,2 3-1 0,1 2 0 16,2 2-3-16,-1-1-1 0,3 3 0 16,2 2-1-16,0 1 0 0,2 0 1 15,0 3 1-15,0 0-1 0,1 2 1 16,-1-1-1-16,0 0 0 0,-2 0 0 16,-1-2 0-16,-1 2 0 0,-3-3-4 15,0-1-2-15,1 0-6 0,-2-3-7 16,2-2-7-16,-1 3-7 0,0-4-5 15,-1-1-5-15,3-1-8 0,-3-2-12 0,1-3-54 16,2-3-69-16,2-5-167 0</inkml:trace>
  <inkml:trace contextRef="#ctx0" brushRef="#br0" timeOffset="112457.74">28472 5394 257 0,'-11'-17'78'0,"1"8"6"15,0 1-5-15,2 1-47 0,1 2-2 16,0 2-2-16,3-1-7 0,1 1-11 16,2-4-12-16,0 1-14 0,1-1-72 15,2-2-76-15,3-1-185 0</inkml:trace>
  <inkml:trace contextRef="#ctx0" brushRef="#br0" timeOffset="112673.35">28593 5394 364 0,'4'8'101'16,"1"4"9"-16,-1 2-52 0,-2 0 3 15,-2 1 3-15,-3 3-8 0,-2 1-13 16,-1 4-9-16,-4 1-9 0,0 2-10 16,0 1-7-16,0 0-8 0,1 0-8 0,3-3-12 15,0-1-13-15,3-2-14 0,2-1 5 16,3-1 47-16,0-1-136 0,3-2-89 15,-1-1-223-15</inkml:trace>
  <inkml:trace contextRef="#ctx0" brushRef="#br0" timeOffset="113580.69">28497 5617 220 0,'16'-7'71'0,"1"0"5"0,5 1-20 15,2 2-19-15,2 4 0 0,3 1-3 16,-1 0-12-16,1 4-8 0,2 1-6 16,-1 3-3-16,-2 0-1 0,0-1-2 15,-2 3-1-15,0 1-1 0,-3-2 0 16,-6-1 0-16,-3-1-1 0,-3-3 0 0,-3 2-1 16,-7-4 5-16,-4-1 2 0,-7 0 5 15,-3 2 3-15,-4-1 3 0,-3 1 3 16,-3 2 2-16,-3 2-4 0,3-2-3 15,2 2-3-15,3 1-3 0,4-1-4 16,4 2-3-16,4 0 0 0,6-1 0 16,5 1 1-16,3-2-1 0,6 0 0 15,2 0 2-15,3-5-1 0,0-1-1 16,5-2-1-16,1-2-1 0,1-5 0 0,-1-1 0 16,1-4 1-16,0-3 0 0,0-1 2 15,-2-3 4-15,-2-4 5 0,-2 0 2 16,-4-4 4-16,0-4 2 0,-2-2 2 15,-6 1 1-15,-1 0-2 0,-2 3 2 16,-1 3-1-16,-1 6 1 0,-3 7-2 16,0 5-1-16,0 5-4 0,-2 4-2 15,-4 6-3-15,-1 3-4 0,-3 4-3 0,-2 7-1 16,-1 6 0-16,-3 6 0 0,3 2-1 16,1 2-3-16,2 2-4 0,3 1-3 15,2-1-3-15,3-6-2 0,0-4-2 16,1-1-3-16,1-3-2 0,1-5 3 15,0-5 2-15,0-3 2 0,0-4 2 16,1-1 4-16,3-4 5 0,-1-3 3 0,4-4 2 16,0 0 1-16,3-2-1 15,0-2 1-15,1 1-2 0,0-2 0 0,0 3-1 16,-3 2-1-16,0 3 1 0,-1 0-1 16,-2 2 0-16,2 0 0 0,1 5 0 15,1-3 1-15,3 1-1 0,0 2 1 16,1-4 0-16,0 2 1 0,2 0-1 15,0-2 1-15,1-1 1 0,-2 1 0 16,1-2 2-16,0 0 3 0,0-4 3 0,-3-2 2 16,-2 1 2-16,-3-6 0 15,-4 2 0-15,-3-4-3 0,-1 4-3 0,-5 0-1 16,-5 5-1-16,-4 1-2 0,-3 5-2 16,-1 0 0-16,0 5 1 0,2-2-2 15,3 4-3-15,4 0-1 0,4-1-1 16,4 2 2-16,5-1 1 0,0 0 0 15,3 1 1-15,1-2 1 0,2-1 1 16,3-2 0-16,1 1-1 0,1-2 1 0,0-2-1 16,2 1 1-16,1-2-1 0,0 0 1 15,0 0 0-15,0 0-1 0,-2 1 0 16,0 3 0-16,-3-1-1 0,-3 0 1 16,0 4-1-16,-5 1 0 0,-1-1 0 15,0 0 0-15,-3 2-1 0,-3 0-3 16,-1 1-3-16,-1-2-7 0,-3-4-10 15,-1 1-11-15,-2-2-10 0,-1-3-11 16,-1-2 3-16,-1-6-81 0,-2-2-83 0,0-3-184 16</inkml:trace>
  <inkml:trace contextRef="#ctx0" brushRef="#br0" timeOffset="113857.71">29507 5382 388 0,'10'-6'104'16,"0"5"8"-16,1 1-59 0,0 3-4 15,-1 5 4-15,1 2-2 0,3 4-10 16,1 5-8-16,4 5-5 0,0 6-6 16,-1 10-5-16,1 4-5 0,1 6-3 15,-3 7-2-15,3 4-2 0,-4 0-2 16,1 2-1-16,-3 1-1 0,-2 0-1 15,-5-2 0-15,-6-4-2 0,-8-3-3 0,-4-1-4 16,-7-4-5-16,-11-7-4 0,-12-5-10 16,-7-4-7-16,-10-4-11 0,-8-4 10 15,-9-6-97-15,-8 2-90 0,-4-3-218 16</inkml:trace>
  <inkml:trace contextRef="#ctx0" brushRef="#br0" timeOffset="123937.28">15738 2613 165 0,'-12'7'51'16,"3"0"6"-16,-1-1-1 0,2-3-25 16,0-1 1-16,0 1 0 0,3 0-2 15,-1-1-2-15,2-1-4 0,2 1-3 16,1-2-2-16,0 3 0 0,3 0 1 0,1-1 2 15,3-2-1-15,1-1 2 0,4 2 1 16,2-2 2-16,4-3 2 0,1-1-1 16,4-1 0-16,6 0 0 0,5 0 0 15,5-3-3-15,1 3-1 0,5-1-3 16,3 3-4-16,4 0-4 0,-1-3-2 16,-1 2-3-16,-3 0-1 0,1 3-3 15,-2-1-1-15,-5 1-1 0,-4 3-1 16,-5 2 0-16,-8 0-1 0,-5 1-1 0,-6 0-2 15,-4 3-1-15,-8-2 0 0,-7 2 1 16,-7-1-1-16,-6 1 2 0,-5-1 1 16,-7 2 1-16,-6-4-1 0,-6 0-2 15,-4 0-1-15,-1-2 0 0,-4 0-1 16,-5 2-1-16,-2-1 2 0,4 0 2 16,3 2 1-16,4-2 0 0,4 5 0 15,7-2 2-15,9-1 0 0,9-2 0 16,3 1 1-16,5-2 1 0,4 1 0 0,6-3 0 15,4 1 1-15,6-1 3 0,5-1 2 16,7 0 0-16,5-1 0 0,9-1 2 16,8-3 4-16,6 0 1 0,6-2-1 15,3 1 0-15,4-1-1 0,4 0-2 16,-5 2-1-16,-4 1-4 0,-4-1-2 16,-7 1-2-16,-8 2-2 0,-9 0 2 0,-10 1-3 15,-7-2 0-15,-11 4-1 0,-11 3-5 16,-8-1-3-16,-9 0-3 0,-7 0-3 15,-8 0-18-15,-7 1-12 0,1-1-8 16,2-2 107-16,0 0-191 0,5-4-108 16,10-3-280-16</inkml:trace>
  <inkml:trace contextRef="#ctx0" brushRef="#br0" timeOffset="146015.1">16532 2332 228 0,'-5'0'56'0,"-4"-1"4"16,1 0-32-16,-1 2-2 0,0-1 0 16,0 1 3-16,1-1-1 0,3 0-1 15,1 2-2-15,1-2-2 0,3 2-1 16,3-1-1-16,0 1-2 0,1 1-2 15,2 3-3-15,-1 2-3 0,3 0-2 16,-1 3-2-16,2 3-2 0,1 1-1 16,1 2 0-16,3 2 0 0,5 4 0 0,2-2 0 15,4-2-1-15,6 6-1 0,5 0 0 16,3 0 1-16,7 3 0 0,9 1 0 16,2 6 0-16,5 3 0 0,2 1 1 15,4 3 0-15,3 4-1 0,0-2-1 16,5 2 1-16,-2 0-1 0,3 4-1 0,2 0 0 15,-3-1 0-15,2-4 0 16,2 3 0-16,-5-1 0 0,-2-1-1 0,3-2 2 16,-4-5 1-16,-1-2 0 0,-5 0 1 15,-7-3 0-15,-3-2 1 0,-1 0-1 16,-5-4-1-16,-4-2-1 0,-6-3-5 16,-7-2-5-16,-6-3-8 0,-8-6-8 15,-6-6-9-15,-10-3-13 0,-6-5-65 0,-7-5-73 16,-6-3-168-16</inkml:trace>
  <inkml:trace contextRef="#ctx0" brushRef="#br0" timeOffset="146281.82">18349 3468 348 0,'7'6'81'0,"3"2"5"0,2 1-55 16,4 0-2-16,-1 5 0 0,2-2 3 15,2-1 2-15,4 2-3 0,0 3-3 16,2 2-3-16,-2 0-3 0,-1 1-5 16,-2 3-5-16,-6 3-4 0,-5-1-4 15,-6-2-2-15,-8-2-1 0,-10-2-3 16,-7-1-1-16,-10-3-6 0,-5-7-6 16,-7-2-8-16,-7-3-8 0,-3-2 117 15,-10-3-202-15,-2-7-100 0,-2-5-275 16</inkml:trace>
  <inkml:trace contextRef="#ctx0" brushRef="#br0" timeOffset="147840.88">15742 3394 190 0,'-3'-2'47'0,"0"2"2"16,-3 0-26-16,0 1-2 0,-2-2 2 15,-1 1 3-15,2 0 1 0,0 2 1 0,2 0 0 16,0 0-1-16,2-2-4 0,1 3-2 16,2-1-3-16,0 2-2 0,1 0 0 15,2 0 0-15,3 1 0 0,1 3-1 16,3 2-1-16,3 2-1 0,2 1-2 16,-1 0-3-16,2 3-3 0,2-3-1 15,3 1 0-15,2-1 0 0,3-1-1 16,2-2 3-16,4 0 1 0,1 0 1 15,2-3 1-15,1 1 0 0,1-6-1 0,1-4 0 16,0-1-2-16,4-4-1 0,-1 0-2 16,2-3 0-16,-1-3-1 0,0 1 1 15,2-1 1-15,-1 1 0 0,-4-1-1 16,1-1 0-16,-4-1 1 0,-1-1 1 16,-4 1 1-16,-5-1 2 0,-3-1 2 15,-3 0 3-15,-4-3 2 0,-3 0 2 16,-3 3-2-16,-1-2-1 0,-4-1-2 0,-1-2-2 15,-3-1-3-15,-1-1-4 0,-2-1-1 16,-3-4-1-16,0-1 2 0,-1 1-1 16,1 4 0-16,-3 2 0 0,0 2 0 15,0 2 0-15,-2 2-1 0,-1 0 0 16,-1 0-1-16,-2 1 0 0,-2-1 0 16,-1 1 1-16,0 0 0 0,-1-1 0 15,-1 2 0-15,-2 1 1 0,-1-2 0 16,0 0 2-16,1-1-1 0,-4 2 0 0,0 1 0 15,1 0 0-15,3 0-1 0,0 0 0 16,1 1-1-16,-1 3 1 0,2-2-1 16,2 2 1-16,-2 0 1 0,-1-1-1 15,2 4 0-15,-3-1 0 0,1 0-1 16,-1 2 1-16,-2 0-2 0,1 2 0 16,-1 2 0-16,3-2 1 0,-2 2 0 15,0 1 1-15,0 0-2 0,-1-1 2 16,-2-1-1-16,-2 2 0 0,-1 1 0 15,3 2 0-15,0 0-1 0,0 1 1 0,4 2-1 16,0 1 0-16,1 0-1 0,-1 1 1 16,-1 2-1-16,0 2 1 0,0-1-1 15,-1 4-1-15,1 3 1 0,2 2 0 16,1 2-1-16,3 2 1 0,2 5-1 16,2 3 1-16,5 2-1 0,0 1-2 15,4 2-2-15,2 0-1 0,-1 4-4 0,2-1-2 16,1 2-1-16,3-1-2 0,3 1 0 15,5-3 1-15,5 2 0 0,5-3-1 16,4-4 3-16,6-4-1 0,2 0-4 16,2-5-3-16,5 0-12 0,2-3-5 15,5-2 73-15,-1-5-150 0,0 0-87 16,1-2-232-16</inkml:trace>
  <inkml:trace contextRef="#ctx0" brushRef="#br0" timeOffset="157229.09">16759 3342 270 0,'-4'-6'61'0,"-1"-1"7"0,1 1-34 16,-1-2-13-16,-1 1 2 0,-1 0 4 16,1 2 4-16,0-1 3 0,3 2-2 15,1 1 0-15,1-1-3 0,1 2-4 16,2-1-5-16,1 0-4 0,3 1-3 15,0 0-5-15,2 0-2 0,1 0-2 16,2 1-2-16,2 2-1 0,0 0-1 0,1 1 1 16,4 2 0-16,5 4 0 0,5 6-1 15,5 4 1-15,6 1 2 0,1 6 1 16,8 5 2-16,5 2 1 0,4 0 1 16,4 0 2-16,7 3 2 0,4 2 0 15,5 0 0-15,2 1-3 0,2 2 0 16,5 0-1-16,-1 2-1 0,-5-1-3 15,-4-4-2-15,-3-1-1 0,-6-5-2 16,-7-3-3-16,-12-4-6 0,-6-4-7 0,-9-7-4 16,-4-2-5-16,-8-4-4 0,-6-4-3 15,-4-1-4-15,-4-4-6 0,-4-1-12 16,-1-2-50-16,-3-3-65 0,-1-2-153 16</inkml:trace>
  <inkml:trace contextRef="#ctx0" brushRef="#br0" timeOffset="157483.82">18235 3835 275 0,'-3'-6'80'0,"-1"4"8"16,1 0-20-16,1-1-17 0,1 3-7 15,1 0-2-15,2 2 0 0,1 1-2 16,4 0-2-16,4 5-5 0,2 2-6 16,3 1-2-16,2 1-4 0,-1 1-4 15,0 2-7-15,-2 2-6 0,-2-3-1 0,-2 0-2 16,-1 3 1-16,-2-4-1 0,-4 0-1 15,-2-1 1-15,-2-1 0 0,-4-1 1 16,-3-3-1-16,-4 0 1 0,-4 0-2 16,-4 0-1-16,-5-2-4 0,-2-2-8 15,-2-2-9-15,-7-1-9 0,-4-2-10 16,4 2-9-16,-3-2-79 0,-2-2-87 16,-2 4-195-16</inkml:trace>
  <inkml:trace contextRef="#ctx0" brushRef="#br0" timeOffset="158464.18">15935 3666 290 0,'-9'-9'76'0,"2"-1"4"15,-3-2-37-15,-1 0-7 0,-1-1-3 16,0 4 1-16,0 0-6 0,0 3-3 15,1 1-4-15,0 4-3 0,1 2-4 16,-1 5-3-16,-1 2-3 0,-2 4-3 0,-4 0 0 16,-1 6-2-16,-7 5 0 0,-2 5-1 15,-3 4-1-15,-2 4-2 0,2 5-1 16,1 5-3-16,3 1-3 0,6-2-2 16,7 5-1-16,7 0 0 0,8-1-1 15,8-2 1-15,11-1 2 0,8 0 3 16,9-2 2-16,10-3 2 0,8-7 1 15,10-4 1-15,4-4 0 0,4-4 1 16,2-8 1-16,0-4 1 0,1-10 3 0,-4-3 2 16,-3-4 2-16,-4-5 3 0,-5-9 3 15,-6-2 3-15,-8-6 2 0,-7-1 0 16,-7-7 0-16,-9-9-1 0,-9-3-2 16,-6-1-3-16,-5-6-3 0,-6-4-4 15,-7-6-2-15,-4 0-3 0,-9 1-2 16,-9-2-1-16,-6 2 1 0,-6 4-2 15,-7 7-1-15,-3 8 0 0,-7 7-5 0,2 9-6 16,5 8-7-16,1 8-4 0,1 6-8 16,5 4-7-16,8 7-10 0,8 7-12 15,9 6-49-15,7 4-67 0,18 4-154 16</inkml:trace>
  <inkml:trace contextRef="#ctx0" brushRef="#br0" timeOffset="158742.97">16753 4023 199 0,'5'3'52'0,"-4"-2"3"0,-3 3-25 15,-1-3-7-15,-1-1 5 0,1 0 6 16,1 1-1-16,0-2-5 0,2 2-2 16,3 1 0-16,5 1-1 0,4 4-4 15,3 3-3-15,9 2 0 0,10 4 2 16,9 3 1-16,6 2-3 0,11 6-2 0,7-1-2 15,11 4-3-15,7 2-2 0,4 2-3 16,4 3-2-16,7 0-2 0,6-1-1 16,1 4-1-16,-8-2-4 0,-5-2-5 15,-7-4-4-15,-9-6-4 0,-14-4-3 16,-13-6-5-16,-14-7-7 0,-7-3-7 16,-11-7-6-16,-5-5-47 0,-9-5-60 15,-6 0-138-15</inkml:trace>
  <inkml:trace contextRef="#ctx0" brushRef="#br0" timeOffset="158987">18137 4389 255 0,'-11'-20'75'0,"4"3"7"16,2 1-22-16,1 3-13 0,2 6-4 15,3 2-2-15,3 7-3 0,3 5-3 16,1 2-2-16,4 3-5 0,5 5-3 16,3 1 0-16,4 3 0 0,2 3-3 15,2-1-4-15,1 1-4 0,-1 0-2 0,-3 1-3 16,1 0-2-16,-9-2-2 0,-7-3-2 15,-4-2-4-15,-6-2-2 0,-4-3-5 16,-7-4-7-16,-12-3-8 0,-2 0-12 16,-5-4-10-16,-5-2-12 0,-8-5-68 15,-2-3-81-15,-4-1-178 0</inkml:trace>
  <inkml:trace contextRef="#ctx0" brushRef="#br0" timeOffset="-197478.74">26932 2327 349 0,'-8'10'75'15,"0"0"1"-15,6 1-50 0,0-1-28 0,1 5-7 16,2-2-9-16,0-2-4 16,3 2-1-16,0-5 1 0,0-2 4 0,-1 0 12 15,0-4 14-15,-1-1 16 0,0 1 8 16,-2-3 5-16,0 2 3 0,0-1-4 16,-1 0-6-16,-1 1-6 0,-5 3-7 15,-1-2-5-15,-4 2-4 0,-2 1-3 16,-2 3-2-16,-2-3-1 0,-3-1-2 0,-1-1 0 15,-1-1 1-15,0-5-1 0,1-2 1 16,-4-7 1-16,0 3-1 0,-3-4 2 16,0-2-1-16,-4-4 0 0,-1 5 2 15,-1-2-1-15,3 2 1 0,0 2-1 16,0 1 0-16,1 6 0 0,1 1-1 16,0 2 0-16,-5 1-1 0,1 4 0 15,-1 0-1-15,-4 2 0 0,-1-1 0 0,-5 1 0 16,1-1 1-16,3 4-1 15,0-3 0-15,-2 0 1 0,4 0-1 0,2 0 1 16,7 1-1-16,-1-3 1 0,-1 0-1 16,3-3 1-16,-2-1 0 0,-1-3-1 15,-3 3 0-15,-3-3 1 0,-2 1-1 16,1 1 0-16,-3 5-1 0,2 3 1 16,1 0-1-16,3 0 1 0,2 4 0 15,3 1 0-15,-1 0 0 0,0-2 0 16,4 0 0-16,-4 0 1 0,1 0-1 0,-5-2 1 15,-4-2-1-15,0-2 1 0,0 2-1 16,-3 1 0-16,0-2 0 0,-1-2 1 16,4 0-1-16,2 4 1 0,3-3-1 15,0 1 0-15,1-2-1 0,2 4 1 16,3 2-1-16,0-1 0 0,1-1 0 16,-1 1 0-16,3 2 0 0,1 2 0 0,4 0 0 15,0 1 0-15,5 2 1 0,1 4 0 16,1 1-1-16,1 0 2 0,0 2-1 15,-1 2 0-15,0-1 0 0,-2 0-1 16,3 0 1-16,-1 0 0 0,1 2-1 16,1 0 1-16,-1 0 0 0,-1 1 0 15,1 2 0-15,1 1 0 0,-2-1 0 16,1 1 0-16,-1 2 0 0,-1 1 0 16,3 6 0-16,-1 2 1 0,0-3-1 15,-2 1 0-15,-2 5 0 0,3 1-1 0,-2-2 1 16,-1-1-1-16,1 0 0 0,-1 1 0 15,4 2 0-15,2 0 0 0,0-1 0 16,5 1 0-16,0-1 1 0,4 2-1 16,2 0 1-16,0-1 0 0,1-1 0 15,1-1 0-15,2-1-1 0,-1-2 0 16,0-3 0-16,3 0 1 0,3 0-1 0,2 1 1 16,1-3-1-16,2 0 1 0,1 3 1 15,-1-1-1-15,1-1 0 0,-2-3 1 16,-1-2-1-16,-1 2 1 0,0-2-1 15,-4-2 1-15,0-1-1 0,-2-1 1 16,0 0 0-16,-1-2-1 0,0-1 0 16,0 0 1-16,0 1-1 0,0 0 0 15,0 3 0-15,0-3 0 0,-1 1 0 16,1-1 1-16,-2 1-1 0,2-3-1 0,0 0 1 16,0-3-1-16,2 1-1 0,2-4 1 15,0 0 0-15,2-2-1 0,0-1 2 16,0-2-1-16,0 0 1 0,0-2 1 15,-2 0-1-15,1 0 1 0,-2 0-1 16,-1 0 0-16,-1 2 0 0,0-2 0 16,-1 3 0-16,-1 1 0 0,0-2-1 15,0 1 0-15,-1 1-1 0,-1-1-1 0,1 1 0 16,-1 2 0-16,3 1 0 0,-1 1 0 16,0 2 1-16,2 2 1 0,1 6 1 15,1-1 0-15,0-2 1 0,0 4-1 16,0 3 0-16,-2 2 0 0,-1-1 1 15,0 3-1-15,-3 4 1 0,0 2 0 16,-1 2-1-16,2-1 1 0,0 2-2 16,3 0 1-16,0-3-1 0,2 0 1 15,4-2-1-15,2-2 1 0,3-3 0 0,4-2 1 16,3-2 0-16,4-2 0 0,5-1 1 16,1-2-1-16,3-1 1 0,4-4 0 15,-1-1 1-15,6 1 0 0,0 1 1 16,3-2-1-16,5 4 0 0,4 3 0 15,0 4-1-15,2 1 0 0,1-1-2 16,3 1 1-16,0-1-1 0,3-4 0 16,3-2-1-16,2 0 1 0,2 0-1 0,2-1 1 15,2-2 0-15,0-2 0 0,4-2 0 16,-3 0 0-16,3 0 2 0,0-2-2 16,4-3 0-16,0 2 0 0,4 0 0 15,-2 3 0-15,-2-1-1 0,2 0 1 16,-1 0-1-16,1 3 1 0,0 1 0 15,-6-3 0-15,2 1-1 0,-4-1 1 0,4 2 0 16,-3-3-1-16,-1-4 0 0,-1 0 1 16,-1 1 0-16,-1-1 0 0,-2-2 0 15,-2-2 1-15,-2 4 1 0,-1 1 0 16,-3 3 0-16,1-2 1 0,-2 2-1 16,-2-3 0-16,-2 3-1 0,-1 1 0 15,-4-3-1-15,-4-1 0 0,-1-1 0 16,2-2-1-16,1-1 2 0,-2-3 0 0,-4-2 1 15,-3-4 1-15,-3-2 0 16,-2-2 1-16,-4-1 0 0,-5-2 0 0,-1-2 0 16,2-3 0-16,-3 1 1 0,-2-2-1 15,0-3 0-15,3 0-1 0,1-1 0 16,-1-1 0-16,3 0-2 0,-1 1 0 16,-1 0-2-16,-2-1 0 0,-1-2 1 15,-3 1-1-15,-3-3-1 0,-4-3 2 16,1 2 0-16,-1 0 1 0,-4 0 1 15,-2 1 1-15,-3-2 0 0,-3 0-2 16,-1 1 6-16,-2-5 0 0,0-5 0 0,3-1-1 16,-1-1 1-16,3-1-2 0,3-6 4 15,3-3-8-15,2 3-2 0,2 2 1 16,-1-1 0-16,0-1 0 0,2 0 0 16,-3 1 1-16,-1 1 2 0,-3-4 1 15,0 1 1-15,-1-4 0 0,-2-1 0 0,-3-1-1 16,-3 2 0-16,-1-2-2 15,-3-1-1-15,-3-2 0 0,-2 1-1 0,1 2 0 16,-2-5 1-16,2-2 0 0,0 0 0 16,2 0 0-16,1-1 0 0,1-5 1 15,0-3-1-15,1 3-1 0,0-5 1 16,0 0 1-16,2 1-1 0,-1 0 1 16,-2 3-1-16,-1 0 0 0,-2-1-1 15,0 3 0-15,-3-4-1 0,-1 1 0 16,-1 1 0-16,-1 0 0 0,-2-2 1 15,-1 2 0-15,-2 1-1 0,-1 1 0 0,0-3 0 16,-2 2 1-16,1 1-2 0,1 1 1 16,0 1-1-16,-1 1 1 0,1 2-1 15,-2-3 2-15,0 0-1 0,0 3 1 16,3 5-1-16,-3 1 1 0,-1 1-1 16,0 1 0-16,-6 5-2 0,-3 1-2 15,-3 1-3-15,-4 2-1 0,-5-1-3 0,-1 3-1 16,-4 1-2-16,-1 1 1 0,0 4 0 15,-2 2 3-15,-3 2 1 0,-5-1 2 16,-2 3 2-16,0 3 1 0,-1 1 2 16,1 1 1-16,-5-2 1 0,1 2 0 15,0 5 0-15,-8 0 1 0,-2 5 0 16,-5 3 0-16,-8 6-1 0,-5 5 1 16,-14 7-1-16,-8 4 1 0,-3 4 0 0,-17 2-3 15,-9 6-4-15,-5-4-9 0,-13 1-88 16,2-8-86-16,-1-5-219 0</inkml:trace>
  <inkml:trace contextRef="#ctx0" brushRef="#br0" timeOffset="-147725.7">10840 1807 113 0,'8'0'28'0,"1"-4"2"0,0 3-20 16,-2 1-1-16,-1-1 0 0,0 0-3 15,-1-1-6-15,-1-1-8 0,0-1-21 16,-2-1-25-16,-2-3-60 0</inkml:trace>
  <inkml:trace contextRef="#ctx0" brushRef="#br0" timeOffset="-147107.8">10771 1762 262 0,'-16'7'73'0,"3"-3"6"0,0 0-35 16,1 0-2-16,-1-1-3 0,1 0-3 16,1-1-3-16,2-2-2 0,0 1-2 15,3-2 1-15,-1 1-1 0,2 1 1 16,-1-2-1-16,1 0-1 0,1 1-2 15,1-2-2-15,0 1-2 0,0 1-3 0,1-1-1 16,1-3-3-16,1 7-1 0,1-3-4 16,2 2 1-16,2 0 1 0,3 0 3 15,4 0 1-15,5 4 3 0,5-5 3 16,7-1 2-16,7 1 2 0,7-1-1 16,7-2-2-16,6 2-1 0,5 0-3 15,8 0-3-15,6 1-3 0,7-1-3 16,6-1-3-16,3 5-3 0,4-1-2 15,7-1 0-15,6 1 0 0,3 1-1 0,0 4 0 16,-1 2 0-16,5-3 0 0,-2 1 0 16,-6 5-1-16,-9-1 1 0,-7-1-1 15,-13-2 0-15,-13-2 1 0,-13-2-1 16,-15-1 1-16,-11-4 2 0,-10 0 0 16,-11-1 1-16,-5-3 0 0,-7-2 0 15,-10-1 0-15,-3-1-1 0,-5 0 0 16,-5 1-2-16,-8-2-1 0,-3 2-1 0,-3 2 1 15,-4 1-2-15,-6-3-1 0,-2 0-3 16,-3 1-1-16,-1 1-3 0,-5 0-4 16,-3-2-4-16,-4-1-1 0,-4-2-2 15,-2-3-5-15,-3 3-4 0,-3-3-2 16,-1 1 0-16,-2-2 2 0,2 3-3 16,5 3 4-16,3 1 0 0,5 2 2 15,7 1 2-15,9 4 0 0,9 1 1 16,9 3 4-16,7 3 1 0,8 2 4 0,8 0 3 15,4 2 5-15,6 2 1 0,5 0 3 16,4 3 0-16,0-2 2 0,2 0 1 16,3-1 1-16,0-2 3 0,1-2 2 15,-1-1 1-15,0-2 2 0,2 0 1 16,1-1-1-16,2-2 1 0,0 0-3 16,2-1-1-16,4-2-1 0,3-2-10 0,2-2-15 15,6-1-7-15,5-2-92 0,8-3-96 16,0-3-233-16</inkml:trace>
  <inkml:trace contextRef="#ctx0" brushRef="#br0" timeOffset="-146212.8">12475 1600 318 0,'-18'0'90'0,"2"0"9"0,2 0-41 16,2-3-3-16,2 1 4 0,4 1 4 15,-1-1-6-15,5 0-4 0,1 0-6 16,2-1-3-16,1 2-5 0,1 0-10 16,1 0-7-16,1 0-6 0,1 1-4 15,0 1-3-15,2 1-2 0,0 2-1 0,0 0 0 16,2 4-1-16,2 1 1 0,3 5 1 16,2 0 0-16,4 4 1 0,2 2 0 15,4 3 0-15,5 2 0 0,4-1-1 16,-1-3-1-16,2-1 0 0,3-2-3 15,-3 0 0-15,-1-5-1 0,-4-2 0 16,-5 0-1-16,-1-1 0 0,-9 0 0 16,-5-4 0-16,-3 1 0 0,-5 1 0 15,-6-4 1-15,-4 3 0 0,-6 1 2 0,-5-1-1 16,-6 3 1-16,-4 0 0 0,-4 1 0 16,-2 3-1-16,-2-1-1 0,-2 0-1 15,-1 4 0-15,-1-3 0 0,-1 2 0 16,-3 2-1-16,-1 1 0 0,0 5 0 15,-1 0-2-15,4 3 0 0,1 2-1 16,4-3-1-16,2-2 1 0,5-2-1 16,5-6-1-16,5-3 2 0,4-4-1 0,4-4 0 15,4-1-2-15,4-1-2 0,3-3 1 16,5-2 0-16,4-3 1 0,6-4 1 16,4-3 1-16,5-4 2 0,6-1 2 15,6-6 1-15,3 1-1 0,4-2 1 16,1 1 1-16,4-1 0 0,0 2 0 15,-1 0 1-15,-1 7-1 0,-3-1 0 16,-5 1 1-16,0 0-1 0,-8 1 0 16,-2 1 1-16,-6-1 0 0,-7 0 1 0,-1 0 0 15,-5 2-1-15,-5 2 0 0,0 1-1 16,-4 2 0-16,-1 1-2 0,-3 1 0 16,0 0-1-16,-4 2 0 0,-2-1 1 15,-3 2-1-15,-2-1 1 0,0 2 0 16,-3-1 1-16,-2-1 2 0,-1-3-1 15,0-1 2-15,-1-2 0 0,-1-3 0 0,-3-3 1 16,0-6-1-16,-2-1-1 0,-2 0-1 16,0-7-1-16,-1-1 0 0,-1-1-1 15,-2 0 1-15,0 2-5 0,2 4-3 16,4 1 1-16,1 8-4 0,6 2-4 16,4 4-9-16,4 3-6 0,5 4-20 15,5 0-21-15,6 1 74 0,9 0-168 16,6 0-114-16,4 3-284 0</inkml:trace>
  <inkml:trace contextRef="#ctx0" brushRef="#br0" timeOffset="-139655.42">11311 1882 265 0,'6'-3'65'0,"0"-3"4"16,-3 4-34-16,-1 1-8 0,-1 2-2 16,1-2 0-16,0 2 0 0,-1-2 0 15,0 1 0-15,-1 0-1 0,0 0 0 16,0 0-4-16,0 1-4 0,-2 0-2 0,0 2-3 16,-2 0-4-16,0 1-2 0,-1 3-1 15,0 2-1-15,1 0 0 0,-1 3 0 16,2 2 0-16,3 1 1 0,-1 4-1 15,2-2 0-15,2 2 1 0,1-2-1 16,0 3 1-16,1 2 0 0,0 0 0 16,0 3 1-16,1 6 0 0,-2 0-1 15,0 5 1-15,0 0 0 0,0 2-1 0,1 3 0 16,-1-4 0-16,-1-1-1 0,2 1-1 16,-2 0 1-16,0 0-2 0,-1-2 1 15,1 2-1-15,-3 2 0 0,1 2 0 16,-2-1 0-16,1 1 0 0,0-2 0 15,1 0-1-15,0-6 1 0,1-5 0 16,1-2-1-16,-1-6-3 0,2-5-4 16,-2-1-6-16,0-7-6 0,-1-1-7 15,-1-4-5-15,1-6-73 0,-1-5-8 16,0-5-66-16,-1-5-136 0</inkml:trace>
  <inkml:trace contextRef="#ctx0" brushRef="#br0" timeOffset="-139370.3">11138 2748 295 0,'1'7'81'15,"4"-2"6"-15,4 1-43 0,4 4-2 16,3 1-1-16,1 2-3 0,4 2-8 16,0 2-10-16,2 1-6 0,-1-1-5 15,-2 0-3-15,3 3-3 0,-1 1-1 16,0-2-1-16,0-4 0 0,-3 1 0 15,-2-2 1-15,-2-2 4 0,-3-5 5 16,-3-3 5-16,-1-3 6 0,0-1 6 16,-1-6 3-16,2-1 2 0,2-5-4 0,1-5-4 15,2-5-5-15,0-4-10 0,-1-6-9 16,-1-2-12-16,-1-4-17 0,-1 1-15 16,-2-4 6-16,-2 1-101 0,-1 0-96 15,-2 0-224-15</inkml:trace>
  <inkml:trace contextRef="#ctx0" brushRef="#br0" timeOffset="-27904">13185 9491 233 0,'-8'9'53'0,"1"-3"1"0,4-3-33 15,1-1-9-15,2-2-2 0,1 0 4 0,3 0 4 16,1-2 3-16,4-2 1 0,1-1-2 15,4-2-2-15,3 0-1 0,1-1-3 16,3 0-5-16,4 2-2 0,4 2 1 16,3 1 0-16,5 1 2 0,6 1 1 15,4 0-1-15,1 1 3 0,5-1 0 16,1 0 2-16,-2 1 0 0,-2 1-3 16,-2 0 0-16,0 1-2 0,-7 0-3 15,-4-1-1-15,-6 0-3 0,-4-1 0 16,-6 1-1-16,-6-2 0 0,-7 0 0 15,-4 0 1-15,-9 0-2 0,-6 0-1 0,-7-1-1 16,-9-2-2-16,-6 1 1 0,-6 2-1 16,-6 0-2-16,-3 1-1 0,-6 0 2 15,-3 1 1-15,2 1 1 0,-1 3 1 16,0-3 0-16,3-1 1 0,4 3 1 16,7-2 3-16,8 2 0 0,8-1 0 15,6-2 1-15,8 1-1 0,6-1 0 0,7-3 0 16,6 0 0-16,9-2 0 0,7 0 1 15,7 0-1-15,10 0 2 0,7-1 0 16,5 1 1-16,5-2-2 0,1 1 0 16,-1-2-2-16,-3 2-1 0,-6-1-2 15,-7 1-1-15,-7 3 0 0,-9 1-1 16,-7-1 1-16,-6 2 0 0,-10 0 2 16,-10 3 2-16,-8-1-1 0,-9 2 0 15,-8 2 0-15,-9-1-1 0,-8 1 0 0,-6 0-2 16,-2 3-2-16,-1-1 1 0,0-1-1 15,4 1-1-15,4 2 0 0,8-1 0 16,9 1 0-16,9-5 0 0,7 0-2 16,9 0 1-16,9-3 2 0,10-1 3 15,7-1 4-15,12 0 2 0,7 1 4 16,10 1 4-16,8 0 1 0,1-1 0 16,4 1-4-16,-2 2-3 0,-6-1-3 0,-5 0-3 15,-11-2-2-15,-9 1-2 0,-8 0-2 16,-9 3 0-16,-13-2-1 0,-7 0-6 15,-8 3-3-15,-6-1-4 0,-7 2-3 16,-6-2-4-16,-1-2-8 0,1-2-11 16,3-4-62-16,3-3-70 0,4-5-173 15</inkml:trace>
  <inkml:trace contextRef="#ctx0" brushRef="#br0" timeOffset="-26591.71">16347 2677 179 0,'-1'17'39'0,"1"-1"-1"15,-3 0-21-15,-2-3-15 0,0 0-2 0,-2-1 3 16,-1-2 4-16,0-1 3 0,-4 0 2 16,0-2 2-16,-2 0 0 0,-1-3 0 15,-2-2-3-15,-3 1-4 0,-3-3-3 16,-2-2-3-16,-2-2 4 0,-4-1 0 16,-3-2-1-16,-2 0 3 0,-7-2 11 15,-1 0 2-15,3-4 3 0,-1 1-7 16,0 1 4-16,2-2 0 0,0-2-3 15,6-2-9-15,-1-3-2 0,-1 0-2 0,3-1 1 16,1 0-2-16,1-1-1 0,2-1 1 16,2 1 4-16,2 1 2 0,3-2 1 15,-2 0 1-15,1-2 0 0,2 1 4 16,1-4 5-16,3 2-5 0,2 3-1 16,3 2 0-16,3-3-1 0,5 2-2 15,3-1 2-15,1-2-3 0,2 1 0 16,1-6-1-16,4 2 0 0,2 3-1 15,2 3 1-15,3-2-4 0,5 4-2 0,3 0 0 16,4 4 0-16,2-4-1 0,1 0-1 16,0-6 0-16,2 3-1 0,0-2 0 15,-2 3 1-15,-2 1 0 0,-1 3 0 16,1 3 1-16,0 5-1 0,0 0 0 16,0 3 0-16,4-1-1 0,3 3-1 15,4 1-1-15,2 1 0 0,0 1 0 16,1-1 0-16,2 4 1 0,-2-2 1 0,-2 1 1 15,-3 3 1-15,1 0 0 0,0 3 0 16,-1-2 1-16,2 1-1 0,-1 5-1 16,1 1 0-16,2-1 0 0,-3 3 0 15,-1 3-1-15,0 3 0 0,-4 3 0 16,-1 0 1-16,-4 1-1 0,-3-1 0 16,-2-2 1-16,-2 3-1 0,-2 0 0 0,0 1-1 15,-4 2 1-15,-1 4 0 0,-2 4 0 16,-1 2-1-16,-2-3 1 0,-4 0 0 15,-2-2-1-15,-3 3 1 0,-3-3 0 16,-6-5 0-16,-3 4 0 0,-7-1 0 16,-5-1 0-16,-7-1 1 0,-7-4-1 15,-8-2 0-15,-9 2-1 0,-4-2-2 16,-7-2-1-16,-7-4-3 0,-6 2 0 16,-6 0-1-16,-2-4 0 0,-1-2 0 15,-2-2-5-15,-2 1-6 0,4-4-7 16,-5-7-20-16,10-1-62 0,2-1-78 0,2-5-178 15</inkml:trace>
  <inkml:trace contextRef="#ctx0" brushRef="#br0" timeOffset="8134.09">1387 9655 235 0,'-11'4'62'0,"0"-4"2"16,6 0-35-16,1 1-9 0,1-2-2 15,0-3 0-15,1 2-3 0,2 1-4 0,2 0-1 16,2 0 5-16,3-1 3 0,4 2 4 16,3 2 3-16,3 0-1 0,3 1 1 15,3 3-3-15,1 0-3 0,5 4-4 16,1-1-4-16,3 3-3 0,5 1-2 16,5 0-2-16,2 1-1 0,2-1 0 15,2-1 1-15,-1 0 1 0,-1-3 2 16,-1-1 0-16,-3 0 1 0,-4-3 0 0,-3-1 0 15,-6-1-1-15,-5-1-2 0,-5 0-1 16,-6 1-1-16,-6-4 1 0,-6-1 0 16,-10 4 0-16,-7 1-1 0,-9-1-1 15,-10 0 2-15,-10-1-1 0,-11 1-2 16,-6 1-1-16,-5-3-2 0,-2-5 1 16,-2 0 0-16,2-1 0 0,1-1-1 15,5-3 1-15,7 0 1 0,7 0 0 16,8 4 1-16,10-1-1 0,9 3-1 0,9 0-1 15,9 4 0-15,8 1 2 0,10 3 1 16,10 0-1-16,7 0 1 0,9 3 1 16,8-2 2-16,8 1 0 0,7 1-2 15,3-4 0-15,3-2-1 0,0 2-1 16,0-1-5-16,-2-2-9 0,-6 0-12 16,-8-1-14-16,-6-1-75 0,-8 0-85 15,-5-7-198-15</inkml:trace>
  <inkml:trace contextRef="#ctx0" brushRef="#br0" timeOffset="9167.16">13295 12059 330 0,'-15'8'83'0,"7"-6"3"0,1 1-44 15,5-2-12-15,2-1-8 0,3-1-6 0,3-2-3 16,3 0-4-16,1-2-2 0,4 0-1 16,2-4-1-16,3 1-1 0,3 1 1 15,2 0 1-15,4 1 1 0,4 0 0 16,4 3 0-16,1 3-1 0,6 1-1 15,1 4-2-15,2 2 0 0,0 0-1 16,0 0-1-16,-2 3 0 0,0 0 1 0,-5 0-1 16,-3-1 0-16,-6-3 1 15,-5 3-1-15,-7 0 1 0,-7-5 0 0,-10 1 1 16,-10 1 0-16,-10-4 0 0,-10 0 0 16,-11-1-1-16,-8 1 0 0,-10 1-3 15,-6-2-5-15,-2 0-5 0,-2 0-6 16,0 0-10-16,5-2-13 0,5 0 23 15,8-1-86-15,8 0-69 0,10-2-167 16</inkml:trace>
  <inkml:trace contextRef="#ctx0" brushRef="#br0" timeOffset="11663.68">11845 3822 243 0,'-3'-2'72'16,"2"1"5"-16,0 0-21 0,1 0-18 0,0 0-4 15,0 2-3-15,0-1-5 16,1 2-4-16,-1-3-3 0,0 1-2 0,0 1-2 16,0 0-1-16,-1 1-3 0,1 2-3 15,0 1-1-15,-1 2-2 0,0-3 0 16,1 3 2-16,2 3 1 0,1-2 3 15,5 2 5-15,3 1 3 0,6-1 5 16,5 3 2-16,6-1 2 0,7-1 0 16,6 0 0-16,5-2-2 0,7 0-4 0,4-2-4 15,5 2-3-15,5-1-4 0,1 1-4 16,0-4-2-16,-2 2-2 0,-4-2-8 16,-7 1 0-16,-7-2-6 0,-8 0-6 15,-10-3-11-15,-8 3-12 0,-6-1-14 16,-5-1-4-16,-7-2 72 0,-5-1-146 15,-2-1-89-15,-3-1-224 0</inkml:trace>
  <inkml:trace contextRef="#ctx0" brushRef="#br0" timeOffset="11936.6">12585 3785 396 0,'2'5'91'0,"3"1"5"15,0 2-65-15,3 2-7 16,4 2 0-16,3 2 4 0,6 2 2 16,1 1-2-16,2 0-2 0,5 0-1 0,3 0-3 15,0 0-2-15,-3-1-5 0,-3 1-4 16,-3-1-3-16,-5 2-1 0,-8-2 1 16,-6 3 1-16,-11 0 1 0,-8 1 0 15,-8 1 0-15,-8 2-1 0,-7 1-4 16,-6 1-8-16,-5-3-13 0,-5-2-11 15,3-1-10-15,-1-3-9 0,0-3-13 0,4-4-16 16,5-4-54-16,7 0-68 0,7-5-157 16</inkml:trace>
  <inkml:trace contextRef="#ctx0" brushRef="#br0" timeOffset="12675.56">10049 3675 386 0,'6'-3'97'0,"0"0"5"15,0 4-59-15,1 4-8 0,-1 6-1 16,1 4-4-16,-3 4-7 0,0 5-6 0,-1 8-6 16,-2 1-3-16,0 1-3 0,-1-1-5 15,-1 0-7-15,1 0-7 0,0-6-5 16,0-3-7-16,1-5-7 0,-1-3-15 15,1-2 76-15,-1-3-133 0,0-5-75 16,-2 1-207-16</inkml:trace>
  <inkml:trace contextRef="#ctx0" brushRef="#br0" timeOffset="13059.17">10074 3761 360 0,'1'-28'102'0,"0"0"4"16,2 4-30-16,2 2-34 0,0 6-6 15,3 3-1-15,2 2-2 0,2 3-4 16,3 3-2-16,3 1-1 0,2 3-1 16,2 2-5-16,1 4-5 0,0 1-6 15,0 5-4-15,-3 1-4 0,-2 1-3 16,-5 2-2-16,-3 0-1 0,-5-2-1 0,-5 2 0 16,-4-2 1-16,-6-4 1 0,-4 1 2 15,-4 1 2-15,-3-3 2 0,-2 0 0 16,1-4 1-16,2 1 0 0,2 1-1 15,4-4 0-15,4 0-1 0,3-2-2 16,5 1 0-16,4 4 1 0,4 0 1 16,5 3 3-16,4 3 0 0,4 3 2 15,4 4 1-15,4 2 2 0,2 2-3 16,-2-2-1-16,2 2-3 0,-3 0 0 0,-3-5-2 16,-6 1-1-16,-5-3-1 0,-6-2-1 15,-8 1 0-15,-9-3-2 0,-7-1 0 16,-7 1-4-16,-3-2-11 0,-5 0-11 15,0-2-12-15,0-3-8 0,3-5-8 16,4-2 43-16,4-7-114 0,4-3-72 16,5-3-190-16</inkml:trace>
  <inkml:trace contextRef="#ctx0" brushRef="#br0" timeOffset="13392.85">10995 3606 356 0,'6'3'112'15,"-5"-2"7"-15,-4-3-22 0,-5-2-44 16,-4-1-8-16,-5 1 0 0,-3-3-4 16,-7 0-14-16,-3 3-5 0,-1 1 0 15,0 1 1-15,-1 4-3 0,3 5-6 16,0 1-5-16,4 5-3 0,2 4-3 15,4 2-2-15,0 6-1 0,2 1-2 0,4 2 0 16,2 1 1-16,5 4-2 0,4-3 0 16,4 3-1-16,3-2-2 0,6-2-1 15,2-2-2-15,6-3 1 0,0-3-17 16,3-2 3-16,-2-4-8 0,4-5-2 16,1-4-2-16,-2-2-5 0,0-2-9 15,-2-5 5-15,-2-3-76 0,-2-3-75 16,-8-3-190-16</inkml:trace>
  <inkml:trace contextRef="#ctx0" brushRef="#br0" timeOffset="14029.78">10627 3812 308 0,'1'4'87'16,"4"0"5"-16,0 1-40 0,6-1-9 15,0-1-1-15,2 0-3 0,3-2-6 16,2-2-7-16,3-2-5 0,4-3-3 0,5 0-2 15,5-1-5-15,1-1-4 0,1-2-4 16,5 1-2-16,-1-1 0 0,-1 4 0 16,-3-1-1-16,-6 1 1 0,-2 0 0 15,-6 3-1-15,-5-1 4 0,-6 1 7 16,-5 0 3-16,-4 1 3 0,-3 1 2 16,-3 1 0-16,-5-1 3 0,-2 5-5 15,-2-1-5-15,-4 2-3 0,-4 1-2 16,-2 3-2-16,-1 4-1 0,1 4-1 0,1 1-2 15,4 3-1-15,2 1-2 16,7 2-1-16,2-1-2 0,7-1 1 0,6-1 0 16,3-4 0-16,6 0 1 0,5-3 1 15,4-3 2-15,5-3 0 0,3-3 1 16,1-5 0-16,1-1 0 0,0-5 1 16,0-2-1-16,-1-1 1 0,-4-3 2 0,0-3 2 15,-5-4 2-15,-2-2 1 0,-5-2 3 16,-6-3 0-16,-5-5 0 0,-3 2-2 15,-8 0-3-15,-3 0-3 0,-5 3-2 16,-7 7-2-16,-6 3-2 0,-3 11 0 16,-4 5 0-16,-5 9 1 0,-1 8 1 15,-5 6-1-15,1 7-3 0,0 3-3 16,4 1-8-16,3-4-6 0,6 1-4 16,6-6-2-16,8-3-1 0,6-5 2 15,8-7 3-15,2-2 9 0,6-5 6 0,4-1 5 16,3-5 4-16,2-2 4 0,5-3 3 15,1-1 1-15,2-4 3 0,0 0 0 16,0-1 3-16,1 2 1 0,0 0-2 16,-4 3-2-16,1 4 0 0,0 3-4 15,1 5 0-15,-3 4-3 0,0 1-3 16,-2 6 0-16,1 0 0 0,0 1-3 16,-2 0-8-16,1 0-12 0,-1-3-13 15,1-1-13-15,-1-5-15 0,2-2-76 0,-2 0-92 16,0-3-196-16</inkml:trace>
  <inkml:trace contextRef="#ctx0" brushRef="#br0" timeOffset="14413.52">11577 3588 391 0,'-5'-3'104'0,"-1"1"12"0,4 0-53 15,-1 1-14-15,3 2-3 0,1 1 2 16,2 0-5-16,4 2-8 0,1 1-9 16,3-2-5-16,4 2-1 0,2 0-3 15,3 0-3-15,2 1-5 0,0-1-3 0,1 3-4 16,-3 3-1-16,0 0 0 16,-1 2-1-16,-2 1 0 0,-5 2-1 0,-2 2 1 15,-5-2-1-15,-4 3 0 0,-5 2 0 16,-4 2 1-16,-4 1 0 0,-5 3 0 15,-4 3 1-15,1 1 0 0,-4-1-1 16,1-2 1-16,2-2-2 0,-1-1 1 16,1 0-1-16,4-3-2 0,4-2 0 0,2-2-1 15,5-1-1-15,4 1 0 0,4-2-1 16,4-1 2-16,6 0 1 0,5-2 0 16,6-1 1-16,4-1 0 0,3-5-2 15,8 1-8-15,6-3-12 0,4 0-10 16,1-2-12-16,3 0-15 0,-2 0-77 15,3 3-89-15,-3-4-196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5:54:01.7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8593 5502 146 0,'-5'2'37'0,"0"3"1"16,-2-2-2-16,0 1-32 0,0 2-2 15,-2-2 0-15,0-1 4 0,3 4 4 16,-2-3 4-16,3 1 3 0,0-1 3 15,2-1 1-15,1 2 2 0,1 0-2 16,-1-4-3-16,2 4-4 0,0-2-2 16,0-1-2-16,0 0-1 0,0 2-1 15,0-4 1-15,1 1 0 0,2-1 2 0,1 0 1 16,3 1 0-16,-1-2 1 0,3-1 0 16,1-1-1-16,1-1 0 0,2 0-1 15,1-3 0-15,1 1-1 0,1-2 2 16,1-1-1-16,0 3 1 0,2 0-1 15,-2 2-1-15,2-1-1 0,1 1-1 16,0 1-1-16,2 0-2 0,2 0-1 16,-1 1-2-16,3-1 0 0,0 0-1 15,0 0-1-15,3 2 1 0,-2 0 1 0,2 0-1 16,0-1 1-16,4 2-1 0,0-1 1 16,2 1 0-16,-2 0 0 0,3 0 0 15,1 1 0-15,3-1 0 0,-1 1 0 16,1 3-1-16,0 1 1 0,3-1 0 15,-3 0 0-15,0 0 1 0,0 0 0 16,0 0 1-16,0-1 1 0,-1 0-1 16,1 1 0-16,2 1-1 0,2 0-1 0,1 4 0 15,1-1-1-15,2 0-1 0,2 0 1 16,1 0-1-16,-1-2 1 0,0 0-1 16,2-2 1-16,-1 0-1 0,0 1 1 15,1-1 0-15,0 2 0 0,-1-1 0 16,2 1 0-16,-4 0 0 0,-1-4 0 15,1 2 0-15,-2-3 0 0,0 1 0 16,0-2-1-16,-1 0 0 0,1 0 1 16,-1 3-1-16,0 2 0 0,-2-1 0 0,1 0 0 15,-1 2 0-15,0-2 1 0,-2 1-1 16,3-4 0-16,-1 0 0 0,2 2 1 16,-1-3-1-16,0 0 0 0,-2 0 0 15,-1-1 0-15,-2 0 0 0,-3-2 1 16,0-1-1-16,-2 1 0 0,-1-2 1 15,-2-2-1-15,2 0 0 0,0 3 0 0,3-3 0 16,-1 2 0-16,1 2-1 16,0-1 1-16,2 3-1 0,-3 0-1 0,2 1 1 15,-2 2-1-15,1 0 1 0,-1-1 0 16,0-2 0-16,-3-2 1 0,-1 1 0 16,-4-1 0-16,-1-3 1 0,-4 3-1 15,-2-2 0-15,-2 0 0 0,1 2 0 16,0 0-1-16,-3-1 1 0,0 3-2 15,0-3 1-15,0 4-1 0,-2-1 0 16,-1 1 0-16,0 0 0 0,0 1 0 0,-2 1 1 16,-2 0-1-16,-3-1 1 0,0 0-1 15,-4-2 0-15,-1 1 0 0,-1 0 0 16,-1 0 0-16,0-1 0 0,0 1 0 16,0 0 1-16,1 1 1 0,-1-1 0 15,-1 0 0-15,1-1 1 0,0 1 0 16,-1 0 0-16,0-1 1 0,0 1 0 15,-2-1 0-15,-2 0 1 0,-1-2-1 0,-4 2 0 16,-2-2 1-16,-3 0-1 0,-3-2-1 16,-3-1 2-16,-1 1-1 0,-3 0 1 15,-2 0-1-15,-2-3 1 0,-1 4 0 16,-3 2 0-16,-1 1-1 0,-4-1 1 16,1 0-1-16,-1-1 0 0,-4 1 0 15,0-2-1-15,-2-1 1 0,-2-2 0 16,-1 0 0-16,-2-1 0 0,0 3 1 0,-4 1 0 15,0 1 1-15,-3 0-1 16,-2-2-1-16,0 2 0 0,-4 0 0 0,-1-1-1 16,-2 0 0-16,-3 0-1 0,0-1 0 15,-1 2 0-15,1 0 1 0,-1-2-1 16,0 1 0-16,4-3 0 0,2 5 1 16,3 0-1-16,2-1 0 0,0 1 0 15,2 0 0-15,4 4 0 0,1 0 1 16,-1-4-1-16,2 3 1 0,2 1 0 0,2 0-1 15,0 2 1-15,1 1 0 0,-1 0 0 16,0 0-1-16,1 0 0 0,2-2 1 16,-2 2-1-16,3-2 0 0,-4-1 1 15,2-1-1-15,1 3 0 0,-1-2 1 16,-2 1 0-16,-1-3-1 0,-2 1 1 16,1-2 0-16,-4 1 0 0,0 0 0 15,-2-1 0-15,2-1 1 0,2 3 0 16,1-1 0-16,0 3 0 0,2-2 0 0,-1-1 1 15,2-1-1-15,1 0-1 0,0 1-1 16,1-1 1-16,3-1-1 0,0 1 0 16,4 0 0-16,2 1 0 0,2 0 1 15,2 0-1-15,3 1 0 0,2 0 0 16,4 0 0-16,0-1 0 0,4 2 0 16,0-2 0-16,2 0 0 0,2-1 0 0,3-2 0 15,1 1 0-15,3 0-1 0,-1-1 0 16,4 1 0-16,0-1-1 0,3 2-1 15,0 1 1-15,1-3-1 0,1 1 0 16,0 0 1-16,1 1 0 0,2 0 0 16,0-1 0-16,-1-2 1 0,3 3 0 15,0-1 0-15,1 1 1 0,1-1-1 16,-1 1 0-16,3-1 1 0,0 2 0 0,2-3-1 16,1 2 1-16,4-1 0 0,1 1 0 15,2 0 0-15,2 0-1 0,4 0 1 16,5 2 0-16,3 0 0 0,2 0 0 15,4 2 0-15,3-2 0 0,3 2 0 16,3 0 0-16,0-3 0 0,-1 0 0 16,4-1 0-16,0-1 0 0,3 2 0 15,1-2 0-15,1 1 0 0,1 0 0 16,2 2 0-16,0 0 0 0,0-2 0 0,-2 1-1 16,-1-2 0-16,0 2 1 0,-2 0-1 15,0 0 1-15,0 1 0 0,1 0 0 16,-1-1 0-16,-2-1 0 0,1 0 1 15,-1 0-1-15,-2-1 0 0,1-1 1 16,-3 0-1-16,0 3 0 0,0-1 1 16,1 0-1-16,0-1 0 0,-2 1 0 15,2 0 0-15,0-1 0 0,3 1 0 16,-2 1 1-16,2 2-1 0,-1-1 0 0,3 0 0 16,1-1 0-16,1 1 1 0,0-1-1 15,1 0 1-15,1 1 0 0,0 2-1 16,0 0 1-16,0 2 0 0,-1-1 0 15,2 2-1-15,-2-4 0 0,0 2 0 16,2 0 1-16,0 1 1 0,-1-1-1 16,-4 1 1-16,-1 0 2 0,0 0-1 15,-4-3 1-15,-3-1-1 0,-4-1 0 0,-5 0-1 16,-6-2 0-16,-3 1-1 0,-6 1-4 16,-8-2-2-16,-4 1-4 0,-3 1-6 15,-5-4-7-15,-3 1-8 0,-3-1-8 16,-4-4-81-16,-4 4-85 0,-4-3-204 15</inkml:trace>
  <inkml:trace contextRef="#ctx0" brushRef="#br0" timeOffset="1403.27">8685 6658 228 0,'8'-6'58'0,"5"1"2"0,3-2-35 15,4 0-4-15,0-1-3 0,7 1-3 0,0 1-2 16,5-1 0-16,4 2 1 0,4-2 0 16,2 1 0-16,5-2 0 0,2 0-3 15,4-2-1-15,2 3-3 0,4-1-2 16,4 3 0-16,1 2 0 0,3-2 1 15,1 1 0-15,1 0 2 0,3 0 2 16,1 1 1-16,-1-1 2 0,0-2 1 16,3 2 0-16,0 2 0 0,3-1-2 15,1 0 0-15,0-2-3 0,2 1-2 0,1 0-2 16,0-3-2-16,2 3-1 0,0-2-1 16,0 3 0-16,2 0 0 0,-1-3-1 15,1 2 1-15,1 2 0 0,4-1-1 16,0 1 1-16,0 0 1 0,2-2-1 15,-4 0 0-15,1 2 1 0,0-1 0 16,0 1 1-16,-3-3-1 0,3 1 0 16,-1-1-1-16,4 2 2 0,0 0-2 15,-2 1 1-15,0-5-1 0,-1 4 0 0,-2 1 0 16,0 1 0-16,-2 1 0 0,-6 0 0 16,-3 0 0-16,-2 2-1 0,-5 1 1 15,-10-1-1-15,-7-1-2 0,-9 0-1 16,-8-1-5-16,-10-1-5 0,-12-1-9 15,-9-2-13-15,-8-1-14 0,-7-1-22 16,-11-2-30-16,-8-2-58 0,-7 3-110 16</inkml:trace>
  <inkml:trace contextRef="#ctx0" brushRef="#br0" timeOffset="2418.42">8787 7505 187 0,'14'3'47'0,"2"-1"1"16,2 0-30-16,-1 1-5 0,1-3-1 15,0 0-1-15,3 0-1 16,-1 0 1-16,2-1 1 0,0 1 2 0,2-3 1 16,2 1 0-16,2 0 0 0,1-2 0 15,2-2-2-15,1 2-2 0,2-2-2 16,3 3 1-16,2 0 0 0,3-2 0 16,3 4-2-16,4 0-1 0,2 0-1 15,1-1 0-15,2 0-1 0,-2-2 0 0,5 3-1 16,3 0-1-16,-1 0-1 0,2 1 0 15,3 2 0-15,0-2 0 0,5 2-1 16,0-1 0-16,0 2-1 0,5 0 1 16,0-3 0-16,2 1-1 0,2 0 1 15,-3-1-1-15,4 0 1 0,0 1-1 16,0 1 0-16,0 1 0 0,1-2 1 16,0 0 1-16,1 2-1 0,0 2 0 15,-2-1 1-15,0 1-1 0,-2 1 1 0,-1 0-1 16,-4 1-1-16,-1-2 1 0,0 2-1 15,-3-4 2-15,-2 2 0 0,1-3 0 16,0 1 1-16,1-1 0 0,-2-2 0 16,-1-1 0-16,2 1-1 0,0-1 0 15,1 2-1-15,0-1-1 0,1 0 1 16,0-1 0-16,2 2 2 0,1-1 1 16,2 4 0-16,0-4 2 0,3 4 0 15,1 0 2-15,2 2-1 0,0 0-2 0,1 0 1 16,0-3-2-16,-1 3-1 0,0-1-3 15,-3 3-6-15,1-4-7 0,-3 2 34 16,-3-4-116-16,-6-1-80 0,-4-2-214 16</inkml:trace>
  <inkml:trace contextRef="#ctx0" brushRef="#br0" timeOffset="8489.7">767 3394 206 0,'0'3'47'16,"0"-2"1"-16,0-2-21 0,1 0-38 16,-1 2-9-16,0-1-13 0,0-1-8 15,1 1-6-15,0-4-26 0,-1 1-30 16</inkml:trace>
  <inkml:trace contextRef="#ctx0" brushRef="#br0" timeOffset="9131.03">764 3352 126 0,'-5'-6'86'16,"2"-1"-6"-16,-3 3-18 0,-1-3-18 0,-4 3-10 16,2 2-7-16,0 1-9 0,1 1-8 15,1 0-4-15,2 1-3 0,1 2-2 16,4 1-1-16,0 0 0 0,0 1 0 16,0 1 0-16,0 0-1 0,0 0 1 15,4-1 0-15,3-1 0 0,3 0 1 16,2-2-1-16,1-1 2 0,1 1-1 15,3 1 1-15,-2-2-1 0,-3-1 2 16,1 2-1-16,3-1 1 0,0 0 0 0,1-2 0 16,1 2-1-16,1 0 1 0,3 1-1 15,1-1-1-15,2 1 0 0,0-1 0 16,4 1 0-16,2-2 0 0,3 1-1 16,-2-1 1-16,4 3-1 0,1-1 1 15,0 3-1-15,3-3 1 0,-1 3-1 16,1 1 0-16,4 1 1 0,-3-3-1 15,2 5 0-15,-1-2 0 0,1 2 1 0,1 0-1 16,2-3 0-16,1 3 0 0,1-1 0 16,3-2 0-16,3 0 0 0,2-1 1 15,2-1-1-15,-1-2 1 0,0-2 0 16,4 1 0-16,1 0-1 0,1 0 1 16,-1 0 1-16,0 1-1 0,0 3 1 15,0-1 1-15,-2 1-1 0,1-1 1 16,3 1-1-16,1 1 0 0,-1-3-1 15,3 2 0-15,2-3-1 0,0 1 0 0,0-1 0 16,1-2 1-16,0-1-1 0,0-2 0 16,-1 0 1-16,2-2-1 0,-3-2 2 15,-2 0 0-15,0-1 1 0,-2 2 1 16,-1 0 1-16,-3 3 0 0,1 1 1 16,0-2 0-16,-2 4 0 0,-1-1-1 15,3 0-1-15,-1 2 0 0,3-1 0 16,1 3-1-16,1-3 0 0,4-2-1 0,1 2 1 15,1-1 0-15,2 1 0 0,2-2 0 16,-1-1 0-16,3 1 1 0,-4-2 3 16,3 1 1-16,-2 1 1 0,1 0 1 15,1 1 0-15,0 0 0 0,0 1-2 16,3 2-2-16,-1-1-3 0,0-1-1 16,0 2-1-16,-2 1-1 0,-2 0-1 15,-1 1-1-15,-4-2-2 0,-5 1-4 16,-5 1-6-16,-2-2-10 0,-5-2-79 0,-8-2-79 15,-10-5-197-15</inkml:trace>
  <inkml:trace contextRef="#ctx0" brushRef="#br0" timeOffset="16985.16">7175 3374 273 0,'15'1'67'15,"0"1"0"-15,-3 2-39 0,-1 0-13 16,-3 4-5-16,-1 2-4 0,-2 2-6 15,0 1-3-15,-2-1 0 0,-2 0-1 16,0-1 1-16,0-2 2 0,-1-3 4 16,1 0 5-16,-1-4 6 0,2 1 3 0,-1 0 5 15,0-2 3-15,-1 0 2 16,0 0-2-16,0-2-4 0,0 0-4 0,0 1-3 16,0 0-5-16,0 1-3 0,0 0-4 15,0-1 0-15,1 1-1 0,1 0 0 16,0-1 0-16,1-1 1 0,2 1 0 15,3-1 0-15,0-1 1 0,5 0 0 16,2-1 0-16,2 0 0 0,3-1 0 16,1 0-1-16,2 1-1 0,2 0 0 15,0 2 0-15,1-1-1 0,3 0 0 0,2 2 1 16,1-2-1-16,1 1 0 0,1 1 0 16,4-1 0-16,0 1 0 0,2-1 1 15,2 2-1-15,1 1 1 0,3 2 0 16,0-2 0-16,0 2 0 0,2 0 0 15,-3-1 1-15,2 1 0 0,1-2 0 16,-1 0 0-16,4 1 0 0,-3 0 0 16,0-1 2-16,3 1 0 0,-1 0 0 15,1-1 0-15,1 0 1 0,-3-1 0 0,4 0-1 16,3 0 0-16,0 1 0 0,2 1 0 16,1 0 1-16,1 0 0 0,4 2-1 15,-3-1 1-15,0-1 0 0,4-1-1 16,-1 1 0-16,-1 0 1 0,1 1-1 15,-1-4 2-15,3 0-1 0,0 0-1 16,-3-2 1-16,3 1-2 0,-3-1 0 16,1-1-1-16,0 0-1 0,-3 1 0 15,-1 0-1-15,-3 0 1 0,-1-2-1 0,0 3 0 16,-5 0-5-16,-2 1-7 0,-6 0-9 16,-2 1-11-16,-6 0-86 0,-9 1-91 15,-7-6-220-15</inkml:trace>
  <inkml:trace contextRef="#ctx0" brushRef="#br0" timeOffset="22209.99">15153 3530 332 0,'3'2'67'0,"1"0"-4"0,0 1-62 15,0-3-23-15,0 2-4 0,-1-1 3 16,0 1 1-16,-2-1 3 0,1 0 9 15,0-2 16-15,-1 2 10 0,0-1 5 16,1 0 3-16,2 1 1 0,2 1-1 16,0 0-5-16,3-1-4 0,4-1-6 15,5 0-2-15,2-1 0 0,5-2 0 16,5 0 3-16,10 1 2 0,6 2 1 16,8-2 3-16,7 1 0 0,9-4-1 0,10 2-2 15,10-1-3-15,6 0-2 0,11-2-2 16,8 0-2-16,9 2-2 0,9 1-1 15,3-4-1-15,7 4 0 0,3 1-1 16,2 0 0-16,11 2-3 0,-7 3-3 16,-1-3-6-16,5 1-17 0,-9-3-62 15,-7 0-72-15,-3 1-171 0</inkml:trace>
  <inkml:trace contextRef="#ctx0" brushRef="#br0" timeOffset="34096.85">6450 3810 230 0,'2'4'64'15,"-2"-3"6"-15,1 0-32 0,0 0 0 16,-1 0 1-16,1 0 0 0,-1 0-2 0,-1-2-2 16,1 1-3-16,0 1 0 15,0-1 0-15,0 1 1 0,0-1-1 0,0 0-2 16,1 0-2-16,1-1-2 0,1-2-4 16,1 0-3-16,1-4-3 0,3 1-3 15,3-1 0-15,1 0-1 0,2-1 0 16,3 2 0-16,1 3-1 0,3 0 0 15,0 2-2-15,0-1-3 0,1 2-2 16,-3 4-2-16,-1-1-1 0,-2 2-2 0,-2 3-1 16,-5 0 1-16,-1 3 0 0,-2 2 0 15,-4 0-1-15,-1 1 0 0,-3 2 0 16,-2-1-3-16,-2 0-2 0,-4 1-2 16,-2-1-1-16,-3-2-2 0,-2 0 0 15,-3-2 1-15,1 0 3 0,-1-2 3 16,1 0 2-16,3-5 3 0,2 0 2 15,2-1 1-15,4-3 1 0,2 2 0 16,3-1-1-16,2-2 0 0,3 0-1 0,2 2 0 16,2-1-1-16,4 3-1 0,2-2 0 15,3-1 1-15,4 2-1 0,2 2 0 16,1 0 0-16,0 2 0 0,-3 0-1 16,0 2 1-16,0 2-1 0,-5-2 1 15,-2 5-1-15,-4 0 2 0,-4 1 1 16,-4 0 1-16,-4 1 3 0,-5 2 1 15,-5 2 0-15,-3-2 2 0,-4 0 0 0,-4-3-2 16,-1 0-1-16,-4-1-1 0,-3-3-2 16,-1-3-3-16,0-1-5 0,2 0-4 15,0-3-6-15,1-2-12 0,5 0-9 16,3-1-6-16,5 0-9 0,4-3-9 16,4 1-8-16,6-3-60 0,6 0-65 15,7-2-164-15</inkml:trace>
  <inkml:trace contextRef="#ctx0" brushRef="#br0" timeOffset="34524.41">7033 3936 328 0,'0'0'91'0,"0"0"6"0,-2 2-47 16,1-2-7-16,0-2 2 0,0 2-2 15,1-1-7-15,-1 1-7 0,1 0-5 16,0-1-5-16,0 3-5 0,1 3-3 16,-1 0-5-16,-1 4-4 0,0 3-2 15,-2 1 0-15,-1 7 1 0,2 2 1 16,-1 2-1-16,1 3-1 0,2 2 0 16,2-2-1-16,2 2 0 0,3-5-1 15,1-3 1-15,4-4 1 0,1-5 0 0,1-3 1 16,1-5 4-16,1 0 5 0,-2-5 4 15,2-3 2-15,-1-1 3 0,-2-5 3 16,-1-3 2-16,-1-1-1 0,-2-6-1 16,-3-4-2-16,-2 0-2 0,-2 0-1 15,-6 2 0-15,-1-4-3 0,-4 2-3 16,-3 1-3-16,-3 2-2 0,-3 3-3 16,-3 0-4-16,-2 1-3 0,0 3-5 0,-3 4-2 15,2 5-4-15,0 5-6 0,1 3-8 16,3 0-14-16,3 4-11 0,3 3-5 15,5 0-10-15,2-1-17 0,6 2-52 16,3-2-71-16,5 2-150 0</inkml:trace>
  <inkml:trace contextRef="#ctx0" brushRef="#br0" timeOffset="34894.94">7441 3939 333 0,'1'0'91'0,"-1"1"7"0,-1-1-44 16,1 0-17-16,-1 0 1 0,-1 2-2 15,0 2-6-15,0 2-7 0,-2 1-5 16,0 4-1-16,1 3-3 0,-2 1-2 0,2 1-3 16,2 1-3-16,1 2-2 15,3 0-2-15,3 0 0 0,3-3-1 0,5 1-1 16,2-2 2-16,3-4 1 0,1-2 3 15,1-4 3-15,3-4 4 0,0-1 4 16,1-6 2-16,-1-4 4 0,0-2 1 16,-1-6 3-16,-3 2 1 0,-4-2 1 15,-3 0 1-15,-3 0 1 0,-6 3-2 16,-4-3-3-16,-3 2-5 0,-6-2-5 16,-3 0-6-16,-5 1-5 0,-5 4-5 0,-4 2-4 15,-7 6-4-15,-5 5-4 0,-1 3-7 16,0 6-6-16,-2-2-25 0,2 2-18 15,1 1-13-15,9 0-83 0,5-5-104 16,9 5-226-16</inkml:trace>
  <inkml:trace contextRef="#ctx0" brushRef="#br0" timeOffset="51543.24">8131 3978 237 0,'2'-1'59'0,"0"-3"1"15,1 0-23-15,1 2-20 0,0-1-2 16,-2-3 2-16,0 1 3 0,-1 2 4 16,0 0 3-16,0 2 4 0,-1-1-1 15,0 1-3-15,0 0-5 0,1 2-6 16,-1 0-5-16,0-1-5 0,0 2-3 0,2-1-2 16,-2 0-1-16,1 4 0 0,1-2 1 15,0 2 0-15,1-1 0 0,2-2 0 16,0 2 0-16,4 2 0 0,0-2-1 15,2 0 1-15,4-1 0 0,1-2 0 16,4 2 1-16,2-2 0 0,4 0 2 16,3-2-1-16,0 1 1 0,3 0 0 0,3 3-1 15,0-2 0-15,1 0-1 0,-1 0-1 16,1 0 0-16,-2 1 0 0,-2-1-1 16,-1 0 1-16,0 0-1 0,-1 2 0 15,1 1 0-15,1 0 1 0,0 1-1 16,2-1 0-16,0 2 0 0,1-1 1 15,1-2-1-15,0 1 0 0,0-2 1 16,4 0 0-16,-1 1 1 0,2-3 1 16,0 3 0-16,4 0 0 0,1 0 1 0,2 3 0 15,2-1-1-15,1 3-1 0,3 1 0 16,1-3-1-16,-4-2 1 0,4 0-2 16,3-2 1-16,-1-1 0 0,3-1-1 15,3-1 1-15,0-1 0 0,4-2 0 16,0-1-1-16,0 0 1 0,2 0-1 15,0 2 0-15,0 0 0 0,0 1 0 16,-3 0 0-16,2 2 0 0,-2-1 0 16,-1-1 0-16,-1 0 0 0,1 2 1 15,1-2-1-15,-2 1 0 0,2 1 0 0,0 0 1 16,0 2 1-16,-1-1 0 0,-1-1 1 16,2 4 0-16,-2 2 0 0,-1-2 1 15,-1 4-1-15,-2-4-2 0,-3-1 0 16,0 2 0-16,-1-3 0 0,0 0-1 15,1 3 1-15,0-3-1 0,0 1 1 0,3-1-1 16,-1 0 0-16,0 1 1 0,1 0-2 16,0 1 1-16,1 1 0 0,2 1 0 15,-3 2 0-15,1 1 0 0,-1 1-1 16,-4-2 2-16,0 0-1 0,-1-1 1 16,-1-1-1-16,2 0 0 0,-1-2 1 15,-3-1-1-15,3 1 0 0,-2-1 0 16,-3-2 0-16,-1-2 0 0,1 0 1 15,-2 1-1-15,2-1 1 0,-2-3-1 16,1 0 1-16,-1 0 0 0,-1 2 0 16,-3 0-1-16,-2-2 0 0,-1 1 1 0,-3-1-1 15,0 1 0-15,-1-1 1 0,1-2-1 16,1 2 0-16,-1-1 0 0,-1 0 1 16,1-1-1-16,1 1 1 0,-2-1 0 15,-2-2 0-15,-1-2 0 0,2-2 0 16,-2-2 1-16,0 0-1 0,-3 1 0 15,2 1 0-15,-2 0 1 0,1 1 0 0,1 1 1 16,-1 2 1-16,1-2 0 0,1 0 2 16,-1 0 0-16,-2 1 0 0,-1-4 0 15,-3 2 0-15,1-1 0 0,-3 1-2 16,0-2 0-16,-1 0-1 0,-1-1 1 16,0 2-1-16,-4-4 1 0,-2 2 0 15,0-2 1-15,-2-1-1 0,-1 0 1 0,-2 0 1 16,2 1-2-16,0-2 0 0,0 3 0 15,0-2-1-15,-1 2 0 0,0 2-1 16,-1 0-1-16,0 1-1 0,-1 2 0 16,-2 1-1-16,0 0 0 0,-1 4 0 15,0 0 0-15,-3 1-1 0,-2 1 0 16,1 2-2-16,-3 0 0 0,0 1 0 16,-1 1 0-16,0-2 1 0,-1 0 0 15,1 2 2-15,0-4 1 0,0 1-1 16,1-3-2-16,0-2-4 0,0 2-1 0,1-2-2 15,-1 1 0-15,3-3-1 0,-1 2 3 16,0 2 0-16,1-1 2 0,1 0-1 16,0 0 0-16,1 0 0 0,-1 0 0 15,0 1 0-15,-2 0 2 0,0 1 1 16,-2 2 2-16,2 0 0 0,-3 0-2 16,0 4 0-16,-2 0-1 0,-2 0 1 0,-1 1 1 15,-5 2 0-15,-6-1 2 0,-6 1 2 16,-5 1 1-16,-6-2 0 0,-2 3-1 15,-4-1 1-15,-3 2-1 0,3-1 0 16,0-2 0-16,5 2 0 0,4-3-1 16,2-1 1-16,6-1 0 0,6-2 0 15,4 1-1-15,4-1 0 0,4 1-1 16,2-1-1-16,3 2 0 0,4-2 0 0,4 3 1 16,3-2-1-16,3-1 1 15,3-3 1-15,5-1 2 0,4-4-2 0,2 1 1 16,-1 1 0-16,3-3 1 0,2 2 0 15,0 2 1-15,-2 1 1 0,0 1 1 16,-2 0 1-16,-2-1 0 0,-4 2-1 16,-3-1 0-16,-4 1-1 0,-5 1-2 15,-1 1-1-15,-2 1-1 0,-4 4-1 16,-1 1 1-16,-2 5-1 0,-3 3 2 16,0 3-1-16,-2 4 1 0,-4 0 1 15,1 4 0-15,1 0 0 0,-1-3-1 0,3-1-3 16,2-3-3-16,1-1-3 0,2-1-7 15,2-4-9-15,1-1-10 0,3-3 13 16,-1-2-90-16,4-2-78 0,0-3-192 16</inkml:trace>
  <inkml:trace contextRef="#ctx0" brushRef="#br0" timeOffset="52925.74">14607 2635 236 0,'-2'1'52'0,"2"-1"5"16,-1 1-37-16,1 0 1 0,-1 0 6 16,2-3 5-16,-1 0 3 0,1 0-1 15,0-2-3-15,0-2-5 0,1-4-4 16,-1 1-5-16,0 0-5 0,0-2 0 16,-2 2 0-16,2-1-1 0,-2 1 0 15,-1 1-1-15,-1-3-1 0,0 2 1 16,-1-2-1-16,-1-3-1 0,0 1 1 0,-3-1 1 15,0-2 1-15,0 2-1 0,-2-1 0 16,-1-1-2-16,-1-1-1 0,1 2-1 16,-3-3 0-16,-3 2-2 0,-1-2 1 15,-4 3 1-15,-4 0 0 0,-2-2 1 16,-3 0-1-16,-2-1 0 0,1 2-1 16,-5-5-1-16,2 0-2 0,-1-3-1 15,-2 0-1-15,-3 3 0 0,1 3 0 16,-2 0-1-16,2 5 1 0,-5-1-1 0,2 5 1 15,1 0 0-15,1 2 0 0,-1-3 0 16,0-1 1-16,0-1 0 0,0 2-1 16,-1-1 1-16,2 1-1 0,-3-2 1 15,0 0-1-15,-3 0 0 0,2 1 0 16,-1 0 0-16,-2-1 0 0,0 4 0 16,-3-1-1-16,0 4 1 0,3-1 0 15,-6 2-1-15,-2-5 1 0,-1 5-1 16,0-3 1-16,0 3 0 0,0-1 0 0,-3 3 0 15,1 0 0-15,2 3 0 0,-4-2 0 16,1 0 0-16,-2-1 0 0,0 4 0 16,1-2 0-16,-3 2 0 0,2 0 0 15,-2 1 0-15,0-2 0 0,-2 1 0 16,-1-1-1-16,2 2 1 0,0 2 0 16,-3-1-1-16,2 3 1 0,2 1 0 0,-5 0-1 15,1 2 1-15,0-2-1 16,-1-1 1-16,-1 4 0 0,1-2 0 0,0 3 0 15,0-1 0-15,1 0 0 0,0 2 0 16,1-1-1-16,2-1 1 0,-1 2 0 16,3-3 0-16,2 2 0 0,1-3 0 15,1-1 0-15,1 1 0 0,3-1 0 16,4 0 0-16,2 1 0 0,0-1 0 16,2 3 0-16,1 0 0 0,1 0 1 0,-1 4-1 15,0-1 0-15,-1 0 0 0,2 0 1 16,1-1-1-16,2 4 0 0,-1-1 0 15,2-2 1-15,1 0 1 0,1-1-1 16,0-1 1-16,3 0 1 0,2-3-1 16,1-2 1-16,4 1-1 0,2 0-1 15,5-1 1-15,4 1-1 0,1 0 0 16,2 0-1-16,4 0 0 0,1 0 0 16,0-2 0-16,0 3 0 0,3-1 0 0,-2-2-1 15,0 0 1-15,2-1 0 0,-1-2 0 16,1 2-1-16,2-2-2 0,-1 2-3 15,2-2-2-15,1 1-5 0,-2-3-7 16,2-1-8-16,1 1-7 0,-3-4 129 16,2-2-211-16,1-5-101 0,2-4-286 15</inkml:trace>
  <inkml:trace contextRef="#ctx0" brushRef="#br0" timeOffset="53257.6">9240 2217 195 0,'1'3'44'0,"-1"-2"2"0,0 1-30 0,-1 1-4 16,1-1 4-16,-1 2 2 0,-2 1 3 15,-2 2 1-15,-2 0 0 0,-2 3-3 16,-2 1-2-16,-4 2-4 0,-2 3-4 15,0 1-3-15,-2 4-3 0,0-2-2 16,1 0 0-16,2 4-1 0,2-1 0 16,2-3-1-16,5-4 1 0,2 0-2 15,4-2 1-15,4 1-1 0,4-4 1 16,2 0 0-16,5 0 2 0,3-3 1 0,5 0 1 16,4-2 2-16,1-1 0 0,6 0 1 15,3-1-1-15,3-2-1 0,3 1-8 16,0-3-12-16,0 0-55 0,1 0-61 15,0-3-149-15</inkml:trace>
  <inkml:trace contextRef="#ctx0" brushRef="#br0" timeOffset="84060.07">14204 4780 300 0,'1'-2'84'0,"0"0"6"16,-1 1-36-16,0-2-6 0,-1 2-6 16,0 1-4-16,-1 0-7 0,0 0-5 0,0 0-4 15,-1 2-5-15,1 2-3 0,0 0-2 16,1 3 0-16,1 5-1 0,1 3-2 16,1 4 0-16,-1 0-1 0,2 6 0 15,-1 0-2-15,0 2-2 0,-1-2 0 16,0-1-2-16,-1 2-1 0,1-3-3 15,0-1 0-15,0 1-18 0,1-4-3 16,-1 1-11-16,0-5-9 0,1-2-13 16,0-3-8-16,0-3-56 0,3-8-50 15,2-5-148-15</inkml:trace>
  <inkml:trace contextRef="#ctx0" brushRef="#br0" timeOffset="84408.04">14478 4812 406 0,'0'-1'112'0,"0"1"7"16,-1 2-54-16,1-2-15 0,-2 0-8 0,-1 1-5 15,-4 3-9-15,0 3-10 0,-1 3-9 16,-2 0-1-16,0 5-2 0,0 1 0 16,1 4-3-16,5 0-1 0,1 0-1 15,4-3 0-15,2 3 0 0,5-4 0 16,4 0 0-16,2-4 1 0,0-4-1 15,0 0 2-15,3-2 0 0,0-5 2 16,1-1-1-16,-2-1 0 0,0-2 0 16,-1-1 2-16,0 0 1 0,-1-2 1 0,-3 0 1 15,-4-3 1-15,-2-1 1 0,-3-1-1 16,-4-1-1-16,-5-3-3 0,-2-1-4 16,-4 1-3-16,-2 0-5 0,-4 0-4 15,-2 1-5-15,-1 2-3 0,-1 2-5 16,0 3-9-16,1-1-8 0,3 5-6 15,0-2-7-15,5 2-15 0,3 0-60 16,3-1-77-16,4-1-170 0</inkml:trace>
  <inkml:trace contextRef="#ctx0" brushRef="#br0" timeOffset="84571.34">14675 4710 378 0,'0'2'93'0,"-2"-1"4"0,0-1-45 16,0 0-24-16,0 0-7 0,-2-2-6 0,2 1-9 16,0-6-13-16,3-1-15 0,0-2-24 15,3-7-56-15,3-4-75 0,4 0-159 16</inkml:trace>
  <inkml:trace contextRef="#ctx0" brushRef="#br0" timeOffset="84750.74">15006 4310 379 0,'3'0'98'0,"-3"8"9"0,-1 2-46 16,-4 5-9-16,-5 4-7 0,-2 4-5 15,-2 6-4-15,-6 3-6 0,-2 1-7 16,-2 3-7-16,1 1-5 0,4 3-5 16,2 0-6-16,2-4-12 0,5 4-11 15,3-3-11-15,4-4-7 0,2-4-13 16,3-4-17-16,2-6-55 0,4-1-69 15,2-5-153-15</inkml:trace>
  <inkml:trace contextRef="#ctx0" brushRef="#br0" timeOffset="84911.42">15035 4649 356 0,'1'1'102'0,"-2"2"6"15,-2 5-26-15,1-1-37 0,-1 3-12 16,-1-1-5-16,0 0-7 0,1-1-11 0,1-1-19 15,1-4-16-15,1 1 32 0,2-3-121 16,-1-2-91-16,2-5-234 0</inkml:trace>
  <inkml:trace contextRef="#ctx0" brushRef="#br0" timeOffset="85667.07">15573 4689 254 0,'1'1'66'15,"-2"0"4"-15,0 3-36 0,-2 0 0 16,1 1-2-16,-2 1-2 0,-2 4-4 15,0 1-2-15,-2 2-4 0,-1 2-3 16,-1 4-5-16,-2 2-2 0,-1 2-4 16,0-1-2-16,-2-1 0 0,2 1-2 0,-3-3 0 15,3-1-1-15,1-4 1 0,3-3-1 16,3 1 0-16,0-5 1 0,3 2-1 16,3-1 2-16,1-3 1 0,5 2 3 15,0 0 1-15,4-2 0 0,3 0 1 16,2-1 0-16,2-1-2 0,-1-1-2 15,1-1-5-15,1-1-7 0,1-1-8 16,-1-1-10-16,0 0-18 0,1-3-60 0,-1 1-75 16,0 0-166-16</inkml:trace>
  <inkml:trace contextRef="#ctx0" brushRef="#br0" timeOffset="85895.95">15837 4712 482 0,'1'0'126'16,"-1"0"6"-16,0 2-71 0,-1 3-9 15,1 2-4-15,-1 3-4 0,1 3-10 16,-2 5-8-16,1 2-4 0,0 0-5 16,0 1-3-16,-1 0-6 0,2 0-6 15,-1-3-6-15,2 0-7 0,0 1-10 16,0-3-21-16,2 2-17 0,1-3-16 15,0 0-76-15,3 0-97 0,0-5-209 0</inkml:trace>
  <inkml:trace contextRef="#ctx0" brushRef="#br0" timeOffset="86600.62">16313 4852 430 0,'4'0'118'16,"-3"-1"6"-16,0 3-65 0,0 1-9 16,-1 1-5-16,1 1-5 0,0 3-10 15,0 2-13-15,0 3-5 0,0 1-2 16,-1 0-3-16,1 1-1 0,2-1-1 0,-2-1-2 15,0-1-1-15,0-1-1 16,1-2 0-16,0-1-1 0,-1-4 1 0,-1 0-1 16,1-1 2-16,-1-2 1 0,0-2 4 15,0-2 2-15,2-1 0 0,-1-2 0 16,2-5 0-16,2-3-2 0,2-2-2 16,2-2-3-16,2 2-3 0,0 1 1 15,3 3-1-15,-1 2 1 0,0 3-2 16,0 5 0-16,3 2-1 0,-1 4 0 0,0 2-2 15,0 0-3-15,-3 5-4 0,0-1-4 16,-2 2-4-16,-3 0-2 0,0-2-2 16,-3 0 0-16,-1-2 2 0,0-2 4 15,-1 0 5-15,0-2 5 0,-1-4 3 16,-1 2 7-16,1-3 7 0,0 0 2 16,2-2 1-16,-1-3 2 0,1-1-1 0,4 1 0 15,-1-1-4-15,4-3-4 0,1 3-2 16,0-3-2-16,2 4-1 0,0 1 2 15,-1 1-1-15,0 4-1 0,-2 2-1 16,0 0-1-16,-1 8 0 0,0-1-3 16,-1 0 0-16,2 0 0 0,0-4 0 15,1 0-1-15,1 0 3 0,0-5 2 16,0-1 2-16,-1-3 1 0,-1 1 2 0,-1-2 0 16,-1-2 5-16,-1-2 1 0,2-2 4 15,1 2-1-15,2-5 1 0,-1 1 1 16,1-3 4-16,-1 0-3 0,0 2 2 15,-4 4 0-15,-2 2 0 0,-3 1 0 16,0 4-6-16,-1 8-3 0,0 3-2 16,0 3-3-16,-1 2-3 0,0 5-2 15,3 1-1-15,2-1-3 0,2-1-7 16,0-1-8-16,3-3-11 0,3-2-18 16,0-4-13-16,3 0-35 0,-5-3-54 0,-1-1-89 15,1-1-190-15</inkml:trace>
  <inkml:trace contextRef="#ctx0" brushRef="#br0" timeOffset="86757.33">17014 4614 375 0,'-13'-16'99'0,"-2"6"1"0,-2 5-29 16,2 2-44-16,1-1-13 0,1 3-8 15,5-1-9-15,2 0-14 0,3 0-14 16,6-1-70-16,3 2-77 0,2 2-184 15</inkml:trace>
  <inkml:trace contextRef="#ctx0" brushRef="#br0" timeOffset="87016.69">17343 4644 354 0,'-6'6'100'0,"-5"-1"10"0,-7 3-28 0,-3 3-33 16,-3 0-5-16,-1 0-1 0,-2 1-8 15,1 2-9-15,4-1-11 0,4-1-6 16,5-2-4-16,3 2-3 0,6-1 0 16,7 0-1-16,4 1 0 0,5 2 1 0,4 1 0 15,2 0 0-15,1 0 0 0,-1-1-2 16,-2 3-4-16,-3-2-3 0,-3-1-4 16,-5 0-2-16,-3 0-3 0,-6-2-3 15,-3 0-4-15,-4-3-4 0,-3-2-4 16,-1-3-5-16,-1-1-7 0,-2-4-16 15,2-4-49-15,3-3-65 0,1-2-143 16</inkml:trace>
  <inkml:trace contextRef="#ctx0" brushRef="#br0" timeOffset="87280.73">17535 4699 325 0,'27'-4'100'15,"-7"1"13"-15,-8 1-26 0,-4 2-17 16,-5 0-5-16,-2 2-2 0,-4 1-6 0,-5 0-8 15,-1 1-9-15,-1 2-8 16,-4-1-6-16,-2 3-5 0,-1 0-5 0,1 0-7 16,3 1-3-16,2 3-4 0,1 0-2 15,6 2-1-15,4 3 0 0,4-2-1 16,5 2 1-16,2-1-1 0,2-1-1 16,1 2-2-16,-2 0-2 0,-3-2-4 15,-3 0-5-15,-7 0-6 0,-6 0-7 16,-5-1-4-16,-8-2-6 0,-4-2-6 15,-2-3-5-15,-3-1-7 0,2-4-10 16,4-2-57-16,2-3-75 0,7-3-168 0</inkml:trace>
  <inkml:trace contextRef="#ctx0" brushRef="#br0" timeOffset="87786.13">17653 4859 360 0,'12'3'100'0,"-2"2"11"0,-2-3-41 0,-2-2-7 15,0 1-1-15,-1-2-3 0,2-1-4 16,-1-4-5-16,3 1-9 0,1-3-9 16,1 0-6-16,0-3-5 0,0 1-6 15,-1 1-4-15,-1 0-1 0,-2 1 0 16,-1 1 0-16,-4 0-1 0,-3 3-1 16,-3 1-1-16,-2 1-1 0,-5 2-4 15,-2 5-3-15,-4 0-2 0,1 6 0 16,-2 4 1-16,3 2-1 0,1 1 1 15,4 0 1-15,4-1-1 0,4 0 0 0,3-3-1 16,4-4 1-16,4-1 1 0,4-4 0 16,2 0 2-16,3-3 0 0,1-2 1 15,3-3 0-15,6 0 0 0,0-3 0 16,3 0 0-16,-1 1-1 0,1-1 0 16,1-2 1-16,-3 0 0 0,-6-1 1 15,-2 0 0-15,-7 4 1 0,0-3 0 0,-7 3 0 16,-2 3 0-16,-2 2-3 0,-1 0-1 15,-2 5 0-15,1-1 0 0,-2 5-1 16,0-2 1-16,2 6 1 0,0-2 1 16,1 2 1-16,3 0 0 0,0 2-1 15,4 1-4-15,0 2-3 0,0-4-1 16,-1 0 0-16,-1 0-1 0,-2-2-1 16,0 0-1-16,-6-2 1 0,-5-1 4 15,-1-2 0-15,-7 1 1 0,0-2 0 16,-1-3 0-16,-8-3-1 0,-1-3-4 0,-7-5-6 15,-4 1-2-15,0-3-36 0,-7-4-105 16,-5-3-119-16,0-6-292 0</inkml:trace>
  <inkml:trace contextRef="#ctx0" brushRef="#br0" timeOffset="99220.01">18664 4749 300 0,'4'-1'86'0,"-3"-1"7"0,0-1-35 16,0-1-4-16,0 0 0 0,0-2 0 15,2-1-3-15,0-1-4 0,1-3-2 16,0 0-3-16,4-1-4 0,2-1-5 16,10 0-5-16,7 1-4 0,0 0-3 15,11 1-4-15,9 3-3 0,1 4-2 0,0 1-4 16,1 4-2-16,-6 3-3 0,2 6-1 15,-9 4-2-15,-11 3-1 0,-2 0-1 16,-5 3-1-16,-10 3-3 0,-5 1-1 16,-4-1 0-16,-5 1 0 0,-3-2 1 15,-8 0 0-15,-4-1 2 0,3-2 3 16,-9-4 2-16,-6-1 0 0,-4-2 1 16,-2-3 0-16,4-4 2 0,5-1 0 0,-2-3 2 15,10-1 2-15,8-4 2 0,4 1 1 16,9 0 3-16,0 1 0 0,1-3-2 15,0 2-1-15,3 3-2 0,10 0-3 16,7 3-1-16,8 2-2 0,3 1-1 16,7 4 1-16,8 5 0 0,-1 1-1 15,-5 2 0-15,-5 4 0 0,-6 0-1 16,-3 3 0-16,-3-1-1 0,-9-2-2 0,-4 1 1 16,-5 0 0-16,-5-4 0 0,-5 0 1 15,-3-2 0-15,-5-2 1 0,-9 2 2 16,-7-4-1-16,-11-4 1 0,-11 1-1 15,-10-4-1-15,-7 0-1 0,-2-3-3 16,6-1-3-16,5-3-6 0,7-2-2 16,11-4-2-16,7 1-5 0,10-4-8 15,4-1-7-15,7-6-12 0,7-1-9 16,10-2-8-16,7-1-6 0,6 0-76 0,6 0-88 16,11-2-191-16</inkml:trace>
  <inkml:trace contextRef="#ctx0" brushRef="#br0" timeOffset="99610.43">19697 4683 405 0,'2'-10'123'15,"-7"2"8"-15,-1 1-24 0,-8 3-49 16,-2 4-6-16,-3 4-1 0,-2 3-9 15,-9 3-13-15,0 4-7 0,1 6-4 16,1 4-2-16,3 9-4 0,-3 0-3 16,0 4-3-16,9 2-3 0,3 2-1 0,5-4-1 15,7-1-1-15,10-3-2 16,9-2-1-16,11-3 1 0,7-2-3 0,2-3 1 16,7-2 1-16,0-5 1 0,2-4 1 15,3-6 3-15,-5-7-1 0,0-5 5 16,-4-10 2-16,-3-4 5 0,-2-5 1 15,-5-2 3-15,-5-1 2 0,-5-5 3 16,-5-6-1-16,-3 2-3 0,-9-5-4 16,-9-2-2-16,-4 0-5 0,-4 0-5 15,-7 1-3-15,-6 9-2 0,-7 4-4 0,-2 7-4 16,-3 6-6-16,-2 4-7 0,-1 5-9 16,-1 5-18-16,4 2-23 0,6 6-12 15,4 3-81-15,7 6-103 0,6 2-227 16</inkml:trace>
  <inkml:trace contextRef="#ctx0" brushRef="#br0" timeOffset="99982.29">18466 5500 338 0,'0'-1'103'0,"0"0"12"16,-1 1-16-16,2 0-35 0,1-1-1 15,3-1 0-15,3 2-3 0,7-1-8 16,7 0-7-16,4 1-4 0,6-3-6 15,4 0-5-15,16-4-5 0,11 2-5 0,9-4-6 16,11 3-4-16,3-1-4 0,18 0-1 16,11 2-3-16,-5 4-2 0,1 1-2 15,-2-2-5-15,-5-1-1 0,2 2-5 16,-11 1-5-16,-9 0-8 0,-11-2-9 16,-11 0-22-16,-13 0-13 0,-11-1-6 15,-13 1-81-15,-19-2-98 0,-14 0-211 0</inkml:trace>
  <inkml:trace contextRef="#ctx0" brushRef="#br0" timeOffset="105788.68">13970 5899 172 0,'1'1'46'0,"-1"-1"2"16,0 2-15-16,0-3-10 0,0-1 0 16,0 2 2-16,0-1 2 0,0 1-1 15,0 0 0-15,0 2-1 0,0-3-1 16,0 3-2-16,1-2-4 0,-1 0-3 15,-1-1-2-15,1 1-1 0,0-1-2 0,0 0-2 16,-1-1-2-16,0 2-1 0,0 2-1 16,-1-2 0-16,1 2 1 0,-1-3-2 15,0 3 1-15,-1-1-1 0,-1-2-1 16,0 2 0-16,0 0-1 0,-2 0 0 16,1 2-1-16,-2 1 0 0,1 0 0 15,0 3 0-15,-2-3 0 0,2 1 0 16,-2 0 0-16,2-1 0 0,0 0 0 0,1-2 1 15,0 0 0-15,3 0 1 0,1 1 0 16,0-2 1-16,2 2 1 0,0-1 0 16,0-1 0-16,0-1 0 0,3 3 0 15,-2-1-1-15,2 1-1 0,-1-1 1 16,2 1 0-16,-1 0 0 0,1 1 0 16,0 0 1-16,1-1 0 0,0 1 1 15,3 0 0-15,0 0 0 0,0 1-2 16,0-2 0-16,0 0 0 0,0 1-1 0,-2-1 0 15,0 1-1-15,-1 1-1 0,0 0 1 16,1 3 0-16,-2-2-1 0,2 1 1 16,-3 1-1-16,0-3 0 0,-1 2 1 15,-1-3-1-15,-2 2 0 0,-2-1 0 16,-3 2 0-16,0-1 1 0,-3 4 0 16,-2 1 0-16,-1 0-2 0,-4 2-1 15,0-3-3-15,-3 1-3 0,2-2-4 16,-3-3-4-16,0-1-6 0,1-3-5 0,2-1-5 15,2-1-5-15,3 0-7 0,2-3-35 16,3-2-9-16,2-5-45 0,1-1-87 16</inkml:trace>
  <inkml:trace contextRef="#ctx0" brushRef="#br0" timeOffset="106048.14">13958 5902 202 0,'0'1'63'0,"0"-1"6"15,0 0-5-15,0-1-23 0,0 2-3 16,1-1-1-16,-1 0-1 0,0-1-3 16,1 0-6-16,0 2-5 0,1-3-4 0,0 0-4 15,2-1-4-15,0 2-5 0,2 0-1 16,1-1-3-16,2 0 0 0,1 1 0 15,4 1-1-15,0 0 0 0,2-3-4 16,1 3-8-16,1-1-13 0,-2 1 43 16,-1-1-116-16,2 0-82 0,-2 0-205 15</inkml:trace>
  <inkml:trace contextRef="#ctx0" brushRef="#br0" timeOffset="106553.61">14289 5564 270 0,'0'-3'82'0,"1"2"5"15,-1-1-9-15,0 1-35 0,1 1-4 0,-2-1-3 16,2 0-1-16,-1 0-2 0,-1 1-4 16,1-2-1-16,1 2-2 0,-2-2-2 15,1 1-2-15,0-1-3 0,1 2-2 16,-1-2-1-16,0 2-1 0,0-1-2 15,1 1-1-15,-1-1-1 0,0-1-2 16,0 0-1-16,1 1-1 0,-1-1-2 16,0 0 0-16,0 1-1 0,0 0-1 0,0-2-1 15,1 3 0-15,-1-2-1 0,0 1 0 16,0 0 0-16,0 0-1 0,0-1 1 16,0 2 0-16,0-1 0 0,0 2 0 15,0-1 0-15,0 0 1 0,1 0-2 16,-1 1 1-16,0-1-1 0,1 0 1 15,-1 1-3-15,0-2-4 0,0 0-8 16,0 1-14-16,0-1-13 0,-1 1-11 16,1-3-9-16,-2 1-79 0,2 6-88 15,0 1-192-15</inkml:trace>
  <inkml:trace contextRef="#ctx0" brushRef="#br0" timeOffset="106791.55">14478 5445 314 0,'8'-8'91'0,"-1"2"6"0,-1 3-41 15,-2-1-9-15,0 3-8 0,-2 7-7 16,-2-2-9-16,-2 9-6 0,-2 1-4 16,-1 7-2-16,-3 5 0 0,-2 5-3 15,-2 4-1-15,-2 5-2 0,-1 1-1 16,-2 4-1-16,0 0-4 0,-2 1-7 15,2-3-8-15,0-3-7 0,3-2-9 16,2-8-11-16,2-6 198 0,3-4-265 0,4-7-93 16,5-4-294-16</inkml:trace>
  <inkml:trace contextRef="#ctx0" brushRef="#br0" timeOffset="106957.11">14542 5761 324 0,'1'2'77'0,"-1"-1"3"0,1 1-46 0,-1 0-18 16,1 0-3-16,-1-2-1 0,0 3-2 15,2-2-5-15,0-1-13 0,2-2 207 16,1 0-281-16,2 2-97 0,-1 3-322 16</inkml:trace>
  <inkml:trace contextRef="#ctx0" brushRef="#br0" timeOffset="107268.73">14719 5979 294 0,'-4'2'80'16,"-2"-1"5"-16,-1 0-44 0,-1 1-5 0,0 5-3 15,1-2-6-15,0 6-7 0,2 0-7 16,1 1-6-16,3-1-1 0,1 0-1 0,3-2 1 15,4-4-1-15,1-1 3 0,3-4 3 16,2-1 3-16,0-3 4 0,2-1 1 16,1-3 3-16,-1-1 2 0,-1-1-2 15,-2 1-1-15,-2-1-2 0,-2 2-2 16,-3-1-3-16,-1 1-2 0,-3 0-3 16,-2-2-3-16,-2 0-5 0,-1-1-7 15,-3 0-9-15,-1 1-11 0,-3 3-9 0,-2-1-9 16,-2 4-11-16,1-1 39 0,-1 3-103 15,3 1-76-15,3 1-189 0</inkml:trace>
  <inkml:trace contextRef="#ctx0" brushRef="#br0" timeOffset="107498.81">15075 5660 329 0,'6'-10'97'0,"-4"2"7"15,-2 2-20-15,-3-1-41 0,-3 5-8 16,-3 2-2-16,0 2-3 0,-4 4-7 16,2 2-5-16,1 3 0 0,0 4-1 15,4 1-1-15,1 3-5 0,4 4-3 16,3 1-2-16,0 2-1 0,1 2-1 16,1 1-3-16,-1 1-11 0,0-2-11 0,-1-1-10 15,1-1-13-15,-2-4-17 0,-2-1-66 16,1-1-83-16,-2-1-168 0</inkml:trace>
  <inkml:trace contextRef="#ctx0" brushRef="#br0" timeOffset="107701.26">14901 5865 319 0,'-3'-7'85'16,"3"5"4"-16,0 2-34 0,4 0-20 15,2 1-5-15,2 0-3 0,3-1-3 16,4 1-5-16,0-1-1 0,2-2-3 16,0-1-2-16,-2-2-5 0,2-1-10 15,-2 2-13-15,-2-1-11 0,0-2-29 16,0 3-52-16,1-1-76 0,-6-1-166 0</inkml:trace>
  <inkml:trace contextRef="#ctx0" brushRef="#br0" timeOffset="108604.41">15504 5690 316 0,'-1'-2'83'0,"-2"0"5"0,2 0-48 15,1 1-5-15,0 2-7 0,1-1-5 16,-1 3-2-16,1 3-3 0,1 1-4 15,-2 6-1-15,0 4-2 0,-2 4 1 0,0 3-2 16,-1 3-3-16,0 4-2 0,-2 0-6 16,3-1-5-16,0 0-2 0,3-4-2 15,1-5 0-15,1-4-2 0,3-6 0 16,-1-1 2-16,2-5 5 0,1-2 2 16,-1-3 1-16,2 0 1 0,1-2 1 15,0 1 2-15,2-4 3 0,-1 2 3 0,-1-4 0 16,0 2 1-16,-1-1 2 0,-1 0 0 15,-1-1-1-15,-2 2-2 0,-2 0-4 16,0 3-2-16,-1 2-2 0,-2 2 0 16,1 2-1-16,-1 3-3 0,1 1-2 15,0 2 1-15,2 2 0 0,1-1 0 16,2 0 0-16,1-3 0 0,3-2 2 16,2-4 4-16,1-2 2 0,2-4 1 15,1-3 4-15,-2-1 3 0,2 1 4 16,0-1 2-16,-3 2 3 0,-2 1 2 15,-1 1 0-15,-3-1 0 0,-4 0-2 0,0-1-4 16,-4-1-5-16,-3-2-6 0,-1-1-6 16,-3 1-4-16,-3-1-7 0,-1 2-4 15,-2 3-6-15,-1 2-4 0,-2 3-5 16,3 1-3-16,-1-2-8 0,2 5-10 0,4-3-59 16,1 0-70-16,5-1-166 15</inkml:trace>
  <inkml:trace contextRef="#ctx0" brushRef="#br0" timeOffset="108985.73">16047 5919 252 0,'0'0'68'0,"-3"2"7"15,-2-1-33-15,-1-1-4 0,-3 1 3 16,-3-1 0-16,0-2-6 0,-2-1-5 15,-2 3-6-15,1-4-5 0,0 1-6 16,1 2-5-16,4 2-3 0,-3-1-2 16,0 2-1-16,1 1-1 0,1 4-2 15,0 1-1-15,2 1-3 0,0 0-4 16,2 1-3-16,4-1-2 0,3 1-3 0,3-4 0 16,6 2 0-16,3-3 4 0,1-1 2 15,5 0 4-15,0-2 3 0,3-1 6 16,-2-1 1-16,-2-1 4 0,-1-2 2 15,-2 1 4-15,-4-3 3 0,-2-1 3 16,-2-2 0-16,-2 0 1 0,0 0-2 16,-2-1-3-16,-1 1-3 0,0-1-3 15,0 3-3-15,-1 4-3 0,0-1-1 16,1 2-4-16,-1 2-3 0,0 3-3 16,0 2-6-16,1 0-7 0,1-1-9 0,1 3-13 15,0 1-61-15,1-2-70 0,4 1-166 16</inkml:trace>
  <inkml:trace contextRef="#ctx0" brushRef="#br0" timeOffset="109574.27">16296 5971 255 0,'-2'-8'74'0,"-3"1"2"16,-3 0-4-16,-1 0-44 0,-2 5-4 15,-3 2-4-15,-1 2-4 0,0 3-3 16,-2 2-3-16,2 1-1 0,1 2-4 15,1-1-3-15,3-2-3 0,2 1-2 16,3-1-2-16,4-1-1 0,3 2 0 16,3-4 0-16,2 0 1 0,3-2 2 0,1-2 3 15,2-2 1-15,0-4 4 0,0-3 0 16,0 3 3-16,1-2 4 0,-2-1 2 16,-2 0 4-16,0-1 2 0,-1-5 2 15,-2 1-1-15,-2-3 0 0,-3-4-2 16,0-4-3-16,0-3-1 0,-4-2-3 15,1 3-1-15,0 1 0 0,-1 1 2 16,0 3 2-16,1 7 1 0,1 4-2 16,-1 5-1-16,0 2-3 0,-1 4-4 15,1 3-4-15,0 6-3 0,-1 4-3 0,1 6 0 16,0 6 1-16,0 3 1 0,2 3-3 16,1 3-3-16,1-1-3 0,2-5-1 15,0-2-1-15,3-4 0 0,-2-4 1 16,1-4 3-16,1-5 4 0,-2-2 3 15,1-3 1-15,-2-2 2 0,-1-1 2 0,0-2 3 16,-1 0 3-16,2 0 0 0,-1-5 0 16,3 1 1-16,-1-4-2 0,1-2-2 15,0 2-3-15,1 0-3 0,-1 0 0 16,-1 4-1-16,2 3 0 0,0 6 0 16,1 2 0-16,1 1 0 0,1 3-1 15,2 1 0-15,-1-2 1 0,-2 1-2 16,-1-3-2-16,-2 0-4 0,-3 0-1 15,-4-1-2-15,-2-1-2 0,-6-1-1 16,-2 3-3-16,-3-2-4 0,-5 0-7 16,-4 0-11-16,-2-4-68 0,2-2-76 0,1 0-185 15</inkml:trace>
  <inkml:trace contextRef="#ctx0" brushRef="#br0" timeOffset="109971.58">16808 5690 330 0,'2'-6'86'0,"-1"3"4"16,0 0-39-16,-1 2-20 0,1 1-8 15,-1 3-3-15,0 1-2 0,0 0 0 0,-1 6-1 16,0 3-1-16,-3 4 1 0,1 8 0 16,-2 3-1-16,-2 4-4 0,-2 3-3 15,-2 2-7-15,0-3-9 0,-2 1-9 16,1-5-10-16,1 0-15 0,1-2 47 16,3-3-118-16,2-4-80 0,4 1-193 15</inkml:trace>
  <inkml:trace contextRef="#ctx0" brushRef="#br0" timeOffset="110238.57">17063 5912 349 0,'-1'-2'80'16,"-3"2"1"-16,-5 0-56 0,-3 2-6 15,-3 1 1-15,-6 3 0 0,-1-3-2 0,0 2 0 16,2 1-2-16,1-1-2 0,5 0-3 15,5 0-5-15,5 1-2 16,4-1-2-16,3 3 0 0,5-2-1 0,4 2 0 16,3 0 1-16,4-1 1 0,-2 1-1 15,-2 2-2-15,1-1-1 0,-4 0-2 16,-6-1-2-16,-6 5-2 0,-6-2-4 0,-5 2-5 16,-7-3-6-16,-5 0-8 0,-4-2-15 15,2 1-50-15,0-6-63 0,2 1-143 16</inkml:trace>
  <inkml:trace contextRef="#ctx0" brushRef="#br0" timeOffset="110439.4">17074 5686 321 0,'13'-6'86'0,"0"3"5"15,1 8-30-15,-2 2-25 0,-1 7-4 16,-3 6-3-16,-2 6-2 0,0 3-3 15,-4 4-4-15,-2 1-5 0,0 1-1 16,-1-1-3-16,0-3-10 0,0-1-14 16,0-2-14-16,0-3-18 0,1-2-66 15,-2 1-83-15,-2-1-184 0</inkml:trace>
  <inkml:trace contextRef="#ctx0" brushRef="#br0" timeOffset="111272.32">17062 5992 334 0,'4'-4'86'0,"1"1"5"0,3 0-51 15,2 0-1-15,1 0 1 0,2 1 1 0,2 1-3 16,2-2-6-16,0 1-6 0,3-1-4 16,1 1-4-16,0-1-6 0,-2 0-4 15,1 0-4-15,-2 1-2 0,-5 2-2 16,-2-1-1-16,-4 2-2 0,-2 3-2 15,-4 0 0-15,-4-1-1 0,-3 4 1 16,1-2 1-16,-4 3 2 0,0-1 1 16,-1 0 3-16,0 2 0 0,4 1 0 15,0-4-2-15,3 2-1 0,2-2-1 0,2-2 1 16,3-1 1-16,3-5 3 0,3-1 0 16,2-2 2-16,1-1 3 0,0 0 1 15,1 0-1-15,1-1-2 0,-3 2-1 16,-1-1 0-16,0 1-1 0,-4-2 1 15,0-2-1-15,-3 3-1 0,-2-2 0 16,-4 0-3-16,-2 1-1 0,-6 0-2 0,1 3-1 16,-1 2-1-16,-1-1 1 0,3 2-1 15,-1 0 2-15,3 1-1 0,3-1-2 16,1 0-1-16,2-1-1 0,1 1 0 16,2 0 0-16,3 1 1 0,2 2 1 15,2 0 3-15,5 4 2 0,2 0-1 16,5 3-1-16,1 1-2 0,3 1-1 15,2 0-2-15,-2-4-1 0,-3 0-1 16,-3 1 0-16,-6-3 1 0,-1-2 3 16,-3 0 0-16,-3-3 2 0,-3 3 0 0,0-1 2 15,0-3 3-15,0 0-1 0,-1-1 1 16,1-1 1-16,-2 0 0 0,2-2 1 16,2-1-1-16,-1 0 1 0,3-2 0 15,0-2 0-15,0 0 2 0,1 1 2 16,1 2 1-16,-1-2 1 0,-1 0 0 15,1 2 3-15,-2-1 3 0,-1 0 1 0,-2 1 2 16,-2-1-2-16,-2 0-1 16,-2 3 0-16,-1 3-2 0,-2-2-4 0,0 3-3 15,-2 2-2-15,0 0-2 0,1 4 0 16,0-2-1-16,1 4-1 0,3 0-1 16,2 2-2-16,1 0 1 0,2 0-1 15,1-2 1-15,2 1 0 0,2-3 1 16,0 0 2-16,1 0 0 0,1-1 0 0,1 0 1 15,1-2-1-15,0 1 1 0,0-1-1 16,-1 0-1-16,0 0 0 0,1 2 0 16,0 1 0-16,1 1-1 0,0 0 1 15,2 3-1-15,-2 0 0 0,-1 3 0 16,-2-1-1-16,-6 3-2 0,-4-2 0 16,-7-1-1-16,-2-1 1 0,-5-1 0 15,-2-3-2-15,-3-1-8 0,0-2-3 16,-1-3-7-16,0-2-7 0,1 1-8 0,1-5-18 15,0-2-65-15,1-3-72 16,1-2-179-16</inkml:trace>
  <inkml:trace contextRef="#ctx0" brushRef="#br0" timeOffset="114073.39">18618 5922 161 0,'-1'2'48'16,"1"1"4"-16,2-1-9 0,0 2-15 16,0 1-1-16,0-3 0 0,0 2 0 15,0-2-3-15,0 1 0 0,0-1 0 16,0 1-1-16,-2-1 0 0,1 0 0 15,0 1-1-15,0-1 0 0,0-2 2 16,0 2 1-16,-1-3 0 0,1 2 0 16,0 1 0-16,-1-2 2 0,0-2 0 15,0 4 1-15,0-4-1 0,0 1-2 0,-1-1-1 16,1-3-1-16,-1-1-5 0,-1 0-4 16,-2-3-4-16,-2 1-4 0,0-2-3 15,-3 3-3-15,-2-2-2 0,-1 5-1 16,-5-2-1-16,0 4 1 0,-2 3 0 15,3 7-3-15,-2-1 1 0,2 6-3 16,2 1-1-16,4 1-3 0,2 1-2 16,2-1-2-16,2-3 0 0,2 1-1 15,3-1 3-15,1 0 2 0,2-2 4 16,2-1 4-16,3-2 5 0,1-1 4 0,3-3 3 16,0-3 3-16,2-3 1 0,2-2 1 15,0 0 0-15,1-2-1 0,-2 0-1 16,1 0-1-16,-3-2-1 0,-1 4-1 15,-2-2-1-15,-1 2-2 0,-3 1-1 16,-3 2-2-16,-1 0 0 0,-1 1-3 16,-2 0-4-16,0 2-2 0,-1 0-3 0,0 1-3 15,-1 0-3-15,0 3-2 0,1 2 1 16,0 0 2-16,0 2 1 0,1-2 3 16,0 2 2-16,0-1 2 0,1-3 3 15,-1 0 0-15,1-2 2 0,0-3 2 16,1 0 1-16,0-3 4 0,0 1 2 15,3-2 4-15,-1-4 1 0,2-2 2 16,-1 1-1-16,1 0-2 0,0 1-3 0,1-1-1 16,0 2-4-16,0 4-1 0,1 1-2 15,-1 0-1-15,2 2 0 0,1 3 0 16,1 1 0-16,2-1-1 0,2 4-2 16,3-1 0-16,0 3-2 0,-2-1-3 15,1 0 0-15,5 0-2 0,5-1 1 16,2-2 2-16,-4-1 1 0,4-3 1 15,5-2 4-15,0-5 2 0,-2-3 1 0,-7 1 3 16,-4-2 1-16,-1 0 2 0,-2 0 2 16,-6 0 1-16,-5 4 2 0,-3-1 1 15,-2 1 0-15,-1-1-1 0,-2 1-1 16,-1 0-1-16,-1 0-2 0,-4 3 0 16,-4 1-1-16,-7 4-1 0,-3 4 1 15,1 2-1-15,-2 3 0 0,-3 2 0 16,1 3-2-16,4 1-1 0,8 0-3 15,4-1-1-15,4 0-1 0,8 0 0 0,3-2 1 16,6-2-3-16,9-1-7 0,5-3-9 16,2-4-9-16,-3 0-11 0,0-6-12 15,5-2-84-15,1-1-92 0,5-5-204 16</inkml:trace>
  <inkml:trace contextRef="#ctx0" brushRef="#br0" timeOffset="114360.76">19764 5753 301 0,'1'0'86'16,"-1"2"10"-16,2 5 1 0,-1 0-55 0,-1 5-2 16,-1 2 4-16,-4 1 1 15,0 6-7-15,-1 1-8 0,-3 0-7 0,-3 1-5 16,-2 0-5-16,0-2-4 0,0 0-4 15,-2-2-2-15,2 0-2 0,1-5-1 16,4-1 0-16,3 1-2 0,2-1-2 16,4-1 1-16,5-1 0 0,1 0 0 15,6-1 0-15,1 1-2 0,5-7-3 16,3 1-6-16,3-2-7 0,2-3-11 16,2-4-11-16,-3-4-14 0,0-3-65 15,1 0-77-15,1-3-173 0</inkml:trace>
  <inkml:trace contextRef="#ctx0" brushRef="#br0" timeOffset="114689.08">20004 5814 359 0,'8'-4'90'15,"3"3"8"-15,3-1-42 0,3 2-17 16,2 0 2-16,3 2 2 0,-1 0-1 15,-1-1-8-15,-1 6-8 0,2 1-6 16,-2 0-9-16,0 1-4 0,-3 0-2 16,-3 2-2-16,-1 3-3 0,-5-2-2 15,-4 0 1-15,-7 3-1 0,-5-1 1 16,-5 2 0-16,-5 0 2 0,-5 0 2 0,-2-1 1 16,-1 1 0-16,2 1 1 15,1 1-1-15,2 0-1 0,3 1 0 0,6-1-3 16,6 2-1-16,3-4-1 0,9 0 1 15,4-4 0-15,6-1 2 0,6-3 1 16,5-1-5-16,2-5-10 0,6 0-10 16,5-2-11-16,-1-2-12 0,5-4-82 15,4-5-93-15,4-2-203 0</inkml:trace>
  <inkml:trace contextRef="#ctx0" brushRef="#br0" timeOffset="115457.66">21024 5924 247 0,'-5'-9'74'0,"1"-1"7"0,1 4-22 16,1-1-17-16,1 4-6 0,0 4-4 15,1 2-2-15,0 2-4 0,0 3-4 0,-1 4-3 16,1 4 0-16,-4 1 1 0,0-1-3 16,0-1-4-16,-1 0-5 0,0 2-3 15,0-3-3-15,1-2-1 0,3-1-1 16,0 1 1-16,1-2-2 0,1-4 1 15,-1 0 0-15,2-3 0 0,1-3 4 16,3 1 3-16,2-5 2 0,0-2 1 16,3 0 0-16,1-6 1 0,3 1-2 0,-2-2-2 15,0-2-3-15,1 6-3 16,-1-1-2-16,0 3 0 0,1 5-1 0,-2-1 0 16,-1 4 0-16,0 2-2 0,-3 7-3 15,0 1-2-15,0 2-2 0,-2 1-1 16,1 2-2-16,-1-1 0 0,2-1 1 15,0-4 3-15,0-1 3 0,2-3 1 16,-1-1 2-16,1-3 3 0,0-2 2 0,0 0 1 16,1 0 1-16,0-6 1 15,0-1 1-15,2-2 3 0,1-1 1 0,0-3 1 16,0-2 0-16,-2-3 1 0,0 5 0 16,-2 2-1-16,-1 0-2 0,-2 3-3 15,-2 4-1-15,-2 2-1 0,1 1-2 16,-2 0-2-16,-1 2 0 0,-1 0-1 0,0 1 1 15,0 0 0-15,0 2-1 16,1 0 2-16,4-1 1 0,0 0 2 0,4 0 1 16,1-2-1-16,3 2 2 0,0-3 1 15,2 0 2-15,1-1 2 0,-2 0 0 16,-1-1 1-16,0 2 1 0,-2-4 1 16,-2 3 0-16,-3-1-2 0,0 1-3 15,-3 0-3-15,-1 2-2 0,-1 0-1 16,1 5-2-16,-1 2 0 0,0 5-1 0,-1 1 1 15,1 1-1-15,0 2-6 0,2 2-6 16,2-2-7-16,1-3-6 0,3-4-7 16,1-2-9-16,1-4-7 0,1-4 68 15,-1-4-138-15,0-1-85 0,-3-6-230 16</inkml:trace>
  <inkml:trace contextRef="#ctx0" brushRef="#br0" timeOffset="115605.67">21616 5815 361 0,'-10'-12'89'0,"1"6"1"16,3-1-48-16,0 5-23 0,2 0-4 15,1 1-3-15,3-2-7 0,2 1-8 16,1-3-5-16,4 2-7 0,0-4-10 16,3 0-39-16,4 2-27 0,2 2-59 15,1 2-127-15</inkml:trace>
  <inkml:trace contextRef="#ctx0" brushRef="#br0" timeOffset="115841.68">22014 5869 329 0,'-3'9'87'15,"-6"0"7"-15,-7-2-45 0,-6 2-12 16,-1 2-1-16,-3-1-2 0,-1 1-5 16,1 0-8-16,3 0-6 0,5 1-4 15,6-3-3-15,2-3-2 0,5 2 0 16,4 2-1-16,6 2-2 0,3-1 1 0,6 1-1 15,0 4 1-15,1 1-1 0,1 2 0 16,-2-1-1-16,-4-2-3 0,-3 1-2 16,-2-3-3-16,-5-2-2 0,-2-1-4 15,-4-5-4-15,-4 0-4 0,0-4-4 16,-2-1-6-16,-1-4-8 0,0-5-13 16,1-2-50-16,3-2-65 0,4-4-147 0</inkml:trace>
  <inkml:trace contextRef="#ctx0" brushRef="#br0" timeOffset="116110.1">22141 5859 265 0,'14'-2'76'0,"-2"1"5"0,-3 1-31 16,-3 0-14-16,-6 2 0 16,-4 1 0-16,-4 1-5 0,-4-1-6 0,0 0-4 15,-3 4 0-15,1 0-2 0,-1 0-2 16,4 1-3-16,3 2-2 0,3 1-2 15,3 1-2-15,4 0 0 0,3 1-1 16,2 1-1-16,3 0 0 0,1 2-1 16,1-1 0-16,0 1-2 0,-2 1-2 15,-1-1-2-15,-5 3-4 0,-3-4-1 16,-5 1-3-16,-5-1-5 0,-2-3-8 0,-3-1-5 16,-4-5-9-16,0-1 2 0,-1-4-74 15,1-5-74-15,2-5-173 0</inkml:trace>
  <inkml:trace contextRef="#ctx0" brushRef="#br0" timeOffset="116657.85">22224 5996 286 0,'5'0'72'15,"3"-1"5"-15,0-1-45 0,2-1-6 16,1-1 2-16,-1-2-1 0,4-2-2 15,-1 1-5-15,1 0-4 0,-1-2-1 16,-1-2-2-16,-2 2-3 0,-1-2-1 16,-4 1-2-16,-1 1-1 0,-4 1 0 15,-3 1-1-15,-3 5 0 0,-5 0 0 0,-2 4 0 16,-4 5 1-16,-1 4 1 0,-2 2-1 16,-1 2 0-16,1-1-1 0,4 3-1 15,4 0-2-15,3-2-1 0,6 0-1 16,4-1 0-16,6-2 1 0,5 1 1 15,3-2 1-15,5-2 0 0,2-3 1 16,3-4 0-16,1-2-1 0,1-1-1 0,2-5 0 16,-1-1 0-16,1-2 1 0,-1 0 2 15,-1 0 0-15,-2-2 3 0,0 0 1 16,-5 2 2-16,-4-4 0 0,-2 3 0 16,-3-1 0-16,-5 1 1 0,-2 2 0 15,-1 1-1-15,-2 3-1 0,-1 2-1 16,0 1-2-16,0 1-3 0,0 1-3 15,1 2-2-15,1 3 0 0,1-2-1 16,3 3 1-16,1 0 0 0,5 1 1 0,2 3 2 16,1-2 0-16,1 1-1 0,1 4 1 15,-1 0-2 1,-1 1 1-16,-1 4-1 0,-2-2-1 0,-5 2 1 0,-1 0-2 16,-4-4-1-16,-4 2 1 0,-6-4 0 15,-5-2 1-15,-6-2 0 0,-6-2 1 16,-3-4 0-16,-6-2-2 0,-3-6-10 15,-4-5-8-15,-2-2-11 0,1-2-13 16,-1-4 15-16,-3-3-98 0,-1 1-86 16,-3-3-197-16</inkml:trace>
  <inkml:trace contextRef="#ctx0" brushRef="#br0" timeOffset="121380.04">23650 5744 299 0,'-1'-2'83'0,"2"-1"7"16,0 0-34-16,-1 1-11 0,0 0-1 15,2 0 3-15,-1 2 1 0,-1-1-2 16,1 0-3-16,-1 1-2 0,0 0-3 15,-1 0-5-15,1 2-8 0,0 2-5 16,0 4-4-16,0 6-3 0,0 3-2 16,0 5-2-16,0 2 0 0,1 3-1 15,0 3-4-15,-1-2-2 0,1-2-2 16,0 0-1-16,0-2 0 0,-1 1-4 16,1-4-4-16,0-2-3 0,0 1-11 0,-1 0-13 15,3-2-12-15,-2 1-9 0,1-6-10 16,0 0-72-16,1-4-87 0,0-9-180 15</inkml:trace>
  <inkml:trace contextRef="#ctx0" brushRef="#br0" timeOffset="121903.76">24230 5608 354 0,'13'-3'82'16,"-2"0"8"-16,-2 1-53 0,-4 2-2 15,-3 0-2-15,-3 1 0 0,-3 1 3 0,-4-2 2 16,-4 0-2-16,-4 0-5 0,-4-1-4 16,-3 1-1-16,-2-1-4 0,-1-2-5 15,-4 3-7-15,-1 0-4 0,0 3-2 16,3 1-3-16,1 3 0 0,3-2-1 15,3 2-2-15,7 1-1 0,6 4 0 16,5 0 0-16,0 1 0 0,3 1 0 16,2 2 2-16,2 3 1 0,1 1 1 15,2-1 0-15,3-1 0 0,1 0-1 0,0 0 1 16,0-3-1-16,-1-4 0 0,-3-1 0 16,1-3 1-16,-5-1 0 0,-1-2 1 15,1-2 1-15,-1 0 1 0,1-3 1 16,1 0 0-16,3 0 0 0,1-4-1 15,3 3 0-15,4-2 0 0,1-1-2 16,3 4 2-16,0 2-1 0,4 3 1 16,2 3-1-16,2 1 1 0,1 4-1 15,0 2-1-15,2 2-1 0,-1-1 0 0,-1 1-2 16,-5 0 0-16,-4-1 0 0,-2-1-2 16,-6 1-2-16,-6 1 0 0,-6-2-1 15,-5 0 0-15,-6 2-3 0,-7 1-3 16,-4 0-4-16,-6-1-5 0,-3-2-7 15,-5 0-10-15,1-2-6 0,0-3-15 16,-2-1-67-16,-3-5-78 0,2 0-181 16</inkml:trace>
  <inkml:trace contextRef="#ctx0" brushRef="#br0" timeOffset="122767.21">23164 6400 306 0,'-9'5'82'0,"3"-1"5"16,3-3-30-16,1 0-19 0,4 0 2 16,2 2 11-16,3 0 5 0,8 1-1 15,5 2 1-15,7-3-2 0,8 0-2 16,9 1-7-16,8-2-11 0,10-1-9 15,4 0-7-15,8-2-6 0,5 0-4 16,3 0-2-16,5 0-2 0,1-2-1 16,-5 1-2-16,0 1 0 0,-3-3-1 0,-7 3-1 15,-7 1-1-15,-12 0-2 0,-8 1-3 16,-8 0-2-16,-11-1-5 0,-9 3-8 16,-13-1-1-16,-6 3 3 0,-9-2 0 15,-12-1 6-15,-7 2 2 0,-11-2 6 16,-7-2 6-16,-6 1 4 0,-6-1-3 15,-9-1 1-15,0 1-2 0,-4-1 0 0,-6 1-1 16,-3 0 1-16,-6 1 1 0,-1 0 2 16,6 1 1-16,-1-1 0 0,5 1 0 15,7-1 3-15,9 2 0 0,15-2-1 16,10 2 0-16,8-3-1 0,10 1 1 16,8 0 1-16,7 0-2 0,7 0 1 15,5 0 3-15,9 2 2 0,7-1 0 16,7-2 1-16,7 1-1 0,11 0 0 0,10 0-1 15,6 1-3-15,4-1-2 0,6 0-1 16,5 3 0-16,3-1-1 0,2-1-2 16,-3 2-1-16,-2-1 0 0,-4 0-1 15,-3 1 0-15,-7-1-2 0,-6-1-1 16,-11 0 0-16,-8 0 0 0,-8-1-1 16,-9 0-4-16,-8 2-3 0,-13 0 2 15,-11 3 2-15,-10 0 0 0,-10 1 0 16,-9-3 2-16,-10-2 5 0,-10 0 4 15,-10 0 0-15,-5 0-2 0,-4-1 1 0,-6 0 0 16,0-3-1-16,-3 3 1 0,2 0-1 16,9-2 2-16,9 2 2 0,9-2 1 15,12-2-1-15,11 6 3 0,10-3 0 16,14-1 2-16,9-4-1 0,6 0-1 16,13-2 0-16,11 3 0 0,10-2-1 15,10 1 0-15,11-2-2 0,6 4-1 0,8 0-1 16,6 2 0-16,-1-3-1 0,3 4-1 15,-1-1 1-15,2 2-2 0,-4 0 1 16,-4 2-1-16,-8-2 1 0,-5 2-1 16,-12-3 1-16,-8 3-3 0,-11-2 0 15,-11 2-3-15,-13-1-1 0,-8-1-1 16,-8-1-2-16,-12 0-1 0,-4 0-1 16,-8-2-6-16,-4 1-3 0,-5-2-17 0,-3 0-17 15,1 0-6-15,1-3-96 16,0 1-106-16,6-1-239 0</inkml:trace>
  <inkml:trace contextRef="#ctx0" brushRef="#br0" timeOffset="129735.32">14539 6743 271 0,'2'0'80'0,"-1"-1"6"15,-1 1-17-15,0 0-23 16,0-1-8-16,0 2-6 0,1 0-5 0,-1 0-2 15,0 2 0-15,1-2 1 0,-1 4-1 16,1 1 0-16,1 1 0 0,-2 4-3 16,1 4-3-16,0 2-6 0,0 4-5 15,1 1-3-15,0 2-2 0,0 1-4 16,1-1-6-16,0 0-15 0,1 0-4 16,-1-1-8-16,0-1-12 15,1-3-15-15,0-4-61 0,-2 0-74 0,-1-5-159 16</inkml:trace>
  <inkml:trace contextRef="#ctx0" brushRef="#br0" timeOffset="129950.78">14715 6756 483 0,'0'2'121'15,"0"-1"1"-15,0 0-75 0,0 1-14 16,0-1-6-16,0 0-5 0,0 0-12 16,0-2-8-16,0 1-11 0,0-2-12 15,0 0-15-15,0-2 22 0,0-2-112 16,2-3-93-16,2-1-223 0</inkml:trace>
  <inkml:trace contextRef="#ctx0" brushRef="#br0" timeOffset="130179.95">14931 6463 367 0,'1'-2'96'16,"-1"3"4"-16,0 1-44 15,0 2-17-15,-1 4-4 0,0 1-3 0,-1 5-5 16,-1 5-6-16,-1 1-5 0,-3 8-5 15,0 1-4-15,-2 4-8 0,-1 3-8 16,-2 1-9-16,0 0-8 0,0 1-10 16,1-3-11-16,-1-2-18 0,3-2-48 15,0-4-63-15,3-2-140 0</inkml:trace>
  <inkml:trace contextRef="#ctx0" brushRef="#br0" timeOffset="130366.96">15018 6822 414 0,'1'0'99'0,"-1"2"1"16,1-2-61-16,-1 0-17 0,0 1-9 16,0 1-8-16,0-2-13 0,2 0-14 15,-1-4-78-15,1 0-82 0,0-3-198 16</inkml:trace>
  <inkml:trace contextRef="#ctx0" brushRef="#br0" timeOffset="130900.47">15335 6954 260 0,'0'-1'74'15,"-2"-1"5"-15,-2 0-16 0,2 0-27 16,-1 1-5-16,0-1-1 0,-1 1-4 16,2 1-3-16,1 0-3 0,0 0-4 15,0 2-4-15,1-1-4 0,-1 4-3 16,0 3-2-16,0 1-3 0,-1 3-2 15,1 2-1-15,1 2 0 0,1 0 0 0,3-3-1 16,0 0 0-16,3-2 3 0,1-3 2 16,3-4 6-16,2-2 3 0,-1-3 5 15,1 1 4-15,0-3 5 0,0 0 4 16,-1-5 1-16,-2 2 0 0,-2-4-1 16,-3 0-3-16,-1-2-4 0,-1 0-4 15,-4 1-4-15,-3-1-8 0,-2 0-7 16,-3 0-9-16,-3 0-12 0,-3 0-10 0,-3 2-10 15,-1 1-9-15,0 1-10 0,1-1-67 16,1 5-76-16,3-1-172 0</inkml:trace>
  <inkml:trace contextRef="#ctx0" brushRef="#br0" timeOffset="131153.09">15739 6706 418 0,'3'-4'116'0,"-1"-1"7"0,-5 2-58 16,0 0-17-16,-2-1-6 0,-2 2-4 15,0 1-7-15,-1 0-13 0,-1 3-5 16,1 2-2-16,1 3-1 0,0 6-3 16,0 5-1-16,2 6-3 0,2 4-2 15,-1 4-1-15,3 4-5 0,0-1-4 0,1 3 6 16,1-1-37-16,-1-1-3 0,0-2-19 15,-1 0-73-15,-3-3-89 0,1-2-205 16</inkml:trace>
  <inkml:trace contextRef="#ctx0" brushRef="#br0" timeOffset="131338.59">15540 6973 446 0,'4'-1'106'0,"2"0"8"16,1 0-68-16,4-1-9 0,2 0-6 16,5 0 0-16,1-2-4 0,1-1-8 15,3-1-11-15,1 1-19 0,1-4-19 16,0 1-15-16,-3-1-80 0,2 2-93 0,0-4-218 16</inkml:trace>
  <inkml:trace contextRef="#ctx0" brushRef="#br0" timeOffset="132668.76">16230 6651 278 0,'2'-6'78'16,"-1"0"7"-16,1 2-34 0,0-1-5 16,-2 3-6-16,1 2-3 0,-2 0-4 15,1 0-4-15,0 2-5 0,0 1-4 16,-2 1-1-16,2 4-2 0,-1 2-2 16,1 3-2-16,-1 3-2 0,0 5-1 15,0 5-2-15,0 3-2 0,0 4-3 0,-2 2-6 16,-1 1-9-16,2 0-7 0,-2 3-14 15,2-2-13-15,2-3-12 0,1-6-11 16,3-3-45-16,1-3-58 0,1-1-125 16</inkml:trace>
  <inkml:trace contextRef="#ctx0" brushRef="#br0" timeOffset="133052.39">16373 6912 216 0,'0'-2'59'0,"0"1"4"0,-1-1-22 16,1 2-9-16,-1-3 0 0,1 3-1 16,-1-1-2-16,2 0-3 0,-2 1-3 15,0 0-5-15,0 1-4 0,-1 3-4 16,-1 1-3-16,-1 2-3 0,2 1-1 15,0 3-1-15,1 1 0 0,3 0-1 16,1 0 1-16,3-1-1 0,1-1 1 16,2 0 0-16,1-1 3 0,2-3 2 15,-2 2 4-15,1-3 4 0,-1-2 5 0,0-1 4 16,-1-4 4-16,0 0 2 0,-1-2 1 16,-2 0 1-16,-1-2-1 0,-2 1-3 15,-2 0-3-15,-3-2-5 0,-2 0-6 16,-2-2-6-16,-1-1-5 0,-3-1-7 15,0-1-8-15,-1 0-7 0,0 3-7 16,0 0-7-16,-2 1-7 0,1 5-7 16,1 1-11-16,0 3-5 0,2 0-56 0,0 1-68 15,4 5-157-15</inkml:trace>
  <inkml:trace contextRef="#ctx0" brushRef="#br0" timeOffset="133884.93">16702 6941 307 0,'10'-4'94'0,"-4"3"8"15,-3-2-19-15,-4 2-34 0,-3-1-9 16,-2-1-7-16,-3 0-8 0,-3 2-9 16,-2 1-7-16,-4 1-4 0,0 2-1 15,-1 3-2-15,0 2-4 0,2-1-4 16,3 2-6-16,3-1-2 0,3-1-2 15,5 0-1-15,3-3 2 0,4 0 4 16,4-2 4-16,2-2 3 0,3-1 3 0,1 0 1 16,1-2 1-16,1-1 1 0,-1-2 0 15,-2 1 0-15,-2-2 1 0,0 1 2 16,-2-3 1-16,-3 3-1 0,1 1 1 16,-4 1-3-16,1 0 0 0,-1 3-3 15,-2 1-4-15,0 3-2 0,2-1 1 16,0 1-2-16,2 3 0 0,3-2-1 15,-1 1 1-15,4 1 2 0,2 0 1 16,2-2 1-16,0-1 0 0,1-2 2 0,2 0 1 16,2-1 4-16,-1-1 1 15,0 0 3-15,0 1 3 0,-3-1 4 0,1 0 5 16,-7-1 6-16,-3 1 5 0,-3-2-1 16,-1 0-2-16,-4 0-2 0,-4-3-5 15,-1 2-5-15,-2-2-7 0,-3 1-7 16,0 3-3-16,-1 0-1 0,-1 0-1 15,2 5-3-15,0 0-1 0,2 0-2 0,3 3-1 16,1-2-2-16,5 3-1 0,3-2 1 16,3 0 1-16,3-1 2 0,1-1 3 15,1-1 2-15,4 1 3 0,-1-3 3 16,1-2 2-16,-3 0 3 0,3-3 5 16,-3-1 5-16,1-2 3 0,-3-3 2 15,-1-1 0-15,-1-4 2 0,0-1 1 16,-3-2-2-16,1-3-2 0,-2-2-2 15,0-1 0-15,-2-1-2 0,-1 1-1 0,0 2-2 16,-1 5-1-16,0 5-3 0,0 4-3 16,-1 5-9-16,0 5-1 0,-1 6-2 15,-3 8-3-15,-1 4-3 0,-2 5-4 16,-2 5-3-16,0 3-2 0,1-2-9 16,3 0-4-16,4-5 0 0,3-3 1 15,3-6 2-15,4-2 5 0,0-7 9 16,1 0 10-16,0-4 4 0,-1-1 5 0,0-1 3 15,-2-2 3-15,2-1 3 0,-1-1 3 16,3-3 0-16,1 1 0 0,0-1-2 16,0 1-2-16,1 1 0 0,0-1-2 15,-1 4-3-15,-1 1-2 0,-1 1 0 16,-1 4-1-16,-1-1-3 0,0 2-3 16,-3 2 3-16,-1 0-18 0,0 2 2 0,-2 1-6 15,-2 0-8-15,-2-3-7 16,-1 1-5-16,-3 0-14 0,-1-1 3 0,-2-4-67 15,-2-4-73-15,-2 0-167 0</inkml:trace>
  <inkml:trace contextRef="#ctx0" brushRef="#br0" timeOffset="134089.91">17388 6568 369 0,'11'12'94'0,"-3"6"6"0,-4 2-42 16,0 6-19-16,-1 5-1 0,-6 4-3 16,-2-1-2-16,-3 5-7 0,-3-1-7 15,-1 2-12-15,1-3-17 0,0-2-16 16,1 1-16-16,3-2-77 0,1-4-89 0,4-3-205 16</inkml:trace>
  <inkml:trace contextRef="#ctx0" brushRef="#br0" timeOffset="134363.31">17706 6876 370 0,'-9'2'99'0,"-5"5"7"0,-2-2-51 15,-1 3-13-15,-2-2-3 0,4 1-2 16,1 0-7-16,2-1-10 0,5 1-8 15,4 0-5-15,2 0-2 0,2 3 0 16,1-3-3-16,2 1-2 0,2 1 0 16,0 2-2-16,1 1-1 0,1-1-3 15,-2 2-3-15,0 0-5 0,-5 0-2 0,-2-1-5 16,-5-2-5-16,-3-1-5 0,-3-2-7 16,0-2-15-16,-2-1-27 0,-3-1-22 15,-2-3-57-15,1-4-110 0</inkml:trace>
  <inkml:trace contextRef="#ctx0" brushRef="#br0" timeOffset="134564.39">17631 6683 342 0,'21'-26'97'0,"1"7"12"16,-2 5-40-16,-1 4-2 0,-3 5-3 16,-3 8-5-16,-1 5-10 0,-2 4-6 15,-1 3-9-15,-4 5-7 0,-1 3-5 16,0 5-5-16,-2 1-2 0,-2 1-2 15,-1 1-2-15,0 0-7 0,0 0-6 16,-2-3-12-16,2-3-12 0,-1-3-16 16,1-3-14-16,1-1-16 0,-1-1-76 15,0-2-93-15,2-2-200 0</inkml:trace>
  <inkml:trace contextRef="#ctx0" brushRef="#br0" timeOffset="134727.01">17678 6892 416 0,'4'-6'111'0,"2"5"7"16,3-2-43-16,3 3-30 0,2-1-8 0,4 0-2 15,0 1-7-15,4 0-8 0,5-2-12 16,1 0-19-16,2-1-20 0,0-1-7 16,4-1-92-16,-2-4-98 0,-2-3-227 15</inkml:trace>
  <inkml:trace contextRef="#ctx0" brushRef="#br0" timeOffset="135853.03">18653 6973 242 0,'0'1'66'0,"0"1"7"0,0-2-30 16,0 0-3-16,0 0 2 0,0-2 1 0,1 2 0 16,-2-2-2-16,0 0-4 15,0-1-2-15,-2-2-3 0,-1-1-5 0,-3-2-5 16,-2-1-7-16,0 2-5 0,-3 0-6 15,-1 2 1-15,-2-2-6 0,-3 4-4 16,1 3-3-16,-1 3 0 0,1 0-1 16,0 4 2-16,3 2-8 0,-3 4 1 15,2-1 0-15,3 1 0 0,0-1 0 16,3-1 0-16,4 0 3 0,4-2 3 16,7 0 3-16,3-1 3 0,0-1 5 15,3 0 3-15,1-3 4 0,3-3 4 0,-2-2 3 16,2-3 2-16,3-4 1 0,4 1 1 15,0-3 2-15,0 2-2 0,-2-1-3 16,-2 3-3-16,-2 1-2 0,-5 3-4 16,-3-2-3-16,-4 2-6 0,0 1-6 15,-3 1-6-15,-1 0-1 0,-1 2-4 16,0 3-2-16,-1 1-3 0,2 4 0 16,-2 0 5-16,1 1 3 0,0-1 2 0,1-1 2 15,0-1 4-15,1-1 3 0,0-3 0 16,2 0 2-16,-2-1 1 0,1-1 3 15,0-1 3-15,0-2 3 0,0-1 2 16,0 0 3-16,-1-4 1 0,3-1 1 16,-2 0-2-16,1-2-4 0,1 2-2 15,0-2-3-15,1 1-2 0,-1 2-3 16,1 1-1-16,-1 2-1 0,2 0 0 0,-1 0-3 16,2 2-3-16,2 3-1 0,2-2-2 15,1 3-1-15,2-1 0 0,-2 1 0 16,2 2 2-16,0-2 3 0,5-1 2 15,2 0 1-15,4-1 1 0,-2 0 2 16,1-3 1-16,7 0 0 0,1-1 1 16,-1-2 1-16,-4 0 2 0,-6-1 0 15,1-1 2-15,0 2-1 0,-6 0 2 16,-8-1 0-16,-2 2 0 0,-2-1 2 0,-1-1 5 16,-2 2 5-16,0 0 1 0,-2-1 2 15,-2 1 1-15,0-2 0 0,-3 2 0 16,0-1-4-16,-1 2-3 0,-1 0-3 15,-1 3-3-15,-1 2 0 0,-1 3-3 16,2 3-1-16,0 2-3 0,1 2 0 16,4 4-1-16,3 1-2 0,3 1-1 0,5 0-2 15,2 0-3-15,2-3-13 16,0 0-8-16,0-3-10 0,1-2-12 0,4-3 2 16,3-2-93-16,8-3-93 0,5-2-209 15</inkml:trace>
  <inkml:trace contextRef="#ctx0" brushRef="#br0" timeOffset="136416.48">19831 6801 269 0,'3'7'72'15,"0"-3"7"-15,-2 2 0 0,-1 1-50 0,1 2-1 16,-2 2 0-16,-1 3 2 0,-4 1-5 16,-1 2-5-16,-2 3-7 0,-3-1-6 15,0 1-6-15,-2 1-2 0,0 0-3 16,2-1-2-16,1-5-2 0,3 2 0 16,5-1 0-16,0-2 1 0,4-3 2 15,3 0 2-15,2-1 1 0,2 2 2 16,4-1 0-16,1-3 1 0,5 1 0 15,1-3-1-15,0-3-4 0,5-2-5 16,2-4-16-16,4-4-35 0,-1-1-31 0,2-4-63 16,-1 0-133-16</inkml:trace>
  <inkml:trace contextRef="#ctx0" brushRef="#br0" timeOffset="136808.85">20170 6787 381 0,'-1'-1'99'0,"-1"1"7"0,5 0-45 16,0 0-19-16,2 0 1 0,3 0 3 15,3 0-1-15,2 2-9 0,3-1-6 16,1 5-5-16,2-2-6 0,-2 2-6 16,-1 2-6-16,-2 1-4 0,-2-1-4 15,-2 1-4-15,-4 0-3 0,-1 1-3 0,-3 1-3 16,-1-1 0-16,-1 1 0 0,-3 0 2 15,-1 0 3-15,-3-3 3 0,-2 0 3 16,-2 1 4-16,1 0 2 0,-1-4 1 16,2 0-1-16,2-2 1 0,2 0-2 15,3 1 0-15,2-1 0 0,3 0 1 16,3 3 1-16,1 0-1 0,2 4 1 16,3 2 0-16,2 1 0 0,-3 2-1 0,1-1-2 15,-3 0 0-15,-1-1-1 16,-2-1-1-16,-4 0-3 0,-1-1-1 0,-2-1-1 15,-4 0-5-15,-3-1-3 0,-5 2-5 16,-4-5-5-16,-2-2-6 0,-2-1-6 16,-4-3-10-16,2-2 63 0,-1-3-132 15,-1-1-83-15,1-4-217 0</inkml:trace>
  <inkml:trace contextRef="#ctx0" brushRef="#br0" timeOffset="137538.59">20789 7073 239 0,'0'0'62'0,"-1"1"7"15,2-1-30-15,-1 2-9 0,-1-3-3 16,2 3-1-16,-2 2-2 0,1 1-2 16,-1 3-6-16,-2 1-3 0,0 2-2 15,0 2-2-15,-3 0 0 0,1 0-4 16,0-2-2-16,2-1-1 0,0-2 1 0,0-4 1 16,1-2 5-16,1-1 4 0,0 0 6 15,2-1 7-15,0-4 4 0,2-3 4 16,1-4 0-16,4-1-2 0,3-6-3 15,3-3-6-15,3-4-7 0,1 1-5 16,1 1-3-16,0 3-4 0,3 1-2 16,-2 4-1-16,-3 4 0 0,-1 5-1 15,0 5-3-15,0 4-1 0,-3 1-3 0,-5 4-2 16,0 5-4-16,0 2-3 0,-2 2-2 16,-1 1 1-16,0-1 0 0,2 1 1 15,0-2 2-15,0-3 3 0,1-1 3 16,-1-5 2-16,1 0 3 0,-2-2 2 15,-2-3 2-15,1-2 2 0,1-6 0 16,-1 2 1-16,3-2-1 0,0 1-1 16,2-2 1-16,-1 2-2 0,0-1-2 15,0 5-1-15,-1-1-1 0,-1 3-1 16,-1 2 0-16,-1 2-2 0,0 1 1 0,1 2-2 16,-1 0 2-16,1-1 0 0,1-2 3 15,-1-1 1-15,2-2 4 0,0-3 3 16,-2-1 3-16,1-1 5 0,0-1 3 15,-1-1 4-15,-1-1 2 0,2 0 2 0,0-1-1 16,-1 1-2-16,1-3-3 16,-1 2-3-16,1 1-4 0,-3 3-2 15,1-1-3-15,-2 4-4 0,-1 1 0 0,0 5-1 16,-1 3 1-16,0 3-1 0,2 1-1 16,-1 2 0-16,1 3 0 0,2-1 0 15,0-1-4-15,3-2-5 0,2-2-9 16,0-2-10-16,1 0-11 0,1-3-9 15,2-2 78-15,0-2-165 0,0-8-98 16,-2-2-255-16</inkml:trace>
  <inkml:trace contextRef="#ctx0" brushRef="#br0" timeOffset="137698.16">21388 6898 479 0,'-2'-2'106'0,"1"3"4"0,1 0-55 16,0-1-37-16,0-1-8 0,4-3-1 0,2-2-4 16,1 0-9-16,3-1-17 0,4-2-22 15,4 2-73-15,2 0-88 0,1 2-200 16</inkml:trace>
  <inkml:trace contextRef="#ctx0" brushRef="#br0" timeOffset="137929.25">21750 6935 351 0,'5'8'97'0,"-3"0"11"0,-2-2-37 0,-1-1-18 16,-3 2-6-16,-3-3-2 0,-1 2-7 16,0-1-9-16,0 1-9 0,1 0-7 15,1 5-3-15,0-2-2 0,3 3-1 16,2 0-1-16,1 1-2 0,0 1 0 16,1-1-2-16,0 0 1 0,1 2-3 15,-2 0-1-15,-1 1-3 0,-2-2 0 0,-2-2-1 16,-4 1-6-16,-1-3-6 0,-3-2-6 15,0-4-6-15,-1 1-7 0,2-2-10 16,0-1-9-16,4-1-11 0,1-4 128 16,3-2-169-16,4-2-75 0,4-4-210 15</inkml:trace>
  <inkml:trace contextRef="#ctx0" brushRef="#br0" timeOffset="138172.57">21952 6997 331 0,'24'-1'94'0,"-5"0"8"0,-4 2-35 15,-6-2-5-15,-7 1-6 0,-5-1-8 16,-7 1-5-16,-6 1-6 0,-4 1-6 16,-3 2-9-16,-2 3-6 0,0 1-3 15,0 3-2-15,5 1-3 0,4 0-3 16,5 0-2-16,3 1-3 0,3 2 1 16,5 1-1-16,1 0 1 0,4 0-1 15,0 2-1-15,1 0-4 0,-1 0-4 0,-2-2-5 16,-3-2-6-16,-1 0-8 15,-3 2-10-15,-4-3-7 0,-1-1-6 0,0-3-8 16,-3-3-63-16,-3-2-73 0,1-4-169 16</inkml:trace>
  <inkml:trace contextRef="#ctx0" brushRef="#br0" timeOffset="138672.04">22041 7148 353 0,'20'-3'93'16,"0"-3"9"-16,-1 0-44 0,1-1-9 16,-3-1 3-16,0 0 1 0,0 0-6 15,-1-1-5-15,-2 1-6 0,-2 0-5 16,-2 0-4-16,-4-2-3 0,0 1-4 0,-3 0-3 16,-3 2-3-16,-4-1-2 0,-4 2-3 15,-3 3-4-15,-3 3-2 0,-5 5 0 16,0 0-1-16,-2 5-1 0,2 3 1 15,3 2-1-15,3 0 0 0,4 2-2 16,4-1 0-16,3-1-1 0,4-2 0 16,2-2-1-16,2-2 1 0,2-1 2 15,4-3 0-15,1-1 2 0,2 0 1 16,2-2 1-16,-1-2 0 0,2-2 0 16,0 0 1-16,-1-2 0 0,2-3 1 0,-1-2 0 15,2-2 0-15,1-1 1 0,1 0-1 16,0-4-1-16,-2 2-1 0,-1 3-2 15,-2 1 0-15,-1 4-1 0,-3 1 0 16,0 4-1-16,0 7 0 0,2 2 0 16,0 4 0-16,0 4 0 0,3-2 0 15,-2 2 0-15,-1 2-1 0,-1-4-1 16,-5 0 0-16,0 0-2 0,-2-3-1 0,-5 0 0 16,-4-1 0-16,-6 1 2 0,-2-2 1 15,-5-1 1-15,-5-4 1 0,-5 0 2 16,-3-3 0-16,-1-2-2 0,-2-6-4 15,-1 0-8-15,-2-2-5 0,1-1-23 16,-2-3-20-16,-5-3-96 0,-1-4-114 0,-3-5-264 16</inkml:trace>
  <inkml:trace contextRef="#ctx0" brushRef="#br0" timeOffset="142740.26">23782 6988 266 0,'-2'-3'71'0,"-1"0"3"0,-2 0-31 16,1 2-12-16,-2 0 0 0,1 1 1 15,-1 0-3-15,2-1 3 0,-1 1 4 16,4 0 5-16,-1 0 3 0,3 0 0 16,1-2-1-16,2 1-3 0,1 0-4 15,3-1-5-15,2-2-7 0,4-2-5 0,3 0-4 16,3-1-4-16,0-1-2 0,1 1-2 15,1 1-2-15,0 1-2 0,-1 3-2 16,1 2-2-16,-2 3-1 0,1 2-2 16,-1 3-1-16,-2 4-4 0,-2-1-1 15,-4 1-1-15,-4 1-1 0,-3 1 1 16,-4 1 0-16,-7-1 3 0,-5 0 3 0,-6 2 3 16,-4-1 1-16,-1-2 2 0,-2-1 1 15,0-2 0-15,2-1 1 0,2-4-1 16,5 1 1-16,3-3 0 0,2 1 1 15,4-3 2-15,0-1 2 0,5 3 0 16,0-2-1-16,3-2 1 0,2 3 0 16,4-1-1-16,4 1-1 0,2 5-2 15,4-5 0-15,6 2 0 0,2 3-1 16,2-2-1-16,0 3-2 0,0 3-1 0,-4 3 0 16,-4 3-4-16,-2 3 0 0,-7 2-1 15,-3 2-2-15,-5 1 2 0,-5 0 0 16,-5-3 0-16,-5 1 3 0,-5-3 3 15,-8-1 0-15,-3-1 3 0,-3-5 0 16,-2-1 1-16,1-3 1 0,-3-5-1 16,1-2 1-16,1-4-1 0,2-2-1 15,0-4-1-15,2-2-5 0,5-1-5 16,3-3-3-16,3-3-16 0,6 1-16 0,4 1-13 16,2-1-12-16,3 2-72 0,2 5-89 15,1 4-193-15</inkml:trace>
  <inkml:trace contextRef="#ctx0" brushRef="#br0" timeOffset="143725.35">23294 7499 324 0,'-12'-1'88'0,"2"-1"7"16,2 1-30-16,1 2-19 0,3-2 2 0,0 2 3 16,1-1-2-16,2 0-1 0,2 0-2 15,1 1-3-15,5 2-2 0,3 0-3 16,4-3-1-16,7 1-4 0,6-1-6 16,8 2-4-16,10-1-5 0,7 1-5 15,8 0-4-15,7 3-3 0,6-1-2 16,6-1-2-16,4 2 0 0,1 0-2 15,0-1-1-15,-3-2-2 0,2 0-1 16,-4 0-2-16,-5 1-2 0,-11 0-2 0,-7-2 0 16,-12-1 1-16,-11 1-2 0,-14 1-1 15,-13-1 3-15,-15-1 1 0,-14 1-1 16,-11 0 0-16,-11-1 1 0,-11-1 3 16,-8 1 2-16,-10-1 0 0,-4 1 1 15,-4 0 1-15,-3 1 1 0,-5 0 0 16,1 3 0-16,-3-1 0 0,7 1-1 15,3 1 1-15,5-2 0 0,8 0 1 16,8 0 0-16,6-1 2 0,9-1 0 0,10 0 2 16,6-3 0-16,8 0 2 0,7 1 0 15,5-1-2-15,6 1-1 0,6-1 1 16,5 2 0-16,8-1 1 0,7-1 0 16,7-3 0-16,11 1 1 0,8 1 0 15,11-2-1-15,8 2-1 0,6 1-3 16,6-2 0-16,3 3-1 0,4 1 0 15,2 1 0-15,-3 0-1 0,-4 2-1 0,-4 1 0 16,-5 0-1-16,-8 2-2 0,-8-1 0 16,-10 0 0-16,-8 0-1 0,-11-1 0 15,-8-2-3-15,-11-2 2 0,-8 2 0 16,-11-1 2-16,-8 0 0 0,-9 0 1 16,-8 0 2-16,-5 0 3 0,-11-1 0 15,-7-2-1-15,-5 1 1 0,-4-1-1 16,-6 1 0-16,-4 1-1 0,-6 0 1 0,-1-1-1 15,5-1 1-15,6 0-1 0,6 2 0 16,11-2 1-16,11-1 0 0,12 0 0 16,12 0 1-16,10 5 0 0,6-2 1 15,9-4 1-15,10 1 0 0,10-1 1 16,9-1-1-16,14 1 0 0,9 1-1 16,10 1-1-16,8 1 0 0,5 1-1 15,6 1 0-15,2 3-1 0,-2-1 0 16,-1-1 0-16,-4-1 0 0,-4 3-1 15,-6 1 1-15,-8-1-1 0,-14 0 0 0,-10 0 0 16,-8-3-1-16,-10 0-4 0,-10 2 2 16,-12-3 0-16,-13 1-1 0,-8-1-1 15,-10-1 0-15,-10 3 2 0,-7 0 2 16,-12-1 0-16,-4-1-1 0,-5 1 0 16,-2 2 1-16,-3-2 0 0,2-1 1 15,1 0 0-15,9-1 0 0,7 0 2 0,8 0 0 16,12-2 0-16,10 1 1 0,11 1 0 15,8 1 0-15,11-1 0 0,12-3 1 16,9 2 0-16,9 0 0 0,9 0 0 16,8-3-1-16,10 1 1 0,3 2-1 15,2 2-3-15,3 1-2 0,-1 1-3 16,-5 0-6-16,-5 4-10 0,-8-2-26 16,-6-1-14-16,-8 1-92 0,-8-5-110 15,-1-1-254-15</inkml:trace>
  <inkml:trace contextRef="#ctx0" brushRef="#br0" timeOffset="157662.65">3495 8632 343 0,'1'14'87'0,"-1"-3"1"16,-1 0-34-16,2-1-33 0,1 1-8 15,0 1-1-15,2 3-5 0,0 0-3 16,2 0-3-16,1-1 0 0,2-1 0 16,2-3 2-16,2-1 2 0,4-1 3 0,1-4 4 15,3-1 2-15,3 0 5 0,3-3 3 16,7 2 0-16,4 1 2 0,4 0-1 16,5-2-3-16,7 3-1 15,3-1-5-15,4 0-2 0,2 1-2 0,3-3-5 16,2-1-3-16,1 2 0 0,0-1-1 15,0-3 0-15,0-4-1 0,0 2 2 16,0-5 0-16,-2-1 0 0,-2-3-1 16,0-3 2-16,-4 1 1 0,-3 5 0 15,-5-6-2-15,-6 4 1 0,-6 2 2 0,-9 0 0 16,-5 5-1-16,-8-2-1 0,-4 2 1 16,-7 3 0-16,-3-1 0 0,-5 2-2 15,-7-2 0-15,-7 0-1 0,-6 1-2 16,-7-1-1-16,-9 2-2 0,-9-2-1 15,-8 1-1-15,-6-1-3 0,-2 0-2 16,-6 1 0-16,-1-2-1 0,-3-2-1 16,-3 0 1-16,-2-2 0 0,0-1 3 0,-3 2 3 15,-1-4 1-15,-1 2 2 0,0-1 2 16,2 1 1-16,4 1 1 0,3-1 0 16,6 1-1-16,3 3 1 0,8-1 0 15,8 2-1-15,7-2 0 0,9 3 1 16,4-1 0-16,9 1-1 0,5 0 1 15,6 0-2-15,5 0 1 0,7-2-1 16,8 1 1-16,9-2 1 0,6 0 0 0,10 0 0 16,13-1 2-16,9 0 0 15,9 3 1-15,9 0-1 0,3 3-1 0,7 0 1 16,5 2-1-16,0 3 0 0,0 0 1 16,1 4-1-16,-4 0 1 0,0 3 1 15,-4 4-1-15,-3 1 0 0,-8 3 0 16,-4 1 0-16,-5 1-1 0,-7 0 0 15,-8-2 0-15,-9-2 0 0,-6 0 1 0,-9-4-1 16,-7-4-1-16,-7-1 0 0,-9-3-1 16,-5 1 1-16,-11 0 0 0,-9-3 0 15,-9-3 0-15,-12 3 1 0,-10-4 1 16,-9-1-2-16,-10-2-2 0,-5-1-2 16,-3-1-2-16,-4-1-2 0,-2 1-2 15,-3-2-2-15,-1 1 1 0,4 2 1 16,-2-1 2-16,3 2 1 0,2 0 1 15,5-1 4-15,7 4 2 0,4 0-1 0,9 2 1 16,8-1 0-16,7 1 0 0,9 1 0 16,8 1-1-16,8-1-1 0,7 0-1 15,4-2-2-15,7 2-2 0,5-2 2 16,9 1 4-16,8 1 2 0,11 1 1 16,10-3 4-16,10 2 3 0,9-3 1 15,8-1-1-15,7-2-4 0,7 1-1 0,3-1 2 16,2 3-1-16,1-4 3 15,-2 3 1-15,1 1 1 0,-5 1 4 0,-5 2 0 16,-9 0-2-16,-7 0-3 0,-10 2-2 16,-9-1-3-16,-14 2-2 0,-10 2-7 15,-11 1-1-15,-17 2 0 0,-11 3-3 16,-17 2-7-16,-16 3-5 0,-12-1-2 16,-13 5-2-16,-10 1 2 0,-5-3-1 15,-1 2 2-15,4-1 0 0,9-2-2 0,9 3-8 16,13-7 81-16,14-1-161 0,21-3-94 15,18-4-249-15</inkml:trace>
  <inkml:trace contextRef="#ctx0" brushRef="#br0" timeOffset="159081.09">21639 4650 336 0,'2'13'83'0,"4"0"1"0,0-2-46 0,4 1-14 16,2 0 0-16,1 0 1 0,3-3-1 15,-1-2 0-15,2 1 0 0,3-1 1 16,2-1-3-16,1 1-4 0,1-5-4 16,7 2-4-16,3 1-3 0,6 1-3 15,5 0-2-15,3 0-1 0,6 1 0 16,6 3 0-16,3-1 0 0,8-3 1 16,8 2-2-16,5-3 2 0,7 3 0 15,3-1 0-15,7-2-1 0,7-1 5 16,-3 2 1-16,-3-2 3 0,2 0 0 15,2-3 0-15,4-1-1 0,-4 2 2 0,-2-2-5 16,3-2 0-16,4 0-3 0,-3 2-1 16,1 0 1-16,3 0-1 0,4 0 0 15,2 1-1-15,1 3 1 0,-2 0 0 16,6-1 2-16,1 2 3 0,-1-1 0 16,-4 3 2-16,-3 0 1 0,2-2 1 15,-4 3 1-15,-8 1-2 0,-5-3-1 16,-7 1-2-16,-5-2-1 0,-7 1-1 0,-9-2-2 15,-9 0-2-15,-13-3-2 0,-9 1-4 16,-10 0-3-16,-12-2-1 0,-7-2-6 16,-10-3-12-16,-3 2-10 0,-3-4-11 15,-2 1-8-15,-4-4 172 0,-4 2-249 16,-3-1-104-16,-3 0-297 0</inkml:trace>
  <inkml:trace contextRef="#ctx0" brushRef="#br0" timeOffset="159359.56">25974 4744 310 0,'3'2'78'0,"1"1"5"16,0 0-49-16,3 0-1 0,-1 0 5 15,2 2 4-15,2-3-5 0,1 0-4 0,2 0-6 16,0 1-5-16,1 0-6 0,4 1-3 15,1 0-6-15,-1 4-2 0,1 1-3 16,-3 2-1-16,-2 2-2 0,-1 2 0 16,-4 2-2-16,-2 0 3 0,-3 1-13 15,-4 1 0-15,-1 1 1 0,-3 0 0 16,-5 0-2-16,-5-3-3 0,-5 2-7 16,-5-2 9-16,-7 1-10 0,-1-2-20 0,-1 3-54 15,0-3-67-15,2 2-155 0</inkml:trace>
  <inkml:trace contextRef="#ctx0" brushRef="#br0" timeOffset="160067.92">26808 4696 268 0,'3'4'73'0,"-2"-4"8"0,2-1-29 16,1 0-11-16,1-1 4 0,2-2 3 16,1-1-5-16,1-3-4 0,3 2-5 15,4-2-5-15,1 0-6 0,4 1-2 16,1 1-2-16,4-1-4 0,2 5-3 15,1 2-4-15,2 4-1 0,-1 4-4 16,-4 2-3-16,-4 2-4 0,-5 6-3 16,-2-2-2-16,-7 1-4 0,-3 2-3 0,-4-1 1 15,-2 4 1-15,-4-1 3 0,-5 0 1 16,-5-1 4-16,-9 0 4 0,-7-3 2 16,-3 0 0-16,-4-4 1 0,-1-1 0 15,-1-1 0-15,4-4 0 0,5-1-1 16,5-1 1-16,5-4 0 0,6 1 0 15,3-3-2-15,5 2-2 0,5-1-2 16,3 3 1-16,5 1 1 0,2 1 2 0,4 3 1 16,4 1 0-16,3 0 4 0,4 5 4 15,3 1-1-15,1 5-1 0,3 3-1 16,0 3 0-16,0 2-2 0,-3 1-1 16,-3 2-1-16,-4-6-3 0,-6-1-2 15,-7-3 1-15,-9-6 0 0,-10-3 3 16,-10-2-2-16,-7-5 0 0,-5 1-2 15,-6-4 2-15,-5-2-4 0,-2-2-7 16,0 1-6-16,4-5-8 0,2 0-16 16,4-3-64-16,5 0-77 0,4-4-180 0</inkml:trace>
  <inkml:trace contextRef="#ctx0" brushRef="#br0" timeOffset="160431.26">27355 4824 362 0,'2'1'84'15,"-2"-1"3"-15,-2 1-53 0,-2 3-14 16,1 2 2-16,-4 2 4 0,0 1 0 16,-3 5-4-16,0 0-4 0,1 1-4 15,2 0-4-15,2 2-3 0,4-1-4 0,2-1-3 16,5 0-1-16,1-4 1 15,4 0 1-15,2-2 0 0,3-3 2 0,0-3 0 16,3 1 3-16,1-3 1 0,-1 1 3 16,-1-2 5-16,-1-1 4 0,0-1 3 15,-4-3 3-15,-1-1 1 0,-2-2 1 16,-3-4-2-16,-2-1-4 0,-5-2-5 16,-5-2-5-16,-2 0-5 0,-5-2-3 15,-5-1-3-15,-3 3-4 0,-2 0-4 16,-4 3-4-16,0 1-9 0,1 3-9 0,1 2-8 15,1 4-11-15,3 2-13 0,5 0-16 16,5 2-52-16,3-1-68 0,6-3-153 16</inkml:trace>
  <inkml:trace contextRef="#ctx0" brushRef="#br0" timeOffset="160732.37">27689 4872 335 0,'1'0'78'0,"-1"1"3"0,0 1-57 0,0-2-2 16,-4 0 1-16,2 3 1 0,-1-2-5 15,1 3-6-15,0 0-3 0,1 2-3 16,2 0-3-16,3 2-1 0,3-1 0 16,2 0 0-16,5 0 1 0,3-2 3 0,4 0 2 15,2-3 3-15,1-1 1 16,1-2 2-16,0-2 5 0,-2-1 6 0,-2-2 5 15,-3-2 0-15,-4-1 0 0,-3 1 2 16,-4-2-3-16,-5-2-5 0,-3-1-9 16,-7-2-7-16,-4-1-4 0,-4-3-3 15,-5 3-4-15,-5-1-2 0,-2 4-7 16,-3 0-6-16,2 4-10 0,2 4-10 0,6 3-9 16,2 2-8-16,6 2-13 0,5 2-62 15,6 3-74-15,3-2-168 0</inkml:trace>
  <inkml:trace contextRef="#ctx0" brushRef="#br0" timeOffset="161421.31">28402 4804 232 0,'0'-6'69'16,"0"-1"6"-16,0 2-12 0,0 0-28 15,-1 3 4-15,0 1 2 0,1-1-1 0,0 3-6 16,-1-1-4-16,-3 0-3 0,0 2-3 16,-2 2-5-16,-3 1-4 0,-5 0-3 15,-2 3-3-15,-4 3 0 0,-4 1-1 16,2 0-2-16,1 2 0 0,2-1-3 15,2 3-2-15,4 0-4 0,6-1-6 16,4 1-2-16,2-1-2 0,3 0 0 16,3 1 0-16,2-1 1 0,6-4 3 0,4 0 1 15,3-1 3-15,2-2 2 0,3-2-1 16,2 0 2-16,1-3 2 0,-2-1 3 16,-3 0 5-16,-2-1 5 0,-4 0 4 15,-4-2 7-15,-3 0 1 0,-3-1 0 16,-5 1 0-16,-1 0-3 0,-1-1-3 15,-1 1-6-15,-1-1-6 0,-3 1-3 16,-1 1-2-16,0 1-2 0,0 1-2 16,0 1-3-16,2-3-2 0,1 4-4 15,2-2 0-15,3 3-1 0,3-3 1 0,2 2 2 16,2-1 3-16,0 1 4 0,6-3 3 16,2 1 1-16,1-3 1 0,2 0 2 15,1-2 2-15,1-1 3 0,2-1 3 16,-4 1 2-16,-2-2 4 0,-2 1 1 15,-3 0 0-15,-1 1 0 0,-4 0-3 16,-3 1-2-16,-1 1-3 0,-1 0-4 0,-1 1-3 16,0 0-4-16,0 4-1 15,0 1 0-15,0 6-1 0,1 8 0 0,0 0 0 16,3 9 1-16,-2 1 2 0,3 3-1 16,-2 2-16-16,1 1 0 0,-2-2-1 15,1-1 0-15,-2-1-7 0,-2-3-3 16,-3 0-3-16,0-4 11 0,-5-6-1 15,-2-3-5-15,-4-4-4 0,-4-4-1 16,-4-4-2-16,-1-4-6 0,-3-5-14 0,1-3-60 16,2-2-71-16,0-4-164 0</inkml:trace>
  <inkml:trace contextRef="#ctx0" brushRef="#br0" timeOffset="161690.22">29173 4999 382 0,'6'0'98'0,"-7"1"7"15,-4 0-52-15,-4-1-14 0,-6 0 3 16,-6 1 3-16,-6 1-6 0,-3 0-4 16,-3 1-6-16,1 1-3 0,-1 3-6 15,4 0-6-15,6 2-6 0,7 1-8 16,3 1-5-16,5 0-3 0,8 6-1 15,7-2-4-15,6 1-7 0,4 0-9 0,4 0-3 16,6 1-6-16,7-3-8 0,-1-3-12 16,2 0-10-16,-2-3 89 0,-4 0-127 15,-3-6-67-15,-9 3-178 0</inkml:trace>
  <inkml:trace contextRef="#ctx0" brushRef="#br0" timeOffset="162229.04">28444 4920 142 0,'-3'-2'40'0,"3"4"2"16,0-3-19-16,1 2-1 0,1 0 6 15,1 2 4-15,-1-2-1 0,1 3-1 16,1-3 2-16,-1 2 0 0,-1 1-1 15,1-1-2-15,-2-1-3 0,1 0-2 16,-2 1-1-16,-2 0-2 0,0 2-4 16,-1 2-2-16,-1 1-3 0,-1 0-2 15,1 2-2-15,1 2-3 0,0-1-3 16,4 0-3-16,3 3-4 0,2 1-4 16,3 0-8-16,4 0-11 0,5 2 34 0,1-2-103 15,2-2-72-15,2-3-188 0</inkml:trace>
  <inkml:trace contextRef="#ctx0" brushRef="#br0" timeOffset="162762.01">27791 4775 163 0,'-7'3'44'0,"2"0"2"15,-2 0-16-15,3-1-9 0,-1 1 2 16,2-2 1-16,0 0 1 0,-1 0 0 15,1 0 2-15,0 0-2 0,-1 0-2 0,1-1-5 16,1 4-3-16,0-1-4 16,-2 2-2-16,1 2-3 0,1 2-2 0,-1 1 0 15,-1 2-1-15,-1 0-1 0,2 2 0 16,-1-1-1-16,0-2 0 0,0 0 0 16,0 0-1-16,1-2 1 0,0-3-2 15,1 0-5-15,-1-1-5 0,2 0-5 16,3 0-5-16,2 0-9 0,2-1-49 15,5 1-55-15,5 0-122 0</inkml:trace>
  <inkml:trace contextRef="#ctx0" brushRef="#br0" timeOffset="165129.72">25144 6022 230 0,'-9'-1'58'0,"1"2"5"0,4 2-32 15,-1 0-5-15,3-2-2 0,1-1 0 0,-1 1 1 16,2 0-2-16,-1 0 1 0,1-2-1 16,0 1 0-16,0 0-2 0,0 0-1 15,1 1-2-15,0-1-3 0,1 0-2 16,2 0 0-16,1-1 0 0,2 2 2 15,5-1 2-15,5 2 3 0,6 0 3 16,7-2 1-16,9-3-2 0,9 2 0 16,9 1-3-16,7 0-2 0,7 1-5 15,4 0-4-15,1 4-3 0,1 0-1 16,-4-1-2-16,-1-2-1 0,-7 1-2 16,-5-3-3-16,-12 1-4 0,-9-1 4 0,-9 0-19 15,-7 1-4-15,-10 0-6 0,-8-3-9 16,-5-2-15-16,-2-2-64 0,-3 0-86 15,-5-1-164-15</inkml:trace>
  <inkml:trace contextRef="#ctx0" brushRef="#br0" timeOffset="165364.62">26060 5936 296 0,'0'-1'71'0,"0"2"1"0,2-1-43 16,0 2-6-16,4 0 1 0,7 2 4 15,1 2 3-15,3 1 1 0,5 3 3 16,6-3 1-16,2 5-2 0,2 1-7 16,-2 4-5-16,-1-1-5 0,0 2-6 0,-6 0-4 15,-6 5-4-15,-6 0-3 0,-5-2 0 16,-7 0 0-16,-8-1-2 0,-7-3-3 16,-8 1-7-16,-5-3-11 0,-4-2-3 15,-4-2 26-15,-6-3-115 0,-3-3-86 16,-1-3-213-16</inkml:trace>
  <inkml:trace contextRef="#ctx0" brushRef="#br0" timeOffset="166984.76">9177 8515 295 0,'-11'10'73'0,"2"-3"2"16,7-3-40-16,3-2-13 0,1 0-1 0,2 0 0 15,4-2 0-15,3 1-1 0,2 0 1 16,7-2 3-16,3-1 1 0,8 1-1 15,5-1-1-15,9 3-2 0,7-3-1 16,7 4-3-16,7 2-5 0,8 1-3 16,7-1-2-16,6 2-2 0,5 0-2 15,4 2-1-15,4-4-1 0,6 0 1 16,2-2 0-16,-2 1-1 0,-3 0 1 16,-1-4-1-16,-3-2 1 0,-7-1 0 15,-10 1 0-15,-10 0-1 0,-11-5 1 0,-11 1 0 16,-12 3-1-16,-13 0-1 0,-9 1-3 15,-10-1 0-15,-10 1-6 0,-12 3-5 16,-12 1-1-16,-10 0 0 0,-13 5 0 16,-10 2 2-16,-12 2 0 0,-10 4 1 15,-6 0 2-15,-8-1 1 0,-5 0-1 0,-2 0-1 16,-6 0 0-16,-3-4 2 16,0-2 0-16,1-2 1 0,2 3 3 0,1-3 0 15,4-2 2-15,6-5 0 0,9 2 0 16,7-2 2-16,9 0 3 0,12-1 1 15,11 0 1-15,11-1 4 0,13 3 0 16,9-1 1-16,12-1 0 0,12-3 2 16,14 0 1-16,10-3 2 0,14-1-1 15,15-3 1-15,15 1 2 0,12 1 3 16,9 1 0-16,9 0-2 0,11 1-2 16,2 4-2-16,2 3 0 0,-2-2-3 0,0 3-2 15,-2 0-1-15,-6 3 1 0,-11 1 0 16,-8-3 0-16,-8 0 1 0,-14 1-1 15,-13-2-1-15,-12 2-2 0,-14-1-4 16,-9-1-2-16,-9 2-2 0,-13-1 0 16,-11 1-6-16,-13 1-4 0,-10 1 0 0,-10 3 0 15,-14 0 3-15,-11 4 1 0,-9-2-1 16,-8 2 3-16,-4 1 4 0,-6-3 1 16,-5-1-1-16,-3-3-1 0,1-1 0 15,3 3 1-15,1-1 0 0,5-3 2 16,8 1 0-16,7-2 1 0,12 2 1 15,11-2 0-15,11-1-1 0,14-2 3 16,11 1-4-16,10-1 0 0,12 2 2 16,12-1 6-16,12 2 4 0,13-1 3 15,11 1-2-15,12 1 4 0,12 2 1 0,12 0-1 16,10-1-5-16,7 1-4 0,6 1-2 16,6 0 0-16,3-1-1 0,3-1 0 15,-2 1 0-15,-8 3 2 0,-5 2 0 16,-8-4 1-16,-11 2 0 0,-14-1 1 15,-15 1-2-15,-13-4-1 0,-11 1-2 16,-16 0-3-16,-13-1 0 0,-17 1-5 16,-16 0-6-16,-13 2-5 0,-14 3-3 0,-18 1-4 15,-14-1-4-15,-11 0-5 0,-8 3 2 16,-7-1 3-16,-2 1 4 0,-3-1 5 16,3 0 4-16,7 1 4 0,5-1 6 15,8-3 3-15,15 1 3 0,12-2 1 16,16-2 2-16,13-2-3 0,15 1-1 15,21 0 1-15,18 1 4 0,18-2 7 16,17 0 3-16,17-1 1 0,19 2 3 0,16-3 1 16,14-1 0-16,8-1-5 0,10 2-7 15,5 0-4-15,-1-1-1 0,-3 0-2 16,-7 0-2-16,-9 0-13 0,-13 1-14 16,-14-4 70-16,-17-1-169 0,-15 0-108 15,-22-5-290-15</inkml:trace>
  <inkml:trace contextRef="#ctx0" brushRef="#br0" timeOffset="172083.95">9165 8767 258 0,'23'16'60'0,"6"-1"-4"0,9 2-45 0,5-1-17 16,8 0-47-16,3 1-51 16,12-3-118-16</inkml:trace>
  <inkml:trace contextRef="#ctx0" brushRef="#br0" timeOffset="175098.33">8755 6465 299 0,'-3'-3'81'16,"-1"-1"1"-16,2 3-34 0,0 1-21 15,1 0-10-15,0-1-5 0,1 1-7 16,-1 0-4-16,-1 1-2 0,2 0-1 16,0-2-1-16,2 4 1 0,-1-2 1 15,2 1-1-15,2 1 2 0,3 2 0 16,1-1 0-16,2 2 1 0,2 0 0 15,2 2 0-15,3-3 1 0,-1 1 3 16,2 1 2-16,1 2 2 0,1-1 3 0,0-1 1 16,5 2 3-16,0 0-1 0,4 1 0 15,1-3-2-15,3 0-2 0,2 1-1 16,1-3-1-16,2 0-2 0,3-2-1 16,0-2-2-16,7-1 0 0,0-1-1 15,3 0 0-15,5 1-1 0,0-2 0 16,3 0 1-16,2 2 0 0,2 0 2 0,0 2 0 15,3-2 3-15,2 2 0 16,0 2 2-16,4 2 1 0,2-1-1 16,3-1-3-16,4 1-1 0,1-1-1 0,4-1 1 15,0 0-2-15,6-4-1 0,2-1 1 16,-3 2 0-16,-1-1 1 0,1-1-1 16,0-2-2-16,3 1 1 0,-1-1 3 15,-1 3-1-15,2 0 0 0,-2 0-1 16,2 0 1-16,-1 1-1 0,-4 3-1 0,-2 3-1 15,-2-2 1-15,-4 0 1 0,1 2 0 16,-6 2 2-16,1-3 1 0,-4 2 0 16,-4-1 0-16,-5 1-1 0,-1-2-1 15,-8-3-1-15,-4 1-1 0,-7-1-2 16,-4-2 0-16,-4-1-1 0,-5 1 1 16,-6-1-2-16,-3 1 1 0,-4-2-2 15,-5 0 0-15,-4 0 0 0,-5 0-1 16,0 0-2-16,-3 3 0 0,-4-3 0 0,-5-1 0 15,-4 3 1-15,-5 0-1 0,-8 0 3 16,-7-2 1-16,-6 1 2 0,-7 2-1 16,-6 3 2-16,-7-3-1 0,-5 1 0 15,-3-2-2-15,-6 0-2 0,-3-2-2 16,-4 1 1-16,-2-5-1 0,-1 2 0 16,-3-4 1-16,-1 0 0 0,0 0 3 15,-1 1 1-15,0-2 0 0,0 3 0 16,-2-4-1-16,3 4 0 0,-2 0 0 0,0 2-2 15,0-1 1-15,1-3-1 0,-3 1-1 16,4 2 1-16,-3 3 2 0,2-1-1 16,-3-3 2-16,0 3 0 0,-2 2 0 15,1 3 2-15,1 0-1 0,-1-1 0 16,0 0-1-16,3 5 0 0,1-1 0 16,6 1-1-16,1 0 1 0,4 1 0 15,4 2 0-15,2 2 1 0,6 0-1 0,4-1 0 16,4-1 1-16,3 1-1 0,5-2 1 15,9-1-1-15,5-1 0 0,4 1 1 16,6-2-1-16,6 0 0 0,4-3-1 16,4 1 0-16,2-1-1 0,3-1-1 15,4 0 0-15,3 2 0 0,4-2 4 16,5 2 2-16,4-2 1 0,7 0 0 16,8-1 2-16,5-2 0 0,7 0-1 15,6-1-2-15,4-2-2 0,6 0 1 0,3-2-1 16,4-1 1-16,5-1 1 0,6-2-1 15,2 1 1-15,5 0-1 0,4-1 0 16,6 0 0-16,3 4-1 0,2 0 1 16,2-1 0-16,2-1 0 0,1 3-1 15,1 1 1-15,-2-1 0 0,1-3 0 16,0 2 1-16,2 3 1 0,-1 3 0 0,0-5 1 16,-4 1 0-16,0 2 0 0,-3 4-1 15,-4 0 0-15,-4-1-3 0,-6-2 1 16,-2 3 0-16,-2 0-1 0,-6-1 0 15,-3 0 1-15,-4 1 0 0,-2 3 0 16,-4 0-1-16,-8 1 1 0,-5 2 0 16,-5-2-2-16,-6 0 1 0,-7 0-1 15,-7-4 0-15,-8 4 0 0,-2-2-2 0,-5-2 0 16,-6 0 0-16,-3 1 0 16,-6-1 2-16,-5 0-1 0,-2-1 2 0,-5 0 1 15,-4 1 1-15,-4-2 0 0,-4-1-1 16,-1 0 0-16,-3 0 0 0,-2-1 0 15,-4 0 0-15,-4 1 0 0,-4 2-1 16,-1 0 0-16,-5-1 0 0,-3-2 0 16,-2-1 0-16,-5 0-1 0,-4-1 0 15,-4 0 0-15,-5 1 0 0,-4-3 1 16,-4 4-1-16,-3 2 0 0,-1-2 0 0,-3 2-2 16,-2-5 1-16,1 1-1 0,-1 1 1 15,-4 1 0-15,3 0 1 0,-4-3 0 16,0 0 0-16,-1 1 1 0,-1 3 0 15,2-1 0-15,0-2 0 0,2 1 0 16,5 3 0-16,3 0-1 0,5 2 1 16,6-1-1-16,4 1 0 0,6 2-1 15,2 2 0-15,5-2-2 0,5 4-6 0,3-2-14 16,4 3-13-16,1 2-8 0,4 1-96 16,7 3-103-16,4-1-239 0</inkml:trace>
  <inkml:trace contextRef="#ctx0" brushRef="#br0" timeOffset="177763.62">26734 5930 292 0,'4'0'80'16,"0"-1"7"-16,-1 2-40 0,1 0-8 16,-1 1 2-16,0-1-2 0,1 0-4 15,-1 2-6-15,0 3-2 0,0 0-1 16,0 3-1-16,-1 5-3 0,0 4-3 0,0 6-5 16,-2 2-1-16,0 6-9 0,-1 0-5 15,2 2-7-15,-2-3-10 0,1-1-8 16,0-4-8-16,2-2-13 0,-1-6-70 15,0-3-82-15,-2-4-190 0</inkml:trace>
  <inkml:trace contextRef="#ctx0" brushRef="#br0" timeOffset="178133.1">27111 5814 355 0,'6'1'84'16,"-3"4"2"-16,0-3-58 0,0 1-12 0,-3-1 0 15,-4 4 2-15,-2-3-6 0,-5 4-6 16,-1-1 0-16,-5 3 0 0,0 0 0 16,-2 0 0-16,2 0-2 0,2 0 0 15,5 1 0-15,4-1-1 0,4-3-1 16,6 2 2-16,5 1 2 0,3-1 3 15,4 0 2-15,5 2 1 0,3-1 3 0,0 2 0 16,2 5 0-16,-1 2-2 0,1 3-3 16,-3-2-2-16,-2 4-3 0,-4 1-1 15,1 0-1-15,-4-7-4 0,-3 2-1 16,-5-5-1-16,-5-1-2 0,-6-3-4 16,-5-2-4-16,-5-2-4 0,-5 0-12 15,-3-2-5-15,-4-2-11 0,-6 0-64 16,-4-3-70-16,0-2-167 0</inkml:trace>
  <inkml:trace contextRef="#ctx0" brushRef="#br0" timeOffset="178313.7">27155 5854 332 0,'18'-2'84'15,"0"2"3"-15,1 3-54 0,0-2-8 0,-1 1-3 16,2 0-7-16,1-1-9 0,1-2-9 16,0-1-8-16,-1-1 172 0,0 0-249 15,2-6-93-15,-2-2-301 0</inkml:trace>
  <inkml:trace contextRef="#ctx0" brushRef="#br0" timeOffset="178519.48">27879 5921 356 0,'15'10'88'16,"-3"3"4"-16,-3-4-56 0,-4 0-11 16,-3 0 2-16,-4-1 0 0,-6 0-9 15,-4 3-6-15,-2 0-4 0,-4 0-10 16,-2 1-10-16,-5-2-13 0,-2 1-18 15,-1-3-57-15,0-2-71 0,-4-1-165 0</inkml:trace>
  <inkml:trace contextRef="#ctx0" brushRef="#br0" timeOffset="178717.02">27695 5890 357 0,'6'-2'95'0,"-1"4"5"15,4 2-38-15,3 3-28 0,2 3 4 16,2 1 2-16,1 0-6 0,2 0-9 16,2 1-1-16,-1-3-18 0,0 1-7 15,1-2-14-15,0 0-14 0,1-1-15 16,-2 0 17-16,0-2-98 0,0 1-68 16,0-1-188-16</inkml:trace>
  <inkml:trace contextRef="#ctx0" brushRef="#br0" timeOffset="179018.68">28125 5798 268 0,'12'1'70'0,"1"1"8"0,3-1-34 15,3 2-8-15,2 0 5 0,1 2 2 0,-1 2-4 16,0-3-9-16,1 3-8 0,0 3-7 15,-2-2-6-15,-2 3-5 0,-4-1-5 16,-3-1-8-16,-4 4-2 0,-4-3-2 16,-6 2-1-16,-4 0 0 0,-5-1 2 15,-5 0 2-15,-3 1 6 0,-4-2 4 0,0 1-1 16,1 1 4-16,1 0 0 16,5 2 1-16,4 5-1 0,4-1 0 0,6 0-1 15,5-2 2-15,7 2-3 0,5-1-7 16,3-2-4-16,5-4-3 0,3-3-18 15,5-2-59-15,2-3-70 0,3-8-163 16</inkml:trace>
  <inkml:trace contextRef="#ctx0" brushRef="#br0" timeOffset="179332.12">28675 5827 313 0,'-4'7'85'0,"2"2"5"0,-1-2-51 16,2 1 0-16,1 1 2 0,2 0-3 15,-1-2-11-15,2 1-5 0,2-1-4 0,0 0-2 16,1 2-3-16,-1-1-3 0,1 0-2 16,-1 3-2-16,0 0-2 0,0 0-2 15,1 0-1-15,0 2 0 0,1 4-1 16,1-1 1-16,1 2 6 0,0 0-13 15,-1 4 0-15,-2-2 0 0,-1 1-2 16,-3-3-2-16,-6-1-2 0,-1-3-10 0,-4-3 12 16,-4-3-3-16,-2-2-5 15,-4-3-3-15,-3-1-6 0,-2-3-15 16,-2-4-54-16,0 1-67 0,-2-4-158 0</inkml:trace>
  <inkml:trace contextRef="#ctx0" brushRef="#br0" timeOffset="179501.34">28589 5859 376 0,'9'-7'102'0,"2"3"7"0,3 1-54 15,2 2-12-15,1-1 3 0,2 2-2 16,-2-1-9-16,5 1-10 0,0-2-8 16,0 0-5-16,0 1-4 0,1 0-12 15,-1 0-15-15,0 0-16 0,-4-1-15 16,-2 2-76-16,-3 1-91 0,-4-2-204 0</inkml:trace>
  <inkml:trace contextRef="#ctx0" brushRef="#br0" timeOffset="179865.7">26659 6601 367 0,'0'0'93'0,"1"-1"8"16,4 0-49-16,5-3-10 0,6 0 2 16,4-1 2-16,7-2-7 0,2-4-10 15,6-2-7-15,2 0-10 0,-4 2-14 16,0 2-11-16,-5 0-9 0,-3 2-11 16,-5 3-12-16,-5 2-22 0,-7 2 4 15,-6 0-52-15,-4 1-62 0,-8 5-133 16</inkml:trace>
  <inkml:trace contextRef="#ctx0" brushRef="#br0" timeOffset="180004.19">26723 6650 260 0,'-19'12'85'0,"5"-2"6"0,4-4 3 15,5-4-48-15,6 0-4 0,6 0 0 16,6-2-2-16,6 1-6 0,3-2-6 16,5 0-2-16,4-2-7 0,2-2-17 0,2-1-20 15,-3-2-13-15,4-1-25 0,0 2-63 16,-2-4-84-16,-3 2-179 15</inkml:trace>
  <inkml:trace contextRef="#ctx0" brushRef="#br0" timeOffset="180398.97">27267 6475 385 0,'9'-3'101'0,"0"0"9"0,5 1-60 16,2 0-1-16,2 2 6 0,1-2-2 0,5 2-7 15,2 0-8-15,0 2-8 0,2 1-7 16,1 2-6-16,-4-1-5 0,-2 2-6 16,-4 0-8-16,-4 1-7 0,-6-2-7 15,-7 2 0-15,-9 0 0 0,-6 3-2 16,-5 1 0-16,-6 0 3 0,-6 2 3 16,-3 0 6-16,1 0-1 0,4-2 3 15,3-3 1-15,4 1 1 0,6-2 1 0,5-1 3 16,3 3 4-16,5 1 2 0,4 0 2 15,4 2 0-15,3 1 2 0,6 2-1 16,3 2 0-16,4-1-2 0,3 2-3 16,4-1-2-16,-1 3-1 0,1 1-1 15,-4-3-1-15,-3 1-1 0,-5-2-1 0,-4-1-3 16,-7-3 0-16,-7-2-1 0,-9-1-3 16,-6-3-5-16,-6-2-6 0,-6-2-5 15,-2-1-5-15,-4-1-7 0,-1-2-7 16,0-2-12-16,2-2-64 0,-2-1-75 15,4-1-177-15</inkml:trace>
  <inkml:trace contextRef="#ctx0" brushRef="#br0" timeOffset="180717.06">27683 6520 376 0,'7'2'91'0,"3"0"6"0,1-1-63 16,3 1 0-16,3 1 4 0,3-3 3 0,0 0-5 15,4 1-5-15,2 0-5 0,3 0-6 16,0 1-4-16,0 1-5 0,-1 3-4 16,3 0-3-16,-3 1-3 0,-4 2-3 15,-2 1-1-15,-6 0-2 0,-3 5 0 16,-7-1 2-16,-6 3-1 0,-5 1 2 15,-5 1 1-15,-3 4 2 0,-2 2 2 16,-1 1 0-16,2 3-2 0,0-2-4 16,3 1-4-16,1-1-6 0,2-2 2 0,2-1-23 15,1-4-1-15,1-2-4 0,1-3-13 16,2-2-61-16,1-3-72 0,3-2-169 16</inkml:trace>
  <inkml:trace contextRef="#ctx0" brushRef="#br0" timeOffset="181261.83">28526 6501 361 0,'3'1'95'16,"-4"-1"3"-16,-2-3-57 16,-4 0-12-16,-2-3 4 0,-3 1 5 0,-2-1-8 15,-2 0-11-15,-3 1-2 0,-1 1-2 16,-1 2-1-16,1 2-6 0,-1 0-6 16,1 2-2-16,4 1-3 0,1 1-1 15,4 2-1-15,4 2 0 0,1 1 1 16,4 3 1-16,1 1 0 0,3 2 2 15,0 5 1-15,3 2 0 0,-2 2 0 16,1 2 0-16,1 0-1 0,-2 0-2 0,-1-1-1 16,-1-2-2-16,-1-3-1 0,-1-6-2 15,0-1 0-15,-2-3 0 0,2-3 1 16,-3-3 2-16,2-2 1 0,1-1 1 16,1-2 2-16,0-2 1 0,1-1 1 15,1 0 1-15,3 1 0 0,0-1 0 16,4 1 2-16,1 1 1 0,2 2 2 15,4 3 3-15,4 3 3 0,0 2 0 0,3 1 1 16,1 3 0-16,0 1-1 0,0 4-1 16,-2-3-2-16,-3 1-2 0,-2 0-2 15,-4 1-1-15,-4-2-1 0,-3 1-1 16,-5-2 0-16,-7-1-2 0,-4-1-1 16,-5-3-1-16,-4 0 0 0,-2-1-3 15,-6-3-5-15,-3-2-5 0,0 0-7 16,-2 0-9-16,-1-4-9 0,0 0 57 0,1 0-129 15,1 0-83-15,6 0-215 0</inkml:trace>
  <inkml:trace contextRef="#ctx0" brushRef="#br0" timeOffset="181934.8">28954 6583 385 0,'1'-6'105'0,"1"-1"8"0,-5 0-42 15,-1 0-36-15,-5 4 0 0,-3 2 4 0,-5 3-4 16,-3 1-11-16,-3 6-6 0,-3 2-3 15,1 4-1-15,2 2-3 0,1 1-6 16,5 1-4-16,4-2-3 0,4 1-3 16,7 0-2-16,4-1-1 0,6-1-1 15,5-1 1-15,3 0 0 0,4-2 1 16,2-1 0-16,4-1 1 0,1-4 1 16,1-2 1-16,-2-4 0 0,-1-2 2 15,2-2 2-15,-3-4 2 0,-3-1 3 16,-4-1 5-16,-3 0 1 0,-2 2 0 0,-3 0 1 15,-3 5 0-15,-4-2-1 0,-2 3-5 16,-2 3-2-16,-2 4-2 0,0-1 0 16,0 4-1-16,-1-1-2 0,3 4 0 15,1-1 2-15,2-2-1 0,2-2 0 16,3 3 0-16,0-3 0 0,3-1 1 16,1-1 1-16,-1-2 3 0,1 0 2 0,-1-2 2 15,3-2 2-15,2-2 1 0,-3 3-1 16,1-3 6-16,1-3-1 0,-1 0-2 15,1-3-2-15,-2-2-3 0,-2 0 0 16,1-3 1-16,-4 2-4 0,1 3-1 16,-3 2 1-16,0 3-2 0,0 6-2 15,-3 2 1-15,-1 5-2 0,-1 3-2 16,-1 2-1-16,0 4-1 0,1 3 1 0,-1 1 0 16,1 2-1-16,0-1-4 0,-1-1-3 15,0 2-5-15,-3-1-5 0,0-2-5 16,-3-2-6-16,0-2-15 0,-3 1-7 15,-1-2 5-15,-2-6 1 0,-2-2-1 16,-2 0-7-16,1-5-66 0,-2-6-62 16,0-5-179-16</inkml:trace>
  <inkml:trace contextRef="#ctx0" brushRef="#br0" timeOffset="182198.37">29546 6668 401 0,'5'-1'101'0,"0"0"8"0,-7 2-59 0,-2-1-14 16,-5 0 6-16,-3-1 7 0,-4 1-3 16,-4 2-6-16,-3 1-8 0,-1 1-5 15,2 3-5-15,1 1-5 0,2 1-6 16,4 2-7-16,5 1-3 0,6 2-3 15,4 1 0-15,3 0-1 0,5 3-2 16,5-2-2-16,5 1-4 0,3-2-7 16,3-1-13-16,4-1-14 0,4 1-8 15,3-3-14-15,2-2-68 0,-1-1-82 0,-1 2-175 16</inkml:trace>
  <inkml:trace contextRef="#ctx0" brushRef="#br0" timeOffset="185790.14">24696 7377 218 0,'-5'1'59'15,"-1"-1"6"-15,-1-1-31 0,0 2-2 16,1 0 1-16,0-2 1 0,1 2-5 16,1-2-3-16,0 2-4 0,2 0-1 15,-1-2-3-15,2-1-2 0,1 3-1 16,-1-2-2-16,1-1-2 0,0 1 0 16,-2-1-2-16,2 2 0 0,0 0 1 15,0 0 0-15,0 0 1 0,2 1 1 0,0-1 3 16,1 1 1-16,0-2 2 0,4 1 0 15,2 0 1-15,3 0-2 0,2 0-1 16,3-1-2-16,5 1-2 0,5 1-3 16,4-1-2-16,6-1-3 0,4 1-2 15,5-1 1-15,6 3-2 0,1-1 0 16,2 3 0-16,-1 0-1 0,1 2 0 16,-1-2 0-16,-1 0-1 0,-4 0-4 15,1 0-3-15,-3-1-9 0,-3-2-4 16,-5-1-6-16,-6 0-6 0,-5 1-4 0,-5-3-3 15,-5-1-2-15,-6-3 2 0,-3 2-7 16,-3-2-54-16,-1 0-60 0,-2-2-150 16</inkml:trace>
  <inkml:trace contextRef="#ctx0" brushRef="#br0" timeOffset="186234.59">25533 7194 256 0,'0'1'66'0,"1"1"5"0,-1-2-38 16,1 2-4-16,0 0 0 0,0 0 2 15,0 1-2-15,1 0-2 0,0-2-3 16,1 1-2-16,0 3-1 0,0-2-2 16,2 1-1-16,0 2-3 0,3-1-1 15,2 1-2-15,3 1 0 0,0 2 1 0,2 1 0 16,3 0 0-16,1 2 0 0,2 1 0 16,-1 3 0-16,1 1-1 0,0-1-2 15,-2 1-1-15,0 1-1 0,-4-1-3 16,-3-2-1-16,-2-1-3 0,-5-3-4 15,-3 3 1-15,-3-1-3 0,-7-2-3 16,-4 1-4-16,-7-1-3 0,-5-3-4 0,-3 2-2 16,-5-2-5-16,-3-4-3 15,-3 1-3-15,-3-1-2 0,4 0-10 0,1-1-53 16,1-1-1-16,1 0-53 0,3 0-108 16</inkml:trace>
  <inkml:trace contextRef="#ctx0" brushRef="#br0" timeOffset="187364.16">16000 8629 341 0,'-7'5'80'0,"3"-1"4"16,0-4-52-16,1-2-5 0,2 2 1 15,1 0-1-15,2 0 0 0,2-1 4 16,2 0 2-16,5-1 1 0,6 2 0 0,7-3-2 15,6 1 1-15,10-2-3 0,8 1-6 16,8 0-5-16,9-1-6 0,5 0-5 16,4 2-4-16,4 2-3 0,0 2-1 15,0 0-2-15,-4 2-2 0,-2 0-2 16,-7 3-4-16,-5-1-3 0,-7-4-2 16,-9 2-4-16,-8-1-4 0,-10 1-3 0,-10 0-5 15,-9-2 5-15,-12 1-1 0,-11 0-3 16,-10 2 1-16,-14-3 5 0,-9 0 5 15,-10 1 5-15,-8 2 0 0,-5-1 2 16,-7 0 5-16,-4 1 5 0,1 0 1 16,-2 2 0-16,0 0 2 0,1-1 0 15,5 2 4-15,5-1 1 0,7-1 2 16,9 0 0-16,8 0 2 0,10-3 2 16,12-1 2-16,9-2-3 0,12-3 1 15,10 0 1-15,14-2 4 0,8-2 2 0,11-2-1 16,10-4 1-16,11 1 2 0,9-1-2 15,9 1-3-15,6-3-5 0,6 4-5 16,0 0-3-16,2 6-2 0,-5-3 0 16,-3 3 0-16,-6 3 0 0,-9-2-1 15,-11 2-1-15,-7 0-2 0,-12 0-4 16,-8 2-7-16,-11 0-5 0,-15 2-1 16,-11 1-3-16,-14 3-7 0,-13-1-2 15,-12 2 3-15,-12 2 6 0,-13 3 5 16,-10-1 0-16,-7 0 4 0,0 1 4 0,3 0 5 15,1-1 4-15,5-2 3 0,10-1 1 16,12-1 4-16,13-3 1 0,10-1 8 16,10 0 1-16,11-3-3 0,10 0 0 15,14-3 3-15,10 0 5 0,11 1-1 16,9-1-3-16,13 0-2 0,13 1 0 0,6-2-3 16,5 2-10-16,2 1-14 0,3-1-18 15,-5 2-85-15,-3-1-88 0,-10-3-223 16</inkml:trace>
  <inkml:trace contextRef="#ctx0" brushRef="#br0" timeOffset="188987.4">26790 7464 224 0,'2'-4'70'0,"1"1"7"15,-2 0-13-15,-1 2-17 0,1 0-1 16,0 0-2-16,-2 0-5 0,1 2-6 0,-1-2-5 16,-1 1-5-16,-2 0-3 0,-2 0-3 15,-2 0-1-15,-1 0-2 0,-4 0 1 16,-2 1-1-16,-3 0 0 0,0 2-1 15,-4 3-1-15,-5-1-3 0,1 5-3 16,-5 6-1-16,2 2-3 0,-1 9-2 16,1 1-2-16,2 4-1 0,6 3-2 15,3 0-2-15,9 0-1 0,3-3 2 16,6-4-5-16,3 0 0 0,5-2 0 0,5-4 2 16,5-2 2-16,3-3 1 0,3-4 0 15,5-2 6-15,0-3 1 0,2-4 3 16,-2-1 2-16,-5-4 2 0,-4 0 3 15,-3-2 4-15,-5 0 6 0,-4-1 5 16,-5-2-1-16,-4-2-2 0,-6 1-2 16,0-2-4-16,-7 1-5 0,-2 0-7 15,-5 3-9-15,-2-1-2 0,-1 5-9 0,0 2-10 16,-2 2-10-16,4 1-12 0,3 0-10 16,4 1-76-16,5 0-88 0,8 2-191 15</inkml:trace>
  <inkml:trace contextRef="#ctx0" brushRef="#br0" timeOffset="189350.77">27267 7646 413 0,'-1'-8'101'0,"-7"2"4"0,-2 1-46 15,-4 5-40-15,-1 2-3 0,-3 2-1 16,1 1-1-16,0 2-7 0,2 2-5 16,2 1-2-16,4-1 0 0,5 2 0 15,2 0 1-15,4 0-1 0,3 2 1 0,3-2 0 16,3 1 0-16,3-2 1 16,2-1-1-16,3-2 0 0,1-2 0 0,0 0 1 15,2-2 4-15,0-1 5 0,0-3 3 16,-2-1 3-16,-3-2 2 0,-1 1 2 15,-3-3 3-15,-2-4-1 0,-3-5-4 16,-3 0-4-16,-3 0-4 0,-4-3-2 0,-3-1-4 16,-5-1-4-16,-5 1-4 0,-3 5-4 15,-7 1-6-15,-4-1-8 0,-2 5-8 16,2 1-11-16,3 2-10 0,0 1-10 16,5 1-71-16,3 4-79 0,7 0-183 15</inkml:trace>
  <inkml:trace contextRef="#ctx0" brushRef="#br0" timeOffset="189683.44">27723 7645 436 0,'6'-1'103'0,"-4"1"2"0,-3 0-71 15,-4 1-15-15,-4 0 2 0,-1 2 2 16,-3 1-5-16,-2 1-5 0,-2 2-3 15,4 0-3-15,2 2-3 0,6 1-5 0,3 1-2 16,5 0-3-16,6 0 0 0,2-1 1 16,5 1 0-16,7-1 3 0,1-2 4 15,3 0 1-15,0-3 4 0,0 0 3 16,2-2 5-16,-5-3 3 0,-5-1 2 16,-2-4 3-16,-5-3 0 0,-1-3-3 15,-6-3-4-15,-1-4-6 0,-5-5-4 16,-4-3-5-16,-4-2-4 0,-3 0-3 0,-4 3-2 15,-5 1-4-15,-4 2-8 0,-1 4-7 16,-2 4-11-16,2 6-11 0,2 4-19 16,4 0-60-16,5 4-79 0,5 4-166 15</inkml:trace>
  <inkml:trace contextRef="#ctx0" brushRef="#br0" timeOffset="190282.69">28571 7533 272 0,'8'-17'84'0,"-1"0"11"0,-4 5-3 16,-1 2-44-16,-2 4-2 15,-1 1 2-15,-3 2-6 0,-6 2-8 0,-5 1-10 16,-3 3-5-16,-5 4-5 0,-3 4-3 15,-4 4-2-15,2 6-3 0,2 1-1 16,4 3-2-16,2 2-2 0,7-1-2 16,4-1-4-16,7-4-2 0,3-4 0 15,4 0-2-15,5-4 1 0,5-1 2 16,3-3 1-16,2-2 2 0,2 1 2 16,5-4 0-16,1 0 1 0,0-3 0 15,1-2 0-15,0-3 1 0,0-2 2 16,-5-1 2-16,-3 0 2 0,-5-4 2 0,-2 2 1 15,-5 0 0-15,-5 1 1 0,-3 2-2 16,-1-1-1-16,-3 5-3 0,-1 1-3 16,-4 3-1-16,-1-2-1 0,1 2-2 15,1 2 0-15,3 1-2 0,0-2 0 16,4 3 1-16,6-3 1 0,3 0 1 0,0 0 2 16,2-2-1-16,1-2 3 0,3 1 3 15,-1-3 1-15,0 2 2 0,0-1 2 16,1-2 2-16,0 0 2 0,-2-1 3 15,0 0-1-15,-1-1 0 0,-2-1-2 16,-2 1-2-16,-2 2-1 0,-1-1-3 16,-2 3-4-16,-2 2-3 0,-1 5-1 15,-1 3-1-15,0 4-1 0,0 3 0 0,-1 5 0 16,1 3 0-16,1 0-1 16,1 4-1-16,0-1-13 0,1-1-1 0,0-2 0 15,0 0-6-15,1-2-4 0,-3-3-2 16,-4-3-4-16,-2-3 1 0,-3-5-5 15,-3 0-7-15,-3-3-8 0,-3-1 62 16,-1-2-126-16,0-4-81 0,1-1-201 16</inkml:trace>
  <inkml:trace contextRef="#ctx0" brushRef="#br0" timeOffset="190583.44">29272 7707 398 0,'2'0'102'0,"-4"-2"5"0,-4-1-61 16,-2 1-4-16,-5-2 5 0,-2-1-1 0,-8 2-8 16,-4-3-5-16,-8 3-4 0,0 3-4 15,1 0-8-15,0 5-5 0,1 1-6 16,7 2-2-16,6 4-4 0,10 3-3 15,7 2 0-15,4 1-2 0,4 1-3 16,8-1-6-16,7 4-7 0,4-2-6 16,6 0-6-16,4-2-10 0,1 1-7 15,1-3-79-15,-1 0-81 0,-4-5-196 16</inkml:trace>
  <inkml:trace contextRef="#ctx0" brushRef="#br0" timeOffset="196128.89">23907 7907 307 0,'1'-7'65'0,"-1"2"-1"0,1-1-57 16,1 0-21-16,1 1-10 0,3 2-11 15,0-1-16-15,1-1-7 0,2 2-3 16,0 0 4-16,-2-2-13 0,1 3-3 15</inkml:trace>
  <inkml:trace contextRef="#ctx0" brushRef="#br0" timeOffset="198684.03">24432 7917 230 0,'-2'2'55'0,"0"0"3"0,2-2-32 15,0-1-5-15,1 2 0 0,0-2 3 16,1 1 0-16,1-2 0 0,1 1-1 0,2 0-3 16,1-1-3-16,2-1-4 0,0 2-3 15,0-1-2-15,-1 0-2 0,0 2 2 16,0 0 1-16,-4-2 3 0,-1 2 1 15,1 0 0-15,-2 1-1 0,1 1-2 16,2 0-3-16,1 0-7 0,3 0-8 16,0 2-14-16,4-4-13 0,2-3-61 15,2-2-72-15,0-5-167 0</inkml:trace>
  <inkml:trace contextRef="#ctx0" brushRef="#br0" timeOffset="199104.96">27638 8137 168 0,'-10'0'40'0,"4"1"2"0,0-2-14 0,3 1-13 16,0 0-4-16,2 1 0 0,1 0-1 16,0-1-5-16,0 1-47 0,1 0-45 15,-2-3-114-15</inkml:trace>
  <inkml:trace contextRef="#ctx0" brushRef="#br0" timeOffset="200049.71">24645 8150 401 0,'2'2'80'0,"1"0"-3"0,-2 2-72 15,-2 0-16-15,-1 2 1 0,-1-1 2 16,-3 1 1-16,-5-2 4 0,-1 0 5 0,-6 0 6 15,-4-2 2-15,-6-2 1 0,-5 0-1 16,-6-2-1-16,-3 0 0 0,-8 0-3 16,-4 2-1-16,-4-2-3 0,-5-1-1 15,-6-3-1-15,-1 2 1 0,-2-3-2 16,-3-1 2-16,0-7-1 0,-1 1 0 16,0-4 1-16,3-4 0 0,0-4 0 15,0-1 2-15,3-1 0 0,4-2 1 16,4-4 1-16,9-2-2 0,4-3 1 0,6-4 0 15,3-8 1-15,3-4-2 0,4-3-1 16,3-1 1-16,2 0 0 0,4 1 1 16,2 0 1-16,4 2 0 0,6 3 1 15,0 2-1-15,1 1 0 0,2 1 2 16,0 0-1-16,2 5-1 0,2 3 0 16,2 0 2-16,2 3 0 0,4 2 1 0,4-2-1 15,3 3-2-15,6-1 0 0,7 1-1 16,7 1-2-16,6-1-1 0,2 2 0 15,6 5 0-15,4 1 0 0,3 3 1 16,-1 1 0-16,4 1 0 0,-1 5 1 16,7 2 0-16,1 2 1 0,0 3-1 15,0 2 1-15,-2 3-1 0,-2 1 0 16,0 0 0-16,-3 0-2 0,-2 1 1 16,2 1-1-16,3 1-1 0,-3 1 0 15,0 3 0-15,-2 0 0 0,-3 3-1 0,1-1 1 16,-2 4-1-16,-4 3 0 0,0 7 1 15,1 1-2-15,-3 8 1 0,-1 4-1 16,-2 5 1-16,-5 5 0 0,-5 1-1 16,-1 0-1-16,-8 2 2 0,-1 0-2 15,-8 1 0-15,-2 1 0 0,-5 2 0 0,-2-1 0 16,-2 2 0-16,-1 3-1 16,0 1 0-16,1 1-1 0,1 1-1 0,-3 0-3 15,0 2-1-15,-1 2-1 0,-7-1-1 16,-6 2-1-16,-6-3-1 0,-8 2-2 15,-10-2 1-15,-8-3-2 0,-9-3 2 16,-7 4-1-16,-8-2-2 0,-8-3-6 16,-1 1-61-16,-2-3-62 0,-5 4-159 15</inkml:trace>
  <inkml:trace contextRef="#ctx0" brushRef="#br0" timeOffset="210979.02">23299 7853 215 0,'-7'11'50'16,"6"0"4"-16,3-2-34 0,4-2-4 15,1-1 4-15,3-3 4 0,2 1 5 16,2-3-1-16,1-2 2 0,2-4-2 15,5 1-2-15,3-5-4 0,6 0-5 16,5-3-6-16,4-1-4 0,6-3-4 16,3 0 1-16,2 0 3 0,3 2 3 0,0 0 4 15,0 3 2-15,-1 4 1 0,1 4 1 16,-5 0-3-16,-3 3-4 0,-5 4-3 16,-5-2-5-16,-8 2-2 0,-7 1-3 15,-8-1-3-15,-6 0 0 0,-11-1 3 16,-11-6-1-16,-12 2 1 0,-15-4 1 15,-10-5 2-15,-15-2 4 0,-11 0-1 16,-6-1-2-16,-11 0 0 0,1-1 0 16,2 5-2-16,1 2-1 0,5 1-3 0,9 0-1 15,9 2 0-15,14 1 0 0,12 1 1 16,11-1 4-16,12-2 1 0,16 2 5 16,9 0 1-16,14-3 2 0,13 4 1 15,13 2 0-15,16 0-3 0,14 2 1 0,10 4-4 16,8 2 0-16,8 7-1 15,3-1-2-15,2 0-1 0,-5 3 1 0,-9 3-1 16,-6-2 0-16,-8 3 0 0,-14-7-1 16,-14-1 0-16,-15-2 0 0,-8-2-3 15,-14-3 2-15,-15-4 1 0,-18-4 1 16,-14 0 0-16,-13-2 2 0,-17-1 0 16,-14-3 3-16,-12 0-1 0,-7 0-3 15,-5-1-1-15,-3-3-2 0,1-1-1 16,10 3 0-16,8 0-1 0,12 0 1 0,14 1 0 15,15 2-1-15,15 3-3 0,14 2 2 16,14 0 0-16,13 0 2 0,17-1 2 16,13 1 1-16,15 0 2 0,15 1 7 15,5 3-1-15,11 4 1 0,7 2-1 16,3 6-1-16,-4 2-1 0,-5 3 0 16,-8 0-2-16,-9-1-1 0,-13-4-2 15,-15-2-3-15,-15-5-1 0,-16-1 0 16,-18-5 2-16,-15-2 1 0,-20-3 0 0,-18-3 2 15,-16-2 2-15,-18 0 0 0,-12-2 0 16,-10 0-3-16,-4-1-2 0,1 4-1 16,8-1 0-16,12 2 0 0,14-3-1 15,17 1 0-15,20 1-1 0,14 3-3 16,20-3 3-16,16 4 0 0,11-1 3 16,17 4 2-16,14 2 2 0,12 1 3 15,13 2 6-15,9 4-1 0,7 4 1 16,1 5-3-16,-1 0-2 0,-9 0-1 0,-12 2-3 15,-11-2-1-15,-14-2-3 0,-16-1 0 16,-15-5 2-16,-18 0 2 0,-13 1 0 16,-15-2 1-16,-11 0 2 0,-9-1 0 15,-5-1 0-15,-6 0-6 0,3-2-10 16,8-2-10-16,11 1-10 0,7-2-11 16,12 0-83-16,11 0-91 0,11-1-208 0</inkml:trace>
  <inkml:trace contextRef="#ctx0" brushRef="#br0" timeOffset="213735.8">24010 6488 201 0,'-1'3'54'16,"1"1"7"-16,-1-1-27 16,-2 0-2-16,0-2 1 0,1 1 0 0,0 0 0 15,-1-1-2-15,1 0-4 0,1-1-1 16,0 0-1-16,0 0-1 0,0 0-2 16,0-1-3-16,-1 1-2 0,-2 1-2 15,0-1-2-15,-3-1-2 0,-1 0-3 16,-2 1 0-16,-1 0 0 0,-5-3-1 15,0 1 2-15,-4-1-1 0,-1 0-1 0,-3-1-1 16,-1 2 0-16,-3-3 0 16,-1 0-2-16,-1 0-1 0,1 0-1 0,1-1 0 15,-2-3-1-15,-2 0 0 0,-1-2 0 16,-1 0-1-16,-1-2 0 0,-1-1-1 16,1 0 1-16,-1 1 0 0,2-3-1 15,2 3 1-15,4 0 0 0,-2-1-1 16,1 0 1-16,1 1 0 0,4 1-1 0,3 0 0 15,5 0 0-15,0 1 2 0,6 0 4 16,2 0 2-16,1-1 0 0,1-3 2 16,-1 0 1-16,-1-4 2 0,1-2-2 15,-1-2-2-15,-1-1-2 0,1 0 1 16,-1 4-1-16,-2-3 0 0,0 1 0 16,-1 1 0-16,0 0-1 0,-1-2 1 15,-2-3-1-15,0-2-1 0,2 1 0 16,2-4 0-16,2 2-1 0,4 0 0 0,4-2 0 15,5 2 2-15,6-1-1 16,4 0 2-16,5 1 0 0,2 0 1 0,3 0 0 16,2 3 0-16,-2-2 1 0,-1 2 1 15,-2 3 2-15,-1 0-2 0,-1 0-1 16,0 2 0-16,-2-3 0 0,1 3 0 16,0 0-2-16,-2 3-1 0,2 1 1 15,-3 2 1-15,-1 0-1 0,0 2-1 0,2 0-1 16,0 2-1-16,3 0 0 0,-1-1-2 15,6-1-1-15,5 1 1 0,6 2 0 16,1 2 0-16,1-2 1 0,3 3-1 16,3 2 1-16,-2 1 0 0,-1 0-1 15,-1 1 0-15,2 3-1 0,-1 0 1 16,0-3 0-16,0 6 0 0,-2-1 0 16,2 3 1-16,-5 2 0 0,-3-3-1 15,-3 5 1-15,1 2-1 0,-4-2 1 0,-3 2-1 16,-1-1 1-16,-2 1-1 0,1 1 0 15,-1 0 0-15,0-1 0 0,2 0 0 16,1 0 0-16,1 2-1 0,0 3 1 16,3 2 0-16,1 0-1 0,2 2 1 15,-1 2-1-15,1 0 0 0,-1 2 1 16,2-3-2-16,-5 0 1 0,-3 4 0 16,-3-1-1-16,-2 1 1 0,-3 1-1 0,-3 3 1 15,-3 1 0-15,-2 2 1 0,-1-2-1 16,-2 2 1-16,-3 0 0 0,-2 1-1 15,-2 1 1-15,-2-1 0 0,-3 0-1 16,-1-1 0-16,0-3 1 0,0 1 0 16,-2 1-1-16,2-3-2 0,-1-2 1 15,0 4 1-15,0-2-2 0,1 0 0 16,2-1-1-16,0-2 0 0,1 0 0 0,0-2-1 16,2-4-1-16,-2 0 1 0,0-3-1 15,-3-1 0-15,-3-6 2 0,-2 1 1 16,-5-1 0-16,-2-3 1 0,0 0 1 15,-2 0 1-15,-2 0 0 0,-1 2-1 16,1-3 1-16,0 4-1 0,-2-1-1 16,0-1 0-16,-2 1-2 0,0 1-2 15,0-1-2-15,-2 1-1 0,-3 0-3 16,-6 0-2-16,2 2 1 0,-2-2-1 16,2 1 3-16,-3-4 1 0,1 0 1 0,0-2 2 15,5 0 1-15,-2-3 1 0,0 1 0 16,2-1 0-16,2-1 0 0,2 0 1 15,2-1 1-15,1-3-1 0,3 1 1 16,0-1 1-16,0-3 0 0,0-1 0 16,2-2 0-16,2 1-1 0,2-2 0 15,2 0 1-15,1 0-1 0,1 1 1 0,1 1-1 16,-1 0 0-16,1 2 1 0,-1 1 0 16,2 1 0-16,1 3 0 0,0-1 0 15,3-1 1-15,1 4-1 0,3-2 0 16,1 2-1-16,3-4 0 0,0 7 0 15,2-3 0-15,3 4 1 0,1 0 2 16,5 3 3-16,3-2 1 0,3 4 1 16,6-3 2-16,4-1 1 0,4 2-1 15,4-2-2-15,1 2-2 0,4-1 0 0,-1 2-1 16,1 2-1-16,2 0-1 0,-2-3 0 16,0 1-1-16,1 0 0 0,0-1 1 15,0 0-1-15,1 1 0 0,0-2-1 16,1 4-1-16,1 1 1 0,-4-2 0 15,1-4 0-15,-2 1 0 0,-2-7 1 16,-3-3 1-16,-2-4 1 0,-3-5 0 16,3-4 0-16,-3-2 0 0,2-4 2 0,-2-1 0 15,0-3 0-15,0-5-1 0,0-3 1 16,-4-2 0-16,-2-1 0 0,-3-3-2 16,-1-2 0-16,-2 1 0 0,-1 3 1 15,-3 2 0-15,-2 2-1 0,-2 1-1 16,1 3 1-16,-1 2-2 0,-2 3 0 15,1-1 0-15,-1 2-1 0,-1 2 0 16,-2-1 1-16,-2 1 0 0,-3 2 1 16,-2 1 0-16,-3-1 0 0,-3 2-1 0,-1-2 2 15,-2 2-1-15,1 2 0 0,1-3 0 16,-2-2-1-16,0 2 1 0,0 1-1 16,1 0-1-16,-2 2 1 0,0 0-2 15,-2 3 0-15,-3 1-1 0,-3 2 2 16,-4 2-1-16,-3-1 1 0,-3 0 0 15,-3 0 0-15,1 1 2 0,1-2-1 16,0 0 0-16,1-1 0 0,2 0 0 16,2-2 1-16,0 2-1 0,-2-1 0 0,1 0 0 15,3 1 0-15,1 1 1 0,1 0-1 16,2 3-1-16,2 1 1 0,2 1 0 16,-2 3-1-16,0-1 1 0,-1 0 0 15,-1 1-1-15,-1 2 1 0,0 0 0 16,-2-1-1-16,1 3 0 0,-3-1 1 0,0 2-1 15,0 1 1-15,-3-1-1 0,-1 3 1 16,-1 0 0-16,-1-1 0 0,3 1 0 16,2 0-1-16,1 2 1 0,1 0-1 15,4-1 0-15,4 2 0 0,-1 2 0 16,2-2-1-16,0 3 0 0,2 0-1 16,1 1 1-16,1 3 0 0,-1 0-1 15,3 3 1-15,0 1 0 0,2 2 1 16,0 5-1-16,0 1 1 0,0 2 1 0,1 3-1 15,0 1 1-15,0 1 0 16,2-2 1-16,-2-2-1 0,0 2 0 0,0 0 0 16,0-4-2-16,0-1 1 0,1 0 0 15,-1 0-1-15,4 0 0 0,0-2 1 16,3-2-1-16,0-1 1 0,1 1 1 16,3 0-1-16,2 2 0 0,1 1 0 15,2 3 1-15,0-2-1 0,1 3 1 0,1 0-1 16,1 1 1-16,0-2-1 0,1-3 0 15,5 0 0-15,0-1 0 0,4 1 0 16,3-4 0-16,2-2 0 0,5-2 0 16,1-2 0-16,1 0-1 0,3-4-2 15,2-1-2-15,3-1-1 0,0-2-7 16,0 0-9-16,0-3-8 0,-1-2-7 16,-2-1-6-16,-1-4-9 0,-2-2-78 15,0 0-81-15,-1 1-189 0</inkml:trace>
  <inkml:trace contextRef="#ctx0" brushRef="#br0" timeOffset="-207397.7">26843 6890 210 0,'-1'3'50'0,"-1"-1"0"0,2-2-28 0,-1-3-28 16,1 3-40-16,-3 0-42 15,1-1-104-15</inkml:trace>
  <inkml:trace contextRef="#ctx0" brushRef="#br0" timeOffset="-206892.7">26887 7060 220 0,'-1'1'58'0,"0"-1"1"16,1 0-28-16,0-1-14 0,0 1-6 16,0-1-4-16,1-1-2 0,-1 1-5 0,2-2-2 15,-1 2 2-15,2 0 1 0,2-2 2 16,1 0 4-16,3 0 2 0,3 1 5 15,3 0 2-15,6 1 2 0,4 1 1 16,7 2 0-16,4 1 1 0,5 3-3 16,5 3-3-16,5-1-3 0,3 1-2 15,4 1-1-15,2 0-4 0,8 1-1 16,0 0-2-16,1-1 0 0,2 2 0 0,1 1 0 16,-1-1 0-16,1-2 0 0,2 0 1 15,0-2 2-15,-3 0 0 0,0 1 1 16,1 4 1-16,-4-2-1 0,-3 3 0 15,-6 0-1-15,2 2-2 0,-2-2 0 16,-2-3-1-16,-6-4-1 0,1 0 1 16,-5-2-1-16,-2-2-2 0,-3-4-2 15,-6-3-1-15,-1-1-2 0,-5-3-2 0,-1-3-1 16,-2 0-3-16,-4-3-2 0,-4 1-4 16,-4 1-7-16,-2 1 90 0,-3 2-147 15,-2 2-73-15,-7-2-204 0</inkml:trace>
  <inkml:trace contextRef="#ctx0" brushRef="#br0" timeOffset="-202834.22">23493 7476 305 0,'5'1'77'0,"-1"-1"3"0,0 1-44 15,-1-3-12-15,-2 1-4 0,1 0-6 16,-1 2-7-16,-1-1-4 0,0 2-3 16,0-1-1-16,-1 3 0 0,1-1-1 0,-1 4 2 15,0-2 0-15,0 5 2 0,-2 1 0 16,1 4 1-16,-2 4 2 0,0 4 1 15,-1 1 1-15,1 3 1 0,0 4 2 16,2 1 4-16,-2 3 0 16,1-1 3-16,-1 0 2 0,-1 1 0 0,1 0 1 15,1-1-1-15,-3-1-4 0,1 1-2 16,0 1-3-16,0 1-3 0,0 0-2 16,-1 0-2-16,-2 3-2 0,-2 0 0 15,-1 2 0-15,-3-1-1 0,-2 1 0 0,-2-3 0 16,1 4-1-16,-1-1 1 0,0 1 0 15,3-1 0-15,1 1 0 0,2 0 0 16,1 4 0-16,3-4 0 0,1 1 1 16,2-1-1-16,2-4 2 0,1-1-1 15,1-1 1-15,0-1-1 0,-2-4 1 16,0 0-1-16,-1 0-1 0,-2-2 1 16,0 1-1-16,-1-5-3 0,0-5-4 0,2-3-5 15,1-1-8-15,0-6-8 0,2-4-7 16,1-3-6-16,0-2-3 0,0 1-4 15,1-4-7-15,-1-1-38 0,-1-3-51 16,-2-4-119-16</inkml:trace>
  <inkml:trace contextRef="#ctx0" brushRef="#br0" timeOffset="-202612.75">23130 9066 89 0,'-7'-16'110'0,"1"-1"-19"0,-1 3-58 16,0-1-12-16,-2 2-2 0,-1 4-4 0,-1 0-2 16,-2 4-1-16,-1 2 2 0,-3 4 2 15,-3 5-2-15,3 2 0 0,-1 5 0 16,4 2-2-16,1 5-2 0,2 2-2 15,3 3-2-15,4 1-1 0,3 1-2 16,2 0-2-16,2-1-3 0,3-2 0 16,3-2 0-16,0-2 3 0,3-3 5 15,4-1 6-15,2-4 7 0,5-5 8 16,1 0-1-16,2-4 6 0,2-4-1 0,5-3-4 16,0-7-7-16,0-2-6 0,0-3-10 15,0-5-4-15,-1-4-13 0,0 0-8 16,-4-6-10-16,-2 2-15 0,-3-2-60 15,-3-1-71-15,-3 3-162 0</inkml:trace>
  <inkml:trace contextRef="#ctx0" brushRef="#br0" timeOffset="-185688.77">25732 9216 271 0,'1'3'66'16,"-1"-3"5"-16,-1 0-40 0,1-1-7 16,0 0 0-16,0 0-1 0,0 1 1 15,-1-1-1-15,1 0-2 0,0 1-2 0,0 0-3 16,-1 0-3-16,0-1-4 0,1 0-4 16,1 3-2-16,-1-1-4 0,0-2 0 15,0 1 1-15,-1 1-1 0,2 0 2 16,-1-1-1-16,-2-2 0 0,2 1 1 15,-2 2 0-15,2-1-3 0,-1 0-2 16,0 0-4-16,1 0-3 0,-1 0-7 16,1 0-9-16,-1-3-64 0,0-2-68 0,0-6-164 15</inkml:trace>
  <inkml:trace contextRef="#ctx0" brushRef="#br0" timeOffset="-185000.99">25046 8221 375 0,'20'7'93'0,"1"-1"1"0,2 1-54 16,2 2-14-16,1-2-1 0,-1 1 0 15,-1 0 0-15,-1-2 1 0,3 0 3 16,3 0 2-16,2 0 0 0,3 0-4 15,3-1-6-15,1 1-4 0,7 3-5 16,3-1-3-16,2 1-1 0,4-1-1 16,4 0 0-16,2 2-1 0,7-1 0 0,3-2 0 15,3 2-1-15,6 1 0 0,4-1-2 16,6-1-1-16,8 2 0 0,1 0-1 16,4 2-1-16,7-4 1 0,3 0-1 15,3 1 0-15,3 1 0 0,-7-2 0 16,4-3-1-16,2-1 1 0,-5 1-1 0,-2 0 0 15,-3-5 0-15,-2-6 0 0,4 3 0 16,-6 1-1-16,-4-1 1 0,-2-3 0 16,-1-1-1-16,1 2 1 0,-3 4 1 15,-6 2-1-15,-2-1 1 0,0-1 1 16,-4 3-1-16,-5 2 2 0,-5 2-1 16,-2-1 1-16,-6 1-1 0,-3-1 1 15,-5 1 0-15,-5 0-1 0,-1 0 0 16,-4-4 0-16,-5 0-1 0,0 0 1 0,-4-2-1 15,-4 1 0-15,-4-2 1 0,-2 1-1 16,-9 0 0-16,-4 0-2 0,-5-1-4 16,-3 1-4-16,-3-2-3 0,-6 0-11 15,-4-1-10-15,-3-2-9 0,-2 0-6 16,-4-3-10-16,-4 0-11 0,-3 0-54 16,-3 0-67-16,-5 0-151 0</inkml:trace>
  <inkml:trace contextRef="#ctx0" brushRef="#br0" timeOffset="-183640.73">25870 9160 434 0,'0'-3'118'0,"0"1"8"15,1 2-55-15,0-1-12 0,0 0-6 16,0 2-6-16,0 0-8 0,1 1-7 0,0 3-5 15,1 4-4-15,-1 5-5 0,2 5-5 16,-1 3-2-16,-1 4-4 0,0 4-2 16,-1 5-4-16,1 1-5 0,1 1-5 15,-1 0-7-15,1 0-9 0,3 0-10 16,0 0-16-16,3-4-11 0,-1-3-9 16,0-3 26-16,1-3-94 0,2-5-81 0,0-5-187 15</inkml:trace>
  <inkml:trace contextRef="#ctx0" brushRef="#br0" timeOffset="-183290.41">26194 9217 447 0,'8'-16'116'0,"0"5"6"0,1-1-63 0,1 3-8 15,2 1-4-15,0 0-4 0,4 3-7 16,0 1-7-16,5 0-5 0,2 1-5 15,3 2-5-15,1-1-5 0,1 4-3 16,1 1-7-16,-1 3-6 0,-3 3-5 16,-3 3-5-16,-3 4-6 0,-6 5-5 15,-2 1-1-15,-4 3 1 0,-9 3 4 16,-4 2 3-16,-7 3 4 0,-3-2 6 16,-3 1 5-16,-5 2 3 0,-2 2 1 0,0-3 1 15,3 0 2-15,2-4 2 0,3-2 0 16,2-4 0-16,6-2 1 0,5-2 0 15,3-4 3-15,5-2 2 0,6-2 0 16,6-2 1-16,6-4-2 0,5-1-1 16,7-5-4-16,8-5-12 0,1-4-12 15,3-2-16-15,1-1-14 0,1-3-40 16,-1-3-34-16,-1-1-72 0,0-1-135 0</inkml:trace>
  <inkml:trace contextRef="#ctx0" brushRef="#br0" timeOffset="-182956.32">26937 9068 333 0,'4'1'98'0,"6"-1"9"16,1 5 7-16,7-2-60 0,4 1-6 0,5 1 1 15,2-2 0-15,1 1-4 0,3 1-4 16,1-3-8-16,-1 1-8 0,-2 2-5 15,-4-2-6-15,-1 1-4 0,-3 2-4 16,-3-2-5-16,-5 2-3 0,-3-1-4 16,-3 3 0-16,-4 4 0 0,-4 1-1 0,-3 7 0 15,-5 3 1-15,-3 3 2 0,-3 5 1 16,-2 2 0-16,-2 0-2 0,0 1-1 16,-1 3-4-16,2-3-14 0,0 0-1 15,4-3-11-15,1 1-8 0,3-5-6 16,2-2-8-16,3-7-15 0,3-5-46 15,3-3-76-15,3-4-157 0</inkml:trace>
  <inkml:trace contextRef="#ctx0" brushRef="#br0" timeOffset="-182642.65">27749 9089 418 0,'1'1'97'16,"-3"2"4"-16,-1 4-64 0,-3-1-10 0,-1 1-1 16,-1 0 3-16,-3-1 1 0,1 2-3 15,0-2-3-15,1 1-5 0,1 0-4 16,1 0-3-16,1 1-4 0,3 1-4 16,1-1-3-16,-1 1 0 0,3 3 0 15,2 3-1-15,2 1 1 0,2 1 1 16,1 4-1-16,4 2 1 0,5 4 0 15,0-1 1-15,4-2 0 0,0 3 0 16,2 3-2-16,-3-4 1 0,0 1-1 16,-4-4-1-16,-3 0 0 0,-5 0-2 0,-5-6-1 15,-3-3-2-15,-5 1-6 0,-7-6-9 16,-4 0-7-16,-6-3-10 0,-6-5-12 16,0-2-20-16,-5-4-54 0,-2-3-73 15,-1-2-160-15</inkml:trace>
  <inkml:trace contextRef="#ctx0" brushRef="#br0" timeOffset="-182468.11">27597 9123 415 0,'26'-9'109'16,"2"1"6"-16,3 2-53 0,3 0-23 15,0 0-6-15,0-1-6 0,2 1-9 16,2 0-14-16,0-3-10 0,-2 1-10 15,-1-2-11-15,1 2-13 0,-1 3-80 16,-2 0-86-16,-2 6-201 0</inkml:trace>
  <inkml:trace contextRef="#ctx0" brushRef="#br0" timeOffset="-181892.6">28433 9390 431 0,'16'2'108'0,"-1"1"5"0,-3-3-58 0,-3-1-17 16,-3-3-3-16,-4 0-3 0,-3 1-5 15,-6-2-6-15,-3 1-7 0,-5 1-5 16,-6 1-3-16,-4 4-2 0,-2 1-1 16,-4 1-1-16,1 4-1 0,3 2-1 15,4-2-4-15,5 3-4 0,6 0-3 0,6 1 0 16,5 3-1-16,7-2 0 0,4 0 0 15,4 0 4-15,4 0 4 0,2-2 3 16,1 0 1-16,3-5 1 0,-1 0 0 16,2-1 0-16,-1-1 1 0,-2-2-1 15,-3 0 0-15,-1-1 1 0,-5 1-1 16,-4-1-1-16,-3 0-2 0,-3-1-2 16,-2 2-1-16,-3 3-1 0,-2 2-1 15,1 1 0-15,-1 0 0 0,0 0 0 0,1 0-1 16,1-2 1-16,3-1 0 0,2-4 2 15,5 0 1-15,3-2 0 0,2 1 3 16,3-1 2-16,2-3 1 0,2 0 1 16,0-1 2-16,1-3 1 0,-2 1 1 15,-2 0 3-15,1-2 3 0,-3-2 3 16,0 0 3-16,-4 2 0 0,-3-1 0 16,0 1 0-16,-4 2-2 0,0 3-5 15,-2 0-5-15,-2 4-4 0,-2 2-2 16,1 5-2-16,-2 1-1 0,1 6 1 0,2 2 0 15,0 4 2-15,1 2 1 0,3 4 0 16,0 2 0-16,1 1-2 0,2 1-1 16,0 1 0-16,-1-3 0 0,1-1 0 15,-2-1-1-15,-3-3-1 0,-2-4-14 16,-4-3 0-16,-7-3-8 0,-4-4-8 16,-5-4-10-16,-7-3-47 0,-10-3-40 0,-4 0-65 15,-3-2-172-15</inkml:trace>
  <inkml:trace contextRef="#ctx0" brushRef="#br0" timeOffset="-181546.48">25338 9982 427 0,'6'1'102'16,"1"1"1"-16,-3 8-60 0,0 2-19 15,0 9-1-15,-3 2 0 0,-1 6-4 16,-1 8-4-16,0 1-2 0,0 4-3 16,-1-1-10-16,2-1-10 0,0-3-12 0,0-3-12 15,2-5-18-15,-1 0-64 16,0-8-81-16,-1-4-174 0</inkml:trace>
  <inkml:trace contextRef="#ctx0" brushRef="#br0" timeOffset="-181353.93">25089 10200 378 0,'1'-2'93'0,"6"1"6"16,3 3-41-16,6 2-15 16,9 1-4-16,7-3-5 0,8 2-3 0,6 1-3 15,6-1-14-15,5-4-17 0,5 1-17 16,1-4-14-16,-1 2 142 0,-2-4-228 15,-4-1-108-15,-1-3-292 0</inkml:trace>
  <inkml:trace contextRef="#ctx0" brushRef="#br0" timeOffset="-181155.21">26127 10096 512 0,'0'5'121'0,"0"5"4"16,0 3-78-16,0 6-17 0,-3 2-6 0,0 3-3 16,-3 0-5-16,1 2-7 0,1 1-7 15,-2-2-13-15,2-3-17 0,3 1-15 16,3-4-22-16,1-2-67 0,1-1-88 16,3-3-188-16</inkml:trace>
  <inkml:trace contextRef="#ctx0" brushRef="#br0" timeOffset="-180868.59">26281 10324 258 0,'-8'12'59'16,"-1"4"-4"-16,1 1-35 0,-2 0-33 15,3 0-12-15,1-1-5 0,3-2 2 16,6-2 7-16,2-2 13 0,4-2 16 0,4-1 18 15,5-3 15-15,1-5 8 0,3-2 1 16,1-2-1-16,1-3-4 0,2 1-6 16,-3-2-2-16,-2 0 0 0,0-2 1 15,0 0 0-15,-2-1-1 0,-3-3-5 16,-2-2-6-16,0-1-6 0,-5-3-7 16,-2-1-5-16,-7 0-7 0,-7 2-12 15,-6 2-11-15,-3 4-12 0,-7 2-15 0,-5 4-54 16,-2 3-19-16,-5 2-72 0,2 2-132 15</inkml:trace>
  <inkml:trace contextRef="#ctx0" brushRef="#br0" timeOffset="-180495.51">26778 10227 396 0,'2'-1'97'0,"-2"1"2"0,-4 1-64 0,-4-1-8 16,-3 2 0-16,-3 4-5 0,-2 4-6 16,-2-1-3-16,2 3-1 0,-1 2-2 15,5 3-2-15,5 2-2 0,2-1-2 16,5-2-2-16,5 2-1 0,4-2 0 16,6-2-1-16,6-2 1 0,3 0 0 15,4-2 2-15,4 1 4 0,3-5 4 0,2-1 4 16,-2-2 4-16,0-3 2 0,-1-2 2 15,-3-2 1-15,-6-2-2 0,-4 0-2 16,-7-4 0-16,-4-3-3 0,-7-5-4 16,-9-3-3-16,-7-5-3 0,-6-5-5 15,-5 2-6-15,-7-1-7 0,-2 2-15 16,-1 5-11-16,-1 2-14 0,3 6-10 16,1 3-81-16,1 3-94 0,5 1-208 0</inkml:trace>
  <inkml:trace contextRef="#ctx0" brushRef="#br0" timeOffset="-180071.05">27648 10067 469 0,'-15'4'112'0,"-3"2"4"16,-3 3-69-16,-5 1-21 0,-1 3-5 16,-1 2-2-16,2 2-3 0,3 1-2 15,2 3-2-15,8 1-1 0,5 0-1 16,5-2-1-16,6-1-3 0,5-1-3 15,5-2-1-15,6-1-1 0,4-3 0 16,2-1-1-16,7 0 0 0,1-4 1 16,1-1 2-16,1-2 0 0,-2 1 3 15,-2-7 4-15,1 0 6 0,-6-2 4 0,-3-4 3 16,-2-2 0-16,-2-3-1 0,-5-4-2 16,-3-3-5-16,-8-2-5 0,-2-4-3 15,-7-3-7-15,-7 5-4 0,-11 1-5 16,-6 2-6-16,-9 6-7 0,-10 1-15 15,-9 6-10-15,-5 6-11 0,-8 2 1 16,-5 3-88-16,-6 4-91 0,-1 1-208 16</inkml:trace>
  <inkml:trace contextRef="#ctx0" brushRef="#br0" timeOffset="-179640.04">25425 10742 382 0,'13'-3'103'0,"5"0"2"0,-1 0-40 16,3 0-25-16,0-1-10 0,1-2-5 16,-1 3-5-16,1 1-4 0,-2 0-3 0,1-1-1 15,2 1-2-15,1-1-2 0,2 2 0 16,1-2-4-16,6-1-1 0,6 2-2 16,8-1 1-16,10-2-2 0,9 1 1 15,8-4-1-15,14 2 1 0,10-3-1 16,11-3 0-16,8 1 0 0,7 2 1 15,9 0 2-15,7 2 3 0,2 1 4 0,3 3 3 16,-1 3 3-16,1 2 2 0,-4 3-1 16,-5 0-2-16,-6 3-3 0,-7-2-6 15,-13 0-7-15,-12 0-8 0,-13-1-8 16,-13-3-6-16,-13-2-6 0,-15-1-7 16,-12 0-12-16,-13-1-14 0,-12-3-67 15,-13-1-80-15,-13 0-194 0</inkml:trace>
  <inkml:trace contextRef="#ctx0" brushRef="#br0" timeOffset="-178919.72">25286 11410 299 0,'-2'-3'77'0,"2"2"7"0,-1-2-38 16,1-2-12-16,1 2-1 0,2-1 0 15,2-4 1-15,2 2 1 0,2-4 0 16,5 1 0-16,4 1 1 0,4 1-1 15,2-1-2-15,5 4-5 0,4 0-4 16,2 3-7-16,4 4-4 0,-3 2-4 16,1 2-5-16,-2 3-3 0,-4 2-3 15,-5 5-4-15,-6 0 0 0,-6 3-2 16,-6 0 1-16,-9 4 0 0,-7 2 3 16,-6 3 1-16,-7 1 2 0,-3 1 0 0,-4 1 1 15,-2-2 1-15,0 0 0 0,3-4 1 16,0-3 1-16,7-3 1 0,4 0 1 15,5-3 0-15,6-2 0 0,9-3 0 16,7-3-1-16,9-1 0 0,6-1 0 16,8-5-3-16,7-8-12 0,6 0-13 15,2-5-14-15,5-4-10 0,-3-3-16 16,1-5-72-16,-1-3-87 0,-4-2-177 0</inkml:trace>
  <inkml:trace contextRef="#ctx0" brushRef="#br0" timeOffset="-178598.93">26080 11385 443 0,'5'-1'103'16,"5"0"7"-16,3 0-62 0,3-2-10 16,5 1-1-16,3-2 3 0,2 1 0 15,1 1-1-15,2 0-4 0,1 0-9 16,-1 2-6-16,-1 3-7 0,-4 0-8 15,-3 5-7-15,-4 4-7 0,-7 2-5 16,-5 5-4-16,-7 1-4 0,-7 7-3 16,-8 1-2-16,-4 2-2 0,-5-1 3 0,-4 1 3 15,1-1 6-15,0 0 5 16,5-5 5-16,5-2 4 0,3-3 5 0,9-3 4 16,5-2 0-16,7-2 2 0,6-2-1 15,6-1 0-15,6-4-1 0,8-1-3 16,7-6-7-16,5-3-13 0,5-5-10 15,6-3-2-15,2-3-88 0,0-4-89 16,-3-3-202-16</inkml:trace>
  <inkml:trace contextRef="#ctx0" brushRef="#br0" timeOffset="-178315.11">26836 11180 383 0,'-10'0'103'0,"4"-2"6"0,1 2-29 0,2 0-37 16,4 1-6-16,4-1-1 0,2 3 3 16,4-1 0-16,6 1-1 0,2 0-2 15,6 2-3-15,4-1-3 0,3 4-7 16,1-1-7-16,1 5-5 0,0 0-4 16,-3 5-3-16,-2 3-1 0,-7 3-2 15,-5 3-1-15,-2 4 1 0,-9-1-1 16,-5 4-1-16,-3 1 0 0,-2 0-4 15,-3 0-6-15,-2-1-5 0,-2-4-7 0,1-1-9 16,0-3-9-16,1-5-8 0,-1-4-9 16,2-4-6-16,1-4 128 0,1-3-194 15,2-5-92-15,1-9-261 0</inkml:trace>
  <inkml:trace contextRef="#ctx0" brushRef="#br0" timeOffset="-177959.42">27615 11166 392 0,'4'2'98'0,"-4"-3"1"16,0 1-40-16,0 4-34 0,-4-3-10 16,-1 0-4-16,-3 2-1 0,-4-1-2 15,-4 3-1-15,-2 0-1 0,-2 1-1 16,1 1 0-16,0 1-1 0,2 1-2 15,2 2-1-15,5 1 0 0,3 2 0 0,2 2-1 16,3 1 1-16,7 4 2 0,2-3 3 16,10 4 3-16,5 2 3 0,6 1 3 15,4 1 1-15,4 2 1 0,1 1-1 16,0 0-1-16,0 0-3 0,-3-2-1 16,-7-4-4-16,-2 0-2 0,-6-3-3 15,-6-4-4-15,-9 1-7 0,-8-4-7 16,-10-3-6-16,-7-2-8 0,-4-1-9 0,-7-5-9 15,-4-1-15-15,-5-4-56 0,-1-2-72 16,2-5-166-16</inkml:trace>
  <inkml:trace contextRef="#ctx0" brushRef="#br0" timeOffset="-177757.81">27650 11131 537 0,'18'3'135'0,"3"-1"2"15,5-2-69-15,2 0-29 0,5-2-13 16,3 2-10-16,5-3-7 0,4 0-6 0,4-2-4 16,3 1-26-16,1-2-15 0,5-1-97 15,-1-2-109-15,5-3-265 16</inkml:trace>
  <inkml:trace contextRef="#ctx0" brushRef="#br0" timeOffset="-174085.34">16013 11077 325 0,'6'-2'71'0,"-1"-1"-3"0,0 1-59 16,2 1-13-16,1-2-10 0,-2 2-4 0,2 1 0 16,-1 0 2-16,0 0 9 0,0 1 12 15,2 1 11-15,-2 0 11 0,2 1 7 16,0-1 5-16,0 2 2 0,-2-2-2 16,0-1-1-16,-2 1 2 0,0-2 2 15,-3 0 1-15,-1 0 2 0,0 1 2 16,-2-2-2-16,-1 2-3 0,-4-1-8 15,-5 1-8-15,-3 1-6 0,-4-2-7 16,-3 3-7-16,-6 0-3 0,-3 1-2 16,-2 3-1-16,-1 3-1 0,-1 3 0 0,1 5 0 15,1 7-1-15,2 2 0 0,3 6-1 16,7 3 0-16,4 6-1 0,6-1-2 16,7 1-2-16,5 0 0 0,9-2-2 15,7-5-2-15,7-4 0 0,9-7-4 16,8-3-10-16,5-7-10 0,5-7-13 0,3-5-10 15,3-4 53-15,-2-5-127 0,-2-5-87 16,-2-7-204-16</inkml:trace>
  <inkml:trace contextRef="#ctx0" brushRef="#br0" timeOffset="-173676.2">16618 11152 483 0,'2'2'133'0,"1"4"4"0,3 2-59 15,-1 6-21-15,2 5-14 0,0 6-15 16,1 5-10-16,-1 8-8 0,-3 5-4 16,0 2 5-16,0 7-24 0,-2-2 0 15,0 0-7-15,0 0-8 0,-1-5-5 16,2-3-4-16,-3-5-8 0,-1-7 23 16,-1-8 0-16,0-3 6 0,-1-6 9 15,-1-4 8-15,-2-7 7 0,-2-4 1 16,-1-5 0-16,-2-5-1 0,1-8 0 0,-1-8 0 15,0-10-3-15,1-6-2 0,2-9 1 16,2-4 3-16,0-5 3 0,3 1 6 16,3 4 4-16,3 3 5 0,4 7 5 15,4 11 3-15,5 7 0 0,4 7-3 16,2 4-4-16,3 7-7 0,1 7-6 16,3 4-7-16,-1 1-7 0,0 7-6 0,-1 3-5 15,-4 2-6-15,-3 1-10 16,-5 6 0-16,-7 0-1 0,-7 3 0 0,-7 0-5 15,-4 1-4-15,-9 1-4 0,-5 6 2 16,-5-7-12-16,0-1-71 0,-2-3-84 16,-2-3-184-16</inkml:trace>
  <inkml:trace contextRef="#ctx0" brushRef="#br0" timeOffset="-173499.33">17097 11220 396 0,'28'-7'129'0,"3"3"4"0,-1-3-12 16,2 1-55-16,1-1-16 0,0 1-15 15,2-1-18-15,1 2-9 0,0-3-5 16,0-1-4-16,-2 0-2 0,-1 1-2 0,-2-2-3 16,-1 0-9-16,-5-1-14 0,-2 0-12 15,-4 0-12-15,-1-1-27 16,-3 1-50-16,-6-1-81 0,-6 0-155 0</inkml:trace>
  <inkml:trace contextRef="#ctx0" brushRef="#br0" timeOffset="-173320.62">17529 11012 425 0,'-6'11'121'0,"-2"5"7"16,2 3-52-16,-1 3-12 0,-1 2-10 0,2 5-9 15,-4 3-11-15,1 3-11 0,-2 3-8 16,-3 3-7-16,0 2-5 0,-1-1-6 15,1 1-6-15,2 0-10 0,2-4-10 16,1 3-29-16,5-3-6 16,0-3-77-16,0 0-93 0,1-2-205 0</inkml:trace>
  <inkml:trace contextRef="#ctx0" brushRef="#br0" timeOffset="-173162.08">17257 11785 405 0,'-4'-4'113'15,"4"4"2"-15,0-3-43 0,4 0-23 16,3 2-8-16,6 3-12 0,4 0-9 16,6-4-5-16,5 0-2 0,6 1-8 0,5-1-20 15,0-4-15-15,2-3-13 0,1-3-19 16,0-5-67-16,0 0-84 0,-1-5-172 16</inkml:trace>
  <inkml:trace contextRef="#ctx0" brushRef="#br0" timeOffset="-172965.02">18058 11325 415 0,'5'1'114'16,"4"1"5"-16,4 1-37 0,5-2-38 15,5 0-11-15,6-2-10 0,3-2-11 16,3 1-15-16,0-1-15 0,-3-3-13 15,-1 0-10-15,2-2-19 0,-2 4-62 0,-5-2-79 16,-4 3-165-16</inkml:trace>
  <inkml:trace contextRef="#ctx0" brushRef="#br0" timeOffset="-172803.36">18073 11631 443 0,'9'11'116'0,"7"-5"4"16,5-4-55-16,6 0-27 0,7-5-8 0,4-3-20 16,2-3-24-16,3-3-18 0,-2 0 15 15,-2-2-104-15,-3-2-94 0,-2-2-208 16</inkml:trace>
  <inkml:trace contextRef="#ctx0" brushRef="#br0" timeOffset="-172317.37">19064 11254 342 0,'-2'-5'97'0,"1"2"3"15,5 2-30-15,6-1-19 0,4 1-6 16,4 2-6-16,2 2-7 0,3 0-1 15,5 4-3-15,8 2-3 0,8 1-7 0,-1 2-6 16,1 3-4-16,4 0-3 0,-2 2-3 16,-7-1-5-16,-10 1-4 0,-13 1-1 15,-6 2 1-15,-11 0-1 0,-10-1 1 16,-8 4 0-16,-12 2 1 0,-10 0 1 16,-4 0 1-16,0-2 2 0,6 2 4 15,1-1 0-15,5 0 2 0,11-2 1 0,9 0 1 16,5-2 1-16,5 0-3 0,2-3-3 15,4 1-1-15,3-5 0 0,10-1 0 16,11-3 0-16,11-4-6 0,10 0-11 16,4-7-14-16,7-2-10 0,6-5-84 15,0-4-93-15,-5-3-216 0</inkml:trace>
  <inkml:trace contextRef="#ctx0" brushRef="#br0" timeOffset="-172162.02">20018 11590 520 0,'-2'9'133'0,"-1"-1"1"16,1-2-72-16,0 1-22 0,2-2-30 15,0-1-32-15,0-3-21 0,1-4-17 0,3-2-59 16,3-4-16-16,-1-4-71 0,2-4-108 16</inkml:trace>
  <inkml:trace contextRef="#ctx0" brushRef="#br0" timeOffset="-171784.83">20340 11275 488 0,'1'0'123'15,"1"1"4"-15,1-3-63 16,1 2-23-16,4 0-8 0,4 1-10 0,5-4-7 15,2 2-3-15,4 2-4 0,5 2-1 16,1 0-3-16,3 4 0 0,-1-1-1 16,-3 5-1-16,-1 0-1 0,-4 1-3 15,-7 2-2-15,-4 2-1 0,-6 1-2 0,-8 5-1 16,-7 0-2-16,-7 3-3 0,-6 4-2 16,-5-1 3-16,-3 2 0 0,-3-3 3 15,1 1 2-15,3-3 2 0,5-1 5 16,6-2 1-16,5-3-1 0,8 2-3 15,8-4-3-15,7-1-1 0,8-1 0 16,7-5-4-16,5-1-4 0,10-5-4 16,3-4-3-16,4 0-8 0,4-6-10 15,2-5 59-15,-1-2-136 16,1-6-84-16,-2-1-226 0</inkml:trace>
  <inkml:trace contextRef="#ctx0" brushRef="#br0" timeOffset="-171376.95">21158 11140 225 0,'-19'-2'70'0,"5"2"6"0,2-1-10 0,3 1-18 15,4 0-4-15,3 2-2 0,2 1-3 16,3-2-2-16,5 4-1 0,2-2-3 16,7 3-4-16,5 0 0 0,4-1 0 15,5 1-1-15,5 2-2 0,3-2-2 16,3 3-3-16,0 0-2 0,-2 2-5 15,-1-2-4-15,-3 2-4 0,-8 0-3 0,-4 1-3 16,-5 4-2-16,-7-1 1 0,-5 4 1 16,-6 3 0-16,-6 5 1 0,-5 4-1 15,-5 4-2-15,-6 2-6 0,-2 4-14 16,-3-2-11-16,-1 5-12 0,-1-4-10 16,3-2-81-16,2-1-91 0,5-5-197 15</inkml:trace>
  <inkml:trace contextRef="#ctx0" brushRef="#br0" timeOffset="-171056.93">21862 11174 404 0,'-1'9'95'0,"0"3"2"0,-1 1-60 0,-3 3-14 16,-2 3-5-16,-1 2-3 0,-1 0-3 16,1 2-3-16,0-3 0 0,1 0 3 15,5 0 3-15,3-1 3 0,5 0 4 16,3 0 2-16,3-1 1 0,4 3-2 16,2 2-3-16,4 0-4 0,1 0-5 15,-2 0-3-15,2 2-3 0,-2 1-1 0,-1 0-2 16,-2-3-2-16,-6 1-2 15,-3-3-4-15,-3-1-6 0,-4-3-8 0,-4 1-5 16,-6-5-2-16,-6-2-32 0,-8-1-6 16,-3 1-61-16,-4-4-78 0,-6-1-174 15</inkml:trace>
  <inkml:trace contextRef="#ctx0" brushRef="#br0" timeOffset="-170863.45">21827 11130 485 0,'27'-1'120'0,"3"-2"1"0,4 2-69 16,3 1-21-16,3 0-12 0,0 0-12 16,2 2-13-16,-4 0-6 0,0 1-6 15,-3-2-5-15,-1 0-7 0,-4 2-4 0,-2-2-7 16,-6-1-15-16,-5 0-51 0,-7 1-69 15,-9 2-156-15</inkml:trace>
  <inkml:trace contextRef="#ctx0" brushRef="#br0" timeOffset="-170386.95">17845 12412 402 0,'10'1'97'0,"6"-2"3"0,8-1-60 16,6-2-12-16,11 0-8 0,12-3-1 0,13 0-5 16,10-2-5-16,17 2-4 0,8 1-3 15,19-4-1-15,8 1-1 0,10 5 0 16,17-1 0-16,7 2 0 0,6 1 0 15,8-2 4-15,8 6 7 0,2-1 6 16,5-1 6-16,-5 3 4 0,-3 0 5 16,-5 1 5-16,1 2-1 0,-11-1-3 0,-4 1-7 15,-2 2-5-15,-10-1-4 0,-3-1-9 16,-6 1-11-16,-10-3-7 0,-8 2-28 16,-12-3-15-16,-13-3-96 0,-12 1-112 15,-15 0-254-15</inkml:trace>
  <inkml:trace contextRef="#ctx0" brushRef="#br0" timeOffset="-142672.45">14154 6348 196 0,'-2'0'56'0,"1"0"4"0,-1-1-18 16,2 0-12-16,0 2-3 0,-1 1-1 15,2 0 0-15,-1-1-1 0,0 1-4 16,0 1-1-16,2-2-3 0,-1 0-1 16,0 0-4-16,-1 0-3 0,0 2-2 15,0-1 1-15,0 1 0 0,0 0 1 0,1 0 1 16,0-1-1-16,3 1 1 0,2-3-2 15,1 2 1-15,2-1 0 0,2-1 0 16,3 0 0-16,2-1 1 0,-1 0-1 16,2-2 1-16,0 1-1 0,4 1-1 15,0-2 0-15,1 4-3 0,1-1 0 16,4 1-2-16,3 0 0 0,-1-1-1 0,1 0 0 16,0 1-1-16,3-3 0 0,-1 1-1 15,-2 0 1-15,-1 0 1 0,0-1-1 16,-1 1 1-16,0-2-1 0,-4 1 1 15,1-1 0-15,0 2-1 0,0-3 0 16,2 3 0-16,-1-1-1 0,2-1 1 16,3-3 0-16,0 2 0 0,0-3-1 15,2 4 0-15,0-2 1 0,1-2 0 16,-1 1-1-16,4 2 1 0,1 0-1 16,-1 1 0-16,2-2 1 0,1 3-1 0,1 2 0 15,1 1 1-15,-4 0 0 0,2-2 0 16,-3 2 0-16,0 0 1 0,-1-1-1 15,-3-2 1-15,-1 0-1 0,1 0 1 16,-1 2-1-16,-3-2 1 0,0-2-1 16,1 1 0-16,3 2 0 0,0 1 0 0,1-1-1 15,-1 0 0-15,1 1 0 0,0 1 1 16,-1 0-1-16,-3 0 0 0,0 1 0 16,-1 5 1-16,0-3 0 0,1 1 1 15,-1 0 1-15,1 2 0 0,-1-1 0 16,3 0 2-16,0-4 2 0,2 3 0 15,3 0-1-15,0-3 1 0,3 1 0 16,1 0-1-16,0 1 0 0,0-2-1 16,-1 0 1-16,0-1 1 0,-2 4 0 0,2-3 1 15,1 0-1-15,3 1 1 0,3 2-1 16,-2 0-1-16,-1 2 0 0,4-1 0 16,-3 1 0-16,1-2-1 0,-2 1 1 15,-2-3-1-15,1 0 0 0,3-2-1 16,2 2-1-16,2-1 0 0,-2 1 1 15,-2 0-2-15,0 1 1 0,-1-1-2 16,-1 1 1-16,-6 0 0 0,-3-2-2 16,-1 0 0-16,1 0 1 0,-2 2-1 15,2-2 1-15,0 0-1 0,0 1 0 0,0 0 1 16,-1 1-1-16,-3 0 0 0,-1 1 1 16,0-1-1-16,-2-1 0 0,-1 0 1 15,0 1 0-15,3-2-1 0,1-1 1 16,2 0 0-16,-1 0-1 0,-3 1 1 15,6 0-1-15,-4-1 1 0,6 0-1 16,0 1 1-16,2-1 0 0,2 0-1 0,0 0 1 16,-4-2 0-16,-1 0 0 0,-1-1-1 15,2-1 1-15,1 1 0 0,-3 1-2 16,7-1 1-16,6 2 0 0,1 1 1 16,-2 1-1-16,-4 0 0 0,1 0 0 15,-1-2 1-15,-7 0-1 0,-8 1 0 16,-1-2 0-16,-1 1 1 0,-4 0-1 15,0 0 0-15,3-1 0 0,5 2 0 0,-1-1 0 16,1 0 1-16,-2-1-1 16,-1 2 1-16,-1-1-1 0,-2 0 1 0,-3 0 0 15,-2-2-1-15,-1 0 1 0,1 2 0 16,-1-2 0-16,-3 0 0 0,0-1-1 16,2 2 1-16,1-2 0 0,3 2-1 15,1-1 0-15,1 1 0 0,3 0 0 16,-1-1 0-16,1 1 0 0,-3-1 0 15,0 0 0-15,1 1 0 0,1 0 0 0,-2 0 0 16,0 1 0-16,0 0 0 0,3 1 0 16,2-2 0-16,-4 2 0 0,-1-2 1 15,-1 1-1-15,-3 0 0 0,1 0 1 16,-2-1-1-16,-4 1-1 0,0 0 1 16,0 1-1-16,1 0 1 0,-1 0 0 15,0-1-1-15,0 1 1 0,1-1 1 16,1 0-1-16,0 0 0 0,1 2 0 0,-2-2 0 15,-1 1 0-15,0-1-1 0,-3 1 1 16,-2 0 0-16,3 1 0 0,3-1 1 16,0 2-1-16,4 0 0 0,4 0 0 15,3 0 0-15,2 2 0 0,-1-3 0 16,-2 1 1-16,2-3-1 0,1 2 0 16,0-1 0-16,-2 0 0 0,2-1 0 15,1 0 0-15,4 0 0 0,0 0 0 0,-1-1 1 16,2 1-1-16,1 0 0 0,1 0 1 15,-1 1-1-15,-2-1 0 0,-2 3 0 16,0-2 0-16,-3 0 0 0,-1-1 0 16,-3-1 0-16,-2 0-1 0,0 1 1 15,-1-3-1-15,-3 1 0 0,-1-1 1 16,-1 2-1-16,1-1 0 0,0-1 1 16,1 1-1-16,0 1 1 0,1 0 0 15,0 2-1-15,1-1 1 0,-3 1 0 0,3-1 0 16,0 2-1-16,-1 0 1 0,2 0-1 15,2 0 1-15,2-1 0 0,0 0 0 16,0 0 0-16,-2-1 1 0,1-1-1 16,-1 1 1-16,-2 0-1 0,-2 0 1 15,0-2-1-15,0 0 0 0,-3 1 0 16,-1-2 1-16,-2 1 0 0,-1-1 0 16,-2 0-1-16,0 2 2 0,-1-2-1 15,-2 2 0-15,-1 0-1 0,-2 0-1 0,-1 1 0 16,-1 0-2-16,-2 0-1 0,0-1-3 15,0 1-3-15,0 1-4 0,0-2-5 16,0 1-5-16,-1 0-5 0,1-1-3 16,-2 2-2-16,-1-1-3 0,0 0-2 15,-2 3-6-15,-3-3-2 0,-1 0-68 16,-4 2-76-16,-3-2-183 0</inkml:trace>
  <inkml:trace contextRef="#ctx0" brushRef="#br0" timeOffset="-136693.75">23463 6322 256 0,'-2'-3'57'0,"-1"0"0"16,-1 0-44-16,1 2-7 0,0 2 2 15,-1 1 3-15,0 1 2 0,0 2 2 16,0-1 4-16,1 3 1 0,0-4 2 0,1 2-2 16,0-1-2-16,2-2-4 0,2-1-1 15,1 0 3-15,2 0 3 0,6 0 4 16,2-2 2-16,7 0 1 0,6-1 0 15,5-1-2-15,5 0-6 0,4 3-6 16,2-2-5-16,8 4-2 0,1 1-2 16,3 0-1-16,2 2 0 0,6 2 0 15,-1 1 0-15,0-1-1 0,-2 2 0 16,-3-1 0-16,-5 0 0 0,-7-2-1 0,-10-2 1 16,-5-2-1-16,-9 1 0 0,-6-3 0 15,-8-1-2-15,-6-1 0 0,-7 2 1 16,-11-2 0-16,-7 3 0 0,-9-2 0 15,-9 2 0-15,-13 3 2 0,-6-1 0 16,-8 2 0-16,-8 1-1 0,-4-3-2 16,-6 2-3-16,-7-4-2 0,3 2-2 0,0-4-1 15,4-4 0-15,7 1 0 16,10 0 2-16,11-3 2 0,12 1 4 0,12-3 1 16,10 1 0-16,11 3-2 0,10-1 2 15,9 0-1-15,9 0 1 0,10 1-1 16,7-1 1-16,12 2 0 0,9 0 2 15,6 2-1-15,11 3-10 0,2 3-11 16,2 2 15-16,-1 0-93 0,0 1-80 16,-4-2-198-16</inkml:trace>
  <inkml:trace contextRef="#ctx0" brushRef="#br0" timeOffset="-132660.59">9789 5673 266 0,'7'-7'64'16,"-5"4"1"-16,-4 4-41 0,-1-1-10 16,-1 1-1-16,1 1-2 0,-2 0 0 15,1 0-1-15,1-1 2 0,1 0 2 16,0-1 3-16,1 1 3 0,1-2 4 15,0 0 1-15,0-1-2 0,-1-2-1 0,0 0 0 16,-1 0 0-16,-1-2 0 0,-2 1-2 16,-1 0-2-16,-4 2 0 0,-4 0 1 15,-3 0 0-15,-4 2-2 0,-2 1-1 16,-2 0-2-16,-2 0-2 0,0 0-2 16,0-1-2-16,0-2-1 0,-2-4-2 15,3 1 0-15,-1-3 0 0,-2 0 0 16,1-2 1-16,-3-1 0 0,1 4 0 0,-1-1 2 15,-3 2 0-15,-3 2 0 0,0 0 0 16,-2 3 1-16,-3 0-1 0,-3-2-2 16,1 3-2-16,2-3 0 0,-2 1-1 15,0-1-1-15,2 1 0 0,3 2 1 16,2 0 1-16,-2 0 0 0,3 1 0 16,-1-1 1-16,2 1 1 0,-1-1-1 15,1 1 0-15,1 0-1 0,0 0 0 16,1 0-1-16,1 1-1 0,2 0-1 15,3-1 0-15,0 1 0 0,0 1-1 0,3-1 0 16,2 2 2-16,5 0-1 0,0 0 1 16,5 4-1-16,1-2 1 0,2 4-1 15,1 0-1-15,1 2 1 0,0 1-2 16,0 2 1-16,0 1 0 0,2 4 0 16,1 1 0-16,-2 1 0 0,2 0 0 15,-1 5 1-15,3-1 0 0,-1 1 0 0,0 0-1 16,0-1 0-16,1 0-1 0,1-1 1 15,1 0 0-15,1-2-1 0,0-2 0 16,4-3 1-16,0 1 1 0,2 1 0 16,3 0 1-16,1-1 0 0,2 1 1 15,0 2 0-15,2 4 1 0,3 2 0 16,-1-1-1-16,3-1 1 0,0 2-2 16,2-1 1-16,2 1 0 0,1-3-1 15,1 0 0-15,1-1 0 0,1 0 0 0,2-2-1 16,-1 1 1-16,1-3-1 0,2-1 0 15,-1 1 0-15,1-3 0 0,0-1 0 16,1-1 0-16,2 1 0 0,3 0 0 16,2 1 0-16,1 0 0 0,2 0-1 15,4 1 1-15,0 0 0 0,1 0-1 16,2-3 1-16,0 1 0 0,3-2 0 16,0-1 1-16,3-4 0 0,3 1 0 15,-2-2 1-15,2 0 0 0,2 1 0 0,-3-1-1 16,0 0 1-16,0 1 0 0,0 1 0 15,-1 0-1-15,1-1 0 0,0 1-1 16,2 1 1-16,-1-2-2 0,3-1 1 16,-1-1 0-16,6-3-1 0,0-2 1 15,2-2-1-15,-1-1 0 0,1-1 0 0,-2-2 0 16,1 2 0-16,-4 0 0 16,1 3 0-16,0-3 0 0,-2 3 0 0,0 3 0 15,2 1 0-15,-2 3 1 0,-1-3 0 16,-1 1-1-16,2 3 1 0,3-2-1 15,-1-3 1-15,0-2-1 0,4-1 0 16,-2-3 0-16,2-3 0 0,1 0 0 16,-1-4 0-16,0 1 1 0,-1 0 0 15,-1-1 0-15,0 3 0 0,-1-4 0 16,-3 2 1-16,-1 2-2 0,1 1 1 0,-2-2 0 16,-2 3-1-16,-3-1 1 0,-3 2-1 15,-4-3 1-15,-4 1 0 0,-4 1-1 16,-4-1 1-16,-2-1-1 0,-2 1 1 15,-4-2 0-15,0 2-1 0,-4-1 1 16,-1-3-1-16,-2 1 1 0,0 0-1 16,-1-3 0-16,0 0 0 0,0 0 0 0,1-4 0 15,1 0 1-15,0 0-1 16,3 0 1-16,-2-3 0 0,-1 3 0 0,-1-2 1 16,-2 2 0-16,0 0 1 0,-3-1-1 15,-4-2 0-15,-3 2 0 0,-3-4-1 16,-2 0 0-16,-3 0-1 0,-3 0 1 15,-1-1 0-15,-4 2 0 0,1-2 1 16,-2-4-1-16,0 3 1 0,-1-1-1 16,1-1 1-16,1 0-2 0,-1-1 2 0,0 3-1 15,2 2 1-15,-3 3-2 0,3 2 1 16,-3 1-1-16,0 3 1 0,0-1-1 16,-3 0 0-16,0 1-1 0,-1-2 1 15,-1-4 0-15,-2 1 0 0,0-3 0 16,1 1 0-16,-3-4 0 0,0-1 0 15,-1 1 0-15,0 3 1 0,0-1-1 16,1 2 1-16,-4 2 0 0,-1 1-1 16,-1 2 0-16,-2 1-1 0,-3 2 0 0,-2 1 0 15,-1 2 0-15,-2 2 0 0,-2 3 1 16,0 0-1-16,0 1 1 0,-3-3 0 16,-2 0 1-16,3 2-1 0,-2-3 1 15,1-1-1-15,1-3 0 0,1 2 1 16,1 1-1-16,0-1 0 0,-2 3-1 15,2-2 1-15,-1 2-1 0,-1 0 1 16,-1 3 0-16,-4-1 0 0,0 2 0 0,-3 0 0 16,-2 2 0-16,-3 2 1 0,-2 2-1 15,-1 1 0-15,-1 4 0 0,-4-4 1 16,0 0-1-16,0 0 0 0,-3-2 0 16,-1-2 0-16,0 2 1 0,-3-1-1 15,0 1 0-15,2-1 0 0,-2-1 0 16,1 0 0-16,-2 0 1 0,2-2-1 15,2-2 0-15,3 5-1 0,0-1 1 0,3-1 0 16,1-1 0-16,2 0 0 0,2 0 0 16,2 0 0-16,-3-1 0 0,3 1 0 15,-3 1 1-15,3 2-1 0,1 0 0 16,-2 3 0-16,1-3 0 0,-1 1 0 16,0-2 1-16,1 0-1 0,-1-1 0 15,-1 0 0-15,0-4 1 0,2 1-1 16,-1 2 0-16,0-1 0 0,-1-1-1 0,0 2 1 15,-1-2 0-15,0 3-1 16,-4 0 0-16,1-2 0 0,-1 1-1 0,0 3 1 16,3-2-1-16,-1 3-1 0,0-1 0 15,3 2 0-15,2-1-1 0,0 0 0 16,1 1 0-16,1-1 1 0,4-1-1 16,3 1 2-16,4 0-1 0,2 2 1 15,2-1 0-15,2 1 0 0,4 0 0 16,2 1 0-16,-1 0 0 0,2 1 0 15,0-1 1-15,0 3-1 0,2-2 1 0,-1 2 0 16,1 2 0-16,3 1 1 0,-1 2-1 16,1 0 0-16,2 0 0 0,2 2 0 15,2 0-1-15,1 1 0 0,2-2-1 16,4 1 1-16,0 1 0 0,3-1 0 16,1 2 1-16,1 0 0 0,0-1 1 15,1 3 0-15,0 4 1 0,-1 0-1 0,1 1 0 16,-1 0 0-16,0 3-1 0,2 3-1 15,1-5-2-15,0 1-1 0,3-2 1 16,3 0 0-16,3 0 0 0,2-1 1 16,3 0 2-16,2-1 1 0,1-2 1 15,3-2 0-15,0 0 0 0,1-1 0 16,1-1 0-16,1 1 0 0,0 1 0 16,0-1-1-16,2 2 1 0,-2 0-1 15,3 0 0-15,0 0 1 0,2-2-1 0,2 0 0 16,2-3 0-16,3 2 0 0,3-4 0 15,2 2 0-15,3-2 0 0,5-1 0 16,-1-2 0-16,5 0 0 0,2-1 1 16,4 0-1-16,3-2 1 0,1 0-1 15,1 0 0-15,2-1 0 0,0 1 1 16,-1 0-1-16,2-1 0 0,-1 0 0 16,1-2 0-16,1 2 1 0,1 0-1 15,2-4 0-15,0 0 1 0,2 0-1 0,2-4 0 16,2 4 1-16,1-9-1 0,0-1 0 15,2 2 1-15,4-5-1 0,-1-2 1 16,0 0-1-16,2-3 1 0,3-1-1 16,4-1 1-16,1-2 0 0,-1 2 0 15,-1 0-1-15,0 1 1 0,-2-2 0 16,1 2 0-16,-2 1-1 0,-2-2 0 16,-1 3 0-16,1-4 0 0,-1 3 0 0,0 2 0 15,0 1 1-15,-4 0-1 0,0 0 1 16,-3 0-1-16,0 3 0 0,-1 0 1 15,-3 0-1-15,-4 1 0 0,-3 1 0 16,-5 0 0-16,-1 0 0 0,-6-2 0 16,-10-1-2-16,-5 1-1 0,-11 1-11 15,-5 0-2-15,-8-1-33 0,-9 1 140 16,-10-1-251-16,-7-5-138 0,-14-6-376 16</inkml:trace>
  <inkml:trace contextRef="#ctx0" brushRef="#br0" timeOffset="-127292.1">9746 8632 214 0,'6'-6'63'0,"-2"-2"3"15,1 1 0-15,-1 5-41 0,-1 0-8 16,2 3-3-16,0 1-1 0,1 0-5 15,-1 3-2-15,1 1-2 0,0 0-1 0,1-1-1 16,0 2-1-16,1-1 0 0,-1 1 0 16,-1-2 0-16,0 0 0 0,-3-2 6 15,0-1 3-15,-1 1 3 0,-2-3 3 16,0 2 3-16,-1 1 2 0,0 0 2 16,-1 5-5-16,-1 1-3 0,-1 3-4 0,1 2-1 15,-1 2-4-15,0 2-2 0,0 2-3 16,1 2 0-16,1 1-1 0,-2 2 1 15,2 2 0-15,1 3-1 0,0 4 2 16,0 6 0-16,1 5 0 0,0 5 0 16,0 3 1-16,0 4-1 0,0 3 0 15,1 1-1-15,-1-3-1 0,2 0 1 16,1-1-1-16,1 2 1 0,0-4-1 16,2-2 1-16,-1-1 0 0,1-3-1 0,-1-3 3 15,0-2 0-15,0-8 0 16,-2 1 1-16,-2-3-1 0,0-1 1 0,-2-2-1 15,-1-3-1-15,-3-2-1 0,0-1 0 16,0-5-1-16,-1-3 0 0,2-2-1 16,-1-4-2-16,1-1-4 0,0-1-5 15,-1-4-5-15,1-1-6 0,-4-3 3 16,-3-4-84-16,0-7-74 0,0-6-187 16</inkml:trace>
  <inkml:trace contextRef="#ctx0" brushRef="#br0" timeOffset="-126410.64">9664 9039 445 0,'0'-4'96'16,"2"2"0"-16,1-1-71 0,-2-2-23 16,1 2-11-16,-2 3-5 0,-1 2-3 15,-3 3-2-15,-2 2-1 0,-3 3 2 0,-2 3 4 16,-1 2 7-16,-1 2 4 0,-1 0 4 16,2 0 1-16,-2 2 3 0,2-1 2 15,0 3 3-15,3 3 1 0,-4-1 2 16,5 5 0-16,-3-2 0 0,2 0 0 15,0 2-1-15,2-3-3 0,-2-2-2 16,1-1-1-16,0-4-1 0,0 0-1 16,-1-2-2-16,0-4-1 0,1-1 1 0,1-1-1 15,0-3 0-15,2-3 1 0,1-2 1 16,2-2-1-16,0-4 0 0,3-6 0 16,2-1 1-16,3-5-1 0,3-3 0 15,2-3-1-15,3-1 2 0,3 1 0 16,3 0 2-16,1 0-1 0,1 3 2 15,-1 1 0-15,-2 0 2 0,0 0 1 16,-1 2 0-16,-3 1 0 0,-1 1 0 16,-2-1-1-16,1 1-1 0,-2 2-1 0,-1-2-2 15,-2 2-1-15,1 1-1 0,-3-1-1 16,1 2-1-16,-2-2 0 0,1 4 0 16,-2 0 0-16,0 1 0 0,0 2 2 15,0 2 1-15,1 2 2 0,0 3 1 16,3 1 0-16,3 2 1 0,1 3-1 15,4 3 0-15,3 0-3 0,4 3 0 16,1 3-2-16,3 1 0 0,3 2 0 0,4 0 0 16,1 1 0-16,3-1-1 15,4 0 1-15,2-2-4 0,1-2-5 0,-1-2-8 16,0 2-11-16,0-2-11 0,-3 0-84 16,-4 0-92-16,-6 1-213 0</inkml:trace>
  <inkml:trace contextRef="#ctx0" brushRef="#br0" timeOffset="-93047.97">7537 3640 190 0,'12'-8'56'15,"0"-2"7"-15,-1-2-21 0,-4 1 3 16,1 1 0-16,-2-2 2 0,-1 1 1 16,-2 0 0-16,-1 2 0 0,-2 4-2 15,-1-2-3-15,0 2-3 0,-2 0-6 16,0 2-4-16,-2 0-5 0,0-1-5 15,-1-1-5-15,0 1-2 0,-3-2-1 0,-3 0 0 16,-1-2 0-16,-5-2 1 0,-2 0 1 16,-3-2-1-16,-1-1-1 0,-3-1-2 15,-2 0-2-15,-6-4-2 0,-1-1-2 16,-4-1-3-16,-2 2 0 0,-5 1 1 16,0 1-1-16,-4 3 1 0,1 1 0 15,1 3-1-15,-4 5 1 0,0-2 0 16,0 4-1-16,0 0 0 0,3 3 0 15,1 2-1-15,0 4 0 0,3 1 0 0,3-1 0 16,0 3 0-16,2-1 0 0,2 1 0 16,3 1 0-16,2-1 1 0,3 0-1 15,2 0 1-15,1 3 1 0,3-1 0 16,2 0 0-16,0 3 0 0,0 0 1 16,0 4-1-16,0 2 1 0,0 1-1 15,-2 2 0-15,-2 3 0 0,0-2 0 16,1 6 0-16,-2-1-1 0,3 1 0 0,1-1 0 15,2 2 0-15,2-3 0 0,4 3 0 16,3-2-1-16,3-3 1 0,3 3 0 16,5 0 0-16,4 0 0 0,3-1 1 15,4 1-1-15,3 0 1 0,4 1 0 16,3 0 1-16,3 2-1 0,3 1 0 16,2-1 0-16,6 2 2 0,2-2-1 15,1 0 2-15,5-1-1 0,1 1 0 0,7-1 0 16,1 1-1-16,4 0 0 0,2-1-1 15,3-1-1-15,2-1 0 0,0 0-1 16,0-4 0-16,1 0-1 0,1-2-1 16,0-3 0-16,1-2-1 0,-1-4 1 15,3-5 0-15,0-4 1 0,-1-3 1 16,3-7 0-16,1 0 0 0,-1-5 0 16,0 0 1-16,-2-3 0 0,-4 0 0 15,-2-1-1-15,-4 0 1 0,-5-1-1 0,-1 1 1 16,-2-2-1-16,-5 0 1 0,0 0-1 15,-1 0 1-15,-4-2 0 0,-1-1 1 16,-4-3-1-16,0-6 0 0,-3-3 1 16,-2-6-1-16,-4-2 0 0,-2-5 0 15,-2-5 1-15,-4-3-2 0,-2 0 1 0,1 1-1 16,-3-3 0-16,-2 2 0 16,-5-1-1-16,-4 7 0 0,-3 2 0 15,-2 4 2-15,-5 2 0 0,-5 6 0 0,-4 3 1 16,-2 2 0-16,-4 1-1 0,-2 1 1 15,-7-1 0-15,-2 1-2 0,-4 1 0 16,-3 0 0-16,-3 3 0 0,-3-1 0 16,-1 4 0-16,-2 3 1 0,0-3-1 15,-3 1 0-15,-2-1 1 0,-1 0-1 16,-1-1 0-16,-2 2 0 0,-2-5 0 0,1 4 0 16,1 1-1-16,2 2 0 15,1 2 0-15,2 3 0 0,1 2 0 0,4 2-1 16,1 2 1-16,-1 1 0 0,2 2 1 15,3-1-1-15,3 3 0 0,1 1 0 16,2 3 0-16,3 0 0 0,4 2 0 16,3 1-1-16,1 0 2 0,0 1-1 0,2 0 0 15,2-1 1-15,0 1-1 0,1 1 0 16,-1 0 0-16,0 1 0 0,2 1 0 16,-1 2 0-16,1 2 0 0,-2 2 1 15,0 1-1-15,2 1 1 0,2 0-1 16,-1 4 1-16,1-1 0 0,1 0 0 15,1 1 0-15,1 2 1 0,-1-3-1 16,0 0 0-16,2-3 1 0,0-1-2 16,2 0 1-16,1-2 1 0,1-1-1 0,1 2 0 15,3-1 0-15,-1 1 1 16,1-1-1-16,0 0 1 0,2 1-1 0,0-2 1 16,2 2-1-16,0 0 0 0,0 1 1 15,2 1-2-15,0 4-1 0,1 0-4 16,0 1-2-16,1 0-3 0,1 4-5 15,2-2-4-15,0 2-4 0,3-3-4 16,4 2 0-16,1-1-4 0,1-2-2 0,4 1-2 16,2-3-3-16,3-2-2 0,3 0-6 15,0-5-69-15,5-1-3 0,5 0-68 16,1-5-133-16</inkml:trace>
  <inkml:trace contextRef="#ctx0" brushRef="#br0" timeOffset="-50879.99">697 5442 220 0,'4'3'58'0,"-3"0"4"0,-2 1-30 15,-2 1-3-15,-1 1-4 0,-3 0-4 16,-1 1-4-16,1-1-2 0,0 0-1 16,0-1-3-16,3 0-1 0,0-3-2 15,3 0 2-15,-1-1 0 0,1-1 0 16,1-1 0-16,-1 0 1 0,0-1 0 15,1 0 1-15,-1 0 1 0,0 0 1 16,0 1 2-16,1-2 1 0,-1 1 2 0,1-1 2 16,-1 1 1-16,0-1 0 15,1 1-1-15,-1 0-1 0,-1-1-1 0,2 1-2 16,0-1-3-16,0 0-3 0,2-1-3 16,-1 1-2-16,1-1-2 0,0-2-1 15,0 1-3-15,0-1 0 0,3 3 0 16,-1-1 0-16,3-1 0 0,-1 1 0 15,0-1-1-15,-1 2 0 0,1 2 0 16,-3-3 0-16,0 0 0 0,-3 1 0 16,-1 1 1-16,1 0-1 0,0 2 1 0,0-4 1 15,7 4 1-15,3-2 2 0,2 2 1 16,3-1 1-16,1 0 2 0,3-1 0 16,2 0 1-16,-5 2-1 0,0-1 0 15,-1 0 0-15,-1 3-1 0,2-2 0 16,-1 2-1-16,-1 0-1 0,-1-2 0 0,4 1 0 15,-2 2-3-15,3-1 0 0,-1-2 0 16,2-2-1-16,3 2 0 0,1 0-1 16,0 0 1-16,0-3-1 0,2 1 1 15,-2 2-1-15,4 0 1 0,0 0-1 16,-3 1 1-16,1-1 1 0,0 4-1 16,-1-2 1-16,4 1 0 0,-4 2 1 15,1-1-1-15,1-1 1 0,0 3-1 16,1-3 1-16,0 2-1 0,1-4-1 15,-2 3 1-15,1-1-1 0,0-1 0 0,-1 0 0 16,2 3 0-16,0-4 0 0,-1 2 0 16,2-1 0-16,0 3 0 0,1-1 1 15,-2-1 0-15,0-1-1 0,0 4 0 16,1-2 0-16,-4 1 1 0,1-2-1 16,0 0-1-16,1 2 0 0,-1-3 1 15,1-1-1-15,0 0 1 0,-1-1 0 0,1 2-1 16,1-2 1-16,0 0-1 0,2 1 1 15,0-1-1-15,3 2 0 0,0-2 1 16,0 0-1-16,0 2 0 0,0-1 0 16,-1-1 1-16,-2 1-1 0,0-2 0 15,1 0 0-15,-4 1 1 0,-1-3-1 16,-2 2 0-16,0-1 0 0,-1 0 1 16,2 1-1-16,-1-1 0 0,1-2 1 15,2 3-1-15,2-2 0 0,-2 1 1 0,2 1-1 16,-2 0 0-16,1-1 0 0,-1 1 0 15,-2 2 0-15,0 1 0 0,-1-2 0 16,0 0 0-16,-2 1 0 0,0-1 0 16,-1 1 0-16,-1-1 0 0,-3 0 0 15,0 1 0-15,-1 0 0 0,1 0 0 16,-1 0 0-16,0 1 0 0,2-2 0 16,3 2 0-16,1-2 0 0,1 2 0 15,0-2 0-15,0 0 1 0,1 0-1 0,0 1 0 16,-2 0 0-16,0 1 0 0,-1 0 0 15,-2 0 0-15,2 1 0 0,0-1 0 16,0 0 0-16,-1-2 0 0,2 2 0 16,1-2 0-16,-1 1 1 0,0-1-1 15,1-1 0-15,-1 3 0 0,1-2 0 16,-1 1 0-16,0-1 1 0,2-1-1 0,-1 2 0 16,0-1 0-16,1-1 0 0,0 0 0 15,0 0 0-15,1-1 0 0,0 0 0 16,0-2 1-16,1 1-1 0,1-1 0 15,-2-2 1-15,1 1-1 0,-2 0 0 16,-1 1 0-16,-1-1-1 0,1 2 1 16,-2 0 0-16,1 0 0 0,-1 1 0 15,0-2 0-15,2 0 0 0,0 2 0 16,2-2 0-16,0 1 1 0,0 0-1 0,1 0 1 16,-1 0-1-16,1 0 1 0,-1 1-1 15,0-2 1-15,-1-1-1 0,1 1 1 16,-1-1-1-16,1-1 0 0,-2 4 0 15,2-3 0-15,0 1 0 0,-1-2 0 16,1 3 1-16,2-3-1 0,1 2 0 16,1 0 0-16,-1-1 1 0,-2 1-1 0,2 4 1 15,-1-2 0-15,-3 1 0 16,-1 1 1-16,0-1 1 0,0 1-1 0,-1 0 1 16,-1-2-1-16,1 2 0 0,1 0-1 15,0-3-1-15,0 2 1 0,1 0-1 16,1-1 1-16,0 1-1 0,3-1 0 15,0 1 0-15,2-1 1 0,2 0-1 16,-1 2 0-16,2 0 0 0,1 0 0 16,-2 1 0-16,0 2 0 0,0-2 0 15,-1 3-1-15,0-2 1 0,-3 2 0 0,3 1 0 16,-1-1 0-16,0-1 0 16,2 1 0-16,1-2 0 0,0 5 0 0,2-2 0 15,0 1 1-15,2 0-1 0,-1 1 0 16,1-2 0-16,0 3 0 0,-1-4 0 15,1 2 0-15,-2-2-1 0,0 1 1 16,0 0 0-16,-1 3 0 0,3-2 0 16,-2 1 0-16,1 1 0 0,0-1 0 15,1 0 0-15,2 0 1 0,-1-2-1 0,-1-1 0 16,1-2 1-16,1 2-1 0,-2-2 1 16,0 0-1-16,1-2 0 0,1 1 1 15,-1 1-1-15,-2 1 0 0,2-2 0 16,-1-1 0-16,0 1 0 0,0 0 0 15,-1 1 0-15,-2-4 0 0,1 2 0 16,-1-2-1-16,-1 1-1 0,1-3 1 16,2 2-1-16,0-1 0 0,1 1 0 15,0-1 1-15,4 2 0 0,-1 0 1 0,0-1-1 16,1 0 1-16,-1 0 0 0,-1-2 0 16,1 1 0-16,-4 0 0 0,0 0 0 15,0 0 0-15,-1 0 0 0,0 1 1 16,-2 1-1-16,0 0 1 0,-1 0 0 15,-3 1-1-15,1 0 1 0,-3-2-1 16,-3 2 0-16,2 2 1 0,-1-2-1 0,0-2 1 16,0 1-1-16,0-2 0 0,-1 2 1 15,1-2-1-15,-1-3 0 0,0 2 0 16,-1 1 1-16,0-1-1 0,0 3 0 16,1-1 0-16,0 1 0 0,-1 1 0 15,0 0 0-15,1 1 0 0,0 0 0 16,1-1 0-16,0 0 0 0,1-1 0 15,0 0 0-15,2-1 1 0,-1-3-1 0,1 2 1 16,0 0-1-16,-2 1 0 0,1-2 1 16,0 1-1-16,-1 1 0 0,-1 1 1 15,2 0-1-15,0 1 0 0,0 0 0 16,-1-3 0-16,0 3 0 0,0 0 0 16,0 2 0-16,0-6 0 0,-2 3 0 15,1 0 0-15,0 1 0 0,1 0 0 16,0-2 0-16,0 0 0 0,-1 2 0 15,-1-1 0-15,1 1 0 0,-1-2-1 16,1 1 1-16,-2 2 0 0,1 2 0 0,2-3 0 16,-1 2 1-16,0 0-1 0,1 0 0 15,-1 0 0-15,1 0 0 0,-1-1 0 16,2 0 0-16,-2-2 0 0,2 1 0 16,1-1 0-16,-1 1 0 0,0-2 0 15,0 2 0-15,2 0 0 0,0 0 0 0,-1 2-1 16,0-2 1-16,1 2 0 0,1 0 0 15,-1-2 0-15,0 3 0 0,-2 2 0 16,1-3 0-16,1 1 0 0,-3-2 0 16,1 2 0-16,0 0 0 0,1-6 0 15,-1 2 0-15,1 1-1 0,-2 0 1 16,-1 0 0-16,1-2 0 0,0 3 0 16,0 0 0-16,-2-2-1 0,2 2 1 15,0-2 0-15,2 2 0 0,-3-1-1 0,2 0 1 16,0 0 0-16,1 3-1 0,-2-3 1 15,1 1 0-15,0 0 0 0,-1-1 0 16,2-2 0-16,-2 2 0 0,0-3 0 16,-2 1 0-16,0 2 0 0,1-2 0 15,-1 0 0-15,-1 2 1 0,0-4-1 16,1 3-1-16,0-1 1 0,-1 0 0 16,0-1 0-16,-2 2-1 0,0-3 0 0,0 3 0 15,-2-2 0-15,1 4 0 16,-2-3 0-16,1 2-1 0,0-1 1 0,-2 1 0 15,2 0 0-15,1 0-1 0,-2-2 2 16,1 0-1-16,1 2 0 0,-2 2 0 16,0-4 1-16,-1 2 0 0,1 2 0 15,-1-1 0-15,1 0 0 0,-1 2 0 16,2-2 0-16,0 1 1 0,1-1-1 16,0-1 1-16,1 0-1 0,-1 3 1 0,0-4 0 15,2-1-1-15,0 4 1 0,0-1-1 16,-1-1 0-16,1 0 1 0,1 0-1 15,-1 0 0-15,1-3 0 0,-1 1 0 16,0-1 0-16,0 3 0 0,-2-2 0 16,1 0 0-16,1-1 0 0,0 4 0 15,0-2 0-15,0 2 0 0,2-1 0 16,3 3 0-16,1-2 0 0,-1 0 1 16,-1 2-1-16,1-2 0 0,0 0 0 0,-1 0 0 15,-1-1 0-15,0-1 0 0,1 1 0 16,0-2 0-16,2 1 0 0,-2-1 1 15,-1 0-1-15,1-2 0 0,0 4 0 16,-2-2 0-16,-1 1 0 0,-2 2 0 16,-1 0 0-16,2-1 0 0,-1 2 0 15,-1 1 0-15,-2-1 0 0,0 0 0 0,-2-1 0 16,1 1 0-16,-1 1 0 16,-1-1-1-16,-2-1 1 0,1 2 0 0,-2-1 0 15,0-1-1-15,-2 2 1 0,-2-2-1 16,-1 1 1-16,0 1 0 0,-3-2 0 15,2 1 0-15,-1 0 0 0,0 0 0 16,-2-1 0-16,1 1 0 0,0-4 0 16,-1 2 1-16,0 1-1 0,-1-1 2 15,2-1 0-15,0 2 0 0,-2-2 1 16,0 1 0-16,2 1 1 0,-1-2 0 0,0 1 1 16,0 2 0-16,1-1 0 0,-2-3 1 15,2 1 0-15,-1 0 0 0,0 1-2 16,-1-1 0-16,0 0-1 0,-1-2 0 15,1 3-1-15,2 3 0 0,-4-5 0 16,2 2 1-16,-2 0-1 0,1-1 1 16,0 2 0-16,-1 1-1 0,0-4 0 0,0 2-1 15,-1-1 1-15,1 1 0 16,0 0-1-16,0 0 0 0,0 1-1 0,-1-1 0 16,0 0 0-16,2 4 0 0,-2-4-1 15,1-1 0-15,-1 1 0 0,1-1 1 16,0 2-1-16,1-1 0 0,-1-1-1 15,1 2 1-15,0 0 0 0,0 0 0 16,-1 1 0-16,1-2 1 0,0 2 0 0,0 0 0 16,1 1 1-16,0-1-1 0,-2-2-1 15,1 2 0-15,1-2-1 0,0-2-2 16,0 2-2-16,2-2-6 0,1-3-6 16,4 2-9-16,1-4-22 0,4 1-14 15,5-4 0-15,6-2-91 0,4 0-99 16,6-4-222-16</inkml:trace>
  <inkml:trace contextRef="#ctx0" brushRef="#br0" timeOffset="-49618.89">15145 5234 191 0,'0'-1'43'0,"0"-1"-3"0,-1 4-16 16,-1-2-21-16,-1 0-2 0,-3 0 2 15,1 0 5-15,-3 0 7 0,-2 0 8 16,0 0 3-16,1 0 2 0,-1 0-1 15,-2 0-2-15,-1 0-2 0,0 2-4 0,-1 0-5 16,-1 0-4-16,-3 2-2 0,-1 0-1 16,-4 0 0-16,-4 1 0 0,-1 0 1 15,-3 0-1-15,-3 2 0 16,-3-3-1-16,-1 2-1 0,-5 3-1 0,-1-3-1 0,-3 2-1 16,-5 0-2-16,-3-5-2 15,-2 1 1-15,-1-2 0 0,-2 1-1 0,2-3 0 16,0 0 0-16,0-1 2 0,3 1 0 15,3-4-1-15,-2 1 2 0,0-3 3 16,3 0 1-16,3-3 3 0,3 1 3 16,1 0 3-16,6-1 2 0,2 1 4 15,5 0 1-15,2 0 2 0,2-2 0 16,4-1 1-16,3-3 2 0,1-2 0 16,2-1-2-16,2-2-1 0,3-3-1 15,2-2-1-15,2 1-3 0,0-1-4 16,4 0-3-16,0-2-2 0,2 1-1 0,2-1-2 15,-2 1-1-15,5-4-3 0,-1 0 1 16,1 1 0-16,3-1-2 0,-1 1 2 16,2-2-2-16,0-1 1 0,2 5-1 15,2-1 0-15,1 2 1 0,2-3 0 16,4 2-1-16,0 2 1 0,2-1 0 16,3 0 0-16,0 0 0 0,2-1 0 0,1 3 0 15,-1 0-1-15,2 1 0 0,3-2 0 16,0 2 0-16,4-1-1 0,1 1 0 15,1-1 1-15,1 2-1 0,0-1 0 16,-2 3 1-16,0-3-1 0,-2 4 0 16,-1-2 0-16,3 1 0 0,-1-4 1 15,-1 2-1-15,1 1 0 0,0 2 0 16,0-2 0-16,1 6 0 0,-3 0 0 16,1 5 0-16,1-1-1 0,-1 0 1 0,-1 1 0 15,1 3-1-15,-1-3 1 0,-2 0-1 16,2 1 1-16,1 3-1 0,-2-1 0 15,-1 2 0-15,2 0 0 0,1 3 1 16,-1 3-1-16,-1 2 0 0,1 0 0 16,-1 3 1-16,-2 0-1 0,-2 1 0 15,-2 0 1-15,-1 2-1 0,-3-5 1 16,-1 5 0-16,0-1-1 0,1 0 1 0,1 2 0 16,0 2-1-16,2 1 1 0,2 1 0 15,1 4 0-15,0 2 0 0,2 2 0 16,-1-1 0-16,1 2 0 0,-3-1 0 15,-1 4 0-15,-1 2 0 0,-3-1 0 16,-5 2-1-16,-2 1 1 0,-6-1 0 16,-2 4 0-16,-6-2 0 0,-5-1 0 15,-3 0 1-15,-7 2-1 0,-1-1 1 0,-5 1 0 16,-3 0 0-16,-1 0 0 0,0 2-1 16,-1 0-1-16,-1 2 0 0,0 0 0 15,0 2 0-15,0-2-1 0,0-2 1 16,-1 0-1-16,2 0 1 0,2 0-1 15,1-1-1-15,1-1 1 0,2-1 0 16,4-2 0-16,0-2 0 0,3-4 0 16,0-1 1-16,1-4 0 0,1-3 0 15,1 0-1-15,-1 0-1 0,-1-2-3 0,0-4-2 16,0-1-5-16,2-3-5 0,-2 0-4 16,-1-2-4-16,-1-3-5 0,0-1-5 15,-1 2-7-15,1-1 69 0,-1 0-147 16,2-4-89-16,1-6-245 0</inkml:trace>
  <inkml:trace contextRef="#ctx0" brushRef="#br0" timeOffset="-22483.45">19035 5448 351 0,'5'8'82'0,"5"-7"-4"0,-1 1-31 15,0-2-58-15,-3-1-17 0,-2 0-3 16,0 1 0-16,0 2 6 0,-3 2 11 16,-2 1 14-16,0 1 14 0,-1 1 8 0,-3 3 5 15,0-1 3-15,0 2-3 0,-1-1-7 16,1 2-6-16,0 1-4 0,2-3-2 16,1-3 0-16,2 2 1 0,1-4 3 15,0 0 3-15,-1-3 2 0,-4 0 1 16,-6 1-1-16,-8-1-2 0,-5-1-4 15,-2 1-2-15,-7-1-4 0,-7-3-3 16,-3 0-4-16,3-2-2 0,5-3 0 0,2 0-1 16,-1-6-1-16,-1 0 1 0,3-1 0 15,0-3 3-15,-3-2 2 0,-1 0 2 16,-7-2 2-16,3 4 1 0,0-5 0 16,4 1 1-16,2-3-1 0,4 1 0 15,-1-1-2-15,6 0-2 0,2-1-1 16,2 1 0-16,4-3 0 0,2 1 0 15,3-2 2-15,2 0 1 0,0-2 0 16,4-4 0-16,0 4 0 0,4-1-1 0,2-2 0 16,3-2-2-16,1-3 1 0,5-2 1 15,1 1 2-15,0-4 0 0,2-3-1 16,5 0 1-16,-3 2-1 0,5 3-1 16,-2-2-2-16,1 0 0 0,2 0 0 15,3 3 0-15,0 4 1 0,2-4 0 16,4 4 0-16,4 1 3 0,4 2 0 15,-1 5 0-15,-2-1 0 0,-1 1-2 16,1 0 1-16,7 1-1 0,0 4-2 0,5 1-1 16,10 2-1-16,0 3 1 0,7 0 0 15,2 10 0-15,-11-1 1 0,-1 0-1 16,-1 3 1-16,0 0 1 0,4 3-1 16,0 5 1-16,1 2-1 0,4 3 0 15,4 3-1-15,-4 3 0 0,-5 3 0 16,-1 3 0-16,-3 3-1 0,1 3 1 0,3 4 1 15,-2 3 0-15,1 4 0 16,-2 6 1-16,1 2-1 0,-4 1 0 0,-4 0-1 16,-8 2 0-16,-6 2 0 0,-6 1-1 15,-6-1 0-15,-7 4-1 0,-5-1-1 16,-7 6 0-16,-3-4 0 0,-3 0 1 16,-6-2-1-16,-5-2 1 0,-4-1-1 15,-3-2-1-15,-6-2-2 0,-6-9-3 16,-11-2-6-16,-6-4-9 0,-9-5-82 15,-7-8-81-15,-14-5-205 0</inkml:trace>
  <inkml:trace contextRef="#ctx0" brushRef="#br0" timeOffset="-19086.82">870 8594 276 0,'-19'4'70'15,"2"2"5"-15,1-5-40 0,3-2-12 16,6 2-4-16,1 0-1 0,2-1-4 16,0 2-5-16,2-2-4 0,0 0 0 0,1 1-1 15,1-1 1-15,0 0-1 0,-1 1-1 16,2-1 0-16,-1 0-1 0,2 2 0 16,-1 1 0-16,3-1 0 0,0-1 0 15,2 1 2-15,2 0 1 0,3 0 2 16,4 1 1-16,3-4 1 0,1 1 1 15,3 0 0-15,5-2 1 0,4 1-2 0,3 1-1 16,4 0 0-16,4 0-2 0,5 1-1 16,4-1-1-16,6 3-1 0,2 1-1 15,3-1-1-15,2 3-1 0,5-1 0 16,6 2 0-16,3-1 0 0,0 0 1 16,6 0 0-16,3 0 0 0,3-3 0 15,6 2-1-15,1-1 2 0,3-1 0 16,-2-1 1-16,5 1 1 0,4-2 3 0,1 1 1 15,-1 0 2-15,-1-1-1 0,2-1 0 16,4-1-2-16,-3 1-2 0,-1 1-2 16,-3 0-1-16,2 0 0 0,1 1-1 15,-5 2-1-15,-3 1 1 0,0-2 1 16,-2 1-1-16,-1-2 0 0,-5 4 0 16,-5 0 1-16,-3 0-1 0,-6 0 1 15,-5 2 0-15,-5 1 0 0,-4 1 0 16,-6-3 0-16,-2 0 0 0,-5 0 0 0,-3 1 0 15,-3-1-2-15,-4-2 0 0,-6 0-1 16,-4-3 0-16,-5 1-1 0,-6-4 1 16,-4 0 0-16,-5-1-1 0,-3 2 2 15,-4-3 1-15,-3 2-1 0,-2 1 2 16,-7-2-1-16,-4 1-3 0,-6 0-2 0,-8-2-1 16,-8 0-2-16,-6 0-1 15,-8 0-1-15,-7 0 1 0,-2-1 2 16,-4 0 3-16,-5-3 0 0,-4 3 1 0,-5 1 1 15,-5-3 0-15,-3 5 1 0,-5 0-1 16,-6 2 1-16,-3 2 1 0,-5 2-1 16,-1-2 0-16,-2 3 0 0,-4-2 0 15,0 0 1-15,-1 0-2 0,-1-1 1 16,2-1 1-16,-1 0-2 0,1-1 1 16,4 0-1-16,0-1-1 0,4 4 1 15,0-3 0-15,0-2-1 0,2 1 2 0,3 1 0 16,2 1 3-16,1 1-1 0,2-3 2 15,3 3-1-15,4-1 1 0,7 0-1 16,2 0-1-16,4 0 0 0,4 2 0 16,2-3-1-16,4 0-1 0,9 1 1 15,1-1 0-15,4-1-1 0,6 0 1 16,5-2-1-16,6 2 1 0,7-1 0 0,2-3-1 16,4 2-1-16,8-1-2 0,1 1-3 15,6 1 0-15,4-5-1 0,7 2 0 16,9-1 1-16,5 1 1 0,6-2 2 15,12-2 3-15,7 1 0 0,8 3 2 16,5 1 1-16,7 2 1 0,11 1 2 16,9 0 1-16,9 3 2 0,9-1 1 15,12-1 0-15,9 3 2 0,4 1 0 16,8 1-2-16,6 5 1 0,3-2-3 0,2 2-1 16,2 6 0-16,0-3-3 0,3 2-7 15,-4 1-9-15,-4 2-14 0,-2 5-25 16,-3 4-68-16,-12-3-89 0,-9-4-203 15</inkml:trace>
  <inkml:trace contextRef="#ctx0" brushRef="#br0" timeOffset="-17202.49">26267 5350 229 0,'7'17'47'0,"2"2"-1"15,0-3-46-15,1 5-7 0,1-2 1 16,1-4-3-16,1-3 1 0,1 0 2 16,1-4 6-16,1 0 10 0,0-4 9 15,1-1 5-15,-2 0 6 0,2 2 3 0,3-2 2 16,0 0-3-16,1-1-6 0,1 1-4 16,4 2-4-16,1 1-3 0,3-3-2 15,-1 0-4-15,4-2-1 0,2 2-2 16,4-8-1-16,-1-1-1 0,5-3-1 15,2-2 1-15,4 0 2 0,5-1 2 0,1-1 2 16,3 2 2-16,3-1 1 0,7 0-1 16,7 2 1-16,4 0-3 0,5 2 0 15,5 4-2-15,8 2-1 0,7 1-2 16,5 4 1-16,1 7-1 0,1-1-2 16,6 2 0-16,6-2-2 0,-4 6 0 15,-3 1-1-15,-4-1 0 0,2-4-2 16,-2 5-2-16,-9 0-3 0,-10-4-8 15,-5-2-8-15,-4-4-17 0,-12-4-64 16,-7-3-77-16,-14-10-178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02:47.6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5842 7489 251 0,'-1'-1'73'0,"2"-1"4"16,-1 1-23-16,-1-1-17 0,1 1-5 15,-2 0-3-15,1-2-5 0,0 1-4 16,-1 1-2-16,1-1 0 0,-1 1 0 15,-1 0-2-15,0 0-1 0,1 0-1 16,0 2 1-16,2-1 0 0,-1 0 0 16,1 1-1-16,1-1 2 0,1 0 3 0,3 0 3 15,1-2 2-15,2-2 0 0,3 1 0 16,1-2 0-16,1 0 0 0,1-1-5 16,1 0-3-16,1 2-5 0,0 0-2 15,0 1-3-15,-2 0-2 0,1 1-2 16,-3-2-2-16,-1 3 0 0,-1 1-1 15,-2 2 0-15,-4 1-1 0,-1 2 1 0,-2 2 1 16,-1 1-1-16,-3 2 1 16,-1 0 0-16,-4 2 0 0,-1 3-2 0,-3-2 0 15,0 0-2-15,-1 1 1 0,0 0-1 16,1 1 1-16,0-5-1 0,3 0 2 16,1 0 1-16,2 0-1 0,3-1 0 15,0-2 0-15,2 0 0 0,1 0-1 16,2-2-1-16,2 1 1 0,1-1 0 15,1-1 1-15,4 1 1 0,1-1 2 16,4-2 3-16,2 1 0 0,3-2 1 0,3-2 1 16,5 1-1-16,2-1 0 0,1-3-1 15,3 3-2-15,0-1 0 0,1 0-4 16,1 0-6-16,-2-2-22 0,-1 2-14 16,-1 0-12-16,-4 0-85 0,-2 2-99 15,-6-1-221-15</inkml:trace>
  <inkml:trace contextRef="#ctx0" brushRef="#br0" timeOffset="995.76">5620 8470 256 0,'-2'1'78'0,"1"-1"4"0,0 0-13 0,1-1-33 16,-1 2-7-16,1-1-4 15,-1 0-4-15,0 0-3 0,0 0 0 0,1 0 2 16,1 1 0-16,-1-2 1 0,0 2-2 16,1-2-1-16,1 1-2 0,1-1-3 15,2 1-3-15,1-2 0 0,2 1-1 16,3-3 0-16,1 4 0 0,0-1 0 16,0 0-2-16,1 2 0 0,0 0-1 0,-1 0-1 15,-1 3-1-15,-1-2-1 16,0 2-1-16,-2 3 0 0,-3-2 1 0,-2 1-1 15,0 2 2-15,-4-1 0 0,-3 3 1 16,-1-1 0-16,-3 1 0 0,-2 1-1 16,-1 2 1-16,-1-1-2 0,-2 2-1 15,0-2 0-15,-2 1-1 0,2-1 0 16,0-1-1-16,0-1 1 0,-1 0-1 16,3-1 1-16,1 1-1 0,3-1 0 0,-1 0 0 15,2 1 0-15,2-1-1 0,0 0 0 16,2-1 0-16,2 0 0 0,0-1 0 15,1 0 1-15,2-1 1 0,3 0 2 16,0 1 3-16,3-3 4 0,4 1 4 16,4-1 2-16,2-2 2 0,7 0 2 0,2 1 0 15,7-3-3-15,4 1-4 0,2-2-3 16,2 1-7-16,2-3-9 0,-2 3-10 16,0-5-27-16,-3 0-14 0,-1-3-94 15,-1-3-110-15,-3-6-250 0</inkml:trace>
  <inkml:trace contextRef="#ctx0" brushRef="#br0" timeOffset="134635.6">1069 7560 352 0,'-3'9'71'0,"3"-5"0"0,2-7-66 0,6-1-12 16,2-2-5-16,3-3 0 0,4-1-4 15,3-1 1-15,-1 0 2 0,2 1 4 16,-1 1 5-16,-2 4 9 0,-2 1 7 16,-4 0 7-16,-1 3 2 0,2-1 2 15,-4 2 0-15,0 0-1 0,-1 0-3 16,2 2-1-16,2 1-1 0,4 3-1 15,4-1 1-15,3 3 1 0,5 1 0 16,7 0 2-16,8-3-1 0,7-1 1 0,12-2-2 16,9-2-6-16,11-1 1 0,9-3-3 15,9-2-2-15,12 0-3 0,5 0-5 16,2-3-6-16,3 1-5 0,4-1-12 16,-2 4-6-16,0 0-15 0,-7 0 19 15,-3 1-85-15,-2 1-72 0,-6-1-172 16</inkml:trace>
  <inkml:trace contextRef="#ctx0" brushRef="#br0" timeOffset="135089.96">6882 7570 427 0,'-3'-3'88'0,"-1"1"-4"0,-2 0-75 16,-2 0-37-16,-1 4-64 0,-2 0-69 16,-2 2-166-16</inkml:trace>
  <inkml:trace contextRef="#ctx0" brushRef="#br0" timeOffset="135339.4">6710 7538 333 0,'-1'0'83'0,"0"-1"0"0,2-1-34 0,2 4-33 16,3-1-11-16,6 0-4 0,7 2-3 0,6-1-3 16,9 1 0-16,9 0 1 0,9-2 0 15,7-2 1-15,7-3 2 0,9 1 3 16,6-1 4-16,7 2 2 0,6-6 3 15,2 1 4-15,8 3 0 0,5 5-1 16,-1 0-1-16,3 1-3 0,-1 0-3 16,1 9-5-16,0 6-9 0,-11-2-12 15,-8 4-34-15,-7 2-41 0,-14-2-68 0,-12-1-152 16</inkml:trace>
  <inkml:trace contextRef="#ctx0" brushRef="#br0" timeOffset="136098.74">1308 8486 264 0,'54'-5'74'0,"8"2"5"16,9 0-31-16,9 3-13 0,10 2-7 0,7 0-5 15,7 0-5-15,9 6-8 0,4 1-4 16,3 3-2-16,-5 3-1 0,2 0-1 16,-5 4-1-16,-1 2 0 0,-7 0-1 15,-7 1-1-15,-8-2-3 0,-3 1-5 16,-5-1-7-16,-7-5-15 0,-6-5-54 16,-4-7-65-16,-4-7-150 0</inkml:trace>
  <inkml:trace contextRef="#ctx0" brushRef="#br0" timeOffset="136379.92">6934 8730 378 0,'3'3'86'0,"-3"-4"-2"15,0-2-49-15,-1 3-45 0,0 1-28 16,-2 2-49-16,-1 0-63 0,-2 3-148 0</inkml:trace>
  <inkml:trace contextRef="#ctx0" brushRef="#br0" timeOffset="136568.96">6781 8791 244 0,'-7'-4'74'0,"-1"-3"5"15,0 2-8 1,-2-3-35-16,0-1-13 0,0 3-6 0,0-5-7 0,-1 1-8 15,-1 3-7-15,0 1-6 0,-2 1-6 16,-3 3-7-16,-3-2-8 0,-6 4-13 16,-2-1-32-16,-4-2-46 0,-3 1-99 15</inkml:trace>
  <inkml:trace contextRef="#ctx0" brushRef="#br0" timeOffset="136698.42">6319 8686 234 0,'-8'0'56'0,"4"0"5"0,2 0-34 15,5 0-13-15,6 0-3 16,5 1 4-16,9 2 5 0,8 0-3 0,11 3-3 15,11 2 1-15,9 0 0 0,11-1-4 16,9 3-6-16,8-1-11 0,7 0-18 16,7 0-51-16,4-3-59 0,5-1-142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04:10.1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5795 3427 225 0,'-3'0'44'0,"2"1"-1"0,1-1-43 0,0 2-5 16,1 2 1-16,0-1 0 0,2 1 0 15,-2 1 2-15,2 0 6 0,-1 1 2 16,1-2 4-16,-1 0 0 0,0 3 0 15,-1-3 1-15,-1 4-1 0,0 1-2 16,0-3-1-16,0 2 0 0,0-1 1 16,1-3 3-16,1 1 1 0,1 0 4 0,2-2 1 15,0-1 2-15,1 0 0 16,1 0-2-16,1-1-1 0,1-2-3 0,1 1-3 16,0 0-3-16,-1-2-2 0,4 4-2 15,0-2-1-15,0 0-1 0,2 2-1 16,0-2 1-16,2 2-1 0,2-1 0 15,-1-2 1-15,2 3-1 0,2-2 0 16,0-2 1-16,1 1-1 0,1-1 1 16,0 1 0-16,2-1 1 0,2-1-1 15,0 2 1-15,4-1 0 0,1 2 0 0,2 1 0 16,2-1 0-16,1 1 0 16,2 1 0-16,3-1 2 0,-3 0 0 0,3-1 0 15,-2 0 1-15,2 3 0 0,0-3 0 16,3 2-1-16,-1-2-1 0,1 3 0 15,0 3-1-15,2-3-1 0,1 0 1 16,1 0-2-16,-3 0 1 0,3 0 0 16,-1 0-1-16,3-1 1 0,2 4 2 15,0-2 0-15,3 3 2 0,0 1 0 0,1-4 1 16,-1 0 1-16,1 1 0 0,3-4-1 16,-1 1 0-16,0-1 0 0,3 0-2 15,0-1 0-15,4-1-1 0,-2-2-1 16,0-1 0-16,2 0-1 0,0 0-1 15,2 3 1-15,0-3 0 0,1 1-1 16,1 1 2-16,2 1 1 0,1 0 1 0,3 0 1 16,1 1 1-16,3-2 0 0,-1 4 1 15,5 0 1-15,1 4-1 16,0 0 1-16,1 0 2 0,3-2 2 0,-3 2 1 16,2 2-1-16,-1 1-1 0,-2-1-1 15,-5 2-3-15,-3 1-2 0,-4 1-4 16,-7 1-7-16,-5-1-9 0,-7-2-12 15,-8 0-91-15,-9-5-95 0,-11-5-236 16</inkml:trace>
  <inkml:trace contextRef="#ctx0" brushRef="#br0" timeOffset="2345.16">697 3509 260 0,'-7'-3'60'0,"7"3"-1"0,0 0-48 15,0 2-3-15,0 1 0 0,0 2-4 16,0 1-4-16,0 2-3 0,0 2 2 0,0-1 2 16,5 3 0-16,1-1 0 0,2 2 0 15,2-2 0-15,1 0 2 0,1 0 2 16,1-2 4-16,-2 0 3 0,1-2 3 15,2-1 3-15,5 0 1 0,2-2 1 16,6 2 0-16,4-1-5 0,7-2-1 16,8 1-4-16,5-2-1 0,8-2-2 15,8 0-2-15,7-2-2 0,6 1 0 16,1 0-2-16,4-3 0 0,6-2-1 16,2-1-3-16,-1 2-3 0,2-3-5 0,-1-4-10 15,1 1-17-15,-1 1-48 0,-7 4-61 16,-7-5-141-16</inkml:trace>
  <inkml:trace contextRef="#ctx0" brushRef="#br0" timeOffset="19311.16">5262 8892 289 0,'-5'-2'75'16,"1"0"2"-16,2 1-27 0,1 0-31 16,0-2-13-16,2 1-6 0,1-1-7 15,3-2-6-15,1-1-5 0,1-3 0 0,0-2 3 16,2 1 6-16,-1-3 11 0,-2 3 11 16,0-2 8-16,-3 1 7 0,-1 1 5 15,-3 4 5-15,-1-2-1 0,-2 5-4 16,-2-3-7-16,-1 1-6 0,-2 2-4 15,-2 2-6-15,-1 1-4 0,-2 4-3 16,-2-2-1-16,1 0-1 0,-2 5 0 16,0-1 0-16,-2 1 0 0,2-2 0 15,-3 1 0-15,0 0 0 0,-2 3 0 16,-1-2 1-16,-1-3 0 0,-1 4 1 0,-1 0-1 16,-3 1 1-16,1-1 0 0,-3 0 0 15,0 0-1-15,0 3 1 0,-1-3 0 16,2 1 0-16,1-2 1 0,-1 2 0 15,2-1-1-15,0-1 0 0,1 1 1 16,2-1-2-16,-3 0 0 0,3 0 0 16,0 1-1-16,1-1 0 0,0 2 0 0,2 0 0 15,2 1-1-15,1 0 0 0,3-1-1 16,2 3 1-16,1 2-1 0,1 0 0 16,2 1 0-16,-1 3 0 0,2 0 0 15,-1 4 1-15,1 2-1 0,1 0 0 16,-1 2 0-16,1 2 1 0,1 2-1 15,-1 3 1-15,3-1 0 0,0 2 0 0,0 5 0 16,-1-1 0-16,2 3 0 16,-1 2 0-16,1 5 1 0,0-2-1 0,0 1 0 15,1 0 1-15,0 1-1 0,-1-2 1 16,1-4 0-16,0-2 0 0,1 1 1 16,1-1-1-16,1-1 1 0,1-3 0 15,2 1-1-15,1 2 1 0,2 0-1 16,-1-3 0-16,1 0 0 0,0 0-1 15,0 1 0-15,-1 0 1 0,2-4-1 16,-1-2 0-16,2 2 0 0,1-1 0 0,0 0 0 16,-1-5-1-16,2 0 0 0,1-1 0 15,1-1 0-15,0-4 0 0,4-1 1 16,-1-2-1-16,4 0 1 0,1-3 0 16,1 0 0-16,1 1 1 0,0-2 0 15,2-1 0-15,0 0-1 0,0 1 1 16,2 1 1-16,-1 0-1 0,0-1-1 15,1 2 1-15,2 0-1 0,1-1 0 0,1 0-1 16,2-3 1-16,2-3 0 0,3 1 0 16,1-3 0-16,0-2 1 0,2-2 1 15,0-2 1-15,1 0 1 0,0-1 1 16,0 1 0-16,1 0 0 0,2-1 0 16,-1 2 0-16,2 2 0 0,1 2-1 15,3 2-1-15,-2-2 0 0,2 1-2 16,-1-1 1-16,-1 3-2 0,1-2 0 0,3-1 0 15,-2 1-1-15,2 1 1 16,-1-2-1-16,0 5 1 0,3 1-1 0,-4-1 1 16,1 0 0-16,-1-1 0 0,1 0 1 15,2 0-2-15,1-3 0 0,2-2 0 16,1 0 0-16,1 1-1 0,2-2 0 16,0-1-1-16,-1-1 1 0,1 0 0 0,0-1 0 15,1-1 1-15,0 0 0 0,0-1 0 16,1 4 0-16,-2 0 0 0,0 0 1 15,-1 3 0-15,1-2 0 0,-1 4 0 16,0 0-1-16,2-2 0 0,-1 0-1 16,1 1-2-16,-1 0 0 0,-1-1-1 15,0-1-1-15,3-2 0 0,-1-3 0 16,3-2 1-16,0-1 1 0,3-3 1 16,-1-1 1-16,3-3 0 0,0 0 1 15,1 1 0-15,0 0 1 0,1 1 0 0,-1 0 0 16,-1 1 1-16,0 1-1 0,-2 0 1 15,0 1-1-15,-1 1 1 0,1 2 0 16,-1 0-1-16,-1 0 1 0,2 1-1 16,0-1 1-16,-2-2-1 0,0 1-1 15,1-4 0-15,1 0-1 0,-1-1 0 16,-1-1 1-16,1 1-1 0,0-3 1 16,1-1 1-16,-2 1 0 0,2 0 0 15,1-1 1-15,0 0 0 0,0 0 0 0,-2 1 1 16,1 3 1-16,-1 2 1 0,-2 1 0 15,0 4 0-15,-1 3 0 0,-2 1 0 16,1 4-2-16,-2-2-1 0,-3 2-2 16,1 0-2-16,-3-2-1 0,1-1-2 15,1 2 0-15,-2-3-1 0,1-1 0 16,-2-2 2-16,1-2 0 0,-1-3 2 0,0 0 2 16,0 0 0-16,-1 3 2 0,3-1 0 15,0 1 1-15,-1 3 0 0,-1 3 1 16,1-1-1-16,1 0 0 0,-2-1 0 15,3 2-2-15,0 0 0 0,2 4 0 16,5-3-2-16,-1 1 0 0,2-1 0 16,3 2 0-16,2-3 0 0,0-3 1 15,2-1 1-15,2 3 1 0,2 0 0 16,-1-3 0-16,0 0 1 0,1 0 0 16,2 0-1-16,0 1 1 0,-1-1-1 0,2 1 0 15,1 0 0-15,0 0-1 16,1 0 1-16,0 1-1 0,0-1 1 0,-1 2-1 15,0-2 0-15,-3-1 0 0,2 1 0 16,-1 0 0-16,1 0 0 0,-4 0 0 16,3-1 0-16,-2-1-1 0,1 1-1 15,-1-2-1-15,1 0 0 0,-3-2-1 0,1 0 0 16,0-4 0-16,-1 0 1 0,-3-1 0 16,0 1 2-16,-2 2 0 0,-2-1 1 15,-2 1 1-15,-1 2 0 0,-4 3 1 16,0 0 0-16,-2 1-1 0,-3 1 1 15,-4 2-2-15,0 2-1 0,-1 0-1 16,-2 1-2-16,-1 0-2 0,-1 3-2 16,-1-1 0-16,-2-1 0 0,1 0 1 15,0-3 1-15,-3-2 2 0,1 2 1 16,-1-5 2-16,1 1 1 0,-2 1 0 0,2-3 1 16,-3 2 1-16,3-2 0 0,-2 4 0 15,-1 1-1-15,2 0 0 0,0 3 0 16,1 0-1-16,0 1-1 0,-2 0 0 15,2 0-1-15,-2 1 0 0,-1-1-1 0,0 0 1 16,-4-2-2-16,-1 4 2 16,-3-2-1-16,-1 0 2 0,-4 1-1 0,-4-2 2 15,-2-1 0-15,-2 0 0 0,-3-2 1 16,-1 0-1-16,-2-1 0 0,0-2 1 16,-1-1-1-16,1-1 1 0,-1-3 1 15,1 2-1-15,0-3 1 0,1-3 1 16,0 0 1-16,1-1 2 0,-1 0 0 15,1-1 2-15,-1-2 0 0,-1 0 0 16,-1 0 0-16,-1-1-3 0,-2-3-2 16,0-1-3-16,-2-1-2 0,0 0-5 15,-1-3-1-15,1-2-2 0,-2-3 1 0,1-4-1 16,1 0 1-16,-1-8 3 0,3-2 2 16,-1-4 4-16,1-1 4 0,0-3 2 15,1 0 2-15,1 1 2 0,-3 3 0 16,0 1-1-16,-2 1 0 0,-3 0-4 15,0 0-2-15,-2-1-3 0,-1 0-3 16,-1-2-3-16,-3-1-3 0,2-1 0 16,0 2-1-16,-2 2 1 0,2-1 1 0,0 0 4 15,3-2 4-15,0 2 3 0,0-1 6 16,1 0 3-16,0-1 0 0,0 0 2 16,1 1-1-16,-1 0-2 0,0 4-3 15,0 0-3-15,1 0-2 0,-2 1-2 16,1 1-1-16,-2-1-1 0,0 4 0 0,-1 1 0 15,-1 2 1-15,0-1 0 16,-2 1 0-16,0 2-1 0,-1 3 0 0,2-2-1 16,-1-2-1-16,2 1 0 0,1 2 1 15,-1-2-1-15,3 1 2 0,0 0 3 16,-1 0 2-16,1 1 1 0,0 4 2 16,0 2-1-16,0 3 0 0,-2 4-1 15,1 1-4-15,-1 6-5 0,-3 0-3 16,-1 0-2-16,-4 3-2 0,-2 0 0 15,-3 0 1-15,-1 2 1 0,-3-1 3 0,-1 3 3 16,-2-1 1-16,-1 1 2 0,-4-4 1 16,-3 1-1-16,-2 0 1 0,-4 2 0 15,-6-3 0-15,-2 3 0 0,-5 2 0 16,-4 3-1-16,-4 1 0 0,-7-1 0 16,0 1 0-16,-5 3 0 0,-4 0-1 15,-2 1 1-15,-2 1-2 0,-4 4 0 16,-2 1-3-16,-4-1 0 0,-2 0-1 0,-2 1 0 15,-1 0 1-15,-2-2 0 0,1-4 1 16,-1-1 1-16,2 0 2 0,1 2 0 16,0-1 0-16,-1-3 1 0,-2 0 0 15,1 0 0-15,2 2 0 0,-2 2 0 16,1 0 1-16,0-3-1 0,-2 1 0 16,3 1 0-16,0 2-1 0,-2 0 1 15,2-5-2-15,-2-2-1 0,4 0 1 16,2-1-1-16,0-3 1 0,1-1 0 0,3-2 2 15,-1 1 2-15,4 0 3 0,-1 1 2 16,0 1 1-16,0 3 1 0,-1 0 0 16,-3-3-1-16,1 7-2 0,-4 0-2 15,-3 4-1-15,-1 0-3 0,-2 0-1 16,0 0-1-16,0 5-1 0,-2-3 0 16,1 0 0-16,-1-6 0 0,-1-3 0 15,1 0 2-15,-1 0 0 0,0-2 1 0,2-1 1 16,1-5 0-16,2 3-1 0,2 1 1 15,1-1 0-15,1 1-1 0,0-1 1 16,1-1-1-16,0 2 0 0,0 2 0 16,-1 2 0-16,1 0 0 0,0 0 0 15,-1 3 0-15,2 2 1 0,-2 2-1 16,-2 1 0-16,1 0 0 0,-3-3 0 16,1 2 0-16,-1 0 0 0,0-1 0 15,1-3 0-15,1-1 0 0,1-6 1 0,2 2 1 16,2 2 0-16,-2-2 1 0,3-3 0 15,-2-2 1-15,2 3-1 0,-1 2 1 16,1-2-1-16,-1-3-1 0,2 1 0 16,1 0 0-16,0 0 0 0,0-1-1 15,3 0-1-15,0 1 1 0,2 0-1 16,0-2 1-16,0 1-1 0,1-1 0 16,2 2 0-16,1-1 1 0,3 0 0 0,0-1 2 15,1 2-1-15,2 0 1 0,1 1 1 16,1 0 0-16,2-2-1 0,1 4 0 15,2-1-1-15,1 1-1 0,1 2 1 16,1 0-2-16,-1 2 1 0,1-1-1 16,1 0 0-16,0 0 0 0,2 2 0 15,0 2-1-15,0 0 1 0,2 3 0 16,0-1 0-16,-3 2 0 0,1 1 0 16,0 0 0-16,1 0 0 0,0 1-1 0,-3 0 1 15,1-2-1-15,1 4 1 0,-2-1-2 16,1-3 0-16,-1 1-2 0,2 0-1 15,4 1-1-15,3 1-2 0,2-2-1 16,2-1 0-16,4 1-1 0,4-4 0 16,1 1 0-16,5-3 0 0,0 1-3 15,5-1-3-15,2 1-10 0,3 2 29 16,0 0-101-16,2 0-77 0,-1 3-195 0</inkml:trace>
  <inkml:trace contextRef="#ctx0" brushRef="#br0" timeOffset="30031.05">6930 3463 295 0,'-15'-2'61'16,"2"-2"-2"-16,0-2-59 0,-1 0-13 15,1-2-4-15,-2 3 0 0,-1-1 1 16,-3 2 2-16,0-1 4 0,-1 4 7 16,0-2 7-16,-1 2 4 0,1-2 3 15,-2 2 1-15,-1 2 0 0,1 2 2 16,-1-3 4-16,-1 3 1 0,-2-1 2 15,1 0 2-15,0-1 0 0,-1-1-2 16,2 0-2-16,1 2-4 0,1 0-2 16,2 1-3-16,-1-1-3 0,5 0-2 0,-1 1-2 15,2-1 0-15,2 3-2 0,2-1 0 16,1-2 0-16,3 1-1 0,2 1-2 16,2 1 1-16,0-2-1 0,2-1 0 15,2 3 1-15,5-1 1 0,2 3 1 16,5 0 4-16,3 2 1 0,6 2 2 15,5 0 1-15,6-1 1 0,6 3-1 16,6-3 0-16,3-1 0 0,9-2 0 0,9 2 0 16,7-1-1-16,7 2-1 0,5-3 0 15,7 0-1-15,9 0-2 0,4 2-1 16,2-1-1-16,0-4 0 0,5-2-1 16,1 1-1-16,1 3 1 0,-1-1 0 15,0-4 3-15,1-2 1 0,1 4 1 16,-3 0 2-16,-3-1 0 0,-3-2 0 15,-5 0 1-15,-5 4-3 0,-7 0-1 0,-7 0-2 16,-9 3-1-16,-6 0 1 0,-10 1-2 16,-9-1 0-16,-12-1 0 0,-8-1-2 15,-7-1-1-15,-9-3-1 0,-6-1 3 16,-8-3-1-16,-6-1 2 0,-4-3 0 16,-6-1 1-16,-6 0 1 0,-6-6 0 15,-9 1-1-15,-6 0 0 0,-6 3-1 16,-7-1 1-16,-5 6-1 0,-7-1 0 15,-9 6 0-15,-6 0-1 0,-8 5-2 16,-6 0-3-16,-8 5-3 0,-6-2-2 0,-8-3 0 16,-3 2-1-16,0 3 1 0,-1-2 1 15,3-3 4-15,0-2 3 0,7 0 1 16,4 3 1-16,4-1 1 0,4-2-1 16,5-2 0-16,9 2 1 0,6 1-1 15,6 2 0-15,8-2 1 0,7 0-1 16,10-1 0-16,8 1 0 0,9-2 0 0,9 2 0 15,7-5-5-15,8-1-2 0,9 2-1 16,9 0 1-16,10 0 0 0,6 0 0 16,8 2 1-16,10-2 3 0,7 2 5 15,12-2 2-15,5 1 0 0,9 3 2 16,6 1 1-16,6-1 1 0,10 1 0 16,6 0 0-16,5 4-1 0,3-2 0 15,8 1-1-15,4-3 0 0,4 1-2 0,0-1 2 16,5 2-1-16,-1-3 1 0,2 0-1 15,-5-3 0-15,-2 1-1 0,-2-2-1 16,-2 0-5-16,-9 0-11 0,-8-3 190 16,-6-3-289-16,-9-3-119 0,-16-5-369 15</inkml:trace>
  <inkml:trace contextRef="#ctx0" brushRef="#br0" timeOffset="34886.83">13741 11033 243 0,'1'1'61'16,"1"2"2"-16,-1-3-32 0,-1 1-10 0,1 1-7 15,-1 1-5-15,0 0-2 16,-1 0-2-16,0 0-1 0,-1 3-1 0,1-1 2 15,-1-2 1-15,-2 2 0 0,2-1 2 16,-1 1 1-16,0-2 1 0,-1-1 1 16,-1 0 2-16,-1 0-1 0,0 0 2 15,-2-1 0-15,-2-1-1 0,-1 0 0 16,-1 0-2-16,-3-1-3 0,-2-2-2 16,-1 2-2-16,-4-3-1 0,-1 1-1 15,-1-4-2-15,-3-1 0 0,2 1-1 0,0-4-1 16,0 1 1-16,2 0-1 0,0-2 1 15,2 0-1-15,0-1 2 0,4 0 1 16,0-2 1-16,3 3 1 0,1-1 2 16,3 1 2-16,0 2 4 0,3 2 0 15,0-2 2-15,1 2 0 0,2-3 1 16,2-1-1-16,0-1-2 0,1-2-1 16,1-1-1-16,0-1-1 0,-1-2-1 0,-1-2 1 15,0 0-1-15,-1 2 1 0,-3-2-1 16,1-1 0-16,-1 1-1 0,0-3 1 15,-1 1-1-15,1 1-1 0,1 1-1 16,3 0 2-16,0 1 1 0,0-1 2 16,2 2-1-16,1 2 2 0,-1-1 2 15,2 2 1-15,-1 1 0 0,1 3 0 16,1 1-1-16,-1 2-1 0,0 0-1 0,1 1-3 16,1-1-2-16,-1 0-2 0,1-2-1 15,1 2-1-15,-1 0-2 0,3-1 1 16,-2 0-1-16,2 2 0 0,1-2 0 15,1 2 0-15,0-1 0 0,1 1 0 16,3 1 1-16,0 0-1 0,2 2 1 16,1 2-1-16,0 0 1 0,3 0 0 15,-1 1 0-15,2 1 0 0,-2 1 1 16,0 1-1-16,1-4 1 0,-2 2 0 0,2-1 0 16,-1 2 0-16,-1 0 0 0,2-4-1 15,-2 4 1-15,0 0-1 0,-1 0 0 16,-1 0 0-16,-1 0 0 0,-2 3-1 15,-2 2 1-15,-1-3-1 0,0 3 0 16,0 1 1-16,-2 2-1 0,-1-1 1 16,1 0 0-16,0 3 1 0,1 0 0 15,0-1 0-15,-2 1-1 0,4 1 1 0,-1 1 0 16,0 1 0-16,0 2-1 0,0-1 0 16,0 2 0-16,0 1 0 15,-2 2 0-15,0 1 0 0,-2 1 1 0,1 1-1 16,1 2 0-16,-1 1 0 0,1 4 0 15,-1-1 0-15,0 0-1 0,-1 1 0 16,0 0 0-16,-3-3-1 0,0 1 0 16,-2-3 0-16,-3-1-2 0,-3 0 1 15,-1-2 0-15,-2-2 0 0,-3 1 0 0,-4-4 0 16,0 0-1-16,-4 0-2 0,1 0-2 16,-4 1-2-16,0-2-5 0,-3 0-3 15,1 2-5-15,2-3-3 0,1 1-2 16,5-3-2-16,-1-1 0 0,5-2 1 15,2-1-2-15,2-4-6 0,4-1 92 16,2-5-155-16,1-3-83 0,5-5-232 16</inkml:trace>
  <inkml:trace contextRef="#ctx0" brushRef="#br0" timeOffset="37907.17">6311 2456 207 0,'-7'-8'54'0,"0"-3"1"16,4 4-8-16,1 0-42 0,-1 1 0 15,-1-2 1-15,1 4-2 0,-1 1-3 16,-1-2-1-16,0 4 1 0,-1 1 0 15,2 1 2-15,-2 0 0 0,0-2 1 0,2-2-2 16,-1-2 0-16,3-1 1 0,3-7 2 16,2-1 1-16,6-4 1 0,3-2 2 15,7-4 4-15,4-3 1 0,3-5 1 16,7-2-1-16,4 1-2 0,5-1-1 16,5 0-2-16,3 2-4 0,6 0-2 15,8-2-2-15,4 2-3 0,3-2-1 16,4 2-1-16,3-1 0 0,3-1 0 15,5 0 0-15,0 3 1 0,3 0 1 0,1 2 2 16,0 0 0-16,4-1 0 0,2 5 0 16,1 1 0-16,3 3 1 0,0 2-1 15,3 1 0-15,4 0 0 0,-1 3 0 16,0 3 1-16,0 3-1 0,2 0 1 16,0 1 1-16,0 2 0 0,-1 6 1 15,1 1 0-15,3-2-1 0,1 4 0 16,-2 1-1-16,0 6 0 0,2-3 0 0,0-1-1 15,-3 4 0-15,1 4 0 0,-2-3 0 16,2 2 0-16,0-2 0 0,-3 5-1 16,0 2 2-16,0 2 0 0,0-1 0 15,-2 3 1-15,-3 9 1 0,-4 2 0 16,1-5 0-16,1 8 0 0,-3 2 0 16,-4 2-1-16,-3 3 1 0,-2-6-2 15,-2 2 0-15,1 5 1 0,-4 2-2 16,-3 4-1-16,-1-2 0 0,0 0-1 0,0 1 0 15,-4 4 0-15,1-1 0 0,-2-2 0 16,-1-4 2-16,-2 0 0 0,-2 1 2 16,-3 3 0-16,2 2-1 0,-4 3 2 15,-4 2 0-15,2 1-1 0,-3 1 1 16,-3 2-2-16,0 3 1 0,-4 0-1 16,-3-1-1-16,0-1 1 0,-2 1 0 0,1 4-1 15,1-4 1-15,-1-1-1 0,-2 1 1 16,1 2 1-16,-2-2 1 0,0 3 0 15,-3-5 2-15,-3 3 1 0,-1-3 0 16,-3 0 0-16,0-1-1 0,-1 0 0 16,-2 1-1-16,-2 3-2 0,3-1 0 15,-2 1-1-15,-3-3 0 0,0 0 0 16,-4 0-1-16,-2-2 0 0,-2 1 1 16,-5 0 1-16,0-1 0 0,0 3 1 0,-2-3 1 15,-1 1 0-15,-2 0 1 0,-2 0-2 16,-2-2 0-16,-2 0 0 0,0 1-1 15,-2 2 0-15,1 0-1 0,-2-1 0 16,0 0 0-16,1 3 0 0,1-1 0 16,-1 2-1-16,0 1 0 0,0-5 0 15,1-3 0-15,0 1 1 0,-1-1-1 16,1 2 0-16,-1-1 0 0,2 0 0 16,-3 2 1-16,-1 4-1 0,1-3 0 15,-1 4 1-15,0-7 0 0,-1 3-1 0,0 0 1 16,-1-2-1-16,4 2 0 0,-2 2 1 15,0-5-1-15,0 4 0 0,0-3 0 16,-3 5 0-16,2-3 1 0,-2 2-1 16,-2 1 0-16,0 3 0 0,0-1 0 15,-2 1 1-15,1-1-1 0,-2 2 0 16,-1 0 1-16,0-2 0 0,1-1-1 0,-1-3 1 16,-1 2-1-16,0-4 1 0,-1-1-1 15,0-1 1-15,-2-1-1 0,1-2 0 16,-2 0 1-16,1-1-1 0,-1 0 1 15,1-5-1-15,0 2 1 0,0-2-1 16,-1-1 0-16,-1-2-1 0,0-1 0 16,1-1 0-16,1 0 0 0,-1-4 0 15,-1 1 1-15,1-4-1 0,1 2 1 16,0-3 1-16,0-1-1 0,-2 0 1 0,2 1-1 16,1 1 0-16,0 0 1 0,0 0-1 15,1-1-1-15,0 0 1 0,1-2-2 16,2-2 1-16,0-4-2 0,-1 2 1 15,2-2 0-15,2-1 0 0,0-2 1 16,0-2 0-16,0-1 0 0,1-5 2 16,1 0-1-16,1-2 1 0,0-1-1 0,1-1 1 15,0 0-1-15,-1-2 0 0,2 3-1 16,0-2 1-16,-1 2 0 0,0-2-1 16,0 0-1-16,0 0 0 0,-1 3-1 15,-1-1 0-15,1-1 0 0,0 0 1 16,1 0 0-16,0 2 1 0,0 0 1 15,0-5-1-15,0 6 1 0,0 0-1 16,2 2 0-16,0-3 1 0,-2-1 0 0,2 3 0 16,0 0 0-16,1 0 1 0,-2-3 1 15,0 0-1-15,1 3 0 0,0-1 0 16,-1-2 0-16,1-2 0 0,2 0-1 16,-2 3 0-16,0-1 0 0,0-2 0 15,1-1-1-15,0 3 1 0,1 0-2 16,-1-2 0-16,-1-2 0 0,0-2-2 15,0-3 0-15,1 2-1 0,0-5-2 16,-1 0-3-16,1 1-4 0,-1-2-7 0,0 1-12 16,1-4-54-16,-4-2-62 0,0-2-147 15</inkml:trace>
  <inkml:trace contextRef="#ctx0" brushRef="#br0" timeOffset="38186.8">13599 9850 320 0,'-1'-1'80'0,"0"2"-6"16,0-1-10-16,-1 0-75 0,2 1-19 15,0 2-12-15,0 0-11 0,0 0-27 16,0 1-40-16,1-1-82 0</inkml:trace>
  <inkml:trace contextRef="#ctx0" brushRef="#br0" timeOffset="38572.48">13556 9894 160 0,'-11'0'47'0,"0"-1"4"0,0-3-13 0,1 2-7 16,1-1-1-16,1 0-2 0,2 1-2 0,0-1-1 16,3-2-4-16,1 3-3 0,1-1-2 15,1 2-1-15,0-3-2 0,0 3-2 16,1 1-1-16,0-1-1 0,0 1 0 16,1 0-3-16,2 1-1 0,-1 1-2 15,0 1 0-15,3-1-2 0,-3 5 0 0,0 0-1 16,2 2 0-16,-2 0 0 0,0-1 1 15,-1 2 0-15,-1 0 1 0,3-2 1 16,-2 2 3-16,0-1 1 0,1 1 2 16,2-1 2-16,1-1 0 0,1 1 2 15,2-1 0-15,1 0-2 0,2-1-2 16,0 0-1-16,1 1-3 0,0 1 0 16,-1-3-3-16,1 2-2 0,-2 0-2 15,-1-1-2-15,-1 0 0 0,-3-2-1 0,1-1 0 16,-3 1 0-16,-1-2 3 0,-2-3 5 15,0 1 3-15,0-5 2 0,0-6 0 16,2-3-1-16,2-9-2 0,0-3-4 16,5-4-5-16,0-6-3 0,2 0-1 15,1-1-1-15,-2 0 2 0,3 3 2 16,0 1 2-16,2 1-2 0,-2 0-6 16,0 2-83-16,0 4-79 0,-1-2-206 0</inkml:trace>
  <inkml:trace contextRef="#ctx0" brushRef="#br0" timeOffset="41883.76">999 3524 261 0,'-18'16'66'16,"-1"-4"2"-16,4-2-9 0,4 1-52 15,5-1-5-15,3-1-1 0,2-2-3 16,1 1-3-16,0-2-1 0,1-1 1 16,-1-2 5-16,2 0 5 0,0-1 6 15,0 2 6-15,1-1 4 0,0 0 2 16,-1 2 1-16,1-1-3 0,2 3-4 0,0-2-4 16,2 4-5-16,0 2-2 0,4 0-3 15,4 1-2-15,1-1 0 0,5-1 1 16,3-2 3-16,7-2 1 15,5-4 3-15,3 0 2 0,8-2 2 0,6-2 1 16,4 1-1-16,4-1-3 0,3 0-1 16,5-4-3-16,4 0-2 0,3-2-2 15,-1 5-1-15,2-2 0 0,2 4-1 16,-2 0 1-16,-2 3-1 0,-2 3 0 0,-1-1 0 16,-4 3 0-16,-3-1 0 0,-6 0 0 15,-5 0 0-15,-5 1 1 0,-12-1-1 16,-9-4 1-16,-8 2 0 0,-6-3 1 15,-7 0 1-15,-9 0 5 0,-9 0 1 16,-11-1-1-16,-10 1-1 0,-11-3 0 16,-10 0-2-16,-13-1-2 0,-7-2-7 15,-7 2 1-15,-5-3 0 0,-4 1 0 0,-1-4 1 16,1 2 1-16,-2-3 1 0,3-2 1 16,0-3 0-16,2 1 1 0,4 0-1 15,2 3 0-15,1 1-1 0,5 2 0 16,2 2 1-16,8 3-1 0,1 1 0 15,7-1 0-15,8 2 0 0,-1 0 1 16,7 0 0-16,9 1-2 0,7-2-2 16,13-2-6-16,9 7 0 0,8-2 1 15,19 3 0-15,8 0 1 0,6 2 2 0,13 0 2 16,6 4 7-16,7-2 1 0,8 0 1 16,11-1 0-16,3 4-1 0,11-1-1 15,1 3-1-15,5-2 1 0,5 0-3 16,0 2-1-16,-5 2-1 0,1-3 1 15,-4-2-3-15,-1 2-7 0,-8 0-9 16,-9-4-88-16,-7-4-89 0,-8-5-225 0</inkml:trace>
  <inkml:trace contextRef="#ctx0" brushRef="#br0" timeOffset="56416.81">1900 3533 158 0,'-7'7'0'15,"1"-4"-22"-15,1-3-114 0</inkml:trace>
  <inkml:trace contextRef="#ctx0" brushRef="#br0" timeOffset="57690.12">1790 3541 204 0,'-4'0'56'15,"-1"-1"3"-15,3 1-29 0,1 0-7 0,0 1-7 16,3 0-5-16,2 1-4 0,1 0-5 16,3 3-1-16,-1-2 1 0,3 4 0 15,1-1 0-15,0 3-1 0,0 1 0 16,0 2 0-16,-2 3 0 0,1 4 0 16,-3 2 2-16,1 2 3 0,0 3 0 15,-2 1 1-15,1 5 1 0,-1-1 0 0,3 3 0 16,0 0 0-16,0 1 1 0,2 0-1 15,0 0 1-15,1-2 0 0,2 0 1 16,2 1 1-16,1 1-2 0,5 1-1 16,1-1-2-16,1 1-1 0,3 1-1 15,3 1-1-15,4-1-1 0,3-1-1 16,1 1-1-16,3-2 1 0,3 0-1 0,-2-2 0 16,4 1 0-16,-3 0 0 0,1 1 0 15,-4-1 0-15,3 4 0 0,2 1 0 16,2 1 0-16,1 2 0 0,4-3 0 15,2 0 1-15,3-1-1 0,1-3 1 16,-2-2 0-16,2-1-1 0,0 0 1 16,2 2 0-16,1 0 0 0,1 2-1 15,1 3 0-15,4 4 1 0,-1 0-1 16,-2-2 0-16,1-1 0 0,1 1-1 0,-1 1 0 16,0 0 1-16,0 0-1 0,2 1 1 15,-2 0-1-15,2-1 1 0,1 2 0 16,2 0 0-16,3 0 0 0,-1 0 0 15,1-5 0-15,2 1 1 0,0-3-1 16,2-2 0-16,0-1 1 0,-1-1-1 16,1 1 0-16,2 1 1 0,-1-1 0 15,1 4 0-15,2 3 0 0,-1-1 0 16,2-1-1-16,-2-2 1 0,2 0 0 16,2 0 0-16,0-2-1 0,-6-3-1 0,4 0 2 15,-2 3-2-15,2-1 1 0,0 0 0 16,0 3 0-16,0-1 1 0,4 4-1 15,-5-4 1-15,2 0 0 0,1 0 0 16,0 0 0-16,-2-3 1 0,-2 1 1 16,0-3 1-16,0 4 0 0,0 0 1 15,-2 0 0-15,-1 0 0 0,0 2 1 16,1 1 0-16,-4 0-1 0,0-1 0 0,-3-1-1 16,-1 2 0-16,-2-1-1 0,-1 0-2 15,-5-2 0-15,3 0 0 0,-1 4-1 16,-2-4 1-16,-3 0-1 0,1 0 1 15,-3 1 2-15,2 1 1 0,-1 1 1 16,-2-3 2-16,-2 2 2 0,-1-3 2 16,-4 1-1-16,-1-5 1 0,-1 1-2 0,-2-2-1 15,-3 0-2-15,0 3-2 0,0 0-1 16,-1 0-1-16,-4 1-1 0,-1 2-1 16,-3-2 1-16,1 0-1 0,-2-1 1 15,-2-1-1-15,0-2 0 0,-3 0 0 16,1-2 1-16,-1-1-1 0,-1 0 0 15,0-1 0-15,0 1 0 0,-1-1 0 16,0 4 0-16,0-1 0 0,0 1 1 0,-1 4-1 16,0-2 1-16,-2 2-1 0,0 1 1 15,-2-1-1-15,0 0 1 0,0 1-1 16,-5-3 0-16,1-3 1 0,-2-1-1 16,-2 0 1-16,0-2-1 0,-2 1 1 15,0-3-1-15,1 2 1 0,0 1-1 16,-2-1 1-16,1-1-1 0,0-1 0 15,0-1 1-15,0 0-1 0,-1 1 0 16,-1-1 0-16,3-2 0 0,0 2 1 16,0 0-1-16,-1 1 0 0,1-1 0 0,0 0 0 15,-1 3 0-15,-1-1-1 0,-2 3 1 16,1 1-1-16,0 2 1 0,-1 3 0 16,0 1-1-16,-2 2-2 0,1 5 0 15,-2-1 0-15,1 0 0 0,-1-2 1 16,1-3-1-16,-1 0 0 0,-1-8 3 15,1-3 1-15,-1-1-1 0,-1-2 0 0,-2 1 0 16,0 1 0-16,0-2 0 0,0 2 0 16,-1-1 0-16,-2 1 0 0,2-1-1 15,0-4 1-15,0-1 0 0,0-2 1 16,-1 0-1-16,1-1 0 0,0-1 1 16,0 1-1-16,0 2 1 0,-1 0-1 15,0 0 0-15,2-2 1 0,-1 0-1 16,0-1 0-16,1-5 0 0,-1-1 0 15,1-2-1-15,0-2 1 0,0-1 0 16,-1-2 0-16,1-2 2 0,0 2-6 0,0-1 1 16,-1 1 0-16,0-3-5 0,-2 1-6 15,1 1-7-15,0-3-12 0,-1 0-20 16,-2-1-50-16,0-6-71 0,-1-3-151 16</inkml:trace>
  <inkml:trace contextRef="#ctx0" brushRef="#br0" timeOffset="57979.54">9855 10125 152 0,'-4'3'0'0,"-1"-2"-22"0,0 0-108 16</inkml:trace>
  <inkml:trace contextRef="#ctx0" brushRef="#br0" timeOffset="58406.13">9742 10171 373 0,'1'1'83'15,"-2"-2"-1"-15,0 2-57 0,0 1-19 0,-1 0-9 16,-1-1-6-16,2 1-4 0,-1 1-1 15,1 1 0-15,0-2 0 0,0-1 3 16,1 0 5-16,0 0 4 0,0 0 4 16,0-1 1-16,0 0 1 0,0-1 0 15,0 2-1-15,0-1 1 0,0 5-2 0,0 0 0 16,0 2 0-16,1 5 0 0,1-1 1 16,1 0 1-16,1 1 1 15,1 2 0-15,3 0 1 0,2 0 1 0,0-5 0 16,2 3 2-16,0-2 0 0,1 1 1 15,-1-3 1-15,-1-4 0 0,0 2-1 16,0 0-1-16,-1-1-2 0,-2 0-2 16,-1-3-1-16,-2-1-2 0,1 1 0 15,-3-2-1-15,0-1 2 0,1 1 1 16,-1-5 2-16,1 1-1 0,4-7 1 16,3-3 0-16,3-2-1 0,4-8-2 0,5-5-2 15,4 1-2-15,2-3-1 0,2 1-3 16,2-2-3-16,0 0-7 0,0 4-68 15,-2-3-13-15,-3-1-66 0,-3 1-143 16</inkml:trace>
  <inkml:trace contextRef="#ctx0" brushRef="#br0" timeOffset="68522.75">3964 8698 200 0,'-18'0'55'0,"0"1"4"16,0-1-23-16,1-1-4 0,-1 1-3 15,4-1-3-15,0-3-2 0,0 0-1 16,3 1-2-16,1-2-2 0,1 2 1 15,0-2-1-15,2 1 0 0,2 2-2 16,2 1 0-16,0 0-4 0,2 0-4 16,0 1-3-16,1 2-3 0,0-1-3 15,1 2-2-15,2 0 0 0,1 0 1 16,4 2 5-16,3 0 4 0,3-2 6 16,7 0 5-16,5 1 4 0,4-4 4 15,7 0 0-15,4-4-1 0,8 0-3 0,2-3-5 16,6-1-3-16,3-1-5 0,5 1-3 15,-1-1-2-15,-3 3-3 0,-2-2-1 16,-3 4 0-16,-5 1-1 0,-8 0 0 16,-8 0 0-16,-6-1 0 0,-9 3-2 15,-5-2 1-15,-7 2-2 0,-4 0 1 0,-8 0-2 16,-5 1-6-16,-9 0-4 0,-6-1-2 16,-10 3-3-16,-12-1-5 0,-10 0-5 15,-9 0-1-15,-4 1 6 0,-4 1 4 16,-1-1 4-16,-2 1 3 0,4 2 6 15,4-3 5-15,6 2 2 0,7 0-1 16,7 0 0-16,9-2 0 0,8 0-1 16,9-2-2-16,8 1-4 0,10 2-1 15,7-2 2-15,10 0 2 0,11 2 3 0,7-1 1 16,8 2 4-16,12 0 6 0,5-2 2 16,6 1-2-16,2-1-2 0,2 0-1 15,1 1-1-15,-2 0-2 0,-5 1-1 16,-7 0-2-16,-7 0 1 0,-9 3-2 15,-10-2 1-15,-8 0-1 0,-8-2 0 16,-9 0 0-16,-7 2 0 0,-11 0 0 16,-8 0-2-16,-11-1 0 0,-9 1 1 0,-7 1-1 15,-8-4-1-15,-1 0 2 16,-2-1 2-16,6 1 2 0,5 0 1 0,7-2 2 16,10 1 0-16,8 0-1 0,9-1-1 15,10 3-2-15,9 0 1 0,10 0 0 16,12 2-1-16,8 1 0 0,9-1-2 15,10 1-5-15,9-4 167 0,7 0-255 16,3-8-103-16,1-8-323 0</inkml:trace>
  <inkml:trace contextRef="#ctx0" brushRef="#br0" timeOffset="93076.04">7580 8627 161 0,'-11'4'41'0,"2"0"2"15,1 0-21-15,-1-1-4 0,1 0-1 0,1 2-1 16,-1-3-4-16,0 2-2 0,3 2-1 16,-3-1-1-16,1 2 1 0,0-1 3 15,0 0 2-15,2 1 2 0,1 0 3 16,-2 0-1-16,4-2-2 0,0-2-2 16,2 1 0-16,2-2 0 0,2-2 1 15,4 1 2-15,4-3 0 0,3 0 2 16,5-3 0-16,4 4-3 0,5-2-2 15,4 1-4-15,1-1-4 0,3 5-2 16,4-1-1-16,4 3-1 0,1-1 0 0,0 1-2 16,1 2 0-16,1 2 0 0,-2-1 0 15,-4 1-1-15,-2-1 1 0,-3-2-1 16,-6-2 1-16,-4-3 0 0,-5-1 0 16,-5 0 0-16,-4 0-2 0,-5-2 0 15,-4 0-1-15,-3-1-3 0,-4 0-2 16,-3-2-1-16,-6-2-1 0,-7 0 1 15,-5 0 0-15,-8 3 0 0,-8-1 4 0,-5 3 2 16,-7-2 1-16,-2 1 1 0,-2-2 1 16,-1 0 2-16,3-1 0 0,3 0 0 15,1 2 0-15,8-1 0 0,3 3 0 16,5 1-1-16,8 2 0 0,4-1-1 16,8-1-2-16,4 1-3 0,6 1 1 15,8-1 2-15,6 1 2 0,5 0 3 0,7-1 1 16,4 2 2-16,9-1 4 0,6-1 0 15,5 2-2-15,7 0-3 0,5 0-1 16,3 3-1-16,4 0 0 0,1 2-2 16,-2 1 0-16,-2 0 1 0,-2-1-1 15,-7 2 1-15,-4-2 0 0,-9 0 0 16,-8-1-1-16,-7-2 0 0,-7 1 0 16,-11-2 0-16,-10-1 1 0,-11-1-1 15,-10 0-1-15,-8 3 0 0,-10-3 0 16,-7 1 0-16,-7 1-2 0,-4-1-1 0,-2 2 1 15,2-2 1-15,0 2-1 0,3 1 0 16,4-1-2-16,8 1-2 0,9 0-3 16,8 0-3-16,7 2-11 0,9 0-14 15,10 1-33-15,5-2-17 0,10-2-52 16,7-3-104-16</inkml:trace>
  <inkml:trace contextRef="#ctx0" brushRef="#br0" timeOffset="97822.29">12070 8519 126 0,'-8'-6'33'0,"2"0"7"15,0 1-12-15,1 1 2 0,-1 2 3 16,-1 1 4-16,-2 1 4 0,1 2-3 16,-3 3-6-16,0-1-6 0,0 3-7 0,-1-1-8 15,0 3-8-15,-2 0-7 0,1-3-3 16,-1 1-1-16,1-2 1 0,-1-1 4 16,2-1 6-16,-1-2 8 0,2 0 6 15,0-2 5-15,0 0 1 0,0 1 1 16,0 0-3-16,2 0-6 0,-1-1-4 15,0 2-4-15,1 1-4 0,0 0-1 0,2 2-1 16,-2-3-1-16,2 2 1 16,2 1 1-16,0 0 0 0,2-1 0 0,1 0 0 15,1 3 0-15,2-1 1 0,0 1-1 16,2-2-1-16,2 3 0 0,2-1 1 16,1 0 0-16,3-3 1 0,2 1 0 15,4 1-1-15,1 0 2 0,5 1 3 16,3-2 0-16,3 5 0 0,2 0 2 15,3-2 0-15,1 1 3 0,2 2-1 16,1-2-2-16,2 0 2 0,1 0 1 0,2-3 0 16,1 0 2-16,2 0 1 0,1-3 1 15,1 2 0-15,3-2-2 0,-1 0-2 16,-1-1-2-16,0 1-3 0,-2-2-2 16,-4 0-3-16,-1-1 0 0,-1 0-2 15,-2 5 1-15,4-1-1 0,-3 2 0 16,2 3 0-16,1 2 0 0,1 1 0 0,-3-1 1 15,1-2 1-15,-2 1 0 0,2-1 1 16,-2-3 1-16,0-1 0 0,0 1 0 16,1-3 1-16,1 2-1 0,-1-3 0 15,1-1 0-15,3 1-1 0,-1 0-1 16,1-2 0-16,-1 1-1 0,1 0 0 16,3-1 0-16,-1 3 0 0,2-2-1 15,1-1 1-15,2 2-2 0,0-1 3 16,5 0 2-16,0 1 0 0,0-5 1 0,2 2-1 15,3 4 1-15,0-5 1 0,2 0-3 16,-1 2-1-16,1 1 0 0,1-1-1 16,-3 0 0-16,2-3 0 0,-3 3 1 15,0 0-1-15,-2-1 0 0,1 3 1 16,-5-1-1-16,1 0 0 0,-1 0 0 16,-2-1-1-16,-4 2 0 0,0-2 1 15,-3-1-1-15,1 4 0 0,-3-1-1 0,-2 4 1 16,-4-2 0-16,1 0 0 0,-5 3 0 15,-3-3 0-15,-3 0 0 0,-4-2 1 16,-6-1 0-16,-2-2 1 0,-4 1 0 16,-5-2 1-16,-2-1 0 0,-2 0 1 15,-3 0-2-15,-1-2-1 0,-2 3 0 16,-5-3-2-16,-3-1 0 0,-4 0-2 16,-5 0 1-16,-6-2-1 0,-4 1 2 0,-6 0 0 15,-7-1 0-15,-4 0-1 0,-4-1-1 16,-7 3-1-16,-5 3-1 0,-4-1-1 15,-5-1 0-15,-5 2 0 0,-3-2 1 16,-3 3 2-16,-2-1 0 0,-2 1 1 16,-4 0 1-16,-1 1-2 0,0 4-1 15,-1 4-1-15,-2 0-3 0,-1-2-3 0,-1-1-2 16,-1 3-1-16,1 4 1 16,-2 0 1-16,3-1 1 0,-3-1 1 0,5 5 2 15,1 0 0-15,2 0-1 0,2-2 1 16,4-1 0-16,0-1 1 0,5 2 1 15,5-2 2-15,3-1 2 0,4-2 1 16,1-1 0-16,5-1 1 0,7 0 0 16,1-2 1-16,2-3-1 0,6 1 0 15,5-1 0-15,6-1 1 0,3 1-1 16,4-2 1-16,7 0-1 0,2 2 1 0,5 0-1 16,2-1 1-16,2 0-1 0,3 1 0 15,4 0 0-15,0 0 0 0,0 1-2 16,3 0-2-16,3 0 1 0,1 0-1 15,5 0 1-15,3-2 0 0,4 0 1 16,7-3 0-16,6 2 2 0,7-3 1 16,4 1 0-16,9 2-1 0,3-1 0 15,9 0 1-15,2-1 0 0,9-1 1 0,4 1 2 16,8 0 0-16,5 0 2 16,5 0-1-16,5 4 1 0,8 0 0 0,5 3-1 15,1 1-1-15,3-3-2 0,3 2 0 16,3 3-1-16,3-4 1 0,-2 1 1 15,0 0 0-15,2 0 0 0,-2 0 0 16,-4-2 0-16,-1-2-1 0,-5 2-2 16,-7-1-6-16,-7-5-15 15,-3 0 172-15,-7-6-269 0,-7-6-120 0,-10-5-356 0</inkml:trace>
  <inkml:trace contextRef="#ctx0" brushRef="#br0" timeOffset="108013.52">12927 9400 398 0,'-7'14'81'0,"1"-3"-4"16,-1-3-67-16,2-3-23 0,1 0-8 15,1-1-3-15,-1 0-1 0,-1-3 3 16,-1 0 4-16,-2-1 8 0,-1-1 10 15,-2 0 11-15,-1-3 10 0,0 3 6 0,-1 0 4 16,-2 0 3-16,-2-1-3 0,0 2-5 16,1-1-5-16,-2-2-6 0,-2 1-6 15,0 0-3-15,1 1-3 0,-1-5-1 16,1 1 0-16,-3-2-1 0,2-1 0 16,-2 0 0-16,-1-4 0 0,0-1 1 15,-1 1-1-15,-1-1 0 0,1-1 0 16,-1 0 1-16,0-1 1 0,-1 1-1 15,-3-1 0-15,1 1 0 0,-2-1 0 0,-1 1-1 16,-1-1 0-16,-1 2-1 0,-2 1 0 16,-2 1 0-16,-2-2 1 0,0 2-1 15,-4-1 0-15,-3 0 0 0,0-1 0 16,-1 0 1-16,-2-2-1 0,2 3 0 16,-1 0 1-16,0-2-1 0,1 2 0 15,-2-2 0-15,0 2 0 0,0 0 0 16,1 0 1-16,0-2-1 0,-1 6 0 15,1-2 1-15,1 4-1 0,-1 0 0 16,0 0 0-16,-2 0 0 0,0 2 0 0,0 1-1 16,-2 1 1-16,0 0 0 0,0 1-1 15,-1 2 0-15,0 1-1 0,-3-2-1 16,1 1 1-16,-1-1-1 0,0 1 1 16,-2 1 0-16,0-1 1 0,1 3 0 15,4 0 1-15,-2 1 0 0,0-1 0 16,1 1 0-16,2 2-1 0,2 0 1 0,0 0 0 15,0 3-1-15,3 1 1 0,2 2-1 16,3 0 0-16,1 0 0 0,3 5 1 16,2 0-1-16,3-2 0 0,-1 0 0 15,2 3 1-15,2 1-1 0,0 1 0 16,1 0 1-16,-1 2-1 0,1 5 1 16,1 0 0-16,-2 2 1 0,1 2-1 15,-2 1 0-15,2-1 1 0,-1 5-1 0,1-2 1 16,1 3-1-16,2 0 1 0,0 1-1 15,2-1 0-15,2-1 0 0,2-1-1 16,2-2 2-16,3-1 0 0,3 1 1 16,2-2 0-16,3-2 1 0,3-1 0 15,2 2 0-15,1 1-1 0,2 0 0 16,0 1-2-16,3 0 1 0,1 1-1 0,0 1 0 16,2-1 0-16,1 2 1 0,1-1-1 15,2-1-1-15,0 1 1 0,1 0 0 16,1-3 0-16,2 0-1 0,-1-2 1 15,2-1 1-15,1-1-1 0,1-1 1 16,2 3 0-16,1-1 1 0,2 0-1 16,1-2 1-16,1 3-1 0,4-2 0 15,-2-3-1-15,4 0 1 0,3 1-1 16,0-2 0-16,1-2 0 0,1-3-1 16,0 1 1-16,0-1-1 0,1-2-1 0,-3-2 1 15,0-2 0-15,0-1 0 0,1 1 0 16,0-1 1-16,2-1 0 0,0 2 1 15,0-1 0-15,5 1-1 0,-3 1 1 16,3 0 0-16,-3-1-1 0,3 2 1 16,1-4-2-16,0 1 1 0,1 1 0 15,2-2 0-15,0-1 0 0,5-1-1 16,-2-1 1-16,1 0-1 0,0-2 1 16,1-1-1-16,1-1 1 0,-1-2-1 0,1 1 1 15,1-1 0-15,0-2 0 0,1 0 1 16,-2-1 0-16,0 3 0 0,-2-1 1 15,-1-1-1-15,-2 0 1 0,-1 0 0 16,-1 1-1-16,-2 4 0 0,1-3 0 16,-1 0-1-16,-2 0 0 0,2 0 0 15,-1 0 0-15,-2-2-1 0,1-4 0 0,-2 1 1 16,1-2-1-16,-3-1 1 0,-1 1 0 16,-1-2 1-16,1 1 1 15,0-1 1-15,0 0 0 0,1 3 1 0,-2 1 0 16,1 2 0-16,-1-2 0 0,-1 3-2 15,-5 0 0-15,2 2-1 0,-1-1-1 16,-2-1 1-16,0 0-1 0,-1 1 0 16,-1-1 0-16,2-1 0 0,-2 1 0 15,0 0 2-15,1 0 1 0,-1 0 1 16,-1-3 2-16,2 2 2 0,1 0 0 0,-1-1 1 16,3-1 0-16,-2-1-1 0,0 0-1 15,0 1-1-15,1-3-2 0,-2-1-1 16,-1-1-1-16,1-2-1 0,-2 1 0 15,-1-3-1-15,-1 0 0 0,0-1 1 16,-2 1-1-16,-2-1 1 0,0 1 0 0,-2 0 1 16,-2 1 0-16,-2-2 0 0,-1 1 0 15,-2 0 1-15,-1-3-1 0,-3 0 1 16,1-4-1-16,-2-2-1 0,0-4 1 16,-1-2-1-16,0-4 0 0,0 1 0 15,-1-3 1-15,-1 2-1 0,0-2 1 16,2 3 0-16,-2-1 0 0,0 1 0 15,-1 2 0-15,1-2-2 0,1 1 0 16,-2 1 0-16,-1 1 0 0,-3 0-1 16,1 0 1-16,-3 1 0 0,-3-1 0 0,-5-3 2 15,-2 0 1-15,-3 1-1 0,-3-1 2 16,-1-2-1-16,0 1 0 0,3 1-2 16,1-3 0-16,2 1-2 0,4 2-1 15,2-2 0-15,3 2 0 0,1 0 1 16,0 0 2-16,1 4 0 0,1 0 5 15,0 1 4-15,0 0 2 0,-1 3-1 16,1 2 1-16,-2 1-2 0,1 4 0 0,-2-2-3 16,0 3-4-16,0 3-1 0,1 0-2 15,-2 1 1-15,1-1 0 0,0 1-1 16,0 2 1-16,1-2 1 0,-1-1-1 16,2 1 0-16,-2 0 1 0,0 0-1 15,0 1 0-15,0-2-1 0,1 4 0 16,-1-3-1-16,-3 0-2 0,0 2-5 15,-2-1-14-15,-3 0-14 0,-3 2-9 0,-2 2 66 16,-2 0-157-16,-2 2-104 0,-1-1-254 16</inkml:trace>
  <inkml:trace contextRef="#ctx0" brushRef="#br0" timeOffset="115157.07">7900 7918 163 0,'-2'-2'41'0,"-1"-1"6"0,-1 1-17 16,2 1-8-16,0-1 0 0,0 1 4 16,0-1 3-16,1 1-1 0,0 1-3 0,-1-2-3 15,0 1-2-15,1 1-1 0,-1 0-4 16,-1 0-3-16,-2 0-1 0,1-1-2 15,0 0-1-15,-2 1 0 0,2 0-1 16,-2-1 1-16,3 1 2 0,0 0 0 16,-1 1 2-16,3-1 1 0,0 0 0 15,0-1 0-15,1 0 1 0,0 0-2 16,1-1-1-16,4-2 0 0,1 3 1 16,4-1-1-16,3 0 1 0,2 0-1 0,4 0 0 15,4-1 0-15,3 0 0 16,3 0-2-16,4 3-1 0,4-4-2 0,2 2 0 15,4 1-1-15,1-1-2 0,0 5-1 16,1 1-1-16,-1-2 0 0,-4 2-1 16,-1 1 0-16,-1 1 1 0,-4 1-1 15,-4-3 0-15,-4-1-1 0,-5 0 1 0,-4 0-1 16,-5-2 2-16,-4-1 3 0,-4 1-4 16,-3-3 2-16,-6 1 0 0,-4-3 0 15,-6 1 0-15,-5 0-1 0,-4-2-4 16,-8 0 5-16,-3 1-4 0,-6-3-3 15,-1 2-2-15,-1 0-2 0,-3 0-2 16,-1 1-1-16,-1 0-1 0,-4 2 2 16,2 0 2-16,1 2 3 0,0 0 1 0,2 0 3 15,1 0 2-15,3 2-1 0,8 0 2 16,5 2-1-16,4 0 0 16,7-2 0-16,4 1-1 0,7 2-2 0,3-2-2 15,3 0-2-15,4-1 2 0,4 2-1 16,5-2 1-16,4 2 3 0,6-2 3 15,7-1 4-15,5 1 3 0,4-2 0 16,7-2 2-16,3 1-1 0,6-1 1 16,1 0-2-16,0-1-2 0,2-2-1 15,1 4-1-15,-2-2 0 0,-1 1-2 0,-5 0-1 16,-3 2 0-16,-3 1-1 0,-6 1 0 16,-7-3 0-16,-5 3 0 0,-8-3 0 15,-3 1-2-15,-7 2 0 0,-4-3 1 16,-4 1 1-16,-5 3-1 0,-5-4 2 15,-4 4 1-15,-6-1 0 0,-3-5 1 16,-2 3-1-16,-3-2-1 0,-1-2-2 0,1 0-1 16,-1-2-1-16,-1-1-4 15,2 1-1-15,-1 0 0 0,3 0 1 0,2-1 1 16,-1-1 0-16,5 3 1 0,2 1 3 16,2-1 1-16,2 3 1 0,2 1-1 15,2 0 0-15,2 2 0 0,3 2-1 16,0 3-1-16,3-1-1 0,1 2-1 15,1-1 0-15,1 3-1 0,3 1 0 16,0 0 1-16,3-3 0 0,1 2 1 16,3-2 0-16,2 0 1 0,1 0 1 0,4-1 0 15,0-3 1-15,2-1 0 0,4 2 2 16,0-3 0-16,2 1 2 0,0 1-1 16,2-2 1-16,0 1 0 0,-1-1-1 15,-3 1 0-15,-3 2-1 0,-2-2 0 16,-6-2 0-16,-4 2-2 0,-3-2-1 15,-3 1-1-15,-4-1 0 0,-5 0 0 16,-4 0 0-16,-5 4 0 0,-6-4 1 16,-7 2 1-16,-4-1 1 0,-5 1-2 0,0-2 0 15,-4 1-1-15,2-2 1 0,-1-1-1 16,4 0 1-16,1-3 0 0,4 1 1 16,5 2 2-16,5-2-1 0,6 2 0 15,5 1-3-15,8 2 0 0,6 0 0 16,8 3 0-16,7-1-1 0,6 1 1 15,7 1 1-15,7-1-2 0,6 0-11 16,3 0-75-16,6-1-74 0,-1-1-192 16</inkml:trace>
  <inkml:trace contextRef="#ctx0" brushRef="#br0" timeOffset="118044.96">11199 7996 209 0,'-7'9'58'15,"4"-1"0"-15,2-5 1 0,1-3-45 16,2 3-3-16,2-6-1 0,0 1 1 15,0-1 1-15,1-1 2 0,0-1 2 16,1 1 1-16,-2 0 1 0,0 1-1 16,1 0 1-16,-1 1-2 0,-1 0-2 0,3 0 1 15,-2 1 0-15,2-1 1 0,0 1 0 16,2 0 0-16,3 1 1 0,2-1 0 16,4 1-1-16,2 0-3 0,5 0-1 15,5 0-3-15,4 0-1 0,4-2 0 16,4-2 0-16,3 2-1 0,4-2 0 15,0 2 0-15,5-1 1 0,3 1-1 0,2 3 0 16,2-1-2-16,2 1 0 16,2 1 0-16,2-2 0 0,-1 1-1 15,1 0 1-15,1-1 0 0,-1 2 0 0,1-1 0 16,0 1 1-16,-1-3-1 0,2 0 1 16,-2 0-1-16,-3-1 1 0,1 0 1 15,-3-3 1-15,0 2-2 0,-2-2 1 16,1 1 0-16,-2-4-1 0,-2 0 1 15,1-3-1-15,-3 1-1 0,3 1 1 0,0 2-2 16,1 2 0-16,0 3 0 16,4 0-2-16,0 3 1 0,3 0-1 0,-2 2-1 15,2-1 1-15,0 2-1 0,-3-2 1 16,-3 2 3-16,-2 1-1 0,-4-2 0 16,-5-1 1-16,-5-2 1 0,-6-1 0 15,-3 0-2-15,-3-2-1 0,-4-1 0 16,-1 0-1-16,-2 2 0 0,-2 1-1 15,-1-2-1-15,-1 1 1 0,-5 2-1 0,-2-2-2 16,-4 2-4-16,-3-2-6 0,-2 0-18 16,-5 3-13-16,-6-1-9 0,-3 2 108 15,-5-2-198-15,-6 2-108 0,-4 1-278 16</inkml:trace>
  <inkml:trace contextRef="#ctx0" brushRef="#br0" timeOffset="122581.69">7922 9273 672 0,'0'0'16'16,"-2"0"84"-16,-2-1-104 0,5 0-60 16,-2-1-57-16,-2-1-85 0,-2 2-187 0</inkml:trace>
  <inkml:trace contextRef="#ctx0" brushRef="#br0" timeOffset="122907.73">9018 9459 355 0,'3'-3'81'16,"-3"-1"-4"-16,0-1-39 0,0 0-59 16,-1 1-63-16,-2 4-64 0,-6-1-150 15</inkml:trace>
  <inkml:trace contextRef="#ctx0" brushRef="#br0" timeOffset="123965.45">8855 9457 268 0,'-16'-4'77'0,"1"0"3"0,-2-1-17 0,0-3-28 15,-1-1-12-15,-2 0-6 0,-1 1-4 16,0-1-5-16,-2-1-4 0,-1 0-3 0,-3 1 0 16,0-1-1-16,-1-1-1 0,-4 0 0 15,-1 0-1-15,0 0 1 0,-2 2 0 16,-2-1-1-16,-3 0 1 0,1 2 0 16,-3-1 1-16,-2 0-1 0,-2 4 1 15,2-4 0-15,-6 2-1 0,2 2-1 16,-3-1-1-16,-2 0-1 0,0 1 1 15,-1-1-2-15,-1 0 1 0,1 3 0 16,0 0 1-16,0-2 1 0,0 4 1 16,1-1 0-16,0 0 1 0,-1 0 1 0,-2-2 0 15,2 2 0-15,3 0 1 0,-1 3 0 16,0 2 1-16,-1 3-1 0,2 1 1 16,-2-1-1-16,0 3 0 0,-3 2-1 15,0-1 0-15,1-2-1 0,1 4 0 16,1-1 0-16,-1 3 1 0,0-5-1 15,3 1 0-15,-2 0 1 0,2 1 0 16,0-3 2-16,1 2 1 0,3 0 0 16,1 2 1-16,0 0 0 0,2 0 1 0,0 0-2 15,1 0 0-15,3 0-2 0,0 0 0 16,3-1-2-16,1 1 1 0,1 1-1 16,2 0 0-16,2 1 0 0,2 2 0 15,0 0-1-15,3 2-1 0,0-1 0 16,2 1-2-16,2 0 0 0,-1 2 0 15,2 0 0-15,1 1 0 0,4 1 0 0,-1-1-1 16,3 2 2-16,1-2-1 0,1 1 0 16,3-1 1-16,1 1 0 0,1-2 0 15,2 0 1-15,3 1 0 0,1 0 0 16,0 2 1-16,2-2-1 0,1 4 0 16,4 1 0-16,0 1 0 0,4 0-1 15,1 1 0-15,2-3 1 0,3 2 0 16,1-2 0-16,2-2 1 0,3 0 1 15,1 0 0-15,1 1 1 0,3-1 0 0,3-1 1 16,0 0-1-16,6 0 1 0,1-1 1 16,3-1-1-16,4 1 1 0,0-1 1 15,2 1-1-15,3 0 0 0,1 1 0 16,0 1 0-16,4 1-1 0,2-2-1 16,4 0 0-16,1-1 0 0,3-3-1 15,0 1 1-15,1-5-1 0,1 0 1 0,2 1-1 16,0-1 2-16,2-1 0 0,-1-2 0 15,2 0 1-15,2-2 0 0,1 1 0 16,1-3 0-16,2-2-1 0,0 2-1 16,2-3 0-16,-1 0-1 0,0 0 1 15,1-2-1-15,-1 0 1 0,-1 0 2 16,0-3 1-16,1 1 2 0,0 0 0 16,0 1 2-16,-2-2 1 0,0 0 0 15,-3-2-1-15,-1 2-1 0,-4 0-1 0,-3-2-1 16,-2-3-1-16,-4-2-1 0,-2 1-1 15,-3-3-1-15,-4-4-1 0,-3-2 0 16,-1-2-1-16,-2-1 0 0,-4-3 0 16,-2-4-1-16,-1-2 1 0,-3-3 0 15,1-1 0-15,-4-1 1 0,-2-1 0 16,1 2 0-16,-3-2 1 0,-3 3 1 16,-2 1 1-16,-3 1 0 0,-1-2 0 0,-2 0 0 15,-5 3-1-15,-4 2-3 16,-1-4 0-16,-7 2-3 0,-4-2 0 0,-4 0-2 15,-5 1 0-15,0-3 2 0,-3 0 1 16,-2-2 1-16,3 0 1 0,-1-2 1 16,0 2 3-16,-1-4 1 0,-1 0 2 15,2 0 0-15,-3 1 0 0,-2 1 0 16,-1 1-2-16,-2 2-6 0,-7 3-6 0,-4 3-12 16,-8 0-77-16,-10 6-2 0,-9 2-65 15,-20 3-129-15</inkml:trace>
  <inkml:trace contextRef="#ctx0" brushRef="#br0" timeOffset="131953.46">15768 7887 156 0,'0'-1'37'16,"0"0"0"-16,1 1-24 0,-2 1-7 0,0 0 1 16,-2 0 2-16,0 0 3 0,0 0 4 15,-1 3 4-15,0-2 7 0,0-1-1 16,0 1-2-16,2 0-2 0,0 1-4 16,0-1-6-16,0-1-3 0,1 0-4 15,-1 0 2-15,1 0 4 0,0-1 4 16,1 0 5-16,0 0 3 0,0 0 2 15,1 0 0-15,-1-1-1 0,1 1-3 16,1 0-4-16,0-1-5 0,1 0-2 0,3 1-2 16,0-1-1-16,3-1 0 15,3-1-2-15,1 2 0 0,6 0 0 0,3 1-1 16,4 1-1-16,7 1 0 0,4 4-1 16,4 0-1-16,6 2-1 0,1 0 1 15,6 0 0-15,-1 0-1 0,4 2 0 16,3 0 1-16,4 1 2 0,2 1 1 15,2 0 2-15,1-2 1 0,2-1 1 0,2-4 2 16,1 0 0-16,0-4-1 0,1-2 0 16,1-3 0-16,1-2-1 0,-1-2 0 15,0 1-1-15,1 0-2 0,-4-1 1 16,-2-1 2-16,-3 2 2 0,-5 1 1 16,1 2 0-16,-7 1 1 0,-2-4 1 15,0 3-4-15,-2 0-3 0,-5 2-2 16,-5 1-1-16,-7-1-1 0,-5 0-1 0,-8-2 1 15,-7 3 0-15,-5-2 2 16,-3 0-1-16,-3 0 2 0,-2 0-11 0,-1 1 0 16,-4 0-3-16,0-2-6 0,-1 1-9 15,-1-1-7-15,-2 1-8 0,1-1 3 16,-1 0-6-16,1-1-8 0,-2 2-9 16,-2-1-51-16,-3 1-66 0,-1-3-155 15</inkml:trace>
  <inkml:trace contextRef="#ctx0" brushRef="#br0" timeOffset="133486.01">9238 7974 160 0,'-1'2'41'15,"-1"-2"1"-15,-1 0-24 0,0-1-5 16,-1 3-2-16,-2 0-2 0,0-2-2 16,-2 0-4-16,-1 0 0 0,-1 2-1 0,1-1-2 15,-2-2 1-15,1 1 1 0,1 1 1 16,1-2 4-16,2 1 5 0,0 0 5 16,3 0 3-16,0 0 3 0,1-1 0 15,0 2 1-15,1-1-4 0,1 1-5 16,0-1-5-16,1-1-3 0,3 1-1 15,1 0 0-15,2-1 0 0,4-1-1 16,2 0 2-16,4-1 0 0,2 0 1 0,4 1 0 16,2 1-1-16,2-1 0 15,3 1 0-15,2 1-1 0,1 0 1 0,3 0-1 16,0 0-2-16,0 1 0 0,0 0 0 16,-2 0-2-16,0 1 0 0,-2-1-1 15,-1 3 0-15,-4-1 1 0,-3-1-1 16,0 3 1-16,-2-2 0 0,-3-1 1 15,-3-1-1-15,-2 0 1 0,-5-2-1 16,-1 2 2-16,-2-2-1 0,-4 0-2 16,-3-1-1-16,-4 1-2 0,-3-1 0 0,-1-1-2 15,-4 1-2-15,-5-1-1 0,-4 0 0 16,-4 3 1-16,-3-3 0 0,-5 2-1 16,-5 0 1-16,-4 1 1 0,1 0 0 15,-1 1 1-15,0-1 0 0,1 1-1 16,4-1 0-16,5 1-2 0,6-1 1 15,3-1-1-15,5 0 1 0,5 0 0 16,5 1 0-16,5-1 2 0,0 2-2 0,4-2 1 16,4 2 3-16,1 0 2 0,3-1 2 15,4 1 2-15,4 2 1 0,4-3 4 16,6 2-1-16,3 0-2 0,6 1-2 16,3 1-1-16,2-3 1 0,0 2 0 15,2-1 1-15,-2-1 2 0,1-1 2 16,-5 0 1-16,-4-1 1 0,-1 2-2 15,-4-1 0-15,-4-1-2 0,-4 1-2 0,-6 0-2 16,-3 1-2-16,-2-1-3 0,-5 0-1 16,-7-1-1-16,-5 0-2 0,-3 2-2 15,-6-2 0-15,-5 2 0 0,-8-1 1 16,-4 0 0-16,-3 0 2 0,-4 0 3 16,-3 0 0-16,2 1 2 0,3-2 1 15,2 2-1-15,4-1 1 0,5 2-1 16,6 1-2-16,8-2-1 0,3-1-4 15,4 0-5-15,6 1-2 0,5 0 2 0,5 2 1 16,5-1 3-16,4 3 2 0,8-1 4 16,3 2 6-16,6-3 0 0,3 0 0 15,4-4-2-15,2 0-1 0,0-2 0 16,0-3 0-16,-1 2-1 0,-3-1 1 16,-2 1-1-16,-4 1-2 0,-6 2-4 15,-6 1-8-15,-3-1 28 0,-6 1-86 16,-10 1-60-16,-6 0-155 0</inkml:trace>
  <inkml:trace contextRef="#ctx0" brushRef="#br0" timeOffset="147215.79">15070 10940 244 0,'-4'2'65'16,"1"-2"1"-16,1-2-16 0,2 2-31 15,-1 0-3-15,2 2-1 0,0-1 0 16,2 0 3-16,1 0 4 0,2 3 4 16,2 0 6-16,3-2 4 0,1-1 0 15,3 1-1-15,4-1-4 0,2 1-6 16,3-3-5-16,3-1-7 0,3-1-5 0,4 1-2 15,2-2-3-15,4 5-1 16,4 2 0-16,3 2-1 0,4 2 1 0,1 4 0 16,1 0 1-16,1-1 0 0,-4 1 0 15,-3-1-2-15,-3 0-2 0,-6 0-2 16,-5 0-4-16,-7-4-6 0,-5 2-4 16,-3-4-9-16,-6 1-6 0,-2-4-7 15,-4-3-75-15,-1-5-76 0,-2 0-188 16</inkml:trace>
  <inkml:trace contextRef="#ctx0" brushRef="#br0" timeOffset="161217.72">2409 7558 260 0,'-17'8'70'0,"1"-1"5"0,0-1-36 15,1 0-5-15,0-1-6 0,0-2-3 16,1 1-5-16,1-3-3 0,1 0-2 16,1-1-1-16,2 0 1 0,0-1 0 0,4 0 1 15,0 0-2-15,2-2-2 0,1 3 0 16,1-2-2-16,1 1-2 0,1 0 1 16,1-1-2-16,2 1 1 0,5 0 1 15,4 0 1-15,6 0 0 0,5 1 1 16,4 0 1-16,9 1 0 0,2 0-1 15,6-2 1-15,2-2-2 0,5 2-1 0,4-1-2 16,6 1-1-16,1 2-1 0,3-1-2 16,0 2-1-16,-2 3 0 0,-2-3-3 15,-8 2-3-15,-7 0-2 0,-7-2-5 16,-7-1-6-16,-7 1-6 0,-5 0-7 16,-7-2-4-16,-4 0-4 0,-4-2 124 15,-6-1-197-15,-2-3-89 0,-3-4-265 16</inkml:trace>
  <inkml:trace contextRef="#ctx0" brushRef="#br0" timeOffset="161496.76">3150 7345 212 0,'-1'0'61'15,"1"2"6"-15,2 1-9 0,0 1-31 16,0 0 0-16,4-2 0 0,1 0-1 15,4 3-3-15,3-3-4 0,3 1-3 0,4 2-2 16,4 1-2-16,0 4-5 0,3 3-2 16,0 0-2-16,0 5-2 0,-1-1 0 15,-4 5 0-15,-1-1 0 0,-4 0 1 16,-3-1 0-16,-3 2 0 0,-3 1 1 16,-5-2 0-16,-4 1 1 0,-6 0-1 15,-2 2-3-15,-7 0-7 0,-6-1-15 0,-5 2-68 16,-5-2-72-16,-5 2-184 0</inkml:trace>
  <inkml:trace contextRef="#ctx0" brushRef="#br0" timeOffset="161965.9">2311 8364 299 0,'1'1'78'0,"-1"-1"3"0,1 1-49 16,1-2-5-16,0-1 2 0,3-2-4 0,-1 2-9 16,4-2-3-16,1-2-3 0,5-1 1 15,3 1 0-15,5 1 1 0,4-1-1 16,7 2 1-16,6-1-1 0,1 4 0 15,7 0 0-15,7 1-3 0,4 2-1 16,5 3-3-16,4 1-1 0,1 1 0 16,1-2-1-16,-1 1-1 0,-4 2-1 15,-1-5 1-15,-5-1-2 0,-4-2-4 0,-4-2-4 16,-4-1-4-16,-5-3-5 0,-6-2-6 16,-9 1-13-16,-5-3-11 0,-6-1-51 15,-6-3-65-15,-3-5-147 0</inkml:trace>
  <inkml:trace contextRef="#ctx0" brushRef="#br0" timeOffset="162249.29">3317 8056 262 0,'-11'2'67'0,"4"1"3"16,0 2-41-16,2 0-5 0,0 4-1 16,3 0-1-16,1-1-3 0,3 1-4 15,0-1 0-15,4 1 2 0,1-3 1 16,1 2 0-16,3-2-2 0,2 0-1 15,2 1-1-15,2 0-1 0,2 0-2 16,0-1-2-16,3 0-2 0,-2-1 1 16,0 2-1-16,-3-2-1 0,0 1-1 15,-3 1 0-15,-3 2 0 0,-2 1 0 0,-4 2-1 16,-3 0 1-16,-4 1-1 0,-5 5 0 16,-8 2-2-16,-4 0-2 0,-9 2-2 15,-2 2-2-15,-7 3-5 0,-3 1-8 16,-3-1-9-16,0 0-6 0,1 0-73 15,0 2-78-15,2-1-183 0</inkml:trace>
  <inkml:trace contextRef="#ctx0" brushRef="#br0" timeOffset="169226.17">22051 6259 208 0,'1'3'58'0,"-1"1"6"0,-1-2-26 15,0-1-2-15,-1 1 1 0,-1 1 2 16,0 1-2-16,1-2-3 0,-1 2-3 15,0 1 0-15,0 0-2 0,1 1-2 16,0 0-3-16,1 2-3 0,-2 1-2 16,3 0-3-16,-1 5-4 0,1 0-2 15,1 6-3-15,1 0-1 0,-1 3-1 16,1 0-2-16,-2 4-7 0,1-1-7 16,-1 0-8-16,0-2-8 0,-1-2-1 0,-4-1-87 15,0-1-83-15,-1-5-192 0</inkml:trace>
  <inkml:trace contextRef="#ctx0" brushRef="#br0" timeOffset="169448.35">21713 6268 440 0,'-5'-9'119'0,"2"1"10"15,2 4-53-15,1-1-18 0,4-1-5 16,2 3 0-16,4-3-6 0,5 1-9 15,3-1-7-15,4-1-8 0,4 0-4 16,4-1-5-16,3 3-5 0,3-2-3 0,5 2-5 16,-2-1-3-16,3 4-6 0,0 0-8 15,1 3-11-15,-2 2-25 0,-3 1-15 16,-1 2-15-16,0 1-75 0,0 1-95 16,-6-2-201-16</inkml:trace>
  <inkml:trace contextRef="#ctx0" brushRef="#br0" timeOffset="170167.35">22490 6487 238 0,'0'2'78'0,"1"1"10"16,-1-3 1-16,-1-1-35 0,-1-2 0 15,-2-1-2-15,-3-3-4 0,-4-1-7 16,-1-4-7-16,-2 0-9 0,-4 0-7 15,-2 0-5-15,1 5-3 0,-3 0-4 16,0 6-4-16,-1 3-3 0,-1 7-1 0,1 2-4 16,1 4-4-16,1 2-3 0,5 1-2 15,4 1-3-15,4 2-2 0,6-4 2 16,6-2 3-16,6 0 6 16,5-7 5-16,6-1 7 0,3-5 7 0,6-4 4 15,-1-3 2-15,0-6 2 0,2 1 1 16,-2-1 0-16,-3 0-2 0,-4-1-3 15,-2 3-2-15,-3 1-2 0,-4 4-1 0,-5 1-3 16,-2 1-3-16,-5 0-4 0,-2 4 0 16,-2 0-1-16,-4 1-1 0,2 4-2 15,0 0-3-15,1 2-1 0,3 0 4 16,6 0-1-16,4-2 0 0,6 0 1 16,4-3 2-16,1-4 4 0,2 0 2 15,1-2 2-15,0-4 2 0,0-2 2 16,-5-2 2-16,1 0 2 0,-2 0 2 0,-1 0 2 15,-4-1 0-15,-5 1 0 0,-2 1 2 16,-3 0 0-16,-3 0-1 0,-2 0 0 16,-1 2-1-16,-2 0-2 0,-1 3-3 15,1 4-2-15,-2 2-3 0,0 3-2 16,1 5-2-16,-1 8 1 0,4 4-1 16,-1 7 0-16,2 7 0 0,2 7 0 15,0 6-2-15,1 6-1 0,0-1 0 16,0 2-7-16,0-4-6 0,-4-3-3 0,1-2-7 15,-3-6-1-15,-3-2 1 0,-2-3-1 16,-2-9 6-16,-5-2 6 0,-3-3 2 16,-3-9 9-16,-4-4 2 0,-2-8 4 15,-1-4 5-15,0-7 4 0,0-6 6 16,3-4 3-16,2-7 0 0,9-3 1 16,4-1-2-16,4 0-2 0,10 1-2 15,7 2-4-15,7-1-4 0,11 6-2 0,9 3 0 16,9-1-3-16,5 1-5 0,7-3-7 15,4 2-13-15,4 0-8 0,1 1-26 16,2-3-16-16,2-1-96 0,-4 2-115 16,-3 1-257-16</inkml:trace>
  <inkml:trace contextRef="#ctx0" brushRef="#br0" timeOffset="172346.54">10318 9098 196 0,'0'2'41'0,"0"-2"-4"0,-2 1-62 15,0 0-14-15,-1-1-33 0,-3-1-66 16</inkml:trace>
  <inkml:trace contextRef="#ctx0" brushRef="#br0" timeOffset="173128.81">10245 9096 225 0,'-3'3'68'0,"0"-1"5"0,1-1-23 0,0-1-7 16,1 1-2-16,0 0-4 0,0-1-6 16,0-1-6-16,-1 0-4 0,0 0-5 15,0-1-3-15,-1-1-4 0,0 0-2 16,-2 1-1-16,0 0 0 0,0 0-1 15,-1 0 1-15,0 0-2 0,-1 1 1 16,-1 0-1-16,0 0 2 0,1-1 0 0,-1 2 2 16,0 0 1-16,-1-2 1 0,3 2 1 15,0-2 1-15,0 1 1 0,0 1-1 16,2-2 0-16,-2 1 0 0,3 1 0 16,-1-2-1-16,-2 2 0 0,3 0-1 15,0-1-2-15,-2-1 0 0,2 1-2 16,-1-1 1-16,0 0-1 0,0 1-1 0,1-1 1 15,-1 1 0-15,1 1 0 16,1-1 1-16,0 1-1 0,0-1 0 0,-1 1 0 16,0-1-1-16,1 1-1 0,0-1-1 15,-2 0-1-15,1 0-1 0,0 2-1 16,-2-2 0-16,2 2-1 0,-1-1 1 16,-1 0 0-16,1 2 0 0,1-2 1 0,-1 0-1 15,3 0 1-15,-1 0-1 16,0 0 0-16,1 0 0 0,-1 0 0 15,0 1 0-15,-2-2 0 0,0 2 0 0,1-1-1 16,-3 1 1-16,1 0 0 0,-2-1 0 16,0 1 0-16,1 0 0 0,-2 0 0 15,2 0 0-15,-2 1 0 0,1 0 1 16,1 0 0-16,-1-1 0 0,0 2 0 16,-1 1 1-16,-1-3-1 0,0 2 0 15,2 0 0-15,-2-2 0 0,0 3 0 16,3-2-1-16,-1 0 1 0,3-2 0 0,-1 2 0 15,2-3 0-15,1 3 1 0,0-3 2 16,1 1 0-16,-1 0 1 0,1 1 0 16,1-2 1-16,-1 2-1 0,1-1 0 15,0 1-2-15,0-2 1 0,0 1-2 16,0 1 1-16,0-1-1 0,0 0 1 16,1 2 1-16,-1-4 0 0,-1 4 0 15,2-2 2-15,-2 0 0 0,1 0 1 0,0 0 1 16,0-2-1-16,0 2 0 0,0-1-1 15,0 1 0-15,0 0 0 0,1 0-1 16,-2 0 0-16,1 0 0 0,0 0-1 16,1 0 0-16,-1 0-1 0,0-1-1 15,0 2-1-15,0-2 0 0,0 1-1 16,0 0-1-16,0 1-2 0,0-2-1 0,0 1-3 16,0 0-3-16,0 0-5 15,0 0-4-15,0 1-5 0,-1-2-11 0,1 1-15 16,-1-2-9-16,0-1-7 0,-1-2-79 15,0 1-92-15,1-4-205 0</inkml:trace>
  <inkml:trace contextRef="#ctx0" brushRef="#br0" timeOffset="175007.58">23359 6169 273 0,'-1'8'80'0,"0"0"7"0,3-3-22 0,0-2-16 16,1-2-1-16,1 1-1 0,0 0 0 15,2-2-4-15,0 0-4 0,3-2-6 16,1-1-5-16,1 1-4 0,4-2-6 16,3-1-7-16,2 3-6 0,2-2-4 15,4-2-1-15,0 2-4 0,0 0-10 16,-4-1-8-16,-1 1-10 0,-5-1-9 15,-3 3-16-15,-4 4-71 0,-2-2-82 0,-6 3-180 16</inkml:trace>
  <inkml:trace contextRef="#ctx0" brushRef="#br0" timeOffset="175176.26">23286 6334 296 0,'4'5'86'0,"7"-4"10"0,5-1-20 15,4-3-31-15,7-2 2 0,6 1 0 0,5 2-7 16,3-5-12-16,2 1-10 0,-1-1-15 16,0 1-18-16,-2 0-19 0,-2 0-65 15,-3-3-15-15,-1 1-76 0,-1 0-140 16</inkml:trace>
  <inkml:trace contextRef="#ctx0" brushRef="#br0" timeOffset="175613.22">24538 6326 369 0,'5'-1'103'16,"0"1"13"-16,-1-1-47 0,-1-1-17 15,-3-1-1-15,-2-4 1 0,-1 2-7 16,-2-3-9-16,0-1-10 0,-4-2-4 15,-3-1-3-15,-1-1-4 0,-2 5-4 0,-2 0-4 16,-1 3-4-16,-2 3-3 0,0 4 0 16,0 5-1-16,1 2-2 0,1 2-2 15,2 1-2-15,2 1-2 0,3-1-3 16,3 0-1-16,5-1 1 0,4-2 1 16,3-2 4-16,3-1 2 0,4 2 2 15,1-5 3-15,2-3 3 0,-1 0 1 0,1 0 1 16,-1-2 2-16,-1-1 1 0,-3-5 2 15,-1 4 1-15,0-1 0 0,-3-1 1 16,-2-2-1-16,2 2-1 0,-2 0-1 16,-1 2-2-16,0-1-3 0,0 3-2 15,-1 2-3-15,0 3-3 0,-1 1-3 16,0 2-5-16,2 3-7 0,2 0-13 16,4 1-7-16,1 1-10 0,4-2-9 15,4 0-15-15,5-3-61 0,3 0-79 0,1 4-168 16</inkml:trace>
  <inkml:trace contextRef="#ctx0" brushRef="#br0" timeOffset="177181.88">24914 6371 343 0,'2'-5'107'16,"-1"0"12"-16,-3-3-28 0,-4-4-29 16,-1 2-6-16,-4 2-5 0,-5-1-7 0,-2 0-14 15,-3 5-10-15,-1 4-6 0,-2 4-3 16,2 3-2-16,2 0-5 0,4 3-7 15,1 1-5-15,6 0-2 0,4 0-3 16,5 0-2-16,5-1-1 0,2 0 0 16,4 1 3-16,3-3 0 0,3 1 3 15,0-3 2-15,3-5 1 0,0-1 3 16,1-2 1-16,-2-4 1 0,0-3 5 16,-1-3 3-16,-3-3 5 0,-3-5 3 0,0-3 3 15,-2-5 2-15,-2-4 3 0,-1-5 0 16,2-5-1-16,-1-4-1 0,-1 2-2 15,-1 0 0-15,-2-2-1 0,-2 3-1 16,-1 4-2-16,-2 7 1 0,-1 6-1 16,-1 8 1-16,-2 3-2 0,2 8-1 15,0 3-3-15,-3 8-1 0,1 4-3 16,-2 8-1-16,0 3-4 0,0 4 0 16,-1 9-1-16,3 7 1 0,2 3-1 0,3 4-3 15,1 4-7-15,3 1-4 0,3 4-4 16,3-5-7-16,4 0-14 0,0-8-12 15,6-1-7-15,4-9-4 0,1-7-4 16,3-5-5-16,-1-5-1 0,2-4 3 16,3-7 4-16,-1-5 2 0,0-3 8 15,1-2 10-15,4-4 13 0,-1-4 16 16,-3-2 20-16,-2-2 21 0,-1-2 17 0,-5-1 13 16,-5-2 6-16,-4 1 4 0,-7 3 4 15,-4 2-6-15,-8 2-9 0,-4 3-9 16,-9 6-8-16,-5 5-6 0,-6 5-6 15,-5 4-10-15,-3 5-4 0,-2 1-2 16,2 2-1-16,5 2-5 0,4-1-4 16,8-2-6-16,4-3-5 0,8-2-2 15,4-1-2-15,7 1 0 0,3-2 0 0,3-1 2 16,3-3 0-16,4 0 3 0,3-1 1 16,-1-3 1-16,4-3 0 0,-1-2 2 15,0-1 1-15,0-2 5 0,-1-4 5 16,-3-2 6-16,1-3 4 0,-4-5 7 15,0-4 3-15,-2-6 4 0,-2-5 0 0,-2-7-1 16,-1-5 0-16,1 0-3 16,-2 0-3-16,-1 5-2 0,-4 0 3 0,1 9 3 15,-3 9 2-15,-3 9-1 0,-2 3-2 16,-3 9-2-16,-4 5-5 0,0 9-3 16,-3 5-7-16,-4 2-4 0,-1 8-2 15,0 7-1-15,0 7-1 0,5 4-2 16,3 1-3-16,5 0-3 0,5 3-3 15,5-5 1-15,6-2-7 0,2-9 1 16,4-1 0-16,3-6 2 0,1-4 3 16,7-3 3-16,1-6-1 0,5-4 8 0,3-4 0 15,1-2 2-15,0-5 2 0,1-3 3 16,-3-4 1-16,-1-1 1 0,-5-3 1 16,-5-2 2-16,-5 3 3 0,-4 4 0 15,-4 1-2-15,-5 3-1 0,-6 7-2 16,-4 6-1-16,-1 3-1 0,-4 0-3 15,2 2-2-15,-2 4-1 0,1-2 1 0,2-1-1 16,2-2-1-16,1-2 0 0,2 1 0 16,0-1 0-16,-1-4 0 0,2 0 1 15,0-3 1-15,1 0 2 0,-1-2 2 16,1-2-1-16,0 0 2 0,1-4-1 16,1-4 1-16,3-1 0 0,3-6-2 15,1-4-1-15,6-4 0 0,1-3-1 16,3 4-1-16,0 1 1 0,0 1-1 15,1 7 0-15,-2 1 0 0,1 8 0 0,-3 2-1 16,2 2 2-16,-2 1-1 0,5-1-1 16,1 0 1-16,0 0-1 0,0-1 1 15,1-1 0-15,-1-1 0 0,-1-2 0 16,-6 0 0-16,-3 2 1 0,-3-5 1 16,-4 2 1-16,-2-2 0 0,-3 0 3 15,-2 0 1-15,-1 0 1 0,-2 0 0 16,-5 7-1-16,-3 2 0 0,-6 7 0 15,-4 6-2-15,-2 8-2 0,0 2-1 16,-1 5-2-16,6 0 0 0,1 2-1 0,9-3-1 16,5-1 1-16,4-4-1 0,3-2 1 15,2-2 1-15,5-2 1 0,3-3 0 16,2-4 1-16,3-2 0 0,1-1 1 16,3-4-1-16,3-2 0 0,1-2 1 15,-2-4-1-15,1-2 0 0,1-1-1 16,-1-4 0-16,0 1 0 0,-3 0 0 0,-1 2-1 15,0 1 0-15,-3 3-1 0,-4 3-1 16,-3 4-1-16,-4 3 0 0,-3 4-1 16,-1 4 0-16,-5 4 0 0,-2 0-1 15,-3 3 1-15,1-1-1 0,-4 0 1 16,-1-2 0-16,2-3 0 0,0-4 1 16,4 0 0-16,1-4 2 0,2-1 1 15,4-3 0-15,1 0 1 0,3-2-1 0,6-3 0 16,1-1 1-16,6-3-1 15,3-2 1-15,4-4-1 0,2 0 0 0,4-3 0 16,-1 1 1-16,0-2-1 0,0 1 1 16,-1 1-1-16,-3 2 1 0,-6 3 0 15,-2 5 1-15,-2 2-1 0,-4 5-1 16,-3 5 1-16,-2 3 0 0,-1 4 1 16,-1 2-2-16,0 2 2 0,2 3-1 15,-1 2 2-15,1 1-1 0,1 1-1 0,-2 0 0 16,2 1 0-16,-3 0-1 0,0-2 0 15,-2-3-1-15,-3-5-1 0,-1 0 0 16,-1-1-1-16,-5-2-2 0,-4-6-2 16,-5 0-4-16,-4-3-6 0,-7 0-3 15,-5-5-26-15,-5 0-14 0,-7-5-27 16,-9-1-70-16,-6-2-100 0,-8-3-216 0</inkml:trace>
  <inkml:trace contextRef="#ctx0" brushRef="#br0" timeOffset="179810.45">10223 9216 349 0,'0'7'87'0,"1"-6"4"16,-1-1-48-16,0-2-11 0,0 2 4 15,0-3-3-15,1 3-3 0,-2-2-6 16,2 2-3-16,-1-2-3 0,0 2-5 15,1 0-3-15,-1 0-1 0,0 0-2 16,-1 1 2-16,0 0 0 0,-1 1 1 16,0 1 4-16,-2 0 5 0,1-2 3 0,-1 1 6 15,-1 1 1-15,0-3 2 0,-3 0-1 16,-1-1-2-16,-2 0-6 0,-1 0-6 16,-3-2-6-16,-3-2-4 0,-2 1-3 15,-4 2-2-15,-3 0-1 0,-3-1-1 16,-4 2 0-16,-3 2 0 0,-2 2 1 15,-2-1-1-15,2 1-1 0,-1 4 1 16,0 1-2-16,2 0 1 0,0 1-2 0,5 3 1 16,2 1 0-16,0-2 1 0,3-2 0 15,0 0 2-15,5-1 2 0,2 2 1 16,3-3 1-16,3-1 1 0,2 3 1 16,4-1 0-16,1-2 0 0,2 2-1 15,2 1-2-15,1 2 0 0,2 0-1 16,-2 0-1-16,2 2 0 0,0 1 0 15,1 3 0-15,-1 0-1 0,1 2 0 0,0 3 0 16,0 3 1-16,-1 1-1 0,0 4 0 16,1 0 1-16,-2 2-1 0,1 2 1 15,-4-1 1-15,1 1 0 0,-2-1 1 16,1 0 0-16,-2-3 0 0,1-1 0 16,0 1 1-16,1 1-1 0,1-1-1 15,0 0-1-15,2 1 1 0,0 0-1 16,0 2-1-16,1-3 1 0,-1 3-1 0,2-1 0 15,-1-1 0-15,1 0 0 0,0 0 0 16,1 0 0-16,1-2 0 0,-2-1 0 16,1 2-1-16,0-1 1 0,1 0-1 15,0 3 0-15,3-1 0 0,-1 0 0 16,4 1 0-16,0 1 1 0,2 0-1 16,1-3 0-16,2-4 0 0,0-1 1 15,3-2 1-15,-1-2-1 0,2-5 1 16,0-1 1-16,3-1 0 0,-2 0 0 0,1 0 0 15,-1 0 0-15,-1-5-1 0,0 4 0 16,-1-4-1-16,-2 1 1 0,2 1-1 16,-1 1 0-16,1 0-1 0,2 0 1 15,-1 2-1-15,1-2 0 0,3 1 1 16,2-2-1-16,1-1 1 0,2-3 1 16,2 3 0-16,2-2 1 0,3-1-1 15,2 2 1-15,0-1 0 0,0-2-1 0,0 2 1 16,0-1 0-16,2-2-1 0,-1-1 0 15,0 0 1-15,0 0 0 0,1 2-1 16,3-1 0-16,0 0 0 0,2 0-1 16,2 3 1-16,-1-2-1 0,4 1 1 15,0-3 0-15,0 1 1 0,1-2 1 16,1 1 0-16,3 1 0 0,1 0 1 16,2 1 0-16,2-3 0 0,2 0-1 0,3 3-1 15,-1-3 0-15,1-1-1 0,2 1 0 16,2 1 0-16,3-2-1 0,-1 0 1 15,2 0-1-15,1-2 0 0,2 0 0 16,3-3 1-16,2-1-1 0,0 0 0 16,4 1 1-16,0-2-1 0,4 0 0 15,1 1 1-15,3 0-1 0,-1 2 0 16,-2 0 1-16,2-2-1 0,-1 3 0 16,-1 0 0-16,1-2 0 0,-3 1 0 15,1 1 0-15,2-2 0 0,0 1 0 0,3-3 0 16,1 1-1-16,0 1 1 0,-1-3 1 15,2 2-1-15,2-2 0 0,-1 0 0 16,-1 1 1-16,-1 1 0 0,0-4 0 16,2 3-1-16,-1-1 1 0,-1 1 1 15,-3 0-2-15,0-1 1 0,-2-3 0 16,0 1 0-16,0 0 0 0,-4-2-1 0,-1 2 1 16,2-4-1-16,0 1 0 0,-1 3 0 15,1 1-1-15,-1 0 0 0,1-4 1 16,-2 0-1-16,-2 2 0 0,1 3 1 15,-2-2 0-15,-1 1 0 0,-5-1 0 16,0 5 0-16,0 0 0 0,-5-1 0 16,-4 1 0-16,-1 1 0 0,-6-1 0 15,-2 2 1-15,-7-1-1 0,-4 0 0 16,-6 2 0-16,-5-2 1 0,-6-2-1 16,-5 2 1-16,-4-1 0 0,-5 1 0 0,-5-2 1 15,-1 2 1-15,-3-1 0 0,-2 1-3 16,-1 0 2-16,-1-3 1 0,0-1-1 15,-1-1 1-15,-2-1 0 0,2 0 0 16,-1-6 6-16,-1 1-2 0,1-2 0 16,-2-3 0-16,2-1-1 0,-1-4 0 15,0-4-2-15,-1-1-1 0,0-5-2 0,-1-3 1 16,-1-2-1-16,-2-5 0 0,1-1 0 16,-3-1 0-16,1-4 0 0,1-3-1 15,1 0 1-15,1-1-1 0,2-3 0 16,0-1-1-16,4-1 1 0,0 2-1 15,5 2 1-15,1-2 0 0,3-2 0 16,1 4 0-16,1 2 2 0,2 3 0 16,-1 2 1-16,-2 3 0 0,-1 6 2 15,-2 1-1-15,0 6 1 0,-3 1 0 0,0 5-1 16,-1 2 0-16,-2 3-1 0,0 2 0 16,-1 2-1-16,0 3 0 0,-1 2 0 15,1 0 0-15,-2 3 1 0,2-1-1 16,0 3 1-16,-1 2-1 0,1-1 0 15,-1 1-1-15,1 2-1 0,0 1 0 16,-1 0 0-16,1 0-1 0,0 1-1 16,-1 0 0-16,-1 1-1 0,2 0-2 15,-1-1 1-15,-2-1-1 0,-1 2 0 0,-5-1 1 16,-2-1 1-16,-3-1 1 0,-3-2 0 16,-2 1 1-16,-3-1-1 0,-1 0 0 15,-3-2-1-15,0-1 0 0,-1-1 1 16,-5 0-1-16,-1-1 2 0,-1 0 0 15,-2-1 0-15,-1 2 1 0,-4-1 0 0,-2 1 0 16,-1 1 0-16,-5-3 0 0,-2 2 0 16,-6-1 0-16,-3 1 0 0,-4-1-1 15,-3 2-2-15,-4 1-1 0,-6-2-1 16,-4-1-2-16,-3 0-1 0,-4 3 1 16,-3 0-1-16,-1-1 3 0,-1-2 1 15,-2 3 0-15,1 0 3 0,-2 2 0 16,0-4 0-16,-4 1 1 0,1 2-1 15,-1 3 1-15,-1-2 0 0,0 1 1 16,-2 1-1-16,0 2 0 0,0 1 1 0,-2-1-1 16,-2-2 0-16,-3 2 0 0,-2 2 0 15,1 3 0-15,-5-1 0 0,-3 0-1 16,2 0 1-16,2 3 0 0,-2 1-1 16,1-3 1-16,1-2-1 0,3 0 1 15,4 1 0-15,0 3 0 0,1-3 1 0,4-1-1 16,2 1 1-16,3 2 0 0,0 3 1 15,-1-4-1-15,2-2 0 0,0 2 0 16,2-1 0-16,1 5 0 0,-3-3-1 16,3-2 1-16,3 2-1 0,1 0 0 15,0 1 0-15,2 0 0 0,0 0 0 16,2-3 1-16,0 3-1 0,3-1 0 16,1 1 1-16,3-1-1 0,3-2 1 15,4-1 0-15,3 2-1 0,4-3 1 16,5-2 0-16,4-2-1 0,5 0 0 0,5 0 0 15,4 0 0-15,5 3-1 0,6 1 0 16,1 1-3-16,5 0-3 0,2 0-5 16,3 2-7-16,3 1-8 0,1-2-9 15,0 3-31-15,3 1 79 0,-1 2-186 16,0-3-128-16,-2-2-327 0</inkml:trace>
  <inkml:trace contextRef="#ctx0" brushRef="#br0" timeOffset="213990.89">24451 6684 304 0,'-9'6'73'0,"2"-1"1"0,4-2-41 16,0 1-14-16,1-2-6 0,2 0 2 15,1 0 4-15,1-2 4 0,4 1 6 16,2 0 5-16,5 1 2 0,1-1 1 0,6 0-1 16,2 0-5-16,4 1-4 0,2-1-4 15,3 2-2-15,1 0 0 0,6-3 1 16,4 1 0-16,5-2 0 0,5-2-2 15,11 0-2-15,7-2-3 0,7-1-3 16,6 2-5-16,7-2-1 0,7-1-1 16,5 0-2-16,0 2-1 0,2 0 0 15,1 0-1-15,1-2-1 0,-9 1-3 0,-7 0-2 16,-9 1-5-16,-8-3-4 0,-8 0-6 16,-12 0-15-16,-12-3-9 0,-8 0-7 15,-8 0-9-15,-9 1-11 0,-10 1-62 16,-8 2-76-16,-8 2-161 0</inkml:trace>
  <inkml:trace contextRef="#ctx0" brushRef="#br0" timeOffset="214621.53">25424 6947 305 0,'1'4'87'15,"1"-1"5"-15,1-1-42 0,-2 1-11 16,0-1-2-16,-1-1-6 0,0 1-4 0,-2 0-4 16,-3-1-3-16,-1 1-1 0,-3-1 1 15,-3-1-2-15,-5 1-5 0,-1-2-5 16,-3 0-3-16,-1-1-3 0,-2 0-2 16,0-2 0-16,0 2 0 0,3 1 0 15,3 0 0-15,4 0-1 0,3 1 0 16,5 1-1-16,2 0 0 0,4 2-1 15,1 2 1-15,2 0 0 0,-1 3 1 16,-1 1 1-16,1 6 2 0,0 0 0 0,-1 3 0 16,-2 2 0-16,-1-1-1 15,0 3 0-15,-1-3 1 0,-2-3-1 0,2 0 1 16,0-5-1-16,0-5 0 0,2 1 0 16,0-5 3-16,2 0 1 0,0-1 2 15,4-1 3-15,0-1 2 0,4 1 1 16,1 1 1-16,3 2-2 0,1 0-1 15,4-1-2-15,-1 2 0 0,3 2-2 0,1 2-1 16,0 1-1-16,-2 1 0 0,1 1 0 16,-3 0-3-16,-3 1 0 0,-2 1-1 15,-6-3 0-15,-2 0 1 0,-5 0 0 16,-5 0 0-16,-4 2 2 0,-3-4-1 16,-4 3 1-16,-4-1 0 0,-4-2-2 15,-4-1-3-15,3-2-3 0,-2-2-8 16,5-1-12-16,0-3-12 0,4 0-11 0,2 0-12 15,4-2-76-15,3-1-90 0,5-5-195 16</inkml:trace>
  <inkml:trace contextRef="#ctx0" brushRef="#br0" timeOffset="-214684.09">25639 7004 441 0,'12'10'112'0,"-4"3"3"0,-4 2-67 15,-2 10-13-15,-3 0-3 16,0 2-6-16,-3 2-9 0,-1-1-6 0,0 1-5 16,1-2-1-16,0-4 0 0,2-1-7 15,0-1-28-15,-1 1-6 0,2-4-66 16,1-4-20-16,0 0-81 0,1-1-155 16</inkml:trace>
  <inkml:trace contextRef="#ctx0" brushRef="#br0" timeOffset="-214354.24">25825 7079 387 0,'6'-5'101'0,"3"2"6"0,3 1-57 16,4-3-7-16,4 4 2 0,-2-1-2 15,4 3-7-15,3 0-9 0,0 1-5 0,3 5-7 16,-2 1-4-16,-3 0-4 0,0 3-5 15,-4 1-8-15,-5 2-6 0,-7-1-2 16,-8 2-2-16,-7 0-1 0,-7 1 1 16,-9-1 2-16,-3 2 6 0,-2 1 5 15,-2 0 3-15,1-1 1 0,4 0 2 16,4-2-1-16,8-2-1 0,3-2 0 16,6-2 3-16,8 1 3 0,4-4 2 15,6 1 2-15,8-3 0 0,7 3 0 0,6-2 1 16,5-1-2-16,2-2-7 0,2 1-10 15,6-2-10-15,-1-2-14 0,3 1-13 16,-4-5-81-16,4-1-95 0,-3-5-212 16</inkml:trace>
  <inkml:trace contextRef="#ctx0" brushRef="#br0" timeOffset="-211241.96">20697 7948 337 0,'2'0'94'16,"-1"3"9"-16,-2-4-38 0,1 2-3 15,0 0-1-15,0-1-1 0,0 0-4 16,0-1-3-16,0 2-5 0,0-2-7 16,0 1-9-16,1-1-7 0,-1 3-6 0,0 0-6 15,1 2-5-15,0 7-5 0,0 6-1 16,1 4-2-16,1 7 1 0,-1 3 0 16,0 4 4-16,0 4-11 0,0 2-2 15,-1 0-9-15,2-1-8 0,-2-3-10 16,0 0-6-16,-1-4-13 0,0-5 0 15,-1-5-10-15,-3-6-8 0,0-3-58 16,-2-6-73-16,-7-4-177 0</inkml:trace>
  <inkml:trace contextRef="#ctx0" brushRef="#br0" timeOffset="-210954.1">20359 7967 485 0,'-2'-11'128'15,"1"6"8"-15,-1-1-58 0,1 2-18 16,1 1-10-16,-1-1-9 0,2 3-6 16,-1-1-4-16,0 0-5 0,1-2-4 15,2 1-4-15,3-2-2 0,6-1 0 0,7-4-3 16,6 0-1-16,9-3-1 0,7-3-3 16,7-2-1-16,5 2-2 0,0-2-2 15,2 1-3-15,-2-1-5 0,1 3-6 16,-2 3-9-16,-2 2-7 0,-3 2-9 15,-8 3-10-15,-5 5-6 0,-5 2-12 16,-7 6-5-16,-7 4-3 0,-8 4-4 0,-3 3-3 16,-4 4-4-16,-3 0-34 0,-2 1-49 15,-1 0-112-15</inkml:trace>
  <inkml:trace contextRef="#ctx0" brushRef="#br0" timeOffset="-210037.66">21065 7989 138 0,'-2'15'109'15,"0"3"-29"-15,2-3 7 0,2 4-21 0,0-1 2 16,2-1-8-16,-1 2-6 0,3-1-5 0,-1 3-10 15,1 0-8-15,0 3-6 0,0-1-7 16,-1 2-5-16,1 0-4 16,-2 0-4-16,0-2 0 0,0 2-3 0,-2-7-1 15,1 1 1-15,-1-5-1 0,0-3 2 16,-2-3 2-16,0-3 3 0,0-2 5 16,-2-3 4-16,-2-2 1 0,-1-4 3 15,-1-2-1-15,0-3 0 0,-1-5-2 16,2-5-5-16,-1-4-1 0,3-4-2 15,2 1-2-15,3-3-1 0,-1 0-2 0,3 4 1 16,2 0 0-16,3 5-1 0,1 2 0 16,3 5 0-16,2 2 0 0,3 6-2 15,0 1-1-15,1 5-2 0,-1 2-3 16,0 3-2-16,1 3-2 0,-4 2-3 16,0 2-3-16,0 3-3 0,-2 2-1 0,-1 1 0 15,-4 3 1-15,0 1-9 16,-2 2 1-16,-2 0 2 0,-1-1 1 0,-1 0-1 15,2-3 1-15,0-2 0 0,2-5 10 16,0-6 4-16,2 0 1 0,2-5 5 16,3-4 5-16,1-3 2 0,6 0 5 15,1-4 3-15,3-1 2 0,2-4 2 16,0-1 0-16,-4-1 2 0,0-1 1 16,-6 0 1-16,-3 1 0 0,-5 2-2 15,-2 3-2-15,-4 3 0 0,0 4-3 16,-1 2-3-16,-1 3-4 0,-1 2-3 0,0 4-1 15,0 3-2-15,0 0-2 0,1 3-1 16,0 3 0-16,2-2-1 0,1 0-1 16,3-1-1-16,3-2 1 0,2-1 2 15,1-2-1-15,1-1 1 0,2-2 1 16,1 1 1-16,-1-1 0 0,0-4 1 16,-1-1 1-16,1-5 1 0,-3 0 4 15,0-3 1-15,-1-3 1 0,0-3 2 0,-1 0-1 16,-3 0 1-16,1 0 0 0,-1-1-1 15,-2 3-1-15,0 1 0 0,-2 3 0 16,-1 2 1-16,-1 3-1 0,-1 2-1 16,0 2-3-16,0 2 0 0,-1 5-2 15,-1-1-2-15,-1 4-1 0,1 0-2 16,0 5 1-16,1 1 1 0,0 2-1 16,-1-1-1-16,2 1-2 0,-2-1-4 0,0 3-4 15,0-3-1-15,0 2-2 0,-1-1-2 16,-1-1 1-16,2-2 1 0,-1 1 4 15,1-6 3-15,0-1 1 0,-1-4 0 16,2-1 2-16,0-2 1 0,1-2 2 16,-1-4 1-16,2-1 0 0,-1-4 2 15,1-2 1-15,1-3 1 0,2-5-1 16,-1-3 0-16,0-2 0 0,2-2 0 0,-1-2 0 16,3 3 1-16,-2 0 1 0,2 3 1 15,0 4 1-15,2 6-1 0,1 3 1 16,2 3-2-16,2 3-1 0,2 3-1 15,0 3-2-15,2 1-2 0,1 5-2 16,0 2-3-16,0 2-4 0,-3 3-3 16,-1-1-7-16,1 1-4 0,-2 1-27 15,-2-1-6-15,-1 2-12 0,0-3-11 16,0-1-77-16,-1 1-91 0,0-3-198 0</inkml:trace>
  <inkml:trace contextRef="#ctx0" brushRef="#br0" timeOffset="-209289.45">22423 8050 487 0,'-2'-3'124'0,"-2"5"3"0,-6 0-61 16,-4 4-22-16,-4 4-7 0,-3 4-9 15,-3 2-7-15,0 4-2 0,2-1-2 16,2 4-3-16,3 2-4 0,5 1-4 15,3-3-2-15,5 1-2 0,4 1-2 16,3-4-3-16,6 4-1 0,3-6-3 0,4-1-3 16,6-4-1-16,3-3 0 15,5-2-2-15,5-3 2 0,3-5-7 0,4-1 3 16,0-3 3-16,-3 0 7 0,0-3 5 16,-2 1 6-16,-4-6 3 0,-6-1 13 15,-4 0 2-15,-3-1 3 0,-5-2 0 16,-5-2 0-16,-5-4-1 0,-4 2-3 15,-5 2-4-15,-4 0-2 0,-4 3-3 16,-4 1-5-16,-4 8-5 0,-2 6-3 16,-2 5-1-16,-4 6-1 0,-1 4-1 0,1 0-3 15,0 7-5-15,3-2-6 0,4 0-4 16,7-3-4-16,9-3-1 0,6-1 1 16,7-2 3-16,8-6 6 0,6 0 6 15,2-5 5-15,0-2 5 0,-1-2 4 16,0-3 1-16,-3-4 2 0,-2 0 2 15,-2-2 2-15,-3 1 0 0,1 2 0 16,-3-5-1-16,-1 2 0 0,-4 1-2 16,0 1 0-16,-4 5-3 0,-1 0-2 0,-3 1-1 15,-4 10-1-15,1 4-1 0,-2 5-1 16,1 3-2-16,-1 1-2 0,4 5 0 16,3-1-5-16,4-4-2 0,5-1-5 15,3-1 0-15,3-2 0 0,3-5 1 16,1-2 3-16,1-3 4 0,2-2 2 15,0-3 7-15,-1-4 2 0,-1-1 4 16,-3-3 3-16,2-2 2 0,0-3 2 0,-2-2 0 16,0-6 2-16,-2-4 2 0,4-7-2 15,-1-5-3-15,0-8-2 0,-4-4 1 16,-2-6 1-16,-2-3-1 0,-2-3-1 16,-3 7 0-16,-4 1 4 0,-1 8 3 15,-2 8 1-15,-1 8-1 0,-1 11-1 16,0 6-3-16,-2 6-4 0,-1 7-5 0,-3 6-4 15,0 7-2-15,0 5-2 16,-1 6 1-16,2 6 0 0,3 7 2 0,3 7-1 16,2 3-5-16,4 1-3 0,1 5-6 15,4 1-4-15,1-1-10 0,-1-2-2 16,2-4-29-16,-2-2-5 0,-3 3-106 16,-1-4-120-16,-4-3-283 0</inkml:trace>
  <inkml:trace contextRef="#ctx0" brushRef="#br0" timeOffset="-208974.74">22866 8211 475 0,'3'-15'128'0,"2"2"6"15,1 2-67-15,2 1-16 0,2 1 0 0,2 1-2 16,4 0-12-16,2-1-8 0,3 3-5 15,3-2-5-15,1 1-3 0,1 2-4 16,2 4-4-16,-2 2-5 0,0 3-3 16,0 4-2-16,-3 4-2 0,0 3-2 15,-1 4-1-15,-3 3-3 0,-2 0-1 16,-3 3 0-16,-3-1-1 0,-3 2-1 16,-2 4-1-16,-4-1-1 0,-1-1-1 15,-2-3-5-15,-1-1-6 0,0-1-8 0,-2-2-6 16,1-6-6-16,1-3-6 0,1-3-16 15,1-2-56-15,2-5-74 0,1-5-166 16</inkml:trace>
  <inkml:trace contextRef="#ctx0" brushRef="#br0" timeOffset="-208865.86">23295 7930 278 0,'-12'-5'52'15,"0"3"-7"-15,2-2-92 0,3 1-62 16,-1-2-110-16</inkml:trace>
  <inkml:trace contextRef="#ctx0" brushRef="#br0" timeOffset="-208250.45">23437 8159 257 0,'-5'16'77'16,"1"1"5"-16,-2-1-9 0,0 3-40 15,2-1-5-15,-1-1 0 0,2 0-8 16,1-2-7-16,2-4-3 0,2-1 1 0,4-2 2 16,4-1 4-16,5-3 1 0,1-3 3 15,4 2 4-15,2-3 1 0,1-2 2 16,2-2 2-16,-2-2 2 0,-1 1 2 15,-3-2 1-15,-1-2 1 0,-3-5-3 16,-3 1-1-16,-2-3-6 0,-5-4-5 16,-3-2-4-16,-7 1-6 0,-2-1-3 15,-6 5-4-15,-6-1-3 0,-5 6-1 0,-5 6 0 16,-2 2 0-16,1 1-1 0,3 3-2 16,3 2-1-16,5 1-7 0,6-1-4 15,6 1-3-15,6 0 0 0,8 1 2 16,4 0 0-16,4-2 3 0,6 1 5 15,3 1 5-15,3-1 1 0,3-1 1 16,-1 0 0-16,2 2-2 0,0-1-1 16,-2 2 0-16,0 2 0 0,-3 1-3 15,2 2-1-15,-4-1-4 0,-4 1-12 0,-2 1-6 16,-4 1-6-16,-2-1-6 0,-2-1 0 16,-3 0 2-16,-2-1 3 0,-2-2 13 15,0-1 8-15,-2-2 10 0,0 0 9 16,0-3 7-16,0-1 8 0,1-1 9 15,3-4 7-15,1 0 7 0,2-4 3 16,3-4 2-16,2-3 2 0,6-2-2 16,0-1-7-16,4 2-7 0,4 0-5 0,-1 5-5 15,-1 3-5-15,-1 6-5 0,-1 4-4 16,-2 7-3-16,-3 2-1 0,-2 4-2 16,-2 4-3-16,0 2-3 0,0 3-8 15,-2-2-5-15,1 3-26 0,-1-2-17 16,1 0 22-16,1-4-120 0,2 1-109 15,1-1-249-15</inkml:trace>
  <inkml:trace contextRef="#ctx0" brushRef="#br0" timeOffset="-207874.76">20149 8633 372 0,'-20'11'84'16,"10"-1"3"-16,16-5-44 0,12 1-10 0,15-2 9 15,15-1 6-15,23-3 0 16,20-3 1-16,19-3-2 0,23-2-6 0,17-5-15 16,22 0-12-16,16-1-7 0,11 4-3 15,11-1-3-15,6 3-3 0,4 5-1 16,3 6-1-16,-1 3-1 0,-5 2 1 16,-1 1 0-16,-5 4 0 0,-5 0-1 15,-11 5 0-15,-10-1 2 0,-13 0-6 16,-12 3-15-16,-16-1-13 0,-21 4-92 0,-15-3-101 15,-22 2-248-15</inkml:trace>
  <inkml:trace contextRef="#ctx0" brushRef="#br0" timeOffset="-174778.62">5936 11736 233 0,'-21'4'71'0,"5"0"4"15,1 0-21-15,3-1-12 0,1 2-7 16,3 0-6-16,-2-3-8 0,2-1-4 15,2 2-4-15,0-3-1 0,3 2 0 16,1-2-2-16,2-4 1 0,3 4 0 16,2 0 3-16,3 0 3 0,4 0 0 0,3-1 1 15,7 1 0-15,6 4 1 0,3-2-1 16,8 1-4-16,4 3-3 0,4 1-5 16,5 3-7-16,3 0-9 0,2-1-13 15,1 1-16-15,-1-2-77 0,0 1-87 16,0-4-203-16</inkml:trace>
  <inkml:trace contextRef="#ctx0" brushRef="#br0" timeOffset="-167555.46">10579 11706 277 0,'7'-2'80'0,"-2"-2"4"0,-2 0-24 16,1 1-17-16,-2 3-8 0,-1-1-8 15,-1 0-6-15,1 2-5 0,-1-1-5 16,-1 0-3-16,3 3-2 0,-1-3-2 15,5 3 2-15,1-1 1 0,3-1 3 16,5 2 4-16,6 1 3 0,6-1 0 16,4 0 0-16,8 1-3 0,5 3-1 0,5 1-5 15,6-1-8-15,2-1-11 0,4 0-14 16,-1 0-7-16,-1-6-82 0,-3-5-89 16,-5-4-207-16</inkml:trace>
  <inkml:trace contextRef="#ctx0" brushRef="#br0" timeOffset="-162311.78">3843 12379 240 0,'-4'0'64'0,"0"0"4"0,2-1-31 16,1 1-9-16,1 0-7 0,1 1-6 16,1 0-4-16,0 1-2 0,1 2-2 15,1-2-1-15,3 1 1 0,2 1 2 16,2 1 1-16,2 0 0 0,3 1-1 15,5 0 0-15,2 3-2 0,4 0-1 16,4 1-2-16,3 2-1 0,2-3-1 16,5 3-1-16,4 0 0 0,4-1-2 15,4-2-2-15,4 0-6 0,0 0-8 16,3-1 142-16,-2-5-208 0,0-2-86 0,-3-2-258 16</inkml:trace>
  <inkml:trace contextRef="#ctx0" brushRef="#br0" timeOffset="-159213.37">6120 12479 316 0,'-2'1'79'0,"2"-2"2"15,0 1-44-15,0 0-13 0,0 0-7 16,0 0-5-16,0 0-4 0,0-1-4 0,0 2-2 16,0-2-1-16,0 1 1 15,0 0 0-15,0 0 1 0,0 1 1 0,1-1 0 16,1 1-1-16,1 2 1 0,3-1 1 16,1 0 2-16,6 1 0 0,1-2 2 15,7 0 1-15,6 0 1 0,7 0-1 16,9-2-1-16,6 0-3 0,7 0-3 15,5 0-4-15,3-5-7 0,3 0-7 16,0-3-10-16,0-1-73 0,-3-2-76 0,-3-2-185 16</inkml:trace>
  <inkml:trace contextRef="#ctx0" brushRef="#br0" timeOffset="-147278.91">10553 12496 287 0,'1'0'75'15,"-1"-2"1"-15,-1 0-38 0,0 1-10 16,-2 0-7-16,0-2-6 0,1 3-4 16,-1-1-1-16,-1 0 1 0,2 1 0 15,0 0 2-15,1-1 1 0,0 1 0 0,0 0-2 16,2 0-3-16,-1 0-2 0,3 0-2 15,1 0-1-15,4 0 1 0,2 1 1 16,3 0 3-16,6 0 3 0,3 2 1 16,4-2 2-16,6 0 0 0,4 0 1 15,5-1-1-15,5 1-4 0,4-1-1 16,3 0-7-16,0-1-8 0,1 1-7 0,-3-1-9 16,-4-1-11-16,-2-1-37 0,-4-1-47 15,-8-1-71-15,-5-1-162 0</inkml:trace>
  <inkml:trace contextRef="#ctx0" brushRef="#br0" timeOffset="-145132.75">24508 9616 311 0,'3'-3'76'0,"0"2"1"0,-2 3-38 15,0 1-12-15,0 6-17 0,0 3-3 16,-1 4 0-16,1 7-2 0,-2 5-1 16,0 6 1-16,-2 3 3 0,-2 2 1 15,1 5-4-15,-2 7 15 0,3-1 0 16,2 6 4-16,0 3 1 0,2 5 0 0,1 5 2 15,-2 1 7-15,2 3-10 16,0 5 3-16,-1 2-4 0,0-1-1 16,-1 1-2-16,0 1-4 0,2 1-3 0,-1 0-6 15,-1 2-2-15,-3 1-1 0,-3 4-1 16,1 4-2-16,1 4-1 0,-2 0-1 16,-2 3-1-16,-1 1-1 0,4 1-1 15,2 2-2-15,-2 1 1 0,0 1-2 16,3 3 0-16,3 2 0 0,1 0-2 0,-2 2 2 15,2 1 0-15,3-1 2 0,3 0 1 16,-3-1 3-16,-2-2 2 0,2 2 3 16,2 0 1-16,0-1 2 0,-4-2 0 15,-3 1-1-15,3-2 0 0,0-3-2 16,-3-2-3-16,-4-2-4 0,1-1-3 16,-1-2-4-16,1 0-3 0,-2-4 0 15,-4-3 1-15,1-4 2 0,2-5 2 0,-2-6 3 16,-1-4 2-16,2-7 3 0,0-5 0 15,3-6 0-15,-2-1 0 0,2-7 1 16,-1-2 2-16,3-3 4 0,1-4 1 16,1-1 2-16,1-6 2 0,2-1 1 15,2-4 1-15,3-1 0 0,-1-1-2 16,2-2 0-16,1-4 2 0,2 0-2 16,2-1-2-16,1-2-1 0,2-2 0 0,4-4-2 15,1 0-2-15,4-5-2 0,4-2 0 16,2-4-1-16,5 0 0 0,4-5-1 15,4 0 0-15,5-1-1 0,4-2 1 16,3-1 0-16,4 0-1 0,5-2-1 16,3 0 1-16,2 0-1 0,3-3 1 15,3 3 0-15,-2 1-1 0,4 1 1 16,-1 0 1-16,0 1-1 0,-2 1 0 0,0 4 1 16,-4 0-1-16,-2 1 0 0,-4 0 0 15,-4 2 0-15,-2-3 0 0,-7 1 1 16,-1-3 1-16,-7-2 0 0,-3 1-1 15,-4-3-1-15,-5-3 1 0,-6 1-3 16,-2-5 1-16,-6-2-2 0,-2-5 0 16,-1-3 0-16,-3-5 2 0,-3-7-1 15,-2-7 2-15,0-6 1 0,0-6 2 16,-3-8 4-16,0-11 5 0,-1-9 1 0,0-10 2 16,1-6 2-16,0-7-1 0,-1-6-1 15,0-3-4-15,0-2-2 0,1-3-3 16,-3-3-1-16,-1-1-1 0,0-4-1 15,0-4-1-15,-1 0 0 0,-1-5-3 16,0-5 0-16,-1-2-3 0,1-2-1 16,0-3 2-16,0 0-3 0,1-1-1 15,2 3 2-15,0 0-3 0,2 8 3 0,4 3 0 16,1 5-1-16,-1 5 1 0,0 1 1 16,2 5 1-16,2 5 2 0,-2 2-1 15,-2 5 1-15,-1 4-2 0,4 5 2 16,1 5-2-16,-3 5-1 0,-3 6-1 15,-1 6 0-15,0 7-1 0,-3 4 0 16,-2 6 1-16,-5 8 0 0,0 4 2 16,-3 6 0-16,-3 7 1 0,-1 1 1 0,-4 7 1 15,-5 1 0-15,-2 1 0 0,-2 5-1 16,-2 1 0-16,1 3 0 0,-1 4 0 16,0-1 1-16,1 3 0 0,2 4-1 15,0 1 2-15,0 2-1 0,-3 1 1 16,-1-2-1-16,-4 2 1 0,-1 5-1 15,-5-1 1-15,-6 3-1 0,-8 2 0 16,-8 4 0-16,-5 1 0 0,-10 1 0 16,-5 3 0-16,-11-1 1 0,-4 2-1 0,-4 0 1 15,-6-2-1-15,-2-1-1 0,-3 2-5 16,-2-4-3-16,5 3-2 0,2-2-2 16,4-2-2-16,7 2-14 0,8-3-8 15,14 0-9-15,9-1-8 0,12-4-79 16,13 0-92-16,13-1-204 0</inkml:trace>
  <inkml:trace contextRef="#ctx0" brushRef="#br0" timeOffset="-144475.4">24520 10194 347 0,'1'0'92'0,"-1"1"6"0,0-1-38 16,0-1-21-16,1 1-9 0,2 0-6 16,2 0-5-16,3-3-6 0,4 0-4 15,3-2-2-15,4 0-2 0,5-1 1 16,4 2 0-16,5-1 1 0,4-1-1 16,6 4-1-16,5 1 1 0,8 1-2 15,9 1 0-15,5 0-1 0,5 1 0 16,6 2-1-16,4-1 0 0,7 1 0 0,0-1-1 15,1 1 0-15,-1 1 1 0,0-1-1 16,-2 0 0-16,-4-1 0 0,-6 0 0 16,-8 0-1-16,-7-2 1 0,-6-1 0 15,-9-2-2-15,-9-1-1 0,-10 0-7 16,-9 0-5-16,-6-2-8 0,-9 3-7 16,-7-2-9-16,-8 1-17 0,-8 0-8 15,-3 2 2-15,-4 0 6 0,-2 2 8 0,0-1 7 16,-1 4 9-16,3 0 18 0,0-1 8 15,1 1-42-15,-3 1-39 0,-5 0-105 16</inkml:trace>
  <inkml:trace contextRef="#ctx0" brushRef="#br0" timeOffset="-144113.48">24597 10527 237 0,'5'4'79'15,"3"-1"8"-15,3 1 1 0,3 2-38 16,3 0-5-16,4 2-4 0,-1 0-7 0,2-1-8 16,1 2-8-16,-2 0-5 0,0 1-5 15,-1-2-2-15,-1-2-2 0,1 0-2 16,0 0 0-16,0 1-1 0,0-2 2 15,4 1 3-15,4-1 2 0,4 3 3 16,5 1 2-16,7-5 2 0,7 1 2 16,9-1-1-16,7-1-3 0,10-2-3 15,7-3-2-15,7 0-4 0,5-2-1 0,2 0-2 16,5-2-2-16,0-2-2 16,-4 1-3-16,-4 1-1 0,-4 0-3 0,-6 0-3 15,-6 1-6-15,-10 2-6 0,-8 1-5 16,-12-2-7-16,-10 2-12 0,-11 0 2 15,-12 1-64-15,-14 3-67 0,-9-1-155 16</inkml:trace>
  <inkml:trace contextRef="#ctx0" brushRef="#br0" timeOffset="-143296.98">25626 9123 359 0,'2'1'82'16,"1"6"0"-16,0 2-55 0,1 6-15 15,-1 4-6-15,-2 7-1 0,0 3-3 16,0 6-2-16,-1 5-1 0,-1 2-1 0,0 4 0 15,1 7 1-15,-1 3 1 16,1 6 1-16,2 3 0 0,0 1 1 16,0 3 2-16,0 3 2 0,-2-2 1 0,2 2 1 15,-1 0 1-15,-2 0-1 0,0 2 0 16,0 1-2-16,-3 2-3 0,1 2-1 16,-1-1-2-16,-2 1 0 0,-1-1-1 15,-1 0 1-15,0 1-1 0,2-4 1 16,-1 1 1-16,1-3-1 0,1 2 0 15,3-2-1-15,1 4-1 0,0-3-1 0,3 5-1 16,1-1-1-16,3 3 1 0,0 0-1 16,0 5 1-16,-1 0 0 0,0 2 2 15,0-2 0-15,-1 1 2 0,-1 0 0 16,-3-1 1-16,-1-3 1 0,-1 0 0 16,2-5 0-16,-1-3-1 0,-1-3-1 15,0-6 1-15,0 0-1 0,-3-3-1 0,0-4-1 16,-2 2-1-16,1-1 0 15,-1 0-1-15,1 2 0 0,-3-3 1 0,5 0 0 16,-2 2 2-16,2-3 2 0,1-4 1 16,1-3 0-16,1-1-2 0,6-2-2 15,0-4-4-15,3-6-2 0,2-1-6 16,1 1-5-16,-1-4-7 0,3-2-10 16,-1-1-45-16,-1-5-53 0,0 5-127 0</inkml:trace>
  <inkml:trace contextRef="#ctx0" brushRef="#br0" timeOffset="-142197.64">24573 14885 246 0,'-2'0'79'15,"-1"-2"6"-15,0 1 0 0,0 0-38 16,-2 1-6-16,1-2-4 0,0 0-3 16,-2 1-4-16,2 0-3 0,1 0-3 15,0 0-1-15,1-1-4 0,1 2-2 16,1 0-2-16,1 0 0 0,4-1 0 15,1-1 2-15,4 0 1 0,3-2 2 16,7 0 2-16,6 0 1 0,7-2 0 0,4 0-4 16,8 1-3-16,7 0-4 0,8 1-3 15,7-2-2-15,7 3-3 0,7-3-1 16,8 1-2-16,5-2 0 0,7 3 1 16,3 0-4-16,4-2 1 0,-2-2-2 15,1 3 1-15,2-2-1 0,-2-1 0 16,-2-1-1-16,-2-3 2 0,-2-1 0 15,-5 1 0-15,-8 1-2 0,-9 0-4 0,-10-1-4 16,-11 1-11-16,-12-1-12 0,-12 3-14 16,-11 1-8-16,-10 1-12 0,-12 0-68 15,-12 4-84-15,-10 2-176 0</inkml:trace>
  <inkml:trace contextRef="#ctx0" brushRef="#br0" timeOffset="-138448.77">25546 9110 185 0,'24'1'53'0,"-1"0"6"16,-3 0-22-16,-1-2-7 0,2 2-2 0,1-3-3 15,-2 3-7-15,-1-1-6 0,0 0-5 16,-1 2-5-16,-5-1-3 0,-2 0-3 15,-5 4 0-15,-1-2 1 0,-5 4 2 16,-4-2 2-16,-3-1 2 0,-4 5 1 16,-4 1 2-16,-3 0 0 0,-1 0-1 15,-3 0-1-15,-1 0-2 0,1-2 0 16,2-1 0-16,0-3 0 0,3 1 0 16,2-4 1-16,3-1 4 0,4-2 1 0,4-1 1 15,7 0 0-15,4 1 1 16,5-5 0-16,2 3 0 0,4-2-2 0,0 2-2 15,2-1 0-15,-2 0-2 0,-1 3 0 16,-3 1-1-16,-1-1-2 0,-2 3-3 16,-3 1-4-16,-4 1-1 0,-4 5 0 15,-5-1-2-15,-3 2 1 0,-3 3 0 0,-2 0 3 16,-3 2 4-16,-3-2 2 0,1 0 2 16,-2 0 2-16,0-2 2 0,1-4 1 15,2 0 0-15,4-1-1 0,2 0-2 16,3-3-2-16,6 1-1 0,3 0-1 15,5 0 0-15,2-1 1 0,3 0 0 16,2 0 0-16,2 0 1 0,1 0 0 16,-2 0-1-16,-1 1-2 0,-3 1-1 15,-2 0 0-15,-4 0-1 0,-4 1 0 16,-4 3 1-16,-3 1 0 0,-2 1 2 0,-3 0 2 16,-3 0 1-16,0-1 0 0,2-1 1 15,3 0-1-15,3-5-1 0,2-1 0 16,5 1-1-16,6 0 3 0,3-1 0 15,4-1 1-15,2 0-1 0,0 0 0 16,1 1 0-16,0-2-3 0,-3 2-6 16,0-2-7-16,-4 0-9 0,-4 2-10 15,-3-1-12-15,0 0-51 0,-7 1-61 16,-1-1-138-16</inkml:trace>
  <inkml:trace contextRef="#ctx0" brushRef="#br0" timeOffset="-137810.87">25739 8481 152 0,'-2'0'41'0,"1"1"4"0,0-2-11 16,-1 2-11-16,1 0-1 0,0 2 1 15,1 2 3-15,0 0 2 0,1 4 0 0,0 0-2 16,1 4-2-16,2 6 0 0,-1 4-4 16,1 3-4-16,2 3-6 0,-1 6-4 15,2 5-7-15,-1 2-10 0,1-4-18 16,-2 0-50-16,0-2-62 0,-3 1-146 16</inkml:trace>
  <inkml:trace contextRef="#ctx0" brushRef="#br0" timeOffset="-137450.98">25493 8893 246 0,'12'2'67'0,"4"-1"0"0,1 2-35 15,2 1-8-15,1 1-5 0,-1 4-6 16,0 1-7-16,-2 1-4 0,1 1-1 16,-1 1-1-16,0 1 1 0,-2-3 0 0,2 2 2 15,1-3 3-15,0-2 5 0,-1-2 3 16,0-3 5-16,-1-2 4 0,2-2 2 15,-2-4 0-15,2-5-5 0,0-2-3 16,2-1-5-16,-1-1-8 0,-2-3-11 16,-2 1-11-16,0-3-14 0,-3 5-64 15,-2-2-71-15,-3-3-171 0</inkml:trace>
  <inkml:trace contextRef="#ctx0" brushRef="#br0" timeOffset="-132856.87">24964 9475 234 0,'-23'28'47'0,"-3"5"-5"0,4 1-57 16,-1 4-33-16,0-3-38 0,-1 1-88 16</inkml:trace>
  <inkml:trace contextRef="#ctx0" brushRef="#br0" timeOffset="-131682.96">24644 9948 222 0,'-4'14'53'16,"4"-3"4"-16,5-3-26 0,7-1-6 15,7-1-1-15,7-6 2 0,8-6 0 16,9-3 2-16,9-3-3 0,12-4-4 15,6-5-4-15,9-5-4 0,11-2-4 0,9-4-1 16,9-2-3-16,5-3-2 16,1-1-1-16,3 1-2 0,1 0-2 0,-6 3 0 15,-7 2 0-15,-11 6 0 0,-10 3 0 16,-10 2 2-16,-14 2 2 0,-15 10 2 16,-11 1 0-16,-12 7 3 0,-13 5 3 15,-15 7 1-15,-14 13-1 0,-18 6-1 16,-12 6-1-16,-20 9-1 0,-15 5-1 15,-13 5-4-15,-13 5 0 0,-11 1-1 16,-7 3 0-16,-8 6 0 0,2 2 0 0,-5 4-1 16,5 2 1-16,1-1 0 0,9 2 1 15,7-4 0-15,12-5 0 0,12-3 1 16,16-10-1-16,14-4 0 0,17-10-1 16,13-11-2-16,15-8-1 0,15-7 4 15,14-7 5-15,15-7 8 0,15-7 4 16,17-6 3-16,16-1 4 0,13-7 2 15,15-3-2-15,10-4-4 0,7-3-7 0,5 1-4 16,3 2-4-16,2-1 0 0,-3 5-3 16,-7 5 0-16,-6 6-1 0,-6 4 0 15,-8 5 1-15,-12 5 0 0,-12 4-1 16,-10 7 0-16,-12 1-1 0,-12 6-1 16,-13 4-2-16,-17 5 1 0,-12 5 1 15,-15 6-1-15,-23 4 1 0,-16 8 1 16,-19 6 0-16,-18 6 1 0,-18 7-1 0,-12 6 2 15,-13 5 3-15,1 6 0 16,-3 1 1-16,3-1-1 0,7-3 0 0,10-5-1 16,13-5-1-16,15-7-4 0,16-8-1 15,15-11-3-15,16-9-1 0,18-6-2 16,15-8-1-16,17-6 0 0,17-8 3 16,14-5 4-16,16-4 3 0,15-6 4 15,15-6 3-15,14-3 3 0,9-3 1 16,9-2-3-16,7 0-2 0,5 0-3 0,0 1-1 15,-3 2-2-15,-3 2-2 0,-8 2-1 16,-10 7-1-16,-13 3-1 0,-16 6-2 16,-15 5-1-16,-15 7-1 0,-19 5 1 15,-20 8 1-15,-19 5 1 0,-17 7 0 16,-21 6 3-16,-18 7 1 0,-19 10 0 16,-16 4-1-16,-10 5 1 0,-10 5-2 15,-7-1 1-15,1 4 0 0,1 0 1 16,9-8-1-16,9-1 1 0,14-4 0 0,12-8-1 15,19-6-3-15,15-11-2 0,19-6-3 16,16-10-2-16,16-7 0 0,17-9 0 16,19-5 4-16,14-7 4 0,16-3 5 15,14-6 4-15,13-4 2 0,11-4 1 16,10 0 0-16,3-2-3 0,2 1-2 16,-1 1-2-16,-7 3-1 0,-7 7-2 15,-13 4 0-15,-14 4-2 0,-16 5-2 16,-13 6-1-16,-16 6 1 0,-16 6 1 0,-17 6 0 15,-16 9 1-15,-16 7 2 0,-14 8 1 16,-16 8 1-16,-15 5 1 0,-11 3 0 16,-9 4 1-16,-3-1 0 0,0-1 0 15,5-4 0-15,7-4-1 0,14-5 0 16,13-9-1-16,15-8-2 0,13-6-5 0,14-10-2 16,16-6-1-16,12-5 0 15,14-7 0-15,11-6 2 0,12-4 3 0,12-2 6 16,12-3 3-16,9-2 2 0,6-1 1 15,4-4 0-15,4 1-2 0,0 2-3 16,-3 0-1-16,-9 4-2 0,-9 3-3 16,-11 0-4-16,-12 6-3 0,-14 6-4 15,-16 7-1-15,-18 4-2 0,-18 7 1 16,-19 7 2-16,-18 9 3 0,-20 8 4 0,-14 6 5 16,-15 1 6-16,-8 7 3 15,-3 0 2-15,3 0 2 0,8-5 1 0,13-5 0 16,15-8-2-16,19-8-5 0,16-12-6 15,21-6-4-15,22-8-2 0,18-5 1 16,22-9 2-16,18-3 2 0,22-5 1 16,21-3 3-16,14-5 0 0,15-7-10 15,5-9-24-15,7-4 73 0,-1-5-185 0,-6-4-121 16,-16-9-317-16</inkml:trace>
  <inkml:trace contextRef="#ctx0" brushRef="#br0" timeOffset="-129121.2">929 9148 251 0,'-4'-4'68'15,"-1"-1"1"-15,1 1-31 0,2 1-11 16,0-1-7-16,0 2-5 0,1 0-5 15,1 1-5-15,1 0-2 0,-1 1 0 0,3 1 0 16,-2 1 3-16,1 1 4 0,1 2 3 16,-1 2 4-16,1 2 2 0,0 3 2 15,-1 1 0-15,0 3 0 0,0 2-1 16,3 3-2-16,1 2-1 0,0 3-1 16,2 3 0-16,0 2-1 0,0 3 1 15,2 3-1-15,0 2-1 0,-2 4-1 0,3 4 0 16,-1 6-2-16,-1 3-3 15,-2 2-1-15,-5 0-1 0,0 5-1 0,-1 4-2 16,-3 0 0-16,-1 0-2 0,-2 1 1 16,1 3-1-16,-1 0 0 0,1 0-1 15,1 2 1-15,1 3-1 0,-1 3 0 16,1 1 1-16,1 2-1 0,1 5 0 16,0 2 1-16,1 3 0 0,-5 1 0 15,1 3-1-15,-1 8 1 0,2 3 0 0,-4 1 0 16,-3 2 0-16,-2 2-1 0,2 2-1 15,0-2-3-15,0-4-2 0,0-1-2 16,1 0 0-16,0 0-1 0,1-7 1 16,-3-3 1-16,1-4 2 0,0-4 2 15,-2-4 2-15,-1-3 0 0,1-6 1 16,3-2 1-16,0 1-1 0,1 0 1 16,0 1-1-16,1-3 0 0,3-1 0 15,1-2 1-15,-2-3-1 0,1-3 0 0,1-6 0 16,1-4 0-16,1-3 0 0,1-5 0 15,-1-2 0-15,1-3-1 0,0-5 1 16,0-5 0-16,-1-6 0 0,1-5 1 16,0-5 0-16,0-5 0 0,1-4 1 15,0 0-1-15,-1-2 1 0,1-2-1 16,-1 1 0-16,1-1-1 0,-1 2 1 16,0-1 0-16,-1 3 1 0,-1 0-1 15,1 2 1-15,-1 2-1 0,-1 0 1 0,-1 2-1 16,0 1 0-16,-1-1 0 0,1 0-1 15,0 0 0-15,-1-2 1 0,2 0-1 16,0 0 0-16,1-4 1 0,0 1-1 16,0 0 1-16,1-2 0 0,0 2 1 15,0 0 1-15,0 0-1 0,1 3 2 16,-1 1-1-16,1 2 0 0,0 1-1 0,-2 0 0 16,1 5-1-16,0 1-1 0,0-1 0 15,-1 1 0-15,0 0-1 0,2-2 1 16,-1 1-1-16,0-5 1 0,1 1-1 15,0-5 0-15,0-1 1 0,0-1 0 16,0-2 0-16,0-1 1 0,2-1-1 16,-1 1 0-16,1-2 1 0,1 0-1 15,2 0 1-15,2 1-1 0,-1-1 0 0,4-1 0 16,0 2 0-16,0-1 0 0,2 0 0 16,2-1 0-16,-1 0 0 0,3 2 0 15,3 0 1-15,3 1-2 16,2 0 2-16,4-1-1 0,1-1 0 0,7 1-1 15,-2-3 2-15,3 1 0 0,2-2 0 16,5 0 4-16,3-2 1 0,1-1 3 16,0-2 1-16,4 1 1 0,-1-3 0 0,2 1 1 15,2 0-4-15,0 0-2 16,1 0-2-16,2 2-1 0,0-3-2 0,-2 2 0 16,-2-2-1-16,-6 0 0 0,-2 0 0 15,-4 2 0-15,-4-2 0 0,0 3 0 16,-3-1 1-16,-1 2-1 0,-1 0 0 15,0-1 0-15,0 2 0 0,-1 1 0 16,0-1 0-16,-5 2 0 0,0 0 0 0,0 0-1 16,-3 0 0-16,-1 1 0 15,-1-1-1-15,-2 1 0 0,0-3-1 0,-3 0-1 16,-1-2 1-16,-1-1-1 0,-1-3 0 16,-1 0 0-16,-1-3-1 0,-1 0 0 15,-1-4 0-15,1 1 1 0,-2-3 0 16,-1-4 0-16,0-2 1 0,0-2 1 15,1-6 2-15,0 0-1 0,0-3 0 16,0-1 0-16,1-1 0 0,-1 0-1 16,-2-4 1-16,2-1 0 0,-2-3 0 0,1-2 0 15,-2-2 2-15,1-1 0 0,0-5 1 16,-1-2 2-16,-1-2 0 0,-2-2 1 16,-2-5 0-16,-1-4 1 0,-2-4-1 15,-2-2 0-15,1 1 0 0,-3-3-1 16,1-2 0-16,0 1 1 0,0-1-1 0,2 0-1 15,0-4 0-15,-1-3-1 0,2-2 0 16,1-1 0-16,3-2-1 0,-2-1 0 16,1-2 0-16,-1 1 0 0,4-1 0 15,0 1 1-15,3-4 0 0,-4 0 1 16,2-3 1-16,-1 0-1 0,3 2 1 16,-2 0-1-16,-2-4 1 0,-2 4-2 15,1 0 0-15,0 3-1 0,1-2 0 16,-4-1-1-16,0-2 0 0,1 5 0 0,1 1-1 15,0-1 1-15,-1 6 0 16,-1 3 1-16,-1 7 0 0,2 5-1 16,-3 2 1-16,0 7 0 0,0 3-1 0,0 3 1 15,-2 3-1-15,2 5 0 0,-1 2 0 16,-2 3 0-16,0 4-1 0,-2 4 1 16,0 1-1-16,0 7 1 0,-2 3-1 15,1 4 0-15,-1 4 0 0,1-1 1 16,-1 5 0-16,1 2 0 0,0 2 0 15,-1 0 1-15,0 2 0 0,1 1-1 16,-2 3 1-16,0-1 0 0,-1 0 0 0,1-1-1 16,0 3 1-16,1-3 1 0,1 2-1 15,-1-2-1-15,1 3 0 0,1-3 0 16,-2 2 0-16,0-1 0 0,0 4 1 16,1-4-1-16,0 1 1 0,1-2 0 15,1 2 0-15,0-3-1 0,2 2 1 0,0-3-1 16,0 0 1-16,1 3-1 15,-1-1 1-15,-2-1 0 0,2 3-1 0,-2-1 1 16,1 1-1-16,-2 1 0 0,-1 0 0 16,0 0 0-16,-1 2-1 0,-2-2 1 15,-1 2-1-15,-2 0 1 0,-2 1 0 16,-1 1 0-16,-3-1 0 0,-3 2 1 16,-1-1-1-16,-3 1 1 0,-3 1 0 0,-3 0 0 15,-2-1-1-15,-1 3 1 16,-2-1 0-16,-1-1-1 0,-1 2 1 0,-3-1-1 15,0 1 1-15,-4 1-1 0,-1-1 1 16,-5-1-1-16,-1 2 0 0,-3-1 0 16,-1-1 0-16,-2 0 0 0,3 0 0 15,-2 0-1-15,0 0 0 0,0 1 1 16,4 0-2-16,3-2 0 0,-2 0-2 16,1 1-2-16,4-1-2 0,6-1-4 15,4 1-3-15,0-2-8 0,1 1-9 0,7 0-4 16,6 0-7-16,4-2-8 0,5-1-14 15,3 0-64-15,5-1-74 16,8-5-175-16</inkml:trace>
  <inkml:trace contextRef="#ctx0" brushRef="#br0" timeOffset="-128532.33">987 9915 228 0,'11'1'68'15,"1"0"5"-15,2-1-27 0,5-1-7 16,3-1-5-16,4-2-5 0,6-5-5 16,4-1-7-16,6 0-2 0,6 0-1 15,5 0-2-15,2 0-1 0,2 3 0 16,1 0-2-16,5 3-1 0,3 2-1 16,-1 1-1-16,3 1-1 0,5 1-1 0,0-1 3 15,3 0 0-15,-2 0 0 0,2-4 3 16,0 2-2-16,0 0 6 0,-6-1 2 15,-4 2-2-15,-4 1-1 0,-6 0 0 16,-11 2-4-16,-9 1 3 0,-8 0-7 0,-8 0-8 16,-4 2-9-16,-7-2-9 15,-7 3-8-15,-1-1-10 0,-3 0-12 0,-5-2-7 16,-1 2 2-16,-1-2 7 0,-2-1 4 16,-1-1 5-16,-1-2 1 0,1 1-25 15,-2-2-34-15,-2-1-93 0</inkml:trace>
  <inkml:trace contextRef="#ctx0" brushRef="#br0" timeOffset="-128089.24">1071 10462 244 0,'-7'14'58'16,"-1"-2"1"-16,2 2-41 0,-1-2-6 16,0 0-2-16,2 0-1 0,1-1 1 15,1-2-2-15,4 0 2 0,2 0 0 16,1-3 5-16,3-1 2 0,4-2 3 15,6-1 1-15,6 0 0 0,7 0 2 0,4 0 1 16,8-1-4-16,11 0-2 0,6 1-2 16,4-1-3-16,2-1-2 15,9-1-4-15,7 0-2 0,6-2 0 0,0-1-1 16,3 0-1-16,1-3 1 0,4 0 2 16,-3-2 0-16,-2-2 3 0,-8 0 2 15,-4-2 0-15,-8-1-1 0,-8 3 0 16,-9 1-3-16,-10 2 1 0,-10 2-7 15,-8 0-11-15,-8 3-12 0,-6 1-12 16,-5 0-77-16,-7 4-85 0,-6-1-205 16</inkml:trace>
  <inkml:trace contextRef="#ctx0" brushRef="#br0" timeOffset="-127850.35">2025 11274 389 0,'-6'6'84'0,"5"-3"0"0,-1 0-62 15,1-2-20-15,2-1-10 0,0 3-15 16,-1 0 0-16,0 2-61 0,1 1-63 16,1 3-149-16</inkml:trace>
  <inkml:trace contextRef="#ctx0" brushRef="#br0" timeOffset="-127686.7">1972 11833 330 0,'0'18'69'16,"1"-6"1"-16,1-1-60 0,4-2-10 15,-1-3-10-15,3 0-11 0,0-2-48 16,-1-2-55-16,1-2-131 0</inkml:trace>
  <inkml:trace contextRef="#ctx0" brushRef="#br0" timeOffset="-127526.42">1997 12165 287 0,'-4'20'70'0,"1"-2"2"15,0-2-46-15,1 0-9 0,3 2-3 16,1-2-1-16,1 2-5 0,2-2-5 16,1 1-3-16,0-2-5 0,1-1-12 0,0-2 5 15,-1-2-61-15,0-4-58 0,2-3-141 16</inkml:trace>
  <inkml:trace contextRef="#ctx0" brushRef="#br0" timeOffset="-127381.7">2031 12421 351 0,'-9'17'73'0,"1"1"-2"0,-1-1 30 16,2 3-172-16,1-6-75 0,-2-2-233 15</inkml:trace>
  <inkml:trace contextRef="#ctx0" brushRef="#br0" timeOffset="-126739.28">914 13792 274 0,'10'2'75'0,"-2"-3"5"0,5 1-36 15,4 0-9-15,2-1-6 0,0 0-3 16,3-1-6-16,3 0-3 0,5 0-3 15,-2-2-1-15,6-1 0 0,4 2 2 0,5-2 2 16,9 0-2-16,5 3-1 0,4 2-2 16,9 1-1-16,7 4-2 0,7 1-3 15,6 2-2-15,1 4-2 0,5-1 0 16,2 1 0-16,6 0 0 0,-2-2 0 16,-2-1 0-16,-6-1 2 0,-1-2 3 15,-2-3 5-15,-7-5 2 0,-7-1 1 16,-8-1 0-16,-7-3 1 0,-7 0-6 15,-9-3-17-15,-11 1 8 0,-8-1-124 16,-10 1-102-16,-9 0-269 0</inkml:trace>
  <inkml:trace contextRef="#ctx0" brushRef="#br0" timeOffset="-123762.06">3775 11801 375 0,'3'4'12'15,"-1"-2"1"-15,0-1 8 0,5 4-4 16,-1 0 0-16,3-8 2 0,2-1-5 16,2 1-4-16,4 1-2 0,5 1-2 15,4 1 0-15,3 0-2 0,5 2-7 16,4 1-13-16,4 2-58 0,1 5-63 0,0 1-155 15</inkml:trace>
  <inkml:trace contextRef="#ctx0" brushRef="#br0" timeOffset="-122110.54">5612 3507 265 0,'-3'4'70'16,"8"-3"6"-16,8 1-43 0,8-1-2 16,9 0 1-16,11 0 5 0,10 0-3 15,10-2-5-15,8 1-4 0,10-2-2 16,7-1-1-16,7 2-2 0,1 1-3 15,4-2-5-15,-3 1-3 0,0 2-3 0,-2 1-1 16,-8 3-2-16,-8-1-1 0,-7-1-1 16,-10 3 0-16,-7-1 0 0,-13 0 0 15,-11-2-2-15,-8-1 1 0,-13 0 1 16,-10 1 0-16,-13-2 0 0,-14 2-1 16,-10 0 0-16,-15 2 2 0,-10 2-1 15,-8 2 0-15,-8 0-2 0,-3-3 0 16,-2 2-1-16,-1 0-1 0,6-1 0 0,6-2 0 15,5-2 0-15,10-1 0 0,10 2 2 16,12-3 2-16,12-1 1 0,7 0-1 16,10-3 0-16,8 2 2 0,9-1 2 15,11 0 2-15,5 0 2 0,12 0-1 16,11-1 4-16,10 3 1 0,9-1 1 16,6 0-1-16,5-2-2 0,5 1-1 0,4 2-2 15,-2-1 1-15,-3 0-6 0,-5-1-15 16,-7 4-16-16,-7-2-14 0,-10 3-83 15,-11-3-95-15,-13 0-224 0</inkml:trace>
  <inkml:trace contextRef="#ctx0" brushRef="#br0" timeOffset="-121039.58">1400 9387 250 0,'-9'10'67'0,"0"-1"5"16,1-3-37-16,0 3-3 0,3-4-3 16,-1 0-4-16,2 0-5 0,-2 0-3 15,2 0-2-15,0 2 0 0,-1-1-2 16,0 4-1-16,-1 1-2 0,1 3-1 15,-2 3-2-15,2 4-2 0,-1-1-2 16,3 2-1-16,1 0-2 0,3-2-1 0,2-1 0 16,3-4-1-16,4-3-1 0,0-4 3 15,6-4 1-15,1-3 3 0,2-3 4 16,1-6 4-16,-2-2 3 0,1-3 3 16,-3-3 1-16,0-2 2 0,-4-4 2 15,-1-1-2-15,-3-2-1 0,-2-1-1 16,-3 2 0-16,-3 3-1 0,-2-1-1 15,-3 4-2-15,-4 2-2 0,-3 2-2 16,0 0-3-16,-3 3-3 0,-2 1-6 0,0 2-4 16,0 3-6-16,1 4-8 0,-1 3-6 15,1 5-6-15,3 2-4 0,0 2-5 16,4 2-10-16,1 1 0 0,4 0-64 16,6-2-69-16,2-2-171 0</inkml:trace>
  <inkml:trace contextRef="#ctx0" brushRef="#br0" timeOffset="-120840.6">1674 9415 366 0,'-3'3'102'0,"2"-1"6"0,0-2-48 15,1 0-17-15,1 1-7 0,1 0-6 0,2-1-11 16,1 0-8-16,2-1-3 0,2 0-3 15,3 0 1-15,2-1-4 0,4-1-8 16,2 1-9-16,0 0-10 0,3 0-21 16,2 3-69-16,0 0-85 0,-1 1-189 15</inkml:trace>
  <inkml:trace contextRef="#ctx0" brushRef="#br0" timeOffset="-120423.12">2085 9317 297 0,'4'-5'96'0,"2"4"6"0,0 0-20 16,1-2-26-16,1 1-5 0,-1-1-7 0,1 0-10 15,0 2-11-15,-1 2-6 0,2 2-4 16,-1-2-4-16,-1 0-3 15,0 3-2-15,-2 2-3 0,-2-1-2 0,-5 2-3 16,-1 2-3-16,-4 5-3 0,-3 0-2 16,-2 0-1-16,-2 0 0 0,0 1 2 15,2-3 4-15,0-3 1 0,2-1 4 16,4-5 3-16,0 2 0 0,5-2 1 16,2-1 0-16,4 1 0 0,1 1 2 15,4-2 0-15,2 4 1 0,1-2 1 0,3 3 3 16,0-1 1-16,2 2-1 0,-2-1-2 15,-1 3-1-15,-2-1-1 0,0 2 0 16,-5-2-2-16,-2 0 1 0,-5-1 0 16,-3 3 1-16,-6-1-4 0,-3 1-5 15,-3-1-9-15,-3 2-9 0,0-2-8 16,-4-2-9-16,2-2-16 0,2-2-65 0,0-1-75 16,4-6-171-16</inkml:trace>
  <inkml:trace contextRef="#ctx0" brushRef="#br0" timeOffset="-120190.24">2462 9316 335 0,'4'-2'116'15,"-3"0"8"-15,-1 1 1 0,-2 2-61 16,0 3-13-16,-3 5-5 0,-1 0-12 15,-1 9-16-15,-1 2-7 0,0 6-2 16,-1 3-3-16,3 3-1 0,0 0-10 16,3 3-18-16,2-3-19 0,2 0-81 0,2-2-13 15,0-6-88-15,0 2-167 0</inkml:trace>
  <inkml:trace contextRef="#ctx0" brushRef="#br0" timeOffset="-113734.58">10616 12513 304 0,'-4'0'74'0,"1"-3"3"15,0 2-42-15,2-1-7 0,-1 0-4 16,2 1-3-16,-1 1 0 0,1-2 1 15,0 2 0-15,0-1 2 0,0 1 3 0,0 0 1 16,0 2 0-16,0-2-1 0,0 2-3 16,-2 1-2-16,2-1-4 0,0 1-5 15,0-1-3-15,1 0-3 0,2-1-1 16,4 0 2-16,3-4-1 0,3-1 2 16,5-2 0-16,8-2 0 0,4-3 1 15,6-1-1-15,7-2-3 0,5 2-1 16,5 1 0-16,-1 2-12 0,1 2-4 15,-1 3-2-15,-5 2-1 0,-6 3 0 16,-6 2-2-16,-8 1-2 0,-5-1 12 0,-7 3 3 16,-4-2 2-16,-5 2 1 0,-2 0 0 15,-4 0 0-15,-4-1 1 0,-3 2-2 16,-3-1 0-16,-5 0-1 0,-6 0-1 16,-4 1 0-16,-5 1-2 0,-5 0-4 15,-5-1-1-15,-1-1 0 0,-2 0 1 0,-2-3 0 16,1-2 3-16,2-2 5 0,3-1 8 15,4 0 6-15,3 0 1 0,7-2 1 16,6 2 2-16,4 0-1 0,5 1-5 16,6 0-7-16,3 0-4 0,6 0-1 15,6 1-1-15,6 1-1 0,5 0-1 16,5 0 1-16,8-2 2 0,6 0-1 16,5 0-1-16,3-2-5 0,1 1-4 15,2 0-4-15,-1 0 0 0,-2 2 0 0,-6 0-3 16,-5 0-1-16,-10 1 0 0,-6 1 1 15,-7 1 1-15,-8 2 1 0,-9 0-2 16,-8 3 1-16,-9 2 2 0,-7-1 3 16,-8 0 4-16,-6 3 2 0,-6-2 1 15,-4-1 3-15,-1 0 4 0,0-6 3 16,4-1 2-16,5-2 2 0,4-3 0 16,8 0 2-16,7 1 1 0,6-3-3 0,8 2-3 15,8 2-3-15,7-1-1 0,8-1-5 16,6 2 81-16,5-3-170 0,5 0-87 15,1-2-258-15</inkml:trace>
  <inkml:trace contextRef="#ctx0" brushRef="#br0" timeOffset="-112349.79">1261 10087 229 0,'0'0'67'16,"0"-1"6"-16,0 1-27 0,0-1-7 0,0 0-2 15,-1 1-1-15,1 0-4 0,0 0-5 16,0 0-3-16,1 0-2 0,-1 0-4 16,-1 2-4-16,1 0-3 0,0 0-4 15,-1 1-3-15,0 0-3 0,1 1-1 16,0 2 0-16,1-3-1 0,0 0 2 16,1-1 1-16,2 0 2 0,3-4 2 15,0 1 2-15,0-2 2 0,3 0 0 16,0-3 0-16,2 2-2 0,-2 0-2 0,0 0-2 15,-1 2-2-15,-1 0-1 0,0 2-1 16,-3 1-2-16,0 1-1 0,-2 1-1 16,-2 3-2-16,-1 0-1 0,-3 3-1 15,-3 2-1-15,0 2-2 0,-2 2 0 16,-2 1 0-16,1-1 1 0,-1 2 1 16,2-2 1-16,1-1 2 0,2-3 3 15,1-2 1-15,2-1 1 0,2-2 0 16,4 1 2-16,-1-3 1 0,6 1 0 0,0 1 2 15,4 0 1-15,2-2-1 0,0 2 0 16,3-3 0-16,-2 1-2 0,0 1-1 16,-2-2 1-16,-4 2 0 0,-4 2 1 15,-2 1 3-15,-5 0 0 0,-5 2 1 16,-4 1 1-16,-4 1-1 0,-6 1-3 16,-2-1-3-16,-3 1-4 0,1 0-3 15,0-1-4-15,1-2-3 0,1-3-4 0,3-2-3 16,5-2-2-16,4-2-8 0,0-4-9 15,5-3 34-15,2-1-86 0,4-1-63 16,5-2-157-16</inkml:trace>
  <inkml:trace contextRef="#ctx0" brushRef="#br0" timeOffset="-112000.46">1518 10232 287 0,'0'-4'81'0,"0"0"4"0,2-1-35 15,-2 2-7-15,2 0-4 0,0-1-4 16,1-2-7-16,2 5-5 0,1-3-4 0,1 1-2 16,2 0-3-16,0 1-5 0,2 1-2 15,1 2-3-15,-1-2-1 0,0 3-2 16,-1 0-1-16,-1 4-1 0,-1 0-1 15,-3 1-1-15,-2 2 0 0,0 3 1 16,-5-1-1-16,0 4-2 0,-2-3 0 16,-4 2-1-16,-1 1 0 0,0-2 2 15,-1-2-1-15,0 0 2 0,1-4 2 16,3 2 2-16,0-5 0 0,3 1 2 0,3-1-2 16,1 0 1-16,3-1-1 0,3-1 0 15,3 0-1-15,1 1-1 0,2 0-5 16,1 0-16-16,2 0-7 0,2 2-72 15,-2-3-78-15,0 0-189 0</inkml:trace>
  <inkml:trace contextRef="#ctx0" brushRef="#br0" timeOffset="-111777.49">1811 10272 276 0,'1'-3'80'16,"1"4"6"-16,2-2-30 0,0 0-14 0,3-1-4 15,1-4-4-15,4 3-8 0,3 1-8 16,1-5-4-16,3-1-4 0,0 2-6 16,1-1-12-16,2 5-13 0,-1-3 20 15,-1 2-98-15,-1 2-80 0,0 4-197 16</inkml:trace>
  <inkml:trace contextRef="#ctx0" brushRef="#br0" timeOffset="-111059.21">2429 9940 233 0,'-1'0'77'0,"0"-2"3"15,-3 2 0-15,0 1-40 0,-3-1-9 16,-1 2-6-16,-4 3-5 0,-1 1-7 0,-3 3-3 15,1 1 0-15,-4 3-2 0,2 3-2 16,-2 4-1-16,2 2-2 0,-2 4-2 16,1 6-4-16,2 4-2 0,3 2-1 15,2 0 0-15,2-2-2 0,4-3 0 16,3-3 2-16,5-9 1 0,2-4 3 16,4-6 4-16,2-8 3 0,5-3 4 15,3-3 4-15,1-5 3 0,-1-2 2 16,0-2-1-16,-1-1-1 0,-2 1-3 0,-5-1-1 15,-3 0-3-15,-4 2-2 0,-4 1-1 16,-3 0-1-16,-3 1-2 0,-3 2-4 16,-4-1-5-16,-2 3-6 0,-1 3-7 15,-2 5-6-15,-1 3-8 0,3 4-15 16,0 1-55-16,3 3-67 0,5 3-157 16</inkml:trace>
  <inkml:trace contextRef="#ctx0" brushRef="#br0" timeOffset="-110603.39">2514 10074 379 0,'5'-8'106'0,"-2"1"3"16,3-1-51-16,-1-1-8 0,2 0-3 15,-1 1-7-15,2 0-11 0,1-1-8 16,2 3-4-16,-1-4-3 0,3 4-5 16,-1 2-4-16,0 1-4 0,-1 3-2 15,-2 2-5-15,-1 0-4 0,-1 5-6 16,-4 1-3-16,-2 4-5 0,-3 4-2 16,-2 0 1-16,-4 2 2 0,-2 1 4 0,-4 1 6 15,-2-1 4-15,-1-3 5 16,0-1 3-16,2-2 3 0,3-4 2 0,2-2 2 15,4-2-1-15,2-1 1 0,4-2 0 16,4-1 2-16,1 1-1 0,3 0 1 16,4 2 2-16,1 0 3 0,1 2 1 15,2 0-2-15,-2 2-2 0,-1-1-1 16,-1 2-2-16,-3-1-3 0,-2 2-3 0,-2 0-2 16,-4-1-2-16,-1 2-6 0,-4 4-5 15,-4-2-6-15,-4 3-9 0,-4 0-9 16,-3-1-14-16,-3-1 8 0,-6-2-64 15,-1-1-68-15,-6-2-151 0</inkml:trace>
  <inkml:trace contextRef="#ctx0" brushRef="#br0" timeOffset="-105217.73">4146 13220 220 0,'-6'-2'63'0,"1"1"3"15,-1-1-23-15,1 2-12 0,-1 0-6 16,-1 1-7-16,-2 2-4 0,-1 2-6 16,-1 0-3-16,-1 4-2 0,-1-1-2 15,1-1 1-15,-2-1 1 0,2-1 2 0,1 1 5 16,0-2 5-16,2-1 6 0,1-2 6 15,0-1 4-15,4 3 6 0,0-3 2 16,0 0 0-16,2 1-2 0,0-2-4 16,1-2-7-16,0 3-6 0,1-2-6 15,-1 1-5-15,2-2-5 0,1 0-4 16,4 2-2-16,2-1 0 0,7-1 1 16,6 3 0-16,7 0 0 0,7 3 0 15,7 1 2-15,6 1 0 0,5 1 1 0,7 0-1 16,1 2 0-16,1-3-1 0,1 0 1 15,-3-3-1-15,-2-3-1 0,-5-1-4 16,-5-3-8-16,-4-1-13 0,-5-1-12 16,-4 2-86-16,-6-2-95 0,-8 1-223 15</inkml:trace>
  <inkml:trace contextRef="#ctx0" brushRef="#br0" timeOffset="-93700.85">10672 13182 305 0,'7'10'83'0,"-3"-1"5"15,-2-3-20-15,-1 4-36 16,-1 0-5-16,-2 0-5 0,0 3-5 0,-1-1-3 16,-1-2-5-16,2 1 0 0,1-3 0 15,1-2 1-15,2 0 3 0,3-4 3 16,2 0 3-16,5-1 1 0,6-1-1 15,5-2-3-15,6 1-2 0,8-3-4 16,4 2-3-16,6 0-13 0,3 0-6 16,2 2-12-16,1 0-11 0,1-2-83 15,-5 1-92-15,-2 1-212 0</inkml:trace>
  <inkml:trace contextRef="#ctx0" brushRef="#br0" timeOffset="-92505.44">1062 12538 259 0,'4'-2'75'0,"1"1"1"0,-1 1-25 15,-2-2-15-15,-1 6-11 0,-2 0-8 16,-2 3-6-16,-1-1-4 0,-1 3-2 16,-1 1-2-16,1 0-1 0,1-1 1 15,-1-1-1-15,4-1 3 0,0-2 2 0,4 0 3 16,2-1 3-16,2-1 4 0,3 1 3 15,6 0 2-15,1-1 4 0,5 2 2 16,4-3 0-16,4 0 0 0,4 1-3 16,5-1-2-16,5-2-4 0,3 0-4 15,6-2-6-15,0 2-2 0,7-1-4 16,3 0-1-16,3 2-1 0,3-1 0 0,2 0 0 16,1 0 0-16,2 1 0 0,-1 1 0 15,-2-2-1-15,2-2 1 0,-2 2 0 16,0-1-1-16,-3 2 0 0,-3-3 1 15,-2 2-1-15,-6-1 1 0,-5-1-1 16,-7 1 0-16,-5 1 1 0,-4-1-5 16,-5 2-4-16,-5-2-5 0,-2 2-2 15,-3 2-2-15,-2-3-2 0,-4 1 1 16,-1 0 3-16,1 0 4 0,-1 5 4 16,-1-4 3-16,1 4 1 0,-2-2-6 0,-1 4-6 15,-1-1-11-15,-3-1 11 0,-5-2-93 16,-9 3-84-16,-6-3-199 0</inkml:trace>
  <inkml:trace contextRef="#ctx0" brushRef="#br0" timeOffset="-91830.01">894 12968 271 0,'9'-1'79'16,"-3"1"4"-16,2 1-32 0,-1-1-11 15,-2 2-9-15,1-2-8 0,-1 1-7 16,-1 2-7-16,1 2-4 0,-3 2-2 15,1 1-3-15,-1 1 0 0,0 2-2 16,-4 0 1-16,2-1 0 0,-1 0 0 16,1-1 1-16,-1-1 2 0,1-3 2 0,1 2 1 15,2-2 1-15,0-1 1 0,2 2 1 16,0-1 1-16,0 0-2 0,5 0 0 16,1 0 0-16,4-3-2 0,5 2 1 15,5 0 0-15,6-2 0 0,8-1 0 16,5 0 0-16,10 0 0 0,6 1 0 15,7 0-2-15,3 1-1 0,9-2 0 16,3 0-1-16,8 1-1 0,0-2 0 16,2-1 0-16,2-2-1 0,2-3 1 0,3 2 0 15,-4-1 1-15,-4 0 3 0,-5 0 1 16,-4 1 2-16,-4 0 0 0,-7 2-1 16,-9-1 2-16,-6 1-2 0,-8 2-3 15,-4 0-2-15,-6 1-1 0,-9 1-3 16,-7 3-5-16,-6 0-6 0,-3 1-6 15,-5-1-6-15,-1 2-3 0,-5-2-1 0,1 2 1 16,-2-1 1-16,2 0 2 0,-2-2 3 16,0-2-3-16,0 0 2 0,2-2-61 15,-2-4-60-15,-1-6-146 0</inkml:trace>
  <inkml:trace contextRef="#ctx0" brushRef="#br0" timeOffset="-91017.5">1117 12784 296 0,'-4'-1'75'0,"0"-2"2"0,-2 1-39 15,0 0-15-15,-1-1-7 0,1-1-3 16,0 2-4-16,2 0-3 0,0 1-1 16,2-1 0-16,0 0 0 0,3 2-1 0,0 0 1 15,4-1-1-15,0 0 0 0,2 1 1 16,2-2 1-16,5 3 0 0,1-1 1 15,1 0 0-15,1 3-1 0,3-1-1 16,-1 2-2-16,-1-1-1 0,-2 0-1 16,-3 0-3-16,-2 2-2 0,-1-2-3 15,-5 3-1-15,-4 0 0 0,-4 4-1 16,-1-2 0-16,-7 3 1 0,1 0 1 0,-4-1 4 16,-1-1 1-16,-1-1 3 15,3-1 4-15,1-2 2 0,5-3 2 0,-1 1 2 16,5-2-3-16,1 0-1 0,2-1-2 15,4 1-3-15,2 1-1 0,1 0-2 16,1 2 0-16,5 1 1 0,1 0 1 16,1 4 0-16,1 0 0 0,-2 1 0 15,0 2-1-15,1 0 1 0,-5 1-1 16,-3 1-1-16,-3 0 0 0,-2-1-2 0,-4 0 0 16,-3 0-2-16,-3 0-4 0,-4-3-5 15,-2 0-12-15,-3 0-48 0,-2-2-13 16,-3 0-57-16,0-3-114 0</inkml:trace>
  <inkml:trace contextRef="#ctx0" brushRef="#br0" timeOffset="-90582.7">1532 12822 309 0,'-3'-5'86'0,"0"1"2"0,-2-3-36 15,-2 1-16-15,-1-2-9 0,0-2-7 16,-1 1-8-16,1 2-5 0,-1-1-3 15,3 0 0-15,0 3-1 0,3 2-1 16,0 2 0-16,0 2-2 0,-1 0 0 16,1 2-2-16,-1 1-1 0,-2 4-1 0,0 0 0 15,-2-2 1-15,1 2 0 0,1 2 1 16,0-2 1-16,1-1 1 16,3-1 0-16,0 0 1 0,5 1-1 0,0-2 2 15,5 3-1-15,-1 0 0 0,3-1-1 16,0 2 1-16,3 2 0 0,0 0 0 15,0-1 0-15,0 1-1 0,-1 2-2 16,0 0-5-16,-3 1-6 0,-2 3-10 16,-4 0-17-16,-3 2-42 0,-4 1-9 0,-3-1-52 15,-7 1-95-15</inkml:trace>
  <inkml:trace contextRef="#ctx0" brushRef="#br0" timeOffset="-90458.51">1362 13103 226 0,'-3'-14'64'16,"4"-3"3"-16,4-2-29 0,3 0-8 0,4-3-6 15,2-1-5-15,1 1-7 0,3-1-7 16,-1 1-7-16,1 3-14 0,1-4 13 16,-1 5-68-16,0 2-56 0,-1-1-139 15</inkml:trace>
  <inkml:trace contextRef="#ctx0" brushRef="#br0" timeOffset="-90109.31">1694 12718 230 0,'0'5'58'0,"-1"2"1"16,1-1-34-16,-3 6-9 0,3-2-5 16,-2 3-4-16,0 0-4 0,0 2-2 15,-1-3-2-15,0 3 1 0,1-2 0 16,0 0 0-16,2-1 1 0,0-2 1 16,2 1 0-16,0-3 3 0,3-2 2 15,-1-2 3-15,2-2 3 0,-1-1 2 0,2-1 1 16,-2-2 1-16,1 0-3 15,-1-3-1-15,1 1-2 0,-2-2-3 0,0 1-1 16,1-2 0-16,-1 0 0 0,2-1 0 16,-2 1 0-16,0 0 0 0,1 1 0 15,-1 2 0-15,-1 2-1 0,2-1-1 16,-2 6-1-16,0 1 0 0,1 4-1 16,-2 2-2-16,0 4-3 0,1 3-4 15,-2 4-5-15,2 1-6 0,-2 2-7 16,0-2-10-16,0 1-45 0,1-3-8 15,0-4-47-15,-1-4-94 0</inkml:trace>
  <inkml:trace contextRef="#ctx0" brushRef="#br0" timeOffset="-89833.05">1887 12886 260 0,'2'-1'68'0,"1"-1"0"16,3 0-35-16,1 1-11 0,2 0-5 15,2-1-5-15,3 4-7 0,3-2-3 16,0 2-3-16,3-1-6 0,0 1-11 16,0-1-33-16,0 0-19 0,-1-2-49 15,-1 0-102-15</inkml:trace>
  <inkml:trace contextRef="#ctx0" brushRef="#br0" timeOffset="-87803.41">2282 12738 74 0,'0'1'22'0,"0"2"-1"0,0-2-3 0,0 0-11 15,0 0-7-15,-1 0-12 16,1-1-8-16,-1 0-1 0,0 0 0 0,1-1 0 16,0-2 4-16,0 0 9 0,0 1 18 15,0 1 14-15,1 2 8 0,-1-2 4 16,0 1 4-16,0 1 3 0,-1-1-3 15,1 2-4-15,1-3-5 0,-1 0-6 16,0-1-3-16,1 0-5 0,0 0-3 16,0 1-4-16,1-2 0 0,1 2 0 15,-1 0 2-15,0 2 1 0,-2 0 2 0,2-1 1 16,-1-1 3-16,0 1 0 0,0 1 1 16,1 0-1-16,-2-2-1 0,2 2-3 15,-2-2-1-15,1 4-4 0,-1-1-1 16,0-1-3-16,1-2-2 0,-1 2-2 15,0-1 1-15,0 2-2 0,0-1 1 16,0-1-1-16,0 2-1 0,0 1 1 16,0-2-1-16,0 1-1 0,-1 3 1 15,0 0-1-15,0 0 0 0,-2 2 0 0,1 2-2 16,-1 3-3-16,-4 2-4 0,1 1-7 16,-2 0-5-16,-1 3-5 0,1-2-5 15,-1 3-4-15,1-3 1 0,4 0 5 16,-1-4 6-16,3 0 6 0,0-2 6 15,2-3 9-15,2-2 8 0,0-3 3 16,3-1 3-16,1 1 0 0,3-3 1 16,1 1-1-16,0-1-2 0,2 1-3 0,-1-2-2 15,1 0-5-15,0-2-6 0,-2 1-14 16,-1 0-42-16,-1 0-50 0,0-2-121 16</inkml:trace>
  <inkml:trace contextRef="#ctx0" brushRef="#br0" timeOffset="-87572.49">2352 12869 293 0,'0'0'75'0,"0"0"1"0,1 0-40 15,-1 1-9-15,3 1-3 0,-1 1-3 16,1 1-4-16,1 4-4 0,1 0-1 15,0 4-2-15,0 0-2 0,-1 2-4 16,-1 2-3-16,1 1-4 0,-3-1-3 0,0-2-4 16,-1 0-6-16,0-3-8 0,-1 0-9 15,1-3 2-15,-3-3-54 0,1-3-55 16,-1-1-129-16</inkml:trace>
  <inkml:trace contextRef="#ctx0" brushRef="#br0" timeOffset="-87308.92">2517 12795 242 0,'2'1'72'16,"-1"-1"3"-16,0 2-25 0,0 0-11 15,1 2-8-15,-1 2-7 0,0-2-8 0,1 3-5 16,-1 1-4-16,1 3-3 0,0 1-2 15,-1 0 0-15,2 4-2 0,1 0-1 16,-1 3-2-16,0-2-3 0,1 3-5 16,-1 1-7-16,0-4-11 0,-1 0-34 15,0-2-19-15,0-3-48 0,0-1-102 16</inkml:trace>
  <inkml:trace contextRef="#ctx0" brushRef="#br0" timeOffset="-86547.33">2747 12735 219 0,'1'1'62'0,"-1"-1"5"0,1-1-27 16,-1 0-4-16,0 2 0 0,-1-1-3 16,1 0-5-16,0-1-4 0,0 0-3 15,-1 1-4-15,0 1-4 0,-1-3-2 16,0 2-3-16,-1-1-3 0,-1 1-1 15,-1 0-2-15,-1 0-1 0,-1 0-1 16,-2 0-1-16,-1 1-2 0,1 1-1 16,0 0 0-16,1 1 0 0,0 3 0 15,3-1 1-15,2 3 1 0,-1-2 1 0,2 0 2 16,1 2 0-16,0-3 0 0,0 1-1 16,1-2 0-16,0 2 1 0,1 1-1 15,0-1 0-15,0 1 0 0,0 0 0 16,2 0-1-16,-2 1-2 0,0 0-1 15,0-1-2-15,-1-1-2 0,-1 1-1 16,1-1 0-16,-1-2 2 0,0 0 0 16,1-2 2-16,-2-1 1 0,2-1 2 15,2-1 2-15,-1 0 1 0,0-1 1 0,1-1 0 16,0-2 2-16,1 0 1 0,1 0 1 16,1 1 0-16,1 0 0 0,0 1-1 15,2 2 0-15,2 1 0 0,0 2-2 16,-1 2-1-16,1 0 0 0,-1 2-1 15,1 0 0-15,-1 1 0 0,-2 0 0 16,0 2-1-16,-1 1 1 0,-1-1-1 16,-1-2 1-16,-3 3-1 0,-1-1 1 0,-3 2-1 15,-4-1-3-15,-1 0-4 0,-4 2-7 16,-4 0 195-16,-1 1-267 0,-3-1-96 16,0-2-308-16</inkml:trace>
  <inkml:trace contextRef="#ctx0" brushRef="#br0" timeOffset="-82172.45">3925 13799 364 0,'-1'2'89'0,"-5"-1"3"15,3 0-54-15,1-1-11 0,2-2-5 16,0 0-5-16,2-1-5 0,0-3-2 16,2 2 0-16,2-2 0 0,1 1 0 15,2-1 2-15,3 2 2 0,0 2 0 16,3 2 0-16,2 0-3 0,0 1-2 15,3 3-1-15,0 3-3 0,3 0-2 0,1 2-1 16,0 1-1-16,2 0 0 16,3 1 0-16,-1-2-1 0,2-1 1 0,2-2-1 15,2-2-3-15,2 0-6 0,0-4-9 16,2-2-10-16,1-3-14 0,-2-2-73 16,-1 0-81-16,-2-1-190 0</inkml:trace>
  <inkml:trace contextRef="#ctx0" brushRef="#br0" timeOffset="-80761.38">922 14082 235 0,'-1'-4'60'0,"1"1"2"0,-2 0-29 0,1 0-11 15,-2 2-5-15,-2-1-4 0,1 1-2 16,-1 0-4-16,-3 1-3 0,1 0 0 15,-3 0-3-15,3-1-1 0,-1 1 0 16,0-1 0-16,3 0 0 0,1 0-1 16,0-2 1-16,3 1-1 0,-1 0 1 15,2-1 1-15,0 1 0 0,1-1 1 0,-1 1 1 16,1-1 0-16,0 1 1 0,2 0-1 16,-5 0 1-16,4 1-1 0,-1 1-1 15,-1 0-1-15,1 0-2 0,-2 1 0 16,2 1 1-16,-1 0-2 0,0-2 0 15,1 1-1-15,1 1 1 0,-2 0-1 16,1-1 0-16,0 0 0 0,1 0 1 16,1 1 2-16,-1-4 2 0,0 4 2 0,0-2 1 15,-1 0 1-15,1 1-1 0,0-1 0 16,-1 0-1-16,-1 1-3 0,0-1-3 16,0 0-6-16,-1-1-4 0,1 1-6 15,-2 0-7-15,2 0-6 0,-1 0-15 16,0 1-23-16,-1-1-37 0,1 0-81 15</inkml:trace>
  <inkml:trace contextRef="#ctx0" brushRef="#br0" timeOffset="-79371.75">1096 13979 254 0,'1'0'65'0,"0"-2"2"16,-1 2-36-16,0 0-10 0,0-1-3 15,0 0-5-15,0 2-6 0,0 0-3 16,-1 1-3-16,1 1 0 0,-1-1-2 16,-2 5 1-16,2-1 1 0,-2 1-1 15,1 3-2-15,-1 3-4 0,-1 0-3 0,1 3-5 16,1 3-3-16,0-2-2 0,-1 4 0 16,2-1 3-16,0-4 3 0,1-2 6 15,1-3 4-15,0-4 4 0,2 0 3 16,-1-5 4-16,2-3 2 0,1 0 3 15,0-2 1-15,0-4 0 0,1-2 1 16,1-1 1-16,-2 0 1 0,2 0-2 0,-3 0-1 16,0 1 0-16,0 1 0 0,-1 3-1 15,-1 1-1-15,0 2-3 0,-2 1-2 16,1 1-2-16,-1 5-2 0,3 1 0 16,-3 3-2-16,0 3-2 0,0 5-3 15,0 3-3-15,-3 2-9 0,0 2-10 16,-1 1-11-16,-1 2-46 0,1-1-56 15,-2-1-127-15</inkml:trace>
  <inkml:trace contextRef="#ctx0" brushRef="#br0" timeOffset="-78703.12">1348 14029 292 0,'4'-7'78'16,"0"2"3"-16,1 1-38 0,-2-1-11 0,-1 0-5 16,-1 0-6-16,0 0-3 0,-2 2-3 15,0-3-2-15,-3 3-1 0,-1-1-2 16,0 2 1-16,-4 1-3 0,-1 4-1 16,-3 0-3-16,0 2-1 0,-1 2-1 15,0 0 1-15,-1 1-2 0,3 2 0 16,3-1-1-16,0-1-1 0,0 2 0 0,6 0-1 15,3 0-1-15,2 0 1 16,4-1 0-16,1-2 1 0,4 4 0 0,4-3 0 16,-2-2 2-16,2 0-2 0,0 1-1 15,0-1-1-15,1 2-3 0,-2-3-3 16,-2 4-3-16,-1 3-2 0,-5 1-3 16,-2 3-3-16,-4 1-4 0,-5 2-3 15,-2 0-1-15,-4 1 0 0,-2 1 1 16,-3-3 2-16,1-3 4 0,0-4 7 0,1-4 7 15,1-2 5-15,3-7 5 0,4-6 2 16,3-3 4-16,3-5 3 0,2-3 3 16,2-4 3-16,5-1 4 0,2 0 2 15,2-1 4-15,5 2 1 0,-1-2-2 16,3 5-1-16,1 0-4 0,0 5-6 16,-1 1-5-16,-2 6-4 0,-3 0-6 15,-1 6-6-15,-4 5-4 0,-3 5-4 0,-4 5-2 16,-2 3-3-16,-2 5 1 0,-1 3 2 15,-1 3 4-15,-1-3 3 0,1 1 4 16,2-5 1-16,2-3 4 0,1-4 0 16,1-2 0-16,1-2-1 0,1-2 2 15,4-7 1-15,-1 0 4 0,-1-6 2 16,3 0 3-16,-1-8 2 0,2-1 3 16,0-4 0-16,-2 0-2 0,0-5-2 15,0 1-2-15,-2 0-2 0,-2 2-3 0,-1 1 0 16,-3 2-3-16,-1 4 0 0,-1 4-2 15,-3 2-3-15,-1 1-5 0,-1 0-6 16,1 4-8-16,-2 2-14 0,1 2 149 16,0 2-213-16,2 3-85 0,2 1-259 15</inkml:trace>
  <inkml:trace contextRef="#ctx0" brushRef="#br0" timeOffset="-78508.04">1806 14151 270 0,'4'0'73'0,"1"-2"3"16,1 1-39-16,0 1-5 0,1-1-5 16,2 2-9-16,1 3-6 0,1-1-5 0,2 1-3 15,2 0-4-15,0-1-4 0,2 0-7 16,0-3-12-16,1 3-57 0,1 0-63 15,-2-1-152-15</inkml:trace>
  <inkml:trace contextRef="#ctx0" brushRef="#br0" timeOffset="-77999.64">2330 13977 209 0,'7'-2'67'16,"-3"1"7"-16,-2 0-14 0,0 1-11 15,-4 0-1-15,0 2-2 0,-1-1-6 0,-3 0-8 16,0 2-7-16,-4 0-4 0,-2-1-6 16,0 0-3-16,-3-1-3 0,-2 3-3 15,1-2-1-15,-2 0-2 0,3 0-1 16,1 0-1-16,2 1-1 0,3 0 0 15,2-1-1-15,2-1 2 0,3 1 0 16,0-2 0-16,2 0-1 0,0 2 0 16,2-1 0-16,-2 1 0 0,2 0-1 0,-1 1 0 15,1 2-2-15,0 1-2 0,0 2-1 16,0 1-3-16,0-1-1 0,-1 2-2 16,-1-1 0-16,0 0 2 0,0-2 3 15,0-1 1-15,0-2 3 0,0-1 2 16,1-2 1-16,0 1 0 0,1-1 2 15,1-1-1-15,2 3 1 0,0-3 0 16,1 3 1-16,2 1-1 0,-1-1 0 16,1 0-1-16,1 3 0 0,0-3 0 15,1 3-1-15,0-1 1 0,1-2 1 0,-1 5-5 16,0-2 0-16,-1-1-2 0,-3 0-1 16,-3 4-1-16,-1 2-1 0,-6 1-6 15,-4-2 1-15,-3 3-9 0,-4 1-15 16,-1 3-51-16,-3-1-65 0,0 2-148 15</inkml:trace>
  <inkml:trace contextRef="#ctx0" brushRef="#br0" timeOffset="-77720.15">2429 14079 264 0,'4'-3'72'0,"0"2"3"16,-1-1-36-16,-1 0-6 0,-1 0-4 16,0 2-5-16,1 3-6 0,-2-1-4 15,2 1-4-15,-2 4-2 0,1 0-1 16,0 4-2-16,-2 2-2 0,0 2-2 15,-1 1-3-15,-1 2-2 0,0 0-4 16,-3 0-4-16,1-2-7 0,1 1-14 0,-2-3-52 16,2 1-61-16,0 0-147 0</inkml:trace>
  <inkml:trace contextRef="#ctx0" brushRef="#br0" timeOffset="-77493.76">2621 14076 225 0,'1'0'68'0,"0"2"2"0,-1 3-23 15,0 2-13-15,-1 5-7 0,-1 5-6 0,-2-1-9 16,-2 6-12-16,-1 2-11 0,-1 4-14 15,1-1-49-15,-2-1-56 0,2 5-134 16</inkml:trace>
  <inkml:trace contextRef="#ctx0" brushRef="#br0" timeOffset="-72800.25">4652 14128 240 0,'-1'1'63'16,"2"-1"1"-16,1-1-31 0,-1 3-12 0,1-3-7 15,-1 4-3-15,2-1-5 0,-2-2-3 16,1 1-3-16,0 0-1 0,0-3-3 16,0-2-2-16,2-2-2 0,-2 0-1 15,1 0 2-15,-1 0 5 0,0-1 6 16,-2 2 9-16,0 1 7 0,-2 1 6 15,-1 1 6-15,-1 0 2 0,-2-1 0 16,0 1-3-16,-2 1-5 0,0-1-4 0,-1 1-4 16,0-2-6-16,-1-1-2 0,0 1-5 15,0-1-2-15,-1-2-4 0,-1 0-1 16,0-1-1-16,0-1 0 0,-1 1-2 16,-2-2 2-16,-1 0-1 0,0-1 2 15,-3 0 0-15,-1 1 1 0,-1 0 2 16,-4 2 0-16,1 1 2 0,-2-1 0 15,1 4 2-15,-1 1 1 0,-2 0-1 16,3 1 2-16,0 0 3 0,0 1 1 0,0 1 1 16,0 2-1-16,1-2 0 0,1 0 0 15,-1 2-3-15,0 0-4 0,1 1-1 16,-1 0-2-16,1 1-2 0,-1 3 0 16,1 1 0-16,-1-1-1 0,1 1-1 15,0 1 2-15,0 1-1 0,0 0 0 16,0 2 1-16,-3-1-1 0,3 4 2 15,1 1 0-15,1-1 0 0,0 1 1 16,2-3 0-16,2 0 0 0,2 2 0 0,1-5 0 16,1-3 0-16,1 0 0 0,2 0 0 15,0 3-1-15,3-2 0 0,0-2 0 16,1 4-1-16,1 1 1 0,2 5-1 16,-1-2 1-16,2 2 0 0,-1-1 0 15,1 3 0-15,-2-2 1 0,3 1 0 16,-2-4-1-16,0 1 0 0,2-3 0 15,0 0 0-15,-1-2-1 0,4-3 0 0,-2 4 0 16,1-5 0-16,2 2 1 0,0 0 0 16,3-2 2-16,-1 2-1 0,3-1 1 15,1-2 1-15,1 3 0 0,0-3 0 16,3 1 0-16,0 0 0 0,1 1-1 16,1 2 0-16,1-3 0 0,-1 3-1 15,2 0 0-15,0 2 0 0,0 0-1 0,1-2 1 16,3 5-1-16,0-1 0 15,-2-3-1-15,2-2 2 0,0 0 0 0,-1 1 2 16,-1-3 1-16,1-2 0 0,-1-1 2 16,0 2 0-16,1 1-1 0,-1-2-1 15,0 0 0-15,1 1-2 0,0 1 0 16,-1 0 0-16,-1-2-1 0,1 3 0 16,-2 1 0-16,0-3 0 0,-1 3 0 15,-3-4 0-15,3 3 0 0,-3-2-1 16,1 0 0-16,0-1 1 0,2 0 0 15,-1-1 0-15,5-1 2 0,-2-1-1 0,2-1 2 16,1-1-1-16,0 0 0 0,0 0-1 16,0 1 0-16,0 0-1 0,1-1 0 15,-1 3 0-15,0 0-1 0,1-1 0 16,0-1 1-16,-2 0-1 0,2-2 0 16,-1 3 0-16,2-5 0 0,-1-1 1 15,0 0-1-15,1 0 0 0,0 0 1 0,0 2-1 16,1-2 1-16,-1 2 0 0,0 1 0 15,0-2-1-15,-2 1 1 0,-1 2 0 16,-2-2-1-16,0-1 0 0,-4 1 1 16,0-1-1-16,2-1 3 0,-1-1 0 15,-1-3 1-15,2-1 0 0,-1-4 0 16,0 1 1-16,1-4-1 0,-3 1-1 16,-1-2-1-16,-1 2 0 0,-3-2 0 0,2 3 1 15,-2-1-1-15,1-1 1 0,-2 0-1 16,1-1 0-16,-1 2-1 0,-1-1 0 15,0 1 0-15,-3-1 0 0,-1 1 1 16,-1 3-1-16,-1-1 1 0,-1 2-1 16,-2-3 0-16,0 2 1 0,-2 0-1 0,0 0 0 15,-1-2-1-15,1-2 0 16,0 0 0-16,0-1 0 0,1 1-1 0,-2 0 0 16,3 3 1-16,-4 0 0 0,2 0 0 15,-3 2 0-15,0-1-1 0,1 2 0 16,-2 0-1-16,-3-1-1 0,1 4-1 15,-3 0-1-15,-2 0-2 0,1 3-3 16,-4-1-2-16,2-1-3 0,-2 1-4 16,1-3-3-16,-1 1-2 0,0 0 0 15,0-1-1-15,0 0-1 0,2 1 0 16,-2-4-1-16,1 3-5 0,2-2 113 16,0 0-186-16,2 1-90 0,0 1-259 0</inkml:trace>
  <inkml:trace contextRef="#ctx0" brushRef="#br0" timeOffset="-67188.14">6647 14175 435 0,'-1'1'102'0,"1"-1"1"0,-1 1-67 16,1-1-17-16,-1 0-6 15,1 1-8-15,-1-1-5 0,1 1-4 0,1-2-2 16,1 1 1-16,1-4 1 0,3-1 4 16,0-2 7-16,2-1 5 0,1-1 6 15,-1 1 6-15,0-1 5 0,-3 3 3 16,0 1 2-16,-2 2 0 0,-1 1 1 16,-2 1-1-16,0 0-2 0,-1 1-5 15,1 0-5-15,-2-2-4 0,-1-1-5 16,-2-2-4-16,0-1-5 0,-3-2-4 0,-2-2-2 15,-1-2-3-15,-2 0-3 0,-2-1-1 16,-3-1-2-16,0-2-1 16,-2 2 1-16,-3 0 2 0,-2-1 1 0,-3 1 1 15,-2 0 1-15,-3 2-1 0,-3 1 1 16,-3 1 0-16,0 4-2 0,-3 2 0 16,-1 3 1-16,-1 2 2 0,-1 6 2 15,-2 2 0-15,1 0 1 0,-1 5 2 16,-1 0 3-16,2-1 0 0,0 1-1 0,4-1 1 15,0 2-1-15,3-1 0 0,2-1-2 16,2 0-2-16,4 1-1 0,2 2 1 16,2 1-2-16,2 0 1 0,2 2 0 15,2 0 0-15,2 1 2 0,4 0 0 16,2 0 0-16,3 1-1 0,2 2 0 16,3-1-1-16,2 2-1 0,5 2 0 0,0 0-2 15,2-1 1-15,4-1-1 0,4 1 2 16,1-1 0-16,1-1 2 0,5 0 0 15,1-1 2-15,3 1 1 0,1-2 1 16,2-1 0-16,2-1 0 0,4 3 1 16,2-1 0-16,5 0-1 0,-1-1 1 15,2 2-2-15,3 1 0 0,0-3-1 16,2 1 0-16,0-2 0 0,1-2 0 0,2-1 0 16,2-2-2-16,4-2-1 0,2-4 1 15,4-3 0-15,1-2 1 0,2-4 3 16,2 0-1-16,0-4 6 0,0-2 2 15,1 0 1-15,-2-2 2 0,1-1-1 16,-1 0 1-16,-5-1-1 0,-2-1-1 16,-4-2-2-16,-4 1-2 0,-6-4-1 15,-3 2-1-15,-7 1-1 0,-5-2-2 16,-4 0 1-16,-5-1-2 0,-6-2 1 0,-3-1 0 16,-6-2 0-16,-2-4 0 0,-3-4 0 15,-3-3 0-15,-4-6 0 0,-2-4 0 16,-2-4-1-16,-3-2 1 0,-1-5 0 15,-3 2 1-15,-2 0-1 0,-2 5 0 16,-3 2-5-16,-3 3 0 0,-1 5-3 16,-9 1-3-16,-6 3-15 0,-6 7-14 15,-7 3-10-15,-10 9-9 0,-9 6-23 0,-9 7-57 16,-8 10-85-16,-4 5-160 16</inkml:trace>
  <inkml:trace contextRef="#ctx0" brushRef="#br0" timeOffset="-59692.14">11195 13996 274 0,'-4'-9'62'0,"4"1"2"16,-2-3-43-16,0 3-5 0,-1-1 0 16,-3 4 1-16,-1-1 1 0,-2 4 3 15,-1 0 5-15,-2 2 4 0,-1-1 0 16,-4 1 0-16,-1 1-2 0,-1 2-1 16,-1-4-4-16,0 1-2 0,-2-1-4 0,-1 1-3 15,0-2-1-15,1 0-2 0,-1-3 2 16,0 3 0-16,-1-1-1 0,1-1-2 15,-2 3-3-15,2 0 0 0,0 2-2 16,2 1-1-16,-1 3-2 0,2 1 0 16,-1 3-1-16,1 1 1 0,1 4-1 15,-1 1 0-15,0 3 0 0,-1 1 0 0,1 3-1 16,-2 3 1-16,-1 1-1 0,1 0 1 16,-1 6 0-16,2 1 1 0,0 2-1 15,2-1 1-15,3 5-1 0,2-2 1 16,3 2-1-16,3-2 0 0,3 3-1 15,3-1 0-15,3 4 0 0,4-4-2 16,3 1-3-16,4-1-4 0,2 0-2 0,2-4-2 16,4-5 0-16,3-5-1 15,3-2 3-15,3-3 2 0,3-4 4 0,1-4 3 16,3-5 3-16,1-1 0 0,4-2 1 16,0-2 1-16,4-3-1 0,2-4 0 15,6-2 0-15,0 0-1 0,3-4-2 16,0-2 0-16,1-5 0 0,-2-3-1 15,-1 0 1-15,-3-3-1 0,-3-3 0 16,-1-2 1-16,-3 0 1 0,-4-2 2 16,-5 4 2-16,-3-4 2 0,-7 3 4 0,-7 1 2 15,-3 3 2-15,-7 1 1 0,-3-1 1 16,-7-2-2-16,-5 0-1 0,-7-4-3 16,-5 0-3-16,-5-1-2 0,-6-2-2 15,-3 0-2-15,-7-1-1 0,-2 1-4 16,-2 2 0-16,-2 1-8 0,-3-1-7 15,-1 1-6-15,-2 5-6 0,-1 0-8 16,-1 1-6-16,0 1-83 0,4 2-78 0,2 1-196 16</inkml:trace>
  <inkml:trace contextRef="#ctx0" brushRef="#br0" timeOffset="-55329.12">3608 14143 182 0,'3'-3'55'0,"0"2"7"15,0-1-18-15,-2 2-2 0,0 0 2 16,-1 0 1-16,0 3-3 0,0-1-5 16,0 1-5-16,0 3-5 0,-1-1-4 0,1 2-5 15,-1 0-3-15,-2 0-2 0,2 1-1 16,0-3-1-16,0-1 0 0,0 1 1 15,1-3 2-15,-1-1 2 0,-1 1 2 16,-1-2 0-16,0-1-1 0,-2-1-2 16,-4-4-2-16,-1 2-3 0,-2-4-4 15,-1 1-5-15,-2-2-3 0,-3-3-3 16,-2 2-4-16,2-2-2 0,-2-2 0 16,-2 1-1-16,0-4 1 0,1 0 1 0,2 0 4 15,0-4 2-15,1 2 3 0,2-3 0 16,2-5 1-16,2 0 1 0,3 0 1 15,1-4 1-15,2 0 0 0,1 0 1 16,4-6 0-16,0 5 0 0,1-5-1 16,0 1-1-16,2-2-1 0,1 1 0 15,0-3 0-15,0 0-1 0,1-2 0 16,1 2 0-16,0-4 0 0,0 0-1 16,0-1 0-16,0 0 1 0,0-1-1 0,1 1 1 15,-2-3 0-15,0 1 0 0,1-4 0 16,-2 1 1-16,2 0-1 0,0-1 1 15,1 0 1-15,1-2-1 0,0-1 1 16,-2 1 0-16,-1-1-1 0,0-2 1 16,-2 1-1-16,0 1 0 0,-1 0 0 0,0 2 0 15,1 1 0-15,1 1 0 16,-1 0 0-16,0 0 0 0,-1-2 0 0,1 2-1 16,0-3 1-16,1 3-1 0,0-4 0 15,1 2-1-15,2-1 0 16,-1 2-1-16,2-1 1 0,-2 1 0 0,0-4 0 15,0 1 0-15,0 2 1 0,0 1 0 16,2 1 1-16,-1-1 0 0,1 1 1 16,0 3 0-16,1 0 0 0,-1-2 1 15,0-2-1-15,0 3-1 0,0 2 0 16,0 1 0-16,0-2 1 0,0 2-1 0,-1 0 0 16,0 1 1-16,0-3 1 0,-2 0-1 15,1-1 0-15,-1 1 0 0,1 1 0 16,2 2-1-16,0-1 0 0,-1 0-1 15,1 0 0-15,-1 0 1 0,0 1 0 16,1 2 0-16,-2 0 1 0,0 0 2 16,2 4 1-16,-1 3 1 0,-1 4 0 0,-1 3 1 15,-1 3-1-15,-2 3 1 0,-4 2-1 16,1 5-1-16,-2 1-1 0,-2-1-1 16,1-1-1-16,-1-2 0 0,1 1-3 15,1-3 0-15,-1-3 0 0,3-1-1 16,1-1 0-16,0-1 1 0,2 0-1 15,1 1 1-15,0 0 0 0,2 1 1 16,-2 2 1-16,1 2 0 0,0 2 0 16,1 0 0-16,-1 1 0 0,-1 3 0 0,1 0 0 15,1 2 0-15,-1-1-1 0,-1 1 0 16,1 1-1-16,0 1 0 0,-1 2 1 16,-1 2-1-16,0 1 0 0,-1 3 0 15,0 0 1-15,0 2 2 0,0 1-1 16,-2 0 1-16,-1 2 1 0,-2 2 1 15,1-1-1-15,-1 3 0 0,0-1-1 16,-2 1 0-16,2-1-1 0,-1 1 0 16,2-3 1-16,0 0-1 0,-1-1 1 0,2-2 0 15,0 0 0-15,-2 0 1 0,1 0 0 16,1-1-1-16,-2 1 0 0,0 0 0 16,-1 1-1-16,-2-1 0 0,0 1-1 15,-1-2 1-15,-1 1-1 0,0-2 1 16,-3 0-1-16,-1 0 0 0,0 0 0 15,-2-3 1-15,0 3-1 0,-2-1 0 16,2 1 0-16,0 0 0 0,-1 1 1 0,2 1-1 16,-2-1-1-16,1 1 0 0,0 1-2 15,-2 0 1-15,-1 3-2 0,1-2-1 16,-1 3 0-16,2-1 0 0,1 0 0 16,3 0 0-16,1-1-2 0,2 1-3 15,3-3 0-15,1-1-1 0,2 1-2 16,-1-2-1-16,2 0-1 0,1 1-3 15,1-1-2-15,1 0-9 0,0 0-7 0,2-1-11 16,0 1-35-16,0 0-32 0,3-2-66 16,-2-1-135-16</inkml:trace>
  <inkml:trace contextRef="#ctx0" brushRef="#br0" timeOffset="-54842.04">3311 9269 228 0,'-1'0'56'15,"1"0"3"-15,-1 1-31 0,1 0-12 16,0 1-4-16,-1 1 0 0,-1 1 1 16,1 0-2-16,-1 0 0 0,0 1 1 15,0-2 2-15,-3 4 2 0,2-2 1 16,-2 3-2-16,-1 1-3 0,0 1-2 0,-3 5-2 15,-2-1-3-15,-2 3-2 0,-3 3-2 16,0 2 0-16,-4 1-1 0,1 3 0 16,-2 0-1-16,1 2 2 0,1-4 0 15,3-3 0-15,2-2 0 0,3-5 0 16,3-5-1-16,4-3 0 0,3-2 0 16,3-3 1-16,3 1 1 0,5-4 1 15,3 1 0-15,5-1 1 0,4 0 1 0,4-1 0 16,5 0-2-16,3-1-1 0,4 4-10 15,1 1-16-15,3 2-61 0,-1 1-67 16,0 0-171-16</inkml:trace>
  <inkml:trace contextRef="#ctx0" brushRef="#br0" timeOffset="-51891.65">2545 8950 298 0,'-1'1'83'0,"0"1"5"0,-1-2-37 0,-1 1-14 16,1-1-7-16,-1-1-4 0,1 1-5 15,0-1-8-15,-1 0-2 0,1 0-1 16,0 1 2-16,2-3 1 0,-2 1 1 15,0 0 1-15,-3-1 1 0,3 1 0 16,-2-3-2-16,-2 0 1 0,-3 1 2 16,0-2 0-16,-3-1-2 0,-3 3 0 0,-2-1 0 15,-4 0-1-15,-3 0-2 0,-4 1-3 16,0 0-2-16,-4 1 0 0,4 1-2 16,-4-3-1-16,3 2-1 0,-1-1-1 15,2-1 1-15,-1 0-2 0,0-2 0 16,-2 2 0-16,-3-1 0 0,-5 3-1 15,0 1 0-15,-3-1 1 0,-2 5 0 16,-2-1 1-16,-1 0-2 0,3 1 2 0,2 1 1 16,0 1-2-16,2 1 1 0,1-1-2 15,2 1 1-15,1 0 0 0,1 2-1 16,1-2 0-16,1 3 0 0,3 0 0 16,4 2-1-16,2 2 0 0,2 0-1 15,3 1 1-15,0 3 0 0,2 1-1 16,-1-1 1-16,-1 2 0 0,0-1 0 15,2 3 0-15,-1 1 0 0,4-2 0 16,-1 2 1-16,3 0-1 0,2 3 0 0,0-1 1 16,1 1-1-16,1 1 0 0,0 3 1 15,-1-1-1-15,1 2 0 0,-2 0 0 16,2 1 1-16,-2-4-1 0,2 3-1 16,0-5 0-16,3-2-1 0,1-2 0 15,0-1-1-15,2-2 0 0,2 0 1 16,-1-3 0-16,1 2 0 0,0-1 1 15,1-2 0-15,0 0 0 0,4-1-1 0,-2-1 1 16,1 0-1-16,3-1 0 0,1 1 1 16,-1 1-1-16,3 0 1 0,-1-1 0 15,2 1 0-15,1 0 0 0,1-1 0 16,2-1 0-16,2-1-1 0,1-2 1 16,1 0 1-16,5 0 0 0,1-2 0 15,2 1 1-15,1-2-1 0,5-1 1 16,0 3 1-16,5 0-1 0,-1-1-1 15,2 0 1-15,1 1 0 0,0-1 0 0,-1 1 0 16,3-1-1-16,-1-3 1 0,2 0-1 16,0 0 1-16,1-1 1 0,0 0-1 15,-1 0 1-15,0-1-1 0,-2 0 0 16,-4 1 1-16,0 1 0 0,-2 1 0 16,-3 2-1-16,-2-1 0 0,-2 1 0 15,-2 1 0-15,-1 0 0 0,2-1 0 16,-2-1-1-16,2 2 0 0,2-1 0 0,-2-1-1 15,2-1 1-15,0-1-1 0,-1-1 1 16,-1-3 0-16,-1-1 1 0,3-3 1 16,-1 0-1-16,0-1 1 0,-2-2 0 15,-1 2 0-15,-1 0-1 0,2 1-1 16,-3-1 0-16,-2 0 0 0,1 0 0 16,1 0 0-16,1-2 0 0,-2 1 1 0,-3-2 1 15,0-2 0-15,-2-1 1 16,-1 1 0-16,-3-5 0 0,-2 2 1 0,-2-2-1 15,1-1 0-15,-2-2 1 0,0-2-1 16,-2-4 2-16,1 0-2 0,0-5 1 16,0-1-1-16,0-3 2 0,-1 1 1 15,1 1 1-15,-1 2 0 0,-1 2 2 16,-4 4 3-16,-3 1 0 0,-3 1-1 16,-3 1 0-16,-6 2-2 0,-2-1 0 0,-5 0-2 15,-2-2-3-15,-4 1-1 0,-2 2-1 16,0-2-3-16,-1 0 2 0,0 2-2 15,1 0 1-15,-1 3 0 0,2-1 0 16,-2 2 0-16,1 2 0 0,-3 0 0 16,-3 1-1-16,-4 3-3 0,-1 1-3 15,-4 0-1-15,-1 2-1 0,-1 2-14 16,2 1-5-16,2 2-1 0,1 0 1 0,2 1-9 16,3 0-8-16,3 1-7 0,3 0 17 15,0-2-73-15,0 2-74 0,1 0-171 16</inkml:trace>
  <inkml:trace contextRef="#ctx0" brushRef="#br0" timeOffset="-51021.41">1397 9117 175 0,'0'2'56'0,"0"-2"6"0,0 0-3 15,0 0-25-15,0 0-1 0,0-2-2 16,-1 0-2-16,0-1-6 0,-2 1-5 15,1-4-3-15,-2 0 0 0,-3-2-2 16,0 0 0-16,-2 0 1 0,-1-1 3 0,0 0 0 16,-2-1 2-16,0 1 1 0,0 1-1 15,0-2 1-15,-1 0 0 0,-4 0-4 16,2 4-2-16,-2 0-1 0,-2 1-2 16,-3 1-2-16,-3 1-2 0,-3 4-3 15,2-1-1-15,-3 0-1 0,-2 0-3 16,0 0 1-16,1 1-1 0,-2 1-1 15,0-1 2-15,-1 3-1 0,1 0-1 16,2 3 1-16,-4 0 1 0,3 3 0 0,6 1-1 16,4 3 2-16,-1 1 1 0,1 0 2 15,4 0-1-15,4 1-1 0,-4 0 0 16,1 1 1-16,-1-2-3 0,4 0 0 16,1 1 0-16,1 1 0 0,0 2 0 15,1-2 0-15,-1 3 0 0,-1 3 0 16,0 0-1-16,0 1 1 0,-1 1 0 15,-2 1-2-15,-2 1-1 0,3 2-1 16,-1-1-1-16,-1 0-1 0,1 2-1 16,1-2 1-16,2-1 0 0,2-5 1 0,0-4 1 15,2-1 1-15,3-4-1 0,3-4 0 16,-1-3-3-16,2-3-6 0,4 1-4 16,0-3-3-16,0-1-7 0,4-3-10 15,-2-5-67-15,2-3-72 0,-1-3-172 16</inkml:trace>
  <inkml:trace contextRef="#ctx0" brushRef="#br0" timeOffset="-50640.43">294 9369 274 0,'1'6'78'16,"2"0"3"-16,2 1-38 0,0 2-6 16,-1 3-8-16,1 1-9 0,-2 1-9 0,0 5-7 15,-3 1-5-15,-3 0-4 0,0 3-1 16,-1 3 0-16,-1 0 1 0,2-2-1 15,-1 0 3-15,1-3 1 0,3 1 4 16,1-4 0-16,2 0 2 0,3-5 1 16,-1 0-1-16,3-2 0 0,1-1 0 15,3-1-1-15,1-3-2 0,2 0 0 16,2-1-1-16,1-1 0 0,2-4 0 16,2-4 0-16,1-2 0 0,3-3 1 15,3-5-5-15,3-4-18 0,-1-1-60 0,-2-3-66 16,4-5-170-16</inkml:trace>
  <inkml:trace contextRef="#ctx0" brushRef="#br0" timeOffset="-47637.77">3056 8856 276 0,'1'-5'73'16,"3"4"3"-16,-2-1-37 0,-2 1-9 0,1 0-5 15,-1 0-3-15,-1 3-5 0,-1 0-5 16,0-1-2-16,-1 2-1 0,0 1-1 15,-1-1 0-15,1 1-2 0,-1 0 0 16,1 0-1-16,1 0-1 0,-1 1-2 16,-1-1 0-16,2 2-2 0,1-2 0 15,-1-1 1-15,2 1-1 0,-1-1 0 16,1-1 0-16,0 1 0 0,0 0 0 16,-1-1-1-16,2 0-1 0,0 1 1 0,1-2 0 15,1 2 0-15,2-2 1 0,0-1 0 16,2 1 2-16,0-2 1 0,2 0 1 15,2 2-1-15,0-1 1 0,0 0-1 16,0 2 0-16,0 1-1 0,-2 1 0 16,-2 1-1-16,1 0 0 0,-3 1 0 15,-2 0 1-15,-1 2-1 0,-2 1 1 16,-2 1-1-16,-3 0 0 0,-1 2-3 0,-2 1-3 16,-3 0-3-16,-1 2-8 0,-1-2-13 15,-2 2-9-15,-1-2-56 0,-1-1-65 16,0-2-151-16</inkml:trace>
  <inkml:trace contextRef="#ctx0" brushRef="#br0" timeOffset="-47418.64">3058 8847 338 0,'1'-1'84'0,"-1"0"0"0,1 1-52 16,0-1-11-16,0 2-4 0,2-2-5 16,1 1-6-16,2-2-1 0,3-1-1 0,2 0 1 15,2-2 0-15,-1 1-1 0,2 0-1 16,3 0-6-16,-2 0-7 0,1 1-17 16,-1 2-62-16,-1-2-71 0,0 5-171 15</inkml:trace>
  <inkml:trace contextRef="#ctx0" brushRef="#br0" timeOffset="-47217.99">3321 8844 273 0,'0'2'73'0,"0"1"4"15,-1 4-40-15,-2-2-4 0,1 4-5 16,-1 1-8-16,0 4-6 0,-2 0-5 15,1 2-2-15,0-1-5 0,-1 1-5 16,1 2-5-16,2-3-6 0,-1 1-11 16,3-2-9-16,1-1-49 0,1-1-56 0,0-3-128 15</inkml:trace>
  <inkml:trace contextRef="#ctx0" brushRef="#br0" timeOffset="-46846.75">3429 8917 277 0,'-2'-2'86'0,"2"2"6"0,0-1-16 16,0 0-28-16,1-2-8 0,0 1-4 15,1 0-6-15,3 0-5 0,0-1-3 16,4 1-3-16,0 1-3 0,2 0-2 15,0 1-2-15,1 1-4 0,0 3-5 0,-1-1-4 16,-3 0-3-16,2 3-6 0,-3-1-4 16,-2 2-2-16,-1-1-1 0,-3 2-1 15,-2 0 2-15,-4 1 2 0,-1 1 3 16,-2 1 4-16,-1 0 2 0,1 0 1 16,-1-1 1-16,2 0 1 0,1-1 1 15,1-3 0-15,3 0-1 0,1-1 0 0,4 2 0 16,1-2 0-16,1 0 1 0,3-3 0 15,2 0-2-15,-1-1-6 0,2-2-10 16,0 0-73-16,0 1-76 0,2-2-191 16</inkml:trace>
  <inkml:trace contextRef="#ctx0" brushRef="#br0" timeOffset="-46610.11">3679 8968 282 0,'1'-1'78'16,"-1"1"3"-16,1 0-36 0,0-1-9 16,1 2-4-16,2-1-6 0,0 0-7 15,3 1-4-15,0-1-3 0,3 2-2 16,0-1-2-16,1 0-6 0,1 0-6 0,1-1-9 15,0 1-12-15,1 0 67 0,-2-2-135 16,0 3-79-16,-3-1-209 0</inkml:trace>
  <inkml:trace contextRef="#ctx0" brushRef="#br0" timeOffset="-45358.17">4013 8907 187 0,'0'0'53'0,"0"0"2"0,0 1-18 16,-1-1-11-16,1 0-1 0,0 1 0 15,-1 0-3-15,0 0-3 0,0 1-2 0,0-1-2 16,0 0-1-16,-1 0-4 0,1 0-3 16,0-1-2-16,0 2-1 0,0 0-1 15,0 1-1-15,-1 0-1 0,1 1 0 16,-2-1-1-16,1 3 2 0,1-3 0 16,0 1 1-16,0 0 1 0,0-2 2 15,1 2 0-15,1 0 2 0,0-1-1 16,0 1 1-16,1 1-1 0,1-1 0 15,-1 2 0-15,0-2-2 0,1 2 0 0,-1-2 0 16,1 0 0-16,0 1 1 0,0-1 0 16,1-1 0-16,1 3 2 0,-1-2 0 15,2 2 1-15,-1-2 1 0,1 2-1 16,-2 0-1-16,-1 0-1 0,0-1 0 16,0 1-2-16,-2 1-1 0,-1 0-2 15,-1-1-3-15,-1 1-4 0,-2 1-5 16,0-1-5-16,-2 1-5 0,-2-1-10 0,-2-2-10 15,0 3 30-15,1-3-86 0,1 1-64 16,-3-2-163-16</inkml:trace>
  <inkml:trace contextRef="#ctx0" brushRef="#br0" timeOffset="-45176.49">4021 8942 253 0,'5'-2'72'0,"2"-1"4"0,1-2-32 16,-1 1-8-16,2 1-4 0,-1-3-6 15,0 3-10-15,1 0-7 0,0 0-9 16,0 1-9-16,-2 1-18 0,2-1-55 16,-1 2-64-16,2 1-154 0</inkml:trace>
  <inkml:trace contextRef="#ctx0" brushRef="#br0" timeOffset="-44784.98">4211 8910 233 0,'0'1'71'0,"2"-1"2"0,-4 2-11 16,2 0-29-16,-1 2-8 0,0 2-5 15,-1 1-7-15,-1 1-4 0,1 1-2 16,-3 2-1-16,2 1-1 0,0-2-2 16,-1 3-1-16,2-1 0 0,0 0 0 15,1 1-1-15,0-2 0 0,1-2-1 16,0 1 0-16,1-4 1 0,0 0-1 0,1-1 2 16,0-3 2-16,2-1 2 0,0-1 1 15,0-3 1-15,3 0 1 0,0-3 0 16,-1 1 0-16,1-3 0 0,0 2 0 15,-1 0 0-15,-2 2 2 0,1-1-1 16,-2 3-1-16,0 1 0 0,0 4-2 16,0 3-1-16,0 3-2 0,0 2-1 15,-1 3-6-15,1 2 1 0,-2 1-5 16,0-1-6-16,-1 2-6 0,-1-3-11 0,0-1-16 16,1 0-52-16,-2 0-71 0,1-2-153 15</inkml:trace>
  <inkml:trace contextRef="#ctx0" brushRef="#br0" timeOffset="-44258.76">4437 8979 313 0,'-3'-5'85'0,"2"1"5"16,0 0-43-16,0 2-10 0,1 0 0 16,1 0-4-16,0-1-5 0,1 1-4 0,1 0-2 15,2 1 1-15,-1-3-1 0,1 0-3 16,5 2-3-16,1-1-3 0,1 0-3 16,0-1-2-16,2 2-3 0,-1 1-2 15,-1 1 0-15,-2 0-2 0,-3 1-2 16,0 1 1-16,-3 0-2 0,-1 2 0 15,-1-2-1-15,-2 2 0 0,-4 2 1 16,-1 0 0-16,-2 2 0 0,0 1 0 0,-3 0 1 16,1-1 1-16,-1 1 0 0,2-1 1 15,1-2 0-15,1-2 0 0,2-1 2 16,1 0-1-16,2-1 0 0,1 2 0 16,1-1 1-16,2 0 1 0,1 1 0 15,2 1 0-15,0-1 2 0,4 1 0 16,2-2-1-16,1 0-1 0,2 1 0 15,1-1-1-15,0 0-1 0,1 2-1 16,-2-1-1-16,0 3 0 0,-3-2-1 0,-4 1-1 16,-1 0 0-16,-3 0 0 0,-3 0 1 15,-4 3 0-15,-3 0 1 0,-5 1 0 16,-4 2-1-16,-2 1-2 0,-3 2-4 16,-4-2-6-16,-1 1-5 0,-2 1-6 15,0-1-7-15,-4-1-8 0,3-3-4 16,1-2-74-16,-3 1-76 0,1-6-186 15</inkml:trace>
  <inkml:trace contextRef="#ctx0" brushRef="#br0" timeOffset="-40492.29">18992 10945 271 0,'-7'1'59'0,"1"-4"0"0,1 2-45 15,1-1-8-15,2 2-4 0,-1 0-1 16,-2-1-1-16,1 0-1 0,-1 0 1 15,-1 1 1-15,-1 1 1 0,1-1 3 16,-2 0 3-16,3 0 3 0,-2 0 1 16,1 0 4-16,4 0 1 0,0-1 1 15,1 0 1-15,0 0 0 0,-1 0 0 16,1 1-1-16,0 0-2 0,-2 0-2 0,1 1-2 16,1 0-2-16,1-1-3 15,0 1-1-15,0 1-2 0,0-1-1 0,0 2 0 16,1 1-1-16,2 0 1 0,0 3-1 15,-1-1 1-15,4 0-1 0,3 0 2 16,5 0 0-16,3-1 0 0,0-2 0 16,3-1 1-16,4-1-1 0,2 0 1 15,3 1 0-15,-2-2-1 0,-3-1 2 16,1 1 0-16,-1 0 1 0,-2 4 0 16,-4-3 1-16,3 0 0 0,5 1 1 0,8 2-1 15,2 0 0-15,10-2 0 0,0 0-1 16,5-2-2-16,1 0 0 0,-1-2-1 15,-4 0-1-15,3-3-1 0,-5 1-1 16,3-3 1-16,-4 1-1 0,-1-1 0 16,-4 3-1-16,5-2 0 0,-1 3 0 15,0 2 0-15,-1 1 1 0,3 1-1 16,-1 0 0-16,0-2 1 0,-2 2-1 0,-2-4 0 16,1 0 1-16,-2-1 0 0,2 2 0 15,-1 1 1-15,0 0-1 0,0 1 0 16,1 1 0-16,-1 3-1 0,2 2 0 15,0-3 0-15,-1 0 1 0,3 0-1 16,0-1 1-16,2 1-1 0,2 0 0 16,2 0 1-16,2 1-1 0,1 1 0 0,1 3 0 15,3 3 0-15,2 1 0 16,2-2 0-16,1 3 0 0,1-1 1 0,2 2-1 16,1-1 0-16,-1 0 1 0,-2-4-1 15,1 0 0-15,-1-3-3 0,-1 0-5 16,-3-5-7-16,-4-1-9 0,-4-1-9 15,-6-1-54-15,-6-3-30 0,-13-4-75 16,-12-10-152-16</inkml:trace>
  <inkml:trace contextRef="#ctx0" brushRef="#br0" timeOffset="-34286.48">20315 14091 267 0,'-2'4'78'15,"1"-2"4"-15,0-3-18 0,0 2-28 16,0-1-13-16,0 1-8 0,-1 0-7 15,-1-2-4-15,1 1-2 0,-1 1-1 16,0-1-1-16,-1-1 0 0,1 2 1 16,0-2 2-16,-2 2 4 0,1 0 4 15,-2-1 2-15,1 2 4 0,0-1 2 16,-3 1 3-16,-1-1 1 0,-1-1-2 0,-2 0-1 16,-1-1-2-16,-1-1-4 0,-3-1-2 15,0-1-4-15,-2-2-4 0,-2 2-4 16,1-2-3-16,-3 0 0 0,-2 1-1 15,0 1 0-15,0 0 0 0,0 3 2 16,0 0 0-16,-1 1 2 0,2 3 0 16,0 1 0-16,0 1 0 0,1 1 1 15,-2 1-1-15,1 0 0 0,1 1 0 0,-1-1 0 16,-3-1 0-16,2 1 0 0,1-2 0 16,-1 0 1-16,1-2-1 0,3 1 0 15,1-3 0-15,-1 1 0 0,2 0 0 16,0-1 0-16,3-3 0 0,-1 2 0 15,0-1 0-15,-4 3-1 0,2 1 0 16,-3-2-2-16,-3 5 0 0,-1 0 0 16,-1 3-1-16,-2 0 1 0,5-1 0 0,3 0 1 15,5 4 1-15,3-3 1 0,3-1 0 16,2-1-1-16,3 2 1 0,0 0-2 16,1 1 1-16,0-2-1 0,2 3 0 15,0 3 0-15,0-2 0 0,-1 0 0 16,0 2 0-16,1 1-1 0,1 2 1 15,-1-1 0-15,1 2 1 0,1 0-1 16,-1 4 1-16,1 0 0 0,0-2 1 16,0 1 0-16,-1 0 0 0,0 2 0 15,1 0-1-15,0-2 1 0,0 0-1 0,0 0 0 16,1-2 0-16,1-2-1 0,1-2 0 16,2 0 1-16,1-1 0 0,2-2 0 15,4 0 1-15,6-2 0 0,9 1 1 16,8-1 0-16,1-3 0 0,3 1 0 15,5 0 1-15,-2-1-1 0,-1 1 0 16,-2-1 0-16,-5 0 0 0,2 1 0 16,1-1-1-16,-3 1 1 0,1 1-1 15,-1-1-1-15,-1-3 1 0,-1 0 1 0,-3-4 1 16,2-1 1-16,0-4 1 0,3-1 1 16,1-3 0-16,4-1 1 0,3 1-2 15,1-1-2-15,1-1 0 0,0-2-1 16,-1 1-1-16,-2 0 0 0,-5 1-1 15,-5-1 1-15,-1 0-1 0,-3 0 1 16,0 2 0-16,-3 1 0 0,1 0 0 0,0 1 1 16,0-1 0-16,0 2 0 0,-4 0 2 15,0 0 1-15,-1-2 2 0,-4-3 1 16,-2 1 3-16,-3 0 3 0,-3-1 0 16,-1-3 1-16,-4-3-1 0,-2 1-3 15,-1-2-1-15,-3-4-4 0,-2-1-3 16,-3-1-2-16,-3 1-1 0,-1-1 0 0,-1 0-1 15,-4 0 1-15,0 2-1 0,-2-1 0 16,-2 0 0-16,-2-1-1 0,-1 2-2 16,-2 0-2-16,1 0-1 0,1 2-2 15,-3 1-3-15,2-2-3 0,0 3-4 16,-1 1-5-16,-1 0-5 0,-1 2-7 16,-1 0-75-16,-1-1-78 0,-2 2-189 15</inkml:trace>
  <inkml:trace contextRef="#ctx0" brushRef="#br0" timeOffset="-15858.58">3832 15521 306 0,'-5'3'79'0,"-2"0"2"0,3-2-42 15,0 0-8-15,-1 0-5 0,1 0-3 16,-1-1-1-16,2 0-2 0,1-1 0 16,1 0 0-16,1-1-1 0,3-2-1 15,1 0-2-15,3-2-2 0,3 0-4 16,5-1-2-16,6 0-2 0,5-2-1 16,5 0-2-16,6 1 0 0,6 1-1 15,3 1 1-15,6 1-2 0,0 2-5 16,3 1-5-16,1 5-4 0,2 1-4 0,-4 1-5 15,-2 1-7-15,-5 3-6 0,-4-2-10 16,-5 2-57-16,-5-1-67 0,-3-5-161 16</inkml:trace>
  <inkml:trace contextRef="#ctx0" brushRef="#br0" timeOffset="-14359.76">10671 15542 145 0,'-5'3'39'0,"0"-2"4"16,2-2-18-16,1 1-5 0,1-1-2 15,-1 2 0-15,2-1-2 0,0 0-3 16,0 1-3-16,0-1-2 0,0 1 0 16,2-1-1-16,-4 2 1 0,4 0 2 15,-2 0 1-15,0-1 1 0,0 1 2 16,0 0 1-16,0-1 2 0,1 1 1 15,-1-2-2-15,0 0 0 0,1 1-1 16,-1-2-1-16,1 1-1 0,0 0-2 0,0 0-1 16,0 0-2-16,-1 0-1 0,1-2-1 15,0 2-1-15,-1 0-1 0,0 0-1 16,-1-1 0-16,1 0 1 0,1 0 0 16,-2 0 0-16,1 1 1 0,0 0 1 15,0-1-1-15,0 1 1 0,1 0 0 16,-1 1 0-16,1-1 0 0,1 0 0 0,-1 0 0 15,1 0 0-15,0 0 0 0,0-1-1 16,0 2 0-16,2-1-2 0,-1-2 1 16,1 3-2-16,1 0-1 0,0-2 1 15,3 2-2-15,1-2 1 0,3 3 0 16,1-1 0-16,3 0 0 0,2-1 0 16,4 6 1-16,1-2 0 0,4 3 1 15,3-3 0-15,3 2 1 0,4-1 0 16,3 1 2-16,2-6 2 0,1-1 0 0,1-2 1 15,-2-1 0-15,0-2 0 0,-4 1-2 16,-1 0-1-16,-1 2-3 0,-5-1 0 16,-1 1-3-16,-5 2 0 0,-2 1 0 15,-4 0-2-15,-4-2-1 0,-3 1-1 16,-4 1-1-16,-3 1-1 0,-1 1-2 16,-2-1 0-16,-1-2-1 0,-1 1-1 15,0 0 0-15,0 0-1 0,0 0-1 16,0-2-1-16,0 2-2 0,0 0-3 0,0 2-4 15,0-2-7-15,1 0-8 0,-1 0 113 16,1 0-169-16,1 0-75 0,0-4-220 16</inkml:trace>
  <inkml:trace contextRef="#ctx0" brushRef="#br0" timeOffset="-13444.27">6097 15487 267 0,'4'-3'77'0,"0"0"6"0,0-1-30 16,-1 1-6-16,1 1-4 0,0 1-5 16,0 0-6-16,2 1-6 0,1-1-3 15,2 4-5-15,3 0-3 0,3 0-5 16,2 0-1-16,6 1-3 0,4 0-2 15,6 2-1-15,5-3-1 0,3 0-1 0,6 0 0 16,3 0-1-16,0-1-4 0,-1-3-10 16,0 0-10-16,-1-1-11 0,-3 1 58 15,-2-2-133-15,-1-1-82 0,-6-1-210 16</inkml:trace>
  <inkml:trace contextRef="#ctx0" brushRef="#br0" timeOffset="622.39">17843 14795 239 0,'-1'-7'85'15,"-1"2"7"-15,2 0 3 0,0 4-33 16,0-1-9-16,0 2-10 0,0 0-9 16,-1 0-8-16,1-1-6 0,0 2-6 15,0-1-4-15,-1 1-5 0,1 0-1 16,-2-1-1-16,1 2-1 0,0 0 0 16,-1-1 3-16,0-1 4 0,-1 1 4 0,0-1 3 15,1 0 3-15,-3-2 3 0,0-1 1 16,-2-1-1-16,-1 0-5 0,-3-3-2 15,-2-2-4-15,-4 0-4 0,-2 3-3 16,-1-3-2-16,-4 3-1 0,-2 0-1 16,0 2-1-16,1 3 0 0,0 1 2 15,2-2 0-15,0 2 1 0,3 3-1 0,1-2 0 16,3 1 2-16,1-4 0 0,0 1-1 16,2-2 0-16,1 2 0 0,1-2 1 15,0 1-1-15,2-1 1 0,1 5-1 16,0-1 0-16,0 0 1 0,1 2-2 15,1-1 0-15,-1 0 0 0,0 2-1 16,-1-1 1-16,0 3 0 0,-2 0-1 16,-2 0 2-16,0 3 0 0,-3 3 1 15,1-3-1-15,-2 2 1 0,-1 1-1 0,1 1 0 16,-1 0 0-16,1 2-1 16,-2-1 0-16,1 0 0 0,3 3-1 0,-2-2 1 15,1 1 0-15,1 0 1 0,2-1 0 16,1 0 1-16,1-1 0 0,1-1 0 15,2-1 0-15,1 0-1 0,0-2-1 16,2 0 0-16,1 1 0 0,1 0-1 16,-1 0 0-16,1 1-1 0,2 1 1 15,-1 1 0-15,1 1 0 0,0 1 0 0,0-1 0 16,1 0 0-16,-1 0-1 0,2-1 1 16,1 0-1-16,0-1-1 0,2 2 1 15,2-1-1-15,1 0 0 0,1 1 1 16,3-3 0-16,2 3 0 0,1-2 0 15,1 1 1-15,2-1 0 0,2 0 0 16,-1 1-1-16,3 0-1 0,-1-2 0 16,1-1-1-16,1 0 1 0,1 1-1 15,-1 0 1-15,1-2 0 0,0 1 0 0,2 0 0 16,-1 0-1-16,-1 0-1 0,-1-2-1 16,0 1 0-16,0 0-1 0,0 0 0 15,1-1 0-15,0 1-1 0,1-3 1 16,0-1 1-16,0-1-1 0,1-1 0 15,-1 0 3-15,0-2 0 0,-1-2 1 16,2 1 1-16,1-1 0 0,3-3 1 16,-1 0 0-16,0-2 1 0,0-2-1 0,-4-3 0 15,1-1 0-15,-3-1-2 0,-4-4 0 16,1 0-1-16,-1-4 1 0,-3 0-1 16,2-1 0-16,-2-4 0 0,-1-1 2 15,-1 0 1-15,-2-2 0 0,-1 1 0 16,-3-4 1-16,0 0 0 0,-1 0 0 15,-3-1-1-15,0 2 1 0,0-1 0 16,-2 1 0-16,0 2 1 0,-2 1 1 0,-1 3 0 16,-2 2 1-16,-2 2 1 0,-2 0 0 15,-4-4-2-15,-4 4 0 0,-3-1-1 16,-3 2-1-16,-2 2-3 0,-3 2-3 16,-3 1-2-16,-2 5-4 0,-1 1-7 15,-1 3-4-15,-1 1-8 0,0 2-10 16,0 2-4-16,4 1-2 0,0 1-81 15,2 2-80-15,3-2-198 0</inkml:trace>
  <inkml:trace contextRef="#ctx0" brushRef="#br0" timeOffset="6410.1">3968 16320 305 0,'-3'12'83'0,"1"-6"0"0,2-2-16 16,2-8-41-16,2-1-13 0,3-2-5 16,-1-1-6-16,3-1-3 0,1-1-4 15,0 2-4-15,1 1-5 0,-2 1-6 16,-1 2-2-16,1 3 0 0,-2 1 3 16,0 1 5-16,0 3 7 0,0 1 9 15,-1 1 9-15,3 0 8 0,2-1 4 16,2-1 4-16,2 1 2 0,6-3-4 15,3 0 1-15,7-2-2 0,4 0-5 16,7-1-4-16,6-1-3 0,6-2-4 0,2-3-7 16,6 0-9-16,1 1-93 0,4 1-83 15,-4 1-218-15</inkml:trace>
  <inkml:trace contextRef="#ctx0" brushRef="#br0" timeOffset="14637.34">6255 16309 339 0,'-1'1'98'0,"-1"-1"7"16,2 0-34-16,0-1-16 0,2-1-11 15,-2-2-9-15,0 0-9 0,1 0-7 16,0-1-4-16,-1 2-4 0,1-1-4 0,0 0-1 15,1 2 0-15,-1 0-3 0,3 0 0 16,0 1-1-16,1-2-2 0,3 2-1 16,5 1 1-16,4-1 0 0,6 1-1 15,6 1 2-15,7 3-1 0,6-1 1 16,5 0 2-16,5-1-3 0,1 3-11 16,2-2-11-16,1 0-12 0,0 0-12 15,-2-2-76-15,-3 0-88 0,-3 1-193 16</inkml:trace>
  <inkml:trace contextRef="#ctx0" brushRef="#br0" timeOffset="16579.34">10867 16130 257 0,'-5'-8'67'0,"-3"-1"2"0,1 4-35 16,-1 2-10-16,-1 0-6 0,-1 3-7 15,0 1-3-15,-1 3-3 0,1 7 0 16,-1-4 1-16,3-1 0 0,0 2 2 0,0 0 3 15,3-2 2-15,0 0 3 0,2-4 2 16,1 1 3-16,1 1 2 0,1-1 3 16,0-4 1-16,0 2 2 0,0-1-1 15,1 0 1-15,-1-1-2 0,0 1-2 16,0-1-3-16,0 0-3 0,0 2-3 16,-1-1-3-16,1 0-4 0,0 0-2 0,0 1-3 15,0 0-1-15,1 1-4 0,-1-2-2 16,3 1-2-16,2 2 1 0,2 2-1 15,4-3 1-15,6 1 0 0,3 4 3 16,8-1 0-16,5 0 2 0,5 0 0 16,6 1-1-16,3 0 1 0,2-3-2 15,5-2-6-15,0-2-4 0,-2 3-6 16,1-3-4-16,-2-1-9 0,-2 1-12 16,-5 1 3-16,-2 1-79 0,-7 4-81 0,-7-4-195 15</inkml:trace>
  <inkml:trace contextRef="#ctx0" brushRef="#br0" timeOffset="22001.07">19772 15687 335 0,'-3'7'0'0,"1"0"-48"15,0-3-239-15</inkml:trace>
  <inkml:trace contextRef="#ctx0" brushRef="#br0" timeOffset="22878.85">20223 16176 280 0,'-12'2'69'0,"-1"0"2"16,-2 1-39-16,-3 0-11 0,-1-1-6 15,-1 4-5-15,-2 0 0 0,-1-1 2 0,1 1 3 16,0 0 3-16,0-2 1 0,0-1 4 16,0 0-1-16,-2-1-2 0,-1 0-5 15,-4-2-5-15,-3 0-5 0,-7-2-4 16,-6-1-5-16,-6-2-5 0,-7 0-2 15,-3-6-1-15,-15 3 0 0,-3-1 0 16,2 2 2-16,7 1 3 0,1 1 3 16,8-2 5-16,7 5 4 0,14-2 5 15,6-2 2-15,0-2 4 0,4-4 2 16,5-2 2-16,2-2 0 0,2-3-1 0,4-2-2 16,3-2-1-16,5-4-2 0,1-1-3 15,4-3-2-15,4-1-3 0,3-1-1 16,3-1-4-16,2-1-1 0,5 1 0 15,6 0-1-15,4 5-1 0,3 0 1 16,3-2 0-16,5 4 1 0,2 1 2 16,-2 3 3-16,1 2 1 0,13 3 3 0,9 5 3 15,5 7 2-15,6 1 1 0,11 5-3 16,6 5-1-16,3-1-2 0,-7 3-2 16,-1 0-3-16,1-3-2 0,1 0-1 15,-4 0 0-15,1 0-1 0,-1 1 1 16,-2 1-1-16,-4 0 0 0,-5 6-1 15,-6 2 0-15,-3 2-2 0,-5 5-3 16,-4 2-1-16,-4 4-5 0,-7 0-3 0,-6 1-4 16,-7 6 0-16,-7 1-1 0,-7 1 1 15,-9 0-1-15,-5 1 2 0,-9 2 5 16,-7-1 2-16,-9-1 0 0,-10-2 1 16,-7-4 0-16,-9 0-2 0,-8-3-2 15,-8-3-6-15,-12-4 3 0,-8-4-80 16,-5-3-72-16,-6-2-180 0</inkml:trace>
  <inkml:trace contextRef="#ctx0" brushRef="#br0" timeOffset="78537.47">1020 3691 220 0,'-5'14'59'0,"0"-6"4"0,3-4-39 15,2 2-2-15,1-4 3 0,-1-1 3 16,0 0-1-16,-2-1-4 0,1 0-2 16,-5-1 0-16,0-1 0 0,-5 0-2 15,0-3-3-15,-5 0-6 0,-2-1-3 16,-7-1-3-16,-3-1 1 0,-10-3 1 16,2 0 0-16,-3-4 1 0,-1-2 3 15,-1 0 3-15,3-5 1 0,1-1 0 0,10-1-1 16,-3-6-2-16,0-3 1 0,2-5-3 15,0-6-3-15,3-4-1 0,1-8-1 16,1-5-1-16,4-5 0 0,4-2-2 16,4-3-2-16,6-3 1 0,2-2 0 15,7 0 0-15,3 3 0 0,5-1 0 16,4 2 0-16,1 4 1 0,2 3 1 0,2 4-1 16,3 2 1-16,3 0 0 0,3 4 1 15,4 7-1-15,-2 4 1 0,6 6 1 16,3 5-1-16,7 6 0 0,1 11 1 15,6 6-1-15,3 7 1 0,11 7-1 16,2 8 0-16,1 15 0 0,0 14 0 16,-2 13-1-16,-5 12 0 0,-5 9 0 15,-10 9-1-15,-8 13 0 0,-10 1-1 16,-5-3-1-16,-11-2 1 0,-6-6-1 0,-8-3 0 16,-3-2 1-16,-3-11-1 0,-6-4 1 15,-11-3-2-15,-4-6 1 0,-6 0-2 16,-6-5-2-16,-9-2-4 0,-7 0-4 15,-4-2-2-15,4-4-2 0,-3-4-4 16,1-5-3-16,6-5-5 0,6-8-9 16,8-9 9-16,4-9-70 0,10-9-69 15,7-13-163-15</inkml:trace>
  <inkml:trace contextRef="#ctx0" brushRef="#br0" timeOffset="79296.63">5929 3558 255 0,'-14'7'54'0,"0"3"2"0,-4 0-46 16,0 0-6-16,-4-1 0 0,-3 0 3 15,-2-1 5-15,1-3 3 0,-3-4 5 0,1-4 2 16,0-3 0-16,-1-5 3 0,1-7-1 16,-1-4-5-16,-2-7-4 0,3-4-3 15,2-10-3-15,1-4-2 0,4-7 1 16,3-6 1-16,5-6 1 0,6-3 0 16,8-6 1-16,7-2 2 0,6-2 1 15,6-1-3-15,7 3-1 0,6 2 0 16,5 1-2-16,1 4-1 0,4 5 0 15,7 3 0-15,3 6 0 0,3 5 1 16,2 6-1-16,2 4 0 0,-1 6-2 0,-1 9 1 16,-4 6-2-16,-3 10-1 0,-1 13-1 15,-4 11 0-15,-4 10 0 0,-2 15 0 16,-4 12-1-16,-2 10 1 0,-7 13-3 16,-5 7-1-16,-6 2-1 0,-3 7-2 15,-3 0-2-15,-5-3-2 0,-5-1-1 16,-2-5 2-16,-3-8 1 0,-1-6 0 0,-5-6-1 15,-4-4-1-15,-1-3-1 0,-5-5-2 16,-4-5-5-16,-8-2-10 0,-3-4-10 16,-5-3-14-16,-5-4-45 0,-5-5-64 15,-8-5-139-15</inkml:trace>
  <inkml:trace contextRef="#ctx0" brushRef="#br0" timeOffset="83399.54">8296 7975 274 0,'-9'3'66'16,"-1"0"3"-16,4-5-42 0,-1 0-11 15,2-1-2-15,-2-1-1 0,0 0-1 16,1-1-1-16,-2-3-3 0,0 2-1 15,0 0 1-15,-2-2-1 0,-1 0 0 16,-1 1-2-16,-2-2-2 0,-2 1 0 0,-1 0-2 16,-2 0 1-16,-2-1 0 0,-2 1 2 15,-1 3 3-15,-2 1 1 0,0-1 1 16,-1 3 2-16,-2 1-1 0,-1 2-1 16,1-1-1-16,-1 2-4 0,0 4-1 15,2 1-1-15,-1 2-2 0,4 3 1 16,0 2-2-16,2 3 1 0,1 3-1 15,2 3 0-15,2 3 0 0,-1 6-1 16,3 1-1-16,0 5-1 0,4 4 0 0,2 1-3 16,3 0 0-16,5 1-4 0,3-1-1 15,5-2 0-15,6 2-1 0,5-5 0 16,4-3-1-16,5-1 2 0,6-1 2 16,5-5 3-16,7-3 0 0,4-4 1 15,9-5 4-15,3-2 3 0,5-4 3 16,2-8 0-16,3-4 4 0,1-3 0 15,0-8 2-15,-2-1 2 0,-2-4 1 16,-5-6 3-16,-5-3 2 0,-6 0 2 0,-11-4 0 16,-8 1 1-16,-10-4-2 0,-10-1-3 15,-8-2-3-15,-8-1-3 0,-9-1-3 16,-8-2-2-16,-8-2-1 0,-8-4-2 16,-3 2-1-16,-6 3-3 0,-3-1-3 15,-3 0 0-15,-2 4-1 0,2 3-1 16,-1 5-1-16,-1 1 0 0,1 5-1 0,0 4-2 15,2 7-8-15,-1 4 77 0,2 5-154 16,1 7-83-16,3 6-237 0</inkml:trace>
  <inkml:trace contextRef="#ctx0" brushRef="#br0" timeOffset="100879.61">16100 1126 242 0,'3'-5'68'0,"-1"-3"8"0,0 5-24 16,-1-2-7-16,-1 4-4 0,0-3 0 16,-1 1-1-16,0 0-2 0,1 2-4 15,-2-3-2-15,1 3-3 0,0-1-2 16,0 0-3-16,-2 0-5 0,2 0-3 0,-1 1-2 16,1 0-4-16,-1 0-2 0,1 1-1 15,-1 0-1-15,1 1 0 0,-2 0 0 16,0 0-2-16,0 1 0 0,-1 1-1 15,0 1 1-15,-1 0-1 0,-3 3-1 16,1 3 0-16,0 2 0 0,-1 4 0 16,0 5-1-16,1 2 1 0,0 1-1 15,2 3 0-15,0 0 0 0,3 0-1 16,2 1-3-16,2-3 0 0,3-2-1 16,2-1-1-16,3-6 0 0,1 0 2 0,3-9 1 15,3-5 3-15,1-2 3 0,1-3 2 16,2-2 5-16,2-5 1 0,-1-4 1 15,0-1 1-15,-1-2 1 0,-2-2 0 16,1-2 0-16,-4 3-2 0,-1 0 1 16,-4 2 0-16,-5 0 0 0,-4-1-1 15,-5 0-3-15,-5 1-2 0,-6-4-3 0,-3 2-1 16,-4 0-6-16,-4 2-3 0,-4 3-4 16,-2 1-5-16,2 4-4 0,3 2-5 15,1 2-13-15,6 2-13 0,3 1-10 16,9 0-12-16,5 2-71 0,4-1-90 15,3 1-197-15</inkml:trace>
  <inkml:trace contextRef="#ctx0" brushRef="#br0" timeOffset="101119.5">16824 913 432 0,'9'-7'122'16,"-3"-3"12"-16,-5-1-40 0,-3 4-37 15,-5-1-14-15,-2-2-3 0,-6 3-6 16,-2 4-15-16,-4 3-10 0,-2 6-6 16,-1 2-1-16,-5 6 0 0,2 4 0 0,1 8-1 15,3 4 0-15,2 2-1 0,3 2 0 16,4 1-3-16,5 1-5 0,3 2-10 16,1 0-19-16,3-1-9 0,2-1-12 15,1-2-14-15,1-1-17 0,2-5-46 16,-1-4-64-16,-1-5-131 0</inkml:trace>
  <inkml:trace contextRef="#ctx0" brushRef="#br0" timeOffset="101260.7">16485 1281 357 0,'-9'-12'100'0,"2"2"8"16,4 3-46-16,1 1-8 0,8 2-5 16,2-1-6-16,3-1-9 0,4 3-8 15,6-3-8-15,3-2-4 0,3 0-9 16,3-2-18-16,3-1-19 0,4-4-15 15,1 1-78-15,2 2-94 0,2 0-215 16</inkml:trace>
  <inkml:trace contextRef="#ctx0" brushRef="#br0" timeOffset="101429.79">17167 871 404 0,'-11'-7'112'0,"-6"1"10"15,-2 5-40-15,-2 5-26 0,-1 4-5 16,-2 4-2-16,2 2-8 0,1 4-9 0,-1 2-10 15,2 5-7-15,2 3-4 0,1 2-2 16,2 4-4-16,2 1-4 0,2 6-8 16,3-3-9-16,3-1-20 0,1-1-15 15,1 2-23-15,0 0-72 0,-1-2-95 16,0-6-200-16</inkml:trace>
  <inkml:trace contextRef="#ctx0" brushRef="#br0" timeOffset="101765.06">16849 1195 286 0,'20'-18'87'0,"3"2"6"15,5 3-35-15,4 2-5 0,1 4-6 16,1 1-10-16,3 2-9 0,0-2-9 16,-1 3-6-16,-2 0-4 0,-1 0-3 15,-2 5-2-15,-5-1-3 0,-6 0 0 16,-5 1 2-16,-5-1 3 0,-5 2 5 15,-9 1 3-15,-5 0 2 0,-5 1 3 0,-4 2 1 16,-4 4 0-16,-3 3-2 0,-2-1-5 16,3 2-2-16,3-1-3 15,5 0-1-15,3 1-2 0,5-5 0 0,6-1-1 16,5 0 1-16,5 2 1 0,3 1 0 16,3 1 1-16,1 1-2 0,1 5-2 15,0 2-1-15,-2-1-2 0,-2 1-5 16,-4 0-4-16,-5 0-6 0,-2-2-10 0,-3-2-12 15,-5-3-11-15,-4-3-12 0,-2 0-73 16,-2-5-84-16,1-2-190 0</inkml:trace>
  <inkml:trace contextRef="#ctx0" brushRef="#br0" timeOffset="102234.62">17409 1326 297 0,'39'-5'90'0,"0"2"8"15,-3-5-31-15,-3 2-13 0,-4-1-8 16,-7 2-1-16,-5-2-8 0,-8 2-7 16,1-1-6-16,-4 1-2 0,-4-1-2 15,-4 0 2-15,-3-1-5 0,-3 0-2 16,-3-1-1-16,-3 3-3 0,-3 4-2 16,-4 3-3-16,-6 2 0 0,-2 4-2 0,0 5-1 15,0 4-2-15,1 5-1 0,6 1 1 16,8-2-1-16,9 5-1 15,6-2-1-15,7-3-2 0,9-2-2 0,4-6 0 16,7-3-3-16,2 1 0 0,0-8-6 16,0-1 2-16,2-4 0 0,-4-4 2 15,-1-2 2-15,-1-4 2 0,-1-5 1 16,1-4 7-16,-1-3 2 0,-2-1 4 16,1 1 3-16,-1-7 2 0,1-3 1 15,-2-4 2-15,-3-3 2 0,-3-2 1 0,-4-3-1 16,-4-3 0-16,-5 7 3 0,-4 5 5 15,-2 7 2-15,-3 7 0 0,2 7-2 16,-1 10-3-16,-1 5-3 0,1 7-6 16,-2 6-4-16,2 7-4 0,-1 5-3 15,1 7 0-15,0 3 1 0,2 2-4 16,2 1-5-16,1 5-7 0,3-5-12 16,3 0-30-16,1 1-14 0,2-3-9 0,0-1-85 15,-2-3-102-15,-1-4-217 0</inkml:trace>
  <inkml:trace contextRef="#ctx0" brushRef="#br0" timeOffset="102403.7">17768 1157 458 0,'1'-10'121'0,"5"4"13"0,-1 1-49 15,6 1-27-15,5 3-10 0,8 1-2 16,2-4-4-16,7 3-13 0,6-2-11 15,0-3-12-15,0 3-12 0,2-4-11 16,-2-2-29-16,-1 0-13 0,0 1-91 16,-3 1-111-16,1 4-245 0</inkml:trace>
  <inkml:trace contextRef="#ctx0" brushRef="#br0" timeOffset="102569.73">18365 1122 333 0,'-1'4'82'0,"4"-2"8"0,8 0-47 16,4-1-17-16,0-1 0 0,7-3 0 0,3 2-4 15,4 0-14-15,1-1-16 0,-2 0-26 16,-2-1-61-16,-1 3-74 0,-6 1-181 16</inkml:trace>
  <inkml:trace contextRef="#ctx0" brushRef="#br0" timeOffset="102726.44">18310 1376 343 0,'7'10'101'0,"6"-5"14"16,9 0-35-16,4-5-28 0,8-2-2 16,7-6 1-16,3-2-11 0,2-4-25 15,-1 1-28-15,-7-3-19 0,-1 4-90 16,4-1-99-16,-5 8-238 0</inkml:trace>
  <inkml:trace contextRef="#ctx0" brushRef="#br0" timeOffset="103349.54">19636 1236 296 0,'2'-1'88'0,"-1"1"14"16,1 0-34-16,0-1 0 0,-3-3 1 15,1-4-1-15,-3-2-8 0,-1-3-11 16,-1-4-14-16,-1 0-14 0,-2-2-8 0,2-1-2 15,-2 7-6-15,-2 0-5 0,-1 3-2 16,-1 6-1-16,-5 2-2 0,-3 4 0 16,0 5-1-16,-2 4 0 0,-2 6-4 15,2 0-3-15,4 5-2 0,6-1 1 16,6-1-1-16,5-4 1 0,4 0 2 16,7-6 4-16,2-1 7 0,8-4 5 15,1-2 4-15,1-1 3 0,-2-4 5 16,1 0 0-16,0-2 3 0,1-3-1 15,-5-2-2-15,-3-2-1 0,-3-4-3 0,0 2-3 16,-2-1-1-16,-2 1-3 0,-2 3-3 16,-3 5-5-16,0 2-1 0,-2 8-1 15,-2 6-3-15,0 3-6 0,-2 4-6 16,3 0-6-16,1 1-8 0,2 1-11 16,5-3-12-16,4-2-17 0,5-4-53 15,6 0-75-15,3-6-162 0</inkml:trace>
  <inkml:trace contextRef="#ctx0" brushRef="#br0" timeOffset="103780.18">20162 1271 320 0,'9'-7'110'0,"-6"-1"16"15,-4-1-13-15,-6-1-40 0,-4 1-9 16,-3-1-6-16,-8 6-9 0,-4 4-18 0,-5 2-14 16,-4 6-7-16,-3 1-2 0,2 1-1 15,1 6-3-15,7-2-7 0,5 0-7 16,7 3-5-16,7-3-5 0,6 2-5 15,7 1-1-15,5-4 0 0,5-3 5 16,5-5 6-16,6-2 5 0,2-5 5 16,8-5 6-16,-2-5 1 0,0-4 0 15,-2-1 2-15,-3-1 3 0,-4 0 6 16,-3-10 4-16,-4-2 1 0,-4-3 1 16,-2-2 2-16,-1-7 2 0,-3-5-3 0,-1-5-2 15,-3 5-1-15,0 1-1 0,-3-6 1 16,-1 4 1-16,-1 9-2 0,0 3-1 15,-2 11 0-15,0 6-3 0,1 7-1 16,0 12-3-16,1 0-7 0,-1 0 0 16,-2 11-1-16,-1 7-3 0,-1 5 0 15,-2 8 0-15,-1 8 0 0,1 8-2 16,2 8-6-16,2-4-7 0,3 0-8 0,3-4-3 16,5-1-16-16,2-6-4 0,4-6-1 15,4-4-3-15,2-5-2 0,7-2-2 16,0-4-10-16,2-8 3 0,8-4-27 15,9-2-13-15,4-8-47 0,4-1-88 16</inkml:trace>
  <inkml:trace contextRef="#ctx0" brushRef="#br0" timeOffset="105092.33">20667 1253 169 0,'23'-14'136'15,"-6"-6"-11"-15,-5 2-57 0,-6 0-3 0,-6 1-5 16,-6 0-9-16,-8 4-7 16,-3 11-7-16,-5 6-8 0,-5 7-8 0,-4 5-9 15,-6 3-4-15,2 2 0 0,2 2-5 16,3-3-4-16,4-2-5 0,7-2-4 15,8-4-4-15,10-2-1 0,6 0 0 16,8-3 1-16,6-3 2 0,4-4 3 16,4-2 3-16,0-3 4 0,1-2 4 15,-1-1 0-15,-6-3 4 0,0 0 2 0,-5-1 3 16,-2-9 3-16,-1-3 0 0,-2-3 0 16,0-5 4-16,0-7-2 0,-2-5-2 15,-1-3 0-15,-2 2 0 0,0 0 0 16,-2 2 1-16,-2 7-1 0,-1 5 2 15,0 7 4-15,-1 4-2 0,0 12-4 16,-1 5-3-16,0 4-2 0,-1 6-2 16,0 4-4-16,-2 5-3 0,-1 9-1 15,1 1 2-15,0 7 1 0,1 5 0 16,0 1 0-16,2 3-3 0,0 1-1 0,2-1-3 16,0 1-3-16,1-5-3 0,1-6-1 15,2-2-1-15,-1-6 1 0,1-6 1 16,-1-4 2-16,1-7 2 0,1-1 4 15,-3-1 2-15,0-3 3 0,1-2 2 0,-2-3 1 16,1-2 0-16,2-3 1 16,-1 1-1-16,1-1-1 0,3-3-2 0,1-1-1 15,0 0-1-15,-1-2 1 0,2 3-1 16,-1-2 0-16,-2 2 0 0,-1 7 0 16,-3-3-1-16,0 4-1 0,-1 1-2 15,-1 2-1-15,-1 5 1 0,0-2-1 16,0-7 2-16,0 11-1 0,0-6 2 15,1 4 1-15,-1-1 1 0,1-2 0 16,-1 0 1-16,1 1 0 0,-1-5 2 0,0 5 0 16,-1-5 1-16,1 2 0 15,-1-3-1-15,0-1 0 0,1-2 0 0,-1 1 0 16,0-4-1-16,0-1 1 0,0-2 0 16,1 3 0-16,0-1 1 0,-2 1 0 15,2 3-1-15,0 1 0 0,2 0 0 16,-2 3 0-16,0-2-1 0,1 2-2 15,0 2 1-15,1 0-2 0,0-1 1 16,0 1-1-16,2-2 1 0,-1 2 0 0,2 0 0 16,1 0 1-16,3-1-1 0,2 1 1 15,2 0 0-15,1 1-1 0,1 1-1 16,3-2 1-16,-1 0 0 0,0 0-1 16,-2 3 1-16,-1-1-1 0,2-1 0 15,-3-2 0-15,-3 2 0 0,-2 1 0 0,-1-2 1 16,-3 0-1-16,0 1 1 0,-2 0 0 15,-1 0 0-15,0 0 1 0,1-2 1 16,-1 1-1-16,2-2 1 0,-1 1 0 16,0-1 0-16,0 0 1 0,0-3 0 15,1 1 0-15,-2 1 0 0,-1-2 2 16,-1 1-1-16,-2-1 0 0,-2 2-1 16,-5 3 0-16,-3 0-1 0,-4 3-2 15,-2 4 0-15,-3 2-1 0,-2 1 0 16,1 4 0-16,4-1 1 0,4 5 0 0,6-1 0 15,6 1 0-15,6-4 0 0,5 1 1 16,8-3-1-16,5-1 1 0,5-4 0 16,2-2 1-16,-1-4 0 0,4 3 1 15,-1-1-1-15,-1-3 0 0,-2 1 0 16,1-4 1-16,-2 1-1 0,1-2 1 16,-2-2 0-16,0-3 0 0,-5-2 1 0,-1-1 0 15,-5 0-1-15,-2-2 0 16,-5 2-2-16,-4 2-2 0,-4 2-3 0,-6 7-1 15,-2 2-2-15,-3 8 0 0,-3 2 1 16,1 1 1-16,1 5-1 0,2 1 0 16,4-3 0-16,4 1-1 0,2-3-1 15,4 1-2-15,3 0-2 0,1-4 1 16,1 0 2-16,0 0 2 0,-3-1 1 16,1 0 0-16,-1-4 2 0,-1-2 3 0,-3 0 1 15,2-3 1-15,0-2 1 16,3-1 1-16,-1-4 0 0,2 2 1 0,1-3-1 15,3-3 0-15,4 2-2 0,2 0 0 16,4-1 0-16,3 0-1 0,6 1 0 16,0 4 0-16,1-1 0 0,-4 1 0 15,1 0 0-15,-4 1-1 0,-2 1 1 16,-5 0 0-16,-1 0-1 0,-2 1 0 16,-2 1 0-16,-1 7 0 0,-3-1 1 0,-2 2 1 15,1-1 0-15,-2 1 1 0,1 2 0 16,-1 2 0-16,0-1 0 0,0 3-1 15,2-1 0-15,-2 4-1 0,0-2-1 16,-2-1 0-16,-1-2 0 0,-2-1-1 16,-2-3 0-16,-6-2 0 0,-3-2 0 15,-4-2 0-15,-4 0-1 0,-3-2-3 16,-3-1-11-16,-6-2-14 0,1-4-10 0,-3-1-7 16,-2-3 35-16,-1-2-121 0,3 0-93 15,4-3-210-15</inkml:trace>
  <inkml:trace contextRef="#ctx0" brushRef="#br0" timeOffset="105548.7">22270 1015 294 0,'8'4'84'15,"-4"-1"5"-15,-3 2-39 0,-1-2-6 16,-4 6-1-16,-1-4-2 0,-1 5-9 15,-1-5-6-15,1 3-4 0,0 1-3 16,1 1-3-16,2-5-5 0,2 1-4 16,1-5-3-16,4 3-1 0,0 1 2 15,5-4-1-15,3 1 1 0,2-3 1 0,6 3 0 16,0 0 1-16,0-4 1 0,1-2 0 16,0-2 3-16,-2-2 1 15,-3 2 2-15,-4-2 3 0,-3-5 0 0,-7 1-1 16,-6-2-5-16,-4-3-3 0,-7 2-4 15,-5 1-4-15,-5-1-4 0,-4 9-9 16,2-4-10-16,-1 6-8 0,2-2-10 16,4 2-13-16,4 0-79 0,3-3-90 0,7-5-199 15</inkml:trace>
  <inkml:trace contextRef="#ctx0" brushRef="#br0" timeOffset="105748.94">22847 513 403 0,'6'-2'102'16,"-6"11"10"-16,-5 6-50 0,-3 2-22 15,-4 4 2-15,-4 5 5 0,-3 7-2 16,-6 5-11-16,-4 11-10 0,-1 2-8 16,1 5-4-16,-4 7-3 0,1 0-7 15,-7 4-9-15,0-2-18 16,4-3-15-16,1-1-14 0,1-2 121 0,5-5-205 15,3-3-104-15,12-4-269 0</inkml:trace>
  <inkml:trace contextRef="#ctx0" brushRef="#br0" timeOffset="106029.38">22750 1196 354 0,'-12'16'91'16,"0"1"2"-16,2-1-64 0,2-3-5 16,4-6 3-16,4-1 5 0,4-3-7 15,6 0-6-15,2-3 1 0,4 2 1 16,3-6 4-16,2 0 2 0,1-3-2 16,-1 1-3-16,-2-6 0 0,-3 1-1 15,-4-5 2-15,-2 4 1 0,-5 4-3 0,-4-2-4 16,-4 1-4-16,-6 3-3 0,-1 4-2 15,-4 2-7-15,-2-1-10 16,-2-1-13-16,1 1-15 0,0-3-12 0,3-3-10 16,3-3-83-16,4 1-95 0,5-1-202 15</inkml:trace>
  <inkml:trace contextRef="#ctx0" brushRef="#br0" timeOffset="106575.05">23570 832 423 0,'6'8'104'0,"-5"3"11"0,0 5-67 16,-1 4-5-16,-1 1 1 0,-3 3 3 16,-2 7-6-16,1 2-11 0,-1 3-11 15,-3 0-8-15,2-2-4 0,-2 5-3 16,1-3-5-16,1-6-5 0,-1-3-4 0,1-4-3 15,5-4-2-15,0 0-1 0,0-6-1 16,0-4 2-16,0 0 3 0,2-5 3 16,0-2 7-16,-1-2 5 0,2-4 2 15,3-6 4-15,0 0 0 0,5 0 3 16,3-2 0-16,3 1-3 0,3 1-1 0,0 2 0 16,2 4-1-16,-1 4 2 0,-3 0-1 15,1 3-1-15,-2 2-1 0,0 2-1 16,2 1-2-16,-2 2-1 0,-1 1-2 15,1 1-3-15,-4 2-2 0,-4-3-6 16,-2 3-3-16,-5-1-3 0,-5 0-2 16,-4 0-5-16,-4-4-1 0,-3 1-5 15,-2-3 0-15,-2-5-4 0,-2 2-5 16,0-8-10-16,2-2-62 0,2-4-71 0,2-5-167 16</inkml:trace>
  <inkml:trace contextRef="#ctx0" brushRef="#br0" timeOffset="106776.99">23875 745 352 0,'12'-9'105'15,"-1"4"13"-15,-2 9-28 0,-5 14-31 16,0 4-1-16,-2 9 4 0,-2 2-7 16,-3 6-11-16,0 3-14 0,-2 1-6 15,0 3-4-15,1-3-4 0,-1-3-9 16,3 5-5-16,1-5-6 0,0-4-8 15,2-3-9-15,0-2-21 0,1 1-13 16,0-2-6-16,1-8-86 0,-1-5-97 16,1 0-212-16</inkml:trace>
  <inkml:trace contextRef="#ctx0" brushRef="#br0" timeOffset="106995.58">24132 848 454 0,'-2'10'122'0,"-1"5"10"0,2 4-78 15,0 2 3-15,1 8 4 0,2 2-1 0,0 1-18 16,-1 2-15-16,-1 2-8 0,2 2-9 16,-2-1-7-16,-1-5-9 0,0-1-10 15,1-3-14-15,0 0-15 0,1-4-9 16,-1-4-11-16,1 0-81 0,1-2-93 15,-1-5-201-15</inkml:trace>
  <inkml:trace contextRef="#ctx0" brushRef="#br0" timeOffset="107186.58">24273 1117 287 0,'-18'14'82'0,"3"1"7"0,-1 5-26 15,3 2-32-15,3-3 3 16,4-2 3-16,5-2-9 0,3-1-10 0,6-3-6 16,4-2-1-16,2-3-4 0,6-1-14 15,2-2-16-15,3 0-25 0,2-3-53 16,1-2-75-16,2 1-168 0</inkml:trace>
  <inkml:trace contextRef="#ctx0" brushRef="#br0" timeOffset="107421.96">24704 1109 303 0,'-19'2'99'0,"-7"4"9"15,-4-1-7-15,-2 4-54 0,-2-1 2 16,4 1 2-16,2-2-13 0,4 4-14 16,5-3-10-16,8 5-2 0,9-1-4 15,9 1-4-15,5-1-1 0,5 1-1 16,4-1-1-16,4 2 0 0,3 0-2 0,-2 1-6 15,-2-2-8-15,-2 5-6 0,-5-1-7 16,-3-1-6-16,-7 1-6 0,-5-6-5 16,-3 0-8-16,-5-4 39 0,-6-3-89 15,-6-3-65-15,-2-6-168 0</inkml:trace>
  <inkml:trace contextRef="#ctx0" brushRef="#br0" timeOffset="107602.48">24808 1165 321 0,'19'22'95'16,"-6"1"7"-16,-2 1-37 0,-3-1-11 15,-4-3 2-15,-3-2-6 0,-1-3-14 16,-2-2-10-16,0-3-6 0,0 0-9 16,-1-3-12-16,1-2-15 0,1-5-13 0,2 0-10 15,1-2-83-15,3-5-90 0,0-2-205 16</inkml:trace>
  <inkml:trace contextRef="#ctx0" brushRef="#br0" timeOffset="107734.28">24832 1088 309 0,'-16'-11'97'16,"-1"2"5"-16,-1 4-33 0,2 3-22 16,2-3-1-16,2 3-10 0,4 0-21 15,2-2-15-15,5 0-12 0,3-4-10 0,5 0-19 16,0 0-65-16,4 0-78 0,3 2-172 15</inkml:trace>
  <inkml:trace contextRef="#ctx0" brushRef="#br0" timeOffset="108201.55">25070 1089 332 0,'14'8'98'16,"-1"-2"8"-16,-6 0-44 0,1 0-4 15,0-1 6-15,-3 0-3 0,-2-2-12 16,1 1-11-16,-1-2-7 0,-1 0-7 15,-1-1-8-15,0 3-6 0,0-2-5 16,0 0-4-16,-1 4-2 0,-1 2 0 16,0 1-1-16,1 4 0 0,-1-1 0 15,0 2 0-15,0 1 0 0,0-3 1 0,1 2 0 16,-1-4 1-16,1-3 0 0,0 0 0 16,0-3 1-16,2 2 0 0,-1-2 0 15,2 0 0-15,2 0 1 0,-1-1 0 16,3 0 1-16,0 1-1 0,4-4 1 15,4 0 0-15,2-1 0 0,3-2 0 16,3 2 0-16,2-2-1 0,2-2 0 16,4 1 0-16,-1-2 1 0,0 1 0 0,1-2 1 15,0-2 3-15,-4 1 2 0,-2-2 2 16,-6 4 6-16,-4-2 1 0,-4 2 1 16,-6 1-1-16,-8 1-2 0,-5 5-2 15,-8 3-2-15,-1 3-5 0,-5 1-3 16,-2 0-1-16,0 4 2 0,2-2-1 15,5-1 0-15,5 0 1 0,6-2-1 16,7 5 1-16,6-2-1 0,7 0-1 16,6 4-1-16,8 1-2 0,6-3-3 15,5-1-5-15,1-3-6 0,-1 0-10 0,3-1-12 16,-4-3-27-16,-2-2 119 0,-4-1-221 16,-1-4-126-16,-6 2-337 0</inkml:trace>
  <inkml:trace contextRef="#ctx0" brushRef="#br0" timeOffset="109358.26">15884 2107 266 0,'9'-11'74'0,"0"0"9"15,3 0-32-15,0 0-1 0,2 2-2 16,0-2-3-16,0-1-7 0,-1-2-4 0,-2-2-7 16,-1-1-6-16,-2-3-3 0,-2 3-3 15,-1 3-1-15,-3 0 2 0,-1 6 1 16,-1 0-2-16,1 7-2 0,-2 9-2 15,-1 3 0-15,0 4-2 0,-1 8-2 16,0-1-3-16,0 7 0 0,0 3 1 16,0 3 0-16,1 5-2 0,2-2-1 15,1-2 0-15,1 1-3 0,2 0-1 16,1-6-6-16,1-3-8 0,0-5-8 0,2-4-6 16,-1-1-13-16,-1-5-11 0,3-5 39 15,0-6-107-15,0-4-76 0,1-9-197 16</inkml:trace>
  <inkml:trace contextRef="#ctx0" brushRef="#br0" timeOffset="109630.95">16315 2101 368 0,'4'11'92'0,"-4"7"6"0,1 4-53 16,-2 3-9-16,1 0-6 0,-4 1-2 15,1-1-6-15,0-2-6 0,0-5-4 16,-1-4-4-16,2-4-2 0,0-2-3 15,1-3 2-15,0-2 7 0,1-5 3 16,1-2 0-16,0-1 0 0,0-5 0 16,2-3 0-16,2-6-1 0,0-3-8 0,4-3-3 15,4-4-1-15,1-1 0 0,4 0-2 16,3 6 1-16,2 5 0 0,2 6 0 16,-1 9 0-16,-1 7 0 0,-2 9 0 15,-3 7 0-15,-2 3-3 0,-1 5-6 16,-2 4-9-16,0-3-10 0,1 1-12 15,2-1 195-15,1-1-283 0,3-1-116 16,3-4-340-16</inkml:trace>
  <inkml:trace contextRef="#ctx0" brushRef="#br0" timeOffset="110308.77">17036 2250 387 0,'-3'-18'104'0,"-6"-2"7"0,-3 1-53 16,-6 3-13-16,-3 4-7 0,-7 7-5 15,-1 7-7-15,3 6-7 0,0 8-6 16,2 2-3-16,6 5 0 0,3 0-3 0,7-3-6 16,2 0-8-16,4-3-3 0,3-5-1 15,6-1 0-15,2-5 1 0,7-3-1 16,2-1 4-16,2-4 4 0,5-1 3 16,3-3 2-16,1-4-1 0,-1 1 0 15,-5-6 1-15,-1-2 5 0,0-3 3 16,-5-6 4-16,-3-5 4 0,-4-2 1 15,0-3 2-15,-3 3-2 0,-2-3-3 0,-3-2-3 16,-2-2-5-16,-3 3-3 0,-3 0-2 16,0 5 0-16,-2 1 0 0,1 8 1 15,-3 5-2-15,1 10 0 0,0 7 0 16,-1 6-1-16,0 6-1 0,1 6 0 16,-1 7-1-16,2 5 0 0,1 5 0 15,4 0 1-15,4 1 0 0,6 3 1 16,1-2-1-16,3 0-2 0,3 1 0 15,3-2-3-15,4 2-1 0,2-2-2 0,1-5-1 16,7-3 2-16,2-7 0 0,3-4 2 16,0-8 2-16,2-3 2 0,5-4 4 15,1-5 0-15,1-5 2 0,-5-2 1 16,-3-3 1-16,-6-2 2 0,-4-5 2 16,-10-2 0-16,-6-1 0 0,-8-1-2 15,-3-2-2-15,-2 0 0 0,-2 6-4 0,-7 3-1 16,-3 7-3-16,-5 10 1 0,-7 5-1 15,-6 13 0-15,0 6 0 0,-1 5 1 16,5 3-1-16,2 0 1 0,5-2-1 16,9 0 1-16,7-6 0 0,4-4 1 15,6-3 3-15,6-1 3 0,6-4 4 16,8 2 2-16,6-6 3 0,6-4 0 16,3-3 2-16,2-3 0 0,2-6-2 15,0-4-1-15,-2-4-1 0,-2 0-2 16,0-1-1-16,1-2-2 0,0-5-2 0,-3 2-3 15,-3-1-2-15,-2-1-5 0,-3 0-2 16,-4 1-4-16,-9 2-4 0,-3 5-9 16,-6 2-6-16,-5 4-14 0,-6 4-17 15,-2 0-15-15,-5 5-12 0,-2 0-71 16,-2-1-92-16,-4 4-197 0</inkml:trace>
  <inkml:trace contextRef="#ctx0" brushRef="#br0" timeOffset="110499.16">17729 2032 311 0,'-7'-1'101'16,"2"-1"13"-16,0 1-13 0,3 2-38 16,0 0-4-16,1 2-1 0,1 6-7 15,0 4-10-15,3 7-12 0,3 2-5 16,1 5-4-16,4 5-2 0,3 1-6 0,4-2-4 16,3-6-5-16,6 1-8 0,4-1-6 15,2-5-13-15,3 2-29 0,0-2-4 16,-1-4-15-16,-2-1-72 0,-3-1-87 15,-2-7-185-15</inkml:trace>
  <inkml:trace contextRef="#ctx0" brushRef="#br0" timeOffset="110713.7">18330 2029 356 0,'5'1'96'0,"1"-1"10"16,8 0-49-16,5 3-7 0,1 2 2 16,5-2 0-16,3 0-8 0,3 0-12 15,2-1-9-15,-6-1-8 0,1-1-10 0,-3-1-18 16,-3 1-14-16,-6-4-16 0,-4 3-16 16,-2-1-70-16,-5 1-88 0,-3-2-183 15</inkml:trace>
  <inkml:trace contextRef="#ctx0" brushRef="#br0" timeOffset="110879.14">18456 2159 385 0,'2'10'110'0,"2"-3"12"0,4 0-57 16,4 1-5-16,4-5-2 0,4-1-6 15,1-2-11-15,2-3-15 0,2 0-14 16,-4-2-24-16,-1-2-21 0,-3 0-14 15,-3-1-87-15,-1-2-103 0,2 1-231 16</inkml:trace>
  <inkml:trace contextRef="#ctx0" brushRef="#br0" timeOffset="116168.26">19729 2197 245 0,'-5'-12'72'16,"-2"-2"7"-16,2 2-21 0,-2-2-17 15,-1 1-1-15,0-2-3 0,-3 4-4 16,0 1-7-16,-1 1-6 0,-1 3-5 16,1 6-4-16,-2 3-4 0,2 8-2 15,1 6-2-15,-1 6-1 0,1 6-2 16,2 1 0-16,2 1-4 0,3 0-4 0,2-5 0 15,5-3 0-15,3-4-1 0,4-5 1 16,2-3 1-16,0-3 6 0,4-3 7 16,-3-3 5-16,1-2 5 0,0-4 6 15,2 0 5-15,-2-5 6 0,-2 0 0 16,-1-3-1-16,-2 0-2 0,-1-1-2 16,-2 0-4-16,-3 1-5 0,0 2-4 15,0 1-4-15,-2 2-2 0,-1 4-5 0,-1 3-2 16,-1 4-3-16,-1 4 0 0,1 3-4 15,-1 1-5-15,2 2-13 0,-1 2-8 16,5-2-8-16,2-1-10 0,5-1-14 16,3 0-71-16,5-2-81 0,-1-1-177 15</inkml:trace>
  <inkml:trace contextRef="#ctx0" brushRef="#br0" timeOffset="116557.56">20256 2294 363 0,'1'-4'104'15,"-3"-2"4"-15,-6 4-50 0,-2 0-13 16,-6 1-6-16,-4 1-3 0,-4 1-11 16,-3 2-7-16,-5 4-5 0,3 3-1 0,-5 2-1 15,3 2-2-15,4 2-5 0,4 3-7 16,5 0-3-16,8-2-1 0,10-2-2 16,9 0 0-16,4-4 0 0,8-5 1 15,3-1 4-15,2-4 3 0,3-2 1 16,-4-5 2-16,0-2 2 0,-1-4 1 15,-4-3 3-15,-4-2 1 0,0-4 2 16,-3 0 3-16,-1-2 2 0,-3-4 0 16,-2-2-1-16,-1-5-1 0,-3-5-2 15,-1 0-1-15,-2 0-2 0,-1-1-2 0,-2 1 1 16,0 1 0-16,-2 0 0 0,2 12 0 16,-1 0 2-16,1 6 0 0,1 3 1 15,0 7-4-15,0 7-1 0,1 10-1 16,-1 5-1-16,1 6-3 0,-2 4-2 15,2 5-1-15,1 3 3 0,0 7-1 16,1 4-6-16,0 4-10 0,3 5-19 16,-2-2-16-16,3 4-24 0,0 0 37 15,4-8-109-15,1-3-88 0,4-8-188 0</inkml:trace>
  <inkml:trace contextRef="#ctx0" brushRef="#br0" timeOffset="117237.2">20623 2296 326 0,'-2'-12'99'0,"-2"2"4"0,-5 3-24 0,-5 1-34 16,-4 4-7-16,-8 4-6 0,-5 4-9 15,-5 1-10-15,0 9-4 0,2 0-2 16,4 4-1-16,4 2-3 0,9-1-6 16,4 2-6-16,9-3-4 0,3-2-2 15,4-2-1-15,6-5-1 0,6-2 0 16,4-2 5-16,8-4 4 0,3-3 3 0,2-3 3 15,2-4 2-15,-3 1 3 0,-1-4 6 16,-4-1 6-16,-6-6 8 0,-4-1 7 16,-1-4 6-16,-6-3 1 0,-2-7-2 15,-4-5-3-15,-1-8-6 0,-2 0-8 16,-2 1-6-16,0-3-6 0,0-1-2 16,0 2 0-16,0 4-2 0,2 7 1 15,-1 5 3-15,1 3 2 0,-1 6 0 16,1 7 0-16,-2 6-4 0,0 9 1 15,0 8-2-15,-1 6-2 0,1 5-3 16,-2 9-1-16,0 3 1 0,-1 7 2 0,2 0 0 16,0 5-1-16,2 2-2 0,0-1-2 15,2-6-3-15,3 1-1 0,2-4-1 16,2-4 0-16,3-7 1 0,4-10 1 16,0 0 3-16,3-6 2 0,0-4 3 15,3-4 1-15,1-5 0 0,1-6 1 16,0-1 0-16,-1-5 0 0,2 0 0 15,2-3 0-15,-1-1-1 0,-2 1 2 0,0 4 0 16,-2 1 0-16,-2 6-1 0,-4 2 0 16,-5 8 0-16,-3 6-1 0,-3 4 0 15,-4 1-1-15,0 3 0 0,-2-1 1 16,0 0 0-16,-2-1 0 0,2 0 0 16,1-5 0-16,0-1-1 0,0-1 0 15,1-3 0-15,-1-1 1 0,1-1 1 16,0-2 0-16,-4-2 1 0,2 0 1 0,-1-1 0 15,-1-3 1-15,0 1 1 0,0-3-2 16,1 2 2-16,0-2-2 0,3-1 1 16,2 1-1-16,4 1 1 0,2-2-2 15,3-2 0-15,2-3 0 0,2-2 0 16,2-5-2-16,-1-2-1 0,-2-5 1 16,2 1-2-16,-2 2-5 0,-1 1-2 15,-1 4-9-15,-2 5-19 0,0 4-13 16,-1 1-98-16,-3 3-108 0,-1-5-256 15</inkml:trace>
  <inkml:trace contextRef="#ctx0" brushRef="#br0" timeOffset="117951.94">21752 1740 219 0,'2'1'64'16,"-1"0"6"-16,1 0-25 0,-1 0-2 16,0-1 0-16,-1 0-2 0,0 1-2 15,0 1-2-15,0-2-1 0,-1 0-3 16,1-1-3-16,-1 0-3 0,1 1-3 0,0 0-4 16,-1 0-4-16,1 4-3 0,0 1 0 15,-2 5 0-15,0 4 1 0,-4 3 1 16,0 6 0-16,-5 6 2 0,-2 5 0 15,-5 4-3-15,-3 4-2 0,-6 6-3 16,-3 10-3-16,-6 2-2 0,-4 1-5 16,-1 1-14-16,2 3-8 0,0-5-1 15,7-6-4-15,4-10-3 0,5-8-7 0,7-8-1 16,2-2 5-16,2-9-1 0,4-2-12 16,1-6-62-16,4-1-71 0,5-4-165 15</inkml:trace>
  <inkml:trace contextRef="#ctx0" brushRef="#br0" timeOffset="118730.45">22071 1902 260 0,'-11'-10'73'16,"-4"0"8"-16,10 4-32 0,-4 0-10 16,6 3 4-16,-4 0 5 0,4 1-8 15,-1 1-9-15,8 7-6 0,-2 3-3 16,4 5-2-16,-4 2-3 0,3 6-4 0,-1 5-2 15,-7 1 0-15,-4 0 0 0,-3 4-4 16,-2 4-2-16,-2 4-4 0,-2 1-5 16,0 0-5-16,3 2-1 0,1-1-1 15,-2-6 0-15,3-8-1 0,3-5 2 16,0-4 4-16,4-8 5 0,0-3 4 16,1-5 5-16,2-5 2 0,2-4 3 15,1-6-1-15,3-5 0 0,3 1 0 16,4-6-2-16,3 2-5 0,2 1-2 0,6 4-1 15,0 2 1-15,4 7 1 0,-3 2 0 16,-1 7-1-16,-3-1 0 0,-1 5 0 16,-6 3 0-16,-1 3-3 0,-4 3 1 15,0-1-2-15,-4 4 1 0,-1 0-1 16,-3 1-2-16,-1-2 0 0,-2-2-2 16,-7-3-2-16,-3-2-4 0,-4-1-8 15,-6-4-6-15,-2-3-7 0,-2-3-11 0,-3-5-73 16,3-1-82-16,3-3-185 0</inkml:trace>
  <inkml:trace contextRef="#ctx0" brushRef="#br0" timeOffset="118945.33">22291 1911 399 0,'7'4'107'0,"1"6"11"0,-1 6-59 16,-3 4-1-16,-1 2 2 0,-3 2-4 15,0 7-12-15,-3 3-10 0,1 2-9 16,-3 0-9-16,2 1-8 0,1 2-7 16,0-1-6-16,-1-4-8 0,1-3-25 15,0-2-11-15,0-1-12 0,1-1-80 16,0-2-95-16,1-3-206 16</inkml:trace>
  <inkml:trace contextRef="#ctx0" brushRef="#br0" timeOffset="119195.83">22560 2051 351 0,'5'4'94'0,"-1"0"6"16,-1 1-57-16,-1 5-3 15,-3 6 2-15,-1 5-5 0,-3 8-11 0,-4 1-8 16,-3 2-5-16,0 2-3 0,-1-2-2 15,2-1-3-15,0-4-2 0,1-4-4 16,2-3-4-16,6 3-3 0,0-5-6 16,2-1-4-16,1-4-5 0,0-2-4 15,2-1-5-15,2 0-3 0,-2-4-9 16,5 2-8-16,-1-3-43 0,0 1-58 16,2-2-130-16</inkml:trace>
  <inkml:trace contextRef="#ctx0" brushRef="#br0" timeOffset="119527.92">22696 2323 235 0,'-12'-3'69'15,"-2"0"1"-15,0-1-34 0,-6 0-6 16,0 2 1-16,1 1-5 0,2 1-9 16,1 0-6-16,-1 2 0 0,3 3-2 15,6 1 0-15,5 3 1 0,3 2-1 16,3 0-1-16,5 3-1 0,4 4 0 15,4-2-1-15,1 0-1 0,0-2-3 16,2 0-8-16,0 0-15 0,1-2-66 0,2-3-71 16,0-2-178-16</inkml:trace>
  <inkml:trace contextRef="#ctx0" brushRef="#br0" timeOffset="119825.56">23043 2280 338 0,'-17'-3'97'16,"-4"0"9"-16,-1 1-41 0,-1 2-24 15,0 1 3-15,3 0 6 0,1 2-12 16,1 1-14-16,5 0-8 0,2 1-4 16,3 1-1-16,2 0-5 0,3 4-5 15,4 0 0-15,2 3 0 0,2 1 1 16,3 3-1-16,0 1 0 0,3 1 1 15,-1-2 0-15,0 0-1 0,-1-3-4 0,0 1-4 16,-3-1-4-16,-3-2-4 0,-4 1-4 16,-3-4-5-16,-2 0-6 0,-3-2-2 15,0-1 0-15,-1-2-6 0,2-4-12 16,0-3-55-16,1-1-64 0,3-4-156 16</inkml:trace>
  <inkml:trace contextRef="#ctx0" brushRef="#br0" timeOffset="120000.36">23152 2279 292 0,'12'6'84'0,"-3"4"6"0,-2 3-34 15,-2 4-8-15,-5 0-3 0,-2 3-7 16,-3 0-8-16,0-3-8 0,-2 1-5 16,3-5-6-16,0-2-6 0,2-2-7 15,1-3-6-15,2-1-9 0,3-3-10 0,1-3 47 16,2 0-126-16,-1-5-85 0,3 1-216 15</inkml:trace>
  <inkml:trace contextRef="#ctx0" brushRef="#br0" timeOffset="120124.03">23195 2255 272 0,'-15'-18'89'0,"1"-2"7"16,2 5-14-16,1 1-36 0,1 2 0 15,3 1-7-15,2 0-11 0,1 0-14 0,3 3-13 16,1-3-11-16,2 4-10 0,0-2-22 15,2 3-63-15,2 0-76 0,2 4-174 16</inkml:trace>
  <inkml:trace contextRef="#ctx0" brushRef="#br0" timeOffset="120591.86">23419 2260 259 0,'3'9'79'0,"0"-4"9"0,0 1-13 16,-1-3-34-16,1-1 4 0,0 2 6 15,1-2-5-15,3-1-11 0,0 1-8 16,0-2-7-16,0 1-4 0,1 1-5 16,0 0-5-16,-1 1-4 0,0 1-2 15,-1 3-1-15,-2 0-2 0,0 0 0 16,-1 0-1-16,-2-1 0 0,-4 2 1 16,0 0 0-16,-3-1 2 0,-4 1 1 15,-3 1 1-15,-1 2 1 0,-1-2 0 0,0 2 0 16,0-2 0-16,2 0-1 0,5 2-1 15,1-1 0-15,3 0 0 0,3-2 1 16,3 0 0-16,3 0 2 0,6-2 1 16,6-4 0-16,2 1 1 0,6-3 1 15,7-1-2-15,2-4 0 0,1 0-1 16,-1-2 0-16,1 1 1 0,1-5-1 0,-2 1 3 16,-3-2 0-16,-1-1 1 0,-5-3 5 15,-3 3 7-15,-6-1 2 0,-5 0 4 16,-5 3-3-16,-6 1 0 0,-6 4 0 15,-3 5-5-15,-3 4-5 0,-3 4-3 16,-3 6-3-16,1 0-1 0,1 5 0 16,1-2-1-16,5 1-2 0,5-2-1 15,6 0 0-15,7-3-2 0,5-2-3 16,5-2-6-16,7-3-4 0,4-1-17 0,7-4-20 16,4-2-13-16,7-4-86 0,4-1-102 15,-1-2-229-15</inkml:trace>
  <inkml:trace contextRef="#ctx0" brushRef="#br0" timeOffset="121081.46">24925 2049 216 0,'1'2'66'0,"0"-3"3"0,-1 2-17 16,-2 1-21-16,-1-3 3 0,-1 2 1 0,-3 2-9 15,-1 2-7-15,-1 2-5 0,0 2-1 16,1-1-5-16,2 2-3 0,3-1-1 16,1-3-1-16,6 0 0 0,2-2 2 15,4-5 1-15,1 0 1 0,2 0 2 16,3-4 1-16,3 0 2 0,0-3 1 15,0-2 2-15,0 4 1 0,1 1 0 16,-1-1 3-16,-4 1 1 0,-4 2 1 16,-4 1-1-16,-3 0-5 0,-7-2-1 0,-6 1-3 15,-6-1-3-15,-5 3-9 0,-3-3-11 16,-2 1-8-16,2 1-10 0,1 0-9 16,4-3-80-16,5 2-88 0,6-1-200 15</inkml:trace>
  <inkml:trace contextRef="#ctx0" brushRef="#br0" timeOffset="121319.43">25404 1783 378 0,'1'3'94'15,"-2"1"6"-15,-2 5-63 0,-5 4 2 0,-1 1 3 16,-3 7 4-16,-4 5-5 0,-1 5-7 15,-2 2-6-15,-2 3-6 0,0 7-4 16,-1 7-4-16,-1 2-5 0,0-3-2 16,4 0-4-16,0 3-9 0,3 0-13 15,-1-6-13-15,5-7-12 0,2-7-10 16,4-2-43-16,-1-6-33 0,5-3-70 16,3-7-130-16</inkml:trace>
  <inkml:trace contextRef="#ctx0" brushRef="#br0" timeOffset="121600.38">25432 2159 340 0,'-8'14'84'16,"-2"4"6"-16,-1 2-59 0,0 2-4 15,1-5 0-15,3 0-1 0,1-4-1 0,3-1-10 16,4-4-4-16,5-4-2 0,2-2-1 15,3-2 1-15,2-1 1 0,2 0 0 16,0-1 1-16,1-3 2 0,1 2 2 16,-3-1 3-16,-2-1 3 0,-1 0 0 15,-2-2-2-15,-4-1-2 0,-5-3-3 16,-4-3-3-16,-4 0-5 0,0-2-4 0,-3 4-5 16,-1-1-10-16,0-1-11 15,-1 6-12-15,4-1-9 0,2 1-83 0,3 3-90 16,1-3-205-16</inkml:trace>
  <inkml:trace contextRef="#ctx0" brushRef="#br0" timeOffset="122393.78">26375 2131 204 0,'0'1'62'0,"0"-1"7"15,0-1-17-15,0 1-14 0,0-1 1 16,-1 2-1-16,1-1-3 0,-2 0-7 16,-2 0-4-16,-1 0-4 0,-4-1-4 0,-2 1-2 15,-3-1-4-15,-2 1-2 0,-4 0-1 16,-1 1 0-16,0 0-1 0,0 2-1 16,2 0 1-16,2 2-1 0,4 4-1 15,4 0 0-15,4 1-2 0,3 2 1 16,3 2 0-16,2 2 1 0,5 0 0 15,2 1-1-15,3-2 1 0,4 4-1 16,3-1 0-16,2 0-1 0,1 2-2 0,0-4 1 16,1 2-1-16,-3 0 0 0,-3-1-2 15,-3-3-1-15,-4-1-2 16,-6-3 0-16,-6 1-2 0,-5-2 0 0,-8-3-1 16,-4-1-2-16,-5-2-1 0,-4 0-3 15,-2-5-4-15,0-1-8 0,3-3-9 16,3 1-8-16,2-4-51 0,4-2-59 15,4-3-139-15</inkml:trace>
  <inkml:trace contextRef="#ctx0" brushRef="#br0" timeOffset="123439.33">26463 2309 229 0,'4'5'62'0,"2"-3"5"0,1 1-32 15,2 1-3-15,2 0 3 0,0-1-2 16,2 1-3-16,2-3-5 0,3-1-2 15,2 0-2-15,-1-3-5 0,1 0-2 16,0-2-1-16,-2 0-1 0,-2-1 0 16,-3-1 1-16,-4 0 2 0,-3-1 3 15,-1-1-1-15,-4-2 1 0,-1-1-3 16,-4 0-1-16,-1-1-4 0,-4 0-3 16,0 1-1-16,-4 1-2 0,-2 6-1 15,-3 3-1-15,-2 3 1 0,-4 7 1 16,-2 3-2-16,1 4 0 0,1 4 0 0,4 2-1 15,3 1-1-15,6 3 0 0,4-2-1 16,8 0 1-16,6 1 0 0,5-3 0 16,5-3 0-16,5 0 1 0,6-4-1 15,2-3-4-15,1-1-2 0,-2-6-4 16,-1 0-7-16,2-3-6 0,-3-6-5 0,-4-3-3 16,0-5-4-16,0-3-10 15,-1-3-3-15,-2-1 5 0,-3-6 0 0,0-2-4 16,-2-3 0-16,-2-6 2 0,-1-5 13 15,-1-1 8-15,-2 1 7 0,-1-2 13 16,-3 2 14-16,-2 0 12 0,0 3 13 16,-2 7 8-16,-2 1 4 0,-1 0 3 15,1 5 1-15,0 5-1 0,1 7-1 0,-1 5-8 16,0 5-7-16,0 4-3 0,1 4-4 16,-1 6-3-16,0 6 0 0,0 5-1 15,0 7 2-15,0 2-1 0,-2 4-1 16,1 5-5-16,1 2-4 0,0 5-5 15,1 2-3-15,1-3-3 0,2 1-3 16,3 1-7-16,0-2-12 0,1-5-11 16,1-8-9-16,-1-5-9 0,0-3-10 15,1-2-14-15,-2-6-56 0,2-5-67 0,1 0-158 16</inkml:trace>
  <inkml:trace contextRef="#ctx0" brushRef="#br0" timeOffset="123885.24">26835 2114 286 0,'11'-1'82'0,"6"0"7"0,2-1-43 16,4-1 1-16,4 0 5 0,3-1-6 15,2 1-9-15,4 1-8 0,0 1-6 16,-1 3-5-16,3-1-6 0,-2 3-4 15,-1 1-4-15,-3-1-2 0,-5-1-1 16,0 1-1-16,-2-3 0 0,-6 2-1 16,-3-2-2-16,-7 0-3 0,-3 1-1 0,-5 3 1 15,-6-2 1-15,-5 0 1 0,-5 0 1 16,-4-1 2-16,-3 1 3 0,-4-1 0 16,-1-2 0-16,3 8 0 0,2-2 0 15,3 2 1-15,3 1 1 0,4 1 0 16,4 1 0-16,5 3 0 0,3-4 2 15,2 2 0-15,3 1 1 0,4 0-1 16,5 1 0-16,2 0 1 0,4-1-1 0,3 0-1 16,0 0-2-16,1 0 0 0,-2 1 0 15,-3 0-1-15,-3 1 1 0,-6-2-1 16,-5-1 0-16,-5 0 1 0,-6-1 0 16,-8 0 1-16,-6-2 0 0,-8-3-1 15,1 1 1-15,-6-3-2 0,-1 1-4 16,-1-3-6-16,-3-3-8 0,1 2-8 15,1-1-11-15,0-1-10 0,2 1-79 16,1-1-83-16,2 1-197 0</inkml:trace>
  <inkml:trace contextRef="#ctx0" brushRef="#br0" timeOffset="125693.5">16312 2847 322 0,'6'-1'90'15,"-1"1"9"-15,2 4-36 0,-1 1-6 0,0 6-4 16,-2 3-2-16,0 6-5 0,-1 3-8 15,-3 6-9-15,-1 0-7 0,-2 5-6 16,0 0-6-16,0 3-5 0,-2 2-2 16,3-2-14-16,0-3-7 0,1 1-6 15,0-3-10-15,0-3-9 0,0-4-13 16,0-4-16-16,-2-3-45 0,2-6-69 16,0-6-157-16</inkml:trace>
  <inkml:trace contextRef="#ctx0" brushRef="#br0" timeOffset="125900.56">16191 2949 392 0,'-16'-22'106'0,"5"3"12"0,4 3-33 16,2 1-27-16,5 2-9 0,2 2-7 16,5 2 0-16,4-1-4 0,4 2-8 0,5-5-5 15,4 3-3-15,3 1-3 0,6-1-4 16,3 1-3-16,5 3-4 0,1-1-4 15,-1 4-10-15,1 0-7 0,0 5-26 16,-3 2-18-16,-2 3-24 0,-3 1-72 16,0 4-102-16,-5 4-206 0</inkml:trace>
  <inkml:trace contextRef="#ctx0" brushRef="#br0" timeOffset="126616.84">16819 3236 367 0,'0'-5'112'0,"-1"-2"13"0,-1-3-14 16,0-2-48-16,-2-3-10 0,-3-2-6 15,-1-1-7-15,-2 0-14 0,-2 1-14 0,-2 2-7 16,-3 3-3-16,-2 4-3 0,-4 7-1 16,-1 7 0-16,-4 6-1 0,1 6-1 15,1 4 0-15,4 3-1 0,3-1 0 16,5 0-1-16,6-5-1 0,6-3 0 15,5-4 1-15,4-3 0 0,2-3 2 16,3-2 0-16,2 0 2 0,1-4 2 16,1 0 2-16,1-3 4 0,0 0 3 0,-2-4 2 15,0 0 1-15,-1-4 3 16,-2 1 4-16,-1-1 1 0,-4 0-2 0,0 0-2 16,-2 3-2-16,-1 2-1 0,-2 2-2 15,-1 3-5-15,-1 2-4 0,-1 7-2 16,0 3 1-16,0 1 0 0,1 3-2 15,2 1-1-15,1-2 2 0,5 0-1 16,4-4-1-16,2-3 1 0,2-3 0 16,6-3 0-16,1-1 2 0,6-1 0 15,-1-1 1-15,2-1 2 0,1-4 3 0,-4 0 3 16,-3 1 2-16,-4-3 3 0,-6-2 3 16,-4-3 0-16,-5-2 1 0,-1 1 1 15,-2-3 0-15,-2 2-1 0,-1 1-2 16,-1 2-1-16,0 4-3 0,-1 6-2 15,-2 3-4-15,-4 8-3 0,-2 7-2 16,-2 3-3-16,-4 6 0 0,-1 7 0 0,0 5 0 16,1 5-1-16,-1 3 1 15,3 3-1-15,1 3 0 0,3 5-5 0,1 0-5 16,0 1-4-16,0-3-5 0,1-1-4 16,4-5-2-16,-2-4 0 0,0-7 5 15,-2-8 6-15,1-3 5 0,-1-6 5 16,2-7 5-16,-2-5 2 0,1-7 0 15,1-8 1-15,0-3 1 0,-1-7 1 16,2-6 0-16,1-3 1 0,1-3 0 16,1-6 2-16,2 2-2 0,4-3-1 0,2-1-1 15,5 3-1-15,3 0-1 0,3 2-1 16,2 4 0-16,6 3-1 0,4 4 1 16,4 3-1-16,2 2 0 0,2-2-3 15,1 2-12-15,0-1-8 0,3 2-29 16,-4-3-13-16,0 2-97 0,1-3-115 15,2 2-258-15</inkml:trace>
  <inkml:trace contextRef="#ctx0" brushRef="#br0" timeOffset="126814.9">17664 3096 438 0,'1'3'117'0,"4"0"11"0,1 0-60 15,5-2-18-15,2-1-3 0,3-1 1 0,3-1-8 16,3-3-16-16,5 1-12 0,2-2-7 16,3 1-1-16,0 3-7 0,-2 2-11 15,1-1-17-15,-3 1-18 0,-3 0-16 16,-8 0-76-16,-4 3-97 0,-2 0-202 16</inkml:trace>
  <inkml:trace contextRef="#ctx0" brushRef="#br0" timeOffset="126975">17673 3282 409 0,'-18'8'101'16,"7"-2"10"-16,8-3-43 0,6-1-21 15,6 0-2-15,5-3 4 0,7 0-5 16,2-2-7-16,6-2-8 0,2-1-9 16,6-1-10-16,2 0-30 0,3-1-24 15,-2-1-9-15,-1-2-86 0,-4-2-102 16,0-3-232-16</inkml:trace>
  <inkml:trace contextRef="#ctx0" brushRef="#br0" timeOffset="127578.92">19078 3308 376 0,'-3'-3'94'0,"2"-1"10"16,-1-1-42-16,1-2-22 0,0-3-3 16,-3 0 0-16,-2-1 0 0,-4 4-8 0,-6-4-10 15,-4 4-10-15,-6 2-4 0,-1 2 0 16,-1 7-4-16,-1 1-4 0,-1 3-6 15,2 4-4-15,4 3-5 0,7 2-1 16,-1-1-2-16,6-2 1 0,8-1 1 16,8 0 5-16,7-4 5 0,4-3 4 15,2-3 4-15,2-4 4 0,8-1 3 0,3-4 4 16,7-1 4-16,-6-3 4 0,0-1 2 16,2-1 2-16,-1 1 0 0,-4 2 0 15,-8 0-1-15,-8 2-4 0,-1 2-4 16,0 1-3-16,-5 4-5 0,-6 0-2 15,-4 3-2-15,-6 5-2 0,-1 2-6 16,-1 4-6-16,1 4-9 0,2 0-5 16,3 3-4-16,1-2-8 0,10-2-8 0,6-3-8 15,4 1-9-15,4-8-44 16,1 0-66-16,3-6-149 0</inkml:trace>
  <inkml:trace contextRef="#ctx0" brushRef="#br0" timeOffset="128533.58">19540 3339 348 0,'19'-12'102'15,"-2"1"15"-15,-8 1-37 0,-5-2-12 16,-5 3-10-16,-5 1-7 0,-2 2-9 16,-10 2-11-16,0 3-15 0,-4 2-7 0,-5 5-5 15,-2 4 0-15,-1 1-2 0,4 4-5 16,7-1-7-16,3 2-6 0,4-1-7 16,6-2-1-16,10-6-2 0,7 1 3 15,3-6 3-15,2 0 5 0,2-5 7 16,-1-2 6-16,0-3 3 0,1 0 2 15,-3-3 3-15,0-2 4 0,0-3 4 16,-1-1 4-16,1 0 4 0,-2-5 4 0,-5-5 0 16,-1-4-1-16,-1-1-3 0,-2-3-4 15,0-2-4-15,1-5-3 0,-1 3-3 16,2-1 0-16,-2 5 0 0,0 7 2 16,0 4 1-16,-2 5 1 0,-1 6-3 15,-1 8-4-15,0 11-1 0,-2 7-2 16,0 5-3-16,-2 5-3 0,1 7 1 15,-1 10 2-15,-1 5-6 0,1 2-11 16,1 1-11-16,2 1-6 0,2-2-4 16,2-2-9-16,6-6-8 0,5-6 3 0,3-4 7 15,4-5 10-15,3-5 14 0,4-6-19 16,0-5 8-16,0-4 10 0,-2-6 9 16,5-5 7-16,-1-4 8 0,2-2-4 15,-1-2 32-15,-2-4 6 0,2 1 8 16,-5-2 6-16,-7 0 1 0,-5 2-2 15,-9-1-6-15,-7 5-8 0,-6 2-7 0,-10 1-8 16,-7 5-9-16,-2 4-7 16,-2 5-2-16,1 3-1 0,-1 2 0 0,1 7-1 15,5 0-3-15,6 3-3 0,4-1-5 16,2-2-3-16,5 0-2 0,4-2-1 16,6-3 2-16,3-3 1 0,3-1 4 15,1-4 5-15,2-2 3 0,0-3 3 16,3-3 1-16,2-2 1 0,1-3 0 15,0-4 2-15,3 0 2 0,0-1 4 16,-1-1 2-16,0-5 1 0,-1 1-1 0,-1-7 2 16,-3-3 1-16,-3-1-1 0,-1-1 0 15,-3-5-1-15,-2 1 0 0,-4 3-1 16,0 8 2-16,-2 4 1 0,0 3-1 16,-1 7-3-16,-2 7-2 0,-6 9 0 15,-1 5-1-15,-3 5-2 0,-4 7-4 16,-4 6-1-16,-1 6-1 0,-5 8 1 15,4-2 0-15,2 1-1 0,2-2-1 0,6-2-1 16,9-3-1-16,3-7-1 0,7-5-1 16,7-1 1-16,3-4 1 0,4-5 1 15,3-3 0-15,2-4 1 0,2-4 1 16,2-3-1-16,0-5 1 0,1-4 0 16,0 1 0-16,-2-1 0 0,-2 0 0 15,0 2 0-15,-3 3 0 0,-6 2-1 16,-1 3-1-16,-6 3-1 0,-4 4-1 0,-3 3 1 15,-5 1-2-15,-3 2 0 0,0 3-2 16,-3-1 2-16,1 1 0 0,-2-4-1 16,0-1 1-16,3-1 1 0,-1-3 2 15,2-2 2-15,1-1 1 0,1-2 2 16,1 0 5-16,-1-2 3 0,2-2 1 16,0-3 1-16,3-3 2 0,0-3 1 15,3-3-3-15,4 0-4 0,2-1-4 16,0 1-1-16,4 2-2 0,5 2-2 0,3 1-3 15,3 2-6-15,6 1-6 0,2 0-10 16,3-1-18-16,4-1-13 0,-3 1 39 16,0-5-135-16,4 0-101 0,-2-4-251 15</inkml:trace>
  <inkml:trace contextRef="#ctx0" brushRef="#br0" timeOffset="129072.96">21429 2738 298 0,'8'-11'85'16,"1"1"10"-16,-2 1-40 0,-1 4-2 16,-3-1 3-16,0 5-1 0,-3 0-8 15,0 2-9-15,-1 1-8 0,-3 6-2 16,-1 3-1-16,-3 5-1 0,-1 11-2 0,-2 6 0 16,-3 9 0-16,-2 8 1 0,-4 7-5 15,-2 8-6-15,-4 5-3 0,-4 4-2 16,0 0-2-16,-3 1-5 0,0-2-8 15,2-1-5-15,4-10-5 0,4-5-1 16,5-7-1-16,3-6-5 0,4-10-4 16,4-5-3-16,3-7-3 0,2-7-7 15,2-5-8-15,2-4-12 0,1-5-9 16,4-3-53-16,0-4-68 0,1-6-153 0</inkml:trace>
  <inkml:trace contextRef="#ctx0" brushRef="#br0" timeOffset="129584.86">22033 2936 216 0,'6'2'65'15,"-5"-1"8"-15,0 1 2 0,-1-1-37 16,-6 0 4-16,-1 2 7 0,-3-1 4 16,-4 2-2-16,-6 1 0 0,-3 2-2 15,-2-2-6-15,2 5-3 0,-4 2-5 16,-1 2-5-16,-2 7-8 0,1 3-7 15,-2 11-6-15,0 5 0 0,2 2-3 16,4 5-1-16,5 4-2 0,7-1-2 16,6 1 0-16,8-5 0 0,8-3-1 0,8 5 0 15,3-7-2-15,6 0-5 0,4-4-12 16,4-2-11-16,6-5-11 0,2-4-9 16,5-6-14-16,2-3-75 0,-3-3-85 15,-4-7-182-15</inkml:trace>
  <inkml:trace contextRef="#ctx0" brushRef="#br0" timeOffset="131774.19">22199 3037 178 0,'-1'-2'50'0,"-2"1"6"0,1-2-23 15,1 2-3-15,1-2 2 0,-1 1-1 16,0 0-2-16,1 1-3 0,0 0-2 16,-1-1-2-16,1 1-2 0,-1 1-2 15,1 0-2-15,0 0-3 0,0 1-2 16,0-1-2-16,0 3 0 0,1 0 0 16,-2 1-1-16,1 2-1 0,-1 3 1 0,1 4-1 15,0 3 0-15,-3 4-1 0,2 3-2 16,-1 4-1-16,-1 4 0 0,-1 0-6 15,-2-3-3-15,1 5-1 0,-1-1-6 16,2-2-4-16,0-3-1 0,1-2 0 16,2-3 4-16,1-2 2 0,0-8 2 15,0-3 4-15,0-3 5 0,0 0 0 16,-1-3 2-16,1-2 5 0,0-2 3 0,0 1 5 16,0-4 1-16,1 1 1 0,0-3 2 15,0-2 0-15,0-3-2 0,2-2-5 16,0-2-2-16,0 0-1 0,0-1 1 15,2 1 0-15,0 1-2 0,1 4 1 16,0 3-1-16,1 1 1 0,1 2-2 16,0 3 0-16,2 2-1 0,0 2-2 15,1 2 1-15,0 2-2 0,0 2 0 16,0 2-1-16,0 1-2 0,-1 0-3 0,-3 0-1 16,1-1-2-16,-4 3-2 15,-1-1-1-15,-5-2 0 0,-2 3-1 0,-5-2 0 16,-1 0-1-16,-4-1-3 0,-3-3-3 15,-2-1-4-15,0-1-9 0,0-2-10 16,2-2-1-16,3-2-50 0,2-2-55 16,4-4-126-16</inkml:trace>
  <inkml:trace contextRef="#ctx0" brushRef="#br0" timeOffset="132001.51">22461 3013 359 0,'7'-10'99'0,"-1"1"10"0,-3 4-50 0,-2 3-15 16,0 3-3-16,-1 4-2 0,0 4-8 15,-1 5-8-15,0 5-8 0,-1 5-5 16,0 7 2-16,1 5-2 0,-1-1-4 16,2 2-2-16,2 2-2 0,1 1-2 15,-1-3-15-15,2-2-4 0,-1-2-11 16,0 1-8-16,-1-1-12 0,-1-4-12 15,0-3-10-15,1-3-36 0,1-6-63 16,0 0-127-16</inkml:trace>
  <inkml:trace contextRef="#ctx0" brushRef="#br0" timeOffset="132305.29">22713 3122 295 0,'2'-4'83'0,"1"2"7"0,-1 1-41 16,-1-1-6-16,-1 2-2 0,-1 2-4 15,-1 3-7-15,-2 7-6 0,-1 1-5 16,-1 6-6-16,-3 4-1 0,0 2-1 16,0 3-2-16,1 2-2 0,0 0-5 15,1-1 0-15,4 1-2 0,1 1-5 16,2-1-6-16,1 0-6 0,1-5-8 15,0-1-4-15,3 1-20 0,-1-2-7 16,1-4-49-16,0-2-61 0,-1-2-138 0</inkml:trace>
  <inkml:trace contextRef="#ctx0" brushRef="#br0" timeOffset="132531.28">22793 3377 276 0,'-18'1'73'0,"-1"1"3"16,1-1-48-16,1-1-1 0,2 2 2 15,2 0-6-15,3 1-8 0,2 0-5 16,4 3-4-16,3 3 0 0,1 1-1 15,2 2-3-15,2 1-1 0,4 4-2 0,3-2-2 16,2 0-5-16,2-3-13 0,4 0-15 16,1-1-47-16,0-4-61 0,1 0-137 15</inkml:trace>
  <inkml:trace contextRef="#ctx0" brushRef="#br0" timeOffset="132827.62">23107 3323 306 0,'-6'-12'85'16,"-1"3"4"-16,-3 3-38 0,-6 0-12 15,-1 4-2-15,-4 2-2 0,-3 2-8 16,0 2-7-16,-1 3-3 0,1 1-3 16,5 4-4-16,2 0-3 0,3 3-3 15,5-1-2-15,4 2-1 0,3-1-2 16,2 0 2-16,4 0-1 0,1-1 0 0,2 0 0 15,2 0-1-15,1 3-1 0,0-3-3 16,0-1-4-16,-3 2-2 0,-2-1-1 16,-3-2-1-16,-3-1-1 0,-3 0 0 15,-3-3 0-15,-1 1-2 0,0-3-3 16,-1-3-9-16,0 0-15 0,0-5-17 16,2-2-30-16,0-2-53 0,3-5-107 0</inkml:trace>
  <inkml:trace contextRef="#ctx0" brushRef="#br0" timeOffset="133028.49">23117 3369 319 0,'9'-2'90'0,"-5"2"5"0,-3 3-44 16,0 2-5-16,-2 1-3 0,-1 2-6 0,-3 3-8 16,-1 2-7-16,-2 3-4 0,1-2-3 15,-1 1-3-15,1 1-4 0,4-2-3 16,2-2-4-16,3-1-5 0,3-1-4 15,1-2-6-15,3-3-8 0,2-1-9 16,0-3-15-16,2-1-15 0,1-2-47 16,0-3-67-16,2 2-147 0</inkml:trace>
  <inkml:trace contextRef="#ctx0" brushRef="#br0" timeOffset="133164.92">23167 3322 292 0,'-13'-20'85'16,"1"5"6"-16,1 1-39 0,3 3-13 15,3 4 0-15,2 0-7 0,2 2-14 16,-1-3-13-16,4 1-9 0,0 0-8 16,2-1-17-16,0 2-13 0,1-1-53 15,0 4-66-15,-1 2-149 0</inkml:trace>
  <inkml:trace contextRef="#ctx0" brushRef="#br0" timeOffset="133610.73">23263 3299 278 0,'9'2'73'0,"2"0"7"0,2 0-46 16,4 1 0-16,-1-1 1 0,3 1-2 0,-1 1-8 15,0 1-9-15,-1-1-5 0,-3 2-5 16,-1 1-3-16,-4 0-4 0,-2 2-2 16,-3-2 0-16,-5 3-1 0,-3 1 1 15,-3 0 0-15,-3 1 2 0,-3 1 2 16,-3 2 0-16,2-1 1 0,1-2-1 15,1 1 1-15,3-1-2 0,2-1 0 16,5 0 0-16,3-3 1 0,5-3 0 16,2-1 2-16,1-1-1 0,6-2 2 0,4-1 0 15,3-4 0-15,3 2 0 0,4-1-2 16,4-2 0-16,1-2 1 0,-2 0 1 16,-3 0 3-16,-3-3 3 0,-4 1 6 15,-4-2 6-15,-7 2 6 0,-3 2 6 16,-4-2 0-16,-4 0-2 0,-3 2-2 15,-5 2-5-15,-2 2-6 0,-4 2-5 16,-3 2-7-16,-1 4-3 0,-1 4 0 0,2 3-2 16,0 0-1-16,1 0-1 0,7 2-1 15,5 2 0-15,4-3 0 0,4-1-1 16,5 0 0-16,4-1-2 0,4 2-8 16,0 0-8-16,3-2-6 0,1 0-10 15,1 0-14-15,1 0-2 0,0-2-15 16,2-5-55-16,1-3-69 0,2 0-162 15</inkml:trace>
  <inkml:trace contextRef="#ctx0" brushRef="#br0" timeOffset="133884.04">24223 3395 272 0,'1'5'72'15,"1"2"8"-15,-5 1-32 0,0 1-16 16,-1 2 2-16,-4 2 1 0,-1 0-3 16,-1 1-7-16,-2 2-6 0,1 1-4 15,-1-2-3-15,-1 2-4 0,0-2-4 16,-1 1-7-16,0-2-10 0,-1-2-11 0,0-3-18 15,0-1-58-15,0-2-72 0,1-2-162 16</inkml:trace>
  <inkml:trace contextRef="#ctx0" brushRef="#br0" timeOffset="134092.57">23934 3391 356 0,'2'-5'82'0,"3"4"7"15,2 1-52-15,4 5-10 0,2 0 2 16,7 6 1-16,2-1-3 0,3 3-2 16,2 3-6-16,-4 1-7 0,0 2-3 15,-1-2-2-15,-3 0-5 0,-2 1-7 16,-2 0-8-16,-1-1-8 0,2 0-10 16,-2-3-11-16,1 1-17 0,-1-3-47 15,1-2-61-15,2-2-140 0</inkml:trace>
  <inkml:trace contextRef="#ctx0" brushRef="#br0" timeOffset="134718.42">24704 3371 273 0,'-1'-3'77'0,"-1"0"6"0,0 0-17 0,-1 1-36 16,-1 0-1-16,0-2 4 0,-1 1-3 16,1 1-8-16,-1 1-7 0,-2 0-3 15,0 0-2-15,0 2-1 0,-3 2-4 16,-2 2-1-16,-2 0-2 0,-2 2 0 15,-1-1 0-15,-1 2 0 0,0 0 0 16,0-3-1-16,4 2 0 0,1-1 0 16,4 1-1-16,5 1 0 0,4 0-1 15,2 2 0-15,4 0 1 0,5 3 1 16,2 2 0-16,4-1 0 0,1 1 0 16,1-1 0-16,0 3 1 0,-2 0-1 0,-1 0-1 15,-3-2 1-15,-2 0 0 0,-3 0 0 16,0 0-1-16,-2-2 0 0,-3-2 1 15,-1-1-2-15,-3-1 1 0,-2-3 0 16,-3 1 0-16,-3-2-2 0,0-2-2 16,-1-3-6-16,-4 0-5 0,-1-2-9 0,2 0-13 15,-2-8-17-15,1 1-48 0,0-1-64 16,1 1-140-16</inkml:trace>
  <inkml:trace contextRef="#ctx0" brushRef="#br0" timeOffset="135309">24720 3524 229 0,'8'2'69'0,"0"-2"6"0,0-2-29 16,-1 0-10-16,2 1 2 0,0-1 1 15,-1-1-7-15,0-2-9 0,0 0-5 16,1-1-1-16,0 0-1 0,-1-2-1 16,0-1 0-16,-1 3 0 0,-1-3 2 0,-1 4 1 15,-2-2 0-15,-2-2 1 0,-2 3-2 16,-2 1-1-16,-3-1-2 0,-2 1-3 16,0 1-3-16,-3 2-1 0,-1 3-2 15,0 3-1-15,-2 2-2 0,2 2-1 16,1 3 1-16,3 5-1 0,0-2-1 15,3 1 1-15,2 1 0 0,3-1 0 16,3 3 0-16,3-1-1 0,2-4 0 0,2 1 0 16,1 1-1-16,3-5-3 0,2-2-3 15,2-3-3-15,3-4 0 0,2-6-6 16,1-1-7-16,2-4 0 0,2 0 1 16,1-1 2-16,-1-2 0 0,0 0-1 15,-2 1 2-15,0-2 1 0,-3-2 0 16,-3-1 1-16,-3-3 1 0,-4-3-3 15,-3-1 4-15,-3-5 5 0,-3-1 6 16,-3 1 3-16,-1-3 4 0,-1 0 4 0,-3-2 7 16,0-1 3-16,-1 4 1 0,1 4 3 15,0 1 4-15,0 7-1 0,2 4-1 16,0 7-3-16,1 4-2 0,0 8-3 16,-1 2-2-16,2 5 0 0,-1 8-2 15,1 5 1-15,-2 4-1 0,0 2 0 16,2 3 0-16,0 2-4 0,0 1-3 0,1-4 0 15,0-2-2-15,2 0-2 0,2 0-4 16,0-4-7-16,-1-1-7 0,1-5-7 16,0 0-9-16,-2-5-8 0,1-1-8 15,1-3 56-15,-2-2-115 0,-1-1-72 16,-1-2-188-16</inkml:trace>
  <inkml:trace contextRef="#ctx0" brushRef="#br0" timeOffset="135764.83">25033 3309 323 0,'-2'-4'80'0,"6"4"8"16,3 0-40-16,4 0-15 0,4 0 5 16,3 0 3-16,0 0 0 0,3 0-4 15,-3-1-5-15,1 1-5 0,0 1-5 16,-3 0-4-16,3 2-5 0,-3-2-3 0,2 2-3 15,-1 1-4-15,-1 0-2 0,-2-2 0 16,-2 1-1-16,-2 0-1 0,-1 3-2 16,-4-3-2-16,0 2-1 0,-3-1-1 15,-2 1 1-15,-4 1 0 0,-1 1 1 16,-3-1 2-16,0 2 3 0,-3-2 1 16,0 1 1-16,-1-1 0 0,3 1-1 15,0-1-1-15,4 0 0 0,1 1-2 0,4-2 1 16,4 2 0-16,1 0 1 15,3 2-1-15,2 1 2 0,-1-1 0 0,3 0 0 16,1 3 0-16,-1-1 0 0,-1 1-1 16,-2-1 0-16,0-2 0 0,-2 2-1 15,-2 0-2 1,-1-1 1-16,-4 1-2 0,-2-3 1 0,-1 2-1 0,-2-3 0 0,-3-1-1 16,-2-2-2-16,-1-4-4 15,-2 1-3-15,-1-3-7 0,0-4-7 0,-2-2-11 16,0-1-15-16,-1-3-55 0,3 1-70 15,0-1-160-15</inkml:trace>
  <inkml:trace contextRef="#ctx0" brushRef="#br0" timeOffset="136094.61">25368 2952 310 0,'2'-9'85'0,"2"5"12"16,-2 0-18-16,0 2-39 0,0 1 1 0,0-1 3 16,3 3-2-16,-1 2-8 0,4 4-9 15,1 2-5-15,3 7-4 0,5 3 0 16,5 9-2-16,6 3-2 0,3 8-1 15,3 0-3-15,0 6-2 0,0 2-1 16,-2 2-1-16,0 0-2 0,-6-1 0 16,-4-4-1-16,-2 0-1 0,-3 1 0 15,-4-3 1-15,-5 0-2 0,-7-1-2 0,-7-2-7 16,-10-2-10-16,-6-1-7 0,-8-4-9 16,-11-2-11-16,-8-5-10 0,-7-3-71 15,-7 1-76-15,-4 0-178 0</inkml:trace>
  <inkml:trace contextRef="#ctx0" brushRef="#br0" timeOffset="209033.57">7198 628 259 0,'9'-9'69'15,"-3"-2"8"-15,1 7-31 0,-3-2-7 16,-2 3 4-16,0 2 1 0,-2-1 0 15,-2 1-2-15,0-1-3 0,1 2-3 16,-1 0-4-16,1 0-3 0,-2 0-4 16,2 3-5-16,-2 0-3 0,1 2-3 15,0 5-1-15,-1 3-2 0,-1 4-1 0,2-1-2 16,0 6-1-16,1 6-1 0,0 2-2 16,2 4 0-16,0 1-2 0,0 0 0 15,2 4 0-15,0-3-1 0,-1-1-2 16,-2-3-5-16,0-3-2 0,-1-2-6 15,0-2-11-15,-1-1-8 0,2-3-8 16,0-5-9-16,0-2-11 0,3-3-67 16,0-2-75-16,2-2-172 0</inkml:trace>
  <inkml:trace contextRef="#ctx0" brushRef="#br0" timeOffset="209460.43">7474 910 305 0,'2'-1'83'0,"-2"4"5"16,-1-2-29-16,0 6-23 0,-1 1-7 15,-1 3-4-15,-1 2-6 0,1 5-4 16,2 1-6-16,2 3-3 0,2-2-2 16,5 1-2-16,3-4 0 0,3-4 0 15,3-1 0-15,2-2-1 0,2-4 3 16,1-2 0-16,-1-4 2 0,1-2 3 15,-1-1 2-15,-2-1 4 0,-2-4 4 0,-3-1 5 16,-2-1 3-16,-2 1 1 0,-5-3-1 16,0 2 0-16,-5-4-3 0,-2-4-5 15,-4 4-6-15,-4 1-6 0,-3-1-5 16,-3 1-7-16,-4 2-9 0,-2 1-9 16,-1 8-7-16,0-5-5 0,0 3-6 15,2 1-7-15,3 0-11 0,3 0-65 16,4 2-72-16,6-3-182 0</inkml:trace>
  <inkml:trace contextRef="#ctx0" brushRef="#br0" timeOffset="209818.69">7865 746 358 0,'-5'-10'101'0,"-1"3"9"0,0-1-32 15,0 1-25-15,1 2-6 0,3 0-4 16,0-4-8-16,6 4-7 0,3 0-8 16,3-3-6-16,3 1-4 0,4 1-1 15,3 3-2-15,0 3-2 0,4 2-1 16,-1 3-2-16,0 3-1 0,0-1 0 16,-2 0-2-16,-2 0 1 0,-4-2-2 15,-4-1 1-15,-3-3-2 0,-5-1 0 16,-3 8 0-16,-4 3 1 0,-4 4 1 15,-3 0 0-15,-3 2 3 0,-3-1 1 0,-1 2 1 16,0-9 1-16,2-2 0 0,2-4 0 16,2 0 1-16,3-2-1 0,3 1-1 15,4-4-1-15,3 4 0 0,3 0 0 16,2-1-1-16,3 2 1 0,2 0 0 16,3 2-1-16,1-1 1 0,2 1 0 15,-1 0 0-15,1 2 0 0,-1-1-1 16,-1 3-2-16,0 2 0 0,-3-1 0 15,-2 0-1-15,-3-1-1 0,-2 2 0 0,-4 0 0 16,-6 0-2-16,-3 1-2 0,-4 0-4 16,-3 4-7-16,-2-2-8 0,-5 0-7 15,1-2-7-15,1-1-6 0,1-2-4 16,2-2-6-16,1-2-7 0,2-2-51 16,0-2-67-16,6 2-157 0</inkml:trace>
  <inkml:trace contextRef="#ctx0" brushRef="#br0" timeOffset="210369.9">8324 710 255 0,'-1'-3'76'0,"2"5"8"16,0-2-23-16,2 0-10 0,0 0-2 15,0 0-4-15,3-1-3 0,0-4-3 16,2-2-3-16,1 3-3 0,0-3-2 16,2-2-4-16,3 2-3 0,-1-1-5 15,1 1-5-15,2 3-3 0,2-2-5 16,1 3-2-16,0 2-1 0,0-1-1 0,-1 2-2 16,0 2 0-16,-4 1 0 0,-2 1-1 15,-2 4-1-15,-3-3-1 0,-3 4 0 16,-2-1-1-16,-2 0-1 0,-3 2 0 15,-5-5 0-15,-1 6 1 0,-6 8 0 16,-2-2 1-16,-5 3 1 0,0 3 1 16,-1 0 0-16,0 4 1 0,3-6 0 15,4-3 1-15,5-4 1 0,3-3 1 16,5-2 0-16,4-3 2 0,4 0 2 0,4-2 1 16,4-1 0-16,5 0 1 0,4-3-1 15,2-2-1-15,0-1-2 0,1 2-13 16,0-3-21-16,-1 0-7 0,-2 1-98 15,-1 2-104-15,-2-2-252 0</inkml:trace>
  <inkml:trace contextRef="#ctx0" brushRef="#br0" timeOffset="211282.46">9041 423 337 0,'0'-2'90'16,"-5"6"5"-16,-1-2-21 0,0 3-39 16,0 0-6-16,-2 1 1 0,2 9-1 0,0 7-4 15,-2 6-5-15,2 10-6 0,-2 0-1 16,-2 12-3-16,0 11-8 0,-3 1-12 15,0 2-13-15,0 0-8 0,-2-4-13 16,-1 5-7-16,1-6-2 0,0-6-10 16,0-8-40-16,1-8-50 0,0-5-119 15</inkml:trace>
  <inkml:trace contextRef="#ctx0" brushRef="#br0" timeOffset="211763.87">9228 775 290 0,'1'-6'79'15,"2"1"6"-15,0-4-24 0,1-1-25 16,5 0-4-16,1-1-1 0,2 4-2 15,4-2-3-15,3 0-5 0,3 7-5 16,0-1-3-16,0-1-2 0,-3-1-4 16,0 5-4-16,-5 4-2 0,-3-2-2 15,-4-1-2-15,-4 2-2 0,-6 1 1 16,-4 4 0-16,-6 3-2 0,-5 4 3 0,-4 1 0 16,-3 5 3-16,-1 1 0 15,1 0 1-15,3-2 0 0,4-8 1 0,5-2 0 16,4-2 1-16,6-3 0 0,3 1 1 15,5 1 2-15,2 1 1 0,4 0 2 16,6 1 0-16,2-2 2 0,5 0-1 16,3 1 0-16,0-2-2 0,-1-2-2 15,1 0-1-15,-3 1-2 0,-4 0-1 16,-4 0-2-16,-5 1-1 0,-3 0-2 16,-5 3 0-16,-9 4 0 0,-3-1-3 0,-8 2-1 15,-6 2-3-15,-4 0-2 0,-4 1-6 16,-3-2-6-16,1-3-7 0,3 1-8 15,1-5-12-15,4-2-9 0,4-3-42 16,6-3-58-16,6-2-124 0</inkml:trace>
  <inkml:trace contextRef="#ctx0" brushRef="#br0" timeOffset="212210.81">9641 749 281 0,'0'-1'79'0,"-1"2"7"16,1 0-33-16,-1 6-4 0,1-9-2 16,0 2-5-16,0 1-6 0,2 3-4 15,-1-5-2-15,3-2-3 0,1 2-3 16,3-1 0-16,2-2-2 0,3-2-1 15,0-4-2-15,4 3-6 0,3 4-4 0,0-2-3 16,2 8-3-16,-1 1-2 16,-2 4-1-16,2 3 0 0,-3 2-2 0,-3-2-2 15,-3 7-2-15,-4-9-2 0,-5 5-2 16,-3 0-2-16,-3 2-1 0,-5 1 2 16,-4 1 1-16,-2-1 3 0,-4 1 2 15,0-2 2-15,-2-2 3 0,1-3 1 16,3 0 0-16,0-2 1 0,4 0-1 15,5 0 0-15,2 1 1 0,4-3 0 16,1-1 2-16,5 0 3 0,3-3 2 0,7 1 0 16,1-3 1-16,6-2-1 0,6 1 0 15,3 1-2-15,1-5-3 0,0 2-7 16,-1-5-7-16,2 3-9 0,-2-3-12 16,-5 2-9-16,-2-4-35 0,-1 6-52 15,-1 0-80-15,-1 3-172 0</inkml:trace>
  <inkml:trace contextRef="#ctx0" brushRef="#br0" timeOffset="213178.42">10650 815 268 0,'-1'1'73'0,"1"1"5"0,-1 1-30 16,-1-2-8-16,1 0-2 0,1 0-2 16,0-1-1-16,2-1-3 0,-1 0-2 15,3-2 0-15,3 1-3 0,2 0-1 16,2-1-2-16,0 1-2 0,2-2-4 15,2 1-4-15,0 0-3 0,2-2-4 16,0 2-4-16,0-1-5 0,0-2-10 16,-2 2-10-16,-1-1-9 0,-1 2-12 15,-4 0-22-15,-3-3-57 0,-2 5-78 0,-5 1-163 16</inkml:trace>
  <inkml:trace contextRef="#ctx0" brushRef="#br0" timeOffset="213347.96">10672 910 325 0,'-2'4'83'0,"1"-2"6"0,2 2-41 0,1 0-7 15,4 0 2-15,0-1-1 0,4-2-4 16,1 2-6-16,0-3-4 0,2 1-13 16,1 0-17-16,3-3-18 0,0 2-19 15,3 0-77-15,0-3-86 0,1-2-203 16</inkml:trace>
  <inkml:trace contextRef="#ctx0" brushRef="#br0" timeOffset="214231.93">11293 734 299 0,'0'-4'84'0,"-1"-2"8"0,-1 3-31 16,1 0-14-16,0 3-5 0,2-7-2 15,0 7-3-15,2-2-4 0,2 0-4 16,-1-2-4-16,3-1-2 0,-2-2-2 16,4-1-4-16,0 1-2 0,-1-2-4 15,3 0 0-15,1 6-3 0,4 2-1 0,1 3 0 16,2 3-2-16,1 1-2 0,-1 3 0 15,0 0-3-15,-2 1-2 0,-2 3-2 16,-4 1-4-16,-4 0-2 0,-3 0-1 16,-5 2-2-16,-4 1 0 0,-5 3 1 15,-3-4 1-15,-3 1 4 0,-3-3 2 16,-1 0 2-16,1-3 3 0,0-2 1 0,5-2 1 16,0-3 3-16,5-2 2 15,3 0 1-15,4-3 0 0,3 0 1 0,5 1-1 16,2-1 1-16,7 2-1 0,2 0-3 15,3 2-1-15,3 1 0 0,2 4 0 16,0-2 0-16,-1 3-2 0,-1 0-1 16,-2-1 1-16,-1 5-2 0,-5-1 0 15,-3 3-4-15,-4 2 0 0,-5 1-1 16,-6-3-1-16,-6 3-1 0,-5-1-2 16,-7 0-7-16,-4-4-3 0,-2-1-4 15,-3 1-9-15,-2 4-7 0,2-3-12 0,0-1-69 16,5-3-77-16,2-1-183 0</inkml:trace>
  <inkml:trace contextRef="#ctx0" brushRef="#br0" timeOffset="214572.98">11704 789 397 0,'4'-1'99'0,"3"-3"8"0,1 4-58 16,2-3-7-16,1-2 0 0,2-4-4 16,2 1-6-16,4-3-7 0,1 5-6 15,2 2-8-15,5 1-4 0,-2 6-4 16,-1 6-3-16,-2 2-3 0,-3 2-1 0,-5 0-3 16,-3 1 0-16,-6 2-1 0,-4-1-2 15,-2 2 1-15,-3 1 1 0,-6 2 2 16,-3-1 3-16,-3-1 0 0,-2 0 2 15,-2-2 2-15,0 1 1 0,0-1-1 16,3 0 0-16,2 0 0 0,4 0-1 0,3 0-1 16,5-2-1-16,5-2-4 15,4-2-3-15,6-2-6 0,5-4-9 16,5-1-10-16,3-3-28 0,-1-2-52 0,0 0-73 16,-1-1-167-16</inkml:trace>
  <inkml:trace contextRef="#ctx0" brushRef="#br0" timeOffset="214718.08">12227 1013 393 0,'0'6'99'15,"0"-4"6"-15,0-3-61 0,-1 2-9 16,1-2 0-16,0-3-1 0,2-2-16 16,1-4-19-16,0 2-18 0,3-1-90 15,0-6-94-15,4-4-228 0</inkml:trace>
  <inkml:trace contextRef="#ctx0" brushRef="#br0" timeOffset="-214621.06">12645 938 415 0,'1'10'106'0,"-2"-5"5"16,0 0-64-16,0-2-9 0,0-1-8 15,-1-4-13-15,2-4-18 0,-1-2-19 16,4-4 63-16,1-5-156 0,4-4-99 15,4-1-249-15</inkml:trace>
  <inkml:trace contextRef="#ctx0" brushRef="#br0" timeOffset="-214509.36">12956 977 402 0,'5'12'86'15,"-3"-5"-5"-15,-1-1-77 0,-1-3-84 16,1-8-74-16,2-2-185 0</inkml:trace>
  <inkml:trace contextRef="#ctx0" brushRef="#br0" timeOffset="-214362.75">13355 1010 414 0,'19'24'125'15,"-3"-5"2"-15,-5-4-5 0,-3-3-92 16,-4-5-30-16,-3-5-7 0,-5-3-110 0,0-7-108 15,-4-9-244-15</inkml:trace>
  <inkml:trace contextRef="#ctx0" brushRef="#br0" timeOffset="-203386.25">12295 1820 292 0,'-1'-8'80'0,"1"0"4"16,-2 3-41-16,4 2-3 0,-1-1-4 15,2 0-4-15,3 1-5 0,3 2-4 16,2-3-4-16,3 2-3 0,4 1-2 15,1 2-2-15,-1 1-3 0,0 1-2 16,-2 0-3-16,-2 4-3 0,-3-1 0 16,-1 3-2-16,-3-1 1 0,-4 2 0 15,-1 1-1-15,-1 2 1 0,-3-1-1 0,-3 5 1 16,-3-4 0-16,-3 2 0 0,-2-1 1 16,-3-3 0-16,-3-1 0 0,2-1 1 15,1-3 0-15,3-1 2 0,2-3-1 16,3 1 0-16,5-1-2 0,3-1 0 15,1 1 1-15,6 2 0 0,1 1 0 16,6-1 1-16,3 4 2 0,5 0 1 0,1 2 1 16,4-1 0-16,1 0-2 0,-1-2-2 15,-1 2 0-15,-4 4-1 0,-3-1-2 16,-5 0 1-16,-6 2 0 0,-7 7 0 16,-8 2 0-16,-7 1-5 0,-7-1-10 15,-4 1-7-15,-4-2-6 0,-2-1-15 16,-1-7 65-16,3-4-139 0,4-5-82 15,7-6-210-15</inkml:trace>
  <inkml:trace contextRef="#ctx0" brushRef="#br0" timeOffset="-203059.99">12674 1904 316 0,'7'-4'86'0,"2"2"5"0,0-2-32 15,1 1-19-15,0 1-5 0,2 2-3 16,0 1-4-16,2 2-5 0,4-1-4 0,0 2-4 16,2 0-4-16,0 5-3 0,-1-3-5 15,1 2-2-15,-6 0-3 0,-4 2 1 16,-4 3 0-16,-5 2 1 0,-8-1 0 16,-5 1 2-16,-5 1 0 0,-2 1 1 15,-1 2 0-15,2-2-1 0,1-1 0 16,4-2 0-16,5 0-2 0,5 1 0 15,2-2-1-15,3-2 0 0,0-1 0 0,4-3 1 16,4 0-1-16,2-2 2 0,3-1-8 16,1-1-4-16,4-3-8 0,4-2-11 15,0-3 51-15,0-2-133 0,-2-6-88 16,0-1-218-16</inkml:trace>
  <inkml:trace contextRef="#ctx0" brushRef="#br0" timeOffset="-202581">13280 1854 266 0,'1'1'74'0,"0"-2"5"16,-1 2-37-16,1 0-6 0,-2 2-8 15,0 3-7-15,-2 0-9 0,0 4-4 16,-1 1-3-16,1 2-1 0,-1 0-2 16,2 1 0-16,1-5-2 0,2 1 1 15,1-4 0-15,4-1 3 0,2-5 2 16,6-3 2-16,-1-4 3 0,1 0 3 16,0-3 2-16,0-1 0 0,1-1 1 15,-7-1-1-15,-2 2 1 0,-4 0-2 0,-3 0-3 16,-1 1-4-16,-5 3-2 0,-6 1-3 15,1 2-3-15,-3 6-5 0,1 1-5 16,-2 2-7-16,2 3-11 0,2 0 36 16,4-3-115-16,5-3-83 0,2-4-211 15</inkml:trace>
  <inkml:trace contextRef="#ctx0" brushRef="#br0" timeOffset="-202369.81">13649 1510 376 0,'2'-5'95'0,"-1"5"5"0,-2 5-44 15,-3 3-11-15,-2 5-2 0,-3 4 3 16,-2 10-3-16,-3 5-3 0,-3 10-4 0,-3 2-7 16,1 6-7-16,1 3-7 0,-3 3-6 15,0-4-4-15,1 0-10 0,2-4-11 16,-1 1-12-16,0-3-11 0,3-2-13 15,3-6-20-15,2-4-66 0,3-3-79 16,3-7-176-16</inkml:trace>
  <inkml:trace contextRef="#ctx0" brushRef="#br0" timeOffset="-202086.74">13564 2030 339 0,'-4'4'85'0,"-1"1"4"16,-1 1-53-16,-2 3-9 0,2-2 0 16,-1 0-3-16,3 3-7 0,3 0-7 15,3-1-5-15,2-1-2 0,5-5 1 0,3 3 1 16,2-3 0-16,2-4 2 0,-1-8 0 16,2 1 1-16,-1-1 0 0,-2 2 0 15,-2-4-3-15,-3 1 1 0,-2 0-1 16,-3 5 1-16,-3-1-2 0,-2-1-2 15,-1 1-4-15,-4-1-4 0,1 3-4 16,-4 0-8-16,-2 1-9 0,-3 2-18 16,-1 1-61-16,-3 1-71 0,-1 0-174 15</inkml:trace>
  <inkml:trace contextRef="#ctx0" brushRef="#br0" timeOffset="-201854.34">13930 1752 322 0,'1'0'93'0,"-3"2"7"16,0 4-3-16,-2 2-55 0,-3 4-5 16,-1 3 2-16,0 4-4 0,-1 5-7 15,-1 2-6-15,1 1-6 0,3 3-6 16,1 0-3-16,2 0-5 0,1-4-7 15,2-4-11-15,1-2-12 0,2-1-13 0,2-2 108 16,1-2-190-16,3-2-98 16,2-2-262-16</inkml:trace>
  <inkml:trace contextRef="#ctx0" brushRef="#br0" timeOffset="-201508.87">14209 1733 374 0,'-4'-2'96'0,"1"3"7"0,-2 3-47 16,-4 2-17-16,-1 5-2 0,-2 4-1 15,-3 4-5-15,-3 3-7 0,3 5-6 16,0 3-5-16,4 0-5 0,2-1-4 16,4-3-3-16,4-1-3 0,7-4 0 15,1-5 0-15,3-3-1 0,3-7 1 16,4 0 0-16,0-3 1 0,3-1 0 0,1-1 2 15,1-1 0-15,-1-2 2 0,-2 2 0 16,-1-4 3-16,-3-2 5 0,-4-2 4 16,-2 0 0-16,-6-3 1 0,-3-1-2 15,-4 0-1-15,-5 1-4 0,-4 3-6 16,-6 4-7-16,-3 2-13 0,-4 7-10 16,-5 2-13-16,0 3-11 0,-3 3-62 15,1 0-19-15,-1 1-75 0,1 0-137 16</inkml:trace>
  <inkml:trace contextRef="#ctx0" brushRef="#br0" timeOffset="-201123.69">12599 2667 210 0,'-23'19'66'0,"6"-5"6"0,4-4-12 16,2-4-26-16,6-1-1 0,6-3 1 0,6-2 3 15,4-3-1-15,6 2-2 16,6-3 0-16,7-1 0 0,5-1 0 0,7-6-5 15,8 0-8-15,7 1-8 0,9-1-2 16,7-5-2-16,6 0 0 0,9 0-2 16,8 6-2-16,5-1-1 0,4-2-2 15,1-1 0-15,5 6-1 0,1 0 0 0,-5 3-1 16,-3-6 1-16,-7 3 0 0,-4 0-1 16,-2 4 0-16,-11-2 0 0,-6 5 1 15,-7-4-1-15,-8 5-5 0,-9 0-8 16,-9 1-11-16,-14-1-11 0,-7-1 95 15,-10 0-180-15,-11 1-99 0,-11-2-260 16</inkml:trace>
  <inkml:trace contextRef="#ctx0" brushRef="#br0" timeOffset="-179892.44">11108 16222 224 0,'19'-2'65'0,"2"0"6"0,-5-2-27 0,0 1-5 16,-2 0-2-16,-2 0-2 0,-4-1-7 15,0 3-5-15,-4-1-5 0,0 2-2 16,-2 0-3-16,-1 0-3 0,-1 1-1 16,-1 0 0-16,0-1 0 0,0 4 0 15,-1 0 1-15,-1 0 2 0,0 2 2 16,0-2 3-16,-2 2 2 0,-1-2 1 15,-1 1 0-15,-3-3 0 0,-2 0-3 16,-3-2-4-16,-1 0-3 0,-2 0-4 0,-4-1-4 16,-3 0-5-16,0 0-5 0,-4 0-4 15,-1 1-4-15,-3 2-2 0,-1-3-1 16,1 1 0-16,1-3 1 0,0 2 4 16,3-1 0-16,2-1 5 0,4-3 1 15,2 2 2-15,0-1 2 0,3-2 3 16,1-3 4-16,-1 4 5 0,3-5 5 0,1 0 4 15,0-5 4-15,1 0 3 0,1-1 1 16,0 1-1-16,2-5-3 0,-1 3-4 16,1-2-4-16,1 1-5 0,0 1-3 15,1-2-4-15,2 2-1 0,0 2-2 16,1 2-1-16,2-1 1 0,2 2 0 16,2 1 0-16,3 0 2 0,3 0 1 15,3-2 1-15,5 0 3 0,0-2 2 16,3 0 3-16,4-1 3 0,4 1 2 15,1 0 2-15,3-2 0 0,0 0 1 16,4 2-1-16,0 3-2 0,1 2-2 16,1 0-1-16,-1 1-1 0,0 6-2 0,1-1-1 15,-1 3-2-15,2 0 0 0,-3 1-1 16,1 3 0-16,0 2 0 0,-2-2-1 16,0 1 1-16,-3 1 0 0,0 0 0 15,-2 2 0-15,1 1-1 0,-2-1-1 0,0 4 0 16,0-1-1-16,-1 1 0 0,2 1 0 15,-2-3-2-15,-1 3 0 0,-2 1 0 16,-1 3 0-16,-3 3-1 0,-4 4 0 16,-2 1 0-16,-3 7-1 0,-4-1 1 15,-3 3-1-15,-4 0 1 0,-1 0-1 16,-3-1 1-16,-3 1 0 0,-1-3 0 16,-3-3-2-16,-4 1-1 0,0-1-3 15,-4-3-3-15,-3-3-3 0,-2-1-1 0,-3-1 0 16,-1-4-2-16,-4-4 1 0,-3-2-2 15,-4-1-1-15,-2-5-3 0,-4 2-2 16,-6-7-3-16,-3 2 2 0,-3 0 0 16,-2-3 3-16,0 2 5 0,-2-2 6 15,2 2 5-15,3-1 3 0,2-2 3 16,3-1 2-16,1-1 3 0,4-4 1 16,5 1-1-16,2-2 4 0,6-2 3 15,6 1 0-15,5-1 3 0,5-4 0 0,7-1 1 16,5 0 3-16,3-2-2 0,6 0-1 15,4-4-1-15,5 0 0 0,5-1-1 16,5-2-3-16,3-1-1 0,2-3-3 16,4 1-3-16,0 2-1 0,0-1-2 15,-1 5-1-15,1 1-1 0,-3 1 0 16,1 5 0-16,-2 1 1 0,2 1 2 0,-2 4 0 16,1 3 0-16,2 3 2 0,1 3 0 15,2-3 0-15,2 4 0 0,3 0-1 16,3 1 0-16,2-3-1 0,2 4 1 15,2-3 0-15,-2 1-1 0,1-1 0 16,-2 2 1-16,-1-1-1 0,-2 0 0 16,-1 2 0-16,-4 1-2 0,0 5 0 15,-3 1-2-15,-1 2-1 0,-5 5-2 0,-3 3 0 16,-5 4-1-16,-6 4-3 16,-3 4 0-16,-6 4 1 0,-4 4-1 0,-2 1-1 15,-2 1-1-15,-4 1-2 0,0 0-1 16,-2-1 1-16,-4-3 1 0,-1-2 0 15,-3-2 3-15,-2-2 3 0,-6 0 2 16,-1-5 3-16,-5-1 1 0,-3-3 2 16,-5-4 1-16,-6-2-2 0,-5-5 0 0,-3-6-3 15,-8-3 1-15,-4-5-9 0,-6-5-18 16,-1-5-13-16,-5-5-11 0,-5-5 195 16,-6 0-284-16,1-11-124 0,4-1-341 15</inkml:trace>
  <inkml:trace contextRef="#ctx0" brushRef="#br0" timeOffset="-169883.32">27881 3531 288 0,'-1'-3'77'0,"4"1"7"0,-2 0-42 15,0 0-2-15,-1 0 5 0,1 1 4 16,-1 1-3-16,1 0-5 0,-1 0-6 16,-1 1-4-16,-1 1-5 0,-3 2-6 0,0 3-6 15,-4 2-6-15,-1 5-2 0,-1 4-2 16,-1 4-1-16,2 1-1 0,4 2-1 16,2 1-1-16,4 0 0 0,4-4-1 15,5 0 1-15,4-4 0 0,4-5 1 16,3-3 1-16,2-5 1 0,1-4 1 15,2-3 1-15,1-3 3 0,1-4 1 16,-5-1 2-16,1-4-1 0,-3-3 1 16,-3-3 1-16,-5-2-1 0,-8-5-3 15,-5 0-3-15,-8 1-1 0,-6 3-1 0,-7 0-2 16,-2 3-5-16,-3 6-5 0,0 4-13 16,0 3-13-16,2 3-12 0,3 2-16 15,2 1-74-15,5 1-91 0,6 0-196 16</inkml:trace>
  <inkml:trace contextRef="#ctx0" brushRef="#br0" timeOffset="-169639.71">28552 3104 481 0,'5'-6'121'0,"-3"6"4"0,-7 4-78 15,-4-1-5-15,-2 6 4 0,-4 9 2 0,-3 5-10 16,-6 7-6-16,-1 7-1 0,-2 7-3 16,-2 4-5-16,-1 8-5 0,-4 2-3 15,-2 9-5-15,-2 5-2 0,1 5-6 16,-3 1-3-16,-5 2-9 0,2 3-8 16,2 0-21-16,5-7-16 0,3-8-7 15,6-9-1-15,6-8-8 0,10-6-13 16,5-13-57-16,5-14-60 0,4-12-169 15</inkml:trace>
  <inkml:trace contextRef="#ctx0" brushRef="#br0" timeOffset="-169332.74">28472 3613 367 0,'-4'16'93'0,"-2"7"7"15,-3 1-37-15,-2 2-36 0,0 1 0 0,2 2 0 16,-1-5-1-16,2-1-12 0,6-2-6 16,3-5-3-16,6-3 2 0,4-3 5 15,3-3 2-15,8-4 2 0,3-5 2 16,4-2 1-16,3-5 1 0,2-1-2 16,-1-4-2-16,-2-1 0 0,-6 0 2 15,-3 1 2-15,-7-2 0 0,-5-2 2 16,-8-1-1-16,-3-2-2 0,-3-1-6 15,-8 4-3-15,-6-1-5 0,-8 5-2 0,-7 6-6 16,-4 7-9-16,-7 9-9 0,-3 5-23 16,-1 7-13-16,-3 2-93 0,2 0-113 15,4 4-251-15</inkml:trace>
  <inkml:trace contextRef="#ctx0" brushRef="#br0" timeOffset="-169007.3">26918 4576 269 0,'-1'2'85'0,"6"-2"12"16,0 2 7-16,4-2-48 0,2 1 1 16,1 0 4-16,6 2-1 0,2-1-9 15,3 3-8-15,4-2-7 0,1 1-9 16,1 3-7-16,0-1-5 0,1-2-4 16,-1-1-4-16,1-1-7 0,-3-1-6 0,0-1-20 15,-1-3-18-15,-3-1-12 0,-2 1-50 16,-6-1-38-16,0 1-84 0,-4 2-161 15</inkml:trace>
  <inkml:trace contextRef="#ctx0" brushRef="#br0" timeOffset="-168864.12">26974 4770 457 0,'-13'9'94'0,"7"-1"2"0,7-1-81 15,5-1-3-15,10-2 4 0,3-1 1 16,11-3-1-16,4-2-10 0,5-5-14 15,6-3 35-15,3-2-133 0,6-6-94 16,2 1-242-16</inkml:trace>
  <inkml:trace contextRef="#ctx0" brushRef="#br0" timeOffset="-168098.6">27750 4627 445 0,'-5'11'102'15,"-1"2"6"-15,1-1-68 0,-1 4-19 16,3 1 1-16,-3 0 3 0,2 3-4 16,1 1-6-16,-1 0-6 0,2-2-5 15,0-1-1-15,0-1-1 0,2-1-1 0,-1-5 0 16,1-2 0-16,0-2-1 0,1-3 1 16,-1 0 0-16,0-3 1 0,0-3 1 15,1-1 1-15,1-2 2 0,2-4 2 16,3-4 3-16,2-6 1 0,3 0-1 15,3-5 0-15,2-6-1 0,2 0-2 16,2 0-1-16,0 3-4 0,0 6 1 16,0 1-1-16,-3 8 0 0,1 10-1 15,-3 5 0-15,-1 8 0 0,-3 5-1 0,-3 3-4 16,-2 4-2-16,-3 0-6 0,0 0-9 16,-1 0-2-16,-2-1-2 0,0-4 0 15,1-1 2-15,1-3 2 0,0-2 7 16,0-5 7-16,-1-1 7 0,2-3 6 15,-2-5 6-15,0-1 5 0,2-1 2 0,3-5 1 16,1-3 3-16,1-3-3 0,8-4-6 16,3-2-5-16,3-1-4 0,-1 0-3 15,-1 4-1-15,-1 1-2 0,-2 4 0 16,-7 4-2-16,-4 7-1 0,-2 5 0 16,-4 4 0-16,0 4 0 0,-1 4-2 15,1 2-3-15,0 2-3 0,1-1-3 16,2 0-1-16,3-2-2 0,3-2 0 15,3-4 3-15,4-3 3 0,0-2 4 0,2-2 3 16,-1-1 4-16,1-5 1 0,-2-2 6 16,0 0 3-16,0-1 2 0,-2-5 5 15,1 0 3-15,0-1 2 0,-3 1 0 16,-1-1-2-16,-2 2-4 0,-4 1 1 16,0 4-3-16,-3 2-6 0,-2 3-3 15,-3 3-1-15,-1 4 0 0,-2 6 0 16,1 2-4-16,1 1-2 0,1 1 2 15,2-1-1-15,4-2-1 0,3 1-1 16,3-7 0-16,5 0 1 0,1-1 0 0,3-4 1 16,1-1 1-16,2-4 1 0,1 1 2 15,-1-5 2-15,1 1 2 0,-3-2 1 16,-1 0 2-16,-6-2 4 0,-1-2 2 16,-5-2-2-16,-3 1-4 0,-4-2-3 15,-4-2-1-15,-5 0-6 0,-5 3-7 0,-5 2-5 16,-8 1-6-16,-2 2-8 0,-2 3-18 15,2-1-13-15,2 3-6 0,4-3-84 16,9 1-97-16,10-2-215 0</inkml:trace>
  <inkml:trace contextRef="#ctx0" brushRef="#br0" timeOffset="-167382.5">29055 4731 357 0,'-3'1'92'16,"-3"-2"6"-16,-4 1-52 0,0-1-12 16,-3 0 6-16,-2-1 2 0,0 4-12 15,0-1-9-15,0 1-6 0,1 2-7 16,-1 1-3-16,3 1-7 0,3 1-5 16,1 3-5-16,2-2-4 0,5 2-2 15,2 1-3-15,3-1-4 0,3 0 1 0,3-1 1 16,2-2 5-16,1-2 2 0,1-2 3 15,-1-2 3-15,-1-1 4 0,-2-4 2 16,0-2 3-16,-2-3 3 0,-1-1 4 16,-1-3 5-16,0-3 3 0,0-4 3 15,2-4 5-15,0-8-1 0,-1-3 2 16,3-5 2-16,-1-6-1 0,-1-5-1 16,1-1-1-16,-4-2-2 0,-3 4 4 0,-1 6 2 15,-1 7 0-15,-1 7-3 0,0 8-1 16,-2 8-3-16,1 6-5 0,-2 8-6 15,0 6-6-15,0 4-4 0,-1 7-1 16,2 7-1-16,-3 7 1 0,2 6-1 16,-1 6-2-16,3 2-6 0,4 0-4 15,2 2-8-15,1 0-4 0,6-1-14 16,5-3 1-16,1-3 5 0,4-4 4 16,0 1 5-16,-1-8 7 0,-1-6 5 0,-1-4 14 15,-2-4 2-15,0-4 4 0,-3-4 4 16,0-5 4-16,-2-3 3 0,0-5 2 15,-2-4 0-15,-1-3 0 0,-2-1-4 16,-2 0-3-16,-2-3-4 0,0 4 0 16,-2 3-2-16,0 5-2 0,-4 2-2 15,-1 3 0-15,-1 1-1 0,1 5 0 16,-1 0-3-16,1 0-2 0,2 2 0 0,1 0 1 16,4-1-1-16,3 2 1 0,3-5 0 15,0 1 2-15,2-2 2 0,1-1 4 16,-1-1 4-16,1-3 4 0,-1 0 3 15,-1-1 4-15,-1-4 2 0,1 3-2 16,-2-3-1-16,-1 2-1 0,-1 1-5 16,-1 0-4-16,-2 2-6 0,-1 2-3 15,-2 4 1-15,-2 5 0 0,-1 3-1 16,-1 1 1-16,0 4-1 0,-1 0-7 0,4 1-7 16,1-2-8-16,1-3-6 0,4-1-10 15,4 0-9-15,0-4-17 0,3-2-57 16,0-3-74-16,2-2-176 0</inkml:trace>
  <inkml:trace contextRef="#ctx0" brushRef="#br0" timeOffset="-166963.15">29528 4312 412 0,'-1'-5'92'16,"-1"6"4"-16,-3 5-70 0,1 6-1 15,-1 4 0-15,-1 7-1 0,-2 1-3 16,1 5-1-16,0 1-4 0,2 4-4 16,1 4-3-16,3 3-2 0,1-3-3 15,4 2-3-15,0-3-2 0,2-1-1 0,0-5-2 16,1-3-2-16,1-6-1 0,1-3 0 16,0-3 1-16,2 0 1 0,-1-4 1 15,0-5 2-15,0-2 2 0,-3-2 2 16,0-3 3-16,3-3 0 0,-4-3 0 15,1 3 2-15,-2-1 2 0,0 1-1 16,-4 0-2-16,-1 4-3 0,-5 1 0 16,1 3 0-16,0-1-2 0,-1 2-2 0,2-2-1 15,4 4 0-15,3-4 1 0,3 0 2 16,4 0 2-16,2-2 3 0,5-1 3 16,0 0 4-16,1-1 4 0,-2-2 1 15,0 0-1-15,-4-1 2 0,-2 0 5 16,-5-1 0-16,0-2-3 0,-5 0-4 15,-4-1-3-15,-5 0 1 0,-7-1-9 16,-6 1-12-16,-8 2-21 0,-7 0-17 0,-2 3-9 16,-3 1-93-16,-2-1-107 0,2-2-239 15</inkml:trace>
  <inkml:trace contextRef="#ctx0" brushRef="#br0" timeOffset="-166793.34">27620 5385 215 0,'-65'24'41'0,"9"-8"-7"16,5-4-65-16,8-5-18 0,9-4-27 16,8-9-58-16</inkml:trace>
  <inkml:trace contextRef="#ctx0" brushRef="#br0" timeOffset="-166553.63">27107 5275 345 0,'-8'8'78'15,"4"-2"6"-15,5 3-53 0,4-1 1 16,6 1 6-16,3-1 9 0,2 0 2 0,3 0-1 15,4-2-5-15,3 0-7 0,-1-1-9 16,0 1-6-16,2-3-10 0,1 1-6 16,-1-2-10-16,0 1-11 0,-4-2-12 15,-2 0-9-15,-2 0-10 0,-2 4-23 16,-4-3-57-16,-4 1-75 0,-3 4-161 16</inkml:trace>
  <inkml:trace contextRef="#ctx0" brushRef="#br0" timeOffset="-166403.99">27183 5506 396 0,'-11'6'90'16,"4"-2"2"-16,6 4-63 0,3 1-7 15,7-2 4-15,4 2 3 0,6 1-5 16,3-1-2-16,6-4-2 0,5 0-6 16,3-4-17-16,2-1-17 0,5-1 0 0,0-4-91 15,5 3-88-15,0 0-212 0</inkml:trace>
  <inkml:trace contextRef="#ctx0" brushRef="#br0" timeOffset="-165661.97">28357 5759 282 0,'7'4'85'16,"-3"-2"9"-16,-1-1 0 0,-1-3-42 15,0 1 2-15,-5-3 7 0,0 0-6 16,-2-2-9-16,-4-3-7 0,-2 0-12 16,-6 0-8-16,-2 0-4 0,-5 2-5 15,-1 2-3-15,1 1-2 0,-3 5-3 0,1 1-1 16,0 3-2-16,5 1-3 0,3 2-2 16,2 0-3-16,4 4-3 0,4-1-4 15,5 0-4-15,6 1-3 0,5-1 0 16,4-2 3-16,4 0 2 0,4-3 3 15,1-2 4-15,3-3 4 0,1-5 5 16,1-2 1-16,-1-2 2 0,-2-3 2 16,0-4 5-16,0-2 7 0,-2-5 4 15,-3-1 4-15,-2-6 3 0,-2-5 3 16,0-4 1-16,-3-2-3 0,-4-5-6 16,-1 1-4-16,-3 1-3 0,-2 4 1 0,-1 7-1 15,-3 6 0-15,-1 5-1 0,0 8-2 16,-2 4-2-16,-1 8-1 0,-2 8-4 15,-3 5-4-15,0 7-4 0,-2 5 1 16,0 6 0-16,2 5-2 0,1 3-2 16,5 2-2-16,5 2-3 0,4 0-2 15,6-1-2-15,5-2 1 0,5-2 2 0,3-3 3 16,1-4 1-16,2-6 3 0,2-2 4 16,1-5 1-16,-1-1 1 0,0-4 1 15,-2-2 2-15,0-5 2 0,-2-2 3 16,-3-4 1-16,-4-3 0 0,-2-3 1 15,-3-1 0-15,-3-2-3 0,-3 0-1 16,-2 2-2-16,-3 0-2 0,-1 3-2 16,-5 3-1-16,-1 4-1 0,1 2-1 15,0 2-2-15,1 2-2 0,4-1-2 0,2 2 0 16,6 0 2-16,2-4 0 0,3 2 0 16,5-3 3-16,1 2 3 0,2-1 1 15,2 1 2-15,-1-4 3 0,1 1 1 16,-1-1 3-16,-3-2 3 0,-3 0 6 15,-6-3 4-15,-1-3 1 0,-4 2-2 16,-5-4-2-16,-3-1-1 0,-5-2-6 16,-5 0-5-16,-2 1-5 0,-7 1-3 0,-2 0-3 15,0 4-5-15,0 1-7 0,0 6-6 16,2-4-14-16,2 2-19 0,3 3-13 16,4-1-5-16,0-1-82 0,2 1-92 15,3-3-207-15</inkml:trace>
  <inkml:trace contextRef="#ctx0" brushRef="#br0" timeOffset="-165142.46">29252 5385 337 0,'-1'6'84'0,"4"4"8"0,1 2-57 16,1 3 2-16,1 2 3 0,0 7 2 15,0 6-6-15,-3 5-6 0,-2 5-7 16,-2 2-5-16,-1 4-4 0,-3 2-3 16,0-3-15-16,0-3-9 0,1-5-12 15,0-5-11-15,0-4 35 0,1-5-114 16,-1-4-88-16,-1-6-199 0</inkml:trace>
  <inkml:trace contextRef="#ctx0" brushRef="#br0" timeOffset="-164629.36">29168 5543 392 0,'-1'-23'90'0,"3"4"8"15,3 6-67-15,3 2-2 0,2 3 4 16,1 2-3-16,3-1 3 0,1 5-2 15,4-1-4-15,1 0-5 0,3 2-3 16,2 1-2-16,1 0-5 0,2 4-6 16,-1-2-3-16,-3 4-3 0,-2 4-2 15,-3 2-1-15,-6 7 0 0,-3 6 0 16,-7 1 0-16,-5 7 0 0,-3 1-2 16,-2 0 0-16,-3 1-1 0,-1-2 1 0,1-4 0 15,1-4 0-15,2-7 1 0,1-1 2 16,4-3 2-16,0-4-1 0,3-4 1 15,0-1-1-15,3-3 2 0,2-3 2 16,1-1 0-16,3-5 1 0,1 1 0 16,1-3 0-16,1 2-1 0,-1 1-1 15,1 1-2-15,-3 5-1 0,0 4-1 16,0 0 1-16,-1 3 0 0,0-1 0 0,1 3 0 16,-1 0 1-16,5-6 0 0,-1-1 1 15,0 0-1-15,4-2 2 0,1-3 1 16,-1-1 1-16,-1-5 1 0,-3 3 3 15,-1-3 3-15,-2-4 0 0,-5-1 0 16,0 0 2-16,-2 0-1 0,-1 2 1 16,0 0-2-16,-2 3-2 0,-2 3-1 15,0 4-1-15,-5 7-3 0,-1 2 0 16,-4 8-2-16,-2 4-1 0,2 3-1 0,1 3-1 16,3 2-2-16,3-1-7 0,8 0-11 15,4-1-13-15,4-3 16 0,1-2-73 16,0-1-47-16,4 0-92 0,-4 2-198 15</inkml:trace>
  <inkml:trace contextRef="#ctx0" brushRef="#br0" timeOffset="-163921.54">28334 6419 321 0,'-4'-2'81'0,"-2"0"4"0,-3-3-38 16,-2 0-18-16,-3-1 2 0,-1 0 3 16,-3-2-4-16,2 3-5 0,-1-1-4 15,0 3-5-15,-3 2-4 0,-3 3-5 0,0 1-5 16,-4 6-4-16,-2 3-4 0,2 0-1 16,4 2-5-16,4 2-4 0,7-2-2 15,7 1-3-15,9-2 0 0,8-5 3 16,7 0 2-16,6-3 5 0,2-2 3 15,2 0 5-15,3-4 4 0,-2-2 5 0,0-1 3 16,-2-3 5-16,-4-2 1 16,1-3 3-16,-4-5 3 0,0-2 2 0,-3-5 1 15,-5-4 0-15,-1-4-2 0,-3-4-2 16,-4-3-1-16,1-1-2 0,-3 3 0 16,-1 2-1-16,-2 6 0 0,-2 5-1 15,-1 9-1-15,-3 7-2 0,-2 10-1 16,-2 9-5-16,-2 8-3 0,-2 5-3 15,1 7-1-15,2 5-1 0,3 2-3 0,1-2-3 16,6 1-4-16,3-1-5 0,6-5-4 16,4 2-1-16,3-6 1 0,4-1 4 15,2-2 2-15,2-5 5 0,0-4 5 16,2-1 3-16,1-5 2 0,2-2 1 16,0-6 0-16,0-4 4 0,1-2 3 15,-2-4 4-15,-1-1 5 0,-5-3 2 16,-3 0 2-16,-4 1-1 0,-3 1-2 15,-3 2 1-15,-5 4-4 0,-1 2-4 0,-3 3-4 16,-2 4 0-16,-4 1-1 0,1 4-1 16,-3 4-3-16,2 2-3 0,2 2-2 15,2-2-5-15,3 2-6 0,2-1-10 16,4-3-12-16,4-4-9 0,5 0-10 16,1-4-79-16,2-1-87 0,3-4-199 15</inkml:trace>
  <inkml:trace contextRef="#ctx0" brushRef="#br0" timeOffset="-163757.39">28767 6286 377 0,'-16'-17'95'0,"3"5"2"16,3 5-42-16,4 1-36 0,0 0-9 16,4 2-4-16,2-1-9 0,3 1-10 15,2 0-11-15,1-2 96 0,2 2-170 0,2-2-80 16,0 3-237-16</inkml:trace>
  <inkml:trace contextRef="#ctx0" brushRef="#br0" timeOffset="-163398.99">28919 6319 362 0,'3'17'84'16,"3"-3"4"-16,-1 2-52 0,1 2-17 0,-3-2 0 15,0 2 0-15,-2-2-2 0,2 0-5 16,0 0-3-16,0-4-5 0,0 0-2 15,3-1 0-15,1-1-1 0,1 0 0 16,2 0 0-16,2-3 1 0,5 2-1 16,-1-3 1-16,3 0 0 0,-1-2 1 15,1-3 3-15,-2 0 2 0,0-1 5 16,-5-1 3-16,-2-4 4 0,-3-1 5 16,-4-4 1-16,-3 0-3 0,-3-3-1 15,-3-1-5-15,-3-4-4 0,-1 2-3 0,-1 0-3 16,1 3-3-16,3-1 1 0,-1 3-2 15,4 2 1-15,3 4 0 0,2-1 0 16,5 5-2-16,4-1 1 0,6 1-2 16,3 2 1-16,3-1-1 0,2 2 0 15,5 1 0-15,0 2-1 0,2-2-1 0,-3 3-10 16,2-3-8-16,1 2-10 0,-2-4-13 16,-2 3-12-16,-3-3-79 0,-2-1-90 15,-2 2-192-15</inkml:trace>
  <inkml:trace contextRef="#ctx0" brushRef="#br0" timeOffset="-162613.34">27517 6827 321 0,'1'-2'82'0,"0"2"6"15,1-1-44-15,-1 1-13 0,0 4 3 16,-1 1 0-16,0 5-4 0,-1 4-3 15,-1 5-4-15,0 3-2 0,0 2-5 0,-1 2-5 16,2 3-3-16,2-1-2 0,2 1-3 16,2-1-2-16,2 0-1 0,-1-3 1 15,1-3-1-15,-1-2 0 0,0-4-2 16,-3-3-4-16,-1-5-5 0,-3-2-4 16,-2 0-3-16,-6-5-2 0,-3-2 0 15,-3-2 3-15,-4-2 3 0,-2 1 5 16,-2-4 4-16,0-2 5 0,1 1 3 15,3-1 3-15,0 1 1 0,5-1 3 0,1 0 1 16,4 2 2-16,3 3 0 0,5 0 1 16,5-1 0-16,4 2 2 0,6-1-1 15,4 0-1-15,6-1 0 0,9 1-1 16,2 0-2-16,7 3-2 0,-2 0-4 16,3 4-7-16,-1 0-6 0,-1 1-8 15,-2 2-12-15,-3-1-13 0,-5 0-62 16,-2-1-16-16,2-3-69 0,-4 2-139 15</inkml:trace>
  <inkml:trace contextRef="#ctx0" brushRef="#br0" timeOffset="-161231.91">28463 6888 318 0,'-2'-9'83'15,"1"3"7"-15,-5-3-30 0,0 0-30 0,-2 2-1 16,-3 0 1-16,-1 4 0 16,-2 1-3-16,-1 2-5 0,0 6-1 0,0 2-3 15,0-2-2-15,-1 5 0 0,1 1-3 16,0 5-4-16,2 0-2 0,-2 3-2 16,1 3 0-16,3 6-3 0,2 8 0 15,3 2-9-15,-1 2-4 0,5 6-3 16,2-2-8-16,4 1-9 0,4-1-10 0,1-4-16 15,1-1-55-15,-2-8-72 16,1-3-170-16</inkml:trace>
  <inkml:trace contextRef="#ctx0" brushRef="#br0" timeOffset="-160851.84">28017 7156 368 0,'13'-14'88'0,"7"4"6"0,4 1-54 16,3 4-9-16,4 2 6 0,2 3 6 16,2 2-1-16,1 6-6 0,2-2-5 15,-1 5-5-15,4 0-7 0,-5-2-6 16,-3 0-6-16,-5-1-5 0,-3-2-2 16,-6 3-2-16,-8-3-2 0,-7 4 1 15,-4 1-1-15,-4 3 1 0,-3-1 0 16,-3 4 2-16,0-2 1 0,3 0 1 0,-1-2-1 15,4 1 0-15,3-4 0 0,4 3-1 16,2-6 4-16,7 0 1 0,5-4 2 16,4 2 2-16,3-5 2 0,3-4 1 15,3-4 3-15,-1 0-4 0,-1-2-2 16,-6 0 4-16,-4-6 2 0,-3 2 1 16,-6-3-2-16,-5 1-1 0,-5-1-1 15,-4 1-1-15,-4-1-6 0,-4 5-5 0,-3-1-7 16,-7 4-5-16,-3 3-15 0,-1-1-12 15,-1 3-12-15,4-2-19 0,4 4-72 16,5-4-91-16,8-4-198 0</inkml:trace>
  <inkml:trace contextRef="#ctx0" brushRef="#br0" timeOffset="-160197.67">28976 7114 408 0,'7'2'101'0,"-4"-1"4"15,-4 1-60-15,-5 0-15 0,-4 3 3 16,-4-3 0-16,-6 4-6 0,-3 4-5 16,-2-1-5-16,-1 2-4 0,1-1-3 15,2 0-7-15,6 2-10 0,4-2-6 16,8 0-2-16,5-2-1 0,5 0 1 16,7 0 1-16,5-1 3 0,3 0 7 15,5-4 2-15,2 0 2 0,0-3 1 0,3 0-2 16,1-2 1-16,-1-1 0 0,-1-3 4 15,-2 2 7-15,-3-1 6 0,-1 0 3 16,-5 1 1-16,-6-1 2 0,-3 3 2 16,-5 0-5-16,-3 1-5 0,-3 3-6 15,-6-1-3-15,-2 3-2 0,-1 1-1 16,0 3-2-16,2-1-2 0,0 1-1 16,3 0-2-16,6 2-1 0,6-3 0 0,3-1 1 15,3-3 0-15,3 1 1 0,4-1 2 16,0-2 2-16,0-6 0 0,0 3 0 15,-1-2 1-15,1-3-1 0,-2 1 1 16,0-3 0-16,-3-1 2 0,1 1 0 16,-3-1 0-16,-1 3-1 0,-3 0 1 15,-4 3-1-15,-1 0-2 0,-3 4-2 16,-5 2 0-16,-1 4-1 0,-3 2 0 0,-1 3 0 16,1 2-1-16,1 1 0 0,1 0 0 15,5 2-5-15,2-4 0 0,5 0-1 16,3-2 1-16,3-2 2 0,2 0 0 15,2-2 3-15,1-3 5 0,1 0 3 16,1-4 2-16,-1-6 0 0,1 2-1 0,-1-3 0 16,-1-4 2-16,-1-1-1 0,-2-3-1 15,-2 0 1-15,-1 2 0 0,-2-1 0 16,-3 3 2-16,-1 2-2 0,0 4-3 16,1 4-1-16,1 4-2 0,0 4 0 15,3 5-2-15,1 2 0 0,1 4-1 16,0 2 1-16,1 2 2 0,-1 1-1 15,0 1 0-15,-4-1 0 0,1-1 7 16,-3 0-14-16,-8-3 2 0,-3-3-4 16,-5 0-12-16,-7-4-13 0,-4-4-11 15,-3-1-14-15,-3-4-72 0,-4-3-96 0,-3-2-206 16</inkml:trace>
  <inkml:trace contextRef="#ctx0" brushRef="#br0" timeOffset="-159487.22">28177 7706 370 0,'-6'15'81'0,"-1"0"2"0,-1 4-64 16,-1-1-8-16,1 2 0 0,-1 0 0 16,3-4-2-16,3-2-1 0,5 1-1 15,4-6 4-15,5 0 1 0,1-3 2 16,5-2 0-16,1 0 1 0,3-1 3 15,1-5 1-15,-1 2 1 0,0-1 1 0,-3 0 1 16,0-2 3-16,-4-1 4 0,-3-1 4 16,-5-2-1-16,-2-2-3 0,-5-3-5 15,-4-5-3-15,-5-2-5 0,-3-1-8 16,-6-3-8-16,-3 3-7 0,-4 2-5 16,-2 2-5-16,-3 5-3 0,2 5-5 15,1 1-7-15,6 4-9 0,5 0-10 16,5 2-2-16,10 2 3 0,10 2 3 0,10 0 7 15,6 1 6-15,7 1 11 0,6 1 12 16,6 1 7-16,2 1 2 0,1 0 4 16,3 3 6-16,2 1 8 0,-1 0 5 15,-3 4 2-15,-4-1 1 0,-7 1-1 16,-7-3-3-16,-8 2-5 0,-9-2-6 16,-6-3-4-16,-9 0-2 0,-3-3-1 15,-4-1 1-15,-2-1 1 0,-1-4 1 0,0-3 2 16,1 2 0-16,4-5 3 15,1 1 2-15,3-1 6 0,4-3 4 0,3 0 1 16,5-2 2-16,1-2 0 0,4-1 3 16,2-1 1-16,4-2-3 0,-1 2-3 15,2-1-2-15,1 0-1 0,0 4 1 16,-3 2-2-16,0 6-5 0,-2 1-3 16,1 4-2-16,-5 2 0 0,-1 7-3 15,-1 0-3-15,-3 3 0 0,0-2-5 0,-2 0-7 16,1 0-7-16,-1 2-8 0,1-5-22 15,1 0-16-15,1-1 4 0,1-1-97 16,3 2-97-16,1 1-222 0</inkml:trace>
  <inkml:trace contextRef="#ctx0" brushRef="#br0" timeOffset="-159099.02">27563 8131 300 0,'-18'7'84'0,"5"-2"9"0,2 1-34 15,3-1-3-15,4 2 5 0,2 2-1 16,3 2-1-16,2 3-1 0,3 5-4 16,-1 5-5-16,1 4-7 0,-1 6-12 0,-1 3-8 15,2 4-6-15,-3 2-6 0,1 0-5 16,-2 1-8-16,1-1-8 0,0-1-4 15,2-4-21-15,-3-2-13 0,-1-5-12 16,0-4 34-16,-2-4-119 0,-1-4-96 16,-3-8-226-16</inkml:trace>
  <inkml:trace contextRef="#ctx0" brushRef="#br0" timeOffset="-158706.87">27430 8312 452 0,'4'-33'116'15,"6"6"9"-15,5 3-50 0,5 6-27 16,3 3 0-16,6 6 2 0,3 6-3 16,2 5-8-16,4 5-9 0,0 3-8 0,0 6-7 15,-2 1-5-15,-2 3-5 0,-5 3-6 16,-2 1-8-16,-9 0-5 0,-6 2-2 16,-8-4 1-16,-6 2 0 0,-7-4 2 15,-8-2 0-15,-7-3 7 0,-6-2 3 16,0-4 2-16,-2-2 0 15,-2-5 0-15,1-1 0 0,4-3 2 0,5-2 2 16,4-4 2-16,2 1 2 0,7 1 2 16,5 1 1-16,2 1 1 0,6 1 1 15,2 3 0-15,6 3-2 0,3 6-1 0,2 4-1 16,3 5-2-16,3 8-2 0,2 2-1 16,3 5 0-16,0 0-7 0,2 0-7 15,1-5-4-15,3 2-22 0,0-7-8 16,-2-2-14-16,1-6-10 0,-4-3-11 15,0-4-64-15,0-7-84 0,-2-9-166 16</inkml:trace>
  <inkml:trace contextRef="#ctx0" brushRef="#br0" timeOffset="-157967.62">28032 8519 384 0,'-6'-1'103'15,"2"2"6"-15,-1 1-16 0,4 2-50 16,3 1-9-16,3 2 1 0,4 0 0 15,2 0 3-15,5 0-2 0,5-4-4 0,2-1-4 16,2-1-4-16,1-4-4 0,1-1-5 16,-1-4-6-16,-1 0-4 0,-2-2-2 15,-2 0-1-15,-4-2 0 0,-2 3 0 16,-5-4 2-16,-5 1 2 0,-4 0 1 16,-6-1 0-16,-5 0 0 0,-4 1 0 15,-6 1 0-15,-2 6-2 0,-3 2-2 16,-4 6-3-16,0 6 0 0,-3 5-2 15,1 4 0-15,3 6-1 0,1 5-4 16,5 1-2-16,8 2-4 0,8 0-2 0,8 0-3 16,9-3 0-16,7-2-1 0,9-4 3 15,3-4 3-15,7-3 3 0,2-5 4 16,2-1 2-16,1-4 3 0,2-4 0 16,-1-4 3-16,1-3 3 0,-2-4 3 15,-1-2 2-15,-4-3 4 0,-4-3 3 0,-6-1 2 16,-5 0-1-16,-4 2-2 15,-7 0-3-15,-4 4 1 0,-3 0-3 0,-3 6-3 16,-4 3-2-16,-5 6-2 0,-1 1-1 16,-1 6-4-16,-3 0-9 0,0 6-6 15,1 1-3-15,2 0-3 0,5 1-1 16,1-1 0-16,2-3 1 0,5 1 5 16,2-4 5-16,0 1 4 0,2-5 2 15,-2-2 2-15,3-3 4 0,0-1 4 16,-1-2 4-16,2-3 4 0,1-7 3 0,3-1 4 15,1-4 2-15,2-2-1 16,1-3-4-16,1 0-5 0,1-2-2 0,2 4-4 16,-1 4-3-16,0 4-2 0,-2 3-2 15,1 5 0-15,-3 3 0 0,-1 6-5 16,-3 1-5-16,-4 3-4 0,0 3-4 16,-2 1-11-16,-5 1-9 0,0 1-4 15,0 1-1-15,-2 0 4 0,0-2 3 16,-1 1 5-16,0-4 11 0,1-1 10 0,0-5 6 15,0 1 3-15,1-5 7 0,-1-2 7 16,0-2 7-16,2-6 4 0,1-2 3 16,2-3 4-16,2-5 4 0,3-2-2 15,3-4-4-15,4-4-6 0,3 3-5 16,3 2-2-16,0 4-1 0,0 2 0 16,1 5 0-16,-1 7-3 0,-2 9 0 15,-2 5 1-15,-1 5-2 0,-2 6-3 0,-4 4-2 16,-1 6-6-16,-4 1-5 0,-3 1-4 15,2 1-15-15,-2-1-11 0,1-2 0 16,2 0-61-16,1-6-48 0,-1-2-92 16,2-4-199-16</inkml:trace>
  <inkml:trace contextRef="#ctx0" brushRef="#br0" timeOffset="-144893.6">19441 1677 304 0,'-3'-4'73'0,"-2"0"8"0,3 1-40 16,-2 2-8-16,-1 0 0 0,-2 1 4 16,-1-3 6-16,-3 4-2 0,-2 1-1 15,-2 3-5-15,-3 2-2 0,-3 3-1 16,2 4-4-16,-2 7-5 0,0 3-4 15,0 4-2-15,1 5-3 0,0 4-2 16,-2 4-1-16,1 2 0 0,1 1 0 16,5 2 0-16,6 7-1 0,7-1-1 15,9 1-1-15,7-3-2 0,4 6 0 16,6-1-1-16,9 0-1 0,10-8-4 0,2-7-6 16,11 3-7-16,3-6-12 0,6-4-16 15,3-7-13-15,-2-4-96 0,-6-4-101 16,5-9-240-16</inkml:trace>
  <inkml:trace contextRef="#ctx0" brushRef="#br0" timeOffset="-144149.76">23763 1819 315 0,'-1'0'81'0,"2"-1"8"0,0 2-47 16,1-2 1-16,3 1 4 0,1 1 1 16,3 0-1-16,2-2-3 0,1 2-5 15,1 0-4-15,3 0-4 0,-2 0-5 16,0-1-4-16,3 1-5 0,-1 2-3 16,4 2-2-16,3 2-3 0,3 6-1 15,5 1-2-15,2 1-1 0,-1 4 0 16,2 0-1-16,-1 4 1 0,1-1 2 0,-3-3 2 15,1 2 1-15,-2 4 1 0,-1 0 1 16,-1 9-1-16,-4 1 0 0,-5 6-2 16,-6 3-2-16,-6 2-1 0,-8-3-2 15,-5 3 0-15,-5 0-1 0,-5-4-2 16,-4-1-5-16,-5 0-10 0,-2 4-12 16,-4 1-21-16,0-1-15 0,-2-3 96 15,-5-2-190-15,-3-2-114 0,-2-9-284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6T16:03:31.1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15035 6362 214 0,'0'-1'62'0,"1"0"6"0,-2-1-27 16,1-1-4-16,0 1-4 0,0 1-5 15,0 0-5-15,0 1-7 0,-1-1-5 16,1 2-3-16,0-1-3 0,-2 3-1 15,0 2 0-15,-1 1 1 0,-1 2 0 0,-2 6 1 16,-2 4 2-16,-1 3 0 0,-5 2-1 16,0 3 0-16,-3 5-2 0,-1 3-1 15,-2 1-3-15,1 2-3 0,1 1-2 16,1 3-4-16,1-4-5 0,4-1-7 16,1-2-19-16,3 0-1 0,0-4-1 15,4-4-7-15,-1-4-21 0,3-6-5 16,1-3-31-16,0-4-42 0</inkml:trace>
  <inkml:trace contextRef="#ctx0" brushRef="#br0" timeOffset="378.61">14658 6685 220 0,'1'0'57'0,"-1"0"3"0,1 0-31 15,-1-1-4-15,0 2-4 0,0 0-3 16,-1-1-1-16,1 4-3 0,0-1 0 16,-1 3-1-16,2 5-1 0,0 1 0 15,1 7-1-15,1 2-2 0,2 3-2 0,0-1-1 16,3 1-2-16,-1 0-1 0,1-3 0 15,1-4-1-15,1-3 3 0,2-2 3 16,1-3 6-16,0-3 3 0,2-3 2 16,0-1 2-16,4-5 0 0,-1-2-2 15,3-1-4-15,3-2-5 0,2-4-5 16,2-5-6-16,-1 1-5 0,-1-2-6 16,1-2-5-16,-3 0-8 0,0 1-14 15,-4 0-63-15,-3 3-70 0,-4-3-165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8313-B910-41E8-8904-0397184C5E2A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9F6EA-7A55-45C3-AE11-58FF20F8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D520-4284-47D9-B3D7-64F0E310E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6540C-449D-4135-8992-CC2CDF6B8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14B8-3C5D-46EE-8814-CF84AABF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C7BA0-4420-41CD-9CF9-E9ECFAE2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513EF-9880-461E-B92B-E78D70AB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3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B049-8098-42D0-A8E8-9FAD11D7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3FACF-96EF-4CD6-9678-B4135DA9D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12FE-83C5-4900-92B4-39C6EAC1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9A6A3-2294-4FA7-8FFC-6FA49080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54253-11BC-459C-AD68-D0A5C8D8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DED3B-0605-40BB-A665-143415782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FEDD0-A80D-4BAA-8364-CFEC5D0D1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B92C0-8F86-40A6-A7A0-769806D5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D992D-FBAD-4E45-BE3C-7FF718D2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56BEE-A412-4974-8A9D-68250498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2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002C-7393-4863-AB2A-39E5289DE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A96E-8B12-49AE-9E6E-42CA741B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C3E4-29ED-4989-9B02-B3378255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F3C6E-3896-4712-AE6A-ECF13B0F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BC36D-84CD-430A-936C-0C80B5AC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2009-ADF2-48A2-8B84-2822E646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0DD24-8489-4C40-8C8B-D66E9B54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3DE5-3BB9-4AF2-B8D0-41D2B9AF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D5560-C0C0-4DE1-B216-D3E70DD4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3BA36-1785-46F3-B27C-5031CAE7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2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400-8002-40AA-BB96-753BF9DD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C0D9A-41FB-4D97-9340-94D025B1A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CA298-82CF-4A1B-AF09-35CF15FC9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1437-6004-474B-AABE-C6C8EBE4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AF320-787F-407A-BE4A-F1A0F810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4BC4C-96D0-4877-BC8B-0C5F7B0E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2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1677-9D68-45C0-9241-E4168798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A272B-216A-4529-AA9D-29659365C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A3A0C-81EA-43E1-9458-B71C863B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EEBE8-99D6-4D59-B0B8-0F974036F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5DA6F-4493-463F-A6DD-E2DCC8661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7CD39-CAD7-44A0-BB43-461D18E1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8CCAE-CDA3-4C3C-B8C0-239E0D7D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6C72B-13C2-4183-8AF1-E511F0FB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C064-7889-4497-BE94-A67FCBD96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48BE09-9C39-44C6-9933-D81D92C9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A9DBD-A87E-4096-8CA2-BBC72861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9A3DBC-D396-4D72-AAC5-155D7815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6DAFAB-CDD3-4915-809F-A070C036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51CD02-1FDE-4488-84EA-8B315243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F7488-48B7-4901-9D79-354EB1E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03932-FBB6-4C45-B06C-F195D289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7E0F-9C57-494F-9617-1BEACE2DA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E739F-511E-47BD-A8F6-29923F5DA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5208-810A-4FDB-9A85-C77432E1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3B7CB-840A-40C6-84EC-DCE975A7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C0FA9-F3CD-486D-934B-7F6A6CC9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AE74-764E-4ABC-89BD-95730F46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CAC4F2-4192-4E38-AA60-A925FA676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D4D5E-2505-4EEE-BE37-2C1178183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0D1F3-2D42-4309-BF23-F80554C7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E9A26-F4D6-4F5E-B202-159E38E8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FB56B-7D99-41C0-8098-B30F0E26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1E333-7497-48B5-A851-0B4A1390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4435C-6C50-4E7F-B894-5557C278C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A6913-681E-413C-8F4E-257D1F9DB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E6541-0178-49D8-B69D-DFA9DA2A862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ED2A-6BA8-4D7D-BBD9-75C0AF48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127C0-7D44-459C-BC6E-46C11C196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1C167E-31B2-414B-BE47-07BAE3D10382}"/>
              </a:ext>
            </a:extLst>
          </p:cNvPr>
          <p:cNvSpPr txBox="1"/>
          <p:nvPr/>
        </p:nvSpPr>
        <p:spPr>
          <a:xfrm>
            <a:off x="3414431" y="811161"/>
            <a:ext cx="53631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3810 Review Session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Spring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5EA403-7D6B-4A77-984C-016565CDF3C4}"/>
              </a:ext>
            </a:extLst>
          </p:cNvPr>
          <p:cNvSpPr txBox="1"/>
          <p:nvPr/>
        </p:nvSpPr>
        <p:spPr>
          <a:xfrm>
            <a:off x="1269129" y="2807354"/>
            <a:ext cx="10078400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Hit Record!</a:t>
            </a:r>
          </a:p>
          <a:p>
            <a:r>
              <a:rPr lang="en-US" sz="2400" dirty="0"/>
              <a:t>Reminders: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Practice exam, annotated slides, class notes, homework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D3B45"/>
                </a:solidFill>
                <a:effectLst/>
                <a:latin typeface="Lato Extended"/>
              </a:rPr>
              <a:t>Thursday April 28, 8-10am.  Room assignments: Last names A-O in</a:t>
            </a:r>
          </a:p>
          <a:p>
            <a:r>
              <a:rPr lang="en-US" sz="2400" dirty="0">
                <a:solidFill>
                  <a:srgbClr val="2D3B45"/>
                </a:solidFill>
                <a:latin typeface="Lato Extended"/>
              </a:rPr>
              <a:t>   </a:t>
            </a:r>
            <a:r>
              <a:rPr lang="en-US" sz="2400" b="0" i="0" dirty="0">
                <a:solidFill>
                  <a:srgbClr val="2D3B45"/>
                </a:solidFill>
                <a:effectLst/>
                <a:latin typeface="Lato Extended"/>
              </a:rPr>
              <a:t> WEB L104.  Last names P-S in WEB 1250.  Last names T-Z in WEB L110.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80-20 post-pre midterm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Office hours: today until 1pm and tomorrow 9-12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No laptops/textbooks.  6 sheets + green sheet.  Calculators 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SoC code of conduct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756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0B963A-3039-4CB4-B6CC-1767A8AA8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65" y="280660"/>
            <a:ext cx="11660669" cy="35907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8DB260-105F-4D34-AB66-7ADDB3B75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395" y="2746041"/>
            <a:ext cx="9290682" cy="369163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0D66D76-7074-4B9D-8483-2CF3031D2106}"/>
                  </a:ext>
                </a:extLst>
              </p14:cNvPr>
              <p14:cNvContentPartPr/>
              <p14:nvPr/>
            </p14:nvContentPartPr>
            <p14:xfrm>
              <a:off x="2957760" y="3755160"/>
              <a:ext cx="7731720" cy="2264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0D66D76-7074-4B9D-8483-2CF3031D21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48400" y="3745800"/>
                <a:ext cx="7750440" cy="228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714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10289708" y="6148893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Security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EE4B6D-9F35-4F0B-902D-FC201DE9C6EE}"/>
              </a:ext>
            </a:extLst>
          </p:cNvPr>
          <p:cNvSpPr txBox="1"/>
          <p:nvPr/>
        </p:nvSpPr>
        <p:spPr>
          <a:xfrm>
            <a:off x="98599" y="109537"/>
            <a:ext cx="8033353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How does Meltdown work?</a:t>
            </a:r>
          </a:p>
          <a:p>
            <a:r>
              <a:rPr lang="en-US" sz="2400" dirty="0"/>
              <a:t>How does </a:t>
            </a:r>
            <a:r>
              <a:rPr lang="en-US" sz="2400" dirty="0" err="1"/>
              <a:t>Spectre</a:t>
            </a:r>
            <a:r>
              <a:rPr lang="en-US" sz="2400" dirty="0"/>
              <a:t> work?</a:t>
            </a:r>
          </a:p>
          <a:p>
            <a:r>
              <a:rPr lang="en-US" sz="2400" dirty="0"/>
              <a:t>How can you force a footprint?  (the relevant code sequence)</a:t>
            </a:r>
          </a:p>
          <a:p>
            <a:r>
              <a:rPr lang="en-US" sz="2400" dirty="0"/>
              <a:t>How can you examine footprints?  (exploiting the side channel)</a:t>
            </a:r>
          </a:p>
          <a:p>
            <a:r>
              <a:rPr lang="en-US" sz="2400" dirty="0"/>
              <a:t>How can you defend against these attacks?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92908A-3C21-4333-84B7-A8C6D4F621A0}"/>
                  </a:ext>
                </a:extLst>
              </p14:cNvPr>
              <p14:cNvContentPartPr/>
              <p14:nvPr/>
            </p14:nvContentPartPr>
            <p14:xfrm>
              <a:off x="345240" y="937800"/>
              <a:ext cx="10331280" cy="443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92908A-3C21-4333-84B7-A8C6D4F621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880" y="928440"/>
                <a:ext cx="10350000" cy="444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769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153852" y="6170324"/>
            <a:ext cx="2823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Virtual Memory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F8BB8-38B7-4377-8483-A53ECB97D4CB}"/>
              </a:ext>
            </a:extLst>
          </p:cNvPr>
          <p:cNvSpPr txBox="1"/>
          <p:nvPr/>
        </p:nvSpPr>
        <p:spPr>
          <a:xfrm>
            <a:off x="98599" y="109537"/>
            <a:ext cx="6309997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What does the programmer/compiler deal with?</a:t>
            </a:r>
          </a:p>
          <a:p>
            <a:r>
              <a:rPr lang="en-US" sz="2400" dirty="0"/>
              <a:t>What does the OS deal with?</a:t>
            </a:r>
          </a:p>
          <a:p>
            <a:r>
              <a:rPr lang="en-US" sz="2400" dirty="0"/>
              <a:t>How is translation done efficiently?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8AFC22-3735-4003-BB54-2B296A5B15BB}"/>
                  </a:ext>
                </a:extLst>
              </p14:cNvPr>
              <p14:cNvContentPartPr/>
              <p14:nvPr/>
            </p14:nvContentPartPr>
            <p14:xfrm>
              <a:off x="1517040" y="614160"/>
              <a:ext cx="7613640" cy="508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8AFC22-3735-4003-BB54-2B296A5B15B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7680" y="604800"/>
                <a:ext cx="7632360" cy="510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007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6872691" y="6082526"/>
            <a:ext cx="5175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Synchronization, Consistency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89C95-C600-4B4E-92E0-4E530B82C894}"/>
              </a:ext>
            </a:extLst>
          </p:cNvPr>
          <p:cNvSpPr txBox="1"/>
          <p:nvPr/>
        </p:nvSpPr>
        <p:spPr>
          <a:xfrm>
            <a:off x="98599" y="109537"/>
            <a:ext cx="11793421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Why do </a:t>
            </a:r>
            <a:r>
              <a:rPr lang="en-US" sz="2400" dirty="0" err="1"/>
              <a:t>multiprocs</a:t>
            </a:r>
            <a:r>
              <a:rPr lang="en-US" sz="2400" dirty="0"/>
              <a:t> need to deal with prog. models, coherence, synchronization, consistency?</a:t>
            </a:r>
          </a:p>
          <a:p>
            <a:r>
              <a:rPr lang="en-US" sz="2400" dirty="0"/>
              <a:t>What are race conditions?</a:t>
            </a:r>
          </a:p>
          <a:p>
            <a:r>
              <a:rPr lang="en-US" sz="2400" dirty="0"/>
              <a:t>What is an example synchronization primitive and how is it implemented?</a:t>
            </a:r>
          </a:p>
          <a:p>
            <a:r>
              <a:rPr lang="en-US" sz="2400" dirty="0"/>
              <a:t>What consistency model is assumed by a programmer?</a:t>
            </a:r>
          </a:p>
          <a:p>
            <a:r>
              <a:rPr lang="en-US" sz="2400" dirty="0"/>
              <a:t>Why is it slow?</a:t>
            </a:r>
          </a:p>
          <a:p>
            <a:r>
              <a:rPr lang="en-US" sz="2400" dirty="0"/>
              <a:t>How do I make life easier for the programmer and provide high performance?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DF65D7D-DC52-404D-AB78-5C95BC2E244E}"/>
                  </a:ext>
                </a:extLst>
              </p14:cNvPr>
              <p14:cNvContentPartPr/>
              <p14:nvPr/>
            </p14:nvContentPartPr>
            <p14:xfrm>
              <a:off x="899640" y="868320"/>
              <a:ext cx="9768600" cy="396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DF65D7D-DC52-404D-AB78-5C95BC2E24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0280" y="858960"/>
                <a:ext cx="9787320" cy="398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003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431536" y="6045655"/>
            <a:ext cx="2125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GPUs, Disks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849A9-4E8F-43AE-BBA1-02F8F2077367}"/>
              </a:ext>
            </a:extLst>
          </p:cNvPr>
          <p:cNvSpPr txBox="1"/>
          <p:nvPr/>
        </p:nvSpPr>
        <p:spPr>
          <a:xfrm>
            <a:off x="98599" y="109537"/>
            <a:ext cx="792415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What are the central philosophies in a GPU?</a:t>
            </a:r>
          </a:p>
          <a:p>
            <a:r>
              <a:rPr lang="en-US" sz="2400" dirty="0"/>
              <a:t>In what ways does the GPU design differ from a CPU?</a:t>
            </a:r>
          </a:p>
          <a:p>
            <a:r>
              <a:rPr lang="en-US" sz="2400" dirty="0"/>
              <a:t>What are the different ways that disks provide high reliability?</a:t>
            </a:r>
          </a:p>
          <a:p>
            <a:r>
              <a:rPr lang="en-US" sz="2400" dirty="0"/>
              <a:t>Can you explain how parity is used to recover lost data?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DDA52F-5075-47CA-9DCC-E52307816D16}"/>
                  </a:ext>
                </a:extLst>
              </p14:cNvPr>
              <p14:cNvContentPartPr/>
              <p14:nvPr/>
            </p14:nvContentPartPr>
            <p14:xfrm>
              <a:off x="1069920" y="366480"/>
              <a:ext cx="9654480" cy="468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DDA52F-5075-47CA-9DCC-E52307816D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0560" y="357120"/>
                <a:ext cx="9673200" cy="470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089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28B982-A02B-4BE1-B6C0-A5F5EFE59726}"/>
              </a:ext>
            </a:extLst>
          </p:cNvPr>
          <p:cNvSpPr txBox="1"/>
          <p:nvPr/>
        </p:nvSpPr>
        <p:spPr>
          <a:xfrm>
            <a:off x="600075" y="402431"/>
            <a:ext cx="30811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Unpipelined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466FB-73EC-4AAA-9B29-E41861B9A5C4}"/>
              </a:ext>
            </a:extLst>
          </p:cNvPr>
          <p:cNvSpPr txBox="1"/>
          <p:nvPr/>
        </p:nvSpPr>
        <p:spPr>
          <a:xfrm>
            <a:off x="8131969" y="402431"/>
            <a:ext cx="2637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E0B71-F52B-4B05-901C-2B8476375176}"/>
              </a:ext>
            </a:extLst>
          </p:cNvPr>
          <p:cNvSpPr txBox="1"/>
          <p:nvPr/>
        </p:nvSpPr>
        <p:spPr>
          <a:xfrm>
            <a:off x="328613" y="3429000"/>
            <a:ext cx="28311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Circuit Assumptions</a:t>
            </a:r>
          </a:p>
          <a:p>
            <a:r>
              <a:rPr lang="en-US" sz="2400" dirty="0"/>
              <a:t>Length of full circuit:</a:t>
            </a:r>
          </a:p>
          <a:p>
            <a:r>
              <a:rPr lang="en-US" sz="2400" dirty="0"/>
              <a:t>Length of each stage:</a:t>
            </a:r>
          </a:p>
          <a:p>
            <a:r>
              <a:rPr lang="en-US" sz="2400" dirty="0"/>
              <a:t>No hazards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BC580-2F8B-4B7D-8997-8932A1E28E31}"/>
              </a:ext>
            </a:extLst>
          </p:cNvPr>
          <p:cNvSpPr txBox="1"/>
          <p:nvPr/>
        </p:nvSpPr>
        <p:spPr>
          <a:xfrm>
            <a:off x="8289458" y="6163181"/>
            <a:ext cx="3756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Pipeline Performance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87A1A4D-21C8-4D49-9088-2A750244B34B}"/>
                  </a:ext>
                </a:extLst>
              </p14:cNvPr>
              <p14:cNvContentPartPr/>
              <p14:nvPr/>
            </p14:nvContentPartPr>
            <p14:xfrm>
              <a:off x="398880" y="215280"/>
              <a:ext cx="10643760" cy="4902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87A1A4D-21C8-4D49-9088-2A750244B3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520" y="205920"/>
                <a:ext cx="10662480" cy="492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200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FF921A5-9E24-4E21-BF8A-E702E1C056A0}"/>
              </a:ext>
            </a:extLst>
          </p:cNvPr>
          <p:cNvSpPr txBox="1"/>
          <p:nvPr/>
        </p:nvSpPr>
        <p:spPr>
          <a:xfrm>
            <a:off x="0" y="6273225"/>
            <a:ext cx="2373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Data Hazards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83D5BD-893B-4ADB-BDFB-D84669BCA67A}"/>
              </a:ext>
            </a:extLst>
          </p:cNvPr>
          <p:cNvCxnSpPr/>
          <p:nvPr/>
        </p:nvCxnSpPr>
        <p:spPr>
          <a:xfrm>
            <a:off x="6257925" y="350044"/>
            <a:ext cx="71438" cy="611981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AF95BDD-DB1B-480D-AD62-AF1500C19D0C}"/>
              </a:ext>
            </a:extLst>
          </p:cNvPr>
          <p:cNvSpPr txBox="1"/>
          <p:nvPr/>
        </p:nvSpPr>
        <p:spPr>
          <a:xfrm>
            <a:off x="98599" y="109537"/>
            <a:ext cx="532132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No Bypassing</a:t>
            </a:r>
          </a:p>
          <a:p>
            <a:endParaRPr lang="en-US" sz="2400" dirty="0"/>
          </a:p>
          <a:p>
            <a:r>
              <a:rPr lang="en-US" sz="2400" dirty="0"/>
              <a:t>Point of production: always RW middle</a:t>
            </a:r>
          </a:p>
          <a:p>
            <a:r>
              <a:rPr lang="en-US" sz="2400" dirty="0"/>
              <a:t>Point of consumption: always D/R middle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20FD7D-9682-4B4A-9C60-058E947F9403}"/>
              </a:ext>
            </a:extLst>
          </p:cNvPr>
          <p:cNvSpPr txBox="1"/>
          <p:nvPr/>
        </p:nvSpPr>
        <p:spPr>
          <a:xfrm>
            <a:off x="6483940" y="51284"/>
            <a:ext cx="4614405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Bypassing</a:t>
            </a:r>
          </a:p>
          <a:p>
            <a:endParaRPr lang="en-US" sz="800" dirty="0"/>
          </a:p>
          <a:p>
            <a:r>
              <a:rPr lang="en-US" sz="2400" dirty="0"/>
              <a:t>Point of production: </a:t>
            </a:r>
          </a:p>
          <a:p>
            <a:r>
              <a:rPr lang="en-US" sz="2400" dirty="0"/>
              <a:t>     add, sub, etc.: end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lw</a:t>
            </a:r>
            <a:r>
              <a:rPr lang="en-US" sz="2400" dirty="0"/>
              <a:t>: end of DM</a:t>
            </a:r>
          </a:p>
          <a:p>
            <a:endParaRPr lang="en-US" sz="800" dirty="0"/>
          </a:p>
          <a:p>
            <a:r>
              <a:rPr lang="en-US" sz="2400" dirty="0"/>
              <a:t>Point of consumption:</a:t>
            </a:r>
          </a:p>
          <a:p>
            <a:r>
              <a:rPr lang="en-US" sz="2400" dirty="0"/>
              <a:t>     add, sub, </a:t>
            </a:r>
            <a:r>
              <a:rPr lang="en-US" sz="2400" dirty="0" err="1"/>
              <a:t>lw</a:t>
            </a:r>
            <a:r>
              <a:rPr lang="en-US" sz="2400" dirty="0"/>
              <a:t>: start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sw</a:t>
            </a:r>
            <a:r>
              <a:rPr lang="en-US" sz="2400" dirty="0"/>
              <a:t>  $1, 8($2): start of ALU for $2,</a:t>
            </a:r>
          </a:p>
          <a:p>
            <a:r>
              <a:rPr lang="en-US" sz="2400" dirty="0"/>
              <a:t>                              start of DM for $1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FC05B4-8AE9-4276-9B82-2E02F2D3845F}"/>
              </a:ext>
            </a:extLst>
          </p:cNvPr>
          <p:cNvSpPr txBox="1"/>
          <p:nvPr/>
        </p:nvSpPr>
        <p:spPr>
          <a:xfrm>
            <a:off x="98599" y="1868485"/>
            <a:ext cx="5866221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</a:t>
            </a:r>
            <a:r>
              <a:rPr lang="en-US" sz="2400" dirty="0" err="1"/>
              <a:t>DR</a:t>
            </a:r>
            <a:r>
              <a:rPr lang="en-US" sz="2400" dirty="0"/>
              <a:t>     </a:t>
            </a:r>
            <a:r>
              <a:rPr lang="en-US" sz="2400" dirty="0" err="1"/>
              <a:t>DR</a:t>
            </a:r>
            <a:r>
              <a:rPr lang="en-US" sz="2400" dirty="0"/>
              <a:t>    AL  DM  RW</a:t>
            </a:r>
          </a:p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8F4C3B-EEF2-41B9-8104-84D7AE7AD23F}"/>
              </a:ext>
            </a:extLst>
          </p:cNvPr>
          <p:cNvSpPr txBox="1"/>
          <p:nvPr/>
        </p:nvSpPr>
        <p:spPr>
          <a:xfrm>
            <a:off x="6571457" y="3604676"/>
            <a:ext cx="480984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 AL     DM  RW</a:t>
            </a:r>
          </a:p>
          <a:p>
            <a:r>
              <a:rPr lang="en-US" sz="2400" dirty="0"/>
              <a:t>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CB55C0-EBD3-4F3F-8D98-1C1D979A3640}"/>
                  </a:ext>
                </a:extLst>
              </p14:cNvPr>
              <p14:cNvContentPartPr/>
              <p14:nvPr/>
            </p14:nvContentPartPr>
            <p14:xfrm>
              <a:off x="625680" y="1295280"/>
              <a:ext cx="10199520" cy="469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CB55C0-EBD3-4F3F-8D98-1C1D979A36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6320" y="1285920"/>
                <a:ext cx="10218240" cy="470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028095C-B41A-40EE-AED6-EED12408ADC4}"/>
                  </a:ext>
                </a:extLst>
              </p14:cNvPr>
              <p14:cNvContentPartPr/>
              <p14:nvPr/>
            </p14:nvContentPartPr>
            <p14:xfrm>
              <a:off x="248400" y="3938400"/>
              <a:ext cx="6058440" cy="2308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028095C-B41A-40EE-AED6-EED12408ADC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9040" y="3929040"/>
                <a:ext cx="6077160" cy="232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207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24AFEA-20D0-4736-A131-B51A697C839D}"/>
              </a:ext>
            </a:extLst>
          </p:cNvPr>
          <p:cNvSpPr txBox="1"/>
          <p:nvPr/>
        </p:nvSpPr>
        <p:spPr>
          <a:xfrm>
            <a:off x="9189570" y="6198900"/>
            <a:ext cx="283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Control Hazards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89F42-3EEF-4899-A80E-6B567E027B11}"/>
              </a:ext>
            </a:extLst>
          </p:cNvPr>
          <p:cNvSpPr txBox="1"/>
          <p:nvPr/>
        </p:nvSpPr>
        <p:spPr>
          <a:xfrm>
            <a:off x="98599" y="109537"/>
            <a:ext cx="531786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 instructions</a:t>
            </a:r>
          </a:p>
          <a:p>
            <a:r>
              <a:rPr lang="en-US" sz="2400" dirty="0"/>
              <a:t>20 branches</a:t>
            </a:r>
          </a:p>
          <a:p>
            <a:r>
              <a:rPr lang="en-US" sz="2400" dirty="0"/>
              <a:t>14 Not-Taken, 6 Taken</a:t>
            </a:r>
          </a:p>
          <a:p>
            <a:r>
              <a:rPr lang="en-US" sz="2400" dirty="0"/>
              <a:t>Branch resolved in 6</a:t>
            </a:r>
            <a:r>
              <a:rPr lang="en-US" sz="2400" baseline="30000" dirty="0"/>
              <a:t>th</a:t>
            </a:r>
            <a:r>
              <a:rPr lang="en-US" sz="2400" dirty="0"/>
              <a:t> cycle (penalty of 5)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11801-878C-40B8-B20D-60CB23BA4362}"/>
              </a:ext>
            </a:extLst>
          </p:cNvPr>
          <p:cNvSpPr txBox="1"/>
          <p:nvPr/>
        </p:nvSpPr>
        <p:spPr>
          <a:xfrm>
            <a:off x="98599" y="2747963"/>
            <a:ext cx="357283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1: Panic and wait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FC160-6279-4DD9-9662-7F43E08AF1F2}"/>
              </a:ext>
            </a:extLst>
          </p:cNvPr>
          <p:cNvSpPr txBox="1"/>
          <p:nvPr/>
        </p:nvSpPr>
        <p:spPr>
          <a:xfrm>
            <a:off x="98599" y="4657726"/>
            <a:ext cx="374044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2: Fetch-next-</a:t>
            </a:r>
            <a:r>
              <a:rPr lang="en-US" sz="2400" dirty="0" err="1">
                <a:solidFill>
                  <a:srgbClr val="C00000"/>
                </a:solidFill>
              </a:rPr>
              <a:t>instr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43060A-DEC4-4D76-92D4-AFA3B66B9FDF}"/>
              </a:ext>
            </a:extLst>
          </p:cNvPr>
          <p:cNvSpPr txBox="1"/>
          <p:nvPr/>
        </p:nvSpPr>
        <p:spPr>
          <a:xfrm>
            <a:off x="5616732" y="119062"/>
            <a:ext cx="4820615" cy="267765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3: Branch Delay Slot</a:t>
            </a:r>
          </a:p>
          <a:p>
            <a:r>
              <a:rPr lang="en-US" sz="2400" dirty="0"/>
              <a:t>Option A: always useful</a:t>
            </a:r>
          </a:p>
          <a:p>
            <a:r>
              <a:rPr lang="en-US" sz="2400" dirty="0"/>
              <a:t>Option B: useful when the branch </a:t>
            </a:r>
          </a:p>
          <a:p>
            <a:r>
              <a:rPr lang="en-US" sz="2400" dirty="0"/>
              <a:t>                  goes along common fork</a:t>
            </a:r>
          </a:p>
          <a:p>
            <a:r>
              <a:rPr lang="en-US" sz="2400" dirty="0"/>
              <a:t>Option C: useful when the branch</a:t>
            </a:r>
          </a:p>
          <a:p>
            <a:r>
              <a:rPr lang="en-US" sz="2400" dirty="0"/>
              <a:t>                  goes along uncommon fork</a:t>
            </a:r>
          </a:p>
          <a:p>
            <a:r>
              <a:rPr lang="en-US" sz="2400" dirty="0"/>
              <a:t>Option D: no-op, always non-useful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EAB980-33A1-4893-AEED-565148096356}"/>
              </a:ext>
            </a:extLst>
          </p:cNvPr>
          <p:cNvSpPr txBox="1"/>
          <p:nvPr/>
        </p:nvSpPr>
        <p:spPr>
          <a:xfrm>
            <a:off x="5780262" y="4657726"/>
            <a:ext cx="385329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4: Branch predictor</a:t>
            </a:r>
          </a:p>
          <a:p>
            <a:r>
              <a:rPr lang="en-US" sz="2400" dirty="0"/>
              <a:t>Accuracy of 90%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B04570-1691-4C41-97EC-C96FB97D8699}"/>
              </a:ext>
            </a:extLst>
          </p:cNvPr>
          <p:cNvSpPr txBox="1"/>
          <p:nvPr/>
        </p:nvSpPr>
        <p:spPr>
          <a:xfrm>
            <a:off x="9029229" y="2711829"/>
            <a:ext cx="3064172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Option A</a:t>
            </a:r>
          </a:p>
          <a:p>
            <a:pPr algn="ctr"/>
            <a:r>
              <a:rPr lang="en-US" sz="2400" dirty="0"/>
              <a:t>Branch</a:t>
            </a:r>
          </a:p>
          <a:p>
            <a:pPr algn="ctr"/>
            <a:r>
              <a:rPr lang="en-US" sz="2400" dirty="0"/>
              <a:t>Slot</a:t>
            </a:r>
          </a:p>
          <a:p>
            <a:pPr algn="ctr"/>
            <a:r>
              <a:rPr lang="en-US" sz="2400" dirty="0" err="1"/>
              <a:t>NTaken</a:t>
            </a:r>
            <a:r>
              <a:rPr lang="en-US" sz="2400" dirty="0"/>
              <a:t>            Taken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Option B          Option 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DAD7D0-BAF4-44E2-94FE-35C076100515}"/>
                  </a:ext>
                </a:extLst>
              </p14:cNvPr>
              <p14:cNvContentPartPr/>
              <p14:nvPr/>
            </p14:nvContentPartPr>
            <p14:xfrm>
              <a:off x="168840" y="598320"/>
              <a:ext cx="11702520" cy="558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DAD7D0-BAF4-44E2-94FE-35C0761005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480" y="588960"/>
                <a:ext cx="11721240" cy="560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191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089433" y="6148893"/>
            <a:ext cx="4024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Out of Order Processor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3D566-C3CA-4478-B0A3-39BCDBBF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4" y="657225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and instr fetch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0ABE5D2-866E-45F7-9010-EF33B739B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94" y="2105025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R1  R3+R2</a:t>
            </a:r>
            <a:endParaRPr lang="en-US" altLang="en-US" sz="2000">
              <a:latin typeface="+mn-lt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EF311C7-0691-4DCF-9DCE-528932A63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4" y="3933825"/>
            <a:ext cx="204100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Fetch Queue</a:t>
            </a:r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4CB1501A-639B-4957-9EEA-73EE2A43E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7294" y="149542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93A73BD-A597-486F-8FE9-48C983130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4" y="2638425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Rename</a:t>
            </a:r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DF8341B7-6FBC-49F2-B1FE-7A9196B68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5494" y="30956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EB1E40C9-EA1F-4063-836E-A2F25055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6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FD5B714-7164-4816-B136-B12624F9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T6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3B978604-CA14-4C9E-9885-7DEE46380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9094" y="276225"/>
            <a:ext cx="238058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Reorder Buffer (ROB)</a:t>
            </a: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D0DBA4ED-3B84-4B4D-9860-FA0DFB10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3095625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+mn-lt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8626337F-D3BE-4C44-BFB7-6BEDDDF47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894" y="4924425"/>
            <a:ext cx="1926105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Issue Queue (IQ)</a:t>
            </a:r>
          </a:p>
        </p:txBody>
      </p:sp>
      <p:sp>
        <p:nvSpPr>
          <p:cNvPr id="27" name="Line 15">
            <a:extLst>
              <a:ext uri="{FF2B5EF4-FFF2-40B4-BE49-F238E27FC236}">
                <a16:creationId xmlns:a16="http://schemas.microsoft.com/office/drawing/2014/main" id="{AD4534B8-86AB-43D5-89AB-BF9B9486A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1894" y="1876425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" name="Line 16">
            <a:extLst>
              <a:ext uri="{FF2B5EF4-FFF2-40B4-BE49-F238E27FC236}">
                <a16:creationId xmlns:a16="http://schemas.microsoft.com/office/drawing/2014/main" id="{79A59AD3-2E6E-451D-8D99-16E069B59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894" y="3400425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812D6C01-54C3-4D33-9101-67338537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0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9C092AE9-D8B5-4911-8B5E-062645A6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8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4B53B344-A251-43ED-A8B1-3B9F4D1DE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6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C329FF7A-6826-4BEB-B950-4F54B5AD4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894" y="962025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R1-R32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05E00E23-769B-4ADB-AA63-C99E810F5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2694" y="33242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1" name="Line 22">
            <a:extLst>
              <a:ext uri="{FF2B5EF4-FFF2-40B4-BE49-F238E27FC236}">
                <a16:creationId xmlns:a16="http://schemas.microsoft.com/office/drawing/2014/main" id="{9BEC7B4E-028F-443C-B13F-9FA710A84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20288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3" name="Line 23">
            <a:extLst>
              <a:ext uri="{FF2B5EF4-FFF2-40B4-BE49-F238E27FC236}">
                <a16:creationId xmlns:a16="http://schemas.microsoft.com/office/drawing/2014/main" id="{42737A49-7B3E-4093-AAC7-CF016B569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2257425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" name="Line 24">
            <a:extLst>
              <a:ext uri="{FF2B5EF4-FFF2-40B4-BE49-F238E27FC236}">
                <a16:creationId xmlns:a16="http://schemas.microsoft.com/office/drawing/2014/main" id="{8F4E1570-5096-4B99-BD0A-E5B947E4D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36290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340D336A-2400-44BE-8BF7-C0DF511C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299" y="3933825"/>
            <a:ext cx="202594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broadcast to IQ</a:t>
            </a:r>
          </a:p>
        </p:txBody>
      </p:sp>
      <p:sp>
        <p:nvSpPr>
          <p:cNvPr id="49" name="Line 26">
            <a:extLst>
              <a:ext uri="{FF2B5EF4-FFF2-40B4-BE49-F238E27FC236}">
                <a16:creationId xmlns:a16="http://schemas.microsoft.com/office/drawing/2014/main" id="{7EB32BF8-1035-4DD4-8053-E39466346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885825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429890-BAB4-43F8-B1E1-E24C35C37A2B}"/>
                  </a:ext>
                </a:extLst>
              </p14:cNvPr>
              <p14:cNvContentPartPr/>
              <p14:nvPr/>
            </p14:nvContentPartPr>
            <p14:xfrm>
              <a:off x="464760" y="93960"/>
              <a:ext cx="10262880" cy="427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429890-BAB4-43F8-B1E1-E24C35C37A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5400" y="84600"/>
                <a:ext cx="10281600" cy="429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579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2566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Latency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6751656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1000 instructions, 1000 cycles, no stalls with L1 hits</a:t>
            </a:r>
          </a:p>
          <a:p>
            <a:r>
              <a:rPr lang="en-US" sz="2400" dirty="0"/>
              <a:t># loads/stores:</a:t>
            </a:r>
          </a:p>
          <a:p>
            <a:r>
              <a:rPr lang="en-US" sz="2400" dirty="0"/>
              <a:t>% of loads/stores that show up at L2:</a:t>
            </a:r>
          </a:p>
          <a:p>
            <a:r>
              <a:rPr lang="en-US" sz="2400" dirty="0"/>
              <a:t>% of loads/stores that show up at L3:</a:t>
            </a:r>
          </a:p>
          <a:p>
            <a:r>
              <a:rPr lang="en-US" sz="2400" dirty="0"/>
              <a:t>% of loads/stores that show up at mem:</a:t>
            </a:r>
          </a:p>
          <a:p>
            <a:r>
              <a:rPr lang="en-US" sz="2400" dirty="0"/>
              <a:t>L2 acc = 10 </a:t>
            </a:r>
            <a:r>
              <a:rPr lang="en-US" sz="2400" dirty="0" err="1"/>
              <a:t>cyc</a:t>
            </a:r>
            <a:r>
              <a:rPr lang="en-US" sz="2400" dirty="0"/>
              <a:t>,   L3 acc = 25 </a:t>
            </a:r>
            <a:r>
              <a:rPr lang="en-US" sz="2400" dirty="0" err="1"/>
              <a:t>cyc</a:t>
            </a:r>
            <a:r>
              <a:rPr lang="en-US" sz="2400" dirty="0"/>
              <a:t>,   mem acc = 200 </a:t>
            </a:r>
            <a:r>
              <a:rPr lang="en-US" sz="2400" dirty="0" err="1"/>
              <a:t>cyc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22401C-7D4D-48CD-9A22-AF73401AB5EF}"/>
                  </a:ext>
                </a:extLst>
              </p14:cNvPr>
              <p14:cNvContentPartPr/>
              <p14:nvPr/>
            </p14:nvContentPartPr>
            <p14:xfrm>
              <a:off x="228600" y="659520"/>
              <a:ext cx="10443960" cy="3809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22401C-7D4D-48CD-9A22-AF73401AB5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240" y="650160"/>
                <a:ext cx="10462680" cy="382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995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1927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8711937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512KB cache, 8-way set-associative, 64-byte blocks, 32-bit addresses</a:t>
            </a:r>
          </a:p>
          <a:p>
            <a:endParaRPr lang="en-US" sz="2400" dirty="0"/>
          </a:p>
          <a:p>
            <a:r>
              <a:rPr lang="en-US" sz="2400" dirty="0"/>
              <a:t>Data array size = #sets x #ways x </a:t>
            </a:r>
            <a:r>
              <a:rPr lang="en-US" sz="2400" dirty="0" err="1"/>
              <a:t>blocksize</a:t>
            </a:r>
            <a:endParaRPr lang="en-US" sz="2400" dirty="0"/>
          </a:p>
          <a:p>
            <a:r>
              <a:rPr lang="en-US" sz="2400" dirty="0"/>
              <a:t>Tag array size = #sets x #ways x </a:t>
            </a:r>
            <a:r>
              <a:rPr lang="en-US" sz="2400" dirty="0" err="1"/>
              <a:t>tagsize</a:t>
            </a:r>
            <a:endParaRPr lang="en-US" sz="2400" dirty="0"/>
          </a:p>
          <a:p>
            <a:r>
              <a:rPr lang="en-US" sz="2400" dirty="0"/>
              <a:t>Offset bits = log(</a:t>
            </a:r>
            <a:r>
              <a:rPr lang="en-US" sz="2400" dirty="0" err="1"/>
              <a:t>blocksize</a:t>
            </a:r>
            <a:r>
              <a:rPr lang="en-US" sz="2400" dirty="0"/>
              <a:t>)</a:t>
            </a:r>
          </a:p>
          <a:p>
            <a:r>
              <a:rPr lang="en-US" sz="2400" dirty="0"/>
              <a:t>Index bits = log(#sets)</a:t>
            </a:r>
          </a:p>
          <a:p>
            <a:r>
              <a:rPr lang="en-US" sz="2400" dirty="0"/>
              <a:t>Tag bits + index bits + offset bits = </a:t>
            </a:r>
            <a:r>
              <a:rPr lang="en-US" sz="2400" dirty="0" err="1"/>
              <a:t>addresswidth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E1D0155-6599-46E5-889D-529375936EA6}"/>
                  </a:ext>
                </a:extLst>
              </p14:cNvPr>
              <p14:cNvContentPartPr/>
              <p14:nvPr/>
            </p14:nvContentPartPr>
            <p14:xfrm>
              <a:off x="383760" y="2670840"/>
              <a:ext cx="2724480" cy="494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E1D0155-6599-46E5-889D-529375936E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4400" y="2661480"/>
                <a:ext cx="2743200" cy="51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188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775233" y="6148893"/>
            <a:ext cx="3225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Hits/Misses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9530814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16 sets, 1 way, 32-byte blocks</a:t>
            </a:r>
          </a:p>
          <a:p>
            <a:endParaRPr lang="en-US" sz="2400" dirty="0"/>
          </a:p>
          <a:p>
            <a:r>
              <a:rPr lang="en-US" sz="2400" dirty="0"/>
              <a:t>Access pattern:      4       40     400      480      512       520       1032       1540    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5A8835-0609-4F34-B5F4-4478F18FD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11" y="3317966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E004B326-073B-436C-BE0C-2B75E8F7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561" y="2253501"/>
            <a:ext cx="706994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32  (address modulo 32, extract last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address/32 % 16     (shift right by 5,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address/512          (shift address right by 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23 bits tag           4 bits index     5 bits offset    H/M   Evicted address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4:             0                             0                        4 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40:           0                             1                        8 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400:         0                            12                      16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15                       0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512:         1                             0                        0                M        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520:         1                             0                        8                 H            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1032:       2                             0                        8                M           512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1540:       3                             0                        4                M           1024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5730343-8F86-4589-A923-D7F8906DC819}"/>
                  </a:ext>
                </a:extLst>
              </p14:cNvPr>
              <p14:cNvContentPartPr/>
              <p14:nvPr/>
            </p14:nvContentPartPr>
            <p14:xfrm>
              <a:off x="105840" y="151560"/>
              <a:ext cx="10606680" cy="5731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5730343-8F86-4589-A923-D7F8906DC8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480" y="142200"/>
                <a:ext cx="10625400" cy="575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09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792" y="3556883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41012"/>
            <a:ext cx="2113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0b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996399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2492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2873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3254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3635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342" y="2492418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4785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166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547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928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1308898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55" y="3923135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D9846C-7799-44F0-B248-9307FDC7FCB6}"/>
                  </a:ext>
                </a:extLst>
              </p14:cNvPr>
              <p14:cNvContentPartPr/>
              <p14:nvPr/>
            </p14:nvContentPartPr>
            <p14:xfrm>
              <a:off x="5276880" y="2286000"/>
              <a:ext cx="159120" cy="215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D9846C-7799-44F0-B248-9307FDC7FC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7520" y="2276640"/>
                <a:ext cx="177840" cy="23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1056</Words>
  <Application>Microsoft Office PowerPoint</Application>
  <PresentationFormat>Widescreen</PresentationFormat>
  <Paragraphs>195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Lato Extended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</cp:revision>
  <dcterms:created xsi:type="dcterms:W3CDTF">2018-04-26T14:54:29Z</dcterms:created>
  <dcterms:modified xsi:type="dcterms:W3CDTF">2022-04-26T17:17:43Z</dcterms:modified>
</cp:coreProperties>
</file>