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ink/ink5.xml" ContentType="application/inkml+xml"/>
  <Override PartName="/ppt/notesSlides/notesSlide7.xml" ContentType="application/vnd.openxmlformats-officedocument.presentationml.notesSlide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9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0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1.xml" ContentType="application/inkml+xml"/>
  <Override PartName="/ppt/notesSlides/notesSlide18.xml" ContentType="application/vnd.openxmlformats-officedocument.presentationml.notesSlide+xml"/>
  <Override PartName="/ppt/ink/ink12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626" r:id="rId2"/>
    <p:sldId id="688" r:id="rId3"/>
    <p:sldId id="670" r:id="rId4"/>
    <p:sldId id="671" r:id="rId5"/>
    <p:sldId id="672" r:id="rId6"/>
    <p:sldId id="673" r:id="rId7"/>
    <p:sldId id="674" r:id="rId8"/>
    <p:sldId id="675" r:id="rId9"/>
    <p:sldId id="676" r:id="rId10"/>
    <p:sldId id="677" r:id="rId11"/>
    <p:sldId id="678" r:id="rId12"/>
    <p:sldId id="689" r:id="rId13"/>
    <p:sldId id="679" r:id="rId14"/>
    <p:sldId id="680" r:id="rId15"/>
    <p:sldId id="681" r:id="rId16"/>
    <p:sldId id="682" r:id="rId17"/>
    <p:sldId id="687" r:id="rId18"/>
    <p:sldId id="600" r:id="rId19"/>
    <p:sldId id="690" r:id="rId20"/>
    <p:sldId id="601" r:id="rId21"/>
    <p:sldId id="602" r:id="rId22"/>
    <p:sldId id="606" r:id="rId23"/>
    <p:sldId id="617" r:id="rId24"/>
    <p:sldId id="618" r:id="rId25"/>
    <p:sldId id="619" r:id="rId26"/>
    <p:sldId id="620" r:id="rId27"/>
    <p:sldId id="621" r:id="rId28"/>
    <p:sldId id="622" r:id="rId29"/>
    <p:sldId id="609" r:id="rId30"/>
    <p:sldId id="627" r:id="rId31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u="sng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/>
  </p:normalViewPr>
  <p:slideViewPr>
    <p:cSldViewPr>
      <p:cViewPr varScale="1">
        <p:scale>
          <a:sx n="65" d="100"/>
          <a:sy n="65" d="100"/>
        </p:scale>
        <p:origin x="1323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A17A195-B0B6-4117-B1BB-D7F87D76FB4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69F32B40-1776-4EDE-91D3-A7F7E3B593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1E4F5484-B5D7-4AE5-A396-9C9C4AC58A1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B4274153-25D8-4488-843D-CCD9B25B177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9924CC41-D986-40A8-87DB-4BEC1C8F3E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11:12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12808 12634 240 0,'3'-2'67'16,"0"1"3"-16,-2 0-27 0,0 0-7 15,-1 2-3-15,0 1-4 0,0-2-4 16,0 2-5-16,0 0-3 0,0 0-4 16,-1 1-3-16,1-1-3 0,-1 1-3 0,0 4 0 15,-1-2-2-15,-1 3 1 0,-1 4-1 16,1 1 0-16,-1 4 1 0,-1 1-1 16,1 1 1-16,-1 5 0 0,0 1-1 15,0-2-1-15,-2 1-2 0,-2 0-2 16,2 1 0-16,-1-4-2 0,0-1-1 0,2-1-1 15,-1-2 1-15,2 1 0 16,0-6 0-16,3 0 0 0,0-3-2 0,0 1 0 16,1-4-1-16,0-1-1 0,1-2-1 15,-2-1-1-15,4-1 1 0,-2-1 2 16,1-2 2-16,1 0 1 0,0-3 3 16,0-3 0-16,0-1 2 0,1-2 0 15,-2-1-1-15,1-1 0 0,0-4-1 16,-1 1 2-16,1-1 2 0,-1 2 1 0,2 0 3 15,-1 2 1-15,0-1 1 0,0 3 1 16,-1 2 0-16,0-1 0 0,2 0-1 16,-2 1-1-16,0-1 0 0,1 1 0 15,-1 0 0-15,1 0 1 0,-1 2-1 16,0 2 0-16,1-2 0 0,-2 0-1 16,0 1-1-16,0 3-1 0,0-1-2 15,0 0 0-15,0-1-1 0,0 0 0 0,1 3 0 16,1 0 0-16,-1-6 1 15,1 3 0-15,0-2 0 0,2 2 1 16,-1-1 0-16,0-1 2 0,0-2 0 0,1 3 0 16,0-4 1-16,1-1-1 0,-2 3 0 15,1-3 0-15,1 1-1 0,-1 0-1 16,-1 0 0-16,1 4 2 0,-1 0 0 16,0 0 1-16,-1 1 1 0,0 0 0 15,1 0 1-15,0 0-1 0,-1-1-2 16,0 0 0-16,2 0-1 0,-2 0-1 0,1-1 2 15,1 3 0-15,0-2 3 0,-1 1 0 16,1 2 2-16,0-2 1 0,-1 1 1 16,0 2-1-16,-1-1 1 0,1 3 1 15,-1 3 2-15,-1 0 1 0,1 3 1 16,-1 2 2-16,1 2 1 0,1 1-1 16,-1 5-1-16,1 0-2 0,4 3-3 0,1 3-3 15,1 0-2-15,2 3-2 0,0 2-2 16,3-2 0-16,0 2-2 0,-1 1 0 15,0-3-1-15,-1 3-2 0,0 1 0 16,1-1-3-16,-2-1-4 0,0 0-5 16,-1-1-8-16,-1-2-6 0,-1-2-6 15,-1-4-6-15,0-3-6 0,-4-2-10 16,1-3 55-16,-3-3-113 0,-2-3-76 16,0-3-199-16</inkml:trace>
  <inkml:trace contextRef="#ctx0" brushRef="#br0" timeOffset="256.37">12762 12867 384 0,'1'1'101'0,"1"-1"4"15,-1-1-51-15,0 1-11 0,0-2-9 16,-1 1-11-16,2 1-6 0,0 0-6 16,0 0-4-16,2-1-4 0,3 2-4 15,1 0-4-15,3 2-6 0,4-2-6 16,0 1-9-16,5-1-12 0,-2-1-12 16,3 0-60-16,4-2-72 0,3 1-160 0</inkml:trace>
  <inkml:trace contextRef="#ctx0" brushRef="#br0" timeOffset="578.4">13148 12825 339 0,'-1'1'82'0,"0"-1"5"16,1 1-48-16,0-2-2 0,2 1 0 16,3-1 2-16,1 0 3 0,2 0 1 15,1 0-4-15,4 0-3 0,1 3-7 16,4-2-6-16,-1 2-8 0,2-1-6 15,2 0-5-15,2 0-3 0,1 0-5 16,-1-2-5-16,1 0-8 0,0 1-9 16,-2-1-12-16,0 0-11 0,-2-1-29 0,-5 0-47 15,0-1-74-15,-3 2-157 0</inkml:trace>
  <inkml:trace contextRef="#ctx0" brushRef="#br0" timeOffset="3687.03">13868 12616 183 0,'1'1'47'0,"-1"0"1"0,0-2-24 15,1 2-6-15,-2-1-4 0,2 1 1 16,-1 0 1-16,-1-2 4 0,1-1 3 16,0 2 3-16,-1-1 3 0,1 0 1 0,-1-2-2 15,0 2-3-15,0 1-6 0,1-2-3 16,-2 3-4-16,1-2-4 0,-2-1-2 16,1 1-3-16,-1-1 0 0,1-1 1 15,-3 1 0-15,2 0 0 0,-1 1 0 16,-1 1 0-16,1-1-1 0,0 1 0 15,-2 1 1-15,1 2-1 0,0 2 1 16,1 0 0-16,-1-1 0 0,1 2 1 16,0-1-1-16,0 1-1 0,-1-1-1 0,1 2 0 15,-2-3 0-15,-2 6 0 0,3-2 1 16,-1 4-1-16,2-1 0 0,-1 0 0 16,1 1 0-16,2 3 0 0,-1-2-1 15,0 3-1-15,-2-3 0 0,2 3 0 16,1 0 0-16,0-1-1 0,0-1 0 15,2 2 0-15,2-1-1 0,1 1-1 16,1 0-1-16,3 0-1 0,-1-1-1 16,2-1 0-16,1-1-2 0,0-2 1 0,1-1 1 15,4-2 0-15,0-1 0 0,1-2 2 16,4 0 1-16,1-1 0 0,0-3 2 16,-1-2 0-16,1-1 0 0,-4-2 1 15,1-2 1-15,-4-2 1 0,0-1 0 16,0-1 1-16,-3-5 2 0,1 0 1 15,1 0 1-15,0-3 0 0,-1 1 2 16,0-2 0-16,-2 2 1 0,-1 0 0 0,-3 0-1 16,-6 1 0-16,-3-1 1 0,-3-1-1 15,-4 0 1-15,-5-1 0 0,0 1 0 16,-2 1 1-16,1-1-2 0,-2 2-2 16,3 1-2-16,1 4-2 0,1 1-2 15,-1 0-2-15,3 3-3 0,-1 2-2 16,1 4-3-16,0 0-4 0,-2 1-4 0,0 3-4 15,3 0-8-15,-1 2-11 0,1-1-16 16,0 1-49-16,-1 1-65 0,0-3-150 16</inkml:trace>
  <inkml:trace contextRef="#ctx0" brushRef="#br0" timeOffset="6655.18">15409 12494 223 0,'0'0'69'15,"0"1"5"-15,0-2-19 0,0 3-12 16,-1-1-5-16,1-1-6 0,0 0-6 16,0 0-6-16,0 0-3 0,0 0-4 15,0-2-2-15,0 1 0 0,0 1-1 16,1-1 1-16,0 1 0 0,1 1 0 15,0 0 3-15,1 2 2 0,0 3 0 0,-1 3 0 16,2 3 1-16,-1 2 1 0,4 5-1 16,-3 1-1-16,2 7-3 0,3 1-3 15,-4 3-2-15,2 0-2 0,-1 2-4 16,-2 0-6-16,-2 1-5 0,0-3-4 16,-4-3-5-16,1 0-4 0,-2-3-6 15,1-1-4-15,-2-4-3 0,2 0-5 16,1-6-9-16,-1-3-13 0,0-1-37 0,0-4-56 15,3-4-123-15</inkml:trace>
  <inkml:trace contextRef="#ctx0" brushRef="#br0" timeOffset="6986.81">15414 12556 337 0,'1'-9'94'0,"-1"-1"4"15,2 0-29-15,1 0-23 0,0-1-6 16,0 2-3-16,3-1-3 0,-2 2-3 16,5-1-1-16,1 0-3 0,1 1-2 15,0 2-4-15,3-2-4 0,-1-1-4 16,3 3-4-16,-1-2-4 0,0 4-2 16,-1-1-3-16,2 2-4 0,-2 4-2 15,0 4-1-15,-3 0-3 0,-2 5 0 0,-2 1-2 16,-2 2 0-16,-4 4 0 0,-3-1 0 15,-3 2 0-15,-2 1-1 16,-3 1-1-16,-2 0-2 0,-4-1-3 0,1 1-2 16,-1-1-2-16,-2-2-2 0,1-1-4 15,-3-3-6-15,2-1-7 0,2-1-9 16,2-5-43-16,0-3 0 0,5 0-46 0,4-3-83 16</inkml:trace>
  <inkml:trace contextRef="#ctx0" brushRef="#br0" timeOffset="7208.22">15723 12646 223 0,'6'0'72'0,"-4"-1"7"0,-1 1 3 16,1 2-35-16,-2 1-3 0,1 0-2 0,1-2-1 15,0 1 1-15,2 3 1 0,1 1-2 16,4-4-3-16,3 2-3 0,1 0-4 15,4-2-7-15,-1 1-7 0,4 2-6 16,1-5-9-16,-2 0-12 0,0 0-16 16,2 1-12-16,-2-1-12 0,2 2-27 15,-2-5-55-15,0 1-78 0,-1-1-161 16</inkml:trace>
  <inkml:trace contextRef="#ctx0" brushRef="#br0" timeOffset="8102.08">16432 12632 83 0,'-2'-8'39'0,"0"0"4"0,-1 0 5 16,1 2-4-16,0 1-3 0,1 1-3 16,-1-1-3-16,1 1-3 0,-1 2-1 15,2-1-1-15,0 0 0 0,-1 1 0 16,0 1 2-16,2 1 2 0,-2 0-1 16,0-1 0-16,0 2-4 0,1-2-3 15,-1 1-4-15,2-1-5 0,-1 1-5 0,0 0-4 16,0 0-3-16,1 0-1 0,-1 0-1 15,0 0-2-15,0 0 0 16,0 0-2-16,0 0 1 0,1 0-2 0,-1 1 1 16,1-1 0-16,-1 1 0 0,1 0 0 15,1 0 0-15,-1-1-1 0,-1 0-1 16,1 0-1-16,-1 1 1 0,1-1-1 16,-1 0 1-16,-1-1-1 0,1 1 1 15,0 1 1-15,-1-2-1 0,0 1 0 16,-1 0-1-16,2 0 1 0,3 0-1 15,-3 0 0-15,1-1-2 0,-1 0-3 0,1 0-2 16,-2 0-3-16,0-3-3 0,0 3-5 16,-1-2-6-16,0 0-11 0,1 2 23 15,0 0-77-15,-3-2-64 0,-2 0-158 16</inkml:trace>
  <inkml:trace contextRef="#ctx0" brushRef="#br0" timeOffset="9652.35">16663 12402 260 0,'3'2'74'0,"0"-2"6"16,-1 0-32-16,-1 0-5 0,0 1-3 15,0-1-5-15,0 1-5 0,-1-2-2 16,1 2-3-16,-1-1-1 0,0 3-2 15,0-5-2-15,0 4 0 0,0-1-2 16,-1-1-2-16,0 0-3 0,-2 0-3 0,-3 0-3 16,0 1-1-16,-4 1-3 0,-2 1 0 15,-2 2-2-15,-3 0-1 0,-2 1 2 16,-2-2-1-16,-1 3 0 0,-1-2 0 16,0 2 0-16,1 0-1 0,-1 1 0 15,2 2-1-15,1 2 0 0,4 0-1 16,1 1-1-16,3-2 0 0,4 3 0 0,3 0 0 15,4 1 1-15,2-1 0 0,5 0 2 16,4-1 1-16,2 1 1 0,3-5 0 16,4 1 0-16,-1-1-1 0,5-1-1 15,-1-4-1-15,1 2 0 0,1-3-1 16,-2 2 0-16,0 1-1 0,-1-3 1 16,-4 3 0-16,-2-1-1 0,-3 3 1 15,-3-2-2-15,-4 0 1 0,-2 0 0 16,-1 1 0-16,-2 1 1 0,-2-2 1 0,-2 4 2 15,-3-1 1-15,-1 2 2 0,-6 0 0 16,-1 2 2-16,-2-1-2 0,-5 0 1 16,-1-2-2-16,-5 0 0 0,-1-2-1 15,-4-1-1-15,0-4 0 0,-2 1-1 16,3-1-3-16,-1-3-3 0,4-2-3 16,3-2-3-16,2-1-6 0,5-1-6 15,3 0-7-15,5-5-7 0,7 1-9 0,4-1-25 16,3 1-34-16,6 0-59 0,4 7-126 15</inkml:trace>
  <inkml:trace contextRef="#ctx0" brushRef="#br0" timeOffset="10449.61">19239 12608 287 0,'2'3'79'0,"-1"-3"4"0,-1 0-17 16,0 0-30-16,-1 0-5 0,1 4-2 15,0-1 1-15,-1-1 2 0,0 4 3 0,1-1 0 16,-1 3-2-16,0 2-2 0,1-1-1 16,-2 5-3-16,0 1-6 0,1 5-6 15,-2 3-3-15,0 3-3 0,-1 1-3 16,2 1-4-16,0 0-5 0,1 0-4 15,1-2-7-15,0-1-10 0,0-4-7 0,0 0-10 16,-1-2-9-16,0-2-14 0,0-4 19 16,-2-2-74-16,-2-2-67 0,-1-5-159 15</inkml:trace>
  <inkml:trace contextRef="#ctx0" brushRef="#br0" timeOffset="10672.06">18993 12610 355 0,'1'-2'89'0,"3"4"6"0,1-1-43 16,3-2-9-16,2 0-3 0,7 2-4 16,3-2-3-16,4-1 0 0,2-3-5 15,6 1-7-15,3 1-7 0,2 1-11 16,0-3-15-16,-2 0-15 0,-2 1-14 0,-2 0-24 15,-2 1-58-15,-7 3-82 16,-4-1-164-16</inkml:trace>
  <inkml:trace contextRef="#ctx0" brushRef="#br0" timeOffset="10901.16">19652 12846 413 0,'18'0'111'16,"5"1"4"-16,-1-1-54 0,1 2-19 15,-1 0-8-15,1-3-9 0,-1 3-10 16,-1-1-6-16,-1 0-5 0,-1-2-5 16,0 0-4-16,-1-2-8 0,0 2-9 15,1-2-10-15,-1-2-13 0,-1 0-22 0,0 1-50 16,0 0-70-16,1 0-153 15</inkml:trace>
  <inkml:trace contextRef="#ctx0" brushRef="#br0" timeOffset="11414.06">20161 12574 370 0,'0'0'94'16,"0"1"4"-16,0-2-52 0,1 0-11 15,2 2-5-15,1-2-4 0,1 0-5 16,4 1-2-16,1-1-3 0,3-1 0 16,3 0 0-16,2 0-1 0,2 2-3 15,2-1-2-15,1 2-2 0,2-1-1 0,2 4-3 16,0 0-2-16,-2-1 0 0,1 2 0 15,-2-1-1-15,0-1 1 0,-3 3-1 16,-2-2 1-16,-4 2-1 0,-1-2-1 16,-3 0-1-16,-3 1-2 0,-3-1-1 15,-2 4-2-15,-4-2-1 0,-5 4 0 16,-3 2 0-16,-2 4 0 0,-4-1 2 16,-4 4 1-16,-1 0-1 0,-3 2 1 0,0 1 0 15,0 1 1-15,-2 0-1 0,2 0 1 16,0 2 0-16,2-2 1 0,1-1 0 15,0-2 2-15,1 1-1 0,5-4 1 16,1 1-1-16,4-5 0 0,3-2 0 16,1-1 1-16,4-5 0 0,3 1 1 15,6-4 2-15,3 0 2 0,3-2 2 16,7 1 0-16,4 0 0 0,5 0-1 0,5-2-1 16,1 2-3-16,2 2-5 0,4-2-4 15,1 0-5-15,2 0-9 0,0-1-8 16,-1-1-11-16,-1 1 114 0,0-2-187 15,-5 2-91-15,-6-3-255 0</inkml:trace>
  <inkml:trace contextRef="#ctx0" brushRef="#br0" timeOffset="133738.66">8502 3679 227 0,'2'0'75'15,"0"0"9"-15,1-1-6 0,-1 0-18 16,1 0-2-16,-1 1 3 0,-1 0 0 15,-1 0 0-15,1-1-1 0,-1-1-2 16,0 4-2-16,-1-4-3 0,0 2-5 16,0 0-6-16,0 0-5 0,-2 2-5 15,-2-2-6-15,0-4-5 0,-1 2-4 16,-2 1-4-16,-3-2-4 0,0-1-2 0,-2 0-2 16,0 2-1-16,-2 4-2 0,-2-2-1 15,-1 7-1-15,-2 1-1 0,-1 6-1 16,-1 4 0-16,1 4 0 0,1 7-1 15,3 2 1-15,2 3 0 0,6 1-1 16,3 0 0-16,5-1 0 0,4-2 0 16,4-8-1-16,4-1-1 0,3-4-1 15,6-5-3-15,2-1-4 0,1-4-5 16,2-3-8-16,1-4-7 0,2-2-23 0,-1-5-17 16,-2-1-94-16,1-4-112 0,2 0-262 15</inkml:trace>
  <inkml:trace contextRef="#ctx0" brushRef="#br0" timeOffset="134190.35">8835 3773 366 0,'-1'-1'107'0,"0"-1"12"16,0 0-25-16,0 0-33 0,0-1-5 15,0 2-5-15,-2 0-8 0,-1-1-10 16,-4 3-11-16,0 2-6 0,-5 4-6 15,1 5-3-15,0 4-4 0,-1 5-2 16,0 4 0-16,4 1-2 0,5 0 0 0,3 0-1 16,1-2-1-16,3-4 0 0,6-2 1 15,3-5 1-15,4-1 1 0,5-6 1 16,3-1 2-16,3-4 3 16,1-4 3-16,1-3 3 0,-1-1 1 0,-4-2 2 15,-2-1 1-15,-4-5 0 0,-4 2-2 16,-5-3-3-16,-5-3-3 0,-5-2-3 15,-6 1-8-15,-6-3-11 0,-4 0-10 0,-4 1-19 16,-4 2-15-16,-4 4-12 0,-2 1-87 16,2 0-101-16,3 4-221 0</inkml:trace>
  <inkml:trace contextRef="#ctx0" brushRef="#br0" timeOffset="134574.68">9269 3472 480 0,'4'-4'123'16,"-1"9"11"-16,-5 0-60 0,-1 4-25 15,-2 4-4-15,-3 8 0 0,-4 4-10 16,-2 9-7-16,-2 1-11 0,1 4-6 16,-1 2-4-16,1 2-3 0,2 0-5 15,4 0-5-15,5-4-3 0,2-4 1 16,3-2-2-16,4-5 1 0,3-7 0 0,0-4 4 15,2-5 3-15,0-5 4 0,-1-3 5 16,3-5 4-16,-1-2 3 0,1-4 0 16,3-6 2-16,0-6-1 0,3-5-2 15,-1 1-5-15,3-2-3 0,1-2-3 16,-2 5-1-16,1 7-1 0,-4 3-1 16,0 8 1-16,-3 6 0 0,0 9 1 0,-2 5 0 15,-2 5 1-15,0 2 0 0,2 6 1 16,0-1-1-16,2-4-1 0,1-2-3 15,1-5-2-15,7-3-9 0,4-1-8 16,5-5-24-16,3-4-17 0,0 0-4 16,1-5-92-16,1 0-102 0,-3-7-221 15</inkml:trace>
  <inkml:trace contextRef="#ctx0" brushRef="#br0" timeOffset="135644.48">9801 3938 296 0,'-1'2'78'16,"2"-2"7"-16,2 2-41 0,0-1 0 15,2-1 3-15,1 1-1 0,0-1 0 16,3 0-1-16,2-2-2 0,0-2-5 16,2-1-4-16,1-3-4 0,2 1-4 15,0-2-5-15,0-5-4 0,-3 2-2 0,-2 0 1 16,-1 0 1-16,-5-2-1 0,-4 0 0 16,-3 1 0-16,-4 4-2 0,-2-1-3 15,-3 4-4-15,-5 2-4 0,-3 1-1 16,-2 6-2-16,-2 3 0 0,1 2-1 15,3 5 0-15,2 1 0 0,3 1 1 16,3 2-1-16,4 2-1 0,4-2-1 16,3 0 0-16,2-5 0 0,2 0-1 15,6 0 0-15,3-2 1 0,4-2 1 16,2-2 1-16,6-2 0 0,4-2 2 0,4-2-1 16,-1-2 2-16,4-4-1 0,2-1-1 15,3 0 1-15,-1 2-1 0,1 4 1 16,-4 1-1-16,-1 1 0 0,-6 3-1 15,-4 0-2-15,-5 0-2 0,-7 0-3 16,-5 1-4-16,-4-4 0 0,-3 4-2 16,-5-2 2-16,-2 0 2 0,-4 1 3 0,0-2 3 15,-2-2 4-15,-2 3 2 0,2-3 0 16,0-2 3-16,3 1 3 0,0-3 2 16,1 0 2-16,3-2 1 0,2 0 0 15,1-3 0-15,3 0-3 0,3-1-2 16,2 1-4-16,2 1-2 0,3-1-3 15,4 0-3-15,4-1-7 0,2 4-5 16,2 0-1-16,1 0-3 0,3-1-6 16,1 2-8-16,0 2-8 0,-3 0 3 0,-2 2 3 15,-1 3-1-15,0 2 3 16,-3-2 4-16,-3 3 12 0,-3 2 8 0,0 2 5 16,-3-6 4-16,-2 7 4 0,-2-6 2 15,-2 2 5-15,0-2 5 0,-1-2 10 16,1-2 4-16,0 2 1 0,2-9 2 15,0 2 1-15,1 0-2 0,2-6-3 16,0-3-7-16,0 0-3 0,-2-4-1 16,-1 2-4-16,-2-2-3 0,-3-1 1 15,-6 4-2-15,-2 3-3 0,-3 3-3 0,-6 2 0 16,-3 4-2-16,-4 8 1 0,-1 3-2 16,0 7-2-16,1 3 1 0,0 4 1 15,4 2-1-15,3 4-1 0,7-1-4 16,2-2-1-16,5-4-1 0,3-2 0 15,4-4-1-15,4-2 1 0,6-3 0 16,4-3 4-16,3-1 2 0,3-3 0 0,4 0 1 16,1-2 0-16,0 0 1 15,-1-3 0-15,-1-3 0 0,0 0 1 0,-5-1 0 16,0 1 0-16,-3-3 0 0,-3-1 0 16,-1 3 0-16,-7 0 0 0,-3 2-1 15,-1 1 0-15,-3 0-1 0,-3 2-3 16,-1 2-1-16,-1 2 1 0,1-2 0 15,0 1 0-15,0 1 0 0,-1 0 1 16,2-1 2-16,0 1 0 0,3 2 0 0,0 0 1 16,1-1-1-16,0-1 1 0,3 1 2 15,2 1 0-15,2 0 0 0,1-2 1 16,2-1-1-16,2 1 0 0,2 3 0 16,-1-3-3-16,2 1-3 0,1-1-14 15,2-1-15-15,0 1-12 0,2-1-57 0,1-1-35 16,2-1-86-16,-3-1-170 15</inkml:trace>
  <inkml:trace contextRef="#ctx0" brushRef="#br0" timeOffset="136055.15">11427 3829 393 0,'-16'2'98'0,"0"5"9"15,0 2-53-15,-3-1-14 0,1 4 0 16,0 2 1-16,2-1-4 0,2 0-8 16,3 0-10-16,2-1-7 0,1 0-6 15,5 0-3-15,2-2-2 0,3 1-1 16,5-1-1-16,2-1 0 0,6-3 0 16,4 1 1-16,4-1 1 0,5-2 0 0,2-3 1 15,3-3 0-15,2-1 0 0,-1 0 1 16,0-4-1-16,0 0 2 0,1-1 1 15,-2 0 0-15,-2 2 3 0,-4-4 8 16,-1-1 7-16,-5-1 4 0,-5-1 2 16,-6 0 3-16,-5-5 1 0,-7 1-4 15,-5 6-5-15,-6-1-8 0,-4 4-4 16,-7 6-3-16,-5 6-3 0,1 8-1 16,1 2-2-16,3 2-1 0,4 5-2 15,7-1-2-15,8 0-2 0,8-3 1 0,8-4-2 16,9-1-3-16,10-1-4 0,7-2-7 15,6-7-8-15,8 1-11 0,8-2-27 16,3 0 35-16,6-1-131 0,0 0-110 16,4-2-262-16</inkml:trace>
  <inkml:trace contextRef="#ctx0" brushRef="#br0" timeOffset="137661.85">8827 4392 277 0,'4'-3'77'0,"-2"-3"5"0,0 1-35 15,0-3-3-15,0 3-3 0,0-2-1 16,-1 0 0-16,-4-1-1 0,2 0-3 15,-3 2-2-15,0-2-4 0,-5-2-1 16,-1 1-5-16,-3 2-8 0,-2-2-4 16,-2 2-4-16,-3 2-4 0,-2 2-2 15,1 3-2-15,-2 3-2 0,0 3 0 16,1 4 0-16,2 2-1 0,3 3 0 16,8-1 0-16,3 1 0 0,6 1 0 15,8-2 1-15,4 0 0 0,5 1 2 16,7-2 1-16,1 0 1 0,-1-1 0 0,2 0 0 15,-3 0 0-15,-1-2-1 0,-3-2-1 16,-5 2 0-16,-3-2-1 0,-4 1 1 16,-4-2 1-16,-5 1 1 0,-5 1 0 15,-4-2 1-15,-4 4 0 0,-3 0 0 16,-3 0 0-16,-3 0-2 0,-1 0-5 0,1-2-6 16,-1-1-7-16,0-5-8 0,5 0-10 15,2-3-9-15,4-4-15 0,4-5-64 16,5-2-74-16,6-2-173 0</inkml:trace>
  <inkml:trace contextRef="#ctx0" brushRef="#br0" timeOffset="138056.06">8929 4388 373 0,'6'5'90'0,"-2"1"3"0,-1 3-59 16,1 0-7-16,-3 1-3 0,0 2-6 15,0 0-5-15,0 2-4 0,1-1-2 16,2-3-3-16,1-1 0 0,2 0 0 16,0-3 2-16,2-3 2 0,1-2 4 15,1-2 2-15,0-3 2 0,0-2 3 16,-1-3 4-16,2-1 2 0,-1-2 1 0,0-1-1 16,-1-2-2-16,-1 1-1 0,-1-2-2 15,0 3-2-15,-4 1-3 0,0 2-1 16,-2 3 0-16,-2 2-2 0,0 3-4 15,0 6-1-15,-2 5-2 0,2 4-3 16,0 7-2-16,0 4-2 0,3 4 2 16,0 4 0-16,1 5 1 0,4 3 0 0,1 3-1 15,2 1-1-15,-1-1-1 16,-2 2 0-16,1-2-1 0,-3-6 0 0,-5-5 0 16,-2-6 1-16,-3-4 2 0,-2-6 0 15,-4-5 1-15,-4-5-1 0,-3-3-2 16,-4-5-5-16,1-3-4 0,-2-5-11 15,-1-3-17-15,0-6-14 0,1-5-11 16,2-3 44-16,2-3-119 0,4-7-90 16,7-2-204-16</inkml:trace>
  <inkml:trace contextRef="#ctx0" brushRef="#br0" timeOffset="138338.31">9288 4457 353 0,'19'5'92'0,"-4"7"4"0,-6-2-36 15,-2 4-28-15,-3 0-8 0,-4 1-6 0,-2 0-4 16,-2 1-4-16,1-4-2 0,-1-1-3 16,3-3-2-16,-1-2-1 0,2-2 2 15,1-2 9-15,1-3 7 0,2-2 7 16,0-5 3-16,1-1 5 0,2-1 2 16,0-3-2-16,0-5-6 0,3-1-8 15,1 2-7-15,1 0-4 0,1 2-3 16,1 1-2-16,1 1-1 0,-2 4-3 15,0 5-1-15,-1 1 0 0,-1 4-1 16,-1 6-4-16,-1 1-3 0,-1 3-5 0,1 2-12 16,-1 1-9-16,1 1-17 0,-1 1-9 15,0-4-80-15,4 0-92 0,3-1-208 16</inkml:trace>
  <inkml:trace contextRef="#ctx0" brushRef="#br0" timeOffset="138839.74">9887 4397 426 0,'-15'-10'124'0,"-4"6"8"0,-3 3-29 15,-3 4-46-15,-1 4-10 0,0 3 0 16,3 5-14-16,0 2-12 0,4 3-7 16,3 0-7-16,4 0-5 0,9 0-7 15,4 1-5-15,6-3-5 0,8 0-3 16,1-4-5-16,6 0-2 0,3-2-3 15,1-3-1-15,2-3-1 0,1-4 1 0,-2-6 1 16,4-2 2-16,-1-7 3 16,0-2 3-16,-3-2 7 0,-4-4 5 0,-1-4 4 15,-3-5 4-15,-4-1 2 0,-4-4 2 16,-2-6 5-16,-5-3 4 0,0 0 3 16,0 3 8-16,-1 6 9 0,-2 5 10 15,-1 8 2-15,0 9-3 0,-1 6-5 16,0 11-5-16,-2 7-6 0,-3 4-10 15,-1 6-10-15,0 7-4 0,1 5 0 0,-2 2 0 16,1 1 0-16,1 3-2 0,1-2-2 16,1-3-3-16,1-4-2 0,2-2-1 15,1-3-1-15,0-2-1 0,1-7 1 16,1-4 1-16,-1-1 2 0,2-4 1 16,-1-3 4-16,4-6 1 0,-1-5 1 0,4-2 2 15,2 0-1-15,5-4 2 16,1 1 0-16,3 0-2 0,1 3-2 0,3 4-1 15,1 1-1-15,-1 2 1 0,-2 6-5 16,-1 1-2-16,-3 1-13 0,0 3-11 16,-3-1-10-16,-2 3-10 0,0-1-24 15,2 0-58-15,-1-4-84 0,0 1-170 16</inkml:trace>
  <inkml:trace contextRef="#ctx0" brushRef="#br0" timeOffset="139256.38">10425 4467 204 0,'1'3'66'0,"1"1"7"15,2 2-18-15,0 0-13 0,2 4-3 16,0 2-4-16,0 0-8 0,1 5-8 0,1-1-5 16,-2-3-4-16,2 2 0 0,-3-3-3 15,2 0-2-15,-3-5 1 0,1-1 1 16,-3-3 3-16,-1-1 2 0,0-1 5 15,-2-3 1-15,0-3 1 0,-1-3 5 16,-1-4 3-16,1-1 2 0,0-1 1 16,-1-2-2-16,1 0 0 0,-1-1-5 15,3 3-5-15,2-1-5 0,1 1-5 16,1-1-5-16,3 0-3 0,2 2-3 16,2 2-7-16,-1 1-16 0,3 1-16 0,1 1 77 15,2-1-167-15,4-2-107 0,1-2-270 16</inkml:trace>
  <inkml:trace contextRef="#ctx0" brushRef="#br0" timeOffset="139929.18">11435 4436 392 0,'-2'-1'94'0,"3"4"4"0,-1 0-62 0,0 1-2 16,1 3 4-16,-1 4 0 0,2 4-2 16,-1 5-6-16,1 1-4 0,0 8-5 15,-1 4-7-15,0 3-7 0,1 0-7 16,-1 4-11-16,-1 0-10 0,0-1-10 15,1 0-7-15,-1-4-1 0,1-3-6 0,0-4-12 16,0-4-4-16,0-5 4 0,2-4 6 16,0-5 5-16,0-6-1 0,1-6 7 15,0-7 20-15,-1-3 18 0,2-6 10 16,-3-8 7-16,0-5 10 0,-1-7 5 16,-2-2 5-16,-1-8 7 0,-2-5 1 15,-1 1 2-15,1 1-1 0,-1 4 2 16,1 3 4-16,1 6 1 0,0 7-7 15,3 9-3-15,1 7-4 0,4 2-5 0,3 4-7 16,0 6-8-16,5 3-3 0,3 3-6 16,2 3-2-16,5 1-1 0,4 5-1 15,1 1-1-15,2 3-1 0,-2 0-2 16,-3 1-2-16,0-2-1 0,-10 2-1 16,-7-2 0-16,-12-1 1 0,-10-2-2 15,-6 0-1-15,-8 1-3 0,-5-1-7 16,-3-4-10-16,-4 0-11 0,4-4-10 0,1-2-11 15,3-7-15-15,4-4-56 16,7-4-69-16,6-1-152 0</inkml:trace>
  <inkml:trace contextRef="#ctx0" brushRef="#br0" timeOffset="140308.35">11846 4370 371 0,'12'16'94'16,"-2"-3"4"-16,-2 4-48 0,-1-1-12 0,-4 3-4 15,0 0-1-15,-3-1-8 0,-2-2-4 16,1 4-5-16,0-6-5 0,1 1-4 16,0-3-3-16,-1-3-2 0,1-1 1 15,1-3 1-15,0-3 0 0,0-1 7 16,-2-1 5-16,2-4 2 0,-1-2 1 16,0-3 0-16,2-2-1 0,-1-1-1 15,0-4-6-15,2-4-6 0,4 0-2 0,1 2-1 16,3 0-1-16,2 0-1 0,3 3 1 15,1 1 0-15,2 3-1 0,1 4 1 16,-1 2 0-16,0 1-1 0,2 2 1 16,-1 1 0-16,0 2 0 0,-1 4 0 15,0 0-1-15,-2 2 1 0,-2 2-1 16,-2 2 0-16,-5 4 0 0,-3 1 0 16,-2-3 1-16,-1 3 0 0,-3-1 0 0,1-1 1 15,1-1 0-15,0-2-1 0,1-1-1 16,2-1-3-16,2-4-2 0,2-1-5 15,2-4-17-15,1 1-14 0,1-2-13 16,1-4 12-16,1-1-93 0,-2-4-93 16,-1 0-199-16</inkml:trace>
  <inkml:trace contextRef="#ctx0" brushRef="#br0" timeOffset="140460.99">12191 4228 466 0,'-15'-2'118'0,"1"-1"3"0,5 0-64 16,3 0-25-16,3-4-9 0,4 1-6 16,1-3-23-16,2-1-24 0,3 0 85 15,2 0-178-15,2 1-103 0,0 0-278 16</inkml:trace>
  <inkml:trace contextRef="#ctx0" brushRef="#br0" timeOffset="140954.29">12489 4354 386 0,'-3'20'99'0,"2"-2"6"0,-1 2-65 15,-1-4-4-15,1 3-1 0,-2-4-2 16,-1 0-10-16,3-4-10 0,-1-2-8 0,-1-2-2 16,3-2-2-16,0-2 0 0,0-2 1 15,0 0-1-15,1 0 2 0,0 0 3 16,0-3 9-16,-1 1 2 0,2-3 1 15,0-2 1-15,0-4 1 0,1-4-1 16,2-5-1-16,-1-1-10 0,4 0-2 16,1-2-1-16,0 2 0 0,2 2-1 0,1 7-2 15,3 4-1-15,-1 5 0 16,0 1 0-16,-1 6-1 0,4 5-1 0,-2-1-1 16,2 4 0-16,-1 2 0 0,-2 0-3 15,-1 1-2-15,-3 0-2 0,-2-3-7 16,-3 1-2-16,-4-4 0 0,1-1 2 15,-1 0 1-15,0-4 4 0,-1-1 2 16,-1-2 11-16,2-1 6 0,2-2 5 16,-4-1 4-16,4-6 3 0,0-1 3 15,1-4 2-15,3-1 2 0,1-3-5 0,3-2-4 16,4-4-4-16,1 3-3 0,0 1-3 16,1 4-3-16,0 1-4 0,-1 3-2 15,1 9 0-15,1 6 0 0,-3 6 0 16,3 3 0-16,-1 5 0 0,1 1 1 15,0 5-2-15,-2-2-1 0,0-1-4 16,-2-2-6-16,0-2-13 0,-1-2-14 0,-1-3-17 16,1-4-16-16,2 0-71 0,3-4-90 15,-1 4-195-15</inkml:trace>
  <inkml:trace contextRef="#ctx0" brushRef="#br0" timeOffset="155205.93">13691 4141 198 0,'-1'-8'54'16,"1"-1"4"-16,1-1-17 0,1 1-14 16,1 0-1-16,1 1-1 0,-1 0-2 15,0 1-3-15,1 0-3 0,0 1-1 0,-1 3-2 16,-1 0 0-16,2 0 1 0,-3 1 3 16,0 0 2-16,-1 1 1 0,1 1-2 15,-1-2-1-15,0 2-2 0,-1 0-1 16,0 1-3-16,1 1-3 0,-1 0-1 15,-1 0 0-15,1 1 1 0,-1 0 1 16,0 2 0-16,-1 1 0 0,-2-1 0 0,0 4 1 16,-4 2 0-16,-2 0 1 0,-3 2-1 15,0 1 0-15,-3 4 0 16,2 1-1-16,-1 0 0 0,2 3-1 0,4 3-1 16,1 6-3-16,1 0-1 0,0 3-1 15,2 1-2-15,0 1-1 0,2 0 0 16,0-2-2-16,4-2-3 0,3 0-2 15,3-5-3-15,4-1-5 0,9 1-4 16,4-4-5-16,4-1-6 0,5-6-8 0,4-3-14 16,-2-4-63-16,-2-6-76 0,-6-7-179 15</inkml:trace>
  <inkml:trace contextRef="#ctx0" brushRef="#br0" timeOffset="155589.82">14070 4062 331 0,'0'0'85'0,"1"2"6"15,0 0-43-15,-2 1-16 0,1 4-1 16,-1 0 5-16,0 5-1 0,-1 4-5 16,-2 0-4-16,2 5-3 0,0 2-2 15,-3 0-2-15,3 2-6 0,-1-1-3 16,1 4-4-16,1 2-2 0,-3-1-1 16,3 1 0-16,0 2-2 0,0-1 0 15,1-2-1-15,1-4-1 0,1-4 0 16,3-1-2-16,1-1-2 0,3-3-2 15,3-2-2-15,0-4-3 0,1-1-3 0,1-3-5 16,0-9-7-16,3-2-8 0,0-3-14 16,-3-1-62-16,0-1-78 0,-2-1-176 15</inkml:trace>
  <inkml:trace contextRef="#ctx0" brushRef="#br0" timeOffset="155804.78">13981 4321 340 0,'-2'2'91'16,"3"1"13"-16,-1-1-32 0,1-4-22 15,-1 2-5-15,0-1 5 0,1 2 2 16,0-2-6-16,1 0-6 0,3-2-8 16,0 2-5-16,4-1-2 0,1-3-5 0,4 1-7 15,0-2-9-15,4 1-12 0,-2-1-7 16,4-1-13-16,5 1-13 0,1 3-12 15,0 0-12-15,4 2 116 0,3-2-187 16,1 1-96-16,-2 2-252 0</inkml:trace>
  <inkml:trace contextRef="#ctx0" brushRef="#br0" timeOffset="156520.29">14372 4484 220 0,'6'2'63'0,"-1"1"5"16,2-6-29-16,-1 2-1 0,2 0-2 16,0-2-6-16,-2-1-3 0,2-5-3 15,1 2-2-15,-3 0-1 0,1 2-2 16,-3-4 0-16,1 3 1 0,-3-2-3 0,-1 3-1 16,-1-4-3-16,-1 3-1 0,-1-3-1 15,-3 3-3-15,2 0-2 0,-3 1 0 16,0 1-1-16,-2 4-1 0,-3 0-1 15,-1 3-1-15,-1 3 0 0,-1 1-1 16,0 4-1-16,0 4 0 0,1 1-1 0,4 4-1 16,5-2 1-16,2 2-1 0,4-1 0 15,5-1 1-15,4-1-2 0,2-1-2 16,2-2-3-16,2-3-3 0,-1-1-4 16,0-3-9-16,-1-4-6 0,-1-3-14 15,2-7-31-15,6-4-23 0,5 0-59 16,-1-3-116-16</inkml:trace>
  <inkml:trace contextRef="#ctx0" brushRef="#br0" timeOffset="156769.19">14839 4390 360 0,'-7'-1'95'0,"-3"2"7"0,-8-1-48 16,-7 1-4-16,-6 1-2 0,-1 3-4 15,3-1-5-15,1 0-7 0,2 1-6 16,7 0-6-16,8 1-8 0,6-1-7 15,-1 0-3-15,4-1-3 0,3 3 0 0,5-1 0 16,0 2 1-16,1 0 0 0,2 1 2 16,-1 2 0-16,3 2 0 0,1-2-1 15,-1 0 1-15,1-1-2 0,1 0 1 16,-5-2-2-16,-2-1 0 0,-8 0-3 16,-6-3-2-16,-1 2-8 0,-4-1-9 15,-6-1-8-15,-4-3-9 0,-2 1-14 16,0-2-70-16,-1-2-83 0,0-2-184 15</inkml:trace>
  <inkml:trace contextRef="#ctx0" brushRef="#br0" timeOffset="157007.31">14886 4198 401 0,'13'-1'105'0,"-3"1"6"0,-2 2-65 0,-3 2-9 16,-2 2 4-16,0 2 6 0,-2 3-8 16,0 3-12-16,-2 4-6 0,0 2-3 15,-2 3-2-15,1 2-5 0,1 2-5 16,1 0-5-16,1 2-4 0,3-2-11 16,0-2-14-16,1-2-14 0,0-2-12 0,-2-2 111 15,-1-4-189-15,-2-3-99 0,-3-1-249 16</inkml:trace>
  <inkml:trace contextRef="#ctx0" brushRef="#br0" timeOffset="157185.89">14741 4385 413 0,'-6'-7'106'0,"-1"3"9"0,7 2-44 0,7 2-32 15,4-2-6-15,5 2 1 0,2 0-5 16,-1-2-8-16,0 1-8 0,-3-1-8 15,1 2-20-15,2-1-18 0,-3 1-16 16,2 1 98-16,2 0-176 0,4 0-102 16,3 0-246-16</inkml:trace>
  <inkml:trace contextRef="#ctx0" brushRef="#br0" timeOffset="157704.42">15558 4502 311 0,'2'2'85'0,"1"0"7"0,0-1-46 16,-2 0-6-16,-1-1 1 0,-1 0-2 15,-2 0-8-15,-3 3-5 0,-1-2-4 16,-3-1-2-16,-3-1-1 0,-1-1-1 15,-5 0-1-15,-2-1-2 0,-2-3 0 16,-2 0-3-16,2-2-1 0,0-2-2 16,-1-2-2-16,3-2-2 0,2-2-1 15,1-5-1-15,1-2-2 0,2-1-1 0,2-1 0 16,5 3 0-16,2 1 0 0,2 2-1 16,10 6 1-16,2 3 0 15,-1 4 0-15,3 0 0 0,0 3-1 0,2 1 0 16,0 1 1-16,-4 2-1 0,-1 0 0 15,0 1 0-15,0 1-1 0,-3 0-1 16,-2 3 0-16,-2 4 0 0,0 1 0 16,-4 4-2-16,-2 4 0 0,-1 3-1 15,-3 4 0-15,-5-1-2 0,0 3 1 0,0 0-1 16,-1-1 1-16,3-4 1 0,2-1 0 16,2-4 2-16,5-1 0 0,3-3 1 15,2-5 2-15,3-2 4 0,6 1 3 16,3-4 2-16,3-3 1 0,3-4 0 15,-1-2 1-15,5-3-2 0,2-1-2 16,-2-3-4-16,3-2-8 0,-2-4-11 16,1 2-11-16,1-4-11 0,-1-1-83 0,-4-2-93 15,0-3-212-15</inkml:trace>
  <inkml:trace contextRef="#ctx0" brushRef="#br0" timeOffset="158063.76">15951 4314 365 0,'1'-2'102'0,"-2"0"3"15,-1 0-55-15,-3 0-5 0,-2-2 2 16,-5 1-3-16,-3 1-12 0,-2 1-9 15,-6 1-4-15,-1 2-2 0,-1-1-5 16,3 3-5-16,3 2-5 0,3 1-3 0,1-1 0 16,9 1-1-16,5 3 1 0,4 2 0 15,1 0 1-15,3 2 0 0,6 0 1 16,5 4 0-16,-2-4 0 0,2 4-1 16,-1-1-2-16,-2 3-1 0,0-4-3 15,-8 2 0-15,-2-4-4 0,-4 2-3 16,-4-6-3-16,-5-1-4 0,-3 0-3 15,-3-3-5-15,-5 0-4 0,-2-3-4 16,-1-2-7-16,-1 0-10 0,0-2-50 16,0-4-61-16,5 1-145 0</inkml:trace>
  <inkml:trace contextRef="#ctx0" brushRef="#br0" timeOffset="158419.99">15931 4450 311 0,'2'2'79'0,"4"-2"4"16,-1-2-55-16,4 3 0 0,0 0 2 15,3-2 1-15,1-1-8 0,2-1-4 16,1 0-3-16,0 0-1 0,-2 0-1 16,0 0-1-16,-3-2 0 0,-3 1 0 15,0-1-1-15,-3 0 1 0,0-1 4 0,-3 1 3 16,0-1 2-16,2 0-3 15,-3 3-1-15,-1 0-2 0,-1-2-1 0,-3 3-4 16,0 1-4-16,-3 1-3 0,-4 1 0 16,-1 1-1-16,-3 6 0 0,0 2-1 15,-1 0-2-15,3 2 0 0,0 4-1 16,4-2-1-16,6 2 1 0,2-4-1 16,5 0 1-16,3 1 1 0,3-3 0 15,5-6-1-15,2 4-7 0,2-5-7 0,-1 0-14 16,4 0-5-16,3-3-9 0,4-3-10 15,0 1-74-15,-2-2-76 0,4-2-179 16</inkml:trace>
  <inkml:trace contextRef="#ctx0" brushRef="#br0" timeOffset="158675.82">16364 4036 375 0,'-3'2'98'0,"-1"2"8"0,2 3-64 16,1 5 4-16,1 6 4 0,-1 2 0 16,0 6-10-16,1 2-11 0,0 3-5 15,-1 0-6-15,1 0-5 0,0-2-4 16,-1 3-3-16,1-5-1 0,-1 1-2 16,2-2-1-16,1 1-2 0,1-3 0 15,4-3-15-15,0-1 0 0,4-6-3 0,4 0-7 16,0-3-4-16,3-4-5 0,-1-3-12 15,2 0 10-15,-1-2-15 0,0-3-11 16,-3-3-45-16,-2-3-63 0,-2-3-138 16</inkml:trace>
  <inkml:trace contextRef="#ctx0" brushRef="#br0" timeOffset="158837.9">16137 4262 354 0,'-14'1'88'0,"5"0"2"15,7 0-58-15,5 0-1 0,8-1 3 16,3-1-1-16,9-1-9 0,5-1-6 16,5-4-3-16,2 2-14 0,0-3-16 15,-3 0-27-15,-1-2-63 0,-5-2-80 16,-6-2-188-16</inkml:trace>
  <inkml:trace contextRef="#ctx0" brushRef="#br0" timeOffset="159101.76">16457 3956 335 0,'-2'9'95'0,"2"1"13"0,4-1-24 16,5 3-31-16,2 2 3 0,5 7 5 16,5-2-1-16,3 7-10 0,3 5-11 15,1 2-10-15,2 1-5 0,0 2-6 16,1 0-5-16,-2 0-3 0,-5-4-5 15,0-1-2-15,-6-2-4 0,-4-2-4 16,-7-2-5-16,-6-4-6 0,-5 1-12 16,-8-5-13-16,-10-2-9 0,-3 0-7 15,-4 0-8-15,-5-2-16 0,-3 1-51 0,-3-3-71 16,-6-3-151-16</inkml:trace>
  <inkml:trace contextRef="#ctx0" brushRef="#br0" timeOffset="161974.62">4041 6080 138 0,'5'0'45'16,"0"-1"6"-16,0-1-8 0,0 1-6 15,0-2-1-15,1 1-1 0,-1 1-2 16,3-2-3-16,0 3-3 0,2-1-2 16,2 0-2-16,1 2-2 0,2-1-1 15,1 0 0-15,3 0 0 0,1 0-2 16,1 0 0-16,5-1-1 0,1 0-3 0,3-3-1 16,2-2-4-16,2 1-2 0,0-1-2 15,5 0-2-15,0 0-2 0,5-1 0 16,2 1-1-16,2 3-1 0,2-1 0 15,3 0 0-15,2 1 0 0,1-2 0 16,0 2 0-16,2 1 0 0,2 0 1 16,1 1-1-16,3 0 1 0,-2-4 0 15,4 4 1-15,-1-1-1 0,3 0 0 16,1-3 0-16,-1 4 0 0,3-2 0 16,0 2 0-16,4 0 0 0,0 0-1 0,1 1-2 15,-1 1-2-15,3 2-1 0,0 0-2 16,0 0-3-16,0 0 0 0,-1 1-2 15,2 1 1-15,-1-1 2 0,1-3 1 16,-1 0 3-16,4 1 2 0,0 2 1 16,3-1 2-16,0-1 1 0,1-3 0 0,3 3 1 15,-1 1-1-15,-2 1 1 0,4-2 1 16,-2 3-1-16,0 1 2 0,1 0 0 16,0-3 0-16,1 3 1 0,2 0 1 15,1 1 1-15,-1-4 1 0,2 0 1 16,-2 2 0-16,2 2 1 0,0-1-1 15,-2 1-2-15,-4-3 0 0,1 2-2 16,-1-3-1-16,0 2-2 0,1-5 0 16,-3-2-1-16,-1-1 0 0,-4-3 0 0,0-2-3 15,-3 2-4-15,-5-1-10 16,-3-1-17-16,-7-5-64 0,-4 1-76 0,-2 1-183 16</inkml:trace>
  <inkml:trace contextRef="#ctx0" brushRef="#br0" timeOffset="-182897.89">5793 8610 226 0,'2'2'74'0,"-2"2"4"15,-2-2-18-15,-2 2-11 0,2-2-3 16,1 2-5-16,-1-1-6 0,0-1-3 16,2 0-1-16,1 3 1 0,2-2 0 0,1 0 0 15,2-2-1-15,1 2-3 0,1-2-3 16,2 0-5-16,2 0-4 0,1 0-5 16,2 0-4-16,1 0-2 0,5 1-2 15,2 1-2-15,4 0 1 0,5-1-1 16,4 4 1-16,7-1 0 0,4 4 0 15,6 0-1-15,2 4 1 0,7 0-1 16,1 1 0-16,6-2 0 0,5 1 2 0,2-2-1 16,6 2 2-16,4-4-1 0,4-1 1 15,6-2 1-15,4 0 1 0,1-1 0 16,2 0 1-16,2-5 0 0,2 2 0 16,3 4 0-16,1-2-1 0,-3 0 0 15,-1-1-3-15,1 3 0 0,-3 1-1 16,-4-2 0-16,-6-4-3 0,-8 1-1 15,-6 2-4-15,-7-2-3 0,-9 1-4 16,-11 3-11-16,-10-3-16 0,-7 2-12 0,-9-1-7 16,-9 1-80-16,-12 3-92 0,-7-2-206 15</inkml:trace>
  <inkml:trace contextRef="#ctx0" brushRef="#br0" timeOffset="-182018.87">9844 8733 284 0,'3'-4'72'0,"2"-1"5"16,-2 1-35-16,-2-2-10 0,1 1 1 16,-1 0-1-16,-1-1-1 0,0 0 0 15,0 0 3-15,-2-3 1 0,2 2-1 16,-2 0-3-16,-1-2-3 0,-3-2-4 16,0-1-4-16,-4 0-7 0,0 0-6 15,-4 0-4-15,-2 0-3 0,1 2 0 0,-3 2-1 16,-2 3-2-16,-2 2-2 0,0 5-1 15,-1 1-2-15,0 6-2 0,0 2-3 16,2 4-3-16,1 5-2 0,3 2 1 16,2 1 2-16,4 2 0 0,3-2 1 15,2 0 3-15,6-3 2 0,4-3 4 16,0-2 3-16,5-4 5 0,2-2 7 16,3-4 6-16,1-4 3 0,1-2 4 0,0-3 2 15,3 0 1-15,1-2-2 0,-1-3-3 16,-1-3-3-16,-2-2-2 0,0-1-2 15,-2 0-2-15,-2-3-2 0,-2 2-2 16,-4 0-2-16,-1 5 1 0,-2 4-2 16,1 2 1-16,-3 3-1 0,1 0-1 15,-2 3-1-15,1 2-1 0,0 1-2 0,-1 2 0 16,1 2-1-16,1 3 0 0,0 4 0 16,3 4 1-16,-1 2 0 15,0 2 0-15,2 2 1 0,0 1-1 0,0 2 0 16,-1-2 0-16,0 0 0 0,-2 3-3 15,-1-1-4-15,0-2-4 0,-3 1-4 16,1-2-5-16,-1 0-8 0,1-4-6 16,1-5-3-16,0-3-3 0,0-2-5 15,1-3-5-15,0-6-6 0,-1-6-55 0,1-3-69 16,-1-5-159-16</inkml:trace>
  <inkml:trace contextRef="#ctx0" brushRef="#br0" timeOffset="-181626.86">10262 8702 366 0,'2'-4'101'0,"-1"-1"5"15,-1 0-39-15,-3-1-27 0,-2-1-8 16,-2-2-8-16,-6 1-8 0,0 2-6 15,-2-1-4-15,-3 3 0 0,0 1-2 16,-3 1-1-16,1 1 0 0,3 2-1 16,0 2-2-16,3 4 0 0,1 1-2 0,4 2 0 15,3 1 0-15,2 1-1 16,2 2 1-16,2 1 1 0,2 0 1 0,4-2 1 16,1 1 1-16,6 0 0 0,1-2 1 15,1 0 0-15,2 0-1 0,-1 3 0 16,-1-4-1-16,-2 0 0 0,-4 0 0 15,-3 0 0-15,-6-3 3 0,-6-1 0 16,-8-1 1-16,-5 1 1 0,-5 0-1 0,-3-2 1 16,-5 1-1-16,-2-4-3 0,0-1-4 15,3-3-11-15,2-3-12 0,0-2-11 16,5-3-16-16,3-1-68 0,6 3-82 16,3 0-178-16</inkml:trace>
  <inkml:trace contextRef="#ctx0" brushRef="#br0" timeOffset="-180652.89">11667 8348 276 0,'9'-2'81'0,"-1"0"7"16,-4 0-24-16,1 1-9 0,-1-3-4 16,-2 3-4-16,-3-4-5 0,-2 0-5 15,-2 1-6-15,-1-1-6 0,-3-1-5 16,-3 0-5-16,-2 1-3 0,-1 2-2 0,1 2-2 16,-2 4-2-16,-2 4-2 0,1 1-1 15,-1 8 0-15,1 0 0 0,-2 5-1 16,1 2 1-16,2 3-2 0,1 2 1 15,3 5-1-15,2 2-1 0,4 3 1 16,2 4-1-16,3 5-5 0,1 0-7 16,2 1-6-16,0-1-13 0,1-3-11 15,0-4-14-15,-1 0 17 0,-1-5-84 16,0-4-73-16,-1-5-173 0</inkml:trace>
  <inkml:trace contextRef="#ctx0" brushRef="#br0" timeOffset="-180018.63">11259 8679 386 0,'-2'-2'101'16,"6"2"10"-16,1 1-39 0,3-1-14 16,3-1-2-16,5 1-1 0,3 1-5 15,5-2-6-15,3-1-10 0,2 1-11 16,3 1-9-16,2 1-5 0,-2-1-7 15,0 1-5-15,-2 2-4 0,-1 2-3 16,-4-1-1-16,-5 3-2 0,-3-1 0 16,-5 4 1-16,-5 1 3 0,-3 2 3 0,-5 0 3 15,-4 3 1-15,-2 0 2 0,-2-1 1 16,-1 1 0-16,1-3-1 0,3-1 0 16,0-1 0-16,5-2 1 0,4-6 1 15,5 1 2-15,2-4 0 0,2-1 2 16,2-2 0-16,4-4 0 0,1-3-1 15,-1 1-2-15,1-5-1 0,-3 2-1 16,-2-5-2-16,-3-1-1 0,-4 0-2 0,-5-2 1 16,-5 1-1-16,-8 0 0 0,-5 0-1 15,-3 6 1-15,-5 1 1 0,-4 4 1 16,2 3 0-16,1 2 0 0,3 3 2 16,4 0 0-16,4 3-2 0,7 0-2 15,5 1 0-15,3 0 1 0,5 0 1 16,7-1-1-16,5 2 2 0,5 0 1 15,6 4 2-15,3-4 1 0,5 6-2 0,4-1 0 16,-2 3 0-16,-1 2-1 0,0 0 0 16,-4-1-1-16,-5 4 0 0,-5-4-1 15,-4 0 0-15,-6 3 0 0,-6-8-1 16,-5 1 2-16,-3-2 0 0,-3-2 1 16,-3-1 1-16,-1-2 2 0,-3-4 3 15,1 1 2-15,-2-3 4 0,0-3 4 16,0-2 2-16,3-3 1 0,-1-2-1 15,4-5 0-15,2 0-3 0,4 1-3 16,3-1-4-16,3 3-3 0,5 0-2 0,5-1-2 16,1 5-4-16,4 2-7 0,0 0-7 15,4 0-12-15,2 0-25 0,-1 2-8 16,2-1-90-16,1-2-104 0,-1-1-232 16</inkml:trace>
  <inkml:trace contextRef="#ctx0" brushRef="#br0" timeOffset="-179618.16">13083 8367 332 0,'-1'-7'94'0,"-2"2"7"16,0-2-42-16,-1 1-5 0,-3-1-6 0,-2 3-6 15,0-2-8-15,-5 2-7 0,-1-2-6 16,0 8-2-16,-2 1-3 0,0 3-3 15,-2 0 0-15,1 6-2 0,-1 4-1 16,2 5-1-16,0 2-3 0,3 5-1 16,1 1-2-16,4 7-1 0,1 0-1 15,4 4-1-15,3 0-2 0,1 2-7 16,3-1-9-16,1-1-9 0,2-4-10 16,0-3-14-16,1-3-16 0,-2-4-62 15,-2-2-77-15,-5-3-168 0</inkml:trace>
  <inkml:trace contextRef="#ctx0" brushRef="#br0" timeOffset="-179331.85">12655 8680 439 0,'4'-11'114'0,"1"3"5"0,5 3-51 0,2 1-17 15,5 2-5-15,0-1-5 0,2 0-4 16,4 1-5-16,2 3-2 0,1-1-5 15,3-1-7-15,0 1-6 0,3 3-5 16,1 1-3-16,-1 2-3 0,-3 1-1 16,-2 0-1-16,-4 5-2 0,-4 4 1 15,-4-1-1-15,-3 5 0 0,-6 0 0 0,0 0 2 16,-3 2 0-16,-2-3 1 0,1 1 1 16,-1-4-1-16,1-2-3 0,1-2-3 15,-1-2-5-15,2-5-6 0,2 0-10 16,-1-4-17-16,3-2-14 0,1-6-14 15,-1 0-68-15,4-4-88 0,3-2-194 16</inkml:trace>
  <inkml:trace contextRef="#ctx0" brushRef="#br0" timeOffset="-179208.19">13143 8536 345 0,'-9'-4'83'15,"2"7"1"-15,1-2-39 0,1-2-33 16,1 1-15-16,2-3-18 0,0 1-7 15,3-3-56-15,1 0-61 0,5 1-143 16</inkml:trace>
  <inkml:trace contextRef="#ctx0" brushRef="#br0" timeOffset="-178892.46">13319 8722 359 0,'1'27'87'0,"-1"1"0"15,-2-4-39-15,-1-1-31 0,1-6-5 16,-2-2-3-16,1-2-2 0,0-4-2 15,1-4 0-15,1-2 3 0,0-3 3 16,-1 1 1-16,4-3 1 0,-1-1 0 16,0-3 0-16,1-1 1 0,2-4-1 15,1 0-2-15,2-7 3 0,0 0 3 0,1-5 4 16,1 3 1-16,2-1 1 0,1 5 1 16,0 0-2-16,1 7-5 0,-1 3-3 15,-1 7-4-15,-2 5-1 0,1 3-4 16,-2 7-1-16,-3 2-1 0,2 2-2 15,0 4-3-15,-1-2-3 0,0 0-6 16,1-2-11-16,2-4-9 0,2 0-10 0,1-3-6 16,3-3-9-16,1-2-7 0,2-2-9 15,3-2-42-15,4-3-60 0,3-1-138 16</inkml:trace>
  <inkml:trace contextRef="#ctx0" brushRef="#br0" timeOffset="-178350.81">13918 8753 403 0,'-9'-15'103'0,"-3"7"1"0,-4 3-50 0,-1 2-20 16,-3 3-8-16,-3 2-6 0,-1 5-5 15,1 1-5-15,0 2-2 0,3 0-2 16,2 2-10-16,2-1-11 0,6-1-6 16,7-1-5-16,4 0 0 0,7-1-3 15,4 1 0-15,4-1 7 0,3 1 9 16,3-3 5-16,0 0 4 0,4-1 2 15,-2-2 2-15,0 0 4 0,-1-3 3 16,-2-2 3-16,-2 0 4 0,-2-2 4 0,-4-2 1 16,0 1-2-16,-8-1 0 0,0 1-3 15,0 1-2-15,-4-1-3 0,-4 8-3 16,-3 0-2-16,0 1 1 0,-1 4-2 16,-1 1-1-16,0-1-4 0,1 2-4 15,4-2-3-15,2 1-1 0,3-2-1 16,2-2 0-16,3-1 1 0,3-1 1 15,1-1 4-15,3-2 3 0,0-1 1 16,3 0 1-16,1-1-1 0,2-2 1 0,-3-3 2 16,1 1 0-16,-1-2 2 0,5-4 4 15,-1-1 3-15,-3-3 2 0,-1-3 4 16,0-10 5-16,-1-2 2 0,-2-8 0 16,-5-2 0-16,-2-7-2 0,-2-3-2 15,0 3-1-15,-4 0-4 0,0 5 0 16,-2 5 0-16,1 7 1 0,-1 7 2 0,1 5 1 15,-3 6-2-15,1 7-3 0,0 6-3 16,0 6-4-16,-1 7-3 0,-2 7-3 16,1 5-2-16,0 6 0 0,3 6 1 15,0 8 0-15,2 3 1 0,3 2 0 16,1 3 0-16,6-1-2 0,6-1-10 16,3-4-7-16,7-5-12 0,-1-7-14 15,4-6-10-15,-2-7-12 0,-2-4-13 16,-4-5-58-16,-2-2-78 0,0-4-163 0</inkml:trace>
  <inkml:trace contextRef="#ctx0" brushRef="#br0" timeOffset="-176716.09">10361 10789 250 0,'-9'1'73'0,"3"2"5"0,3-3-28 16,0 0-9-16,6 0-3 0,0 2-5 15,2-3-3-15,1 1-3 0,3-4-2 16,1 3-1-16,0 0 1 0,4 0-1 16,1 1-2-16,2 1-3 0,6 1-2 15,5 4-2-15,5-1-2 0,4 3-4 16,10 1-1-16,7-4-2 0,6 5 0 16,8-2-1-16,4-2-1 0,6 0 0 0,5-1 0 15,3 2-10-15,-1-1-11 0,-3-3-15 16,-4-1-15-16,-7-1-38 0,-8 1-37 15,-8-2-78-15,-10 1-141 0</inkml:trace>
  <inkml:trace contextRef="#ctx0" brushRef="#br0" timeOffset="-175367.55">12332 10611 157 0,'-3'-2'41'0,"0"-1"2"15,2 1-19-15,-2 0-8 0,2 0-1 16,1 1-2-16,1 0-1 0,0 1 0 16,1 0 0-16,-1 0 2 0,-1 0 0 15,1 0 3-15,-1 1 3 0,0-1 0 16,0-1 2-16,-1 1 1 0,1 0-1 0,-1-2 0 15,-2 0-2-15,1-1-2 0,-1-1 0 16,0-3-3-16,-3 0-2 0,1-2-1 16,-2-1-2-16,-1-1-2 0,0 1-1 15,-3 1-1-15,-2 2-3 0,-3-1 1 16,1 3-2-16,-4 3 0 16,-2 4-2-16,2 2-2 0,-1 7-1 0,-1 4-2 15,3 4-3-15,0 5-3 0,3 1-6 16,4 2-8-16,2 0-3 0,6-4 0 15,4-4 1-15,4-1 4 0,5-7 5 0,5-3 10 16,5-5 12-16,3-2 6 0,1-3 4 16,4-3 2-16,-1-5-1 0,3 3 0 15,-3-4-3-15,-2-3-1 0,-2-1 1 16,-1-1 0-16,-4-1 2 0,-3 3 3 16,-3-2 3-16,-4-1 2 0,-3 1 2 15,0 1 0-15,-5-1 2 0,0 3 1 0,-2 2 1 16,0 2 0-16,0 5-3 0,1 3-3 15,-2 1-3-15,1 5-4 0,-2 6-5 16,0 3-4-16,-1 3-4 0,1 6-1 16,0 7 0-16,0 5-1 0,1 4 1 15,0 1-1-15,2 3-5 0,1 1-14 16,-1 2-10-16,1-3-11 0,0-3-8 0,2 0-11 16,0-5-12-16,2-3-53 15,0-5-60-15,3-6-144 0</inkml:trace>
  <inkml:trace contextRef="#ctx0" brushRef="#br0" timeOffset="-174018.04">12888 10485 187 0,'2'0'52'16,"1"1"7"-16,-2-2-19 0,-1 1-6 16,0 1 1-16,0-1-2 0,-1-1-3 15,0 0-5-15,-1 1-5 0,1-1-6 16,0-1-4-16,-2 0-2 0,1 0-3 15,0 1-1-15,0 1-1 0,-1-2-1 0,-1 1 0 16,-1 0-1-16,-3-2-1 0,-2 0 0 16,-2 0 0-16,-1 1-1 0,-1 1 1 15,-3-1 0-15,0 4 0 0,-2 0-1 16,1 1 1-16,0 0-1 0,1 1 1 16,-3 0 0-16,5 0-1 0,0 3 1 15,3-4-1-15,2 4 1 0,2-2-1 16,2 0-1-16,2-2 0 0,0-1 0 15,3-1 1-15,2 3 0 0,1-3 1 0,-1 1 1 16,1-1 2-16,1 2 0 0,-1-1 0 16,2 2 0-16,-3-2-1 0,1-1 0 15,0 1-1-15,0 1 0 0,-1-1 0 16,2 0-1-16,-1-1 1 0,-1 1 0 16,1 2 0-16,2 0 0 0,0 0 0 15,0 2 1-15,2-2 0 0,-3 0 1 16,2 1 0-16,1-1 1 0,-3 0 0 0,3 0-1 15,-1 0 1-15,1-1 0 0,0 3 0 16,2-1 0-16,1 2 1 0,0-1 0 16,1 1 1-16,0-1 0 0,0 1 1 15,0-1-1-15,-1-2 1 0,-1 0-2 16,-1 0 1-16,0 0-2 0,-1 1 0 16,-1-2-2-16,-1 0-1 0,0 0 0 15,-2 1 0-15,-2-2 0 0,0 0 0 0,-3 1 0 16,-2 1 1-16,-2 0 0 0,-3 1-1 15,-3 1-2-15,-2-2 0 0,-4 1 0 16,-2-2-1-16,-2 1-1 0,-3-4-2 16,2 0-1-16,0-3-1 0,0 0-3 15,3 0-4-15,2-2-8 0,5-1-9 16,1 0-2-16,3 0-59 0,5 1-63 16,3-1-148-16</inkml:trace>
  <inkml:trace contextRef="#ctx0" brushRef="#br0" timeOffset="-173489.23">13789 10300 325 0,'4'-4'87'0,"-4"2"6"0,1-3-41 16,-1 1-8-16,-4 0-3 16,-1-2-4-16,-3 0-4 0,-4-3-4 0,-2 1-4 15,-5 1-4-15,-1 0-2 0,-2 4 0 16,0 2 0-16,0 2-3 0,3 4-2 15,2 2-4-15,1 5-2 0,3 3-1 16,2 2-1-16,2 4-2 0,2 1-1 16,1 8-1-16,2 4 1 0,2 2-1 15,2 4 0-15,2 5-1 0,1 0-2 0,1 4-7 16,1-3-13-16,-1-1-8 0,1 0-11 16,-2-7-11-16,-1-4-16 0,-2-4-63 15,0-4-75-15,-1-2-165 0</inkml:trace>
  <inkml:trace contextRef="#ctx0" brushRef="#br0" timeOffset="-172782.78">13407 10730 339 0,'7'-10'90'0,"0"2"6"0,5 0-40 15,3 0-4-15,1 3 0 0,1 0-2 16,3 1-3-16,1 2-5 0,2-2-6 15,3 2-9-15,4 1-9 0,-1 1-7 16,0 2-5-16,-2 2-6 0,-1-2-5 0,-5 2-3 16,-4 4-3-16,-5 1-1 0,-4 1 0 15,-4 2 0-15,-2 1 2 0,-3 2 4 16,-1 0 2-16,-1 2 3 0,-1-2-1 16,4-2 2-16,0 0-1 0,4 0 2 15,2-5 2-15,1-1 2 0,2-3 3 16,0-5 3-16,1-2 0 0,2-4 2 15,1-3 0-15,0-2-3 0,0-1-3 0,-2-3-1 16,-3-1-2-16,-2-1-1 0,-5-1 0 16,-2 0-1-16,-6 2 0 0,-4-1-1 15,-2 2 0-15,0 3-2 0,0 4 1 16,-1 0-2-16,3 5 0 0,0 1 0 16,2 2-2-16,1 2-3 0,3 1 0 15,-2 0-5-15,3 1-4 0,-2 1-3 16,3-1-1-16,0 2 1 0,1-1 1 15,-2 1 1-15,2-2 4 0,0 1 3 0,2-3 3 16,-1 1 2-16,2 0 2 0,2-2 2 16,1-2 1-16,1 1 1 0,2-3 2 15,0 0 2-15,2-1 0 0,0-1 2 16,2 3 0-16,1 0 0 0,2 0-1 16,5 1 0-16,0 2 0 0,5-1-1 15,3 2-2-15,0-1-1 0,2 1 0 16,-3 3-1-16,-1 0-1 0,-2 2 0 0,-3 0-1 15,-3 1-1-15,-3 0-1 0,-5 1 0 16,-1 3-1-16,-5-1 0 0,-3 1 0 16,-2 1 1-16,-1 1 1 0,-2-1 1 15,1-2 1-15,-1-2 0 0,1-3 1 16,1 2-1-16,1-4 0 0,1-3 0 16,1 0 3-16,0 0 4 0,1-2 5 15,1 0 2-15,0-4 3 0,0-2 2 16,2-3 0-16,0-4-2 0,-1-6-4 15,3 2-4-15,-1-4-3 0,1-2-4 0,0 2-3 16,1 0-4-16,1 3-5 0,-1 2-13 16,6 3-13-16,2-1-11 0,-1 4-85 15,2 0-97-15,1 1-223 0</inkml:trace>
  <inkml:trace contextRef="#ctx0" brushRef="#br0" timeOffset="-172405.33">15218 10374 334 0,'-8'-6'81'16,"-5"-2"3"-16,-7-1-43 0,-4-1-14 15,-5 1 0-15,-3-4-1 0,0 1 0 16,2 1-1-16,4-2 0 0,4-1-4 16,3 4-1-16,1 1-1 0,1 7 1 15,-3 3-3-15,0 2-2 0,2 10-2 0,0 3-2 16,2 5-3-16,2 5-3 0,5 3-3 15,2 3 0-15,3 6-2 0,1 1 1 16,3 2-1-16,3 0-1 0,0 1-4 16,4-2-8-16,-1 0-7 0,3-4-10 15,0-4-11-15,-3-4-14 0,1-4-65 0,-4-3-77 16,-4 1-171-16</inkml:trace>
  <inkml:trace contextRef="#ctx0" brushRef="#br0" timeOffset="-172119.01">14644 10641 377 0,'14'-8'100'0,"7"-1"5"16,3 1-45-16,2 4-8 16,7-1-4-16,4 0-5 0,2-1-7 0,-4 2-5 15,-4 1-6-15,-2 1-9 0,1-2-7 16,-7 3-5-16,-5 0-4 0,1 4-3 15,-3-1-5-15,0 2-2 0,-4 1-1 16,-3 3 1-16,-6 5 1 0,-4 3 1 16,-5 0 3-16,0 6 4 0,-1 1 2 0,-1 0 1 15,3-1-2-15,4-1-2 0,3-2-3 16,5-3-7-16,4-4-6 0,4-3-7 16,6-4-9-16,2-3-12 0,-1-4-71 15,1-3-82-15,-1-6-187 0</inkml:trace>
  <inkml:trace contextRef="#ctx0" brushRef="#br0" timeOffset="-171990.19">15103 10417 238 0,'-4'0'41'0,"4"-1"-41"15,1 1-66-15,4-2-147 0</inkml:trace>
  <inkml:trace contextRef="#ctx0" brushRef="#br0" timeOffset="-171182.18">15307 10663 326 0,'1'32'67'0,"0"-3"-2"0,-1-2-56 15,1-5-9-15,-1-4 1 0,0-4 1 16,1-4 2-16,0-3 4 0,-1-2 6 15,1-5 3-15,3-4 2 0,-2-2 4 16,1-2 0-16,0-4 0 0,3-1-1 0,-1-6-2 16,1-4 0-16,0 0 0 0,2-2-1 15,2-2-1-15,2 4 0 0,1 0 0 16,0 6 2-16,1 5-2 0,0 7-1 16,-2 5-3-16,0 7-1 0,-1 4-1 15,-3 7-5-15,0 4-5 0,2 4-5 16,-1-2-5-16,1 1-7 0,-1 2-7 15,2-4-5-15,1-4-6 0,4-1-8 0,-2-5-5 16,2-1-8-16,2-2-6 0,0-6-3 16,2 0-11-16,2-3-4 0,1-1 1 15,2-3 6-15,4-1 21 0,-1-4 31 16,1-1 19-16,-1-5 28 0,-2 0 20 16,-2-3 18-16,-5-3 11 0,-2-3-2 15,-5-1-11-15,-3 1-8 0,-5 2-5 0,-3 3-9 16,-6 3-9-16,-5 4-8 0,-4 7-8 15,-5 4-6-15,-4 5-4 0,-2 4-7 16,-3 2-1-16,2 2-4 0,4-1-2 16,2 1-4-16,5-1-2 0,5-1-2 15,6-3 0-15,3-1 1 0,5-1 3 16,4-1 2-16,4 0 4 0,2-3 3 16,4-1 3-16,-1-2 3 0,2-2 3 15,-2 0 4-15,1-1 2 0,-3-2 1 16,-3 1 1-16,-1 3 0 0,-2 0-2 15,-4 2-4-15,0 3-3 0,-4 1-2 0,-2 5 0 16,-2 3-2-16,-2 4-2 0,2-1-3 16,0 2-2-16,0-4-4 0,3 1-4 15,5-2-1-15,0-3-1 0,4-5 1 16,2-1 4-16,2 1 3 0,1-2 6 16,3-3 5-16,-2-4 4 0,3 1 5 15,-2-2 1-15,1-3 2 0,0-3 4 0,-3-1 1 16,3-3 4-16,-3-1 0 0,-3-9 0 15,1-1 1-15,-1-8 2 0,-2-4-1 16,-2-7 0-16,1-3-3 0,-2-2 0 16,-2-2-3-16,-1 3-2 0,-2 4-1 15,-1 9-2-15,0 6 0 0,0 8 0 16,-2 7-2-16,0 9-4 0,-2 10-2 16,-1 8-1-16,1 3-3 0,-2 7-3 15,2 8-2-15,0 7-2 0,0 2 1 16,2 4-1-16,3 5-5 0,1 2-5 0,2 1-5 15,0-1-4-15,4-5-20 0,5 1-9 16,2-7-12-16,4-4-11 0,5-6-72 16,4-3-90-16,3-6-196 0</inkml:trace>
  <inkml:trace contextRef="#ctx0" brushRef="#br0" timeOffset="-156473.98">1562 8571 226 0,'-2'0'64'0,"2"0"4"15,0 0-28-15,0 0-7 0,-1-1-3 16,1 1-4-16,-2 2-6 0,1-2-5 15,-1 1-3-15,-1-1-2 0,0 1-2 16,0 1-1-16,1-1-2 0,1-1 1 16,-1 0-1-16,1 0 0 0,-1-2-1 0,1 2-1 15,1 0 1-15,-1-1 0 0,1 0 1 16,0 1 0-16,1 2 1 0,-1-2 0 16,0 0 1-16,1 0 0 0,1 1 0 15,0 0 2-15,1-1 3 0,1 1 3 16,3-2 1-16,4 2 5 0,2-1 2 15,2 0 2-15,5 0 1 0,3-1-1 16,8 1 0-16,3 1 0 0,4-1-2 16,4 2-5-16,4-1-1 0,2 0-5 0,5 0-2 15,-1-2-4-15,1 0-3 16,-2 1-2-16,-3-3-2 0,-3 1-3 0,-3 2-3 16,-7-3-4-16,-5 1-14 0,-5-4-10 15,-3 1-10-15,-4-2-12 0,-3-3-75 16,-3-2-88-16,0 0-193 0</inkml:trace>
  <inkml:trace contextRef="#ctx0" brushRef="#br0" timeOffset="-156100.8">2358 8338 296 0,'-3'-1'76'15,"-1"2"5"-15,0 1-41 0,-1 0-2 16,1 1-2-16,0-1-3 0,1 2-2 16,-1-2-2-16,2-2-1 0,0 1-4 15,2 0-2-15,0-1-2 0,2 2-1 16,4 1 1-16,0 4-2 0,4 1 0 15,3-1-2-15,3 4 0 0,1-1-2 0,3 1-3 16,0 2-3-16,1-3-2 0,0 1-1 16,1-2-2-16,-2 2 0 0,-3-1 0 15,-2-1-1-15,-2 1 0 0,-7 2 1 16,-3 2-1-16,-8 2 1 0,-6 3 0 16,-4 0-2-16,-7 3-4 0,-5 3-9 15,-6 1-15-15,-5-2-13 0,-3 2-10 16,-2-1-84-16,-3 2-93 0,2 1-210 0</inkml:trace>
  <inkml:trace contextRef="#ctx0" brushRef="#br0" timeOffset="-155106.04">1536 10611 299 0,'1'1'80'0,"1"0"4"16,-2-1-36-16,1 0-7 0,-2-1-3 16,1 1-2-16,1 1-2 0,-1-1-2 15,1 0-1-15,1 1-3 0,2 0-2 16,5 0-2-16,3 1-3 0,5-1-2 15,6 4 0-15,5 0-1 0,7 1 0 16,7 3 0-16,5-2 0 0,4 1-1 16,5-1-3-16,7-2-3 0,-1-1-2 0,1-1-3 15,-4-2-5-15,-3-1-6 0,-6 0-6 16,-6-3-6-16,-9 2-15 0,-8-3-11 16,-7 1-10-16,-5-3-8 0,-4 0-13 15,-4-3-57-15,-3-2-74 0,0-1-153 16</inkml:trace>
  <inkml:trace contextRef="#ctx0" brushRef="#br0" timeOffset="-154820.28">2289 10400 370 0,'-3'3'95'0,"-1"-1"8"0,2 1-47 16,2 3-4-16,1-1-3 0,0 3-2 15,3-2-3-15,4 3-2 0,2 0-6 16,2 0-7-16,5-1-5 0,1 0-6 15,4 0-5-15,2 1-4 0,-1-1-2 0,0-1-2 16,0 2-2-16,-4-2-1 16,-1 4 0-16,-4-1-1 0,-5 0 0 0,-2 3 1 15,-2 1 0-15,-6 3 1 0,-5 3-2 16,-3 0 1-16,-2 1 0 0,-3 3-1 16,-4-2-1-16,-2 1-2 0,-1-2 1 15,-1-4-1-15,-1 1-2 0,-3-4-5 16,1-3-9-16,-3 0-19 0,2-4-15 15,-3-2 20-15,2 3-112 0,-3-2-101 16,2 4-230-16</inkml:trace>
  <inkml:trace contextRef="#ctx0" brushRef="#br0" timeOffset="-97357.18">8336 3569 308 0,'-5'-3'49'15,"3"-7"-10"-15,2 0-89 0,2-2-16 16,0-4 11-16,1 2 21 0,-1-3 17 16,-1 2 15-16,-1 2 20 0,-3 1 37 15,-4 0 9-15,-2 4-9 0,-4 0-14 0,-2 2-6 16,-6 1-7-16,-4 1-6 0,-3 2-5 16,-3 1-1-16,-2-2-2 0,-1 1-3 15,-1 3-2-15,1 2-4 0,1 0-2 16,1 1-1-16,4 4-1 0,0 2 0 15,0 5-1-15,0-1-1 0,1 6 2 16,0 4 0-16,1 7 0 0,2 4 2 16,2 5 0-16,3 8 1 0,4 4 0 0,5 5 0 15,6 1 1-15,4-1-1 0,4 1 0 16,4-1 1-16,6 1 1 0,2-5-1 16,3-1 1-16,3 0-1 0,1 4 0 15,4-5-1-15,0 3 0 0,-2-5-1 16,-1 3 0-16,-3-4-1 0,-1 0 0 15,-6-3-1-15,-4-1-1 0,-3-1 0 16,-5-2 0-16,-6 0 0 0,-3-3 1 0,-6-5 0 16,-7-1 1-16,-5-5 0 0,-6-3 0 15,-5-2 1-15,-7-5 0 0,-5-3-1 16,-6-2-1-16,-3-2 0 0,-2-5 0 16,-5 0-1-16,-7-5-1 0,1-1 1 15,-3-2 0-15,-2-1-1 0,0 0 1 16,-3-2 0-16,-1 2-1 0,1 0 1 15,-4 0 0-15,0 4 1 0,0 0-1 16,-4 2 0-16,-3 2 0 0,-1 1 0 16,-5 2 0-16,2 1-1 0,0-2-2 0,-4 0 1 15,0 0-1-15,2 3 1 0,-1 1 0 16,4 2 0-16,-4-1 1 0,-1 3 2 16,0-1 1-16,-1 1 0 0,1 0 0 15,-1 0 0-15,-2-2 0 0,0-4 1 16,4 1-2-16,2-2 0 0,2-2-1 15,1-3-1-15,2-5-2 0,5-5-1 0,3-1 1 16,3-5 0-16,3 1 0 0,3-2 0 16,2-4 1-16,1 4 3 0,1 2 0 15,1 3 2-15,0 2-1 0,-2 6-1 16,1 3 1-16,-1 6 0 0,-2 0 0 16,0 6-1-16,-1 1-1 0,-1 3 0 15,1 0 1-15,2 1-2 0,3 3 0 16,4 0 0-16,4-2 0 0,6 1-1 15,4 2 1-15,5 2 0 0,4 2 0 16,5 1 1-16,7 4 0 0,6 3 0 0,5 2-1 16,6 2 1-16,9 3-1 0,5 1 0 15,8 1 0-15,5 4 0 0,4 1 0 16,7 3 0-16,3-1 1 0,4-2-2 16,4-4 0-16,1 1 1 0,5-3-1 15,5-4 0-15,5 1 0 0,5-4 1 16,8-5 0-16,6 0 1 0,7-4 0 15,7-5 0-15,8-5 1 0,7-7 1 0,6 1 0 16,5-5 0-16,8 0 2 0,7-2-1 16,2 2 2-16,5 3 0 0,4 2-1 15,4-3-1-15,0 0 0 0,2 1 0 16,3 1-1-16,0-4-1 0,2 0-1 16,0-7 1-16,-1-1 0 0,2-2 2 15,1-1 2-15,-2-2 3 0,1-2 1 16,-5-2 1-16,1 3 0 0,-3 2 1 0,-2 3-2 15,-2 1-3-15,-2-2-3 0,0 6 0 16,-4 0-2-16,2 2 1 0,-5-3-2 16,2 2 0-16,-2 0-2 0,3 1 0 15,-1-2 0-15,-3-1-2 0,0 4 0 16,1-3 0-16,-5 0 0 0,-6 2 0 16,-4 0 2-16,-1 2 0 0,-2-2 1 15,-6-1 0-15,-3 2 1 0,1-3 0 16,-2-2 0-16,0-2 0 0,-5 0 1 0,-1-2-1 15,-3-4 0-15,1 0 1 0,-3-2-1 16,-2-3 0-16,-5 0 0 0,0-4 0 16,-4 0 0-16,-1-2 0 0,-4-1 0 15,-5 0 0-15,-5-2 1 0,-5 3 0 16,-5 1 1-16,-6-1 0 0,-8 3 0 16,-8-1 1-16,-7-1 1 0,-9 0-1 0,-7-8-1 15,-8-3-1-15,-6-3-3 16,-6-2 1-16,-8-4-2 0,0 0 0 0,-4 0 2 15,-3-3 1-15,2 5 1 0,0 0 3 16,4 4 0-16,2 0 0 0,4 3 0 16,3 5 0-16,5 4-2 0,2 2 0 15,3 4-1-15,3 1 0 0,4 3 0 16,3 2-1-16,5-1 0 0,4 3-1 16,6-1 1-16,7 1 0 0,5 1 0 15,5-1 0-15,8 0 0 0,7 0 1 0,6-1-1 16,4 2 1-16,6-2 0 0,4 0 1 15,5 2 0-15,4-2 0 0,3 2 0 16,2 1 0-16,5 0 0 0,4-2 0 16,5 1-2-16,1 3 1 0,2 1-1 15,2-3 0-15,7-3 0 0,1 1 0 0,4 3 0 16,-2-6 0-16,5-5 0 0,3 1 0 16,-2-2 0-16,2-5 0 0,-2 3 0 15,0-3 0-15,1 1-1 0,-2 3 1 16,4 0 0-16,-4 2 0 0,0 1-1 15,4-4 0-15,2 3 1 0,-8-2-1 16,3 2 0-16,-5-2 0 0,6 1 1 16,-7 3 0-16,-5 3 0 0,-11-2 0 15,6 5 0-15,-2-3 0 0,-7 2 0 16,-7 1-1-16,-6 2 0 0,-3-5 1 0,3 0 0 16,-2-3-1-16,-8-1 1 0,-4-3 0 15,-1 0 0-15,-2-4 0 0,-3-1 0 16,-5 1 0-16,-4-3-1 0,1 1 1 15,-1 0-2-15,-1-5-1 0,-2 4 0 16,0 1 0-16,0 0 0 0,-7 1 0 16,-3 1 1-16,0 0 1 0,-5 2 0 0,-2 2 1 15,-6-5-1-15,-7 0 0 0,-4-2-1 16,-9 0-2-16,-8-2 0 0,-11-4-1 16,-11-3 1-16,-6-1 0 0,-6-4 0 15,-4 1 3-15,-4-1 1 0,-2-1 1 16,1 3 1-16,1-3 1 0,-3 1-1 15,1 1 1-15,-2 0 1 0,0 0-2 16,-6 0 1-16,0 3-1 0,-2 2 0 0,-4 4-1 16,-5 3-1-16,-4-3-2 15,-7 2-1-15,-9 2-1 0,-3 0 0 0,-6 3 0 16,-7-3 0-16,-9 0 0 0,-7 3 1 16,2 1 2-16,-2-1 0 0,-10-2 1 15,-9-3 0-15,1 4 0 0,-3 1 0 16,-7 3 1-16,-13-2-2 0,5 5 1 15,-4 2 0-15,-1 3 0 0,-8 4-1 16,2 0-2-16,0 0 1 0,0 5-1 16,-3-2 0-16,-4 3 0 0,4 5 0 0,-2-2 1 15,-7 0 1-15,8 3 0 0,-1 1 0 16,-3 1 0-16,7 0 0 0,0 0-1 16,2 1 0-16,6 1 0 0,2-2 0 15,5 0 1-15,3-2-1 0,2-2 1 16,6-2 1-16,3 0 2 0,3 1 0 15,3-3 0-15,2 2 1 0,5-2 0 16,3 3-1-16,2 0-1 0,1-2 0 0,6 2-1 16,4 0 0-16,1-3 0 0,6 1 0 15,-1-5 0-15,5-1 1 0,4 2-1 16,1 3 1-16,-1-2-1 0,2 2 0 16,-4 0 0-16,1 6-3 0,-3 3-6 15,-9-1-9-15,-4 2-13 0,-8-1-69 16,-6 6-77-16,-10 4-183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58:43.6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181 4074 364 0,'18'10'71'0,"2"-4"0"15,10-1-73-15,1 5-1 0,-3 5 1 16,3-1 1-16,0 2 1 0,3-2 2 15,9-1 2-15,3 0 1 0,7-3 0 16,7-3 0-16,7-3 1 0,8-2 0 16,4-4 0-16,10-1 0 0,8-2 2 15,6-2 0-15,6 1 0 0,13-3 0 0,9-4 0 16,8-4 0-16,10 4-1 0,9-7-1 16,7 1-2-16,11-1 1 0,4-4-2 15,8-3 1-15,7 6-1 0,4-8 0 16,4 5-1-16,6-5 2 0,5-1 2 0,2 4 1 15,3 5 2-15,0-2-1 0,3 5 1 16,4 3 0-16,4 4-2 0,-3 3-2 16,6 5-2-16,1 0-1 0,1 4 0 15,-1 3-1-15,-3 3-1 0,0 0 1 16,-4 3 0-16,-4 1-1 0,-6 3 1 16,-3 1 1-16,-4 2 2 0,-5 1 1 15,-8 1 0-15,-3 2 2 0,-8 3 0 16,-6-2 0-16,-6 1-1 0,-12-1-2 0,-5-2-1 15,-6 3 0-15,-6 1-2 0,-9-2-1 16,-8 0 1-16,-8 0-1 0,-2-1 1 16,-9 0-1-16,-9-1 0 0,-8-3 0 15,-5-1 0-15,-4 0 0 0,-7 2 0 16,-2-2 0-16,-6 4 0 0,-4-1 0 16,-3 1 0-16,-5 0 0 0,-7 0-1 15,-5 1 1-15,-8 0-1 0,-5-3 0 16,-6 2 0-16,-4-1 1 0,-5-2 0 0,-2 0 0 15,-3-2 1-15,-1-1 0 0,-1 0 1 16,-2 1 0-16,2-1-1 0,0-1 1 16,1 1 0-16,-1 1-1 0,2 0 0 15,0 0 0-15,-2-1-1 0,1 2 0 16,-1-2 0-16,0 4-1 0,1-1 1 16,-2 2 1-16,2 3-1 0,0 3 1 0,1 1 0 15,1 5 1-15,0 2-1 0,-1 2 1 16,-1 5 1-16,0 2 1 0,-1 5 0 15,-1 1-2-15,1 2 1 0,0 2 0 16,0 4-1-16,2 0-1 0,-3 5 0 16,2 1 0-16,1 4 2 0,-1 6 0 15,2 1 0-15,1 5 0 0,-1 0 0 16,3-3-1-16,1 5 1 0,2 0-1 16,2 2 0-16,-1 0 0 0,0 2 0 15,1 6 1-15,6 4-1 0,-1 2 0 0,2 5 0 16,1 0 0-16,-2 5-1 0,1 5-1 15,-1 5 2-15,-6 2-2 0,-3 4 1 16,-3 5-1-16,-1 3 0 0,-2 5 0 16,-3 0 1-16,-2 2-1 0,-1 5 0 15,-3 1 0-15,-2 2 1 0,-4 2-1 16,-4 3 0-16,0 4 1 0,-3 4 0 0,-2 5-1 16,-1-1 1-16,-5 4-1 0,-2 4 1 15,0 1-1-15,-4 2 0 0,0 0 0 16,0-1-3-16,2 2 0 0,2-1-2 15,-2 4-2-15,6-2 0 0,1 2-1 16,-3-4 1-16,3 2 1 0,1-3 2 16,0 2 1-16,4-2 1 0,-1-3 1 15,2-3 1-15,2 0 0 0,4-3 0 0,-1 1 0 16,1-3 0-16,2-2 0 16,0-2 0-16,0 0 0 0,0-2 0 0,0 1 0 15,-1-4 0-15,1 0 0 0,-2-3 0 16,0-2 0-16,-1-7 0 0,3-5 1 15,-2-7-1-15,2-4 0 0,-2-9 1 16,1-5 0-16,3-6 1 0,0-7 2 16,0-7 2-16,0-10 1 0,2-6 0 15,1-11 1-15,1-4-2 0,-2-7 0 0,2-10-3 16,0-3-6-16,0-7-6 0,-1-9-12 16,2-5-12-16,-4-14-88 0,-2-18-94 15,-7-20-228-15</inkml:trace>
  <inkml:trace contextRef="#ctx0" brushRef="#br0" timeOffset="1718.75">4276 4081 213 0,'9'7'58'0,"-3"0"3"0,-3-1-27 16,-4 1-2-16,1-1-3 0,-2-3-1 16,-1 0 0-16,2 0 0 0,0-3 2 15,1 1-1-15,0-1 1 0,1-2-2 0,2 0-2 16,-1-1-2-16,-1 0-4 15,1-1-1-15,-2-4-5 0,1-1-2 0,-3-1-3 16,-2 0-1-16,-3 1-3 0,-4 0-2 16,-4 1-2-16,-4 4-2 0,-4 0 0 15,-4 4-1-15,-4 2 0 0,-2 3 1 16,-1 3 1-16,0 4-1 0,1 3 2 16,2 5-1-16,2 4 1 0,4 3 0 0,5 5-1 15,3 4-1-15,1 4 0 0,5 2 0 16,6 1-1-16,4 0 1 0,2-2-2 15,4-3 0-15,5-7 1 0,3-3-1 16,4-5 1-16,2-6 0 0,3-5 2 16,2-2-1-16,3-5 2 0,-1-5 0 15,4-7 0-15,-3-3 1 0,-1-2 0 16,0-3 0-16,-3-3-1 0,-4-2 0 16,-2-1 0-16,-4-1 0 0,-2-1 0 0,-2 0-1 15,-4 0 2-15,-2 3-1 0,0 4-1 16,-3 2-3-16,-2 9 1 0,-1 5-1 15,-1 10 1-15,0 6 0 0,0 7 0 16,-1 4 1-16,-1 4 3 0,1 1-1 16,0-2 0-16,3-2-3 0,0-3-3 15,1-3-1-15,1 1-12 0,1-1 0 16,0-3-8-16,0-4-5 0,0-2-6 0,-1-2 5 16,-1-4-1-16,-2-5 11 0,-3-7-2 15,0-5 1-15,-2-5 5 0,-1-3 5 16,1-5-1-16,-3 0 0 0,1-5 3 15,0 2 4-15,1 0 9 0,0 2 3 16,1 1 5-16,-1 1 3 0,1 0 1 16,3 3 3-16,0 5 0 0,2 4-1 15,1 1-3-15,2 3-3 0,3 4-1 16,4 1 0-16,3-1-4 0,4 2-1 0,2-1 3 16,6 2 2-16,2-1 2 0,5-1 1 15,2 0-1-15,0-2 1 0,3-4-1 16,-1 2-2-16,1-2-2 0,-1 2-2 15,-5-1-2-15,-3 3 0 0,0 4 0 16,-3 5 0-16,-4 1-1 0,-3 5 0 16,-2 5 0-16,-5 5 0 0,0 2 0 0,-4 3 0 15,-3 0 0-15,-1-1 0 0,-1 2-2 16,-1 0 0-16,1-4 0 0,0-2-1 16,0-5 0-16,1-2 0 0,0-3 0 15,0-7 7-15,0-6 4 0,-2-3 0 16,-2-8 0-16,1-5 0 0,-1-2-1 15,0-4 0-15,0-9-5 0,0-7-4 16,-1-5 0-16,2-2 0 0,2 0-1 16,1-4 0-16,4 0 0 0,3 6 0 15,4 2 1-15,3 7 0 0,4 8 0 0,1 3 1 16,1 6 1-16,-1 6-1 0,-1 4 1 16,1 8-1-16,0 5 0 0,-2 1 0 15,2 2-1-15,-1 3 1 0,1 0-1 16,-2 1 0-16,-2 0-2 0,-3-2-1 15,-3 1-1-15,-5 0-1 0,-7 2 2 16,-7 1-1-16,-7-1-2 0,-3 3-3 0,-5-1-3 16,-2 2-8-16,-1 0-17 0,0-3-64 15,4-3-74-15,4-2-174 0</inkml:trace>
  <inkml:trace contextRef="#ctx0" brushRef="#br0" timeOffset="2053.96">4993 4025 205 0,'10'2'46'0,"-3"4"2"15,-3 4-32-15,-2 5 2 0,-4 4 2 16,-3 6 2-16,-2 4 3 0,-3 5 3 16,-1 4 0-16,1 1-4 0,0-1-4 15,2 1-2-15,4-4-6 0,3-2-4 16,2-4-3-16,5-4 0 0,2-6 2 15,2-6 4-15,1-5 4 0,2-5 4 0,4-4 1 16,1-8 1-16,3-3-1 0,3-7-3 16,3-6-4-16,-1-3-4 0,0-5-2 15,-2-1-1-15,-2 0 1 0,-3 0 1 16,-5 1 0-16,-5 1 0 0,-4-1-2 16,-3 2-4-16,-3 2-5 0,-3 1-6 15,-4 4-5-15,0 2-3 0,1 6-4 0,-1 5-2 16,3 4-2-16,-1 0-4 0,3 3-7 15,0 3-59-15,3 0-65 0,1-1-160 16</inkml:trace>
  <inkml:trace contextRef="#ctx0" brushRef="#br0" timeOffset="2916.2">5995 4319 315 0,'-6'-9'65'0,"-5"1"1"0,-1 1-60 15,-2 1-4-15,-3 5-1 0,-3 4 4 16,0 7 1-16,-5 6 2 0,1 1 1 16,-1 7 2-16,1 3 0 0,2 3 0 15,2 1-2-15,4-2-1 0,4 1-3 0,5-1-3 16,5-1-2-16,3-6-1 0,5-5 2 15,4-2 0-15,4-4 0 0,2-6 2 16,6-4 2-16,1-6 3 0,4-7 1 16,0-3 1-16,2-4 0 0,1-3 1 15,-1-6-2-15,-1-2-1 0,2-3 0 16,-5-4-1-16,1-4 1 0,-4-3-1 0,-3-5-2 16,-4-1 0-16,-3-2 0 0,-4 3-3 15,-2 6-1-15,-4 8-2 0,0 7 0 16,-2 7 1-16,-3 11 1 0,-3 9 3 15,-4 7 3-15,-4 11 3 0,-4 6 1 16,0 10 0-16,-2 5 0 0,0 6-1 16,1 3-3-16,5 1-2 0,4-2-3 15,4-5-1-15,1-5-1 0,3-4-1 16,3-7 0-16,4-4 0 0,-1-6 2 0,3-3-1 16,-2-3 6-16,3-5 2 0,3-3 1 15,1-2 0-15,2-4-1 0,1-4-1 16,2-4-2-16,0 0-6 0,1-4-3 15,-3 1-1-15,1-1-2 0,-2 3 0 16,-2 1-1-16,-1 4 2 0,-1 3-1 16,0 2 0-16,-3 4 0 0,0 4 1 15,-1 0 1-15,0 5 0 0,0-1 0 16,2 2 2-16,1 0-1 0,0-1 2 16,2-2-1-16,1-1 1 0,3-3 1 0,1 1 0 15,1-4 1-15,-1 0 1 0,2-4 0 16,-2-1 0-16,0-2 0 0,-3 0 0 15,-1-3 0-15,0 0 0 0,-2-4 0 16,0 3-1-16,-2 1-1 0,0 2-1 16,0 4-1-16,-2 3-1 0,0 3-1 0,-2 8 1 15,-1 3 0-15,-2 4 0 0,2 2 2 16,-3 1 0-16,0-3 0 0,1 0-3 16,1-1-3-16,1-5-2 0,3-3-2 15,1-3-1-15,5-4-6 0,2-1-8 16,0-4-15-16,0-6-46 0,1-2-61 15,1-3-148-15</inkml:trace>
  <inkml:trace contextRef="#ctx0" brushRef="#br0" timeOffset="3015.93">6551 4068 243 0,'-18'3'56'0,"2"5"-7"0,2 2 5 15,0 2-99-15,2-1-57 0,3 0-153 16</inkml:trace>
  <inkml:trace contextRef="#ctx0" brushRef="#br0" timeOffset="3457.76">6767 4107 183 0,'16'16'50'0,"-2"6"0"15,-5 2-17-15,-2 3-17 0,-4 7-5 16,-3 4-4-16,-1 5-5 0,-1 4 0 15,-3-2-2-15,0 4 7 0,-2 6-14 16,1 0 3-16,-1-1-1 0,2 2 1 0,-3-2-15 16,0 2-17-16,3-4-14 0,0-7 11 15,3-6 3-15,-1-6 39 0,1-7 0 16,0-6 14-16,2-6 21 0,-3-6 19 16,2-7 5-16,-1-8-5 0,1-4-38 15,0-7 1-15,1-8 0 0,1-10-2 16,1-5-10-16,-1-8 0 0,0-8 2 15,-1-7 0-15,1-2 2 0,2-2 2 16,1-1 0-16,3 1-2 0,2 7-2 0,7 8 1 16,0 7-2-16,4 8 1 0,1 7 0 15,0 11 0-15,1 6 0 0,3 6 0 16,-2 6-1-16,3 5 0 0,-2 3-3 16,0 5-1-16,0 4-1 0,-1 1-1 15,-2 2 0-15,-3 0-2 0,-3 0-1 0,-2 0 0 16,-4 2-1-16,-6-1 3 15,-5-2 0-15,-6-1 1 0,-6-3 0 0,-6 1 1 16,-5-2 0-16,-6-5-5 0,-4 0-8 16,-3-1-12-16,-1-4-18 0,-1-2-62 15,-3-8-76-15,4-8-175 0</inkml:trace>
  <inkml:trace contextRef="#ctx0" brushRef="#br0" timeOffset="9534.99">5615 13046 311 0,'-9'1'70'0,"3"-5"0"0,-1-5-47 16,1-1-16-16,-1-2-7 0,-1 1-2 15,1 0-3-15,-1 3-1 0,0-1-1 16,1 1 2-16,-2 2 2 0,-1 1 3 16,-1 2 3-16,-2-1 3 0,-2-1 2 15,-2 2 3-15,-1-2 0 0,-3-1 0 16,-2-1-1-16,-2 1 0 0,-4-3-2 0,-2 0 0 16,-1-1-1-16,-3 2-3 0,-3 0 0 15,0-2-2-15,-1 0-1 0,-2 1 0 16,0 3-1-16,-1-2-1 0,-3 2 0 15,-4-1 0-15,-1 3 1 0,-2-1 0 16,-4 3 1-16,-2-2 1 0,-3 2 1 16,0-1 0-16,1 1 0 0,-5 0 0 0,-2 2 0 15,-1-1-1-15,0-1-1 0,-1-1 0 16,-3 2 0-16,1-1 0 0,-1-2 0 16,-2-2 1-16,2-1 1 0,-1-2 1 15,-1 0 2-15,0-2-1 0,0 0 2 16,1 1 1-16,-2-1 0 0,2 2 0 15,-2 0-2-15,1-3-1 0,-1 2 0 16,2-1-2-16,0 1-1 0,1-1-1 16,1 0 0-16,1 0 0 0,2 0-1 15,0 0 1-15,2 0 1 0,2-1 2 0,0 1 3 16,1 1 2-16,0 2 0 0,-1-1 3 16,0 1-1-16,1 1 2 0,0 2-2 15,1 2-1-15,0 2-2 0,1 3-2 16,1 1-1-16,-1 3-1 0,2 0-1 15,-1 0-2-15,2 3-1 0,2-1 0 16,-1 1-1-16,0 0 1 0,0 1 0 0,-2 2-1 16,2 0 1-16,-1 1 0 0,0 1 1 15,4 2-1-15,2 1 0 0,0 0 0 16,2 2 0-16,2 2 0 0,-1 1-1 16,3 0 1-16,0 0-2 0,1 2 0 15,2 2-1-15,2 3-3 0,3 1 0 16,3 4 0-16,2 1 0 0,5 0 0 15,3 4 0-15,4 1 0 0,2 2 0 16,1 2 0-16,3 0-1 0,2 1 0 0,2 5 0 16,-1 1 1-16,3 1 0 0,2 0 1 15,2 1 0-15,2 1 0 0,1 2 1 16,2-4-1-16,5 0 0 0,-1-1 1 16,4-2 0-16,1 1 0 0,3-3 1 15,1-3 0-15,4 1 2 0,2 0 0 16,4-5 1-16,0 2 1 0,5-2 7 15,2 1-1-15,4-2 0 0,1 2 0 0,5-2 0 16,2 3 0-16,4-4-1 0,2 1-6 16,4-2 0-16,-1 0 2 0,4-4-1 15,1 2 0-15,3-7 0 0,4 1-1 16,1-2 1-16,1-1-1 0,1-3 0 16,1-2 0-16,0-3 1 0,1 2 1 15,0-4 1-15,1-2 1 0,1 1 1 16,3-1 1-16,0 0 1 0,1 1-1 0,1-1-1 15,3-1-1-15,1 0 0 0,0-1-1 16,1-1-2-16,3 0 0 0,1-2-1 16,2-1 0-16,1 0 0 0,-1 0 1 15,3-4-1-15,0-1 0 0,2 0 0 16,1 0 1-16,0 1-1 0,-2 0 1 16,1-2-1-16,1 2 1 0,-1-1 0 15,0 1-1-15,-2-3 1 0,1-2-1 16,0-3 0-16,2-1 1 0,1-5 0 0,0-2-1 15,-1-2 1-15,-1-4 0 0,-1-1-1 16,-1-1 1-16,-2 0 0 0,-3 3 0 16,-1-2 2-16,-2 2-2 0,-3 3 1 15,-1 3-1-15,-1-2 1 0,-4 2-1 16,-3 0 0-16,-2 0-2 0,-5-1 1 16,-1-3 0-16,-5-3 0 0,-6 4 0 0,-1-5-1 15,-4-1 1-15,-2-3 0 0,-5-3-1 16,1 2 1-16,-3-2-1 0,-3-5 1 15,-3 2 0-15,-2-1 0 0,-3-2 0 16,-2 2 0-16,-2-2 1 0,-3 0 1 16,0 3 1-16,-3-2 2 0,-1-3 2 15,-2 8 2-15,-3-5 0 0,-1-1 1 16,-3 1-1-16,-4-2-2 0,-1-2-1 16,-3-2-3-16,-2-4-4 0,-2 0-1 0,-3-1-1 15,-1-2-1-15,0-3-1 16,-3-2 1-16,0-1 1 0,-1 1-1 0,-1-1 4 15,2 4 2-15,-1 1 6 0,0 2 3 16,0 3 3-16,-1 3 0 0,-2 2 3 16,1 2-1-16,-2 1-2 0,-1 2-3 15,0 3-5-15,-1 3-4 0,-1 3-4 16,-1 1-3-16,-4 2-5 0,0 3-8 16,-2-1-6-16,0 4-4 0,-1 1-6 0,2 1-4 15,-2 4-6-15,4 0-8 0,0 0-63 16,-3 0-70-16,-2 1-174 0</inkml:trace>
  <inkml:trace contextRef="#ctx0" brushRef="#br0" timeOffset="11662.56">6245 13018 380 0,'5'5'105'0,"-3"-2"2"0,-2-1-33 0,0 0-30 16,1 0-10-16,0 2-7 0,1 2-7 15,1 1-5-15,1 6-3 0,0 1-3 16,4 4-3-16,-1 4-2 0,3 0-1 16,0 3-6-16,1 2-6 0,1 0-7 15,0 1-8-15,-2-5-7 0,1-3-7 16,-3 0-8-16,-1-4-4 0,1-6-60 15,-1-3-68-15,-1-5-157 0</inkml:trace>
  <inkml:trace contextRef="#ctx0" brushRef="#br0" timeOffset="11821.67">6152 12891 398 0,'-4'4'93'0,"1"-2"-1"15,2-2-52-15,2-1-35 0,1 2-19 16,1-2-22-16,0 0-56 0,2-1-70 16,1 1-162-16</inkml:trace>
  <inkml:trace contextRef="#ctx0" brushRef="#br0" timeOffset="12116">6466 13148 251 0,'8'22'71'0,"1"-2"2"0,-4-2-18 0,-1 0-29 16,-2-3-4-16,-1-3-6 0,-1-2-6 16,0-4 4-16,-1 0 3 0,1-4 9 15,0-4 9-15,0-1 9 0,-1-8 5 16,0-1 4-16,1-5-1 0,-3-6-1 16,2-3-7-16,0-3-8 0,2-2-6 0,2 6-4 15,1-2 0-15,1 4-4 0,2 4-4 16,3 7-4-16,-1 3-3 0,0 6-3 15,4 3-3-15,-1 3-4 0,1 7-1 16,1 3-2-16,0 4-3 16,3 1-4-16,-1 2-7 0,1 0-18 0,0 2-15 15,1-5-14-15,0-2-14 0,4-2 137 16,0 0-208-16,1-6-103 0,0-8-261 16</inkml:trace>
  <inkml:trace contextRef="#ctx0" brushRef="#br0" timeOffset="12683.59">7224 12970 442 0,'-5'0'104'0,"-1"1"0"15,0 3-67-15,0 3-16 0,1 4-8 16,1 1-9-16,2 4-3 0,0 4-2 16,5 1 1-16,1-1-1 0,4-1 0 15,2-1 0-15,3-1-1 0,1-5 0 16,2-3 1-16,1-1 1 0,-1-6 4 0,1-3 4 16,-4-3 3-16,-2-1 5 0,-2 0 3 15,-4-1 1-15,-1-3-2 0,-2 0-3 16,-6 0-3-16,-2-1-5 0,-3-1-4 15,-4-1-2-15,-5-3-1 0,0 1 0 16,-3-1-1-16,1 2 2 0,3 0 2 16,2 0 2-16,4 3 2 0,4 1 2 15,2 1-1-15,4 2 0 0,3 0-1 16,3 1-3-16,4-1-1 0,4 4-3 0,3 0 0 16,7 2-1-16,4 4 0 0,2 2 0 15,1 1 1-15,0 3-2 0,1 1-6 16,-2 2-9-16,-3 0-9 0,-4 0 0 15,0 2 0-15,-6-1-2 0,-3-1 2 16,-3-1 6-16,-3-1 10 0,-4-1 9 0,-2-2 1 16,-2-2 6-16,-1-1 10 0,-3-3 8 15,0-5 5-15,-2-2 5 0,2-4 3 16,-1 0 0-16,2-5-3 0,1-4-9 16,1-2-8-16,6-2-4 0,1 0-6 15,3 0-4-15,1 0-4 0,2 2-5 16,2 3-6-16,3 5-18 0,3 3-11 15,3 2-11-15,0 1-12 0,3 4-77 16,2-1-88-16,0 0-189 0</inkml:trace>
  <inkml:trace contextRef="#ctx0" brushRef="#br0" timeOffset="13439.72">7914 12920 315 0,'0'7'97'0,"-1"-2"10"15,-6-3-28-15,2-2-8 0,-4 2-7 16,-1-4-9-16,-3 1-12 0,-3 1-8 15,0-1-11-15,1 3-9 0,-3 5-8 16,4 1-4-16,1 4-3 0,2 3 0 16,1 2-4-16,4 0-4 0,4 1-5 0,4-3-5 15,3 0-2-15,3-3-1 0,1-3 0 16,3-2 1-16,2-2 3 0,0-2 6 16,0 0 4-16,-1-6 3 0,-2 1 5 15,1-2 3-15,-4-2 4 0,-2-2 3 16,1-7 3-16,-5-1 5 0,2-3 1 15,-1-5 1-15,-2-4-1 0,1-4-1 16,0 0-1-16,-3-3 2 0,1-2-1 0,-2-6 0 16,-2-2 0-16,0 2 2 0,0 1 1 15,1 2 1-15,0 6 1 0,2 7-1 16,2 8-1-16,-1 9-4 0,2 6-3 16,-2 7-4-16,4 5-3 0,-3 5-5 15,0 7-1-15,1 4-2 0,3 7-1 16,0 5 0-16,2-1-1 0,-2 0-2 15,2-1-2-15,3-3-4 0,2-5-1 0,0-5 0 16,4-6 3-16,2-2-3 0,1-4 0 16,2-4 2-16,1-1 4 0,0-5 1 15,0 0 2-15,-2-3-1 0,-2-2 7 16,0-2 1-16,-2-2 1 0,-1-1 2 16,-3-2 0-16,-3-1 3 0,-1-2 0 15,-3 1 0-15,-5-2 3 0,-4 0 1 16,-2 2-1-16,-2 2-3 0,-1 4-1 15,-2 3-2-15,-1 4-2 0,1 6-4 16,0 4-2-16,1 7-1 0,1 2-2 0,0 1-2 16,2 0-4-16,4 0-2 0,4-1-3 15,3-1-1-15,5-7 1 0,7-2 1 16,3-5 4-16,4-2 2 0,4-3 3 16,1-3 3-16,3 0 1 0,-1-2 1 15,-1 2 0-15,-2 1-2 0,-2 3-2 16,-1 2 0-16,-7 1-6 0,-3 2-6 0,-4 2-7 15,-2 0-5-15,-4 1-5 0,-3 0-11 16,-4 4-3-16,0 2 4 0,-3 1 3 16,1 2 6-16,-2-4 8 0,0 0 19 15,1-4 25-15,2-3 12 0,0-4 13 16,0-9 9-16,3-3 7 0,0-5 4 16,3-2-11-16,3-6-10 0,5-4-10 15,3-5-10-15,5 0-6 0,2-1-8 16,4 0-5-16,1 0-6 0,2 3-7 0,1 2-4 15,-3 5-14-15,0 2-28 0,-2 4-14 16,-3 2-106-16,-4 3-122 0,-5 2-279 16</inkml:trace>
  <inkml:trace contextRef="#ctx0" brushRef="#br0" timeOffset="13970.66">6918 13584 384 0,'0'0'109'16,"1"0"15"-16,-2 1-46 0,2-1-3 15,-2 0 0-15,1 0-5 0,-1 1-7 16,-1 0-9-16,-4 1-16 0,0 0-9 0,-5 2-11 16,-6 2-7-16,-4 0-4 0,-2 2-3 15,-4 2-5-15,-2 1-1 0,2 1-2 16,-1 4-1-16,3-1 1 0,5 3-1 15,3 0 0-15,5-2 0 0,6 1 0 16,4 1 0-16,9-3 0 0,4 1 1 16,4 0-1-16,6-1 1 0,4 0 2 15,3 1 0-15,0 1 2 0,1 0 0 16,-2-2 0-16,-3 2 0 0,-3 3 1 0,-6 0 1 16,-3-1 0-16,-7 1 2 0,-6-2 1 15,-5 3 1-15,-4 0 0 0,-5-1-1 16,-5-2 0-16,-5 1-1 0,-1-3-6 15,-4 0-3-15,0-4-7 0,-3-2-9 16,1-6-10-16,1-4-16 0,3-3-12 16,1-5-10-16,3-4 3 0,6-2-6 15,3-7-6-15,8 2-3 0,6-1-32 0,4-1-54 16,7-2-126-16</inkml:trace>
  <inkml:trace contextRef="#ctx0" brushRef="#br0" timeOffset="14158.43">6997 13712 358 0,'25'-7'102'0,"-5"1"9"16,-3 7-37-16,-3 8-6 0,-4 2-7 0,-2 7-9 15,-3 6-9-15,-2 4-8 0,-4 6-8 16,-2-1-10-16,1 2-7 0,0 0-6 16,0-2-3-16,2-5-5 0,-1-2-4 15,3-8-12-15,1-2-11 0,2-7-13 16,-1-1-12-16,0-5-81 0,2-7-91 15,-1-5-207-15</inkml:trace>
  <inkml:trace contextRef="#ctx0" brushRef="#br0" timeOffset="14681.81">7250 13540 364 0,'5'0'92'0,"1"4"2"16,1 1-53-16,1 5-10 0,1 2-9 15,0 4-9-15,-1 5-4 0,1 4-2 0,-1 4-1 16,1-3-1-16,-3 2 0 0,1 0 0 16,-1-2-2-16,0 2-1 0,-3-2-1 15,1-2 0-15,-2-1 0 0,-1-5 0 16,1-5 1-16,-3-1 2 0,1-7 6 16,1-4 8-16,-2-5 6 0,0-6 4 15,1-2 5-15,-1-4 2 0,1-5 4 16,0-3-2-16,0-5-5 0,1-1-3 15,1-1-3-15,0-1-3 0,2 4-4 16,1 3-4-16,-2 4-4 0,1 6-3 0,-1 7-3 16,0 4-2-16,0 10-1 0,-1 2 0 15,2 5-1-15,0 1-1 0,2 6-1 16,1-1 0-16,2 1-1 0,-1-3 0 16,2-1-2-16,-1-6 1 0,2 1-1 15,0-7 1-15,0-3 2 0,1-2 0 16,0-3 3-16,0-3 1 0,-2-2 2 15,1-4 3-15,0 0 2 0,1-4 2 0,-2-2 4 16,0-1 1-16,-1-1 2 0,-1 2 1 16,1 0 0-16,-2 1-1 0,-3 3-2 15,1 3-3-15,-3 5-3 0,0 2-2 16,0 2-2-16,0 7-2 0,2 5-1 16,-2 4-1-16,1 7 1 0,0 1-2 15,2 8-2-15,-3 1-3 0,1 1-6 16,1 0-5-16,-1 1-8 0,0-3-5 15,3-2-14-15,-1-3-22 0,2-1-26 0,1-4-6 16,3-5-78-16,4-6-105 0,-1-5-222 16</inkml:trace>
  <inkml:trace contextRef="#ctx0" brushRef="#br0" timeOffset="14874.82">8040 13444 438 0,'3'19'133'0,"1"4"3"16,0 4-20-16,-1 4-47 0,-1 4-15 16,-1 3-18-16,-1 0-15 0,-2 1-4 15,-1-2-8-15,1-2-9 0,0-5-11 16,2-5-21-16,0-3-18 0,5-5-10 16,-1-3-19-16,2-5-67 0,-1-7-89 0,1-2-181 15</inkml:trace>
  <inkml:trace contextRef="#ctx0" brushRef="#br0" timeOffset="15119.56">7931 13425 351 0,'-7'-34'114'0,"5"5"12"0,6 5-30 16,6 5-16-16,3 6-11 0,5 5-10 16,4 2-9-16,4 2-11 0,2 5-8 0,3 5-6 15,3 0-3-15,-1 4-3 0,-4 1-4 16,0 1-4-16,-3 3-4 0,-3 1-3 15,-3-1-2-15,-6 3-1 0,-4 1 0 16,-5 4 0-16,-6 2-1 0,-4 2 0 16,-7 0-2-16,-4 6-3 0,-5 0-3 15,-3 3-7-15,-3-4-7 0,-3 1-13 16,-1-1-16-16,-2-3-14 0,-1-1-10 0,0-7-78 16,-1-2-92-16,0 1-202 0</inkml:trace>
  <inkml:trace contextRef="#ctx0" brushRef="#br0" timeOffset="15683.63">7131 14524 403 0,'7'-5'123'0,"0"-1"9"0,-2 1-44 16,2 1-15-16,-1 3-9 0,0 4-13 15,-1 4-15-15,0 5-13 0,-1 8-8 16,0 5-8-16,1 5-6 0,-1 7-7 16,2 1-5-16,-2 3-8 0,1-4-9 15,1-2-10-15,-1-2-5 0,2-4 2 0,0-8 4 16,-2-2 4-16,2-5 7 0,-2-5 9 16,1-5 9-16,-3-2 12 0,0-5 5 15,-3-3 5-15,-1-5 1 0,-3-6 1 16,-2 0 2-16,-1-6 1 0,-2-5-2 15,-2-3-3-15,-1-1-2 0,0-3 0 16,1-2 1-16,2-3 0 0,3 3 1 16,4 2 0-16,2 2 1 0,6 3 1 0,5 6 2 15,4 5 2-15,4 4-1 0,3 2-2 16,3 4-2-16,0 4-4 0,-1 2-4 16,-1 0-3-16,-1 1-3 0,-3 2-1 15,-5 2-3-15,-4 0-3 0,-3 1-3 16,0 3-4-16,-5 3-7 0,-5 5-19 15,-3 3-10-15,-6 2-8 0,0 2-9 16,-5 1-29-16,-4-2-42 0,-1-2-74 0,0-7-140 16</inkml:trace>
  <inkml:trace contextRef="#ctx0" brushRef="#br0" timeOffset="16346.45">7700 14427 478 0,'-1'1'135'0,"1"-1"6"15,0 0-58-15,1 1-18 0,-2 0-11 16,1 3-20-16,-2 5-15 0,1 4-8 15,1 5-5-15,1 4-5 0,0 3-5 16,2 4-7-16,3 0-7 0,0-4-15 16,3-1-7-16,0-6-10 0,1-6-12 15,2-3-9-15,0-8-65 0,0-7-78 16,-1-8-174-16</inkml:trace>
  <inkml:trace contextRef="#ctx0" brushRef="#br0" timeOffset="16783.13">7735 14210 474 0,'-11'-7'124'0,"0"1"0"16,4 1-64-16,0 3-19 0,4 1-23 15,-1-3-27-15,4 1-18 0,2-1-10 16,2-3-9-16,4 0-8 0,0-4-5 0,5 0 4 16,4 5 6-16,2 0 6 0,2 4 7 15,2 4 7-15,3 5 12 0,0 9 13 16,-1 6 16-16,-1 1 13 0,-3 6 10 15,0 7 7-15,-4 7 4 0,0 1-1 16,-4 3-8-16,-2 2-10 0,-1 1-8 16,-3-2-12-16,-1-2-8 0,-1-4-6 15,-1-4-3-15,-2-4 0 0,0-7-1 16,-1-6-1-16,1-6 5 0,-1-5 8 0,1-4 13 16,-2-6 19-16,0-9 13 0,-3-3 9 15,1-5 8-15,-2-4 4 0,-4-8-1 16,-1-7-7-16,0-5-13 0,-2 1-12 15,2-4-9-15,3 0-4 0,4 3-3 16,3 3-1-16,5 9-2 0,2 4-1 16,5 4-2-16,0 6 0 0,1 7-2 15,1 4-3-15,1 4-3 0,1 6-2 16,0 2-2-16,-2 4-4 0,-1 3-2 0,-1 5-4 16,-3-1-4-16,-4 4-4 0,-5 0-5 15,-3 2-5-15,-5-2-6 0,-2-2-20 16,-3-3-15-16,-2-3-18 0,1-4-74 15,-1-10-103-15,0-4-218 0</inkml:trace>
  <inkml:trace contextRef="#ctx0" brushRef="#br0" timeOffset="17499.56">8319 14264 339 0,'13'18'96'0,"-2"2"3"0,-2-5-27 15,1-1-28-15,1-3-5 0,-2-3-7 16,0-3-3-16,2-5 2 0,3-3 3 16,0-5 3-16,0-5 2 0,1-3 4 15,2-4 0-15,-1-3-4 0,-3-1-6 0,-2-1-6 16,-3-1-7-16,-3 1-4 0,-3 5-3 16,-6-1-3-16,-2 3-1 0,-5 4-2 15,-4 3-1-15,-1 6-1 0,-5 4-3 16,0 4-2-16,-3 8-2 0,2 4-3 15,2 7-2-15,0 5-1 0,3 6-1 0,6 2-2 16,5-2-2-16,6 4 0 0,4-3 1 16,6-3 0-16,7-4 1 0,1-2 2 15,4-6 1-15,2-2 2 0,0-6 1 16,4-6 2-16,-3-4-1 0,-1-5-2 16,3-6-4-16,-1-8-2 0,-1 0-2 15,0-6-1-15,-1-4-1 0,-1-3 0 16,-1-3-3-16,-3-4-6 0,-2-1-1 15,-3-6 0-15,-2-1 0 0,-5-4 1 16,-4-3 1-16,-4-1 8 0,-2 1 12 0,-4-1 10 16,0 4 8-16,-3 0 8 0,0 8 6 15,1 5 10-15,2 9 9 0,0 5 5 16,3 10 0-16,-1 3-3 0,3 9-7 16,-1 5-5-16,1 7-9 0,0 4-8 15,2 7-7-15,2 5-5 0,-1 8-2 16,2 9-2-16,1 5 1 0,1 3-1 15,1 4-2-15,1 1-1 0,2-2-6 0,0-2-5 16,4-7-5-16,1-10-2 0,2-4-1 16,3-9-1-16,1-8 1 0,-1-6 5 15,2-7 6-15,0-4 6 0,-2-6 4 16,-2-6 3-16,-3-2 3 0,1-1 3 16,-5-4 1-16,-1-3 2 0,-2 1-1 15,-2 1 0-15,-1 5 0 0,-1 0 0 0,-3 4 1 16,1 4-1-16,-1 5-1 0,0 3-3 15,-1 4-2-15,1 6-2 0,1 1-2 16,1 4-3-16,3 0-2 0,-1 4-5 16,1-2-3-16,3-2-7 0,2-3-4 15,1-2-6-15,1-3-9 0,1-6-7 16,4-5-5-16,-1-2-16 0,0-6-9 16,0-1 93-16,-2-2-179 0,-1-5-107 15,-2 0-282-15</inkml:trace>
  <inkml:trace contextRef="#ctx0" brushRef="#br0" timeOffset="18083.49">9242 13919 293 0,'5'29'75'0,"-1"0"6"0,-2 2-34 15,-4-2-7-15,1-6 0 0,-1 0-1 16,0-4-2-16,1-4 0 0,0-7 1 16,0-1 1-16,1-6 3 0,1-3-3 0,0-4 6 15,0-2 0-15,1-3 0 0,1-1-3 16,2-3-7-16,0 1-7 0,2 3-3 15,1 0-8-15,0 4-4 0,3 2-4 16,0 2-3-16,2 3-2 0,2 3-1 16,1-1 0-16,0 2-2 0,3-2 0 15,0 0 0-15,0-2 0 0,2-1 0 16,0-2-1-16,0-2 0 0,1-4 1 0,-2 0 1 16,-2-2 3-16,1-1 3 0,-4-5 3 15,-1 0 2-15,-3-3 2 0,-3 3 2 16,0-1 0-16,-4-2-1 0,-1-1-1 15,-4-1-1-15,-1 3 1 0,-5-1 0 16,1-3 2-16,-4 2 2 0,-1 1 2 16,-2 3 3-16,1 4-1 0,0 3-3 15,1 6-1-15,-1 6-5 0,0 4-3 0,3 10-4 16,2 4-4-16,2 6-2 0,3 0-1 16,2 3-1-16,5 0 0 0,5-2-1 15,5-3 0-15,4-4-1 0,4-4 1 16,7-3-1-16,1-7 0 0,7-5 1 15,1-2-10-15,4-2-2 0,0-5-9 16,1-6-7-16,-1-5-12 0,1 0-8 16,-2-4-46-16,-2-6-106 0,-1-12 1 15,-3-7-107-15,-5 0-210 0</inkml:trace>
  <inkml:trace contextRef="#ctx0" brushRef="#br0" timeOffset="37227.58">3864 11705 401 0,'2'-9'113'0,"-1"1"8"0,1 1-47 0,-2 2-14 15,0-2-8-15,2 4-6 0,-3-3-7 16,2 4-7-16,-1 3-6 0,-1 0-4 15,2 5-1-15,0 3 0 0,-1 4-2 16,1 9 0-16,-2 3-2 0,1 4-1 16,-2 5 0-16,-1 5-4 0,-1 2-4 0,-1 5-4 15,-2-2-2-15,2 2-2 0,-1 1 1 16,1 0-1-16,-3-5 0 0,4 0 1 16,-1-6-1-16,2-3 0 0,-1-4 0 15,0-6 1-15,2-2-1 0,0-3 0 16,1-6-2-16,0-2-1 0,1-5-3 15,2-1 1-15,0 0-2 0,2-3 1 16,2 1 0-16,3-1 2 0,2-1 2 16,0 2 2-16,2-2 0 0,3 1 0 0,3 0 0 15,2 2 0-15,2 0 0 16,3 3-3-16,6 2 1 0,3 3-3 0,4 1-2 16,5 1-2-16,2 4 1 0,7 0-2 15,-1-1 3-15,4 0 0 0,2-4 3 16,3 2 2-16,1-2 1 0,5-4 0 15,3-2 1-15,5-3 0 0,5-2 1 16,6 0-1-16,5-5 1 0,4-1 1 16,3 1-1-16,5-3 1 0,4 3-1 15,6-2 0-15,1 3 0 0,3 3 0 0,4 1 0 16,2 1 0-16,2 5 0 0,-1 2-1 16,-3 4 1-16,0-1-1 0,-2 4 0 15,-7 2 0-15,-3-1 0 0,-6-1-1 16,-4-2 4-16,-5-3 3 0,-8-4 2 15,-8-4 3-15,-6-4 1 0,-8-5 0 16,-8 0 1-16,-7-3-3 0,-8-1-3 0,-7 0-3 16,-6-2-2-16,-3 2-1 0,-4 0 0 15,-3 3-1-15,-5-2 1 0,-3 0-1 16,-2 0 1-16,-1 2-2 0,-3 0 1 16,0 2-2-16,-3-2 0 0,0 1-2 15,-1 0 0-15,-1-2 0 0,0 0 1 16,-3-1 1-16,2 0 0 0,-3-1 2 15,-1 0 2-15,-1-2 0 0,-1 0 2 16,-1-1 1-16,-1-4-1 0,-1-5 1 0,1-3-1 16,1-5-1-16,-1-4 0 0,0-8-1 15,-1-6-2-15,4-3 1 0,3-4-1 16,1-3 0-16,3 2 0 0,2 0 0 16,2 5 1-16,3 8 0 0,-1 5 0 15,2 6 1-15,-2 8 1 0,-1 7 1 16,-2 4 2-16,1 7 1 0,-2 0 0 0,-1 6-1 15,-2 0 0-15,-1 1-1 0,-3-2 0 16,-1 4-2-16,-3 0 0 0,-2 3 1 16,-1-2 1-16,-1 2 1 0,-3 2 0 15,1-2 1-15,-1-1-1 0,-4-3 0 16,-1 1-2-16,-4-1 0 0,-4-1-2 16,-3-2 0-16,-5 0 0 0,-2-2-2 15,-5 2 1-15,-5-6-1 0,-5 0 0 16,-4-1 0-16,-5 1 0 0,-7 1 0 0,-6 0 0 15,-6-4 0-15,-6 4-1 0,-5 0 1 16,-7 4 0-16,-8-1 0 0,-5 1-1 16,-5 1 0-16,-5 4 0 0,-6 2-1 15,-4 2-1-15,-4 1-3 0,-2-2-2 16,-4 2-2-16,-1 2-2 0,-3 1 0 16,0 1 0-16,2-1 2 0,2 0 2 15,3 0 2-15,5 1 1 0,8 0 2 16,8-3 1-16,8 0 0 0,8 0 0 0,9-1 0 15,12 0 1-15,10 0 1 0,13-1-1 16,10-2-1-16,11 1-3 0,10-2-5 16,8-3-9-16,8 1-10 0,8-3-27 15,6 0-12-15,6-2-26 0,8-2-66 16,5 2-98-16,5 0-199 0</inkml:trace>
  <inkml:trace contextRef="#ctx0" brushRef="#br0" timeOffset="37812.53">4227 11891 401 0,'0'3'105'0,"1"0"7"0,-1 0-54 15,0 4-11-15,-1 2-5 0,-2 0-8 16,0 2-8-16,-3 4-7 0,-3 1-7 15,-1 3-5-15,-2 0-3 0,-1 3-2 16,-1 2 0-16,0 1-1 0,-1 1-1 16,2-2-1-16,3-2-1 0,2 0-1 15,3-8 0-15,4-1-2 0,2-1 1 0,4-3 1 16,2 0 1-16,3-4 2 0,2 1 3 16,5 4 0-16,1-5 1 0,3 2 0 15,4-2 0-15,3-1-1 0,-1 1-2 16,3-2-5-16,-1-3-12 0,2-1-12 15,-3-2-9-15,0-5-12 0,-4-1-18 16,1 2-58-16,-1-2-73 0,-2 1-149 16</inkml:trace>
  <inkml:trace contextRef="#ctx0" brushRef="#br0" timeOffset="38495.23">4676 12192 309 0,'4'-4'104'15,"-1"0"14"-15,-2-1-12 0,0-3-25 16,-2-1-11-16,0-3-7 0,-2-2-13 15,-2-2-11-15,0 0-13 0,-2 0-8 16,-3-2-7-16,-1 1-4 0,-1 1-5 16,0 4-2-16,0 3-1 0,0 5-2 15,-2 5 0-15,2 5 0 0,0 6 0 0,1 5 0 16,1 5-2-16,0 4-2 0,4-2-3 16,1 2-3-16,3 0-4 0,3-4-4 15,2-1 1-15,4-7 0 0,1-4 3 16,1-1 3-16,0-5 4 0,1-1 5 15,-1-2 4-15,-2-4 4 0,0 2 1 16,-3 0 2-16,1-1 1 0,-3 1 1 0,0-5 1 16,-1-1-1-16,-1 4 0 0,1-1-1 15,-1-3 0-15,1 0 0 0,1 1-1 16,0 1-1-16,0 0-1 0,2 0-1 16,2-1-1-16,2 3-1 0,-1 1 0 15,3 0-1-15,0 1 1 0,3 3 0 16,0-1 0-16,1 1 0 0,0-2 0 15,0 3 0-15,-1-2 0 0,-1 0 0 16,-1-1-1-16,-2 2 1 0,-3 0-1 0,-1-1 0 16,-2-2 0-16,-1 3-1 0,0-1-1 15,-2 1-2-15,1-2 1 0,-1 1 0 16,2 3 1-16,-1 0-1 0,0-2 2 16,0 3 1-16,1-2 1 0,1 2-1 15,2 0 1-15,-1-1-1 0,2 0 0 16,-1 0-1-16,2 1 1 0,-2-1 0 0,1-1 0 15,0-1 0-15,1 0 0 0,-1-1 0 16,1 4 0-16,-1-5 0 0,0 1 0 16,-1 0 1-16,0 0-1 0,-1-3 1 15,-1 1 2-15,1-4 2 0,-2 0 1 16,1-3 1-16,-1 0 3 0,2 0 2 16,-3-7 3-16,1 1-1 0,-1-3 0 15,0 1-2-15,1 0 0 0,1-3-3 16,-2 4-3-16,1 3-2 0,0-1-2 0,1 2-2 15,2 2 0-15,-1 0 0 0,-1 4 0 16,3 0-1-16,-3 0-1 0,3 2-3 16,-3-1-4-16,2 2-4 0,1 1-7 15,-1-1-17-15,2-2-13 0,2 1-8 16,-1-1 110-16,2 0-193 0,5-4-105 16,-1 1-272-16</inkml:trace>
  <inkml:trace contextRef="#ctx0" brushRef="#br0" timeOffset="39066.19">5259 12050 374 0,'3'-5'109'0,"-3"-1"9"0,-1 2-45 16,-3-3-11-16,-3 2-8 0,-4-1-11 15,-3 1-10-15,0 3-11 0,-5 3-10 16,1 3-6-16,-2 4-2 0,0 2-3 16,2 6-1-16,1 3-1 0,1 2 0 15,3-2-1-15,2 2-2 0,5 2-2 0,4-3-2 16,4-5-2-16,4-2 0 0,1-1 1 15,4-3 1-15,1-3 2 0,1-3 4 16,2-2 5-16,-2-1 4 0,-1-2 2 16,0-5 4-16,-2 2 3 0,1-5 4 15,-4-4 2-15,0 2 0 0,-2-1 2 16,0-2-1-16,-2 3-2 0,-1 0-2 0,-1 6-3 16,-1 1-3-16,0 3-4 0,0 3-4 15,2 8-2-15,-1 3-1 0,2 5-2 16,0 7 0-16,2 2-1 0,0 3 2 15,2 3 0-15,-2 1-2 0,2 0 0 16,-3 0-1-16,-1-3-2 0,0 1-2 16,-5 1 0-16,0-4 0 0,-2-1 1 15,-4-4 0-15,-2-4 2 0,-2-1 2 16,-3-4 3-16,-4-5 1 0,-3-5 1 0,-1-4 0 16,-2-3-1-16,0-2-4 0,-1-6-6 15,1-4-6-15,3-3-7 0,2-1-7 16,2-3-10-16,6-3-6 0,5-2-3 15,3-1 2-15,4 3-2 0,6 1-2 16,4 0-10-16,3 1 38 0,3 2-90 16,4 0-73-16,4 4-182 0</inkml:trace>
  <inkml:trace contextRef="#ctx0" brushRef="#br0" timeOffset="39378.73">5416 12168 327 0,'5'7'85'0,"-1"-1"8"15,-2-2-46-15,1-2-1 0,1-2 3 16,1-2 0-16,0-3-1 0,2-3 0 16,-1-3-3-16,3-2-3 0,0-1-3 0,0-2-6 15,1 1-6-15,-3 0-5 0,1-1-3 16,-3 1-1-16,0 0-1 0,-3 1-1 16,-2 2 0-16,-2 4-1 0,-3 0-1 15,-1 5-2-15,-4 5-1 0,-2 7-3 16,-1 5-3-16,-4 4-1 0,2 7-2 15,-3 2 1-15,5 5-1 0,2-2-1 16,5 1 0-16,5-2 0 0,3-4-1 16,6-1 0-16,6-4 0 0,3-5 0 15,5-3-1-15,3-3 2 0,4-5-1 0,3-2-4 16,-1-3-3-16,5-3-12 0,-1-4-7 16,2 0-37-16,0-2 123 0,-1-6-226 15,4-1-131-15,0-10-346 0</inkml:trace>
  <inkml:trace contextRef="#ctx0" brushRef="#br0" timeOffset="40114.39">6374 12027 410 0,'2'12'109'15,"2"0"5"-15,-2 5-56 0,-1 1-14 16,-1 2-6-16,-1 1-10 0,0 3-10 16,-2 2-7-16,-3 3-6 0,0-3-8 15,0 2-4-15,0-3-3 0,0-3 0 0,0-4 0 16,0-1-1-16,1-6 2 15,1-1 5-15,2-5 4 0,1-2 5 0,-2-2 8 16,2-2 5-16,0-2 4 0,-1-5 4 16,1-3 4-16,1-3 0 0,1-7-2 15,4-4-4-15,0-4-4 0,2-6-3 16,3 1-4-16,2-2-3 0,1 0-1 16,2 5 0-16,2 1-1 0,0 7-1 15,3 4-1-15,2 4 1 0,0 6-2 16,-1 5-1-16,-1 2-2 0,1 4-1 0,-3 2-2 15,-3 5-2-15,-3 3-2 0,-2 0-2 16,-2 3-2-16,-5 2 0 0,-3 0 1 16,-4 0 0-16,-4-2 2 0,-3 1 2 15,-3-1 1-15,-3-3 1 0,-1-2 1 16,-2 0-1-16,0-3 1 0,1-3 0 16,0-3 2-16,5-1 3 0,2 0 2 15,3-1 4-15,3 1 0 0,4-1 0 0,4 4 0 16,3 0 0-16,1 5-1 0,4 1 0 15,2 5-2-15,4-1 0 0,0 7-1 16,0-2 1-16,3 3-2 0,-1-1-1 16,-3-3-5-16,1 0-3 0,0-1-15 15,-2-4 1-15,0 0-30 0,0-3-19 16,0 0 174-16,-1-4-266 0,1-3-129 16,-1-5-345-16</inkml:trace>
  <inkml:trace contextRef="#ctx0" brushRef="#br0" timeOffset="40512.18">6901 12089 502 0,'-4'8'135'0,"3"6"5"0,0 4-66 16,-2 3-16-16,-1 5-7 16,0 5-16-16,0-1-12 0,0 1-8 0,0-1-5 15,1-2-8-15,-1-2-5 0,1-3-3 16,2-6-3-16,1 1-2 0,1-5 0 15,-1-2-1-15,2-2 2 0,0-3 2 16,1-4 2-16,-1 0 2 0,-3-2 5 16,2-2 5-16,-2-5 2 0,0-5 2 15,-1-4 2-15,1-1 5 0,-2-8 2 0,1-7-1 16,0-1-1-16,2-1 0 0,0-1 1 16,0 0 1-16,2 2-3 0,1 4-1 15,2 5-1-15,-1 5-2 0,3 3 0 16,-1 3-3-16,3 1-2 0,1 3-2 15,2-1 0-15,3 3-2 0,3-2 0 16,0 0-1-16,3 4-1 0,0 0-1 16,1-1 1-16,-1 0-3 0,1 2-4 15,-2 0-4-15,0 1-6 0,1 0-5 16,-3-1-8-16,0 4-8 0,-2-1-17 0,0 1-13 16,-4 0-8-16,-1-1 0 0,-4 1-80 15,-1-3-90-15,-4 0-195 0</inkml:trace>
  <inkml:trace contextRef="#ctx0" brushRef="#br0" timeOffset="40715.73">6884 12187 362 0,'-4'12'86'15,"1"-3"8"-15,6-3-51 0,2-3 7 16,7-1 8-16,2-3 3 0,7-1 0 15,3-2 1-15,7 1-5 0,0-2-11 16,1 0-13-16,3 0-10 0,-2 3-14 16,-1-2-10-16,-1 0-35 0,-5 0-11 0,-1 1-104 15,-4-4-116-15,-7-2-276 0</inkml:trace>
  <inkml:trace contextRef="#ctx0" brushRef="#br0" timeOffset="52230.19">23659 14729 371 0,'-2'0'102'0,"2"-2"1"16,2 0-22-16,1-4-48 0,0 1-17 15,0-2-12-15,-1-3-9 0,1 3-6 16,-1 0-1-16,-1-3-2 0,-2 1 1 16,0 2 3-16,-3-2 6 0,-1-3 4 0,-3 1 4 15,-2 0 1-15,-3-1 1 0,-3-1 0 16,-3-3-1-16,-2 3-2 0,-1 0-1 15,-2 0-1-15,-2-3-1 0,0 0 1 16,1 2-1-16,-4 1 0 0,0-1 1 16,-3 2-1-16,-1 2 1 0,-3 4 0 15,-3 3 1-15,-2 2 1 0,-1 1 1 16,-3 3 1-16,-1 3 0 0,1 3 0 16,-1 1 0-16,1 2-1 0,-2 2 0 0,-1 3-3 15,2 2 0-15,-1 4-1 0,0-1 0 16,0 4 0-16,0 3 0 0,2 2 0 15,2 1 0-15,0 1 1 0,2-3 1 16,-1 6 2-16,2-4 2 0,2 0 1 16,1 4 2-16,-1 2 0 0,0-1-1 15,3 4 0-15,1 0-2 0,1 3-2 16,3 2 0-16,-1 0-1 0,3 3-1 0,2-1 1 16,2 4-1-16,5 3 0 0,0 2-1 15,4 0 0-15,1 2-2 0,5 0 1 16,1 1-1-16,4 0 0 0,0 0-1 15,2-2-1-15,3 0 0 0,2 1 1 16,3 0-2-16,4-1 0 0,3-2 1 16,4 0 0-16,6-4 1 0,3 0 0 0,4-3 1 15,6 0 2-15,3-1-1 0,2 0 1 16,5-5 0-16,3-1-1 0,2-1 1 16,4-2-1-16,2-2 0 0,3-5 0 15,2-2-1-15,1-2-2 0,4-2-1 16,0-3-4-16,2-4-2 0,1 0-2 15,1 2-1-15,4-3-1 0,0 1 0 16,1-2 1-16,0 1 2 0,0-3 2 16,-1 0 3-16,0-2 2 0,-3-1 1 15,-1-2 2-15,-2-4 0 0,-1-1 1 0,-4-3 1 16,-1-1-1-16,-4-7 1 0,-4-1-1 16,-3-2 1-16,-4-2 0 0,-2-5 0 15,-2-4 0-15,-2-6 1 0,-1-3 1 16,0-3 1-16,-2-5 0 0,-1-1 1 15,-1-4 0-15,1-4 0 0,1-1-1 16,-3-1-2-16,-2-5 2 0,-1-1-2 0,-1-4 3 16,-1 0 2-16,-5 2 2 0,-6 0 6 15,-5-5 6-15,-4 1 5 0,-5-1 5 16,-7-2-1-16,-4 0-2 0,-2-3-2 16,-4 0-5-16,-2-4-5 0,0-2-7 15,-3-3-5-15,-1-3-1 0,-2-2-1 16,-3 2 0-16,-1-5-1 0,-3 5 1 15,-4-1-1-15,-3 1 0 0,-6 3-1 0,-9 4 0 16,-9-1-3-16,-11 4-7 0,-11 1-17 16,-16 4-13-16,-12 3-10 0,-13 5-12 15,-7 1-73-15,-10 8-86 0,-9 4-180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6:03:00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10627 2529 269 0,'5'-1'66'0,"-4"-1"4"16,0 2-42-16,-3 0-4 0,-1 2-2 15,-3-2-1-15,0 1-2 0,-2 0-2 16,1 3-2-16,1-2-1 0,-1 2-2 16,3-2 0-16,0 1-1 0,2 0 1 15,1 0 0-15,1-1 1 0,1 1 2 16,1 0 3-16,4 1 3 0,2-1 4 0,1-3 1 16,5 2 1-16,1 2 1 0,6 1-1 15,4-3 0-15,0 0-3 0,3 4-2 16,1-1-3-16,4-2-2 0,0 0-3 15,3-4-1-15,6-1-3 0,3 0-1 16,7-3-2-16,10-1 0 0,2 3-1 16,8-5-1-16,3 3 0 0,2-1 1 15,4 2-2-15,1 0 0 0,-4 0-1 0,-1-1 1 16,-3 2-1-16,-5-1-2 0,-4 2 0 16,-11 0 0-16,-12 1 0 0,-8-4 0 15,-11 4-1-15,-10 0 1 0,-11 1 1 16,-10 0-2-16,-13-1-4 0,-9 0-2 15,-9 2-3-15,-11 0-5 0,-14 1-7 16,-5 4-16-16,-7-3-12 0,-8 3-11 16,-5-2-82-16,-7 3-97 0,-1 0-221 0</inkml:trace>
  <inkml:trace contextRef="#ctx0" brushRef="#br0" timeOffset="1405.13">12639 703 326 0,'5'0'89'0,"1"-4"6"0,1 3-44 15,-3-3-3-15,0 0-3 0,0 0-2 0,-1-1-4 16,-1 0-5-16,1 3-6 0,0-4-4 15,0 6-5-15,-1 1-5 0,0 4-4 16,-1-1-2-16,-1 13-3 0,1 5-2 16,-1 5-1-16,0 7 1 0,-1 3-1 15,0 0 0-15,0 6-4 0,1-6-1 16,0-2-5-16,1 0-2 0,5-5 0 0,1-5 0 16,0-2 0-16,1-4 2 15,-1-5 2-15,1-3 5 0,-2-3 0 0,-3-4 2 16,-3-2 2-16,1-4 0 0,-1-2-2 15,-1-5 0-15,0-2-3 0,-1-3-2 16,2-8-1-16,-1-2-3 0,1-1 1 16,1-3 0-16,-1-1 2 0,2-5 3 15,-1-4 1-15,0 1 3 0,1 1 0 16,1 3 2-16,2-1 2 0,1 5 1 0,0 3 2 16,1 7-1-16,1 7 1 0,-1 4-2 15,-2-3-1-15,-1 5 0 0,1 3-2 16,-1 2-1-16,3 0-1 0,-1-1 0 15,4 1-1-15,1 1 1 0,5 2-1 16,0 0-3-16,3-1-6 0,0 2-7 16,2-1-8-16,2 1-11 0,-1-1-12 0,-1-2-16 15,-1-2-60-15,-2 1-75 0,-2 1-164 16</inkml:trace>
  <inkml:trace contextRef="#ctx0" brushRef="#br0" timeOffset="1587.45">12706 903 304 0,'-3'6'80'0,"5"-2"11"0,8-4-49 0,9-3 0 16,3-2 2-16,5-5 0 0,4 0-9 16,0-2-10-16,1-1-14 0,-3-1-11 15,1 2-15-15,3 1-14 0,-1 3 24 16,-3-1-100-16,4 4-81 0,-2-2-192 15</inkml:trace>
  <inkml:trace contextRef="#ctx0" brushRef="#br0" timeOffset="1873.48">13457 706 346 0,'-1'-3'93'0,"-3"3"4"15,-6-3-48-15,-4 0-6 0,-3-3-6 16,-7 6-7-16,-6 1-10 0,-9-1-4 15,-3 0-3-15,-1 5-3 0,3-3-2 16,2 12-4-16,6-4-2 0,8 2 0 0,11 2 0 16,10 4 1-16,6 3 1 0,8 4 1 15,5-6 1-15,13 0 0 0,4 2-1 16,6-1 0-16,2-2-1 0,-1 2-1 16,-4-1-2-16,-2-1 0 0,-10 2-4 15,-7-2-1-15,-7-1-1 0,-7 2 0 16,-5-4-1-16,-6-2 1 0,-5 0-5 0,-8-3 0 15,-3-1-4-15,-10 0-6 0,-3-4-7 16,-3-1-9-16,2-3-13 0,2-4-58 16,3-1-71-16,6-4-158 0</inkml:trace>
  <inkml:trace contextRef="#ctx0" brushRef="#br0" timeOffset="2103.87">13607 722 323 0,'9'14'92'0,"-1"3"10"15,-4 1-40-15,1 3-12 0,-2 5-3 16,0 1-2-16,1-4-8 0,-1-4-12 16,0 1-10-16,4 1-5 0,0-5-3 15,0-1-9-15,-1-1-7 0,1 0-12 0,-1-1-6 16,-2-1-11-16,-2-1-13 0,0-1-16 15,-1-1-46-15,-3 0-62 0,1-5-137 16</inkml:trace>
  <inkml:trace contextRef="#ctx0" brushRef="#br0" timeOffset="2389.19">13527 707 371 0,'2'0'101'0,"-1"2"12"0,2-2-53 15,5 0 0-15,3 0 1 0,7-1-1 16,9 2-8-16,4 1-8 0,9-5-12 16,1 3-6-16,1 0-8 0,0 0-4 15,-3 11-5-15,-5 4-4 0,-4 0-3 16,-8 7-2-16,-3 2-3 0,-3 5-1 16,-8 3-1-16,-7-10 0 0,-5-2-1 0,-9 3 2 15,-2-3 2-15,-5-1 0 0,-2 2-3 16,-5-3-2-16,0 0-5 0,-2-1-11 15,0 0-15-15,-3-3-13 0,0-1-14 16,-1-5-73-16,4-2-91 0,5 1-200 16</inkml:trace>
  <inkml:trace contextRef="#ctx0" brushRef="#br0" timeOffset="2937.71">14519 794 309 0,'-2'-4'86'16,"2"-2"7"-16,0 1-49 0,2-1-1 15,2 0 2-15,5-1-1 0,4 0-6 16,4-4-4-16,0 3-2 0,2 0-1 16,6 1-1-16,1 1-4 0,7 3-6 15,1 1-6-15,-4 7-4 0,-2 4-4 0,1 2-4 16,-5 1-2-16,-6 2-2 0,-8 5-2 16,-7-2-1-16,-5 2 0 0,2 0-1 15,-1 1 1-15,-11 1 1 0,-10 0 1 16,-9-1 2-16,-2-2 2 0,2 0 0 15,-6 3 0-15,-7-5 0 0,7 2 0 16,6-2 0-16,10 2-1 0,3 0-1 16,0-2 0-16,7-5-1 0,8 2-1 0,8-2 1 15,11-5 1-15,3 1 1 0,7-3 1 16,9 0-4-16,12-3-11 0,-1-5-12 16,1-1-10-16,0-1-14 0,-1-2-75 15,-2-1-88-15,-7-2-189 0</inkml:trace>
  <inkml:trace contextRef="#ctx0" brushRef="#br0" timeOffset="3084.59">15091 955 375 0,'-3'5'95'0,"-1"-3"6"0,2 1-62 16,0-2-1-16,2-1 1 0,1-3-7 15,2 0-19-15,1-4-22 0,1-2-26 16,3-6-70-16,3-2-88 0,6-4-197 0</inkml:trace>
  <inkml:trace contextRef="#ctx0" brushRef="#br0" timeOffset="3389.59">15473 630 394 0,'-12'5'107'0,"-1"1"6"0,0-1-64 15,-1 2-5-15,-3 3-2 0,4-1-4 0,0-1-14 16,3 0-10-16,2-1-6 0,2-2-2 16,3 1 0-16,3-6-1 0,1 0 1 15,4 2 0-15,3-2 2 0,2 1 2 16,3 9-1-16,3 2 1 0,2 2 0 16,0 2-1-16,3 4-2 0,-1 6-1 15,-1 3-1-15,-2-7-3 0,-4 0 0 16,-3 2-2-16,-3-1-3 0,-7-3-1 15,-5-3-2-15,-5 2-7 0,-5-2-5 0,-4-1-11 16,-4-2-9-16,-3 0-9 0,0-3-17 16,1-2-65-16,-1-6-77 0,2-1-177 15</inkml:trace>
  <inkml:trace contextRef="#ctx0" brushRef="#br0" timeOffset="3557.72">15412 591 405 0,'5'-2'114'0,"2"2"9"16,0 0-58-16,2 0-8 0,5 0 0 15,1-2-5-15,3-2-13 0,3-3-13 16,2-3-10-16,8-2-8 0,2-1-6 16,5-4-27-16,3 1-17 0,3 2-97 15,-1 4-109-15,1 6-262 0</inkml:trace>
  <inkml:trace contextRef="#ctx0" brushRef="#br0" timeOffset="4101.39">16239 866 253 0,'-8'0'71'16,"1"0"7"-16,8 1-32 0,8-1-3 15,-1 2 0-15,3 1 2 0,4-2 1 16,4 0-2-16,5-2 0 0,-4 0 0 0,3-1-4 16,6-4-4-16,2 0-7 0,2 0-7 15,-1 1-7-15,2-1-7 0,0 2-7 16,5-1-11-16,1 1-15 0,0 0-13 15,5-2-12-15,-3 0-81 0,-4-3-93 16,-3-3-206-16</inkml:trace>
  <inkml:trace contextRef="#ctx0" brushRef="#br0" timeOffset="4568.67">17494 609 321 0,'8'-4'84'0,"-1"-2"5"0,-2 1-55 15,-4-4-3-15,-3 0 3 0,-5-4 1 16,-4 1-6-16,-6 0-7 0,-1 0-4 16,-9 2 1-16,-3 5 0 0,-8 2 1 15,-5 11-2-15,-2 7-2 0,-1 7-3 16,-2 8-2-16,5 4-2 0,1 2-3 15,10 6-3-15,9-4-2 0,7 3-2 16,5-4-2-16,5-3-2 0,11-2 0 16,5-4 0-16,6-5 1 0,4-4 1 0,5-6 1 15,7-2 1-15,3-1 4 0,3-3-1 16,2-1 0-16,0-2 0 0,1-2 0 16,-4-4 1-16,-6-4 0 0,-2-2 0 15,-6-4 2-15,-4-1 2 0,-6-2 1 16,-2 2 3-16,-2 2 2 0,-3 4 2 15,-1-1 1-15,-3 5-3 0,-3 5-1 16,-1 3-3-16,-3 3-2 0,-1 3-4 0,0 3-2 16,-2 2-1-16,2 1 1 0,0 2-1 15,2-4-4-15,3 0-6 0,2 1-11 16,0-5-9-16,1-1-11 0,2-4-9 16,-4-3-15-16,2 1 24 0,-2-2-84 15,-4-2-69-15,-1 0-169 0</inkml:trace>
  <inkml:trace contextRef="#ctx0" brushRef="#br0" timeOffset="5083.39">17382 860 327 0,'-1'-8'96'0,"1"5"8"16,0 1-18-16,2 1-37 0,0 1-1 16,5 0 0-16,0-1-4 0,5-1-8 15,3-2-7-15,1-1-5 0,4-2-7 16,1-2-10-16,2 1-17 0,2-3-16 15,0-4-11-15,2-1-10 0,4 1-9 0,2 2-8 16,2 0-6-16,0 3 3 0,-2-4 12 16,0 5 9-16,-4 2 11 0,-6-1 14 15,-3 2 16-15,-7-1 16 0,-4 7 13 16,-4 6 10-16,-3 0 5 0,-2 6 3 16,-4 8-1-16,-2 5-2 0,-2 4-4 15,-1-1-6-15,-1 3-6 0,1 3-5 0,-1-4-5 16,1-4-5-16,1-1-2 0,-2-1-5 15,2-3-2-15,0-3-2 0,0-2-1 16,1 0 0-16,1-4-2 0,1-4 0 16,2-4 0-16,2-3 4 0,1-3 1 15,0-3 0-15,0-4 2 0,3-3 2 16,1-6 2-16,3-1 1 0,0-9 0 16,3-6 0-16,2-10 1 0,3 2-1 15,1-5 1-15,-2 1-2 0,0-2 2 0,0 10 5 16,1 5 4-16,-2 15 2 15,0 1 2-15,0 8-2 0,1 8 3 0,1 5-2 16,-1 0-3-16,1 5-5 0,-2 1-2 16,2 1-2-16,-3 6-1 0,1-8-1 15,-2 4-3-15,-2-1-3 0,-5-2-4 16,-1 3-3-16,-5 4-1 0,-6-5-3 16,-4 7-5-16,-5-3-9 0,-4 2-4 0,-3 3-7 15,-4-6-4-15,5-3-12 0,0-2 135 16,4-5-200-16,2-2-87 0,7-6-259 15</inkml:trace>
  <inkml:trace contextRef="#ctx0" brushRef="#br0" timeOffset="5419.72">18143 595 263 0,'16'1'82'0,"-4"4"6"15,-4 3-10-15,-1 9-34 16,-3 0 1-16,-3-2-3 0,-2 4-6 0,-1 4-9 15,-2 4-7-15,2 2-5 0,-2-5-4 16,3 2-5-16,1 5-3 0,3-5-1 16,4-3-2-16,3-4 1 0,1-5-1 15,1-3 1-15,1-2 1 0,3-4 1 16,1-1 3-16,-1-4 5 0,2-1 4 16,0-2 4-16,1-3 4 0,-1-5 1 15,-3-4 1-15,-2-3 0 0,-1-3-3 0,-2-12-4 16,-3 2-4-16,-4 0-3 0,-2-4-3 15,-2 0-3-15,0-3-4 0,-2 5-2 16,-1 8-2-16,1-2-1 0,0 0-3 16,0 9-3-16,2 4-6 0,-1 4-8 15,0 3-9-15,1 5-11 0,0 2-11 0,1 4-21 16,1 0-56-16,1 4-79 0,2 3-169 16</inkml:trace>
  <inkml:trace contextRef="#ctx0" brushRef="#br0" timeOffset="5669.89">18902 701 286 0,'-6'3'79'0,"-6"-3"4"16,-7 0-45-16,-4 0-2 0,-6 2 7 16,-4-2-7-16,0 0-11 0,2 0-7 15,5 0-5-15,5 1-2 0,5-1-4 16,7 2-2-16,4 7-1 0,5 3 0 15,4 2 0-15,0 2 0 0,6 4 0 16,3 4-1-16,1 2 0 0,3-4 0 16,-2 0-2-16,-1 0 0 0,1-1-3 15,-5-2-3-15,-6-1-5 0,-3-5-5 0,-4 3-6 16,-6-6-7-16,-6 1 123 0,-5-2-194 16,-4 0-87-16,-6-2-254 0</inkml:trace>
  <inkml:trace contextRef="#ctx0" brushRef="#br0" timeOffset="6203.97">13660 1533 222 0,'-24'4'66'16,"5"-1"7"-16,4 0-9 0,4-2-19 15,3 1-4-15,5-1 0 0,1 1-1 16,2-3-3-16,1 1-2 0,3-1-3 16,5-2-3-16,6-2-4 0,6 0-5 15,9-3-3-15,8-1-2 0,4-3 0 16,9-4-2-16,9 2-1 0,7-1-1 15,19-2-1-15,11-7 0 0,16 5-3 16,32-1-4-16,8 1-5 0,30-1-3 0,14 0-2 16,10 5-1-16,18 6-1 0,15-3 3 15,-3 6-5-15,21 4-2 0,-9 0-5 16,8 2-3-16,-1 1-4 0,-4 8-2 16,-11-3-9-16,-10 3-5 0,-14 1-69 15,-13 0-70-15,-24 0-184 0</inkml:trace>
  <inkml:trace contextRef="#ctx0" brushRef="#br0" timeOffset="7203.5">13502 2130 273 0,'0'6'70'16,"2"4"6"-16,2 1-45 0,-1 6-1 15,0 6-1-15,3 2-2 0,-2 1-6 16,1-1-6-16,-1 3-5 0,0 0-5 15,1-1-1-15,-1-7-2 0,1 2-1 16,-3-4-1-16,1-3-1 0,0-1 0 16,-2-6 1-16,0-1 0 0,1-4 2 0,-1-2 4 15,-2-4 1-15,-1 0 1 0,-1-6 0 16,-1-5 0-16,-4-3 0 0,0-4-1 16,-3-4-3-16,2 1 3 0,-2-7 2 15,0 0 2-15,1-4 3 0,0 0 3 16,-1 0 5-16,3 0 4 0,0 2 3 15,3 8 1-15,3 4-1 0,0 5-1 16,5 5-2-16,3 3-4 0,3 5-4 16,6-1-3-16,0 0-3 0,6 0-1 15,2 1-1-15,6 0-1 0,4 0-2 0,2-1-1 16,2 1-5-16,2-3-5 0,-3 4-9 16,-1-3-17-16,-9 1-17 0,-1 0-13 15,-8 0-16-15,-2 2-66 0,-8 2-87 16,-1-2-179-16</inkml:trace>
  <inkml:trace contextRef="#ctx0" brushRef="#br0" timeOffset="7371.11">13533 2170 388 0,'-6'12'90'0,"6"-1"8"0,5-2-60 15,4-6 4-15,3-1 0 0,6-4 0 16,5-1-3-16,4-7-7 0,3 0-16 15,4-1-23-15,1-1-21 0,-2-3-17 0,-2-1-71 16,-3-3-7-16,4 8-70 0,-1-3-122 16</inkml:trace>
  <inkml:trace contextRef="#ctx0" brushRef="#br0" timeOffset="7672.86">14420 2028 316 0,'1'1'80'15,"-6"1"7"-15,-7-1-38 0,-7 0-13 0,-7 3 1 16,-5-1 4-16,-7-1-2 0,-3-1-6 16,2 1-6-16,4 2-6 0,2-2-5 15,9-2-6-15,2-1-3 0,10 0-5 16,5 4-2-16,3-2-2 0,4 1 0 16,6 2 2-16,2 1 0 0,5 5 1 15,8 2 0-15,2 2 3 0,7 5 0 0,2-2 0 16,1 5-1-16,2 2-1 15,-4-1-1-15,-5 0-2 0,-6-1 0 0,-8-2 0 16,-9 0-1-16,-11-2 1 0,-11-1-2 16,-6-3-2-16,-9-2-4 0,-3-2-4 15,-3 0-6-15,2-1-7 0,1-6-7 16,4-4-7-16,1-7-17 0,8 3-50 16,4-4-66-16,7-2-153 0</inkml:trace>
  <inkml:trace contextRef="#ctx0" brushRef="#br0" timeOffset="7840.94">14510 2017 358 0,'25'3'96'0,"-3"4"4"0,-3 2-48 16,-3 6-14-16,-6 4-5 0,-6 2-6 16,-7 7-8-16,-2 3-6 0,-3 2-4 15,1 0-6-15,-2-4-9 0,3-1-11 0,1-1-23 16,0-5-8-16,3-4-60 0,-1-1-77 15,3-5-159-15</inkml:trace>
  <inkml:trace contextRef="#ctx0" brushRef="#br0" timeOffset="8103.24">14503 2015 333 0,'4'-1'101'0,"3"1"13"0,3-3 7 15,7 5-66-15,2 0-4 0,-1 2 4 16,7 1-2-16,4 3-9 0,11 0-11 16,-1 3-9-16,-3-2-6 0,7 5-3 15,2 1-8-15,-6 6-9 0,-5 1-7 16,-13 5-8-16,-2 2-12 0,-3 4-8 16,-12-4-6-16,-6 1-4 0,-10 1 1 15,-8-1 2-15,-1-3 1 0,-9 0 3 0,-15-2 1 16,-3-2-6-16,1 1-8 0,-2-5-43 15,2-5-58-15,-1 0-126 0</inkml:trace>
  <inkml:trace contextRef="#ctx0" brushRef="#br0" timeOffset="8644.9">15408 2065 298 0,'-10'-4'88'0,"2"-1"8"0,0 3-29 15,3 1-20-15,0 0 2 0,3-1 3 16,2-3-4-16,1 3-11 0,3-1-7 15,0 0-4-15,3-3-3 0,4 3-4 16,1 2-6-16,6 4-4 0,2-2-3 16,4 1-1-16,1 1-2 0,3 1 0 0,-3 0-1 15,2 3-1-15,-2-3 0 0,2 4-2 16,-3 0-2-16,-4 0-1 0,-3 3-4 16,-4 3-2-16,-5-4 0 15,-9-1 1-15,-10 7 2 0,-2-4 2 0,-5 1 1 16,-2-3 3-16,2-3 3 0,-2-1 0 15,3 1-1-15,5-3 1 0,2 0-1 16,2-3-2-16,1 1 0 0,2 3 0 16,6 2 0-16,1 1 2 0,5 2-1 0,0 1 2 15,2 3 3-15,1-1 0 0,1 2 1 16,2-1 0-16,1-1-1 0,2 0 0 16,-3 0-1-16,-1 2 0 0,-2 0-1 15,-2 0 0-15,-11-2-2 0,-5 3 0 16,-6-1 0-16,-2-1 0 0,-3 0-4 15,-5-3-1-15,-2-1-4 0,-3 1-4 16,1-4-5-16,-3-3-7 0,1-2-8 16,1-5-8-16,4 1-7 0,3-5-8 0,6-4-63 15,4-3-76-15,5-8-170 16</inkml:trace>
  <inkml:trace contextRef="#ctx0" brushRef="#br0" timeOffset="8821.43">15979 2255 361 0,'12'13'96'0,"-4"0"4"0,-5-4-50 0,2-3-18 16,-4-1-2-16,-2-4 4 0,0-1-8 16,1-3-15-16,-1-4-12 0,0-3-15 15,-1-3-20-15,2-5-69 0,2 3-89 16,1-9-194-16</inkml:trace>
  <inkml:trace contextRef="#ctx0" brushRef="#br0" timeOffset="9156.06">16204 2075 301 0,'-19'9'87'0,"4"1"7"0,0 2-39 16,0 6-16-16,2 2 1 0,1 2-1 0,4 2-11 15,3 0-11-15,3-1-7 0,0-1-4 16,3-4 1-16,2 0-2 0,6-5 0 16,4-1-3-16,3-2 3 0,10 0 0 15,1-3 2-15,6-2 1 0,0 0 2 16,-1-4 2-16,-4-3 4 0,-1-1 1 16,-6-2 2-16,-2-1 3 0,-4-1 3 15,-3-2 1-15,-2 0 2 0,-2-4-4 16,-5-7-3-16,-5-2-3 0,-2-6-6 0,-6-4-4 15,-5-3-7-15,0 2-3 0,-5 5-1 16,-5 6-2-16,-4 3-3 0,-5 8-5 16,-4 5-10-16,1 2-13 0,-1 3-14 15,-2 0-11-15,3-1-80 0,2 4-93 16,3 1-209-16</inkml:trace>
  <inkml:trace contextRef="#ctx0" brushRef="#br0" timeOffset="28472.25">20891 1728 276 0,'9'-8'83'0,"-1"4"7"16,1-3-34-16,-1 3 2 0,-4 2-3 15,0-1-7-15,-1 1-6 0,-1-1-4 16,1 2-5-16,-3 3-5 0,0-2-6 15,-1 3-3-15,-3 2-3 0,-4 4-4 16,-6 8-2-16,-9-1-2 0,-10 2 0 0,-4 2 0 16,-7 3-3-16,-8 3-2 0,-3 0-1 15,-3-1-1-15,3 2 0 16,2 0 0-16,-2-1 0 0,1-4 0 0,3-4 0 16,7-4 0-16,6-5 0 0,5-3 0 15,9 0 1-15,8-3 1 0,7 2 2 16,6-5 3-16,4 1 2 0,4 1 2 15,8-2 1-15,4 0 2 0,8 1 1 0,8-1 0 16,4 2-1-16,5 1-1 0,5-1-1 16,1 3-2-16,1 3-2 0,1-1-1 15,-3 2-4-15,3 3-1 0,2 5-2 16,-2 1-7-16,-3 0-7 0,-4-1-7 16,-8 1-12-16,-3 0-17 0,-10-1-14 15,-7-7-2-15,-7 0-88 0,-4-4-93 16,-2-3-214-16</inkml:trace>
  <inkml:trace contextRef="#ctx0" brushRef="#br0" timeOffset="28725.93">21426 1692 396 0,'1'-2'106'16,"-1"2"4"-16,2 4-55 0,-1 1-12 15,-1 7 7-15,0 6 5 0,0 2-11 16,0 3-8-16,-1 6-3 0,0 3-5 16,0 1-7-16,1-1-8 0,-1-4-5 15,-1 1-4-15,2-1-4 0,0-5-2 16,0-3-10-16,0-4-21 0,0-2-12 15,2-2-14-15,-2-3-85 0,-2-1-99 0,4-2-221 16</inkml:trace>
  <inkml:trace contextRef="#ctx0" brushRef="#br0" timeOffset="29069.01">21703 1777 402 0,'-2'3'102'0,"-3"0"2"0,2 4-69 16,-3 1 4-16,1 4 3 0,-1 3-9 15,-1 4-13-15,1 1-5 0,2 4-1 16,0-1-4-16,4 2-5 0,1-2-3 0,3-4-1 16,3-2 0-16,1-3 0 0,3-4 0 15,4 0 1-15,1-5 1 0,3 0 0 16,0-1 1-16,3-2 0 0,-1-2 4 15,1-1 2-15,-2-2 3 0,-3-2 0 16,-3-6 1-16,0-3 0 0,-6-4-1 16,-1-6-3-16,-5-4-5 0,-5-1-3 15,-3 0-4-15,-6 4-2 0,-4 1-3 16,-7 4-7-16,-2 7-9 0,-2 4-6 16,2 5-10-16,0 2-9 0,5 4-18 0,4 1-63 15,7 2-76-15,6-1-174 16</inkml:trace>
  <inkml:trace contextRef="#ctx0" brushRef="#br0" timeOffset="29394.1">22161 1823 341 0,'-4'-1'95'0,"1"2"3"16,-1 2-35-16,-1 1-27 0,-1 1 0 15,0 4 1-15,2 1-11 0,1 3-7 16,0 1-4-16,3 3-2 0,2-2-5 16,3-1-1-16,4-1-2 0,2-1 0 15,3-3 1-15,5 1 3 0,5-3 1 16,1-1 3-16,3 0 3 0,2-2 1 0,1-2 2 16,-2-1 1-16,-1-3-1 0,-6-1 1 15,-2-2-2-15,-4-4-3 0,-4-5-1 16,-7-4-3-16,-3-2-4 0,-4-4-4 15,-3-1-3-15,-8 1-4 0,-8 1-5 16,-7 1-3-16,-4 4-10 0,-2 2-14 16,-4 6-10-16,2 1-9 0,2 0-11 0,8 2-73 15,6 0-86-15,9 3-182 0</inkml:trace>
  <inkml:trace contextRef="#ctx0" brushRef="#br0" timeOffset="29837.51">22589 1715 323 0,'-1'4'90'0,"-1"1"5"0,-2 5-45 16,2 2-7-16,0 3 4 0,1 2-3 16,0 1-12-16,1-2-7 0,4 3-4 15,3-3-4-15,3-3-2 0,2-1-2 16,2-1 1-16,2 0 0 0,3-1 2 15,-2-2 1-15,-1-2 3 0,-1-2 1 16,1-3 2-16,-3 0 3 0,-1-3-1 0,1-4-1 16,0 0-1-16,0-1-4 0,-2 0-3 15,-1 1-5-15,-1 0-5 0,-3 1-4 16,-1 5-4-16,-3 3-1 0,-1 2-1 16,0 2 1-16,1 5 1 0,2 1-1 15,1 1 3-15,5 0 1 0,2-2 0 16,4 0-1-16,2 1 1 0,1-3-1 15,-1-5 1-15,2 3-1 0,-2-4 1 0,-2 0 0 16,-1-4 1-16,3 0 1 0,-4-2 2 16,1 0 2-16,-3-1 4 0,2-3 1 15,-2-2 0-15,-1-5 1 0,-3-6-3 16,2-4-2-16,-2-2-5 0,0-2-4 16,-4-1-5-16,-2 2-5 0,-1 2-5 15,0 4-9-15,-2 4-12 0,-2 1-19 16,-3 4-14-16,-1 2 66 0,-4 2-153 15,-2 3-107-15,-6 1-256 0</inkml:trace>
  <inkml:trace contextRef="#ctx0" brushRef="#br0" timeOffset="30217.78">20440 2635 381 0,'-3'1'100'0,"4"-5"4"15,7-3-59-15,4-1-3 16,7 0 3-16,5-4-2 0,10-2-10 0,6 0-4 15,12 2-3-15,13 1-3 0,7-1-4 16,11 0-6-16,15 0-3 0,12 1-4 31,11 0-1-31,6 0-2 0,9-2-1 0,6 0 0 0,4 2-2 0,1 0-1 16,-2 0-5-16,0-1-7 0,-6 1-7 16,-9 0-6-16,-8 0-4 0,-9-1-1 15,-16 1-7-15,-14 3-4 0,-14 0-4 0,-17 0-7 16,-12 1-30-16,-17 1-22 0,-17-2-59 15,-16 2-109-15</inkml:trace>
  <inkml:trace contextRef="#ctx0" brushRef="#br0" timeOffset="30483.07">20723 2560 261 0,'-17'7'75'0,"15"-2"9"16,14-3-39-16,10 0 3 0,10-1 8 15,10-3 0-15,12-3-5 0,10 0-9 16,13-5-7-16,13 1-5 0,7-1-6 16,7-2-6-16,14 0-5 0,9 0-4 15,3 2-4-15,4 4-1 0,-2-3-6 0,4-1-7 16,-1 5-9-16,-5 3-13 0,-6-2-7 15,-2 0-85-15,-13 0-91 0,-10 1-207 16</inkml:trace>
  <inkml:trace contextRef="#ctx0" brushRef="#br0" timeOffset="51575.58">20587 11088 282 0,'2'5'73'16,"-1"-4"0"-16,2 1-33 0,0 0-18 16,-1-2-7-16,2 1-6 0,-2 0-1 15,-2-1 1-15,2 2 3 0,-1-4 4 16,-2 2 3-16,1 2 1 0,0-2 1 16,-1 0-3-16,1-2-2 0,0 1-3 0,1 1-1 15,3 0-2-15,1-1 0 0,2 0 1 16,3-2 4-16,2 1 4 0,5-2 3 15,0-1 0-15,4 1 1 0,4-3-1 16,3 3 0-16,2-1-3 0,1-1-6 16,-1 2-3-16,0 1-3 0,-2 0-3 15,-4 2-1-15,-4 3-3 0,-6 0-2 16,-2 5 0-16,-4-1 0 0,-6 3 0 0,-6 4 1 16,-3 2 1-16,-5 0 0 0,-5 2 1 15,-4 1 2-15,-4 1 0 0,-5 2 0 16,-3 1 0-16,0 1-1 0,1 1 0 15,0-2 0-15,5 0-1 0,5-2-1 16,8-2-1-16,4-1 1 0,4-3-1 16,6-1 2-16,4-1 2 0,5 1 1 15,4 1 2-15,3-1 1 0,6-3 0 16,6-2 1-16,4-1-1 0,0 0-3 0,3-6-4 16,1-4-4-16,1-2-17 0,-1-4-15 15,-5-3-15-15,-3-2-11 0,-1-1-76 16,-2-3-91-16,-3 2-196 0</inkml:trace>
  <inkml:trace contextRef="#ctx0" brushRef="#br0" timeOffset="52032.33">21372 11024 334 0,'0'-4'90'0,"2"3"4"0,-1 0-32 16,0 1-26-16,-1 1-7 0,-3 4-2 16,0 2-1-16,-5 2-1 0,-1 4 0 15,-3 5-3-15,-3 3-3 0,-4 5-2 16,0 4-5-16,-3-1-11 0,0 4-13 15,0 0-9-15,2-2-5 0,5-3 0 16,6-4-2-16,3-4 3 0,8-6 8 0,4-1 11 16,3-7 10-16,6-3 7 0,5-2 3 15,1-3 3-15,3-2 3 0,0-2 0 16,1-2 2-16,0-1-2 0,-3 0-1 16,-2-1 0-16,-4 0-1 0,-2 5-1 15,-3-1-3-15,-4 5-2 0,-1 4-1 16,-4 5-1-16,-2 5-1 0,-2 6-2 15,-3 2-1-15,-1 6-3 0,-1-1-3 16,-2 2-7-16,2 0-10 0,1-3-10 0,3-1-7 16,1-5-7-16,1-1-10 0,1-5-9 15,3-2-64-15,2-7 8 0,2-2-55 16,2-3-112-16</inkml:trace>
  <inkml:trace contextRef="#ctx0" brushRef="#br0" timeOffset="52332.31">21721 11186 372 0,'3'-2'102'0,"-3"6"5"0,-3 6-22 15,-1 3-42-15,-3 4-12 0,0 4-5 16,-3 4-4-16,0-2-6 0,1 1-7 16,4-1-5-16,3-4-4 0,5-2-1 15,6-5 2-15,4-3 4 0,5-5 4 16,7-2 5-16,2-3 4 0,2-1 4 15,2-2 5-15,0-2 2 0,-2-1 2 0,-1 0 0 16,-5-4 0-16,-5 1 1 16,-3-3-1-16,-8-2-4 0,-4-3-5 0,-6-3-5 15,-5 0-7-15,-3 3-5 0,-7-2-6 16,-5 1-5-16,-2 5-7 0,-6 2-9 16,-1 2-9-16,2 4-19 0,0 0-20 15,7 3 4-15,5 2-96 0,8 0-104 16,10 0-225-16</inkml:trace>
  <inkml:trace contextRef="#ctx0" brushRef="#br0" timeOffset="52902.44">22403 11272 472 0,'20'8'114'0,"-3"2"2"0,-5-2-69 0,-3 0-21 16,-4-1-5-16,-2 1-6 0,-5-2-8 15,-1 0-2-15,-2-2-1 0,-2 2 1 16,-1-3 1-16,2 1 1 0,0-2 1 16,2 1 1-16,1-2 2 0,1 0 1 15,2-1 4-15,1-1 1 0,1-3-1 16,3 2 1-16,1-7 0 0,1 2-1 16,3-4-4-16,2 0-3 0,3 0-4 0,1 3-1 15,-1-3-1-15,2 6-3 0,-1 2-1 16,0 4-2-16,-2 3-4 0,-2-1-3 15,0 2-4-15,-3 3-4 0,-1 1-6 16,0 0-2-16,-1 0 0 0,-1 0 1 16,1-1 3-16,-1 0 3 0,3-1 6 15,-1-4 5-15,3 0 9 0,0-3 6 16,1-2 5-16,1-2 3 0,1-2 1 16,4-2-1-16,-1 0 2 0,2-1-6 0,-2 0-3 15,1 0-4-15,-3 4-2 0,0 0-2 16,-6 5-1-16,0 3-1 0,-2 0 0 15,-2 5-1-15,2 0 0 0,-2 0-1 16,3 0 1-16,1 0 0 0,1-2-1 16,3 1 1-16,0-3 2 0,2-2 5 15,3 0 3-15,1-1 3 0,2-2 3 16,-1-1 4-16,-1-2 1 0,-1-1 0 16,0-1 0-16,-3-1-3 0,-2-2-2 0,-2 3-3 15,-3 0-2-15,-2 2 0 0,-1 2-3 16,-3 5-2-16,-3 0 0 0,-1 5 0 15,0 2 1-15,0 0-2 0,1 2-4 16,1-2-4-16,4 1-6 0,1-3-4 16,5 1-12-16,2-2-17 0,1-2-19 15,4 0-10-15,-1-2-71 0,0-2-90 16,3-1-197-16</inkml:trace>
  <inkml:trace contextRef="#ctx0" brushRef="#br0" timeOffset="53050.05">23248 11020 473 0,'-7'-8'107'0,"0"3"2"15,2 2-72-15,1-1-32 0,0 0-20 16,3-1-19-16,0-2-20 0,1 2 12 0,0-2-66 16,1 4-68-16,4-2-126 0</inkml:trace>
  <inkml:trace contextRef="#ctx0" brushRef="#br0" timeOffset="53612.92">23470 10878 420 0,'13'-5'117'0,"0"2"7"0,0 3-42 16,-1 3-29-16,-3 4-4 0,-3 5-1 15,-6 7-6-15,-4 3-8 0,-5 9-4 16,-6 5-6-16,-1 4-5 0,-4 6-4 15,-2-2-4-15,1 1-5 0,3-1-4 16,4-4-2-16,4-4-4 0,2-3 0 16,5-6-1-16,6-3-1 0,4-3 1 0,5-4 1 15,6-4 2-15,5-3 0 0,7-2 2 16,4-5-1-16,2-4 0 0,4-3 0 16,2-5 0-16,-2-3 0 0,-4-4 2 15,-5-1 0-15,-4-1 2 0,-6 3 0 16,-9 3 0-16,-8 0 0 0,-9 4 2 15,-8 6-2-15,-6 4 1 0,-6 4-1 16,-5 0 0-16,2 3 0 0,2 0-1 0,5 1-3 16,5-3-2-16,6 0 0 0,7-2-1 15,7-1 3-15,7-1 0 0,3-1 2 16,4-3 0-16,6 1 3 0,2 0 0 16,2-3 0-16,4-1-2 0,-3 1 0 15,4 0-1-15,-1 1 1 0,-4 0-1 16,-3-1 0-16,-3 3-1 0,-4 3-1 15,-5 1 0-15,-4 4 1 0,-5 3 0 0,0 3 0 16,-2 2 1-16,0 2 1 0,-1 3 0 16,0 2 0-16,-1-2 0 0,2-1-1 15,0-1 1-15,0-4-1 0,-1 1 0 16,0-6 0-16,-2-2 1 0,0-1 1 16,-3-5 0-16,-1-1 0 0,-2-2-1 15,-2-5-2-15,-4 0-3 0,-2-2-2 16,-5-3-9-16,-3-2-6 0,-3 0-17 15,-5-1-16-15,-3-1-9 0,-4 0-34 0,-6 0-57 16,-6-4-88-16,-3 2-187 16</inkml:trace>
  <inkml:trace contextRef="#ctx0" brushRef="#br0" timeOffset="57167.32">21806 11763 365 0,'1'-1'91'16,"-1"0"0"-16,0 2-47 0,0-3-17 15,1 0-5-15,-2 1-5 0,1 3 1 0,1 1 4 16,-1-1 4-16,1-1 4 16,-1 4 2-16,0 1 0 0,1 3-3 0,-2 1-5 15,0 3-5-15,0 6-5 0,0 6-5 16,0 4-2-16,1 7-11 0,-1 2-2 15,2 3-13-15,1 1-7 0,2 3-4 16,3-1-7-16,0-2-10 0,0-5 3 16,2-3-3-16,-3-7 7 0,0-2 3 15,-3-4-4-15,-4-8 50 0,-2-3-97 0,-5-3-60 16,-2-5-166-16</inkml:trace>
  <inkml:trace contextRef="#ctx0" brushRef="#br0" timeOffset="57416.65">21642 12104 417 0,'-2'9'107'16,"3"3"1"-16,3 4-46 0,3 5-26 15,3 1-11-15,0 2-6 0,3 3-5 0,0-1-4 16,4-3-1-16,1 1-3 0,1-6-2 16,0 1-3-16,0-1-1 0,0-5 6 15,1-2 6-15,-4-4 3 0,-2-2 2 16,0-4 4-16,-2-2 1 0,0-5 2 15,0-4-6-15,0-5-5 0,1-2-4 16,1-5-5-16,1-5-6 0,2-3-4 16,-2-2-7-16,0 2-11 0,-2 5-10 0,-5 1-8 15,0 5-8-15,-4 6 92 0,-5 4-175 16,-6 6-97-16,-6 2-257 0</inkml:trace>
  <inkml:trace contextRef="#ctx0" brushRef="#br0" timeOffset="58013.92">20780 12666 549 0,'6'-1'132'0,"5"-3"1"0,7-3-82 16,3-1-20-16,7 1-8 0,2-2-9 16,6 0-7-16,1 1-4 0,-1 3 0 15,-1 2-2-15,-1 2-1 0,-4 4-2 16,-3 2-1-16,-9 6-2 0,-5 4-2 16,-6 2-2-16,-8 7 0 0,-8 1-1 15,-6 3-2-15,-5 1-2 0,-5 0-4 16,-1 3-1-16,-2-2 1 0,2-1-2 15,5-3 2-15,6-1 0 0,3-3 4 0,7 0 6 16,8-5 1-16,6-5 4 0,8-4 7 16,4-4 3-16,5-4 5 0,6-3 2 15,3-4 4-15,4-5 3 0,4-4-2 16,3-3-2-16,0 1-5 0,-1-1-3 16,-2 1-1-16,-4-2 0 0,-5 6-2 15,-8 2 2-15,-7 3 0 0,-5 4 2 16,-6 2 1-16,-5 5 0 0,-6 4-2 15,-5 4-2-15,-1 4-3 0,-2 5-4 0,0 1-4 16,1 1-2-16,3 2-2 0,5-2 0 16,4-2-1-16,5-2 1 0,3-2 2 15,6-3 4-15,2-5 6 0,2-2 3 16,2-2 3-16,1-3 3 0,2-3 5 16,-1-3 2-16,2-4 0 0,-2 1-1 15,-1-6-1-15,-4-1-1 0,-3-4-1 16,-5-2-4-16,-4-3 0 0,-7 2-4 15,-5-2-5-15,-6 2-4 0,-7 2-3 0,-6 6-8 16,-4 3-7-16,-7 3-9 0,-4 6-19 16,1 2-11-16,3 2-5 0,4 2-89 15,7 0-97-15,7 2-220 0</inkml:trace>
  <inkml:trace contextRef="#ctx0" brushRef="#br0" timeOffset="58297.68">21910 12900 455 0,'16'14'110'0,"-4"-2"0"0,-4 0-63 0,-4 2-20 16,-4 0-9-16,-2 0-9 0,-3 1-5 15,-1-3-2-15,2 0-1 0,2-1-1 16,4-4 2-16,5 1 7 0,7-5 4 16,6 0 4-16,5-2 4 0,4-1 7 0,5-5 8 15,1 1 4-15,1-5-1 0,-3-1-1 16,-3-2 0-16,-4-2-1 0,-7-2-6 15,-5-5-6-15,-8-1-8 0,-4-1-6 16,-9 0-6-16,-6-1-5 0,-8 3-7 16,-5 1-4-16,-8 7-6 0,-6 0-8 15,-3 3-5-15,2 1-17 0,4 4-18 16,4 0-9-16,8 2-85 0,7 0-104 16,9 5-229-16</inkml:trace>
  <inkml:trace contextRef="#ctx0" brushRef="#br0" timeOffset="58863.89">22576 12882 402 0,'21'13'122'0,"-5"1"1"0,-4 0-15 16,-4 0-58-16,-2 0-15 0,-3-2-8 0,-7-1-13 16,1 0-3-16,-1-1 1 0,-2-3 2 15,2 0 1-15,-3-2-1 0,4-2 1 16,2 0-1-16,-1-3 2 0,1-1 1 15,1-1-2-15,1-2-1 0,3-3-1 16,2-1 0-16,1-4 0 0,4 0-4 16,3-5-3-16,4 0-2 0,3 0-1 15,0 3 0-15,2 1-2 0,0 2 0 16,-3 3-2-16,-1 5-2 0,-3 2-2 0,0 3-3 16,-4 0-1-16,-3 3-4 0,-2 0-1 15,1 1 0-15,0 1 0 0,-1 2 1 16,-1 0 3-16,1 0 2 0,2 0 3 15,0-1 2-15,1-1 2 0,0-1 1 16,0-1 3-16,-1-3 0 0,2 1 2 16,-1-2 0-16,-1 1-1 0,-2-2 1 15,-1-3 0-15,1 3-2 0,-3 0-1 0,-1-2-1 16,1 1 0-16,-1 0-1 16,1 0-1-16,3 2 0 0,-2 0 0 0,2-1-1 15,0 2 0-15,1 2 1 0,2-1 0 16,2-1 0-16,1 1 1 0,4-1 0 15,3 1 1-15,1-4 2 0,5-2 2 16,-2 2 3-16,2-2 4 0,1 0 1 0,-1-4 3 16,-3 2 0-16,-5 1 0 15,-2 2-1-15,-3 0-2 0,-5 3-4 0,-4 1-3 16,-3 4-1-16,-2 0-1 0,0 1-2 16,-3-1 0-16,3 1-2 0,-2 0-1 15,3-1-3-15,0 0-2 0,4-1-3 16,2-2-9-16,4 0-7 0,0-1-13 15,2-3-20-15,2-3-10 0,1-1 115 16,2-2-203-16,-1-1-109 0,-2-6-290 16</inkml:trace>
  <inkml:trace contextRef="#ctx0" brushRef="#br0" timeOffset="58999.06">23430 12456 467 0,'-5'-9'107'0,"1"3"-8"0,0-2-70 0,3-2-40 16,0 2-25-16,0-3-69 0,2-3-83 16,1-1-174-16</inkml:trace>
  <inkml:trace contextRef="#ctx0" brushRef="#br0" timeOffset="59486.36">23612 12412 367 0,'5'38'105'16,"0"7"5"-16,1 3-28 0,-2 3-32 0,-1-3-8 16,0 1-8-16,-2-3-11 0,1-5-7 15,-1-3-5-15,1-5-6 0,1-3-4 16,5-4 1-16,3-2 3 0,3-2 4 16,3-5 4-16,2-2 5 15,3-3 4-15,2-4 0 0,2-4 2 0,-1-4-2 16,-1-2 0-16,-1-5-2 0,-3-4-3 15,-4-2-1-15,-2-6-1 0,-5 4-3 0,-2 1-2 16,-6 1-3-16,-6 4-2 0,-3 4-1 16,-4 5-2-16,-3 8-1 0,-2-1 0 15,-1 1-3-15,4 4-2 0,6-2-1 16,6 1 0-16,7-1 1 0,7-3 2 16,5 0 3-16,5 0 2 0,3-4 2 15,4-1 2-15,4 0 0 0,1-2-1 16,-3-2-1-16,3 0 0 0,0-2 1 15,-2-2 2-15,-3-1 3 0,-4-3 1 0,-4 1-1 16,-3 0 1-16,-5 2 0 0,-3 0-3 16,-3 6-3-16,-4 4-4 0,-2 4 0 15,-2 3-1-15,-2 3 0 0,1 3 0 16,-2 3-1-16,1 1 1 0,0-2 0 16,-1 1-5-16,2-1-6 0,-1-1-4 15,-1-2-5-15,-2 1-11 0,-2-3-7 0,-1-1-16 16,-7-5-13-16,-2 0-8 15,-7-1-1-15,-6-4-82 0,-8-8-87 16,-6 0-201-16</inkml:trace>
  <inkml:trace contextRef="#ctx0" brushRef="#br0" timeOffset="59750.94">21257 13389 439 0,'41'-6'118'16,"15"-3"3"-16,17-5-63 0,18 0-16 0,14 2-8 15,16 2-12-15,15-2-12 16,11 5-10-16,13 1-4 0,11 5-6 0,2 3-4 15,7 3-4-15,2 0-4 0,-2 5-6 16,-1 1-5-16,-5 1-83 0,-4 5-81 16,-4-3-205-16</inkml:trace>
  <inkml:trace contextRef="#ctx0" brushRef="#br0" timeOffset="62565.74">21170 2359 322 0,'-12'18'71'0,"1"8"0"0,3-2-48 16,-2 3-24-16,-1 2-6 0,1-1-7 16,0-1-4-16,2-6-1 0,2-2 1 15,0-8 8-15,3-3 11 0,0-3 12 16,-1-6 10-16,-1-3 6 0,-3-1 5 16,-2-1 3-16,-4 0-5 0,-3 1-6 15,-1 1-3-15,-2 3-3 0,1 2-2 16,-4 2-1-16,-1 1-1 0,-5 0-3 0,-3 4-1 15,-2-3-2-15,-3 1-1 0,-3 0-2 16,-2-3 0-16,-2-7-1 0,1-1 3 16,0-6 2-16,0-3 0 0,-4-7-1 15,-3-5 0-15,-3-5-1 0,0-5-3 16,2-4-2-16,1-7-3 0,2-8 1 16,4-4-1-16,5-1 1 0,8 4-2 15,6 4 2-15,4-2 1 0,7 3 1 16,2 5-2-16,7 4 1 0,8-3-2 0,4-4 2 15,4-2-2-15,8 1-1 0,7-3-1 16,4 1-1-16,8-1 2 0,9-3 0 16,8 1 0-16,6 2-1 0,2-4 0 15,3 1 1-15,7 1-1 0,4 5 1 16,5 2 0-16,-1 4 0 0,3 0 0 16,2 8 1-16,8 4 0 0,7 3 0 15,-2 2-1-15,-4 5 1 0,3 6 0 0,6 5-1 16,8 0 1-16,-6 3-1 0,-4 3 0 15,1 7-1-15,5 3 1 0,4 3 0 16,-4 0 0-16,-6 4 0 0,2 6-1 16,0 2 1-16,2 2-1 0,-7 4 1 15,-11 2-1-15,-2 2 0 0,-3 1 0 16,-6 2 0-16,-8 7 0 0,-9-1 0 16,-4-2-2-16,-9 5 0 0,-7 4 0 0,-9 2 0 15,-7-1 0-15,-5 0-1 0,-10 1 2 16,-5 4 0-16,-5 1 0 0,-7 2 1 15,-2 1 0-15,-8 1 1 0,-4-1-1 16,-5 2 0-16,-3-3 1 0,-1-7-1 16,-1-2 0-16,-5 2 1 0,-3 3-1 15,-6-3 0-15,-2-2-1 0,-12-2-2 16,-11 3-6-16,-10-4-6 0,-10-4-9 16,-12-7 108-16,-12-6-198 0,-17-5-100 15,-6-14-287-15</inkml:trace>
  <inkml:trace contextRef="#ctx0" brushRef="#br0" timeOffset="65636.14">20235 11461 220 0,'15'15'53'15,"-1"-3"2"-15,-1-5-36 0,1 1-1 16,-5-3 1-16,-2-3 1 0,-2-1 0 15,0 0 1-15,-2 0 1 0,0-1 1 16,-2-1-2-16,-1-2-2 0,0 1-3 16,0-1-5-16,0-3-6 0,-1 0-7 15,0 0-5-15,-1 0-2 0,0 0-1 0,-1 1 2 16,0 0 4-16,0 3 3 0,0 0 6 16,0 2 6-16,0 0 6 0,0 1 4 15,0 1 3-15,1 1 0 0,1 0 0 16,-1 0 0-16,0-1-2 0,2 0-1 15,0 0-1-15,0 3 1 0,0-4 3 16,0 1 1-16,1 0 2 0,-2 2 0 16,0 1-1-16,-1 4-3 0,-5 0-3 15,-1 2-3-15,-4 2-4 0,-5 2-2 16,-4 3-1-16,-6 2-3 0,-4 1-1 0,-5 5-1 16,-6 2 0-16,-2 3-2 0,-5 1 0 15,-2 2-1-15,-3 1-2 0,3-1-2 16,4-1-1-16,4-1-1 0,6-3-1 15,5-4-2-15,8-2-3 0,6-6-3 16,4 0-4-16,3-5-12 0,2-3-10 16,4 0-11-16,1-3-13 0,1-2-72 15,1-5-86-15,2-4-190 0</inkml:trace>
  <inkml:trace contextRef="#ctx0" brushRef="#br0" timeOffset="65915.44">19526 11929 334 0,'-2'1'86'0,"-1"-1"5"15,1 0-42-15,0 1-11 0,0 0-4 0,-4 2-4 16,0 3-2-16,-3 0 0 0,-1 3-1 16,-1 0-2-16,0 1-2 0,-2 3 0 15,-1 2-2-15,1 2-3 0,0-1-4 16,-1 3-4-16,3 2-3 0,3 0-3 15,2-4-1-15,5 0-1 0,4 2 2 16,5-5 2-16,5 1 4 0,5-2 2 0,7-2 0 16,5-3 0-16,2-1 0 15,6-2-8-15,1-1-14 0,-1-3-22 0,2-4-16 16,-5-5 26-16,-2 2-118 16,-2-3-103-16,-7-7-229 0</inkml:trace>
  <inkml:trace contextRef="#ctx0" brushRef="#br0" timeOffset="66171.14">17575 12446 299 0,'-3'4'75'0,"9"-4"-5"15,-1-2-20-15,4-5-69 0,1 1-15 16,-1-3-39-16,1-3-53 0,-1 1-116 16</inkml:trace>
  <inkml:trace contextRef="#ctx0" brushRef="#br0" timeOffset="66886.49">17584 12365 293 0,'-2'1'83'0,"2"0"3"16,0-2-26-16,0 2-18 0,1 0-3 15,3-2-1-15,2 1 3 0,2-2 1 16,3 2 2-16,2-2 2 0,2-2-2 16,4 0-3-16,2 2-8 0,1 0-8 0,3-1-6 15,1 0-5-15,0 3-4 0,3 1-4 16,-3 2-3-16,1 2-2 0,-1 0 0 15,-4 3-2-15,-3 2 0 0,-2 1 0 16,-4 1-1-16,-5 2 0 0,-5 0 0 16,-5 3 1-16,-6-1 0 0,-5 4 0 15,-5 0 1-15,-2 3-2 0,-2 1-1 16,-3 2 1-16,-1-1 0 0,1-2 0 16,3 1 0-16,3-4 0 0,2 0 2 0,4-5 0 15,6-2-1-15,5 1 0 0,4-1 0 16,6-4 0-16,6 1 0 0,5-3 1 15,5-2 0-15,3-4 0 0,4-2-4 16,2-3-15-16,3-4-16 0,-1-2-15 16,0-5-6-16,-2-1-85 0,0-6-94 15,-1-1-204-15</inkml:trace>
  <inkml:trace contextRef="#ctx0" brushRef="#br0" timeOffset="67300.22">18195 12330 325 0,'10'0'110'15,"2"2"7"-15,3-1 1 0,4-1-51 0,5 1-4 16,0 0-8-16,2 1-12 0,-2-1-11 16,1 4-7-16,1-3-8 0,-3 2-6 15,-5 1-6-15,-1-1-2 0,-2 2-4 16,-4 1-2-16,-6 1-2 0,-4 1-3 15,-5 3-1-15,-7-1-2 0,-5 3-1 16,-5 0 0-16,-4 3 1 0,-2-2 1 0,-1 0 4 16,2-1 0-16,3-1 3 15,2 0 1-15,3-3 2 0,5-4 2 0,4 0-1 16,5 1 1-16,4 2 1 0,3 0 2 16,6 1 3-16,3 2 0 0,2 2 1 15,4-1 1-15,-1-1 0 0,1 0-2 16,-2-1-2-16,-1-1-2 0,-2 0-2 15,-4-2-1-15,-4 2-1 0,-4-2-1 16,-4 1-1-16,-3 0-2 0,-4 0-2 0,-4-1-2 16,-4 0-4-16,-2 0-11 0,-1-1-8 15,0 1-9-15,-1 0-8 16,5-4-11-16,3 2 136 0,1-4-203 0,6-3-88 16,5-2-260-16</inkml:trace>
  <inkml:trace contextRef="#ctx0" brushRef="#br0" timeOffset="67630.16">18618 12340 347 0,'11'-2'103'0,"-2"2"4"0,-3 3-13 15,-3 3-43-15,-3 3-9 0,-3 5-8 16,-5 2-8-16,-4 5-5 0,-3 6-4 15,-3 2-4-15,-3 3-5 0,0 2-4 16,-1-1-1-16,2-2-2 0,5-2-3 0,4-4 0 16,7-4 0-16,7-3-2 0,5-5 3 15,7-4 5-15,4-1 6 0,5-4 5 16,4-3 5-16,0-2 3 0,3-3 4 16,1-1 0-16,-4-3-3 0,-2 2-1 15,-6-3-1-15,-4 1-3 0,-6 1-1 16,-7-3-3-16,-9 1-4 0,-5 0-7 15,-5 0-8-15,-5 4-10 0,-4-2-6 0,-3 4-11 16,0 3-23-16,3 0-14 0,3 1-7 16,4 0-78-16,4-5-94 0,5 1-209 15</inkml:trace>
  <inkml:trace contextRef="#ctx0" brushRef="#br0" timeOffset="68213.82">18948 12606 363 0,'7'9'110'0,"-6"-5"4"15,1 3-13-15,-1 0-55 0,-1 2-7 16,-1-1-7-16,0 1-11 0,-2 0-9 16,-1 1-3-16,-1-3-3 0,0 0-4 15,0-2 0-15,2 3-1 0,0-3-1 16,1-1-1-16,0 0 0 0,1-1 0 0,2-1-1 15,1-1 1-15,-1-3 2 0,3-1 2 16,3-2 0-16,2-2 1 0,5-2 4 16,0-2-1-16,3 0 0 0,3 0-1 15,1 3-1-15,-2 1-1 0,-1 3-1 16,-3 2-1-16,0 2-5 0,-3 2-5 16,-2 3-6-16,-5-1-6 0,0 2-3 0,-3-2-1 15,0 3-1-15,-2-2 5 0,-1 2 3 16,1-3 6-16,-1-1 8 0,1-2 6 15,2 2 8-15,-1-3 7 0,1-2 2 16,1-1 2-16,2 0 2 0,-1 1 0 16,2-1-3-16,-2 2-7 0,-1-1-6 15,1 4-4-15,-1 2-1 0,0 1-2 16,1 0-1-16,0 0-1 0,-1-1 4 16,4 3-5-16,-1-4-1 0,3-1 0 15,1 0 2-15,1-1 3 0,0 0 2 0,0-1-2 16,0-2 10-16,-1 0 5 0,-2 1 2 15,-1-1-2-15,0-1-1 0,-3 0-1 16,1-1-2-16,0 2-4 0,-2 0-3 16,0 0-1-16,0 1-2 0,-1 0-1 15,0 2 1-15,0 1-1 0,0 1 0 16,2 0 0-16,0 3-1 0,1-1-1 16,2 1-4-16,1-3-5 0,-1 0-5 0,2-4-18 15,1 2-16-15,0-3-10 0,0-2-92 16,-2-3-102-16,1-5-236 0</inkml:trace>
  <inkml:trace contextRef="#ctx0" brushRef="#br0" timeOffset="68354.19">19390 12475 394 0,'3'-3'92'16,"1"0"-7"-16,0-3-63 0,-1 0 4 15,2-1-109-15,-2-3-82 0,-2-1-206 16</inkml:trace>
  <inkml:trace contextRef="#ctx0" brushRef="#br0" timeOffset="138095.38">19348 6622 335 0,'16'-12'82'0,"-4"-1"6"0,-5 0-54 16,-1-1-2-16,-4 0 4 0,-1-2 0 15,-4 1-4-15,-2 0-2 0,-4 0-2 16,-2-1-2-16,-5 1 0 0,-1 2-2 0,-3 1 1 15,-3-1-1-15,-3 1-3 0,-1 1-3 16,0 1-3-16,-2 0-2 0,-2-1-2 16,-2 0-2-16,-1 0 0 0,-2 2-1 15,-1-2-1-15,-3 4 0 0,-1-1 0 16,-7 0-2-16,-3 2 0 0,1 1-2 16,-4 4 0-16,-2 1 0 0,-6 1-1 0,-1 4 1 15,3 3-1-15,-6 6 0 16,-3 1 0-16,-1 4 0 0,1 1 0 0,1 6-1 15,-1 1 0-15,0 9-1 0,3 4 1 16,-1 2-1-16,5 7 0 0,3 4-1 16,5 5 1-16,7 1-2 0,5-2 1 15,12 1 0-15,9 1-1 0,7 0 0 16,7-1 1-16,10-1 0 0,8 4 2 0,6 3-1 16,5-3 1-16,9 3 0 0,9 0 1 15,5 2-1-15,1-1 1 0,3-2-1 16,6-3 0-16,3-1 0 0,-1-8-1 15,1-7-1-15,2-6 0 0,7-4-1 16,1-5 0-16,1-4 0 0,0-4 1 16,1-2 0-16,1 1 0 0,2-3 1 15,-3-2 0-15,0-2 0 0,-2-1 0 16,-1-2 0-16,-1 0 0 0,0-7 1 16,-3-2-1-16,-2-4 1 0,1-6 0 0,-1-7 1 15,0-3-1-15,-5-5 1 0,-5-5 0 16,0-7 2-16,-5-10-1 0,-5-6-1 15,0-12-1-15,-6-12 0 0,-1-11-1 16,-3-11 0-16,-4-6-3 0,-4-3 0 16,-3 1-1-16,-7 1 0 0,-5 4-1 15,-11 1 1-15,-2 10-1 0,-7 2-1 16,-10 12 1-16,-9 3 0 0,-7 11-1 0,-10 8 0 16,-5 10-2-16,-11 8-1 0,-12 7-1 15,-5 7-5-15,-6 6-7 0,1 7-7 16,7 5-4-16,3 3-10 0,12 5-6 15,12 2-81-15,13 2-84 0,16-4-198 16</inkml:trace>
  <inkml:trace contextRef="#ctx0" brushRef="#br0" timeOffset="138907.53">21835 6552 283 0,'13'-4'74'0,"-5"0"4"0,-2-3-48 16,-7 1-2-16,-4-2 2 0,-5-1 0 15,-6 2-4-15,-5-1-3 0,0 1 0 16,-3 0 1-16,-1 2 3 0,-2 0-2 16,-4-1-4-16,0 3-1 0,-2 0 1 0,-3 0 0 15,-3-1-1-15,-2 1-5 0,-2 2 2 16,-3 1 0-16,-3 3-1 0,-1 3-3 16,-3 1-5-16,-1 9 1 0,-3 1-2 15,-1 7-1-15,4 7-2 0,1 2-1 16,0 6-1-16,2 7 0 0,2 1-1 15,6 4 0-15,5 1-1 0,4 3 0 0,6 4-1 16,10 3 0-16,10 0 0 0,8 3 0 16,8 2 0-16,11 1 1 0,13 1 0 15,8 0 1-15,8 1 0 0,7 1-1 16,9 1-2-16,6-1-1 0,6-2 0 16,2-5-1-16,5-2 0 0,1-5 0 15,5-3 1-15,0-7 2 0,3-5 1 16,-3-6 0-16,-1-6 1 0,0-5 0 15,2-7 0-15,-1-7 0 0,-1-6 1 16,-2-6-1-16,-3-5 0 0,-3-5 2 0,-3-9 2 16,-6-12 1-16,-3-9 0 0,-5-6 1 15,-1-8 0-15,-3-12-1 0,-7-7-1 16,-4-8-1-16,-9 1-2 0,-7-3 0 16,-8-3-1-16,-9-2 0 0,-12 5 1 15,-7-3-2-15,-6 8 1 0,-9 4 1 0,-8-1-1 16,-13 5-1-16,-7 4 1 0,-5 7 0 15,-7 4-1-15,-11 2 0 0,-6 0 0 16,-8 10-1-16,-4 8 0 0,-5 5-1 16,-3 4-3-16,-2 9-15 0,-3 8-12 15,3 6-15-15,0 5 57 0,1 4-147 16,5 8-104-16,1 3-252 0</inkml:trace>
  <inkml:trace contextRef="#ctx0" brushRef="#br0" timeOffset="172244.64">18665 4004 245 0,'-1'-2'69'0,"-1"1"6"0,1-1-36 16,-2 2 1-16,1 0 0 0,-1 1-1 15,-1-1-4-15,2 1-3 0,-1 0 0 16,2 0 1-16,1-1 2 0,-1-1 0 15,2 0 0-15,2 1-1 0,1-1-2 16,3-1 0-16,3-2-4 0,4 2-3 0,6 0-3 16,6 1-4-16,6 0-2 0,2-1-2 15,3 0-1-15,4 2-3 0,1-2-3 16,4 0-1-16,-1-2-2 0,-2-1-1 16,2 2-1-16,0-1-1 0,-3-2 0 15,-3 2 1-15,-6 1 1 0,-7 2 2 16,-5 1 2-16,-6-4 2 0,-6 4 2 15,-2 0 2-15,-6-1 0 0,-2 2-1 0,-5-2-2 16,-2-2-1-16,1 4-3 0,-3 2-1 16,-1 2-1-16,-3 5-1 0,-2 2-1 15,3 4 0-15,0 8 0 0,-1 6-1 16,1 5 1-16,0 4-1 0,2 4 0 16,1 4 0-16,-1 3 0 0,0-1-1 15,0 0-4-15,1-5 1 0,0-4-4 16,2-2-1-16,1-6-12 0,2-2-1 15,1-4-8-15,2-6-5 0,0 0-17 16,1-5-14-16,-1-3-12 0,1-4-71 0,4-5-101 16,1-3-212-16</inkml:trace>
  <inkml:trace contextRef="#ctx0" brushRef="#br0" timeOffset="172826.82">19644 4003 273 0,'-3'-3'91'0,"1"0"9"0,-1-1-4 15,3-1-45-15,0-3 6 0,4 2 3 16,-1-3-5-16,3 0-13 0,0-4-7 16,5 1-4-16,5-1-2 0,4 1-5 15,5-2-5-15,3 3-4 0,6-3-2 16,1 6-1-16,-2-1-2 0,-3 2-2 0,1 4-2 15,-4 2-1-15,1 2-1 0,-4 3-2 16,0 3-2-16,1 3 0 0,-3 1-2 16,-2 3 0-16,-7 1 0 0,-4 3-1 15,-5 3 0-15,-8 0 0 0,-6 0 1 16,-8 5 1-16,-7 1 1 0,-6 6 1 16,-2 2 0-16,-8 3 1 0,-6 2-1 0,-5 2-1 15,3 1 0-15,4 0-1 0,4-5 0 16,1-3 0-16,6-2 0 0,10-5 0 15,8-5 0-15,4-5 0 0,4-4 1 16,5-3 2-16,6-4 1 0,8-2 3 16,4 0 0-16,10-3 2 0,8-2-1 15,13-1-1-15,4 0 0 0,7-1-4 16,3-3-4-16,9-2-5 0,-1-3-7 16,2 0-14-16,-3-1-31 0,0-2-8 0,-5-1-85 15,-4-1-102-15,-10-1-227 0</inkml:trace>
  <inkml:trace contextRef="#ctx0" brushRef="#br0" timeOffset="173369.37">20574 3882 394 0,'4'-12'108'16,"-1"3"2"-16,0 3-73 0,0 7-1 15,0 6 9-15,-1 7-3 0,-3 6-13 16,0 3-9-16,0 7 0 0,-3 7 2 0,2 1-1 16,-1 2-8-16,1-1-2 0,3 2-2 15,4-4-4-15,4-4 0 0,3-5-4 16,3-4-1-16,1-4 0 0,0-6 0 15,1-3 1-15,-1-3 2 0,3-3-1 16,0-4 7-16,2-3 0 0,3-1 3 16,3-7 0-16,1-2 0 0,-3-1-2 15,-3 0-2-15,-2 0-2 0,-4 2-1 0,-4 1-3 16,-4 5-3-16,-5 5-3 0,1 3 0 16,-3 1 1-16,-1 3-1 0,0 1 1 15,1 1-1-15,1 2 1 0,3-1 3 16,4-1 0-16,4-2 0 0,3 0 0 15,2-3 1-15,2 0 0 0,2-3 1 16,0 1 3-16,-1-2 2 0,-3-1 4 16,2-4 3-16,0 0 3 0,-3-4 3 15,0-1 3-15,-4-6 0 0,0-4-3 0,-2-6-3 16,-1-9-4-16,-5-4-4 0,0-3-7 16,-4-5-5-16,-2-2-4 0,-4 4-2 15,-1 3 0-15,-2 8-3 0,-2 3-3 16,1 6-3-16,-3 5-5 0,0 5-14 15,-2 4-22-15,-1 4-14 0,-3 3-1 16,-2 4-80-16,-6 3-91 0,0 4-195 0</inkml:trace>
  <inkml:trace contextRef="#ctx0" brushRef="#br0" timeOffset="173754.85">18403 4926 283 0,'3'5'85'0,"6"0"9"15,5-1-32-15,6-1-3 0,6-3 4 0,6-1 4 16,8-5-8-16,12-1-7 0,15-2-6 16,9-2-6-16,13-2-9 0,16-4-7 15,18-1-7-15,12-1-5 16,15 1-3-16,6-4-4 0,9 1-1 0,12-1-4 16,3 4-1-16,1 3-2 0,5 1-1 15,-4 2-3-15,4 5-1 0,2-2-1 16,-12 4 0-16,-2 3 2 0,-8-3-1 15,-16 1-2-15,-11 1-12 0,-22-1-12 0,-19-1-11 16,-18-4-55-16,-22-1-36 0,-21 0-85 16,-18-6-167-16</inkml:trace>
  <inkml:trace contextRef="#ctx0" brushRef="#br0" timeOffset="187522.86">13266 8941 345 0,'-4'-10'79'0,"0"3"1"16,0-2-55-16,-1-1-11 0,3 2-5 15,0-1-1-15,0 2 0 0,-1-3 4 0,-2-1 9 16,-2 1 6-16,0-2 6 0,-2 0 1 15,-3 0 0-15,-2-3-2 0,-2-2-6 16,1 1-9-16,0-3-5 0,-4-3-7 16,0 0-2-16,0-1 0 0,-1 0-1 15,-2 0 1-15,-1 0 1 0,-3 0 0 16,-3 1 0-16,-2-1 1 0,-3 3 1 16,-4 2 0-16,-2 2 0 0,-5 4-1 15,-1 2-1-15,-3 3 0 0,-2 3 0 0,-3 2-2 16,-1 0 1-16,-2 5 0 0,0 0 1 15,-1 0 2-15,-1 3 0 0,1 5 1 16,4 1 0-16,1 1 0 0,3 3-1 16,0 2-1-16,2 6 0 0,2 0-2 15,3 2 0-15,-2 2 0 0,4 1 0 16,-2 4-1-16,2 0 0 0,0 0 0 16,2 4 0-16,-1 0-1 0,3 3 0 15,0 0 1-15,-1 1-1 0,2 4 1 0,-1 0 0 16,3 2 2-16,0 2 0 0,-1 2 0 15,2 2 1-15,1-1 1 0,1 5 0 16,1 1 0-16,0 2-2 0,0 6 1 16,0 1 1-16,-1 3 0 0,2 2 1 15,0-1 0-15,-1 4 1 0,1 0-1 16,2-1 1-16,1-1 0 0,3-1-1 0,1 3-2 16,0 3 1-16,3-2-1 0,0 3 1 15,3-1-1-15,0 4 1 0,-2 0 2 16,4 2 0-16,1-2 2 0,-2 0-1 15,3 1 0-15,-1 1-1 0,0 0-1 16,4 2-1-16,2 0-3 0,-1 0 0 16,1 1-1-16,2-3-2 0,3 2 0 15,1-2 0-15,1 5 0 0,-1-3 0 16,-1 3 0-16,2-1 0 0,3 2 0 0,-1 2 0 16,1 1 0-16,0-6 1 15,3 1-1-15,3-1 0 0,-2 3 0 0,3-2 0 16,0-1 0-16,0-1 1 0,1 0-1 15,1 0 0-15,-1 0 1 0,2-3-1 16,1-2 0-16,3-1 1 0,0-3-1 16,4-3-1-16,1 2 1 0,4-5-1 0,2-4 1 15,3 0 0-15,2-4-1 0,2 2 1 16,4-1 0-16,2-4 0 0,4 1-1 16,1-2 1-16,0 0 0 0,5 0-1 15,0-7 0-15,2-1 1 0,-1-3 0 16,2-6 0-16,1-2 0 0,1-4 0 15,0-1 0-15,-1-2 0 0,5-2 0 16,-2-3 0-16,1 0 0 0,0-2 1 16,-1-3-1-16,1-5 1 0,0 1-1 15,-1 0 1-15,3-4-1 0,-2-3 1 0,1-1-1 16,0-2 0-16,-1-2 0 0,1-1 0 16,-2-5 0-16,0 0 0 0,-1 0 0 15,2-5 1-15,-1-2-1 0,-1-2 2 16,-1-3-1-16,0-2 1 0,-2-5 0 15,1-4-1-15,-2 0 1 0,-3-3 0 16,1-2 0-16,-2-4 0 0,1-3 1 16,-1-3-1-16,-2-2 1 0,-2-6 0 0,-1-4-1 15,3-2 0-15,-4-5 0 0,0-5 0 16,-5-2 0-16,0-4 1 0,-1 0 0 16,1-3-1-16,-4-3 2 0,-1-2-2 15,-1-4 1-15,2-1-1 0,1-3-1 16,-1-5-1-16,-2-1 0 0,-1-3 0 15,-3-3 0-15,-2 1-1 0,-3-3 1 16,-1 0-1-16,-2 0 1 0,-4 3-1 0,-5-2 1 16,1 0 0-16,-1-3 0 0,-1 0 0 15,-6 0 1-15,0-3 0 0,-1-5 1 16,1 0-1-16,1 2 0 0,-4-2 0 16,-1-2 0-16,0 0 1 0,-1 1 1 15,-2 4 1-15,-2 0 1 0,-3-1 2 16,-3 2-1-16,-1 1 0 0,-2 1 0 15,-2 1-2-15,-1-4-2 0,2-1-1 16,-3 4 0-16,3 0-1 0,-3-1-1 0,-1 1 1 16,-2 3 0-16,-1 1-1 15,-2 4 1-15,-2-2-1 0,-3 3-1 0,-2-1 1 16,1 2-1-16,-3 2 0 0,-4-1 0 16,-6 1 0-16,-3 6 1 0,0 3 0 15,1 7-1-15,-3 5 2 0,2 4-1 16,0 9 0-16,3 7 1 0,5 5-2 15,-4 6-1-15,-4 2-1 0,-4 8-5 16,-5 4-7-16,-2 6-4 0,-9 9-11 0,-9 4-2 16,-5 8-30-16,-6 9-16 0,-5 4 23 15,-8 6-111-15,-4 4-109 0,2-3-245 16</inkml:trace>
  <inkml:trace contextRef="#ctx0" brushRef="#br0" timeOffset="188567.73">13353 12244 392 0,'-5'8'107'16,"-2"1"-1"-16,4-4-29 0,2 0-43 15,1-1-14-15,1 0-11 0,2 2-6 16,4 0-2-16,2 1 2 0,3-1 5 15,2 2 5-15,3 0 4 0,4-2 3 16,2 3 0-16,4 0-1 0,1 2-1 16,3 1-5-16,5 4-6 0,2 2-4 0,3 4-1 15,1 4 3-15,4 4 4 0,5 0 3 16,3 5 4-16,3 0 2 0,3 2 4 16,7 1 3-16,13-1-2 0,4 2-1 15,-2-4-1-15,5-2-2 0,-4-1-3 16,6 1-3-16,-6-1-3 0,-4 1-1 15,-10-5 0-15,-1 5 0 0,-1 1 0 16,6-1-1-16,-8-1 0 0,-1-1 0 16,-9-4-2-16,2 2-2 0,0-2-3 15,-9-5-5-15,-9 1-3 0,-4-2-4 0,-6-2-2 16,-3 1-10-16,-1-4-5 0,-8-1-34 16,-4-2 116-16,-5-2-218 0,-4-5-130 15,-4-1-348-15</inkml:trace>
  <inkml:trace contextRef="#ctx0" brushRef="#br0" timeOffset="189219.49">16012 13346 410 0,'-1'0'117'0,"2"-1"4"0,0 0-37 16,2-1-23-16,1 1-9 0,-2 0-10 15,0-1-7-15,2 1-4 0,-3 1-1 16,0 1-5-16,0-1-6 0,-1 1-3 0,1 1-3 15,-1 1-2-15,1 5-4 0,0 5-3 16,0 2 0-16,0 7-1 0,-1 8 0 16,1 3-1-16,1 6 1 0,-1 1-1 15,0 1 0-15,1 2 0 0,-1-3-1 16,1-2-2-16,2-4-3 0,-3-4-6 16,3-2-5-16,0-6-5 0,1-1-4 15,0-5-14-15,0-1-10 0,-1-4-9 0,0-2-7 16,0-2-12-16,-2-3-61 0,1-5-83 15,0-6-166-15</inkml:trace>
  <inkml:trace contextRef="#ctx0" brushRef="#br0" timeOffset="189686.29">16334 13465 333 0,'-4'1'86'15,"2"-1"5"-15,2 0-41 0,0-1-10 16,2-1-2-16,0-1 3 0,1 1 3 16,3 1 0-16,1-3 1 0,-1 1 0 0,3 0-5 15,1 1-5-15,-2 1-9 0,3-1-8 16,0 1-6-16,0 1-3 0,1 1-4 15,2 2-3-15,1 1-1 0,-1 3-1 16,-1 2-4-16,2 3 4 0,-2 2-11 16,-1 2-1-16,-4 0 1 0,-1 1-1 15,-1 2 2-15,-3 1 1 0,-2-2-2 16,-3 2 8-16,-4-1-2 0,-4 1-2 0,-5 0-3 16,-2 0 0-16,-5 0 1 15,-1-2-1-15,-4 0 3 0,3-4 2 0,2 0 4 16,4-2 2-16,1 0 3 0,5-2 0 15,2-1 0-15,4-2 0 0,4-1 0 16,-1 2 0-16,4-3 0 0,3 1 1 16,3-1 1-16,4 0 0 0,7-1 1 15,1-2 0-15,4 1 0 0,3-3-8 0,1-3-12 16,2-1-12-16,0-1-10 0,-1 0-11 16,-1-1-20-16,0-1-68 0,-1-1-79 15,-1 4-179-15</inkml:trace>
  <inkml:trace contextRef="#ctx0" brushRef="#br0" timeOffset="189878.81">16805 13700 458 0,'0'6'123'0,"3"-3"1"0,2-2-37 16,2-1-46-16,1 1-13 0,3-3-13 15,4 0-14-15,-2-1-11 0,2-1-8 16,2-1-12-16,0 0-11 0,1-1-21 16,-1 3-64-16,0-3-81 0,3 2-176 15</inkml:trace>
  <inkml:trace contextRef="#ctx0" brushRef="#br0" timeOffset="190401.45">17294 13732 398 0,'0'1'111'0,"1"-1"3"0,-1 0-42 0,-3 1-25 15,-1 0-12-15,-3 0-12 0,-2 2-10 16,-2-1-6-16,-3 1-2 0,-2 5-3 16,0-1-2-16,1 4-3 0,1 4-1 15,2-1-1-15,2 1-3 0,3 2-2 16,4-2-1-16,3-1-2 0,3 0 2 15,4 0-1-15,2-3 3 0,3-2 2 16,1-2 3-16,3 0 3 0,4-2 10 0,2-3 5 16,0-2 5-16,2 0 4 0,0-1 4 15,-1-1 3-15,-2-2 3 0,-4 0-5 16,-4 1 1-16,-2 0 0 0,-4 1-2 16,-4 0-2-16,-1 2-6 0,-2 0-4 15,-2 3-4-15,0 0-4 0,-1 2-5 16,1 1-3-16,-1 0-4 0,2 2-1 15,2-1-2-15,3-2-2 0,1 1-1 16,3-1 2-16,4-3 0 0,3 0 3 0,3-2 1 16,0-1 3-16,4-1 4 0,0 0 3 15,0-3 2-15,-1-2 2 0,-5 0 0 16,0 1 2-16,-5-1 3 0,-3-2 2 16,-3-1-2-16,-5-4 1 0,-5 0-2 15,-3-1-1-15,-3-3-3 0,-5 0-3 16,-1-1-7-16,-5 1-3 0,-6 4-5 15,1 4-7-15,-1 3-5 0,1 2-4 0,3 3-12 16,3 1-14-16,5 3-11 0,7-2-7 16,6-2-13-16,8-2-8 0,6-3-3 15,6 2-3-15,4-4-14 0,4 1-42 16,2 2-76-16</inkml:trace>
  <inkml:trace contextRef="#ctx0" brushRef="#br0" timeOffset="190848.86">17708 13742 231 0,'20'14'79'0,"-1"5"4"0,-4 2-1 15,-3 0-35-15,-4 1-11 0,-1-1-11 0,-2 0-8 16,-1-1-11-16,0-3-1 0,-1-4-4 16,-1-1 3-16,0-4 4 0,-1-1 10 15,0-3 9-15,1-3 13 0,0-2 6 16,-2 0 6-16,2-3 2 0,-1-3-4 16,0-5-8-16,1-2-10 0,-1-2-9 15,1-2-8-15,2-2-6 0,-1 1-5 16,1 3-3-16,2 3-1 0,-1 3 0 15,3 2-1-15,1 5-1 0,2 1 0 0,3 1 0 16,2 1-1-16,5 1-2 0,3-2 0 16,4 0 0-16,2-3-1 0,4 1 2 15,1-2 0-15,3-1 1 0,0 0 1 16,-2 0 1-16,-1 0 4 0,-2 0 2 16,-6 1 5-16,-5 0 3 0,-4 2 5 0,-6 1 7 15,-4-4 4-15,-6 3 0 16,-7-1-2-16,-6-5-1 0,-3 2-4 0,-7 0-1 15,-5 0-8-15,-5 3-3 0,-1 6-3 16,-4 4-2-16,4 8-2 0,0 1-3 16,4 5-2-16,5 1-2 0,6 4-2 15,5-2-3-15,6-1-3 0,9-2-3 16,5 2-3-16,7-2-3 0,5-4 0 16,6 1-2-16,2-5 0 0,5-1-4 0,2 1 2 15,0-3-10-15,0-4-27 0,0 3-2 16,-3-5-8-16,-1 0-15 0,-6-2-54 15,-4 1-82-15,-7-8-145 0</inkml:trace>
  <inkml:trace contextRef="#ctx0" brushRef="#br0" timeOffset="191265.79">16635 14295 373 0,'4'1'107'0,"-1"-1"8"0,-2 1-36 16,0-1-12-16,-2 0-4 0,-4 0-11 15,-3 0-8-15,-6-1-4 0,-4 2-7 0,-3 2-8 16,-7 2-8-16,0 2-5 0,-4 4-1 16,-1 5-4-16,2 6-5 0,2 4-3 15,2 4-5-15,6 4-2 0,4 2-4 16,6 1-3-16,7-1-3 0,5-1-1 15,7-5-1-15,7-2-3 0,6-5-5 16,6-6-3-16,5-5-6 0,4-9-7 16,6-3-12-16,1-4-71 0,3-9-80 15,0-7-188-15</inkml:trace>
  <inkml:trace contextRef="#ctx0" brushRef="#br0" timeOffset="191651.89">17047 14346 363 0,'1'9'108'0,"-2"6"2"0,-1 1-30 16,0 8-28-16,-1 4-14 0,1 0-14 0,0 2-10 16,-2-1-7-16,3 0-3 0,0-1-2 15,1-1-2-15,1-4-3 0,1-2-3 16,2-1-3-16,-2-2-3 0,2-3-3 16,0-1-1-16,-1-4-1 0,-1-2 3 15,1-2 4-15,-1-3 7 0,2-2 7 16,-3-5 10-16,0-1 9 0,1-4 7 15,-2-2 5-15,0-7 5 0,-1-7 4 16,-2-6 1-16,-1-5-1 0,1-7-2 16,2-3-5-16,1 0-4 0,3 2-6 0,2 4-8 15,2 8-4-15,2 3-4 0,3 8-6 16,1 6-1-16,4 3 0 0,-2 4-1 16,4 4-1-16,1 3-2 0,0 2 0 15,0 5-4-15,0 3-1 0,-4 2-4 16,0 1-2-16,-4 1-2 0,-5 1-5 15,-2 1-5-15,-4 0-1 0,-5 2-2 0,-4 0 0 16,-5 2-2-16,-5 2-8 0,-2-1-6 16,-3-1-3-16,-1-3-2 0,1 0-6 15,1-4-5-15,1-6-72 0,2-4-71 16,4-7-178-16</inkml:trace>
  <inkml:trace contextRef="#ctx0" brushRef="#br0" timeOffset="192053.26">17454 14395 358 0,'10'15'108'0,"-5"2"1"16,-1-1-17-16,-4 1-45 0,-2 1-12 16,-3 1-9-16,-1 2-12 0,-2 0-5 15,-1 0-3-15,3 0-2 0,-1-1-2 16,3-3 0-16,2 0 1 0,5-3 1 15,2-2 1-15,3 0 0 0,3-3 2 0,3-1 2 16,4 1 0-16,0-1 0 0,3-1 1 16,1-3 3-16,1-2 4 0,1-1 2 15,0-1-2-15,2-6 2 0,2-2 6 16,-2-1 1-16,-1 2 1 0,-2-2 1 16,-1 0 0-16,-4 0 3 0,-3 1 2 15,-5-2-1-15,-2 0 0 0,-4-1 0 0,-1-4-3 16,-4-3 0-16,0-1-3 0,-3-2-4 15,-1-4-6-15,0 0-5 0,2-3-4 16,-2 1-5-16,2 4-3 0,1 3-5 16,0 4-7-16,0 3-6 0,1 3-5 15,-1 6-9-15,1 1-5 0,0 0-9 16,0-1-27-16,-1-1-5 0,1-2-102 16,1-3-120-16,1-1-277 0</inkml:trace>
  <inkml:trace contextRef="#ctx0" brushRef="#br0" timeOffset="200627.94">8988 8399 399 0,'2'3'95'0,"-2"-2"1"16,2 2-34-16,0-1-57 0,0 0-17 16,0 0-8-16,2 1-2 0,-1-2-1 15,0 0 0-15,1-2 5 0,-1 0 8 16,-1 0 12-16,0-2 12 0,0 1 8 16,-2-1 6-16,0 1 3 0,-1 1 1 0,-2 2-2 15,-4-1-2-15,0 5-2 0,-2-1-4 16,-3 0-3-16,-1 0-2 0,-1-1 0 15,-3 1-2-15,-2-1 1 0,-1-3 3 16,-3-2 1-16,-3-2-2 0,-1 0 1 16,0-2 1-16,-4-6 3 0,-1 0-1 15,-2-1-4-15,-2-4-2 0,-1 1 1 16,-4-1-1-16,-2-3-3 0,-4 2-3 0,-4 1-3 16,-2-3-1-16,-2 2-2 0,-7-2-1 15,-2 1-1-15,-4 2 0 0,-3-2-1 16,0-1 0-16,-3 2 0 0,-5-3-1 15,-1 2 1-15,-3 0 0 0,-3 0-1 16,-5-2 1-16,-1 3 0 0,-3 2 0 16,-1 4 0-16,-5 0 1 0,-1 1 0 15,-3 1 0-15,-2 6 1 0,-2-3 0 0,-4 2 0 16,-2-1 0-16,-4 3 0 0,-2 3 0 16,-3 0-1-16,0 1 0 0,-2 0 0 15,0 5-1-15,-2-1 0 0,0 1 0 16,-1 0-1-16,2 3 1 0,-3-3-1 15,3 3 1-15,0 1 0 0,6 2 1 16,0-1 0-16,5 1 0 0,0-1 1 16,4 4 0-16,4 0 0 0,1 0 0 0,3-1 0 15,0 0 1-15,5 1 1 0,3 0 1 16,3-1 0-16,0 1 0 0,2-2 0 16,0-1-2-16,5 4 0 0,1 2-2 15,1-2 0-15,2 3-1 0,2 2 0 16,3 2 0-16,4 0 0 0,1 1 0 15,4 3-1-15,2 0 0 0,2 3-1 16,4 2 0-16,1 1 1 0,5 4-1 16,2 0-1-16,3 2 1 0,3 4 0 0,6 0-1 15,5 1 0-15,3 2 1 0,4-2 0 16,5 2-1-16,5 0 1 0,5 3 0 16,2 0 0-16,3 2 1 0,5-1-1 15,4 4 0-15,1 1 1 0,5-1 0 16,1-1 0-16,4 3 0 0,3 1-1 15,3 3 1-15,4 4 1 0,7-2-1 16,5 3 0-16,4-3 1 0,6 3-1 0,2-4 1 16,6 1 0-16,5-4-1 0,2-3 1 15,6-1 0-15,5 3 0 0,6-3 0 16,5-2 1-16,3-2-1 0,6 0 1 16,7 0-1-16,4 1 1 0,5-1 0 15,1-4 0-15,6 4-1 0,4-3-1 16,6-1 1-16,1-6-1 0,3 1 0 15,5-6-1-15,4-4 2 0,4-1-1 0,5-1 1 16,1-2 0-16,3 0 0 0,3-2 1 16,1 1-1-16,4 0 2 0,-1-4-1 15,0-1 1-15,3 2 0 0,1-1 0 16,-1-4-1-16,2 2 0 0,1-1 0 16,1 2-1-16,3-7-1 0,-1-2 0 15,0-3 0-15,1-5 1 0,1-1-1 16,-2-5 0-16,-1-3 1 0,0-2-1 15,-1-1 1-15,-5-1-1 0,-4-4 0 0,-4-2 0 16,-3 0 1-16,-5-2-1 16,-6-2 0-16,-4-5 0 0,-2-1 0 0,-6-1 0 15,-5-3 0-15,-1-2 0 0,-7-2 0 16,-3-1 0-16,-8-1 0 0,-6-4 0 16,-9-2 0-16,-6 0 1 0,-8-5-1 15,-8-4 0-15,-9-1 0 0,-9-3-1 16,-5 0-1-16,-7-2-1 0,-6-3-2 0,-6-3 0 15,-7 1-1-15,-5-2 1 0,-6-1 0 16,-7-4 2-16,-4 3 1 0,-6 1 1 16,-6-3 1-16,-7-3-1 0,-4 0 1 15,-5-1-1-15,-3 4 1 0,-4-3 0 16,-8-1 0-16,-4 3 0 0,-3 3 0 16,-2 2 1-16,-6-3-1 0,-3-1 1 15,-3 1-1-15,-1 3 0 0,-7-1 0 0,-4 0 0 16,-5-2 1-16,-1 5-1 0,-6 1 0 15,-3-2 0-15,-2 4 0 0,-4 1-1 16,-1 6 1-16,-3 5 0 0,-2 3-1 16,-1 0 1-16,-1 5 0 0,-2 0 0 15,3 7-1-15,-1-1 1 0,4 2-1 16,1 0 0-16,5 4 0 0,2 2 0 16,4-1 0-16,3 1-2 0,4 2-1 15,3 6-2-15,5 1-3 0,3 0-1 0,6 4-3 16,5 6-5-16,5-2-6 0,4 0-1 15,6 2-28-15,2 1-14 0,3-2 13 16,3 1-105-16,5 0-104 0,-1-1-236 16</inkml:trace>
  <inkml:trace contextRef="#ctx0" brushRef="#br0" timeOffset="201164.96">5908 8159 375 0,'0'11'88'16,"4"-5"1"-16,2 1-51 0,0-1-24 15,2 1-5-15,2-1-2 0,-2-2-1 16,2-1 1-16,-2-1 2 0,-1-2 5 0,-1-1 7 16,0-2 8-16,-2-4 5 0,-1-1 0 15,1-3 0-15,-2-5-2 0,-1-2-5 16,0-3-6-16,0-4-7 0,-1-3-3 15,1 0-1-15,-1-5 0 0,1-1 1 16,-1-2 0-16,-1-8 2 0,0-3 1 16,1-1-1-16,0-7 0 0,1-3 0 15,0-2 1-15,0-3-1 0,2 2-2 16,-1-3-1-16,-2-3-2 0,2 4-1 0,0-1-2 16,0 0-1-16,2 0-2 0,-1 4 0 15,0 4 0-15,2 0-1 0,-3 0 0 16,0 4 0-16,0 4-1 0,-1 2 0 15,2 2 0-15,-1 3 0 0,1 7 0 16,-1 5 0-16,-1 6-3 0,0 3-3 0,-2 5-8 16,0 4-7-16,-1 5-14 0,0 2-16 15,-2 3-13-15,0-2 12 0,-1 2-99 16,0 0-94-16,1-2-215 0</inkml:trace>
  <inkml:trace contextRef="#ctx0" brushRef="#br0" timeOffset="202205.32">6210 5719 276 0,'-6'-6'76'0,"1"3"5"16,3 0-34-16,1 1-4 0,0 0-2 15,0-1-4-15,1 1 0 0,0 0 2 16,-1 0 3-16,-1 1 0 0,1-2-2 16,-1 0-2-16,-2-1-4 0,-4-2-6 15,-1 0-8-15,-2-2-6 0,-3-2-6 16,-3 0-2-16,-3 3-3 0,-1 0-1 16,-2 2 1-16,1 4 0 0,-2 2 0 0,1 5-1 15,1 5 0-15,-1 3 0 0,0 6 0 16,0 8-2-16,-2 3 1 0,1 5-2 15,2 3 1-15,0-1 0 0,4 2-1 16,4-3 0-16,5-3 0 0,6-2-2 16,5-5 0-16,7-1-1 0,3-4 1 15,4 0-2-15,3-1 1 0,6-4 0 16,4-5 1-16,1-1 1 0,-1-7 1 16,4-4-1-16,1-7 1 0,-2-5 1 0,-1-7-1 15,0-1 0-15,-5-2-1 0,1 0 1 16,-6 1 0-16,-4 1 2 0,-5 3 0 15,-2 1 1-15,-5 3 0 0,-1 1 2 16,-3 2 1-16,-1 5 0 0,-1 0 0 16,-1 7-1-16,-2 4 1 0,1 5-1 15,-2 3 0-15,-1 2-2 0,1 3 1 16,0 6-1-16,1 0 0 0,1-1 2 0,1 2-10 16,1-1-2-16,1 2-20 0,1-4-11 15,1-4-12-15,-1-1-13 0,0-4 32 16,-2-5-101-16,1-4-88 0,-5-5-179 15</inkml:trace>
  <inkml:trace contextRef="#ctx0" brushRef="#br0" timeOffset="202402.78">5994 5942 362 0,'0'2'98'0,"2"1"11"0,4 0-31 16,4-2-25-16,3 0 1 0,4 1 3 15,3-3-4-15,4-1-11 0,4-1-11 16,1-3-11-16,1 0-10 0,-1-1-11 16,2-3-19-16,0 1-18 0,-2-3-15 15,-1-3-17-15,0 2-70 0,-1-3-89 0,-1-2-187 16</inkml:trace>
  <inkml:trace contextRef="#ctx0" brushRef="#br0" timeOffset="202754.36">6587 5784 331 0,'2'18'93'0,"-3"2"6"16,-3 3-42-16,-3 7-6 0,-3-1-6 16,0 1-7-16,-2 1-10 0,0 1-8 0,0 1-4 15,1 4-8-15,3-3-4 0,0 0-7 16,1 1-7-16,2-4-2 0,2-1 0 16,0-4-2-16,3-9 2 0,0-1-1 15,0-4 5-15,0-6 6 0,0-5 6 16,-2-4 2-16,1-7 4 0,0-5 1 15,0-4 2-15,0-8 3 0,2-9 2 16,1-7-3-16,2-4 1 0,2-5-2 0,-1-2-1 16,3-8-1-16,1 5-2 0,2 6 0 15,1 6 3-15,0 6 1 0,2 8 1 16,3 10 0-16,1 10-1 0,3 7 1 16,0 5-3-16,1 4-4 0,0 5-5 15,1 3-1-15,0 4-1 0,-1 1-2 16,-5 3-1-16,1 3-4 0,-5-1-3 15,-4 2-5-15,-4 1-4 0,-6-2-7 16,-7 0-5-16,-6-2-7 0,-7-1-4 16,-4-2-6-16,-5-3-80 0,-2-4-85 0,0-2-203 15</inkml:trace>
  <inkml:trace contextRef="#ctx0" brushRef="#br0" timeOffset="203167.86">7037 5637 356 0,'1'10'93'0,"2"-2"6"0,-3 1-57 16,1 3-6-16,-1 0-1 0,0 0 0 16,0 1-8-16,1 3-9 0,0 0-5 15,0 4-4-15,-1 3-1 0,0 2-4 16,-2 3-1-16,0 2 0 0,-1 0-1 15,0-2 0-15,0-1-1 0,1 1 0 16,0-1 0-16,4 0-1 0,1-1-1 0,1 3 0 16,4-2 0-16,2 1-1 15,2-3-1-15,3-2 1 0,3-3 0 0,3-4 0 16,3-3 1-16,0-3 0 0,1-4 1 16,2-5 0-16,0-4 4 0,0-4 4 15,-2-2 5-15,-1-6 4 0,-1-4 3 0,-1-7 2 16,-2-5 1-16,-3-3 0 0,-1-2-3 15,-3-3-3-15,-4-6-4 0,-3-2-2 16,-2-4-4-16,-4-1-4 0,-2 1-5 16,0-3-5-16,-2 4-5 0,1 7-2 15,-1 8-9-15,1 7-10 0,1 8-8 16,-1 5 11-16,-2 4-101 0,6 3-95 16,3 0-228-16</inkml:trace>
  <inkml:trace contextRef="#ctx0" brushRef="#br0" timeOffset="207972.99">9060 11458 469 0,'-4'1'120'0,"0"0"3"0,2-1-57 0,0 0-25 16,-1 1-12-16,2-2-11 0,-1 1-6 16,1-2-4-16,0-3-2 0,0-4-3 15,0-3-1-15,-1 0 0 0,-1-2-1 16,0-3 1-16,-2-1 2 0,-3 1 2 15,-1-1 2-15,-4 2 4 0,-2-1 1 16,-5-1 2-16,-3 0-2 0,-4 2-1 16,-3 0-1-16,-4 0-2 0,0-1-4 15,-3 0-1-15,-3-2-2 0,0 1-1 0,-2-2 0 16,0 0 0-16,-6-2-1 0,0 0 1 16,-5-1-1-16,-4-1 0 0,-3 1 0 15,-4 0 0-15,-4 2 0 0,-4 2 1 16,-7-1-1-16,-4 3 0 0,-3 4 0 15,-4-3 0-15,-4 5 0 0,-6-1 0 16,-4 1 0-16,-3 1-1 0,-3 1 1 0,-3 1 0 16,-3 2 0-16,-2-2 0 0,0 2 0 15,-4 4 0-15,-1-2 0 0,-2-1 0 16,-1 0 0-16,-2 3-1 0,-1 2 1 16,-3-2 0-16,1 0 0 0,-2 3 0 15,1 4 0-15,0-1 0 0,3-1 0 16,0 1 0-16,3 1 0 0,-1-1 0 15,3 1 0-15,3 0 0 0,1-2 0 16,2 2 0-16,0-4 1 0,5 4-1 0,3 0 0 16,2-4 1-16,4 0-1 0,5 2 1 15,2 0 1-15,5 2 0 0,2-3 0 16,4 1 0-16,0 2 0 0,3-2 0 16,1 2-1-16,3 2-1 0,-2 1 0 15,3 0 0-15,2 2 0 0,0 0 0 16,3 6-1-16,0-1 1 0,1 1-1 15,1 5 1-15,1 3-1 0,-3 3 1 0,3 0-1 16,1 1 0-16,1 3 0 0,1 1 0 16,4 1 1-16,3-2-1 0,3 2 1 15,2 1-1-15,4 1 1 0,1-1 0 16,3 1-1-16,1 2 1 0,5 2-1 16,3 2 1-16,3 0-1 0,2 5 0 15,6 2 1-15,0-1-1 0,4 2 0 16,0-2 0-16,3 3 1 0,1 2-1 15,1 0 1-15,3 3-1 0,0 1 1 0,2 3 0 16,1 2 0-16,2 2 0 0,0 2-1 16,1 1 1-16,-1 3 0 0,4 4 0 15,0 0 0-15,2 2 0 0,2-1 0 16,-1 3 0-16,3-2 0 0,3 2 0 16,1-1 0-16,4-1 0 0,1 2 0 15,5 0 0-15,2 0 0 0,5 0 0 16,1 0 0-16,4-3 0 0,0 0 0 15,2-1 1-15,2-1-1 0,3 1 0 0,2-1 1 16,4-1-1-16,0 0 0 0,4 5 1 16,2 0-1-16,2 0 0 0,0 2 1 15,3-2-1-15,2-3 0 0,-1 1 0 16,5-5 0-16,3-3 0 0,3-1 0 16,0-1 1-16,3-1-1 0,2 1 1 15,1-2 1-15,2 2 1 0,0-1 1 0,-1-1 0 16,4 1 0-16,1 1 0 15,-1 0 2-15,4-2 0 0,-1 2-2 0,3-3 2 16,2-2-1-16,2-1 1 0,1 0 0 16,1-3-2-16,4-1-1 0,2-2 0 15,0 3-2-15,1-2 1 0,3-3-2 16,4-4 1-16,1-1-1 0,0-6 0 16,3-2 0-16,0-6 1 0,3-1-1 0,0-6 1 15,-2-2-1-15,0-3 0 0,-1 1 1 16,-1 0 0-16,1-2 0 0,-3 0 1 15,-1 2 3-15,2-4 0 0,-2-1 1 16,1 0 0-16,0-2 0 0,0-3-2 16,2 1 0-16,0-5-2 0,3-1-1 15,0-3-1-15,0-4 0 0,4-4 0 16,-1-5 0-16,2-4 1 0,-2-3-1 16,2 0 1-16,-1-5 2 0,2 0 1 0,-3-2 3 15,1-2 1-15,-3 0 1 0,1 0 1 16,-1-1 0-16,-2-5-1 0,1-2-1 15,-1 1-4-15,0 1 0 0,1-4-2 16,-1-3-1-16,-1-2-1 0,0 1-1 16,-3-3 0-16,1-4-1 0,-4 0 0 15,-2-1 0-15,0-5 0 0,-4 1 0 16,1-4 1-16,-3-2 1 0,-6-2 0 16,-1-4 0-16,-3-2 0 0,-2-2 0 0,-5-1-1 15,-1-1 1-15,-4-2-1 16,-1-3 0-16,-3 0 0 0,-1-2-1 0,-3-1 0 15,-3-6-1-15,-4-1 0 0,1-1 1 16,-5 0 0-16,-3-4 1 0,-1-1 0 16,-5-4-1-16,-4 0 0 0,-2 0 0 15,-3-2-1-15,-5-2 0 0,-4 2 0 16,-6-2-1-16,-5 2 2 0,-2 3 0 0,-8 1 1 16,-6 1 0-16,-6 0 0 0,-8 5 0 15,-7 4 1-15,-7 2 0 0,-12 0 0 16,-9 0 0-16,-6 5 0 0,-9 0 0 15,-6-1-1-15,-6 1 1 0,-4-3-1 16,-1 6 0-16,0 2 1 0,-2-4-1 16,3 3 1-16,-2 0 0 0,1-3 0 0,-2 3 0 15,2 0 0-15,-1 4 0 0,0 1 1 16,-1 5-1-16,0 5 2 0,1 8-1 16,-3 6 0-16,-5 4 0 0,-3 1 0 15,-7 9-1-15,-6 2-7 0,-7 3-12 16,-11 0-10-16,-6 3-25 0,-11 4-13 15,-9 3-100-15,-11 1-116 0,-7 0-257 16</inkml:trace>
  <inkml:trace contextRef="#ctx0" brushRef="#br0" timeOffset="208765.92">2078 11298 405 0,'0'4'95'0,"-2"-4"4"0,2 0-60 16,0 1-15-16,-1-1 3 0,1 0 5 15,-2 0-2-15,-2-4-4 0,-3-3-3 0,-3-2-2 16,-4-2-5-16,-2-4-5 0,-5-7-8 16,-2-5 0-16,-2-1 1 0,1-4 0 15,-2-8 2-15,1-5 0 0,-1-3 1 16,-2-3 1-16,1-6-3 0,0-4 0 16,-4-2-2-16,-1-5 0 0,-1-1-1 15,-2-2 0-15,0-3-1 0,-1 0 0 16,-2-2 0-16,1-3 0 0,0-2-1 15,2 0 0-15,0-4 0 0,3-5 0 0,0-3 0 16,1-5-1-16,-1-2 1 0,3 0 1 16,3-8-1-16,1 0 0 0,2 0-1 15,5 2 0-15,3-3 1 0,5-3 0 16,-1-1-2-16,2 2 3 0,2 0 0 16,3-2 2-16,-1-2 1 0,1 5 3 15,1 4 1-15,4-1 1 0,0-1 3 16,2 3-1-16,1 2 1 0,4 4-2 15,2-2-1-15,2 2-1 0,-1 1-2 0,2 6-2 16,4 1-2-16,3 0 0 0,2-2-1 16,1 2-1-16,4-1-1 0,4 5 1 15,2-5 0-15,-1 0 0 0,1 2 0 16,3 2 1-16,0 7 0 0,4 3 1 16,-1 4-1-16,3 5 1 0,-1 2 0 15,0 7-1-15,-3 8 0 0,-3 1 0 0,-4 3 0 16,-3 0-2-16,-3 6-3 0,-4 6-4 15,-2 3-3-15,-2 3-3 0,-2 3-3 16,-5 2-8-16,-1 5-13 0,-3 0-9 16,-2 1-6-16,-1-2-14 0,-3-1-66 15,-1-2-86-15,-3 1-175 0</inkml:trace>
  <inkml:trace contextRef="#ctx0" brushRef="#br0" timeOffset="209097.25">1430 5429 448 0,'-5'12'90'16,"1"-6"-1"-16,5 0-80 0,4-2-15 0,5-2-1 16,4-1 0-16,5-1 2 0,2-4 1 15,8-1 2-15,0-6 2 0,4-4 1 16,2-2 1-16,2-4 2 0,-1-4 0 15,3 0 2-15,-3-2 1 0,2 2 2 16,0-1 2-16,-2 4 1 0,0 2 0 16,0 4 0-16,-2 3-2 0,-1 2-1 15,-1 6-3-15,-4 6-2 0,1 6-1 16,-5 5-1-16,-4 10 1 0,-3 7 1 16,-4 9 2-16,-3 3 0 0,-2 3 0 15,-3 4 0-15,-1 3-1 0,-1-3 0 0,0 1-3 16,1-4-7-16,-2-3-11 0,0-2-7 15,0-7-86-15,-1-8-87 0,-2-11-217 16</inkml:trace>
  <inkml:trace contextRef="#ctx0" brushRef="#br0" timeOffset="210251.76">2456 4046 446 0,'1'-4'121'0,"-1"3"5"16,1-1-65-16,-1 1-9 0,0-1-11 15,-1 3-8-15,-2 1-13 0,1 4-10 16,-1 3-4-16,0 4-2 0,-1 5-2 0,2 9 0 16,2 6-1-16,2 4 1 0,1 3-2 15,1 6 1-15,1 3-2 0,2-3 0 16,-3-5-1-16,3-4 0 0,0-4 0 16,-2-6 0-16,2-10 1 0,-3-6 0 15,0-2 0-15,0-4 11 0,-3-6 6 16,-1-4 1-16,-4-6 1 0,1-3 0 15,-2-7 1-15,-3-10-1 0,-2-4-10 16,-2-4-5-16,0-2-2 0,0-3-1 16,0-3 1-16,0 0-1 0,2 3 0 0,2 5-1 15,3 6 2-15,2 3 0 0,0 7 2 16,2 8 0-16,2 7-3 0,3 7 1 16,0 3 0-16,4 6-1 0,3 3-1 15,3 4-1-15,1 6 1 0,5 3 1 0,4 4 1 16,2-1 0-16,4 0-1 0,2 0 0 15,2 1 0-15,1-4 0 0,-1-2-1 16,-4-3 1-16,-1-2 0 0,-6-1 0 16,-4-4 0-16,-6-5 1 0,-3-1 4 15,-4-3 8-15,-3-3 8 0,-1-5 3 16,-2-5 2-16,-2-3 1 0,1-5 1 16,0-4-4-16,-1-5-8 0,0-7-7 15,-1-3-5-15,-1-2-1 0,1 0-1 0,0 1-3 16,-1-1-5-16,1 4-3 0,1 8-6 15,1 3-4-15,0 6-11 0,0 5-8 16,1 3-36-16,1 5 4 0,1 2-100 16,3 2-112-16,5 4-257 0</inkml:trace>
  <inkml:trace contextRef="#ctx0" brushRef="#br0" timeOffset="211551.14">3003 4140 320 0,'0'18'79'16,"1"-5"2"-16,1-3-57 0,1 0 2 16,0-5 4-16,0-1 4 0,3 0-3 15,0-6 2-15,3-2 2 0,3-1 2 16,1-5-2-16,3-2-4 0,-1-1-6 16,2-5-4-16,-1 2-7 0,0-3-2 0,-1 1-1 15,-3 2 3-15,-2 1 2 0,-2 1 3 16,-3 0 2-16,-4 1 1 0,-2 2-3 15,-3 4-3-15,-1-1-5 0,-4 4-5 16,-4 3-5-16,-1 6-2 0,-4 7-2 16,-3 5 0-16,-3 6 1 0,0 4 0 15,2 8 1-15,3-1 0 0,3 0 0 16,6-3-1-16,6-3-2 0,8-4 0 16,4-3-1-16,6-8 2 0,5-4 0 0,7-4 1 15,3-4 1-15,1-4 2 0,4-3 1 16,1-6 1-16,0-3 0 0,1 0 0 15,-5-3 3-15,-2 0 3 0,-4-1 2 16,-4-1 3-16,-5 3 1 0,-4 2-1 16,-4 0 0-16,-4 4-3 0,-1 4-5 0,-2 1-4 15,-4 12-3-15,1 2-1 16,-3 7-1-16,-1 3 1 0,1 4-1 0,0 2 3 16,2 0-1-16,2-3 1 0,3-3-2 15,4-5 1-15,4-3-2 0,1-3 2 16,2-4 1-16,0-3 0 0,1-4 2 15,1-2 0-15,2-3 1 0,-1-3 0 16,2-2 0-16,-2-3-1 0,1 0 0 16,-2-1 0-16,-1 0 0 0,-3 1 0 15,-2 2 0-15,-1 2-2 0,-5 4 1 16,-1 1-3-16,-1 7-1 0,-2 4-1 16,-1 5 0-16,-2 4 0 0,0 4 1 0,2-1 0 15,0 2 0-15,2 0 1 0,4-4 0 16,6-1 0-16,3-5 0 0,4-4 0 15,2-2 1-15,4-3 2 0,3-4 0 16,0-1 2-16,0-4 1 0,-1 0-1 16,1-1-1-16,-1-4 1 0,-3 4-1 0,-1-2 0 15,-4 3-1-15,-3 2-2 0,-2 4-1 16,-2 2-1-16,-3 8 0 0,-3 2 1 16,-3 4-1-16,-1 2 1 0,0 3 1 15,-2 0 1-15,-1-3 1 0,2-3-1 16,-3-3 1-16,3 0 1 0,1-3 0 15,0-3 1-15,0-2 2 0,2-2 1 16,0-3 1-16,2-1 0 0,0-4-1 0,3-5 0 16,2-3-2-16,1-4-2 15,3 1-1-15,4-1-1 0,3 2-2 0,3 1 0 16,3 4 0-16,3 4-1 0,1 4-2 16,0 3-3-16,1 1-3 0,-2 2-4 15,0 2-2-15,-4-1-1 0,0 2 0 16,-2-1 4-16,-2-1 2 0,-2 0 4 15,-5 0 4-15,-3-1 3 0,-2-1 5 16,-4 1 4-16,-2-1 1 0,-4-1 0 0,-3-1 1 16,-3-1-1-16,0-1 0 0,-3 0-5 15,-2 1-4-15,-4 2-1 0,-1 2 0 16,-2 2-2-16,-1 5 0 0,-1 4 1 16,0 3-1-16,-1 2 1 0,4 0 0 15,4 0 0-15,4 3-1 0,4-5 0 16,3-3-1-16,6-1 1 0,4-2 0 15,2-2 1-15,4-4 3 0,1-2 2 0,4-2 2 16,-1-2 2-16,0-1-1 0,0-4 2 16,-1 1-1-16,-3 2-1 0,-2 0-2 15,-2 4-1-15,-3 1-1 0,-1-1-3 16,-4 4-1-16,-1 4-1 0,-1 0 1 16,-2 7 0-16,1 1 0 0,0 1 1 15,0 5 1-15,2-1 0 0,1 1-1 16,3-2 0-16,3-5 0 0,3-4 0 15,3-1 2-15,1-7 1 0,3-4 3 16,-1-4 3-16,2-6 2 0,-1-2 1 0,0 2 1 16,1-6 1-16,1 1 0 0,2-2 0 15,-1-3 0-15,3-4-2 0,1-9 0 16,0-8-2-16,-7-4-2 0,-1-7-1 16,-3-1-2-16,-5 2-2 0,-2 9-2 15,-4 10 1-15,-2 9 1 0,0 10-3 0,-3 12 2 16,-5 13-2-16,-3 10 1 0,-3 11 0 15,-2 4-1-15,1 9 0 0,1 8 0 16,3 4 0-16,5 1-1 0,6-4 1 16,4-5 0-16,7-3-3 0,4-8-4 15,1-8-5-15,6-3-10 0,4-9 1 16,3-1-56-16,4-3 12 0,2-5-102 16,6-5-110-16,2-5-255 0</inkml:trace>
  <inkml:trace contextRef="#ctx0" brushRef="#br0" timeOffset="212168.29">5750 3733 320 0,'0'3'85'0,"0"1"6"0,-2 4-27 0,1 7-29 15,-3 7-3-15,0 6 0 0,-3 3-3 16,0 6-5-16,-2 1-6 0,0-1-5 15,0-3-3-15,2-1-4 0,0-5-2 16,1-2-2-16,1-6-1 0,3-2 1 16,0-3 2-16,1-4 8 0,0-5 9 15,2-5 11-15,0-4 4 0,0-6 4 16,1-5-1-16,1-4-2 0,2-3-5 16,0-4-10-16,1-7-9 0,1-4-5 15,2-4-2-15,1-2-1 0,-1 1-1 0,1 3-1 16,-2 6 2-16,0 6-1 0,-1 8 0 15,-3 10-2-15,0 8-1 0,1 6 1 16,0 10-2-16,1 7-1 0,1 5 0 16,4 7-1-16,1 5 3 0,4-1-2 15,2 2-1-15,4-5-2 0,4-2 0 16,1-6 0-16,3-2 0 0,0-5-1 0,1-1 3 16,-2-4 5-16,-3-3 2 0,-4-4 3 15,-4-3 5-15,-2-5 5 0,-4-8 3 16,-5-2 0-16,-1-10-1 0,-3-3-3 15,-1-5-2-15,-2-4-5 0,-1-4-6 16,-2-4-5-16,-2-4-5 0,1-1-6 16,1 0-4-16,-2 3-3 0,2 2-4 0,1 4-6 15,1 10-7-15,1 6-25 0,2 6-10 16,5 3 150-16,1 2-235 0,3 5-122 16,2 3-319-16</inkml:trace>
  <inkml:trace contextRef="#ctx0" brushRef="#br0" timeOffset="213715.33">6371 3954 292 0,'0'21'80'0,"0"-5"3"0,0-4-42 15,1-3-7-15,0-3-1 0,4-3 4 16,1-3-4-16,3-2-3 0,3-4-1 16,1-2 1-16,3 0-3 0,-1-4-4 15,-1-6-8-15,-1 2-5 0,-3-3-4 16,-2 2 0-16,-4 0 2 0,-2-3 1 15,-4 4 1-15,-2 7 0 0,-5 1 1 16,-3 5 2-16,-3 6-3 0,-4 8-1 16,-2 6-2-16,-1 6-1 0,-1 0 0 15,1 4 0-15,2 2 0 0,2-2-2 0,5 1 0 16,6 0-1-16,7-4-1 0,6 0 0 16,5-2 0-16,4-2-1 0,5-3 2 15,2-5-1-15,1-4 1 0,3-2-1 16,1-6-3-16,1-6-7 0,1-5-11 15,3-5-9-15,2-4-12 0,0-2-11 16,1-3-9-16,-1-1-9 0,1-4-4 16,0-1 2-16,-2-6-14 0,-3-5-12 15,-3-2 15-15,-3-6 30 0,-1-3 26 0,-4-4 25 16,-5 5 21-16,-3 7 38 0,-2 9 34 16,-4 8 6-16,0 7-16 0,-6 11-12 15,-3 11-8-15,-3 9-3 0,-2 6-9 16,-3 7-6-16,-1 7-3 0,-4 8-1 15,0 7-1-15,0 4-4 0,2 1-8 0,3 1-7 16,1-1-6-16,3-6-5 0,4-3-4 16,3-3-2-16,1-3-1 0,3-5-5 15,3 0-5-15,0-4-18 0,2 0-1 16,1-1-10-16,-1-5-8 0,1-6-6 16,-1-1-1-16,-2-5 0 0,2-5 15 15,-3-5-1-15,2-5 9 0,-3-3 7 16,0-6 7-16,-1-2 6 0,-1-5 6 0,-2-5 6 15,0-1 5-15,-2-2 1 0,-1 3 6 16,2 3 4-16,0 4 4 0,-2 3 5 16,3 9 1-16,0 3 0 0,1 3 0 15,-1 3-7-15,0 0-5 0,0 6-5 16,2-2-5-16,-2 2-5 0,1 0-2 16,2 2 1-16,0 0 1 0,4-2 2 15,3 0 1-15,1-3 1 0,2-1-1 16,3-1 1-16,3-1-1 0,-1 1-1 0,2-1 0 15,2-1-1-15,1-1 0 0,-1 1-1 16,0-1-1-16,-1-2 1 0,1-1-1 16,-2 1 1-16,-3-3-1 0,-2 3 1 15,-3-3-1-15,-2 4 0 0,-3 0-2 16,-3 0-3-16,-2 3 0 0,-3 3 0 16,0 2 0-16,-2 3 1 0,-1 1 0 15,1 0 1-15,0 3 2 0,2-1 0 0,1-1 0 16,0-1-1-16,3 1 1 0,4 0 0 15,0-1 1-15,3-1 0 0,3 0 1 16,0-1 0-16,4-1 1 0,-1-3-1 16,2-2 1-16,-1-1 0 0,1-2 1 15,-3 0 3-15,1-2 2 0,-2-3 2 16,-3 1 3-16,1-2 2 0,-4-3 3 16,-1 1-2-16,-4-3-3 0,1 0-1 15,-4 0-3-15,-1-2-4 0,-4 1-2 16,1 1-2-16,-4-1-2 0,2 0 1 0,0 3-1 15,0-3 1-15,2 5 0 0,1 0-1 16,2 1-1-16,3 3-1 0,3 1 0 16,0 2-1-16,5 1-1 0,2 1 1 15,3 2 1-15,3 0 0 0,-1 2 0 16,0-2 1-16,-1 3 0 0,2 3 0 16,-3 1 0-16,-1 0 0 0,-2-1-2 0,-1 3 1 15,-1 0 0-15,-4-1-1 0,-2 0 1 16,-2 0 1-16,-2 1-1 0,0-2 2 15,0-1 0-15,1-1 0 0,0 0 0 16,2-2 0-16,3 0 0 0,1 0 1 16,4-1 0-16,2 2 1 0,2-4 2 15,3 0 0-15,-1 1 2 0,1-3 0 16,0-1 1-16,-2-1 2 0,-3-2 0 16,-2 0 2-16,-2-1 1 0,-4-3-1 0,-4 3 0 15,-4-4-2-15,-4 2-2 0,-4-2-2 16,-4 0-2-16,-6-1-3 0,-1 1-1 15,0 0 0-15,0 0 0 0,3 1 1 16,0 2 0-16,5 2-1 0,6 1 0 16,3-1-1-16,4 0-2 0,5 3 0 15,3 2-1-15,2 0 0 0,7 1 0 0,1 3 1 16,4 1 2-16,1 4 0 0,1 0 0 16,2 1 1-16,2 0 0 0,-2-1-1 15,-1 2 1-15,1-1 0 0,0-2-1 16,0 0-1-16,-2-2 0 0,-1 1-1 15,-3-4-1-15,-1-1 1 0,-4 0 0 16,-4-3 1-16,-3-3 1 0,-2 0 2 16,-2-3 0-16,-2 0 0 0,-1-3 1 15,-1-1 0-15,2-3-1 0,1-1-1 16,0-6 1-16,3-3 1 0,0-7-6 0,3-8-4 16,1-3-4-16,1-6-2 0,1-7-5 15,2 1-5-15,-2-3-6 0,0 4 3 16,0 1 1-16,-3 4 1 0,0 2 3 15,-4 8 5-15,1 3 4 0,-3 8 5 16,0 4 4-16,0 7 2 0,-2 5 0 16,0 10 0-16,0 10 0 0,0 7 3 0,-1 10 3 15,0 6 4-15,1 10 3 0,2 4 4 16,2 9 5-16,-1 0 0 0,2 1-3 16,2 0-2-16,2-2-3 0,-1-3-4 15,1-2 0-15,-1-9-4 0,1-3-15 16,-3-7-10-16,0-5-8 0,-3-5-100 15,0-3-101-15,-1-4-251 0</inkml:trace>
  <inkml:trace contextRef="#ctx0" brushRef="#br0" timeOffset="213962.18">8537 3726 339 0,'-17'8'98'15,"-8"3"11"-15,-6 3-27 0,-9 5-27 16,-5 4-1-16,-2 1 1 0,2 0-6 0,4 2-10 16,5 0-12-16,9-3-9 0,12-3-4 15,13-2-3-15,10-2-3 0,13-2-2 16,12-1-1-16,7-4 1 0,8 2 1 16,4-3 0-16,2 0-4 0,3-2-9 15,0 3-15-15,-4 0-15 0,-4 3-16 16,-3-2-12-16,-4 2-80 0,-7-1-92 15,-9-1-197-15</inkml:trace>
  <inkml:trace contextRef="#ctx0" brushRef="#br0" timeOffset="-214694.17">3564 4826 229 0,'7'29'61'0,"-2"-1"3"0,-1 6-2 16,-2 5-51-16,-3 5 0 0,-4 3 1 16,0 2-3-16,-1 0-8 0,-1-2-4 15,0-1-1-15,1-5 1 0,1-5 2 0,2-10-1 16,1-3 4-16,-1-9 9 0,1-6 11 15,1-6 7-15,-1-4 2 0,0-9-2 16,0-4-1-16,1-8 1 0,1-4 0 16,2-7-9-16,1-7-7 0,1-5-1 15,5-6 2-15,0-1-2 0,3-8-2 16,2-3 2-16,2 0 5 0,-1 3 5 0,1 2 3 16,1 4 2-16,0 9 4 0,0 13 2 15,-4 8-2-15,0 7-7 0,0 10-5 16,1 11-3-16,1 9-4 0,-2 7-3 15,1 9-5-15,-1 7 0 0,3 9-1 16,-1 5 0-16,-1-1-1 0,1 3 0 16,2-6-6-16,-1 2-6 0,2-2-10 15,0-3-13-15,0-2-11 0,-2-4-11 0,-2-5-8 16,-2 0 153-16,-3-7-228 0,-4-5-98 16,-3-9-285-16</inkml:trace>
  <inkml:trace contextRef="#ctx0" brushRef="#br0" timeOffset="-214523.8">3543 5046 346 0,'2'4'95'16,"5"-3"10"-16,5 0-15 0,6 1-48 16,3 0-3-16,5-2 3 0,5-2-2 15,3-1-11-15,1-2-7 0,1-1-12 16,0-3-22-16,2-1-20 0,1-2 132 15,-4 0-225-15,2-2-112 0,0-2-317 16</inkml:trace>
  <inkml:trace contextRef="#ctx0" brushRef="#br0" timeOffset="-214303.57">4336 4800 428 0,'-17'4'107'0,"-2"-1"10"0,-1 6-68 16,-3 3-8-16,-1 2-2 0,-2 6-1 16,1 0-6-16,3 4-11 0,3 1-9 0,3-1-5 15,5 0-1-15,4-2-3 0,3-2-3 16,8 0 0-16,4-2-4 0,4-1-14 16,5-3-13-16,3-2-10 0,4-2-24 15,3-2-63-15,5-6-88 0,4-3-181 16</inkml:trace>
  <inkml:trace contextRef="#ctx0" brushRef="#br0" timeOffset="-214028.91">4693 4765 424 0,'-11'-2'112'0,"-1"-2"5"0,-1 4-69 0,-3 4-5 16,-1 2 0-16,-3 5-6 0,-2 7-9 16,0 3-10-16,0 7-6 0,1 1-2 15,2 5-1-15,3-1-4 0,5-2-1 16,4 0-1-16,3-3-1 0,6-2-1 16,3-1-3-16,3-5 1 0,4 2-16 15,3-3 0-15,5-6-14 0,2-3-11 16,4-9-10-16,1-3-41 0,4-5-36 15,1-6-61-15,0-4-152 0</inkml:trace>
  <inkml:trace contextRef="#ctx0" brushRef="#br0" timeOffset="-212688.72">4849 4919 285 0,'-7'12'81'16,"1"-3"4"-16,4-1-20 0,2 2-36 15,3-5 4-15,2-2 5 0,3-2 1 0,3-1-4 16,6-1-1-16,-1-3 2 0,2-5-3 16,-1-2-6-16,1 1-6 0,-4-2-5 15,-1 1-5-15,-3-1-1 0,-2 1 1 16,-4-1 0-16,-2 2 2 0,-3-3 0 16,-2 4-1-16,-5 2-1 0,-3 5-1 0,-2 1-2 15,-2 7-4-15,-4 5-1 16,0 4 0-16,-1 5 0 0,2 1-1 15,1 1 0-15,4 1-1 0,2-2 0 0,5-4-1 16,5 0-2-16,3-6 1 16,6-2-1-16,4-1 0 0,4-4 1 0,4-2 1 15,2-2 0-15,2-2 1 0,1 0 0 16,3-4 0-16,0-4 0 0,2-1 0 16,-1-1-2-16,2-5 1 0,0-4 0 15,-1-5 0-15,0-3 0 0,-1-3 0 16,-3-3 1-16,-3-6 0 0,-2-4 1 0,-4-3 0 15,-4 1 0-15,-4 3 0 0,-2 3 3 16,-5 3 4-16,-2 9 6 0,-1 7 2 16,-4 10 1-16,1 4-1 0,-2 6 0 15,-2 6-2-15,-1 7-6 0,-3 5-5 16,0 7-2-16,1 5-2 0,-2 8 0 0,2 7 1 16,2 0 0-16,5 3-1 0,3 0 0 15,2 1 1-15,4-5-2 0,6-5 0 16,4-3-2-16,0-6-1 0,3-3 1 15,2-6 0-15,2-5 0 0,1-3 0 16,2-3 3-16,-1-6 0 0,1-3 1 16,1-2 0-16,2-3 0 0,-1-2 0 15,1-3 0-15,-4-4 0 0,0 0 0 16,-2-4 2-16,-3-1-1 0,-8-6 1 16,-6 1-1-16,-4-1 0 0,-4 2-1 0,-6 2 0 15,-5 5-1-15,-5 5 1 0,-3 10-1 16,3 7 0-16,-3 2 1 0,2 7-1 15,1 1 1-15,5-3-2 0,4 4 0 16,5-4-1-16,4-2-1 0,3-1 1 16,6-4 0-16,5 1 1 0,5-1 1 15,3-1 0-15,3-1 1 0,5-3 0 16,1 3 0-16,0-3-1 0,-2 0 0 0,2 5-1 16,0-1 0-16,-3 1 2 0,-3 4-8 15,-1 1 1-15,-3 2-3 0,-3 3-6 16,-5-1-2-16,-3 0-1 0,-4-2-4 15,-2-1 7-15,-3-2 0 0,-1-4 4 16,-3-1 5-16,0-1 4 0,0-3 6 16,-1-1 6-16,1-1 3 0,0-2 4 15,-1-3 1-15,3-2 1 0,1-3 0 0,0-4-5 16,4-1-4-16,1-4-3 0,2-3-5 16,5 3-1-16,3-2-1 0,5-1-6 15,3 4-3-15,1 0-4 0,4 5-4 16,3 2-4-16,0 1-4 0,1 1-7 15,0 5-3-15,-1 1-1 0,0-1-1 16,-2 4 3-16,-1 1 3 0,-4-1 5 16,-4 1 6-16,-3 1 7 0,-5 0 8 15,-2 0 12-15,-6 0 10 0,-4 0 5 0,-4 2 1 16,-5 0 2-16,-3 2 1 0,-3 2-3 16,-6 2-7-16,-2 4-6 0,0-1-5 15,-1 0-2-15,2 2 0 0,2-2-2 16,3 3-1-16,7-6-3 0,4-2-3 15,3 2 0-15,6-4 0 0,5-1 1 16,3-2 1-16,3-6 1 0,3 1 2 0,3-3 3 16,1 1 1-16,0-4 0 0,-3 0-1 15,0 0 0-15,-3 0 1 0,-2 4-1 16,-5 0-1-16,-1 2-3 0,-2 4 0 16,-1 2-1-16,-3 5 0 0,-2 0 0 15,-1 3 1-15,2 2-2 0,0 1-3 16,1-3-6-16,1-1-3 0,3 0-2 15,4-2 1-15,3-1-1 0,2-5 2 16,1-1 6-16,3-1 6 0,0 0 5 16,1-4 3-16,1-2 5 0,0-1 3 0,1-2 2 15,0-1 6-15,1-2 7 0,-1-3 6 16,0-5 2-16,1-1-1 0,1-5-3 16,0-6-3-16,-3-3-4 0,1-4-7 15,-3 1-5-15,-2-3-1 0,-4 7 1 16,-6 5 4-16,-1 9 3 0,-3 5-1 15,-2 7-2-15,-5 7-1 0,0 7-5 0,-3 3-5 16,-4 7-5-16,-2 2-3 0,0 5 0 16,0 4 0-16,3 6-5 0,0 5-4 15,2 2-5-15,3-1-5 0,2 3-5 16,-1-1-4-16,3-1-21 0,-1-3-12 16,1-7-12-16,0 0-77 0,0-4-99 15,1-5-222-15</inkml:trace>
  <inkml:trace contextRef="#ctx0" brushRef="#br0" timeOffset="-212114.66">6411 4816 306 0,'4'-24'82'16,"4"0"6"-16,5 3-32 0,2 6-23 16,4 5 1-16,-2 1 0 0,5 3-2 15,2 1-2-15,0 2 0 0,2 5 0 16,-1 0 1-16,-2 3-3 0,1 2-2 15,-5 3-4-15,-3 1-6 0,-3 5-6 0,-5 1-4 16,-4-2-3-16,-3 5-1 0,-2 0-1 16,-2 0 1-16,-2-2 1 0,1-2-1 15,2-1-1-15,1 1 0 0,3-5-1 16,2-3 0-16,6 1 0 0,2-3 0 16,5-1 1-16,1-3 0 0,4-2 1 15,1-2 1-15,0-3 0 0,0 0 1 0,-3-3 1 16,-2 0 1-16,-4-1 0 15,-5-2 1-15,-4-3-1 0,-5 1-1 0,-5-2-1 16,-6 0-3-16,-6-2 0 0,-3 3-3 16,-3 2 0-16,0 2 0 0,0 1 1 15,2 3 0-15,2 2 0 0,6 2-1 16,4 0-2-16,6-2 0 0,7 2 0 16,5-2 0-16,6 2-1 0,5 1 1 15,4 2 0-15,4 1 3 0,4 4 0 0,0 0 0 16,1 3 0-16,-1 3 0 0,-2 1 1 15,-1 1-1-15,-3 3 0 0,-2-1 1 16,-3 3-2-16,-2-3-2 0,-4 1-3 16,-4-3-1-16,-3-2 0 0,-4-1-2 15,-3-4 0-15,-2-3 3 0,-3 0 6 16,-1-2 7-16,-1-5 6 0,0-1 4 16,0-4 3-16,2 0 2 0,3-5-1 0,3-3-2 15,6-5-4-15,5-1-4 0,6-3-4 16,6 0-3-16,6-1-1 0,4-3-1 15,4 6 0-15,2 2-1 0,3 3 0 16,-1 1-5-16,1 0-10 0,0-1-15 16,2 1-13-16,-2-1-101 0,-2-1-110 15,-5 0-264-15</inkml:trace>
  <inkml:trace contextRef="#ctx0" brushRef="#br0" timeOffset="-191282.05">5523 11583 318 0,'9'0'76'16,"0"1"1"-16,-3-2-46 0,0 1-15 16,-2 0-2-16,1 0-3 0,-2 0-4 0,-2 1-1 15,0 0-1-15,-1-1 3 0,0 0 5 16,0 0 5-16,0 0 5 0,0 0 5 16,-1-2 6-16,-1-1 2 0,-2 0-1 15,0-1-3-15,-3-2-5 0,0-3-3 16,-4 0-6-16,-3-4-3 0,-4 3-4 15,-4 0-1-15,-2-2-3 0,-6 1 2 16,-3 1-2-16,-6-1-1 0,-2-1-1 16,-3 0-1-16,-3-2 0 0,-2-2-1 0,-1 3-1 15,-3-1-1-15,0 1-1 0,-4-3 0 16,-1 1 0-16,-3-3-1 16,-1 1 1-16,-3-3-1 0,0-1 0 0,-1 1 1 15,0 1-1-15,-1 0 1 0,-2 3 0 16,0 1-1-16,0 1 1 0,0 2 0 15,-2 4-1-15,1 0 1 0,-1 4-1 16,1 1-2-16,-2 1-1 0,1 2-2 0,1 2-1 16,0 1 0-16,0 0 0 0,2 0 1 15,-1 1 1-15,1 2 1 0,1 2 3 16,-1-1 1-16,-1 3 0 0,3 2 2 16,0 0-1-16,1 5 0 0,0 0 1 15,3 4-1-15,-1 1 0 0,2 2-1 16,1 1 0-16,2 5 0 0,4-3-1 15,4 4-1-15,1 2 1 0,6 2 0 16,2 0-1-16,2 2 0 0,2 1 0 0,5 3 0 16,0 2 0-16,2 2 0 0,4 0 1 15,2 5-1-15,3 5 0 0,0 5 1 16,3 4 1-16,-1 2-1 0,3 3 1 16,-1 7-1-16,3 5 1 0,2 1 0 15,2 3 0-15,0 0-1 0,0 3 1 16,4 0 0-16,1 2 0 0,2 2 0 0,1 1-1 15,0-1 1-15,3 3 0 0,4 2-1 16,2 2 0-16,-1-1 1 0,3 1-1 16,1 1 1-16,5 2 0 0,3-1 0 15,-1 2 1-15,6 3-1 0,3-1 0 16,2 4 1-16,5 0-1 0,4-3 1 16,1 0-1-16,4 0 0 0,0-6 0 15,5-2 0-15,0-4 0 0,1-1-1 16,4-3 0-16,1-2-1 0,7-3 0 15,0-4 0-15,3-1-1 0,4-9 1 16,2-6 1-16,2-5 1 0,5-6 1 0,3-8 2 16,2-4 2-16,3-6 1 0,5-4 0 15,3-5-1-15,6-5 1 0,-1-6 1 16,3-4-2-16,3-4-1 0,2-6-2 16,3-4 0-16,0-3-1 0,-3-6-3 15,2-5-3-15,1-5-3 0,-2-6-3 0,-3-6-2 16,-2-4 0-16,-3-5 1 0,-1-6 0 15,-4-10 4-15,-8-6 4 0,-6-2 6 16,-3-8 5-16,-8-7 4 0,-5-6 3 16,-8-3 3-16,-6-3 3 0,-5-3 0 15,-2-6-1-15,-4-3-1 0,-2-4-1 16,-2-3-2-16,0-5-2 0,-2-4-3 16,-1 0-2-16,-1-7-2 0,-2 1-2 15,-2-2-1-15,-1-2-2 0,-1-3 0 0,-2-1-2 16,-4-2 1-16,-3 1 0 0,-2 3 0 15,-5-4 1-15,-5 2 1 0,-3 2-1 16,-5 3 2-16,-7 3 1 0,-6 4 1 16,-4 4 0-16,-6 10-1 0,-8 5 0 15,-9 6-2-15,-8 10-7 0,-6 6-4 16,-9 6-7-16,-5 11-1 0,-3 5-1 16,3 11 1-16,1 7 2 0,8 7 9 15,8 6-13-15,8 4-13 0,8 5-9 0,7-1-93 16,8 2-103-16,8 0-249 0</inkml:trace>
  <inkml:trace contextRef="#ctx0" brushRef="#br0" timeOffset="-190218.72">8321 11806 372 0,'-11'-12'89'0,"0"-1"1"0,-2-3-45 16,1 0-24-16,0-1-10 0,2-1-4 16,2-1-3-16,-1 0 0 0,1 0-3 0,-1-2 0 15,1 3-2-15,-3-1 1 16,-1-1 0-16,-3-1 2 0,-2 2-1 0,-2-1 1 16,-4 0 3-16,-3-1 3 0,-3 1 4 15,-6 0 5-15,-3 2 2 0,-5 0 3 16,-5-1 3-16,-5 2 1 0,0 1-2 15,-5 2-3-15,0 1 0 0,-2 4-3 16,0 4-2-16,-2 1-3 0,-2 7-4 16,0 1-2-16,-1 4-2 0,-2 4-3 15,0 3-2-15,2 5-2 0,0 4 0 0,1 2 0 16,2 8-1-16,2 5 0 0,-1 2 0 16,1 7-1-16,1 0 1 0,2 4 1 15,2 3 0-15,3 3 1 0,-1 3 0 16,2 3 0-16,1 0 1 0,3 5 1 15,0 3-1-15,2 0 1 0,2 2 0 16,4 2 1-16,5 5-1 0,3-1 1 16,3 2 0-16,3 3 0 0,4 3 0 0,5-2-1 15,1 1 0-15,4-1-1 0,1 0 0 16,3 2 1-16,2 2-1 0,1 0 1 16,2 1 0-16,-2-2 0 0,0 2 1 15,1 1 0-15,2 0 1 0,-3-1 1 16,2 3 0-16,0 0 2 0,2 1 0 15,3-1-1-15,2 0 0 0,1-3 0 16,4-3-2-16,3-4-1 0,5-3-1 16,4-3-1-16,3-3 0 0,3-5-1 15,5 1 1-15,6-3-1 0,3-1 2 0,3-4 0 16,2-3 0-16,4-1-1 0,3-1 1 16,5-6 0-16,-1 3 0 0,4-4-1 15,4-7 0-15,4 1-1 0,3-6 1 16,5-6-1-16,2-2 0 0,7-5 0 15,1-4 1-15,2 1-1 0,3-8 0 16,4-2 0-16,0-3 1 0,5-2-1 16,-1-8 1-16,3-5 0 0,2-3 0 0,3 0 1 15,0-7-1-15,2-5-1 0,-1-7 0 16,0 0-1-16,-1-6 0 0,-2-9 0 16,-4-2 0-16,-2-7 0 0,-5-4 1 15,-3-3 2-15,-2-3 2 0,-5-3 2 16,-5 1 3-16,-3-4 3 0,-8-2 2 15,-2-2 2-15,-7 0 1 0,-5-4 0 16,-6-3 0-16,-3-2-1 0,-5-6-3 0,-6-5-2 16,-5-4-3-16,-6-10-2 0,-4-4-3 15,-8-4-2-15,-10 0-1 0,-6-3 0 16,-7-1 0-16,-10-3 1 0,-6 3 1 16,-3-2 2-16,-8-3 0 0,0-3 1 15,-2 4 0-15,-3-2 0 0,-1 5 0 16,-1-5 0-16,-2 5 1 0,-2 3-1 0,-2 3-1 15,-5 1-1-15,-3 7-1 16,-2 3 0-16,-3 11-3 0,-5 5-2 0,-4 5-2 16,-7 9-7-16,-5 4-8 0,-7 12-14 15,-11 2-22-15,-12 4-13 0,-9 10-89 16,-7 7-108-16,-8 6-236 0</inkml:trace>
  <inkml:trace contextRef="#ctx0" brushRef="#br0" timeOffset="-178505.06">9234 3759 224 0,'-3'-8'68'0,"2"1"8"0,-2 0-14 16,0-2-18-16,1 3 1 0,0-2-1 15,-2 3-2-15,2-1-3 0,1 1-2 16,0-1-3-16,0 2-1 0,1 2-2 16,0-1-2-16,0 1-3 0,-1 1-5 0,1 1-4 15,0 2-2-15,0 3-3 0,0 1-2 16,-1 3 0-16,1 3 0 0,-1 1 3 15,1 5 1-15,-1 4 1 0,-1 3-1 16,1 3-2-16,2 4-1 0,3 3 0 16,0 3 1-16,-1 1-1 0,2 2 0 15,-2 4-1-15,1 4 0 0,-2 4-1 16,-1 6-1-16,-1 8-5 0,0 1-1 16,-4 2 0-16,-2 5 0 0,-2 4-1 0,-2 2 0 15,-4-2 0-15,-2-2 0 0,-2 3 0 16,-1 0 1-16,3-1 0 0,1-3 0 15,0-4 0-15,2 3 1 0,0 1-1 16,4 0 0-16,2-2-1 0,0 1 0 16,1-3-1-16,0-1 0 0,1-3 1 15,0-6-1-15,1-1 1 0,1-3-1 16,0 0 0-16,1-4 0 0,1-1 1 0,1-2-2 16,0-2 1-16,-1 1 0 0,1-4 0 15,-1-7-1-15,0-3 1 0,0-4-1 16,0-5 1-16,1-4-1 0,0-5 1 15,0-3-1-15,1-2 0 0,1-1 1 16,-1 3 0-16,1-2 0 0,0 2 0 16,1 3 0-16,-1-3 0 0,0 3 1 15,0-1-1-15,-1 0 1 0,0 0-1 16,0-1 0-16,0 1 0 0,-1-1-1 0,2 1 1 16,-1-2-1-16,0 2 0 0,1-2 0 15,0-2 0-15,0-1-1 0,2-1 1 16,-1-2-1-16,0 0 0 0,2-4 0 15,-1 1 0-15,4-2 1 0,0-1-1 16,3-2 1-16,2 1 0 0,3-2 0 16,2 0 1-16,7-1 0 0,0 2 0 15,2-3 0-15,2 1 0 0,2 2 0 16,2-2 0-16,1 2 0 0,-1-1 0 0,2 0 0 16,2 1 0-16,0 0-1 0,2 1 0 15,4 0 0-15,4-1 0 0,2-1 0 16,4 2 0-16,3-2 0 0,5-1 1 15,0-2 1-15,4-3-2 0,2 3 1 16,2 0-1-16,3-1-2 0,2 2 1 0,0 2 0 16,3 1 0-16,0 1-1 0,1 0 1 15,1 0 2-15,0-1-1 0,2 0 0 16,0-1 1-16,2 0-1 0,4-1 0 16,0-1 0-16,-1-1 1 0,2 0 0 15,-3-5 1-15,2 2-1 0,-1-2 0 16,-2 3 0-16,-4-3 1 0,0 0-1 15,-3 4 0-15,0 2-1 0,-1 1 2 16,-3 3-1-16,-2-2 0 0,-1 3 0 16,-1 2 0-16,-4-2 0 0,-3-1 1 0,-1 2-1 15,-4 0 0-15,-1 3-1 0,-3 0 1 16,-1-2 0-16,-4 4 0 0,-1 1 0 16,-2-1-1-16,-3-1 2 0,-5-2-1 15,-3 0 0-15,0-1 0 0,-5-3 0 16,-2 0 0-16,-3 0 1 0,-3-1-1 0,-2 0 1 15,-2 0 0-15,-3-1-1 16,-1 0 1-16,-1-1 2 0,-3-1-2 0,-1 2 1 16,-3-3 1-16,-2 1 0 0,0-3 2 15,-1-2 0-15,-1-5-1 0,1-1 2 16,-2-4 0-16,2-2-1 0,4-5 0 16,-1-4 1-16,1 0-1 0,0-4 1 15,1-7-1-15,-2-3 1 0,1-4 0 16,-4-4 0-16,1-6 0 0,2-7 0 15,-2-5-2-15,0-1 1 0,2-4-2 16,-2-2-1-16,3-1 0 0,2-5-1 0,-1-2-1 16,-1 1 0-16,2 0 0 0,0 0 1 15,1-1-2-15,-2-3 1 0,-4 6 0 16,1 2 0-16,-1 3 1 0,-1 1-1 16,1 0 0-16,1 2 1 0,-2 2 0 15,1-2-2-15,0 1 1 0,1-1-2 16,-1 2 2-16,-1 2 0 0,1 2 0 15,1 1-1-15,-1 5 1 0,1 3-1 0,0 2 2 16,-1 6-2-16,-2 1 0 0,-1 6 0 16,-1 7 1-16,0 6-1 0,-1 3 0 15,-2 6-1-15,2 2 1 0,-1 3 0 16,-1 3-1-16,1 2 1 0,0-1 0 16,1 1 1-16,0 1 0 0,-2 3 0 15,2-3 0-15,1 2 0 0,0 1 1 0,0 0-1 16,0 1 0-16,0-1 0 15,0 1-1-15,0 2 1 0,-1-2-1 0,1 0 0 16,-1-1-1-16,0 1 0 0,0-3-2 16,1 1 0-16,-2 0-3 0,0-4 0 15,-1 0-2-15,-3-1-1 0,0-1 0 16,-3 1-1-16,-2-2-1 0,-7 1 1 16,-3 2 1-16,-3 2 1 0,-4 0 1 15,2 3 2-15,-5 4 2 0,-3 0 0 0,1 4 2 16,-2-1 1-16,-1 2 0 0,-4 1 0 15,-3-3 1-15,-3-1 0 0,-3 0 0 16,-3-2-1-16,-1-1 1 0,-3 1 0 16,0 1 0-16,-5 0 0 0,0 0 0 15,-1-1 0-15,-6-1-1 0,-1 0-2 16,-2-1-1-16,-3 1-2 0,-2-1-1 0,-2 2 0 16,-3 0 0-16,1 0 0 15,-2-1 0-15,-1 3 0 0,-5-2 2 0,1-2-2 16,-3-1 0-16,1 0-1 0,-2 1 0 15,-1 0 1-15,1-2 1 0,-2-3 2 16,2 1 0-16,4 5 2 0,-1 0 2 16,-1 1 0-16,0 0 0 0,-2 0-1 15,1 2 1-15,1 3-1 0,-3-1-1 16,2 0-1-16,-1 0-3 0,3 0 0 16,4 2-1-16,2-1 0 0,2-1-1 0,2-2-3 15,4-1-3-15,6-1-1 0,4 0-6 16,3-2-5-16,5 2-7 0,5 0-8 15,6 2-79-15,0 2-82 0,2 1-202 16</inkml:trace>
  <inkml:trace contextRef="#ctx0" brushRef="#br0" timeOffset="-175982.5">10984 4042 275 0,'6'-10'76'0,"3"4"3"0,-3 3-36 16,0 2-3-16,-3 1-6 0,-2 0-6 16,0 1-5-16,-2 0-2 0,0 1-3 15,-1 0 0-15,-1 3-2 0,1 4 0 16,-2 3 0-16,1 2 0 0,0 3-1 0,-1 8-1 15,0 3-1-15,1 4-1 0,-2 2-2 16,1 6-2-16,-1 6-2 0,-1 5-1 16,-1-1-1-16,2 5-1 0,-2 4-2 15,1 3 1-15,-2 0 0 0,3 2 0 16,0 2-1-16,0 2 0 0,0-3 0 16,0-1 0-16,-2 0 0 0,2-2-1 15,-3-5-2-15,-1-2-2 0,1-1-3 0,0-4-2 16,1-2-3-16,1-4-3 0,0-1 1 15,3-1-5-15,0-4-2 0,0-2-1 16,-1-1-2-16,0-3-3 0,0-4-6 16,0-3-11-16,2-8-5 0,0-3-44 15,1-7-55-15,1-7-130 0</inkml:trace>
  <inkml:trace contextRef="#ctx0" brushRef="#br0" timeOffset="-174732.81">11092 4027 230 0,'0'-5'60'0,"0"-1"8"0,-1 2-32 16,2 1 3-16,-1 1-3 0,0 0-2 16,1 1-2-16,0 2-3 0,0 1-2 15,4-2-4-15,1 1-1 0,3 1 2 16,2 0 3-16,5 1 1 0,7 1-1 0,4-2-1 16,3 1-4-16,4 0-4 15,7-2-3-15,3 1-5 0,5-2-2 0,1-2-3 16,8 2-3-16,8 0 1 0,4-1-2 15,4 2 0-15,6 1 0 0,2 0 0 16,9 1-1-16,1 1 0 0,0 5 0 16,0 0-2-16,1 1 0 0,-4 2-1 15,0 0 0-15,-8 2-1 0,-7-1 0 0,-7-2 0 16,-7 0 1-16,-8 0-1 0,-9 0-1 16,-7 0-1-16,-8-3-1 0,-5-2-1 15,-7 0 1-15,-2-1-1 0,-3 0 2 16,-4-2 1-16,-1-1 2 0,-1 0 1 15,0 1 2-15,0-2 0 0,1 0-1 16,0 0 1-16,1 1 0 0,0 0 0 16,0 0 0-16,0-1 0 0,-2 2 0 15,-1-3 0-15,0 0 1 0,-2 0 0 16,-1 0 0-16,0-1 1 0,-1-1 2 0,1 4 2 16,-2-2 3-16,1 0 2 0,0 0 0 15,0-2 2-15,0 4-1 0,-1-2-1 16,1-2-3-16,0 2-2 0,0 0-3 15,-1 2-1-15,1 0-1 0,-1 0 0 16,-1 2 0-16,-1 3 1 0,2 2 1 16,0 3 0-16,0 4 1 0,0 3-1 0,-1 4 0 15,1 5 0-15,0 3-1 0,-2 3 1 16,1 5 0-16,-1 3 0 0,1 7 0 16,0 6 0-16,0 3 1 0,1 3-1 15,0 3-1-15,0 0-1 0,0-3 1 16,0-2-2-16,0-3 0 0,0-5-1 15,1-3 0-15,0-5 0 0,2-1 0 16,1-4-2-16,2-4-1 0,-3-4 0 0,0-3-1 16,-1-2-1-16,0 0-1 0,0-3-2 15,-1-4 1-15,-1-1 1 0,1-2 1 16,-1-3 0-16,1 0 1 0,-1-2 2 16,-1 0 0-16,-1 1 2 0,-2 1-1 15,1 1 1-15,-2 1 1 0,0 3 0 16,0-2-1-16,0 2 0 0,-1 1 1 15,3-2-1-15,-2 0-1 0,2-2 1 16,-1-1 0-16,3 0 1 0,-1-4 0 0,1-1 1 16,1-4-1-16,-1 2 1 0,0-1-1 15,2-1 1-15,-1 0-1 0,0 0 0 16,1 0 0-16,-1 1 0 0,1-1 0 16,0 0 1-16,-1-2-1 0,1 1 0 15,-1 0 0-15,1-1 1 0,0 1-1 16,-2-1 2-16,2 0 0 0,1 2 1 15,-2-2 1-15,1 1-1 0,0-2 1 0,0-1-1 16,0 1-1-16,-1-1 1 0,-2 1 1 16,0-1 0-16,0 1 0 0,-3 1 0 15,0 2 2-15,-2-2-1 0,-1 1-1 16,0-1-2-16,-3 2 0 0,-2-1 0 16,0-1-1-16,-3 0 0 0,-1 0 0 15,-1 0 1-15,-1-1 1 0,-3-1 0 16,-6-4 0-16,-4 0 2 0,-2-4 1 15,-2 1 1-15,-5-3 0 0,0-1 0 0,-8 2-1 16,-3 3 2-16,-3-1 1 0,-11 1-2 16,-5 3-1-16,-8 2-1 0,-7 3 0 15,-1-3 0-15,-3 2-3 0,-2-2-1 16,5 4 0-16,-1 0-1 0,0-4 0 16,4-4 0-16,0 1 0 0,3-4 0 15,4-2-2-15,3-1-1 0,4-1-1 16,6 1-1-16,5 3-2 0,5 2-5 0,7 5-9 15,5 3-8-15,5-1-2 0,1 5-5 16,6-2-3-16,3-1-4 0,7 0-2 16,3 1-4-16,4-2-64 0,5 0-75 15,7 1-185-15</inkml:trace>
  <inkml:trace contextRef="#ctx0" brushRef="#br0" timeOffset="-173746.75">11322 4301 228 0,'0'0'58'0,"0"0"5"16,0 1-28-16,1 0-13 0,-1 2 2 16,1-1 1-16,-1 1 2 0,1 2-1 15,-1 1-1-15,0 4-2 0,-1 0-1 16,0 5-3-16,-2 0-5 0,1 4-4 15,-2 1-4-15,1 1-3 0,0 1 0 16,-2-1-1-16,2-1-1 0,1 2 0 16,-2-1 0-16,1-2 0 0,1-4-1 15,0-2 1-15,1-1 0 0,-1-2-1 16,1-5 0-16,1-1 1 0,0-3 5 0,0-2 5 16,0-3 0-16,1-3 2 0,0-5 0 15,0-1 1-15,0-3 0 0,1-1-5 16,2-5-3-16,-1-3-2 0,1-1 0 15,2 1 1-15,-1-3 0 0,2 0 0 16,-2 0 1-16,1 4 0 0,-2 4 3 16,-1 6 2-16,0 1 0 0,-1 6-1 0,-1 4-4 15,-1 4-1-15,1 4-1 0,-1 3-3 16,0 4-3-16,0 2-2 0,1 3-1 16,0 0 2-16,1 2-1 0,2-4 0 15,1-2-2-15,3-1 1 0,0-3 0 16,2-2 1-16,2-4 2 0,0-2 2 15,1-2 3-15,1-3 1 0,0-5 3 16,0-1 1-16,0-4 1 0,1-5 0 0,-1-1-1 16,-1 0 0-16,0-1 0 0,-2 2-2 15,0 3 0-15,-2 1-1 0,-4 3 0 16,1 6-3-16,-2 3 0 0,0 4-1 16,-3 5-1-16,0 5 0 0,-2 7 1 15,0 6-1-15,-2 0 3 0,1 6 0 16,0-1 0-16,0 2-8 0,2-4-12 15,1-2-7-15,2-3-5 0,3-3-9 16,1 0-8-16,5-6-14 0,3-2 37 16,-1-4-86-16,4 0-70 0,3-3-179 0</inkml:trace>
  <inkml:trace contextRef="#ctx0" brushRef="#br0" timeOffset="-173218.21">11896 4469 333 0,'1'-9'92'15,"-1"0"4"-15,-3 1-38 0,-4 0-26 16,-1 0-7-16,-4 1-2 0,-2 1-5 0,0 3-8 16,0 2-1-16,0 3 0 0,-2 1 0 15,1 5-1-15,0 3-1 0,-1-1-1 16,3 3-3-16,1 1-6 0,2-1-2 16,6-1-3-16,2-2-3 0,4 0 0 15,5-1-1-15,2-4 2 0,5-1 2 16,-1-2 2-16,2-4 3 0,0-2 2 0,2 0 1 15,-3-5 1-15,0 1-1 16,-3 0 1-16,-1-3 1 0,-1 2 2 0,-3 0 1 16,-1 2 3-16,-3 2 1 0,-1 2 0 15,-1 0-2-15,-2 4-1 0,-1 2-1 16,-3 5-2-16,0 3-2 0,-2 0-1 16,0 2 0-16,2 2 1 0,1 0-1 15,2 1-1-15,4-4 0 0,3-2 0 16,3-3 0-16,2 0 3 0,4-5 1 0,1-3 3 15,0-2 0-15,3-6 1 0,-1 0 0 16,2-4 1-16,-1-1 0 0,0-3-1 16,-1 2 2-16,0-4 3 0,-2 0 3 15,-2-4 2-15,-3-3 0 0,-2-3 0 16,0-2-1-16,-3 2-4 0,1 2-3 16,-2 3 0-16,-1 4 1 0,1 6 1 15,0 4 0-15,-1 7-3 0,-1 3-1 16,0 3 1-16,-1 5-3 0,0 4-3 0,1 7-1 15,-2 5-1-15,1 3 1 0,0 2 2 16,0 0-3-16,1 2-4 0,-1 0-7 16,2-5-16-16,0-3-13 0,2-2-9 15,-1 0-13-15,0-3-76 0,2-3-88 16,-1-1-189-16</inkml:trace>
  <inkml:trace contextRef="#ctx0" brushRef="#br0" timeOffset="-173031.7">12036 4310 414 0,'-2'-1'89'0,"2"2"2"0,1 0-66 16,2 0-11-16,1-1 0 0,2 0 3 16,3 0 0-16,2-1-2 0,5-2-1 0,3 0-2 15,5-1-15-15,2 1-15 0,4-1-20 16,2-1-66-16,0 2-80 0,-3 1-191 15</inkml:trace>
  <inkml:trace contextRef="#ctx0" brushRef="#br0" timeOffset="-172234.24">11600 4826 240 0,'-1'1'65'0,"2"0"5"15,-1-1-34-15,0 2 2 0,0 1 1 16,0 2-2-16,1 1-5 0,1 2-6 15,-2 4-2-15,0 3-6 0,-2 0-5 16,1 2-4-16,0 1-3 0,-1 2-2 16,-1-2-1-16,1-1-2 0,-1-1 1 15,2-2-1-15,0-3 0 0,1 0-1 0,-1-3 1 16,2-1 0-16,0-3-1 0,0-2 0 16,-2 0 1-16,2-1 1 0,1-3 3 15,-1-1 1-15,0-2 2 0,0-2 1 16,0-3 0-16,1-4 2 0,1-5-3 15,1-3-2-15,-1-5-1 0,0-4-1 16,1-3 1-16,0 0 0 0,-1 0 0 0,0 4 2 16,1 6 2-16,-1 5 1 0,-1 6 0 15,0 4-2-15,0 6-4 0,0 4-1 16,0 5-1-16,-1 3-2 0,1 3-4 16,0 5 0-16,2 1-1 0,-1 3 1 15,0-1-1-15,2 1-1 0,-1-4 0 16,4 0 1-16,-1-3 0 0,2-4 1 15,-1-2 0-15,3-2 1 0,1-3 1 16,1-3 1-16,-1-3 0 0,1-1-1 16,0-3 2-16,0-4 2 0,2-3 2 0,-2-2 1 15,-2 0 2-15,0-3 1 0,-1 2 3 16,-1 0 0-16,-2 4-2 0,-2 5-2 16,-1 2-2-16,-1 5-2 0,-2 8 0 15,-2 5-1-15,-1 5-1 0,0 5 0 16,-2 4 1-16,1 3 2 0,-1 0-4 15,2 0-7-15,0-2-8 0,4-3-8 0,1-1-10 16,2 0-16-16,3-3-44 0,1-3-24 16,2-2-65-16,3-3-132 0</inkml:trace>
  <inkml:trace contextRef="#ctx0" brushRef="#br0" timeOffset="-171684.8">12055 4951 278 0,'-2'3'72'0,"-1"4"6"0,-1 3-19 0,-1 1-38 16,-1 2-3-16,2 1-1 0,0 0 0 15,-1 2-7-15,3-3-5 0,2-2-4 16,2-1 0-16,4-3-1 0,1-3 2 16,2-4 0-16,3-6 0 0,-1 1 1 15,2-3 1-15,3-1 1 0,-2-3 1 16,2-1 2-16,1 2 2 0,-1 0 3 0,1-1 2 15,-3 0 2-15,-2 0 1 16,-3 2 0-16,-3 2-1 0,-1 3-2 0,-3 2-3 16,-3 5-1-16,-4 4-1 0,-1 5-3 15,-1 4-1-15,-1 2-2 0,1 5 0 16,0 0-2-16,2 0-1 0,5-2-1 16,4-2-2-16,3-3-1 0,4 0 0 15,3-5 0-15,1-5-1 0,3-3 0 0,-1-2 2 16,0-5-1-16,0-5-3 15,1-3-3-15,-3-4-4 0,2 0-5 0,-1-4-5 16,2-2-6-16,-2 0-5 0,0-3-4 16,-1-3-4-16,-2-3-5 0,-1-5-2 15,-2 0 5-15,-4-4-3 0,1-1-11 16,-3-1 10-16,0 5 26 0,-1 6 21 16,-2 3 19-16,0 6 12 0,0 6 19 0,0 8 26 15,-1 5-2-15,-1 4-13 16,-1 4-7-16,-1 5-4 0,-1 5-6 0,1 5-5 15,-2 4-3-15,0 4 1 0,1 5-1 16,0 3-4-16,0 4-5 0,3 2-6 16,-1-1-5-16,2 1-3 0,0-3-4 15,1 0-3-15,1-5-5 0,1 1-6 16,2-4-12-16,1-1-11 0,2-3-11 16,2-1-10-16,3-6-13 0,1-4-55 0,2-5-10 15,1-4-60-15,3-7-120 0</inkml:trace>
  <inkml:trace contextRef="#ctx0" brushRef="#br0" timeOffset="-170568.67">11508 5373 334 0,'-1'-4'84'0,"0"2"6"16,1 1-51-16,-1 0-6 0,0-1-1 15,0 3 0-15,1-3-5 0,0 3-7 16,-1 0-6-16,-1 0-5 0,-1 3-3 0,0 5-1 16,0 2-2-16,-3 3-1 0,0 3 0 15,0 0-1-15,1 2 1 0,0 0-2 16,3-2 0-16,1-2 0 0,3 0-1 15,2-3 0-15,0-1 0 0,4-5 0 16,-1-1 1-16,3-3 2 0,1-3 0 16,1-4 0-16,2-1 2 0,0-3 0 0,-1 1 2 15,2-1 2-15,0-5 1 0,2 0 4 16,-1-1 3-16,0-2 2 0,-1 1 3 16,0 1-1-16,-2-2-2 0,-2 3-1 15,-3 2-2-15,-1 2-4 0,-3 5-3 16,-2 0-3-16,-2 1-2 0,-1 4-1 15,-1 2-1-15,-2 0-1 0,-2 4-1 16,1-1 1-16,-1 4-1 0,2-1 0 0,-1 0 0 16,5 1-1-16,5 1 0 0,-1-1-2 15,3-2 0-15,0-1 0 0,2 0 0 16,2 0 0-16,-1-4 2 0,-1-1 0 16,2-2 2-16,-3 0 0 0,2 2 1 15,-3-2-1-15,-2-2 1 0,-2 3-1 16,0 0 0-16,-2 0-3 0,-1 0-2 15,0 2-3-15,1-1-2 0,-2 0 1 16,2-1-1-16,-1 1 0 0,1 0 1 0,-1 0 2 16,1-2 3-16,1-1 2 0,1 0 2 15,0-1 0-15,1-3 1 0,1 2 1 16,2-4 2-16,1 2-1 0,2-2 0 16,2 2-1-16,0 0 0 0,3 3 1 15,1-2 0-15,-2 4-1 0,-1 1 1 16,-2 3-1-16,0 2 1 0,-3 2-1 15,-1 0-2-15,-1 4 1 0,-2 0-1 0,0 0 0 16,1-2-2-16,-1-1 0 0,1-1-1 16,-1-2 0-16,1-1 0 0,1-2 0 15,-1-1-1-15,3-1 2 0,0-1 0 16,-1-2 1-16,1-2 3 0,1 0 2 16,1-4 1-16,-1 0 1 0,-2-1 1 15,0-1 1-15,0 4 1 0,0-2-1 16,0 3-1-16,-4 3-1 0,0 1-1 15,0 4-1-15,0 1 0 0,-2 4-1 16,0 4 0-16,-1 1 0 0,1 2 0 0,0 1-1 16,1-2-3-16,3-1-6 0,0-1-6 15,2-4-7-15,1-1-10 0,1-5-12 16,1 1-12-16,-1-2 35 0,-2-2-106 16,2-2-83-16,-2-1-202 0</inkml:trace>
  <inkml:trace contextRef="#ctx0" brushRef="#br0" timeOffset="-170466.95">12157 5254 241 0,'-4'-5'49'0,"-1"2"40"0,2-1-103 16,2 1-97-16,4-1-143 0</inkml:trace>
  <inkml:trace contextRef="#ctx0" brushRef="#br0" timeOffset="-170300.39">12319 5302 311 0,'2'17'94'0,"-2"6"12"0,2 1-22 16,0 2-37-16,-1 1-5 0,-1-1-2 0,-1-1-8 16,-3 3-15-16,3-3-18 0,0 0-14 15,0-2-4-15,1-2 52 0,1-1-145 0,1-2-94 16,-1-6-247-16</inkml:trace>
  <inkml:trace contextRef="#ctx0" brushRef="#br0" timeOffset="-170105.36">12238 5417 398 0,'5'-4'101'16,"5"4"10"-16,5 0-48 0,3-1-24 15,4 1-1-15,8 0 4 0,0-1-3 16,4 0-13-16,0-1-7 0,2-1-17 16,-2-1-27-16,5-1-94 0,-1 0-7 15,2-2-89-15,-4-2-178 0</inkml:trace>
  <inkml:trace contextRef="#ctx0" brushRef="#br0" timeOffset="-165119.64">12486 4461 202 0,'1'2'57'0,"-1"0"6"0,0 1-22 0,1 0-11 16,-1-1-3-16,0 3-3 0,-1-1-3 15,-3 0-7-15,2 1-5 0,0-1-3 16,-2-1-2-16,0 2 0 0,1-3-2 16,1 0 1-16,1-1-1 0,-1 0 0 15,0-2 3-15,2 2 2 0,-1-2 3 16,1 1 4-16,0 0 3 0,0-2 2 15,1 0 3-15,2-1-1 0,-2-1-2 16,2-3-2-16,-1-2-3 0,0-1-2 16,1-3-2-16,1-1-2 0,-2-3-1 0,2-2-1 15,-1-2 1-15,0-2 0 0,3-2-2 16,-1-1 1-16,1-1 0 0,1-3-1 16,3-1 1-16,1-3-3 0,0-3 0 15,1 3 1-15,0-1-1 0,1 3 1 16,1-1 0-16,0 2 1 0,0 3 1 0,-1-2-3 15,1-1 8-15,3 1-1 0,0-1-2 16,2 4 0-16,-1-1 0 0,0 1-1 16,1 3 3-16,-2 0-9 0,-3 2 0 15,1 1 0-15,-2-3 0 0,-1 2 0 16,0 2 0-16,-1 0 0 0,0 4 0 16,0 1 0-16,-1 0 0 0,-2 5-1 15,0 2 1-15,-1 1-1 0,-2 2-1 16,-1 0-5-16,-1 3-7 0,-1 0-10 15,-2 2-6-15,-1 2-5 0,-3 1-8 0,1 1-10 16,-3 2-66-16,-2 1-72 16,-2-1-171-16</inkml:trace>
  <inkml:trace contextRef="#ctx0" brushRef="#br0" timeOffset="-164747.84">12750 3484 219 0,'0'-1'58'0,"1"1"4"16,0 0-26-16,1-1-9 0,2 2-4 15,1-2 0-15,2 3 1 0,2 0-1 16,1 0 0-16,2-2 0 0,1 0 1 16,3 1 0-16,2-1-3 0,3-1-2 15,2-2-3-15,3-1-1 0,2 1-4 16,0 0-3-16,0 0-2 0,-5 0-2 16,-3 2-2-16,-4 1-2 0,-3 3 0 15,-3 2-1-15,-5 4 1 0,-3 2-1 0,0 4 1 16,-5 2-1-16,0 4 1 0,-1-2-2 15,-2 2-3-15,0-1-8 0,0-3-9 16,1 0-8-16,1-3-68 0,3-5-74 16,5-3-174-16</inkml:trace>
  <inkml:trace contextRef="#ctx0" brushRef="#br0" timeOffset="-163885.22">13365 3434 278 0,'-1'1'78'15,"0"-4"8"-15,1 3-40 0,0 0-1 16,1-2 3-16,-1 0-2 0,1-1-7 16,3 2-7-16,-3-1-6 0,2-2-3 15,0 0-6-15,2-1 0 0,0 1-1 0,2 0-1 16,0 0-2-16,1 1-2 0,2 2-1 16,1 1-2-16,1 3-2 0,2 1-3 15,0 0 0-15,1 1-2 0,-1 2 0 16,0 0-1-16,-2-1-1 0,-3 0-1 15,-1 1 0-15,-3 1-1 0,-2 0 1 16,-3-1 1-16,-3 2 1 0,-1-1 1 16,-4 2 1-16,-3-3 1 0,-3 1 1 15,0-1 0-15,-3-2-1 0,2 0 0 0,0 1-1 16,1-4 1-16,5 0-2 0,1-1 0 16,1 2-2-16,5-1 0 0,2-2-1 15,3 1 0-15,2 1 1 0,0 1 0 16,3 4 1-16,2-3 2 0,1 3 3 15,1 2 1-15,2 1 1 0,0-1 0 16,2 1 2-16,-1-1-1 0,0 4 0 16,0-1-2-16,-3-1-1 0,-4 0-1 0,0 1-1 15,-5-1-2-15,-1 2 1 0,-4-3-1 16,-2 1 2-16,-6 0-1 0,-1 1 0 16,-5-2 1-16,-4 2-1 0,-2-2-3 15,-2-2-3-15,0-1-4 0,2 0-13 16,3-3-10-16,3-1-9 0,3-4-10 15,4-2-13-15,5-2-70 0,2-4-83 16,5-5-179-16</inkml:trace>
  <inkml:trace contextRef="#ctx0" brushRef="#br0" timeOffset="-163444.16">13690 3491 339 0,'-4'-4'94'0,"1"0"6"0,0 2-47 15,1-3 1-15,0 2-1 0,4 0-2 16,0-1-7-16,1 2-6 0,3 0-5 16,0-2-3-16,5 3-5 0,0-2-3 15,3 3-3-15,2 0-3 0,0 1-2 16,2 1-3-16,-3 1-3 0,-3 0-3 0,-1 2-2 15,-1 0-2-15,-5-1 0 0,1 2-2 16,-2 2 0-16,-1-1-2 0,0 3 0 16,-3-1 0-16,-1 1 0 0,-3 2 1 15,0 1 0-15,-3 0 0 0,0 2 2 16,-2 1 1-16,-2-1 0 0,-1 0 0 16,1 1 0-16,0-2 0 0,0-2 0 15,0-2-1-15,3 1-1 0,5-2 0 0,2 0-1 16,3-2-1-16,3-1 1 0,3-1 0 15,3 2 1-15,2-3 0 0,-1 0 2 16,0 0 0-16,3-2 0 0,0 0-2 16,0-1-6-16,2-1 2 0,-1-1-31 15,2 0-5-15,2-1-13 0,-3 0-13 16,-1-6-72-16,-1-1-88 0,-1-1-186 16</inkml:trace>
  <inkml:trace contextRef="#ctx0" brushRef="#br0" timeOffset="-163193.8">14030 3335 358 0,'1'2'98'0,"2"1"6"0,-1 3-54 15,1 3 0-15,0-2 2 0,0 8-3 16,-1-1-8-16,-2 3-8 0,0 4-5 15,0 1-6-15,-2 0-5 0,-1 2-4 16,1 1-4-16,1-2-4 0,1 3-2 16,-1-3 0-16,2 1-1 0,0-2-2 15,-1-2-4-15,0-1-9 0,-1 0-18 16,0-3-10-16,-1-3-8 0,0-3-21 16,1-1-63-16,1-5-82 0,4-5-166 15</inkml:trace>
  <inkml:trace contextRef="#ctx0" brushRef="#br0" timeOffset="-162892.91">14271 3416 333 0,'6'-2'90'0,"-1"-1"9"0,-1 1-49 15,-3 0-6-15,-5 1-3 0,-3 0-4 16,-3 1-8-16,-2 0-10 0,-7 1-8 15,-4 0-6-15,-1 4-2 0,0 0 0 16,1 2 2-16,0 0-2 0,0 4 1 16,7 2-2-16,2 1 0 0,5-1 0 0,2 1 2 15,6 2 3-15,4 0 4 0,4-1 2 16,5 3 1-16,2 0 0 0,-1 2 0 16,4 1-3-16,3 0-3 0,0 2-3 15,-1 0-5-15,-1-4-10 0,0 0-8 16,2-4-22-16,-3 0-6 0,-4-2-80 15,-2-3-94-15,-1-3-203 0</inkml:trace>
  <inkml:trace contextRef="#ctx0" brushRef="#br0" timeOffset="-161533.12">13521 4095 233 0,'0'-1'72'0,"1"-1"7"0,0 0-12 16,0 1-20-16,-1 0-6 0,1 2-4 15,-1-2-6-15,0 0-5 0,0 2-5 16,0 1-4-16,1 3-3 0,-1 1-2 16,0 1-1-16,1 4-1 0,1 4-1 15,-1 3 0-15,0 1 0 0,0 0-3 16,1 0 0-16,-1 1-3 0,1 1 0 15,1-2-2-15,-2 0 0 0,1 0 1 0,0 0-2 16,-1 0 1-16,0-1 0 0,0-4 0 16,0-2-1-16,1-2 1 0,-2-4-2 15,0 1 1-15,0-4 0 0,-2 2-1 16,1-3 1-16,1 0 0 0,-1-2 1 0,1 1 2 16,0-1 1-16,0 0 1 0,0-4 1 15,0 0 3-15,-1-2 0 0,1-2 1 16,-1-4 1-16,0-3-1 0,0-4 1 15,1-3-2-15,0-4-2 0,1-1-1 16,0-4-2-16,2 2-1 0,2-1-1 16,-2 0-1-16,2 3 1 0,1 4 1 15,-2 2 0-15,0 7 2 0,-1 1 0 16,-1 5 0-16,0 3-1 0,-1 3-2 16,2 4 0-16,-2 5-1 0,2 4-1 0,-1 3-1 15,1 3 1-15,1 5 0 0,-2 3 2 16,1-1-1-16,2-2 0 0,1-1 0 15,0-3 0-15,1-1-1 0,3-4 0 16,1-2 0-16,0-1-1 0,0-4 1 16,-2 1 1-16,1-4 0 0,-3-2 2 15,1-2 2-15,0-3 1 0,2-2 1 0,-1-1 1 16,3-7-2-16,3 0 0 16,-2-7-1-16,-1-1-2 0,0-2-2 0,-2-2 0 15,-4 1-1-15,-2 4 2 0,-3 3 2 16,1 6 2-16,-2 5-1 0,0 5 0 15,0 7 0-15,0 5 1 0,0 4-1 16,0 4-1-16,0 5-2 0,1 1 3 16,-1 3-1-16,1-1 1 0,0 4 0 15,1-1-1-15,1-4-1 0,-1 1-1 16,0-1 0-16,0-2-1 0,-1 0-2 0,0-5-3 16,0 0-3-16,-1-1-6 0,0-6-14 15,-1 0-14-15,2-4-12 0,-2-1-11 16,0-2 25-16,0-4-102 0,1-1-89 15,1-4-194-15</inkml:trace>
  <inkml:trace contextRef="#ctx0" brushRef="#br0" timeOffset="-161076.98">13994 4209 327 0,'-2'9'93'0,"2"1"8"0,-1 1-44 16,-1 3-9-16,-2 1 1 0,1 3-9 16,-2 1-9-16,-1 1-11 0,1 2-8 0,-2 1-5 15,2-1-3-15,0-1-1 0,0-2-2 16,2-2 0-16,-1-4 0 0,3-1-1 16,0-3 0-16,0-2-1 0,1-3 1 15,0-3 6-15,-1-2 5 0,2-2 1 16,2 0 2-16,-2-6 2 0,2-5 2 15,0-2 2-15,2-6-6 0,1-5-3 16,-2-4-2-16,-1-2-1 0,3-2-1 0,-1 0 0 16,1 1-2-16,-1 5 2 0,0 6 2 15,-1 3 4-15,1 6 2 0,-2 3 2 16,0 6-2-16,-3 3 0 0,2 3-3 16,0 4-3-16,2 0-2 0,-2 5-3 15,2 2-1-15,2 4 0 0,1 3 1 16,1 1 0-16,1 1 0 0,1 3-1 15,-1 0-1-15,-1 0 1 0,1 1-2 16,-1 1 0-16,-2 1 0 0,0-2-1 0,-2-2-2 16,2-1-5-16,-3-1-7 0,-1-4-5 15,0-4-6-15,0-2-13 0,1-2-14 16,-2-3-11-16,-1-2-6 0,1-2-75 16,1-3-91-16,-3-1-201 0</inkml:trace>
  <inkml:trace contextRef="#ctx0" brushRef="#br0" timeOffset="-160899.62">14008 4356 415 0,'-1'0'110'15,"2"1"11"-15,1 0-60 0,1-1-6 16,0-1 4-16,5 3-1 0,-1-1-6 16,3 1-13-16,0-1-10 0,2-2-8 15,-2 1-6-15,0-2-11 0,-1 1-10 16,-3-3-25-16,1 1-19 0,1 0-12 0,-1-1-88 15,7-1-106-15,2-3-228 0</inkml:trace>
  <inkml:trace contextRef="#ctx0" brushRef="#br0" timeOffset="-160551.67">14470 4202 353 0,'-2'-5'95'0,"-2"2"5"16,1 0-45-16,-3-1-9 0,-1 3 2 16,-5 2 0-16,-6 5-6 0,-3 0-6 15,-5 3-4-15,-2 4-4 0,-2 3-6 0,2 0-7 16,2 4-5-16,7-3-3 0,3 5-2 15,10 2-1-15,4-1 1 0,4-1 3 16,9-2 1-16,7 2 2 0,5-1 0 16,7-5 1-16,2-2-2 0,-1 1-1 15,1-7-6-15,-3 1-9 0,-4-7-18 16,-3-1-20-16,1-1-12 0,-2-2-57 16,-1-4-35-16,3 3-87 0,-4 0-163 0</inkml:trace>
  <inkml:trace contextRef="#ctx0" brushRef="#br0" timeOffset="-160275.12">13445 4707 385 0,'18'6'110'0,"5"0"14"0,5-2-51 15,7-1-1-15,7 1 0 0,6-1-4 16,3 0-9-16,7-2-9 0,5 3-12 16,6-1-10-16,-2-1-8 0,4 1-5 15,5-2-6-15,3 1-5 0,-5 1-7 0,-5-3-7 16,1 1-7-16,-1 0-29 0,-4-4-16 15,-8 1-100-15,1-4-116 0,-5-2-271 16</inkml:trace>
  <inkml:trace contextRef="#ctx0" brushRef="#br0" timeOffset="-119155.06">14468 3269 200 0,'-2'-3'42'0,"1"0"2"15,1-1-23-15,0 2-17 0,0 1 2 0,0 1 4 16,0-1 5-16,-1 0 2 16,2 1 0-16,-1 1-2 0,0 0-1 0,-1-1 0 15,1-1-1-15,-1 0-2 0,0-1-2 16,-1-3 0-16,0-3 0 0,-1-1 0 15,0-3 1-15,-1-3-2 0,-1-2 4 16,2-2 0-16,-1-3 3 0,-2 2 0 16,0-2-1-16,-3 1-3 0,-3-1 0 15,-2 0-3-15,-5 2 1 0,-4 1-3 16,-1-4-1-16,-2 1 0 0,-5-5-1 0,-2 2-1 16,1 0-1-16,1 3 0 0,1 2-2 15,-1 6 0-15,-1 2-1 0,4 6 1 16,1 1-1-16,-3 4 1 0,-5 1 0 15,4 0 1-15,3 0-1 0,-5 1 0 16,-1 1 1-16,-4 2-1 0,-3 1 0 16,2 2 1-16,-2 4-1 0,-3 1 1 15,3 2-1-15,2 1 0 0,4 3 0 0,5-1 0 16,2 1 1-16,1 2 0 0,-3-2 0 16,2 1 0-16,0 1 1 0,-3-4-1 15,-1 3 1-15,-2-2 0 0,-1 3-1 16,5-2 0-16,3 3 0 0,-1 0 0 15,8 5 1-15,1 0 0 0,3-1-1 16,0-2 1-16,3 2-1 0,-1-2 0 16,1 3 1-16,1-3-2 0,2 1 0 15,1 2 0-15,2-1 0 0,1-1 0 16,1 2 1-16,2-4-1 0,1 1-1 16,1-1 1-16,2 1 0 0,-1-2 0 0,2 2 0 15,3-3 1-15,-1 3 0 0,4-4 0 16,0 2 0-16,1-1 1 0,2 1-1 15,1-4 0-15,0 2 0 0,1-3 0 16,0 3 0-16,-2-3-1 0,2 0 1 16,-3 0-1-16,0 2 1 0,0-2-1 0,0 0 0 15,0-1 0-15,2-2 1 16,-1-2-1-16,-2-1-1 0,1-2 1 0,-2 2 0 16,7-3 0-16,-1 2 0 0,-2-2-1 15,2 0 2-15,4 1-1 0,1-2 0 16,2 1 1-16,-4-1-1 0,-2 1 1 15,1-2-1-15,3 0 0 0,1 0-1 16,-2 1 0-16,3-2 0 0,2 2-1 16,3-3-1-16,2 1 1 0,0-1-1 0,4 1 1 15,2-2 0-15,0 1 0 0,3-1 1 16,3 2 0-16,-5-1 0 0,0 0-1 16,-1-1 1-16,-1 1 0 0,-2-8 0 15,-1 0 0-15,-2-2 1 0,4-2 0 16,0 0 0-16,-1-1 1 0,-5-1-1 15,0 2 1-15,4 1-1 0,-1 0 0 16,-2 1 0-16,-2-1 0 0,5 1 0 16,0 0 0-16,2 1 0 0,-6 3 0 15,2-2 0-15,-2-1 1 0,-1 1-1 0,-5-2 2 16,-2-1-1-16,-3-4 1 0,-2-5 0 16,-1 0 0-16,0-3 1 0,1-2-1 15,1-2 0-15,4-4 1 0,2 0 0 16,0-4 1-16,1-5 0 0,-2-1 0 15,-4-5 1-15,-3 1-1 0,-5 2 1 0,-2-3 1 16,-4 2 0-16,-3 4-1 0,1-1 0 16,-2 6 1-16,-7-1-2 0,-3 0-1 15,-8 2 5-15,-3 2 0 0,-1-1-1 16,-4 2-2-16,1-2 0 0,1 5 0 16,-2 1 0-16,0 2-5 0,-1-1-3 15,-2 7-1-15,0-1-2 0,-4 1-9 16,0 1-7-16,5-1-8 0,2 6-11 15,3-3-68-15,2 2-77 0,3 2-173 0</inkml:trace>
  <inkml:trace contextRef="#ctx0" brushRef="#br0" timeOffset="-102025.81">10550 3908 245 0,'3'-2'61'0,"-1"-2"6"0,-1 2-19 15,1 1-23-15,0-1 1 0,-1 2 5 0,-1 0 5 16,0 1 1-16,1 1-1 0,-3-3 2 15,0 3 1-15,-1 1-1 0,1 0-1 16,-2-1-5-16,-1 1-2 0,1 2-3 16,-3-3-4-16,0 0-4 0,-1-1-2 15,-1 1 0-15,-2-2 0 0,0-2-1 16,-3-1-2-16,0 0-3 0,-5-4-2 16,-4 0-2-16,-4-2-2 0,-3-1-2 15,-6-1-3-15,-6-1 0 0,-7-1-1 0,-1-3 0 16,-3 5 0-16,-2 4-1 0,-4-1 1 15,0 2 0-15,2 4 0 0,2 4-1 16,-2 2 2-16,0-1-1 0,6 0 0 16,5 3 0-16,6 0 0 0,6 2 0 15,5-2 1-15,8 0-1 0,7 1 1 16,2-4 0-16,3 0 0 0,2 1-1 16,3-2 0-16,1 0 0 0,-1 0 0 0,2 0 0 15,0 1-1-15,0 1 1 0,0-1 0 16,-2-1 1-16,2 4-1 0,0 2 1 15,-1-4-1-15,2 4 1 0,-1-2 1 16,-1-1 0-16,2 3 0 0,-1-1 1 16,1-2 1-16,0 2 2 0,0-2 1 0,-3 2 1 15,3 3 0-15,-2-1 1 16,-1 2 1-16,-2-1-1 0,0 4-1 0,-3 4-1 16,-1 3-1-16,-1 3-1 0,0 6-1 15,0 4-1-15,-2 4-2 0,0 6 2 16,1 1-1-16,2 4 0 0,0 0 0 15,1 0 0-15,2 4-1 0,1 1 2 16,2 1-2-16,-1 2 0 0,2 0 1 16,2-1-1-16,2-1 0 0,2-1 0 15,2-1 0-15,-2-3 0 0,2-2 1 0,1 4-1 16,-1-3 0-16,0-1 1 0,-2-1-1 16,1 1 0-16,2-2-1 0,-2 0 1 15,2-5-1-15,-2 1 0 0,1 3 0 16,-2-3 0-16,0 2 0 0,-2-1 1 15,-1-1-1-15,0 0 1 0,-2 4 0 16,0-5-1-16,1 1 1 0,-1-2-1 16,-1 1 0-16,1-3 0 0,-1-2 0 0,1-2 0 15,-3 3 1-15,2 0-1 0,-1-2 1 16,-1-3 0-16,2 2 0 0,2-2 0 16,0 0 0-16,0-4-1 0,2-2 1 15,0-4 0-15,1-3 0 0,-1 1 0 16,1-2 0-16,-2-4 0 0,1 0 0 15,1 0 1-15,-4 2-1 0,0-3 0 16,0 0 0-16,0-2-1 0,-1 0 0 0,-1-1-1 16,2-4-1-16,0 0-1 0,1 0 0 15,0-2 0-15,1 0-1 0,0-1 1 16,1-2 0-16,1 3 0 0,1-5 2 16,2 1 0-16,1 0 0 0,4-3 2 15,2 0 0-15,5 0 1 0,1-2-1 16,3 2 0-16,4 0-1 0,5 0 1 15,1 0-1-15,1 2 1 0,5 1 0 16,6 2-1-16,2 0 5 0,2 0-7 0,2 2-1 16,0-1 0-16,0 0 0 15,2-1 1-15,-4-1-1 0,-1 1-3 0,0-1 7 16,-2-3 0-16,0 2 1 0,0-1-1 16,-4 0 1-16,-4-1 0 0,-1-1-1 15,-4 2 1-15,-4 0-1 0,-4-2 2 16,-3 1-3-16,-2-2 0 0,-1 3 0 15,-3-2 1-15,-1 1-1 0,0 0 0 16,-1-1-1-16,0 0 2 0,0 3 0 0,-1-3 0 16,1 0 0-16,1-1 0 0,-3 1-1 15,3 0 0-15,-2-2 0 0,-1 0-1 16,0-1 0-16,-1 0-1 0,0-3 2 16,-1-1 0-16,-2-2 0 0,1 1 0 15,-1 0 1-15,4-3 0 0,0-2 1 16,2 1-1-16,1 1 0 0,1-2 0 15,1-2 0-15,-1-3 0 0,0 2 0 0,-1 1 1 16,-2-5 0-16,-1-4 0 0,0 0 1 16,-3-1-1-16,-2-2 0 0,-2 0 0 15,-1-4 0-15,0-1 0 0,0-5-1 16,-1-3 1-16,0-1-1 0,-1-7 1 16,2 0-1-16,-2-4 1 0,1-1 2 15,0 3 0-15,2 2 0 0,-2 3 2 16,1 3 0-16,0-2 1 0,0 1-1 15,-3 4-1-15,1 1-1 0,-3-1 1 0,0-1-1 16,-3-1-1-16,-3 4-1 0,-1 2 0 16,1-2 0-16,-1-3-1 0,0 0 0 15,2-2 0-15,1 1 0 0,2-4 0 16,3 1 0-16,1-3 1 0,0 3-1 16,0 4 0-16,1 7 0 0,0 2 0 15,-4-1-1-15,1 3 1 0,-2 4 0 0,-1-2 0 16,-2-1 0-16,-3 0 0 0,-1-2 1 15,0 2 0-15,3 0-1 0,0 0 0 16,1-2 0-16,3-2-1 0,4 0 1 16,4 1-1-16,3-2 0 0,1 1 0 15,1 1 1-15,0 5-1 0,0 8 0 16,-1 2 0-16,-4 3 0 0,-2 5-3 16,0 5-2-16,-2 0-4 0,-1 3-1 15,-4 1-4-15,0 3-6 0,-2-1-15 16,-1 2-8-16,-1-1-7 0,1 1-10 0,0 2-76 15,1 1-89-15,2-2-191 0</inkml:trace>
  <inkml:trace contextRef="#ctx0" brushRef="#br0" timeOffset="-81074.4">9476 4553 287 0,'-1'-1'81'0,"2"-1"6"0,-1 1-36 16,1 0-3-16,-1 0-2 0,1 1-3 16,0 0-2-16,0-1-3 0,1 1-1 15,-2 0-5-15,0-2-5 0,1 4-5 0,-1 2-5 16,0 3-4-16,0 2-4 0,0 5-5 15,-1 3-1-15,-1 6 0 0,2 2 0 16,0 3 0-16,0-1-2 0,2 2 0 16,-2-2-2-16,2 0-5 0,0-3-5 15,1-2-8-15,-1-2-8 0,1-2-9 16,0-3-8-16,0-2-9 0,-1-2 89 0,1-3-154 16,0-3-79-16,0-3-224 0</inkml:trace>
  <inkml:trace contextRef="#ctx0" brushRef="#br0" timeOffset="-80627.09">9661 4585 253 0,'-4'-4'72'0,"1"-2"5"16,-2 3-36-16,3 1 1 0,0-1 0 15,1 2-6-15,0 1-6 0,1-1-7 16,0 1-4-16,0 2-5 0,-2-3-3 16,2 2-4-16,-2 4-2 0,-1 0-3 15,-1 4 0-15,-2 4 0 0,0 3 0 16,-2 3 1-16,1 3 0 0,2 1 0 16,3 1-1-16,1 0 1 0,5-1-2 0,1 3 0 15,3-7 0-15,1 0-1 0,4-1 0 16,0-4 1-16,1-2 1 0,4-5 4 15,-2-3 4-15,3-2 3 0,-3-3 3 16,1-5 3-16,-2-2 2 0,-1-4 1 16,-4-2-1-16,0-1-2 0,-1-4-2 15,-1 2-1-15,-4-4-3 0,-2-1-2 0,-4-1-2 16,-1 0-3-16,-5-1-2 0,-2-1-2 16,-2-2-2-16,0 6-2 0,-3 3-2 15,-1 3 0-15,1 4 0 0,1 2-3 16,1 5-6-16,-3 2-7 0,3-1-6 15,3 3-8-15,0 4-8 0,3-2-12 16,0 1-14-16,3 1-51 0,2 3-68 16,4 2-154-16</inkml:trace>
  <inkml:trace contextRef="#ctx0" brushRef="#br0" timeOffset="-79713.47">10026 4560 241 0,'2'2'71'0,"0"0"7"0,-1-2-25 15,1 2-7-15,-1 1-3 0,-1-1-1 16,1-1-6-16,-2 1-4 0,1 0-4 16,0 3-3-16,0-1-3 0,1 3-2 15,-1 0-1-15,1 5-2 0,-1 4-3 16,1 1-2-16,-1 4-3 0,-1 1-2 15,1 3-1-15,0 0-2 0,-2 4-2 0,1-4 0 16,-1 0-1-16,2-1 1 0,-1-2-1 16,1-2-1-16,-1-3 1 0,1-1-1 15,0-4 1-15,-1-2-1 0,0-4-1 16,1 1 1-16,-1-5 0 0,0-1 1 16,1-1 2-16,0-1 0 0,0-3 0 15,-1 0 1-15,0-4 0 0,0 0-1 16,-2-6-1-16,0-5-1 0,0-2-1 15,-2-4 1-15,2-3-1 0,1-2 0 0,1-6 1 16,3 3 0-16,1 1 0 0,3 4 1 16,0 0 1-16,2 1 2 0,0 7 2 15,-2 4 1-15,1 3 1 0,-3 3 1 16,0 2-1-16,-2 5-2 0,-1 4-3 16,-1 2-1-16,1 3-2 0,-1 1-1 0,1 4-1 15,0 4 0-15,0 0 1 0,1 4 1 16,1 0 1-16,0 1-1 0,-1-1 0 15,3-3 0-15,-2-2-1 0,2-1 0 16,1-5 0-16,-1-1 0 0,1-3 1 16,0-1 0-16,1-2 4 0,-1-2 3 15,3-2 2-15,1 0 0 0,2-4 0 16,2-2 0-16,1-3 0 0,-1-2-3 16,0 1-3-16,0 4-2 0,-3-3-1 15,-4 1 0-15,1 6-2 0,-6 4-1 0,1 4 0 16,-2 7 0-16,-2 1 0 0,1 6 1 15,0 6 0-15,-1 4 1 0,1 1 1 16,-3 4 0-16,0-2 0 0,1 1-2 16,-1-1 1-16,1-1-18 0,-2-1-5 15,1-2-16-15,2-5-13 0,0-1-13 16,0-3-77-16,0-5-96 0,3 0-190 16</inkml:trace>
  <inkml:trace contextRef="#ctx0" brushRef="#br0" timeOffset="-79156.29">10400 4796 238 0,'0'9'76'16,"1"4"5"-16,1 5-15 0,-1-1-29 0,-1 0-1 16,0 3-4-16,0-3-10 0,0 1-9 15,0-3-6-15,-3-2-3 0,1 0-1 16,2-1-1-16,0-2 0 0,-3-2-1 15,2-4 1-15,0 1 0 0,1-2 1 16,-1-4 7-16,1-1 3 0,-2-3 2 16,2-2 3-16,-1-4 2 0,0-4 2 15,1-7 3-15,0-5-4 0,0-6 0 16,1-4-2-16,1-5-4 0,2 1-2 0,2-3 2 16,-1 7 1-16,2 5-2 0,2 8 2 15,-1 3 1-15,2 10 0 0,0 0 0 16,2 10-4-16,2-1-5 0,0 3-3 15,-1 3-4-15,1 3-1 0,-2-1 0 16,0 5 0-16,-3-1-1 0,-3 2 0 16,-1 4-1-16,-4-2 0 0,-3 2 1 0,-5 0-1 15,-3 0 1-15,-4 0 0 0,-4 1 1 16,-1-3 0-16,-3 0 2 0,2-3-1 16,1-2 1-16,5-2 1 0,2-3 0 15,6-1 0-15,2-2 1 0,3-1 0 16,6 0 0-16,1 0 1 0,5 3-1 15,3 0-1-15,2 1 1 0,2 3 0 16,2 2-2-16,-1 0 1 0,-3 4-2 16,-2-4 0-16,0 2-1 0,-5-2 0 15,-3 2 0-15,-2 0-1 0,-3-1 0 16,-2 0-1-16,-4 4 1 0,-6-2 0 0,-2 1 2 16,-4-1-9-16,-3-1 1 0,-1-1-10 15,-1-1-12-15,-1-4-11 0,3 1-9 16,0-2-12-16,3-2 30 0,2-1-107 15,0-1-80-15,1 2-199 0</inkml:trace>
  <inkml:trace contextRef="#ctx0" brushRef="#br0" timeOffset="-78778.65">9735 5148 421 0,'-2'-2'113'0,"4"1"5"0,-2 1-66 0,-2 0-11 16,2 4-5-16,-1 4 0 0,-1 4-8 15,0 2-9-15,-1 6-5 0,-1 4-1 16,2 5 1-16,-1-1-1 0,1 0-4 16,0 3-3-16,2-1-4 0,-2-4-7 15,4-2-14-15,0-3-9 0,-1-1-11 16,0-3-11-16,0-3 146 0,-1 1-229 0,2-3-102 15,-3-2-287-15</inkml:trace>
  <inkml:trace contextRef="#ctx0" brushRef="#br0" timeOffset="-78508.37">9517 5423 345 0,'1'-1'101'0,"2"-3"12"0,0-2-40 15,1 1-8-15,0 0-2 0,0-1-2 16,2 1-7-16,-1 0-9 0,2 2-9 16,2 2-7-16,3 1-4 0,3 0-5 15,5 3-5-15,4 0-4 0,5 1-3 16,2-1-1-16,3-2-1 0,3 1-2 0,3 1-6 15,0-5-7-15,1-1-28 0,-3-3-13 16,0 2-105-16,3-3-119 0,-6-4-280 16</inkml:trace>
  <inkml:trace contextRef="#ctx0" brushRef="#br0" timeOffset="-56460">10277 5959 279 0,'-3'0'70'0,"-1"0"5"15,1-1-41-15,1 0-4 0,-1 0 0 16,-1-1 0-16,1 0-2 0,-1 1-2 16,0 1-2-16,1-1-3 0,1 1-3 0,1 0-3 15,0 0-3-15,1 2-4 0,2 2-1 16,0 0-3-16,1 3 0 0,2 0-2 16,1 3 2-16,2 3 1 0,3 1 0 15,4 2 0-15,4 2 0 0,4 4 0 16,4 2 1-16,5 3-2 0,5-3 0 15,2-3-1-15,3-1 0 0,4-1 1 16,4-6 0-16,1-2 2 0,2-2 0 0,-3 0 1 16,5-1 1-16,-2-1 1 0,-2-1 0 15,-2 0-2-15,2 1 0 0,0-1-2 16,2 2 0-16,-4 1-1 0,0-2-2 16,1 3 0-16,-2-1 0 0,-3-4-1 15,-2 1 0-15,-4-2 0 0,-2-4 0 16,-4 1-1-16,-4-4 5 0,-4-5 4 15,-2 1 3-15,-6-5 1 0,-1-2 2 16,-3-3 2-16,-1-4 0 0,-2-2-3 0,0-1-4 16,-3-5-2-16,0-5-1 0,-2 1-2 15,0-2-1-15,0-1 0 0,0-1-2 16,-3-1 0-16,0 2 0 0,1 1-1 16,-1-1 0-16,3 1-1 0,-2 4 1 15,0 1-1-15,2 6 0 0,-2 2 0 0,0 6 0 16,1 2 0-16,-2 2 0 15,0 2 0-15,0 3-1 0,-2 3 0 0,0-1-2 16,0 3 0-16,-1 0-3 0,1 2-2 16,0 1-4-16,-2-3-9 0,2 1-11 15,-1 1-8-15,0-1-8 0,0 0-9 16,0 1 91-16,-2-4-166 0,3 3-87 16,0-2-238-16</inkml:trace>
  <inkml:trace contextRef="#ctx0" brushRef="#br0" timeOffset="-56079.11">11779 5591 337 0,'-1'2'92'0,"0"-1"5"0,0 0-47 15,-3-2-10-15,0 0-4 0,-3 1-4 16,-2 3-8-16,-2-1-7 0,-6 3-6 16,-1-1-3-16,-3 4-1 0,-1 1-2 15,1 2-1-15,2 1-3 0,1 1 0 16,1 0 0-16,4-3-1 0,4 1 1 0,2-2-1 15,0-5 0-15,3 0 3 0,0-3 4 16,4 0 5-16,0-1 2 0,3-3 1 16,0-3 0-16,2-2 1 0,3-3-2 15,0-2-4-15,1-4-5 0,-1 1 0 16,2 0-1-16,1 2 2 0,-1 1 1 16,-1 3-1-16,-2 3 0 0,2 1 0 15,0 5-1-15,-1 0-1 0,1 4-1 0,1 2-1 16,1 5 0-16,4 3 0 0,0 6 1 15,1 0-1-15,1 2 0 0,-2 3 0 16,-1 2-1-16,1-1 0 0,0-2-1 16,-2-2-4-16,2-1-5 0,2 1-18 15,-1-6-13-15,1-1-10 0,-1-3-76 16,-2 0-9-16,3-2-75 0,-4-5-133 16</inkml:trace>
  <inkml:trace contextRef="#ctx0" brushRef="#br0" timeOffset="-50415.24">12176 6142 209 0,'7'-3'62'0,"0"-2"8"15,-2 1-19-15,1-2-14 16,-3 2 2-16,0 1 2 0,1-1-2 0,-4 2-6 15,-3-3-6-15,-2 0-3 0,-2 1-5 16,-5 0-4-16,-2-3-4 0,-3 4-5 16,-2-1-2-16,-1 3-1 0,-1 3-1 15,1 2 0-15,1 0 0 0,1 1 0 16,2 0-1-16,1 4 0 0,1-2-1 16,5 1 0-16,1 1 0 0,5 2 0 15,2 1 1-15,2 0 1 0,4-1 0 0,3 1 2 16,3-1 2-16,1-1-1 0,2-1 1 15,0-2-1-15,2 2-1 0,-2 1-1 16,-1 0-1-16,1-2-2 0,-3 3 1 16,0 3-1-16,-3-2 1 0,-3-1 0 15,-1 1 1-15,-4-3 0 0,-5 4 1 16,-4-4 1-16,-1 0-1 0,-6 1-2 16,-2 1-2-16,-2-2-3 0,-4-3-6 15,0 0-7-15,0-2-8 0,-2-3-7 0,4-4-16 16,4-3-59-16,1 1-70 0,8-3-160 15</inkml:trace>
  <inkml:trace contextRef="#ctx0" brushRef="#br0" timeOffset="-49990.7">12287 6188 350 0,'4'0'93'0,"-3"0"2"0,-1 1-33 16,0 0-27-16,-3 2-10 0,1 1-4 15,0 1-2-15,-1 3-4 0,2 4-1 16,1 0-2-16,1 3-3 0,2 1-3 16,3 1-2-16,0-3-2 0,3-1 0 15,1-3 0-15,3-2 1 0,1-4 1 16,2-3 3-16,0-4 4 0,-2-2 5 16,3 1 3-16,-3-5 3 0,-1-2 4 15,-3-1-1-15,-1-2-2 0,-2 0-4 0,1 2-4 16,-6-4-3-16,1 5-3 0,0 2-2 15,-2 2 0-15,-1 1-1 0,0 6-1 16,0 1-2-16,3 4 0 0,-2 3-1 16,2 3-2-16,1 3 0 0,2 5-1 15,1 2 2-15,1 1-1 0,-1 2 1 0,3 2-1 16,-1 1 0-16,0 0 0 0,-3-3 0 16,-1-2-1-16,-2 4-1 0,-3-5 1 15,-2-1-2-15,-3-3 2 0,-1-2-1 16,-5 0-1-16,-2-2-3 0,-4-4-3 15,-1-3-7-15,-4-3-10 0,0 0-9 16,-2-8-10-16,1 0-6 0,1-8-11 16,1-3 82-16,4-2-148 0,6-2-79 0,5-4-226 15</inkml:trace>
  <inkml:trace contextRef="#ctx0" brushRef="#br0" timeOffset="-49679.48">12729 6197 364 0,'24'-4'97'0,"-7"0"10"0,-2 3-42 16,-8-1-7-16,-2-1-4 0,-5 2-3 15,-1 1-5-15,-4 1-6 0,-2 1-7 16,-3-1-8-16,-1 3-7 0,-3-1-5 16,-1 1-1-16,1 1-4 0,3 2-3 15,3-1-2-15,2 1-2 0,4 3 0 16,6 2-1-16,4 2 0 0,0 1 1 15,5 2 1-15,1 0 0 0,1 3-1 16,-1-1 1-16,1-2-1 0,-3-2 0 16,-2 0-2-16,-4-4-3 0,-3 0-4 0,-3-3-3 15,-1 1-5-15,-5-3-6 0,-4-2-13 16,-4 0-7-16,-6-2-5 0,-2-4-3 16,-4-2-7-16,-2-3-10 0,2-1-55 15,3-5-64-15,3-6-157 0</inkml:trace>
  <inkml:trace contextRef="#ctx0" brushRef="#br0" timeOffset="-49485.45">12881 5935 383 0,'12'-6'101'0,"-2"5"7"16,0 2-46-16,-2 5-6 0,-3 1-4 15,-2 7-4-15,-3 4-3 0,0 6-4 16,-2 5-6-16,-3 5-7 0,-2 3-8 0,-1 4-7 15,1-1-4-15,1 2-9 0,2-5-7 16,1 2-14-16,1-5-16 0,5-1-14 16,-2-2-21-16,2-5-72 0,-1-4-92 15,-3 0-197-15</inkml:trace>
  <inkml:trace contextRef="#ctx0" brushRef="#br0" timeOffset="-49095.94">12882 6186 399 0,'7'-7'108'0,"-3"4"10"0,3-2-43 15,0 3-20-15,2 1-5 0,0 2 0 16,1-1-5-16,1 2-8 0,2 1-8 16,0 0-7-16,0 0-7 0,0 2-4 15,-1-1-5-15,-1 1-3 0,-3 1-3 0,-1 2-2 16,-3-1 0-16,-3 5 0 0,-1 3-2 15,-1 1 1-15,-2 3 1 0,0 1 0 16,1 0-1-16,1 2 0 0,3-3 0 16,2-1 1-16,2-2 1 0,4-4-1 15,0-2 2-15,2-1 1 0,0-4 0 16,3-2 2-16,2-2-1 0,-1-1 1 16,-3-1 1-16,1-1 1 0,-3-4 1 15,-4 1 0-15,-5-3-1 0,-6-2-2 16,-4-1 0-16,-4-2-3 0,-1-2-3 0,-3-3-3 15,-1 0-4-15,1-3-3 0,3 2-5 16,1 1-12-16,3 0-10 0,1 3-13 16,3 0-10-16,1-1-74 0,3 1 2 15,4-2-70-15,3 2-116 0</inkml:trace>
  <inkml:trace contextRef="#ctx0" brushRef="#br0" timeOffset="-48716.66">13331 5927 349 0,'9'0'98'0,"-3"2"7"15,-1 5-41-15,-1 1-3 0,-1 5-5 0,-3 3-5 16,-1 5-7-16,-2 4-7 16,1 6-6-16,-3 2-9 0,1 3-7 0,1 1-5 15,2 3-5-15,2-2-4 0,2-4-1 16,3-5-1-16,2-1 0 0,0-3 0 15,2-2-1-15,2-5 0 0,0-4 0 16,-1-1 0-16,1-3 2 0,-1-4-1 16,1-2 2-16,0-7 1 0,0 0 1 15,2-7-1-15,0-1 0 0,-1-4 1 16,0 0-1-16,-2-3 0 0,-2 1 0 0,-3 1 0 16,-1 4 0-16,-4 2 1 0,0 6-3 15,-1 2 0-15,-1 9 0 0,0 4 1 16,0 5-1-16,-1 0 0 0,0 3-1 15,4-1 2-15,0 2 0 0,2-5 0 16,2-4 0-16,2 2-5 0,4-5 2 16,0 0-4-16,4-4-2 0,0 1-15 0,2-4-17 15,-2-2-11-15,1-1-84 0,-3-5-101 16,0 1-226-16</inkml:trace>
  <inkml:trace contextRef="#ctx0" brushRef="#br0" timeOffset="-48573">13626 6120 398 0,'-13'2'85'0,"3"-2"0"15,4 2-67-15,1-3-15 0,6 2-1 0,0-1 0 16,4-1-5-16,3 1-14 0,6 1-68 16,1-1-70-16,4 3-178 0</inkml:trace>
  <inkml:trace contextRef="#ctx0" brushRef="#br0" timeOffset="-48343.61">14015 6251 373 0,'0'4'110'0,"-5"-3"13"0,-5 2-26 16,-5-2-32-16,-4 4-4 0,-6 0-2 16,-4 4-5-16,1 2-13 0,-2 3-13 15,0 0-9-15,3 3-6 0,4 1-6 16,5 0-4-16,5 0-2 0,5 1-3 15,6-1-1-15,9-2 1 0,4 2 1 16,4-3 0-16,6 0-1 0,3-2-3 0,4-2-5 16,0 0-15-16,-2-3-16 0,2 0-17 15,-2-2-19-15,-4-3-71 0,-4 2-93 16,-7-2-197-16</inkml:trace>
  <inkml:trace contextRef="#ctx0" brushRef="#br0" timeOffset="-47262.28">12592 7119 289 0,'-3'3'83'0,"1"-2"8"15,1-2-29-15,0 2 0 0,2-2-2 16,0 0-1-16,1-2-2 0,-1-2-2 16,1 0-2-16,0-1-7 0,-1-4-8 15,-1-1-7-15,-1-2-6 0,-1-3-7 0,-1 0-6 16,-2-1-5-16,-2 2-5 0,0 2-2 15,-2 1-1-15,-2 3 0 0,-1 7-1 16,-2 1 0-16,-2 3-2 0,-3 7-1 16,-2 4-3-16,0 6-3 0,-1 0-6 15,3 2-3-15,1 3-1 0,5 0-1 16,3-4 2-16,6-4 1 0,4-2 5 16,5-2 5-16,6-5 4 0,2-1 3 0,3-4 4 15,0-4 3-15,2 1 4 0,1-4 3 16,-2-2 3-16,-1-2 0 0,0-2 0 15,-6 2-2-15,1 0-2 0,-4 1-1 16,-3 2-3-16,0 3-3 0,-3 3-3 16,-2 1 0-16,-3 4-1 0,0 3 0 15,-1 3-3-15,0 0-3 0,0 2-2 16,0-1-1-16,3-2-3 0,3-2 0 16,5-4 0-16,5-2 3 0,2-3 1 15,3-3 5-15,6-2 4 0,2-2 4 16,4-3 3-16,1-5 0 0,2-1 2 0,1-1 1 15,-2 3 0-15,-2-2 1 0,-4 2 0 16,-3 4-2-16,-7 4-1 0,-3 4-3 16,-4 3 0-16,-2 5-1 0,-5 6-3 15,-3 2-2-15,-2 3-1 0,0 2-1 16,-1-1 0-16,1 1-2 0,1-2-1 16,2-3-1-16,2-3 0 0,2-4 1 0,2-2 1 15,0-2 3-15,2-2 2 0,-2-1 3 16,3-1 3-16,-1-2 4 0,1-3 2 15,-1-4 2-15,1-2 0 0,2-3-2 16,0-3-1-16,0-6-2 0,6-2-5 16,-1 2-2-16,2 3-3 0,3 1-1 15,-1 4-1-15,0 4 0 0,2 7 0 16,-4 5-1-16,-2 5 1 0,1 1 1 16,-4 4-1-16,-3 3 0 0,1 2-1 15,-2 1-3-15,-2 3 0 0,0-4-2 0,-3 0 0 16,-1 1 0-16,1-3 0 0,-1-4 3 15,-2-1 2-15,0-4 1 0,0 2 2 16,0-3 1-16,-3-1 3 0,1-3 0 16,-1 0 3-16,-1-2 2 0,0 1 1 15,-2-4 1-15,1 0-2 0,-1-5-2 0,3-4 0 16,1 1-3-16,3-2-1 0,3-4-2 16,1-1-2-16,4 0 0 0,5 2-2 15,3 3-7-15,7 2-5 0,3 2-4 16,2 3-2-16,5 2-20 0,0 1-14 15,-2 4-7-15,-2 1-12 0,0-1-68 16,-2 3-89-16,-2-1-191 0</inkml:trace>
  <inkml:trace contextRef="#ctx0" brushRef="#br0" timeOffset="-46546.36">13517 6943 362 0,'-7'7'102'0,"-2"-3"9"0,0 0-41 15,1-2-7-15,-2-2-5 0,1 1-7 16,-1-2-9-16,-1-2-7 0,1 3-10 15,-3 0-8-15,0 0-9 0,-1 3-3 16,0 2-4-16,-1 2-1 0,2 3-4 16,-1 3-4-16,2 3-3 0,2 0-5 15,2-1-6-15,3 1-2 0,3-3 1 0,2-2 2 16,2-6 6-16,2-1 5 0,3-1 7 16,1-3 9-16,1-2 5 0,1-2 4 15,0-1 2-15,2 1 3 0,2-4 1 16,1-3 0-16,-1 0 1 0,-3-2-1 15,1 1-3-15,-1 0-3 0,-3 0-3 16,-2 4-2-16,-2 1-1 0,-1 2-2 0,0 3-3 16,-3 2-1-16,-1 1-1 0,-1 2 0 15,-2 4 0-15,2 0-3 0,-1 4 0 16,1 1 0-16,1-1-1 0,2 0-1 16,3-2-1-16,2-1 1 0,3-5 0 15,2-3 1-15,3-1 1 0,0-3 4 16,1-3 2-16,2-1 4 0,-3-2 1 15,0 2 2-15,0-1 1 0,1 0 1 16,1 1 2-16,-2 1-2 0,0 2-3 16,-2 2-1-16,-2 1-1 0,-2 0-3 0,-4 1-3 15,-4 3-3-15,-5 2 1 0,-2 2-1 16,-1 0 1-16,-1 3-1 0,1 3-1 16,3-2 1-16,4 0 0 0,5-1 0 15,5-4 1-15,3-1-1 0,3-1 1 16,3-3 2-16,0-1 2 0,2-1 0 0,-2 0 3 15,-5 0 1-15,0-3 1 0,-2 1 2 16,-4 0 0-16,-1 0 0 0,-3-3-1 16,-2 1-1-16,3 3-3 0,-3 1-2 15,1-1-1-15,-1 2-2 0,0-2-2 16,-1 5-2-16,1-1-1 0,-1 2 0 16,-1 2 0-16,1 3 1 0,1 2 0 15,-1 2 1-15,0 2 2 0,0 4 0 16,-1-1 0-16,1 2 0 0,0 2-1 15,-1 3-1-15,1-1 0 0,-1 3-1 0,-2-1 1 16,-3-3-2-16,-2 2 1 0,-3-1-1 16,-5-2-2-16,-6-2-3 0,-6-5-4 15,-3 0-4-15,-2 2-6 0,-1-5-4 16,-2-4-4-16,-1 1 0 0,1-5 3 16,1-2 4-16,1-3-23 0,2-6 13 15,-2 0-116-15,2-4-113 0,4-16-287 16</inkml:trace>
  <inkml:trace contextRef="#ctx0" brushRef="#br0" timeOffset="4099.57">1369 8076 242 0,'6'-7'65'0,"1"-2"3"16,-3 2-29-16,2-1-5 0,-3 1 1 15,0 0 1-15,-2 1 0 0,-1 0 0 16,0-1 0-16,-1 2-2 0,-1-4-1 16,0 0-3-16,-1 1-4 0,-2 1-4 15,2-1-2-15,-1 0-3 0,-3 0 0 16,0 0-1-16,-2-1 0 0,-3-2 4 0,-5 2 2 15,-4-4-1-15,-2 2-1 0,-3-1-4 16,-3 2 0-16,-2 1-3 0,-3 0-6 16,0 2-4-16,0 4 0 0,-2 2-1 15,0 4 1-15,0 1-2 0,1 3 1 16,1 5-1-16,-1 0 1 0,1 3 0 16,2 3 0-16,-1 1 0 0,0 5 1 0,0 5-1 15,2 5 1-15,2 9 0 0,1 6 0 16,2 9 0-16,3 9 0 0,2 4-1 15,6 8-1-15,3 6-1 0,6 5-3 16,5 0-1-16,8-1-2 0,5 2-1 16,5-5-1-16,6-5-1 0,6-8 1 15,5-8 1-15,3-7 2 0,3-6 0 16,1-10 3-16,4-7-1 0,2-9 3 16,0-7 0-16,1-7 0 0,3-9 0 15,0-10 2-15,2-8 1 0,1-9 1 0,-4-6 1 16,0-9 2-16,-4-10 2 0,-2-8 1 15,-3-7 3-15,-5-9 0 0,-3-7-1 16,-2-6 0-16,-5-8-1 0,-3-2 1 16,-3-3 0-16,-5 3-1 0,-4 6 0 15,-8 7 5-15,-5 4 0 0,-6 10 0 16,-5 10-3-16,-8 11-3 0,-4 8-2 0,-4 7-4 16,-2 9-7-16,-4 8-6 0,-6 6-5 15,-4 7-5-15,-3 4-9 0,-1 4-9 16,1 4-22-16,-1 1-11 0,7 2-4 15,6 3-85-15,10-2-99 0,13-1-214 16</inkml:trace>
  <inkml:trace contextRef="#ctx0" brushRef="#br0" timeOffset="5380.6">10744 8452 330 0,'-12'-28'92'16,"2"10"4"-16,-1 4-27 0,2 2-25 16,-1 2 0-16,1 1-5 0,2 4-3 15,-2 2-9-15,-2 4 1 0,-1 4-5 0,-1 6-3 16,0 6-6-16,-1 8 2 0,-1 3 0 15,0 9-1-15,-1 6-4 0,2 8-2 16,-1 7-3-16,-2 10-2 0,1 5-3 16,1 5-1-16,0 6-8 0,4 1-3 15,5-4 0-15,5 0-1 0,5-7-2 16,6-4-2-16,5-5-2 0,6-6 6 16,2-6 0-16,5-3-1 0,0-10 1 15,3-2 0-15,2-5 2 0,-2-7 2 0,1-6 3 16,1-4 3-16,-1-6 3 0,-2-7 4 15,2-8 7-15,-2-6 6 0,-1-7 4 16,3-5 2-16,2-9 1 0,0-8-1 16,1-6-1-16,0-5-1 0,0-6-3 15,-1-8-2-15,-1-6 0 0,-4-4 1 16,-4 0 2-16,-5 0 0 0,-3 1-2 16,-5-1-1-16,-6 5-2 0,-10 5-2 15,-7 5-4-15,-7 3-3 0,-9 0-5 0,-10 7-3 16,-8 9-2-16,-6 7-1 0,-6 7-1 15,-5 9-3-15,-1 10-2 0,-4 7-3 16,2 6-15-16,2 5-15 0,3 4-14 16,6 2-97-16,4-2-112 0,5-3-259 15</inkml:trace>
  <inkml:trace contextRef="#ctx0" brushRef="#br0" timeOffset="30477.11">3467 432 349 0,'3'-4'88'0,"-2"5"5"16,-1 6-52-16,-1-6 2 0,0 2 1 16,0-1 1-16,0-1 1 0,-1 1 0 15,-1-1 0-15,0-1-4 0,-1 0-5 16,-1-2-7-16,-1-3-9 0,-3-1-6 16,-1-3-4-16,0 0-3 0,-3 2-3 15,-3-3 0-15,-2 2-1 0,-3 1-1 16,-3 2 0-16,-1 5-2 0,-5-1 0 0,2 1 0 15,-2 6-1-15,0 3 0 0,1 4 1 16,2 5-2-16,1 6 1 0,-1 9-1 16,3 6 1-16,6 2-1 0,2 9 0 15,5 3 0-15,6 2-1 0,6-6 0 16,5-4 1-16,6-7-1 0,3-3 0 16,2-8 0-16,4-10 0 0,1-4 1 0,0-5 2 15,1-6 0-15,-1-2 0 0,0-3 2 16,1-5 2-16,-4-2 0 0,1-3 1 15,-2-3 0-15,-3-2 1 0,-1-2-1 16,-2 0 1-16,-3 1-1 0,-3-1 0 16,-2 7 0-16,-2 2 0 0,0 5-1 15,-2 6-1-15,-2 5-2 0,0 7 1 16,-1 10-2-16,-3 2-1 0,2 4 0 16,-1 1 0-16,2 2 1 0,1 2-1 15,1-2 1-15,2-3-9 0,3-3-8 0,-1-2-6 16,0-1-21-16,0-3-15 0,0-3-13 15,-2-5-87-15,-3-1-94 0,-2-3-219 16</inkml:trace>
  <inkml:trace contextRef="#ctx0" brushRef="#br0" timeOffset="30911.5">3199 778 461 0,'-2'-1'122'0,"1"2"7"0,2-1-67 15,5 0-4-15,0 1 4 0,5-1 2 16,5-7-12-16,3 3-9 0,3-7-5 16,2 0-7-16,2 1-10 0,2 1-8 15,2 0-5-15,1 4-3 0,2-2-3 16,2 3-2-16,4 4 0 0,-1 0-1 16,-3-2 0-16,-2 2-1 0,-5 0-2 0,-6 7 1 15,-5 5 0-15,-7 2 0 0,-8 2 0 16,-4 8 2-16,-4 5 0 15,-4 5 1-15,-2-1 0 0,0-3 0 0,0 1 0 16,3-1-1-16,3-5-2 0,5-4-1 16,3-6-1-16,3-1 0 0,4-3 0 15,1-4 0-15,3-5 1 0,2-4 3 16,1-4 1-16,1-5 0 0,1-3 2 0,0-4 0 16,-1-2 0-16,-1-4 2 0,-3-1 1 15,-2-3 0-15,-5 2 0 0,-3 0 1 16,-3-7-2-16,-5 4-1 0,-5 5-3 15,-4-1-3-15,-5 3-3 0,-2 9-2 16,-5 2-3-16,-4 11-6 0,0-2-7 16,-1 2-1-16,2 3-20 0,6 8-15 0,5 0-11 15,7 2-19-15,10-1-59 0,8 2-85 16,11-1-177-16</inkml:trace>
  <inkml:trace contextRef="#ctx0" brushRef="#br0" timeOffset="31178.81">3983 845 307 0,'6'7'84'0,"0"3"6"0,-6 0-36 16,0 2-16-16,-3 0-2 0,-2 1-3 15,1 0-7-15,-2 2-6 0,2-3-5 0,1-1-1 16,3 1-4-16,2-2-2 0,3-2-2 16,7 1 3-16,5-4 3 0,4-2 4 15,4-5 3-15,4-3 5 0,1-1 2 16,0-2 2-16,-4-4 0 0,-1 2 0 15,-4-2-2-15,-5 2-1 0,-4-4-2 16,-4-1-4-16,-6-5-3 0,-3 0-2 0,-5-2-6 16,-8-2-8-16,-2-1-8 15,-7 1-8-15,-3 3-5 0,-2 4-8 0,-1 4-11 16,-2 6-8-16,3 0-8 0,1 5-11 16,6 5-70-16,5 5-87 0,6 0-192 15</inkml:trace>
  <inkml:trace contextRef="#ctx0" brushRef="#br0" timeOffset="31637.91">4658 754 392 0,'-9'-13'100'0,"-5"1"1"15,-7 3-61-15,-5 2-1 0,-4 2-3 16,-3 5-9-16,2-1-7 0,2 8-3 0,1 8 0 15,7 1-4-15,2-1-3 0,7 4-5 16,5 2-3-16,8 1-2 16,4-9 0-16,6-5 0 0,2-4 1 0,5-2 2 15,0-2 2-15,2-3 0 0,-1-2 0 16,0 0 0-16,-1-2 2 0,-1-3 1 16,-2 1 0-16,0-7 1 0,-2 2 2 15,-2-3 1-15,-4 1 2 0,1 2 1 16,-2 3 1-16,-3 1 1 0,-2 8-1 15,0-1-2-15,-2 3-3 0,0 0-2 0,-1 5-3 16,-2 4-4-16,2 5-1 0,1 6-1 16,1 2 0-16,2 5 0 0,2 5 1 15,0-2 1-15,4-4-1 0,0-1 0 16,0 2 0-16,-2 1 0 0,-2-3 0 16,-4-2 0-16,-3 1 0 0,-5 0 1 15,-7 1-1-15,-5-7 1 0,-3 2 0 16,-1-3-2-16,-2 0-4 0,0-3-4 0,0-2-3 15,5-1-5-15,2-6-9 0,2-4-12 16,0-6-9-16,2-5-6 0,5-5 54 16,2-8-139-16,4-8-96 0,6-11-236 15</inkml:trace>
  <inkml:trace contextRef="#ctx0" brushRef="#br0" timeOffset="32061.64">4773 280 360 0,'14'6'99'0,"-4"2"13"0,-4 7-41 16,-1 2-11-16,-4 8 2 0,-3-2 0 15,-3 4-9-15,0 3-9 0,-1 6-12 16,2 0-7-16,1 9-8 0,-1-7-7 16,4 5-5-16,1 3-1 0,2-2-1 0,1-3 0 15,3-1-2-15,1-10 0 16,3 2 1-16,1-4 0 0,3-8-1 0,0-3 1 15,1-6 0-15,1-4 0 0,0-2 0 16,1-4 1-16,1-5-1 0,-3-4 1 16,-1-5 0-16,1-5-1 0,-4-5 1 15,-2-9 0-15,-5 0 0 0,-4 1 1 16,-2 4 2-16,-3 4 1 0,-5 4 0 0,-2 7-1 16,-4 9 0-16,-2 10 1 0,-3 7 0 15,1 4-2-15,-1 4 0 0,4 5 0 16,2 6 1-16,8 1 0 0,5-6 1 15,7-5 0-15,6-3-1 0,6-1 1 16,4-7-1-16,4 0-1 0,5-2 0 16,4-3-1-16,2 1-3 0,4-4-3 15,1-2-6-15,4-3-9 0,0-7-9 16,1 1-19-16,1-2-23 0,-3-7 154 0,2-1-252 16,0-6-129-16,-1-3-348 0</inkml:trace>
  <inkml:trace contextRef="#ctx0" brushRef="#br0" timeOffset="32477.27">6106 455 407 0,'12'-1'104'16,"0"7"7"-16,-3 2-58 0,-1 3-12 16,-4 7 2-16,-4 5 5 0,-1 5-8 15,-2 5-6-15,-3 1-7 0,1 6-6 16,-3 5-5-16,0-1-4 0,1 0-4 0,-1 0-5 16,1-5 0-16,1-1-4 0,1-2-2 15,1-3-21-15,1-5-8 0,-2-3-14 16,1-3-11-16,1-4-16 0,0 1-64 15,0-6-84-15,2-3-156 0</inkml:trace>
  <inkml:trace contextRef="#ctx0" brushRef="#br0" timeOffset="33028.01">5827 574 360 0,'-1'-2'94'0,"1"3"8"0,2-5-50 16,1 3-12-16,4-1 1 0,2-2 4 16,5-1-2-16,1-5-4 0,5 2-4 15,3 1 0-15,3-7-2 0,5 0-5 16,4 2-6-16,4 0-7 0,3 6-3 16,2 3-5-16,1 0-2 0,1 9-2 15,-3 2-2-15,-2-1 0 0,-4 0 0 16,-4-3 0-16,-3 0-1 0,-5 4 1 15,-5-3 0-15,-3 4 1 0,-5 8 0 0,-4 2 0 16,-4 12 1-16,-4-4 1 0,-2 7-1 16,-1 4 0-16,-3 1-1 0,1 1 0 15,-1 2 0-15,2-6-1 0,-1 2 0 16,1-4 0-16,1-5-1 0,0-4 1 16,-1-8-1-16,2-3 0 0,0-5 1 15,1-1 0-15,1-4 3 0,0-4-1 16,0-8 1-16,-1 0 0 0,2-7 0 0,0-2-1 15,0-11-1-15,2-6-1 16,2-7-1-16,0-1 1 0,5-10 0 0,1-1-1 16,2-3 1-16,2 5 1 0,2 6 2 15,0 9 2-15,1 4 1 0,-1 13 0 16,2 7 0-16,0 8 0 0,-1 9 0 16,2 1-3-16,0 3-2 0,-2 5-1 15,0 4 0-15,-2 1-1 0,-1 0 1 16,-3 2-1-16,-5-2 0 0,-1 5-1 15,-5-5-1-15,-6-1-1 0,-4-4-6 0,-9 5-5 16,-5 0-8-16,-4 1-11 0,-5-5-18 16,-1-1-16-16,3 0-13 0,3-1-73 15,6-10-94-15,8-9-203 0</inkml:trace>
  <inkml:trace contextRef="#ctx0" brushRef="#br0" timeOffset="33375.11">6977 433 367 0,'13'-5'94'0,"-3"10"7"16,-5-2-52-16,-2 7 1 0,-4 7 4 15,-4 4 1-15,-1 9-5 0,-2-2-6 16,-2 3-6-16,0 3-7 0,3-4-10 16,-1 2-9-16,4 0-7 0,4-2-2 15,3 0 0-15,6-1-1 0,0-4-1 16,5 5 1-16,2-6 0 0,3-6 0 0,1-1 0 15,3-3 1-15,2-3 2 0,0-3 2 16,2-4 1-16,1-3 3 0,-4-3 2 16,1-7 2-16,-2 0 1 0,-1-5 0 15,-3-4 0-15,0-3-1 0,-2-4-1 16,-3-7-2-16,-3 1-3 0,-4-5-2 16,-3-3-1-16,-3-4-2 0,-4-2-2 0,-2 2-2 15,-1 3-1-15,-1 5-1 0,-1 3-1 16,1 11-3-16,-1 3-2 0,0 9-8 15,-2-1-8-15,2 4-7 0,-2-2-26 16,1 1-6-16,1-4-98 0,3 3-112 16,2-5-249-16</inkml:trace>
  <inkml:trace contextRef="#ctx0" brushRef="#br0" timeOffset="34925.82">7181 1234 228 0,'12'-3'60'0,"-3"1"2"0,-5-1-34 16,-3 3-6-16,-2 0-3 0,-1 1-3 16,-1 2-1-16,-2 1-3 0,1-1 2 15,-1 0 1-15,2 5 2 0,2-3 1 16,0-1 0-16,2 1-1 0,2-2-2 16,3 3 0-16,-1-1-3 0,4 1-1 15,1 4-1-15,3 3-2 0,2 0-1 0,3 2 0 16,0 5-2-16,5 1-1 0,3 2 0 15,3-1-1-15,5 4-1 0,0 0-1 16,7 3 1-16,5-4-1 0,4 0 1 16,3 3 0-16,2 1 0 0,-1 1 1 15,4 0 1-15,2 1 0 0,-5 1 0 16,-1-1 2-16,-1 3-1 0,1 0 1 16,0-1 0-16,0 0-2 0,-3 1 1 0,0-3-2 15,0 1 1-15,0-6-1 0,-5 0 0 16,3-2 0-16,-2 2 1 0,1-3 1 15,2 8 0-15,-1 0 0 0,1 3 0 16,1-3 0-16,-2-1-1 0,1 1-1 16,0 1-2-16,-2-7 1 0,0 6-1 15,1-2 0-15,2 2-1 0,-1-1 1 16,-2 0-1-16,2 1 0 0,-2 3 0 16,0-3 0-16,-2-2 1 0,-3 0-1 15,0 1 0-15,1 0 0 0,0 2 0 0,2-1 1 16,-1 2-1-16,0-1 0 0,2 2 1 15,-1-1 0-15,-2-1 1 0,-1-3 0 16,-2-5 0-16,-1-2 0 0,-3 1 2 16,0 1-1-16,0 2-1 0,-1 1 0 15,0-1 0-15,-2 4 0 0,1 1-1 16,0-2 0-16,1 3 0 0,-1-4 0 0,-3 0 1 16,0-1 0-16,-1-2-1 0,-1-3 1 15,-3-2-1-15,-5-4 1 0,-1-1-1 16,-2-4 0-16,-4-3 0 0,-3 1 0 15,-3-1 0-15,-4-3 0 0,0-1-1 16,-3-2 1-16,-1-2 1 0,-1 0-1 16,-1-2-4-16,-1-3-7 0,1 1-6 15,-2-2-5-15,2-1-8 0,0-2-11 16,1-2-15-16,4 0 175 0,-1-3-228 0,5 1-90 16,2-4-272-16</inkml:trace>
  <inkml:trace contextRef="#ctx0" brushRef="#br0" timeOffset="36015.44">10753 3334 211 0,'-6'-2'53'0,"-1"-1"4"0,-1-3-30 16,-2 3-3-16,-2-4 0 0,0 3 2 16,1-2 1-16,1 1-2 0,0-1-1 15,2 3 0-15,1-1-2 0,1 1-2 16,1 1-3-16,0 2-2 0,2 1-2 15,0-1-1-15,-1 2-1 0,2 2 0 16,0 1-2-16,0 2 1 0,0 2-1 16,1 3-1-16,2 2-1 0,0 2 0 0,1 4-2 15,2 3 0-15,1 0-1 16,-1 1 0-16,2 1 0 0,-2-1-1 0,1 2 0 16,0-1-1-16,-1-2-1 0,2-1 1 15,-1-1-1-15,1-3 0 0,-1 0 0 16,-2-5 0-16,0-2-1 0,-1-4 1 15,-2 1 0-15,0 0-1 0,-2-3 1 16,-1-1 1-16,0-1 0 0,-2-3 1 16,-3 3 0-16,-2-4 2 0,-3-3-1 0,-1 0 0 15,-2 0 0-15,-2-4-1 0,-3 2-1 16,-2-3 0-16,-1 0-1 0,-3 0-1 16,-3-5 1-16,-3-2 0 0,-2 3-1 15,1-4 1-15,-1 2-1 0,0 1 0 16,3-3 0-16,4 4-1 0,2 1 1 15,4-1-1-15,3 2 0 0,2-2 1 0,3-1-1 16,1 3 1-16,3 1-1 0,1 2 1 16,3 1 0-16,0 1 0 0,2 2 0 15,3-1-1-15,0 4 1 0,0 0-2 16,-1 0-1-16,4 1 0 0,-1 2-1 16,2 0 0-16,1 4 1 0,3-2 0 15,2 5 1-15,4 1 1 0,5 2 2 16,7 2 0-16,3 1 1 0,5 3 0 15,5 0 2-15,5 0-1 0,3 2 1 16,0-1 0-16,0-2-1 0,2 2 1 0,-1-2 0 16,-1 2-2-16,-2-3 1 0,-4 1-1 15,-4-3-1-15,-4-2 1 0,-7-1-1 16,-7-4-1-16,-6-2 1 0,-4-1 2 16,-4-4 2-16,-2 0 0 0,-6 0 0 15,-2-4 1-15,-3-3 1 0,-2-3-1 16,-4-6-1-16,-3 0-1 0,-2-6-1 0,2-2 0 15,-1-2-1-15,1 2 1 0,0-2-2 16,2 1 0-16,0-3 0 0,3 0 0 16,1-4 0-16,1-1 0 0,0-1-1 15,2 2 0-15,2 4 1 0,-1 2-1 16,1 4 0-16,2 4 0 0,-1 7 0 16,2 1 0-16,2 3 0 0,-1 1-1 15,2 3 0-15,-1 0 1 0,2 1-1 16,-1-1 1-16,2 4 0 0,-1-1 0 15,0-1-1-15,2 4 0 0,0 1-1 0,1 2 0 16,0 4 0-16,2 0-1 0,-1 6 2 16,2 3 0-16,-1 4 1 0,-1 2 0 15,0 2 0-15,0 1 1 0,-1 2-1 16,1-2 1-16,0 1-1 0,-1-6 0 16,2 0 1-16,-1-3-1 0,0-1 1 15,2-1 0-15,-1-2 0 0,1-2-1 0,-1 0 1 16,0-3 0-16,-2-2-1 0,0-2 0 15,-1-4 0-15,-2-1 0 0,-2-2 1 16,-2 0 2-16,0-2 0 0,-3 0 2 16,-1-3-1-16,-2-2 1 0,-3 0-1 15,-1-3 0-15,-3-6-3 0,-4 2 0 16,-3-4-1-16,-6 2 0 0,-5-3-1 16,-1 0 0-16,-1 1-2 0,-3-2 1 15,1 3-1-15,0-1-2 0,5 2-2 0,5 5-2 16,0-1 1-16,5 3 0 0,7 5-1 15,2 3-2-15,4 2 0 0,5 3 0 16,3 3 0-16,6 5-3 0,6 2-6 16,2 1-7-16,5 3-9 0,7 2-72 15,6 3-79-15,0 0-192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6:11:07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12030 3951 202 0,'-6'-9'67'15,"1"-1"5"-15,2 0 2 0,-1-1-31 16,2 4-3-16,1 1 0 0,1 1-1 16,0-2-2-16,1 0-2 0,0 4 1 15,0 3-2-15,0-2-2 0,-1 1-5 16,-1-2-4-16,2 3-6 0,0 5-4 0,3 1-2 15,-1 2-2-15,3 7 1 0,-1 5 0 16,3 4 2-16,0 9 0 0,0 9 1 16,2 8-2-16,-2 12-2 0,-1 10-3 15,1 10-2-15,-1 9-1 0,2 7-2 16,0 7 1-16,-1 3-1 0,1 1 0 16,0 0 0-16,2 2-1 0,-2 1 2 0,-3-5 0 15,-3-3 0-15,4-3 0 0,-5-2 0 16,-1-6-1-16,-2-10-1 0,0-4-5 15,-2-12-1-15,0-8-1 0,-1-9-5 16,-1-8-7-16,-1-8-8 0,1-6-8 16,1-8-9-16,-1-2-8 0,-1-11-52 15,-2-7-22-15,4-10-67 0,0-9-135 0</inkml:trace>
  <inkml:trace contextRef="#ctx0" brushRef="#br0" timeOffset="1566.67">11975 3737 294 0,'0'1'63'0,"0"-1"-1"0,-1-1-54 16,3 1-3-16,0-1 1 0,5 0 2 15,1-1 2-15,1-3 2 0,6 1 3 16,3-4 4-16,2 2 0 0,5-3-2 16,5 0-1-16,6 1-2 0,3-3-3 15,6 6-2-15,5 0-3 0,4-2 0 0,3 0 0 16,3-2-2-16,3 1 1 0,7 2 1 16,1 0 0-16,6 0 0 0,3-2 0 15,1-1-1-15,10 2 2 0,-1 3-1 16,2-2-1-16,3 0 0 0,7-5 0 15,6 6-1-15,-2 2 0 0,-1 0-1 16,3-5-1-16,3 2-1 0,6 1 0 0,-5 4 0 16,-1-5 0-16,8-1 1 0,4 2 0 15,0 3 1-15,-4 0 1 0,1-1 0 16,9 0 0-16,-6 7 0 0,-3-2-1 16,-7 0-1-16,2-2 0 0,5 4-1 15,-7-2 0-15,-8-1-1 0,0-3 1 16,8 3-1-16,-1 1 1 0,-6-1-1 15,-5-1 1-15,1 0-1 0,4 2 0 16,-4 3 1-16,-9-4 1 0,-2 1 0 0,0-1 0 16,-3 0 0-16,-3 4 0 0,-6-3 0 15,-2 1 0-15,-7-2-1 0,-4 4-1 16,-5-1 1-16,-6-2-1 0,-9 0 0 16,-8 1 0-16,-5-2 0 0,-2 1 0 15,-4 1-1-15,-5 2 1 0,-2 0-1 16,-3 2-1-16,-1-1 1 0,0 3-1 15,-3 0 1-15,-3-2 0 0,-1 3 0 16,-1-1 1-16,-1 2 0 0,0-1 0 16,-2 0 1-16,-1 1 0 0,0 2 0 0,1-1 1 15,1 1 0-15,-1 0 2 0,1 1 0 16,-1 1 1-16,2 2 2 0,-1 1 0 16,1 0 2-16,-2 4 2 0,2 6 0 15,-1 2 2-15,-1 3 0 0,-1 1 0 16,0 4-1-16,-2 6-1 0,0 6-2 15,-1 2-3-15,1 7-1 0,-1 7-1 0,3 5-2 16,-1 3-1-16,0 6 1 0,0 0-1 16,-1 3 0-16,2-1 0 0,-1 5 0 15,1-1-1-15,-2 4 1 0,1-3 0 16,2-1-2-16,0-2 0 0,-2 1 0 16,1-5 0-16,0-2 0 0,0-4 0 15,3-2-1-15,-2-3 2 0,1-6 0 16,0-5 0-16,0-6 0 0,0-1 1 0,0-4-1 15,-3-5 2-15,2-2-1 0,-3-2-1 16,0-2 1-16,0 0 0 0,-1-6 0 16,0-2-1-16,-1-3 0 0,0-1 0 15,-1-3 1-15,0 2-1 0,-2-3 1 16,-1-1-1-16,-2 2 1 0,1 0 0 16,-4-2 0-16,-2-1 0 0,-2-4 0 15,-3 3 0-15,-1-2 0 0,-2-2 0 0,-4-1 1 16,-3 0-1-16,-5 1 0 0,-6 0 0 15,-2-2 1-15,-4-3-1 0,-8 3 0 16,-3-2 1-16,-6-2-1 0,-1-1 0 16,-7-2 0-16,-5-2 0 0,-5 1 0 15,-3-2 0-15,-5 1-1 0,-2-2 1 16,-5 0-1-16,1 0 0 0,-5 3 1 16,-1 0-1-16,-5-2 0 0,-1 0 0 15,-1 2 1-15,0 1-1 0,-3 2 0 0,-4-4 0 16,2-2 0-16,5 4-1 0,-5-1 1 15,-3-1-1-15,-2-3 0 0,2-3 0 16,9 5 1-16,-6-1-1 0,-6-4 1 16,-4-1-1-16,7 1 0 0,4 1-1 15,-2 0 0-15,-8-6-1 0,5 4-1 16,6-1-1-16,11-1 0 0,-6-2 0 16,-3 0 1-16,4 4 0 0,5 0 1 0,-1-3 1 15,5 0 0-15,-4 3 2 0,8 2 1 16,8 1 0-16,4 0-1 0,4-1 1 15,7 1-1-15,5-1 1 0,8 0 1 16,5-2 1-16,5 2 1 0,5-3 1 16,3 3 0-16,3-2 0 0,2 4 1 15,5-1-2-15,3-2-1 0,4 1-1 16,0 2 0-16,4 0 0 0,2 1-1 16,1-2-1-16,0 2 0 0,-2 0-1 0,1-2 0 15,-1 0-2-15,-2 1-2 0,0 1-1 16,-1 0-3-16,-4 1-3 0,0-1-2 15,-2 0-1-15,-1 2 0 0,0-1 2 16,1 1 1-16,3-1 3 0,2-4 5 16,3 0 3-16,2 0 3 0,1-3 1 15,3-4 2-15,3-5 1 0,3-1-1 0,0-4 0 16,5-3-1-16,1-6-2 16,3-4-2-16,1 0-2 0,-1-2-2 0,-2 0-4 15,-2 1-5-15,-3-1-11 0,-4 0 188 16,-8 5-281-16,-4-2-119 0,-6-3-358 15</inkml:trace>
  <inkml:trace contextRef="#ctx0" brushRef="#br0" timeOffset="2971.87">12823 4254 215 0,'-4'-8'62'15,"1"1"6"-15,2 0-25 0,0 2 1 16,1-1-3-16,-2-4 0 0,2 5-1 0,-1-3-2 16,0 2 0-16,0 1-1 0,1 1 1 15,-1-2 0-15,1 6-3 0,0-1-3 16,-1 2-5-16,2 5-2 0,-2 1-2 15,2 5-2-15,0 5-2 0,1 6-1 16,1 7-1-16,2 8 1 0,1 5-3 16,3 7-3-16,0 7-4 0,-2 8-4 15,2 7 0-15,0 4-3 0,0 3-1 16,-2 1-3-16,-2 3-2 0,-1 0-3 0,1-7-2 16,-3-8-1-16,-2-6-1 0,0-5-5 15,-1-8 1-15,-2-8-1 0,3-12-7 16,0-3-5-16,-1-8-4 0,1-5-4 15,-1-6-1-15,1-8-7 0,2-10-43 16,1-8-26-16,-1-9-67 0,0-6-153 16</inkml:trace>
  <inkml:trace contextRef="#ctx0" brushRef="#br0" timeOffset="3701.17">12946 4242 292 0,'-6'-19'82'16,"2"5"6"-16,3 1-29 0,-1 1-17 15,-1-1 0-15,3 5 3 0,0 3 0 0,0 0-5 16,2 1-4-16,-1-2-4 0,2 2-3 16,2 2-3-16,3-1-4 0,2-1-6 15,5 0-3-15,5-2-1 0,5 2-2 16,5-2 0-16,5-2-1 0,13 2 0 15,3 2-1-15,8 1-1 0,4 2-1 16,4-3-2-16,11 1-1 0,6 3-1 16,-7 0-1-16,5 0 0 0,-1 1-1 0,0-4 0 15,-3 2-1-15,-5 1-1 0,-10-1-1 16,2 3-1-16,-5-3-1 0,-8 0 0 16,-8 6 1-16,-6 0 1 0,-10-1 0 15,-6-1-1-15,-10-1 1 0,-6-1 0 16,-4 2-1-16,-2-4 0 0,-3 2 1 15,-1 1 0-15,-1 0 2 0,0 0 2 16,-2 2 0-16,1 0 1 0,-1 1 0 16,1 2 0-16,-1 1-1 0,1 3 1 0,-2 3 1 15,1 0-1-15,-1 3 2 0,-1 2 1 16,-2 5 3-16,0 4 0 0,1 3 0 16,1 7 1-16,2 3 1 0,0 8-1 15,3 4-1-15,2 5-1 0,1 7-2 16,1 4 0-16,0 1-1 0,5 2-1 15,2-1-1-15,1-4 0 0,1 1-1 0,2-7-1 16,0-5 1-16,1-5 0 0,-1-1-1 16,0-1 1-16,-1-6-1 0,-1-1 0 15,0-1 0-15,0-5-1 0,-2 1 0 16,-3-3 0-16,-3-3 0 0,-2-3 0 16,-5-2-1-16,-1 0 0 0,-3-2 0 15,-4-6 0-15,-5-1 0 0,-2-3 0 16,-6-4 1-16,-5-4 1 0,-5-2 0 15,-9-5 1-15,-7 1 1 0,-8-4-1 0,-13-3 0 16,-11-6 0-16,-8-1 1 0,-10-4 0 16,-2-5-3-16,-7-6-3 0,5 3 0 15,4 4-2-15,12 1-3 0,5 2-3 16,12 2-3-16,12 6-4 0,14 3-16 16,10-1-10-16,10-1-12 0,11 1-83 15,10-1-98-15,10-1-222 0</inkml:trace>
  <inkml:trace contextRef="#ctx0" brushRef="#br0" timeOffset="4182.87">13102 4683 345 0,'0'-3'91'0,"0"4"4"16,2 2-40-16,0 2-16 0,-1 3-3 16,2 2-4-16,-2 4-4 0,0 4-4 15,0 9-4-15,-1-1-4 0,0 6-4 0,-2 0-4 16,-1 2-2-16,1 0-2 0,2-3-3 15,-1-4-2-15,1-1-2 0,2-3 0 16,0-2-1-16,0-5 1 0,0-4-1 16,-1-3 0-16,1-1 6 0,-2-4 11 15,-2-8 4-15,0-5 1 0,-1-4 3 16,-2-5 1-16,0-5 2 0,-3-9-2 16,1-6-11-16,-3-6-4 0,2-2 0 0,1-4 0 15,2 1-1-15,3 0 0 16,2 7 3-16,1 5 0 0,5 9 3 0,1 6-1 15,3 8-4-15,-2 3 1 0,2 5-1 16,2 4-3-16,2 3-1 0,2 4-3 16,2 1 1-16,2 4-1 0,3 4 0 15,1 1 1-15,-1 2-5 0,-2 2-5 0,-3 0-4 16,-2 3-6-16,-9-2-3 0,-4 2-17 16,-7 0-8-16,-4 1-6 0,-1-1-4 15,-8-4-11-15,0-3 26 0,-1-5-84 16,4-5-63-16,3-4-168 0</inkml:trace>
  <inkml:trace contextRef="#ctx0" brushRef="#br0" timeOffset="4644.54">13386 4732 312 0,'13'12'79'0,"-1"2"3"0,-1 5-48 16,-1 0-4-16,-2 2-5 0,0 1-3 15,-4-2-6-15,-1 0-3 0,-2-3-3 16,0-4-2-16,2 0-1 0,-3-5-1 15,0-2-1-15,0-1 2 0,-3-4 8 16,2-2 6-16,-1-4 2 0,-2-3 0 16,0-1 1-16,0-4-1 0,0-6-3 15,1-5-9-15,2 1-5 0,2 0-2 0,1-1 1 16,2 1-1-16,1 2 0 0,1 5 1 16,0 5-1-16,1 3 0 0,0 4-1 15,1 2-1-15,0 3-2 0,2 2 0 16,0 3 0-16,-1 1 0 0,1 2-1 15,0 0 1-15,-1 3-2 0,-1 3 0 16,-2-1 0-16,1 4-1 0,0-1 0 16,-2 1 0-16,2 2 0 0,0-4-1 15,1-1 0-15,3-1 1 0,1-6 0 0,2-2 1 16,0-3 2-16,0-2 4 0,-2-2 6 16,0-1 7-16,-4-5 5 0,-1 0 5 15,-4-1 1-15,-2-3 0 0,-3-4-3 16,-2-1-4-16,-4-1-6 0,-4-1-5 15,-3 0-3-15,-1-3-5 0,0 2-2 16,2 5-2-16,-1 1-2 0,2 1-2 16,5 4-4-16,1 3-4 0,3 3-14 15,-1-1-9-15,1 1-12 0,2 2-12 0,1 0-22 16,1 1-56-16,1 1-81 0,3 1-165 16</inkml:trace>
  <inkml:trace contextRef="#ctx0" brushRef="#br0" timeOffset="4871.45">13926 4688 323 0,'17'-7'88'0,"-4"3"11"15,-4-1-30-15,-4-1-17 0,-5 3-3 16,-5 3-2-16,-5 1-2 0,-6 3-3 16,-2 3-8-16,-4 4-9 0,1 3-4 15,2 1-1-15,3 5-3 0,4 3-5 16,3-1-4-16,7 1-4 0,3-2-2 15,1-1 0-15,3-2 0 0,2-4 0 16,5 0 0-16,5-2-5 0,1-4-22 0,7 0 11 16,2-7-123-16,7 0-113 0,-1-7-286 15</inkml:trace>
  <inkml:trace contextRef="#ctx0" brushRef="#br0" timeOffset="12013.24">14313 4402 172 0,'0'0'45'0,"-1"2"6"16,2-3-22-16,-1 2-3 16,0-1 0-16,0 0 1 0,1-2-2 0,-1 2-4 15,1-1-4-15,0 1-4 0,0-2-3 16,2-2-3-16,-2 2-2 0,1-1-2 16,0 3-1-16,0-3 0 0,2-1 0 15,-1 3-1-15,1 2 1 0,1-2 0 16,-1 2 2-16,4-3 2 0,0 2 1 15,2 0 1-15,1 0 1 0,2-2 1 16,2 0 1-16,0-1 0 0,1-1-1 0,6 0 2 16,8-2 0-16,3 0 1 0,9-2 1 15,13 1 0-15,7-1-1 0,3-1 0 16,-1 0-1-16,1 2-1 0,11 0 0 16,-3 0-1-16,-3 2-2 0,1 1-2 15,0 1 0-15,5 2-1 0,-2-1-2 16,-11 1-1-16,1 2 0 0,-5-2-1 0,3 0 0 15,-4 0 1-15,-6-1-1 0,-6 2 0 16,-3 0-1-16,-8 0-2 0,-8 1-5 16,-10-1-9-16,-8 1-8 0,-5 0-5 15,-6 0-8-15,-5 1-12 0,-4 0-54 16,-3 1-61-16,-7-1-142 0</inkml:trace>
  <inkml:trace contextRef="#ctx0" brushRef="#br0" timeOffset="12500.54">14263 4704 152 0,'-8'3'32'15,"1"-1"-1"-15,1-2-28 0,1 1-1 16,2-1 5-16,0-1 8 0,2 0 6 16,1-1 3-16,1-1 4 0,1 2 3 15,4-2 2-15,3 0-1 0,6-1-4 16,5 1-2-16,6-1 2 0,2 0 1 0,4 0 1 15,4-1-1-15,13-1 1 0,5-3-2 16,12-1-3-16,8 3-4 0,4-4-3 16,3 2-3-16,9-3-1 0,-6 0-3 15,4 4-2-15,-8 2-1 0,-6 0-2 16,2 0 0-16,0-1-2 0,-8 2 0 16,-11 1-3-16,-10 0 1 0,-4 0-2 15,-4-2 0-15,-5 3-1 0,-6 2-1 0,-5 1-2 16,0 0-2-16,-4 1-6 0,-7 0-5 15,-3 0-6-15,-6 0-1 0,-4 0-2 16,-8 1-5-16,-6 1-4 0,-6-2-3 16,-2 3-6-16,-2 4-45 0,-3-2-59 15,-3 3-135-15</inkml:trace>
  <inkml:trace contextRef="#ctx0" brushRef="#br0" timeOffset="12847.88">14167 4968 265 0,'16'4'75'15,"2"-4"6"-15,5-1-34 0,5 0-1 16,3-2-4-16,2 0-4 0,1 0-6 15,5-5-5-15,10-2-4 0,-1-2-3 16,13-1-2-16,4 0-4 0,7-1-2 16,3-1-2-16,3 1-2 0,5 2-3 0,7-1-1 15,-9 3-2-15,1-1-1 0,-6 2 0 16,0 1-1-16,0 2 1 0,-15 1-1 16,-8-1-2-16,-8 1-2 0,-6 0-1 15,-6 1-4-15,-8 1-3 0,-9 1-6 16,-5-1-5-16,-8 6-1 0,-6-1-1 15,-8 2-4-15,-2 3-2 0,-5 0-7 16,-4 2 4-16,-3 3-53 0,-1 3-59 16,-3 1-139-16</inkml:trace>
  <inkml:trace contextRef="#ctx0" brushRef="#br0" timeOffset="13163.73">14249 5288 270 0,'16'-4'80'0,"6"-3"7"15,4 1-9-15,4-1-38 0,1 1-3 16,0-2-2-16,2-1-3 0,10 1-5 15,-1-1-5-15,11-2-5 0,3 0-2 0,11-2-4 16,3 1-3-16,-3 2-3 16,-9 2-2-16,2 3-2 0,-6-2-2 15,-1 0-3-15,-10 2-4 0,-6 2-7 0,5-1-1 16,-6 0-6-16,-6 1-6 0,-11-1-7 16,-4 7-15-16,-6 0-52 0,-3 0-63 15,-13 2-157-15</inkml:trace>
  <inkml:trace contextRef="#ctx0" brushRef="#br0" timeOffset="13394.12">14272 5533 336 0,'26'-2'89'0,"2"-2"6"0,6-1-50 15,6-4-7-15,11 0-2 16,6-1-6-16,12 0-10 0,3 0-6 0,5 0-6 16,3 1-6-16,11 0-3 0,-4 1-14 15,0 4-5-15,-8-1 103 0,-2-2-186 16,2-2-93-16,0-1-265 0</inkml:trace>
  <inkml:trace contextRef="#ctx0" brushRef="#br0" timeOffset="14062.53">15743 4236 215 0,'-1'0'59'0,"1"1"6"0,0-1-11 16,-1 0-25-16,1 1-3 0,-3-1 2 15,0 0 1-15,0 1-1 0,0 0-3 16,-1 2-1-16,0 4-3 0,-1 0-2 0,3 8-5 16,-1 1-2-16,-1 7-2 0,-3 3-1 15,-1 5-3-15,-3 4 0 0,0 5-1 16,-1 3-1-16,3 8-1 0,-2 4 0 15,2 4-1-15,0 4-1 0,4 1 0 16,-2-1-1-16,3-3 0 0,-1-6-1 16,3-1 0-16,2-4 0 0,2-5 0 15,0-3 0-15,3-3 2 0,-3-2-1 16,0-2 0-16,0-4-2 0,-1-4-2 0,1-2-3 16,-1-2-7-16,2-3-5 0,-1-5-10 15,1-3-9-15,1-5 196 0,0-3-254 16,5-7-88-16,0-1-275 0</inkml:trace>
  <inkml:trace contextRef="#ctx0" brushRef="#br0" timeOffset="15116.15">15720 4346 226 0,'-5'-2'68'0,"5"2"4"0,0 0-19 15,1 1-16-15,-1-2-5 0,2 0-5 16,-1-1-5-16,-1 0-7 0,1-2-5 16,-1 0-4-16,0-1-2 0,1 2 1 15,-2-1-1-15,1 1 1 0,3 3-1 16,-3-3 1-16,3 2-1 0,1 0 0 0,-2 1-1 16,2-2-1-16,2 1 0 0,-2 0 1 15,4-1 0-15,0-1 0 0,3 0 2 16,5 0 0-16,0 1 3 0,2 0-1 15,-1 0 2-15,2 1-2 0,-2 0 1 0,-2 1-2 16,-2 2-1-16,-2-1-1 0,-2 0-2 16,-3 1 0-16,0-2-1 0,-2 2 1 15,-1-1-1-15,-1-1 1 0,-2 1 0 16,0-2 0-16,2 1 1 0,-4 0-1 16,2 0 0-16,-1 0-1 0,1 1 1 15,0 0-1-15,-2 2-1 0,2 1 1 16,-1 0-1-16,0 3 1 0,1-1-1 15,-1 2 1-15,0 0-1 0,1-1 1 16,-1 1 0-16,1 2 1 0,-1 0 2 0,-1-1 0 16,1 2 2-16,0 1 1 0,-1 0 1 15,-1 4 0-15,1 0 0 0,-1 2-1 16,1 0-1-16,-1 3-1 0,-3 1 0 16,3 4-2-16,-1 5 0 0,-3 4-1 15,1 5 0-15,-1 6 0 0,2 4-1 16,0 4-1-16,2 0 1 0,1 0-1 15,-2 1-1-15,3 1 1 0,-1-5-2 0,2-2 1 16,0-2-1-16,-1-4 1 0,1 0 0 16,2-8 1-16,3-2-1 0,-1-3 1 15,-1-2 0-15,0-3 0 0,1-2 0 16,-2-3 1-16,0 1-1 0,-1-6-1 16,0 2 0-16,-1-5-2 0,0-1-1 15,0-1-2-15,0-2-1 0,-1-2 0 16,1 0-1-16,0-2 1 0,0-2 1 0,0 0 1 15,0-2 2-15,1 0 2 0,-1-1 0 16,2-2 2-16,-1-1 0 0,0 1 1 16,0-1 0-16,-1-1 1 0,0 0-2 15,1 2 0-15,-1 0 0 0,-1 0-1 16,0-1 0-16,-1 2-1 0,-2-2 0 16,0 0 0-16,-2 1 0 0,1-1 0 15,-1 0 1-15,0 1 0 0,-1-1 1 16,0 2-1-16,-4 0 0 0,1-1 0 15,-2 0 0-15,-2 0 0 0,-1 1 0 0,0-1 0 16,0-1-1-16,-1 1-1 0,-2 1 0 16,-1-1 0-16,0 0 0 0,3 2 0 15,0-1 0-15,2 1 1 0,3 1 1 16,5-2 0-16,1 1 0 0,2-3 0 16,1 2-1-16,2 0 2 0,0-1-1 15,-1-3 1-15,2 2 0 0,0 1 1 16,0-3 0-16,-1 0 0 0,0-2-1 0,0 1-2 15,0 2-3-15,-2-3-5 0,-1 1-1 16,-1 2-5-16,1 0-4 0,-1-2-9 16,-3-1 17-16,2 0-89 0,-2-1-72 15,4-5-191-15</inkml:trace>
  <inkml:trace contextRef="#ctx0" brushRef="#br0" timeOffset="17550.03">15991 3824 280 0,'0'0'79'0,"2"0"5"16,-2 0-35-16,0 1-4 0,1-1-2 15,0 0-2-15,-1-1-2 0,0 1-2 16,0-3 0-16,0 3 0 0,0-1-2 16,-1 0-4-16,1 1-5 0,0 0-4 15,-1 2-7-15,-1 5-6 0,-1 3-1 16,-1 5-2-16,-2 6-2 0,-2 3 0 15,-3 5 1-15,-4 3 1 0,-1 5-1 16,-2 0-2-16,-1 3-1 0,-3 0 0 0,1-1 0 16,0-1-1-16,4-1 1 0,1-5 0 15,2-5-3-15,2-4 1 0,5-3-7 16,0-4-10-16,2-2-13 0,-2-6-13 16,4-3-8-16,2-2 6 0,1-8-92 15,4-5-83-15,1-5-190 0</inkml:trace>
  <inkml:trace contextRef="#ctx0" brushRef="#br0" timeOffset="18027.66">15997 3866 261 0,'-1'-8'67'0,"-1"-1"6"0,1 0-33 0,-2 1-10 15,3 1-1-15,-1-1 3 0,0 0-4 16,1 2 3-16,0 0-2 0,1 2-1 16,-1 0-1-16,0 1-2 0,0 2-4 15,1 2-6-15,0 0-4 0,-1 1-4 16,0-1-2-16,-1 1-2 0,0 0 0 16,0 2 0-16,0 0 0 0,-1 1 2 0,1 3 1 15,0 2 2-15,0 1 3 0,2 2 1 16,-1 2 2-16,2 3 0 0,2 0 1 15,0 3-1-15,2-1 0 0,2 2-2 16,1 0-2-16,0 3-2 0,6 0-1 16,-2 7-2-16,0 2 0 0,-1 4-1 15,0 4-2-15,1 4 0 0,-1 1 0 16,0 1 0-16,3 1 0 0,0-2-1 16,2 1 0-16,5 1 0 0,-1-2 0 15,0 3 0-15,0 2 0 0,-1-1 0 0,-1 3 0 16,-1-5 0-16,-3 0 1 0,-1-5-5 15,-1-5 0-15,1-5-2 0,-3-4-4 16,0 0-3-16,0-1-3 0,-2-5-5 16,0 0-5-16,-1 0-2 0,-2-2-1 15,2-4 0-15,-1-1 1 0,-1-3-3 16,1-1-2-16,-2-6 0 0,2-3-14 0,-1-1-57 16,0-4-70-16,3-1-165 0</inkml:trace>
  <inkml:trace contextRef="#ctx0" brushRef="#br0" timeOffset="18845.11">15725 4721 245 0,'-7'-2'60'0,"0"-1"6"0,3 0-41 15,-1 2 1-15,2-1 0 0,1-2 3 16,2 0 0-16,0-1-1 0,0 3-3 16,1-2-2-16,1 0-1 0,-1-2 0 0,0 4-3 15,-1-1-2-15,0 0-2 0,-1-1-2 16,0 0 1-16,-2 2-1 0,-2-1 1 16,0-1-2-16,-2 0-2 0,0 1-1 15,0-3-1-15,-1 2-2 0,3-2 0 16,1 1-2-16,0-1 1 0,3 2 3 15,1 1 1-15,-1 0 0 0,1 2-1 16,-1-1 0-16,1 3-2 0,0-1-2 16,-1 0-2-16,1 1-3 0,0 2 1 0,2-1 1 15,0 2 0-15,3 2 2 0,0 1 0 16,3 3 2-16,1 3 2 0,0 3 0 16,1 0 0-16,0 5-1 0,1 4 1 15,0 7 1-15,1 1-2 0,1 4 0 16,5 3 1-16,0 3 1 0,3 0 2 15,-1 3 0-15,3 3 1 0,1 1 0 0,1 2 2 16,-1 2-1-16,4 3-2 0,2 0-3 16,1-1-1-16,-1-2-2 0,-2 2 0 15,1-2-2-15,0-4-1 0,-2 0 0 16,-2-2 0-16,0-1 0 0,0-7-1 16,-1-3 0-16,0-7-1 0,-5-1-2 15,-3-5-3-15,-4-7-4 0,-3-6-7 16,-3-3-13-16,-3-4-7 0,-2-4-11 15,0-6-9-15,0-4-8 0,-1-4-72 0,2-4-82 16,2-7-181-16</inkml:trace>
  <inkml:trace contextRef="#ctx0" brushRef="#br0" timeOffset="19388.34">16471 5276 278 0,'0'0'81'0,"0"-1"7"16,0 1-35-16,0 0-8 0,0-2-2 15,1 1-4-15,1 1-6 0,-2-2-6 0,1 3 0 16,0-2-1-16,-1 1-3 0,0 0-4 15,-1 0-3-15,0 1-3 0,-2 2-2 16,0 3-4-16,-2-2-2 0,0 4 1 16,0 0 2-16,0 6 3 0,0-3 0 15,0-1-1-15,3 4 3 0,-1 0 1 16,1-1-1-16,1 1-1 0,0 2-1 16,1 1 0-16,-1 3-1 0,-2 1-1 15,1 3-3-15,-1 3 1 0,-2 3-1 16,0 3 0-16,-4 2-2 0,-1 0 1 0,2 1-2 15,-2-3-1-15,2 0-1 0,1-3-1 16,2-7 0-16,2-1-2 0,2-4-4 16,1-6-7-16,0-3-15 0,0-4-14 15,1-3-11-15,0-2 108 0,1-5-198 16,0-4-107-16,0-2-281 0</inkml:trace>
  <inkml:trace contextRef="#ctx0" brushRef="#br0" timeOffset="20928.47">16168 5039 234 0,'26'-3'70'0,"5"1"5"0,4-1-2 0,2-4-37 15,-2 1-3-15,6-2-1 0,-2-2-2 16,6-1-1-16,-1-2-1 0,9-1-3 15,9 1-3-15,3-3-4 0,4 3-3 16,4 0-2-16,5 1-5 0,7 2-3 16,2 0-2-16,-4 2-1 0,4-1-1 15,-4 2 0-15,-1 1-2 0,-6 0-4 16,-3 0-4-16,-7 2-4 0,-4-1-5 0,-8 2-6 16,-9-3-9-16,-8 2-15 0,-4-1-54 15,-11 1-68-15,-11-4-160 0</inkml:trace>
  <inkml:trace contextRef="#ctx0" brushRef="#br0" timeOffset="21160.19">17672 4654 268 0,'12'3'76'15,"3"1"7"-15,5 2-31 0,5 1-14 16,2-1 3-16,0 1 1 0,2-1-7 15,-1 2-8-15,1 1-6 0,-3-3-4 16,-2 3-5-16,-3 0-5 0,-3 1-5 16,-3 1-4-16,-9 4-8 0,-6 1 1 15,-5 0-6-15,-7 1-4 0,-7 3-5 16,-2 0-6-16,-4 0-7 0,-3-4-10 0,-1-1-47 16,-1-4-57-16,6-2-132 0</inkml:trace>
  <inkml:trace contextRef="#ctx0" brushRef="#br0" timeOffset="21715.76">18653 4501 338 0,'16'-9'87'0,"-3"3"3"0,-7 2-47 15,-5 4-20-15,-1 6-3 0,-5 1 0 16,-2 5-6-16,-3 6-5 0,-1 4 1 15,-1 4 1-15,-1 2 0 0,0 2 0 16,-2 0-1-16,1 0-2 0,3 0-2 16,0-3-2-16,4 0-2 0,0-7 0 0,1-2 0 15,3-4-1-15,2-3 1 0,1-4-1 16,-1-2 2-16,1-4 5 0,0-1 8 16,1-3 3-16,0-4 0 0,2-4 1 15,1-2-1-15,1-4 0 0,4-6-5 16,0-6-8-16,1 1-2 0,1-4 2 15,1-2 0-15,1 1 1 0,-2 2 1 16,-1 4 0-16,-2 4 1 0,0 4 1 0,-3 7 0 16,-1 7-2-16,-3 1-3 0,0 2-4 15,-1 5-1-15,0 2-1 0,0 2-2 16,0 0-1-16,0 3 0 0,1 3 2 16,0 2 2-16,0-4 0 0,4 1 0 15,-1-4 0-15,0 0 0 0,4 0 0 16,3-5 2-16,2-1 0 0,3-2 0 15,1-2 2-15,3-3-1 0,2-1 1 16,0-3-1-16,-5-1-1 0,1 1 1 16,-2 0-2-16,-3 0 1 0,-3 4-2 0,-3 2-1 15,-2 2-2-15,-2 6 0 0,-3 3 1 16,-4 8-1-16,-1 2 1 0,-3 7 1 16,-2 1 1-16,-1 3 2 0,-2 3-2 15,2-2-8-15,3-1-12 0,1 2-9 16,3-7-10-16,4 0-2 0,4-1-28 0,2-4 1 15,2-4-11-15,3-2-37 0,0-2-59 16,2-5-132-16</inkml:trace>
  <inkml:trace contextRef="#ctx0" brushRef="#br0" timeOffset="22410.86">19013 4805 252 0,'-3'6'66'16,"-2"0"3"-16,2 3-40 0,2-1-5 0,1 0 4 15,3 0 4-15,3-2-2 0,4-1-2 16,4-2 1-16,5 0 0 0,2-1 1 16,2-3-5-16,3-2-4 0,-2 1-3 15,-1-1-3-15,-4-2-1 0,-2-4 1 16,-4-1 1-16,-5-1 0 0,-3-1-2 16,-4-3-1-16,-4-2 1 0,-4 2-2 15,-2 1-3-15,-6 0-3 0,-1 6-3 16,-5 1 1-16,-3 5 1 0,-2 4-3 0,-3 5 0 15,-1 2 0-15,-2 7 0 0,2 1 0 16,5 3-2-16,4 2 0 0,5-1-2 16,5 1 0-16,6-3 0 0,9 0 1 15,4-3 1-15,7 1 0 0,3-5 1 16,6 1 2-16,6-4 1 0,4-4 0 16,1 0-1-16,4-2 0 0,2-3-1 0,0 0 0 15,0-1-1-15,-2 2 0 0,-6 1-1 16,-3 2 0-16,-8 0-1 15,-5 0-1-15,-4 3 0 0,-9 1-4 0,-4-2 0 16,-2 3 0-16,-3 0-1 0,-1-1 2 16,-4 1 0-16,-1-1 2 0,0-2 3 15,1 1 1-15,2-3-1 0,2 0 1 16,2-2 1-16,0-3 2 0,6 1 1 16,3-4 1-16,2-1 0 0,3-1 0 15,1-1 0-15,4-1-1 0,2 0-2 0,2 2-2 16,0 0-1-16,0 1 0 0,1 2 0 15,-4 0-1-15,1 3-1 0,-3 2 1 16,-3-1-1-16,-1 2-2 0,-4 2-5 16,0 1-2-16,-2 0-1 0,-2 0-1 15,0-1 0-15,0-1-1 0,-1-1 2 16,-1-1 5-16,2-2 3 0,0-1 1 0,1 0 2 16,2-2 1-16,1-1 1 0,3 0 0 15,1-1 1-15,1-1 0 0,2 1 2 16,0-2 0-16,-1 0 0 0,1 3-1 15,-2 0 1-15,0 2 1 0,-3-1-1 16,-3 6-2-16,0 1 0 0,-3 1 0 16,-1 3 1-16,-1 5-1 0,0 1 0 15,0 5-1-15,2-1-3 0,4 2-6 16,3 3-21-16,4-2 0 0,3-2-22 16,4-3-69-16,4-3-85 0,3-1-186 0</inkml:trace>
  <inkml:trace contextRef="#ctx0" brushRef="#br0" timeOffset="23512.41">20414 4998 292 0,'0'-2'79'0,"1"4"3"16,1 0-26-16,-2 4-30 0,-2 0 3 15,-1 4 2-15,-1 1-5 0,-1 4-7 16,1 1-3-16,-3 0-2 0,1 2-4 16,-1 1-3-16,2 0-1 0,-1-2-2 0,2-4-1 15,0 0-1-15,-1-3 0 0,3-3 0 16,0-3-1-16,1-2 5 0,0-2 10 16,1 0 6-16,1-2 0 0,2-4 0 15,1-3 0-15,3 0 2 0,1-7-6 16,1 1-9-16,1-6-5 0,1 0-2 15,1 2 0-15,1-1 0 0,1 3-1 0,-2 5-1 16,0 2 0-16,0 5-1 0,-3 2-2 16,-1 4 0-16,-2 2-1 0,-1 3 0 15,1 3-1-15,-3 5 1 0,1-1-1 16,1 5 1-16,-3-1-1 0,1 1-1 16,2 1-1-16,-1-3 0 0,2-1 0 15,-2-2 1-15,-1-3 1 0,2-2 2 16,-1-1 3-16,-1-4 2 0,1-3 2 15,-1-2 0-15,1-3 1 0,3-2 0 16,-1-3 1-16,2-1-1 0,2-2-1 0,2-3-1 16,1-4 0-16,2 1 0 0,0 1-2 15,-1 1 1-15,0 3-1 0,-3 2 1 16,-2 5-1-16,-1 4 0 0,-4 3-1 16,0 0-1-16,1 3-1 0,-1 1 0 15,0 2-1-15,3 0 0 0,0 2 1 16,0 1 1-16,2 1 1 0,1 0 0 0,1-1 0 15,1-3 1-15,0 3 1 0,-1-7-1 16,2 4 2-16,0-6-1 0,0-2 1 16,0-2-1-16,-2 1 1 0,0-2-1 15,-1 0 0-15,-3-3-1 0,-1 5-1 16,-1 1 1-16,-2-2-2 0,0 4-3 16,0 1-1-16,-3 5 0 0,0 4 1 15,0 2 0-15,-3 4 0 0,2 3 1 16,0 1 2-16,1-3 2 0,1 1 1 0,3-5-1 15,1-2 4-15,5-1 4 0,1-2 1 16,2-2 4-16,2-1 2 0,3-1 4 16,-1-2 0-16,1-1-1 0,-1-2 1 15,2-1 0-15,-2-3 1 0,0-2-2 16,-1-2 0-16,0-4-2 0,-1-2-2 0,-2-1-3 16,-4-3-4-16,-1-1-2 15,-6-2-4-15,-4 2-2 0,-5 2-2 0,-3 2 0 16,-4 2 0-16,0 5-1 0,-2 1-5 15,2 3-7-15,2 2-5 0,2 2-5 16,3-1-7-16,4 2-8 0,2-3-9 16,2 3-6-16,3 0 1 0,2-2-5 15,5-1 104-15,4 1-170 0,1-2-85 16,5 6-240-16</inkml:trace>
  <inkml:trace contextRef="#ctx0" brushRef="#br0" timeOffset="24313.62">21537 5131 255 0,'4'6'76'0,"-3"-3"10"0,0-1-28 15,-3-4-2-15,-1-2 2 0,-2-2-5 0,-2-1-9 16,0-2-4-16,-2 0-7 16,-3 0-7-16,0 0-7 0,-1 4-5 0,1 3-4 15,1 3-2-15,1 3-5 0,2 2-3 16,3 5-2-16,1 2 0 0,4 3 0 15,0 0 1-15,1 0 0 0,1 0 1 16,0 0 0-16,2-4 1 0,2 0 1 16,1-3 0-16,1-1 0 0,1-2 1 15,-1 0 1-15,1-4 0 0,1 0 2 0,-2-2-1 16,-1-2 3-16,0-3 1 0,1-3-1 16,0-3 1-16,1-3 1 0,0-5 0 15,0-6 1-15,2-7-3 0,1-1 0 16,1-2 1-16,0-5-3 0,0-4 0 15,1-7-3-15,0 2-2 0,0 0 0 16,-1 1 1-16,-3-4 1 0,0 6 2 16,-4 7 4-16,0 8 3 0,-2 7 0 15,-3 6 1-15,-1 6-3 0,-3 9-2 0,-3 7-4 16,-1 7-3-16,-3 8-3 0,-3 6-1 16,-1 9 0-16,-3 6 2 0,2 3 0 15,2 5 0-15,2 0 1 0,3-2-1 16,3 0 1-16,2-2-1 0,6-4 1 15,0 0 0-15,2-3 0 0,2-1-1 16,1-4 2-16,1-6-2 0,1-3 1 16,1-4 0-16,1-6-1 0,0-7 1 0,-1-2 0 15,0-5 0-15,1-1 1 0,5-2 0 16,-1-2 0-16,2-4 0 0,4-2-2 16,-1-2 0-16,1 0-1 0,-2 1 0 15,-6 2-1-15,-3 2 0 0,-3 5-2 16,-7 3 0-16,-3 3 1 0,-1 5 0 15,-4 0 0-15,2 2 0 0,0 0 0 16,2 1 3-16,3 0 1 0,3-3 0 16,4-1 0-16,3 0 1 0,2 0 1 0,1-3 1 15,-1-1 0-15,0-1 1 16,0 2-1-16,-3-3 0 0,-1-4 1 0,1 0-1 16,2 2 0-16,1-4 0 0,2-2 0 15,1 1-1-15,-1-3 0 0,-1 3 0 16,-3 0 0-16,-2 0-1 0,-4 3-2 15,-4 5 1-15,-4 5-1 0,-3 3 1 16,-3 3 0-16,-1 0-1 0,0 4 0 16,0-1 2-16,4-1 0 0,2 0-1 0,4 1 1 15,3-2 1-15,3 0 0 0,2-1 0 16,4-1 2-16,1-3-3 0,1-2-2 16,0-5-8-16,3 0-4 0,3-4-26 15,-1-3-15-15,3-4-12 0,1-2 103 16,1-5-183-16,3 0-103 0,0-5-257 15</inkml:trace>
  <inkml:trace contextRef="#ctx0" brushRef="#br0" timeOffset="24968.22">22447 4667 306 0,'-5'3'84'15,"0"5"6"-15,-1 1-13 0,1 3-46 16,-4 4 3-16,-2 3 4 0,-2 3 1 0,-5 4-5 15,0 3-3-15,-2 1-6 0,-3 4-3 16,2 0-3-16,4 1-2 0,-1-2-5 16,6 3-4-16,3 1-4 0,5 1-2 15,4-3 0-15,3 1 0 0,3-1-1 16,3-2 0-16,1-2 0 0,7-5-1 16,2-2 1-16,5-3-2 0,3-1-1 15,0-3-1-15,1-3 0 0,1-4-1 16,-1-3 1-16,1-7-3 0,-2-2 2 15,-1-7 1-15,0-8 0 0,2-2-1 0,-2-8 0 16,-3 1 0-16,-4 0 0 0,-5 0 0 16,-7 4 1-16,-7 5 1 0,-7 5 3 15,-9 8 2-15,-7 4 1 0,-4 4 2 16,-3 5-1-16,1 1 1 0,0 3-1 16,5 4-2-16,6 1-3 0,5 2 1 15,5 1 0-15,5-1 0 0,4 2 1 16,3-1 0-16,5-2 2 0,2-3 1 15,2-2 0-15,4-2 0 0,4-3 0 0,3-2 0 16,2-4-1-16,1-1 0 0,-1-5 0 16,2-1 0-16,0-3 0 0,0-3 0 15,0-3 0-15,2-3-1 0,0-3-1 16,2-4 0-16,-2-3-2 0,-6 2 1 16,-3 2-1-16,-5 3 0 0,-5 5 1 0,-4 4-2 15,-6 7-1-15,-1 5-1 16,0 2-1-16,0 7 1 0,0 4 0 15,1 4 0-15,-1 4 1 0,1 3 4 0,1 4 1 16,0 1 0-16,-1 0 1 0,0 0 0 16,-2 2-1-16,0-1 1 0,-1 0-2 15,-1-3-1-15,-3-2 1 0,-1-2 3 16,-5-8 3-16,-6-4 3 0,-3-5 1 16,-7-7 2-16,-3-2-1 0,-4-7-1 15,-1-3-3-15,1 0-5 0,-3-4-6 0,2-7-31 16,0-1-18-16,-1-3 25 0,2 0-122 15,1-2-110-15,-1-5-249 0</inkml:trace>
  <inkml:trace contextRef="#ctx0" brushRef="#br0" timeOffset="32161.65">16772 5357 222 0,'5'0'69'15,"-4"-1"6"-15,3 2-17 0,-1-2-7 0,-2 2 1 16,-1-2 0-16,0 3-3 0,0-2-6 16,0 3-3-16,0-4-2 0,0 1-5 15,0 1-6-15,0 1-5 0,1 1-3 16,-1 3-2-16,0 0-5 0,0 4-4 15,-1 7-3-15,-5 1-1 0,0 3-1 16,-3 4 0-16,0 4-3 0,0 1 2 16,-2 2-17-16,2 0-2 0,3-1-8 15,2-3-4-15,2-4-6 0,2-3-5 16,1-7-9-16,3-3 0 0,0-4-62 0,2-6-70 16,3-4-172-16</inkml:trace>
  <inkml:trace contextRef="#ctx0" brushRef="#br0" timeOffset="32521.69">17086 5338 283 0,'0'-1'82'0,"1"1"7"0,-2 0-4 15,0 2-50-15,0-1-3 0,-4 3 2 16,0 2 2-16,-3 4-6 0,-3 3-6 15,-2 3-3-15,-2 4-2 0,-4 3-3 16,-1 2-4-16,2 5-5 0,0 1-4 16,4 0-2-16,1 0-2 0,5-1-1 15,5 0 0-15,4-4-1 0,3-4 0 0,3-4 2 16,3-4-1-16,3-2 2 0,0-4-1 16,0-3 1-16,0 0 1 0,2-3 0 15,-3-1 1-15,-2-1 1 0,-3 0 3 16,-1-2 3-16,-3-2 1 0,-3-2 0 15,-1 0-1-15,-3 2-1 0,-4-3-3 16,-1 1-6-16,-2 1-5 0,-2 3-3 0,-1 1-7 16,-3 1-9-16,1 0-8 15,2 1-6-15,2 0-9 0,1-1-17 0,3-1-50 16,4 0-64-16,3-4-143 0</inkml:trace>
  <inkml:trace contextRef="#ctx0" brushRef="#br0" timeOffset="32976.72">17567 5376 355 0,'0'-5'93'0,"-4"2"8"16,-3 3-47-16,-6 3-20 0,-4-1 3 15,-5 4 1-15,-3 5-5 0,-1 2-6 16,-3 6-5-16,-1 0-4 0,0 3-1 16,1 5-5-16,2 0-5 0,7 1-4 15,1-1-3-15,7-3-3 0,5 1 0 16,7-2 0-16,7-5-1 0,4-3 1 0,3-4 0 15,2-3 1-15,3-1 0 16,-1-4 0-16,-2-2 0 0,2-2 0 0,0-1 2 16,-1-2 0-16,-1-1 0 0,-1-1 2 15,0-2 1-15,-2-1 2 0,-1 1 3 16,-3 3 3-16,-3-2 1 0,-2 5 1 16,-3 0-1-16,-1 6-1 0,-1 4 0 15,-3 2-4-15,1 2-2 0,-1 3-2 16,-1 0-1-16,0 3-2 0,0-3-6 15,1 1-8-15,1-4-12 0,-1 0-15 0,1-4-14 16,1 2 88-16,0-2-163 0,-1-4-94 16,-1-4-240-16</inkml:trace>
  <inkml:trace contextRef="#ctx0" brushRef="#br0" timeOffset="33631.26">17389 5630 369 0,'7'-10'96'0,"2"3"7"0,4-1-56 0,2 3-2 16,4-1 4-16,1 2 0 0,2 1-8 16,1-1-9-16,1-2-6 0,1-1-7 15,-2-1-7-15,-1 0-4 0,-1-1-5 16,0 2-4-16,0 2-4 0,-3 3-2 16,-2 2-3-16,0 3-2 0,-3 3-2 0,0 4 0 15,-4 4 1-15,-3 5 2 0,-2 4 3 16,-2 2 1-16,-1 4 3 15,-4-1 2-15,-1 3-1 0,-1 0-3 0,-2-4 0 16,1-1 1-16,-1-2 0 0,0-5 0 16,2-4 0-16,1-1 2 0,0-8 4 15,1-2 1-15,2-1 4 0,0-2 8 16,-1-3 2-16,1-2 3 0,-2-2 2 16,1-5 2-16,1-2 2 0,0-8-3 15,2-1-8-15,3-3-1 0,4-6-1 0,1-3-2 16,5-2-4-16,3-1-1 0,2 3-2 15,0 1 2-15,0 4 0 0,-2 6 0 16,2 7 0-16,-3 4 0 0,2 7 0 16,-3 4 0-16,3 2-2 0,-1 3-2 15,1 2-1-15,-3 2-1 0,0 3-1 16,-4-1-1-16,-2 0-2 0,-4 2-3 0,-5 0-2 16,-3-2-3-16,-5 2 0 0,-5-1-1 15,-5-2 2-15,-3 2 2 0,-2-2 3 16,1 0 3-16,-1-2 2 0,2-3 3 15,4-1 1-15,5-1 2 0,3-1 1 16,3-2 4-16,5 1 0 0,3-1 0 16,6 2 2-16,2 2 0 0,3 2 0 15,2 2-2-15,4 3-3 0,0 0 0 0,0 3-1 16,2 1-2-16,-1-1-1 0,-3 2 0 16,-1-1-2-16,-4 0 0 0,-2 1-2 15,-5-2-4-15,-3 0-1 0,-5 0-2 16,-5-2-3-16,-4-2-2 0,-4-1-1 15,-5-2-2-15,-2 0-6 0,-3-4-11 16,-2-1-6-16,0 0-7 0,-1 1-8 16,0-3-16-16,-1 1-54 0,0 0-65 15,1-2-148-15</inkml:trace>
  <inkml:trace contextRef="#ctx0" brushRef="#br0" timeOffset="33912.75">16655 6009 375 0,'-8'5'100'0,"-1"-3"5"0,3 1-60 15,3-2-6-15,1 4-1 0,3-1 6 16,3-1-4-16,11-2-5 0,10 2-3 15,9-1 0-15,13-1-2 0,11-3-2 16,14-4-11-16,12 2-10 0,9 1-9 16,6-1-8-16,7-3-17 0,3 2-12 15,7 3-12-15,-1 0-11 0,-2-3-75 0,-2 1-87 16,-4-1-191-16</inkml:trace>
  <inkml:trace contextRef="#ctx0" brushRef="#br0" timeOffset="49778.42">13415 5677 243 0,'2'-7'68'0,"-1"-1"5"0,-2 1-31 0,0 1-7 16,-1 4-4-16,2 1-1 0,-3-2-3 15,1 1-3-15,0 0 0 0,2 2 0 16,-1 0 1-16,2-1 1 0,-2-1 0 16,1-2-1-16,0 3-3 0,-1-3-1 15,1 1-2-15,-1-1 0 0,-1 0-2 16,2 4-2-16,-2-3 1 0,1 0-1 15,2 5 1-15,-1-2-2 0,2 2-4 0,-2-2-1 16,-2 1-2-16,2 2-1 0,-2 0-2 16,0 2 1-16,1 1 0 0,-1 2 1 15,0 5 1-15,-1 0 1 0,0 2 1 16,1 3 1-16,-3 5-1 0,4 5 0 16,-1 1-1-16,1 3-1 0,0 3-1 15,0 2-1-15,0-1-2 0,0 2 0 16,-1-5-1-16,0 1-1 0,0-5 1 15,1 0-1-15,1-3 0 0,1-2 1 0,0-3-1 16,0-4 0-16,2-2 0 0,-2-3 0 16,1-3-3-16,-2-1-6 0,0-3-7 15,1-1-8-15,-1-1-13 0,-1-2-13 16,1 0-12-16,0 0-1 0,0-3-80 16,0 1-85-16,-1-1-194 0</inkml:trace>
  <inkml:trace contextRef="#ctx0" brushRef="#br0" timeOffset="51195.51">13831 5946 237 0,'-1'0'67'0,"1"0"6"0,0-1-24 15,1 2-9-15,0-2-3 0,0 1-1 16,0 0-3-16,-1-1-3 0,5 1-2 16,1-2-1-16,3 2-2 0,3 0 0 15,3-1-1-15,5 2-2 0,3 1-4 16,2-1-4-16,3 0-2 0,-1-1-4 16,2-1-6-16,-3 2-6 0,-2-2-8 15,-1 0-10-15,-3-1-9 0,-1 4-11 16,-3-1-22-16,-4 0-51 0,-7-1-68 0,-4 3-151 15</inkml:trace>
  <inkml:trace contextRef="#ctx0" brushRef="#br0" timeOffset="51411">14010 5963 256 0,'4'-1'86'0,"-1"-1"7"0,3 0 0 16,-1-2-39-16,0 1-3 0,-2 2-1 15,1 0-4-15,-2 1-8 0,3 1-8 16,-1 3-4-16,-2 2-5 0,-1 3-6 16,1 0-6-16,-2 3-4 0,-2 0-3 15,0 4-3-15,0-2-9 0,-1 3-7 16,1-1-10-16,-1 2-8 0,1 0-11 16,0 1-16-16,-1 0-60 0,-2-2-73 15,0 1-165-15</inkml:trace>
  <inkml:trace contextRef="#ctx0" brushRef="#br0" timeOffset="51595.5">13820 6221 373 0,'1'1'99'0,"3"1"6"0,3 1-52 16,6 1-3-16,4-2-1 0,1 1-3 15,4-1-9-15,3-2-8 0,3 0-5 16,-1-1-8-16,1-2-9 0,-3 0-18 15,-2-3-15-15,-2 1-15 0,-3-2-15 16,-1-1-72-16,-2 0-91 0,3-3-188 16</inkml:trace>
  <inkml:trace contextRef="#ctx0" brushRef="#br0" timeOffset="51814.43">14407 5936 346 0,'1'-1'88'0,"-1"2"8"16,0 4-43-16,0 2-14 0,1 1 0 15,1 0 2-15,-2 4-4 0,0 5-5 0,-3 1-7 16,0 2-4-16,-1 1-6 0,-3 4-7 16,-2 4-11-16,-3-3-11 0,-2 0-12 15,-2-1-12-15,-3 0-23 0,3-4-60 16,-2-2-82-16,4-4-171 0</inkml:trace>
  <inkml:trace contextRef="#ctx0" brushRef="#br0" timeOffset="52111.17">14453 6123 347 0,'-2'-1'87'16,"1"2"5"-16,-1 1-43 0,-1 5-23 15,-1 3-2-15,2-1 0 0,-1 3-4 16,2 0-7-16,0 1-3 0,2 0-4 16,2-2 0-16,1-2 0 0,3-1 2 0,1-1 0 15,0-1 2-15,3-3 3 0,5 0 5 16,1-2 1-16,3-1 3 0,1 0 1 16,-2-2 2-16,-1 0 1 0,-4-1 1 15,-5-3-4-15,-6 1-3 0,-7-1-5 16,-9-3-4-16,-5 2-7 0,-3-4-7 15,-2 1-10-15,-2 1-4 0,1 4-9 16,1 0-7-16,3 5-9 0,2 0-11 16,1 4-10-16,4-1-67 0,2-1-81 0,3-1-180 15</inkml:trace>
  <inkml:trace contextRef="#ctx0" brushRef="#br0" timeOffset="52542.72">14966 5962 351 0,'-1'-9'109'16,"-1"2"11"-16,0 0-38 0,0 3-21 16,1 2-7-16,0 4-4 0,2 4-10 15,-1 1-13-15,0 5-9 0,3 3-5 16,-2 6-1-16,0 3 1 0,1 4-1 0,-1 1-4 15,-1 3-4-15,1-1-5 0,-2-2-6 16,0-4-3-16,-1 2-7 0,-2-6-4 16,2-4-6-16,-1 0-3 0,0-3 0 15,-1-2 1-15,1-3 1 0,1-4 4 16,0-2 7-16,0-2 8 0,0-5 6 16,1-3 4-16,0-2 3 0,1-3 3 15,0-4 2-15,2 1 0 0,2-3-1 16,-1 2 1-16,1 1-1 0,2 3 0 15,-1 4 0-15,2 1-1 0,-2 2-1 0,2 4-2 16,1 3-4-16,-1 2 0 0,1 2-1 16,2-1-1-16,1 4-2 0,2 0-3 15,-1 0-6-15,0-2-7 0,-1 2-5 16,-2-1-8-16,-4-1-10 0,-6 1-10 16,-7-3 17-16,-2 2-66 0,-4-4-61 15,-3 1-144-15</inkml:trace>
  <inkml:trace contextRef="#ctx0" brushRef="#br0" timeOffset="52888.35">15248 6167 290 0,'-4'10'75'16,"-1"2"3"-16,-5 1-50 0,3-1-3 15,1 0 0-15,-1 0-4 0,2-2-7 16,1-1-7-16,4-3-1 0,2-1 2 16,1-1-3-16,3 0 4 0,6-2 1 15,2-1 3-15,1-1 2 0,1-1 2 16,1-1 2-16,-2-2 11 0,0-2 1 16,-5-2 4-16,0 0 2 0,-3-2 1 0,-4 2 0 15,0 2-5-15,0 0-4 0,-3 1-8 16,0 3-8-16,-3 3-5 0,0 4-4 15,1 2-1-15,-1 1-3 0,-1 2-4 16,2 3-5-16,0 0-4 0,2-1-8 16,1 0-9-16,2-1-5 0,3 0-9 15,1-3-7-15,3-3-14 0,6 1-62 16,-1-4-75-16,0 0-182 0</inkml:trace>
  <inkml:trace contextRef="#ctx0" brushRef="#br0" timeOffset="53131.26">15699 6192 336 0,'-20'-1'88'0,"2"2"8"0,0 0-49 0,-1 2-10 16,4-1-1-16,1 0 0 0,3 1-7 15,0-1-13-15,2 2-7 0,5 1-5 16,3 2-3-16,4 0-2 0,2 3-3 15,3 1-3-15,1 5-5 0,-1-1-3 16,-1 1-4-16,2 2-5 0,-5-2-6 16,1 2-5-16,-3-2-7 0,-2 1-5 15,-1 0-42-15,-5-3-56 0,-6-2-120 16</inkml:trace>
  <inkml:trace contextRef="#ctx0" brushRef="#br0" timeOffset="53750.87">15458 6767 282 0,'0'3'84'16,"0"-4"9"-16,-1 2-33 0,2 1-1 15,-2-2 2-15,-2 0 0 0,-5 4-7 16,-2 3-8-16,-3 2-7 0,-2 4-7 16,-7 4-6-16,-6 5-9 0,-2 5-7 15,-3 4-4-15,-1 5-2 0,-2 7-2 16,-1 2-3-16,7-1-2 0,8 3-2 15,9-1-4-15,8-2-5 0,13-4-9 0,8-4-7 16,7-4-7-16,10-2-6 0,3-6-10 16,4-2-16-16,3-6-51 0,-2-4-67 15,6-5-155-15</inkml:trace>
  <inkml:trace contextRef="#ctx0" brushRef="#br0" timeOffset="54207.92">15647 7016 368 0,'0'6'94'16,"-2"-2"6"-16,2 5-58 0,0 1-5 16,1 3 0-16,-2 5-4 0,1 3-7 15,0 4-10-15,-1 5-6 0,0 2-4 16,1 1-6-16,-2-2-7 0,2 1-4 0,0-2-4 15,-1-1-2-15,2-1-1 0,0-5-2 16,0-2 1-16,1-3 2 0,-2-5 3 16,1-1 1-16,0-4 0 0,1-5 1 15,-2-2 9-15,0-4 4 0,1-3 7 16,-2-4 7-16,-2-8 8 0,2 0 8 16,-1-10 5-16,1-6-3 0,-2-3 2 15,0-6 0-15,3-2-1 0,2-2 0 0,0-2-4 16,1 8-1-16,4 5 0 0,0 4-2 15,4 7-2-15,1 8-2 0,3 8-4 16,3 3-3-16,5 4-3 0,2 4-3 16,2 3-2-16,-1 1-3 0,1 2-2 15,0 2-2-15,-3 5-3 0,-5-3-3 16,-2 3-3-16,-3 1-4 0,-4 0-3 16,-3 2-1-16,-5 1-3 0,-5-4-3 15,-6 2-6-15,-6-1-11 0,-4-4-9 16,-2 0-8-16,-8-2-8 0,0-4-18 0,-4-2-52 15,-1-3-73-15,2-2-149 0</inkml:trace>
  <inkml:trace contextRef="#ctx0" brushRef="#br0" timeOffset="54544.56">16357 7052 333 0,'5'0'96'0,"-3"-1"12"16,-1 2-32-16,-1-2-13 0,0 1-2 15,0 0 1-15,-2 1-5 0,-3-1-9 16,0 0-9-16,-6-1-7 0,-1 1-6 0,-7 1-3 16,-4 3-6-16,-5 1-4 0,-2 4-4 15,2 5-3-15,0 5-2 0,0 1-2 16,3 8-1-16,2 0-1 0,5 4 0 15,5-1 0-15,1 1-1 0,3-2 0 16,5-1-1-16,4-4 0 0,4-2-1 16,3-4-1-16,3-3-2 0,2-4-3 15,1-3-3-15,1-3-4 0,7-2-11 0,1-4-16 16,4-3-16-16,2 0-7 0,2-3-78 16,2-4-94-16,0 0-205 0</inkml:trace>
  <inkml:trace contextRef="#ctx0" brushRef="#br0" timeOffset="54787.92">16510 7072 352 0,'-1'-2'98'0,"-1"0"6"0,2 1-49 16,3-1-11-16,1-1 4 0,0 2 0 15,3-1-7-15,3 3-7 0,3-1-3 16,2 0-2-16,3 0-1 0,1 1-5 16,-1-1-6-16,5 1-3 0,2-3-5 0,2 1-4 15,0 2-6-15,0-2-6 0,0 0-13 16,-1-3-18-16,-3 1-14 0,-3 0 110 16,-5-4-198-16,-3 0-108 0,-5 0-284 15</inkml:trace>
  <inkml:trace contextRef="#ctx0" brushRef="#br0" timeOffset="54985.99">16761 7064 355 0,'-15'8'98'0,"2"1"7"0,0 1-44 0,3 1-17 16,2 2 1-16,4 1 3 0,1 2-4 15,3 4-9-15,1 1-4 0,2 2-3 16,-1 0-5-16,2 1-7 0,-1 1-5 15,-3-1-9-15,0-2-10 0,0-1-18 16,-1-1-14-16,-2-2-25 0,-3 0-14 0,1-2-58 16,-1 1-79-16,2-3-159 0</inkml:trace>
  <inkml:trace contextRef="#ctx0" brushRef="#br0" timeOffset="55173.11">16456 7505 336 0,'0'5'91'0,"3"1"13"0,6-4-22 0,4 0-29 15,6-4-2-15,7 0 1 0,4-4-4 16,4 1-11-16,6-2-13 0,3 1-21 16,1 0-24-16,0 2-16 0,-1-2-19 15,0 1-71-15,-5-1-92 0,-1-2-202 16</inkml:trace>
  <inkml:trace contextRef="#ctx0" brushRef="#br0" timeOffset="55589.67">16987 7348 265 0,'7'0'82'0,"-1"1"7"0,3 2-13 0,2 0-32 16,1 1-3-16,0-2 3 0,1-1-6 16,0 2-6-16,1-2-4 0,0 0 0 15,0-2-1-15,0 0-3 0,1-2-3 16,0 0-2-16,3-1-1 0,-3-1-3 16,-1 0-3-16,-1-3-1 0,-1-1-1 15,-1-1-1-15,-3 1-2 0,-4-5-1 0,-3 1-1 16,-1-1 0-16,-4 0-3 0,-4-1 1 15,-1 1-2-15,-5 3 1 0,0 4-1 16,-2 2-1-16,-5 4 1 0,1 6-1 16,-3 3 1-16,1 8 0 0,0 3 0 15,3 3 0-15,2 4 0 0,5 0 0 16,6 1 1-16,3 1 0 0,8-4 1 16,4-3 0-16,3 0 0 0,6-1 0 15,3-1 0-15,2-4-1 0,4-1-3 0,4-3-4 16,1-1-3-16,4-3-19 0,-2-3-15 15,1-3-8-15,2-4-92 0,-4-5-101 16,-2-3-232-16</inkml:trace>
  <inkml:trace contextRef="#ctx0" brushRef="#br0" timeOffset="55855.28">17403 6904 329 0,'-4'4'89'0,"5"2"9"16,7 6-39-16,5 0-12 0,7 7 5 15,6 4 8-15,7 4 0 0,3 6-10 0,0 1-8 16,5 0-8-16,-1 7-6 0,0-2-7 16,-2-1-8-16,-4 0-7 0,-4-3-3 15,-3-1-1-15,-7 0-3 0,-7-6-3 16,-4-3-4-16,-8-2-4 0,-8-2-5 15,-6-2-11-15,-11-1-8 0,-8 0-4 16,-6 2-9-16,-8 1-4 0,-8 3-76 16,-8 0-84-16,-6-2-190 0</inkml:trace>
  <inkml:trace contextRef="#ctx0" brushRef="#br0" timeOffset="58890.39">13437 5649 244 0,'-4'0'68'0,"0"-2"5"15,0 1-30-15,-1-1-4 0,1-1 2 16,2 1 0-16,0 0-2 0,1 0-2 15,1-1-2-15,0 2-2 0,3 0-3 16,-2 0-2-16,0 0-5 0,1 1-4 16,-1 1-4-16,1 1-4 0,0 2 0 0,-2 1-1 15,0 7 0-15,0 2 0 0,-1 4 2 16,0 4 1-16,-1 7-1 0,-1 3-3 16,-2 5-1-16,2 1-2 0,-3 1-1 15,0 2-3-15,1-5-1 0,-1-3 0 16,2-3 0-16,0-2-3 0,1-5 0 15,2-2-3-15,1-3-2 0,0-1-3 16,0-3-7-16,1-3-9 0,-1-4-4 16,0-1-9-16,0-4-5 0,-2-4-10 0,2-2 64 15,-1-4-125-15,-1-2-77 16,1-2-205-16</inkml:trace>
  <inkml:trace contextRef="#ctx0" brushRef="#br0" timeOffset="59256.31">13605 5601 299 0,'-1'1'74'0,"-3"1"7"0,-1 0-48 16,2 0-2-16,-1 0 0 0,0 1 2 16,1 1-4-16,1-4-3 0,1 1-2 15,0 2-1-15,2 3 2 0,-2 0 0 16,1 5 2-16,0 3-1 0,0 2 0 16,0 5 2-16,-1 4-2 0,-1 4-2 15,-1 2-3-15,-2 2-3 0,-2 3-2 16,0 2-4-16,-1-4-4 0,-1 1-4 15,1-4-3-15,1 0-3 0,1-4-2 16,4-4-2-16,0 2-4 0,2-2-6 0,1-5-8 16,2 0-8-16,0-5-13 0,-1-2-9 15,1-2-79-15,0-7-89 0,4-6-201 16</inkml:trace>
  <inkml:trace contextRef="#ctx0" brushRef="#br0" timeOffset="59526.93">13817 5754 402 0,'-1'-4'117'0,"0"-1"9"0,2 0-41 16,0 0-27-16,-1 1-6 0,0 1 2 15,1-1-7-15,-1 3-17 0,1 4-9 16,-2 4-5-16,1 7-3 0,0 7-4 15,0 4-4-15,0 5-2 0,0 5 0 0,-2 0 0 16,1-2-3-16,-1-6-6 0,1 1-5 16,-1-3-4-16,1-2-14 0,1-3-14 15,0-2-20-15,0 1-12 0,-1 2-68 16,1-4-89-16,-3-1-195 0</inkml:trace>
  <inkml:trace contextRef="#ctx0" brushRef="#br0" timeOffset="59842.14">13267 5538 309 0,'-14'1'79'0,"-2"5"6"16,-1 1-44-16,0 8-11 0,1 3 0 15,3 9 1-15,6 4-2 0,5 7-3 16,2 3-1-16,4 5-3 0,2 1-1 16,-1 4-2-16,0-5-4 0,-2 0-9 0,-3-1-7 15,0 0-10-15,-5-5-9 16,-1-1-3-16,-1-3-8 0,0 1-9 0,-2-5-13 15,0-4-52-15,3-6-62 0,-2 0-150 16</inkml:trace>
  <inkml:trace contextRef="#ctx0" brushRef="#br0" timeOffset="61139.08">13736 6250 173 0,'8'-2'53'15,"0"-1"6"-15,1 2-5 0,0 0-23 16,-2-3-3-16,2 3 2 0,-2 0 0 16,0 1-1-16,0 0-1 0,-2 0 0 15,-1 0 2-15,-3 2 0 0,1-1 0 16,-1-1-2-16,-1 2 0 0,-1 1 0 15,0 1-2-15,-1 1 0 0,-2-1 0 16,-3 1-1-16,-4 3-3 0,-6-1-5 0,-7-2-3 16,-6 1-3-16,-7 0-3 0,-2-1-2 15,-2 0-4-15,-6-2-2 0,-1 0 0 16,2-1-1-16,-2-2 0 0,-6-4-2 16,-6 0-2-16,1-2-3 0,2 1 1 15,2 0 0-15,2-1 0 0,8 1 1 16,8 1 0-16,11 3 3 0,6 0 2 15,5 1 0-15,5 0-1 0,5-1 0 0,2 2 0 16,4 0 1-16,1 4 3 16,1-2 2-16,0 1 1 0,0 1 2 0,1 0 2 15,-1 1 1-15,1 0 0 0,-1 0 0 16,-2-1 0-16,0 3-1 0,0 3 0 16,-1-1 0-16,0 1-1 0,0 3-1 15,0 1-1-15,1 4 0 0,-1-1-2 16,0 1 1-16,1 2-2 0,1 1 0 15,-1 1-1-15,3-2-1 0,-3-2 0 0,2 2-1 16,-2 0 1-16,1-2-1 0,-1-4 1 16,2-3-1-16,-2 0 1 0,-1-3 0 15,1-3-1-15,1 0 1 0,-3-4-1 16,1-1 0-16,1 0 1 0,-1-1-1 16,1 1-1-16,0-1 1 0,1 1 0 15,3 2-1-15,-1 0 1 0,3 0 0 16,3 2 0-16,2-2 0 0,2 1 0 15,3 0 0-15,4-1 1 0,7 0 0 16,7 0 0-16,6 1 1 0,3 0-1 0,3 2 1 16,4-2-1-16,1 4 0 0,0-1 0 15,-4 0-1-15,2-1 1 0,2 0-2 16,-1 2 0-16,-1-2 0 0,-7-1 0 16,-2-3 0-16,-9 0 0 0,-10 1 1 15,-8-1 0-15,-4-4 1 0,-8 1-2 16,0 0 3-16,-3 1-7 0,1-2 2 0,-1-1 1 15,1-1-1-15,-1 2 2 0,0-1 1 16,0-3-2-16,-1 2 7 0,1 0-1 16,-1-2 1-16,1 2 0 0,-1-3 0 15,2 2 1-15,-2-2 2 0,0-3 1 16,0-2 1-16,1-3-1 0,0-7 1 16,0-5-2-16,1-7-2 0,2-8-2 0,2-2-3 15,-2-4-1-15,1-1-1 0,1 0 0 16,0 8 1-16,-2 6 0 0,-1 7 1 15,-2 6 0-15,0 8-3 0,-1 5-3 16,-2 6-4-16,-5 0-6 0,-4 3-3 16,-4 1-6-16,-7 0-14 0,-6 1-13 15,-4 0-8-15,0 1 6 0,4-1-86 16,2-2-89-16,5-1-199 0</inkml:trace>
  <inkml:trace contextRef="#ctx0" brushRef="#br0" timeOffset="61611.01">12962 7052 304 0,'-3'4'77'0,"1"1"5"15,2-1-42-15,0 4-2 0,3-2 6 0,2 0 6 16,3 1 1-16,3-1 1 0,3-1-1 16,4 0-4-16,3-2-3 0,1 0-7 15,3-2-9-15,2 0-7 0,3 0-8 16,-1-1-5-16,0-1-5 0,-3-1-9 15,2-1-9-15,-5 2-16 0,-5-3-15 16,-6 3-11-16,-3-1 160 0,0-1-243 16,-6 2-109-16,-5 0-300 0</inkml:trace>
  <inkml:trace contextRef="#ctx0" brushRef="#br0" timeOffset="61799.52">13124 7094 377 0,'-1'0'108'15,"0"2"12"-15,1 1-38 0,1 4-19 16,0 1-3-16,2 4-3 0,-2 0-7 16,0 4-13-16,1 3-12 0,-1 1-8 15,-1 1-5-15,0 4-6 0,-2-4-5 16,1 5-5-16,0-2-7 0,0-2-14 0,-2 1-17 16,1-5-13-16,-1-2-10 0,2 0-16 15,-4-4-58-15,0-1-80 0,1-1-155 16</inkml:trace>
  <inkml:trace contextRef="#ctx0" brushRef="#br0" timeOffset="61963.07">12908 7407 419 0,'-7'4'102'0,"2"0"5"16,4 2-52-16,4 1-10 0,5 1 0 16,4-1 1-16,6-2 0 0,6-1-2 15,3 1-4-15,4-4-5 0,0-2-17 16,3-2-17-16,0-1-25 0,1 1-22 15,1-4-14-15,0-1-30 0,-1-3-58 0,-3 1-85 16,-3 0-169-16</inkml:trace>
  <inkml:trace contextRef="#ctx0" brushRef="#br0" timeOffset="62161.54">13613 6995 445 0,'-2'6'121'15,"-2"6"8"-15,-1 1-42 0,-3 6-33 0,0 7-8 16,-4 3 1-16,-1 4-5 0,-1 3-11 16,-1 1-9-16,0 2-5 0,-2-1-7 15,2 0-5-15,2-2-7 0,-1-2-9 16,4-4-17-16,0 0-21 0,3-4-14 16,3-4-10-16,2-5-78 0,3-1-92 15,5-4-193-15</inkml:trace>
  <inkml:trace contextRef="#ctx0" brushRef="#br0" timeOffset="62442.1">13762 7374 369 0,'-13'14'86'0,"1"1"1"0,-1 3-66 15,-1-2-5-15,2-3-1 0,5 1-4 16,5-3-3-16,5-2-2 0,3-5 3 0,8-1 4 15,4-2 3-15,3-4 5 0,-2-1 4 16,4-3 4-16,-1 0 3 0,1-1 3 16,-2-2 3-16,-3-1 1 0,0 0 1 15,-1-1 0-15,-5 0-4 0,-3-1-3 16,-6-2-5-16,-3 3-9 0,-5 0-5 16,-6 2-6-16,-6 1-10 0,0 6-6 0,-5 2-9 15,-3 4-7-15,-7 0-25 16,-3 5-14-16,0 1-94 0,-1 2-104 0,2 1-252 15</inkml:trace>
  <inkml:trace contextRef="#ctx0" brushRef="#br0" timeOffset="63566.13">13559 7922 372 0,'-1'0'90'15,"-1"1"6"-15,-1 0-55 0,-2 0-8 16,-2 2-2-16,-3-1-2 0,-2 1-4 15,-4 2-7-15,-2 0-6 0,-4 6-6 16,-3 4-3-16,-3 4-1 0,2 3-5 16,4 5-3-16,2 2-1 0,6-2-3 15,6-2-2-15,6-4 0 0,8-2 1 16,5-6 3-16,5-7 4 0,6 1 4 16,5-5 4-16,4-2 4 0,4-3 5 15,1-3 3-15,3-1 3 0,-3-2 3 0,-1-2 1 16,-3-1 2-16,-4 4-1 0,-4 0-1 15,-5 2-2-15,-7 1-3 0,-6 2-5 16,-6 3-3-16,-4 6-3 0,-8-2-3 16,-4 5-3-16,-3 2-3 0,0 3-2 15,2 2-2-15,4-1-6 0,4-2-2 0,10 1 1 16,7-4 2-16,6-3 2 0,7-1 4 16,3-2 8-16,3-2 7 0,0-3 4 15,-4-4 5-15,-3 0 1 0,-1-1 0 16,-4-2-1-16,-4 0 1 0,-5-1 0 15,-2-1-3-15,-3-1-4 0,-4 1-4 16,-4-3-5-16,-1-2-5 0,-4 0-6 16,-4 2-6-16,-1-2-3 0,-2 4-1 15,2 3-1-15,1 3-7 0,1 0-9 16,4 2-9-16,4 3-1 0,8 0 2 0,6 3 2 16,7 0 2-16,3 0 10 0,0 5 12 15,5 1 12-15,3 2 5 0,2 3 2 16,0-2 0-16,-3 1 1 0,2 2 0 15,2 1 0-15,-4-1-2 0,-2 0-1 16,-6-3-3-16,-4 2-2 0,-2 0-1 0,-3-4 1 16,-5-1-1-16,0-3 2 0,-2-3 3 15,-1 1 4-15,1-3 3 0,-1-3 4 16,1-2 4-16,0-1 3 0,1-3 1 16,1 0 1-16,4 1 0 0,1 0 1 15,1 1-2-15,4 1-4 0,0 3-3 16,2 3-1-16,-2 1-3 0,0 2-6 15,-1 0-5-15,7 4-4 0,-3-2-4 16,2 4-4-16,-1-3 0 0,3 0-1 0,2-2 2 16,3-1 3-16,-4-4 2 0,5-1 6 15,-2-6 10-15,1-1 8 0,-1-3 3 16,-4-2 5-16,-2-5 2 0,-5 1 1 16,-3-6 3-16,-3-3-4 0,0-2-1 15,-2-7 0-15,-1 0-1 0,1-4 0 16,-2-2 4-16,2-3-3 0,-2 1 0 15,1 3-2-15,-1 10 1 0,0 2 0 16,-1 7-1-16,0 5-5 0,-1 12-4 0,-1 8-3 16,1 12-2-16,0 1-4 0,-1 10-3 15,0 1-2-15,-1 7 1 0,1 3-1 16,0 3-5-16,1 2-7 0,-2 1-5 16,5-3-14-16,-1 4-21 0,1 0-23 15,2-1-8-15,-1-2-10 0,-1-5-71 16,-1-2-92-16,-1-5-182 0</inkml:trace>
  <inkml:trace contextRef="#ctx0" brushRef="#br0" timeOffset="64041.57">14407 8228 475 0,'0'-25'128'16,"1"1"4"-16,5 4-53 0,0 2-24 15,2 5-6-15,2 3-3 0,0 3-11 16,2 1-2-16,4 5-3 0,7 5-4 15,5 1-5-15,0 2-3 0,3 1-4 0,3 1-4 16,3 3-4-16,-1-2-2 0,-6 2-2 16,-4 2-5-16,-1 5-6 0,-6-2-5 15,-4 2-4-15,-6-2-4 0,-2 2-2 16,-5-3-1-16,-2 0 3 0,0-6 3 16,1-2 5-16,-3 0 5 0,1 0 4 15,-1-7 4-15,0 1 4 0,1-1 1 0,0-1 2 16,1-1-1-16,0 1 2 0,1-3-2 15,0 3-1-15,1-2-2 0,0 2-1 16,-2 0-1-16,3-2 0 0,2 4-1 16,4-1 0-16,2 0 1 0,3 1 0 15,3-2-1-15,1 1 2 0,-1 2-1 16,-2-2 0-16,-3-1 0 0,-2 0 0 16,0-3 1-16,-1 2-1 0,-1 1 1 15,1-3 0-15,0-1 1 0,0 1 3 0,-2 1 1 16,1 0 3-16,-2-3 2 0,-3 1 2 15,-2-1 0-15,-3 0-1 0,-3-2-1 16,0-1-2-16,-5-1-2 0,1-1-3 16,-1-2-2-16,1 1-1 0,-1 0-2 15,0 4-1-15,1-1-1 0,1 4-5 16,1 1-7-16,-1 3-5 0,-2 1-20 0,1 2-14 16,2 0-11-16,-1-1-92 0,3 2-104 15,-1-2-234-15</inkml:trace>
  <inkml:trace contextRef="#ctx0" brushRef="#br0" timeOffset="64507.59">15300 7856 448 0,'-5'5'104'0,"-6"2"11"0,0 4-69 15,0 7-10-15,1 2 2 0,-1 6 0 16,1 6-3-16,1 3-6 0,5 4-11 15,2 1-7-15,0 1-4 0,3 2-1 16,0-2-3-16,1-4-10 0,2-3-18 16,1-2-12-16,4-4-10 0,1-5-10 15,3-2-12-15,1-5 77 0,1-5-133 0,-1-4-65 16,2-2-195-16</inkml:trace>
  <inkml:trace contextRef="#ctx0" brushRef="#br0" timeOffset="65056.31">15436 7911 442 0,'-2'-10'112'0,"-1"6"3"15,-1 5-56-15,-1 5-15 0,-1 2-6 16,0 5-4-16,-2 6-6 0,0 4-3 16,3 4 0-16,-3 5-4 0,3 1-7 15,0 1-5-15,0 1-2 0,4-1-3 16,1-1 0-16,1-1-5 0,4-5-2 15,5-1-2-15,2-1-1 0,6-4-2 16,-1 0 1-16,4-4-1 0,1-4 1 0,2-4 2 16,0-3 2-16,1-4 2 0,-4-3 2 15,0-5 0-15,-1-2 1 0,0-3 4 16,-3 0 4-16,-3-3 3 0,-2 1 3 16,-1-3 2-16,-4 3 0 0,-5-1-3 15,-5 1-3-15,-5 0-3 0,-2 3-4 16,-3 3-4-16,-2 7-3 0,-3 2 0 15,2 4-1-15,0 3-1 0,3 4-4 16,1-1-3-16,2 1-6 0,7-3-2 16,4 0-1-16,8-1 2 0,3-2 2 0,4 0 3 15,7-1 2-15,5 0 2 0,1 0 1 16,5 3-4-16,0 0-3 0,1 1-5 16,1 0-6-16,-7 2 0 0,-3 0-23 15,-5 0 4-15,-7-1-5 0,-3 1-3 16,-5 1 1-16,-5-1 7 0,-7-2 2 0,-3 0 31 15,-3-3 6-15,-4-2 16 0,-3-4 15 16,-1-1 14-16,1-3 13 0,2-3 12 16,2-2 2-16,3 0 5 0,5-2-2 15,7-4-9-15,10-4-10 0,6-1-13 16,8-2-13-16,8-1-8 0,8-3-9 16,9 0-8-16,5 1-5 0,7 0-17 15,7-1-22-15,5 0-102 0,3-4-116 16,6-3-281-16</inkml:trace>
  <inkml:trace contextRef="#ctx0" brushRef="#br0" timeOffset="69330.78">12842 6406 159 0,'1'0'42'0,"1"0"4"0,0 0-19 15,0 0-4-15,-1-1 2 0,1 0 2 16,0 0 1-16,-1-1-2 0,-1 2-2 15,1 0-2-15,-2 0-3 0,2 0-3 16,-1 0-1-16,0 0-4 0,0 0-1 16,0 2 0-16,0-2 0 0,0-2 1 15,0 1 1-15,1 4 1 0,-1-2 2 0,0-2-1 16,1 2 0-16,-1-1 0 0,0 2-1 16,0-1-2-16,0-1-1 0,0 1-1 15,-1-2 1-15,1-1 0 0,-1 1 2 16,1 0 1-16,1 1 0 0,-2-2 0 15,0 1-2-15,1 1 0 0,-2 0-3 16,-1 0-3-16,0 0-1 0,0 1-2 0,-2-2-1 16,1 1 0-16,0 1 0 15,-1 1 0-15,0-5-1 0,-1 3 1 0,1-1-1 16,1 1 1-16,-1 0-1 0,-1 1 1 16,0-1-1-16,0 1 0 0,-1 2 1 15,-2-2-1-15,0-2 0 0,1 1 0 16,1-3 1-16,-1 3-1 0,3-2 1 15,1 1-1-15,0-1 1 0,3 4 0 16,-1-1 1-16,2 1 2 0,-2 0 2 16,2 0 2-16,0-3 1 0,1 1 2 0,-1 1 0 15,-1-3 0-15,1 0-1 0,1 0-3 16,-2 1-1-16,1 0-1 0,-2 1-2 16,0-2 0-16,2 0-2 0,-2 1 0 15,1 0 0-15,-2-3-1 0,0 2-1 16,-3-2 1-16,1-1-1 0,-3 1 1 15,-1 2-1-15,-4-2 1 0,0 1 0 0,-1 0 0 16,-2 0-1-16,1 0 1 16,-3 0-1-16,0-2 1 0,0 1 0 0,0 1-1 15,0 0 1-15,-2-2 0 0,-1-1 0 16,-1 0 0-16,1 2 0 0,1-3 0 16,-1 0 0-16,2-1 0 0,-1 0 0 15,1 1 0-15,2-1 0 0,-2 0 1 16,2-2-1-16,-1 3 0 0,2-2 1 15,-1 0-1-15,2 3 1 0,-1-2-1 16,1 1 1-16,-1 1-1 0,1 0 0 0,2 1 0 16,0-1 1-16,1 0-1 0,1 2 0 15,0-4 1-15,1 1-1 0,-2-1 0 16,-1-1 1-16,-2 2-1 0,-2 1 1 16,-2-2 0-16,0 0-1 0,-1 2 2 15,-2-2 3-15,2-4 0 0,-2 0 3 16,0-2-1-16,0 1 2 0,1-1-1 0,2 0 0 15,4 1-2-15,-2 2-1 0,0-1-1 16,2 1 0-16,-1-2 0 0,1 0-1 16,-2-2 2-16,-3 3-1 0,0-1 0 15,0 0 1-15,1-2 0 0,1 3 0 16,1-1 1-16,1 1-1 0,1-3 0 16,2 4 3-16,2 0 1 0,-1-1-3 15,0 2 3-15,-1 0-1 0,1 0 0 16,1 0 1-16,0 0-3 0,0 1-1 15,2 4 0-15,0-1-3 0,1 2-1 0,0-1 1 16,0 4-3-16,3 1 0 0,-2 0 0 16,0 0 0-16,1 1-1 0,0 1 0 15,3 0 0-15,-1 0 1 0,-1 1 0 16,2 1 0-16,0-2 1 0,-1 0-1 16,1 2-1-16,-1 0-4 0,0-1-4 15,1-1-3-15,0 1-4 0,1 1-20 0,0-1-17 16,-3-2-12-16,2-1-84 0,-3-1-100 15,2-2-233-15</inkml:trace>
  <inkml:trace contextRef="#ctx0" brushRef="#br0" timeOffset="70139.88">12862 6610 230 0,'3'3'60'0,"-2"-1"5"0,-1 0-24 16,-1-1-9-16,0 1 2 0,-4 0 2 15,0-1-1-15,-3-1-1 0,-2 0-1 16,-1-1-5-16,0 0-3 0,-4 0-4 16,-3-1-4-16,-4-1-4 0,-4 1-3 0,-3 1-3 15,-8 1-1-15,-3 1-3 0,-4 6 0 16,-4 1-2-16,-7 4 1 0,-2 3 0 16,-10 2 0-16,-3 5 0 0,-3 6 0 15,-6 2 1-15,0 2 0 0,2 1-1 16,2 1 1-16,2 0-1 0,4-4-1 15,6-3 1-15,5-3-1 0,5 0 0 16,4-3 0-16,4-1 0 0,9-2 0 16,4-3-1-16,5 1 1 0,7-5-3 15,5-5-3-15,4-3-11 0,4-4-10 0,5-5-84 16,3-6-87-16,1-5-213 0</inkml:trace>
  <inkml:trace contextRef="#ctx0" brushRef="#br0" timeOffset="70705.37">9959 4959 330 0,'1'-9'97'16,"4"2"6"-16,-2 4-4 0,1 2-55 16,1 2-7-16,-1 2-4 0,2 5 0 15,-2 3-5-15,0 3-6 0,-1 5-5 16,-1 7-2-16,-1 6-3 0,-1 5-2 16,-2 0-4-16,-2 4-8 0,0 2-13 15,1 2-13-15,-3-4-9 0,-3 1-9 16,2-6-14-16,-1 1-17 0,0-3-46 0,0-3-58 15,0-6-136 1</inkml:trace>
  <inkml:trace contextRef="#ctx0" brushRef="#br0" timeOffset="71592.49">10371 5014 311 0,'7'-1'69'0,"-5"1"1"0,-4 0-43 16,-5 1-17-16,-5 4 0 0,-4 1 2 16,-4 3 1-16,-5 4 2 0,-5 5-2 15,-4 2 0-15,-2 3-1 0,1 3-2 16,0 1-2-16,2 0-2 0,3 0-2 16,5-1 0-16,8-1-2 0,5-3-1 15,5-2 0-15,7 4 0 0,4-1 1 0,4-2 0 16,3-1 1-16,4-1-1 0,4 0 0 15,3-1-2-15,3-4-1 0,4-2-2 16,1-2-1-16,2-3-1 0,0-1 0 16,-1-4 2-16,-2-1 0 0,-3-3 1 15,-3-1 3-15,-2-2 1 0,-3 2 3 16,-4-2 3-16,-3 1 2 0,-3 1 4 16,-3 1 3-16,-3 0 2 0,-1 2 3 0,1-1 2 15,-4-1 1-15,4 2 0 0,-1-2-1 16,1 0-2-16,2 0-1 0,3-3-1 15,-1 0-2-15,4-4-2 0,0 2-1 16,0-2-2-16,0-1 1 0,-1-1 0 16,-3-1-1-16,-2 1 1 0,-1-1 0 15,-4 0-3-15,-4 1-1 0,-1 1-3 16,-5 2-2-16,-2 4-3 0,-3 3-4 16,-4 5 0-16,-1 6 0 0,-1 4 0 0,0 4 0 15,2 1-1-15,4 1-2 0,2 0 0 16,9 0-1-16,5-4 0 0,7-2 0 15,6 0 0-15,3-3 2 0,3-3 2 16,3-2 2-16,2-4 0 0,1-2 1 16,0-3-1-16,0-3 1 0,-2-1 1 15,-1-3 2-15,0-2 2 0,-1-1 1 0,-2-1 1 16,-4 2 1-16,-4-1 1 0,0 0-1 16,-1 2 0-16,-6 1 1 0,-1 4-2 15,-2 3-2-15,-2 0-2 0,-2 5-1 16,-2 4-1-16,-3 0-3 0,0 5-3 15,1 0-1-15,0 1-2 0,4 0 0 16,5 0 1-16,3 1 0 0,5-4 1 16,5-1 1-16,1-1 1 0,4-3 3 15,-2-1 1-15,0-2 1 0,-2-1 0 0,0-1 0 16,-7-2 3-16,1-2 0 16,-3-2 3-16,-1-1 0 0,-1-2 1 0,-2-2 1 15,2 0-2-15,-1 0 0 0,-1 1-3 16,0 4 1-16,-1-1-1 0,-1 4-1 15,0 4-3-15,0 1 1 0,0 4-1 16,0 7-1-16,2 2 0 0,1 6-2 16,0 8 1-16,0 1 1 0,0 5 0 0,-1 4 0 15,-2 2 0-15,0 2 0 16,-2-1-1-16,-2-4-2 0,-2 2-1 0,-2-4-1 16,-3-6-2-16,-7-2-1 0,-6-8-4 15,-7-1-6-15,-6-2-4 0,-6-2-21 16,-6-5-13-16,-7 0 129 0,-6-3-223 15,-5 1-119-15,-1-4-315 0</inkml:trace>
  <inkml:trace contextRef="#ctx0" brushRef="#br0" timeOffset="73759.78">10254 7182 395 0,'0'-5'102'0,"-2"3"6"0,2 1-54 16,0 0-16-16,-2 3-6 0,0 3-7 0,-1 6-5 15,-2 6-6-15,-2 3-3 16,1 5-3-16,-1 3-1 0,0 2 0 0,0-2 0 16,1 0-1-16,3-4-3 0,1-2-1 15,0-5 0-15,-2-1 0 0,3-7-1 16,0 0 1-16,0-3 1 0,2-4 0 15,-2 0 7-15,0-3 4 0,1-3 1 16,0-5 1-16,-1-2 0 0,1-4-1 0,0-5 1 16,0-4-6-16,2-5-3 0,0-3 1 15,3-2-1-15,-2 2 0 0,0-2-1 16,1 2 0-16,1 1-1 0,-2 5-2 16,0 5-2-16,0 5 1 0,-1 4-2 15,-1 4-2-15,1 9 1 0,-1 6-2 16,0 6 2-16,-1 3-3 0,0 8-2 15,3 4-2-15,-1 0 0 0,3 1-2 16,1-4-1-16,2-3-1 0,4 1 2 0,4-6 2 16,2-7 4-16,3-3 3 0,3-6 3 15,0-4 3-15,1-8 5 0,-2-6 3 16,-2-4 3-16,-2-1 0 0,-2-1 0 16,-3-3-1-16,-2-2-1 0,0 2-3 15,-3 2-3-15,-3 6 1 0,1 2 1 16,-4 3 1-16,-2 6-2 0,0 4-1 15,-2 9-1-15,-3 6 0 0,-2 5-3 16,0 4-4-16,-3 9-1 0,0 6 1 0,-2 3 1 16,1 1-6-16,3-2-7 0,1-1-7 15,5-4-3-15,2-2-6 0,3-7-10 16,2-2-7-16,4-3 1 0,2-4 6 16,1-4 6-16,1-1 4 0,1-7 4 15,-1-3 11-15,1-4 8 0,1-3 4 16,-3-2 0-16,0-2 3 0,-3 2 5 0,-2 0 6 15,0 1 3-15,-2 2 4 0,-3 0 2 16,-2 3 1-16,-1 4-3 0,-2 1-3 16,-4 4-6-16,0 2-3 0,-1 3-2 15,1 4-3-15,-1 0 0 0,3 0 0 16,4-2-2-16,6 0 1 0,6 0-1 16,5-5 2-16,4-1 2 0,2-4 3 15,-2-2 4-15,1-2 2 0,-1-1 1 16,-2-2 2-16,-4-1 1 0,-4-1 0 15,-1-3-2-15,-2-1-1 0,-3-1-2 0,-4-2-1 16,-4 0-4-16,-4-4-5 0,-1 1-6 16,-3 2-8-16,-5-1-5 0,-2 3-3 15,-4 1-4-15,1 3-4 0,-2 0 0 16,1 4-3-16,2-1-3 0,7 5-4 16,4 0 1-16,8 1 2 0,6 3 4 15,7 0 4-15,4 4 8 0,6 0 8 16,1 4 10-16,0 0 5 0,0 4 1 0,0 0 3 15,-2 4 2-15,0 0 0 0,-6 1 0 16,0-1 0-16,-3 3-2 0,-2-4-2 16,-3 1 1-16,-3-6 0 0,-2-2 3 15,-2-3 2-15,-1-5 5 0,-1-4 1 16,2-3 0-16,-1-8 0 0,0-1-1 16,0-2-3-16,3-5-3 0,1 0-5 15,3 1-1-15,0 0 2 0,2 4-3 16,3 1 1-16,2 2 0 0,1 4 2 0,3 5 0 15,0 4 2-15,2 5 0 0,2 5-1 16,0 3-1-16,-4 6-1 0,0 3-1 16,-1 1-6-16,-1 2-12 0,2-1 0 15,-2-1-33-15,1 1 151 0,3-4-261 16,6-4-139-16,1-7-376 0</inkml:trace>
  <inkml:trace contextRef="#ctx0" brushRef="#br0" timeOffset="74461.23">12970 6684 235 0,'1'-5'68'0,"-1"-1"7"0,1 2-29 15,-1 1-1-15,2 1 0 0,-2 2-3 16,1-1-4-16,0 1-4 0,-1 1-4 15,-1-1-4-15,0 0-4 0,-1-1-1 16,1 5-3-16,-2-2-1 0,-3 1-2 16,0 4-2-16,-5 0 0 0,-2 4-1 0,-7 1-2 15,-3 5-1-15,-4 4-1 0,-1 3-1 16,-7 1-2-16,-3 4-1 0,-3 4 0 16,2 2 0-16,-1 4-1 0,0-2-1 15,-1 8 0-15,4 0 0 0,2 3 1 16,1 2 0-16,1 4 2 0,2-3 2 15,3 4 1-15,2-2 1 0,-1 5 1 0,3 2-1 16,3 5-2-16,3 0-1 16,0 1-2-16,3 2-1 0,3-2-2 0,4 1 0 15,5-1 0-15,2-4 0 0,2-1 0 16,2-6 0-16,1-1-1 0,2-4 2 16,-2-5-3-16,0-5-1 0,-1-4-2 15,-1-6-4-15,-2-3-5 0,-1-6-13 16,-1-3-14-16,-3-6-8 0,1-4-18 15,-3-4-67-15,2-1-84 0,-2-5-182 16</inkml:trace>
  <inkml:trace contextRef="#ctx0" brushRef="#br0" timeOffset="75290">11582 9088 253 0,'-2'-12'76'16,"-1"0"5"-16,0 0 3 0,2 2-46 16,0 1-5-16,1 4 0 0,-1 1 1 15,1 2-3-15,0 3-3 0,0 5-3 16,-1 5-5-16,1 6-5 0,-1 6-3 16,1 5-5-16,-1 4-3 0,-1 7-1 15,1 1-3-15,-1 1-3 0,2-2-2 0,-1-1-1 16,2-6-2-16,0-1-1 0,3-6 0 15,-2-3 1-15,2-6 2 0,-1-5 1 16,1-4 2-16,-1-4 1 0,-1-5 2 16,0-2 1-16,1-8 1 0,-1-3 0 15,-2-5-1-15,-1-4 0 0,0-6 0 16,-3-4-2-16,0-6 1 0,-3-2-1 16,1-6 1-16,1-2 2 0,1-2 2 15,1 3 3-15,3 3 2 0,2 5 2 0,2 3 3 16,2 7 3-16,1 4 3 0,3 6 0 15,3 2 2-15,2 3 1 0,2 3-1 16,3 2-1-16,5 2-2 0,1 0-2 16,1 1-3-16,1 2-4 0,2-1-3 15,-1 0-1-15,1 1-6 0,-2 1-5 16,-1 0-17-16,-3 1-13 0,-6 2-14 0,-1 0 6 16,-6 3-99-16,-4 0-95 0,-4 1-214 15</inkml:trace>
  <inkml:trace contextRef="#ctx0" brushRef="#br0" timeOffset="75591.55">11489 9156 358 0,'1'9'89'0,"6"-4"4"0,5-4-39 15,6-1-18-15,5-2 5 0,5-2 1 16,4-3-2-16,3 0-7 0,1-1-4 15,1 0-7-15,0-1-12 0,-2 0-6 16,-3 1-4-16,-5 1 1 0,-6 3-2 16,-2 2 1-16,-5 2 3 0,-5 5 2 0,-7 4 3 15,-3 3 2-15,-4 5 1 16,-1 3 1-16,-2 3 1 0,-1 3-2 0,2 1-1 16,1 1-3-16,3 0-1 0,4-3 0 15,1 0-2-15,5-4-1 0,3-4-1 16,2-2-2-16,1-7-3 0,2-2-9 15,1-4-19-15,2-6-12 0,-2-3-94 16,3-3-106-16,0-4-250 0</inkml:trace>
  <inkml:trace contextRef="#ctx0" brushRef="#br0" timeOffset="76071.95">12053 8761 336 0,'-2'-8'87'15,"1"0"0"-15,1 1-8 0,2 1-71 16,1-1-12-16,1-2-7 0,2 1-3 16,2-2-2-16,-1-1 0 0,3 1 1 0,1 0 2 15,1 2 1-15,1 2 4 0,0 3 1 16,-1 4 3-16,0 3 4 0,1 7 6 16,-2 4 8-16,-3 6 8 0,0 6 8 15,-3 3 6-15,1 6 4 0,-1 4 1 16,-2 1-1-16,-3 7-4 0,-2 1-4 15,0 2-6-15,-1 4-5 0,2-1-5 16,0-2-4-16,1-3-4 0,1-3-3 16,2-6-1-16,3-7-1 0,2-7 0 0,1-4 1 15,1-5 2-15,2-4 4 0,2-7 6 16,3-5 2-16,1-4 3 0,1-5 3 16,1-2 5-16,3-6 0 0,-1-4-3 15,-2 0-2-15,-1-7-2 0,-6-1-1 16,-1 0-2-16,-3 1-2 0,-5 4-2 15,-1 3-2-15,-6 4 0 0,1 7-3 0,-1 10-3 16,-4 8-2-16,0 7-3 0,-1 4-2 16,0 5-2-16,4 3-2 0,2 0-2 15,2 0-1-15,6-4 0 0,3-5 0 16,5-2 0-16,5-4 1 0,1-3 1 16,2-5-1-16,0-2-3 0,1-3-6 15,1-4-6-15,0-1-39 0,1-3-14 0,0-3-28 16,3-1-62-16,2-2-98 0,0-6-197 15</inkml:trace>
  <inkml:trace contextRef="#ctx0" brushRef="#br0" timeOffset="76459">13448 9114 458 0,'1'-5'115'0,"-1"-3"2"15,0 4-66-15,-5-2-16 0,-5 5-6 0,-5 1-6 16,-4 2-7-16,-1 2-4 0,-5 2-1 15,-2 3-2-15,-1 3-2 0,1 0 1 16,3 1-1-16,6 2-2 0,0 1-3 16,7 4-1-16,5-3-1 0,6 3 0 15,8 2 0-15,7 0 0 0,3 1 0 16,2 1 2-16,1-2-1 0,-3 1 1 16,0-1-1-16,-7-1-1 0,-4-1-2 15,-4-2-2-15,-3-2-6 0,-5-2-9 16,1-3-9-16,-7 0-13 0,-3-4-8 0,-6-2-14 15,-1-4-63-15,-3-2-76 0,-1-1-166 16</inkml:trace>
  <inkml:trace contextRef="#ctx0" brushRef="#br0" timeOffset="77072.39">13510 9274 458 0,'8'12'104'0,"-2"4"2"0,-4 0-72 15,-1 1-11-15,-1 0-5 0,-2-2-2 16,0-3 1-16,1-1 1 0,-1-2 0 16,3-5 1-16,3-3 0 0,3-4 0 15,2 0-3-15,2-3-4 0,1 0-2 16,0-4-1-16,1 0-2 0,-1 0-1 0,0 0 2 16,-2-1 5-16,0 2 4 0,-2 1 3 15,-2 1 2-15,-1 3 2 0,-2 1-3 16,-3 2-3-16,1 4-8 0,-4 2-3 15,0 4-2-15,0 5-4 0,-1 5 0 16,-1 5-1-16,3 5 1 0,-1 1 1 16,0 4-1-16,5 0-1 0,0 2-4 15,-1-1-8-15,0-3-8 0,-1 0-10 16,-3-4-11-16,-4-1-13 0,-1-3-6 0,-5-3 2 16,-2-3 6-16,-1 0 4 0,-4-6 6 15,-1-2 8-15,0-4 9 0,0-4 5 16,2 0 3-16,1-6 1 0,5-3 3 15,4-2 4-15,6-3 7 0,4-5 7 16,7-1 5-16,5-4 6 0,4 1 5 16,3-1 4-16,4-1 2 0,4 0 2 0,6 1 2 15,4 0 2-15,2-1 2 0,2-3 3 16,4 0 3-16,2-1 0 0,-3 0-1 16,-5 1-2-16,-4-1-4 0,-7 5-6 15,-3 4-5-15,-9 3-3 0,-7 4-2 16,-3 4-3-16,-6 4-4 0,-5 4-2 15,-4 4-3-15,-1 0-1 0,-1 2-3 16,0 3-3-16,2 1-1 0,1 2-1 16,2 0 0-16,8-1-1 0,-1 5 1 15,5 2-1-15,1-3 1 0,0 2 1 0,3-1 0 16,0-1 1-16,-4 0-1 0,0-4-4 16,-4-2-6-16,-5 0-6 0,-2-4-6 15,-7 2-14-15,-6-5-9 0,-5 1-10 16,-2 0-7-16,-1-5-9 0,-1-4-69 15,3 0-84-15,3-5-181 0</inkml:trace>
  <inkml:trace contextRef="#ctx0" brushRef="#br0" timeOffset="77305.25">14108 8996 378 0,'12'1'110'0,"-2"4"7"15,-3 10-5-15,-2 7-59 0,-2 6-10 16,2 6-2-16,-4 4-1 0,-1 5-5 16,0 3-4-16,0-1-7 0,-1-1-6 0,1-4-4 15,-1-2-6-15,1-3-9 0,0-6-9 16,1-2-5-16,0-3-17 0,0-4-14 16,0-2-13-16,0-3-12 0,0-3 187 15,0-1-252-15,0-3-106 0,-1-2-286 16</inkml:trace>
  <inkml:trace contextRef="#ctx0" brushRef="#br0" timeOffset="77590.67">14137 9458 320 0,'-1'-12'89'15,"-1"3"5"-15,2 5-19 0,3 2-28 16,0 2-6-16,7 1 0 0,2 2-1 16,3 2-3-16,2-2-1 0,2 0-5 15,5 0-4-15,5-1-4 0,-4-2-2 16,3-2-5-16,-2-1-2 0,0 0-2 15,-4-3-2-15,-6 0 0 0,-4 0-1 0,-5-1-2 16,-6 1 0-16,-3 0-2 0,-4 0-1 16,-4 3-2-16,-5 2-2 0,-1 2-2 15,-3 3 0-15,1 3-2 0,-1 4-1 16,6-1-2-16,5 3-2 0,8 2 0 16,6-1 1-16,7 1 1 0,5-2 1 15,4-1 1-15,0 0 0 0,0-2-1 16,-1-2-12-16,-1-1-14 0,-5 0-12 0,0-2-9 15,2-1-83-15,0 1-92 0,4-5-204 16</inkml:trace>
  <inkml:trace contextRef="#ctx0" brushRef="#br0" timeOffset="78974.28">11250 8828 300 0,'15'1'89'15,"6"1"6"-15,0 4-16 0,4-2-31 16,3 5 1-16,6-2 1 0,6-1-4 16,5 0-6-16,8-1-3 0,10 1-3 15,7-2-7-15,9-1-8 0,3 1-8 16,8-2-3-16,3 4-3 0,-1 1-2 0,-3 0-2 16,-7-1 0-16,-6 0 0 0,-11 0-1 15,-13 2-1-15,-14-3-1 0,-14 1 0 16,-14 4 1-16,-14 2-1 0,-15 1-2 15,-14 1 0-15,-13 1 1 0,-14 2 1 16,-10 0 1-16,-7-1-4 0,-8 0-2 0,-5 1-1 16,0-2 2-16,-1 0-1 0,8 0-1 15,6-3-1-15,10-3 3 0,11-2 2 16,14-1 0-16,12-2-5 0,17-1-1 16,12-3 1-16,13-1 3 0,13-3 3 15,16-1 4-15,9-1 3 0,12-1 7 16,9 1 2-16,6 2 2 0,9 0-2 15,0 3-3-15,0 2-2 0,-4 1-1 16,-6 4-1-16,-11-2-3 0,-10 3-1 0,-15-2-3 16,-13 3 1-16,-14-1 0 0,-17 1 1 15,-15 1-2-15,-13 1-1 0,-10 0 0 16,-15 3 1-16,-10 1 0 0,-7 1-3 16,-6-2-4-16,3 4-1 0,1-2-1 15,4 1 1-15,8 0-1 0,11-3 0 16,10-2 0-16,16-1-1 0,13-2 2 0,15-2 2 15,15 0 4-15,10-3 4 0,11-2 3 16,10 1 4-16,8-2 5 0,5 0 2 16,4-1 1-16,1 1-3 0,2 2-4 15,-1 0-1-15,-4 3-3 0,-8 3 0 16,-8-3-1-16,-9 2-1 0,-12 1-1 16,-10 0 2-16,-9 3 1 0,-10 0-1 15,-6 0 1-15,-3-1 0 0,-3 0 0 16,0-2-2-16,2 0-4 0,2-5-13 15,7-3-11-15,4-1-13 0,5 0-8 0,5-1-12 16,5-7-77-16,4-1-86 0,-1-1-184 16</inkml:trace>
  <inkml:trace contextRef="#ctx0" brushRef="#br0" timeOffset="79326">9479 8947 370 0,'0'12'95'16,"4"5"5"-16,1 4-48 0,3 6-11 16,2 4-4-16,1 3-3 0,0 3-7 0,-1 2-7 15,0-3-3-15,-2 0-10 16,-1-1-13-16,-2-2-14 0,-1-3-10 0,-1-4-85 15,-1-3-90-15,0-1-219 0</inkml:trace>
  <inkml:trace contextRef="#ctx0" brushRef="#br0" timeOffset="79593.81">9547 8953 414 0,'27'1'115'16,"7"6"6"-16,5 2-49 0,5 4-14 16,3 2-4-16,4 3-8 0,-1 3-11 15,-1 4-10-15,-3 0-5 0,-3 1-9 0,-6 0-5 16,-7 3-3-16,-6 0-4 0,-9-1-1 16,-8 1-3-16,-10 2-2 0,-6 1-3 15,-11-1-4-15,-9-2-12 0,-8 2-8 16,-8-1-8-16,-5 0-6 0,-4-5-6 15,-1-4-12-15,2-1-60 0,5-6-67 16,10-9-159-16</inkml:trace>
  <inkml:trace contextRef="#ctx0" brushRef="#br0" timeOffset="79774.33">10328 9115 460 0,'30'7'117'0,"-7"6"4"15,-5 8-65-15,-8 4-10 0,-2 2-5 16,-6 6-9-16,-4 1-8 0,-4 2-6 16,1-2-3-16,-1-2-5 0,-1-5-6 15,4-4-3-15,2-3-21 0,4-3-12 0,2-7-13 16,3-7-9-16,2-5-82 0,4-3-92 16,2-4-202-16</inkml:trace>
  <inkml:trace contextRef="#ctx0" brushRef="#br0" timeOffset="79908.97">10321 8984 407 0,'-17'-11'99'15,"6"5"-1"-15,6 5-59 0,4 3-19 0,6 2-10 16,6-2-17-16,5 3-14 0,4 1-18 16,7 3-59-16,2-2-69 0,6 1-174 15</inkml:trace>
  <inkml:trace contextRef="#ctx0" brushRef="#br0" timeOffset="80192.59">10795 9191 319 0,'-2'11'101'0,"-2"-1"8"0,-4-3 0 15,-5 2-50-15,-2-2-7 0,-1-1-2 16,-4 0-8-16,1-1-9 0,-2 2-6 16,1-1-7-16,5 0-8 0,4 0-6 15,4 0-3-15,6 3-2 0,5-1-2 16,4 3 1-16,6 3-1 0,4 0 2 15,2 2 1-15,-1 1 0 0,0 2 0 16,0 0 0-16,-1 0-1 0,-4-1 1 0,-3 0 0 16,-3-4-1-16,-2-1 1 0,-4-2-1 15,-6-1 2-15,-3-2-3 0,-4-3-2 16,-7-3-5-16,-4-2-14 0,-5-2-14 16,-1-3-13-16,-2-3-19 0,1-4-70 15,0-2-90-15,6-2-191 0</inkml:trace>
  <inkml:trace contextRef="#ctx0" brushRef="#br0" timeOffset="80390.06">10997 8848 460 0,'12'-6'124'16,"-5"8"7"-16,-4 5-54 0,-6 10-17 15,-2 5-10-15,-4 7-11 0,-2 9-8 16,-3 4-7-16,-2 4-4 0,2 2-6 0,1-1-6 15,4 2-1-15,3-3-3 0,2-5-5 16,2-1-6-16,5-3-4 0,1-4-23 16,0-1-12-16,1-3-11 0,-1-2 69 15,-1-6-160-15,3 0-103 0,-1-4-255 16</inkml:trace>
  <inkml:trace contextRef="#ctx0" brushRef="#br0" timeOffset="80598.49">11188 9208 382 0,'-7'5'96'15,"-6"4"6"-15,-4 0-53 0,0 2-8 16,-4 4 0-16,-1-1-1 0,0 2-5 16,2 4-3-16,5-4-5 0,3 4-7 0,5 1-5 15,7-1-5-15,7 2-3 0,7-3-3 16,6 0-2-16,6 3-11 0,7-2-11 15,3-3-7-15,3 0-19 0,2-1-83 16,2-1-96-16,0-5-222 0</inkml:trace>
  <inkml:trace contextRef="#ctx0" brushRef="#br0" timeOffset="97168.28">9479 9855 337 0,'10'-9'69'16,"1"-4"148"-16,2 0-251 0,6-5-126 15,1-5-269-15</inkml:trace>
  <inkml:trace contextRef="#ctx0" brushRef="#br0" timeOffset="99878.02">11800 9921 236 0,'2'3'58'0,"1"-1"0"16,1 0-35-16,-2-1-9 0,0-1-5 15,0 1-1-15,-1-2-2 0,-1 1 3 16,0-1 5-16,-1-1 4 0,-2-1 3 0,1 1 2 16,-3-3 0-16,0 1-1 0,-2-1-2 15,-2 1-3-15,-3 0-4 0,-3 1-3 16,-4 0 0-16,-5 1-1 0,-3 0-2 16,-4 1-2-16,-4 1-1 0,-2 1 0 15,-3 0-1-15,-1 2-2 0,-2 1 0 16,0 0-1-16,1 1-1 0,-1 2 1 15,5-1-1-15,1 1-1 0,6 2 1 0,2 3 0 16,4 2 0-16,5 1 0 0,5 3 1 16,4 4-1-16,4 3 1 0,5-1-1 15,6 0 1-15,4 0 0 0,5 4 1 16,6-3 0-16,5-2 1 0,6 0 0 16,4-1 0-16,5 2 1 0,3 0 0 15,5-2-1-15,2-2 2 0,3-3 2 16,2 3 2-16,6-3 2 0,2-1 1 15,5-4 2-15,3-3 0 0,2-2 0 0,2 1 0 16,1-4-3-16,-1-1-1 16,-1-3 0-16,-4-4 0 0,-2 0 0 0,-5-5 2 15,-5-2-1-15,-4-3-1 0,-8-3 1 16,-8-1-2-16,-7-3 2 0,-6 0 0 16,-8-2-3-16,-8-3 0 0,-7-1-1 15,-4-3-2-15,-8-1-1 0,-5 1-3 16,-7-5-2-16,-4-1-1 0,-6-1 0 0,-5 2 2 15,-5 0-4-15,-4 2-3 0,-3 3-4 16,-5 2-6-16,-2 8-5 0,-5 7-8 16,-2 6-9-16,-4 2-6 0,-1 5-71 15,-2 6-78-15,-2 6-185 0</inkml:trace>
  <inkml:trace contextRef="#ctx0" brushRef="#br0" timeOffset="100240.6">11064 10108 340 0,'-3'4'90'0,"1"4"7"0,0-2-47 15,2 4-5-15,1 6-3 0,1 4-6 16,-1 9-7-16,2 7-7 0,-2 5-6 15,1 9-7-15,1 9-10 0,-1 4-20 16,0 7-10-16,0 3-20 0,0 4-54 16,0 2-8-16,0-1-63 0,0-6-102 15</inkml:trace>
  <inkml:trace contextRef="#ctx0" brushRef="#br0" timeOffset="100738.07">12557 10352 285 0,'4'-2'84'15,"1"-1"5"-15,-2-2-30 0,-1 2-12 16,0 1-9-16,0 0-6 0,-2-1-7 15,2 1-4-15,-2-1-3 0,0 2-1 16,1 2-2-16,-1 0 0 0,1 1-2 16,-1 2 1-16,1 2-3 0,-1 5-1 0,-1 1-1 15,1 5 1-15,-2 2 1 0,-1 8 0 16,1 5-1-16,-1 5-1 0,1 4-1 16,-2 3-1-16,2 6 0 0,-2 0-5 15,-3 1-2-15,2-3-2 0,-1 0-3 16,2-5-3-16,0-1-8 0,-1-7-1 15,4-1-2-15,1-5-8 0,1-4-8 16,0-3-10-16,0-4-36 0,-2-4-29 16,0-1-74-16,-1-6-144 0</inkml:trace>
  <inkml:trace contextRef="#ctx0" brushRef="#br0" timeOffset="101239.52">11229 10990 189 0,'0'-1'43'0,"-2"1"0"15,-3-1-15-15,1 0-18 0,-1 1-5 16,-2-2 3-16,-1 4 2 0,0-2 4 15,0 1 2-15,0 1 1 0,-1 1-4 0,1 1 4 16,2 2-1-16,2 3 2 0,2 3 0 16,2 1 1-16,3 2 2 0,6 5 1 15,5 1 2-15,5 2 1 0,7-1 1 16,6-1 0-16,8 0 1 0,7 5-1 16,5-7 0-16,3 3 0 0,5-3-1 15,2-2-1-15,3 1-2 0,-1-5-1 16,3-4-1-16,1-1-1 0,0-6-3 15,0-4-1-15,-2-1-3 0,-2-4-2 0,-4-3-7 16,-3-2-12-16,-7-2-16 0,-5-3-13 16,-6 2 8-16,-5-5-104 0,-6-4-97 15,-3 4-222-15</inkml:trace>
  <inkml:trace contextRef="#ctx0" brushRef="#br0" timeOffset="105570.31">11906 10891 223 0,'3'-1'64'0,"2"1"5"15,-1-1-23-15,0-3-9 0,1 3 0 16,-3-1-4-16,-1 0-3 0,0 2-3 16,0-3-3-16,-1 2-3 0,-1 1-5 15,-1-1-3-15,-1 2-3 0,-1 0-3 16,1 0-2-16,-2 1-3 0,0 0 1 15,1 2-1-15,1 0 1 0,0 0 1 0,2 6 0 16,1 2 1-16,1 4 0 0,3 3 0 16,-1 9-1-16,0-1 0 15,2 4-1-15,-1-2-3 0,-1 1-2 0,2 4-3 16,-2-3-1-16,-1-2-3 0,0 1-3 16,-2-3-4-16,0-2-5 0,-1 1-9 15,-1-8 49-15,-1-2-114 0,0-5-73 16,-2-3-193-16</inkml:trace>
  <inkml:trace contextRef="#ctx0" brushRef="#br0" timeOffset="106103.02">11932 10841 212 0,'0'3'52'15,"0"-2"2"-15,-2-1-30 0,2 1-3 16,0-1 0-16,0 1-1 0,0-1 0 0,0-1 0 16,0 1 2-16,1 0 0 15,-1-1-3-15,0 1-2 0,0-1-1 0,0 1-2 16,0 0-1-16,-1 0-2 0,2 0-1 15,-1 1 0-15,0-1 1 0,0 0 1 16,0-2 2-16,2 1 1 0,2-1 1 16,2 1 1-16,4-4 3 0,3 1 2 15,4-4 2-15,5 3 1 0,3-3 1 16,4-2 1-16,5 0 0 0,4-3-2 16,2 2-2-16,3 0-6 0,1-3-3 0,1 1-4 15,-4 0-4-15,-1 1-2 0,-7 4-3 16,-4-1-4-16,-6 2-4 0,-4 3-8 15,-7 0-11-15,-2 2-11 0,-5 1-11 16,-3 0-11-16,-2 3 23 0,-3 0-94 16,-3 1-76-16,1 4-181 0</inkml:trace>
  <inkml:trace contextRef="#ctx0" brushRef="#br0" timeOffset="106734.87">12265 11029 248 0,'-1'0'78'0,"2"0"6"0,-1 0-10 16,1 1-20-16,-1-2-6 0,0 1-4 15,2-1-4-15,-1 1-4 0,0-2-4 16,1 0-3-16,1-2-5 0,2 2-4 0,0-1-4 16,3 2-4-16,2 1-2 0,3 3-1 15,4 4-3-15,4 4-1 0,3 4-1 16,5 1 0-16,2 4 0 0,6 2-1 16,-1 1-1-16,4-1-1 0,1 3 0 15,5-3 0-15,-2 2 0 0,1-2-1 16,-2-1 1-16,-1-3 0 0,-5-3 0 15,-2-5-7-15,-6 0-10 0,-2-4-10 0,-4-1-12 16,-5-4-14-16,-4-2 5 0,-2-1-80 16,-1-3-78-16,-2-2-171 0</inkml:trace>
  <inkml:trace contextRef="#ctx0" brushRef="#br0" timeOffset="106957.31">13027 11118 385 0,'4'4'102'0,"3"2"9"0,2 0-53 16,1 2-5-16,4 2-5 0,-1 1-7 15,1 0-8-15,2 3-7 0,1 0-7 16,0 3-9-16,-1 1-3 0,-3 0-2 16,-1 1-4-16,-3-1-7 0,-3-1-3 15,-4 1-8-15,-4-1-4 0,-4-3-6 16,-5 1-6-16,-1 1-4 0,-4-2-3 0,-2-1-12 15,-4-1-61-15,-1-1-72 0,0-2-174 16</inkml:trace>
  <inkml:trace contextRef="#ctx0" brushRef="#br0" timeOffset="107444.12">13785 11051 308 0,'2'-5'90'0,"-1"1"6"0,0 2-19 16,-1 1-24-16,0 1-3 0,0 1-2 15,-1-1-2-15,1 1-8 0,-2 0-5 16,-5-1-6-16,-2-2-8 0,-8 0-7 0,-5 2-5 16,-5 2-3-16,-5 1-2 0,-2 3-1 15,1 3-1-15,3 4-1 0,1 1-1 16,7 0 0-16,5 1-3 0,2 0-2 15,7 0 0-15,5 2 0 0,5-3 0 16,5 1 0-16,5 1 2 0,5-2 1 16,2 1 3-16,4 1 2 0,3-3 0 15,-1 0 0-15,-1-1 0 0,-1 2 1 16,-4-1-1-16,-4 2 0 0,-5-2-1 0,-7 1 2 16,-4 1-2-16,-9 1-7 0,-4-3-12 15,-4 1-8-15,-2 0-9 0,-2-3-11 16,-4 0 137-16,5-2-214 0,2 1-92 15,2-5-264-15</inkml:trace>
  <inkml:trace contextRef="#ctx0" brushRef="#br0" timeOffset="107905.51">13876 11196 452 0,'6'-2'107'0,"-3"0"0"0,-4 6-68 15,-4 1-16-15,-1 1-8 0,-3 4-4 16,-1 5-6-16,0 1-1 0,1 5-2 16,2 0-1-16,2 0-3 0,4 1-3 15,3-4-2-15,4-1-2 0,3-2-1 16,3-4 1-16,3-2 1 0,4-4 5 0,0-1 3 16,-1-4 6-16,2-2 6 0,-1-1 4 15,-2-2 6-15,-2-4 3 0,-2 0 0 16,0-1-1-16,-1 4-2 0,-3-2-5 15,-2 3-5-15,-3-1-8 0,-1 6-6 16,0 2-6-16,-2 4-9 0,0 0-7 16,2 5-5-16,2 2-4 0,1 3-5 15,3-3 1-15,2-1 3 0,2-1 7 0,-1-3 12 16,2-1 11-16,5-3 10 0,-2-2 16 16,1-1 12-16,-4-2 9 0,-1 0 6 15,2-1 5-15,-4-3 2 0,-6-1-3 16,-1-3-5-16,-1-3-10 0,-2-3-8 15,-2 0-7-15,-2-5-11 0,0-1-9 0,-1-4-10 16,-2-2-7-16,2-3-3 0,-1 2-5 16,1 1-4-16,1 2-8 0,2 6-13 15,1 2-8-15,2 9-7 0,3 3 117 16,5 4-192-16,7 3-101 0,6 3-259 16</inkml:trace>
  <inkml:trace contextRef="#ctx0" brushRef="#br0" timeOffset="108585.16">14585 11225 309 0,'17'5'110'16,"-2"-3"11"-16,-8-1 4 0,-2 1-34 0,-5-1-10 16,-5-2-11-16,-2-2-11 0,-7-1-14 15,-2-3-13-15,-2-1-10 0,-1 1-12 16,0 1-6-16,0 1-2 0,4 4-1 16,2 2 0-16,1 6-2 0,2 4 0 15,-1 2-2-15,2 1-5 0,2 2-4 16,1 2-4-16,3-1-4 0,4-3-1 15,2-1 0-15,3-3 1 0,0-2 4 16,2-1 4-16,1-5 4 0,-2-1 5 0,1-1 2 16,0-3 2-16,-2-1 2 0,1 0 3 15,-2-3 3-15,2 0 2 0,0-3 3 16,-2-1 1-16,0-1 2 0,1 2 0 16,-2 0-2-16,0 0-1 0,-1 3-2 15,-3 2-4-15,0 6-3 0,-1 0 0 16,-1 4-3-16,-1 3-1 0,1 2-2 15,0 2 0-15,1-1 0 0,2-1 0 0,3 2-2 16,3-4 0-16,4-1 0 0,3-3 1 16,2-2-1-16,2 0 1 0,-1-3 3 15,0-2 3-15,3 0 3 0,-4-4 1 16,3 2 5-16,0 0 3 0,0 0 1 16,1-1 1-16,-2 2 0 0,-4 2-2 15,-4 1-3-15,-2-1-4 0,-3 4-2 16,-3 2-2-16,-1 6-2 0,-2 2-1 0,-1 4-1 15,-2 3-1-15,0 4 0 0,-1 1-3 16,-3 1-5-16,0 3-3 0,1-2-4 16,-3 0-8-16,1 2-6 0,-2-2-4 15,2-2 2-15,0-1 6 0,1-4 1 16,1-3 4-16,2-3 7 0,1-3 14 16,1-6 13-16,0-4 7 0,2-4 4 15,1-4 5-15,1-5 5 0,3-4 4 16,-1-6-1-16,4-6-6 0,4-5-4 15,1-3-5-15,5-6-4 0,-1-2-4 0,4-1-6 16,3 3-3-16,4 2-4 0,-2 4-2 16,0 7-1-16,-2 8 0 0,0 7 0 15,-3 5-1-15,-3 6-2 0,-5 4-2 16,1 6-2-16,-3 2-5 0,-2 2-3 16,-2 3-3-16,-3 1-3 0,-3 1-2 15,-4 3-3-15,-4-2-3 0,-3 0-3 0,-1 0-3 16,-3-2-19-16,-4-1-8 0,-4-4-97 15,-1-1-108-15,1 0-258 0</inkml:trace>
  <inkml:trace contextRef="#ctx0" brushRef="#br0" timeOffset="108944.09">15624 11206 314 0,'6'0'82'16,"-3"-5"3"-16,-3 3-4 0,-3-1-63 15,-3-1-1-15,-2 1 4 0,-3 0 5 16,-4-1 7-16,1 0 6 0,-2-1 2 16,-2 1 1-16,0 2-1 0,-5-1-2 0,-3 2-8 15,-1 0-9-15,-1 3-8 0,0 0-7 16,3 5-5-16,2-1-3 0,5 3-2 15,5 3-2-15,7 2 0 0,6 2 0 16,1 2 0-16,5 1 0 0,5 2 2 16,8 1 2-16,4 1 1 0,2 2 1 15,1 1 1-15,2-1 0 0,-4 0 1 0,-1 0-1 16,-8-2-1-16,-3 2 0 0,-8-4-2 16,-2 0-4-16,-10-3-8 0,-3 1-10 15,-9-3-7-15,-4-2-12 0,-4-4-12 16,-1-3-75-16,-1-4 0 0,2-5-63 15,0-6-124-15</inkml:trace>
  <inkml:trace contextRef="#ctx0" brushRef="#br0" timeOffset="109318.2">15544 11408 393 0,'25'15'105'0,"-4"4"1"0,-3 4-42 15,-3 2-24-15,-3 5-9 0,-5 2-7 16,-4-1-6-16,-2 0-6 0,-3 0-1 15,-1-1-5-15,-4-2-8 0,1-2-6 16,-3-2-6-16,1-3-4 0,1-3-4 16,-1-3-1-16,1-4 2 0,3-2 5 0,0-4 9 15,-1-4 12-15,4-3 12 0,1-7 9 16,1-2 6-16,1-6 7 0,1-5 3 16,1-6 2-16,0-6-1 15,2-8-5-15,0-1-4 0,1-4-5 0,3-3-5 16,-1 2-4-16,0 6-6 0,6 4-4 15,-1 7-3-15,2 6-3 0,2 10 0 16,2 8-1-16,3 6 0 0,3 2-2 16,-5 5-1-16,2 5-1 0,-3 6 1 0,-3-3-1 15,-4 5-3-15,-4-1-2 0,-5 1-5 16,-3-1-6-16,-4 1-4 0,-3-2-5 16,-8 1-8-16,-3-3-9 0,-4 2-5 15,-1-6-8-15,-1 0 159 0,0-4-241 16,1 0-112-16,5-6-315 0</inkml:trace>
  <inkml:trace contextRef="#ctx0" brushRef="#br0" timeOffset="109679.17">16135 11477 417 0,'5'-3'112'0,"-1"-2"11"0,-2-4-50 15,-2-2-13-15,-1 0-5 0,-4-1-6 16,1-1-7-16,-4 0-8 0,0 2-9 0,-3 2-9 16,-2 1-4-16,-2 4-2 0,1 3-2 15,-1 2-2-15,-3 4-3 0,1 7-2 16,0 3-1-16,2 3-4 0,2 0-4 16,2-1-2-16,3 2-3 0,4-4 0 15,4-2-1-15,2-3 2 0,6-2 1 16,3 0 5-16,1-4 4 0,0-2 6 15,2-2 4-15,1-3 3 0,1 0 4 0,-2-4 4 16,-3-3 2-16,1 2 0 0,-2 0 0 16,-3 0-3-16,0 3-3 0,-5-1-3 15,0 4-5-15,-2 5-2 0,-2 4-4 16,0 1-5-16,-2 6-3 0,-2 0-11 16,3 0-1-16,-2 1-21 0,4-1-22 15,1-3-13-15,4-4-84 0,2-2-102 16,5-1-225-16</inkml:trace>
  <inkml:trace contextRef="#ctx0" brushRef="#br0" timeOffset="110068.87">16468 11357 427 0,'-8'0'114'0,"-4"3"2"0,-3 3-47 0,-3 0-25 16,0 3-10-16,-2 4-5 0,0 2-8 15,0 2-4-15,4-2-3 0,3 2-3 16,4-1-4-16,5-1-2 0,4 0-2 16,7-4-2-16,6-2-1 0,5-2 1 15,5-5 0-15,6-2 2 0,0-3-2 16,5-1 3-16,4-3 0 0,0-2 1 16,-1-1 3-16,-2 2 0 0,0-2 1 15,-1-3 5-15,-3-1 3 0,-5 1 4 0,-4 1 3 16,-4 1 7-16,-5-1 5 0,-6 2 4 15,-3 3 1-15,-5-2-3 0,-7 1-4 16,-4 4-5-16,-4 2-8 0,-4 4-7 16,-2 4-6-16,-2 5-5 0,1 6-2 15,1 0-2-15,3 3-2 0,7 2-2 16,3 0-3-16,8 0-2 0,6-5-3 16,6-1-5-16,4-1-6 0,7-4-3 0,4-2-11 15,7-3-22-15,1-2 16 0,3-2-133 16,1 0-123-16,2-4-300 0</inkml:trace>
  <inkml:trace contextRef="#ctx0" brushRef="#br0" timeOffset="117671.45">11245 10467 224 0,'1'-1'62'0,"1"1"5"0,-2 0-28 16,-2 0-6-16,2-1-4 0,-1 2-3 15,1-1-5-15,-1 1-4 0,1-2-4 16,0 1-3-16,0 1 0 0,0 0-1 0,1 1 1 16,0 2 0-16,1 0-1 0,-1 4 0 15,1 3-1-15,0 4-1 0,0 4-2 16,0 5-1-16,1 3-6 0,-2 7-6 16,1 3-9-16,-2 1-23 0,0-1-32 15,0-1-18-15,1-3-55 0,-1-3-103 16</inkml:trace>
  <inkml:trace contextRef="#ctx0" brushRef="#br0" timeOffset="118355.26">11204 10477 282 0,'0'-5'74'0,"0"0"4"0,1 0-40 15,0-1-5-15,0 3-3 0,1 0-3 16,2-1-2-16,0 1-2 0,1 0-1 16,2 3-3-16,0 0-3 0,0-1-1 15,2 3-5-15,1 1-4 0,2 2-2 16,2 0-2-16,3 2-1 0,2-2 1 0,3-1 1 15,2 2 1-15,1-3 0 0,2 3 1 16,-2-5-1-16,0 2 1 0,0-1-1 16,-2 2-2-16,-3-1 0 0,0-1-1 15,-5-2 0-15,-3 3 0 0,-3-2 0 16,-2 1 0-16,-3-1 0 0,-2-1 1 16,-2 0 1-16,0 0 0 0,0-1 1 15,0 1 0-15,0 0 0 0,0 0 1 16,-1-2 1-16,1 1-1 0,0 2-1 15,1-1 1-15,-2 0 0 0,1 0-2 16,0 2 0-16,1 1 0 0,-1-1 1 0,-1-1 0 16,2 0 1-16,-1 1 0 0,0 2 0 15,0 0 1-15,-1 0 1 0,0 6-1 16,0 2-1-16,-1 4-1 0,-1 5 0 16,1 3-1-16,0 6 4 0,0 4-10 0,0 2 1 15,1 5-5-15,1-2-5 16,1-2-3-16,1-2-1 0,0-6-4 0,1-3 7 15,2-5 0-15,0-6 4 0,1-2 5 16,-1-3 4-16,0-3 3 0,-2-2 0 16,0-2 2-16,-1-2 4 0,-1 1 4 15,-2-2 0-15,0-3-1 0,-3-1-1 16,-2-2-2-16,-2-3-3 0,-6 1-6 16,-2-3-6-16,-4-2 0 0,-5 1-1 15,-3 3-1-15,-6-1 2 0,-1 1-1 0,0 1 4 16,-2 2-3-16,6 0-3 0,2 4-4 15,6-1-2-15,7 2-5 0,4 1-5 16,4 0-9-16,7 0-11 0,3 0-60 16,5-1-72-16,0-1-171 0</inkml:trace>
  <inkml:trace contextRef="#ctx0" brushRef="#br0" timeOffset="119383.51">11530 10062 213 0,'-1'-11'59'0,"-1"1"5"0,0 1-17 16,1 2-15-16,0 0-1 0,-1 0 0 16,1 3 1-16,1 2 0 0,0-1-2 15,0 1-1-15,0 6-6 0,1 0 0 16,1 5-2-16,-2 2-5 0,0 4-4 15,0 3-1-15,0 1-1 0,-2 1-3 16,0 1-2-16,0 0-2 0,-1-3-2 0,1 0-1 16,-1-2-1-16,1 0 0 0,0-3-1 15,1-2 1-15,0-5-2 16,1 0 1-16,0-4 0 0,1-1 2 0,0-1 1 16,1-2 0-16,-1-3 0 0,3 1 1 15,0-1 0-15,1 0 1 0,3 0-2 16,1-1 1-16,3 3-1 0,1 2 0 15,4-1 1-15,1 3-1 0,4 3 0 16,3 2 0-16,2-1-1 0,0 2 0 0,1 1 0 16,0-2 0-16,-2 3 0 0,0-5 0 15,-3 0 1-15,-2-2 0 0,-2 0 0 16,-4-2 1-16,-2 2 1 0,-2-4 0 16,-3 1 2-16,-3 1 0 0,-1-1 1 15,-3-1 2-15,0 2 1 0,0-4-1 16,-2 1 0-16,1-4 0 0,1 1 0 15,0-4-1-15,0-4-1 0,3-1 0 16,-2 0 1-16,-1-2 0 0,3 1 1 16,-1-3-1-16,2 1-1 0,-2 3 0 0,0-5-1 15,1 5 1-15,1-1-1 0,0 1-1 16,-1 4 0-16,-1 2 0 0,-1 4-1 16,2 0 0-16,-2 1-1 0,-1 3 0 15,-2 0-2-15,1-1-1 0,-6 3 0 0,1 0-1 16,-3 1 0-16,-4-1-3 15,-6 1 1-15,-3 2 0 0,-8-1-1 0,0 0-5 16,-5-1-9-16,-5 2 1 0,0-1-7 16,2 0-3-16,3 0-6 0,3 1-7 15,4-1-78-15,7 0-76 0,7 1-206 16</inkml:trace>
  <inkml:trace contextRef="#ctx0" brushRef="#br0" timeOffset="119900.13">10440 10659 341 0,'-1'-1'88'16,"1"-1"3"-16,0-1-46 0,1 2-11 15,1 0-7-15,5 1-4 0,2 1-4 0,2 0-2 16,5 2-3-16,7 0-1 0,6 1-1 15,6 4-1-15,4-1-3 0,5-1-3 16,5 2-2-16,3-3-5 0,1 0-5 16,0-1-5-16,1-3-5 0,-5-1-3 15,-1-1-4-15,-3-1-5 0,-4 2-6 16,-6-2-9-16,-6-3-51 0,-4 1-62 0,-5-2-152 16</inkml:trace>
  <inkml:trace contextRef="#ctx0" brushRef="#br0" timeOffset="120104.1">11077 10566 304 0,'15'7'80'16,"4"2"6"-16,0 2-41 0,3 1-4 0,1-2-3 16,0 1-8-16,-3 2-7 0,-2 0-4 15,-5 3-5-15,-2-3-6 0,-5 2-4 16,-5 1-2-16,-3-1-4 0,-4-1-5 15,-4-1-5-15,-2 1-6 0,-5 0-8 16,-4-3-9-16,-1-2-10 0,-1-3-51 16,-3-1-61-16,0-1-139 0</inkml:trace>
  <inkml:trace contextRef="#ctx0" brushRef="#br0" timeOffset="120600.81">10988 9992 294 0,'1'1'78'15,"0"0"6"-15,-1 1-39 0,2 0-5 16,-1 2-4-16,2-1-4 0,0 2-5 16,1 1-3-16,3 0-3 0,1 0-3 0,1-2-4 15,6 2-2-15,-1-3-3 0,6-1 0 16,3-2-3-16,2 0-2 0,3-1-6 16,3 1-4-16,1-2-9 0,3 0-3 15,-1 2-3-15,-1 0-6 0,-2-1-6 16,-2 1-2-16,-4 0 0 0,-3 0 4 15,-3 0 0-15,-7-1 3 0,-2 1 4 16,-7-2 5-16,-2 1 6 0,-3 0 4 16,-6-1 4-16,-3-1 6 0,-1 1 7 15,-3-2 7-15,-1 2 3 0,0 0 5 0,-1 0 4 16,4 1 1-16,2 2 1 0,4-1-5 16,2 0-5-16,5 2-2 0,3 0 0 15,3 1-1-15,5 4-1 0,3-2-2 16,1 2-1-16,1 2 0 0,0 1-3 15,0 2-6-15,-2 1-11 0,-2-1-12 0,-5 3-9 16,-3 2-74-16,-6-1-78 0,-7 3-185 16</inkml:trace>
  <inkml:trace contextRef="#ctx0" brushRef="#br0" timeOffset="122871.54">9211 10639 280 0,'0'-1'71'0,"-1"0"3"0,-1 1-37 16,-1-1-8-16,1 1-2 0,1 1 2 16,-2-2 1-16,2 1 0 0,-4 1 1 15,2-1-2-15,-1-1-1 0,-2 0-2 0,1-1-5 16,-3 1-5-16,0-2-5 0,0 2-5 15,0 1-6-15,-3 1-5 0,0 4-5 16,0 2-3-16,1 4-1 0,0 5-4 16,3 3-1-16,0 2 0 0,3 1-1 15,3-1 0-15,0-4 2 0,5 1 0 16,1-5 3-16,4-4 3 0,1-1 7 16,2-3 6-16,0-1 7 0,2-2 3 0,0-4 4 15,-2-1 3-15,0-3 1 0,0-3 2 16,0-3-1-16,-1-6-1 0,0-3 1 15,0-3 0-15,0-3 1 0,-3-3 1 16,0-5-1-16,-1-1 1 0,-2-1-1 16,-2 0 1-16,0-2-1 0,-3 2 1 15,-2 1-2-15,1 5-1 0,-1 5 1 16,1 4 1-16,0 7 0 0,0 5-2 16,0 7-7-16,2 3-5 0,-1 7 0 15,1 6-4-15,-2 8-7 0,1 5-8 0,0 7-6 16,0 7-4-16,1 4-3 0,2-2-4 15,3 0-1-15,1-3 1 0,3-2 4 16,5-6 6-16,0-5 7 0,3-6 5 16,0-3 4-16,1-5 3 0,-3-2 2 15,-1-7 4-15,0-1 2 0,-2-2 4 16,-3-5 2-16,0-3 4 0,-4-3 1 0,-2-4 0 16,2-2-1-16,-4 1-1 0,-1-3-3 15,-1 4-3-15,-2 0-3 0,0 5-1 16,0 4-2-16,-2 1-5 0,2 5-1 15,0 5-1-15,0 5-1 0,1 2 1 16,3 2-2-16,0 2 1 0,4 0 1 16,0-2 0-16,4-3 0 0,2-3 1 15,2-3 0-15,1-5 1 0,0-2 4 16,0-2 3-16,2-5 4 0,-2 0 3 16,-2-3 1-16,-2-2 2 0,-1 0 3 0,-3 0-3 15,-3-1-1-15,-6 0-3 0,-5 1-3 16,-1-2-4-16,-2 0-3 0,-4 1-6 15,-2 0-8-15,-3 2-7 0,2 3-5 16,-1 3-5-16,0 5-11 0,-1 4-12 0,3 4-7 16,1 2 0-16,3 3 116 15,5 0-198-15,4 1-104 0,7-2-276 0</inkml:trace>
  <inkml:trace contextRef="#ctx0" brushRef="#br0" timeOffset="123088.96">9896 10561 429 0,'2'-3'116'16,"-5"1"1"-16,-5 1-62 0,-3-4-15 0,-3 5-7 15,-4 4-10-15,0 3-12 16,-4 2-6-16,2 1 0 0,-1 4 1 0,2 4 0 16,3 0-1-16,2-1-1 0,5 2-2 15,4 1-3-15,2 0-3 0,8-2-4 16,2-3-6-16,4-3-5 0,5 0-7 15,0-5-10-15,5-3-11 0,-1-3-71 16,2-3-80-16,-1-3-188 0</inkml:trace>
  <inkml:trace contextRef="#ctx0" brushRef="#br0" timeOffset="123352.33">10110 10486 420 0,'-3'0'106'0,"-3"1"3"0,-4 2-55 16,-3 2-15-16,-2 1-9 0,-2 3-7 0,-1 3-6 16,1 1-3-16,1 2-2 0,4 1-2 15,2 0-4-15,5 0-2 0,6 0 0 16,2-2-1-16,5-1 0 0,3-2 0 16,2 0 0-16,1 0-1 0,2 1 1 15,-2 0-2-15,-2 2 1 0,-2-1-2 16,-5 2-1-16,-5 0-3 0,-5 4-7 15,-6 1-8-15,-7-1-5 0,-6 1-6 16,-4-1-9-16,-7-3-84 0,-6 0-85 0,-3-3-201 16</inkml:trace>
  <inkml:trace contextRef="#ctx0" brushRef="#br0" timeOffset="149167.66">12486 12232 261 0,'-8'0'76'16,"1"0"6"-16,3 2-29 0,0-2-4 16,1 0-3-16,1-2 0 0,1 3-1 15,1 0 1-15,1-2-1 0,-1-1-5 16,-1-1-3-16,2 2-7 0,-1 0-6 16,1 0-9-16,1-1-8 0,-2 6-3 15,3 3-1-15,1 4 2 0,-2 4 0 0,5 6 2 16,-1 6 1-16,0 6 1 0,3 1-2 15,-3 5 0-15,1 4-4 0,-1 2-5 16,0 2-7-16,-2 0-6 0,-2-3-5 16,0-3-3-16,-2-6-4 0,-2-4-2 15,-1-7 1-15,0-5-1 0,-3-6-1 0,2-4-1 16,-1-5-8-16,-3-3-9 0,1-5-60 16,-3-7-72-16,1-9-162 0</inkml:trace>
  <inkml:trace contextRef="#ctx0" brushRef="#br0" timeOffset="149499.65">12325 12376 451 0,'-7'-22'129'0,"4"3"8"16,2 5-54-16,1-1-14 0,0 1-16 15,2 0-16-15,3 0-14 0,5 0-10 16,2-2-6-16,4-1-4 0,2 0-1 16,5 0 1-16,3 2 0 0,3 0 0 0,1 3 1 15,1 3-1-15,0 3-2 0,1 2 0 16,-3 4-1-16,-2 2-2 0,-4 2 0 15,-5 4 0-15,-4-2 1 0,-1 4-1 16,-7 0 0-16,-3-1 1 0,-3 0 1 16,-2-3 0-16,-2-1 1 0,-4 1 1 0,-2-1 1 15,-1-4 1-15,-2 3-1 0,0-2 0 16,1 1 0-16,1 1-1 0,1-2-1 16,4 3-1-16,1 7-1 0,2 1 1 15,1 1 1-15,1 3 0 0,2 7 0 16,2 6 1-16,0 1 0 0,3 3-2 15,1 5-8-15,3 2-15 0,5-3-15 16,0 2-11-16,4-6-10 0,4-3-12 16,3-6-9-16,3-7-2 0,3-8 86 15,0-4-115-15,1-9-64 0,2-5-174 0</inkml:trace>
  <inkml:trace contextRef="#ctx0" brushRef="#br0" timeOffset="150197.54">12988 12444 342 0,'-12'6'98'0,"5"1"3"0,-1-1-19 16,4 1-43-16,3 0-8 0,3-2-8 0,0-2-8 15,3-1-4-15,3-2 0 0,3 0 1 16,2-4 0-16,1-4 2 0,2-3 0 16,2-1 1-16,1-1-1 0,-1-1 0 15,-2 0 0-15,-3 0-1 0,-2 3 1 16,-3 1 3-16,-4 2 3 0,-4 1 0 15,-4 0-2-15,-5 0-3 0,-4 4-2 0,-4 0-2 16,-3 2-5-16,-2 3-4 0,-2 2-2 16,2 5-1-16,0 5 0 0,4 4-1 15,4 2 0-15,4 3-1 0,5 4-1 16,5 2-2-16,6 1 0 0,6-4-1 16,6-1-1-16,3 0 0 0,5-6 0 15,2-3 6-15,5-4-11 0,1-2 1 16,2-4-1-16,3-3 1 0,-1-5 1 15,3-3 0-15,-1-4-3 0,-1-4 11 16,-3-4 2-16,-5-5 1 0,-1-3 1 0,-4 0 1 16,-5-7 0-16,-6-3 0 0,-1-3 0 15,-6-5 1-15,-1-4 0 0,-6-3 0 16,-2-4 1-16,-2 1 1 0,-3 2 0 16,2 0 1-16,-2 8 3 0,2 8 4 15,1 8 3-15,2 10 0 0,2 7-2 16,1 10 0-16,0 11 2 0,2 9-3 0,2 5-4 15,0 10-4-15,1 4 0 0,1 8 0 16,-1 5-1-16,2 0-3 0,2 1-9 16,0 0-7-16,3-5-1 0,5-2-3 15,1-6 0-15,2-2-1 0,2-8 1 16,0-6 8-16,-1-4 8 0,-3-8 2 16,-5-2 5-16,-2-4 2 0,-1-8 1 15,-4-1 5-15,-3-3 3 0,1-5 5 16,-3-4 1-16,0-3 1 0,-3-3 0 15,0-1 1-15,-2-2-1 0,0 1-2 0,0 3-1 16,-1 4-1-16,2 6-3 0,0 3-3 16,3 8-2-16,2 8-3 0,0 3-2 15,3 8-3-15,1 3-2 0,1 3-1 16,3 2-5-16,1-4-5 0,1-1-10 16,3-4-7-16,1-2-32 0,-1-5-10 15,3-2-11-15,0-6-16 0,-2 0 59 0,-1-7-111 16,-4-1-84-16,-1-8-164 0</inkml:trace>
  <inkml:trace contextRef="#ctx0" brushRef="#br0" timeOffset="150316.07">13820 12255 320 0,'-10'-13'100'16,"5"4"1"-16,2 6-6 0,2-1-58 0,1 3-18 15,3-1-17-15,-1 1-18 16,4 2-21-16,3 4-64 0,2-3-74 0,3 3-170 15</inkml:trace>
  <inkml:trace contextRef="#ctx0" brushRef="#br0" timeOffset="151049.26">14231 12452 430 0,'1'1'127'0,"-3"-6"2"0,-7-2-57 0,-1-1-15 16,0-1-10-16,-3 0-13 0,-2 0-20 15,-2 3-9-15,0 8-2 0,3 3-1 16,-2 6 0-16,0 5 0 0,-1 6 0 16,3 4 0-16,2 4-5 0,2-2-15 15,6-3-6-15,4 0-2 0,3-5-1 16,6-6 0-16,4-5 1 0,2-6 10 0,2-4 18 16,-2-2 10-16,0-7 4 0,0-1 7 15,2-2 3-15,-2-2 1 16,-3 1-4-16,-1-4-4 0,-3 3-4 0,-1-1-2 15,-1 5-7-15,-11 2-3 0,-1 3-2 16,0 4-1-16,-2 7-1 0,1 4 1 16,-2 5-1-16,1 3 1 0,6 0-1 15,1 2-4-15,3-3-2 0,6-1-1 16,0-3-1-16,6-2 0 0,-1-5 0 0,1-5 1 16,5-3 5-16,3-2 6 0,-5-3 4 15,3-5 0-15,0-2 2 0,0-1 0 16,1-3 0-16,-4 2-2 0,-3-4-2 15,-2-2-1-15,-3-4 3 0,-5 0 0 16,-2-5 3-16,-4-4 1 0,-2-7 3 16,-4-4 0-16,-2-1-2 0,-1-1-1 15,1 1 0-15,0 4 0 0,4 7 1 0,3 9 1 16,-1 9-1-16,4 9-1 0,4 5-1 16,3 8-1-16,3 8-2 0,1 6-4 15,1 5-2-15,1 5-1 0,1 6 2 16,0 3-2-16,-4 5-2 0,-3-3-4 15,1-1-3-15,-4-1 0 0,2-2-4 16,-4-2-1-16,0-2-2 0,-2-5 0 16,-1-1 1-16,0-4 0 0,-1-3 0 0,0-5 1 15,-1-1 2-15,1-3 4 0,0-6 2 16,1-1 3-16,1-1 2 0,0-3 3 16,0-4 1-16,2 0 1 0,1-2 0 15,1 0 0-15,1 0 1 0,2 2 1 16,0 1 0-16,3 2 1 0,2 3-1 15,2 0-1-15,1 3-1 0,0 1-2 16,-1 3 0-16,-1-1-1 0,-2 2-1 16,-3 0-1-16,-6 3-1 0,-4 1-1 0,-6 2 0 15,-1 1-3-15,-2-2-3 0,-4 0-17 16,2-3-14-16,2-3-12 0,1-3-15 16,4-4-8-16,1-5-65 0,3-4-82 15,7-6-153-15</inkml:trace>
  <inkml:trace contextRef="#ctx0" brushRef="#br0" timeOffset="151201.43">14707 12364 312 0,'12'2'98'0,"2"2"12"0,-6 4-29 0,-2 3-8 15,-4 3-12-15,-2 1-12 0,-2 1-11 16,-1 0-11-16,-2-2-11 0,2 0-10 16,0-3-4-16,3-3-3 0,1 0-3 15,4-4-9-15,2-1-9 0,2-3-13 16,-2-2-11-16,2-1-14 0,0-2-63 15,-2 0-78-15,-1-2-167 0</inkml:trace>
  <inkml:trace contextRef="#ctx0" brushRef="#br0" timeOffset="151281.21">14714 12354 176 0,'-22'-20'41'0,"1"-2"-41"0,3 2-34 0,1 2-149 0</inkml:trace>
  <inkml:trace contextRef="#ctx0" brushRef="#br0" timeOffset="151515.64">14889 11953 549 0,'4'11'141'0,"-4"6"3"16,0 2-69-16,-1 1-15 0,1 4-16 15,-3 1-14-15,1 7-7 0,1 2-2 0,1-1-2 16,0 1-7-16,2 1-3 0,0 0-2 15,4-3-6-15,-1 0-6 0,1 0-10 16,0-5-7-16,0 0 37 0,-1-1-82 16,0-1 2-16,-1-3-11 15,-1-2-10-15,1-6 15 0,0 1-69 0,-2-4-124 16,3-7-75-16</inkml:trace>
  <inkml:trace contextRef="#ctx0" brushRef="#br0" timeOffset="151704.54">14982 12367 434 0,'0'3'121'16,"2"3"7"-16,-1 4-52 0,0 2-14 15,0 0-6-15,2 2-12 0,0 1-11 16,1 1-8-16,0-4-6 0,0 0-5 16,3-1-5-16,2 2-3 0,6-2-8 0,3-1-5 15,4-2-2-15,3 0-28 0,1 0 0 16,-2-2-42-16,-3-2-70 0,-6-3-95 15,0-5-219-15</inkml:trace>
  <inkml:trace contextRef="#ctx0" brushRef="#br0" timeOffset="151848.16">15026 12080 378 0,'-11'-4'112'0,"6"-1"0"16,0 3-17-16,1 0-69 0,2 1-20 0,1 0-21 15,-1-4-22-15,2 0-24 0,0-2-51 16,0-3-68-16,5-1-144 0</inkml:trace>
  <inkml:trace contextRef="#ctx0" brushRef="#br0" timeOffset="152334.49">15233 12008 419 0,'11'29'117'0,"1"4"8"0,-1 5-49 16,0 6-12-16,-2 0-11 0,0 1-14 15,-7-1-10-15,-1-1-6 0,-1-4-8 16,0-4-6-16,0-5-5 0,0-4 0 16,0-3-3-16,0-4 0 0,2-6-1 15,-1-3 1-15,2-3 1 0,-1-1-1 16,0-3 2-16,0-4 0 0,0-2 3 0,-2-3 1 16,0-2-1-16,0-3 0 0,-1 1 0 15,1-1-1-15,-2 1-1 0,2 2-2 16,-1 4-1-16,1 1-2 0,1 5 1 15,2 0-1-15,3 0 0 0,1 0 0 16,4 1 1-16,4 1-1 0,3-2 2 16,2-1 0-16,1-3 1 0,1-1 3 15,0-4 1-15,0-3 2 0,-3-2 2 16,-3-1 5-16,1-1 4 0,-4-2 3 0,-1 2 2 16,-3 1 2-16,-2 2-1 0,-3 3 0 15,0 3-4-15,-2 2-4 0,-5 5-5 16,0 3-3-16,0 8-4 0,-1 5-1 15,0 3-3-15,1 8 0 0,-3 3 0 16,3 4 0-16,1 4 0 0,-1 0-10 16,-2 4 1-16,2 0-3 0,-3-3-4 15,2 1-5-15,-4 1-7 0,-1 1-9 16,-2-2 3-16,-4-1-2 0,-2 1-15 0,-2-3-10 16,-2 1-5-16,-1-6-3 0,2-3 1 15,0-3-2-15,0-5-5 0,2-7 190 16,-7-4-225-16,-4-9-82 0,-7-3-267 15</inkml:trace>
  <inkml:trace contextRef="#ctx0" brushRef="#br0" timeOffset="172006.42">19302 5861 302 0,'8'-7'79'0,"0"-1"6"15,0 0-40-15,0 0-7 0,-4-1-2 16,0 0 1-16,-1-1 0 0,0 3-1 16,1 1 1-16,-1 1 0 0,0 1-2 15,-1 3-4-15,-1 1-7 0,2 5-6 16,-1 0-6-16,-1 9-6 0,1 6-5 15,3 2-1-15,-1 3-1 0,1 6 3 16,1-4-1-16,0 1 0 0,1-3 0 16,1-1-1-16,0-2 0 0,3 0-1 15,1-7 1-15,2 3 2 0,0-3 3 0,1-4 5 16,-1-5 4-16,0-2 5 0,-5-5 5 16,0-4 3-16,-2-5-2 0,-2-5-2 15,-3-5-6-15,1 1-4 0,-2-3-5 16,-1-1-6-16,-1 1-3 0,0 1-3 15,-2 1-2-15,2 1-2 0,-1-3-6 0,2 2-5 16,-1 0-5-16,2 2-15 0,1 1-10 16,3 4-10-16,0 3-9 0,3 2 158 15,1 3-227-15,3 1-101 0,3 2-274 16</inkml:trace>
  <inkml:trace contextRef="#ctx0" brushRef="#br0" timeOffset="172264.83">19777 5843 237 0,'14'11'76'0,"-4"0"4"15,-7-4-2-15,3 4-36 0,-5 0-5 0,-1 1-8 16,-3 0-6-16,-2 0-6 0,0 2-3 16,2 0-3-16,0-2-3 0,7 0-1 15,2-1-1-15,3-3 4 0,3 0 3 16,2-2 5-16,1 0 5 0,2-1 4 16,-5-3 2-16,0 0 2 0,1-2 0 15,-2-3-1-15,-2 0-1 0,-1-4-4 16,-1 1-2-16,0 0-2 0,-3-2-4 15,-5 1-5-15,-1-2-4 0,-5-3-6 0,1-1-5 16,-5-1-6-16,-4-2-5 0,-1 1-11 16,-6 0-13-16,-2 3-9 0,-1 1-7 15,-3 3-11-15,4 0-72 0,2 3-83 16,8-1-182-16</inkml:trace>
  <inkml:trace contextRef="#ctx0" brushRef="#br0" timeOffset="172452.85">20125 5569 354 0,'8'-20'106'0,"-3"4"9"0,0 5-22 15,-3 3-41-15,0 6-7 0,-3 5-8 16,-2 6-6-16,-2 6-7 0,0 5-8 16,-2 7-5-16,2 7-2 0,0 4 1 15,2 3 0-15,3 2-3 0,-1 2-7 0,3 1-19 16,0-6-19-16,2 2-18 0,0-4-76 15,4-1-97-15,4-2-217 0</inkml:trace>
  <inkml:trace contextRef="#ctx0" brushRef="#br0" timeOffset="172988.02">20457 5982 365 0,'-10'-1'85'0,"-1"2"6"0,-3 2-59 0,-2 2-11 16,-3-1 0-16,-2 1 2 0,-1 1-5 16,1 2-6-16,1 0-7 0,2-1-5 15,5-2-3-15,2 2-2 0,8-2-2 16,2 1 2-16,4-2 1 0,5-3 2 16,2-1 2-16,3 1 3 0,1-3 4 0,0-2 3 15,1 0 2-15,-1-3 3 0,-2 1 1 16,-4 0 2-16,-1 0-1 0,-3 2-1 15,-2 0-3-15,0 1-5 0,-4 2-3 16,-1 2-3-16,-2 6-2 0,-3 5 0 16,-1 3-2-16,-3 6 1 0,0 2-1 15,4 2-3-15,4 0-1 0,4-5 0 16,4-2-1-16,6-6 1 0,6-2 4 16,1-4 5-16,0-2 5 0,0-2 5 0,2-2 4 15,-1-2 5-15,1-3 3 0,-1-3-1 16,0-6-2-16,1-1 0 0,-2-6-3 15,2-6-3-15,-3-4-5 0,1-1-1 16,-2-3-1-16,-1-2-1 0,-2-6-1 16,1-2 1-16,-5 2 0 0,2 0 4 15,-3-1 3-15,-1 6 1 0,-1 3 1 16,-1 13 2-16,-1 5-3 0,-2 7-1 0,-1 5-5 16,0 8-4-16,-1 7-2 0,1 3-2 15,0 5-2-15,0 6-1 0,0 7 1 16,1 4 1-16,2 2 2 0,-2 1-4 15,2 2-4-15,0-2-10 0,1 0-9 16,0 1-22-16,0-2-11 0,0 0-15 16,-1-3-8-16,-2-1-77 0,-2-1-88 15,0-5-192-15</inkml:trace>
  <inkml:trace contextRef="#ctx0" brushRef="#br0" timeOffset="173263.28">20591 5958 337 0,'6'0'96'0,"5"1"6"0,3 0-26 15,2 0-25-15,0 1 2 0,6 2 4 0,3-1-5 16,1-1-10-16,0 2-7 0,2 1-8 16,2-1-9-16,-3 1-7 0,-1-1-5 15,-8 1-4-15,-4 2-4 0,-4 1-2 16,-4 3 0-16,-5 2 0 0,-2 3 0 15,-3 4 1-15,1 2 0 0,0 2 2 16,1-1-2-16,-1-2-4 0,2-2-5 16,2-2-7-16,3-3-7 0,0-2-6 0,3-4-6 15,1-3-8-15,2-4 84 0,2-1-160 16,0-3-90-16,2-5-249 0</inkml:trace>
  <inkml:trace contextRef="#ctx0" brushRef="#br0" timeOffset="173389.46">20931 5847 305 0,'-5'-18'72'16,"2"2"2"-16,0 1-48 0,2 1-15 15,1 2-6-15,3-1-17 0,-1 1-57 16,3-2-63-16,2 2-148 0</inkml:trace>
  <inkml:trace contextRef="#ctx0" brushRef="#br0" timeOffset="173780.32">21133 5603 320 0,'0'10'93'0,"1"3"7"15,-1 5-44-15,0 5-4 0,-1 4 6 16,-1 3-1-16,-3 4-11 0,0 5-10 16,-2 0-7-16,2 1-4 0,-2-3-8 15,3 1-9-15,2-1-4 0,4-3-3 16,3-2-1-16,4-2-1 0,4-2 1 15,4-1-1-15,1-6 2 0,1-3 1 16,2-6 2-16,2-2 0 0,-1-5 4 0,-1-2 0 16,1-6 1-16,-1-2 1 0,4-4 0 15,-5-4-2-15,-3-5 1 0,-3-5-3 16,-3-4 0-16,-3 1 1 0,-4 2 0 16,-5 2 0-16,-6 5 1 0,-1 7-1 15,-6 10 1-15,-3 9-1 0,-5 7-1 16,-1 4-2-16,0 7-1 0,4 2 0 0,6 1-1 15,8 1 1-15,8-2 0 0,9-3 2 16,9-2 0-16,6-2 0 0,5-1 0 16,5-3 0-16,2-1-1 0,2-4-7 15,2-2-11-15,0-2-19 0,-3-4-22 16,0-2-5-16,-2-2-97 0,0-2-109 16,-4-4-235-16</inkml:trace>
  <inkml:trace contextRef="#ctx0" brushRef="#br0" timeOffset="182090.06">12587 13040 319 0,'-3'-7'68'0,"1"-3"1"0,7-2-54 16,2-1-8-16,1 3-3 0,-1 1 1 15,0 1 1-15,-2 2 0 0,1 1 2 16,-2 0 1-16,0 2 2 0,-2 1 2 0,2 0 1 16,1 1-2-16,2 1 1 0,3-3-3 15,3 3-2-15,6-2-2 0,5 0 0 16,6-1 4-16,6-4 3 0,5-1 2 15,9-3 3-15,7 0 4 0,8-1 0 16,10 1-2-16,8-1-3 0,8 3-4 16,9-2-4-16,6 4-3 0,4-2-3 15,2 3-3-15,5-3-1 0,-4 1-1 16,10 1-2-16,-7 0 0 0,-3-2 0 16,-5-1 1-16,-5 1 0 0,-8 1 0 0,-6-1 3 15,-17 4 2-15,-6-1 0 0,-7 3 0 16,-6 2 0-16,-1 1-1 0,-2 1 1 15,-4-2-1-15,-7 0-1 0,-4 0-1 16,-6 1 0-16,-6 0-1 0,-11 1-2 16,-12-1 3-16,-15 1 0 0,-9-1-1 15,-7 1 1-15,-3 1 1 0,-5 0 2 16,-8-1 0-16,-4 2-1 0,0 0 0 0,-3-1-1 16,-7-1 1-16,-6 1-1 0,-9 2 0 15,-10-1-2-15,-8-2 1 0,-6 1 0 16,-3 5 1-16,-2 0 0 0,-1-1 0 15,-6 0 1-15,7 3 0 0,1 1-1 16,2-1 1-16,4-1-1 0,2-1 0 16,0 1-1-16,10-2-2 0,4 0 1 0,4-2 0 15,8 1 0-15,3-2-1 0,10-1 1 16,7-1 1-16,7 0 0 0,10 0 1 16,8-1-3-16,9 0-2 0,9 0 0 15,8-2 0-15,10-1 0 0,10-1 0 16,12-2 2-16,13-2 1 0,12-1 4 15,15-3 0-15,10-2 0 0,11 5 2 16,11-5 1-16,8 1 1 0,5 4 3 16,4 5-1-16,6 1 2 0,1 2 0 15,11 3-2-15,-6 3-2 0,-3 4-1 0,3-1-2 16,-8 2-1-16,-8 2-1 0,-13-2-1 16,-13-2 0-16,4 1 3 0,-14 0 2 15,-10 1 1-15,-11-3 6 0,-9-1 1 16,-7 0 0-16,-16 0 2 0,-14-3-1 15,-16-2-2-15,-22-1-1 0,-20-2-6 16,-8 1-2-16,-13-3-3 0,-13-1 0 0,-16 2 0 16,-9 3-2-16,0-1 0 0,-6 1 2 15,-15 1 0-15,-5 4 2 0,-9 0-2 16,1 1 0-16,-3 2-1 0,-6 3 0 16,7 0-1-16,5 0 0 0,3 0 1 15,8 3 0-15,2-2 0 0,12-1 1 16,11-2 0-16,13 0 0 0,12-5 1 15,15 0-1-15,13-2-1 0,13-1-1 16,15-2 0-16,15-2 0 0,14-1 0 0,18 1 1 16,13-1 1-16,17-2 3 0,16-2 1 15,17 2 0-15,14 1 0 0,9-1 0 16,11 1-1-16,4 2-2 0,3 3-1 16,2 0 0-16,1 0 0 0,4 1 1 15,-8 3-1-15,-6 1 0 0,-3-3 2 16,-10 2 3-16,-7 0-1 0,-15 0 2 15,-20-2 1-15,-9 2 3 0,-14-2 0 0,-14 0-3 16,-9-2-3-16,-14 2-1 0,-7-2-2 16,-7-1-3-16,-9 2-7 0,-17 1-8 15,-16 0-8-15,-17 5-6 0,-16 1-1 16,-24 2-6-16,-24 1-6 0,-19 1-3 16,-5 4 1-16,-10 4 6 0,-4 2 8 15,-2 4 2-15,10 0 7 0,12 6 9 16,14 0 124-16,11 1-186 0,13 0-81 0,11-3-256 15</inkml:trace>
  <inkml:trace contextRef="#ctx0" brushRef="#br0" timeOffset="196908.77">677 4848 245 0,'-1'-2'71'0,"-2"2"4"0,1 0-15 16,-1-2-28-16,-1 2-2 0,1 0-4 16,0 2-5-16,-1 2-1 0,0-2-1 15,0 3 0-15,0-1-2 0,0-1-1 16,0 6-3-16,-2-2-2 0,1 1-2 0,-1 3-3 16,2 1-2-16,-1 3-1 0,3 1-2 15,0-2 0-15,2 3 0 0,2-2 0 16,3 1-1-16,1-3 1 0,4 1-1 15,3 0 1-15,5 0 0 0,2 1 0 16,6 0 0-16,2 0 1 0,4 0-1 16,4-3 1-16,1-4 0 0,4-2 2 15,3-5 2-15,2-8 1 0,2 1 2 0,2-3 1 16,-1-3 2-16,-2-1 1 0,-4-1 1 16,-3-2 0-16,-6 4 1 0,-8-1 0 15,-6 0 1-15,-6-1 0 0,-5 1-1 16,-7-2-2-16,-6 0-3 0,-6-3-2 15,-7 0-3-15,-4-4-1 0,-8 1-4 16,-4-2-3-16,-5 0-2 0,-5 2-6 16,-3 2-6-16,-2 5-5 0,1 5-4 15,-3 5-3-15,3 5 1 0,2 5-1 0,2 4-3 16,3 3 1-16,5 1-8 0,3 2-37 16,6 0-27-16,4 1-64 0,6 2-134 15</inkml:trace>
  <inkml:trace contextRef="#ctx0" brushRef="#br0" timeOffset="197205.05">607 4948 347 0,'0'3'87'16,"4"2"6"-16,-2 5-51 0,-2 5-17 16,0 1 3-16,-2 6 3 0,-2 10-5 0,1 4-7 15,-4 9-6-15,1 4-1 0,1 4-3 16,2 5-2-16,1 0-8 0,1-2-4 16,3-3-2-16,1-3-1 0,2-7-1 15,-1-2-4-15,-1-6 0 0,2-3 0 16,-1-8-5-16,1-2-9 0,-1-5 32 15,4-5-103-15,0-9-72 0,2-7-192 0</inkml:trace>
  <inkml:trace contextRef="#ctx0" brushRef="#br0" timeOffset="197525">1289 5046 289 0,'1'-6'81'0,"2"3"5"16,3-1-30-16,2 0-21 0,0 2 2 15,-1 2 1-15,-1 0-4 0,0 4-6 16,-1 6-2-16,-3 5 0 0,-1 7-3 0,-1 4-2 15,-1 5-2-15,-2 3-3 0,1 1-3 16,-3 2-4-16,4 1-4 0,0-5-1 16,1 0-8-16,2 1-9 0,2-3-7 15,0-3-11-15,1-2-9 0,-3-2-17 16,2 0-65-16,-2-5-73 0,2-2-169 16</inkml:trace>
  <inkml:trace contextRef="#ctx0" brushRef="#br0" timeOffset="197837.11">675 5604 320 0,'7'6'87'0,"4"1"4"0,0-1-49 16,3 3-7-16,0 2 0 0,0 2-9 15,2-2-9-15,-1 2-8 0,-1 1-4 16,2 2-2-16,-1 1 0 0,3 1-2 16,1 0-1-16,1 0-1 0,2 2 1 15,2-3-2-15,2-3 1 0,1-3 0 16,2-4 0-16,1-2 1 0,0-7 2 16,2-4 3-16,-1-4 3 0,0-4 2 15,-1-2 1-15,-1-4 0 0,-3-3-1 16,-2 2-1-16,-3-3-5 0,-4 2-7 0,-1 1-12 15,-6 0-6-15,-4 3-85 0,1 2-86 16,-3 2-209-16</inkml:trace>
  <inkml:trace contextRef="#ctx0" brushRef="#br0" timeOffset="198564.71">2110 4800 210 0,'-12'3'61'0,"5"0"2"0,1-2-20 15,3 4-16-15,1-1 2 0,3 3-3 16,2-1-3-16,2 3-3 0,1 2-1 16,2 1 0-16,2 1-1 0,2 3-2 15,2-2-2-15,5 1-2 0,0 1-1 0,6-2 1 16,4 0 0-16,2-3 2 0,3-2 1 16,2-3 2-16,1-2 1 0,2-4 1 15,1-4 1-15,0-1 0 0,3-2 0 16,-3-3-2-16,-2 2-1 0,-1-4-1 15,-5 0-1-15,-5-2-2 0,-7 2-3 16,-6-1 2-16,-4 1-2 0,-8-3-2 0,-8-1-3 16,-8 1-3-16,-9 1-3 0,-9-4-2 15,-9 3-4-15,-6 2-4 0,-4 2 1 16,-4 2 0-16,-2 4-2 0,1 4-5 16,4 1-3-16,5 3-2 0,5 0-4 15,7 3-5-15,5-2-9 0,9-1-12 16,7 3-57-16,7-3-72 0,7 0-171 15</inkml:trace>
  <inkml:trace contextRef="#ctx0" brushRef="#br0" timeOffset="198844.88">2059 4961 337 0,'8'-3'96'0,"-1"5"3"0,1 0-29 15,1 4-37-15,-3 7-4 0,-2 0-2 16,-2 10-12-16,-4 10-6 0,-4 4-2 16,0 9-2-16,-2 4 0 0,0 5-4 15,1 2-5-15,2-1 0 0,2-6-3 16,1 2-2-16,2-8-3 0,0-4-6 15,2-2-2-15,2-5-11 0,1-1 144 0,-1-3-212 16,6-10-89-16,2-4-266 0</inkml:trace>
  <inkml:trace contextRef="#ctx0" brushRef="#br0" timeOffset="199115.87">2909 4913 318 0,'-6'-2'89'16,"-1"9"5"-16,-2 3-15 0,0 1-50 16,0 5 1-16,1 4 8 0,0 7 4 0,3 4-8 15,0 1-5-15,2 3-2 0,2 2-4 16,3 0-3-16,3 4-7 0,-1-5-11 15,1-1-4-15,1-3-8 0,2 0-10 16,-1 0-6-16,-2-6-9 0,-1-2-9 16,-1-1 172-16,-1-3-249 0,0-1-97 15,-1-3-301-15</inkml:trace>
  <inkml:trace contextRef="#ctx0" brushRef="#br0" timeOffset="199366.67">2152 5579 323 0,'3'14'79'0,"2"2"5"16,0 3-56-16,1 3-4 0,0-1-2 15,1 2 2-15,2-1-6 0,2 0-5 16,2-3-1-16,2-2 0 0,5-4 4 15,2-3 2-15,6-2 0 0,4-3 0 16,1-5 0-16,5-2-6 0,4-6-13 16,3-3-10-16,2-4-94 0,-2-3-90 15,-3-4-232-15</inkml:trace>
  <inkml:trace contextRef="#ctx0" brushRef="#br0" timeOffset="199992.62">3731 4813 294 0,'-3'-4'74'16,"-1"2"2"-16,1 1-38 0,-3 2-22 15,0 3-1-15,-1 1-2 0,1 4-5 16,-2 4-5-16,3 2-2 0,-1 2 0 15,4 1-3-15,2 1 0 0,4-1-2 16,5-3-1-16,6-3 2 0,6-3-1 0,6-4 2 16,4-3 5-16,7-2 6 15,1-2 4-15,4-5 3 0,1 0 3 0,0-2 3 16,1-1 2-16,-3-1-3 0,-5 0-1 16,-3-1-3-16,-5 4-1 0,-7-4 1 15,-6 0 4-15,-7 0-2 0,-7-1-2 16,-6-1-2-16,-7-1 0 0,-8-2-3 15,-4 2-9-15,-10-1-12 0,-3 0-6 0,-6 5-7 16,-3 2-8-16,-2 3-6 0,-1 2-81 16,-3 1-80-16,4 2-193 0</inkml:trace>
  <inkml:trace contextRef="#ctx0" brushRef="#br0" timeOffset="200245.65">3505 5013 190 0,'-2'27'57'0,"2"4"1"0,2 5-12 16,1 5-29-16,3 3-2 0,0 4-4 0,3-3-8 15,-1-2-6-15,2-4-2 0,0-1 0 16,2-7-1-16,-1-3-2 0,0-8-6 16,0-1-40-16,-2-5-43 0,1-3-108 15</inkml:trace>
  <inkml:trace contextRef="#ctx0" brushRef="#br0" timeOffset="200516.99">4328 4931 405 0,'-8'1'96'0,"1"4"3"0,-4 1-65 16,0 5-10-16,-5 3 2 0,2 6-3 15,1 3-4-15,3 7-3 0,2 5-2 16,3 2-1-16,3 3-2 0,2 1-3 16,2 1-7-16,1 2-7 0,2-3-9 15,-1-1-11-15,0-1-8 0,1-1-22 16,-3 0-59-16,2-1-73 0,-5-4-161 16</inkml:trace>
  <inkml:trace contextRef="#ctx0" brushRef="#br0" timeOffset="200799.59">3660 5659 288 0,'7'12'79'0,"4"-1"6"0,3 0-44 16,4-1 5-16,2-2-4 0,1 0-5 16,0-1-5-16,2-3-4 0,3 0-1 15,0 0 0-15,0-3 0 0,2-2-2 16,0-3-2-16,3-2-2 0,-1 0-2 0,0-1-4 16,0-2-15-16,-3-3-23 0,-1-1-9 15,-1-4-93-15,-2 0-97 0,-3-4-238 16</inkml:trace>
  <inkml:trace contextRef="#ctx0" brushRef="#br0" timeOffset="201355.9">4970 5341 434 0,'1'3'91'16,"3"-2"1"-16,2-1-71 0,0-1-23 15,2 2 4-15,0-2 0 0,2-1-4 0,-1-3-8 16,1-2-13-16,3 2-69 16,3-4-74-16,1-2-181 0</inkml:trace>
  <inkml:trace contextRef="#ctx0" brushRef="#br0" timeOffset="201496.57">5574 5398 350 0,'14'10'84'0,"-2"-4"1"0,-4-1-41 16,0 0-31-16,1-5-3 0,0-1-5 0,1-5-13 16,1-3-21-16,2-4-56 0,2-6-68 15,5-3-163-15</inkml:trace>
  <inkml:trace contextRef="#ctx0" brushRef="#br0" timeOffset="201630.9">6162 5257 379 0,'11'13'103'0,"-5"2"7"0,-2-1-55 16,-3 1-15-16,-1-3-2 0,-2-4-8 16,-1 0-17-16,1-5-20 0,3-2-18 15,4-5-22-15,1-7-66 0,5-3-83 16,3-1-184-16</inkml:trace>
  <inkml:trace contextRef="#ctx0" brushRef="#br0" timeOffset="202160.02">7191 4552 260 0,'-11'-8'77'0,"-1"6"5"0,-3 0-3 0,0 1-46 16,-4 0-6-16,0 2-6 0,-2 3-2 15,0 5-5-15,-1 0-4 0,1 4-2 16,3 2-2-16,1 6 0 0,3 4-2 16,1 2 0-16,3-2 0 0,2 4-2 15,7 1 0-15,3 0 0 0,5-4 0 16,5-2 0-16,3-3 1 0,10-3 0 16,3-1 3-16,7-3 2 0,7-1 2 15,5-4 4-15,5-3 0 0,5-3 2 0,3-2 0 16,-2-5 1-16,-1-5 0 0,-2-3-2 15,-2-3-2-15,-5-3-2 0,-5-4-2 16,-10 0 2-16,-4 1-1 0,-10-1-1 16,-9-5-2-16,-9 0-2 0,-11 0-5 15,-8-1-5-15,-10-2-12 0,-5 3-10 16,-6 0-7-16,-8 6-6 0,-8 1-9 16,-5 5-11-16,-4 5-57 0,2 3-67 0,-5 3-161 15</inkml:trace>
  <inkml:trace contextRef="#ctx0" brushRef="#br0" timeOffset="202446.25">6786 4859 330 0,'3'3'86'0,"-1"4"6"0,2 2-36 16,3 5-28-16,-1 3-3 0,1 5-1 16,-1 2-3-16,0 10-8 0,-2 2-6 15,-3 8-2-15,-1 1-4 0,-1 2-2 0,-1 4-1 16,-1 2-8-16,-2-2-4 0,1-3-7 16,3-1-8-16,-1-1-13 0,3-2-13 15,1-4-21-15,1-1 10 0,4-5-18 16,3-5-36-16,2-7-48 0</inkml:trace>
  <inkml:trace contextRef="#ctx0" brushRef="#br0" timeOffset="202743.2">7721 4810 294 0,'1'0'78'0,"1"3"6"16,0 3-33-16,-1 5-15 0,1 5 1 16,-2 2 4-16,0 6 0 0,0 6-3 15,-2 1-2-15,1 3-2 0,0 4-6 16,0 1-5-16,1 1-4 0,1-1-7 15,0 0-5-15,2 1-2 0,-1-1-4 16,0-4-5-16,0-4-13 0,-1 1-7 16,-1-1-12-16,-1-2-15 0,-1-1-73 0,-2-3-87 15,-3 4-187-15</inkml:trace>
  <inkml:trace contextRef="#ctx0" brushRef="#br0" timeOffset="203060.64">6881 5644 332 0,'9'3'84'0,"2"1"4"16,1 4-50-16,2 2-5 0,0 1-5 0,0 2-6 15,-1 2-6-15,3 1-1 0,-2 3-1 16,1-1-1-16,4-2 0 0,5 3 0 16,3-4 2-16,6-5 1 0,4-1-2 15,9-7-1-15,4-3-1 0,2-5-1 16,3-5-1-16,1-1-2 0,1 0-2 16,2-4-3-16,-2 1-5 0,-3-2-10 15,-2-2-11-15,-5 2-12 0,-4 0-83 0,-7-1-89 16,-4-1-213-16</inkml:trace>
  <inkml:trace contextRef="#ctx0" brushRef="#br0" timeOffset="206197.52">6981 7064 200 0,'0'0'56'0,"0"-1"3"16,-1 0-19-16,1 1-10 0,-1 0-1 16,1-1 0-16,0 1-1 0,0 0-1 15,0 0-1-15,0 0 0 0,0 0 0 16,1-1 2-16,-1 1 1 0,0-1 3 15,1-1 3-15,-1-1 2 0,-1 0-1 0,1 0-1 16,-3-3-2-16,-4-1-4 0,1-2-6 16,-4 1-6-16,-2-2-5 0,-3 2-3 15,-4-2-3-15,-3 2-3 0,-1 3-3 16,-2 0 0-16,-1 3-1 0,-1 1 0 16,2 1 0-16,0 4-1 0,1 3 0 15,2 2 0-15,3 3 0 0,2 3-2 16,4 3 0-16,2 2-2 0,6 2 0 0,5 1 1 15,4-3-1-15,4 1 2 0,5 0 0 16,5 0 2-16,4-1 1 0,2 0 1 16,2 1 1-16,2 2-1 0,-2 0 0 15,0 1 1-15,-3-2-1 0,-1 0-1 16,-5-1-5-16,-4-1-3 0,-7-1-2 16,-2-1-2-16,-5-5-3 0,-5 4-2 0,-5-1-2 15,-4 0 2-15,-6-3 1 0,-2 0 2 16,-3-3 3-16,-1 0 2 0,-2-6 4 15,0-2 8-15,2-6 6 0,3-2 10 16,3-5 6-16,5-1 6 0,1-6 3 16,8-6 0-16,3-3-3 0,8-4-3 15,5-4-8-15,7-4-5 0,4-1-5 16,5 4-2-16,4 3 0 0,4 1-2 16,1 7-1-16,-1 6 0 0,0 6 0 15,-1 2-4-15,-1 3-4 0,-2 4-30 0,-3 3-9 16,-3-1-100-16,0 2-109 0,0-1-267 15</inkml:trace>
  <inkml:trace contextRef="#ctx0" brushRef="#br0" timeOffset="206944.94">7720 7352 294 0,'0'4'86'0,"1"-5"10"16,-2 2-31-16,1 0 1 0,-2 2 2 15,-3-8-1-15,-1 1-6 0,-3 2-8 16,-2-2-8-16,-3-3-10 0,-3 0-13 15,0 0-9-15,-3 10-5 0,1 1-5 16,0 4-2-16,-1 4-2 0,0 7 0 16,2 2-1-16,1 1-2 0,3 3-3 15,3-1-4-15,2-1-1 0,6-1-4 16,4-1-1-16,3-3 0 0,3-2 3 0,4-4 4 16,2-3 3-16,1-3 4 0,2-3 4 15,0-3 2-15,2-4 5 0,-1-4 2 16,1-2 2-16,-2-4 2 0,3-3 2 15,-3-2 2-15,1-4 1 0,-3-3 0 16,0-4 0-16,-3-3-1 0,-1-5-2 16,-2-5-1-16,-4-2-1 0,-2-3-2 0,-3-1-2 15,0-2-1-15,-2 3-1 0,-1 6 0 16,1 4 0-16,0 5-1 0,0 7 1 16,0 7 1-16,2 6 0 0,-1 6-2 15,1 4-3-15,-1 8 0 0,0 4-2 16,0 3-2-16,0 10-2 0,1 4-1 15,1 9 2-15,0 3 0 0,2 5 0 16,3 2-2-16,0 3-1 0,5-4-1 16,3-1-3-16,4-3-1 0,1-4 1 0,3-3-4 15,1-6 3-15,0-4 0 0,-1-5 3 16,-2-4 2-16,1-4 1 0,-3-4 1 16,-2-4 3-16,-2-1 1 0,-1-4 2 15,0-2 4-15,-2 0 1 0,-2-5 3 16,-2-2 1-16,0-3 1 0,-1-1-1 15,-1 0 0-15,-2 1-3 0,-1-1-1 0,0 7-2 16,-1 3-3-16,1 4-2 0,-1 4-1 16,0 7 0-16,0 4-1 0,0 2-2 15,2 3 0-15,0-1 1 0,3 2 1 16,1-3-4-16,3-3-6 0,1-1-6 16,2-4-11-16,2-1-5 0,1-1-28 15,0-2-14-15,-1-3 76 0,1-4-164 16,1-2-109-16,-2-2-271 0</inkml:trace>
  <inkml:trace contextRef="#ctx0" brushRef="#br0" timeOffset="207078.58">8062 7108 416 0,'-12'-8'93'0,"2"3"1"0,2 4-63 15,-1 1-16-15,3 0-15 0,0 1-13 16,3 0-9-16,2-2-13 0,4 1 60 15,4-2-119-15,1 1-73 0,6 0-176 16</inkml:trace>
  <inkml:trace contextRef="#ctx0" brushRef="#br0" timeOffset="207362.96">8403 7200 353 0,'7'6'104'15,"-4"-4"15"-15,-2 1-28 0,-3-1-17 16,-2 1-4-16,-2 1-6 0,-1-1-5 0,-4 3-12 15,-1-2-14-15,0 3-11 0,1-3-9 16,3 3-5-16,1-1-4 0,4 2-3 16,4-1-2-16,4 3 0 0,3 1 1 15,3 1 0-15,2 0 0 0,3 3 1 16,-2 0 0-16,1 0 0 0,0 2 0 16,-4 0-1-16,-4 1 1 0,-3 0-1 15,-6 1 0-15,-2 1 1 0,-6 0-1 16,-2-3 1-16,-3-4-2 0,-6 1-3 0,-1-2-4 15,-2-4-8-15,0-3-5 0,0-7-17 16,0-1-11-16,0-2-9 0,3-5-3 16,1-6-82-16,3 2-90 0,1-5-202 15</inkml:trace>
  <inkml:trace contextRef="#ctx0" brushRef="#br0" timeOffset="207601.85">8385 6801 336 0,'18'-7'91'0,"-1"6"6"0,-2 7-32 16,-3 11-16-16,0 5 0 0,-3 6-1 15,1 9-3-15,-3 5-4 0,0 5-6 16,2 1-9-16,-1 3-7 0,-1 0-5 16,4 3-3-16,-1-7-4 0,1-3-4 0,-1-5-1 15,0-2-4-15,0-5-9 16,-3-4-25-16,0-5-7 0,-3-3-6 0,1-2-85 15,-3-4-96-15,0-4-203 0</inkml:trace>
  <inkml:trace contextRef="#ctx0" brushRef="#br0" timeOffset="208047.83">8764 7216 336 0,'-2'7'82'0,"-2"1"7"0,-1 3-53 16,-1 0-3-16,-1 2 1 0,-1-1 2 16,-2 1-4-16,0 0-7 0,1 0-7 15,-2-2-5-15,1 0-5 0,2 0-2 16,0-1-3-16,4-2-2 0,1 2-1 0,3-3-1 16,3 0 1-16,2-1 1 0,6 0-1 15,3-2 3-15,16 6 5 16,-11-5-2-16,2-4 1 0,1 1 1 15,1 1 1-15,1-4 3 0,0 0 2 16,0-2 2-16,-1-4 2 0,0 3 3 16,-3-4-1-16,-3-4 1 0,-3 2-2 15,0-3-2-15,-2 1-3 0,-2 0-3 16,-3 1-3-16,-1 1-1 0,-2 3-1 0,0 1 0 16,-1 2-3-16,-1 2-2 0,0 4 0 15,0 3 0-15,3 0 0 0,-1 5-2 16,3 1-1-16,1 4 2 0,3-2 1 15,-1 1 0-15,1-1-1 0,0 2 1 16,-2-4-2-16,-2 1 1 0,-2-1 0 16,-5 0 0-16,-6-2 2 0,-1-3 2 0,-4-1 1 15,-2 1 0-15,-5-2 2 0,-2-1-1 16,1-1-2-16,-4-3-7 0,0 0-4 16,-2-3-23-16,0-3-16 0,-1-2-104 15,-4-5-116-15,1-4-274 0</inkml:trace>
  <inkml:trace contextRef="#ctx0" brushRef="#br0" timeOffset="210741.19">1566 7827 293 0,'-2'10'80'0,"0"-5"6"15,0 4-29-15,1 2-24 0,0 4-3 16,2 2-2-16,-1 1-3 0,0 3-5 16,1 4-5-16,2 2-2 0,-2 2-1 0,0 2-1 15,0 1-1-15,-1 1-3 0,1 2-2 16,-1 0-4-16,-1-4-5 0,-1 0-5 15,0-2-5-15,-2-2-6 0,2-2-7 16,-1-3-8-16,-1-4-8 0,2-3 51 16,0-6-103-16,1-3-64 0,0-2-169 0</inkml:trace>
  <inkml:trace contextRef="#ctx0" brushRef="#br0" timeOffset="211096.15">1516 7932 405 0,'-3'-12'108'0,"2"-1"6"16,0 1-60-16,3 2-8 0,1 0-5 16,1 2-4-16,2 0-6 0,7-1-6 15,3 4-5-15,6-1 0 0,2 2-2 0,4 1-3 16,5 0-3-16,1 4-3 0,2 1-4 16,-2 3-3-16,-1 2-5 0,-3 2-3 15,-4 0-1-15,-5 4-2 0,-6-1-1 16,-6 1 0-16,-6 0 1 0,-5 1 2 15,-4-1-1-15,-8 1-1 0,-2 0-2 16,-5-1-1-16,-5-1-1 0,-4-1-4 0,-1-2-2 16,-2-1 4-16,3-2 2 0,-1-6 4 15,4 1 2-15,4-2 2 0,7-1 9 16,2 0 6-16,7 2-1 0,3 0 1 16,7 3 3-16,4 1 1 0,4 3 1 15,4 3-5-15,2 1-3 0,3 4 1 16,2 3 0-16,1 4-5 0,1 1-6 15,0 3-11-15,-1 4-20 0,1 3-8 16,1-2-28-16,0-1-56 0,0-3-82 0,-1-2-169 16</inkml:trace>
  <inkml:trace contextRef="#ctx0" brushRef="#br0" timeOffset="211495.04">2243 8067 405 0,'0'-10'106'0,"0"10"1"16,-2 3-48-16,1 9-25 0,-3 6-10 0,2 2-8 16,-2 4-8-16,1 4-3 0,-2 2-1 15,4 0-2-15,1-3 0 0,1 0-1 16,4-1 1-16,-1-4-2 0,1-2 2 16,1-6 1-16,-2-2 3 0,1-2 5 15,-3-7 7-15,-1 0 8 0,-1-7 2 16,1-2 0-16,0-6-3 0,2-6-2 15,0-6-4-15,-1-3-9 0,0-7-6 16,-1-2-1-16,-1-3 1 0,0-2 2 0,-2-3 3 16,0 4 2-16,0 4 1 0,0 4 3 15,4 6 0-15,0 6 1 0,-1 7-3 16,2 8-2-16,3 3-2 0,1 4-2 16,2 4-2-16,1 3-3 0,1 5-1 15,4 5 0-15,2 3 1 0,0 5-1 16,4 1-1-16,2 1-2 0,-2 2-2 0,2 0-6 15,1 1-8-15,-2-1-17 0,-4-1-9 16,0-2-24-16,-4 0-8 0,-1-2-14 16,-4-4-61-16,-2-5-80 0,-5 1-161 15</inkml:trace>
  <inkml:trace contextRef="#ctx0" brushRef="#br0" timeOffset="211661.11">2230 8187 416 0,'3'7'101'16,"4"-1"5"-16,4 1-59 0,2-3-15 15,2 2-2-15,3-4-3 0,2-1-4 16,2-2-12-16,0-2-16 0,2-3-18 16,-1-1-24-16,0-2-69 0,-1-2-86 15,1-1-198-15</inkml:trace>
  <inkml:trace contextRef="#ctx0" brushRef="#br0" timeOffset="211858.65">2777 7953 419 0,'4'3'113'0,"-2"2"10"0,1 3-53 16,0 3-20-16,-1 5-3 0,0 3-4 0,0 8-8 15,-1 0-12-15,3 4-9 0,-3-3-5 16,1 0-3-16,0 0-7 0,2-3-2 15,2-3-13-15,0-1-15 0,2-4-13 16,1 1-14-16,2-4-27 0,0-2-49 16,2-4-81-16,1-3-150 0</inkml:trace>
  <inkml:trace contextRef="#ctx0" brushRef="#br0" timeOffset="212046.14">3128 7852 425 0,'9'-3'117'0,"-2"9"6"16,-2 5-41-16,-1 7-31 0,2 3-8 16,-2 3-2-16,1 3-8 0,-2 5-9 15,-1 1-7-15,0 0-3 0,2 1-7 16,-1 0-10-16,0-3-12 0,2 1-19 0,-2-5-1 16,0-1-54-16,0-2-53 0,0-7-91 15,-2 0-193-15</inkml:trace>
  <inkml:trace contextRef="#ctx0" brushRef="#br0" timeOffset="212327.49">3042 7765 399 0,'0'-23'113'0,"4"9"7"0,4 7-54 15,2 3-9-15,5 6-4 0,2 7-7 16,4 3-9-16,6 6-11 0,4 0-6 15,4 4-3-15,5 0-4 0,3 1-4 16,1 0-3-16,5-2-2 0,-1 0-1 16,1 0-2-16,-2-2 0 0,-5 3-2 0,-5 1 0 15,-6 1 0-15,-9 1-1 0,-7 0 0 16,-11 2-2-16,-8-1-1 0,-8 1-4 16,-7-4-1-16,-8 0-2 0,-3 0-7 15,-3-2-5-15,-5-4-6 0,0 2-6 16,-3-3-6-16,-1 1-11 0,-2-4-40 15,-5-1-29-15,-4 3-69 0,-1-1-143 16</inkml:trace>
  <inkml:trace contextRef="#ctx0" brushRef="#br0" timeOffset="213190.55">807 8953 330 0,'1'-5'92'0,"1"4"6"0,0-2-33 16,-1 0-23-16,0 2-5 0,2 1-1 16,0 3-5-16,0 2-8 0,1 3-3 15,2 4-3-15,1 8-3 0,-1 4-4 16,2 5 1-16,-2 1-4 0,0 4-8 0,-1 1-10 16,-1 1-9-16,-1-1-9 15,0-4-8-15,-2 1-12 0,0-1-21 0,-2-5-44 16,-3-2-65-16,3-2-144 15</inkml:trace>
  <inkml:trace contextRef="#ctx0" brushRef="#br0" timeOffset="213574.55">787 8983 392 0,'-3'-33'102'0,"3"5"8"0,2 7-48 16,3 3-14-16,3 3 0 0,3 3-8 15,5 5-3-15,2 3-5 0,3 3-6 16,1 3-7-16,2 2-6 0,2 4-4 16,-1 3-3-16,-1 1-6 0,-3 2-3 15,-2 0-3-15,-3 2-2 0,-4-2 0 0,-4-1-1 16,-4 2 1-16,-4-2 1 0,-5-2 5 16,-3 3 0-16,-5-3 0 0,-2 1 0 15,-5-3-3-15,-1-1-1 0,-4-1 0 16,0-1-1-16,-3-4 0 0,3 1 2 15,0-4 2-15,1 1 3 0,4-2 2 16,5 0 2-16,3 1-1 0,5 0 1 0,4 3 0 16,4 7 2-16,4 2 3 0,6 7 3 15,4 5 0-15,2 3 3 0,5 5-1 16,1 2-1-16,1-2-1 0,4 2-4 16,-2 0-8-16,-1-4-13 0,3 0-20 15,-2-4-10-15,1-2-16 0,3-1-12 16,-2-4-69-16,1-5-81 0,-1-2-165 15</inkml:trace>
  <inkml:trace contextRef="#ctx0" brushRef="#br0" timeOffset="214657.78">1294 9262 387 0,'-1'4'91'0,"1"2"3"0,2 2-55 16,3-2-20-16,2 2 0 0,4-4 4 15,1 0-1-15,4-3 2 0,0-4 2 16,3 0 4-16,-1-6 1 0,0 1-1 16,-2-3 0-16,0-3-2 0,-3 0-6 0,-3 1-5 15,-4-2-4-15,-2-1-3 0,-3 0-3 16,-4 2-3-16,-3 0-1 0,-5 1-2 16,-3 2 1-16,-3 3-2 0,-1 3-1 15,-3 5 2-15,-1 3-1 0,-1 5 0 16,1 5 1-16,1 6-1 0,3 4-2 15,1 3-2-15,6 4-6 0,6 0-7 16,4-1-8-16,7 0-7 0,7-4-4 0,6-4-5 16,4-5-4-16,5-3-1 0,4-4 0 15,3-4-3-15,4-5-7 0,2 0-6 16,4-5 1-16,1-2 5 0,1-1 10 16,1-1 6-16,-4-2 23 0,-1-1 18 15,-8-2 23-15,-4 3 17 0,-6-1 10 16,-8 0 7-16,-7 0 15 0,-3-2-1 15,-8 3 0-15,-4 5-13 0,-3-2-9 16,-4 6-9-16,-3 1-11 0,-2 4-13 0,-5 4-9 16,0 4-4-16,0 2-1 0,0 3-1 15,1 2 1-15,3 2-3 0,2-3-4 16,7 2-7-16,2-5-5 0,5 1-2 16,4-3 0-16,3-3-1 0,3-3 1 15,3-2 4-15,2-3 10 0,3-1 5 16,-1-4 4-16,0-3 2 0,0-2 2 0,1-2 2 15,-1-2 1-15,0-4 2 0,-3-4 2 16,-3-5 0-16,1-3 1 0,-3-5 0 16,-3-2 0-16,-2-6-1 0,0-3-1 15,-2-2-2-15,1 3-3 0,-1 3 2 16,1 4 4-16,0 4 3 0,1 11 2 16,-1 5 0-16,0 9-2 0,-1 4-2 15,2 9-3-15,-2 5-6 0,0 7-5 16,0 7-4-16,0 8-3 0,1 6-1 0,2 7-2 15,-1 1-6-15,3 0-4 0,3-1-2 16,3-5 1-16,1-5 1 0,2-5 1 16,2-4 3-16,0-7 4 0,0-2 5 15,2-6 1-15,-2-1 2 0,1-4 0 16,-1-3 0-16,1-3 2 0,-1-2 1 16,0-2 2-16,-2-4 1 0,0 0 3 15,-1-1 2-15,-2-3 2 0,-3 2 0 16,-2-1 0-16,-2 2-1 0,-1 1-2 0,-2 3-4 15,-1 0-6-15,-2 8-2 0,0 1-2 16,-2 5 0-16,2 3 0 0,0 2-1 16,0 3 2-16,1-1 2 0,4-2-1 15,1-1 1-15,4-4-1 0,3-1 1 16,1-6 1-16,3-3 0 0,4-1 2 16,0-5 3-16,0-1 0 0,1-3 0 15,-1-1 2-15,0-1 0 0,-1-1 0 0,-2 0 1 16,0 1-1-16,-4 1 0 0,-2 2-1 15,-3 2-2-15,-1 4-3 0,-4 2-4 16,-2 4-1-16,-1 4 0 0,-2 4-1 16,-1 2-1-16,1 1-2 0,0 4 0 15,1-2 1-15,-1 0 0 0,3-1-1 16,0-6 1-16,3-1 0 0,0-2 3 16,1-4 4-16,3-1 3 0,-2-3 4 15,3-1 3-15,1-3 1 0,-2 0 1 0,3-2 0 16,-1 0-1-16,1-2-3 0,-1 1-3 15,3 1-2-15,-1 4-1 0,2 1-1 16,-1 4-1-16,1 2-1 0,0 2 1 16,-1 5-4-16,-1 3-3 0,-1 0-3 15,-1 3-17-15,-1 0-13 0,0-2-10 16,2 1-10-16,0-3-4 0,2-2-14 0,2-4-60 16,2-3-63-16,1 0-157 0</inkml:trace>
  <inkml:trace contextRef="#ctx0" brushRef="#br0" timeOffset="-213840.15">2952 9362 209 0,'0'0'60'0,"-1"-1"6"16,1 2-11-16,1 1-19 0,-2-2 2 16,1 0 7-16,0 1 0 0,0-1 1 15,0 0-1-15,0-1 0 0,-1-1 2 16,1 2 0-16,0 1-2 0,-1-2-5 15,-3-1-3-15,0-1-2 0,-2 2-4 16,-2 0-6-16,-2-1-7 0,-3-1-3 16,-2 1-3-16,-1 0-4 0,0 2-6 15,-4 0-4-15,1 3-1 0,2 2-2 0,-1 5-4 16,2 2-5-16,3 0-3 0,2 3-9 16,5 1-11-16,4-2-4 0,5-2-2 15,6-2 1-15,4-4 6 0,4-1 5 16,1-6 9-16,4 0 12 0,2-5 8 15,-1-1 6-15,1-4 5 0,-2-2 7 16,-2 0 7-16,-1-1 6 0,-1-2 4 16,1-3 2-16,-3-2-2 0,-2-3-5 0,2-4 1 15,-1-5-4-15,-2-1-3 0,-2-7-3 16,-3-3-5-16,-3-2 1 0,1 3-2 16,-4 2-4-16,-2 7 3 0,1 5 2 15,-2 8 2-15,0 9 0 0,0 5 0 16,-2 8-1-16,-2 6 0 0,0 2-7 15,-2 7-7-15,1 6-5 0,-2 7-2 16,1 7-2-16,2 3-5 0,2 5-6 16,1 2-7-16,4 1-6 0,1-3-6 0,2-2-4 15,4-3-3-15,4-6-1 16,1-6 0-16,4-4-2 0,2-3 1 0,3-5 4 16,2-1 6-16,0-5 3 0,-1-2 6 15,0-3 7-15,2-2 6 0,-3-3 6 16,-4-2 5-16,1-5 3 0,-2 2 3 15,-3-3 4-15,-1-1 4 0,-3 0 8 0,-2-1 6 16,-1 1 5-16,-3 0 5 0,-2 0 3 16,-2-3 1-16,-2 5 0 0,-1-2-3 15,-1 2-7-15,-3 3-5 0,-1 0-7 16,-4 4-6-16,0 2-5 0,-2 2-5 16,-2 2-2-16,1-1 0 0,-1 2-3 15,3 2 0-15,0-2-2 0,3 1-2 16,1-2-1-16,3 0-2 0,4-2 2 15,3 0 3-15,0-1 3 0,4-1 5 16,-1-2 4-16,4 0 4 0,-2-3 2 0,2 1 1 16,0-3 1-16,1 2-3 0,-1-3-1 15,-1 1-2-15,2 2-2 0,0 1-2 16,-1 3-3-16,0 0-1 0,-2 2-2 16,0 5-3-16,-2-1-4 0,1 4-4 15,-2 0-6-15,2 1-5 0,0-1-3 16,3 0-2-16,1-3 1 0,1 0 3 0,1-4 3 15,1-1 7-15,1-3 7 0,2-1 5 16,-2-2 7-16,0-2 8 0,-1 2 9 16,0-4 8-16,-2-1 6 0,-2 0 4 15,-1 0 3-15,-2-2 1 0,0-2-2 16,-1-3-4-16,2-2-4 0,-1-6-4 16,3-4-3-16,0-7-3 0,-1-2-3 15,0-6-4-15,2-4-3 0,-1 1-3 16,0 6-1-16,-3 3 4 0,-1 9 2 0,0 5 1 15,0 10-2-15,-3 6-3 0,-1 9 2 16,0 6-3-16,-2 6-6 0,1 5-3 16,-1 8-7-16,-1 5-4 0,-2 6-4 15,2 2-12-15,-1-1-6 0,1-1-27 16,-1 0-15-16,3-5-5 0,2-3-87 16,-2 0-104-16,0-3-224 0</inkml:trace>
  <inkml:trace contextRef="#ctx0" brushRef="#br0" timeOffset="-213647.65">3478 9129 608 0,'0'-2'151'16,"2"1"0"-16,0 2-33 0,5-1-88 0,4 0-29 15,5 0-13-15,6-2-7 0,4 0-3 16,7-5-2-16,4-1-5 0,7-2-10 15,0-6-5-15,5 0-4 0,3-6 1 16,5-1-82-16,2 1-91 0,3 2-206 16</inkml:trace>
  <inkml:trace contextRef="#ctx0" brushRef="#br0" timeOffset="-213118.25">4672 8955 359 0,'-1'2'93'16,"0"2"4"-16,1 3-22 0,-1 4-46 15,0 5-8-15,-2 6-1 0,0 4 1 0,-1 4-6 16,-3 1-6-16,-1 2-3 0,1-1-7 16,-1 0-2-16,0-6-2 0,2-2 0 15,1-3 0-15,2-6 1 0,1-3 2 16,1-3 3-16,1-3 3 0,-1-3 1 15,1 0 4-15,0-4 5 0,0-2 0 16,1-5 0-16,1-1-1 0,1-8-1 16,4-6 0-16,1-6-4 0,1-7-5 15,2-3-1-15,1-6 0 0,4-5-1 16,-1 3 2-16,2 4 3 0,2 0 3 0,2 6 5 16,0 3 3-16,1 7 2 0,-4 5 3 15,1 9 0-15,-1 6-2 0,-3 3-4 16,0 8-4-16,1 7-3 0,-3 5-3 15,1 6-2-15,-2 3-2 0,-1 6-4 16,-1 5-7-16,-2 0-6 0,-3 1-13 16,2 2-12-16,-4-2-14 0,-1-2-15 15,0-4-73-15,-2-3-88 0,0-3-196 16</inkml:trace>
  <inkml:trace contextRef="#ctx0" brushRef="#br0" timeOffset="-211937.85">4653 9021 456 0,'6'-8'114'0,"1"5"7"0,2-1-63 16,3 0-24-16,1 1 0 0,5 2 0 16,2-3-9-16,2 3-8 0,2-4-7 15,4 2-4-15,4-3-4 0,2 2 0 16,0 0-1-16,2 1 0 0,1 1-2 15,0 4 0-15,-1 3 0 0,-2 2-1 0,-3 4 0 16,-1 4 0-16,-4 3-1 16,-5 3 0-16,-1 3 1 0,-7-1-1 0,-2 1-1 15,-5 2 0-15,-3-2-1 0,-2-4 0 16,-2-1 0-16,-2-2 0 0,0-4 0 16,0-2 2-16,0-4 3 0,-1-2 5 15,1-4 6-15,-1-5 6 0,-2 0 4 16,1-4 3-16,-2-4 1 0,2-4-1 15,-1-3-4-15,2-1-5 0,1-3-7 16,3-4-3-16,5 0-3 0,0-2-3 16,5 2 0-16,3 1-2 0,4 2 1 0,0 4-2 15,3 6-1-15,1 3-3 0,2 4-6 16,0 5-9-16,0 3-13 0,-1 4-7 16,1 4-3-16,-2 3-1 0,-1 4 1 15,-1 1 6-15,-4 5 9 0,0 0 12 16,-1 1 9-16,-3 0 5 0,-1-1 3 15,-2-1 3-15,-1-2 0 0,-4-2 3 16,0-2 3-16,-5-3 2 0,-2-3 3 0,0-1 4 16,-4-5 5-16,0-4 4 0,1-2 3 15,-2-4 1-15,1-3-1 0,2-1-1 16,-2-5-4-16,4-3-6 0,1-2-4 16,3-1-6-16,4-3-3 0,2-1-5 15,5 0-5-15,5 4-2 0,2 4 0 16,4 3-1-16,2 2-6 0,2 5-7 15,4 5-3-15,-1 2-1 0,1 0-3 0,2 2-3 16,0-1-1-16,0 3 6 0,-2 0 7 16,0 0 5-16,-4 1 6 0,-2-1 8 15,-5-1 6-15,-5 3 7 0,-5-3 6 16,-3 0 6-16,-2-1 8 0,-7 1 4 16,-3-1-2-16,-4 0-3 0,-2 1-3 15,-2 0-7-15,-4 0-6 0,-1 1-8 16,-3 2-6-16,1 1-5 0,-1 3-2 0,1 0-4 15,4 1-2-15,0 1-4 0,6 1-1 16,5-1-1-16,3-3 3 0,7 1 2 16,3-2 5-16,4-2 4 0,2-2 5 15,2-4 4-15,1-1 4 0,2-2-1 16,-4-2 2-16,1 1 0 0,-2-3 2 16,2 0 1-16,-2 0 2 0,0-1 0 15,-2 1 1-15,1 0-1 0,-3-2-2 0,-3 3-3 16,-1 2-5-16,-2 2-8 0,-2 6-3 15,-2 2-2-15,-1 5-1 0,0 4-1 16,-2 4-2-16,1 0 0 0,1 2 0 16,2 0-1-16,1-4-1 0,4 0 1 15,4-5 2-15,3-4 2 0,2-2 6 16,3-2 8-16,0-5 8 0,3-1 3 0,-2-1 3 16,-1-2 2-16,-2-1-1 0,0-1-2 15,-2 1-5-15,-3 1-4 0,-3-2-3 16,0 3-3-16,-3 1-2 0,-3-1 0 15,1 2-5-15,-5 2 0 0,1 3-1 16,-3 3-7-16,-2 1-5 0,1 4-6 16,0 1-1-16,1 1 2 0,2 1-1 15,3-3 1-15,4 0 5 0,3-2 10 16,3-2 11-16,3-3 10 0,2-1 6 0,0 0 6 16,0-1 3-16,0-1 3 0,-3 0 3 15,-1-3-2-15,-3 2-2 0,1 0-3 16,-2-2-4-16,-2 1-3 0,-1-2-4 15,0 2-6-15,-2 4-5 0,-1 1-6 16,0 3-1-16,0 5-1 0,-2 1 0 16,0 5-2-16,-1 0-2 0,-1 4-6 15,-1 2-9-15,0 1-8 0,-3 0-7 0,0 3-9 16,-4-3-5-16,-2 2-1 0,-4-2 4 16,-1 0 4-16,-4-3 4 15,-4-1 5-15,1-2-77 0,0-1-72 0,0-4-196 16</inkml:trace>
  <inkml:trace contextRef="#ctx0" brushRef="#br0" timeOffset="-211512.1">6692 9053 442 0,'-2'-1'94'0,"3"4"0"0,0 2-63 16,1 5-30-16,2 1-3 0,1 4 2 15,1 0 1-15,2 3 0 0,3 0 2 16,4-2 2-16,1-2 1 0,5-5 4 16,1-2 3-16,3-4 2 0,2-5 5 0,2-1 6 15,0-3 6-15,0-1 2 0,-3-2 1 16,-3 0 2-16,-4 2 2 0,-5-2-1 16,-5 0-8-16,-7-1-6 0,-6-1-6 15,-10-1-6-15,-3 1-9 0,-8 0-9 16,-5 2-8-16,-6 2-6 0,-2 1-8 15,-1 3-17-15,3 1-12 0,4 0-10 16,6-2-77-16,4-1-92 0,8-2-209 0</inkml:trace>
  <inkml:trace contextRef="#ctx0" brushRef="#br0" timeOffset="-211270.8">7394 8701 520 0,'19'-14'138'15,"-9"-1"7"-15,-5 2-60 0,-5 0-29 0,-6 2-15 16,-4 5-13-16,-5 5-7 0,-6 1-7 16,-4 7-5-16,-4 7-2 0,2 6 0 15,-1 8 0-15,0 6 1 0,4 3 0 16,5 6-2-16,5-1-1 0,4 2-4 16,5 1-2-16,1-1-4 0,8-2-5 15,-1-3-3-15,3-2-8 0,4 1-14 16,1-4-16-16,0-4-7 0,3-6-2 15,0-2-5-15,0-4-7 0,-1-6 147 0,-3-3-198 16,-1-6-79-16,-5-6-263 0</inkml:trace>
  <inkml:trace contextRef="#ctx0" brushRef="#br0" timeOffset="-211121.85">7064 8933 468 0,'1'-7'124'16,"6"1"3"-16,9 3-51 0,7 1-33 15,7 1-15-15,10-2-17 0,6 0-7 0,5-1-6 16,5-3-6-16,0 0-11 0,1-3-12 16,-2-1-10-16,-2-1 140 0,-3 2-222 15,-10-2-107-15,-7 0-296 0</inkml:trace>
  <inkml:trace contextRef="#ctx0" brushRef="#br0" timeOffset="-210454.35">1132 9954 312 0,'14'4'86'0,"4"-3"6"16,5 0-40-16,2-1-9 0,4-1-2 15,1 1-5-15,3-2-8 0,2-1-7 16,0 0-5-16,0 1-5 0,1 1-3 15,-1 0-2-15,1-1-3 0,-3-1-3 16,-2 0-5-16,-2 1-4 0,-5-2-5 16,-3-2-6-16,-6 2-8 0,-4-2-6 15,-6 1-9-15,-4 0-7 0,-4 2-9 16,-6 0-1-16,-5 1 7 0,-4 0 9 16,-5 2 13-16,-3 3 17 0,-2 0 18 0,0 0 23 15,2 1 15-15,4 1 8 0,3-1 8 16,4 1 4-16,4-1 1 0,4 1 1 15,2 1-3-15,3 0-2 0,1 3-3 16,3 0-5-16,1 5-6 0,3 4-7 16,-1 4-6-16,2-1-8 0,0 3-7 15,-1-2-6-15,0 3-9 0,-2-2-10 0,0 0-7 16,2-3-12-16,-2 0-16 0,2-2-15 16,-2 0-13-16,-1-5-12 0,1 0-59 15,-8 0-81-15,0 1-164 0</inkml:trace>
  <inkml:trace contextRef="#ctx0" brushRef="#br0" timeOffset="-209786.05">1288 10359 448 0,'3'-1'120'16,"4"2"7"-16,3-3-60 16,3-1-16-16,4-1-3 0,4-2 3 0,1 0-11 15,5-3-8-15,2-5-6 0,0 2-6 16,5-1-4-16,0 1-3 0,1-1-4 15,-1 0-4-15,-2 5-3 0,-4 4-1 16,1 7-2-16,-6 0 1 0,-3 8-1 16,-5 2 0-16,-1 5-1 0,-4 2-2 0,-1 2-4 15,-5-2-2-15,-2 0-2 0,-3-5-1 16,0 0 1-16,0-4 0 16,-1-3 3-16,-1-3 5 0,0 0 4 0,2-4 8 15,2-1 4-15,1-2 4 0,-1-4 2 16,1-1 3-16,3-7 0 0,3-3-1 15,1-2-5-15,2-3-4 0,3 0-3 16,1 2 1-16,4 1 0 0,-2 6-1 0,1 5 1 16,-2 3-1-16,1 5 0 15,-2 5-1-15,-1 5-3 0,1 3-1 0,-3 1-3 16,0 3-1-16,1 2-2 0,-1-2-1 16,1 0-2-16,2-3 1 0,3-2 0 15,2-3-1-15,1-3 2 0,0-5 2 16,4-1 2-16,0-3 0 0,-2-3 1 15,1-1 0-15,-2-2 2 0,0-3 0 16,0-1 0-16,-3-4 0 0,-1 0 1 0,-4-3 0 16,-3-2 1-16,-2-1 1 0,-5-1 3 15,-5 3 0-15,-3 2-1 0,-3 2 1 16,-4 4-1-16,-5 6-2 0,-4 7-3 16,-3 10-2-16,-3 6-2 0,-2 6 0 15,0 4-1-15,3 1-2 0,3 3-1 16,4-2-1-16,6 0-1 0,7-5-1 15,6-4-1-15,4 0 1 0,6-4 1 0,8 1 2 16,4-6 1-16,4-2 2 0,4-1 2 16,4-5 3-16,3-3 2 0,2-3 1 15,-1-4 1-15,3-1 2 0,2-4 0 16,1-2 1-16,-2-1-2 0,1 0-1 16,-2-2-1-16,-2 0-4 0,-5-1-4 15,-5 1-5-15,-5 1-7 0,-6 2-4 16,-5-3-10-16,-5 4-7 0,-5 0-29 15,-5 1-16-15,-4 2 13 0,-5-1-99 0,-8 2-107 16,-3 3-228-16</inkml:trace>
  <inkml:trace contextRef="#ctx0" brushRef="#br0" timeOffset="-209289.25">2472 10152 470 0,'1'10'119'0,"1"3"4"16,4 2-65-16,4 5-21 0,2 4-5 0,3 2-6 15,1 2-10-15,6-1-6 0,0-3-4 16,1 0-3-16,0-2-1 0,1-6-2 16,0-1 0-16,2-2-1 0,-1-3 0 15,0-2 0-15,-1-1 1 0,2-6-1 16,0-1 2-16,-2-3 3 0,0-4 5 16,-2 0 3-16,0-2 3 0,-3-2 4 0,-1 1 3 15,-2 0 3-15,-2 0-2 0,-2 3-2 16,-4-1-2-16,-1 4-5 0,-2 4-3 15,-4 2-4-15,-2 5-2 0,-1 6-3 16,-3 2-4-16,-2 5-7 0,-2 3-5 16,1 0-5-16,-2 3-6 0,0-2-7 15,1 2-14-15,0-2-4 0,2-2 1 16,0-3 5-16,2-2 7 0,0-5 9 16,2-4 15-16,2-1 24 0,0-5 13 0,1-2 10 15,0-6 7-15,0 0 5 0,1-3-2 16,0-5-4-16,1-5-10 0,3-5-4 15,-1-4-5-15,1-4-3 0,3-5-6 16,2-7-3-16,5-5-3 0,4 0-4 16,2 3-2-16,3 5 1 0,2 2 0 15,4 6 0-15,-2 12-1 0,-3 8 0 16,-1 6 2-16,-2 5-1 0,-4 2-5 16,-3 4-9-16,-3 5-5 0,-5 2-7 15,-4 4-4-15,-5 3-1 0,-6 0-11 0,-3 3-6 16,-5 2-1-16,-5-1 1 0,-3-1-88 15,-2-2-91-15,1 1-220 0</inkml:trace>
  <inkml:trace contextRef="#ctx0" brushRef="#br0" timeOffset="-208203.66">3365 10168 281 0,'0'2'72'15,"0"0"4"-15,1 2-37 0,2-1-9 16,2 0 3-16,0 2 2 0,4-3-1 16,1 3 0-16,1-2 0 0,2-2 2 0,0 1 2 15,0-3-2-15,1 0 0 0,2 0-1 16,-2-6-3-16,-1 3-4 0,0-2-5 16,-3 0-5-16,-1 1-2 0,-3-1-2 15,-2-2-2-15,-4 2-3 0,-4-1-1 16,-3-1-2-16,-1 2-4 0,-3-2-4 15,-1 4-3-15,-3 4-3 0,-2 2 1 16,1 4-1-16,1 5 1 0,-2 3 2 0,2 7-1 16,3 2 1-16,2 1-2 0,4 1 0 15,3 0 1-15,5-1 0 0,4-3 1 16,4-4 1-16,3-3 2 0,5 1 2 16,2-4 3-16,3-3 3 0,5-2 1 15,2-1 0-15,4-2 1 0,0-1-1 16,1 0-1-16,0-3-2 0,-3-2-2 15,-1 0-2-15,-7-1-1 0,-3 0-3 0,-6-2 1 16,-3 0 0-16,-3 0 1 16,-4 1-1-16,-4-2 0 0,0 0 0 0,-3 0 1 15,0 0 0-15,1 2 0 0,0 0-1 16,-1 1 1-16,2 1-2 0,1 2 0 16,2 1 1-16,3 3-1 0,0-1 1 15,4 2 0-15,3 3 0 0,1 0 3 0,3-1 3 16,3 1-1-16,0-3 1 15,2-1 2-15,2-3 1 0,0-1 1 16,1-2 0-16,0-4 1 0,-2 0 0 0,0-3 1 16,-1 1 0-16,-3-2 1 0,1-2-1 15,-1-2 1-15,-3-2-1 0,0-1-1 16,-3 0-1-16,-2-2-3 0,-3 4 0 16,-1 1 0-16,-3 4 1 0,-3 2 0 15,3 7-1-15,-2 2-1 0,0 6 1 16,2 3-1-16,2 3-1 0,3 6-1 0,3 4-1 15,-2-2 1-15,2 1 0 16,0 0 0-16,-1-1-1 0,1-3-2 0,-6-4-2 16,-1 0-4-16,-1-2-4 0,-5-2-3 15,-3 0-3-15,-3-2-5 0,-3-2-12 16,-2-2-7-16,-1-3-6 0,-2 0-6 16,1-4-7-16,2 0-7 0,1-6-64 0,3-3-65 15,3-2-166-15</inkml:trace>
  <inkml:trace contextRef="#ctx0" brushRef="#br0" timeOffset="-208066.06">4354 10168 250 0,'16'-8'90'0,"-3"4"7"16,-1 4 1-16,-2 2-24 0,1 7-6 15,-4 1-7-15,0 4-13 0,-1 0-10 16,0 4-7-16,0-1-9 0,1 2-9 16,-2-5-4-16,3 2-11 0,-1-4-20 0,1-2-15 15,2-3-7-15,2-5-86 0,2-5-95 16,0 1-214-16</inkml:trace>
  <inkml:trace contextRef="#ctx0" brushRef="#br0" timeOffset="-207922.89">4498 9939 409 0,'-13'-15'121'15,"3"7"2"-15,1 2-13 0,1 0-86 0,2 2-35 16,1-1-34-16,2 1-74 0,2 0-90 15,3-1-194-15</inkml:trace>
  <inkml:trace contextRef="#ctx0" brushRef="#br0" timeOffset="-207438.88">4711 10039 351 0,'8'27'78'0,"-1"1"3"0,-3-2-55 16,1 1-15-16,1 1-3 0,-1-6-2 15,2-3-2-15,2 0-3 0,3-5-3 16,2-3 0-16,2-5 5 0,2-3 7 16,2-4 9-16,1 0 7 0,0-4 6 15,-1-1 5-15,0-1 0 0,-3 1-2 16,1-1-5-16,-5 0-5 0,-3 2-5 16,-1-2-4-16,-3 2-1 0,-2-1 0 0,-1 1-1 15,-3-4-2-15,0 3 0 0,-2-4-1 16,-1 0-3-16,2 1-3 0,-1 1-1 15,0 2-2-15,1 2 1 0,1 0-2 16,2 3-1-16,1-1 0 0,2 0 0 16,1 0-3-16,4-1 0 0,4 1 0 15,3-1 0-15,2 0 1 0,2-1 1 0,2 1 2 16,0 0 1-16,-1-1 4 0,-3-1 4 16,-3-2 4-16,-1 2 5 0,-5-1 2 15,-3 1 1-15,-2-3 1 0,-3 2 2 16,-2-1 1-16,-2 2-1 0,-3-1-4 15,-4 0-2-15,0 3-2 0,-2 3-4 16,-4 3-5-16,1 5-5 0,-1 2-3 16,3 6-3-16,2 0 1 0,1 2 0 0,5 1-3 15,4 1-3-15,5-2-3 0,5-1-4 16,4-3-8-16,5-1-7 0,5-2-6 16,2-4-22-16,5-7-11 0,2-2-88 15,5-3 0-15,5-4-84 0,4-8-156 16</inkml:trace>
  <inkml:trace contextRef="#ctx0" brushRef="#br0" timeOffset="-207099.75">6356 9751 529 0,'1'15'138'16,"0"5"3"-16,-1 6-59 0,-1 8-40 15,-1 5-12-15,-2 5-4 0,2 3-10 0,-1 0-8 16,0 0-3-16,2-3-7 0,2-1-7 16,2-5-7-16,1-2-18 0,1-9-12 15,1-3-11-15,1-4-10 16,-1-4-9-16,0-5-12 0,-1-2-42 0,0-7-52 16,-3-3-128-16</inkml:trace>
  <inkml:trace contextRef="#ctx0" brushRef="#br0" timeOffset="-206787.98">6079 9815 508 0,'1'-12'132'0,"5"7"6"0,4 0-69 16,5 2-16-16,9 3-12 0,3 0-10 16,9 6-7-16,6 0-4 0,6 2-2 15,4 2-1-15,3 5 0 0,3 0 0 0,1 6-2 16,1-2-2-16,-2 7-3 15,-4 2-1-15,-3 2-3 0,-7 2-1 0,-8 1-2 16,-9-1-1-16,-9 2 0 0,-9-5-2 16,-11 1 0-16,-7-1-3 0,-10-2-1 15,-7-1-3-15,-5-1-3 0,-5-2 0 16,-4-4-8-16,0-2-7 0,2-5-6 16,4-4-10-16,3-6-10 0,5-3 0 15,5-8-14-15,7-5-20 0,6-9-8 16,6-3-2-16,6-5-1 0,6-2-11 0,6-4-48 15,7 1-48-15</inkml:trace>
  <inkml:trace contextRef="#ctx0" brushRef="#br0" timeOffset="-206634.4">6855 9950 298 0,'35'-10'99'0,"-4"6"16"0,-5 5-23 16,-4 9-5-16,-2 3-4 0,-5 9-9 0,-3 3-13 16,-2 5-13-16,-2 3-14 15,-3 0-12-15,0 3-8 0,-2-3-7 0,0-4-4 16,2-1-4-16,1-2-4 0,3-3-5 15,2-7-4-15,3-3-4 0,1-6-14 16,3-2-13-16,1-6-11 0,1-5-6 16,-1-2-76-16,2-6-90 0,-2-3-200 15</inkml:trace>
  <inkml:trace contextRef="#ctx0" brushRef="#br0" timeOffset="-206498.76">7168 9900 410 0,'-24'-9'121'0,"1"2"6"15,1 6-46-15,4 0-25 0,4 2-16 16,3 1-31-16,4 1-28 0,5-1-22 16,5-1-17-16,4-2 208 0,4 0-279 15,2 2-103-15,2 2-283 0</inkml:trace>
  <inkml:trace contextRef="#ctx0" brushRef="#br0" timeOffset="-206230.22">7543 10083 429 0,'8'8'119'16,"-5"1"7"-16,-3-3-49 0,-5-2-21 16,-4 0-12-16,-3 1-10 0,-3-1-13 15,-5-1-7-15,0 1-5 0,2-2-4 16,0 0-4-16,5 0-1 0,5-1-2 16,4 1 0-16,4 1 1 0,7 1 1 0,3 4 2 15,5 2 0-15,2 4 3 0,1 0 2 16,2 5 0-16,-3-1-1 0,-1 3-1 15,-2-1-3-15,-6 0 0 0,-3-2-2 16,-4 3-3-16,-6-6-2 0,-3 1-2 16,-5-4-2-16,-5-3-10 0,-4-3-11 15,-1-1-11-15,-2-6-7 0,1-3-15 0,-1-2-69 16,-4-4-85-16,3-7-177 0</inkml:trace>
  <inkml:trace contextRef="#ctx0" brushRef="#br0" timeOffset="-206002.82">7644 9579 605 0,'22'8'150'16,"-5"9"2"-16,-4 9-77 0,-2 6-36 0,-3 7-11 16,-1 7-10-16,-3 2-7 0,-3 4-1 15,1 3-1-15,-2 0-1 0,1-1-1 16,-1 1-1-16,1-3-2 0,1-3-7 15,3-2-5-15,2-3-5 0,0-6-6 16,1-3-10-16,1-5-34 0,-1-4-11 16,-2-2-4-16,2-5 69 0,-1-5-138 0,0-7-92 15,0-4-201-15</inkml:trace>
  <inkml:trace contextRef="#ctx0" brushRef="#br0" timeOffset="-205535.53">8077 10051 453 0,'-7'3'104'0,"-5"4"-2"0,-6-1-63 0,-6 4-24 16,-4 2-11-16,-2 2-5 0,-7 0-2 16,5 0 2-16,1 1 3 0,5-1 1 15,4 0-1-15,6 0 1 0,6-2 0 16,8 0 1-16,7 0-1 0,6-1-1 15,6 0 1-15,6 0 3 0,8-5 1 16,3 1 1-16,3-4-1 0,4-2 1 0,-1 0 4 16,1-3 2-16,-1 0 3 0,-3-3 3 15,-2-1 3-15,-1-2 4 0,-3 1-1 16,-3-5 0-16,-3 1-2 0,-6-3-2 16,-3 1 0-16,-4-1-2 0,-3 2-3 15,-4 0 0-15,-2 2-2 0,-2 0-2 0,-1 5-3 16,-1 2-5-16,1 2-4 15,-1 2 0-15,2 3-1 0,2 5-1 16,2 4-1-16,2 1 0 0,2 5 2 0,1 2 1 16,2 2 0-16,2 0-1 0,-2 0 0 15,-3-1 0-15,0 2 0 0,-3-2 0 16,-5-3 0-16,-5 0 0 0,-4 1 2 16,-8-4-2-16,-3-1-1 0,-5-3 0 15,-5-2-4-15,-3-4-7 0,2-3-2 16,-5-5-29-16,-1-1-7 0,1-5-107 0,-2-2-116 15,1-2-275-15</inkml:trace>
  <inkml:trace contextRef="#ctx0" brushRef="#br0" timeOffset="-166843.83">1537 11387 333 0,'-1'-5'91'0,"2"2"6"0,-1-4-44 0,2 1-9 15,0-2 0-15,-1 1-4 0,1 1-5 16,0 0-4-16,-1 0-2 0,0 1-3 16,-1 3-2-16,0 0-2 0,1 2-4 15,-1 3-3-15,2 2 0 0,-1 6-2 16,1 2-1-16,0 6-2 0,1 6-2 15,1 4 1-15,-1 5-2 0,1 4-2 0,1 5-5 16,0 3-4-16,0 0-5 0,-1 0-7 16,0-4-8-16,1-4-8 0,-3-3-10 15,0-7-2-15,-1-5-4 0,-1-6-2 16,0-5-9-16,-2-2-57 0,-1-4-69 16,1-6-167-16</inkml:trace>
  <inkml:trace contextRef="#ctx0" brushRef="#br0" timeOffset="-166522.87">1540 11438 392 0,'3'-13'115'0,"1"5"7"15,2 4-39-15,3 1-24 0,-1 5-10 16,2 2-8-16,1 5-9 0,2 1-9 16,2 3-5-16,0 2-4 0,0 6-3 15,3 0-1-15,0 2-2 0,4 0-2 16,-1-1-2-16,1 0-4 0,1-1-3 15,0-2-5-15,-2-2-4 0,-1-4-15 0,-2-3-10 16,0-2-10-16,-3-3-9 0,-3-8-5 16,-1-1-72-16,0-7-82 0,0-5-173 15</inkml:trace>
  <inkml:trace contextRef="#ctx0" brushRef="#br0" timeOffset="-166459.79">2093 11309 339 0,'6'-1'93'0,"1"3"5"15,-4 3-30-15,-3 4-31 0,-4 4-8 16,-3 4-6-16,-5 4-8 0,-3 5-4 16,-4 4-3-16,0 4-2 0,-3 0-2 15,0 1-1-15,0 1-6 0,2 2-8 16,2-5-12-16,1-5-16 0,2-3-9 16,3-3-56-16,4-5-75 0,6-12-148 15</inkml:trace>
  <inkml:trace contextRef="#ctx0" brushRef="#br0" timeOffset="-166273.29">2132 11276 408 0,'6'3'103'0,"-2"4"7"0,1 5-54 0,-2 4-11 16,0 5-4-16,-1 6-6 15,-1 6-7-15,-1 4-4 0,0 4-6 0,0 1-7 16,3 1-3-16,1 1-6 0,3 0-21 15,0-1-8-15,4-4-14 0,1-4-21 16,4-2-66-16,-2-4-87 0,1-7-182 16</inkml:trace>
  <inkml:trace contextRef="#ctx0" brushRef="#br0" timeOffset="-166073.77">2446 11579 394 0,'4'6'110'16,"3"2"5"-16,-2 7-47 0,1 1-19 16,-2 5-8-16,-1 2-9 0,-1 1-9 15,0 3-10-15,-1-1-4 0,-1-2-6 16,1-1-8-16,0-2-11 0,1-5-10 16,0-3-10-16,3-5-9 0,0-2-19 0,2-5-58 15,0-3-71-15,4-3-157 0</inkml:trace>
  <inkml:trace contextRef="#ctx0" brushRef="#br0" timeOffset="-165954">2491 11424 364 0,'-4'1'76'0,"0"-1"-5"16,0 0-78-16,-1 1-67 0,2 0-62 15,2 0-158-15</inkml:trace>
  <inkml:trace contextRef="#ctx0" brushRef="#br0" timeOffset="-164938.48">2648 11577 369 0,'7'26'96'0,"1"-2"3"0,-1 2-55 0,1-1-11 16,2-1-3-16,-1-1-8 0,0 0-9 15,0-4-6-15,1-2-3 0,0-2-1 16,-2-1-2-16,0-2 0 0,-1-3 1 15,-2-1-1-15,0-3 0 0,-3-2 1 16,0-1 1-16,-3-2 4 0,-2-1 2 16,-3-2 5-16,0-2 3 0,0-1 4 15,-1-6-2-15,-1-3 0 0,1-2-5 0,4-7-3 16,3-5-2-16,2 0-7 0,2-3-1 16,4 1 0-16,3 1 0 0,2 1 0 15,2 7 0-15,-1 4-2 0,3 2-7 16,2 2-13-16,-1 5-12 0,-1 4-10 15,1 4-12-15,-2 2-14 0,0 3-8 16,-1 6 6-16,-1 2 11 0,-2 2 10 16,0 4 14-16,-2 3 12 0,1 2 19 0,-2-1 8 15,-2 3 7-15,0 0 5 0,-1-1 5 16,-1-1 3-16,-3-1 6 0,-1-5-1 16,-1-1 4-16,-1-6 5 0,0 0 2 15,-1-4 6-15,0-4 8 0,-2-2 0 16,0-1 0-16,0-3-2 0,-2-2-2 15,2-2-3-15,-2-4-10 0,2-6-9 16,-1 0-7-16,2-3-4 0,2 0-5 16,2-2-3-16,2-2-3 0,5 3-3 0,2 1-2 15,2 1-1-15,4 4 0 0,2-3 0 16,2 4-4-16,2 4-6 0,1 0-4 16,-1 1-12-16,2 3-11 0,-1 2-9 15,-3 0-7-15,0 3-2 0,-1-1 1 16,-4 4 3-16,0 2 8 0,-1 0 9 15,-5 1 7-15,0 1 7 0,-2 2 6 0,-1-2 4 16,-2 1 3-16,-1-1 3 0,-2 2 3 16,1-2 3-16,-1 2 3 0,-1-1 2 15,1 0 1-15,-2 1 2 0,1-3 2 16,-2-1 2-16,2-2 0 0,-1 3 2 16,1-2 2-16,-1 0 1 0,0-1 1 15,0 0 2-15,2 2 0 0,0-1-1 16,-3-1 1-16,2 1-2 0,-1 0 0 15,-3 1-1-15,3 1-1 0,0 0-3 16,0 2-2-16,2 1-1 0,-1 1-3 0,1 3-3 16,3 1-2-16,0 2-1 0,-3 0-1 15,3 4 0-15,0-3-1 0,0 4-1 16,4-4-2-16,-3 1-3 0,2-2 0 16,0-1-4-16,0-3-1 0,0-1 0 15,-1-2 1-15,-1-2 2 0,-1 0 3 16,-2-2 0-16,-1-1 5 0,1 1 0 0,0 0 1 15,-2-1 0-15,-2 2 1 0,2-2-1 16,2 0 1-16,-2-1 1 0,0 0 0 16,-2-1 0-16,5 1 2 0,-1-2 0 15,1-1 0-15,3-2 1 0,1-1-2 16,2-1 0-16,4-2 0 0,-1-4-2 16,1-1-1-16,1 0 0 0,0 1 0 15,1-4 0-15,-2 0 0 0,-1-2 0 16,0 3 1-16,-2 1 1 0,-3-4 4 0,-5 1 1 15,-2 1 2-15,-5 1 1 0,-4 2 0 16,-4 0 3-16,-4 0 0 0,-4 3-5 16,-2 3-2-16,-2-1 0 0,0 4-2 15,1 1-1-15,1-1-2 0,2 3-2 16,5 0 1-16,2-1 0 0,6 3-3 16,4-2-12-16,2 1-12 0,4 0-12 0,5-2-10 15,1-1-10-15,3 0-77 0,3-3-87 16,4-3-182-16</inkml:trace>
  <inkml:trace contextRef="#ctx0" brushRef="#br0" timeOffset="-164643.14">3594 11513 304 0,'3'13'89'0,"2"1"7"0,0-1-21 0,0 2-28 15,3 2-8-15,1 0-6 0,-1 2-10 16,0 2-7-16,1 1-8 0,-1-1-6 15,-2 4-3-15,1-1-6 0,-2-2-2 16,-1-2-4-16,-2 1 0 0,-2-3 1 16,0-1 0-16,-2-4 0 0,-2-1 5 15,1-2 6-15,0-3 11 0,0-4 12 16,-2-4 9-16,2-3 8 0,1-5 4 16,-1-4 3-16,1-6-2 0,0-5-7 0,4-5-9 15,3-3-10-15,1-1-6 0,4-1-1 16,1 1-3-16,4 5-1 0,3 2-3 15,-1 3-5-15,3 5-15 0,-1 3-25 16,1 0-4-16,-1 1-100 0,3 0-109 16,0 1-249-16</inkml:trace>
  <inkml:trace contextRef="#ctx0" brushRef="#br0" timeOffset="-164485.56">3936 11620 330 0,'-4'24'85'0,"2"-1"4"16,0-1-51-16,3 0-9 0,1-3-4 16,4 0-8-16,-1-5-9 0,4-3-8 15,1-2-9-15,1-4-14 0,4-1-68 16,2-4-69-16,2-7-178 0</inkml:trace>
  <inkml:trace contextRef="#ctx0" brushRef="#br0" timeOffset="-164325.86">4007 11223 354 0,'-12'0'69'0,"3"-1"-7"16,2-1-79-16,5 0-54 0,2-1-57 15,2-2-141-15</inkml:trace>
  <inkml:trace contextRef="#ctx0" brushRef="#br0" timeOffset="-163838.61">4226 11607 276 0,'-7'30'78'0,"2"-7"6"0,-1-3-31 15,4-7-3-15,0-5 6 0,2-6 2 16,2-6-3-16,3-6-2 0,1-4-3 15,4-2-3-15,3 0-3 0,3-2-12 16,1 4-9-16,2 1-5 0,0 3-4 16,1 6-3-16,0-1-3 0,-1 3-5 0,-3 1-2 15,0-1-2-15,1 2-3 0,-1 1-1 16,1-4-1-16,-2 0 0 0,-1-2 1 16,1-3 4-16,-2 3 10 0,-1-4 8 15,-2 0 7-15,-4 0 6 0,-1 0 5 16,-1-1 3-16,-4-1-2 0,-1-1-3 15,-2 0-3-15,-1 1-4 0,1 1-5 16,0 3-4-16,-1 3-4 0,1 6-4 0,2 6-4 16,-1 4-2-16,0 6-4 0,1 5 0 15,-2 7 0-15,2 4-1 0,0 5-4 16,0 3-6-16,0 5-5 0,0 0-3 16,0 5-21-16,-1 1-1 0,0 6 0 15,-2 2-2-15,-1-1-28 0,-2 1 1 16,-2 0-6-16,-2-3 11 0,0-3-5 15,-3-5 5-15,-1-5-1 0,-1-5 27 16,0-7 11-16,-2-6 13 0,1-9 17 0,-3-4 12 16,-2-12-2-16,0-10 5 0,-3-6 4 15,-1-6-7-15,2-6-8 0,0-7-10 16,0-3-7-16,2-2-8 0,2 0 61 16,2-5-128-16,3 1-73 0,-5 1-204 15</inkml:trace>
  <inkml:trace contextRef="#ctx0" brushRef="#br0" timeOffset="-163540.87">2286 12229 381 0,'-74'37'98'0,"6"-3"3"15,5-4-53-15,8-3-5 0,9-7-8 16,7-3-1-16,7-4 2 0,10-2-1 0,7-4-5 15,8-5-4-15,9-4 2 0,10-3 9 16,13-3 2-16,14-3-1 0,16-3-2 16,19-3 2-16,18-1 2 0,21-3-8 15,18 2-11-15,22-5-7 0,17 0-9 16,8 2-4-16,11-1-6 0,2 3-5 16,-1 2-4-16,-5-1-6 0,-10 5-8 15,-16 2-3-15,-13 1 0 0,-16 3 1 16,-15 2-23-16,-15 1 6 0,-18 3-104 0,-17 1-104 15,-16 3-266-15</inkml:trace>
  <inkml:trace contextRef="#ctx0" brushRef="#br0" timeOffset="-157359.74">2376 5303 231 0,'1'-1'61'16,"-1"-1"4"-16,1 1-31 0,0 1-4 16,-1-2 2-16,1 1 0 0,0-1-1 0,0 0-1 15,1-1 0-15,-1 1-2 0,2-1-3 16,-2 0-4-16,0 1-5 0,-1-2-3 15,1 4-4-15,-1-1-4 0,1 1-3 16,-2 1-2-16,2 0 2 0,0 5-1 16,-1 1 1-16,1 2 1 0,-1 2 0 15,-2 2 0-15,1 3 1 0,0 1-2 16,-1 0 0-16,-2-1-2 0,1-1 1 16,1 2-1-16,1-3 1 0,-1-2 0 15,0-2 0-15,1-1 0 0,1-3-2 0,0-2 0 16,0-2 0-16,1-3 1 0,3 2 1 15,0-2 0-15,1-3 1 0,0 1 1 16,4 1 0-16,-2-2 1 0,2 0-2 16,0 0 0-16,1 1-1 0,0 3 0 15,-2 1-1-15,1-1 0 0,2 2 0 16,2 1 0-16,-1-1 1 0,3 1-1 16,-1 0 0-16,1-2 0 0,4 0 0 0,-3 1 0 15,1 0 1-15,-3 0-1 0,-1 0 0 16,-2-2 1-16,-2 1-1 0,-4 0 1 15,-1-1 0-15,-2 0 1 0,-1 0 0 16,-1-1 1-16,0 1 1 0,0-1-1 16,0 1 0-16,0-2-1 0,0-1 0 15,1 0-1-15,-1 0-1 0,2-2 0 0,0 0 1 16,1-3 0-16,-1 1 1 16,0-1 1-16,1-1 2 0,0-2 1 0,1 0 2 15,-1 0 1-15,0-2 0 0,1 1 1 16,-1-2-1-16,0 0-3 0,0 0 0 15,1 0-3-15,-3 2-1 0,2 3-1 16,-2 1 0-16,1 2-1 0,0 1 1 16,-1 1 1-16,0 2-1 0,1 0 2 15,-2-1 1-15,1 2 1 0,0 0 1 0,0 1 1 16,-1-3 2-16,-1 3 0 0,0-1 0 16,0 1 0-16,0-2-1 0,-2-1-2 15,-1-1 0-15,1 3-3 0,-1-2 0 16,-3 1-2-16,-1-1-1 0,-3 2 0 15,-4 1-1-15,-4 0-2 0,-4 1-5 16,-4-1-5-16,-4 3-9 0,-2 2-8 0,-2 3-9 16,1 1-8-16,2 2-12 0,1 0-69 15,1 0-77-15,1-4-180 0</inkml:trace>
  <inkml:trace contextRef="#ctx0" brushRef="#br0" timeOffset="-155062.71">7078 5200 232 0,'2'-3'68'16,"-2"2"5"-16,1 1-18 0,1 1-22 15,-1 1-3-15,2 1-5 0,-2-1-3 16,0 3-5-16,1 3-4 0,0 2-2 15,-1 2-2-15,0 2-3 0,-1 2 0 16,1-1-3-16,1 1-1 0,-1 0 0 0,0-3-1 16,0-2 1-16,1-1 0 0,-1-3 1 15,0-1-1-15,0-5 2 0,-1 0-1 16,1-1 1-16,0 2-1 0,-1-2 1 16,0-2-1-16,2 3 1 0,-1 0-2 15,0 0 1-15,2 2-1 0,1 0 0 16,2-3 0-16,2 3-1 0,1 0 0 0,3 0-1 15,2 1 1-15,1-2-1 0,0 1 0 16,2 1 0-16,1 0 0 0,1-2 1 16,0 3 0-16,-1-3 1 0,-1 1 0 15,-1-3 1-15,1 2-1 0,-4 1 1 16,-1-3-1-16,-6 0 2 0,0 2 1 16,-2-2 3-16,-2 0 3 0,-3 1 2 15,1-2 1-15,-1-1 2 0,1 2 0 0,-1-3-3 16,1 2-2-16,-1 0-1 15,2 0-2-15,0-1-1 0,0 0-1 0,1-2 0 16,2-1 1-16,-1-3-1 0,1 1 0 16,1-3 0-16,1-2-1 0,-1-3-1 15,2 2 0-15,-1-2 0 0,2 0-2 16,-3-3 1-16,1 3-2 0,-1 2 0 16,-1 1 0-16,0 1 0 0,-1 2-1 15,-2 2 1-15,1 2 0 0,-2-1 1 0,0 3-1 16,0 0 1-16,0 2 0 0,0-2 2 15,1 3-1-15,-1 0 2 0,0 0-1 16,0 0 1-16,-1 0 1 0,0 0-1 16,0 0-2-16,-2-1 1 0,-3-1-2 15,-2 3 0-15,-3-2-1 0,-3 2-1 16,-3-1 2-16,-7-1-2 0,-4-1-3 16,-1 1-2-16,-2-2-7 0,-3-2-8 15,0 3-9-15,0 0-8 0,1 1-7 16,3 3-86-16,-1 2-88 0,3 1-210 0</inkml:trace>
  <inkml:trace contextRef="#ctx0" brushRef="#br0" timeOffset="-151011.87">2392 4703 221 0,'-3'3'69'0,"4"-5"5"15,2-4-20-15,0 0-9 0,1-1 1 16,0-2-1-16,2-4-4 0,0-3-4 16,0 0-1-16,-2-1 0 0,3-1-1 15,-1-2-2-15,2-3-4 0,-1 1-1 16,1-3-3-16,4-2-3 0,2-3-3 16,2-5-3-16,0-2-3 0,6 0-4 15,1-1-2-15,0 3-3 0,-2 4-1 16,1 3-2-16,-4 6-4 0,0 5-8 0,-5 4-12 15,-2 0-9-15,-1 6-12 0,-1 2-11 16,-4 2-14-16,1 4-63 0,-2 3-75 16,-3-1-165-16</inkml:trace>
  <inkml:trace contextRef="#ctx0" brushRef="#br0" timeOffset="-150725.64">2587 4184 231 0,'-7'-4'75'0,"6"-2"7"0,0-1-1 16,2 1-41-16,0-6 0 0,3 3-5 15,-1 2-6-15,1-3-7 0,2 0-5 16,2 2-3-16,0-2-4 0,1 5-2 16,3-3-3-16,1-1-2 0,4 2-1 15,0-1-1-15,3 3 0 0,3-1 0 0,1 2 0 16,1 0 0-16,-1 1-1 0,-1 2 0 15,-1 1-1-15,-3 0 0 0,-4 4-1 16,-2 1-1-16,-3 2 0 0,-4 6-2 16,-3 2-2-16,-3 2-2 0,-3 6-5 15,-3 1-4-15,-3 1-7 0,0-3-12 16,-1-2 56-16,-1-3-112 0,2-3-69 0,2-6-176 16</inkml:trace>
  <inkml:trace contextRef="#ctx0" brushRef="#br0" timeOffset="-150412.55">3447 3612 270 0,'-1'-1'89'0,"2"3"8"16,0-4 1-16,-1 4-53 0,-1 0-1 16,-1 4 7-16,0 2-5 0,-4 3-5 15,0 5-4-15,-4 7-3 0,-3 1-3 16,-3 6-4-16,-3 4-9 0,-3 3-7 16,-5 1-5-16,0 1-3 0,-2-2-1 0,0-1 0 15,1-3-3-15,3-1-2 0,1-5-10 16,3-3-17-16,4-2-11 0,3-4-12 15,0-4 69-15,5-5-151 0,2-6-96 16,5-4-230-16</inkml:trace>
  <inkml:trace contextRef="#ctx0" brushRef="#br0" timeOffset="-150159.81">3045 3657 464 0,'-2'-7'131'16,"2"4"7"-16,0 0-60 0,0 1-20 16,2 1-2-16,0 0-2 0,3 3-15 0,2 3-7 15,4 4-2-15,4 2-2 16,4 4-3-16,5 4-3 0,6 3-3 0,3 2-4 16,4 5-5-16,1 1-4 0,4 2-2 15,1 2-2-15,-2 0-1 0,0 0-4 16,-1-1-5-16,1-5-5 0,-3 1-13 15,-2-2-22-15,-3-3-13 0,0-2-113 0,-7-1-121 16,-4-5-289-16</inkml:trace>
  <inkml:trace contextRef="#ctx0" brushRef="#br0" timeOffset="-147999.87">6965 4769 190 0,'3'-3'66'0,"-1"0"8"15,0 0 3-15,-1 2-31 0,-1 1-2 16,-1 1-1-16,-1 2-2 0,1-1-4 16,0-1-4-16,-1 2-1 0,1-1-3 15,-1 3-2-15,1-3-1 0,0 0-2 16,-1 0-3-16,1 0-1 0,1-2 2 16,-1 2 2-16,0-5 5 0,0 1-2 0,0-1 1 15,-2-4-1-15,-2-4-1 0,1 0-3 16,-3-6-4-16,-1-2-4 0,-2-5-2 15,-2-7-2-15,-4-1-2 0,-2-2-1 16,-5-4-2-16,-1 1-1 0,-2-5-2 16,-1 1-1-16,-1 2-1 0,-2 0 1 15,1 1-2-15,2-1 0 0,-1 3 1 16,2 3-1-16,3 3 0 0,5 1 0 16,2 3-1-16,4 2 1 0,4 5-1 0,1 5 1 15,3 2-1-15,0 2 0 16,1 3 0-16,2 5-2 0,0 1-1 0,1 0-4 15,0 1-3-15,0 2-4 0,-1 2-5 16,1 0-4-16,0 1-16 0,-1 2-14 16,0 1-10-16,0-1 190 0,1-2-272 15,1 0-117-15,1 0-337 0</inkml:trace>
  <inkml:trace contextRef="#ctx0" brushRef="#br0" timeOffset="-147628.36">6469 4033 358 0,'-1'1'93'0,"-2"-2"6"16,2 1-58-16,0 0-4 0,1 2-1 15,0 2-1-15,-2 4-7 0,-1 4-7 0,-1 3-5 16,0 4-4-16,1 3-2 0,-2 2-1 16,1 1-3-16,0-1-3 0,0-1-1 15,0-1-1-15,1-3 0 0,-1-2 0 16,0-3 1-16,2-3 2 0,-3-3 1 15,4 0 1-15,0-5 3 0,0 1 6 16,0-5 2-16,0-4-1 0,0-4-2 16,3 1 0-16,-2-7-1 0,2-2-3 15,0-4-5-15,3-3-2 0,-1-2 1 0,2-1 2 16,0 0 0-16,1 1 2 0,-1 3-1 16,1 4 1-16,0 3 0 0,1 6-2 15,1 4-1-15,1 3-1 0,2 3-1 16,1 3 0-16,2 3-5 0,4 0-4 15,4 3-7-15,3 1-15 0,7 1-11 16,6-1-11-16,5-3-10 0,5-2-4 0,4-1-74 16,4-6-81-16,1-5-172 0</inkml:trace>
  <inkml:trace contextRef="#ctx0" brushRef="#br0" timeOffset="-124965.99">4998 11762 232 0,'-3'7'77'0,"0"2"6"0,-2-3 0 16,1 1-34-16,1-2-8 0,1 1-7 15,-1-3-8-15,3-1-6 0,4-1-2 16,0-2 5-16,6 0 6 0,4-3 4 15,6-2 6-15,6 1 4 0,7-5 4 16,6 0-2-16,9 1-9 0,2-3-10 16,4 2-6-16,3-1-7 0,0 0-7 0,0 4-10 15,-2-3-7-15,-3 1-16 0,-3 2-14 16,-5 3-14-16,-3 0-13 0,-7 3-77 16,-7-3-91-16,-8 3-200 0</inkml:trace>
  <inkml:trace contextRef="#ctx0" brushRef="#br0" timeOffset="-124646.65">6175 11512 500 0,'1'0'136'0,"-1"0"7"0,0-1-65 16,0 3-16-16,0 0-8 0,0 1-16 15,0 3-10-15,-1 5-6 0,1 4-5 16,0 4-5-16,0 8-1 0,0 6 0 16,1 2-2-16,-1 1-1 0,1 3-3 15,0 2-4-15,0-1-13 0,-1 0-3 16,2-5-7-16,-1-1-6 0,1-3-13 0,1-2-12 15,1-5-7-15,3-3-4 0,1-7-6 16,2-2-70-16,1-6-84 0,-2-5-182 16</inkml:trace>
  <inkml:trace contextRef="#ctx0" brushRef="#br0" timeOffset="-124313.02">6486 11744 499 0,'-1'-8'136'0,"-1"2"5"0,0 2-64 16,-4 1-19-16,1-2-13 0,-3 5-15 16,-1 3-10-16,-1 1-6 0,1 4-4 15,-2 5-3-15,0 4-1 0,1 6 1 16,0 4-1-16,3 2-2 0,3 4-2 16,2 1-2-16,3-3-3 0,5 0-1 15,3-2 0-15,5-4 0 0,4-6 0 0,2-4 0 16,3-6 1-16,1-4 2 0,1-6 2 15,1-2 1-15,0-3 2 0,-2-2 1 16,-1-2 0-16,-4 0 1 0,-2-2 1 16,-5 1 0-16,-3-4 0 0,-5 0-1 15,-5 0 0-15,-5 0-1 0,-5-3-2 16,-3 0-4-16,-4-4-6 0,-3 3-10 16,-3 1-6-16,-2 2-10 0,2 2-14 0,1 3-9 15,5 3-7-15,2 3-12 0,3 0-66 16,6 3-84-16,4 1-186 0</inkml:trace>
  <inkml:trace contextRef="#ctx0" brushRef="#br0" timeOffset="-123982.84">6774 11796 400 0,'3'12'100'0,"-3"4"5"16,0-1-59-16,0 3-8 0,1 3-3 15,0 1-8-15,1 3-7 0,2 0-5 16,4-1-7-16,3-1-5 0,2-1-1 16,2-5 1-16,6-3-2 0,2-3 2 15,4-4 2-15,0-7 7 0,4-6 7 0,0-3 3 16,0-4 4-16,-1-2 3 0,-2-1 2 16,-3-3 1-16,-4 2-3 0,-3 0-4 15,-5 4-2-15,-4 0-1 0,-6 0-3 16,-5-2-2-16,-8 2-4 0,-6-3-2 15,-5 2-5-15,-8-4-5 0,-5 1-10 16,-4 1-7-16,-4 0-6 0,-1 5-4 16,2 4-7-16,1 2-15 0,4 4-12 15,5 1-3-15,7 2-85 0,6 4-99 16,4 0-229-16</inkml:trace>
  <inkml:trace contextRef="#ctx0" brushRef="#br0" timeOffset="-123824.25">7175 11535 603 0,'5'-1'152'0,"-4"1"1"15,-2 0-81-15,-2 1-31 0,-1-1-22 16,-2-2-23-16,-2 0-17 0,1-1-23 16,0-3-15-16,0-3-12 0,2-1-80 15,3-6-91-15,2-1-206 0</inkml:trace>
  <inkml:trace contextRef="#ctx0" brushRef="#br0" timeOffset="-123615.29">7469 11042 418 0,'1'4'129'16,"1"1"9"-16,-2 4-13 0,-2 5-48 15,0 5-10-15,-1 7-7 0,-2 7-14 16,-1 4-9-16,-3 5-7 0,0 8-11 15,-3 2-7-15,0 6-6 0,-3 0-6 16,-3 3-7-16,-1 3-10 0,3-3-27 16,0-2-31-16,2-3-7 0,5-5-23 0,2-10-58 15,5-6-91-15,3-10-163 0</inkml:trace>
  <inkml:trace contextRef="#ctx0" brushRef="#br0" timeOffset="-123310.09">7595 11538 522 0,'-1'7'134'0,"-1"1"8"0,-2-4-70 16,2 0-15-16,1-1-6 0,0-2-12 15,1 0-5-15,0-1-4 0,1-2-3 16,1-1-4-16,0-3 0 0,1-2 1 15,0-1 0-15,0-1-2 0,0-1-1 16,1 0-4-16,-2 2-2 0,-1 1-3 0,1 3-2 16,-2 2-4-16,1 0-2 0,-1 3-5 15,-2 0-1-15,1 2-2 0,-3 0-3 16,-1 2-1-16,1 0-2 0,0 2-3 16,-2-2-3-16,2 3-5 0,0-2-4 15,2 0-3-15,1-3-35 0,0-1 29 0,0-1-140 16,0-1-124-16,1-5-307 0</inkml:trace>
  <inkml:trace contextRef="#ctx0" brushRef="#br0" timeOffset="-121948.8">6274 12491 266 0,'1'-1'72'0,"-1"1"2"0,-1-5-28 16,0 3-17-16,-1-2-7 15,-1 2-4-15,1-2-1 0,-1 0 2 0,-1 1 3 16,1 1 3-16,-1 0 3 0,-1 1 0 16,-1-2 1-16,-2 2-4 0,-3 2-4 15,-1 0-5-15,-2 1-2 0,-3 1-4 16,-1 2-4-16,-2 1-4 0,-1 5-1 15,2 3 0-15,-1 1-1 0,2 2-1 16,2 6-1-16,3 6-2 0,3 0-3 16,3 3-1-16,4 1-3 0,3 0-2 0,3-1-2 15,5-6-1-15,4-3 2 0,3-4 3 16,4-6 2-16,5-7 2 0,2-1 5 16,4-4 5-16,0-3 5 0,0-3 4 15,0-2 4-15,-1-2 5 0,-2-2 5 16,-2 0 2-16,-4-1 0 0,-4 0 1 15,-3 1-1-15,-5 3-2 0,-2 2-5 16,-4-1-3-16,-2 4-4 0,-2 1-5 0,0 2-4 16,-2 3-4-16,0 3-5 0,2 3-4 15,2 5-3-15,1 0-2 0,1 1-1 16,2 0 0-16,4-4 2 0,3-2 1 16,2-4 4-16,2-3 6 0,2-4 4 15,2-2 8-15,0-2 4 0,1-1 4 16,-3-4 6-16,0 0 5 0,-3 0 2 15,-4 0 1-15,-1 2 2 0,-6-2-1 0,-1 0-2 16,-6 2-4-16,-3-2-5 16,-4-1-6-16,-4 0-7 0,-4 2-8 0,-2 1-10 15,0 2-6-15,-3 4-7 0,0 3-8 16,-2 3-7-16,2 6-12 0,2 0-13 16,2 1-6-16,4 1-7 0,4-3-54 15,5-1-19-15,9-6-76 0,8-6-139 16</inkml:trace>
  <inkml:trace contextRef="#ctx0" brushRef="#br0" timeOffset="-121662.52">6869 12515 414 0,'25'-3'121'0,"-8"0"8"16,-5 2-43-16,-5 2-11 0,-9 6-12 16,-7 2-12-16,-3 1-12 0,-6 2-7 15,-5 3-7-15,-2 1-9 0,-2 2-6 16,0-3-2-16,3 1-3 0,4 0-3 0,3-3-3 15,6-1-2-15,7-3 0 0,6 2 0 16,7-3 1-16,5 1 2 0,7-4 0 16,2 3 3-16,4 2 1 0,1 1 1 15,-1-3-1-15,-2 3-1 0,-4-3-1 16,-5 5-2-16,-4-1 0 0,-6-1 0 16,-5 2-1-16,-5 1-1 0,-6 2-6 15,-7 0-5-15,-1 0-12 0,-6 1-17 16,-3-4-12-16,0-1-9 0,-4-1-16 0,4-3-69 15,1-7-86-15,1-8-182 0</inkml:trace>
  <inkml:trace contextRef="#ctx0" brushRef="#br0" timeOffset="-121482.99">6945 12317 370 0,'25'-18'115'0,"-3"7"10"0,-3 3-32 0,-2 8-15 16,-2 5-7-16,-3 6-11 0,-3 6-10 15,-3 8-11-15,-1 5-8 0,-2 7-9 16,-3 3-6-16,-1 5-5 0,0 1-5 16,0 1-9-16,1-3-9 0,1-1-29 15,2-3-19-15,0-3-8 0,2-5-88 16,-2-4-107-16,1-2-221 0</inkml:trace>
  <inkml:trace contextRef="#ctx0" brushRef="#br0" timeOffset="-121302.95">6892 12579 566 0,'5'-6'146'0,"4"0"2"0,5 1-65 16,5-3-37-16,4 0-12 0,2-3-11 0,3 1-9 16,4-2-5-16,3-4-3 0,2-3-9 15,4-2-7-15,2 0-29 0,4-3-8 16,1-2-107-16,0-1-119 0,-1-1-276 15</inkml:trace>
  <inkml:trace contextRef="#ctx0" brushRef="#br0" timeOffset="-120830.61">7833 12417 387 0,'5'-2'118'0,"-2"1"7"0,-1 2-37 15,-4 2-23-15,0 1-8 0,-2 3-9 16,-3 7-12-16,0 4-13 0,-3 6-9 0,0 4-4 16,-1 6-6-16,3 2-3 15,2-1-2-15,2 0-3 0,5-6-2 0,5-1-1 16,5-6-1-16,4-6 1 0,6-7 1 16,2-6 1-16,3-5 5 0,3-3 5 15,-1-7 3-15,1-3 3 0,-4-3 3 16,-1-1 0-16,-3-1 3 0,-5-3-2 15,-5 4 1-15,-3-1 1 0,-7 0-1 16,-6 3-1-16,-10 0-3 0,-7 4-3 0,-5 2-4 16,-5 1-6-16,-7 5-8 0,-5 4-6 15,0 3-4-15,2 7-1 0,2 0-1 16,2 2-1-16,6 0-18 0,7-2-13 16,8-3-11-16,9-4-52 0,10-5-23 15,7-7-83-15,8-3-143 0</inkml:trace>
  <inkml:trace contextRef="#ctx0" brushRef="#br0" timeOffset="-120178.72">8147 12366 335 0,'31'2'99'0,"-6"4"9"0,-6 7-41 15,-7 3-6-15,-5 3-12 0,-4 7-12 16,-3 5-10-16,-3 3-9 0,0 3-8 16,1-1-5-16,2-2-3 0,1 0-4 15,4-4-1-15,6-6-1 0,3-2-1 16,4-6 0-16,4-4 1 0,2-3 5 15,2-4 8-15,2-5 6 0,0-2 5 0,-1-6 3 16,-2 0 2-16,-2-3 1 16,-3-1-1-16,-3-3-2 0,-4 0 0 0,-4 1-2 15,-2-1 1-15,-5-3 1 0,-4-3-1 16,-3 3-3-16,-1-3-3 0,-1 2-5 16,-1 0-3-16,2 5-2 0,-1 3-3 15,4 5-1-15,1 0-2 0,2 5-1 0,2 0-1 16,2 1 1-16,6 0-1 0,2-2-1 15,6 0 1-15,4-1 0 0,5-2 2 16,3-2 1-16,4-1 1 0,2-4 2 16,3 0 1-16,-2-2 2 0,-2-2 1 15,-2 2 2-15,-3 1 4 0,-7 1 1 16,-4 3 1-16,-10 2 4 0,-2 1 3 16,-6 2 2-16,-4 2-1 0,-6-1-3 15,-5 2-4-15,-6 1-3 0,-1 2-6 16,-5 3-5-16,-1 4-3 0,0 5-3 0,2 4 0 15,4 3 0-15,5 3-2 0,4 0-3 16,5 0-2-16,7-1-1 0,6-2-1 16,5-1 1-16,6-5 0 0,5-2 2 15,5 0 4-15,2-1 3 0,4 1 1 16,-2 0 1-16,-1-1 0 0,-2 1-1 16,-4-1-3-16,-5-1-2 0,-1 0-3 15,-7-3-2-15,-2 1-2 0,-5-1 1 0,-4-5 3 16,-3 3 4-16,-4-2 3 0,-3-1 4 15,-2-4 6-15,-2 0 4 0,-1-7 1 16,0 2-1-16,2-6-1 0,2 0 0 16,4-6-2-16,2 3-2 0,7-4-2 15,4 4-1-15,5 1 0 0,3-2 0 16,6 1-1-16,4 2 0 0,3-2-1 16,3 0-1-16,2 1-4 0,1-2-7 15,-1-1-7-15,-2 0-11 0,0-3-34 0,-4 0 168 16,-4 0-293-16,-5-1-154 0,-4-4-424 15</inkml:trace>
  <inkml:trace contextRef="#ctx0" brushRef="#br0" timeOffset="-119499.05">9423 11825 498 0,'3'3'124'15,"-1"2"6"-15,0 5-70 0,-1 7-14 16,-1 5-8-16,1 8-10 0,-3 8-12 0,0 9 1 16,-1 5-6-16,-1 8-3 0,1 4-2 15,-4 3-1-15,2 2-5 0,-1 0-5 16,3-4-7-16,0-2-3 0,1-9-1 15,2-8 0-15,2-7-2 0,2-7 5 16,3-13 7-16,0-5 10 0,3-9 5 16,2-7 4-16,0-2 2 0,2-9 3 15,1-5-2-15,0-4-2 0,3-3-2 0,-1-1-4 16,1 0-3-16,-1 5-2 0,2 1-2 16,-1 7-2-16,0 9 1 0,1 7-1 15,1 5 1-15,-1 8-1 0,0 1-1 16,-2 6 1-16,2 0-1 0,0-2 0 15,0-3-1-15,2-4-1 0,1-6 1 16,1-4 1-16,0-6 0 0,1-4 3 16,0-4 2-16,-2-1 2 0,-2-4 4 0,-3-2 4 15,-2-2 2-15,-3-1 2 0,-5 2 1 16,-2-3 0-16,-6 1-2 0,-3 3-2 16,-4 1-4-16,-1 3-2 0,-3 5-2 15,0 6-2-15,-2 5-2 0,0 11 0 16,1 5-1-16,2 10 1 0,0 5-3 15,0 3-3-15,6 2-10 0,3 5-7 16,3-3-15-16,4-5-20 0,4-5-15 0,6-6-12 16,8-4 53-16,2-7-120 0,4-9-90 15,5-4-198-15</inkml:trace>
  <inkml:trace contextRef="#ctx0" brushRef="#br0" timeOffset="-118861.99">10506 12686 379 0,'6'-10'120'15,"-4"-1"7"-15,-8 1-38 0,-5 0-16 0,-4 4-14 16,-5 1-13-16,-4 1-15 0,-3 4-13 16,-3 4-10-16,1 6-5 0,0 3-2 15,2 0-2-15,2 2-1 0,6-1-2 16,4 0-6-16,8-3-8 0,4-2-3 16,6-5-1-16,6-2-1 0,5-4 3 15,4-3 2-15,4-6 6 0,4 1 12 16,0-5 6-16,-1-1 4 0,-1 0 4 15,-1 1 4-15,-4 0 3 0,-3 4 1 0,-6 1-3 16,-1 4 1-16,-5 3-3 16,-4 1-4-16,-3 8-3 0,-1 5-4 0,-4 3-4 15,0 5-2-15,-2 2-6 0,3 4-7 16,2 2-10-16,4-4-6 0,3-2-2 16,7-3 0-16,5-6 1 0,6-5 4 15,5-5 5-15,5-4 12 0,3-3 9 16,2-3 9-16,2-1 2 0,-1-2 6 0,0-1 6 15,-1-1 7-15,-4 4 6 0,-4 0 1 16,-6-2 0-16,-4 1 9 0,-7 3 0 16,-5 1-1-16,-5 0-5 0,-5-3-7 15,-5 4-6-15,-2 1-6 0,-3 2-9 16,-2 4-7-16,-2 4-6 0,0 4-6 16,1 4-3-16,2-1-3 0,2 3-4 15,5-1-2-15,3-3-5 0,5-3 0 0,8-6 4 16,2-5 3-16,6-2 5 0,2-4 4 15,5-7 6-15,1-2 8 16,1-4 4-16,-2-3 3 0,-2 0 2 0,1-3 3 16,-3-4 3-16,-1-2 2 0,-2-5 0 15,-2-3 0-15,0-3 3 0,-2-4 3 16,-3-5-1-16,-7-4-1 0,-2 0-3 16,-3 1-1-16,-2 4-2 0,1 10-2 15,-1 6-1-15,1 12-2 0,3 10-3 16,-1 14 0-16,0 11-2 0,1 10-1 0,-4 10-4 15,1 7-4-15,-1 10-3 0,1 10-4 16,-1 7-7-16,1 8-9 0,0 5-12 16,2 4-1-16,2 3-54 0,1 2-2 15,1 1-119-15,-1-1-137 0,-1-3-316 16</inkml:trace>
  <inkml:trace contextRef="#ctx0" brushRef="#br0" timeOffset="-85535.23">8044 611 283 0,'-4'0'82'0,"-1"1"8"0,2 2-25 0,0-1-9 15,1-3 1-15,-1 0 2 0,2 0-4 16,2-3-4-16,2 0-5 0,0 1-7 16,-1-1-9-16,1 2-9 0,2 2-8 15,-1 3-3-15,0 7-4 0,-1 7-3 16,-1-1-1-16,0 11 1 0,0 10-4 16,-2 5 0-16,1 3-9 0,-1 1-12 15,1 0-11-15,-2 5-6 0,2-10-7 0,-2-8 0 16,1-4-6-16,-1-5 2 0,0-7 0 15,-1-5-4-15,1-4-46 0,-4-6-62 16,1-5-143-16</inkml:trace>
  <inkml:trace contextRef="#ctx0" brushRef="#br0" timeOffset="-84780.16">7941 657 342 0,'6'-31'97'0,"2"6"8"0,7-1-34 0,0 3-9 16,7 3 2-16,2 4-6 0,2-2-6 15,2 9-7-15,2-1-8 0,1 10-11 16,0 4-9-16,-6 4-7 0,-3-1-8 16,-2 6-7-16,-6-1-4 0,-7 3-1 15,-7 0-1-15,-4 1 0 0,-8 0-1 16,-7 2 3-16,-5-1 3 0,-5 3 2 16,-3-3 1-16,1-2 1 0,1-3 0 15,3-2 0-15,5-3 2 0,7-5 1 0,3-6 0 16,6 4 0-16,3 0 1 0,5-3 0 15,6 3 1-15,1-1 0 0,4 5 0 16,3 1 1-16,5-5-1 0,1 10 1 16,2 6-2-16,3 0 0 0,0 3-1 15,1 2-2-15,0 5-1 0,0 3 3 16,0-7-8-16,-2-2 0 0,-2-2 0 16,-2 0 0-16,0-1-1 0,-3-3 2 0,-6-2-4 15,0-2 7-15,-3-3 0 0,-3 3-1 16,-1-4 1-16,-3-2 2 0,-3-2 3 15,1-5 4-15,-4-2 1 0,0-3 2 16,-2-4 0-16,2-9 1 0,-3-6 0 16,2-5-3-16,1-6-1 0,1 0-2 15,3-3 1-15,2-1 0 0,4 5 2 0,2 4 4 16,2 7 3-16,4 7 2 0,0 0 3 16,-1 8-1-16,2 7-1 0,-3 3-3 15,0 4-4-15,0 2-4 0,0 2-3 16,0 5-2-16,-1 8 0 0,0-5-2 15,-2 5 1-15,0 2-2 0,-3 4-1 16,-4 4-1-16,-1-1-2 0,-1-2-1 16,-3 2 1-16,-1-1-1 0,1-4 2 15,0-4 0-15,0-4 3 0,0-2 0 16,1-5 2-16,0-4 1 0,1 1-1 0,0-3 0 16,0-1 0-16,0 0 0 0,0-2 1 15,0 0 0-15,1 1 0 0,-1-2 0 16,0-1 1-16,1 1 0 0,-2 1 0 15,1 0 0-15,0-1-1 0,-1 0-1 16,1 1 0-16,0-1-2 0,-1 1 0 16,1-1-1-16,0 0-3 0,1 0-1 15,0 2-2-15,0 0 0 0,-1-1 0 0,1 1 0 16,0 0-1-16,-1 0-3 0,0 1 1 16,1 0 0-16,-2-2 1 0,1 1 0 15,0 1 0-15,-1-1-2 0,0-1-3 16,0 2-5-16,-1 0-5 0,1-5-7 15,-1 6-6-15,0-8-9 0,0 7-7 16,0-1-62-16,0 1-70 0,0-1-169 0</inkml:trace>
  <inkml:trace contextRef="#ctx0" brushRef="#br0" timeOffset="-84609.11">8494 868 337 0,'5'-4'89'0,"0"2"4"0,0 1-48 16,1 0-14-16,0 0-6 0,-2 1-8 0,0 2-13 15,1 0-13-15,-2 1-16 0,3-1-69 16,-3 0-72-16,5-4-181 0</inkml:trace>
  <inkml:trace contextRef="#ctx0" brushRef="#br0" timeOffset="-84397.12">8879 690 408 0,'1'-1'107'0,"-2"8"10"16,0-3-46-16,-1-3-21 0,-3 0-3 16,2 5-4-16,-1 4-3 0,0 4-9 15,1 1-11-15,0 4-6 0,1 3-6 16,0 3-7-16,0-4-9 0,3-2-14 15,-1 3-14-15,3-3-11 0,2-3-15 0,1 0 3 16,2-4-75-16,0 1-78 0,1-4-165 16</inkml:trace>
  <inkml:trace contextRef="#ctx0" brushRef="#br0" timeOffset="-84219.59">9051 701 434 0,'2'0'107'15,"-1"5"10"-15,-1-5-57 0,2 0-9 0,1 4-8 16,-1 6-6-16,0 3-6 0,1 4-4 16,-2 4-8-16,2 3-12 0,-2 3-12 15,0-2-19-15,1-4-15 0,3 0-12 16,1-2-16-16,0-5-69 0,0 2-83 16,2 2-173-16</inkml:trace>
  <inkml:trace contextRef="#ctx0" brushRef="#br0" timeOffset="-83970.26">9029 600 390 0,'2'-14'106'0,"0"5"11"0,4 2-43 16,0 1-13-16,7 2-8 0,2 4-5 15,5 1-3-15,5 6-7 0,5 1-10 0,3 4-9 16,2 7-5-16,0 2-4 0,2-2-3 15,-3 7-4-15,-6 0-7 0,-2 1-7 16,-5 3-8-16,-6 0-7 0,-4-2-6 16,-9 4-5-16,-7-4-5 0,-6-1-1 15,-9-3 3-15,-4 3 3 0,-2-2 2 16,-7-3-4-16,0-1-12 0,-1-2-51 0,5-5-66 16,3-1-159-16</inkml:trace>
  <inkml:trace contextRef="#ctx0" brushRef="#br0" timeOffset="-83772.79">9579 766 352 0,'9'13'103'16,"-2"-4"12"-16,-1 4-34 0,-1-5-16 0,2-1-8 15,1 0-5-15,3-3-8 0,5-2-11 16,6-3-10-16,2-1-7 0,5-2-7 15,3-4-20-15,2-5-23 0,0-5-14 16,0 4-89-16,0-2-103 0,2 1-240 16</inkml:trace>
  <inkml:trace contextRef="#ctx0" brushRef="#br0" timeOffset="-83463.07">10312 580 343 0,'-4'8'89'0,"-1"4"6"16,1 2-58-16,2 3-4 0,3 2-2 15,2-4-2-15,2 3-10 0,4-4-8 0,2 4-5 16,6 0-5-16,-1-8 7 0,2 2 1 16,0 0 7-16,3-3 5 0,-1-3 6 15,1-8 5-15,-4-5 8 0,2 0 1 16,-3-3 1-16,1-2-2 0,-4 1-1 15,-3-3 0-15,-3-2-3 0,-2 2-7 16,-4 0-7-16,-5-3-6 0,-1 1-3 16,-6-2-10-16,-4 6-6 0,-5 4-5 15,-2 0-1-15,-4 3-4 0,-5 2-6 0,-2 4-12 16,-2 2-13-16,0 0-18 0,0 0 49 16,1 2-146-16,6 2-111 0,7-1-266 15</inkml:trace>
  <inkml:trace contextRef="#ctx0" brushRef="#br0" timeOffset="-80540.13">9628 1309 192 0,'-3'4'59'0,"-2"0"6"16,-1 0-20-16,1 1-2 0,-2 0-1 15,2 0 0-15,-1-2-2 0,2-2-2 16,-1 1-3-16,3-1-2 0,1-1-2 15,1-1 1-15,3 0-2 0,3 1 0 16,1 1-1-16,8-1-1 0,2 0 0 0,5-1-2 16,4-2-2-16,2 2-4 15,1-2-3-15,3 1-4 0,-1 0-3 0,0 0-2 16,-2 2-4-16,0 2-6 0,0-2-7 16,-1 2-11-16,-1 3-12 0,-2-2-10 15,0-2-11-15,-1-1-11 0,1-1-70 16,-4-1-81-16,2-5-178 0</inkml:trace>
  <inkml:trace contextRef="#ctx0" brushRef="#br0" timeOffset="-80304.75">10449 1253 409 0,'0'3'115'0,"0"-5"11"0,0 2-60 16,-2-1-5-16,3 0-4 0,-1 1-7 16,1 4-10-16,1-2-12 0,-1 5-10 0,1 2-5 15,-1 3-4-15,2 7 0 0,0 1-1 16,-2-1-2-16,0 5-1 0,1 0-3 16,-2 3-7-16,1-1-6 0,-1 0-10 15,-2 0-17-15,0-2-13 0,1-1-9 16,-2-3-86-16,2 1-92 0,2-4-214 15</inkml:trace>
  <inkml:trace contextRef="#ctx0" brushRef="#br0" timeOffset="-79648.95">11356 1111 318 0,'3'-1'91'0,"-2"-1"10"0,2 1-35 16,-2 2-3-16,-1-2-3 0,1 1-6 16,-2 2-8-16,2-1-8 0,-1 3-8 15,1 2-8-15,0 2-6 0,0 9-3 16,2 4-2-16,-2 2-2 0,2 3 0 0,-3 5-2 16,-1 4-3-16,-1 0-3 15,1-6-3-15,0 2-5 0,0 0-2 0,1-3-4 16,0-3-11-16,1-4-8 0,-1-3-9 15,0-4-8-15,0-4-3 0,-2-5-6 16,-3-7-67-16,0-1-66 0,-1-3-165 16</inkml:trace>
  <inkml:trace contextRef="#ctx0" brushRef="#br0" timeOffset="-79452.87">11331 1120 328 0,'4'-10'98'16,"2"3"15"-16,0 2-3 0,2 0-45 15,1 3-7-15,3 2-1 0,-1 3-6 16,0-1-9-16,1 5-12 0,-2 2-12 16,1 4-6-16,0 6-4 0,-2 2-5 15,0 1-7-15,0 3-6 0,1-2-13 0,0 0-9 16,-1 0-13-16,1-6-9 16,0 1-11-16,0 0 27 0,0-3-93 0,-1-1-73 15,4-6-183-15</inkml:trace>
  <inkml:trace contextRef="#ctx0" brushRef="#br0" timeOffset="-79259.7">11879 1099 322 0,'-4'3'83'0,"-2"-1"8"16,-3 5-26-16,-4 2-28 0,0 4-3 15,-2 5 0-15,-4 4-3 0,-2 0-5 16,-3 0-8-16,0 0-7 0,-1 0-4 15,-2-3-7-15,2-4-10 0,6-3-11 16,2-1-10-16,4 2-14 0,4-4 196 16,5-3-261-16,4-3-95 0,7-4-283 15</inkml:trace>
  <inkml:trace contextRef="#ctx0" brushRef="#br0" timeOffset="-79066.68">11885 1053 341 0,'7'-6'97'0,"-2"7"10"16,-1 6-25-16,-2 0-21 0,0 4-4 0,-1 6 0 16,-2 8-5-16,-2 3-8 15,-1 0-10-15,0 1-12 0,1 2-6 0,-1 1-5 16,2 0-4-16,2-6-9 0,2 3-9 16,4 1-11-16,-1-2-17 0,2-2-17 15,1-2-17-15,0-3-68 0,0 2-89 16,2-4-184-16</inkml:trace>
  <inkml:trace contextRef="#ctx0" brushRef="#br0" timeOffset="-78883.18">12138 1302 417 0,'-2'2'111'0,"-1"7"13"15,-2 3-56-15,2 2-18 0,0 1-3 16,1 4-2-16,3 0-7 0,1 0-13 15,2-2-10-15,2-4-9 0,0-1-6 0,2 0-25 16,1-3-17-16,0-3-9 0,3-1-86 16,1 0-99-16,-1 0-219 15</inkml:trace>
  <inkml:trace contextRef="#ctx0" brushRef="#br0" timeOffset="-78753.43">12137 1158 247 0,'-7'0'46'16,"2"-4"-2"-16,4-2-94 0,5 3-44 15,5 1-99-15</inkml:trace>
  <inkml:trace contextRef="#ctx0" brushRef="#br0" timeOffset="-78172.66">12389 1293 390 0,'5'25'102'0,"-2"2"8"0,-1 1-63 16,0 0-5-16,-1 1-5 0,2-4-4 16,-3-3-8-16,0-2-10 0,0-3-8 15,1-2-3-15,0-1-1 0,0-6-2 16,-1-1 0-16,0-2 1 0,0 0 8 16,-1-5 5-16,0-5 3 0,1-2 3 15,-1-3 2-15,1-2 2 0,1-6 3 0,1-7-7 16,2-7-6-16,1 1-2 0,1-5-4 15,2 4-3-15,1-2-2 0,2 5-3 16,2 5-2-16,0 8 0 0,0 2 0 16,0 2 1-16,1 1 0 0,0 8 0 15,-1 0-1-15,-1 2 0 0,-1 2-1 16,0 1 1-16,1 7-1 0,2 1 1 16,1-4 0-16,2 2 1 0,1 3-1 0,0 0 1 15,0 1 0-15,1 0-1 0,-5 2 0 16,-1 5 0-16,0-3 0 0,-7 0 0 15,0-2 0-15,-3-1 0 0,-3 0-1 16,-2-1 2-16,-3-5-1 0,0-1 1 16,0-1 0-16,1 1 0 0,1-1 1 15,1-2-1-15,2 2-1 0,-2 2 1 16,2-1-2-16,0 1 0 0,3-1-1 16,1 1 0-16,4 0 1 0,0-3-1 0,5 1 0 15,0 1 1-15,1-5 1 0,1 0 1 16,1-1 0-16,-2-2 0 0,-1 0 2 15,1-2 0-15,-1-3 1 0,1 2 0 16,-4-3 5-16,-1-3 2 0,-3-3 2 16,-3-4-1-16,-5 1 0 0,-3-2 0 15,-3-2-2-15,-5-1-4 0,-4 4-3 16,0-1-2-16,-2 5-5 0,-1 0-5 16,1 4-5-16,0 1-18 0,4 2-15 15,1 1-15-15,5-1-6 0,4 1-80 0,7 0-92 16,6 0-199-16</inkml:trace>
  <inkml:trace contextRef="#ctx0" brushRef="#br0" timeOffset="-77874.46">13089 1379 299 0,'21'24'80'16,"-6"-1"7"-16,-1-3-46 0,-5-2-1 16,-1-1-1-16,-5-3-5 0,-3-1-7 15,-3-5-7-15,-2-1-7 0,-3-2-4 16,2-1 0-16,0-3 0 0,-1 0 0 15,3-3 1-15,-2-2 4 0,2 0 5 16,1-4 4-16,-2 1 2 0,2-4 1 16,1-4 2-16,0 2 2 0,1-4-1 15,2-1-4-15,2 0-5 0,3-3-1 16,2 1-5-16,4 0-3 0,3 1-5 0,5 4-2 16,2-2-2-16,3 6-1 0,2 3-1 15,-3 1-2-15,-2 3-1 0,-1 0-1 16,-6 2-4-16,0 1-2 0,-3-1-4 15,-1-1-5-15,1 3-12 0,0-2-8 16,2 2-7-16,-1-1-7 0,-2 3-14 16,0-2-66-16,0 2-78 0,0 0-171 15</inkml:trace>
  <inkml:trace contextRef="#ctx0" brushRef="#br0" timeOffset="-77136.6">12541 1377 233 0,'-5'0'60'0,"2"3"7"15,-1-3-32-15,2 2-5 0,2-1-2 16,-1 0 0-16,2 1-1 0,1 1-2 16,1 2-3-16,0 4-1 0,1 0 0 15,0 5-1-15,-1 2-2 0,-1 0-3 16,0 3-2-16,-2 1-3 0,1-3-5 0,-1 0-2 15,3-3-1-15,-1 0 0 0,-1-2-1 16,2-2 0-16,-1-3 0 0,0-2 0 16,2-1 0-16,-4-1 0 0,1-2 2 15,0-2 2-15,-1-2 1 0,0 0 1 16,-1-5 0-16,0 0 1 0,1-7 0 16,-1 1-2-16,-2-2-1 0,1-5-1 15,0-3-2-15,0 3-2 0,1-1-2 16,-1 3-2-16,3 0-2 0,1 1-1 0,1 5-5 15,3 3-2-15,2-1-4 0,6 5-4 16,3-1-6-16,5 2-16 0,3-3-57 16,6 1-66-16,2 1-160 0</inkml:trace>
  <inkml:trace contextRef="#ctx0" brushRef="#br0" timeOffset="-76551.32">13534 1362 181 0,'-1'0'58'16,"0"1"8"-16,0-2 0 0,-3 3-27 15,2 0-3-15,1 0 1 0,-1-2-2 16,2 1-3-16,-1-1-5 0,1 2-4 15,0-4-2-15,1 1-2 0,-1 1-4 16,0-1-2-16,0 2-4 0,-2 4-1 16,1 0-1-16,0 2-1 0,-2 2 0 15,0 0 0-15,2 6-1 0,-1-1-1 16,2-1 0-16,-1 0-1 0,2 0-1 0,-1-3-1 16,2 0-3-16,0-1-3 0,2-3-9 15,0 0-8-15,0-3-13 0,2 0 145 16,-1-3-214-16,3 2-92 0,-1-1-265 15</inkml:trace>
  <inkml:trace contextRef="#ctx0" brushRef="#br0" timeOffset="-76415.14">13548 1167 102 0,'3'-5'0'0,"0"1"-15"0,0 0-72 16</inkml:trace>
  <inkml:trace contextRef="#ctx0" brushRef="#br0" timeOffset="-75827.94">13825 1373 285 0,'0'22'72'0,"-2"1"8"15,0-5-50-15,-1-1 0 0,1-6 1 16,-2-4 2-16,2-1-1 0,0-2-3 16,1-4 0-16,2-1-1 0,1-3-1 0,1-2-2 15,0-5-2-15,0-4-6 0,2-1-3 16,1-3-5-16,0-1-2 0,1 3 1 16,2-1-1-16,2 5 1 0,1 5-1 15,0 4 0-15,2 4-2 0,-2 4-1 16,1 7 0-16,-1 2-1 0,-1 5-1 15,0 1 1-15,1 0-2 0,0 0 0 16,4-2-1-16,-1-3 0 0,4-2-1 0,-2-5 1 16,1-1 0-16,-1-5 0 0,2 1 2 15,1-3 0-15,-3-2 2 0,0-2 2 16,-2-3 4-16,0-3 2 0,-2-3 2 16,-1 0 3-16,-5-3 2 0,1-1 3 15,-3 1 0-15,0 2-3 0,-2 6-3 16,-1 2-2-16,-2 6-5 0,-3 10-3 15,-2 5-4-15,0 7-1 0,-5 5-2 0,-2 6-1 16,0 5 2-16,0 4 0 0,1 1 1 16,1 6 0-16,-1 0-1 0,6-4 1 15,-2 1-4-15,0-1-4 0,1-2-1 16,-2-6-2-16,-1-4-1 0,-3-6 0 16,-4-1-2-16,0-5 3 0,-3-5 4 15,-2-6 1-15,-1-5 2 0,-2-5 2 16,0-5 1-16,2-5 5 0,1-7 6 0,3-5 5 15,1-2 3-15,5-3 1 0,6-2 2 16,4-3-1-16,10 4-4 0,4 0-5 16,7 4-4-16,5 0-3 0,8-2-2 15,5 4-5-15,8 0-4 0,4 2-8 16,9-2-5-16,6-4-17 0,0 2-22 16,7 1-103-16,2-2-117 0,5-5-276 15</inkml:trace>
  <inkml:trace contextRef="#ctx0" brushRef="#br0" timeOffset="-75073.28">9557 1953 305 0,'2'2'78'16,"4"-2"4"-16,0-3-42 0,3 3-7 16,3-1 0-16,5 5 1 0,1-4-4 0,6 1-4 15,2-4-5-15,-1 2-5 0,2 1-4 16,1 1-6-16,-1-5-10 0,0 1-11 16,-3-1-13-16,2 4-76 0,-1-3-80 15,2-1-197-15</inkml:trace>
  <inkml:trace contextRef="#ctx0" brushRef="#br0" timeOffset="-74740.55">10195 1889 273 0,'-1'1'81'16,"1"1"9"-16,0-1-2 0,1-2-45 15,1 0-2-15,2-2 4 0,5-1-1 16,2 0-7-16,2 1-5 0,4 1-6 15,2 2-5-15,2-2-4 0,2 7-7 16,0 0-3-16,0 4-2 0,0 0-3 16,-2 0-5-16,-2-1-2 0,-4 7-2 15,-3-7 0-15,-5 4-1 0,-5-1-1 0,-7-1 2 16,0 0 4-16,-6 1 3 0,-4 0 0 16,-4 2 2-16,-3-5-1 0,1-1 1 15,3 3-1-15,-1-2 0 0,4 0 0 16,4-3-1-16,4-2-1 0,5 4 0 15,6 2 1-15,5 0 0 0,5-1-1 16,6 2 1-16,4-4-3 0,4-1-2 0,4-3-14 16,3-4-7-16,2-8-14 0,3 2-77 15,6-2-87-15,2 0-200 0</inkml:trace>
  <inkml:trace contextRef="#ctx0" brushRef="#br0" timeOffset="-74280.65">11494 1820 330 0,'-5'-1'80'15,"-5"1"3"-15,-1 1-51 0,-2 1-4 16,-4 2-1-16,0 4-5 0,-3 3-2 16,1 4-4-16,2 4-3 0,-1 4-4 15,4 1-3-15,3 1-6 0,6 0-7 0,4 0-5 16,5-5-4-16,5-1-5 0,5-3-7 15,5 0-11-15,2-2-10 0,6-4-39 16,-1-2-53-16,4-3-124 0</inkml:trace>
  <inkml:trace contextRef="#ctx0" brushRef="#br0" timeOffset="-73836.65">11760 2003 285 0,'-5'-2'67'16,"-2"4"5"-16,0 4-47 0,-2 5-6 15,-3-1-1-15,-2 1 1 0,-1-1-3 16,2 1-5-16,0-1-4 0,2-1-2 16,1-3 1-16,5 0 6 0,1-2 5 15,3-1 8-15,1 1 16 0,0-8 4 16,3-1 2-16,-2-3 1 0,0-1-3 16,1 1-3-16,0-3-6 0,1-6-15 15,2-1-4-15,-1-3-4 0,5-2-3 0,3-1-2 16,0-2-4-16,2 0 1 0,1 6-2 15,1 5-1-15,1 6-1 0,-3 5-1 16,-1 9 0-16,-2 6 0 0,1 7 0 16,-2 5-1-16,1 2-1 0,1 0 1 15,3-1-1-15,0-4 1 0,3-1-1 0,0-2 0 16,0-4-1-16,-3 1 2 0,0-5 3 16,-6 2 1-16,-1-1 4 0,-4-4 7 15,0-4 8-15,-2-2 6 0,0-6 3 16,-1-2-1-16,1-4-2 0,-2-2-2 15,2-1-8-15,0-6-9 0,-3-3-9 16,0 1-6-16,1-3-5 0,-3-3-4 16,3 3-4-16,1 2-5 0,1 5-3 15,0 6 0-15,1 0-25 0,2 9-11 16,3 4-6-16,1 0-14 0,1 4 120 0,2 0-180 16,1 3-96-16,1 3-215 0</inkml:trace>
  <inkml:trace contextRef="#ctx0" brushRef="#br0" timeOffset="-73582.65">12245 2015 312 0,'2'11'82'0,"-2"-1"4"16,-2-3-42-16,0 0-2 0,-1-1-7 15,0-1-4-15,-1-1-6 0,2-2-3 0,2 2-4 16,3-2-3-16,2-1-2 0,4-1-1 16,1-2-1-16,3 1-1 0,-1-2-1 15,1 0 1-15,1-1 1 0,-2 1 1 16,0-3 2-16,-1 2 3 0,-2-1 4 15,-1 2 4-15,-3-1 3 0,-1-2-2 16,-4 2-3-16,-4-1-2 0,-1-3-6 16,-3-2-7-16,-2-2-7 0,-1-1-9 15,-1-1-11-15,1 1-15 0,0-1-14 0,1 0-12 16,4 0 125-16,3 0-203 0,4-1-105 16,3 1-271-16</inkml:trace>
  <inkml:trace contextRef="#ctx0" brushRef="#br0" timeOffset="-73433.53">12518 1716 373 0,'8'3'99'0,"-2"5"11"0,-3 4-51 15,-2 3-5-15,0 4-2 0,-1 3-5 16,-1 1-9-16,-1 3-9 0,0 0-9 16,-1-1-7-16,2 1-7 0,2-2-14 15,2 1-14-15,0-2-7 0,0-2-35 16,-1-1-65-16,-1 4-94 0,2-1-202 15</inkml:trace>
  <inkml:trace contextRef="#ctx0" brushRef="#br0" timeOffset="-73234.03">12400 1982 404 0,'3'-8'112'16,"3"3"12"-16,-1-2-47 0,3 2-22 15,3-1-7-15,1 0-1 0,4-2-7 0,1 4-15 16,0-1-11-16,1 1-10 0,1 1-4 16,-1 0-15-16,3-1-17 0,0 2-17 15,2-3-18-15,2 7-70 0,0-1-91 16,3 4-194-16</inkml:trace>
  <inkml:trace contextRef="#ctx0" brushRef="#br0" timeOffset="-72864.75">12962 1953 293 0,'1'2'83'0,"-2"-2"5"16,-1 2-41-16,-1 1-8 0,-4 4-1 15,4 1-4-15,-5 0-10 0,3 3-9 16,-1 2-6-16,2-2-3 0,4 0-2 16,2-3-2-16,0-1-1 0,4 0 1 15,1-2 1-15,3-1 3 0,0 1 2 0,1-2 3 16,0 0 4-16,1-3 8 0,0-1 5 15,0-3 5-15,0 1 3 0,0-4 1 16,-1 2 2-16,-1-4 0 0,0-2-5 16,-2-3-5-16,-3-1-6 0,1-6-4 15,-3-2-5-15,-1-2-3 0,0 3-3 16,-1 2-1-16,0 8-1 0,-1-1 0 16,2 7-2-16,-2 7-1 0,-2 6 0 15,1 7-3-15,0 2-1 0,0 1-1 16,1 6-1-16,-1 3 2 0,1 0 2 0,3-5-3 15,1-2-1-15,0 0-7 0,5 0 2 16,2 0-21-16,3-2 3 0,6 2-25 16,2 2-16-16,1 0-15 0,3-3-70 15,-2-5-98-15,-1-4-194 0</inkml:trace>
  <inkml:trace contextRef="#ctx0" brushRef="#br0" timeOffset="-72606.8">13511 1932 298 0,'-8'2'89'0,"0"0"12"0,-3 0-3 16,-1 4-54-16,-2-2-3 0,1 3 3 0,2 2-3 16,0 1-12-16,5 3-10 0,0-2-5 15,5-2-3-15,2 3-2 0,4 0-1 16,-1-4-2-16,5 2-1 0,1 0-1 15,1 5-1-15,-1-1-1 0,1 2-1 16,-2 1-3-16,1 1-5 0,-2-2-8 16,-2-1-6-16,-3 0-7 0,-3-1-8 15,-4-3-8-15,-2-2-13 0,-4-3-59 16,-2 1-70-16,-3-3-169 0</inkml:trace>
  <inkml:trace contextRef="#ctx0" brushRef="#br0" timeOffset="-72298.85">13553 2072 272 0,'17'4'73'0,"3"-2"6"0,3-1-46 0,1-2 2 16,0-2 3-16,1 2 2 0,-2-2-8 16,-4 2-6-16,-4-1-2 0,-3 0 1 15,-2 0 1-15,-2 1 1 0,-4-4 0 16,-2 1 0-16,-2-3 1 0,-2 0-1 15,-2 0-5-15,-3 1-3 0,-4-2-6 16,0 2-3-16,-2 2-3 0,-3 4-2 16,-3 4-3-16,-1 2 0 0,-1 1-1 15,2 4 0-15,3-1-1 0,1 2 0 16,5 3 0-16,7-2-1 0,3 0-2 0,8 4-1 16,5-2-5-16,4 4-8 0,6-5-8 15,6-1-7-15,2-2-9 0,0-3-8 16,2-3-10-16,1 0-14 0,2-5-41 15,-2 1-63-15,3-6-140 0</inkml:trace>
  <inkml:trace contextRef="#ctx0" brushRef="#br0" timeOffset="-71915.73">14150 2072 295 0,'-1'-5'81'0,"-6"2"1"0,-2 1-15 16,-4 2-28-16,-3-2-9 0,-3 3-5 15,-2-1-2-15,2 1 0 0,-2 4-1 16,3 3-5-16,3-1-7 0,5 1-4 15,2 1-4-15,6 0-3 0,1 1-2 16,4-6-2-16,4 3-1 0,3-5 0 16,0 1-1-16,4-1 0 0,2-2 0 0,3 0 1 15,0 1 0-15,-4-3 3 0,0-1 0 16,2-1 4-16,-4-3 3 16,4-2 3-16,-3-2 3 0,-1-1 3 0,0 4 2 15,0-5 3-15,-1-3 0 0,-2-3-1 16,-6-4 0-16,1-4-2 0,0-5 0 15,0 2 3-15,-1 1 3 0,-3 5 1 16,0 6-1-16,-2 7-1 0,-1 6-2 0,-4 8-2 16,2 5-7-16,-3 4-5 0,3 3-3 15,-1 5-1-15,1 4 0 0,2 2 1 16,2 2 1-16,2-5 0 0,2 1 0 16,2-3-3-16,5 0-3 0,3 1-5 15,3-5-13-15,2 2-7 0,3-2-21 16,1 2-1-16,1-2-6 0,-1-4-14 15,-2-4-57-15,-1-2-68 0,0-5-155 16</inkml:trace>
  <inkml:trace contextRef="#ctx0" brushRef="#br0" timeOffset="-71650.36">14515 1634 361 0,'-7'2'93'0,"5"4"9"0,5 7-51 16,9 4 1-16,7 6 6 0,3 2 2 16,2 4-5-16,7 2-8 0,5 5-8 15,1 1-8-15,-3 0-10 0,-6-1-6 16,2-1-5-16,1-3-3 0,-4 2-2 16,-5-5-1-16,-8 2 0 0,-5-4-2 15,-8 2 0-15,-9 2-1 0,-5-2-5 16,-12-2-5-16,-10-6-4 0,-6 0-22 0,-10 0-14 15,-3-3 43-15,-1 0-140 0,-15 3-104 16,-2-3-258-16</inkml:trace>
  <inkml:trace contextRef="#ctx0" brushRef="#br0" timeOffset="-69345.99">9537 2601 195 0,'5'6'57'0,"-1"3"7"0,2-3-19 15,-1-3 2-15,3-1 0 0,2 0 0 16,1 1-2-16,2-2-5 0,0-2-7 16,2 2-7-16,2 1-7 0,-1-1-7 0,-1 1-5 15,0 0-7-15,-1 2-8 0,0-1-8 16,-1-1-13-16,-1 1-69 0,3 1-77 16,-2 1-183-16</inkml:trace>
  <inkml:trace contextRef="#ctx0" brushRef="#br0" timeOffset="-68817.46">10084 2564 253 0,'6'-1'70'16,"0"1"6"-16,2 0-31 0,1-2-4 15,-1 1-2-15,2 1-1 0,2 0-4 16,0 0-4-16,1-3-3 0,1 2-2 16,2-1-5-16,-1 2-5 0,1 2-4 15,-2-1-3-15,0-1-3 0,0 3-3 16,-3 0-2-16,-2 1 0 0,1 1-2 15,-1-1-2-15,-3 2-1 0,-1 2-1 0,-3 1 1 16,-4 2 0-16,-2 0 1 0,-4-3 0 16,-2 2 3-16,-2 0 2 0,-2-1 0 15,-3-3 2-15,2-2-1 0,1-1 0 16,1-1 2-16,4 0 2 16,1-3 0-16,2 0 0 0,6 0 0 0,3 4 1 15,2-1 0-15,3 1 0 0,3 1-2 16,1 2-1-16,2 1 2 0,1 2 0 15,0 0-1-15,-1 3-1 0,-2-1-1 0,-1 0 0 16,-2 0-1-16,-3 4-1 0,-4-2 0 16,-4 2 0-16,-4-2 1 0,-4 1 0 15,-4 1 0-15,-6 1-4 0,-2-4-4 16,-3-5-6-16,-2 1-6 0,-1-3-7 16,-2 0-10-16,4-1-11 0,3-3-67 15,2-3-73-15,7 0-179 0</inkml:trace>
  <inkml:trace contextRef="#ctx0" brushRef="#br0" timeOffset="-68565.97">10678 2391 304 0,'-9'11'87'0,"-2"2"8"0,-4 5-41 0,-1 3-1 16,2 6 0-16,1 1-3 0,-1 4-8 16,1 2-8-16,1 4-7 0,1 4-6 15,2 1-4-15,0 5-6 0,-1 1-4 16,2-3-3-16,0 0-6 0,-1-7-5 16,1-1-9-16,1-7-9 0,0-4-11 0,2-3-11 15,0-6-15-15,1-1-58 0,4-4-73 16,3-2-158-16</inkml:trace>
  <inkml:trace contextRef="#ctx0" brushRef="#br0" timeOffset="-68120.11">10875 2563 334 0,'-1'-4'88'0,"1"2"5"16,-1 1-53-16,-1-1-4 0,0 3-4 15,-2-1-6-15,1 1-9 0,-4 1-7 0,-1 4-3 16,-3 2-1-16,0 3-2 0,-1 1-1 16,0 6 0-16,2 1-1 0,0-1-1 15,3 3-1-15,3-2 0 0,2 0-1 16,2-1-1-16,1-4 0 0,2-1-2 15,3-2 0-15,2-2-2 0,4-1-1 16,2-4-3-16,0-1-4 0,3 1-3 16,2-4-4-16,0-1-4 0,-3-2-5 15,0 0 0-15,-1 0 2 0,-1-1 4 0,-4-2 4 16,-1 0 5-16,-3 1 11 0,-3-2 11 16,1 2 8-16,-2-1 4 0,-2 3 2 15,0 4 3-15,-3 0 5 0,-1 5 0 16,-1 3-2-16,-2 4-5 0,1 0-1 15,-2 6-1-15,0-2-4 0,3 3-4 16,-1-1-5-16,2-1-3 0,2-3-3 16,-1 1-5-16,1-3-6 0,1-2-8 0,1-4-11 15,-1-2-73-15,1 3-79 0,0-4-187 16</inkml:trace>
  <inkml:trace contextRef="#ctx0" brushRef="#br0" timeOffset="-67856.24">11200 2463 319 0,'2'0'86'16,"-1"6"8"-16,-1 4-45 0,1 8-6 15,-1-3 4-15,0 5 7 0,-1 5-3 16,-2 5-8-16,-1 3-7 0,-1 2-4 15,-2 0-7-15,-1 5-7 0,1 2-6 16,-3-5-5-16,1 0-4 0,3-4-8 0,-2-1-9 16,1-1-20-16,1-6-2 15,-1-4-10-15,3-4-13 0,2-4-13 0,3-4-53 16,4-5-67-16,3-4-144 0</inkml:trace>
  <inkml:trace contextRef="#ctx0" brushRef="#br0" timeOffset="-67385.77">11628 2503 274 0,'7'4'78'0,"-2"1"9"0,-5 1-27 15,-2-1-14-15,-5 1 0 0,-3-2 3 16,-3 0-5-16,0 1-6 0,-1-3-9 15,-3 0-5-15,1 0-5 0,-1-2-5 16,0 0-6-16,0-1-4 0,2 0-1 0,1 0-2 16,3 0-1-16,3 0-2 0,2 2-1 15,1 3 0-15,3 1 0 0,1 2 1 16,1 3 0-16,0 2 0 0,0 3 2 16,0 0 0-16,1-1 2 0,-2 1-1 15,2 1 0-15,0-2-1 0,-2-3 1 16,0-2 0-16,1-2-1 0,0-1 1 0,-1-1 0 15,0-2 0-15,-1-1 1 0,3-2-1 16,-1 1 1-16,2-1 0 0,2 0 0 16,0-2 0-16,2 4 1 0,3-1 0 15,3 2 1-15,1 3 0 0,3 1-1 16,1 1 2-16,0 2-1 0,0-4 0 16,-1 3-1-16,-1-1 1 0,-1 0-2 15,-1-2 1-15,-2 1-2 0,-2 2 0 16,-4-1-1-16,-5-1 0 0,-3 2 1 0,-6-2 0 15,-4 2-2-15,-5 1-6 0,-1-1-10 16,-4-1-9-16,0 2-8 0,-1-3-7 16,1-2-85-16,-3-1-86 0,1-7-197 15</inkml:trace>
  <inkml:trace contextRef="#ctx0" brushRef="#br0" timeOffset="-66900.6">12339 2741 261 0,'6'-2'71'16,"3"1"5"-16,2-1-37 0,1-1-8 0,2 2 3 16,1 0 0-16,-2 2-7 0,1 0-6 15,0 2-5-15,3 0-2 0,-1-1-4 16,-1 0-3-16,4 1-2 0,1-3-6 15,-2-2-7-15,1 1-7 0,3-2 8 16,0-1-86-16,2-3-75 0,0-2-186 16</inkml:trace>
  <inkml:trace contextRef="#ctx0" brushRef="#br0" timeOffset="-66434.18">13430 2565 264 0,'8'2'73'15,"-1"-3"7"-15,1 2-36 0,-4-2 0 16,1-1 0-16,-4 1-3 0,0-2-7 15,-3 1-7-15,-3-1-7 0,-3 0-5 16,-3 0-6-16,-4 0-4 0,-1 1-3 16,-3 1 0-16,-5-1-1 0,-1 2 0 0,1-1-1 15,-6 2 1-15,2 0-1 0,-2 2 0 16,2-1 1-16,4 3-1 0,3-1-1 16,4 0 1-16,8 2 1 0,2 3 1 15,4 0 2-15,2 5 1 0,1 2 3 16,1 3 1-16,0 5 1 0,1 2 2 15,1 0 0-15,2 2 1 0,-2 1-1 16,2 1-1-16,1 0-2 0,-1-5-1 0,2 0-3 16,0-2 0-16,-1-2-3 0,0-4 0 15,-1-6 0-15,1-1-1 0,-1 1-1 16,5-4 1-16,0-4 0 0,0 0-4 16,3-2-7-16,1-1-8 0,2-5-7 15,4-1-6-15,-4-1-11 0,-1-4-11 16,0-2-65-16,-2-3-69 0,-2 0-168 15</inkml:trace>
  <inkml:trace contextRef="#ctx0" brushRef="#br0" timeOffset="-66256.62">13124 2771 260 0,'-15'0'84'0,"6"1"7"16,4 0 4-16,4 1-51 0,1 1-1 15,4-2 0-15,5-2-1 0,4 0-5 16,4-1-6-16,9 0-4 0,7-1-2 15,2-1-5-15,0-1-8 0,0-2-13 0,0-1-18 16,2-1-12-16,-4 0-12 0,-2-2-32 16,1 0-50-16,6-3-78 0,4 0-154 15</inkml:trace>
  <inkml:trace contextRef="#ctx0" brushRef="#br0" timeOffset="-66033.24">13961 2490 380 0,'-5'-6'97'16,"-4"-1"6"-16,-3 1-56 0,-3 0-5 16,-1 4 2-16,0 2-5 0,0 2-5 15,0 2-4-15,3 4-5 0,2 2-3 16,1 5-5-16,1 5-4 0,1 0-3 16,-1 4-3-16,2 4-2 0,0 5-1 15,2 1-1-15,1 2 0 0,2-2-2 16,2 5-5-16,-1-2-14 0,2-2-12 0,-1-5-13 15,1-1-12-15,0-5-79 0,1 1-90 16,-2-3-194-16</inkml:trace>
  <inkml:trace contextRef="#ctx0" brushRef="#br0" timeOffset="-65850.73">13598 2788 297 0,'-7'-15'85'0,"6"2"11"0,3-1-20 15,5 3-31-15,6-1-4 0,4 1-2 16,4 1-4-16,5-2-12 0,6 1-10 16,0 1-10-16,0 0-8 0,1 1-9 15,2 0-9-15,3-2-8 0,-1 1-13 16,3-3-20-16,1 3-41 0,0 0-62 16,2-1-133-16</inkml:trace>
  <inkml:trace contextRef="#ctx0" brushRef="#br0" timeOffset="-65653.2">14348 2460 172 0,'-6'-14'57'0,"-4"2"6"0,-6 4 7 16,0 0-26-16,-3 7-1 0,1 3-1 15,-5 4 0-15,-1 3-1 0,1 5-3 16,3 4-4-16,0 4-4 0,5 1-1 16,0 6-3-16,8 2-2 0,1 1-4 0,2 4-4 15,3-1-3-15,0 3-2 0,0-2-3 16,0-2-7-16,1 0-11 0,-2-4-8 15,2-1-10-15,-2-4-10 16,1-3-17-16,-1-3-65 0,1-3-74 0,-1-3-167 16</inkml:trace>
  <inkml:trace contextRef="#ctx0" brushRef="#br0" timeOffset="-65403.07">14000 2730 316 0,'7'-12'85'15,"5"3"6"-15,3 0-42 0,3-1-1 16,0 2-2-16,2 3-3 0,6-2-5 16,1 4-5-16,2 2-3 0,2 4-5 15,2 3-7-15,2 2-4 0,0 2-2 0,-6 3-4 16,-4 2-1-16,-3-3-3 16,-7 3-2-16,-4 0 1 0,-4 0-1 0,-4 0-1 15,-1 0 1-15,-2-1 1 0,0 3-1 16,0-3-2-16,1 0-5 0,1-1-7 15,1-1-11-15,-1-4-11 0,4 0-7 16,-1-5-86-16,3-3-90 0,-1-2-206 16</inkml:trace>
  <inkml:trace contextRef="#ctx0" brushRef="#br0" timeOffset="-65250.96">14413 2548 278 0,'-11'-7'70'0,"0"2"7"0,1-1 1 16,2 0-63-16,4 0-6 0,4 1-2 0,3-2-11 16,3 0-67-16,4 0-71 0,0 3-175 15</inkml:trace>
  <inkml:trace contextRef="#ctx0" brushRef="#br0" timeOffset="-64835.58">14817 2577 296 0,'-7'0'77'0,"-1"-1"7"0,-7 1-29 15,-3-2-20-15,-5 2-3 0,-1 1 1 16,0 2-2-16,-1 5-5 0,-1 1-6 16,2 2-4-16,2 5-5 0,5 2-2 15,0 2-3-15,3 0-2 0,5 0-1 16,8-2-1-16,5 2 0 0,9-4-1 15,2-3-1-15,1-2 1 0,1-1-1 16,4-3 0-16,3-2-1 0,4-2-1 0,2-1-2 16,-4-2 0-16,3-2 0 0,4-1 1 15,0-3 0-15,-4-1 1 0,-5-2 1 16,-5 0 4-16,1-5 4 0,-2 2 6 16,-7-1 5-16,-5 3 4 0,-1 2 4 15,-3 0 2-15,-1 4-2 0,-1 2-4 16,-2 4-5-16,1 2-4 0,-1-1-4 15,-1 5-4-15,1 2-2 0,1 1 0 16,0-1 0-16,1-1 0 0,2 0-1 16,0 0-1-16,1-4 1 0,0 1-3 0,0-2-5 15,3 0-17-15,-1-1-17 0,1-1-10 16,0-2-14-16,2 1-22 0,0-4-47 16,2 0-74-16,4-2-129 0</inkml:trace>
  <inkml:trace contextRef="#ctx0" brushRef="#br0" timeOffset="-64691.4">14973 2460 368 0,'-8'-16'93'15,"0"4"5"-15,3 0-42 0,0 3-22 16,0-3-9-16,4 2-5 0,0 1-3 16,0-1-6-16,1 0-11 0,1 0-13 15,0 1-14-15,1 4-78 0,0 1-83 0,-1 0-201 16</inkml:trace>
  <inkml:trace contextRef="#ctx0" brushRef="#br0" timeOffset="-63756.61">15088 2580 204 0,'2'1'62'16,"1"2"8"-16,-2-3-19 0,1 2-8 15,-2-1-5-15,0 0-3 0,1 0-4 16,-2-2-6-16,0 1-5 0,2 1-2 16,-1-1 1-16,4-1 0 0,-1 1-1 15,2-1-1-15,4 1-1 0,2 0-1 0,1-1-3 16,1-1-3-16,2 1-3 0,-2 0-1 15,-1-1-2-15,-2 2-1 0,0-2-1 16,-3 1 1-16,1-1 0 0,-2 1-1 16,0-1 0-16,4 1 1 0,0-2 1 15,-1 1 1-15,-1 1-1 0,-1-3 0 16,-1 0 1-16,-6 2 0 0,-6-1-1 16,-2-1-2-16,-3 4 1 0,-1-1-1 0,-3 2 1 15,-5 3-1-15,1-1 0 0,-1 2 1 16,-1 5 0-16,-1-2 0 0,2 2-1 15,3 2 1-15,6 1-1 0,4 1 1 16,5-1 0-16,3-2 1 0,7 4-1 16,1-3 1-16,4-3 0 0,5 0 1 15,1-1 0-15,-1-2 0 0,2-2 0 0,-3 0 2 16,4-1 1-16,1 1 0 0,-2-3 0 16,0-1-1-16,-3 1 0 0,1-1-1 15,-2-1-2-15,-5 1-2 0,-1 1 0 16,-2 1-2-16,-2 0 1 0,0 2-1 15,-3-1 0-15,2-1-1 0,-5-1 0 16,0 0 0-16,1 0 0 0,-1 0 1 16,-1-3-1-16,1 3 1 0,-2-1 1 15,4 0-1-15,0 0 2 0,0-2-1 0,1-1 0 16,2 1 0-16,1-3 1 16,2 2-1-16,2 0-1 0,0 1 0 0,0-1 0 15,1 6-1-15,1 1-1 0,1 0 1 16,-3 2-2-16,0 3-1 0,0-1 0 15,0 4-2-15,1-2 0 0,-1 0 0 16,1 1-2-16,2 0 1 0,-1-2 1 16,-1-2 2-16,0 0 0 0,-1-2 1 15,0 1 2-15,0-5 1 0,-1-1 1 16,3 1 5-16,1-4 7 0,-1-3 4 0,0-2 5 16,-1-4 2-16,1 0 4 0,-3-3 5 15,0-4-1-15,0-7-3 0,-2-3-2 16,-2-4-3-16,-1-4-2 0,-1-8-4 15,-1-8-4-15,0-4-5 0,0 1-4 16,-1 5-1-16,-1-1 0 0,0 5 3 0,-1 7 1 16,-2 9 1-16,-1 10-1 15,-4 8-1-15,-1 9 0 0,0 9-3 0,-1 9-2 16,2 8-2-16,-1 8-1 0,2 7 2 16,3 6 0-16,4 3 0 0,2 1 1 15,3-3-1-15,4 5 1 0,2 0-1 16,3-2 0-16,1 1-2 0,0-3-5 15,2-2-5-15,-1 2-7 0,-2-3-4 16,-2-7-25-16,-1-3-6 0,-2-7-10 16,-1-4-7-16,-3-4-78 0,0-6-89 0,-4-3-200 15</inkml:trace>
  <inkml:trace contextRef="#ctx0" brushRef="#br0" timeOffset="-63582.09">15581 2555 363 0,'-7'-8'106'0,"3"6"12"0,4-2-17 0,5 1-51 16,3 2-5-16,5 0-2 0,8 1-5 15,8-1-11-15,10 0-12 0,3 0-3 16,4 1-3-16,5 0-10 0,3-2-29 16,-2-3-16-16,-4 1-86 0,3-1-104 15,1 5-246-15</inkml:trace>
  <inkml:trace contextRef="#ctx0" brushRef="#br0" timeOffset="-45305.87">20753 6943 410 0,'1'-1'116'15,"1"0"8"-15,-1-1-47 0,-2 2-18 16,1 0-3-16,-1 0-4 0,1 2-7 15,-2 0-10-15,0 3-5 0,-1 3-2 0,1 2-4 16,-2 6-3-16,2 6-2 0,0 7-3 16,0 2-3-16,4 5-3 0,2 4-2 15,0 7-3-15,2-2-2 0,0 2-4 16,1-1-5-16,1-1-4 0,-3-3-4 16,1-1-4-16,-1-7-6 0,1-1-8 15,-1-6-10-15,-2-2-12 0,3-2-11 16,-3-5-9-16,0-6-73 0,1-2-89 15,-5-10-192-15</inkml:trace>
  <inkml:trace contextRef="#ctx0" brushRef="#br0" timeOffset="-44987.04">20632 6976 413 0,'-3'-8'121'0,"2"5"11"16,1-1-45-16,1 3-14 0,1-1 0 15,2 0-4-15,2 0-8 0,4-3-10 16,1 0-6-16,4-1-4 0,8-1-6 16,6 0-4-16,3-1-6 0,3 2-5 15,-1 0-6-15,2 3-4 0,-2 2-4 16,-4 3-5-16,-3 0-3 0,-4 4-3 16,-6 2-4-16,0-1-2 0,-3 2-4 15,-3 2 0-15,-7-1-2 0,-2 2 0 0,-5 2 1 16,-7 4 0-16,-5 0 1 15,-5 2-2-15,-2 2-4 0,-1 1-4 0,-4-2-9 16,-1-4-12-16,2-1-15 0,1-3-9 16,2-6-9-16,2-2-72 0,1-5-88 15,9-6-188-15</inkml:trace>
  <inkml:trace contextRef="#ctx0" brushRef="#br0" timeOffset="-44154.48">21306 7301 268 0,'2'5'83'0,"1"-2"10"0,1-2-29 16,-1-1 4-16,2-4 3 0,-1-2-6 0,0-1-7 15,1-3-5-15,-3-1-6 0,-2-4-6 16,-4-2-10-16,-2 0-8 0,-2 2-3 15,-3 1-4-15,-2 0-3 0,-3 3-5 16,-2 5-2-16,1 4-1 0,-4 5-2 16,-2 5-3-16,-2 2 0 0,1 7-1 15,-3 4-2-15,1 5-4 0,0 2-4 0,3 0 0 16,3-1-3-16,7 3-1 16,4-7-3-16,7-1 4 0,5-5 3 0,6-1 3 15,5-5 1-15,5-2 4 0,2-4 3 16,5-3 3-16,0-2 2 0,1-3 4 15,3-4 5-15,0-4 3 0,-2-3 0 16,0-2 1-16,-4-3 1 0,-3-4 0 16,-2-1-1-16,-4 1-5 0,-3 2-2 15,-5 4 1-15,-2-1-2 0,-3 6-3 16,-3 5-4-16,-4 6-1 0,-3 5-1 0,-2 4-1 16,0 3-2-16,1 3-2 0,1 1 0 15,6-1 2-15,3 0 0 0,6 0 0 16,7-5 2-16,4-1-1 0,3-1 2 15,0-3 0-15,2 0 2 0,4-5 0 16,0 0-1-16,1-3 1 0,-1-2 0 16,3-2 0-16,1-6 1 0,-1 0-1 15,-1 2 0-15,-3-4-1 0,-1 0 1 0,-1 4-2 16,-3 5 0-16,-5 2-2 0,-2 5-1 16,-2 2-1-16,1 7 0 0,-6 2 0 15,1 1 0-15,-2 2 0 0,1 1 1 16,0 0 0-16,-1-1-8 0,1 1-1 15,-1-1-1-15,1 0 1 0,-2-2-1 16,0 0 0-16,-1-3-1 0,1 0 8 16,-3-3-1-16,-1-3 0 0,-1 0 1 0,0-1 0 15,-2-2 6-15,-2-2 4 0,0-2 5 16,0-1 4-16,-1-4 0 0,-1-3 2 16,0-1-1-16,1-6-3 0,1-1-2 15,1-7-2-15,3-1 0 0,2-2 0 16,4 1-2-16,3 0 1 0,0 2-2 15,3 4 0-15,2 5-2 0,0 2-1 16,3 6 0-16,1 2 0 0,0 3-1 16,5 4 0-16,2 3-1 0,1 1 0 15,0 5 0-15,2-1 0 0,-3 1-1 16,-1 2-1-16,-3 0-1 0,-4 0-2 0,-1 2-2 16,-5 1-2-16,-5 3 0 0,0 5-2 15,-5 3-2-15,0-1-1 0,-2 0-3 16,1 0 6-16,1-2-26 0,0-2 2 15,1-3-13-15,1-6-9 0,4-1-8 16,4-3-78-16,0-3-99 0,2-3-184 0</inkml:trace>
  <inkml:trace contextRef="#ctx0" brushRef="#br0" timeOffset="-43984.89">22123 6942 400 0,'-15'-3'94'16,"5"2"7"-16,3 0-64 0,3-3-17 16,1-2-2-16,3 0-1 0,1-3-11 15,2-1-18-15,-2-2-88 0,1-2-87 16,0 0-207-16</inkml:trace>
  <inkml:trace contextRef="#ctx0" brushRef="#br0" timeOffset="-43720.06">22463 6685 402 0,'6'1'111'0,"-4"2"8"16,-1 1-48-16,-3 1-13 0,-3 5 6 16,0 6 0-16,-1 2-6 0,1 9-10 15,-1 1-7-15,1 6-7 0,2 4-9 16,-2 3-9-16,4 4-6 0,-1 3-3 0,-2-3-5 15,1 2-1-15,1 3-5 0,1-1-7 16,0-1-7-16,-1-4-11 0,2-3-23 16,-1-2-16-16,0-4-18 0,-2-5-70 15,0-3-96-15,-2-4-203 0</inkml:trace>
  <inkml:trace contextRef="#ctx0" brushRef="#br0" timeOffset="-43222.18">22356 7209 429 0,'-1'-8'122'0,"0"1"10"0,1 1-58 16,1 2-11-16,1 0 4 0,3 0-2 16,2 2-10-16,2-1-15 0,2 0-7 0,3 1-6 15,2-1-6-15,5 0-4 0,3 0-4 16,2 0-5-16,3 1-2 0,3 0-4 15,3 2-2-15,1 3-1 0,-2 0 0 16,-2 2-2-16,-2 1-3 0,-3 4-2 16,-5 3-2-16,-6 4 0 0,-8 2-2 15,-6 3-1-15,-4 5 0 0,-6-1 1 16,-2-1 3-16,-2-2 2 0,1-5 0 16,3-3 1-16,4-5 1 0,3-2 5 0,3-4 4 15,6-2 4-15,3-3 2 0,3-1 4 16,2-3 4-16,3 1 3 0,2-5 3 15,1-2-1-15,0-2 0 0,-4-2-1 16,1 1-3-16,-3-5 1 0,0 3-2 16,-4-1 0-16,-3 7-2 0,-4 2-3 15,-1 3-3-15,-1 5-3 0,-4 6-2 16,-2 2-1-16,-1 7-3 0,0-1-2 16,-2 3 0-16,1 5 4 0,0 1 1 0,1 4 0 15,2-1-1-15,1 3-2 0,-1 4 0 16,2 4 0-16,0 0-3 0,3-1-1 15,-2 1 3-15,-1 5-16 0,0-7 2 16,0-1-5-16,-2-4-3 0,-3-2-4 16,-4-2-5-16,-3-4-9 0,-4-5 8 15,-6-3-14-15,-4-2-16 0,-5-5-13 16,-3-2-6-16,-1-4 138 0,-3-4-212 0,-5-2-106 16,-2-5-275-16</inkml:trace>
  <inkml:trace contextRef="#ctx0" brushRef="#br0" timeOffset="-42888.5">20275 7837 337 0,'-63'5'86'0,"1"2"10"0,9 0-47 0,8 1 4 15,9 0 1-15,7-2 4 0,8 0-3 16,11-2-4-16,11-3 3 0,14 0 2 16,15-1-5-16,16-3-4 0,22 0-1 0,19-4-3 15,18 0-4-15,22-2-12 0,16-2-11 16,15 2-7-16,14 5-3 0,8 0-1 16,9 4-2-16,3 3 0 0,-1 0-1 15,3 5-1-15,-8 0-1 0,-8 2-3 16,-12-2-5-16,-15-3-5 0,-20 0-4 15,-23 0-5-15,-26-5-8 0,-21 0-8 16,-26-2-16-16,-22-1-17 0,-22-1-5 16,-18 1-85-16,-18 2-104 0,-15 0-224 0</inkml:trace>
  <inkml:trace contextRef="#ctx0" brushRef="#br0" timeOffset="-42578.37">20039 8175 364 0,'8'7'106'0,"11"-4"16"16,7-2-36-16,14 0-16 0,12-2 3 15,12-1-1-15,8-1-7 0,14-1-14 16,11-2-15-16,15 0-9 0,8 1-8 15,12-2-5-15,12 0-2 0,10-1-4 0,8 0 0 16,4 2-2-16,4 2 0 0,6 2-2 16,-2 1 0-16,-7 6-2 0,2-1 0 15,-9 0-3-15,-7 5-4 0,-13-3-10 16,-15-1-2-16,-14-2-41 0,-14-2-108 16,-22-5-127-16,-19-5-309 0</inkml:trace>
  <inkml:trace contextRef="#ctx0" brushRef="#br0" timeOffset="-36157.11">18889 8484 186 0,'1'-1'45'0,"2"-2"4"0,0 0-19 16,1-1-10-16,2 0 0 0,-2-1 4 16,3 3 4-16,-2 0 3 0,2 0 2 0,-3 0 0 15,-1 1-3-15,0 0-2 0,-1 1-3 16,-1 1-4-16,0-1-3 0,-2 1-2 15,0 1-3-15,0 0 1 0,-2 0-1 16,1 0 1-16,-2 2-2 0,0 0-1 16,-2 5 0-16,-2 0-1 0,0 3 1 15,-1 2 0-15,-2 5-1 0,-2 3-1 0,-4 1 0 16,-2 2-2-16,-6 1-1 0,-2 5-2 16,-2 2-2-16,-1 1 0 0,0-2-4 15,3 2-2-15,2-3 0 0,5-2-3 16,4-6-4-16,1-6-6 0,3-4-10 15,5-4-7-15,0-1-74 0,2-4-4 16,-2 1-64-16,2-5-128 0</inkml:trace>
  <inkml:trace contextRef="#ctx0" brushRef="#br0" timeOffset="-35785.45">18449 8436 269 0,'-5'1'80'16,"1"0"5"-16,2-1-18 0,0 1-20 15,1-1 3-15,0 1 3 0,2-2 0 16,-1 1-1-16,2 1-1 0,1 2-1 0,1-1-1 16,2 2-5-16,1 1-8 0,2 4-6 15,3 2-5-15,2 4-6 0,0 2-5 16,3 6-6-16,2 3-2 0,3 5-3 16,2 2-1-16,1 1-3 0,6 3-5 15,2 0-6-15,2-2-4 0,2-2-5 16,-1-1-12-16,-3-3-14 0,-1-5-11 15,-5-2-8-15,-3-7-32 0,-3-2-42 16,-4-2-80-16,-4-5-155 0</inkml:trace>
  <inkml:trace contextRef="#ctx0" brushRef="#br0" timeOffset="-35364.61">19125 8608 401 0,'-1'-1'104'16,"0"-1"3"-16,0 1-56 0,-2 1-13 16,1 0-4-16,-1 1-7 0,1 2-7 15,-2 4-3-15,2 2-2 0,0 2-2 16,-1 4-2-16,2 2-2 0,1 3-2 15,0 2-2-15,2 0-2 0,1 0-2 0,1-2-1 16,4 0 0-16,1-1 0 0,2-4 0 16,1-4 2-16,1-1-1 0,4-1 4 15,1-4 3-15,1 0 3 0,-2-5 4 16,3 0 3-16,-1-4 0 0,-1-1 2 16,-2-5 0-16,-3-1-2 0,-1-3-2 15,-1-5-2-15,-5-5-2 0,-6-2-3 0,-2-2-2 16,-4 0-3-16,-6-2-4 0,-9 1-3 15,-2 5-5-15,-5 3-3 0,1 3-2 16,-4 6-2-16,-1 3-6 0,4 5-12 16,4 6-13-16,2 0-9 0,3 3-10 15,5 0-75-15,6 0-89 0,6 2-193 16</inkml:trace>
  <inkml:trace contextRef="#ctx0" brushRef="#br0" timeOffset="-35134.53">19539 8513 384 0,'1'1'114'0,"-1"2"11"16,-1 4-17-16,-1 1-54 0,1 6-10 16,0 3 3-16,-3 3-3 0,2 2-14 0,1 3-8 15,-1 1-5-15,3 2-4 0,1 1-2 16,0-1-4-16,3-1-8 0,-1 0-2 15,2 1-16-15,-3-3-10 0,1-2-19 16,-2-6-15-16,1 1-22 0,-1-6-58 16,-2-1-89-16,0-3-165 0</inkml:trace>
  <inkml:trace contextRef="#ctx0" brushRef="#br0" timeOffset="-34738.73">19482 8490 345 0,'-1'-19'108'0,"2"5"9"0,2 4 2 16,4 2-60-16,3 3-5 0,3 2 1 15,5-1-4-15,4 3-6 0,3 0-8 16,1 2-5-16,1 2-7 0,3 3-4 16,-1 2-7-16,0 1-6 0,-3 6-5 0,-1 1-5 15,-3 3-5-15,-3-1-7 0,-6 2-2 16,-6 1-1-16,-5 0 0 0,-7-5 2 15,-3-1 2-15,-7 0 4 0,-3-2 6 16,-4-3 2-16,-1-4 1 0,-1-1 0 16,0-1 1-16,-2-4 0 0,3 0 0 15,3-3 2-15,1-3-1 0,3 2 1 16,2 0 1-16,6 1 2 0,2 0 0 16,4 1-1-16,3 3 0 0,6 8 2 0,4 2 2 15,3 3-1-15,2 6-1 0,5 4-1 16,2 3 2-16,4 1-2 0,1-1-2 15,1 0-2-15,2 0-2 0,-1-2-6 16,-2-2-7-16,0-2-4 0,-3-1-19 16,-1-1-18-16,-3-4-11 0,-4 0-88 15,0-3-98-15,-3-2-227 0</inkml:trace>
  <inkml:trace contextRef="#ctx0" brushRef="#br0" timeOffset="-32811.65">21170 8665 302 0,'0'-7'82'0,"-1"1"3"0,-1-1-36 0,-1 1-15 15,-3-1-3-15,0-2-2 0,-2-1-2 16,0 1-3-16,0-1 1 0,-1-1 0 16,0 0-2-16,0 0-3 0,-1 1-4 15,-1 2-4-15,-3 4-6 0,0 2-3 16,-5 4-2-16,-1 7-2 0,-5 5-1 15,0 5-3-15,1 4-4 0,2 1-3 16,2 4-3-16,5-2 0 0,6 2 0 16,6-5-2-16,4-1 6 0,6-1 7 0,2-5 6 15,3-4 6-15,2-1 5 0,2-3 5 16,0-3 6-16,-1-2 4 0,0-4 0 16,1 0 3-16,-3-5 0 0,0 0-2 15,-3-6-2-15,-1-3-4 0,-2-2-3 16,-1-1-5-16,-2 0-2 0,-2 3-4 15,2 0 0-15,-3 3 1 0,0 4 0 16,-1 1-2-16,2 4-2 0,-3 3-2 16,2 3-2-16,-3 5-2 0,2 4-3 0,0 4-1 15,1 5 0-15,0 4 1 0,2 4 3 16,0 1 0-16,3 0 0 0,-2 4 1 16,1 1-1-16,-1 1 1 0,-1 2-1 15,-1 0 1-15,-2 0-1 0,-3 0-1 16,1-6 1-16,-3-1 1 0,-3 0-1 15,-2-6 1-15,-1-3-1 0,-3-2 1 0,-3-4-1 16,1-3-5-16,-3-4-3 0,3-4-3 16,-2 0-2-16,4-6 0 0,0-1-1 15,1-5 0-15,1-4 2 0,0-4-14 16,1-5-7-16,1-5-5 0,0-4-8 16,1-6-6-16,4-2-8 0,0-1-3 15,5 0 218-15,4 4-262 0,3 2-89 16,4 4-295-16</inkml:trace>
  <inkml:trace contextRef="#ctx0" brushRef="#br0" timeOffset="-32174.86">21500 8773 349 0,'3'-8'90'0,"-5"1"2"15,-3-1-47-15,-5-1-12 0,-3 1-1 16,-5 1-3-16,-2 5-5 0,-3 3-4 16,-2 1-1-16,-1 4-2 0,-1 4-4 15,0 3-4-15,2 0-5 0,3 1-3 16,4-2-4-16,5 3-3 0,6-2-1 16,5-3 1-16,6-1-1 0,6 0 0 15,2-2 2-15,3 0 3 0,2-2 2 16,1-2 0-16,2-1 0 0,-1-2 0 15,-3-2 0-15,0-1 0 0,-1-3 0 0,-2-1 0 16,-2-1 0-16,-2-2 0 0,-4 1 0 16,1 1 0-16,-3 1 1 0,-1 5 0 15,-1 0-3-15,-1 1 0 0,0 4-1 16,-1 3 0-16,0 3 1 0,2 0-2 16,0 1-1-16,4 2 2 0,1-1 1 15,2 1 1-15,4-2 1 0,1-1 1 0,3-2 2 16,1-1 2-16,0-5 2 0,2 0 1 15,-1-3 4-15,-1-2 2 0,2-2 1 16,-3-4 1-16,1-1 3 0,-2-1-1 16,-1-6 0-16,-2 0-3 0,-1-6-1 15,-2-6 0-15,-1-2 0 0,-1-6 0 16,0-3 0-16,-2-5 0 0,0 3 0 16,-1-2 1-16,-1 3 3 0,0 3 0 15,-2 7 1-15,0 6 3 0,-1 9 0 0,0 4-2 16,-1 4-3-16,-2 7-5 0,1 6-3 15,-1 3-3-15,-1 5-1 0,-3 3-3 16,0 11 1-16,0 3 1 0,-2 8 0 16,1 5 0-16,3 4-1 0,-1 4-2 15,2 2-1-15,2-4-5 0,1-1-3 16,4-1-8-16,0-4-7 0,4-6-6 16,0-3-11-16,1-2-14 0,1-3-9 0,1-4-4 15,-4-5-5-15,1-3-59 0,-4-3-7 16,2-6-62-16,0-5-116 0</inkml:trace>
  <inkml:trace contextRef="#ctx0" brushRef="#br0" timeOffset="-31800.83">21599 8663 351 0,'2'2'96'0,"3"1"10"16,6 2-53-16,5 0-1 0,1 1 2 15,4-1-1-15,4 2-8 0,4-1-11 16,1 0-8-16,4-3-7 0,0 1-4 16,-1-3-3-16,3 2-3 0,-5-3-2 15,0-1-2-15,-4-3-1 0,-4 1 0 0,-1-2 0 16,-7-1 0-16,-2-2 1 0,-3 2 3 16,-4-2 0-16,-5-1 0 0,-2-2 0 15,-6 0 0-15,0 3 1 0,-6-1-1 16,-4 1-1-16,-3 6 1 0,-1 3 0 15,-2 7-1-15,-1 5 0 0,2 3-1 16,0 5-2-16,6 4 0 0,3 1-2 16,5 1 1-16,6 1 1 0,8-1 0 15,3-2 2-15,7-3 0 0,5-1 1 0,6-4 0 16,4-3 0-16,3 0-2 0,3-5-4 16,4 0-5-16,2-2-6 0,1-2-7 15,-1 0-1-15,-1-3-26 0,-2-1-19 16,-4-2 13-16,-4-1-105 0,-3-3-102 15,-6 0-243-15</inkml:trace>
  <inkml:trace contextRef="#ctx0" brushRef="#br0" timeOffset="-23458.59">18219 9582 190 0,'0'-1'49'0,"0"0"2"0,0-1-16 15,1 2-10-15,-1 0-5 0,0 0 1 16,1 1 3-16,-1-1 3 0,0-1 0 16,0 1 1-16,1 0-2 0,-1-3-1 15,0 2-1-15,0-1-1 0,0 2-1 16,-1-2-3-16,1 1 0 0,-1-2-1 0,0 1-1 15,-1 0-1-15,-1-1-2 0,0-1 0 16,1 0-1-16,-1 2 0 0,-1-1 1 16,1 2 0-16,-2-1 0 0,0-1-2 15,1 3-1-15,-3 0-2 0,0 1-1 0,-2 2-2 16,0-2-2-16,0 4-2 0,-2 2-1 16,3 3 1-16,-1 3-1 0,0 1 0 15,2 5-1-15,1 3 0 0,2 1 0 16,2 3-1-16,0-1-1 0,3 0 1 15,4 4 3-15,0-3-7 0,4 0 0 16,1 0-1-16,2-6 0 0,2 1 1 16,3-3 1-16,0-5-6 0,3-4 10 15,2-4 4-15,1-2 3 0,1-2 1 16,1-2 2-16,-1-3 3 0,-2-3 2 0,-2-1 3 16,-3-3-1-16,0-2 0 0,-5-4 0 15,-1 0-1-15,-3-2 1 0,-2-4-1 16,-3-2-1-16,-4-4-2 0,-4 0-1 15,-4-1 0-15,-4-3-2 0,-7-1-1 16,-3 4-4-16,-2 4-2 0,-4 2 0 16,1 7-2-16,-1 3-2 0,2 7 0 15,4 4 0-15,2 4-3 0,4 4-4 0,2 4-8 16,3 1-16-16,5 3-17 0,1 3-11 16,4 1-93-16,4-1-103 0,7-1-237 15</inkml:trace>
  <inkml:trace contextRef="#ctx0" brushRef="#br0" timeOffset="-22976.52">19205 9550 293 0,'2'1'83'0,"-2"0"6"0,0-1-20 16,1 1-23-16,-1 1-6 0,1 0-1 15,1 0-2-15,-1 2 0 0,1 4-1 16,0 1-3-16,-1 2-3 0,1 5-4 15,0 4-5-15,0 3-5 0,1 3-5 16,-1 0-5-16,-1 3-4 0,2 1-3 0,-2-3-5 16,-1-3-19-16,0-1-1 0,0-3-8 15,-1-2-9-15,1-1-6 0,-1-4-16 16,1-2-60-16,1-1-58 0,0-5-174 16</inkml:trace>
  <inkml:trace contextRef="#ctx0" brushRef="#br0" timeOffset="-22657.32">19059 9713 323 0,'-2'-1'78'0,"0"4"4"0,-3-5-46 15,1 2-7-15,-3 0-4 0,1 3-3 16,-2-3-2-16,3 1-1 0,1 0 0 16,1-1 0-16,3 1 0 0,0-1 0 15,2-1 1-15,4 0 1 0,1 1-1 16,2-2 0-16,5 0-3 0,4 1-3 16,4 1-3-16,2 0-3 0,2 1-2 15,4 1-2-15,-1-1 0 0,2 1-7 16,-4-1-9-16,0-1-9 0,-2 0-8 0,-3-1-8 15,-3 0-13-15,-5 0-73 0,-3-5-78 16,-4-3-178-16</inkml:trace>
  <inkml:trace contextRef="#ctx0" brushRef="#br0" timeOffset="-22035.44">19333 9401 279 0,'-9'-1'79'16,"-2"0"6"-16,-2-1-30 0,-3 0-10 16,-2-1 0-16,0 0-2 0,-2 0-4 15,2 1-4-15,0 2-4 0,0-1-3 0,2-1-4 16,-1 2-5-16,1 4-3 16,-2-2-3-16,0 6-1 0,1-1-1 0,0 4-2 15,-1 6-1-15,1 1-1 0,-1 3-2 16,0 3-2-16,0 6-1 0,-1 0-2 15,3 1 0-15,2 1-1 0,2 1-1 16,4 1 0-16,4-1-1 0,2-2 0 16,4 0-1-16,2 1 1 0,1-1 0 15,5-2-1-15,2 1 0 0,5 0 1 0,4-3 1 16,4-1-6-16,2-4 0 0,5 0 0 16,4-3 1-16,5-5 0 0,0-3 1 15,4-5 0-15,-1-4 6 0,1-3 0 16,-3-6 3-16,-4-4-1 0,-3-1 1 15,-5-5 0-15,-4-4 1 0,-2 1 2 16,-5-6 3-16,-3 0 1 0,-2-7 2 16,-4-5 0-16,-3-5 0 0,-5-3 0 15,-2-4-1-15,-2-2-2 0,-5-3-3 0,-5 2-2 16,-3 1 0-16,-3 6-1 0,-3 8-1 16,-1 4-1-16,-1 7-3 0,-1 7 1 15,0 7 0-15,1 6-2 0,-1 6-5 16,-4 3-14-16,-2 6-12 0,0 5-10 15,2 2 106-15,2 2-195 0,-1 0-106 16,9 2-273-16</inkml:trace>
  <inkml:trace contextRef="#ctx0" brushRef="#br0" timeOffset="-21321.1">20115 9673 258 0,'0'0'76'0,"-1"-2"5"0,2 2-6 16,-1 0-36-16,-1 2-6 0,-1-2-3 15,0 2-1-15,-3 1-3 0,1 4-2 16,-3 0-4-16,0 3-3 0,-2 5-2 0,0 3-3 15,0 4-3-15,2 1-4 0,-1 4-1 16,3 0-2-16,1 0-2 0,4 2-1 16,1-2-2-16,5-2 0 0,2-2 0 15,4-2 0-15,3-1 0 0,3-4 1 16,3-2 1-16,4-5 0 0,0-2 2 16,3-4 2-16,2-3 3 0,-1-3 7 15,2-4 7-15,-1-4 4 0,-3-3 4 0,-2-2 1 16,-5-3 3-16,-4 1 1 0,-4-3-3 15,-4-1-3-15,-6-1-4 0,-4-4-3 16,-4 1-1-16,-7-3-5 0,-4-4-3 16,-5 2-6-16,-5 1-4 0,-4 4-1 15,-2 6-1-15,-2 7-2 0,1 6-3 16,0 9-6-16,2 6-6 0,6 5-21 16,3 4-14-16,3 1-1 0,7 1-97 15,6 1-103-15,4-1-229 0</inkml:trace>
  <inkml:trace contextRef="#ctx0" brushRef="#br0" timeOffset="-20739.6">20936 9769 277 0,'0'3'80'0,"1"-1"7"0,0-1-28 0,1 1-6 16,-1 0 1-16,2 1-2 0,1 0-3 16,1-1-1-16,2-1-4 0,3 0-4 15,3-1-5-15,3 0-6 0,3-3-4 16,1-1-7-16,3 0-6 0,2 2-3 15,0-5-4-15,0 2-3 0,1-3-1 16,0 0-4-16,0 4-4 0,-1-2-16 16,-2 0-11-16,-1 4-12 0,-3 0-7 15,-4 3 115-15,-5 0-199 0,-8 0-101 16,-4 0-262-16</inkml:trace>
  <inkml:trace contextRef="#ctx0" brushRef="#br0" timeOffset="-20543.11">20928 9931 357 0,'9'3'103'15,"3"-2"9"-15,6-1-34 0,1-1-19 16,5 1-4-16,3-3-10 0,0 2-10 16,3-1-9-16,-1 0-9 0,-3-2-8 15,3 0-5-15,-1 0-5 0,0 1-18 16,-1-2-15-16,0 0-10 0,0-1-85 15,1 0-96-15,-1 4-223 0</inkml:trace>
  <inkml:trace contextRef="#ctx0" brushRef="#br0" timeOffset="-20166.07">21912 9614 338 0,'1'-10'105'0,"-1"-1"12"16,0 2-5-16,0 4-55 0,-3 1-7 0,-2 5-3 16,-3 4-5-16,-4 3-9 0,-3 3-11 15,-2 3-6-15,-4 4-3 0,-1 8-3 16,2 1-3-16,3 0-4 0,2 5-2 16,4 0-2-16,5 0 0 0,7-4-1 15,8-3 0-15,3-4 1 0,7-1 0 16,6-5 1-16,2-2 0 0,4-2 1 15,4-2 1-15,0-2 0 0,1-6 0 16,0-3 0-16,-3-3 1 0,0-4 2 0,-2-5 4 16,-6-2 3-16,-5-5 0 0,-7-1 1 15,-8-4 1-15,-6-6 0 0,-8-2-3 16,-7-1-4-16,-6-3-4 0,-6 0-2 16,-5 4-2-16,-1 6-2 0,-2 5-4 15,-1 8-5-15,0 4-3 0,0 8-31 16,4 6-3-16,6 3-104 0,6 3-111 15,8 2-264-15</inkml:trace>
  <inkml:trace contextRef="#ctx0" brushRef="#br0" timeOffset="-7609.96">18208 10641 390 0,'-1'0'102'15,"3"0"5"-15,-1 1-50 0,0 2-11 16,1-1-7-16,2-1-7 0,0 1-7 16,1 1-3-16,1 0-3 0,-1 0-1 15,2 1-2-15,-2 4-1 0,0 3-1 16,-1 2-1-16,1 7-1 0,-2 4-3 15,-1 2-3-15,0 5-2 0,0 1-2 0,2 4 0 16,-2 1 0-16,1 1-4 0,1 2-12 16,1-2-12-16,3 2-10 0,2-6-9 15,0-2-9-15,4-4-13 0,0-5-66 16,3-7-71-16,4-5-167 0</inkml:trace>
  <inkml:trace contextRef="#ctx0" brushRef="#br0" timeOffset="-7237.92">19280 10706 289 0,'0'-12'91'16,"2"5"4"-16,-2 4-6 0,0 1-38 16,0 0-6-16,1 1-8 0,-1 1-7 15,2 4-4-15,-1 2-2 0,3 3-1 0,-3 2-3 16,4 7-3-16,-1 3-3 0,-1 4-1 15,2 1-2-15,-2 3-4 0,-3-1-4 16,3 1 0-16,-3 0-13 0,3-1-8 16,-1-1-7-16,0 1-7 0,1-3-8 15,1-5-9-15,-2 0-17 0,1-6-51 16,-2-3-67-16,-1-2-163 0</inkml:trace>
  <inkml:trace contextRef="#ctx0" brushRef="#br0" timeOffset="-7020.62">19127 10896 353 0,'2'0'95'16,"4"0"8"-16,0 0-35 0,4-2-13 16,2 1-4-16,2-1-5 0,4 2-4 0,-2-3-7 15,2 2-7-15,-3-1-10 0,1-1-8 16,1 2-5-16,-2 2-5 0,1-2-12 15,-2 2-16-15,1 1-13 0,1 0-11 16,-1 0-21-16,-1-1-56 0,-1-2-81 16,-1 3-154-16</inkml:trace>
  <inkml:trace contextRef="#ctx0" brushRef="#br0" timeOffset="-6430.73">19305 10544 295 0,'-8'-6'76'0,"-2"4"4"16,0-1-41-16,-3 2-2 0,2 1-2 15,-2 1-3-15,-1 0-2 0,-2 3-2 16,0 1-1-16,-2 2-4 0,0 2-2 16,-2 2-3-16,-1 2-2 0,-1 2-4 15,0 1-3-15,-2 5-1 0,0 2-3 0,0 3-1 16,2 3-2-16,1 1-2 0,4 5 0 16,1-1-1-16,7 1 1 0,2 0-2 15,6 0 0-15,5 3 0 0,5-1 0 16,4-2 0-16,5 0 1 0,4-2-3 15,4 0-3-15,6-4-1 0,2-2-1 16,1-6-2-16,5-3 1 0,1-3 0 0,5-1 3 16,-2-10 4-16,-1 0 3 0,0-3 2 15,1-4 4-15,-2-3 4 0,-4-5 2 16,-4-7 2-16,-2 1 3 0,-2-6 1 16,-3-3 4-16,-4-3 0 0,-6-4-1 15,-1-5 1-15,-4 1 0 0,-6-3-1 16,-3-4 0-16,-5-3-3 0,-5 0-2 15,-3-2-3-15,-3 1-2 0,-5-1-3 16,-2 3-1-16,-2 5-3 0,-2 2-2 16,-2 9-2-16,-2 2 0 0,-3 8-1 0,0 5 1 15,-1 5-1-15,3 4-3 0,-2 3-2 16,2 3-5-16,1 6-10 0,5-1-14 16,1 2-13-16,5 2-13 0,3 1-58 15,5-3-21-15,4 2-78 0,6 0-142 16</inkml:trace>
  <inkml:trace contextRef="#ctx0" brushRef="#br0" timeOffset="-5170.53">20237 10600 290 0,'-1'-1'82'0,"0"0"8"0,0-1-35 15,1 0-6-15,0 3-4 0,-2-2-5 16,2 1-6-16,0 0-7 0,0 1-6 16,2-2-7-16,-4 2-4 0,2-1-3 15,0 3-1-15,-1-3-2 0,1 1-1 16,0 0 1-16,-1 2 1 0,1-1 0 16,0 2 0-16,-1-2-1 0,0 1 0 15,1 0 0-15,-1-1 0 0,1 1 0 0,0-1-1 16,0-1 0-16,0-2 0 0,0 2 0 15,0-2 0-15,0 1 0 0,0-1 1 16,0 0 1-16,0 1 0 0,0 0 1 16,0 0-1-16,0 1 0 0,-1 0-1 15,0 0 0-15,1-2-2 0,-1 0 0 16,0 1-1-16,0-2 0 0,1-1-2 0,-2 2-1 16,2 0-2-16,0 2-1 0,0-2 0 15,0 2 0-15,0-1-1 0,0 1 1 16,0-1 1-16,0-1 1 0,0 2 0 15,0-1-1-15,0 1 2 0,0-1-1 16,0 2 1-16,0-2 1 0,0 0 1 16,0-2 1-16,0 2 2 0,0 0 1 15,0-1 0-15,0 1 1 0,0-1 1 16,0 1-1-16,0-1-1 0,-1 0 0 0,1 0-2 16,0 2-1-16,0-2 0 0,0 2-1 15,0-2-1-15,0 2 0 0,0-2 0 16,0 0 0-16,0 0 0 0,0 2 0 15,0-1 1-15,0 1-1 0,0 0 1 16,0 1 0-16,0-2 0 0,0 0 0 16,-1 1 0-16,1-2 0 0,0 3 0 15,0-3 0-15,-1 2-1 0,-1 4 1 0,1-2-1 16,-1 2 1-16,-2 1 0 0,1 3-1 16,-1 2 1-16,-1 2 0 0,0 1 0 15,-2 3-1-15,3 3 1 0,-3 2-1 16,3 1 1-16,0 1-1 0,1 0 1 15,3 2 0-15,3-4-1 0,0-1 1 16,3 0 0-16,2-2 0 0,2 1 0 16,2-3 0-16,2 0 1 0,3-1 0 0,1 0 0 15,2-3 1-15,3-2 0 0,1-5 2 16,1-1 0-16,-3-3 1 0,2-3 1 16,-2-5 1-16,-1 0 2 0,-1-3 0 15,-3-2-1-15,1-2 1 0,-4-4 0 16,-2-1-1-16,-4-1-1 0,-3-4-1 15,-1-1-2-15,-6 1 0 0,-3-4-1 16,-4 1-2-16,-4-1 0 0,-3-2-1 16,-5 2 0-16,-3 2 0 0,-4 1-1 0,-2 3 1 15,-2 5-1-15,0 6 0 0,1 2-3 16,4 5-7-16,5 2-9 0,4 1-8 16,5 4-12-16,7 1-8 0,6 2-5 15,5-1-9-15,9 1-65 0,4 0-71 16,7-1-168-16</inkml:trace>
  <inkml:trace contextRef="#ctx0" brushRef="#br0" timeOffset="-4824.44">21139 10794 280 0,'-11'4'74'0,"-1"2"3"16,2-4-39-16,-1 1-9 0,2-2-3 15,1 1-5-15,2 3-2 0,1-3-1 16,2-2 1-16,0 2 2 0,2-3 1 0,0 1 1 15,3 1 2-15,3-1 1 0,5-1-1 16,3 0-3-16,6-1-3 0,4 3-2 16,4-2-4-16,4 1-4 0,1 0-5 15,-1 1-7-15,3 1-5 0,-3-1-5 16,-2 1-4-16,-3-2-7 0,-5 0-7 16,-4 0-6-16,-5 1-10 0,-3 0 103 15,-5 1-161-15,-1-4-81 0,-4 5-226 16</inkml:trace>
  <inkml:trace contextRef="#ctx0" brushRef="#br0" timeOffset="-4615.85">21040 10987 294 0,'-14'5'81'0,"4"2"3"0,1-3-28 15,5-3-15-15,0 3 1 0,7-4 1 0,2 0 2 16,3-2 1-16,4-1-1 0,5 0-2 15,5-2-9-15,6 0-7 0,1-1-9 16,4 0-13-16,4 0-21 0,3 2-14 16,-1-2-12-16,0 4-14 0,-1 0 47 15,-2 1-121-15,-1 1-84 0,0 2-193 16</inkml:trace>
  <inkml:trace contextRef="#ctx0" brushRef="#br0" timeOffset="-4224.2">22038 10588 339 0,'-11'1'95'0,"0"2"6"16,0 0-39-16,3 1-11 0,3 0 1 0,3 3 0 15,3 2-1-15,1 5-1 0,4 3-2 16,0 6-2-16,4 5-5 0,1 2-6 15,0 5-6-15,1-1-6 0,-1 5-8 16,-1-2-4-16,-1-1-4 0,-3 2-1 16,1 0-8-16,0-4-4 0,1-2-10 15,1-4-5-15,1-2-30 0,1-4-12 0,0-2-98 16,1-5-107-16,0-1-258 0</inkml:trace>
  <inkml:trace contextRef="#ctx0" brushRef="#br0" timeOffset="-772.95">18318 11808 369 0,'-2'-7'120'16,"0"-2"6"-16,1 3-18 0,0 2-39 15,1 3-9-15,0 1-6 0,0-3-10 0,0 0-9 16,0 1-2-16,0 4-3 0,0-1-2 16,1 4-1-16,0 0-3 0,2 6-4 15,1 5-4-15,-1 3-3 0,1 5-3 16,1 6-2-16,0 1-3 0,-2 2-4 16,2 0 0-16,-1 4-1 0,2 0-1 15,-2-2-3-15,2 1-4 0,-1-3-2 16,2-2-4-16,-1-5-6 0,1-4-8 15,-1-4-10-15,2-4-25 0,0-7-11 0,0-2 33 16,2-4-117-16,0-6-100 0,0-4-226 16</inkml:trace>
  <inkml:trace contextRef="#ctx0" brushRef="#br0" timeOffset="-244.52">19459 11805 324 0,'0'-3'85'0,"2"0"5"16,-2-1-36-16,1 2-13 0,0 0 0 16,0 3 0-16,-1-1-1 0,0 0-2 15,0 1-2-15,2 1-2 0,-1 1-2 16,0 2-1-16,1-1-2 0,1 3-3 16,1 1-1-16,1 4-3 0,0 2-4 15,1 2-5-15,-1 4-3 0,1 3-3 0,-2 1-5 16,1 3-2-16,-1 0-4 0,-2 1-4 15,0-2-4-15,1-4-5 0,0 0-13 16,-2-3-11-16,0-6-10 0,0-2-8 16,0-3-5-16,-2-2 37 0,1-3-104 15,-3-1-73-15,-3-5-187 0</inkml:trace>
  <inkml:trace contextRef="#ctx0" brushRef="#br0" timeOffset="-25.1">19306 11969 311 0,'-3'0'83'0,"3"0"4"16,0-1-35-16,4-1-16 0,1 1-3 16,3 1-3-16,2-1-4 0,1 0-1 0,3 1-1 15,2 0-4-15,3 3-4 0,1 0-3 16,1-1-2-16,2 2-10 0,1 0-12 15,0 0-13-15,-1 0-10 0,1-4-19 16,-2 0-58-16,-1-1-78 0,-2-3-157 16</inkml:trace>
  <inkml:trace contextRef="#ctx0" brushRef="#br0" timeOffset="500.04">19381 11656 284 0,'-12'1'78'0,"-1"2"3"16,1-1-20-16,-1 2-28 0,-1 0-4 15,-3-2-3-15,-1 3-4 0,-2 0-1 16,0 2-1-16,-1 3 0 0,2 4-2 16,-1 2-1-16,4 5-3 0,2 1 1 0,4 2-3 15,3 1-3-15,2 4-2 0,6-1-2 16,3 3-2-16,3 1-2 0,7 0-3 16,1 1-5-16,5 0-3 0,3-1-6 15,2-2-2-15,3 0-2 0,3-3 1 16,2-2 2-16,2-4 4 0,1-4 3 15,1-3 4-15,4-4 4 0,-2-6 2 16,2-3 2-16,-4-3 3 0,-2-3 1 16,0-1 4-16,-3-5 4 0,-4-5 3 0,-2 2 4 15,-6-6 0-15,2-3 1 0,-3-3 0 16,-6-4-2-16,-3-2-4 0,-5-5-2 16,-3-3 0-16,-6-1-2 0,-5-5-3 15,-3 0 0-15,-7 1-1 0,-3 2-1 16,-4 2-2-16,-3 7-3 0,-6 3-1 15,-2 9-1-15,-6 7 1 0,-1 6-1 16,-1 6-5-16,-1 6-9 0,1 4-12 0,4 3-10 16,2 1-9-16,6 2-83 0,8 0-91 15,8 0-202-15</inkml:trace>
  <inkml:trace contextRef="#ctx0" brushRef="#br0" timeOffset="958.2">20316 11688 388 0,'-2'1'100'0,"2"3"8"16,1 3-38-16,2 1-13 0,1 7 0 15,1 1-4-15,0 4-4 0,1 2-4 16,1 3-7-16,1 2-14 0,0 5-10 16,-2-1-6-16,2 5-3 0,-2-2-4 15,1 0-7-15,-1-2-4 0,0 1-5 16,1-5-23-16,-2 1-14 0,0-6-11 0,-1-2-81 15,0-1-93-15,-2-2-215 0</inkml:trace>
  <inkml:trace contextRef="#ctx0" brushRef="#br0" timeOffset="1391.67">21145 11989 225 0,'-6'0'61'0,"-1"-1"3"16,-2 1-16-16,0 1-20 0,0-1-2 16,-2 0 2-16,1 1 1 0,0 0 0 15,0-1 3-15,2 1-1 0,2-1-1 16,1-1 2-16,2 2 2 0,1-2 1 0,1 1-3 16,2 1-2-16,3 0-1 15,2 0-1-15,4 1-4 0,4-1-4 0,6 1-4 16,5 0-3-16,2 0-3 0,7-2-2 15,3 3-3-15,2 1-4 0,-1-2-4 16,-1 0-4-16,-2-1-6 0,-3 1-7 16,-6 1-5-16,-5-3-7 0,-4-1-7 0,-5 2-5 15,-7-2-7-15,-4 1 192 0,-4 0-257 16,-6-2-100-16,-4 0-307 0</inkml:trace>
  <inkml:trace contextRef="#ctx0" brushRef="#br0" timeOffset="1593.66">21021 12140 311 0,'-10'8'93'15,"3"-3"4"-15,3-1 1 0,3-2-56 0,6 0-4 16,4-3 0-16,4 1-4 0,4-1-5 16,6 0-3-16,5-2-2 0,3 0-6 15,7 1-8-15,0 1-4 0,4 0-7 16,-2 1-16-16,2 0-14 0,0 2-10 15,0 1-76-15,-2-2-8 0,1 2-76 16,1-5-130-16</inkml:trace>
  <inkml:trace contextRef="#ctx0" brushRef="#br0" timeOffset="2164.14">22315 11937 281 0,'-12'-5'81'0,"-1"0"5"0,0 2-28 0,-1 2-15 15,-2-1-3-15,2 2-2 0,-1 2-3 16,-2 4-1-16,-1-1 1 0,-1 2-1 16,0-1-3-16,1 4-4 0,-2 0-5 15,2 2-4-15,1 1-6 0,2 5-5 16,0 0-4-16,2 4 0 0,4 1-1 15,5 4 0-15,4 0 0 0,4-1-1 0,5 2-1 16,4-1-1-16,5-2 0 16,3-1-2-16,2-1 0 0,2-3-1 0,3-3 1 15,4-3 1-15,2-3 0 0,0 0 3 16,2-1 4-16,-2-4 5 0,1-1 4 16,-1-3 4-16,-2-3 3 0,-1-3 2 15,-4-4 0-15,-3-6 1 0,-2-2-1 16,-4-4-2-16,-6-3-4 0,-6-5-3 0,-5-5-1 15,-5-3-2-15,-7-4-5 0,-7 1-4 16,-6 1-1-16,-4 2-1 0,-3 4-3 16,-7 4-6-16,-4 5-10 0,0 9-4 15,-3 2-26-15,2 4-8 0,0 1-103 16,0 5-113-16,3 1-257 0</inkml:trace>
  <inkml:trace contextRef="#ctx0" brushRef="#br0" timeOffset="61785.01">22352 12754 247 0,'-1'-3'68'0,"0"0"5"0,0 1-31 15,1 0-8-15,1 0-4 0,0-1-4 16,-1 1-3-16,0 0-3 0,1 0-2 0,1-1-1 16,-2 1-1-16,0 1 0 15,-2-2-3-15,2 2-3 0,-1-2-2 0,0 1-2 16,-1-1-1-16,1 2-1 0,-1-1-1 16,0 2 2-16,0 1 1 0,0 0 3 15,0 4 2-15,2 2 4 0,1 2 1 16,4 4 2-16,-1 5-1 0,4-2-2 15,0 5-3-15,1 0-3 0,1 2-3 16,-1 1-4-16,-2 1-8 0,1 4-3 16,-4-2-6-16,3 1-5 0,-3 1-5 0,1-5-2 15,-1 0-5-15,-1-3 1 0,0-5-6 16,-1 0-14-16,-1-4-46 0,-1 0-64 16,-3-6-148-16</inkml:trace>
  <inkml:trace contextRef="#ctx0" brushRef="#br0" timeOffset="62342.15">22173 13051 262 0,'4'3'79'0,"6"1"3"16,2 3-13-16,3 2-34 0,1 0-5 15,1 2-9-15,2 3-8 0,-2-1-5 16,0 2-4-16,-1 0-2 0,0 0-1 15,-1-1 1-15,0 0-1 0,1-2 1 0,-1-1 2 16,-1-3 4-16,2-3 6 0,-2 1 7 16,2-6 10-16,0 1 6 0,1-2 2 15,1-4 1-15,1-1-2 0,1-3-7 16,0-4-6-16,1-2-10 0,-3-5-7 16,-2-3-3-16,-1 2-7 0,-4-1-9 15,0-2-11-15,-4 3-10 0,-2 3-9 16,-3 1-9-16,-2 5-10 0,-1 2 50 15,-3 3-112-15,-4 3-71 0,-1 2-191 0</inkml:trace>
  <inkml:trace contextRef="#ctx0" brushRef="#br0" timeOffset="63299.17">21904 13523 199 0,'-8'-20'58'0,"0"4"7"15,1 0-18-15,1 4-6 0,0 3 0 16,2 3 1-16,1 2-1 0,-1 1 1 16,2 1 0-16,1 1 1 0,1 0 2 15,0 1-2-15,0 0 1 0,1 1-1 16,1 2-1-16,1 1 0 0,-1 1-3 15,2 6-2-15,-1 2-3 0,3 6-3 16,-2 5-4-16,1 4-5 0,-1 6-5 16,-1 4-5-16,1-1-4 0,-3 2-2 0,0 1-4 15,-1-4-3-15,-2-1-14 0,-1-3-4 16,0-2-9-16,0-2-16 0,0-3-15 16,0-4-13-16,-1-4-2 0,1-2-77 15,-2-7-94-15,0-8-202 0</inkml:trace>
  <inkml:trace contextRef="#ctx0" brushRef="#br0" timeOffset="63490.66">21625 13426 492 0,'-8'-4'127'0,"6"2"2"0,3 0-61 15,2 1-18-15,6 1-7 0,2 0-9 16,6 0-4-16,2-2-1 0,5 2 0 0,4 2-3 15,4-1-5-15,0 2-9 16,1 0-15-16,2 0-7 0,2 1-34 0,-1 0-16 16,-2 3-97-16,-3-1-118 0,1 2-266 15</inkml:trace>
  <inkml:trace contextRef="#ctx0" brushRef="#br0" timeOffset="63801.83">22095 13719 417 0,'13'3'111'16,"4"-3"6"-16,3-1-54 0,4-1-12 0,2-1-5 15,1-3-6-15,-1 1-4 0,0-1-4 16,-5 0-3-16,-1-1-3 0,-4-2 1 16,-4-2 2-16,-8-1-4 0,-4-3-6 15,-6 1-4-15,-7-1-1 0,-3 3-3 0,-6 4-4 16,-3 5-3-16,-4 5-3 0,-1 8 0 15,1 8 0-15,1 5-2 0,4 2-1 16,4 3-2-16,6 0-3 0,5 3-2 16,7-4-2-16,6-2-4 0,6-4 6 15,5 1-17-15,4-2 3 0,5-5-9 16,2-4-9-16,5-1-6 0,1-2-11 16,1-4-12-16,1-4 1 0,-2-5-65 15,0-3-68-15,-1-2-160 0</inkml:trace>
  <inkml:trace contextRef="#ctx0" brushRef="#br0" timeOffset="63989.33">22632 13417 405 0,'3'-26'121'0,"-1"5"9"0,-1 8-41 16,2 7-22-16,-3 12-7 0,-3 10-5 16,2 3-9-16,-1 8-7 0,-1 7-5 15,1 5 0-15,-1 6-3 0,1 0-7 0,0 1-6 16,0 3-6-16,1-5-8 0,2 1-12 15,-1-3-13-15,1-4-31 0,1-3-7 16,3 0-19-16,-1-6-12 0,0-3-34 16,3-4-33-16,1-7-72 0,1-4-122 15</inkml:trace>
  <inkml:trace contextRef="#ctx0" brushRef="#br0" timeOffset="64201.13">22807 13374 443 0,'0'-24'133'16,"2"8"1"-16,-3 13-41 0,-2 7-31 16,0 12-9-16,-2 8-11 0,1 8-13 15,-1 5-6-15,2 9 0 0,2 3-2 0,0 3-2 16,1-2-7-16,1 2-6 0,-1-5-12 16,0 1-11-16,-1-5-17 0,1-4-16 15,2-1-13-15,1-5-10 0,2-2 24 16,0-6-99-16,2-6-84 0,1-8-189 15</inkml:trace>
  <inkml:trace contextRef="#ctx0" brushRef="#br0" timeOffset="64451.47">23113 13631 526 0,'0'0'139'15,"-2"2"2"-15,-3 3-57 0,-4 1-22 16,-4 3-20-16,-4 1-14 0,-1 5-5 15,-2 2-1-15,4-1 0 0,1 2-6 16,5-1-4-16,5 0-4 0,8 1-5 16,2 1-4-16,5 2-3 0,2 1 0 0,2 1-3 15,2 2-4-15,-3 1-5 0,0 0-2 16,-4-1-4-16,-5-5-4 0,-2 0-7 16,-3-2-2-16,-6-4-3 0,-4-4-2 15,-6-4 0-15,0-3-1 0,-4-5-1 16,0-2 1-16,-2-5-9 0,4-4-63 15,3-4-72-15,3-6-176 0</inkml:trace>
  <inkml:trace contextRef="#ctx0" brushRef="#br0" timeOffset="65067.47">23542 13788 441 0,'11'9'110'0,"-1"-2"3"16,-7 6-58-16,-2 0-19 0,-4 3-3 0,-2-1-6 16,-4 3-4-16,-3 0-1 0,-2 2 0 15,0-1-4-15,3-2-3 0,1-2-1 16,3 0-5-16,1-5-3 0,4-3 0 16,3-1 0-16,3-5 4 0,2-6 3 15,2-1 3-15,2-5 4 0,2-3 3 16,0-5 2-16,2-3-1 0,1-2-4 0,2 3-5 15,0 0-4-15,0 3-3 16,-1 3-4-16,0 5-4 0,-2 5-3 0,-4 4 0 16,0 6-1-16,-4 1-1 0,0 3-3 15,-2 4-2-15,-1 1 0 0,0 1 0 16,0 0-1-16,0-3 2 0,0-1 1 16,3-1 3-16,2-2 2 0,-1-4 2 15,4-3 1-15,-1-2 2 0,2-2 0 16,0-2 1-16,3 0-1 0,0-3 0 15,-1 0 0-15,-1 3-1 0,-1 2-1 16,0 3 0-16,-1 1-1 0,-2 2 0 0,1 5 0 16,0 3 0-16,-1-3-1 0,6 2 0 15,2-2 0-15,5 0 1 0,3-2-2 16,3 0 1-16,1-3 2 0,2-1 5 16,0-1 3-16,-1-1 4 0,-2-3 4 15,-3-3 3-15,-4-1 6 0,-2-3 2 16,-3-2 2-16,-4-1 1 0,-6-1 0 0,-3-1-2 15,-6 3-3-15,-4 1-4 0,-5 3-6 16,-4 3-4-16,-1 4-6 0,-4 5-3 16,2 4-2-16,1 4-1 0,4 1-3 15,3 4-3-15,6 4-4 0,6 0-2 16,9 2-4-16,7-1-5 0,7 1-5 16,7 0-4-16,8-1-9 0,0-2-7 15,4-2-20-15,1-1 1 0,-3 0-30 16,-2-3-70-16,-6-1-101 0,-6-4-212 0</inkml:trace>
  <inkml:trace contextRef="#ctx0" brushRef="#br0" timeOffset="65468.3">21019 14362 500 0,'6'7'134'0,"-1"-1"3"0,2 5-63 16,0 6-20-16,0 4-8 0,1 5-19 0,0 5-9 16,-1 3-5-16,-1 1-2 0,1 2-4 15,-1-1-2-15,1-4-5 0,1-2-7 16,-3-5-21-16,2-2-18 0,-1-3-13 15,0-6-28-15,1-5-61 0,-1-7-88 16,3-4-179-16</inkml:trace>
  <inkml:trace contextRef="#ctx0" brushRef="#br0" timeOffset="65625.39">21146 14044 636 0,'-10'-10'157'16,"2"4"1"-16,1 4-84 0,-1 2-33 15,2 2-16-15,0 0-16 0,3 1-9 16,1 3-5-16,1-2-6 0,4 4-6 16,1 0-25-16,6-1-13 0,3 1-102 15,4-2-114-15,5 1-271 0</inkml:trace>
  <inkml:trace contextRef="#ctx0" brushRef="#br0" timeOffset="65824.86">21590 14155 559 0,'-6'1'163'0,"-2"-1"0"0,-4 0-26 16,-6 4-68-16,-2 1-29 0,-5 7-15 15,1 3-10-15,-1 7-4 0,0 7 0 0,3 5-2 16,3 5-2-16,3 7-2 0,4 1-8 16,1 4-8-16,4 0-13 0,3-1-5 15,4 1-32-15,2-4-19 0,1-4 1 16,3-5-88-16,-1-5-103 0,0-5-220 15</inkml:trace>
  <inkml:trace contextRef="#ctx0" brushRef="#br0" timeOffset="65982.52">21215 14568 587 0,'3'-12'150'15,"8"0"0"-15,5 2-66 0,5 3-39 16,5 2-17-16,5 1-15 0,4 2-7 15,4 0-5-15,3 1-8 0,0 0-2 16,3 0-31-16,1-1-6 0,0 0-107 0,1-4-116 16,0-2-271-16</inkml:trace>
  <inkml:trace contextRef="#ctx0" brushRef="#br0" timeOffset="66732.29">22519 14382 234 0,'0'-2'70'0,"0"-1"3"0,0 2-8 16,2 1-25-16,3 1-6 0,2-1-1 16,2 1-3-16,2 1-1 0,4-4 1 0,4 1-3 15,3-1-4-15,2-1-5 0,0 1-3 16,2-2-5-16,1 2-5 0,-3 0-7 15,-1 0-8-15,-4 1-9 0,-2 0-12 16,-4 0-18-16,-3 1-58 0,-2-2-71 16,-6 1-162-16</inkml:trace>
  <inkml:trace contextRef="#ctx0" brushRef="#br0" timeOffset="66930.89">22600 14399 361 0,'-1'5'100'0,"4"-2"7"0,3 1-22 16,-1 2-25-16,1 1-4 0,-1 5 0 16,-3 3-3-16,4 2-5 0,-4 2-5 15,-1 4-13-15,-2 3-9 0,-1 2-10 16,-1 1-10-16,-2 2-8 0,-1 1-5 0,0 0-19 16,1-3-15-16,-2-2-14 0,0-3-13 15,0-2-71-15,0-4-90 0,-3-3-191 16</inkml:trace>
  <inkml:trace contextRef="#ctx0" brushRef="#br0" timeOffset="67097.45">22432 14795 498 0,'-2'-4'134'0,"1"3"4"16,3 1-52-16,4 1-23 0,3 2-11 16,5 1-19-16,6 2-5 0,3 0-2 15,4 1-3-15,5-2-7 0,4 2-2 16,3-3-9-16,5-2-16 0,-1 0-26 15,4 0-24-15,0-4-5 0,0-1-95 16,5-2-112-16,2-1-234 0</inkml:trace>
  <inkml:trace contextRef="#ctx0" brushRef="#br0" timeOffset="68179.67">23691 14349 576 0,'-4'16'138'0,"-1"4"1"16,-1 6-78-16,-3 7-27 0,-2 4-13 15,-2 5-11-15,-2 0-5 0,-3 2-1 16,3 0-1-16,-2-2 0 0,2-6-2 16,3-2-4-16,1-5-4 0,4-4-6 15,2-4-4-15,2-6-6 0,-1-3-4 16,4-3-1-16,0-6 4 0,5-2 8 15,-1-5 8-15,4-5 8 0,2-2 9 16,4-3 9-16,1-3 3 0,4 0 0 16,1 2-2-16,2 0-2 0,-2 3-3 0,1 4-4 15,0 3-4-15,-1 5-2 0,-4 3-2 16,2 5 0-16,-1 1-2 0,0 1 1 16,-2 1 0-16,3 1 0 0,0-2-1 15,1-2-1-15,2-1 1 0,-1-2-1 16,3 0-1-16,1-4 1 0,1-2 0 0,-1-1 3 15,1-2 1-15,-2-2 3 0,-2-3 3 16,-3-1 4-16,-1-2 1 0,-3-1 2 16,-3-4 0-16,-4 1-1 0,-4 1-2 15,-3 0-4-15,-3 2-3 0,-6 3-2 16,-4 4-5-16,-6 6-2 0,-3 3-3 16,-1 6-2-16,-1 3 0 0,1 3-2 15,1 2-1-15,5-1-1 0,4 0-1 16,7-1 0-16,4-2 2 0,5-4 1 15,5-2 2-15,3-1 1 0,3-3 5 0,2-2 4 16,3-2 3-16,0-2 3 16,-1-1 2-16,0-3 3 0,-1 0 0 0,-3 0-1 15,0-1 1-15,-4 1-2 0,-3 2-3 16,0 2-3-16,-6-1-3 0,-1 6 0 16,-3 1-2-16,-5 2-1 0,0 2-3 15,-1-1-1-15,1 3 0 0,1 0-4 16,3-1-1-16,3-2-1 0,4 0 2 15,3-1 0-15,2-2 3 0,6-1 3 0,1-2 4 16,1-2 4-16,1 0 3 0,1-2 4 16,0-2 4-16,0 0 2 0,-1-2 2 15,-2 2 1-15,-1-1-2 0,-1 2-3 16,-3 0-3-16,-1 3-3 0,-3 1-4 16,-3 4-2-16,-1 3-3 0,-2 1-2 15,0 3-1-15,1 3-3 0,2 2-2 16,2 0-2-16,2-1-2 0,2 0 1 0,2 1-4 15,3-3 0-15,1-2 2 0,0-2 1 16,-1-2 3-16,1-3 3 0,0-2 0 16,-1-3 6-16,-1-4 5 0,0 0 3 15,-2-2 5-15,0-2 4 0,-1-2 2 16,-2-4 2-16,-2 1 0 0,-1-1-3 16,-1 1-3-16,1 1-5 0,-3 2-3 15,0 2-3-15,0 4-5 0,0 2-2 16,2 2-1-16,0 2-1 0,3 3 0 0,1 0-2 15,4 4-1-15,2-2-1 0,1 1 2 16,3-1 0-16,3 0 1 0,2-2-1 16,1-1 3-16,2-1 1 0,2 0 2 15,1-2-1-15,-3 0 2 0,-1-2 4 16,-2 0 2-16,-4-2 4 0,-4-1 3 16,-3-1 3-16,-4-3 5 0,-5-1 3 15,-4 1-1-15,-5-5-1 0,-2 4-1 0,-7 3-3 16,-2 3-2-16,-5 5-6 0,-1 3-3 15,2 4-1-15,1 7-2 0,2 0-1 16,6 0-4-16,6 3-2 0,6 3-2 16,7-1-4-16,5 3-6 0,5-1-4 15,6 0-6-15,5 1-6 0,1-4-4 16,1-1-8-16,1-3-4 0,-1-3-24 16,-2 0-16-16,-3-6 10 0,-2 1-94 0,-2-5-107 15,-6-4-232-15</inkml:trace>
  <inkml:trace contextRef="#ctx0" brushRef="#br0" timeOffset="69314.63">21026 15472 424 0,'4'1'108'0,"-1"-5"2"16,1-1-51-16,1-1-19 0,1-1-2 16,-2-2-2-16,1 0 1 0,0 3 2 15,-5 2 3-15,2-3-1 0,-1 1-2 16,-2 0-3-16,0-2-7 0,-3 1-7 15,-1-3-8-15,1 0-6 0,-5 0-7 16,-1 1-2-16,-5 4-7 0,-2 1-7 0,-2 9-5 16,-3 4-4-16,-1 4-5 0,-2 6-14 15,-1 3-7-15,2 4 0 0,1-1 6 16,2-1 6-16,4 0 4 0,2-3 6 16,4-6 15-16,4 0 9 0,6-4 3 15,4-3 6-15,4-4 8 0,3-2 7 16,2-4 7-16,4-3 5 0,1-3 7 0,2-2 3 15,0 0 0-15,2-5-3 0,-2 3-6 16,1-1-4-16,-3 3-5 0,-3 3-4 16,-3 0-5-16,-2 4-5 0,-4 2-5 15,-4 2-2-15,-2 4-3 0,-3 5-4 16,-3 3-2-16,1 4-2 0,-2 1 0 16,0 4 2-16,1 0-1 0,3-4 1 15,4-2 0-15,4-2 1 0,3-3 1 16,5-5 0-16,5-6 2 0,3-1 3 15,3-4 2-15,3-5 5 0,1-1 4 0,0-4 2 16,1 2 2-16,-3 0-1 0,-2-3-2 16,-3 5-2-16,-5 2-3 0,-3 2-3 15,-4 3-3-15,-4 5-3 0,-3 2-2 16,-3 7-2-16,0 1-1 0,-2 1 0 16,-2 2 1-16,2 0 1 0,-2 0 1 0,2-1 1 15,2-6 1-15,-1-1-1 16,3-3 1-16,4-2 2 0,0 0 3 0,3-4 2 15,3-4 2-15,3 0 3 0,2-1 2 16,3-2-1-16,1 0-1 0,3-2-3 16,1 5-3-16,0-1-2 0,-2 7-2 15,0 4-1-15,0 4 0 0,-4 6-2 16,-1 4-3-16,-1 6-4 0,-1 3-4 16,-1-1-11-16,-1 0 0 0,3-1-35 15,0-5-8-15,2-4-100 0,4-5-116 16,4-5-269-16</inkml:trace>
  <inkml:trace contextRef="#ctx0" brushRef="#br0" timeOffset="69817.02">22347 15519 344 0,'0'0'113'0,"0"0"9"16,-1-1-9-16,1 1-39 0,0-2-13 16,-2 2-10-16,-2 0-9 0,0 1-12 15,-4 3-11-15,0 3-7 0,-3 3-10 16,0 7-7-16,0 0-6 0,2 2-7 0,2 2-6 16,5 2-3-16,4-2-2 0,5-2 3 15,3-5 0-15,3 1 4 0,4-2 5 16,3-5 5-16,2-4 5 0,1-3 6 15,0-3 8-15,0-4 9 0,0-4 7 16,-3-3 6-16,-2-3 4 0,-1-2 6 16,-6-2 1-16,-3-2-3 0,-4 0-5 0,-5-1-4 15,-6 1-5-15,-5 1-6 16,-4 3-8-16,-4 5-7 0,-3 2-5 0,-2 4-7 16,-1 4-7-16,0 4-4 0,3 1-20 15,3 4-15-15,1-2-8 0,7 0-1 16,4 3-82-16,8-4-89 0,6-1-197 15</inkml:trace>
  <inkml:trace contextRef="#ctx0" brushRef="#br0" timeOffset="70283.59">22908 15630 517 0,'4'6'143'0,"-2"-4"6"0,-2-2-53 15,2-1-25-15,-1 0-15 0,-1 0-15 16,0 1-10-16,-3-3-6 0,0 1-5 0,-2 4-5 16,-5-1-8-16,-1 2-4 0,-2 4-6 15,-4 0-6-15,-2 8-5 0,0 1-5 16,0 3-8-16,5 0-4 0,0 2-7 16,3-2-12-16,5-2-6 0,4-2-3 15,2-4 0-15,4-3 3 0,1-2 4 16,4-2 9-16,1-4 17 0,2-3 12 15,0-3 11-15,1 0 14 0,2-5 10 16,1-3 12-16,-1-4 8 0,-1 0 4 16,0-4 5-16,1-5 3 0,0-6 0 0,-2-3-2 15,1-6-5-15,-2-2-3 0,0-6-1 16,-1 0-4-16,-2 3-7 0,-1 6-5 16,-3 7-1-16,0 9-1 0,-4 6-4 15,-1 9-2-15,-2 9-5 0,-2 10-2 16,-2 8-1-16,-1 6-4 0,-2 8-7 15,1 6-5-15,0 7-3 0,2 3-4 16,2 1-3-16,4-2-5 0,2 0-3 16,4-3-3-16,1-3-3 0,3-4-7 0,1-4-4 15,1-4-23-15,1-4-12 0,1-4-10 16,-1-3-74-16,1-4-96 0,5-4-203 16</inkml:trace>
  <inkml:trace contextRef="#ctx0" brushRef="#br0" timeOffset="70670.11">23363 15726 381 0,'13'-14'129'0,"-3"2"11"16,-3 2-25-16,-2 1-23 0,-4 0-15 15,-3 3-11-15,-5 1-18 0,-3 5-13 16,-3-1-11-16,-6 7-7 0,-3 3-7 16,-1 4-4-16,-1 4-5 0,1 3-7 15,2 1-5-15,3 0-9 0,5-3-8 16,3 0-8-16,5-2-15 0,4-2-6 15,2-2-5-15,3-2-4 0,2-2 2 0,4-4 0 16,1-4 4-16,0-5 14 0,2-3 10 16,4-2 13-16,-1-3 11 0,2-4 10 15,-1-3 11-15,2-2 12 0,-1-3 11 16,2-6 13-16,-2-4 8 0,-1-7 8 16,1-4 6-16,-3-5 5 0,-2-6-2 15,-1 1-4-15,-2 4-11 0,-1 3-10 16,-3 10-3-16,-1 9-5 0,-4 9-3 0,-1 12-6 15,-4 11-3-15,-4 10-2 0,-2 9-5 16,-2 8-7-16,-1 8-6 0,0 8-6 16,2 6-5-16,2 2-4 0,5-1-4 15,4-2-5-15,4-1-5 0,7-6-3 16,5-2-4-16,6-6-7 0,6-4-12 16,1-4-21-16,6-3 25 0,3-7-119 15,3-5-111-15,2-6-262 0</inkml:trace>
  <inkml:trace contextRef="#ctx0" brushRef="#br0" timeOffset="72554.73">20523 16122 373 0,'4'4'112'0,"-2"-2"2"16,-1-1-14-16,2 2-50 0,-2-1-12 0,1 1-6 15,-1 3-6-15,0 3-3 0,0 2-1 16,1 3-2-16,-2 5-4 0,0 3-3 16,-1 2-4-16,-1 1-7 0,1 3-6 15,-2-3-3-15,1-2-2 0,0-3 0 16,0-4 0-16,2-4-2 0,1-3 0 15,0-5 2-15,1-2 3 0,0-3 5 16,1-10 13-16,0 0 2 0,2-4 8 16,-1-4 4-16,2-3 2 0,-1-1 0 15,1-1-3-15,0-1-1 0,2 4-4 16,-1 3-2-16,0-1-4 0,0 7-2 16,-1 2-2-16,1 5-1 0,-1 3-4 15,1 5 0-15,-1 4-1 0,3 9-2 16,-2 1-2-16,0 3-3 0,0 5-3 15,2 2-3-15,-3-2-6 0,3-1-3 16,1-3-5-16,0-3-1 0,3-2 1 0,1-4 1 16,3-6 4-16,0-1 3 0,2-3 6 15,-1-4 7-15,1-4 6 0,0-4 7 16,-1-3 7-16,1-1 5 0,-2-4 6 16,-1 0 4-16,-1-2 3 0,1 0 1 15,-4 4-1-15,-3 1-6 0,0 5-4 16,-3 0-4-16,-3 3-6 0,-1 4-8 0,-2 4-5 15,0 6-7-15,-1 4-3 0,-1 1-4 16,-1 6-4-16,0 4-2 16,3 1 2-16,0 0-2 0,3-4 1 0,2-2 0 15,3-2 1-15,5-6 2 0,2-4 3 16,2-4 1-16,1-3 4 0,2-5 2 16,-1-2 6-16,1-5 3 0,-1-4 5 15,0 0 3-15,-3-1 1 0,-1 1 1 16,-3 0 0-16,-2 1-1 0,-3 5-2 15,-2 3-3-15,-2 2-1 0,-1 3-5 16,-2 3-2-16,-1 5-4 0,-3 4-5 0,1 3-4 16,-1 3-4-16,-1 4-2 0,2 2 2 15,0-1-2-15,4-1 2 0,2-2 3 16,4-4 3-16,0-2 2 0,7-5 2 16,0-4 0-16,2-2 2 0,3-2 2 15,-1-6 2-15,1-1 2 0,1-2 2 0,0-1 1 16,-2 2 2-16,1 0-1 0,-3 2 0 15,-3 2-2-15,-1 4-1 0,-1 3-3 16,-3 3-5-16,-2 4-2 0,-2 2-4 16,-2 3-3-16,0 2-1 0,-1 0-1 15,-1 0 1-15,1-2 1 0,3 0 1 16,-1-2 2-16,3-4 3 0,0-3 2 16,5-3 4-16,-1-2 3 0,2-4 5 15,1-3 4-15,0-1 5 0,2 1 2 16,-1-1 1-16,-1 0-3 0,-1 1-2 0,0 3-3 15,-3 0-5-15,-2 2-4 16,1 3-5-16,-1 3-4 0,-2 2-4 0,2 3-5 16,-2 2-4-16,2 0-5 0,-1 3-2 15,1 0-1-15,1 1 2 0,-1-2 2 16,3-2 4-16,-1-1 4 0,1-2 4 16,0-3 3-16,-1-2 4 0,2-3 2 15,0 0 2-15,0-2 1 0,0 3 0 0,-1 0 1 16,0 2-2-16,0 1 0 0,-2 3-2 15,-1-1-2-15,0 2-1 0,2-1-1 16,-1-1 2-16,1-1 3 0,1-3 3 16,2-1 5-16,1-6 5 0,1-4 3 15,2-2 4-15,-1-5 2 0,3-4 1 16,-1-2 2-16,1-4 1 0,-2-2 2 0,-2-2 4 16,-1-5 1-16,-2-1-1 15,-1 3-2-15,-2 3-5 0,-4 7-2 0,-1 2-5 16,-1 10-6-16,-3 9-3 0,-4 12-2 15,0 5-1-15,-4 6 0 0,-2 5-4 16,0 9-1-16,-1 0-3 0,-2 4-4 16,1-2-4-16,-2-1-4 0,3-2-2 15,2-3-3-15,0-6-1 0,1-3 0 16,2-6 3-16,3-3 4 0,1-3 5 0,0-4 3 16,2-7 5-16,2-4 5 0,3 0 4 15,1-2 4-15,3-2 3 0,2-1 0 16,5 0 2-16,1 4-1 0,2 2-2 15,2 2-4-15,-1 1-3 0,2 5-4 16,0 0-3-16,-5 5-4 0,0 2-4 16,-2 0-4-16,-4 2-5 0,-2 0-5 15,-4-1-6-15,-4 1-1 0,-3-1-5 0,-4 0-2 16,-4-1-6-16,-1-1-2 16,-2-1-1-16,-3-3-2 0,0-3-6 0,4-2-15 15,0-4-55-15,5-3-70 0,2-2-169 16</inkml:trace>
  <inkml:trace contextRef="#ctx0" brushRef="#br0" timeOffset="72968.78">22282 16395 377 0,'20'4'116'0,"-1"-2"9"0,-1-1-35 0,0 0-15 16,2-3-8-16,-1 0-9 0,0-2-6 15,1-2-9-15,-2-1-4 0,-1-4-3 16,-2-1 0-16,-2 0-4 0,-5-1-1 15,-2 0-3-15,-3-1-4 0,-5 2-5 16,-3 2-4-16,-3 3-7 0,-5 5-6 16,-2 4-8-16,-4 4-6 0,-2 5-5 0,-1 3-3 15,2 3-3-15,-1 1-1 0,4-2-3 16,5 0-2-16,4-1-2 0,4 0 0 16,7-4 1-16,3-1 2 0,6-3 2 15,2-3 6-15,6-2 7 0,2-3 6 16,1-2 2-16,2 0 3 0,-1 2-1 15,-1-1 0-15,-2 4-3 0,-3 2-2 16,-5 0-2-16,-2 3 1 0,-2-1 0 0,-4-1 2 16,-2-1 7-16,-3 1 8 0,0-2 9 15,-2 0 5-15,-1-1 4 0,0-2 5 16,-1 1 4-16,4-5 3 0,1-4 1 16,4-3-1-16,3-1-3 0,6-1-3 15,1-3-3-15,6-2-8 0,4 2-13 16,1 1-14-16,5 0-11 0,2 3-5 15,-1-1-45-15,0 1 85 0,1 0-197 16,0 3-135-16,0-1-345 0</inkml:trace>
  <inkml:trace contextRef="#ctx0" brushRef="#br0" timeOffset="73338.83">23582 16312 598 0,'-8'0'151'0,"-3"1"2"0,1 3-74 16,0 2-31-16,-1 6-17 0,-3 3-16 15,0 5-7-15,-3 2-4 0,4 1-4 16,1-1-7-16,5-1-4 0,2-3-7 0,7-2-4 15,6-5-5-15,5-2-3 16,6-5-1-16,4-3 3 0,2-2 4 0,2-5 8 16,1-1 8-16,-1-3 10 0,-1-2 11 15,-2-1 10-15,-5-3 8 0,-2 1 5 16,-4-1 0-16,-4-2 1 0,-5-2-2 16,-6 2-5-16,-4 0-7 0,-5 1-6 15,-3 1-7-15,-5 1-7 0,-4 3-8 16,-2 3-8-16,-1 3-9 0,1 1-21 15,1 1-24-15,3 1-99 0,3-3-116 0,7 1-281 16</inkml:trace>
  <inkml:trace contextRef="#ctx0" brushRef="#br0" timeOffset="73548.79">24136 15920 689 0,'4'0'182'0,"-1"1"1"15,-4 0-60-15,-4 7-65 0,-3 2-25 16,-2 3-14-16,-5 8-10 0,-1 5 0 16,-3 6-1-16,1 5 0 0,1 1-3 15,3 5-2-15,1 2-7 0,2 1-6 16,3-2-10-16,2 2-6 0,-1-2-15 16,2-4-21-16,-1-2-25 0,1-4 74 15,0-5-166-15,1-7-119 0,-2-9-291 0</inkml:trace>
  <inkml:trace contextRef="#ctx0" brushRef="#br0" timeOffset="73715.35">23730 16257 639 0,'18'-1'157'0,"8"5"0"0,6 0-80 0,4 4-37 15,5-1-16-15,3 3-17 0,3 3-5 16,1-1 2-16,4-3-8 0,1-3-17 15,2-5-29-15,1 0-108 0,-3-5-125 16,-5-4-308-16</inkml:trace>
  <inkml:trace contextRef="#ctx0" brushRef="#br0" timeOffset="73931.71">24633 15970 619 0,'-11'51'161'16,"6"-1"-1"-16,3-1-39 0,1-1-80 15,4 1-27-15,-1-2-8 0,3-1-8 16,-2-2-1-16,2-3-3 0,1-3-5 0,-1-3-5 16,2-8-25-16,1-3-12 15,-1-5-106-15,3-12-117 0,0-5-279 0</inkml:trace>
  <inkml:trace contextRef="#ctx0" brushRef="#br0" timeOffset="74348.62">25089 16134 614 0,'-2'3'149'0,"-3"0"0"16,-3 0-77-16,-5 2-33 0,-6 1-10 15,-1 1-8-15,-2 3-1 0,-3 0 0 16,1 0 1-16,2 3-3 0,3-3-3 15,4 0-8-15,4 1-10 0,3-1-8 16,4 3-5-16,5 0-4 0,6-1-2 0,4 3-1 16,4 1 2-16,5 3 1 15,5 1 0-15,4 0-1 0,1 2-2 0,-2 0-1 16,-1-2 2-16,-3-4 5 0,-6 1 7 16,-7-4 7-16,-9-2 7 0,-11-4 9 15,-7-2 2-15,-10-2 0 0,-4 1-2 16,-9-4-4-16,-5-3-2 0,-4 0-6 15,2 0-7-15,-1-2-28 0,2 1 154 16,0-1-260-16,1-3-131 0,0 0-373 16</inkml:trace>
  <inkml:trace contextRef="#ctx0" brushRef="#br0" timeOffset="74870.72">20993 17121 410 0,'4'0'137'0,"1"-5"9"15,0 1-21-15,2-4-33 0,-1 2-12 16,2 0-14-16,-2 0-16 0,1-1-8 16,-3 3-5-16,1 0-4 0,-1 9-5 15,-1 4-4-15,1 5-5 0,-3 8-7 16,0 6-7-16,-1 11-10 0,-1 7-7 0,0 1-6 15,-1-1-6-15,3-4-3 0,0-4-8 16,2-6-3-16,5-8-23 0,0-10-16 16,2-9 69-16,3-6-157 0,-2-10-116 15,4-7-274-15</inkml:trace>
  <inkml:trace contextRef="#ctx0" brushRef="#br0" timeOffset="75032.29">21032 16871 536 0,'-10'3'153'0,"4"2"-1"0,3 0-35 16,3-3-55-16,5 0-40 0,3 0-23 15,2-4-16-15,2 1-7 0,3 1-18 16,0 0-15-16,2 3-10 0,0 1-77 16,2 0-93-16,1 4-216 0</inkml:trace>
  <inkml:trace contextRef="#ctx0" brushRef="#br0" timeOffset="75268.65">21249 17312 484 0,'9'18'130'0,"2"-9"3"15,3-7-61-15,0-8-20 0,4-5-8 16,-1-5-11-16,1-6-3 0,-2-3-1 0,0-2 2 16,-1-1 0-16,-1 2 0 0,-1 3-4 15,1 5-6-15,-2 7-6 0,0 7-5 16,0 7-5-16,-1 7-6 0,-1 8-3 15,-1 5-4-15,1 4-2 0,0 4-1 16,0-1-1-16,0 0-2 0,0-2-5 16,1-1-3-16,1-8-9 0,0-3-22 15,3-9-12-15,-1-3-8 0,4-8-82 16,1-6-92-16,2-8-206 0</inkml:trace>
  <inkml:trace contextRef="#ctx0" brushRef="#br0" timeOffset="75950.31">22094 17082 486 0,'-3'-2'132'0,"-1"1"6"0,1 0-58 16,2 2-18-16,0 2-14 0,-1 5-18 15,-1 2-5-15,1 1-3 0,2 5-3 16,0 2-3-16,-2 2-2 0,1-1-1 16,-1-1-2-16,2-2-5 0,-4-3-6 15,3-3-6-15,-2-2-3 0,2-4-3 0,1-2-1 16,0-2-1-16,1-4 3 0,5-3 6 16,-1-1 5-16,4-4 6 0,3-1 5 15,0-3 4-15,3-2 0 0,2 3-1 16,-2 1-2-16,0 1-2 0,-1 2-3 15,-1 4-3-15,-1 4-1 0,-2 4-2 16,-1 4-3-16,0 1-1 0,-1 6-3 16,0 0-4-16,-3 0-3 0,0 1 1 0,0 0 0 15,0-3 2-15,2-1 1 0,-1-3 4 16,3-3 5-16,1-2 5 0,1-3 1 16,2-2 4-16,0-5 1 0,3-2 1 15,-3 0 1-15,0-1 0 0,-1 1 0 16,-2 2 0-16,-1 1-1 0,-4 2 0 15,-2 4-1-15,1-1-1 0,-2 6-3 16,0 1-4-16,0 4-3 0,0-1-2 0,2 4-3 16,0-1-1-16,2-1-1 0,0-1 2 15,4-2 1-15,1-5 2 0,2-1 1 16,4-2 2-16,1-4 1 0,2-2 1 16,1-2 1-16,0-3 3 0,1 0-1 15,-3-3 2-15,1 2 1 0,-5 2 1 16,1 3 2-16,-4 1 1 0,-2 3 2 15,-4 5 1-15,-2 6 0 0,-4 3-3 16,0 8-1-16,-4 2-4 0,-1 9-5 0,-2 3-4 16,0 4-4-16,1 3-3 0,0 0-2 15,3 0-1-15,-1-1 0 0,3-4 0 16,-3 0-3-16,1-5-3 0,-3-3-2 16,-4-4 0-16,-3-3-3 0,-4-4-8 15,-2-2-2-15,-2-7-13 0,-4 0-17 16,1-7 43-16,-1-3-142 0,-1-7-115 15,2-5-276-15</inkml:trace>
  <inkml:trace contextRef="#ctx0" brushRef="#br0" timeOffset="76174">23256 17104 601 0,'2'22'164'0,"1"-3"-1"16,-3 1-41-16,-1-1-67 0,-1 2-32 15,1 3-16-15,0 0-9 0,0 3-2 16,0-3-2-16,2 0-3 0,1-3-7 16,2-4-12-16,1-2-29 0,2-6-103 15,3-8-122-15,-1-3-289 0</inkml:trace>
  <inkml:trace contextRef="#ctx0" brushRef="#br0" timeOffset="76862.09">23291 16971 568 0,'-8'15'159'15,"3"-3"-3"-15,5-2-36 0,6-4-76 16,2 2-42-16,3-4-30 0,3 3-23 0,0 1-10 15,-1-1-7-15,1 3-3 0,-1 1 1 16,-1 0 0-16,-1 1 9 0,-2 1 4 16,-2-2 6-16,-3 0 11 0,-3 1 11 15,-1-1 18-15,-1-2 18 0,-1-1 21 16,-1-4 19-16,1-1 17 0,1-2 12 16,2-1 5-16,2-3-5 0,0 0-8 0,4 1-8 15,0-2-10-15,4 2-14 0,3 1-11 16,2 3-8-16,1 3-6 0,1-1-6 15,-1 4-7-15,0 2-4 0,-2 1-5 16,-1 1-4-16,-2 0-1 0,-2-1 0 16,-1-2 1-16,-1 0 2 0,0-2 3 15,2-4 2-15,-1-1 6 0,1-4 5 16,1-3 6-16,2-4 5 0,-1-1 5 16,2-3 5-16,2-5 5 0,-1 1 3 0,0-1 1 15,1 3-2-15,-2 1-1 0,1 1-1 16,-3 5-2-16,-2 5 1 0,-2 1-4 15,-2 6-4-15,-2 3-3 0,-4 5-4 16,-2 9-5-16,-2 1-6 0,-1 7-7 16,-2 6-7-16,-2 3-5 0,0 4-5 15,-4-1-5-15,1 0-1 0,-2 2-11 16,-1-2-4-16,-4 1 2 0,1-4-1 16,-2-4 2-16,1-3 3 0,1-5 1 0,1-6 11 15,3-8 6-15,2-8 2 0,2-7 7 16,5-5 6-16,1-4 7 0,5-5 12 15,4-6 11-15,2-1 10 0,5-4 7 16,6-2 6-16,2-4 3 0,4-4-2 16,4-4-10-16,5-1-8 0,3 1-12 15,3 3-11-15,1 5-10 0,2 5-9 16,2 10-5-16,-2 10-4 0,-1 8-5 16,-2 6 1-16,-4 6 3 0,-1 6 2 0,-4 5 0 15,-8 2 2-15,-6 1-3 0,-6 0 2 16,-9-1-5-16,-5-3-9 0,-9-5-11 15,-8 0-8-15,-6-6-3 0,-6-3-1 16,-3-3-3-16,0-5 184 0,3-3-246 16,1-6-91-16,3-5-300 0</inkml:trace>
  <inkml:trace contextRef="#ctx0" brushRef="#br0" timeOffset="77350.01">24296 17218 518 0,'1'21'147'0,"0"-3"-3"0,-1-4-25 0,1-3-65 15,0-3-40-15,2 2-13 0,0-2-8 16,-1 0 0-16,2-2 5 0,2 0 5 16,-1 0 2-16,2-2 4 0,1-3 2 15,0-2 2-15,1-3 0 0,0 0 0 16,-1-4-1-16,-1 2 2 0,2-1 0 15,-2 1 0-15,-2 1 0 0,-1 4-1 16,0 1-1-16,-2 6-4 0,-1 0-6 16,-1 3-7-16,-1 4-6 0,1 1-7 0,0 3-6 15,2 0-3-15,1-3 1 0,3 0 3 16,2-1 2-16,5-3 6 0,1-4 3 16,6-1 5-16,0-5 2 0,5-5 2 15,0-2 1-15,-1-3 5 0,-1-5 7 16,1-1 7-16,-2-6 8 0,-1-1 6 15,-2-2 7-15,0-3 5 0,1-4 2 0,0-2 1 16,-3-6-3-16,1 2-1 16,-3 0-5-16,0 4-6 0,-3 4-5 0,-3 7-5 15,-2 7-3-15,-5 8-1 0,-4 9-5 16,-4 7-1-16,-2 6-1 0,1 6-4 16,-4 3-5-16,0 7-8 0,1 8-7 15,2 3-6-15,2 2-4 0,1 6-6 16,3-1-3-16,2 3-6 0,1-4 0 15,2-5-12-15,-1-3-1 0,0-3-28 16,0-10-9-16,0-1-88 0,0-8-111 0,2-4-254 16</inkml:trace>
  <inkml:trace contextRef="#ctx0" brushRef="#br0" timeOffset="77537.51">24511 17160 496 0,'0'-10'159'0,"6"6"0"0,9 4-9 16,5 0-67-16,10 3-42 0,7 2-24 16,9 1-21-16,8 5-11 0,4 0 2 15,3-1-38-15,5-1-109 0,4-4-123 16,2-4-296-16</inkml:trace>
  <inkml:trace contextRef="#ctx0" brushRef="#br0" timeOffset="82505.88">24220 10538 366 0,'8'2'91'0,"1"0"3"15,0-3-33-15,-1 0-30 0,-1-1-1 0,-2 2 5 16,-2 0 6-16,0 0-1 0,-2 0 3 16,-1 0-3-16,1-1-5 0,-1 1-6 15,-1-1-4-15,0 1-7 0,-2 1-5 16,-2-1-5-16,-1 3-2 0,-3 1-1 15,-2-1-1-15,-2 4-1 0,-3-1 0 16,-2 3 0-16,-4 0 0 0,-5 1 0 16,-7 1 1-16,-3 3 0 0,-6-1 0 15,-10 2 0-15,-4-1-1 0,-7 2 1 16,0 3-2-16,-4-3 0 0,-4 0 0 16,0-2 0-16,4-5-1 0,-1 1 1 0,4-1-1 15,2-5 1-15,6-1-1 0,6-1 0 16,5-2-1-16,6 2 1 0,12-1-1 15,5 0 0-15,9-3-5 0,5 2-6 16,6-2-4-16,3 3-2 0,3-4-3 16,4-1-18-16,1 2-14 0,1 1-6 15,3-3-85-15,1 0-96 0,5-1-233 16</inkml:trace>
  <inkml:trace contextRef="#ctx0" brushRef="#br0" timeOffset="83001.14">23109 10464 274 0,'-1'-1'72'0,"0"-1"4"16,0 1-40-16,0 1-1 0,2 1 4 0,-1 0-2 16,1-1-2-16,1 1 0 0,3-1 0 15,-1 0 0-15,0 1-1 0,-3 0-1 16,1 0-2-16,-1 0-4 0,-4 0-5 16,-2 3-4-16,-2 0-4 0,-2 1-2 15,-4 4-2-15,-5 2-2 0,-4 5-1 16,-1 0-1-16,-1 4-1 0,0-1-2 15,-1 1-1-15,2 1-1 0,1-1-1 0,3-2 0 16,3-2 0-16,3 2 0 0,2-2-1 16,2-2 0-16,2-1 1 0,3-2-1 15,2-1 0-15,2-1 0 0,0-4 0 16,2 3 1-16,0-2 1 0,0 0-1 16,3-1 1-16,-2 4 0 0,3-4-1 15,-1 5 1-15,2-4-1 0,0 4 0 16,3 0 0-16,3-2 0 0,4 1 0 15,5 2 0-15,5-3 1 0,6 3-2 0,5-2 0 16,6 0-7-16,4-1-19 0,5 2-15 16,1 0-93-16,-2-1-103 0,0-1-251 15</inkml:trace>
  <inkml:trace contextRef="#ctx0" brushRef="#br0" timeOffset="129043.49">18182 8895 272 0,'-5'-3'71'0,"2"1"2"15,-3-1-34-15,3 0-13 0,-1 2-7 16,-2-1-5-16,0-1-4 0,-1 3-1 15,-1 1 0-15,-1-2 2 0,-2 1 2 16,-1 1 2-16,-3 1 2 0,-1 2 2 16,-1-1 0-16,-3 2 1 0,-2 0-2 15,-1 3 0-15,-2 0-3 0,0 0-1 0,1 2-2 16,-1 3-1-16,1 3 0 0,0 1-2 16,0 3-1-16,1 4-1 0,-2 4 0 15,-2 2 0-15,3 6-1 0,1 3-1 16,1 3 0-16,-1 3 0 0,-1 2-2 15,2 5 0-15,-1-1-1 0,-2 3-1 16,-1 3-1-16,-3 1 1 0,3 2-1 16,2 1 0-16,2-1 0 0,1 2 0 15,5 2 1-15,0 2-4 0,1 2-1 0,1 4 0 16,0 3-1-16,-1 1 1 0,-1 3-1 16,-1 2 0-16,1 1 4 0,2 0 1 15,-2 2 1-15,3-2 2 0,1 3 3 16,3 2 1-16,2-1 1 0,0-2 1 15,2-2 1-15,3 1 0 0,2 0 2 16,0 1-3-16,0 0 1 0,1-2-2 16,1 0 0-16,2 2-1 0,1-4-2 0,-2-3-1 15,2 2 0-15,1-3-2 0,-3-1 0 16,2 1 0-16,-2-4 0 0,0 1 3 16,0 0 1-16,1-4 1 0,-1-3 1 15,1-2 0-15,2-2 1 0,-2-2-2 16,2 1-2-16,-1-3-1 0,1-2-2 0,0-2-1 15,1-4 0-15,0 1 0 16,1-3 0-16,2-4 0 0,0-3 1 0,-1 1-1 16,-2-1 1-16,0 0 0 0,-2-4 1 15,-1 0-1-15,-1-1 1 0,-1-3 1 16,2-3-1-16,1-1 1 0,0-4-1 16,3 0 1-16,0 0-1 0,-1-4-1 15,1 0 0-15,0 0 0 0,-1-5-1 16,0 2 0-16,-2-6 0 0,1-1 0 15,-2-1 0-15,1-3 0 0,-1 1-2 16,0 0 1-16,1-3-1 0,-2 2-2 0,1-2-1 16,2 2-1-16,-1-1-5 0,1-1-3 15,-2-2-9-15,2-1-15 0,0 0-7 16,-1 1-10-16,-2-2-9 0,-2-3-9 16,1-1-62-16,-1 0-74 0,-2-4-158 15</inkml:trace>
  <inkml:trace contextRef="#ctx0" brushRef="#br0" timeOffset="129621.16">17285 13578 329 0,'-10'-3'94'16,"2"0"5"-16,2 0-29 0,2 1-17 16,1-2-6-16,1 4-5 0,1-1-3 15,0 1-3-15,1-2-1 0,0 1-5 0,0 0-6 16,1 1-6-16,0 0-4 0,1 1-6 15,0 2-4-15,1 5-2 0,1 4-3 16,3 3-1-16,1 5 0 0,3 1 1 16,2 1 0-16,0 1-4 0,2 1 0 15,2-2 0-15,1-1 0 0,2-4 0 16,2-2 4-16,0-1 3 0,1-3 6 16,1-6 3-16,1-3 4 0,0-4 6 15,2-2 1-15,-4-4-2 0,-3-1-4 0,0-5 0 16,-4-5-5-16,-4 0-8 0,-5-7-12 15,-2-3-8-15,-4 0-23 0,-3-1-17 16,-3 0-6-16,0 2-89 0,1-1-97 16,3 4-220-16</inkml:trace>
  <inkml:trace contextRef="#ctx0" brushRef="#br0" timeOffset="130346.9">16499 14171 246 0,'1'0'72'0,"1"4"7"0,0-3-25 16,1 0-8-16,0-1 2 0,-1 1 0 15,0 0-4-15,0 0-3 0,-2 0-3 16,0-1-4-16,0-1-4 0,0 2-2 0,-1-2-2 16,0 2-4-16,-1-1-4 0,-1 0-3 15,-3 0-2-15,1 1-3 0,-5 2-2 16,-1 3-4-16,-1 2-1 0,0 2-1 16,-1 4-2-16,3 4 0 0,0 2-1 15,4 1-1-15,3 1-2 0,4-1-1 16,5-2-2-16,1-3-1 0,6-2-1 0,3-3 1 15,1-6 1-15,5-2 2 0,0-6 2 16,0-1 3-16,1-1 5 0,-2-3 4 16,1-4 5-16,-2 0 4 0,-3-1 3 15,-1-5-1-15,-1 0 2 0,-4-3-3 16,-5 1 0-16,-1 2-5 0,-6-1-3 16,-4 1-3-16,-5 4-5 0,-3 0-6 15,-3 3-6-15,-6 4-6 0,-1 4-5 16,-2 7-10-16,-3 5-10 0,0 3-6 15,0 2-4-15,4 2-8 0,5-1-46 16,4-2-28-16,5-1-69 0,8-2-144 16</inkml:trace>
  <inkml:trace contextRef="#ctx0" brushRef="#br0" timeOffset="130792.83">17082 14316 474 0,'1'2'130'0,"-1"-3"5"0,-4-1-61 0,-1 0-20 16,-4-2-9-16,-2-1-18 0,-1 1-13 15,-2-2-3-15,0 2-3 0,-2-1-3 16,1 4-1-16,1 2 1 0,-2 7-1 16,1 2-2-16,2 6-5 0,0 3-5 0,2 4-5 15,2 0-13-15,4 2-8 16,2-1-5-16,6 0-5 0,2-4-3 0,3-2-1 15,3-3 6-15,4-2 8 0,1-3 6 16,1-5 6-16,1-2 10 0,-1-6 10 16,-1-3 10-16,1-5 7 0,-3-6 10 15,-1-2 7-15,-1-8 6 0,-2-2 0 16,-1-5 0-16,-1-3-3 0,-4-4-3 16,-2-4-2-16,-4-2-3 0,-2 1-3 15,-3 1-2-15,-2 1 0 0,-1 4-2 0,-1 7-1 16,4 6 1-16,-1 7 0 0,3 7-3 15,0 4-3-15,2 7-3 0,2 9-2 16,0 5-1-16,1 8-4 0,2 3-2 16,0 7-3-16,4 7-7 0,1 5-9 15,2-1-9-15,1 2-21 0,1 2-11 16,2 1-9-16,2-4-14 0,3-2-7 0,-1-3-2 16,2-5-44-16,3-6-51 0,0-5-133 15</inkml:trace>
  <inkml:trace contextRef="#ctx0" brushRef="#br0" timeOffset="131187.33">17471 14317 390 0,'0'-22'118'15,"-7"2"11"-15,-2 6-42 0,-3 4-13 16,-2 6-12-16,-1 5-15 0,-3 3-12 0,-1 6-14 16,-1 6-10-16,0 4-8 0,0 6-4 15,4 0-2-15,0 4-5 0,3-1-6 16,6 0-9-16,3-2-8 0,4-3-4 15,5-5-1-15,4-3 3 0,6-4 3 16,0-3 8-16,4-5 10 0,0-4 8 16,1-4 7-16,1-2 3 0,-1-3 4 15,-2-6 4-15,-1-1 2 0,-3-5 1 16,0-3 2-16,-3-6 2 0,-3-5 0 16,-4-4 0-16,-2-4 1 0,0-3 0 0,-7-3 2 15,-1 1 0-15,-2-1 0 0,0 6-3 16,-1 4 1-16,3 10-1 0,-2 5 1 15,4 7-2-15,1 7-4 0,1 9-4 16,1 9-1-16,4 6-2 0,-1 6-5 16,0 7-3-16,3 7-2 0,1 8-3 15,2 5-3-15,0 3-8 0,2 4-7 16,1 0-6-16,1-1-20 0,1 3-15 0,0-5 0 16,1-5 0-16,-1-5 0 0,0-6-5 15,1-4-4-15,-1-8-45 0,0-8-57 16,2-6-166-16</inkml:trace>
  <inkml:trace contextRef="#ctx0" brushRef="#br0" timeOffset="131410.25">17946 13774 449 0,'10'-13'133'0,"-2"6"7"0,-3 5-46 16,-2 6-17-16,1 6-11 0,-3 8-15 15,-2 7-11-15,-2 9-6 0,-2 7-4 16,-2 10-4-16,-1 5-7 0,-1 2-4 0,-1 3-6 16,0 1-4-16,1 1-3 0,-1-1-5 15,2-1-8-15,1-4-15 16,1-4-23-16,0-2-20 0,3-5-12 0,1-5-90 16,4-6-106-16,0-5-226 0</inkml:trace>
  <inkml:trace contextRef="#ctx0" brushRef="#br0" timeOffset="132395.12">18096 14270 432 0,'-1'8'98'0,"2"-1"1"0,2 2-69 16,2-2-14-16,1-2-4 0,3-2-6 15,3 0-1-15,1-2 4 0,3-3 4 16,1-2 6-16,2-1 6 0,-1-2 5 0,0 0 3 16,-1-1 2-16,-1-1-2 0,-3-1-3 15,-2 0-4-15,-3-1-6 0,-4-1-3 16,-3 0-4-16,-4-4-4 0,-3 2-2 16,-2 2-2-16,-5 1-3 0,-2 1-1 15,-1 9-2-15,-4 4 0 0,1 8-2 16,-3 4-2-16,-1 6-4 0,2 5-1 15,1 5 0-15,2 1 1 0,4 0-2 0,3-4 1 16,6-2 0-16,4-3 2 0,5-2 0 16,5-2-1-16,3-5 0 0,3-3 1 15,4-1 2-15,1-5 2 0,2-1 4 16,2-5 2-16,1-5 4 0,1-1 0 16,-2-1 2-16,0-3 1 0,-1-1 0 15,-2-3 2-15,-4 0 2 0,0 1-1 16,-6-3 0-16,-1 0 0 0,-4 2-2 15,0 1 0-15,-3 5-2 0,-2 1-3 16,0 2-1-16,-1 3-3 0,0 5-1 0,-1 5 0 16,0 1-2-16,0 1-1 0,2 5-2 15,1 0 0-15,4 1-1 0,2-1 0 16,5-3-1-16,2 0 1 0,3-3 0 16,2-4 1-16,0 1 2 0,-1-4 2 15,-2 0 0-15,0-2 2 0,-3 0 3 0,-2-1 3 16,-5-2 2-16,0-1 3 0,-1-4 1 15,-4-2 1-15,-2-1-1 0,-2-3-3 16,-3 0-3-16,0-1-2 0,-3 0-3 16,-2 2-2-16,1 3 0 0,0 3 1 15,1 1 0-15,0 2 0 0,4 2-2 16,4 5-3-16,1 0 1 0,3 0 0 16,6-1-1-16,2 2 0 0,5 0 0 15,2-3 2-15,4-4 3 0,6 1 0 0,2-3 0 16,-1 3 1-16,1-3 0 0,-2 0 1 15,-1 3 1-15,-5-3 1 16,-6 3 2-16,-5 1 1 0,-3-1 3 0,-4 1 5 16,-4 1-2-16,-4 1 0 0,-2 4-2 15,-4-1-4-15,-2 6-2 0,-3-2-5 16,-1 5-6-16,-2 4-2 0,1-3-3 16,2 0 0-16,4 0 0 0,1-3 0 0,5-1-1 15,2-1 1-15,5-4 3 0,1 0 2 16,4-2 2-16,0 1 1 0,2-3 3 15,3-4 1-15,0 0 0 0,0-1 1 16,-1-3-1-16,1 0 0 0,-1 2 0 16,0-2-1-16,-3 2-1 0,0 2 0 15,-1 2 0-15,0 2-2 0,-1 1 0 16,0 1-2-16,2 1 0 0,1 1-2 0,2-1 0 16,1-1-3-16,2 2 0 15,3-2 0-15,-1 0 2 0,3-2 2 0,3 0 4 16,0-1 3-16,1-1 6 0,1-1 1 15,1-2 2-15,1-1 2 0,-1 0 0 16,-2 0-1-16,-1 1-2 0,-3 1-3 16,-4-1-4-16,-3 3-5 0,-3 0-9 15,-4 2-14-15,0 1-29 0,-3 0 12 16,2 0-119-16,2-1-115 0,2 0-269 16</inkml:trace>
  <inkml:trace contextRef="#ctx0" brushRef="#br0" timeOffset="133211.53">16577 14904 309 0,'2'11'94'0,"1"-1"3"0,2-1-26 0,0 2-15 15,1 0-5-15,1-1-6 0,1 0-7 16,0-3-5-16,1 0-1 0,1-1-2 15,1-3-4-15,-2-2-2 0,0 1-1 0,0-2-2 16,0 0-1-16,0-1-1 16,0 0 0-16,-2-2-3 0,1-1-1 0,-1 0 0 15,-3-3-1-15,-1-2-1 0,-4-1-2 16,-4-2-1-16,-3 0-2 0,-2 0-3 16,-4 0-1-16,-3 4-4 0,-2 1-4 15,-2 4 0-15,-2 5-2 0,0 7 0 16,-1 7-1-16,-1 5 1 0,2 4 1 15,2 5 2-15,3 4 1 0,6 1-1 16,2-2 1-16,10-4-2 0,6-3 1 0,5-2-2 16,6-2 1-16,6-7-1 0,5-4 1 15,2-5 2-15,2-5 4 0,3-1 2 16,0-5 1-16,-1-4 2 0,-1-3-1 16,-2-1 1-16,-2-4-2 0,-2 0-2 15,-5-1-1-15,-4 1-1 0,-5 1 0 16,-1 4 0-16,-4 3 0 0,-2 2 0 15,-4 6-1-15,0 0 0 0,0 5-1 0,0 3 0 16,3 3-1-16,1 1 0 0,3 2 0 16,2 2 1-16,3 1 0 0,2 1 0 15,0-3 1-15,-2 2 0 0,2-1 0 16,-3-2 0-16,-4-2 0 0,-4 0 0 16,-4-2 1-16,-3-1-1 0,-6-1-4 15,-6-3-7-15,-6 2-4 0,-3-4-5 16,-5-2-22-16,-4-1-13 0,0-1-10 15,0-4-7-15,2-1-71 0,3-7-90 16,6-4-187-16</inkml:trace>
  <inkml:trace contextRef="#ctx0" brushRef="#br0" timeOffset="133397.03">17170 14733 432 0,'30'-11'138'0,"-5"4"10"16,-6 5-35-16,-5 4-21 0,-3 7-13 0,-5 7-20 15,-3 7-19-15,-6 5-9 0,0 5-11 16,-2 5-8-16,-3 4-5 0,0 0-3 16,2 2-4-16,1 0-5 0,4-2-3 15,1-2-12-15,4-4-17 0,1-2-29 16,2-1-103-16,0-6-122 0,0-4-288 16</inkml:trace>
  <inkml:trace contextRef="#ctx0" brushRef="#br0" timeOffset="133694.32">17097 14999 516 0,'3'-3'141'16,"8"0"6"-16,6 1-59 0,2-1-30 16,5-2-8-16,4 2-17 0,2-1-14 15,1 0-7-15,0 2-5 0,0 3-4 0,-1 1-2 16,1 4 1-16,-3-1-1 0,-1 3 0 15,-3 2 0-15,-5 1-1 0,-3 2 2 16,-5 0 0-16,-5 2 0 0,-2 3 1 16,-3-1 0-16,-2 4 0 0,1 1 0 15,0-2 0-15,0 0-2 0,2-2-1 16,2 1-5-16,3-5-5 0,2-2-5 16,1-4-4-16,4-4-22 0,1-3-18 0,1-6-8 15,2-5 64-15,1-4-145 0,-2-7-99 16,1-4-241-16</inkml:trace>
  <inkml:trace contextRef="#ctx0" brushRef="#br0" timeOffset="133822.49">17541 14796 339 0,'-7'2'90'0,"4"0"-4"0,3-1-21 0,4 0-58 15,5-1 76-15,1-2-171 0,3 0-86 16,3 1-234-16</inkml:trace>
  <inkml:trace contextRef="#ctx0" brushRef="#br0" timeOffset="134635.17">17806 15025 414 0,'6'28'106'0,"-1"0"0"16,-2-4-53-16,-1-3-17 0,-1-3-13 16,0-2-11-16,-1-8-4 0,0-1 3 15,0-2 5-15,0-2 4 0,0-5 4 16,1-1 6-16,1-3 2 0,0-4-2 15,1-2-4-15,0-4-6 0,2-1-5 16,1 0-4-16,2 3-9 0,1 3-4 16,1 2-4-16,2 5-3 0,0 1-2 15,2 5-3-15,2 2-7 0,-1 2-5 0,1 0-6 16,-1 3-3-16,-1 0-2 0,-1-1 0 16,-2-2 3-16,-3 2 7 0,2 0 7 15,-3-2 9-15,-2-3 7 0,0 1 8 16,0-3 5-16,0-3 6 0,-1-1 6 15,-2-1 6-15,1-5 3 0,3 0 2 16,-3 1-2-16,0-1-3 0,0 2-5 0,1-1-7 16,2 2-5-16,0 7-5 0,3 0-8 15,2 0-11-15,3 4-9 0,2 0-9 16,3 2-5-16,4-1-4 0,1 2-3 16,4 1-5-16,2 1 9 0,1-6 10 15,3 0 8-15,0-2 11 0,0-5 11 16,-1-1 6-16,-5-3 17 0,-3-2 14 15,-3 2 11-15,-6 0 6 0,-6 0 3 16,-7 0 0-16,-5-4-2 0,-8 1-8 16,-3-1-11-16,-6 2-12 0,-3-4-8 0,-2 4-7 15,0 1-9-15,-1 7-7 0,2 3-6 16,2 2-5-16,3 4-9 0,4 3-8 16,5 1-9-16,4 2-1 0,5-2 0 15,5 0 4-15,5 1 5 0,2-4 6 16,4-1 10-16,1-5 9 0,3 0 7 15,0-5 7-15,0-1 5 0,0-2 6 16,0-2 5-16,-4-1 5 0,-2 2 3 16,-3-1 3-16,-3 4 0 0,-4-2-4 0,-4 1-4 15,-2 2-9-15,-5 3-12 0,-3 2-11 16,-2 4-12-16,-1 2-6 0,2 2-5 16,3 2-3-16,4-1-2 0,6-1 4 15,6-2 7-15,7-2 7 0,4-1 7 16,3-4 9-16,4-4 11 0,1-3 10 15,1-2 9-15,1-3 11 0,2-7 7 0,-3-3 9 16,2-2-3-16,-3-1 1 0,-2-5 1 16,-3-2 0-16,-1-5 0 0,-6-2-2 15,-3-2-5-15,-5-5 0 0,-3 0-4 16,-3 3-4-16,-2 6-5 0,-3 5-7 16,-2 7-4-16,1 8-6 0,0 7-3 15,-3 7-4-15,0 9-3 0,0 4-4 16,2 7-1-16,-1 8-4 0,2 4-3 0,2 9-6 15,1 2-4-15,4 4-6 0,1-2-7 16,1 1-6-16,3 1-9 16,2-2-3-16,-1-2-24 0,1-2-14 0,0-1-4 15,0-4-77-15,-2-1-103 0,-2-6-215 16</inkml:trace>
  <inkml:trace contextRef="#ctx0" brushRef="#br0" timeOffset="135226.23">18619 14904 539 0,'3'-4'141'0,"4"2"4"16,2 1-67-16,5 1-20 0,2 3-16 16,5 0-17-16,3 5-6 0,3 2-3 15,2 1-1-15,1 1-3 0,2 1-1 0,1-1 0 16,-3 2-3-16,-2-2-2 0,-4 0-1 15,-2-1-2-15,-5 1-3 0,-5-1-1 16,-5 1-1-16,-3 3-1 0,-8-1 1 16,-1 1 0-16,-2 2 0 0,0-1 0 15,0 0 1-15,0-1-1 0,3-2-2 16,5-3-1-16,4-4-1 0,2-1 0 16,5-4 3-16,3-2 1 0,1-4 3 0,3-1 5 15,-2-2 4-15,2-1 3 0,-4 0 2 16,-2-1 1-16,-5 0 2 0,-6 0-1 15,-4-2-1-15,-6-4-3 0,-5 1-2 16,-4 1-1-16,-5 1-3 0,-2 0-4 16,-3-1 0-16,1 7-2 0,1 1-1 15,4 2-1-15,2-1-1 0,6 3-3 16,5-1-2-16,7 3 0 0,8 0 1 0,6-1 0 16,5 2 0-16,5 2 2 0,3 2 2 15,6 3 3-15,-1 1 0 0,2 2 1 16,1 5-1-16,-2 0 1 0,-1 4 1 15,-4-1-2-15,-4 0-3 0,-4 1-2 16,-6-4 3-16,-4 2-10 0,-6-3-1 16,-5-2 0-16,-4-1 4 0,0-3 4 15,-1-4 4-15,-1 1-4 0,2-7 16 16,3-4 1-16,3-5 3 0,4-5 1 16,4-4-1-16,4-4 2 0,4-5-1 15,7 0-3-15,5-2-2 0,2 5-1 0,4-4-4 16,2 6-3-16,3 0-7 0,-1 4-8 15,-1-1-7-15,-1-2-35 0,0 1-136 16,-1 0-149-16,-3 1-365 0</inkml:trace>
  <inkml:trace contextRef="#ctx0" brushRef="#br0" timeOffset="152807.8">775 13843 327 0,'-2'0'83'0,"0"1"3"0,2-1-46 15,0-1-9-15,0 1-3 0,0-1-5 16,2 1-2-16,-2 0-2 0,2 1 1 16,1 0 1-16,3 3 0 0,-1-2-1 15,4 4-2-15,1 2-1 0,5 4-3 16,2 0-2-16,2 4-3 0,5 3 0 15,5 3-1-15,4-1 0 0,5 1 0 0,5-1-1 16,7-1-1-16,5-1-1 16,3-4-2-16,2-4 1 0,4-3-2 0,0-5 0 15,4-3 1-15,-1-6-1 0,1-2 0 16,0-6 1-16,-1-1-1 0,-2-5 2 16,-5-2 0-16,-6-4 1 0,-5 1-1 15,-8-2 0-15,-7-1 0 0,-5 2 0 16,-8 1 0-16,-7-2-1 0,-7 5 0 15,-10-4-1-15,-5-3 0 0,-10 0-2 16,-7 0-5-16,-7-1-3 0,-6 4-7 0,-8-1-7 16,-6 7-4-16,-6 5-4 0,-5 4-1 15,-6 5-3-15,-5 6 1 0,-3 5 6 16,-4 8 4-16,-2 7 3 0,1 3 2 16,0 6-3-16,5 3 0 0,4 4-5 15,5-2-64-15,8-3-67 0,5-1-163 16</inkml:trace>
  <inkml:trace contextRef="#ctx0" brushRef="#br0" timeOffset="153146.86">665 13820 474 0,'1'1'128'16,"-1"-1"2"-16,2 1-67 0,-1 3-16 16,0 3-4-16,0 6-7 0,-1 3-17 15,1 10-6-15,-2 4-4 0,1 9-2 16,0 2-1-16,1 9-1 0,2 2-2 0,2 4-2 15,0 3-1-15,6 3-4 0,1 0-2 16,2-1-4-16,3-4-1 0,-1-3-10 16,4-4-11-16,1-6-6 0,-2-5-4 15,4-5-7-15,0-5-7 0,2-7 84 16,-1-6-150-16,0-5-75 0,2-4-227 0</inkml:trace>
  <inkml:trace contextRef="#ctx0" brushRef="#br0" timeOffset="153485.67">2010 13815 425 0,'1'-1'113'0,"-1"1"6"0,-1 1-61 16,0 4-11-16,-1 3-3 0,0 7-5 16,1 6-9-16,-1 6-5 0,1 8-3 15,0 5-5-15,1 5-1 0,-2 6-3 16,-1 0-7-16,1 4-8 0,-1-3-18 15,-3-1-15-15,2 2-14 0,-1-4-22 16,1-2-17-16,0-4-50 0,1-4-77 16,-2 1-141-16</inkml:trace>
  <inkml:trace contextRef="#ctx0" brushRef="#br0" timeOffset="153740.53">875 14668 514 0,'-8'12'134'0,"6"-7"3"0,2 2-65 0,5 0-19 16,6 2-11-16,6 4 0 0,2 2-10 15,4-1-7-15,6 3-3 0,7 3-3 16,7-3-8-16,6-2-3 0,5-3-11 15,6-2-8-15,5-3-6 0,4-2-17 16,2-3-24-16,0-4-11 0,1-4-90 16,1 0-105-16,0-2-232 0</inkml:trace>
  <inkml:trace contextRef="#ctx0" brushRef="#br0" timeOffset="154394.39">2866 13601 494 0,'0'0'131'0,"0"1"5"0,-1-2-68 16,0 2-19-16,0 2-6 0,-2 0-14 15,0 5-12-15,-1 4-9 0,1 2-4 16,1 5-4-16,2 4-2 0,3 1 0 16,3 1-1-16,3 1-2 0,7-3-1 15,5 2 1-15,5-5-2 0,7-2 2 16,7-2-1-16,8 0 2 0,9-6 1 15,5-3 1-15,3-2-1 0,2-5 0 0,6-3 0 16,-1-2 1-16,1-4 0 0,0-1 0 16,-2-3 1-16,-3-2 1 0,-1 1 0 15,-7-4 1-15,-5-2-1 0,-12 2 0 16,-6-2 1-16,-12 6 0 0,-7-2 3 16,-12 1 0-16,-8 0 1 0,-10-1 0 15,-10-1-1-15,-9-3-3 0,-6-1-2 0,-9 0-5 16,-7 1-5-16,-5-1-5 0,-5-1-8 15,-2 2 0-15,0 4 0 0,-1 0-6 16,0 7 1-16,0 4-3 0,1 7-2 16,2 8 0-16,-1 8-8 0,3 4-12 15,2 4-46-15,4 5-67 0,6 0-144 16</inkml:trace>
  <inkml:trace contextRef="#ctx0" brushRef="#br0" timeOffset="154692.33">2909 13780 458 0,'-1'-3'125'0,"-1"-1"5"16,-1 1-63-16,0-1-14 0,1 4-4 15,0-2-11-15,-1 4-14 0,0 3-10 16,2 4-4-16,0 3-5 0,0 9-3 15,0 7-1-15,2 9-1 0,1 10 1 16,3 8-1-16,-2 9-7 0,1 12-12 16,2 6-14-16,2 5-5 0,0-1-4 15,0-3-2-15,-1-2 2 0,1-7 6 16,2-11 17-16,1-9 13 0,-1-9 7 16,1-9 4-16,0-6 1 0,2-8-1 0,-1-6-5 15,1-5-11-15,0-4 1 0,1-10-92 16,-2-4-84-16,1-6-213 0</inkml:trace>
  <inkml:trace contextRef="#ctx0" brushRef="#br0" timeOffset="154927.27">4084 13884 501 0,'-11'11'125'16,"-3"2"3"-16,2 7-77 0,-1 3-13 15,1 6-4-15,1 5-9 0,0 3-9 0,4 3-6 16,0 4-3-16,0 0-7 0,2 2-17 16,2 0-18-16,1 2-20 0,2-4 83 15,0-2-162-15,3-4-105 16,0-4-244-16</inkml:trace>
  <inkml:trace contextRef="#ctx0" brushRef="#br0" timeOffset="155161.64">2877 14833 442 0,'20'19'119'0,"10"-1"4"0,6 3-61 16,9 2-20-16,11 0-7 15,5-2-2-15,6-3-15 0,4-1-15 0,3-4-17 16,3-5-15-16,1-4-5 0,0-4-93 16,-3-3-95-16,3-6-229 0</inkml:trace>
  <inkml:trace contextRef="#ctx0" brushRef="#br0" timeOffset="155635.21">4974 14240 495 0,'5'3'140'0,"-1"-2"2"0,2 1-5 0,-1-1-97 16,0 0-22-16,2 1-1 0,-1-2-10 16,-1 0-17-16,-1 0-27 0,2-2-9 15,0 0-98-15,2 1-108 0,3 2-255 16</inkml:trace>
  <inkml:trace contextRef="#ctx0" brushRef="#br0" timeOffset="155786.81">5948 14397 444 0,'17'13'114'15,"-4"-3"4"-15,-2-4-52 0,-2-5-64 16,-1-1 53-16,-2-6-158 0,-2-2-108 16,-1-4-274-16</inkml:trace>
  <inkml:trace contextRef="#ctx0" brushRef="#br0" timeOffset="155931.42">6363 14386 584 0,'11'14'145'0,"-5"-4"1"0,-1-5-63 16,1-5-55-16,-1-2-26 0,2-3-37 0,-1-6-5 15,0-3-105-15,3-2-110 0,1-2-258 16</inkml:trace>
  <inkml:trace contextRef="#ctx0" brushRef="#br0" timeOffset="157129.77">948 12778 478 0,'7'-1'141'16,"-3"4"6"-16,-1-2-57 0,1 6-15 15,-1-1-11-15,-1 4-16 0,0 1-18 0,0 3-9 16,1 1-8-16,-2 4-3 0,0 1-5 15,0 3-3-15,0 1-6 0,1 2-8 16,-1-3-9-16,0 1-9 0,3-2-21 16,-2-1-16-16,-1-3-13 0,1-4-75 15,-2-4-94-15,-2 0-206 0</inkml:trace>
  <inkml:trace contextRef="#ctx0" brushRef="#br0" timeOffset="157399.58">832 12833 448 0,'-1'-5'131'0,"1"2"6"16,2 1-43-16,1 1-24 0,4 0-10 15,4-2-10-15,2 0-15 0,3 1-7 16,5-1-3-16,4-2-5 0,4 3-6 16,4 1-3-16,2 0-4 0,2 4-3 0,1 1-1 15,2 3-3-15,-3 4-2 0,-2 0-2 16,-5 4 1-16,-7 5-1 0,-6 1 0 15,-6 3 1-15,-6 4 1 0,-8 2 3 16,-8 1 1-16,-5-3-1 0,-5 1-2 16,-4-2-5-16,-2-1-9 0,-6-8-6 15,1 0-9-15,1-4-18 0,3-6-13 16,0-1-12-16,5-7-81 0,3-7-92 16,8-4-218-16</inkml:trace>
  <inkml:trace contextRef="#ctx0" brushRef="#br0" timeOffset="157676.36">1551 12918 489 0,'9'11'129'16,"-4"1"0"-16,-4 2-68 0,-2 3-18 16,0 1-8-16,-3 1-13 0,2 0-14 15,1-2-6-15,1-3-3 0,5-3-3 0,2-4 2 16,5-3-2-16,3-3 3 0,2-3 4 15,3-2 4-15,2-3 9 0,0 0 7 16,-1-6 5-16,0 0 3 0,-3 1-1 16,-4 0 0-16,-3 1 4 0,-3 3 1 0,-7-1-6 15,-8 2-4-15,-5 1-7 0,-5-1-7 16,-5 0-9-16,-5 2-13 0,-3 2-16 16,-2 2-7-16,-1 5-33 15,1 3 0-15,4 4-106 0,3-3-115 0,4-2-273 16</inkml:trace>
  <inkml:trace contextRef="#ctx0" brushRef="#br0" timeOffset="158218.68">3126 12904 534 0,'0'15'140'16,"-1"3"4"-16,2 0-77 0,1 3-16 16,0 2-5-16,2-1-19 0,-1 2-12 15,0-2-7-15,2 1-3 0,0-1-7 16,2 0-7-16,0-1-15 0,0-3-19 0,1-1-12 15,-2-2-73-15,-1-4-20 0,-4-2-87 16,-4-4-158-16</inkml:trace>
  <inkml:trace contextRef="#ctx0" brushRef="#br0" timeOffset="158458.04">3044 12944 351 0,'10'0'121'0,"5"3"10"15,3 1 3-15,6 1-55 0,4 0-6 16,4 1-7-16,2 2-16 0,-1 1-13 16,-1 1-9-16,-2-2-9 0,-2 4-8 15,-5 0-5-15,-3 1-3 0,-3 1-2 16,-3 0 1-16,-4 0-1 0,-3 3 1 16,-6 1 0-16,-5 0-3 0,-3 3-3 15,-8 1-7-15,-3-1-8 0,-6 0-9 0,-4-2-25 16,-1-4-11-16,-2 0 37 15,-1-7-128-15,4-2-100 0,3-4-245 0</inkml:trace>
  <inkml:trace contextRef="#ctx0" brushRef="#br0" timeOffset="158634.86">3717 12951 537 0,'15'22'164'0,"-5"2"3"15,-7-1-33-15,-1 4-60 0,-4 4-25 16,-3-1-12-16,-3 0-21 0,-1-2-14 16,0-1-7-16,1-4-14 0,1 0-19 15,4-8-22-15,4 1-110 0,1-5-126 16,1-4-296-16</inkml:trace>
  <inkml:trace contextRef="#ctx0" brushRef="#br0" timeOffset="159958.78">6990 13758 272 0,'-1'1'81'0,"2"1"5"0,-1-2-15 16,0 0-24-16,1-2-6 0,0 4-5 15,0 0-3-15,2-2-5 0,-1 0-4 16,3 3-3-16,3-1-4 0,3 4-3 16,3 0-3-16,6 3 0 0,4 3 2 15,7 0 2-15,5-1 0 0,7 2 1 16,5-1 2-16,3-1 0 0,6-3-1 15,3-3-1-15,5 2-2 0,1 0-2 0,3-1-1 16,2-3-2-16,-1-3-2 0,0-2-1 16,-1 0-1-16,-3-7-1 0,-2-1 2 15,-5-4 1-15,-4-1-1 0,-4-1 0 16,-4 2 0-16,-6-4-1 0,-6 0-1 16,-10-2 0-16,-5 3-1 0,-9-3 1 15,-9-2-3-15,-10-2-1 0,-8 0-3 0,-9-2-3 16,-7-1-4-16,-10-4-2 0,-6 1-3 15,-8 3-1-15,-6 3-1 0,-6 1-2 16,-6 1 3-16,-4 2 4 0,-2 7 3 16,-2 6 0-16,0 3 2 0,3 4 3 15,3 6 1-15,3 9 0 0,6 5 1 16,7 6-3-16,7 1-5 0,5 4-6 16,9 3-6-16,6 1-6 0,6-1-6 15,6-1-10-15,6-3-5 0,5 0-3 16,5-4-10-16,7-2-41 0,5-3-58 0,6-2-131 15</inkml:trace>
  <inkml:trace contextRef="#ctx0" brushRef="#br0" timeOffset="160310.52">6926 13808 397 0,'-2'-1'114'0,"1"2"7"0,1-1-37 0,-2 0-26 15,2 1-11-15,0 2-7 16,-2 2-11-16,-1 2-6 0,0 7-6 0,0 6-3 15,2 6-3-15,0 9 0 0,1 7-1 16,1 10-1-16,2 11-3 0,1 8-5 16,-1 8-15-16,0 7-22 0,-1 3-15 15,2 5-13-15,-2-4-16 0,0-2-11 16,2-9 3-16,2-4 14 0,-1-11 22 0,3-11 14 16,1-9 13-16,2-10 16 0,2-11 188 15,1-8-231-15,0-12-71 0,2-9-251 16</inkml:trace>
  <inkml:trace contextRef="#ctx0" brushRef="#br0" timeOffset="160716.82">8139 13815 351 0,'11'9'99'16,"-1"1"5"-16,0 3-38 0,0 2-2 15,-2 3-3-15,-1 7-5 0,-2 1-5 0,-1 8-3 16,-2 6-4-16,0 1-8 0,2 8-10 16,-3 1-6-16,1-1-7 0,-1 5-7 15,0-1-7-15,-2-2-10 0,0 2-13 16,0-4-17-16,0-1-11 0,-1 0-9 15,-1-4-9-15,1-1-13 0,0-2-56 16,-1-5-67-16,-4-1-151 0</inkml:trace>
  <inkml:trace contextRef="#ctx0" brushRef="#br0" timeOffset="161058.74">6995 14971 461 0,'-4'7'119'0,"4"-4"1"0,1-1-56 15,2-1-22-15,1 4-10 0,1-1-9 16,3 3-9-16,2 0-1 0,4 2-1 15,4 4-2-15,6 4-1 0,5 0-1 16,8 3 0-16,6 0-1 0,10 0-2 0,5 2-1 16,3-6-2-16,6-5 0 0,4-4-2 15,5-6 1-15,1-3-1 0,-1-7 0 16,2-6 1-16,-1 1-5 0,-4-1-3 16,-3-3-10-16,-6-1-12 0,-7 1-13 15,-5-1-7-15,-9 2-88 0,-7-3-92 16,-6-2-214-16</inkml:trace>
  <inkml:trace contextRef="#ctx0" brushRef="#br0" timeOffset="161714.39">7224 12988 348 0,'1'0'105'0,"-1"0"10"16,1 1-24-16,-1-1-23 0,0-1-7 16,0 1-8-16,1 2-8 0,0 4-6 15,1 0-3-15,1 4-5 0,3 4-3 16,-1 3-4-16,2 4-2 0,1 2-3 16,-1 0-4-16,2 1-7 0,-1-1-4 0,-1 0-6 15,-1-3-3-15,0-3-6 0,0 0-7 16,-2-3-12-16,-2-3-20 0,1-1-13 15,-4-5-7-15,1-1-84 0,-5 0-95 16,-3-5-211-16</inkml:trace>
  <inkml:trace contextRef="#ctx0" brushRef="#br0" timeOffset="162007.59">7164 13047 398 0,'-7'-8'110'0,"0"-1"6"0,2 2-42 16,1 2-16-16,3-2-10 0,0 3-10 15,1-1-7-15,1 2-2 0,3 1-3 16,1 1-5-16,3 2-1 0,4 2-1 16,3 2-1-16,4 2-3 0,6 4-2 15,2 1-3-15,2 2-4 0,-1 0-1 0,2 2-2 16,-2-1-1-16,-1 2-1 0,-4-2 0 16,-3-2 0-16,-1-1-1 0,-3 2 0 15,-3-5-1-15,-4 1-1 0,-2-1-3 16,-4-2-1-16,-3 1-2 0,-5 2-4 15,-5-1-3-15,-4 1-4 0,-6 1-3 16,-4-4-6-16,-5 2-7 0,-3 0-7 16,-1-2-6-16,0-2-4 0,2-2-5 0,5 0-14 15,3-3-49-15,7-4-65 16,7-3-150-16</inkml:trace>
  <inkml:trace contextRef="#ctx0" brushRef="#br0" timeOffset="162413">7655 13025 352 0,'-7'4'92'0,"-2"-5"4"16,0 1-35-16,2-2-19 0,2 1-2 15,1 0-3-15,0 0-1 0,2 0 0 16,1 1 1-16,1 0-4 0,0 0-5 15,0 0-4-15,1 0-6 0,0 0-5 16,0 0-2-16,4 1-3 0,-1 0-1 16,3 0-1-16,2 2-1 0,2-1 0 0,4-1-1 15,0 2-1-15,5-1 0 0,1 1-1 16,2 0-1-16,1 0-1 0,1-2 1 16,0 1-1-16,0 1 0 0,-1-2 1 15,-3 2-1-15,-1-1 0 0,-4 1 0 16,-1 3 0-16,-4-1 0 0,-2 3 0 15,-2 2 1-15,-3 0 1 0,-3 1 1 0,-1 2 0 16,-3 2 1-16,-2 4 0 0,-2-2 1 16,-3 3-2-16,3 1 0 0,-2 1-1 15,-1 1-2-15,2-1-7 0,-1-3-2 16,1 1-21-16,1-4-15 0,-1-2 185 16,3-2-289-16,0-3-130 0,-2-4-374 15</inkml:trace>
  <inkml:trace contextRef="#ctx0" brushRef="#br0" timeOffset="176190.49">1579 14804 223 0,'-8'5'58'0,"3"3"0"0,1-4-28 16,0 0-12-16,3 0-5 0,1-2-3 16,-1 0-5-16,1-1-2 0,0 0 0 15,0 0-1-15,1-1-1 0,-1-1 1 16,1 2 0-16,0-1 0 0,0 1 0 15,1 1 3-15,0-2 3 0,0 1 5 16,-1 0 5-16,1 0 6 0,-1 0 4 0,0-1 5 16,-1 0 3-16,1 1-2 0,-1-1-2 15,0 0-3-15,-1 0-4 0,2-1-2 16,-1 0-5-16,0-1-5 0,2-1-2 16,0-1-3-16,1-1-2 0,3-1-2 15,-1 0-1-15,3-2-2 0,0 1 0 16,2 1 0-16,1-2 0 0,2 2 0 15,1-1 1-15,1 0 0 0,2 1 2 16,1-1 2-16,2 1 2 0,1-1 3 0,-3-2 3 16,3-2 2-16,-1 1 0 0,-2-5 0 15,-1-2-3-15,-2-3-2 0,-1-2-3 16,-1-1-3-16,0 2-4 0,-3-1-4 16,1 4-4-16,-1 0-11 0,-1 7-11 15,-1 1-11-15,-2 4-10 0,-1 1-31 16,-3 3-50-16,0 1-79 0,0 1-162 15</inkml:trace>
  <inkml:trace contextRef="#ctx0" brushRef="#br0" timeOffset="176369.01">1999 14361 225 0,'-4'2'54'0,"1"0"-2"0,1 0-35 0,1 2-17 16,0 0-48-16,1 2-47 0,1 1-110 15</inkml:trace>
  <inkml:trace contextRef="#ctx0" brushRef="#br0" timeOffset="177186.33">1472 14490 322 0,'-5'9'86'0,"3"-5"4"16,-1 0-39-16,1-3-9 0,-1 0 0 16,1-1-2-16,0-1-4 0,1-1 2 15,0-1-1-15,0-2-4 0,0-1-5 16,0 0-6-16,1 0-4 0,-1 1-6 16,1-1-5-16,0 3-4 0,-2 1-1 0,2 1 1 15,0-1 0-15,0 2 0 0,0-1 0 16,0 1 1-16,0 0-1 0,0-2 0 15,-1 4 0-15,1-4-1 0,-1 4 0 16,1-4 0-16,-1 1-1 0,0 0 1 16,0-1 0-16,1 1 0 0,0 1 1 15,0 0-1-15,0-1 0 0,0 2-1 16,1-2 1-16,-1 2-2 0,-1-1 2 0,1-1 0 16,0 1 1-16,0-1 0 0,-1 0 1 15,1 0 0-15,-1-2 1 0,0 1-2 16,0 1 0-16,1-2 0 0,-2 1-1 15,2-2 1-15,-1 0-1 0,1-2 1 16,0 0 1-16,0-5-1 0,0 0 0 16,3 0-1-16,-2-1 0 0,1 1-1 15,-1 1 0-15,0 2 0 0,0 3 1 16,0 2 1-16,-1 1 0 0,1 2 1 16,-1 0-2-16,0 1 1 0,1 1-1 0,1 1-1 15,-1 4-1-15,1 3 0 0,0 2 1 16,0 3 0-16,1 4 1 0,1 4-1 15,-1 2 1-15,0 2-1 0,0 2 0 16,-2 2 0-16,1 1 0 0,-1 1-2 16,-1-2-4-16,1-2-2 0,-1-2-5 0,1-4 0 15,0-4-3-15,1-2-5 16,-1-6-7-16,2 0-4 0,-2-4-2 16,1-1-3-16,0-2-7 0,-1-2-8 0,1-1 69 15,0-2-139-15,0-3-87 0,1-4-235 16</inkml:trace>
  <inkml:trace contextRef="#ctx0" brushRef="#br0" timeOffset="177565.93">1502 14357 244 0,'-4'-3'71'0,"1"0"5"0,-1 0-14 0,2 1-18 16,1-1-3-16,0 1-3 0,1 1-1 15,0 1 4-15,0-1 2 0,0 1-1 16,1 0-4-16,-1 0-3 0,0 0-3 16,0-1-5-16,0 1-8 0,1 0-6 15,-1 1-5-15,-1-1-3 0,1 0-1 16,1 0-1-16,0 0 1 0,3-1 0 15,-1 0 2-15,3-1 2 0,4-1 1 16,2 1 3-16,4-1 2 0,3 0 3 16,4-3 0-16,4 1 1 0,2-3-1 15,3 0-1-15,2-1-2 0,-1-2-3 16,0 0-3-16,-1 2-3 0,-4 0-2 0,-3 1-6 16,-4 2-17-16,-4 1-33 0,-5 5 46 15,-5 3-152-15,-2 2-123 0,-4 4-300 16</inkml:trace>
  <inkml:trace contextRef="#ctx0" brushRef="#br0" timeOffset="178705.82">1661 14458 134 0,'4'-5'29'0,"-2"1"3"0,-1-1-20 15,0 3 3-15,0 1 7 0,-1 1 4 16,0-1 2-16,-1 1-1 0,-1 2 0 16,0 1 1-16,-1 1-3 0,1 0-2 0,-1 1-2 15,1 2-1-15,-2 0 1 0,2-4 0 16,1 2-3-16,0-1-2 0,1-3-2 15,-1 0-1-15,1-1-1 0,0 1-1 16,0-1-1-16,-1-1-2 0,1 1-3 16,0 0 0-16,0 0-3 0,0 2 0 15,-1-1-1-15,0 2 0 0,0 0-1 16,-2 1 1-16,1-1-1 0,0 2 0 0,1-1 0 16,-1 1 1-16,1 1 0 15,1 1 0-15,-2-3 0 0,2 2 1 0,2 0-1 16,-1 1 1-16,2-3-1 0,0 0 0 15,2 1 0-15,0-1 0 0,2-1 0 16,0 2 0-16,2-1-1 0,0-2 0 16,1 0 1-16,0 1-1 0,-1-3 0 15,3 0 1-15,-1 0 2 0,0-4 1 16,-1 4 0-16,0-2 2 0,0-1 2 0,-1 1 2 16,-3 0 2-16,0-5 0 0,-1 3 0 15,2-3 0-15,-4 0 1 0,0 1-2 16,1-2 0-16,-2-1 0 0,0 2 1 15,0-2 2-15,-1 1 2 0,-1-2 4 16,-2 3 3-16,-1-1-1 0,-1 2-2 16,-4-1-2-16,-3 2-3 0,-3 0-5 0,-2 2-5 15,-2 0-4-15,-1 1-3 0,-1-2-1 16,2 2 0-16,-1-1 0 0,5 0-1 16,2 0 1-16,4 1-1 0,3-1 0 15,0 3 4-15,4 0-19 0,1 0-10 16,2 2-9-16,-1 0 113 0,3 0-206 15,-2 1-112-15,-1 1-298 0</inkml:trace>
  <inkml:trace contextRef="#ctx0" brushRef="#br0" timeOffset="179641.93">3523 14592 309 0,'1'1'86'16,"0"0"3"-16,0 1-35 0,0-2-12 16,0 3-6-16,0-1-10 0,1 3-7 15,-1 2-6-15,3 1-3 0,-2 1-2 0,1 5-2 16,1 1-1-16,0 5-1 0,-1-1 1 15,1 4-1-15,-2 0 0 0,1 3-1 16,-2-3-8-16,1 2-5 0,-1-3-7 16,2-2-5-16,-1 0-8 0,0-3-10 15,0-3-42-15,0-2-16 0,1-5-54 16,0-5-115-16</inkml:trace>
  <inkml:trace contextRef="#ctx0" brushRef="#br0" timeOffset="179872.59">3519 14573 314 0,'0'-4'93'0,"4"1"6"0,-1-1-21 16,1 2-30-16,1 0-10 0,0 0-9 16,3 2-9-16,0 0-6 0,-1 2-6 0,2 2 0 15,2 0-1-15,1-1 4 0,2 1 3 16,3 0 3-16,1-2 1 0,3-2 2 15,1 0-2-15,1-2-2 0,0-2-3 16,-1 1-7-16,0 0-16 0,-1 0-13 16,-3-3-11-16,-1 1 49 0,-4-1-143 15,1 2-103-15,-2-5-247 0</inkml:trace>
  <inkml:trace contextRef="#ctx0" brushRef="#br0" timeOffset="180222.67">3987 14384 278 0,'-4'-4'78'0,"-1"1"5"15,2 0-34-15,0 1-4 0,2 0-2 16,0 2-6-16,1-1-5 0,0-1-3 15,0 2-4-15,0 2-3 0,1-1-2 16,0 0-1-16,-1 0-1 0,1 2-1 16,0 2 0-16,-1 0-1 0,1 3-1 0,0 0-4 15,-1 4-1-15,1 5-1 0,0 0-2 16,0 5-3-16,2 4-1 0,-1 0-1 16,0 5 0-16,1 2-1 15,0-1 0-15,0 1 1 0,-1-1-9 0,1-3-3 16,-1 1-8-16,2-6-6 0,-2-2-5 15,0-2-5-15,0-5-7 0,-1-1-4 16,2-3-72-16,-4-3-74 0,1-1-188 16</inkml:trace>
  <inkml:trace contextRef="#ctx0" brushRef="#br0" timeOffset="180557.34">3685 15006 295 0,'-2'0'79'0,"0"0"4"0,0 1-31 15,0-2-19-15,0 1-8 0,1 0-3 16,0-1-4-16,1-1-5 0,1 0 0 15,1-2-2-15,2 1 1 0,2-1-2 16,3-1 1-16,2 4-1 0,4 0 0 0,5 3-1 16,2 2-2-16,1-1-1 0,4 2-2 15,1 2-1-15,1-3 0 0,1 0-4 16,-2-2-2-16,-1-1-3 0,1-3-5 16,-4 1-6-16,-3-4-10 0,-3 2-78 15,-3-1-77-15,-3-4-195 0</inkml:trace>
  <inkml:trace contextRef="#ctx0" brushRef="#br0" timeOffset="181088.59">3767 14697 202 0,'1'1'69'0,"0"-1"6"0,-2 1 5 15,0-2-28-15,1 0-6 0,0 1-3 0,-1-1-2 16,1 0-2-16,0 2 1 15,0-2 0-15,1 0 0 0,-1 2-1 0,1 0 0 16,-1-2-2-16,-1 1-4 0,1-1-6 16,0 3-7-16,1 3-4 0,-1 0-5 15,0 3-4-15,2 3-3 0,0 4-1 16,0 3-2-16,-1 0 0 0,0 0-5 16,0 2-4-16,0 1-6 0,-1-1-18 15,1-4-13-15,1 0 192 0,0-3-290 0,1-3-126 16,-2-6-368-16</inkml:trace>
  <inkml:trace contextRef="#ctx0" brushRef="#br0" timeOffset="182623.18">7684 14595 276 0,'-1'3'86'0,"1"-2"5"0,0 0-13 16,0-1-27-16,0 0-9 0,0 1-6 15,-2-1-6-15,2 2-3 0,-1 5-3 16,1-1-2-16,0 5-5 0,0 4-1 16,1 5-2-16,2 6-2 0,-1 3-4 0,-1 3-3 15,0 6-3-15,0 5-9 0,0 3-10 16,1 1-11-16,0-2-7 0,-1 0-3 15,1-1-2-15,0-6-2 0,0-5 4 16,1-7 1-16,1-7-3 0,-1-2-45 16,0-6-58-16,2-10-144 0</inkml:trace>
  <inkml:trace contextRef="#ctx0" brushRef="#br0" timeOffset="182888.55">7696 14556 313 0,'-1'0'87'0,"2"-1"3"0,-1 2-28 16,1 0-19-16,1 2-5 0,1 1-5 15,2-1-4-15,1 2-2 0,5 3 1 16,2-1-1-16,5 0-1 0,3-1-1 15,4-2 0-15,4-1 0 0,3-4-1 16,1-1-4-16,2-3-5 0,-1-3-3 16,-1-1-4-16,-2 0-6 0,-5-2-28 0,-2 2-18 15,-3-1 11-15,-6 1-105 0,-2 0-103 16,-2 0-236-16</inkml:trace>
  <inkml:trace contextRef="#ctx0" brushRef="#br0" timeOffset="183571.24">8211 14674 201 0,'-10'-3'46'15,"0"1"0"-15,0 2-33 0,0-4-6 16,1 4-3-16,1-2-1 0,1 2 1 16,3 1 0-16,0-2 0 0,2 0 2 15,1-2 1-15,1 4 1 0,1 1 0 16,1 0 0-16,2-2 0 0,-1 1 1 15,1-1 1-15,1 4 1 0,-2-4 1 16,0 1 4-16,0-1 2 0,-1 0 5 0,-2 1 4 16,1 0 4-16,-1-1 2 0,-1 0 1 15,1-1 0-15,-1 1-1 0,0 2 1 16,1-4-3-16,-2 2-4 0,2 0-5 16,0 2-4-16,0 0-3 0,3-2-3 15,-1 3-5-15,2 1-2 0,2 0-1 16,-1 3-1-16,3 1 1 0,-1 1-2 15,1 2 0-15,-1 1-1 0,-1 3-1 16,-1 0 0-16,-1-1 1 0,-3 2-2 0,0 1 1 16,-2 1-1-16,-1 0-1 0,-1 2-1 15,-2-1-1-15,1 1-4 0,0 2-2 16,-2-2-4-16,2-1-2 0,-1-2-3 16,1-1-6-16,0-2-5 0,-1-2-4 15,3 0-6-15,2-2-8 0,-1-1 49 16,2-3-102-16,1-3-65 0,1-4-169 0</inkml:trace>
  <inkml:trace contextRef="#ctx0" brushRef="#br0" timeOffset="184474.41">7929 14777 244 0,'0'0'71'0,"-3"1"2"0,-1 2-23 16,1-2-14-16,-1 0-6 0,-1 1-3 16,0 0-6-16,2 0-4 0,-2-1 1 15,2 0-1-15,1-1-2 0,0 2-1 16,1-1-3-16,-1 1-2 0,2 0-1 0,2 2-3 16,0 2-2-16,0 2-1 0,2 1 0 15,1 5-1-15,-1 0 1 0,2 1-2 16,-2-2 0-16,1 4 0 0,1-4-2 15,-1-3-1-15,2-3 0 0,1-1 0 16,-1-4 1-16,3-3 3 0,-1-3 5 16,2-2 4-16,1-4 5 0,-1-2 6 15,1-2 6-15,-1 0 3 0,0-3 2 0,-1 1-1 16,-3-2-2-16,0 2-3 0,-3 1-5 16,-2-4-5-16,0 1-4 0,-5 2-3 15,-1 1-2-15,-4-1-2 0,-2 5-2 16,-3 1-3-16,0 5-4 0,-3 0-5 15,-1 1-15-15,1 3-11 0,-1 4-11 0,2 2-12 16,2 1-78-16,-1 1-90 16,2-2-200-16</inkml:trace>
  <inkml:trace contextRef="#ctx0" brushRef="#br0" timeOffset="190987.11">9869 13334 183 0,'8'-2'49'0,"1"1"3"0,-3-1-25 0,-1 1 0 16,2 1 4-16,1 0 0 0,-2 1 0 16,-1-1 2-16,2 0 1 0,-2 1 0 15,2-1 1-15,-2 1-2 0,0-1-1 16,-2 0-1-16,0 0-1 0,-1 1 1 15,0-1-2-15,-2 0-1 0,-1-1-1 16,0 1-2-16,0-3-3 0,-2 1-5 16,-1-2-3-16,-2 0-4 0,-2-3-3 0,1 3-3 15,-2-3-1-15,0 2-1 0,-2-2 0 16,-1 2 1-16,0-1 0 0,-1 3 0 16,-1-1 0-16,-2 2 1 0,0 3 0 15,0-1 0-15,-1 0 0 0,2 1 1 16,1 1-2-16,-1 0 1 0,2 1-1 15,1-3-1-15,1 3 0 0,2 0-1 16,1 1-1-16,-1 0 0 0,3-1 0 0,2 0 0 16,1 0-1-16,0 1 0 0,2-1 1 15,0-1-1-15,1 1 1 0,0 1 1 16,-1 0-1-16,1 0 1 0,0 1 1 16,0 0-1-16,-2 1 0 0,1-1-1 15,-2 3 0-15,-1-1 1 0,0 2-1 16,1 3 0-16,-3 1 1 0,2 1 0 0,-1-2-1 15,1 1 1-15,1 1 0 16,-1-1-1-16,2 0 0 0,0-2 0 0,1 0 0 16,1 1-1-16,1 0 1 0,0-1 1 15,1 0 0-15,2 0 0 0,0-1 1 16,0 2 1-16,1 0 0 0,-1-1-1 16,1 0 1-16,-1 1-2 0,1 0 0 15,1 3 0-15,-1-6-1 0,2 1 0 16,2 1 0-16,2 0 0 0,-1-5 1 15,2 1 0-15,1 0 1 0,0 0-1 0,2 0 2 16,1-2-1-16,1 0 0 0,2 2 1 16,2-4-1-16,-1 0 0 0,4 3 0 15,-1-2 0-15,0 2 0 0,2-2-1 16,-2 1-1-16,1-1 1 0,0 1 0 16,0-2 0-16,2 2-1 0,2 0 1 15,-1 0 1-15,1-1 0 0,3 0 0 16,1 3 1-16,1-3 0 0,0 1 1 0,1-1-1 15,1-1 0-15,1 1-1 0,0-1 1 16,1-1 0-16,0 2 0 0,3-2 0 16,-2 1 1-16,3 0 0 0,-1-1 0 15,1 1-1-15,-1 0 0 0,2-1-2 16,-1 1 0-16,-2-3 0 0,-1-1-1 16,1 0 1-16,-2-2-1 0,1 0 0 15,0-5 1-15,-2 1 0 0,1 0-1 16,0-1 0-16,-1-2 1 0,0 0 0 0,1-1-1 15,-1 3 0-15,-2-3 0 0,-1 0 1 16,-3 0-1-16,0 0 0 0,-3-1-1 16,-3 1 2-16,-2-2-1 0,-1 2 0 15,-3-1-1-15,-1-2 1 0,-5 6 0 16,-1-3 0-16,-2 4 0 0,-4 1 1 16,0-2 0-16,-4 1 1 0,-2 0 0 0,-2-1-1 15,-2-1 1-15,-1-1-1 16,-2-2 0-16,-1 0-1 0,-2 0 0 15,0 0-1-15,0-3 1 0,-2 1-1 0,0-2 1 16,-3 3-1-16,-2 0 0 0,0-1 1 16,-2 1 0-16,-2-2 0 0,-2 2 1 15,-3 1 0-15,0 0 0 0,-2 0 0 16,-2 1 0-16,0 1 0 0,-2 3 0 16,1-3 0-16,0 0 0 0,-4 1 0 0,2 0 1 15,-1-1-2-15,-2 1 1 0,0 0-1 16,-3 1 0-16,1 3 0 0,-1-3 0 15,-1 3-1-15,-2-2 1 0,1 3 0 16,-1-2-1-16,0 3 1 0,1-2-1 16,1 4 1-16,-1-1-1 0,1 3 0 15,0 0 1-15,0 3-1 0,1-1 1 0,-1 0-1 16,1-2 0-16,0-1-1 16,2 4-1-16,1 0 0 0,3 1-2 0,0 2-1 15,4 1-2-15,3 3-4 16,4 2-4-16,2-2-5 0,2 0-10 0,4 0-9 15,3-1-8-15,1-1-6 0,6 0-4 16,-2 2-8-16,3-1-67 0,3 1-72 16,1-1-176-16</inkml:trace>
  <inkml:trace contextRef="#ctx0" brushRef="#br0" timeOffset="191572.05">9776 13599 300 0,'-1'-1'83'16,"0"0"2"-16,-1 1-26 0,-1-1-19 16,-2 0-6-16,2-1-6 0,0 1-1 0,0-1 0 15,0 2 1-15,1-1-1 0,2 1-3 16,-1 2-3-16,1 1-3 0,0 4-1 16,1 2 0-16,1 3-1 0,0 5-1 15,1 6-1-15,0 3 0 0,1 7-1 16,-1 7-2-16,1 3-3 0,-2 10-3 15,-1 5 0-15,-1 3-2 0,0 4 0 16,-1 4 0-16,0 0-1 0,-1-1 0 16,1-1 0-16,-2-3 1 0,1-3 2 15,1-2-1-15,-1-5 0 0,1-3 0 0,1-3 0 16,1-5-1-16,1-7-1 0,1-2-3 16,1-8-3-16,-1-4-5 0,1-5-8 15,2-3-10-15,0-3-10 0,2-2-10 16,2-5-6-16,0-1-83 0,1 0-88 15,-1-3-201-15</inkml:trace>
  <inkml:trace contextRef="#ctx0" brushRef="#br0" timeOffset="192168.84">11502 13612 340 0,'3'-4'88'0,"-2"3"5"15,0 0-43-15,-1-1-6 0,1 3-3 16,-1 0-2-16,-1 0-2 0,1 1 0 16,-1 1-1-16,0 1-4 0,0 6-4 15,0 1-2-15,0 3-4 0,-1 6-5 0,0 6-4 16,0 6-2-16,-2 9-2 0,2 4-3 15,-4 10-3-15,1 5-1 0,3 6-1 16,-3 4-1-16,1 4-4 0,3-2 4 16,-4 6-21-16,2-4-7 0,1 0-8 15,0-6-5-15,1-6-1 0,-1-3-2 16,2-5-8-16,2-9 13 0,-2-9-5 0,0-5-60 16,-2-5-69-16,-3-4-174 0</inkml:trace>
  <inkml:trace contextRef="#ctx0" brushRef="#br0" timeOffset="192704.41">9784 14991 354 0,'2'-5'92'15,"1"2"4"-15,-2 1-48 0,3-2-11 0,-1-1-9 16,0 2-7-16,2 4-5 0,0 1-3 16,4 4 0-16,5 0-1 0,2 3-1 15,4 3-1-15,7 5-2 0,4-1-1 16,6 3-3-16,4 0-2 0,2 2-2 15,8 2 1-15,4-2-2 0,4-4 1 16,3 1-1-16,1-4 1 0,3-4 0 16,4-3 0-16,0-4 2 0,1-3 2 0,1-1 0 15,-1-6 1-15,2-3 1 16,1 1 1-16,-3-7 4 0,-2 1 2 0,-3-4 2 16,-5-3-1-16,-3 0-1 0,-5-2 0 15,-6-3-1-15,-7-2-4 0,-5 0-20 16,-7-2-20-16,-5-2 17 0,-9 3-114 15,-5 1-101-15,-4 6-250 0</inkml:trace>
  <inkml:trace contextRef="#ctx0" brushRef="#br0" timeOffset="193904.95">11933 13599 414 0,'0'-7'127'16,"-2"0"8"-16,2 3-37 0,-1-2-19 15,-1 3-10-15,0 1-11 0,1 1-13 16,-2-1-9-16,1 2-4 0,2 0-5 16,-1 2-5-16,2 2-1 0,-1 4-2 0,0 4 0 15,2 5 0-15,1 5-2 0,-1 5-1 16,-1 4-2-16,1 7-2 0,0 1-3 15,1 4-5-15,-2 4-2 0,-1 0-4 16,-1 2-3-16,1 1-4 0,-4-4-7 16,2-1-3-16,-2-3-13 0,-1-3-3 15,1-4-7-15,-3-4-12 0,1-3-15 0,-1-4-5 16,1-5-3-16,-2-6-76 0,-3-4-97 16,-1-7-207-16</inkml:trace>
  <inkml:trace contextRef="#ctx0" brushRef="#br0" timeOffset="194237.06">11844 13740 395 0,'4'-12'129'0,"-3"3"5"0,0-4-8 0,0 1-52 16,1 0-10-16,2-3-11 0,-1 0-13 15,1 1-6-15,1 0-2 0,1 0-4 16,4 0-3-16,1 1-1 0,1 0-1 15,4 3-3-15,1-1-4 0,3 3-3 16,2 3-3-16,0 3-4 0,0 2-3 16,1 3-2-16,-3 5-3 0,1 4 1 0,-2 0-1 15,-1 3 1-15,-2 2 0 0,-3 1-1 16,-2 5 0-16,-2-3-1 0,-4-3 0 16,-5 2-1-16,-4 1-1 0,-5-2 0 15,-5 1 0-15,-3-4-2 0,-4 2 0 16,-3 0-3-16,-1-1-2 0,-1-5-6 15,1-1-9-15,2-4-2 0,1-2-16 16,2 0-18-16,3-3-9 0,3 0-89 0,3 3-102 16,3 4-237-16</inkml:trace>
  <inkml:trace contextRef="#ctx0" brushRef="#br0" timeOffset="195059.4">12362 14128 410 0,'10'-15'119'0,"0"0"8"0,-3 0-54 16,-1-1-7-16,-2 1-11 0,-4 1-5 15,-2-2-8-15,-3 2-6 0,-2-1-5 16,-4-2 1-16,-1 2-5 0,-5 0-3 0,0-1-5 15,-2 5-5-15,1 4-5 0,-2 3-2 16,-1 3-4-16,0 6-2 0,0 7-4 16,1 6-4-16,0 4-4 0,0 6-4 15,2 0-4-15,2 7-5 0,3-1-1 16,4-3 0-16,3-2 2 0,4-2 2 16,3-8 2-16,2-2 6 0,3-5 6 15,4-4 4-15,3-4 3 0,3-6 4 16,0-3 4-16,3 0 2 0,1-5 5 15,2-4 4-15,-1-3 3 0,1-1 0 0,-1-1 0 16,-1-1-2-16,-3 2-3 0,-5 4-3 16,-1 2-5-16,-3 3-3 0,-4 3-2 15,-1 3-3-15,-3 3 0 0,0 4-2 16,-1 4 0-16,-1 2-1 0,1 2-1 16,0 2-1-16,0 2 0 0,1-2 0 15,1-1-2-15,4-4 0 0,0-2 1 16,4-3 1-16,2-4 3 0,2-4 1 0,1 1 4 15,3-5 3-15,0 0 2 0,1-3 1 16,-1 1 1-16,1 1-2 0,2 1-1 16,-2 3-1-16,0 2-2 0,-2 2-2 15,-2 1-2-15,-1 3-1 0,-2 2-10 16,-2 3 1-16,-3-1-2 0,-1 2-3 16,-2 1-1-16,0 3 0 0,-1-3 1 15,-2 1 9-15,1-3-1 0,-1 1 2 0,0-5 2 16,-1 0 3-16,2-4 4 0,-1 2 3 15,0-4 1-15,0 0 3 0,0-3 1 16,1-3 1-16,-1-2 0 0,1-3-4 16,2-3-2-16,2-3-3 0,1-1-2 15,4 2-1-15,1 2 0 0,3 1 0 16,4 2 1-16,1 0-1 0,-1 4 1 0,4 1 0 16,1 0-1-16,1-1-1 0,4 0 0 15,-3 2-1-15,2 1-1 0,-1 0 1 16,-4 3-1-16,-1 3 1 0,-2 3-1 15,-6 3 1-15,0 3-1 0,-5 0 2 16,-4 5 3-16,-3 2-4 0,-1 3 1 16,-1 1-1-16,-2 1 1 0,0 0 0 15,-2-1-2-15,3-2-5 0,1-1 0 16,2-7-5-16,1-1-3 0,4-6-5 16,1-3-6-16,4-3-11 0,0-6-22 15,2-2-7-15,-1-5-89 0,2-2 0 0,0-5-85 16,-1-1-152-16</inkml:trace>
  <inkml:trace contextRef="#ctx0" brushRef="#br0" timeOffset="195237.46">13094 13598 512 0,'-12'-13'143'0,"1"3"4"16,1 5-68-16,2 2-15 0,2 2-16 0,-1 1-25 15,1-2-17-15,2 4-14 0,0-4-10 16,3-1-20-16,1-1-16 0,1-2-8 15,3-2-84-15,2-2-95 0,5-2-214 16</inkml:trace>
  <inkml:trace contextRef="#ctx0" brushRef="#br0" timeOffset="195390.08">13352 13546 537 0,'14'26'154'15,"-3"3"4"-15,-1-1-57 0,-5 4-27 16,-3 2-16-16,-3 4-23 0,-5 0-16 15,-4 2-8-15,-3 2-4 0,-3-1-6 16,0 1-5-16,1-3-15 0,1 0-4 16,1-4-2-16,3-4-29 0,2-4-14 15,3-3-10-15,3-1-83 0,-2-5-88 0,2 2-225 16</inkml:trace>
  <inkml:trace contextRef="#ctx0" brushRef="#br0" timeOffset="195879.81">13157 14037 390 0,'-9'-12'129'0,"5"2"4"16,1 4-11-16,3 3-53 0,2 2-9 15,5 2-9-15,2-1-14 0,6 1-9 16,3 1-3-16,4 0-4 0,4-2-3 16,4 0-2-16,2-2-4 0,0-1-4 15,-1 1-3-15,0-3-1 0,0 3-1 16,-5 1-1-16,-2 1-2 0,-4 3 0 15,-4 3-1-15,-3-2-2 0,-2 4-2 16,-4 1-1-16,-3 2-1 0,-4 0-1 0,-2-2 1 16,-1 2-2-16,-2 4 2 0,-1-6 2 15,0 1 0-15,3-3 2 16,1-2 2-16,3-2 0 0,2-2 5 0,2-5 3 16,3 0 3-16,2-4 2 0,5-2 4 15,-1-3 1-15,4-1 2 0,2 0 0 16,-1-1 2-16,-2 2 1 0,-2 4 2 15,-3 1-2-15,-4 4-1 0,-2 5-1 16,-3 5 0-16,-3 4-2 0,0 7-4 0,-1 3-3 16,-4 7-2-16,-3 5-1 0,-3 4-3 15,-1 2-3-15,0 0-4 0,-2 4-2 16,2 1-3-16,1-2-4 0,2-1-1 16,0 0-9-16,0 0 2 0,2-1 0 15,-3-3 1-15,0 0 1 0,-2 2-1 16,-4-3-1-16,0-1 7 0,0-4-4 15,-3-1-3-15,-2-5-10 0,1-2-2 0,2-6-23 16,-2-3-19-16,1-6 130 0,1-5-219 16,0-4-121-16,5-5-314 0</inkml:trace>
  <inkml:trace contextRef="#ctx0" brushRef="#br0" timeOffset="196221.63">14025 13950 464 0,'5'-5'129'0,"3"-1"9"0,1 5-57 15,1 2-5-15,2 8-6 0,0 2-10 16,1 5-12-16,0 6-6 0,-1 4-8 16,-2 5-9-16,-1 3-8 0,-3 0-5 15,-3 6-8-15,-2 0-5 0,-1-1-7 0,-1 1-3 16,-2-4-9-16,1-3-10 0,-1-6-21 15,0-5-19-15,-1-5-7 0,1-3-87 16,0-5-106-16,-2-5-228 0</inkml:trace>
  <inkml:trace contextRef="#ctx0" brushRef="#br0" timeOffset="196520.91">14035 13997 470 0,'-9'-18'138'0,"5"1"7"16,0 3-40-16,1 4-27 0,3 5-12 15,1 1-15-15,5 3-10 0,0 0-5 16,7 2-2-16,6 2-6 0,4 2-4 16,5 0-3-16,4 4-3 0,4 1-5 15,6 0-4-15,2 2-3 0,0 1-3 16,-1 0-2-16,-3 2-2 0,-3 1-3 16,-6 1-3-16,-6 3-3 0,-9 2-1 0,-3 3-2 15,-7 3 0-15,-4 0 1 0,-4 6 1 16,-3-2 2-16,-5 0 2 0,-6 2 0 15,-5-4 0-15,-8 0-3 0,-7-2-2 16,-1-4-4-16,-5-2-7 0,-1-4-5 16,4-4-16-16,5-4-10 0,8-4-11 15,6-3-9-15,3-8-16 0,10-1-56 16,5-4-80-16,3-2-161 0</inkml:trace>
  <inkml:trace contextRef="#ctx0" brushRef="#br0" timeOffset="196707.98">14692 14133 556 0,'13'6'154'15,"-1"-1"4"-15,0 5-66 0,-4 2-16 0,-2 4-24 16,-3 4-18-16,-3 2-15 0,-1 0-4 16,-3 1-5-16,0-1-7 0,0-4-6 15,1-2-6-15,1-2-9 0,2-5-8 16,1-3-21-16,4-5-18 0,1-2-6 15,3-2-91-15,-1-5-106 0,1-1-232 16</inkml:trace>
  <inkml:trace contextRef="#ctx0" brushRef="#br0" timeOffset="196876.53">14784 13935 537 0,'-3'-7'147'0,"-3"2"2"0,1 2-68 16,-1 5-21-16,2-1-17 0,-1 0-23 15,0 0-19-15,1 0-12 0,1-1-25 16,4 1-15-16,2-3-12 0,2 2-17 0,3-1-68 16,3 1-86-16,2 0-181 0</inkml:trace>
  <inkml:trace contextRef="#ctx0" brushRef="#br0" timeOffset="197154.83">15068 13990 439 0,'28'12'136'0,"-1"-4"6"16,-8 0-39-16,-8-4-22 0,-10 2-15 15,-12-1-22-15,-10 2-16 0,-7-2-8 16,-2 3-4-16,-2 2-4 0,2 0-5 16,4 2-2-16,5 1-3 0,7-1-3 0,4 0-4 15,2 0-5-15,3-2-5 0,4 0-1 16,2 0 1-16,2 1 2 0,4 1 1 16,1 3 5-16,6 1 5 0,3 1 6 15,5 2 2-15,4-3 1 0,3 3 0 16,3-3-1-16,-3-2 0 0,-4-2-3 15,-6-1 0-15,-10 0-1 0,-14-1-1 16,-8-2-2-16,-9-1-4 0,-6 0-4 0,-2 1-4 16,1-3-4-16,1 0-15 0,6-7-9 15,5-2-5-15,1-5-7 0,3-4-4 16,1-5-17-16,2-8-60 0,1-3-67 16,-1-5-166-16</inkml:trace>
  <inkml:trace contextRef="#ctx0" brushRef="#br0" timeOffset="197437.38">15078 13775 339 0,'27'-23'119'16,"2"3"9"-16,-4 4 2 0,-3 2-47 16,-5 2-6-16,-4 8-9 0,-3 4-12 15,1 6-11-15,1 6-6 0,-1 5-3 16,0 7-5-16,-1 9-3 0,-1 3-3 0,0 6-3 15,-6 3-2-15,-1 1-4 0,-1 0-3 16,-1 1-5-16,0-3-5 0,0 0-7 16,0-3-3-16,-1 1-2 0,0-5-4 15,0-4-3-15,0-1-5 0,2-5-5 16,-1-2-11-16,2-6-9 0,-1-5-21 16,2-2-10-16,1-1-9 0,0-5-14 0,3-5-56 15,0-5-74-15,0-4-161 16</inkml:trace>
  <inkml:trace contextRef="#ctx0" brushRef="#br0" timeOffset="197720.25">15607 13984 405 0,'4'1'130'16,"1"1"7"-16,-4-2-24 0,-1 0-32 15,-5 3-13-15,-3-2-17 0,-7 3-18 0,-1 0-9 16,-8 3-2-16,-6 1-7 0,-5 1-2 15,-3 0 0-15,2 3 0 0,2-1 0 16,-4-2-4-16,8 0-2 0,6 0-4 16,6-3-1-16,11 2-2 0,5 1 0 15,6-1 2-15,9 2 1 0,9 3 3 16,7 3 1-16,8-2 3 0,-1 5-1 16,5-1 0-16,3 1-1 0,1 2 1 15,-3-1-11-15,-4 0-2 0,-4 3-7 16,-1-2-3-16,-5-1-7 0,-2-2-7 0,-5-2-20 15,-2 0-15-15,-4-2-10 0,-6-1-90 16,-7 3-109-16,-5-3-244 0</inkml:trace>
  <inkml:trace contextRef="#ctx0" brushRef="#br0" timeOffset="206836.67">1942 14973 336 0,'-4'-3'94'0,"1"1"4"0,1-5-23 16,-1 1-32-16,0-2-9 0,1 1-5 15,0 4-4-15,0 0-1 0,1 1-1 16,0 0-4-16,2-1-3 0,0 2-4 15,2 1-1-15,5-1-2 0,2 2-4 16,3 1-2-16,5 4 0 0,7 4 1 16,5 4 1-16,6 9 1 0,6 5-1 15,7 9 1-15,4 3-2 0,1 4 0 16,1 2-1-16,0-1-1 0,-1 1 0 0,-1-2 0 16,-4-3-1-16,0-2 1 0,2-3-1 15,-3-1 0-15,-2-5 0 0,-1-2-1 16,-5-3 2-16,-1-1-7 0,-5-4-16 15,-4 1-12-15,-1-4-97 0,-3-1-103 16,-5-6-255-16</inkml:trace>
  <inkml:trace contextRef="#ctx0" brushRef="#br0" timeOffset="207218.7">3829 15112 514 0,'-1'3'139'0,"1"-2"6"15,0-1-67-15,-2-1-20 0,0 2-8 16,-2-3-18-16,-1 2-12 0,1 0-11 16,0 5-5-16,0 4-5 0,4 6-2 15,0 6-1-15,2 9 1 0,0 7 0 0,3 6-5 16,-1 3-3-16,2 4-23 0,-1 3-12 15,0 2-20-15,0 5-82 0,3-6-103 16,-1 1-220-16</inkml:trace>
  <inkml:trace contextRef="#ctx0" brushRef="#br0" timeOffset="207856.63">7456 15102 372 0,'-1'2'102'0,"1"-3"5"0,1 1-41 16,-2 0-12-16,2-1-6 0,-1 1-7 0,1 0-6 15,-1 0-4-15,0 2-1 0,-1 1-3 16,0-1-2-16,-2 1 0 0,0 2-2 15,-1 0-2-15,-3 1-2 0,-4 0-5 16,-3 3-4-16,-6 2-5 0,-7 3-2 16,-6 3-4-16,-6 1-2 0,-6 3-3 15,-5 3-2-15,-3 5-2 0,-4 3 0 16,1-1 1-16,-1 6 1 0,-1 1 2 0,-1 1-3 16,2 3-4-16,2-4-2 0,2-2-2 15,3 1 0-15,3-2-2 0,7-5 0 16,4-1 5-16,8-7 6 0,5-1 0 15,5-6-4-15,5-4-4 0,7-6-14 16,3-3-7-16,6-3 54 0,2-2-139 16,6-2-90-16,2-5-234 0</inkml:trace>
  <inkml:trace contextRef="#ctx0" brushRef="#br0" timeOffset="208804.78">3206 16198 289 0,'1'-2'82'0,"0"0"6"16,-1 0-32-16,0-1-6 0,1 1-2 15,-1-2-1-15,0-1-2 0,0 1-2 16,1 0 0-16,-1-2-4 0,0 3-2 16,1 0-3-16,-2 0-7 0,1 1-6 15,0 1-5-15,0 2-5 0,0 1-4 0,0 2-2 16,0 3-2-16,1 5-1 0,1 5-1 15,-1 4 1-15,-1 1 0 0,1 7 1 16,-1 1-2-16,0 3 1 0,-1-2 0 16,-2 2-2-16,1 0-4 0,-1 2-4 15,1-4-3-15,-1 0-7 0,-1-5-14 16,2-2-9-16,0-4-5 0,-1-4-4 16,-1-4-1-16,2-5-5 0,-1-1-4 15,0-2 4-15,-1-8-48 0,0-1-60 0,-1-6-141 16</inkml:trace>
  <inkml:trace contextRef="#ctx0" brushRef="#br0" timeOffset="209068.53">3092 16288 311 0,'-1'-24'92'0,"0"2"6"0,2 1-35 16,1 1-7-16,1 3-6 0,3-1-3 0,1 0-5 16,0-2-3-16,3 3-2 0,2 0-2 15,2 0-2-15,2-1-4 0,0 4-9 16,4 2-5-16,2 3-5 0,1 2-4 15,-1 3-2-15,1 3-3 0,-3 2-1 16,0 2 1-16,-2 3-1 0,-4 1 0 16,-1 2 0-16,-4 0 0 0,-3 1 1 15,-1 0 0-15,-3 2 0 0,-3 0 0 16,-3 0-4-16,-3 1-3 0,-3-1-2 0,-2 2-6 16,-3 1-13-16,-3-4-15 0,-2-1-8 15,1 0-11-15,-1-2-75 0,0 1-89 16,5-3-196-16</inkml:trace>
  <inkml:trace contextRef="#ctx0" brushRef="#br0" timeOffset="209876.78">3631 16403 350 0,'6'-4'98'16,"-3"-1"9"-16,-1 1-38 0,0-2-6 16,-1 1-5-16,-1-1-9 0,-1 1-7 15,0-2-1-15,-1 1-6 0,0 0-7 16,-3 0-4-16,1 0-3 0,-3 1-3 0,0 2-2 16,-2-1-2-16,-2 2-3 0,-1 0-3 15,-1 2-2-15,-1 2-4 0,-1 4-3 16,0 1-3-16,-1 5-5 0,0 4-6 15,2 3-3-15,1 4-3 0,2 1-1 16,1 1-1-16,5 1 2 0,1-2 4 16,3-2 5-16,3-6 3 0,3 0 3 15,1-4 2-15,2-5 1 0,1-3 3 0,1-3 1 16,2-2 4-16,0-3 4 0,0-2 4 16,0-3 2-16,0 0 3 0,-1 2 1 15,-1-2 1-15,0 0-3 0,-3 1-2 16,0 3-3-16,-3 1-4 0,1 1-2 15,-2 2-4-15,0 2-4 0,0 3-2 16,2 2-3-16,-1 2 0 0,3 3-1 0,-1-1 0 16,1 0 1-16,2 1 0 15,-1-3 2-15,1-2 0 0,1-4 3 0,0-5 4 16,1 0 2-16,1-3 4 0,1-4 3 16,0-1 3-16,1-1 3 0,1-1-1 15,-1 3-2-15,0-1-3 0,2 2-3 16,-2 5-2-16,0 1-2 0,0 4-3 15,-2 4 2-15,0 4-15 0,2 2-3 16,-5 4-5-16,1 2-3 0,-1 1-2 16,-1 1 1-16,-1-4-3 0,-1-2 16 0,-3-2 1 15,0-2 8-15,-2-3 7 0,1-4 8 16,-1-2 7-16,-2-3 3 0,-1-2 3 16,-1-4 2-16,0-4-2 0,0-2-5 15,-1 0-6-15,2-5-7 0,1 3-4 16,2-1-2-16,4 2-3 0,2 1 1 0,3 3-1 15,3 0 0-15,3 1 0 0,1 0 0 16,2 1 1-16,0 3 0 0,1 0 0 16,0 2-1-16,-3 1 1 0,0 2-1 15,-3 3 0-15,-2 2-1 0,-2 4 1 16,0 1 1-16,-3 4 0 0,0 3 0 16,-1 3 0-16,-1 0 1 0,1 3 1 15,-3-1-2-15,0-1-2 0,1-1-10 16,0-2-3-16,0-4-5 0,2-1-3 15,-1-5-4-15,3 0-15 0,1-4-8 0,-1-7-1 16,3-6 54-16,1-3-141 0,-2-8-101 16,1-4-251-16</inkml:trace>
  <inkml:trace contextRef="#ctx0" brushRef="#br0" timeOffset="210017.92">4164 16036 498 0,'-8'2'131'0,"1"0"0"16,1 2-66-16,1-3-18 0,2 1-15 0,2-2-30 16,0-1-27-16,1-2-16 0,2-4 94 15,4-2-185-15,1-4-109 0,2-3-279 16</inkml:trace>
  <inkml:trace contextRef="#ctx0" brushRef="#br0" timeOffset="210193.95">4385 16011 484 0,'-2'15'133'0,"3"-1"6"0,-2 1-64 0,-2 0-11 16,3 3-9-16,-1-2-20 0,0 6-13 15,-1 2-6-15,-1 1-7 0,2 3-4 16,-1 3-5-16,-2 4-7 0,3 2-9 16,1-1-27-16,1 1-14 0,0-1-11 0,3 0-82 15,-2-4-97-15,4-7-202 16</inkml:trace>
  <inkml:trace contextRef="#ctx0" brushRef="#br0" timeOffset="210654.81">4320 16357 458 0,'0'-8'131'0,"1"1"7"16,-1-1-48-16,1 1-19 0,2 1-10 15,0 2-15-15,0 1-14 0,2 2-5 16,0 0-6-16,1 1-8 0,-1 0-4 15,2 2-3-15,0 1-2 0,2 1-3 16,1-1 0-16,1 3-1 0,1 0-1 16,1-1 1-16,2 1-1 0,3-1 1 15,-2-1-1-15,3 0 1 0,0 1-1 16,0-2 1-16,0 1 0 0,-2-1 0 16,2 0 0-16,-1-1-1 0,-2 0-1 0,-3-1 0 15,-1-1 0-15,-1 0-1 0,-3 0 1 16,-2-1 1-16,-1 0 1 0,-2-1 3 15,-1 0 2-15,-1 0 3 0,-1-2 2 16,-1-1 1-16,0-1 1 0,-1 0-1 16,-1 0-1-16,-1 1-2 0,2 0-1 15,0 3-1-15,1 1-1 0,-1 2-1 16,2 4 0-16,0 2 0 0,1 3-2 0,1 5 0 16,0 4-2-16,3 5 1 0,0 5-1 15,1 5 1-15,0 1 0 0,0 4 0 16,-1 1-1-16,-2 0-2 0,1 1-5 15,-4-3-10-15,-1-1 0 0,-3-1-3 16,0-3-5-16,-3 1-5 0,-1-4-2 16,-3-3-1-16,-1 0 12 0,-4-6 2 15,-1-4-14-15,-3-2-8 0,-2-4-1 0,-3-3-4 16,1-7-88-16,0-7-98 0,1-5-225 16</inkml:trace>
  <inkml:trace contextRef="#ctx0" brushRef="#br0" timeOffset="211189.95">5444 16361 329 0,'-2'-4'100'0,"1"-3"4"0,-1 2-24 16,-1-3-21-16,-2 2-9 0,1 0-7 15,-3 1-7-15,0 3-7 16,-2 2-3-16,0 3-6 0,0 5-7 0,-1 1-4 16,3 3-3-16,0 5-3 0,4 3-4 15,1 0-3-15,2 1-1 0,3 0 0 16,2-1-3-16,2-3-2 0,5-2 0 15,0-7 0-15,3-4 5 0,1-4 4 0,0-6 7 16,2-2 6-16,-2-4 8 0,-2-3 6 16,-2-1 4-16,-2-3 1 0,-3 0 0 15,-4 2-2-15,-4-3-4 0,-3 3-5 16,-4 1-3-16,-5 1-6 0,-2 4-5 16,-5 0-12-16,-2 4-12 0,-1 4-13 15,0 2-20-15,0 3-15 0,0 3 79 16,4 0-170-16,4 3-106 0,2-4-270 15</inkml:trace>
  <inkml:trace contextRef="#ctx0" brushRef="#br0" timeOffset="211409.38">5834 15895 548 0,'12'-13'156'0,"-6"1"9"16,-6 2-65-16,-5 3-17 0,-2 4-22 0,-6 3-20 15,-3 5-15-15,-2 3-9 0,-4 3-10 16,0 8-7-16,-1 4-1 0,2 6-1 16,4 7 0-16,1 5 1 0,5 4-2 15,5 2-5-15,2 0-8 0,4 2-9 16,3-1-28-16,1-4-19 0,2 0 35 16,2-4-132-16,-1-3-111 0,-1-4-255 15</inkml:trace>
  <inkml:trace contextRef="#ctx0" brushRef="#br0" timeOffset="211591.89">5595 16324 514 0,'6'-13'143'0,"3"0"6"16,3 2-63-16,2-2-23 0,2-1-13 15,4-1-19-15,0 2-18 0,4 0-12 0,1-2-31 16,3-1-13-16,1-3-108 0,2-3-119 15,1-5-286-15</inkml:trace>
  <inkml:trace contextRef="#ctx0" brushRef="#br0" timeOffset="212246.33">6442 16077 339 0,'-1'-3'97'0,"-2"0"9"0,-1 0-31 16,-2-4-11-16,1 3-7 0,-1-4-6 15,-2-1-4-15,0 1-6 0,-1 0-5 16,-2 0-6-16,-3 2-7 0,-3-3-5 15,-2 2-4-15,-2 1-4 0,-2 3-4 16,-2 0-3-16,-1 3-3 0,2 3-4 16,0 3-1-16,4 4-2 0,3 3 0 15,3 0-1-15,5 5-1 0,2-1 1 0,5 2 2 16,3-4 0-16,4 2 1 0,3-3 1 16,6 1 1-16,1-3 1 0,6 0 1 15,2-1 0-15,3 0 0 0,0-1 0 16,1 0-4-16,-1 1-3 0,-3-1-5 15,-3 0-6-15,-5 1-4 0,-3 1-3 16,-5 1 1-16,-4 3 1 0,-4 4 3 16,-6-2 1-16,-3 2 2 0,-4 0 3 15,-5 2 2-15,0-2 1 0,-5-4 3 0,-2-5 5 16,2-1 11-16,1-6 14 0,3-6 7 16,1-5 4-16,4-7 5 0,3-3 3 15,5-3 1-15,6-2-1 0,2-1-7 16,6-1-5-16,6-1-2 0,3 0-2 15,5 2-4-15,2-3-5 0,3 0-4 0,2 1-4 16,-2 0-10-16,-1 2-6 16,-2 2-36-16,-3 5 153 0,-3 0-265 15,0 2-142-15,-3 1-390 0</inkml:trace>
  <inkml:trace contextRef="#ctx0" brushRef="#br0" timeOffset="213037.58">6924 15884 306 0,'-2'1'93'0,"2"-1"8"0,0 0-22 16,1 1-12-16,-1-2-8 0,0 1-6 16,0 1-7-16,1 0-7 0,-1 1-4 15,3 3-6-15,-2 2-6 0,1 6-3 0,1 5-4 16,2 6-3-16,0 6-2 0,1 5-2 15,-1 4-3-15,-1 3-3 0,0 2-5 16,-2-2-4-16,-1 3-5 0,-2-4-11 16,1-2-14-16,-2-4-11 0,2-1-10 15,1-5-8-15,0-3-10 0,1-5-58 16,0-7-68-16,-1-3-152 0</inkml:trace>
  <inkml:trace contextRef="#ctx0" brushRef="#br0" timeOffset="213231.58">6976 16266 307 0,'8'-11'98'0,"-1"1"7"16,2 4-18-16,1-3-20 0,1 1-7 15,2 3-4-15,-1-1-9 0,2 4-7 16,1 1-6-16,-2 0-8 0,-1 5-6 16,-1 1-7-16,-1 1-5 0,-3 5-4 0,-1-1-2 15,-4 2 0-15,-2 0-1 0,-1 0-1 16,-4 1-4-16,-3 2-6 0,-2-1-12 15,-2 3-11-15,-3-2-12 0,-1 0-8 16,0 0-15-16,-1-2-66 0,2-5-83 16,3-3-174-16</inkml:trace>
  <inkml:trace contextRef="#ctx0" brushRef="#br0" timeOffset="213446.65">7308 16085 430 0,'17'-3'135'0,"-2"5"10"16,-5 0-41-16,-4 6-11 0,-3 3-14 16,-3 3-18-16,-2 2-19 0,-2 1-11 15,-1 1-11-15,1 1-9 0,0-1-5 0,3-3-7 16,1 0-5-16,2-2-5 0,2-5-4 16,4-2-6-16,-1-4-7 0,1-2-7 15,2-3-19-15,0-4-11 0,-1-4 98 16,0-1-183-16,1-6-110 0,0-5-284 15</inkml:trace>
  <inkml:trace contextRef="#ctx0" brushRef="#br0" timeOffset="213595.76">7386 15923 319 0,'-12'-6'99'0,"1"-3"2"0,4 2-9 16,1 1-50-16,1 0-12 0,1 3-13 15,3-5-18-15,0 0-15 0,4-1-17 16,1-2-69-16,4-2-79 0,3-3-186 15</inkml:trace>
  <inkml:trace contextRef="#ctx0" brushRef="#br0" timeOffset="213750.34">7558 15712 457 0,'4'10'145'0,"-1"4"11"0,-2 2-44 0,1 4-14 16,0 5-14-16,-2 3-23 0,0 4-20 15,0 2-12-15,-1 3-11 0,0-1-8 16,-1 2-7-16,1-3-6 0,0 1-5 15,2-3-6-15,0-2-12 0,4-2-24 0,-1-3-25 16,3-2 153-16,0-3-247 0,2-2-131 16,1-3-347-16</inkml:trace>
  <inkml:trace contextRef="#ctx0" brushRef="#br0" timeOffset="214099.96">7584 16106 373 0,'5'-10'111'16,"3"0"9"-16,3 1-39 0,3-2-13 0,3 1-6 16,1-1-7-16,2 0-8 0,2 2-10 15,0-1-8-15,0 3-6 0,-1-1-6 16,-3 1-5-16,0 4-4 0,-4 1-3 16,-4 3-3-16,-2-1 0 0,-2 1 0 15,-4 2 1-15,-1 2-1 0,-4 0 0 16,-1 2-1-16,-3 2-2 0,-3 1-2 0,-2 1 0 15,-2 0-1-15,-1 0-1 0,2 1 1 16,-1-3 1-16,5 0 1 0,1-1 2 16,5-1 0-16,3 0 2 0,3-2 3 15,5 2 1-15,2-3 3 0,4 0 1 16,2 0 3-16,2 0 2 0,-2 1-1 16,2 1-2-16,-4-1-1 0,-1 3-2 15,-2 0-1-15,-5 2-2 0,-3-1-3 16,-2 3-2-16,-5-1-4 0,-3 1-4 15,-4-1-7-15,-6 2 6 0,-3-1-47 16,-6-1-112-16,-3-3-127 0,-5-4-319 0</inkml:trace>
  <inkml:trace contextRef="#ctx0" brushRef="#br0" timeOffset="-211829.05">3490 16788 272 0,'-2'3'77'0,"-1"-2"7"16,1 1-33-16,-1 0-3 0,1-1 0 15,0 2-6-15,-1-2-2 0,1-1 1 16,0 1-2-16,1-1-3 0,-1-1-4 16,-1 0-4-16,1-3-5 0,-1 2-7 0,1 0-5 15,0 0-4-15,-2 0 0 16,1 1 1-16,0-2 1 0,-2 4 1 0,0 1 0 16,-2 0 0-16,-1 4 0 0,-4 3-2 15,-3 3-2-15,-1 6-1 0,-1 4 0 16,-2 5-1-16,0 3-1 0,0 1 0 15,5 3-2-15,1 4-1 0,4-2-2 16,4 2-1-16,4 0-2 0,4 2 0 16,5 0-2-16,3 1-2 0,2-4-2 15,2-1-5-15,3-4-7 0,4-6-1 0,1-3-11 16,2-5-4-16,0-7-6 0,1-5-5 16,2-6-5-16,-3-2-62 0,-2-4-75 15,-1-5-164-15</inkml:trace>
  <inkml:trace contextRef="#ctx0" brushRef="#br0" timeOffset="-211577.59">3801 16982 401 0,'5'1'117'16,"-4"0"8"-16,2-1-46 0,-2 1-9 15,-2 0-9-15,0 2-11 0,-2 2-12 16,-3 2-9-16,-1 4-9 0,-5 2-8 16,-1 4-4-16,-2 5-3 0,-3 2-1 0,1 2-5 15,-3 1-5-15,1 2-6 0,0-2-22 16,-1 1-15-16,2-5-10 0,1-4-11 16,1-3-12-16,2-5-58 0,0-4-74 15,3-5-138-15</inkml:trace>
  <inkml:trace contextRef="#ctx0" brushRef="#br0" timeOffset="-211354.06">3470 17002 437 0,'2'0'123'0,"0"0"10"0,3 0-51 16,0 0-16-16,4 1-7 0,3 1-11 15,3 1-8-15,3-1-11 0,4 5-8 16,1-1-6-16,2 2-5 0,0 1-3 0,2 0-4 15,0 4 0-15,1-1-8 0,1 5 1 16,-3 2-8-16,1 0-5 0,-2 4-17 16,-1 2-14-16,-2-2-13 0,-1 1-1 15,-3-7-5-15,0-1-75 0,-2-3-83 16,-1-6-174-16</inkml:trace>
  <inkml:trace contextRef="#ctx0" brushRef="#br0" timeOffset="-210986.03">4107 16934 405 0,'0'0'121'0,"0"3"4"16,-3 0-40-16,0 0-24 0,0 4-15 16,-3-1-12-16,2 3-14 0,1 0-9 15,-1 4-5-15,3 0-3 0,1 1-1 16,4 4-1-16,1-2-2 0,3 1 0 0,2-1-1 15,2-4 0-15,1-2 0 0,2-1 2 16,0-6 0-16,2 0 1 0,-3-1 3 16,0-5 3-16,1 1 1 0,-2 0 2 15,-1-2 2-15,-2-3 5 0,-2-2 3 16,-1-1 2-16,-2 1-2 0,-1-3 2 16,-4-4-1-16,-2 2-2 0,-3 0-5 15,-1-3-4-15,-4 1-2 0,-3 0-2 0,-2 1-4 16,1 2-3-16,-2 2-6 0,-1 2-6 15,2 5-9-15,0 5-14 0,1 3-21 16,2 5-13-16,3 4-9 0,2 3 68 16,1 1-138-16,2-2-90 0,4-1-212 15</inkml:trace>
  <inkml:trace contextRef="#ctx0" brushRef="#br0" timeOffset="-210802.52">4426 16904 370 0,'7'6'128'0,"0"2"7"16,-2 1-8-16,-1 2-52 0,0 2-14 15,-1 0-12-15,-1 3-23 0,0 0-12 16,2 2-7-16,-2 3-5 0,1 1-6 16,2 1-6-16,-2 3 0 0,1-1-16 0,1 1-11 15,0-2-10-15,2-1-11 0,-2-1-18 16,1-5-57-16,-1-2-84 0,0-6-159 15</inkml:trace>
  <inkml:trace contextRef="#ctx0" brushRef="#br0" timeOffset="-210409.49">4464 16968 350 0,'1'-14'123'0,"1"1"7"0,2-1-6 16,3 1-39-16,1-1-10 0,0 1-11 15,3 1-16-15,1 1-10 0,3 0-5 16,0 3-5-16,1-1-6 0,1 1-4 16,0 2-3-16,1 1-3 0,-1 2-4 15,1 2-2-15,-2 0-2 0,-1 2-1 0,-2 2-4 16,-2 1-2-16,-2 3-1 0,-4 3-1 16,-3 0 0-16,-2 1 0 0,-5 2-4 15,-4 0 1-15,-2 1 0 0,-4 1 1 16,-3-2 0-16,-2-1 0 0,-1-2 1 15,-1-2 3-15,1-2 2 0,2-3 4 16,3 0 4-16,1-2 4 0,5 2 2 16,2-2 2-16,5 0 1 0,1 1-4 15,4 0-1-15,1 2-4 0,5 1-1 16,2 3-4-16,4 5-1 0,1 1 0 0,5 1 1 16,-1 3 0-16,2 1-1 0,0-2-6 15,-1 0-7-15,1-3 2 0,2 1-30 16,0 2-11-16,1-5-19 0,-1-1-11 15,0-3 4-15,0 0-85 0,0-5-103 16,-2-6-179-16</inkml:trace>
  <inkml:trace contextRef="#ctx0" brushRef="#br0" timeOffset="-210141.74">4785 16704 531 0,'0'-1'152'0,"1"2"5"16,0 4-54-16,3 0-22 0,3 2-16 0,3 2-14 16,3 0-11-16,3 2-5 0,5 0-1 15,3-1-4-15,1-2-4 0,5 1-4 16,0-2-4-16,0 3-4 0,1 2-5 16,-1 1-2-16,-3 4-3 0,-2 3-3 15,-4 3-1-15,-4 4-1 0,-4 0-2 16,-7 3-3-16,-4 2-4 0,-6 5-5 15,-5 5-6-15,-7 1-8 0,-5 2-12 16,-6 3-14-16,-5 0-29 0,-6 0-104 0,-6-4-127 16,-10-8-297-16</inkml:trace>
  <inkml:trace contextRef="#ctx0" brushRef="#br0" timeOffset="-194194.77">8549 16045 271 0,'-16'5'74'16,"3"-1"3"-16,-1-1-32 0,6-1-8 15,0-1-6-15,0-2-6 0,3 0-2 16,-1 0-2-16,3-1 0 0,1-2-2 16,0 0 1-16,1 2-1 0,1 0 0 15,-1 2-2-15,-2-1 1 0,2 1 0 0,0 0-2 16,1 0-2-16,0 0-2 0,0 2-2 16,1-1-3-16,5 2 0 0,1 0-2 15,3 4 1-15,3 1 0 0,4-1 2 16,5 0 1-16,3 3 0 0,3 1-2 15,4-3-1-15,3 2-2 0,5-1-1 16,5 0-2-16,1 0 0 0,1-4-1 16,2-2 1-16,0 1-1 0,3-1 0 0,-3 1 0 15,0 1 0-15,2 0 1 0,3 2-1 16,-1-1 1-16,4 0 3 0,0-3 0 16,2-3 2-16,0-4 3 0,4 2 0 15,-2-3 0-15,4-3 0 0,0 1-3 16,0-2-1-16,1 0-2 0,-2 2-2 15,-2-5-1-15,-3 2 0 0,-4-1-1 16,-2 1 1-16,-4 1-1 0,-2-1 0 16,-3 1 0-16,-3 0 1 0,-1-3 0 0,-3 0 0 15,-1-1 1-15,-3-1-1 0,0 0 1 16,-2-4 0-16,-2 0-1 0,0 0 1 16,-2-1-1-16,-2-3 0 0,-2 1 0 15,-2-1 0-15,0 3 1 0,-5 2-1 16,1-2 1-16,-2 3 0 0,-2 3 0 15,-1 1 0-15,0 1 0 0,0 2 2 16,-1-1 0-16,-1 0 0 0,2-2 0 16,-1 1 0-16,1 0 0 0,0-3 0 0,-1 0-1 15,1-2 2-15,-1 2 1 0,-1 0 1 16,0-2 2-16,-1-1 2 0,0-1 1 16,0 0 0-16,1-1 0 0,1-3-2 15,0 0-2-15,1 0-1 0,1 1-2 16,2-4-2-16,-2 1 0 0,0 1-1 15,0 3 0-15,-2-1 0 0,0 1 0 16,-1-1 0-16,0 5-1 0,-1-3 1 0,-1 4 0 16,1-2 0-16,0 1-1 0,0 1 1 15,-2 6-1-15,-1 0 1 0,-1 2 0 16,1 1 0-16,-3 0 0 0,0 1 0 16,1 1 0-16,-1-4 1 0,-1 2-2 15,-1-2 0-15,1 2-3 0,-2 1-2 16,1-1-1-16,-2 3-2 0,0-1 0 0,0-1 0 15,-1 5 0-15,-2-5 0 0,-1 4 2 16,1-1 2-16,-2 0 0 0,0 3 1 16,-1 2 0-16,-1-2 0 0,2 3 1 15,-2 2-1-15,2 0 0 0,-1 2-1 16,-1-3 0-16,1 3 0 0,-3 1 0 16,0 1 1-16,-1-2 0 0,-2 2 1 15,-1 0 0-15,-1 4 0 0,0-1-1 16,0-4 0-16,2 1 1 0,1-1 0 0,1-4 1 15,3 1 1-15,1-5 0 0,2 0 1 16,0 1 0-16,2-2 0 0,2-1 0 16,0 1 0-16,0 0 0 0,1-1 0 15,1 0 0-15,0-1 1 0,2-1-1 16,1 1 2-16,0 0-1 0,2-2 1 16,0-1 1-16,3 1 0 0,2-2-1 15,0 1 1-15,2-3-1 0,2 3 0 0,1-1-1 16,-1 3-1-16,-1-1 0 0,-2 1-1 15,0 1 0-15,-3 2-1 0,-1-1 0 16,-3 2 1-16,0 0-1 0,-1-2 1 16,0 3-1-16,-1 1 0 0,0 0-1 15,-1 1-2-15,-1 1-3 0,0-1-1 16,-1 4-7-16,0-2-14 0,0 1-12 16,0-2-10-16,1 2-7 0,2 0 58 15,0-3-136-15,0-3-89 0,3-2-210 16</inkml:trace>
  <inkml:trace contextRef="#ctx0" brushRef="#br0" timeOffset="-193317.68">11532 14539 213 0,'5'3'35'0,"-2"-1"0"0,-3 1-43 15,-1 0-22-15,-2 1-9 0,-3-2 5 0,-1-1 15 16,-1 1 18-16,0-2 12 0,-1-1 11 16,1 0 28-16,-1-2 16 0,2 1 1 15,1-2-7-15,-1 2-4 0,3 0-7 16,1 0-4-16,0 2-7 0,0-1-7 15,1-1-7-15,2 2-6 0,-2 0-7 16,1 0-6-16,-2 2-3 0,1-2-4 16,-2 1 0-16,-3 0-1 0,0 0 1 15,0-1 0-15,-3 0 2 0,-1 1 1 16,-2-1 0-16,1 0 1 0,-1 1 0 0,-2-2 0 16,-3 0 0-16,2-1 0 0,-3-1 0 15,0 1 1-15,1-1 1 0,0 1 0 16,2-3 1-16,0 2 0 0,2 0 0 15,1 1-1-15,0-2 0 0,1 2-2 16,-1 0-1-16,0 2-1 0,-2 0-2 16,-1 2 0-16,-1 0 0 0,0 3-1 15,-2-1 1-15,2 3-1 0,-2-2 1 0,2 2 1 16,2-3 1-16,3 1 2 0,3-2 1 16,2 1 2-16,-1-3 1 0,6 1 1 15,0-2 0-15,1 2 0 0,2-2 0 16,-2 0 0-16,2 0-1 0,3 1 3 15,-1 0 0-15,1 2 2 0,-2-1 1 0,1 3 0 16,0-2 1-16,2-1 0 0,-3 1-3 16,-1 0 0-16,1-1-2 0,1 1 1 15,-2-1-1-15,1 2 0 0,-2-2 0 16,-1 2 0-16,1 1-1 0,-1-1-1 16,1 0-1-16,-1 4-1 0,1 0 0 15,0 3-1-15,1 0 0 0,1 3-1 16,1 3 0-16,-1 5 2 0,3 2-1 15,-2 5 1-15,1 5 0 0,-1 7 1 16,1 5-1-16,-3 5 0 0,1 0-2 16,-1 3 1-16,0-1-2 0,1-2-1 0,0-5 1 15,-1-6-1-15,2-7-4 0,0-2-3 16,2-8-6-16,0-4-22 0,0-5 164 16,-3-6-273-16,-2-7-133 0,-5-9-378 15</inkml:trace>
  <inkml:trace contextRef="#ctx0" brushRef="#br0" timeOffset="-180546.37">11215 14707 240 0,'4'6'62'0,"-1"-6"6"0,1 0-34 16,-2-2-3-16,0 1-4 0,-2 0-5 0,0-1-2 16,0-1-5-16,-2 2-3 0,-1-1-5 15,-1-3-1-15,0 3-1 0,1 1-1 16,-1-2 1-16,1 1-1 0,0 1 1 16,2 0 2-16,0 3 1 0,-1 1 2 15,2-3 1-15,0 3 0 0,0-3 0 16,2 0 0-16,-2-1 2 0,1 0 0 15,-1 0 0-15,1-2 2 0,0-1 2 16,-1 2 1-16,1 0 0 0,-1 1 0 0,0 0 1 16,0 2 0-16,0 0-1 0,-1-1 0 15,1 0-2-15,-1 1-1 0,1-1-2 16,-1 0 0-16,1-1-3 0,-1 1-1 16,2 0 0-16,-1-1 0 0,0 2-1 15,-1-1-1-15,2 1-2 0,-1-1 0 16,0 2-2-16,0 2-1 0,0 1 0 15,0 0-1-15,0 4 0 0,0 0 0 16,-1 4 0-16,1 0-1 0,-2 1 1 0,1 3 0 16,0 1-4-16,-1 0-2 0,1 2-3 15,0-1-3-15,0-1-5 0,0-1-6 16,1-3-5-16,0-2 0 0,0-4-1 16,1 0 1-16,0-5-1 0,1-3 0 15,0-2 0-15,0 1 0 0,2-3 2 16,0-2-79-16,1-4-76 0,-2 0-188 0</inkml:trace>
  <inkml:trace contextRef="#ctx0" brushRef="#br0" timeOffset="-121970.96">1051 14878 304 0,'-4'-10'78'16,"1"1"4"-16,1 2-43 0,1 0-6 16,-1 2-4-16,1-2-4 0,-1 2-3 15,1-1-2-15,-2 1 0 0,2 0 0 16,0 1 0-16,-1 1 1 0,1-2-2 0,0 3-1 15,0-1-1-15,1 2-3 16,-1-2-3-16,1 1-1 0,0 2-2 0,0 0-1 16,0 0-1-16,0 1 0 0,1 2 4 15,0 0 2-15,0 2 1 0,1 2 1 16,-1 2 1-16,0 1 1 0,0 5-1 16,0 1-4-16,-1 3-3 0,2 4-3 15,-2 2-1-15,1 4-2 0,-1 2 0 16,1 3-2-16,0 1 1 0,-1 2-2 15,0-1-3-15,-1 0-2 0,0 0-3 16,0-2-3-16,-3-2-5 0,2 1-4 0,-1-2-5 16,1-2-3-16,1-2-3 0,-2-2-3 15,3-4-5-15,-1-2-4 0,2-5-15 16,-1-3-51-16,1-1-67 0,1-6-158 16</inkml:trace>
  <inkml:trace contextRef="#ctx0" brushRef="#br0" timeOffset="-121209.05">864 15333 322 0,'-4'0'101'0,"4"0"6"0,0 0-5 15,0-1-51-15,-1 1-16 0,1 1-7 0,1 5-11 16,-1 3-8-16,1 4-11 0,1 4-6 15,1 5-4-15,1 1 1 0,3 3-1 16,0-2 1-16,3-1 1 0,1-2 3 16,2-5 4-16,2-3 2 0,0-1 4 15,0-6 4-15,1-4 3 0,0 0 6 16,1-3 6-16,-2-2 4 0,0-5 2 16,-1-3-3-16,-1 1-4 0,-3-3-1 0,-2-1-8 15,-1-2-10-15,-2-1-16 0,-2 2-15 16,-3-1-11-16,0 1-88 0,0 2-98 15,-1 1-224-15</inkml:trace>
  <inkml:trace contextRef="#ctx0" brushRef="#br0" timeOffset="-120042.62">398 15809 286 0,'-1'-2'78'15,"-1"-1"6"-15,1 1-33 0,-2 1-9 16,1 1-7-16,0 0-5 0,0 0-4 15,1 1-4-15,-1 0-5 0,1 0-3 16,-1 1-4-16,4 1-1 0,-1 1-1 16,1-1-1-16,0-1-1 0,2 2 1 15,1 1 0-15,0-1-1 0,0-2-1 0,0 2 0 16,2-2-1-16,-1-1-1 16,2 0 0-16,0-1 0 0,-2-1 2 0,0-1 3 15,0 1 2-15,-1-3 1 0,-2 1 2 16,0-1 2-16,-2-1 1 0,0 0-2 15,0-1-1-15,-1 1-1 0,-1-2 0 16,0 0-1-16,-1 0 0 0,0-1-1 16,-3 1-1-16,1 0 0 0,-2-1-2 0,-1 2-1 15,-1-2-2-15,1 3-1 0,-2 0 0 16,1 2-2-16,2 1 0 0,-1 1-1 16,2 0-1-16,-1 3 0 0,1 0-2 15,-1 2-1-15,1 3-2 0,0 2 0 16,0 3-1-16,0 2 0 0,2 1 0 15,1 5 1-15,1 1 0 0,2 2-1 0,2 1-1 16,0 0-1-16,3-1-1 16,2-1 0-16,2-2 0 0,0-4 0 0,1-3 2 15,1-3 0-15,2-2 2 0,-1-4 2 16,0-3-1-16,1-1 3 0,-1-2 2 16,2-2 4-16,-1-3 8 0,-1 0 1 15,1-3 3-15,0-3 3 0,-2-3 3 16,1-1-1-16,-3-4-2 0,-1 0-2 15,0-1 0-15,-2 1 1 0,-4 2 0 16,0 1-3-16,-1 4 0 0,-1 4-3 0,-1 2-1 16,0 3-2-16,0 3-4 0,-1 1-3 15,2 2-1-15,-1 3 0 0,2 3-1 16,0 0-1-16,2 5-1 0,0 4-2 16,3 2-3-16,2 2-5 0,2-1-4 15,2-1-2-15,1 1-2 0,4-4 1 16,-2-4 1-16,1-3 4 0,0-4 5 15,0-3 3-15,-2-4 3 0,-2-1 3 0,-2-4 2 16,0-1 2-16,-1 0 2 0,-4-3 2 16,1 1 1-16,-3-3 3 0,0 0-1 15,-2 1 0-15,-1 0 1 0,-1 0 1 16,-1 2-2-16,-1 1-1 0,-1 2-2 16,1 3-1-16,0 0-1 0,0 2-2 15,1 0-1-15,0 2-2 0,1-1 0 16,0 2-1-16,1 0-2 0,0 0 0 0,2-1-2 15,4 0 1-15,0 0-1 0,4-2 1 16,4-2 1-16,0-1 1 0,2-3 1 16,2-2 0-16,0-2 0 0,-1-2 1 15,0 0 0-15,-3 3 1 0,-1 1 0 16,-3 3 0-16,-2 0 1 0,-3 5 1 16,-3 1 2-16,-2 0 1 0,-3 2 1 15,-1 0-1-15,-4 6-1 0,-3 1 0 16,-1 3-2-16,-1 6-3 0,-1 1-1 0,1 4-2 15,2 1 0-15,1-1-1 0,5 0-5 16,3-3-4-16,3-1-3 0,2-3 0 16,4-3 0-16,3-2 1 0,1-2 1 15,1-2 5-15,1-3 4 0,3-2 3 16,-1-1 1-16,0-1 1 0,-2-1-1 16,-1 0 2-16,-2-1-1 0,-2 1 1 15,-3-1 0-15,-1 1 0 0,-3 0 1 0,-1-2 0 16,-2 1 0-16,0-2-1 0,-1 2-1 15,-1 0-2-15,3-2-2 0,0 1-1 16,4-1-2-16,1 1 0 0,5-1 0 16,3 1 2-16,4-1 1 0,3 1 0 15,5 0 2-15,-1 0 1 0,2-1 0 16,-1-1-1-16,1-1 1 0,0-1-1 16,-4-3 2-16,-2-1 0 0,0 0 3 15,-4-1 1-15,-1 1 3 0,-4 1 2 0,-4 0 3 16,-1 2 3-16,-5 0 2 0,-1 2 0 15,-3 4 0-15,-3-4-2 0,0 2-1 16,0 2-3-16,0 1-4 0,0 2-2 16,2 1-2-16,1-1-3 0,2 4-1 15,2 4-1-15,3 0 0 0,0 5-1 16,3 4 1-16,-1 1 0 0,2 5 0 0,1 1 2 16,-2 2-6-16,0-1-5 0,0 3-3 15,-2-1-5-15,-2 3-3 0,0-1-3 16,-2 2-3-16,-2-1 5 0,-3 2 5 15,-1-3 3-15,-4-1 4 0,-1-3 4 16,-1-6 3-16,0-3 3 0,0-7 6 16,-1-2 5-16,1-8 5 0,4-4 3 15,-1-5 2-15,4-3 2 0,1-6 1 16,4-3-6-16,5-4-4 0,4-3-4 16,3-2-3-16,3 0-3 0,5-2-1 0,1 2-1 15,2-1-5-15,0 3-12 0,0 2-26 16,-2-1-13-16,-1 2-110 0,-2 2-124 15,-6-1-291-15</inkml:trace>
  <inkml:trace contextRef="#ctx0" brushRef="#br0" timeOffset="-119157.69">538 16447 355 0,'-2'0'95'15,"-2"1"3"-15,-1 0-44 0,-2 1-18 16,-3 0-7-16,0 2-7 0,-1 0-5 0,-2 3-7 16,0-1 1-16,0 2-1 0,-1 1-2 15,3 1-2-15,0 1-2 0,3 3-2 16,1 1-2-16,3 5-5 0,2 2-3 16,3 3-4-16,1 2-4 0,2 3-4 15,4-1-4-15,1-2-2 0,1-5 1 16,0-5 1-16,1-4 2 0,0-5 6 15,1-6 10-15,-2-4 9 0,0-6 12 16,-2 0 7-16,-1-4 7 0,1-5 6 16,-2-4 4-16,-3-3 0 0,-2-5 0 0,0-1-3 15,-2-5-2-15,-1-2 0 0,-3-2-1 16,1 0-2-16,-1 1-1 0,0 0-3 16,0 3-2-16,0 5-3 0,2 0-4 15,0 8-2-15,-1 5 0 0,3 5-4 16,0 4 0-16,0 3-3 0,0 5-1 15,0 7-2-15,0 2-2 0,2 6-4 0,1 8-4 16,4 6-2-16,1 8-4 0,5 6-7 16,4 2-7-16,2 2-7 0,3-2-4 15,2-3-3-15,-1-4 1 0,1-10 2 16,-1-6 7-16,-2-6 7 0,-2-7 6 16,0-6 8-16,-2-6 10 0,-1-3 5 15,-3-3 4-15,-1-5 4 0,-3-5 5 16,0 3 3-16,-4-7 0 0,-1-2-2 15,-5 1-1-15,0 0-1 0,-1 3-2 0,-1 4-2 16,0-1-1-16,0 8 0 0,2 4-3 16,1 5-3-16,0 5-4 0,3 6 0 15,0 4-2-15,1 6-1 0,4 4-2 16,0 5-1-16,4-1-3 0,-1 1-2 16,1-5-4-16,1-5-3 0,0-7-3 15,2-5-2-15,-1-6-4 0,0-9 3 16,-1-5-13-16,0-5-15 0,0-3-8 15,-3-4 151-15,-4-5-236 0,0-2-114 0,-2-2-315 16</inkml:trace>
  <inkml:trace contextRef="#ctx0" brushRef="#br0" timeOffset="-119020.43">804 16239 398 0,'-10'3'103'0,"2"2"2"0,0 0-52 15,5 1-20-15,2 0-9 0,4-1-15 0,4-1-20 16,3-3-20-16,2-2-74 0,5-1-85 15,4-1-198-15</inkml:trace>
  <inkml:trace contextRef="#ctx0" brushRef="#br0" timeOffset="-118771.11">1085 16263 323 0,'10'9'101'16,"-5"0"14"-16,-4 1-24 0,-2 2-9 16,-4-1-8-16,-3 2-8 0,-3 2-10 15,-2-3-8-15,-2 1-13 0,-1 0-11 0,0-2-8 16,3-1-6-16,2-1-4 0,3-3-4 15,3 0-4-15,2-2-4 0,7 0 0 16,2 1 0-16,4-2 0 0,2 3 1 16,3-1 0-16,2 2 4 0,1 0 2 15,-2 1 1-15,0 2 0 0,-1 0-1 16,-3 1 0-16,-2 1 1 0,-4 0 0 0,-3 1 0 16,-1 1 0-16,-6-1-1 0,-1 2-2 15,-4 1-6-15,-3-1-5 0,-2-2-6 16,-2-2-20-16,0-1-8 0,-2-2-11 15,0-1-24-15,1-6-56 0,3-6 3 16,2-2-66-16,3-8-97 0</inkml:trace>
  <inkml:trace contextRef="#ctx0" brushRef="#br0" timeOffset="-118554.17">1100 16151 338 0,'17'-34'103'0,"-2"5"13"0,-2 2-32 16,-3 6-5-16,-2 6-6 0,-2 6-6 15,-2 5-10-15,-2 3-10 0,-1 4-8 16,0 6-6-16,0 3-5 0,2 4-2 16,1 6-5-16,-1 5-1 0,2 4-3 15,1 1-3-15,-1 2-5 0,2-1-4 0,2-1-4 16,-1 0-4-16,0-3-4 0,2-3-9 16,0 1-11-16,1-2-18 0,-1-1-20 15,-2-1-12-15,-1-5-88 0,1-2-107 16,-3-3-228-16</inkml:trace>
  <inkml:trace contextRef="#ctx0" brushRef="#br0" timeOffset="-118315.36">1376 16234 425 0,'-1'3'111'0,"-3"0"5"15,0 2-53-15,-3 2-17 0,-2 2-5 16,0-2-7-16,-2 3-7 0,2 1-5 16,1 1-5-16,1 0-5 0,3 1-2 15,2-1-2-15,5 3-4 0,3 0-1 0,2-2-1 16,4 2 0-16,3 0 0 0,1-2-6 16,2 1-16-16,0-3-17 0,2-1-97 15,0-3-108-15,-1-5-266 0</inkml:trace>
  <inkml:trace contextRef="#ctx0" brushRef="#br0" timeOffset="-117287.92">1693 15805 396 0,'1'-9'108'0,"0"1"8"0,-1 3-52 0,0-1-8 16,0 3-6-16,0 1-10 0,0 3-11 16,-1 2-8-16,1 3-7 0,-1 3-6 15,2 6-5-15,-1 5-1 0,1 5-1 16,1 6 0-16,2 3 0 0,0 5 0 16,0 2 1-16,3 1-3 0,-2 1-8 15,4-1-9-15,-2-3-4 0,2-2-2 16,-3-5-1-16,0-5-4 0,-1-5 0 15,1-3 6-15,-1-6 5 0,-1-3 3 0,0-5 0 16,0 0 0-16,2-4 1 0,-3-4 2 16,0-4-1-16,0-1-2 0,1 0-2 15,0-4-2-15,2 0 0 0,-1-2-1 16,3 1 2-16,1-2 2 0,-1 0 3 16,3-1 5-16,1 3 4 0,0-1 3 15,-1 1 1-15,2 1 3 0,0 4 3 0,0 0 5 16,-3 3 4-16,-1 2 2 0,0 1 3 15,-1 0 3-15,-2 4 2 0,0-2-1 16,-1 4 0-16,1-3 0 0,-1-1 0 16,0 0 2-16,-1 2 2 0,0-2 1 15,0-1 3-15,-2 0 3 0,0 1 2 16,-1-2 1-16,-1-3-1 0,0 0-1 16,0-3-5-16,-1-1-4 0,-1-3-5 15,-1 0-7-15,-1-1-5 0,0 1-3 16,-2-1-2-16,1 1-2 0,1 2 0 0,0 1-2 15,1 4-1-15,0 0-1 0,2 3-3 16,0 4-3-16,-1 5-5 0,2 3-5 16,0 5-5-16,2 2-3 0,-1 4-4 15,0 4-8-15,0-1-3 0,1-2 4 16,1-3 4-16,1-4 5 0,-1-3 3 16,-1-7 4-16,2-2 14 0,0 0 12 0,-1-7 7 15,0-2 3-15,0-1 5 0,-2-2 2 16,1 0 3-16,-2-6-2 0,0 1-5 15,1 2-4-15,-1 2-4 0,0 0-2 16,1 4-3-16,-1 0-2 0,1 3-2 16,0 7-1-16,0 1-2 0,1 1 0 15,2 4 0-15,0 0 0 0,3 6 0 16,-1 2 1-16,1-4-1 0,1 0 0 0,0 1 0 16,3-3-2-16,1-5-2 15,0-2-14-15,2-5-7 0,-1 0-6 16,0-4-7-16,0-2-7 0,-1-4 5 0,-1 0-92 15,1-4-77-15,-1-1-204 0</inkml:trace>
  <inkml:trace contextRef="#ctx0" brushRef="#br0" timeOffset="-117003.13">2293 15928 391 0,'-7'2'132'16,"-1"-1"6"-16,-1 0-9 0,-3 1-54 15,0-1-16-15,0 1-10 0,-2 2-21 16,-1 0-12-16,1 3-8 0,2-1-5 16,4 3-3-16,1 2-2 0,3 1 0 0,4-1-2 15,3 0 0-15,5 3-1 0,0 0 0 16,3 2 1-16,4-3 0 0,-1 1 1 16,0 0-1-16,1 2 0 0,-1-1-1 15,-2 2 0-15,-3-2 0 0,-3 3-2 16,-3 1-1-16,-5 0-1 0,-3-3-2 15,-4 1 0-15,-3-2-6 0,-5-2-9 16,-1-1-7-16,-4-1-4 0,0-2-8 16,-2-3 62-16,-1 0-143 0,-1-2-87 15,2-3-233-15</inkml:trace>
  <inkml:trace contextRef="#ctx0" brushRef="#br0" timeOffset="-115604.06">684 16898 349 0,'0'0'92'0,"0"0"3"16,-1 1-48-16,0 0-13 0,0 2-7 15,-2-1-10-15,3 2-7 0,2 2-4 0,-1 1-3 16,0 2-1-16,2 1-1 15,1 0 1-15,3 1 1 0,0-2 0 0,0-2 0 16,2 0 0-16,1-2 0 0,0-1 0 16,1-3 1-16,-1-1 4 0,1-3 6 15,-2 0 8-15,2-1 5 0,-3-2 3 16,0 0 3-16,-3-3 0 0,1 1-4 16,-3 1-5-16,-2-2-5 0,-1 1-3 15,-3 1-3-15,-1 1-2 0,-1 2-1 0,-4-1-3 16,-2 2-3-16,-4 2-5 15,-4 3-3-15,0 1-4 0,-2 4-1 0,0 3-2 16,-1 2-1-16,4 2-2 0,4 6 1 16,5 2 2-16,4 2-1 0,3 1-1 15,4 2-3-15,5 2-2 0,2-2 0 16,5-3-2-16,1-5-2 0,5-4 2 16,0-5 1-16,2-4 4 0,0-8 5 15,1-4 8-15,-1-5 8 0,0-2 8 0,-3-3 7 16,-1-4 5-16,-1-3 4 0,-4 1 0 15,0 0-1-15,-2 0-4 0,-1 3-6 16,-2 2-4-16,-2 5-5 0,-1 3-1 16,-2 3-1-16,1 3-3 0,-1 2-1 15,1 6-1-15,-2 0-2 0,1 4-2 16,2 3-2-16,-1 3-2 0,0 3-2 16,0-1-1-16,-2 0 0 0,0-2 1 15,-1-3 2-15,0-4 2 0,-1-3 1 0,0-3 2 16,0 1 0-16,0-2 1 0,0-2 1 15,-1 0 0-15,0-5 2 0,1-2-1 16,0-4 1-16,1-1 1 0,2-4-1 16,3-2-1-16,1-1 0 0,1 4-1 15,3 1 1-15,2 1 0 0,2 3 0 16,-1 4 0-16,1 0 0 0,3 6-2 16,-1 0 0-16,2 4 0 0,-2 3-2 0,1 0-3 15,-2 3-4-15,-1 2-4 0,-1 0-1 16,-3 2-1-16,-1-1 0 0,-5 0 3 15,-2-3 3-15,0-2 3 0,0-1 7 16,-4-4 0-16,-1 0 0 0,-2-5 1 16,1 1 0-16,-1-2 1 0,-3-4 0 15,-1-3-1-15,3 0 1 0,-1-2 0 16,3-1 1-16,2-2 1 0,2 1 1 0,4 1 0 16,2 1 0-16,2 1-1 15,1 2 0-15,1 1-1 0,2 2 0 0,-2 2-3 16,1 2-1-16,0 2-1 0,0 1-1 15,0 2-2-15,-2 0-3 0,0 5-5 16,1 2-2-16,-1 5-6 0,0-1-3 16,-2 3 0-16,0-1 2 0,1 3 2 15,-2-2 4-15,0-2 3 0,1-5 5 0,0 0 2 16,1-5 2-16,0-4 0 0,1-3 2 16,-1-3 2-16,-1-2 7 0,0-1 5 15,0-2 4-15,-2 0 5 0,-1-2 4 16,-2-1-1-16,-1-1-1 0,-1-1-5 15,-2 1-3-15,-1 1-4 0,-2 0-6 16,-3 3-8-16,-2 2-6 0,-3 2-15 16,-2 5-17-16,0 1-12 0,-3 4-9 0,2 3-13 15,1 1-54-15,2 3-11 0,2 4-57 16,5-3-113-16</inkml:trace>
  <inkml:trace contextRef="#ctx0" brushRef="#br0" timeOffset="-115337.05">1581 16874 304 0,'13'6'77'0,"-2"1"1"16,-2 2-41-16,-2 2-11 0,-3 2-10 15,0 1-7-15,-1 2-3 0,-2-3-1 16,-1-1-3-16,0-1 2 0,0-3 3 16,-1-3 5-16,0-2 8 0,-1 0 13 15,0-2 11-15,0-2 7 0,-2-2 6 16,-2-1 1-16,0-2-2 0,-1-1-5 15,-1-2-9-15,3-2-10 0,1-1-7 16,1-1-4-16,4 0-5 0,3 0-5 0,0-1-2 16,4 2-3-16,1 0-3 0,0-1-4 15,2 0-13-15,1 0-25 0,3-1-21 16,1-3-52-16,2 1-49 0,1-2-103 16,2 1-203-16</inkml:trace>
  <inkml:trace contextRef="#ctx0" brushRef="#br0" timeOffset="-114371.7">2075 16857 305 0,'1'0'95'16,"-1"-1"13"-16,-1 2-25 0,-1-2-7 15,-1 1-5-15,-1 0-10 0,-4-2-8 16,-1 4-11-16,-3-1-12 0,-1 0-10 16,-1 0-7-16,-2 0-5 0,1 1-2 15,0 3-3-15,1-1-1 0,2 2-1 16,1 1-2-16,3 4 0 0,2 2-3 16,3 1-2-16,2 2-3 0,3-2-3 15,2 1-5-15,3 0-3 0,2-3-2 16,2-4 0-16,0-2-2 0,0-3 3 0,1-1 2 15,0-3 5-15,0-2 6 0,-2-1 5 16,-1-4 7-16,0 0 7 0,-1-1 4 16,-1-6 6-16,-2-1 2 0,-1-6 2 15,1-5-1-15,-2-2-3 0,0-6-3 16,0-4 0-16,0 1-1 0,-1-1-1 16,-1-3 2-16,0-1 1 0,-2 4 1 15,1 3-2-15,-1 6-2 0,0 5-1 0,0 5-1 16,0 8-2-16,1 5-4 0,0 7-2 15,0 6 0-15,0 7 0 0,0 6-4 16,1 5-4-16,0 6-5 0,0 7-2 16,3 3-7-16,3 4-10 0,0-1-6 15,2-1-4-15,1-4 0 0,3-4 0 16,2-7 2-16,0-7 6 0,-1-5 8 16,4-7 7-16,-3-6 6 0,3-3 6 0,-2-3 5 15,-1-3 4-15,0-2 5 0,-2-1 4 16,-4-4 3-16,-1-1 2 0,-1-2 0 15,-3-1-1-15,0-1-3 0,-3-1-3 16,-1 2-1-16,0 0-1 0,-3 3 2 16,-1 0 0-16,-5 5 1 0,-2 1-1 15,-1 4 0-15,-1 2-2 0,-2 4-1 16,-1 3-5-16,3 6-3 0,5 4-2 0,0 3-1 16,3 2-1-16,4 3-1 0,4 4-1 15,3-1 0-15,3-1-3 0,4-2-2 16,2-1-5-16,3-2-6 0,1-5-7 15,-2-3-5-15,2-1-10 0,-1-5-10 16,1-1-4-16,0-4 1 0,-1 0-12 16,0-6-1-16,-1-1-67 0,1-3-72 15,-3-3-173-15</inkml:trace>
  <inkml:trace contextRef="#ctx0" brushRef="#br0" timeOffset="-114187.2">2487 16422 402 0,'-1'-11'132'16,"0"3"8"-16,0 6-35 0,0 3-21 16,0 3-13-16,-1 6-13 0,1 2-22 0,-2 5-12 15,1 4-8-15,1 4-8 0,0 4-2 16,1 5-1-16,0 1-3 0,1 1-9 16,0 2-7-16,4-1-23 0,-1-2-20 15,0-1-10-15,3-4-89 0,3-1-107 16,1-4-225-16</inkml:trace>
  <inkml:trace contextRef="#ctx0" brushRef="#br0" timeOffset="-113839.22">2489 16701 344 0,'6'-4'98'0,"2"-1"3"0,0 3-34 15,3 1-16-15,3-2-10 0,-1 1-9 16,2-2-9-16,0 2-5 0,0-1-4 0,-1-1-5 16,-2-3-4-16,0 2-2 0,-1 0-2 15,-3 1 2-15,-3 0 4 0,1 1 5 16,-4 0 5-16,0-2 4 0,-3 2 3 16,-1-1 3-16,-2 0 1 0,0-3-3 15,-3 0-2-15,0-2-4 0,-3 4-3 16,0-2-1-16,1 5-3 0,0-2-2 15,1 6-3-15,0 3-3 0,3 4-3 0,0 5-3 16,3 4-4-16,1 1-3 0,1 4-3 16,1-2-5-16,4 3-9 0,2-3-17 15,1-1-11-15,3-3-6 0,0-2-11 16,1-2-71-16,0-2-86 0,1-1-180 16</inkml:trace>
  <inkml:trace contextRef="#ctx0" brushRef="#br0" timeOffset="-113557.6">2812 16686 455 0,'-3'1'134'0,"-1"-1"6"15,0 0-48-15,-2 2-20 0,1 0-14 16,-2 4-15-16,-1-1-17 0,2 3-9 16,1 5-7-16,1 0-7 0,1 4-4 15,2 1-1-15,3 1-2 0,1 2-3 16,4 1-3-16,0-5-5 0,3 0-2 16,2-3-6-16,3-4-11 0,-2-4-9 15,2-1-7-15,0-5-48 0,2-3-38 0,3-1-83 16,-2-5-172-16</inkml:trace>
  <inkml:trace contextRef="#ctx0" brushRef="#br0" timeOffset="-112271.15">2900 16386 247 0,'-1'1'74'0,"0"0"4"16,-1 2-15-16,1-1-25 0,-2 1-10 16,0 0-6-16,1 0-7 0,-1-1-3 15,2-1-3-15,1-1-2 0,-1 1 0 16,1 0-1-16,0-1-1 0,1 2 0 15,0-1 0-15,0 2-1 0,1 1 1 0,-1 4-1 16,3 2-1-16,-2 3 1 0,0 2-1 16,1 5-1-16,2 4 0 0,-1 1 0 15,1 3-1-15,2 2-2 16,0 2-2-16,-1 1-3 0,1 2-4 0,-2-4-4 16,2-2-2-16,-1 0-3 0,1-2 0 15,1-3 1-15,-2-5 2 0,1-1 1 16,-1-3-1-16,2-2-2 0,-1-5-4 0,-2-4-9 15,2-1-8-15,-1-2-32 0,1-4-42 16,-1-2-91-16</inkml:trace>
  <inkml:trace contextRef="#ctx0" brushRef="#br0" timeOffset="-112004.79">2823 16587 373 0,'-2'1'106'0,"4"-1"7"15,-2-1-41-15,1 1-14 0,1 0-6 0,0-3-6 16,4 2-9-16,-1-1-9 0,3-1-8 15,2-1-5-15,0-4-8 0,5 0-10 16,2-2-17-16,2-5-14 0,5-1-10 16,2-2-90-16,4-3-99 0,1-2-226 15</inkml:trace>
  <inkml:trace contextRef="#ctx0" brushRef="#br0" timeOffset="-55535.15">574 13218 241 0,'6'2'71'0,"-3"1"5"0,2-1-26 0,-2 0-6 15,0-2-2-15,0 1 0 0,0 0-4 16,-2 1 1-16,1 1 1 0,-2-3 1 15,1 0 1-15,-1 2-2 0,1-2-1 16,-1 1-3-16,0 0-2 0,0-1-5 16,0 0-2-16,0-1-2 0,0 1-2 15,0 2 0-15,-1-3-3 0,1 1 0 16,0-1-2-16,0 2-2 0,0-1-1 0,-1 1-2 16,0 0-1-16,-1 4-1 0,-2-1-2 15,-1 1 0-15,-2 3-2 0,0 2-1 16,-2 2-1-16,-1 2-2 0,0-1-1 15,-1 4-1-15,1 0 0 0,0 3-1 16,-1 1 1-16,2 2-1 0,-2 1 1 16,0 2-1-16,1 2 1 0,0-1-1 15,0 0 0-15,1 1 0 0,2-2 0 0,0-3 0 16,1 0 0-16,1-3-1 0,2-2 1 16,1-3-3-16,0-4-3 0,-1-3-2 15,2-1-4-15,0-5-3 0,1 0-7 16,-1-1-9-16,2-1-5 0,-1-1-22 15,0-2-12-15,0-2-91 0,1-4-110 16,3-5-248-16</inkml:trace>
  <inkml:trace contextRef="#ctx0" brushRef="#br0" timeOffset="-54674.44">357 13206 283 0,'-1'-2'93'16,"1"4"7"-16,0-2 0 0,0-1-39 15,0 2-8-15,-1 1-3 0,-1 1-5 16,-1 0-5-16,-2-1-3 0,-1 2-1 15,-1 4-6-15,0-4-1 0,-1 3-2 0,0-1-2 16,2-3-2-16,0 0-3 0,3-1-2 16,-1-2-2-16,1 1-2 0,1-2 0 15,2 1 0-15,0 1 0 0,0-1 0 16,0 1 0-16,-1 1 0 0,1-2-1 16,1 2-1-16,-1-3-2 0,0 2-1 15,1-1-2-15,-1 2-2 0,4 0-2 16,0 3-1-16,0 0 0 0,4 5-1 0,1 0 0 15,3 3 1-15,1 1 0 0,2 5-1 16,3 2 1-16,2 2 1 0,-2 3-1 16,4 2 1-16,0 1-1 0,1 3 0 15,-1-4-1-15,2 2 1 0,-3-3-1 16,1-1 0-16,-3 0-1 0,-1-2 0 16,-3-5 0-16,1 1 1 0,-5-2-1 15,-2-3 0-15,-1-2 0 0,-2-4-1 16,-2 1-2-16,-1-4-1 0,-2-2-3 0,0-2 0 15,-1-1-2-15,-1-2-1 0,-1 0-1 16,-2-3 0-16,-2 0 2 0,-2-3 1 16,-2-2 1-16,-1-5 1 0,-3-5 2 15,-4-4 1-15,0-5 0 0,-1-5-2 16,-1 2 1-16,-1-5-1 0,1 0 0 16,3 2 1-16,1 3 0 0,-1 2 3 15,3 4 1-15,1 2 1 0,-2 3 0 0,0 2 1 16,0 2-1-16,-2 4 0 0,0-2 0 15,0 3 0-15,2 0 0 0,0 1 0 16,0 3 0-16,2 0 2 0,3 2 1 16,5 1 1-16,-2 1 1 0,5 1 0 15,0 2 0-15,3 0-2 0,2 1 0 16,1 0-2-16,2 2 1 0,2 2-2 16,2 1 1-16,1 3-1 0,2 1 1 15,1 4 0-15,1 0 0 0,1 6-2 0,2 3 1 16,2 1-1-16,-1 6 1 0,1-1 0 15,0 1-1-15,1 3 1 0,0-1-1 16,-1-2 0-16,1-1-2 0,-2-4-1 16,1-2-3-16,-3 0 0 0,-1-6-3 15,-1-1-2-15,-2-3-1 0,-2-1-6 16,-2-4-7-16,-1-1-13 0,-2-2-22 16,-1-3-10-16,-2-4-92 0,-2-5-111 0,-2-7-243 15</inkml:trace>
  <inkml:trace contextRef="#ctx0" brushRef="#br0" timeOffset="-53378.78">619 13215 360 0,'3'-2'112'0,"-2"-3"10"0,0 3-33 16,0-2-13-16,-1 2-10 0,-1-3-7 16,-1 2-8-16,-1 1-10 0,1-2-11 15,-1 2-8-15,1 1-6 0,-3 1-4 0,0 2-4 16,-3 7-5-16,-1 4-2 0,-2 6-1 16,-2 6 0-16,-3 5 0 0,-3 7 1 15,1 8 0-15,-2 2-1 0,-2 3 0 16,1 5-4-16,-1 1-3 0,1-1-3 15,1-5-1-15,0-4-2 0,2-5-1 16,2-5-1-16,3-9 3 0,2-5 3 16,4-6 2-16,3-4 0 0,1-6 0 0,0-4 1 15,4-5 4-15,3-4 4 16,1-6 0-16,3-3 2 0,1-7 2 0,5-6 5 16,1-5 0-16,3-6 0 0,-1-4-2 15,3-3 0-15,-1-2 1 0,1-2-1 16,0 0 0-16,2 5-2 0,-1 2 0 15,2 4-1-15,-3 4-2 0,0 5 1 16,-3 8-1-16,-3 3-2 0,-3 4-1 16,-2 8 0-16,-6 2 0 0,-2 3 1 0,-2 5-1 15,-2 3 1-15,-5 1 0 0,-2 4 0 16,-1 2 1-16,-4 3 0 0,-2 5-2 16,-2 2 0-16,-3 4 0 0,0 5 0 15,-1 4 0-15,-1 2-2 0,-1 3-2 16,1-1-2-16,-2 2-4 0,3-2-4 15,2-4-4-15,0-3-1 0,3-5-1 16,4-4 3-16,2-5 2 0,4-5 3 0,2-5 3 16,3-4 2-16,6-5 2 15,3-3 4-15,4-4 1 0,3-6 2 0,3-6 2 16,2-3 5-16,3-6 2 0,1 0 1 16,1-4 0-16,-1-3 0 0,1-1 0 15,1 3-1-15,-1 0-1 0,0 2-3 16,-2 1-1-16,-1 4-3 0,-2 5 0 15,-4 6-3-15,-3 2 0 0,-3 3 1 16,-3 6 2-16,-1 4-1 0,-4 0 1 0,-2 3-1 16,-4 5 1-16,-2 3-1 0,0 6 0 15,-4 6-2-15,-5 5-1 0,0 9 0 16,-2 5 0-16,-2 4-1 0,-2 3 1 16,-2 6-1-16,-2-2-1 0,0-2 0 15,0-2-2-15,1-2-4 0,-1-4-2 16,3-4-1-16,5-8-2 0,4-7-1 0,3-3-1 15,5-7-2-15,1-4 3 0,9-7 2 16,4-6 3-16,4-9 3 0,1-6 3 16,4-5 2-16,7-5 6 0,1-9 4 15,1-5 3-15,0-4 1 0,0-1 0 16,1-1 1-16,-1-3-1 0,-2-1 0 16,-1 3-2-16,-2 2-2 0,1 5-3 15,-2 4-2-15,-3 6-1 0,-2 3-1 16,-2 9 1-16,-3 1-1 0,-1 6-1 15,-4 4 1-15,-1 3-1 0,-3 2-1 0,0 6 0 16,-2 5 0-16,-3 8 0 0,-5 4 0 16,-2 6 1-16,-6 9 0 0,-1 9 0 15,-4 2 0-15,-3 6 0 0,-1 1-2 16,0 1-1-16,-1 2-1 0,3-6-2 16,1-5-2-16,2-4-1 0,3-7-1 15,4-8 0-15,4-6-2 0,3-7-2 16,4-4 1-16,4-7 2 0,3-5 3 0,4-5 1 15,3-6 3-15,1-4 3 0,2-10 5 16,1-6 2-16,2-5 1 0,1-3 1 16,-1-5 1-16,1-1 1 0,0-1-1 15,2 5-2-15,-2 4-1 0,0 3 0 16,-3 6-3-16,-2 5 0 0,-1 7-3 16,-2 4 0-16,-4 6-1 0,-2 3 0 15,-1 5-2-15,-3 4 0 0,-3 8 0 0,-1 5 0 16,-4 7 1-16,-2 5 1 0,-2 8-2 15,-2 5-3-15,-3 4-4 0,1 1-4 16,1-1-2-16,2-4-24 0,1-6-17 16,2-5-12-16,4-4-82 0,5-7-100 15,2-12-229-15</inkml:trace>
  <inkml:trace contextRef="#ctx0" brushRef="#br0" timeOffset="-52652.18">232 13251 323 0,'-18'-8'96'0,"6"3"8"0,2 1-23 0,5-3-18 16,0 0-5-16,3 4-4 0,3 0-6 15,2 4-7-15,4-1-5 0,3 1-5 16,4 6-7-16,1 4-5 0,5 3-3 15,2 6-3-15,2 0-3 0,1 9-3 16,2 4-3-16,0 3-2 0,0 2-3 16,2 3-2-16,0 0-3 0,1 3-2 15,-1-4 0-15,-2-5-1 16,-2-2 0-16,-2-4 2 0,-2-4 2 0,-5-7 2 0,-1-4 0 16,-7-3 0-16,0-1-1 0,-4-5 0 15,-4-4 1-15,-3-3-2 0,-2-2 0 16,-4-6-1-16,-3-6 2 0,-5-8-2 15,-2-9 0-15,-4-6 1 0,-1-5-1 16,1-5 2-16,-3-3 5 0,2 0 3 16,1 1 4-16,-1 1 4 0,1 1 2 15,0 1 3-15,1 7 2 0,3 4 0 0,0 6-2 16,1 7 2-16,3 6-2 0,3 7-1 16,1 6-3-16,1 5-2 0,0 7-2 15,4 3-3-15,-1 5-3 0,5 6-2 16,4 6-2-16,6 5 1 0,2 4 0 15,6 4-1-15,4 3 0 0,4 0-1 16,3 2-4-16,1-1-5 0,1 0-3 16,4-2-3-16,-3 0-1 0,0-5 0 15,-1-2 1-15,-4-6 4 0,-2-3 5 0,-4-5 4 16,-6-6 2-16,-2-4 2 0,-6-3 4 16,-2-5 3-16,-6-3 1 0,-5-6 0 15,-4-6 0-15,-6-6-1 0,-4-7 0 16,-5-6-4-16,-4-5-3 0,-3-4-1 15,2-5 0-15,-3-4 1 0,-1 0 0 16,2 0 4-16,1-1 0 0,1 3 3 0,5 7 2 16,4 7 3-16,6 7 5 0,4 6 2 15,5 8-2-15,4 6-2 0,8 8-2 16,4 5-1-16,6 9-4 0,3 5-3 16,5 9-4-16,4 4 1 0,3 9-1 15,3 3-5-15,-1 2-10 0,2 1-17 16,1 1-32-16,3 1-5 0,2-6-101 15,0 0-117-15,0-2-255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17:09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1678 5437 166 0,'-7'1'34'0,"1"2"-1"15,1-3-31-15,1 3-6 0,-2-1-1 0,1-1-1 16,-1 1 0-16,2 0 2 16,0-1 2-16,-2-1 4 0,3-1 4 0,1-1 4 15,-2-3 5-15,2 2 6 0,0-2 2 16,1 2 1-16,0 3-2 0,0-4-1 16,0 3-4-16,2 3-5 0,-1-2-5 15,1 2-3-15,1-1-2 0,1 2-1 16,3 2 0-16,0 1 0 0,3 1 0 15,1 0 1-15,3 2-2 0,2-1 1 0,5 0-1 16,2-3 1-16,3-1 1 0,5-1 2 16,5-1 3-16,2-2 1 0,6 1 2 15,1-2 2-15,7 1 1 0,5 1 0 16,4 0-1-16,3 0-2 0,4 0-1 16,-1 1-1-16,7-1-2 0,2 3-1 15,2-1-2-15,4 0 0 0,3 1-1 16,4-2-1-16,5 2 1 0,4 2-1 0,0-1 0 15,3 0 0-15,0-1 0 0,2 3 0 16,4 1 1-16,1-1 3 0,-1-4 0 16,6 0 2-16,3 1 0 0,3-1 0 15,1-4 0-15,3-2-2 0,3 2-1 16,4-2-1-16,0-2-2 0,1 2 1 16,4 0 2-16,4 2 2 0,-2 1 3 15,2 2 1-15,1 4 1 0,1 6 2 16,1-3-1-16,-1 2-3 0,-2 5-1 0,-4 4-3 15,0-4-1-15,-1 2-2 0,-4-3-1 16,-5-1 0-16,-4 0 0 0,2-6 0 16,-3-2 0-16,-5-3 0 0,-6-4 0 15,-4 0-1-15,-2-1 1 0,-7-3 0 16,-10 0-1-16,-6-2 1 0,-5 0-1 16,-8 0-3-16,-9-2-7 0,-11-1-8 0,-8-1-58 15,-9 0-23-15,-8-5-71 0,-11 3-149 16</inkml:trace>
  <inkml:trace contextRef="#ctx0" brushRef="#br0" timeOffset="1252.22">1870 10649 256 0,'-1'6'47'0,"2"-4"-1"16,5-3-53-16,2-2-13 0,2 1-2 16,2-1 5-16,1 0 2 0,1-2 0 15,1 0 2-15,1 0 7 0,1 2 8 0,1 0 7 16,-1 1 4-16,5-1 4 0,3 0 2 15,4 3 1-15,3-1-1 0,4 1-3 16,3 1-1-16,6-1-2 0,1 0 0 16,2 1 0-16,6-1 4 0,4 0 1 15,2-1 2-15,6 1 1 0,5 2 0 16,4-1 0-16,5 3 0 0,2-2-1 16,4 2 0-16,4 3 0 0,2-1-1 15,3 0-2-15,4-2-1 0,5 2-3 16,4-3 0-16,5-2-3 0,7-3-1 0,8-5 0 15,9-1-1-15,6-2-1 0,10-4 1 16,8 0-1-16,10-3 1 0,6 2 0 16,7 3 3-16,8 2 1 0,3 4 1 15,2 6 0-15,2 0 1 0,-2 9-2 16,-3 3-2-16,-6 3-3 0,-7 3-1 16,-6 2-2-16,-9 3-9 0,-10 3-15 15,-13 0 93-15,-14 0-195 0,-17-5-113 16,-21-15-312-16</inkml:trace>
  <inkml:trace contextRef="#ctx0" brushRef="#br0" timeOffset="6499.19">16671 4495 352 0,'-8'0'88'16,"4"-1"4"-16,4 1-57 0,1 1-5 15,-1 0-4-15,0-1-1 0,0 0-5 16,0 1-3-16,1 0-2 0,0 2 2 16,0-1 1-16,1 1 1 0,2 3 0 15,-2 0 0-15,0 6-1 0,-1 2-1 16,-1 5-3-16,0 8-3 0,0 6-2 0,-1 8-1 15,-1 7-3-15,-3 8-1 16,1 5-1-16,-2 6-1 0,1 5 0 0,-3 3-1 16,1 3 0-16,-4 3 0 0,0-1 0 15,-3 3 0-15,0-1-1 0,1-5 0 16,-1-4 1-16,2-5-1 0,2-5 0 16,2-9 0-16,4-7 0 0,0-9 0 15,1-7 0-15,1-5 0 0,2-8 0 0,0-4-1 16,1-7-1-16,0-2 1 15,3-1-1-15,-2-4 1 0,2-1 0 0,1-1 1 16,0 1 1-16,1 0 0 0,0-1 1 16,2-1-1-16,-2 1 0 0,0 1 0 15,1-1-1-15,-3-2 1 0,4 3-1 16,-2-1 0-16,2 0 0 0,1 0-1 16,2-4 1-16,5 4 1 0,6 1-1 0,4-3 0 15,8 0 1-15,3 2-1 0,6 2 1 16,5 1 0-16,4 1 0 0,5-1-1 15,1 4 1-15,8 0 1 0,7 3 1 16,7 1 3-16,3-3 1 0,4 2 3 16,5 1 2-16,7 1 2 0,2-2 0 15,1-4 0-15,6-1-1 0,7 4 0 16,4-2-3-16,-2-3 0 0,4 0-3 16,4 3 0-16,2 4-1 0,0-4-2 0,-1 1-1 15,4 1 0-15,3 2-1 0,0 4-1 16,-2-2 0-16,0-1-1 0,-1 2 0 15,-2 6 0-15,-6-3-1 0,2-1 1 16,-7-2-2-16,-4 0 0 0,-3-1 0 16,-3-1 0-16,-4-3 0 0,-6-2 0 15,-10 1 1-15,-3-2-1 0,-3 0 1 16,-7 0 0-16,-4-2 0 0,-5 0 1 0,-3 0-1 16,-5 1 1-16,-5-1-1 0,-10-1 1 15,-5-1 0-15,-10 1 1 0,-7 0-1 16,-9-2 1-16,-4 1 1 0,-2 1 1 15,-3-1-1-15,-2 0 1 0,0 0 0 16,-1-1-1-16,1 0 1 0,0 1 0 16,-1-3 0-16,1 1 1 0,0-1-1 15,-2-3 2-15,0 1-1 0,1-2-1 16,-1 0 0-16,1-1-1 0,0-1 0 0,-1-3-1 16,1-1 0-16,0-1-1 0,0-5 0 15,-2-3 0-15,0-5-1 0,2 2 0 16,0 0 0-16,1-4 0 0,1-4 0 15,2-1 1-15,3-5-1 0,2-3 1 16,2-6 1-16,2-6 0 0,0-6 0 16,0-1 1-16,4-3-1 0,-2-2 1 15,-1-2 0-15,0 2 0 0,1 0 0 0,-1 0-1 16,-2 5 1-16,-5 2 0 0,1 8 0 16,-4 5 1-16,-1 5 2 0,-2 4 0 15,-2 10 0-15,-2 1 0 0,0 2 0 16,-1 0-2-16,-1 1 0 0,0 2-2 15,-1-2-1-15,3 2 0 0,0 1 1 16,0 3-1-16,0 0 1 0,1 2-1 16,1 2-1-16,1 2 1 0,0 3-1 0,0 0-1 15,0 4 0-15,1 2-2 0,1 1-3 16,-2 2-1-16,0-1-1 0,1-1 0 16,-4-1 0-16,-4 1-1 0,0-1 2 15,-4-1 2-15,-3-1 1 0,-5-2 1 16,-2 1 0-16,-2 0 1 0,-2-1 0 15,-7 0 1-15,-4 1 1 0,-3 2 0 16,-2-3 0-16,-8 0 1 0,-2-1 0 16,-7 0 0-16,-1 0 0 0,-2-3 1 0,-7-2-1 15,-5 2 1-15,-3-1-1 0,-7 1 0 16,-1-1-1-16,-9-1-2 0,-3 0 0 16,-1-1-3-16,-4-1-3 0,-6-1-1 15,-2 1 0-15,-6 5 1 0,-2 0 0 16,-3-2 1-16,-6 2 0 0,-4 3 1 15,2 2 0-15,-8-5-2 0,1-2-1 0,-5 3 0 16,0-1-1-16,-3 1 2 0,-2 0 2 16,0 1-2-16,-3 3 1 0,-3 1-1 15,1 2-1-15,-5 4 0 0,1 4 0 16,3 4 0-16,1 1 1 0,6 4-5 16,8 0-5-16,10 0-5 0,13 1-8 15,15-3-13-15,13-4-71 0,15 0-81 16,18-5-180-16</inkml:trace>
  <inkml:trace contextRef="#ctx0" brushRef="#br0" timeOffset="7583.25">22123 5007 236 0,'4'-3'68'15,"-3"1"4"-15,1 0-10 0,-1 0-39 16,0 3 0-16,-2 1 2 0,-2 5-2 16,-2 5-4-16,0 5-3 0,-1 8-2 15,-2 4 0-15,-1 7-2 0,0 3-2 16,0 1-5-16,3 1-5 0,-2 1-4 0,3-1-1 16,1-5-2-16,2-3 0 0,1-2 0 15,1-6 0-15,0-4 4 0,1-8 1 16,-1-4 1-16,1-3 4 0,0-5 5 15,-3-5 3-15,2-5 0 0,1-5 3 16,0-7 2-16,2-6 2 0,-1-9 1 16,1-3-4-16,3-6 1 0,-1-4 3 15,-1-6-1-15,2 5 0 0,0 1-4 16,3 4-3-16,-2 2-3 0,2 9-2 0,-1 9-3 16,3 9-1-16,0 3-1 0,1 7 0 15,1 5 2-15,4 5 5 0,2 4 3 16,2 1-1-16,2 6-1 0,0 4 0 15,-1-1 0-15,-2-2-3 0,-3 1-6 16,-8 0-4-16,-5-1 0 0,-10-3 0 16,-7 0-2-16,-6 2-6 0,-6-2-7 15,-4-2-7-15,-4-2-8 0,-1-3-14 0,1-3-74 16,4-11-83-16,2-2-187 0</inkml:trace>
  <inkml:trace contextRef="#ctx0" brushRef="#br0" timeOffset="8277.21">22545 4852 352 0,'7'11'85'16,"-5"0"6"-16,0 3-58 0,-2 6-7 16,-3 2 3-16,-1 6 0 0,-4 1-6 15,0 7-6-15,-2 5-7 0,-3 0-2 16,0 1-8-16,-1 1-9 0,0-2-1 15,2-1-5-15,1-4-1 0,3-8 0 16,2-3-1-16,4-2 6 0,1-6 4 16,2-4 3-16,2-3 7 0,1-7 4 0,1-3 4 15,2-5 3-15,2-5 4 0,3-2 2 16,1-4 3-16,1-6 2 0,0 0-1 16,-1 1-2-16,-1 5-2 0,-2 0-3 15,-3 4-4-15,-3 4-7 0,-3 6-4 16,-2 7-3-16,-1 3-2 0,-3 6-4 15,-1 1-3-15,0 4 0 0,1 0 2 16,4 3 0-16,1-3-2 0,3-4 0 0,6 0 4 16,5-2 3-16,3-6 1 0,4-1 2 15,2-5 2-15,3-2 4 0,0-4 4 16,3-1 2-16,-1-5 3 0,0 1 0 16,-2-2 2-16,-3-1-1 0,-2-3-3 15,-3 0-2-15,-5 2-3 0,-2 4 0 16,-3 1-4-16,-5 5-3 0,-2 4 0 15,-2 6-1-15,-3 6 0 0,-4 1-1 0,1 3-1 16,-1-1 1-16,1-1 1 0,3 1-1 16,4-4 0-16,3-6-1 0,6 3 2 15,4-4 0-15,4-2 0 0,-1 0 1 16,3-3 2-16,-2-3 1 0,1 1 0 16,-2-5 0-16,1 0 4 0,-2 2 2 15,0-4 3-15,1-2 1 0,-2 2 2 16,-2-1-1-16,-2 4 0 0,-4 1-3 0,-1-2-3 15,-1 5-5-15,-2 7-1 0,-2 2 0 16,0 6 0-16,1 1-1 0,-2 5 0 16,1 2 0-16,-1 4 1 0,0-1 1 15,0 6-3-15,-1-2 0 0,-2 1-2 16,1 0-3-16,-3 0-2 0,-1-1-3 16,-3-3 0-16,-1-4 0 0,-3-3-5 15,-2-5-3-15,-1-3-9 0,2-3-8 0,-2-6-8 16,7-3-8-16,-1-3-7 0,5-6-2 15,4-3-70-15,4-7-70 0,6-7-168 16</inkml:trace>
  <inkml:trace contextRef="#ctx0" brushRef="#br0" timeOffset="8534.6">23575 5227 395 0,'15'6'91'0,"-6"-1"7"16,-8 2-64-16,-8-2 3 0,-10-2 6 0,-5 1 2 15,-5 1-1-15,-5-1 1 0,-2 2-5 16,1-2-6-16,4 4-9 0,6 1-8 16,3 1-8-16,6-2-5 0,7 2-3 15,6 1-2-15,9 5 0 0,4-1 1 16,5 5 1-16,3-1 0 0,-1 3 1 16,-1-1 0-16,-3 2-2 0,-5 0-2 0,-4-2-2 15,-8-5-2-15,-4 1-2 0,-7-3-7 16,-4-2-15-16,-10-2-12 0,-6-7-11 15,-4 2 69-15,-6-4-149 0,-6-2-96 16,-5-1-231-16</inkml:trace>
  <inkml:trace contextRef="#ctx0" brushRef="#br0" timeOffset="9098.91">22279 5842 448 0,'1'-3'101'0,"-2"0"0"0,-2 3-61 16,-2 6-34-16,-1 4 3 16,-4 5 8-16,-1 7 0 0,-1 1-6 0,-1 3 1 15,1 5-2-15,0 3-2 0,1-3-3 16,1 0-5-16,2-3-2 0,3-1 0 15,0-3-1-15,3-4 0 0,2-7-1 16,0-3 2-16,2-5 2 0,1-3 6 16,1-4 6-16,1-4 4 0,2-6 2 15,3-9 2-15,2-5 1 0,2-2 1 16,3-4-5-16,2-7-6 0,3-3-2 0,2-3 1 16,1 2-1-16,1 2 0 0,-3 2-2 15,-5 2 1-15,-2 10 4 0,-4 7-1 16,-5 9-3-16,-3 6-3 0,-3 5-1 15,-3 6 0-15,0 5-2 0,-1 4-2 16,-1 2-1-16,0 1 0 0,2 4 1 16,2-3-2-16,2 0-1 0,4-4 0 0,2-2-1 15,1-2-1-15,5-3 1 0,1-2 2 16,4-2 1-16,1-6 1 0,3 1 0 16,4-4 1-16,-1-5 0 0,0 3 1 15,0-4 2-15,-3 2 1 0,-6 2 0 16,-2 1 1-16,-6 3-1 0,-1 4 0 15,-6 5 1-15,-3 7-2 0,-6 5-1 16,-3 4 2-16,-3 3-1 0,-2 7-1 16,-4-2 1-16,-1 4-4 0,0-1-9 0,3 2-12 15,1-4-18-15,3-2-15 0,4-6-10 16,4-3-21-16,6-4-63 0,3-6-81 16,6-6-169-16</inkml:trace>
  <inkml:trace contextRef="#ctx0" brushRef="#br0" timeOffset="9804.54">22866 6049 290 0,'-5'8'73'16,"0"1"3"-16,3-2-28 0,3-3-28 16,1 2 6-16,4-4 6 0,6-2 3 15,1-3 1-15,-1-2 3 0,4-4 1 16,1 0-2-16,2-5-6 0,0 5-5 15,-2-2-4-15,0 0-2 0,0 1-2 0,-4 0-1 16,-3 2 0-16,-3 0 1 0,-4-1 2 16,-3 0-3-16,-6 0-3 0,-3 4-4 15,-3 1-3-15,-5 4-4 0,-4 6-3 16,-2 5-1-16,-3 1-1 0,-3 8-1 16,0 3-1-16,0 3-3 0,5 2-2 15,3 1 0-15,6-3-2 0,7 1 1 16,9-8 0-16,7-2 4 0,7-5 3 15,7-5 2-15,3-4 2 0,3-2 1 0,3-2 1 16,3-3 2-16,3 1 1 0,0-5 2 16,1 1 1-16,4-1 0 0,-1 1-1 15,-2 3 1-15,-1 1-1 0,-4 1-2 16,-4 4-1-16,-7 2-3 0,-7 4-1 16,-3 1 0-16,-5 2-2 0,-7-1-1 15,-2 4-2-15,-2-2-4 0,-6 1 1 16,-2 0 0-16,-1-3 0 0,0 1 0 15,1-2 1-15,1-3 3 0,1-3 4 0,5 0 1 16,1-2-1-16,3-3 2 0,2-4 1 16,6-2-1-16,3 1 1 0,2-4-1 15,5-2-1-15,8-3 2 0,1 3-2 16,0-2-2-16,4 2 1 0,2 2-2 16,-1 4 0-16,-4 3-1 0,-2 4-1 15,-3 4 0-15,-2 2 0 0,-7 2-2 16,-5 0-2-16,-2 2-5 0,-4 1-4 0,-3-1-3 15,-2-2 0-15,-1 1 0 0,0-2 2 16,2 0 3-16,-2-2 6 0,1-4 3 16,2-1 6-16,1-1 2 0,2-2 2 15,1-2 2-15,1-3 1 0,4 0 0 16,3 0 2-16,2-1-1 0,3-1 1 16,1 4 0-16,1 0 0 0,0 3-1 0,3 4 0 15,-1 1-2-15,-1 5-1 0,-3 4-2 16,1 3-2-16,-2 4-2 0,0-1-7 15,-5 3-5-15,0-1-10 0,0-3-20 16,-2-2-9-16,1-2-8 0,-1-2-90 16,2-3-97-16,-1-1-219 0</inkml:trace>
  <inkml:trace contextRef="#ctx0" brushRef="#br0" timeOffset="10985">16180 2625 222 0,'5'-2'60'0,"0"2"7"0,-1-2-4 16,-1-1-30-16,2 2 1 0,-2-1 5 15,-1 1 4-15,2 0-2 0,-1-1-3 16,6 0-2-16,-1 0-5 0,0 1-3 16,0 0-4-16,-1 0-3 0,0 1-3 15,-2 0-4-15,-3 1-3 0,-2 4-3 16,2 1-1-16,-1 10-2 0,0 4-1 15,0 8 0-15,0 7 0 0,-1 5 0 16,0 4 0-16,-2 4-3 0,-8-2-3 16,0 0-2-16,-1-2 0 0,0-4 0 0,3-5-1 15,-2-5-1-15,4-1 2 0,8-4 2 16,7-4 1-16,4-1 1 0,3-4-1 16,6-2 2-16,1-2 0 0,2-2 2 15,5-2 0-15,0 0 0 0,4-1 1 16,3 0-1-16,4 1 0 0,6 0 0 15,10 3-1-15,7-1 0 0,2 1-1 16,7 2-1-16,1-1 0 0,2-3-1 0,-1-2-1 16,2-3 1-16,-3-4 0 0,-2-3 0 15,-6-7 0-15,-3 0 2 0,-5-2-1 16,-7-2 2-16,-9-4-1 0,-8-3 1 16,-5-4 1-16,-5-8 0 0,-6-3 0 15,-6-3 0-15,-5-6 0 0,-6-5-1 16,-4-1 2-16,-4-4-1 0,-6 6 1 0,-5-2 3 15,-6-3 0-15,-9-2 0 16,-5 7 0-16,-9 5-2 0,-12 3-1 0,-8 4 0 16,-7 5-4-16,-10 8 1 0,-2 8-2 15,-15 0 0-15,-1 6 1 0,2 9-2 16,-2 3-3-16,-1 3-5 0,4 7-12 16,0 1-13-16,20 6-12 0,11-1-85 15,14-2-95-15,19 1-220 0</inkml:trace>
  <inkml:trace contextRef="#ctx0" brushRef="#br0" timeOffset="11499.58">18970 2532 235 0,'-35'-1'62'0,"0"0"5"16,-1-1-30-16,-2 2-8 0,2 1 2 16,-1 2 1-16,3 3-1 0,5 0-3 0,4 5-1 15,3 3-1-15,5 6-4 0,3 5-2 16,1 7-3-16,0 4-4 0,2 7-3 15,3 4-4-15,5 2-2 0,4 2-1 16,6-3-2-16,6-3 0 0,6 2 1 16,11 0-1-16,8-1 0 0,9-4 1 15,7-4-1-15,8-2 1 0,8-4 3 16,7-8 2-16,4-5 4 0,5-9 3 16,-2-5 3-16,2-4 5 0,-2-5 4 0,-5-8 0 15,-1-4-2-15,-6-8 0 0,-5-9-2 16,-9-2-1-16,-7-4-2 0,-8-5-3 15,-7-5-1-15,-8-5 0 0,-13 0-2 16,-12 1-1-16,-6-2-3 0,-11-6-2 16,-18 5-3-16,-12 3 0 0,-16 5-4 15,-17 6 0-15,-11 5 0 0,-17 6-1 16,-4 15 0-16,-2 4-2 0,4 4-4 0,9 5-3 16,14 3-27-16,15 3-18 0,19 1-14 15,18-3-36-15,20-1-41 0,16-2-84 16,18 0-150-16</inkml:trace>
  <inkml:trace contextRef="#ctx0" brushRef="#br0" timeOffset="12001.75">21496 2670 142 0,'-23'-12'43'0,"0"1"6"16,4-1-15-16,3 4 3 0,1-4 6 15,4 4 7-15,2 3 0 0,0 0-2 0,2 1-1 16,0 0-2-16,-1 4-3 0,-2-2-4 16,0 2-2-16,-4-1-5 0,-5-1-6 15,-3 4-5-15,-4 5-6 0,-5 1-4 16,-3 6-4-16,-4 6-2 0,-1 8-1 15,-1 6-1-15,1 4-1 0,4 0-2 16,7 5-2-16,8 0-2 0,10 2-3 16,11-3-1-16,13 3-2 0,9 0 0 15,11 2 2-15,11-2 1 0,13-5 3 0,10-1 1 16,9-2 1-16,6-5 2 0,10-5 3 16,7-7 4-16,4-4 3 0,0-3 3 15,-3-6 5-15,-1-7 2 0,-3-8 1 16,-7-7 0-16,-7-2 1 0,-14-10 2 15,-10-6 2-15,-12-7 0 0,-11-4 1 16,-12-2 0-16,-9-1-2 0,-15-9-4 16,-11 1-6-16,-14-2-7 0,-13 4-6 0,-9-2-5 15,-11 0-4-15,-15 2-1 0,-7 12 1 16,-6 6-1-16,1 7-1 0,4 8-8 16,3 6-18-16,9 8-13 0,17 4-13 15,9-2-22-15,16 7-60 0,15-3-84 16,18 2-162-16</inkml:trace>
  <inkml:trace contextRef="#ctx0" brushRef="#br0" timeOffset="12371.76">24025 2685 477 0,'12'8'102'0,"-8"-8"2"0,-13 0-85 0,-9-2-10 15,-8 2 5-15,-13 1 6 16,-8 1 5-16,-8 2-2 0,-4 8-1 0,-4 5-1 16,-4 4-2-16,5 6-4 0,5 5-7 15,3 5-7-15,6 0-5 0,6 0-5 16,12 1-2-16,12-2-1 0,11 2-1 16,14 3 0-16,12-2 3 0,12 1 1 15,11-5 7-15,10-3 1 0,8-4 2 16,7-5 2-16,7-9 1 0,2-6 2 15,2-7 1-15,-2 0-1 0,0-7 3 0,-4-4 4 16,0-11 2-16,-9-10-3 0,3-5 2 16,-9-3 7-16,-8-7 4 0,-12-4-2 15,-10-4-3-15,-20 0-4 0,-23 6 0 16,-21-3-3-16,-19 2-9 0,-21-4-11 16,-19 7-6-16,-22 7-6 0,-15 4-10 15,-6 5-15-15,-12 7-12 0,-4 3-89 16,2 11-95-16,0 1-230 0</inkml:trace>
  <inkml:trace contextRef="#ctx0" brushRef="#br0" timeOffset="14394.01">14344 2553 284 0,'-17'3'73'0,"-2"-3"4"15,-3 1-47-15,-8 1-2 0,-1 2 1 16,0-1 0-16,0 5-7 0,2 1-7 16,1 5-5-16,-1 3-4 0,6 4-1 15,3 3-3-15,0 2 0 0,4 1-1 16,5-1-2-16,3-1-1 0,6-2-1 15,6-2 0-15,6-4 0 0,6-3 0 0,4-5 1 16,4 0 0-16,8-4 2 0,3-3 1 16,6-3 1-16,1-3 1 0,2-1 4 15,-1-1 4-15,-2-1 4 0,-8 0 2 16,-3 1 4-16,-9 1 0 0,-7 1 0 16,-7-1-3-16,-3 4-5 0,-3 1-3 15,-3 4-3-15,-3 2-3 0,0 4 0 16,-1 3-2-16,1 4 0 0,0-1 0 15,2 1-4-15,3-3 0 0,4-1-1 0,2-2-1 16,4-1 1-16,3-6-1 0,3-3 1 16,5-1 4-16,6-4 2 0,-2-4 5 15,2-2 5-15,4-2 5 0,1 2 4 16,-2-2 3-16,-1 1 4 0,-8 3 4 16,-5-1 0-16,-6-2-5 0,-13-3-6 15,-7-1-5-15,-7 2-4 0,-13-3-6 0,-7-2-6 16,-1 2-5-16,2 3-2 0,4 2-4 15,2 3-8-15,-1-1-15 0,10 4-11 16,6 0-9-16,4 1-11 0,3-2-14 16,6-2-5-16,4-2 5 0,5 1 15 15,4 0 9-15,3 1 8 0,7-1 11 16,11 0 14-16,-1 4 15 0,6 2 13 16,6 3 11-16,10 3 11 0,-5 2 10 15,-5 5 7-15,-5 2 5 0,2 5-1 16,-4 1-9-16,-10 2-9 0,-8-2-8 0,-1 3-8 15,1 0-5-15,-8 2-5 0,-4-1-1 16,-4-2-2-16,2-3 0 0,-2 1 0 16,-1-6-1-16,-1-3-1 0,1-4 0 15,-1-2 2-15,0 0 3 0,0-1 7 16,-1-4 5-16,0 2 6 0,0-2 2 16,1-3 0-16,0-3-1 0,1-4-4 0,0-3-8 15,1 2-5-15,1-4-5 0,2 2-3 16,-1 5 1-16,1 1 0 0,-1 5 0 15,0 2 0-15,1 1 1 0,1 1-1 16,1 2 0-16,3-1-1 0,2-1 1 16,6 1-1-16,6-2 0 0,5-1 0 15,1 0 0-15,-1-2 3 0,-3-1 1 16,2 0 1-16,-6 0 5 0,-7 2 3 16,-5-1 3-16,-2 0 1 0,-8-3 1 15,-3 0 0-15,-3-2-1 0,-4 0-4 0,-1 1-5 16,-4-1-2-16,-5 3-4 0,3 6-2 15,-2 5-2-15,-2 2-1 0,0 5 0 16,0 2-2-16,6 2-2 0,5 5-3 16,5-3 0-16,7 0-2 0,6-3 1 15,8 1 1-15,6-2 1 0,2-3 4 0,3-4 2 16,3 2 1-16,0-3 2 0,-1-1 0 16,-3-2 1-16,-2 0 0 0,2-6 1 15,-4-3 1-15,-2-2 0 0,0-1 1 16,-5-3 0-16,0 1 0 0,-2 2 0 15,-4 3 0-15,-3 1-1 0,-1 1-2 16,-4 4-2-16,1 5 1 0,-2 4-1 16,0 0 0-16,2 6 0 0,1 1 0 15,2 2 2-15,-1 1-1 0,2 0-1 16,1-2-1-16,-1 0-1 0,-3-3-2 16,-1-1-1-16,-3-2-1 0,-2-1 1 0,-5-2-3 15,-2-3-6-15,-4 0-10 0,-6-5-7 16,1-1-10-16,0-3-7 0,0-1-87 15,1-4-91-15,1-4-210 0</inkml:trace>
  <inkml:trace contextRef="#ctx0" brushRef="#br0" timeOffset="15369.89">16739 2701 362 0,'0'6'74'0,"0"1"4"16,-1 4-63-16,-1 2-6 0,1 4 4 16,0 3 1-16,1 3 2 0,-1 2-1 15,1 4-2-15,0-1-3 0,1 1-4 16,1-4-1-16,6-1-4 0,0-3 0 0,1-4-1 15,-2-3 0-15,2-6 0 0,-2 0 0 16,-1-3 1-16,-5-2 2 0,-1-2 2 16,-1-5 1-16,-4-2-1 0,-1-2 0 15,1-4 0-15,3-4 0 0,0-4 0 16,2-3-3-16,0-3 6 0,6-4 1 16,0-1 4-16,1 0 1 0,-4-1-1 15,2 2 0-15,0 5 2 0,3 3-4 16,1 7-1-16,-1 3-3 0,1 4-2 15,0 7-1-15,1 2-1 0,-3 4-1 0,2 2-2 16,0 2-1-16,0 3 0 0,2 2 0 16,-3 1-3-16,-1-1-2 0,-3 2 0 15,-2 0 1-15,-6 0-2 0,-3-3-2 16,-8 1-1-16,-4 3-4 0,-9-6-6 16,0-2-12-16,-4-4-1 0,-1-4-75 15,4-3-75-15,7-7-178 0</inkml:trace>
  <inkml:trace contextRef="#ctx0" brushRef="#br0" timeOffset="15531.76">17102 2729 406 0,'4'25'92'0,"-3"-1"5"16,-2 5-62-16,-4 3-10 0,-2-1-1 15,-5 0-1-15,0 1-2 0,-1-5-4 16,5-2-11-16,0-5-15 0,3-3-16 15,1-2 96-15,5-4-179 0,7-3-97 16,3-2-265-16</inkml:trace>
  <inkml:trace contextRef="#ctx0" brushRef="#br0" timeOffset="16164.02">18830 2645 219 0,'2'7'64'16,"2"2"7"-16,-1 5-35 0,-2 3 4 15,-1 4 2-15,-1 5 0 0,-2 5-10 16,-2 0-10-16,0 3-8 0,-2-1-6 16,3 0-3-16,0-2-2 0,2-5-2 0,3-1-1 15,0-5 0-15,2-2-1 0,1-5 0 16,-1-5 1-16,2 0 1 0,-3-2 1 16,0-5 2-16,-1-5 4 0,-1-2-1 15,-1-4 1-15,0-3-1 0,1-6 1 16,0-6-2-16,2-3-3 0,2-5 0 15,1-5-1-15,3 0 0 0,-1-5 7 16,1 1 0-16,1-3 1 0,0 4 3 16,-3 8 1-16,2 5 2 0,-1 4 2 15,2 9-5-15,1 4 0 0,1 8-1 0,1 8-2 16,0 0-2-16,0 6-3 0,0 3-1 16,-2 4-2-16,0 3 0 0,-2 5-1 15,-4 0 0-15,-3 0 0 0,-2 0-2 16,-4-1-4-16,-3-1-4 0,-5-3-5 15,-3-4-8-15,1-1-9 0,0-4-12 16,0-2-73-16,3-7-79 0,5-5-188 16</inkml:trace>
  <inkml:trace contextRef="#ctx0" brushRef="#br0" timeOffset="16442.15">19150 2754 339 0,'3'1'92'0,"4"-1"5"0,-1-1-51 16,1 0-10-16,2 0 1 0,-2-2 7 16,4 1-7-16,3-1-7 15,-1 2-5-15,0 1-4 0,1 1-2 0,-1 4-4 16,-1 1-7-16,-2 2-6 0,-3 4-4 16,-4 0-1-16,-3 4-1 0,-4 1 1 15,-4-1-2-15,-3 3 1 0,-3 1 0 16,-2-5 0-16,2 2 2 0,2 0 1 15,0-4-2-15,4 2 1 0,6-3 0 16,9-3 0-16,5 1 2 0,9-1-7 0,7-3-4 16,8-2-9-16,7-2-7 0,6-4-15 15,6-2-73-15,5-5-85 0,8-3-185 16</inkml:trace>
  <inkml:trace contextRef="#ctx0" brushRef="#br0" timeOffset="16751.97">21409 3012 278 0,'3'2'54'0,"2"0"-1"15,-2-1-63-15,1-2 68 0,1-3-111 16,0-2-54-16,2-1-166 0</inkml:trace>
  <inkml:trace contextRef="#ctx0" brushRef="#br0" timeOffset="16933.15">22159 2971 388 0,'8'11'91'0,"-1"-2"1"0,-4-1-67 0,-1-2-7 15,-2-1-2-15,-1-5-4 0,2-3-15 16,3-4-13-16,3-5-9 0,5-3-19 16,8-4-50-16,7-7-67 0,12-3-138 15</inkml:trace>
  <inkml:trace contextRef="#ctx0" brushRef="#br0" timeOffset="17049.4">23599 2820 430 0,'24'11'79'0,"-6"-4"-75"0,-2-5-75 16,0-7-85-16,-2-3-130 0</inkml:trace>
  <inkml:trace contextRef="#ctx0" brushRef="#br0" timeOffset="17662">17340 3516 160 0,'7'-10'35'0,"-4"3"7"16,-3 0-15-16,-4 0-6 0,-2 2 7 15,-3-1 8-15,-2 1 7 0,-4-1 7 16,1 1-1-16,0 0-1 0,2 4-5 15,-1-4-5-15,4 4-6 0,1-2-6 16,5 6-5-16,2 3 0 0,3 7 3 16,5 4 4-16,9 9 2 0,5 8 2 0,4 11 0 15,8 9-2-15,9 8-4 0,7 5-10 16,2 2-5-16,12 3-5 0,9 4-2 16,8-6-2-16,6-2 0 0,4-5-4 15,6-5-4-15,4-1-3 0,-5-12-10 16,-7-6-13-16,-3-8-12 0,-6-10-86 15,-8-12-5-15,-4-6-80 0,-9-18-156 16</inkml:trace>
  <inkml:trace contextRef="#ctx0" brushRef="#br0" timeOffset="17885.15">19482 3426 480 0,'30'-11'102'0,"-6"7"4"16,-2 1-75-16,-7 11-13 0,-10 1 4 16,-5 7 3-16,-9 12 3 0,-9 11 2 15,-6 7-2-15,-7 10-2 0,-4 7-8 16,-2 10-6-16,-4 1-3 0,0 2-6 16,2-1-6-16,4 2-11 0,6-3-17 15,5-3-7-15,7-9-14 0,11-3-5 16,12-8-9-16,10-7-63 0,11-12-69 0,9-7-152 15</inkml:trace>
  <inkml:trace contextRef="#ctx0" brushRef="#br0" timeOffset="18199.31">21225 3411 340 0,'-38'50'74'0,"5"10"3"15,3 6-61-15,0 4-4 0,0 3 4 0,-2 2 4 16,-1 4 1-16,-4 1-3 15,-6-5-3-15,-6 2-2 0,-2-2-1 0,-5 0-6 16,-5-2-8-16,-1-9-5 0,1-5-8 16,7-3-12-16,7-4 78 0,5-8-144 15,9-11-75-15,13-6-211 0</inkml:trace>
  <inkml:trace contextRef="#ctx0" brushRef="#br0" timeOffset="18580.81">23782 3409 343 0,'-2'11'82'0,"-1"5"7"16,-2 3-60-16,-1 1 3 0,-4 3 5 15,-3 2 4-15,-5 3 2 0,-6 2-1 16,-9 4 0-16,-11 0-1 0,-13 4-1 0,-16-1 0 16,-12 7-4-16,-16 2-5 0,-18 1-6 15,-12 5-5-15,-13 8-5 0,-14 5-4 16,-11 4-5-16,-10 3-3 0,-15 5-2 15,-1 0-1-15,-7 3 0 0,-4 0 0 16,2-2-1-16,7-6 2 0,5-1 1 16,13-7-5-16,10-4-7 0,15-7-13 15,19-14-26-15,16-6-22 0,15-7-80 0,20-10-107 16,18-12-228-16</inkml:trace>
  <inkml:trace contextRef="#ctx0" brushRef="#br0" timeOffset="31815.52">18259 4683 226 0,'0'0'61'0,"-1"-3"4"0,2 3-25 15,-1 1-11-15,0-1-1 16,0 0 0-16,0 2 0 0,0-1-1 0,0-2 0 16,0 1 1-16,0 0 1 0,0 0-1 15,0 1-4-15,-1 1-2 0,0 3-2 16,1 3-2-16,0 4-3 0,-1 3-3 16,0 7 0-16,0 6 0 0,0 2-1 15,-3 5-3-15,1 3-1 0,-2-1-2 16,0-2-1-16,1 1-2 0,-2-3-1 15,2 0 0-15,1-4-5 0,-1 0-3 0,3-3-5 16,-2-1-7-16,1-5-8 0,0-1-8 16,-2-7-15-16,1-6-63 15,0-1-76-15,1-5-173 0</inkml:trace>
  <inkml:trace contextRef="#ctx0" brushRef="#br0" timeOffset="32533.96">18255 4693 278 0,'-2'-1'77'15,"2"-1"5"-15,1 0-40 0,2-1-2 0,3 2-1 16,0-2-4-16,3 0-3 0,0 1-4 15,-1 0-2-15,-1 1 0 0,0 0-2 16,-4-2-1-16,-1 2-3 0,-1 1-4 16,-1-2-2-16,2 2-2 0,3-1-1 15,2-1-2-15,4 2-3 0,1-1 0 16,4 1 1-16,5 1-1 0,5-1 1 16,3 1 0-16,4 0 0 0,5-1-1 15,3 1 0-15,5-2-2 0,5 1-1 16,-1-1-1-16,-2-1-2 0,-4 1 0 15,-6-2 0-15,-3 2 0 0,-9 1-1 0,-10-1 1 16,-5 0-2-16,-4 1-1 0,-4 0-1 16,-1 1-1-16,-2-1 0 0,1-1 0 15,-1 2 1-15,0 1 2 0,-1 0 1 16,1-1 1-16,0 1 0 0,1-1 1 16,0 3 0-16,0-2 0 0,2 3 0 0,-1-3-1 15,0 4 1-15,-1-2 0 16,1 0 0-16,-1 0 0 0,0-1 1 0,-1-1-1 15,2 2 1-15,-1 2 1 0,-1 0-1 16,1 3 1-16,1 4 0 0,-1 4 0 16,0 6 0-16,0 1 1 0,0 2-2 15,1 4 1-15,0 3-1 0,0 2-1 16,0-3 0-16,0 0-1 0,1 1 0 0,0-2 0 16,-1 0 0-16,2-1-1 15,0-5 1-15,-1 1 1 0,0-8-1 16,-2-1 0-16,2-5 0 0,-1-2 1 0,-1-6-1 15,0-1 1-15,-1-2 1 0,1 1 0 16,-1-2-1-16,1 1 1 0,-2-1 0 16,-1-1 1-16,-1-1-1 0,-3 1 1 15,-4-1 0-15,-2 0 1 0,-6-2-1 16,-2-1 2-16,-7 1 1 0,-12-4-1 0,-5 0 0 16,-6-3-1-16,-7 1 0 0,-10 1 0 15,-7-7-1-15,-4 1-3 0,2 3-4 16,-2 0-6-16,4 3-17 0,4 2-9 15,9-1-10-15,8 6-10 0,10 3-71 16,11-1-9-16,9 3-69 0,12-3-125 16</inkml:trace>
  <inkml:trace contextRef="#ctx0" brushRef="#br0" timeOffset="36419.46">16982 3775 184 0,'-2'-6'53'0,"-1"1"5"16,0 3-11-16,-3-2-20 0,1 1-1 15,1 1 2-15,1 1 1 0,-1-2 0 16,1-1 1-16,0-1 1 0,2 3 2 16,0 0-1-16,1-1-2 0,-2 0-1 15,2 2-3-15,0-3-4 0,2 6-2 16,-2-3-2-16,0 1-2 0,0 1-2 0,-2-1-1 15,2 0-1-15,0 6 0 0,0-5 1 16,0 3-1-16,2-1 0 0,-1 2 0 16,1 1 0-16,0 1 0 0,1 1-1 15,3 3 0-15,-2 1-2 0,4 3 0 16,-1 4-2-16,6 0 0 0,1 4-1 16,3 3-1-16,3-3-2 0,4 3-1 15,1-2 0-15,8 2-1 0,2 2 0 0,6 4-1 16,-1 5 1-16,3 1-1 15,3 4 1-15,2 3-1 0,-2 2 0 0,-1-2 0 16,-3-4-1-16,-2-4-1 0,-2 1 0 16,-3-7 0-16,-4-3-1 0,-2-5-3 15,-4-5 1-15,-3-1 0 0,-2-5-2 16,-5-2-4-16,-2-6-2 0,-4 1-3 16,-3-4-5-16,-3 0-6 0,-2-5-6 15,-1 2-5-15,-2-1-4 0,-2 0-4 0,-1-2-7 16,-1 1-12-16,-1 2-40 0,1 0-60 15,-1 0-135-15</inkml:trace>
  <inkml:trace contextRef="#ctx0" brushRef="#br0" timeOffset="36963.33">17696 4379 205 0,'2'-4'65'0,"-1"3"5"0,1-2-22 15,-1 1-1-15,0 2-2 0,-2-2-5 16,1 1-8-16,0 2-4 0,-1-1-3 15,2 2-1-15,-1 3-1 0,0-4 0 16,1 1 2-16,1 6 3 0,1-3 3 16,2-1-1-16,0 2 0 0,3 2-1 15,1 1-2-15,4 3-4 0,1-1-3 0,2 3-4 16,2 2-3-16,-1 2-3 0,2-2-2 16,2 1-1-16,1 1-2 0,0 1 1 15,1 0-2-15,1 1 0 0,1 0-1 16,-2 1 0-16,-1-1-1 0,-2 0 0 15,-5-3-2-15,-4-2 0 0,-2-3-1 16,-4-2-1-16,-2-3 0 0,-3-1 1 16,-5-2 1-16,-2 0 0 0,-1 0 1 15,-2 2 2-15,-2-3 0 0,1 1-1 16,-1-1-1-16,0 0 1 0,1-1-1 0,0 1-1 16,0-2 1-16,0 1 0 0,0-2 0 15,-1 0 0-15,-2-2 1 0,0 0 1 16,0-2-1-16,-2-3 2 0,-4-2-1 15,-1-1 1-15,-3 1-1 0,-3-3-1 16,-2-5 1-16,1 3 0 0,-1-4-3 16,2 1-1-16,2-1-2 0,4 3-3 15,6-1-7-15,1 3-19 0,2 1-14 0,4 4-10 16,2-2-91-16,3 3-104 0,4 0-235 16</inkml:trace>
  <inkml:trace contextRef="#ctx0" brushRef="#br0" timeOffset="37882.24">15451 3563 309 0,'3'-2'80'0,"-2"-2"7"0,-1 3-44 16,1-1-9-16,0 2-1 0,-1 1 0 16,0 0-6-16,0 5-5 0,0 1-4 15,-2 2-2-15,-2 7-1 0,-1 1-1 16,-3 6-2-16,1 3-1 0,-2 1-3 16,0-2-2-16,5 0-3 0,0-1 0 15,7-2 1-15,1-3 3 0,6-5 3 16,3-1 3-16,4-1 4 0,0-4 3 15,1-4 3-15,0-5 1 0,2-1 1 16,-2-6-2-16,-2-2-2 0,-2-2-2 0,0-2-5 16,-2 0-2-16,-2 1-5 0,-1 0-3 15,-5 3-1-15,1 2-3 0,-2 4-2 16,-1 3-2-16,-1 2-1 0,-3 3 1 16,0 3 0-16,1 1-1 0,-3 1 1 15,1 2 2-15,1 0 1 0,1-1 0 0,2-2 1 16,1-1 0-16,3-2 4 0,2-1 2 15,2-3 5-15,1-1 4 0,1-2 3 16,1-1 2-16,0-3 1 0,1 0-1 16,-1-2-3-16,-1-2-4 0,-1 0-4 15,0-2-5-15,-1-3-5 0,-2-3-5 16,0-6-6-16,-3 1-4 0,1-1-3 16,-2 0-6-16,0 0-4 0,-1 5-18 15,-1 4-11-15,0 5-8 0,1 2-10 0,-1 4-16 16,1 1-48-16,3 2-74 0,4-1-131 15</inkml:trace>
  <inkml:trace contextRef="#ctx0" brushRef="#br0" timeOffset="38144.54">15903 3630 253 0,'11'14'70'15,"-3"2"6"-15,1 3-29 0,-1 1-4 16,-3-2-3-16,0 1-3 0,-2 1-6 16,-1 0-4-16,0-1-5 0,0-1-5 0,-2-3-4 15,2-1-2-15,0-1-2 0,-1-2-1 16,1-4 1-16,-1-3 1 0,-1 0 4 15,1-4 6-15,-2-2 2 0,-1-4 0 16,0-1 0-16,0-3 2 0,-2-1 1 16,1-3-2-16,-1-2-6 0,-1-1 2 15,3 0 0-15,0-1-1 0,1 1-2 16,0-2-2-16,3 4-3 0,2 1-3 16,3 3-4-16,1 0-3 0,4 3 0 0,2 4-4 15,5 1-7-15,1 1-10 0,1 3-16 16,0-1-16-16,4 3 4 0,1-1-98 15,5 0-97-15,0-1-222 0</inkml:trace>
  <inkml:trace contextRef="#ctx0" brushRef="#br0" timeOffset="39468.62">16494 3787 226 0,'3'-5'63'0,"0"-1"6"0,-2 2-29 16,-1 1-2-16,1 3-1 0,-1-1-1 16,0 1-3-16,0 0-6 0,1 1-5 15,-1 0-5-15,-1 0-3 0,-1 2-1 16,0 2-3-16,-3 5-1 0,-1 3 0 0,-3 4-1 15,-2 6 0-15,-2 4-1 0,0 2-3 16,-2 3-4-16,1-4-2 0,1 0-1 16,2-4-2-16,2-1 1 0,4-5 0 15,0-2 0-15,2-3 2 0,2-3 1 16,0-4 2-16,1-1 3 0,-1-6 2 16,1-4-1-16,0-5 0 0,0-2-1 15,1-2 0-15,1-1 0 0,0-6-2 0,5-2-2 16,-1-2 1-16,5-4 0 0,3-4 0 15,0-2 6-15,2-1-1 0,0-1 2 16,0 2 2-16,0 2 4 0,0 8 4 16,-4 6 5-16,1 5-3 0,-3 2 1 15,0 9 0-15,-1 3-2 0,-1 3-1 16,-1 3-3-16,-1 5-1 0,-1 3-2 16,0 3 0-16,0 4 0 0,-1 5-1 0,-2 5-1 15,0 0-2-15,1 0-2 16,0 2-1-16,-2 0-3 0,1-1 0 0,0-6-3 15,1-2-2-15,-1 1-2 0,0-4-4 16,0-2-5-16,0-4-7 0,1-3-10 16,-2 1-9-16,-1-3-8 0,1-6-7 15,-1-1 1-15,-4-5-74 0,0-3-79 16,0-1-174-16</inkml:trace>
  <inkml:trace contextRef="#ctx0" brushRef="#br0" timeOffset="39622.87">16394 3877 358 0,'-2'-2'94'0,"2"2"7"0,3 1-30 15,-2 1-28-15,3 1-2 0,2-2 4 16,2 5 0-16,2 2-8 0,2-6-7 16,1 0-7-16,4 4-9 0,0-3-12 0,3 0-22 15,0-6-14-15,3 2-98 0,1 1-102 16,7-2-250-16</inkml:trace>
  <inkml:trace contextRef="#ctx0" brushRef="#br0" timeOffset="41956.08">18308 5361 280 0,'5'-3'73'0,"-6"3"5"15,-2 3-32-15,-6-2-14 0,1 2-3 16,-2 3-1-16,0 1-3 0,0 3-3 15,-1 1-6-15,0 1-3 0,2 5-3 16,0 0-3-16,0-1-3 0,-1 3-3 16,3-1-3-16,-1 1-1 0,0-1 0 0,4-2-2 15,-1 0-1-15,0-2-1 0,2-2 0 16,0-2 0-16,-2-4-2 0,3 0 0 16,0-4 1-16,1 0 0 0,0-1 3 15,0-4 2-15,1-1 3 0,3-4 3 0,-1-6 4 16,2-3 3-16,0-5 3 0,2-4-1 15,2 0 0-15,2-7 1 0,0-2-1 16,1 1 0-16,2-1-2 0,0 1 2 16,2 4 2-16,0 3 5 0,-3 6 1 15,-1 7 0-15,-3 4 1 0,0 5 0 16,-1 3-3-16,-4 2-3 0,1 3-2 16,2 4-1-16,-3 2 1 0,2 5 0 15,1 4 2-15,-2 4 0 0,3 2-1 16,-2 4-1-16,1 1-4 0,-1 0-2 0,1-2-2 15,-3 0-1-15,0-1-2 0,0 1-1 16,-1-4-2-16,-2-1-3 0,0-4-5 16,1 1-6-16,0-3-7 0,-1-3-12 15,-1-4-10-15,1-1-12 0,-1-4-8 16,0 1-67-16,-2-4-81 0,-1-3-178 16</inkml:trace>
  <inkml:trace contextRef="#ctx0" brushRef="#br0" timeOffset="42133.74">18202 5467 278 0,'-13'-2'86'15,"3"4"10"-15,0-1 4 0,4 0-53 16,3 0-3-16,0-1 0 0,6 1 0 16,2-1-7-16,7-1-9 0,6 1-7 0,4 0-3 15,6 0-15-15,4 1-20 0,2 0-17 16,-1 2-90-16,-6-1-96 0,-2 0-231 15</inkml:trace>
  <inkml:trace contextRef="#ctx0" brushRef="#br0" timeOffset="46529.86">23174 4031 253 0,'0'-1'73'0,"1"-2"5"0,1 4-32 15,1-1-7-15,-1 0-1 0,-1 0-1 16,0-1-6-16,-1 1-6 0,0 1-4 16,0-1-4-16,0 0-1 0,-1 4-4 15,0 0-1-15,-3 5-2 0,0 3 0 16,-1 8-1-16,-3 2 0 0,-1 6-1 0,-2 3-2 16,0 2-1-16,0-1-2 0,0 2-1 15,0-2-4-15,2-3-6 0,0-3-6 16,1-3-7-16,3-2-10 0,-1-6-18 15,2-2-57-15,-1-3-69 0,0-2-160 16</inkml:trace>
  <inkml:trace contextRef="#ctx0" brushRef="#br0" timeOffset="46925.33">23114 4036 354 0,'6'-8'94'0,"2"5"8"0,4-1-48 16,2 1-11-16,2-1 5 0,1 2 0 16,2 1-6-16,-2 1-11 0,2 2-7 15,0 1-4-15,0 2-7 0,-1 2-7 16,1 2-3-16,-1 5-2 0,0 0-1 16,-4 0-2-16,-1 1-2 0,-4 3-1 0,-3-3-2 15,-3-1 0-15,-7-2 0 0,-3-1 0 16,-8-2 2-16,-5 0 1 0,-3-5 3 15,-3-2 1-15,-1-2 1 0,1 0 0 16,-1 2 1-16,3-2 0 0,5 2-1 0,1 0 0 16,4 3 0-16,2 2-1 15,2 0 0-15,2-1 0 0,3 2-1 0,1-2 0 16,2 3 1-16,2-2 0 0,6 1 1 16,3 3 1-16,3 0 0 0,3 4 1 15,1 0-2-15,3 0-10 0,2 3-9 16,-3-2-10-16,3 0-11 0,-1-1-16 15,-1-4-7-15,-1 1-59 0,1-4-65 16,-2 0-146-16</inkml:trace>
  <inkml:trace contextRef="#ctx0" brushRef="#br0" timeOffset="47314.31">23598 4388 356 0,'1'-8'97'0,"-3"-3"4"0,-5 4-52 16,-4-4-6-16,-3 1 0 0,-4 1-7 15,-3 0-8-15,0 2-6 0,-1 2-3 0,0 2-2 16,0 3-4-16,3 2-5 0,0 2-6 16,2 5-3-16,2-1-4 0,4 3-2 15,2 2-2-15,5 1-4 0,3-1-1 16,4 0-2-16,4-2 3 0,3 0 1 16,2 1 4-16,3-5 1 0,0-3 4 15,2 0 3-15,0-3 2 0,1 0 2 16,0-4 3-16,0-5 0 0,1-3 2 15,-1-2 2-15,1-4 0 0,-3-3 0 16,-1-6-2-16,-2 0 0 0,-2-5-2 0,-3-1 1 16,-2-8-1-16,-1-3 1 0,0 4 1 15,-1 4 1-15,-2 3 2 0,1 7 3 16,-3 5 1-16,1 10-2 0,-1 8-2 16,-1 1-2-16,-2 4-1 0,-1 5-3 15,0 6-3-15,-2 6-2 0,0 7-1 16,0 8 0-16,1 4 2 0,2 1-1 0,3 4-2 15,4-3-1-15,2-2-16 16,2-4-9-16,3-4-10 0,1-3-12 0,2-4-14 16,2-5 21-16,2-4-92 0,2-3-68 15,2-3-179-15</inkml:trace>
  <inkml:trace contextRef="#ctx0" brushRef="#br0" timeOffset="47750.69">24148 4207 374 0,'-10'11'98'16,"0"3"7"-16,-1 4-60 0,-1 1 1 15,0 1 1-15,-1 1-5 0,0 1-11 16,0-1-9-16,-1 0-6 0,0-2-6 16,0 1-7-16,2-2-6 0,1-5-4 15,2-1-3-15,2-2-2 0,2-3-3 0,2-2-1 16,1-1 2-16,2-3 4 0,0-3 4 15,2-2 2-15,1-4 2 0,4-3 3 16,3-4 1-16,3-7 2 0,2-5 2 16,4-2 4-16,0-3 2 0,1-5 3 15,1-7 1-15,0-3 4 0,-1 2 0 16,-2 5 3-16,-1 5 0 0,-3 7 2 16,-3 7-1-16,-2 9-1 0,-5 9-5 0,-2 3-3 15,-2 3-5-15,0 5-2 16,0 4-3-16,1 6 0 0,3 10 1 0,-2 4 2 15,3 3-1-15,1 4 1 0,0 3-2 16,1-2-2-16,0-1-2 0,-1-3-3 16,0-4-4-16,-2 0-5 0,2-2-8 15,-2-4-8-15,0-7-15 0,1-4-12 16,-3-6-10-16,1 1-11 0,-1-7-11 16,-1-3-49-16,-3-2-72 0,2 0-144 0</inkml:trace>
  <inkml:trace contextRef="#ctx0" brushRef="#br0" timeOffset="47887.22">24111 4328 297 0,'-12'-7'96'0,"2"3"8"0,2 0-1 16,3 2-57-16,-1 1 2 0,4 1 3 16,3-1-9-16,4-2-12 0,2-1-6 0,6 2-6 15,4 1-21-15,5-1-21 0,2-1-19 16,3 1-83-16,5 1-96 0,2 1-219 15</inkml:trace>
  <inkml:trace contextRef="#ctx0" brushRef="#br0" timeOffset="159339.42">2199 5429 352 0,'2'0'74'15,"-2"3"1"-15,-4 0-63 0,0 2-8 0,-1-1-1 16,1-2 0-16,1 4 0 0,-1-2-1 16,2-3 0-16,1 1 0 0,2-2 2 15,1 0 2-15,4-1 3 0,1 1 1 16,4 0 3-16,1 2 1 0,5 1 1 15,0 0 0-15,2 2-2 0,3 0-2 16,0 0-1-16,3 3-2 0,4-4-2 0,1 2 0 16,6-3 0-16,8 0 0 15,5-1-1-15,10 1 2 0,6-6-1 0,9 1 1 16,8-1-1-16,8-2-1 0,7 0-1 16,8-3-1-16,4 0 0 0,8 1 0 15,8 5-1-15,4-2 0 0,5 1 0 16,4 4 0-16,4 3 0 0,3-2-1 15,3 0 0-15,0 0 0 0,3 1 0 16,2-1 0-16,2-2 1 0,-3 0 2 0,4 3 3 16,-3 1 2-16,-1 1 2 0,-4 2 2 15,-2 3 1-15,-5 6 0 0,-4 1 1 16,-7 0-3-16,-4 0-1 0,-5 4-2 16,-4 2-1-16,-4 0-2 0,-7-7-2 15,2 1-1-15,-2 0-2 0,-7-3 1 16,-4 0-1-16,-5-4 0 0,-5-6 0 0,-3 3-1 15,-4-1 1-15,-5-1 0 16,-3 0 0-16,-3-2-1 0,-5-1 0 16,-3 4 1-16,-6-2-3 0,-8 1-7 0,-6-1-10 15,-7 0-9-15,-8 0-10 0,-4-1-5 16,-12-6-85-16,-8-6-89 0,-7 0-199 16</inkml:trace>
  <inkml:trace contextRef="#ctx0" brushRef="#br0" timeOffset="160733.88">3075 3833 277 0,'2'0'80'0,"0"-3"6"16,4 1-24-16,4-2-14 0,1-3-3 15,2 4-3-15,3-2-3 0,1-1-3 16,5 0-4-16,0 1-3 0,3 2-5 0,3 0-3 16,-2-1-5-16,3 1-5 0,-1 2-2 15,-3-2-4-15,-2 1-6 0,-4-1-7 16,-4 0-9-16,-3 0-7 0,-3 1-15 16,-2 1-11-16,-4-1-73 0,-4 0-83 15,0-2-188-15</inkml:trace>
  <inkml:trace contextRef="#ctx0" brushRef="#br0" timeOffset="160922.91">3302 3778 390 0,'4'2'113'0,"-2"0"10"0,0 2-52 16,-1 1-8-16,2 5-3 0,-1 1-9 15,-1 5-14-15,-2 1-11 0,2 2-10 16,0 1-6-16,0 2-8 0,1 0-10 15,-2-2-11-15,3 1-21 0,1-1-8 0,-3 1-14 16,1 1-18-16,-2 0-56 0,-3-2-73 16,-3 3-151-16</inkml:trace>
  <inkml:trace contextRef="#ctx0" brushRef="#br0" timeOffset="161453.25">3133 4210 433 0,'4'-6'111'15,"4"-1"7"-15,4-2-64 0,3 0-4 0,3-6-1 16,3 1-5-16,4-1-8 0,2-3-6 16,0 0-8-16,2 0-6 0,-1 2-6 15,0 5-5-15,-2 1-4 0,-3 4-1 16,-2 6-4-16,-1 3-3 0,-4 3-4 16,-1 4-1-16,-2 1-3 0,-2 2 0 15,-1 3-1-15,-1 0 2 0,-3 0 4 16,-1-3 3-16,-3-1 3 0,-1-3 5 0,-1-2 3 15,0-5 4-15,0-3 3 0,-1-3 2 16,2-3 0-16,0-4 1 0,2-2-2 16,0-4-2-16,2 1-4 0,2 1-2 15,2 0-2-15,-1 4-2 0,2 4-1 16,1 3-2-16,1 6 0 0,-2 1-3 16,1 6-5-16,0 2-8 0,0 4-5 15,-1 2-13-15,0 4 0 0,1 0-2 0,1-1 3 16,1-3 4-16,0-2 8 0,0-8 7 15,3-2 14-15,-2-10 4 0,1-1 4 16,-1-4 2-16,-2-7 2 0,2-3 2 16,-3-6 0-16,1 0-2 0,-1-4-2 15,-2-3-1-15,-1-8-2 0,-1-2-2 16,-3-1 0-16,-1 1 1 0,-2-6 3 16,1 6 7-16,-1 3 9 0,1 9 7 15,-1 10 6-15,1 4 3 0,0 7 0 0,2 9-2 16,-4 7-3-16,2 9-6 0,-2 2-6 15,2 4-6-15,0 9-3 0,1 5-1 16,1 4-1-16,0 2-6 0,2-3-8 16,-1 2-9-16,2-2-23 0,0-2-25 15,0 0-5-15,-2-4-91 0,2 0-108 16,-3-6-230-16</inkml:trace>
  <inkml:trace contextRef="#ctx0" brushRef="#br0" timeOffset="161836.9">3849 4039 348 0,'8'-6'117'15,"3"3"7"-15,1-3 4 0,3 0-61 0,4-1-7 16,-1 1-5-16,4 0-15 0,2-1-13 16,0 3-7-16,3 0-7 0,-2 0-6 15,0 5-7-15,0 3-5 0,-4 1-7 16,-4 6-5-16,-3-1-3 0,-5 4-3 15,-4 3-1-15,-4 1 2 0,-2 1 4 16,-1 1 6-16,0-1 5 0,0 0 4 16,0-2 2-16,2-2 0 0,2-5 1 15,1-2 1-15,2-5 2 0,3-5 0 16,2-1 1-16,2-3 2 0,1-6 2 0,2-3 1 16,1-2 1-16,0-2-2 0,-1-1 0 15,0 3 0-15,-3-2 2 0,-1 5 2 16,-4 3-1-16,0 4 0 0,-3 2 0 15,-1 5-3-15,-1 1-1 0,-1 6 0 16,-1 3-3-16,2 4-2 0,-2 0 1 0,2 2 0 16,0 4-2-16,2-2-5 0,1-3-9 15,2-3-8-15,0-4-20 0,4-4-10 16,1-3-93-16,3-8-101 0,1-3-235 16</inkml:trace>
  <inkml:trace contextRef="#ctx0" brushRef="#br0" timeOffset="161970.63">4359 3920 514 0,'-18'3'122'15,"3"3"2"-15,2-4-84 0,0-2-28 16,5-2-21-16,2-3-23 0,4-1-89 16,4-4-94-16,-1-8-220 0</inkml:trace>
  <inkml:trace contextRef="#ctx0" brushRef="#br0" timeOffset="162186.57">4562 3572 489 0,'1'6'140'16,"2"4"11"-16,-2 2-65 0,1 5-8 15,0 7-1-15,-1 6-14 0,1 5-15 16,-1 5-13-16,-1 3-10 0,0 1-9 15,0-2-9-15,-1-1-10 0,1-3-11 16,0-4-11-16,1-4-11 0,2-4-36 0,0-1 121 16,0 0-221-16,1-1-130 0,-4-5-338 15</inkml:trace>
  <inkml:trace contextRef="#ctx0" brushRef="#br0" timeOffset="162465.95">4503 3992 455 0,'2'-7'136'16,"3"2"8"-16,0 0-50 0,2 0-22 0,2 1-6 15,0-3-14-15,3 1-20 0,4-1-10 16,2 2-8-16,4 2-6 0,0-1-3 16,2 1-2-16,3 3-2 0,0 2 0 15,-3 0-1-15,-1 3 0 0,-2 0 0 0,-2 2-1 16,-4 3 0-16,-3-1 0 0,-2 0 1 15,-4 0-1-15,-1 0 0 0,-4-3 1 16,0 1-1-16,-1-3 0 0,-1 1-2 16,1-2-3-16,-1-1-4 0,1-2-7 15,-1 1-8-15,2-2-22 0,0 0-16 16,-1-1 116-16,1-2-204 0,1 0-114 16,-1 0-299-16</inkml:trace>
  <inkml:trace contextRef="#ctx0" brushRef="#br0" timeOffset="163472.21">4843 3959 286 0,'2'3'84'0,"-1"0"7"16,-1-2-13-16,0-1-33 0,1 2-3 15,-2-1 1-15,1 1-3 0,0 0-3 16,0 0-5-16,2 3-3 0,0 4-3 15,3 1-6-15,-1 7-4 0,1 3-4 16,1 6-3-16,2 5-4 0,-2 1-1 0,1 1-3 16,-2-1-3-16,1-4-3 0,-3-5-4 15,1-3-9-15,-2-6-12 0,1-4-11 16,-1-5-11-16,2-5-74 0,-1-4-85 16,1-4-195-16</inkml:trace>
  <inkml:trace contextRef="#ctx0" brushRef="#br0" timeOffset="163626.79">4840 3755 509 0,'-7'-4'133'0,"1"2"1"16,1-1-67-16,2 0-25 0,-1 1-15 16,2 1-20-16,1-1-22 0,3-2-16 15,2-2-15-15,1 1-17 0,2-2-71 16,3 0-86-16,2 2-190 0</inkml:trace>
  <inkml:trace contextRef="#ctx0" brushRef="#br0" timeOffset="164102.01">4990 3825 394 0,'8'24'105'0,"-2"2"8"0,-1 1-51 16,1 2-7-16,-3-1-6 0,0-3-6 16,0-2-6-16,0-2-6 0,0-3-8 15,2 0-6-15,1-4-5 0,1-3-5 0,0-1-2 16,2-3 1-16,1-3 2 0,1-2 4 15,0-4 4-15,0-3 2 0,1-3 3 16,1-1 1-16,0-2-2 0,-1-4-1 16,-1 1-2-16,-1-2-1 0,-1-3-2 15,-2-1-3-15,-1 4-1 0,-3-2-3 16,1 5-2-16,-2 2-2 0,0 3-2 16,-1 3-3-16,1 8 1 0,0 2 0 15,2 3 0-15,1-1 0 0,3 4-1 16,2 0 2-16,4 0 0 0,2-4 1 0,3-2 0 15,3-2 0-15,2-2 0 0,2-4 0 16,2-1 1-16,-2-4 0 0,-3 0 0 16,1 0 1-16,-2-1-1 0,-3-3 1 15,-4 2 1-15,-2 1 0 0,-5 1 2 16,-6-2 1-16,-5-2-1 0,-6-2 1 16,-4 5-1-16,-5 2 1 0,-6 5 1 15,-2 3-1-15,1 7 0 0,-2 5 0 0,2 6 0 16,3 4-1-16,6 0-2 0,5-1-2 15,6-2-1-15,9-1-2 0,6 2 0 16,7-5 0-16,8-1 0 0,4 0-5 16,7-4-10-16,3-1-1 0,4-2-8 15,1-2-12-15,-2-4-5 0,-4-1-26 16,-2-2-7-16,-7 0-58 0,-7-4-34 16,-13 1-90-16,-4-2-182 0</inkml:trace>
  <inkml:trace contextRef="#ctx0" brushRef="#br0" timeOffset="165018.32">4487 4003 204 0,'0'1'60'15,"-2"0"5"-15,-1-1-9 0,0-1-26 16,0 2-5-16,1-1-2 0,-1-1-4 15,0 1-2-15,2 0-2 0,1 1 0 16,0 1-1-16,0-4 0 0,0 2 1 16,0-1-1-16,0 1 0 0,0 0-1 15,0 1-1-15,-1-2-2 0,1 2 0 0,-1 1-3 16,1-2-1-16,0 2-2 0,0-1-1 16,-1-2-2-16,1 1-1 0,0-1-1 15,1 1 0-15,-2 0-1 0,1 0 0 16,0 0 0-16,0 1 2 0,-1 0 1 15,0 0 2-15,-1 0 2 0,2-1 4 0,-1 0 2 16,1 1 4-16,-1-1 2 0,0 0 3 16,1 0 1-16,0 0 1 0,1 1-2 15,-1 0 1-15,1 2-1 0,2 0-2 16,-1 2-1-16,0 4-2 0,0 3-2 16,0 2-1-16,-1 6-4 0,2 0-1 15,-3 4-4-15,1 0-6 0,0 0-9 16,1-2-17-16,1-2-12 0,1-2-45 0,-1-3-48 15,1-8-90-15,1-2-183 16</inkml:trace>
  <inkml:trace contextRef="#ctx0" brushRef="#br0" timeOffset="166715.91">3260 4484 372 0,'28'-4'98'16,"4"-4"5"-16,1 3-49 0,4-1-9 0,4 2-2 15,9 2-7-15,8-1-5 0,12 3-5 16,10 0-4-16,18-1-4 0,17-1-5 16,14-2-4-16,16-4-3 0,13 0-4 15,17-7-5-15,15 2-6 0,6-3-12 16,8-5-14-16,4 2-4 0,0 0-87 16,-6-1-91-16,-8 0-211 0</inkml:trace>
  <inkml:trace contextRef="#ctx0" brushRef="#br0" timeOffset="168615.52">6832 3543 308 0,'-3'-3'84'16,"1"3"9"-16,1 4-37 0,0 2-1 16,2 6 0-16,0 1-1 0,-2 4-5 15,2 8-6-15,-1 4-7 0,0 3-9 0,-1 2-8 16,-1 1-7-16,1 3-7 0,2 1-2 15,-4-4-2-15,2 0-1 0,0-2 0 16,1-5-3-16,-1-2-1 0,-1-5-1 16,-1-1-2-16,0 0-1 0,-1-5-2 15,1 0-1-15,0-3 0 0,-1-1 0 16,1-2 2-16,1-2 2 0,1-7 2 0,2-4 3 16,2-4 5-16,3-1 4 0,0-3 3 15,4 0 2-15,3-3-1 0,4 5 0 16,0-1-1-16,1 2-1 0,2 3-3 15,2 4-1-15,0 1-2 0,0 2-1 16,-2 1 1-16,-2 4-2 0,-1 0-1 16,-4 2 0-16,-4 2-1 0,-5 1-1 15,-3 2-2-15,-4 1-3 0,-5 2-5 16,-5 0-2-16,-4 2-7 0,-5-1-5 0,-5 0-6 16,0-4-6-16,0 0-6 0,0-4-10 15,4-4-60-15,4-4-69 0,6-6-165 16</inkml:trace>
  <inkml:trace contextRef="#ctx0" brushRef="#br0" timeOffset="169116.48">7137 3978 314 0,'12'10'75'0,"-1"3"3"16,-3 2-46-16,-3 3-9 0,-1 3-5 15,2 1-2-15,-2 0-2 0,2-3-2 16,-1 0-1-16,5-4 3 0,2-3 2 15,2-5 2-15,2-3 3 0,-1-4 0 16,-1-1 3-16,1-4 6 0,-3-2 0 16,-2-5 0-16,-2 0-1 0,-1-3-2 15,-2-3-1-15,1 1-3 0,-2-1-7 0,1 4-6 16,-3 2-3-16,-1 3-3 0,1 4-3 16,-1 3-1-16,0 8-1 0,-1 4 0 15,1 5 0-15,2 4 0 0,0 2-1 16,1 3 1-16,2 2 0 0,1-2-1 15,5-3 1-15,2-4 0 0,1-3 0 16,0-5 2-16,3-2 3 0,-2-7 6 16,0-2 4-16,-1-7 4 0,-2-4 2 0,-2-5 2 15,-1-6-1-15,0-4 0 0,1-1-4 16,0-5-2-16,-2-3-3 0,2-3-1 16,-1-5 0-16,-2-5-1 0,-1 2-1 15,-3-2 2-15,-2 4 2 0,-1 6 3 16,0 7 4-16,-1 9 0 0,0 10-1 15,0 6-1-15,-1 6-3 0,0 7-5 16,-1 7-4-16,1 4-4 0,0 7-2 0,0 6-2 16,1 6 2-16,1 5 0 0,1 4-1 15,3 1-3-15,2 0-7 0,0 0-9 16,2 1-6-16,1-2-15 0,2-4-7 16,-1-5-24-16,-1-2-14 0,0-3-1 15,-1-6-78-15,-3-6-97 0,-3-9-206 16</inkml:trace>
  <inkml:trace contextRef="#ctx0" brushRef="#br0" timeOffset="169282.73">7516 3942 496 0,'-3'-11'137'0,"1"5"2"0,2 5-51 16,3 2-30-16,2 1-10 0,5 0-13 15,4-1-11-15,6-1-4 0,6 0-1 16,6-1-4-16,1-1-11 0,4 0-17 15,2-1-41-15,0-1-70 0,2-5-33 16,2-3-105-16,0 0-211 0</inkml:trace>
  <inkml:trace contextRef="#ctx0" brushRef="#br0" timeOffset="170765.95">8678 4072 355 0,'4'8'97'15,"-3"6"7"-15,0-1-29 0,-1 8-37 16,-1 1-4-16,-1 0-2 0,-3 0-8 16,1 0-7-16,1-4-8 0,0 2-5 15,1-7-2-15,2-4-2 0,0 0 1 16,2-4-1-16,-1-1 1 0,2-7 2 16,1-2 1-16,3-4 3 0,1-1 1 0,2-4 2 15,0-6 2-15,3-3 0 0,2 0-1 16,0-3 0-16,0 0-1 0,-1-2-1 15,3 3-2-15,0 5 0 0,-2 4-1 16,-2 4-1-16,-1 6-2 0,-2 5-1 16,-3 7 0-16,-1 3 0 0,-1 2 0 15,1 2-2-15,1 1 0 0,1-2 1 16,1-1-1-16,4-1 1 0,3-5 0 16,4-3 0-16,1-3 3 0,0-3 0 0,1-4 1 15,2 0 2-15,-2-4 1 0,0 1 1 16,-2-1 0-16,-1-3 0 0,-1 1-1 15,-2 0-1-15,-4-2-1 0,-1 1-1 16,-3-5-1-16,-6 1-2 0,-1 0-1 16,-2 6-1-16,-2 1-1 0,-5 5 0 15,-3 5-1-15,-3 8 0 0,-2 7 0 16,-3 4 0-16,-1 3 1 0,4 2-1 16,0 2 0-16,5 3 0 0,6-1-1 15,5-2 0-15,7-2 1 0,7-3 0 0,1 1 1 16,6-4 1-16,5-5 0 0,3-4 1 15,2-5 1-15,1-3-2 0,0-3 1 16,2-5 0-16,0-3 0 0,-4-6-1 16,2 0 1-16,-1-2-1 0,-3 1 1 15,-2 0 1-15,-7-2-1 0,-3 2 0 0,-5 1 0 16,-6 1-1-16,-6 3 1 0,-6 1-1 16,-2 3-1-16,-6 4 2 0,-1 6 0 15,-4 7 2-15,0 5-1 0,-1 2 1 16,0 4 1-16,3 0-1 0,3 5-1 15,4 2-1-15,5 0-1 0,5-1 0 16,7 3 0-16,5 1 0 0,2-3 1 16,6-2 0-16,2-5 0 0,4-2 0 15,1-4 1-15,-1-4 0 0,6-4-1 16,2-2-1-16,-2-4-3 0,4-4-2 0,-1 1-4 16,0-4-5-16,1-4-2 0,-4-1-7 15,-4-3-8-15,-1 0-3 0,-6-2-1 16,1-2-1-16,-2-1 2 0,-4 3 1 15,0-1 6-15,-5 4 10 0,0 1 8 16,-1 3 8-16,-3 5 9 0,-2 2 10 16,-1 3 7-16,-2 1 4 0,3 0 1 15,-5 1 0-15,-1 0-1 0,1 0-3 0,-1 1-4 16,-2-2-1-16,-1 1-3 0,-2 0-2 16,-1-1-1-16,-1 0-1 0,-3-1-2 15,1-1-4-15,-3 2-3 0,-2-1-2 16,-2 3 0-16,-2-1-1 0,1 5-1 15,-1 0-1-15,1 0 1 0,-2 3-1 16,4 4 0-16,2 2 0 0,1 2 0 0,3-1-1 16,5 2 0-16,3 1-1 0,6 1 1 15,2-3 0-15,5-3 1 0,2-1 0 16,3-2 1-16,-1-2 1 0,1-1 0 16,-1-6 1-16,0-4 0 0,-2-3 3 15,-1-3 1-15,-2-3 1 0,2-2 0 16,-1-5 1-16,-1-5-1 0,0 1 1 15,-2 0-3-15,2-3-1 0,2-4-1 16,-2-5 0-16,0 0-1 0,-2-3-1 16,0-2 0-16,-1 0 0 0,-1 0-1 0,-4 5 2 15,0 8 3-15,-2 4 1 0,0 7 0 16,-2 8 0-16,-2 7 0 0,-2 6 0 16,-2 7-2-16,-3 5-3 0,-3 7-2 15,2 6 0-15,-1 7 0 0,1 2 0 16,2 0-1-16,4 0 0 0,4-2 0 15,3-2-1-15,4-2-1 0,4-5-1 16,3 0 1-16,3-5 1 0,2-3 0 0,2-3 1 16,2-6 1-16,2-4 2 0,1-5 0 15,1-3 1-15,0-6 1 0,-1-3 0 16,-1-4 1-16,-2-4 0 0,0 0-1 16,-6 0 1-16,-2 0-2 0,-1 1-1 15,-4 4-1-15,0 4-1 0,-4 4-2 16,-3 2-2-16,0 0 0 0,-1 6-2 15,1 2 1-15,0 2 0 0,0 1 0 16,3 4 1-16,3 4 2 0,3 0 1 0,-1 3 0 16,5-1 1-16,-1 1 1 0,0 3-1 15,-1-3 0-15,-5-4 0 0,-3-1 0 16,-4 0 1-16,-4-1 0 0,-5-4 0 16,-4-2 1-16,-6 0-2 0,-1-3-2 15,-1-2-6-15,2-3-10 0,0-4-9 16,0-2-31-16,3-2-14 0,6-2-94 0,5-1-115 15,4-3-255-15</inkml:trace>
  <inkml:trace contextRef="#ctx0" brushRef="#br0" timeOffset="171159.3">10695 3751 420 0,'4'1'106'0,"1"4"14"0,1 4-60 15,-2 1 0-15,-2 9 2 0,0 3-4 16,-2 5-5-16,-1 6-6 0,-2 2-13 16,-1-1-12-16,-2 2-6 0,-1-2-7 15,-3 1-3-15,2-2-3 0,-1-1-5 0,3-1-7 16,-1-4-8-16,4-1-13 0,4-5-19 15,1-4-15-15,4-5 111 0,2-6-198 16,4-6-107-16,5-2-285 0</inkml:trace>
  <inkml:trace contextRef="#ctx0" brushRef="#br0" timeOffset="171365.22">11021 3728 478 0,'1'-15'143'16,"0"6"6"-16,-2 9-31 0,-2 7-44 15,-3 4-14-15,-2 3-11 0,0 7-8 16,-2 6-9-16,-1 4-4 0,1 3-6 16,-2 2-4-16,1 0-6 0,2 2-5 15,0 2-4-15,3-2-8 0,-2-1-9 16,3 1-7-16,3-2-10 0,-2-2-7 0,2-1-28 16,1-5-17-16,1-3-8 0,0-5-72 15,-2-2-96-15,-1-7-204 0</inkml:trace>
  <inkml:trace contextRef="#ctx0" brushRef="#br0" timeOffset="171881.92">10706 4062 503 0,'-6'-8'135'0,"4"1"10"0,2 4-70 16,3 1-12-16,2-1-7 0,5 0-8 15,3-1-9-15,1-1-9 0,3 1-9 16,2 0-5-16,1-1-3 0,1 0-3 15,0-1-5-15,2 1-2 0,1-1-3 16,1-1-2-16,3-2 0 0,-1-2-2 16,1 0 1-16,0 1 0 0,1-2 0 0,-2 0 1 15,-1 1 2-15,-3 2 0 16,-2 3 0-16,-4 0 1 0,-5 4-2 0,-4 5 1 16,-2 4-1-16,-5 5 1 0,-2 3 0 15,-5 5 1-15,1 2-1 0,-3 0 1 16,2-1 0-16,-2-3 0 0,4-2-1 15,1-3 0-15,6-2-1 0,1-3 0 16,4 1 0-16,-1-3 1 0,3-3 1 16,1-1 4-16,2-4 2 0,-1-3 2 15,1-3 1-15,-1-2 1 0,1 1-2 0,-1-2 0 16,-3 4-5-16,-1-1-3 0,0 5-4 16,-2 0-3-16,1 7-3 0,0 0-2 15,0 9-3-15,0 3 0 0,0 3 0 16,2 1 0-16,3 1 2 0,0 1 3 15,4 0 1-15,-2-6 3 0,3-2 5 16,1-3 5-16,1-1 5 0,-2-4 4 0,0-5 5 16,-2-6 5-16,0-3 5 0,-2-3 0 15,-1-6 0-15,-2-5-3 0,0-3-5 16,-2-2-3-16,-3-2-8 0,-1-1-8 16,-4-5-7-16,0 2-9 0,-3 2-6 15,0 2-7-15,-2 1-6 0,0 3-3 16,0 4-42-16,-1 5-104 0,0 1-128 15,1 5-311-15</inkml:trace>
  <inkml:trace contextRef="#ctx0" brushRef="#br0" timeOffset="172334.87">12476 3988 368 0,'0'2'96'0,"-2"-1"10"0,-3 0-18 16,-3 0-48-16,-5 2-3 0,-3-2 1 16,-6 0 1-16,-1 1-6 0,-1 1-9 15,1 2-9-15,0-2-5 0,2 2-5 16,5 1-3-16,4 0-5 0,5 0-1 16,5 2-1-16,5 0 0 0,5 3 0 0,4 2 1 15,5 2 1-15,2 3 3 16,2 2 0-16,0 1 1 0,-2 0 0 15,0-3 0-15,-5 1-1 0,-3-4 1 0,-4 0 0 16,-7-5 1-16,-7 1 1 0,-5-3-1 16,-7-1-7-16,-1-3-12 0,-8-2-14 15,-4-2-13-15,1-2 52 0,0-5-136 16,3 0-95-16,6-2-221 0</inkml:trace>
  <inkml:trace contextRef="#ctx0" brushRef="#br0" timeOffset="173002.63">12531 4028 411 0,'9'6'101'0,"-3"4"6"0,-3 3-60 15,-4 4-8-15,-2 1-4 0,-3 1-1 16,1 1-7-16,-2 0-5 0,3-1-6 0,2-3-6 16,3 0-4-16,3-3-2 0,4-2-1 15,2-3-1-15,3-2 0 0,0-5 2 16,3-1-1-16,2-2 0 0,2-1 0 15,2-3 1-15,1 1 1 0,2-4 0 16,2-2 2-16,-5-1 4 16,-1-2 3-16,-4-4 1 0,-2 0-1 0,-5-1-1 15,-4 2-1-15,-3 4-2 0,0 1-4 16,-5 6-2-16,-1 4-2 0,-1 7-1 16,-3 3 0-16,1 5-2 0,-1 1 0 0,1 2-1 15,2 2-1-15,4-2 0 0,1 1 0 16,4-3 0-16,2-2 1 0,4-1 1 15,4-1 0-15,1-2 2 0,3-4-1 16,-1-1 1-16,1-1-1 0,-2-1 2 16,-1-1 0-16,-1-2 1 0,-1 0 0 15,-2 1 1-15,0 0-1 0,-4-1 0 0,1 3-1 16,-4 1-1-16,-2 2 0 0,-6 6-1 16,-1 4 0-16,-5 3 1 0,0 8 0 15,-5-1 0-15,-1 6 1 0,0 2-1 16,0-1-1-16,0-2-1 0,1-2-1 15,-1 0-2-15,3-1-1 0,1-4 0 16,2-3-2-16,1-4 0 0,2-2 1 16,2-3 0-16,2-4 5 0,3-6 3 15,1-3 2-15,4-6 2 0,0-4 2 0,2-2 1 16,4-6 1-16,1-5-2 0,3-5-2 16,2-4-1-16,2-6 1 0,-1-2-2 15,4-6 0-15,0-1-2 0,2 1 0 16,-4 5-1-16,0 4-1 0,-2 11 0 15,-4 6-1-15,0 9 0 0,-3 11-1 16,-4 7-1-16,-1 2 1 0,-1 6-1 16,0 5 0-16,-1 3 0 0,-2 2 0 15,-6-2 0-15,-1 0-3 0,-3 2-5 0,-6-1-3 16,-2-3-7-16,-6-2-9 0,-1-1-7 16,-1-1-9-16,-1-5-7 0,2-1-19 15,4-8-60-15,3-4-79 0,7-2-180 16</inkml:trace>
  <inkml:trace contextRef="#ctx0" brushRef="#br0" timeOffset="173337.25">13270 4186 312 0,'24'11'81'0,"-4"5"6"0,-7 3-44 16,-6 5-4-16,-5 4-1 0,-2 4-2 16,-5-2-7-16,-2 3-6 0,-3 1-5 15,-2-2-6-15,0-3-5 0,-1-3-3 16,-2-2-3-16,4-2 0 0,-2-4-1 15,3-2-1-15,2-7 0 0,0 0 0 16,2-1 0-16,1-6 6 0,1-2 14 16,5-4 4-16,3-4 4 0,3-2 2 0,0-5 0 15,3-5 3-15,1-4-5 0,2-8-14 16,5-3-4-16,-3-5-3 0,2-6-1 16,-1 0-3-16,4 2-1 0,1 2-2 15,-2 7 0-15,-2 9 1 0,0 9-1 16,1 10 0-16,-1 7 1 0,-2 5 1 15,-2 6 0-15,-3 6-2 0,-3-1 0 0,-3 0 1 16,-4 4-1-16,-2 0 1 0,-3 1-2 16,-4-3-2-16,-3 1-6 0,-4-2-13 15,-2 2-10-15,1-4-13 0,-4-1-12 16,2-5 7-16,3-1-80 0,3-2-79 16,5-4-171-16</inkml:trace>
  <inkml:trace contextRef="#ctx0" brushRef="#br0" timeOffset="174015.49">13604 4234 341 0,'8'-5'92'0,"-4"6"3"15,-3 0-26-15,-3 2-28 0,-1 3-7 16,-2 0 0-16,0 1-5 0,1 3-4 16,-1-1-5-16,3 1-4 0,3 0-5 15,6 1-3-15,3-1 1 0,6-1 1 16,4 1 2-16,4-2 1 0,3-2-1 0,3-3 0 15,-3 1 0-15,-2-3 0 0,-2 1-2 16,-1-4-1-16,-3 0-1 0,-6-3 2 16,-3-1 2-16,-2-1-1 0,-5-3-2 15,-5-2-1-15,-6 1-3 0,-2-1-2 16,-4 1-3-16,-6 2-5 0,-4-1-4 16,-2 3-2-16,0 1-3 0,-1 3-1 15,3 1-1-15,3 0-2 0,7 0-3 16,11 3 3-16,7-1 1 0,9 2 4 0,8 0 2 15,4 1 2-15,3 2 3 0,3 1 5 16,3 2 1-16,0 2 0 0,1 2-1 16,-2 2 1-16,2 0 0 0,0 3-1 15,-3-2-1-15,-5 2 0 0,-6-3-5 16,-5-5-4-16,-5 0-1 0,-5-1-3 16,-6 0 0-16,-3-3 1 0,-2-1 2 15,-3-2 8-15,0 1 5 0,1-4 5 0,-1-2 8 16,1-3 8-16,2-3 7 0,2 2 2 15,4-4 0-15,1-3-3 0,3-1-2 16,3 0-5-16,2 1-7 0,1 0-6 16,3-3-4-16,0 6 0 0,6-2-1 15,1 3-1-15,1 0 0 0,5-2-1 16,4 1-3-16,2-2 0 0,2-3 0 16,-6-1 0-16,1-2 0 0,-4-3 0 0,-5-1 2 15,-4-2 1-15,-4 2 3 0,-5 0 3 16,0 0 4-16,-5 2 7 0,-1-4 4 15,0 5 3-15,-5 0 1 0,-1 2-1 16,-1 3-2-16,-4 4-4 0,-1 6-4 16,-4 6-1-16,-2 4-3 0,0 6-1 15,-2 4-1-15,1 6-1 0,1 7-2 16,2 3-1-16,4 7-3 0,2 7-1 0,3 0-1 16,3 2-4-16,5 0-6 0,3 0-5 15,4-4-8-15,2-5-5 0,3-6-32 16,1-1-14-16,2-6-9 0,-4-7-80 15,-2-6-102-15,-4-1-219 0</inkml:trace>
  <inkml:trace contextRef="#ctx0" brushRef="#br0" timeOffset="174166.08">14129 4112 549 0,'-1'-16'132'0,"3"10"2"0,5 5-74 0,8 3-30 16,11 2-8-16,12 4-4 0,4 0-11 15,8 0-12-15,8 1-27 0,12-4-43 16,14-1-63-16,3-2-101 0,4-5-224 16</inkml:trace>
  <inkml:trace contextRef="#ctx0" brushRef="#br0" timeOffset="179545.8">9084 9597 409 0,'-1'1'114'0,"1"1"5"16,-1-2-44-16,1 1-23 0,1 0-7 15,-2 1-8-15,1 2-7 0,0 2-4 16,-1 4-1-16,1 3-3 0,1 8-3 16,-2 5-2-16,2 5-2 0,-2 2-2 0,1 8-5 15,-2 0-7-15,2 1-8 0,0 1-6 16,0 0-6-16,3-4-6 0,1-4-10 15,3-5-7-15,-1-5-5 0,2-6-4 16,-2-8-10-16,1-6-68 0,0-6-78 16,-3-6-184-16</inkml:trace>
  <inkml:trace contextRef="#ctx0" brushRef="#br0" timeOffset="179904.58">9056 9640 534 0,'-6'-22'138'0,"0"6"4"15,4 4-71-15,0 3-12 0,2-2-16 16,3 3-11-16,4 3-4 0,5 1-3 16,4 3-3-16,6 2-5 0,7 1-3 15,5 3-3-15,2 1-3 0,3 1-7 0,0 3-9 16,-2 3-4-16,-3-1-2 0,-6 3-2 16,-6-1-2-16,-4 3 2 0,-5 1 1 15,-7-1 8-15,-3-1 1 0,-7 0 3 16,-5 1 2-16,-5-2 0 0,-5-4 1 15,-4-2 1-15,-5-3-1 0,-1 0 1 16,-4-3 0-16,2-2-1 0,2-2 2 16,2 1 0-16,5 0 1 0,5 1 2 15,4-1 0-15,6 1 0 0,5 2 0 0,4 6 2 16,5 1 1-16,6 3 0 0,5 0-2 16,3 5 0-16,6 2-3 0,2-2-6 15,3 1-14-15,1-2-14 0,-3 1-21 16,3-1-15-16,1-3-3 0,-1-5-85 15,0 1-96-15,0-4-199 0</inkml:trace>
  <inkml:trace contextRef="#ctx0" brushRef="#br0" timeOffset="180238.72">9721 9832 414 0,'-13'0'112'15,"-2"3"3"-15,0 0-29 0,0 1-43 16,4 1-9-16,3 1-9 0,0-1-7 15,4-4-2-15,4 0 0 0,5 0 1 16,3-1-1-16,3-5 1 0,4-1 1 0,3 0-1 16,0-3-1-16,0 1-2 0,-3 0-6 15,-2-1-3-15,-3-2 1 16,-4 2 1-16,-4-1 1 0,-2 3 1 0,-4-3 0 16,-3 1 0-16,-4 0-1 0,-3 5-1 15,-3 2-4-15,-3-1-1 0,1 6 0 16,-1 2-1-16,0 4-2 0,4 4 0 15,4 5-1-15,2-1-1 0,7 6-1 16,4 0-1-16,6 0-2 0,5 0-5 16,6 0-6-16,3-3-5 0,3 1-2 0,1-5 2 15,1-1-21-15,2 0-2 0,-2-5-6 16,1-5-1-16,0-5-4 0,-1-4-14 16,-1-7-56-16,-1-5-51 0,-1-3-148 15</inkml:trace>
  <inkml:trace contextRef="#ctx0" brushRef="#br0" timeOffset="180765.74">10045 9451 295 0,'-1'-33'106'0,"-2"5"16"0,3 7 0 15,-1 10-44-15,0 9-7 0,-2 7-8 16,1 3-9-16,-4 4-13 0,1 11-10 16,-2 5-8-16,1 6-3 0,1 4-2 15,0 5-4-15,3 2-3 0,0 4-6 16,5-3-3-16,1-2-5 0,4-5-3 15,-1-4-4-15,4-5-1 0,0-5-2 16,2-5-1-16,3-6 1 0,-2-3 3 0,0-3 1 16,-1-5 3-16,2-2 2 0,-2-2 0 15,-1-2 2-15,-2-4 1 0,0 0 1 16,-3 0 2-16,1-2 2 0,-3 3 3 16,0-1 3-16,-2 3 0 0,-1-1-1 15,-1 4-4-15,1 2-1 0,0 4-2 16,0 1-3-16,1 2-1 0,3 1-2 0,-1 3-1 15,4-1 2-15,0-1-1 0,4-3 0 16,1-1 0-16,3-3 0 0,2-2 1 16,3-4 1-16,0 1 4 0,-2-3 3 15,-1 0 0-15,-2-2 5 0,-3 1 2 16,-3-3 4-16,-3 2 3 0,-2-4 1 16,0 1 0-16,-4 2 1 0,-1-2-1 15,-1 1-1-15,0 3-5 0,-1 1-2 0,-1 4-2 16,-2 2-2-16,0 5-2 0,1 6-3 15,-2 2-3-15,2 1 0 0,-1 8-3 16,3 4-1-16,0 0-4 0,1 7-2 16,0-1-4-16,0 3-11 0,0 2 1 15,-2-3-4-15,-1 1 1 0,0 1-1 16,-4-7-1-16,-1 0-3 0,-3-1 5 16,-3-3-9-16,-2-4-6 0,-2-4-5 15,-1-2-1-15,-2-5 1 0,1-5 2 0,-1-4-3 16,3-3-63-16,-1-4-65 0,3-4-174 15</inkml:trace>
  <inkml:trace contextRef="#ctx0" brushRef="#br0" timeOffset="181541.84">11414 9893 323 0,'-10'-4'99'0,"3"0"5"16,-1 2-7-16,-1 0-52 0,1 1-10 15,0 3-5-15,0 3-7 0,-1 3-6 16,-2 4-4-16,0 5-3 0,0 1-2 15,3 5-1-15,0-1-1 0,3 0-4 16,2 1-2-16,6-2-1 0,3-4 1 16,4-3 1-16,4-5 3 0,5-3 2 15,3-3 4-15,2-8 1 0,3-3 2 16,2-6 3-16,0-4 2 16,2-3 2-16,-4-4 0 0,-1 0 0 0,-3 1 1 0,-6 0 1 15,-5 1-3-15,-6-1-3 0,-7 4-4 16,-5-2-5-16,-7 4-3 0,-5 2-3 15,-4 3-3-15,-4 4-2 0,0 3 0 16,-2 4-1-16,3 3-1 0,3 2-1 16,6-1-3-16,5-1-4 0,7 3 0 15,5-1 1-15,9 0 1 0,4 0 2 0,9 4 2 16,3 1 4-16,5 3 4 16,4 1-1-16,2 1 1 0,1 3-1 0,1 3-4 15,-5-4-5-15,-5 4-3 0,-1 0 1 16,-9-3-2-16,-5-2 1 0,-6-2-1 15,-3-2 5-15,-3 0 7 0,-1-7 4 16,-2-2 3-16,-1-2 4 0,1-5 4 16,-2-3 2-16,3-2 2 0,2-3 2 15,1-2-2-15,2 0 3 0,5-2-2 0,3 2-2 16,5 2-1-16,0 1 0 0,4 3 0 16,0 3 0-16,1 4-3 0,-1 5-3 15,0 6-1-15,-2 3-2 0,-2 5-2 16,-2 7-3-16,-1 2-4 0,-1 4-7 15,-2 3-5-15,2-3-27 0,-2-3-19 16,2-3-14-16,1-7-82 0,3-5-104 16,0-5-218-16</inkml:trace>
  <inkml:trace contextRef="#ctx0" brushRef="#br0" timeOffset="182033.63">13439 9643 340 0,'-5'4'101'16,"-4"-3"8"-16,-7 1-5 0,-2 0-45 15,-3 1-8-15,-8 2-6 0,-5-2-7 16,-3 0-8-16,-1 3-7 0,-1 4-10 15,0 2-7-15,1 1-4 0,6 2 0 0,7 1-2 16,5 0-2-16,9 3 0 0,9-5 0 16,8 2 0-16,7-3-1 0,10 3 1 15,7-1 1-15,6 3 1 0,6-3 1 16,1 2-1-16,-1 2 1 0,1 2 0 16,-6 0-2-16,-5 0 1 0,-9-1 1 15,-9-1-1-15,-7 4 1 0,-13-2-3 0,-9-5-6 16,-8-1-12-16,-7-3-11 0,-10-4-10 15,-6 0-10-15,-2-6-14 0,-1-1-64 16,3 0-74-16,-2-3-160 0</inkml:trace>
  <inkml:trace contextRef="#ctx0" brushRef="#br0" timeOffset="182464.9">13545 9805 456 0,'15'-14'121'0,"-1"4"2"16,-7 3-50-16,-1 1-28 0,-2 3-10 16,-4 2-7-16,-1 6-10 0,-1 4-7 15,-2 6-3-15,1 3-5 0,0 2-8 16,2 2-2-16,2-2-1 0,2 0-2 0,5-3-1 16,5-6 2-16,5-5 4 0,2-4 7 15,2-1 5-15,2-3 6 16,3-3 4-16,-3-4 3 0,-5 1 3 0,-1-2 1 15,-5-3-3-15,-3-1-3 0,-1 0-3 16,-5 1-4-16,-1 3-4 0,0-1-8 16,-1 5-4-16,-1 9-5 0,1 3-3 15,0 5-5-15,0 1-3 0,2 3-1 16,2 2 1-16,3-1 1 0,5-4 2 16,2-2 8-16,0-3 11 0,4-2 12 0,1-3 8 15,1-3 8-15,1 0 7 0,-1-2 6 16,-3-1-1-16,2-2-1 0,-2-3-5 15,-2-2-6-15,-4 0-5 0,-1-4-6 16,-4-4-6-16,-1-1-9 0,-3-7-10 16,-4-1-8-16,-2-4-4 0,-1 3-7 15,-3 0-7-15,-2 4 4 0,-1 2-36 16,-4 6 132-16,0 6-229 0,-1 3-130 16,-1-1-356-16</inkml:trace>
  <inkml:trace contextRef="#ctx0" brushRef="#br0" timeOffset="182999.22">9555 10341 288 0,'11'-1'80'0,"7"2"4"16,11-3-26-16,9-3-25 0,14 1-6 15,12-5-4-15,12 1-8 0,15 3-6 16,13 0-4-16,13-1-4 0,15 3-2 16,11 0-1-16,15 2 0 0,18 2 1 0,14 1 2 15,10 0-1-15,14 0 3 0,11 3 3 16,8 0 1-16,7 1 0 0,3 0-3 16,6-4-8-16,-1 1-9 0,-1-2-78 15,-12-1-79-15,-10-5-197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21:26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3612 3564 314 0,'2'3'82'0,"0"-2"6"16,-4 2-46-16,2-3 5 0,1-2 8 16,-1 2 0-16,0 0 0 0,1-3-1 15,0 2-1-15,0-2-4 0,1 2-8 16,0 1-10-16,1 1-4 0,-1 6-7 16,1 7-5-16,-2 3-5 0,0 9-4 15,-1 5-2-15,-1 7 0 0,-2 6-1 16,3 1-6-16,1 3-8 0,0-4-5 15,3-3-9-15,2-4-15 0,-1-5-10 16,3-7-9-16,-3-5-3 0,-1-5-10 0,-2-3-62 16,-1-2-76-16,-2-4-163 0</inkml:trace>
  <inkml:trace contextRef="#ctx0" brushRef="#br0" timeOffset="425.56">3486 3683 373 0,'3'-29'100'0,"4"2"11"0,4 1-43 16,5 2-10-16,4 2 3 0,5 2-3 16,2 6-7-16,3 1-6 0,1 3-9 15,1 6-10-15,0 4-8 0,-1 2-7 16,-2 3-4-16,0 5-2 0,-4 2-4 16,-3 8-3-16,-6-1-2 0,-5-1-2 15,-4 4 1-15,-11 2-1 0,-1 4 0 16,-7-1 1-16,-7-4 3 0,-4 2 0 0,-5-2 0 15,-2-2-1-15,1-3-1 0,-4-6 0 16,2-2 0-16,4-4 0 0,5-1 1 16,4-4 1-16,5-4 2 0,4 0 1 15,6-3 0-15,8 1 1 0,5 2 1 16,5 1-1-16,4 1 2 0,4 2-1 16,9 4-1-16,2 2 1 0,2 5-1 15,5 2-2-15,0 3 1 0,2 1-2 16,-1 3 0-16,-4 1-2 0,-5 2-1 0,-7-3-1 15,-10 1 0-15,-11-4 0 0,-6 3 1 16,-13 0 1-16,-9 1 2 0,-8-2 2 16,-7 2-1-16,-6-2-2 0,-3 2-7 15,-5-3-7-15,1-5-11 0,-1-3-11 16,3-7-11-16,5-5-10 0,7-6-17 16,6-8 62-16,9-8-107 0,8-2-67 15,10-3-171-15</inkml:trace>
  <inkml:trace contextRef="#ctx0" brushRef="#br0" timeOffset="1038.82">4457 3969 419 0,'1'0'129'0,"-2"0"7"16,-4-5-53-16,-4-3-22 0,-4-2-3 15,-4-1-5-15,-1-2-23 0,-4-5-15 16,-2-1-7-16,1 5-2 0,-1-2-3 16,3 5-1-16,0 4-3 0,1 6 1 15,4 7-2-15,3 6 1 0,1 5-2 16,4 4-1-16,2 0-2 0,5 2-2 0,5-2-1 16,2-1 0-16,5-4-1 0,5-2 2 15,2-6 2-15,3 0 2 0,1-5 2 16,0 1 3-16,-1-7 0 0,-1-1 2 15,-2-1 1-15,-3-3 0 0,-2-2 2 16,-2-1-1-16,-2-1 0 0,-3 2 0 16,-3 1-1-16,-2 2-4 0,-1 1-2 15,-2 6-1-15,-1 2-1 0,-3 5 0 0,2 3 0 16,-1 2 0-16,2 1 1 0,0-1 1 16,3-2 0-16,2 0 1 0,2-5 0 15,4-1 1-15,2-2 1 0,0-2 2 16,3-1 2-16,1 0 2 0,-2-2 2 15,0 0 1-15,-1-2 1 0,1-3 0 16,0-1 1-16,0-1-2 0,0-3-1 16,1-1-2-16,3 0-2 0,-1-3-1 15,-2 1-2-15,2 2 1 0,-1 0-1 16,-1 9 0-16,-1 1 1 0,0 2 0 0,-1 5 0 16,0 3-1-16,0 3 0 0,-1 2-1 15,1 0 0-15,1 3 0 0,-1-2 0 16,1 2-1-16,-1 1 1 0,-1-3-2 15,-2 0-1-15,-3-1 0 0,-4 0-7 16,-4 2 0-16,-7 1-4 0,-5 0-4 0,-2-1-3 16,-7 4-13-16,-2-2-14 0,-2-2-2 15,0-2-11-15,0-7 127 0,3-4-203 16,4-3-101-16,7-6-264 0</inkml:trace>
  <inkml:trace contextRef="#ctx0" brushRef="#br0" timeOffset="1716.21">4884 3957 356 0,'9'10'89'0,"-1"-1"3"15,0 1-59-15,-1-5 3 0,1 0 8 16,3-2 6-16,1-2-4 0,1-2-4 16,1-2-2-16,2-3-2 0,1-2-7 15,-2 1-8-15,-1-2-6 0,-2-3-3 16,-4 2 0-16,0-1-1 0,-3 0 1 15,-5-2 0-15,-3-1 3 0,-3-2-2 0,-4 2-2 16,1 0-3-16,-4 2-2 0,-2 5-2 16,-3 6-3-16,-1 6-2 0,0 8-1 15,-2 4 0-15,-2 7 0 0,0 4-1 16,3 0 0-16,3 2-1 0,4 1-2 16,5-2-2-16,9 1-1 0,4-4-1 15,7-2 0-15,6-1 0 0,4-2 2 16,3-5 0-16,5-5 3 0,1-3 1 15,6-5 2-15,1-5 0 0,0-2 0 0,2-9 1 16,0-4 0-16,3-4 1 0,-5-4 1 16,1-3 1-16,-3-3 2 0,-1-5-1 15,-5-6 0-15,-6-5 0 0,-6-4 0 16,-1-5-1-16,-6-8-3 0,-5 2 0 16,-1 0 1-16,-5 10 1 0,-2 6 4 15,-1 11 2-15,-2 8 1 0,-4 13 2 16,-3 10 0-16,-3 9 0 0,0 6-1 15,1 13-3-15,-2 8-3 0,-1 10-1 0,2 4-1 16,3 4-1-16,2 4-1 0,3 1 0 16,5-5-1-16,4-1-3 0,5-5-1 15,3-4-1-15,6-3-2 0,3-8 0 16,3-2-1-16,3-7 1 0,0-4 3 16,5-7 0-16,2-2 2 0,-2-5 2 15,2-5 1-15,-1-2 0 0,-3-6 1 16,2-2 0-16,-5-2 2 0,-2-3 1 15,-1-4 0-15,-4 0 1 0,-1-2 0 0,-3 2 0 16,-2 3-1-16,-2 3-1 0,-3 4 0 16,-4 4-2-16,-4 8 0 0,-1 6 0 15,-4 3 0-15,-2 2 0 0,2 4-3 16,0 0-2-16,2 2-4 0,2-1-4 16,5-1-5-16,4-3-8 0,4-3-6 15,2 0-11-15,2-5-14 0,3-2-9 0,0-2-7 16,0-1-15-16,-2-2-58 0,-1 1-82 15,-2-3-167-15</inkml:trace>
  <inkml:trace contextRef="#ctx0" brushRef="#br0" timeOffset="1830.51">5832 3705 310 0,'-17'-30'88'16,"0"5"1"-16,-1 6-24 0,3 5-31 0,1 1-16 15,5 6-19-15,2 0-20 0,4 1-23 16,3 0-45-16,6 0-64 0,2 1-143 15</inkml:trace>
  <inkml:trace contextRef="#ctx0" brushRef="#br0" timeOffset="2287.33">5992 3752 408 0,'4'39'100'16,"-1"1"5"-16,-2 0-61 0,-3-2-13 15,-2-2-8-15,1-3-2 0,1-6-3 0,1-4-4 16,2-5-3-16,2-7 3 0,1-2 5 15,2-4 4-15,1-4 2 0,-1-2 1 16,1-3-1-16,0-2-2 0,2-1-3 16,1-2-5-16,1-2-4 0,0 1-3 15,2 0-4-15,1 3-1 0,0 0-2 16,1 3-2-16,-1 2-2 0,0 7 0 16,-1 1-1-16,1 3 2 0,-2 0-1 0,-1 3 0 15,-2 3-1-15,3 1 0 0,3-1-2 16,0-4 0-16,5 1 0 0,2-4 0 15,4-4 1-15,2-5 4 0,3-6 6 16,2-2 4-16,-3-3 6 0,-2-2 4 16,1 3 5-16,-4-1 4 0,-3-1 0 15,-5 2 0-15,-3 0 1 0,-2 0-1 0,-4-2-2 16,-3-3-2-16,-5-2-5 0,-4 4-2 16,-6 1-3-16,-2 3-5 0,-4 6-4 15,-3 4-2-15,-3 8-3 0,0 6 1 16,-2 3-1-16,6 4 0 0,1-1-1 15,5-2 0-15,7 4-2 0,7-3-2 16,8-1 0-16,7-4-2 0,9-4-2 16,6 0-2-16,9-3-3 0,7-4-3 15,6-3-3-15,3-4-9 0,7-4 1 0,2-3-41 16,5 0-8-16,3-4-89 0,1-2-110 16,5-1-252-16</inkml:trace>
  <inkml:trace contextRef="#ctx0" brushRef="#br0" timeOffset="2802.11">8626 3804 369 0,'-2'-8'99'16,"-4"2"9"-16,1 0-52 0,-4 3-1 15,-1 1 1-15,-2 3-2 0,-2 2-8 16,0 0-8-16,-4 3-7 0,-1 1-8 0,2 1-5 16,-4 0-4-16,0 2-2 0,0-2-2 15,1 4-3-15,2-1-3 0,3-1-1 16,2 3-2-16,5 1 0 0,5-1 0 16,3 0 0-16,5-2 0 0,6 2 2 15,6 0-1-15,3-2 1 0,6-1 0 16,2 2 0-16,4-1-1 0,3 0 0 15,1 0-1-15,0 1 0 0,-4 2-1 0,-4 0 0 16,-5 2-2-16,-7-2-1 0,-10 0 0 16,-10 0-2-16,-13-1 0 0,-7-3-3 15,-5 1-1-15,-7-4-3 0,-4 3-16 16,-3-4-14-16,1-2-13 0,3-3-20 16,4-1-64-16,1-10-89 0,6-2-186 15</inkml:trace>
  <inkml:trace contextRef="#ctx0" brushRef="#br0" timeOffset="2971.69">8905 3768 430 0,'19'21'108'16,"-9"6"4"-16,-5 2-58 0,-4 5-13 16,-4 2-10-16,0-4-4 0,-4-1-6 15,3-2-5-15,0-4-5 0,4-7-10 16,4-1-14-16,1-5-10 0,4-1-13 0,3-5-16 15,1-6-71-15,0-3-87 0,4-3-185 16</inkml:trace>
  <inkml:trace contextRef="#ctx0" brushRef="#br0" timeOffset="3104.86">8864 3557 383 0,'-19'-1'78'0,"3"1"-2"15,2 1-76-15,3-1-18 0,7-2-15 0,5 0-46 16,7-2-58-16,4 1-133 0</inkml:trace>
  <inkml:trace contextRef="#ctx0" brushRef="#br0" timeOffset="3686.03">9212 3804 383 0,'11'41'91'0,"-3"-2"2"0,-5-2-58 16,-3-3-4-16,-3-4-3 0,-2-7 0 15,2-5-2-15,0-7-1 0,-1-1-1 16,3-4 0-16,0-3 1 0,1-4-2 16,0-1-4-16,1-5 0 0,1-1 1 15,2-3 0-15,0-5-4 0,3-7-4 16,3 0-3-16,1-3-2 0,2 0-2 0,2 6-1 16,3 0-2-16,-3 8-1 0,1 10 1 15,-1 6-1-15,-1 8 0 0,-2 6 1 16,-2 1-1-16,0 5 0 0,1-2-1 15,2-2 1-15,2-4-1 0,4-2 0 16,3-6 0-16,2-3 0 0,4-3 2 16,4-4-1-16,0-3 3 0,1 0 2 15,-2-3 3-15,-1-3 3 0,-2-3 3 16,-4-1 3-16,-3-3 3 0,-2-3 2 16,-6-5-1-16,-2-2-2 0,-3-2-2 0,-4 2-4 15,-2 2-4-15,-3 6-2 0,-2 4-4 16,-4 12-2-16,-4 6-1 0,2 12 0 15,-5 11 0-15,-1 8 0 0,-1 7-1 16,-1 6 0-16,1 5 1 0,0 7 0 16,0 4-2-16,2 1-1 0,-2 2-3 15,-1 3-9-15,-1-1 0 0,5-2-2 0,1-4-1 16,0-2-1-16,-2-4 2 0,0-5 1 16,2-3 10-16,-3-3 0 0,-3-7 1 15,-2-2 1-15,2-11 2 0,1-6 2 16,2-9 3-16,0-9 2 0,2-10 1 15,2-7 2-15,0-9-1 0,-1-9 1 16,-1-9-4-16,-2-3-5 0,0-4-6 16,3-3-3-16,3-1-7 0,3 6-5 15,4 3-3-15,5 6 0 0,5 4 3 0,4 9-9 16,4 4-11-16,3 4-6 0,2 0-5 16,4 4-13-16,6-1-70 0,2-2-87 15,3-4-172-15</inkml:trace>
  <inkml:trace contextRef="#ctx0" brushRef="#br0" timeOffset="4138.21">9904 3409 395 0,'0'-15'112'0,"2"3"10"16,-1 7-42-16,-1 1-29 0,0 5-7 15,1 3-6-15,-2 1-3 0,0 6-9 16,1 10-6-16,-3 3-1 0,-1 10 0 0,-2 9 1 16,-2 7 0-16,-4 5-5 0,-2 4-5 15,0 1-3-15,1 2-3 0,2-4-2 16,3-7-2-16,4-6 0 0,4-2-3 16,7-6 0-16,4-6-2 0,4-5 0 15,5-4 0-15,4-3 1 0,4-4 0 16,4-7 2-16,1-7 1 0,4-5 1 15,0-2 0-15,1-3 1 0,-1-3 2 16,-4-1 1-16,-4-2 1 0,0 1 3 16,-8 0 1-16,-4-1 0 0,-5 0 1 0,-4-1-1 15,-5 4 1-15,-2 1-2 0,-3 2-1 16,-6 4-3-16,-4 3 1 0,-3 5 0 16,-4 5-2-16,0-1-1 0,-2 5-1 15,2 5-1-15,4 1 1 0,5 2-1 16,7 0 1-16,6 1 0 0,9 2 0 15,7-1 0-15,5-5 0 0,7-1-1 0,5-2-3 16,2-3-3-16,3-4-7 0,1-3-6 16,3-2-14-16,0-2-25 15,1-3-12-15,0-3-86 0,0-3-105 0,-2-3-236 16</inkml:trace>
  <inkml:trace contextRef="#ctx0" brushRef="#br0" timeOffset="4360.7">10677 4027 360 0,'-5'0'104'16,"3"-1"10"-16,2 1-50 0,4 1 1 16,-1 2 0-16,6-1-6 0,0 0-9 15,3 0-12-15,4 0-9 0,2-1-7 16,3 1-6-16,3-4-9 0,4 0-9 0,1-1-10 15,5-3-23-15,4-1-15 0,1-2 38 16,0-3-132-16,2-1-104 0,-1-3-242 16</inkml:trace>
  <inkml:trace contextRef="#ctx0" brushRef="#br0" timeOffset="4689.93">11794 3630 313 0,'-6'-11'85'15,"-1"-1"10"-15,3-1-44 0,0 3 9 0,2 3 5 16,0 2-1-16,0 1-8 0,2 3-11 15,1 7-6-15,0 5-8 0,0 4-11 16,2 7-6-16,-1 6-3 0,0 9 0 16,-1 6 0-16,-1 6-4 0,0 2-1 15,-1 1-2-15,-1-3-6 0,0 1-4 16,1-2-19-16,-1-2-19 0,1-3-14 16,0-6 36-16,-1-4-121 0,-1-2-93 0,-2-8-216 15</inkml:trace>
  <inkml:trace contextRef="#ctx0" brushRef="#br0" timeOffset="6153.9">11458 3915 416 0,'-3'-14'111'0,"3"6"10"0,4-1-57 0,3-2-9 15,2-2-5-15,5-2-1 0,3-1-5 16,3-1-11-16,7-1-10 0,4-1-6 15,5-1-4-15,2-1-4 0,3-1-2 16,2 1-2-16,2 1-2 0,-3 3-1 16,-1-1-1-16,-5 7-1 0,-2 4 0 15,-2 6-2-15,-6 6 1 0,-5 8 0 0,-6 9 0 16,-6 5 1-16,-6 9 0 16,-5 5-1-16,-4 3 0 0,-4 1-3 0,-1-3-2 15,0-4-2-15,1-3-2 0,2-4 1 16,3-6 0-16,1-3 1 0,2-8 1 15,2-2 3-15,1-4 3 0,4-5 2 16,0-4 3-16,5-6 1 0,2-1 2 16,3-3 1-16,3-5 0 0,2 0-1 15,3-4 0-15,1 1-3 0,-1 5-3 0,-1 1 0 16,-3 2-3-16,0 5-1 0,-2 4-1 16,-4 9-1-16,-5 4-1 0,-1 1-1 15,-4 2 0-15,2 4 1 0,-2-2 1 16,0 1 0-16,2-2-1 0,1 0 2 15,2-3 2-15,3-2 1 0,2-1 1 16,2-2 0-16,1-2 1 0,1-1 2 16,1-4 2-16,-1-2 1 0,2 0-1 0,-3-2 1 15,1-4-1-15,-2 0 0 0,-2 0-1 16,-1-1-3-16,-2 3-3 0,-3 3 0 16,-1 3-3-16,0 6-2 0,-2 1-3 15,-1 1-3-15,1 2 0 0,-2-2 0 16,-1 0 0-16,0-1 1 0,-1-4 3 15,0-1 5-15,-1-1 5 0,1-1 6 16,0-1 3-16,1-2 2 0,0-3 2 0,1-1 2 16,3-4 1-16,1-1-1 0,3-1-4 15,2-4-3-15,1 0-2 0,7-5-2 16,2-1-3-16,2 2-3 0,3 1 0 16,2 3 1-16,3 1-1 0,0 4 1 15,-5 6 0-15,-1 4 1 0,-1-1 0 16,-1 4 0-16,-2-2-1 0,-1 0 0 15,1 1 0-15,-1 0 0 0,-1-1 0 16,-1-2 0-16,-2-2 1 0,-3 1-1 16,-3 1 2-16,-3-3-1 0,-4 2 1 15,-2-4 1-15,-4 2 0 0,-5-2 0 0,-3 1 0 16,-4 2 1-16,-5 4 0 0,-3 4 0 16,-3 6 0-16,-3 6 0 0,3 2-1 15,1 4 0-15,3 2-2 0,3-2-2 16,8-1-2-16,8-1-3 0,3-4-1 15,4-1 1-15,7-4-3 0,7-2-5 0,3-2-17 16,4-1-14-16,6-4-9 0,7-3-13 16,6 2-22-16,2-1-12 0,4 0-15 15,6-2 24-15,-1 1 25 0,-4 0 18 16,-3 0 20-16,-6-3 30 0,-2 1 24 16,-9-3 28-16,-10 0 4 0,-6-3 1 15,-5 2 1-15,-7-2-1 0,-9 2-4 16,-6-1-2-16,-6 3-7 0,-7 3-6 15,-5 1-7-15,-4 2-5 0,-5 3-4 0,2 0-5 16,2 3-5-16,4 1-2 0,7-4-4 16,6 3-3-16,6-1-5 0,6-2 0 15,6 1 1-15,3-1 2 0,3-3 0 16,4 2 0-16,3-3 1 0,3 0 2 16,4 1-1-16,1-4 0 0,3 2-1 15,0 0 0-15,-2 0 0 0,-2 0 1 16,-3-1 1-16,-4 2-2 0,-3 0 0 15,-5 0-3-15,-3 3 0 0,-3 0 0 0,0 5-1 16,-3 0 0-16,0 0 1 0,1 3-4 16,0 1-4-16,4-2-8 0,1-1-2 15,3-2-1-15,6 0-2 0,8-3-2 16,5-1 2-16,3-2 6 0,6-2 6 16,4 0 2-16,4 0 2 0,3-1 1 15,-2 0 0-15,2 1 4 0,-1 1 8 0,-5-1 5 16,-6-1 4-16,-4-1 3 0,-10 0 2 15,-5 0 5-15,-6-1-2 0,-5 0-6 16,-5 1-5-16,-6-1-2 0,-4 0-3 16,-6 1-3-16,-8 1-2 0,-4 1-1 15,-2 4-1-15,1-2 0 0,5 3-2 16,3-2-1-16,5 2-1 0,9-1-3 16,6-1 0-16,3 1 0 0,3 0 1 15,1-3 1-15,5 1 2 0,3-3 2 16,2 2 2-16,5-2 3 0,1-2 2 0,2-2 2 15,-1 0 2-15,2-1 1 0,0-5 1 16,0-3 1-16,-4-2 0 0,0-8-2 16,-1-5-1-16,2-8-3 0,2-5 0 15,-4-6 0-15,2-8-2 0,1-2-1 16,2-4-1-16,-3 1-1 0,0 5-1 0,-5 9 2 16,-3 12 2-16,-2 11 0 0,-5 11 0 15,-6 13 0-15,-7 16 0 0,-3 11 1 16,-5 8-5-16,-3 9-2 0,-2 11 0 15,-2 9 1-15,5 4-1 0,6 2 1 16,6-2-3-16,6-2-4 0,8-6-4 16,6-6-4-16,7-11-5 0,6-5-1 15,7-5-34-15,3-4-9 0,4-6 7 16,3-7-104-16,1-1-109 0,5-2-248 16</inkml:trace>
  <inkml:trace contextRef="#ctx0" brushRef="#br0" timeOffset="6870.7">15318 3763 372 0,'-15'-6'93'0,"0"1"5"0,-7 4-58 15,-7 2-4-15,-9 5-3 0,-1 2 1 16,-2 5-5-16,4 3-8 0,1 6-5 15,4 0-5-15,8 0-4 0,8-1-3 16,6-1-4-16,3-3-2 0,6-4 1 0,3-4 2 16,5-2 2-16,7-2 1 0,9-2 2 15,9-4 2-15,6-2 1 0,6-2 1 16,4 0 0-16,3 1-2 0,-5-2 1 16,-7 3 0-16,-8 2-1 0,-5 3-1 15,-7 3-4-15,-5 4-3 0,-6 2 0 16,-5 4-2-16,-3 2 1 0,-2 1 0 15,-2 2 1-15,0 1 0 0,1-3 0 16,3-1 1-16,4-3 1 0,5 1 2 16,4-7 3-16,4 1 3 0,1-7 4 0,3 0 4 15,3-4 3-15,-2-2 2 0,-1-3-1 16,-3 0 1-16,-2-4-1 0,-2 1-1 16,-5-3-4-16,-6 1-3 0,-3-2-5 15,-5 1-5-15,-7-1-5 0,-3 2-1 16,-2 1-4-16,-4 1-1 0,-3 3-5 15,-2 1-8-15,1 3-2 0,4 3-16 0,0 0-14 16,4 0-13-16,6 1-15 0,5-1-68 16,6 0-86-16,5 2-193 0</inkml:trace>
  <inkml:trace contextRef="#ctx0" brushRef="#br0" timeOffset="7552.6">16128 3978 305 0,'-11'2'90'0,"-3"-1"11"16,-4-3-31-16,-4-2-5 0,-1-1-2 16,-4 2-4-16,-1 0-8 0,-4-2-11 15,1 1-11-15,-3 2-11 0,3 1-7 16,0 3-4-16,-1 1-2 0,2 4-1 0,1 3-2 15,3 2-3-15,8 0-5 0,6 2-5 16,7 0-2-16,8-2 0 0,10 4 0 16,9-4-1-16,8 1 4 0,1-1 3 15,3-2 4-15,1-1 2 0,1-3 1 16,-5-5 0-16,-3-2 4 0,-4-7 2 16,1-4 3-16,-1-3 3 0,-3-1 2 15,-1-3 2-15,-5-5 0 0,-4-4-1 16,0-1-1-16,-3-5-1 0,-4-5 0 15,0-5-1-15,0-2-2 0,0-6-1 0,-1 0-1 16,-2 2-2-16,0 8-2 0,-2 3 0 16,-1 7 2-16,1 6 0 0,-2 12 1 15,2 6-1-15,0 5-1 0,-2 5 1 16,3 6-2-16,-1 7-3 0,-1 6-1 16,0 6 0-16,0 10 0 0,0 5 1 15,-1 4-1-15,1 5 0 0,3-3 0 16,3-1 0-16,2-2 0 0,6-5 0 0,7-3 0 15,6-5 0-15,7-4 1 0,4-3 0 16,3-2 0-16,4-5 0 0,-2-3 1 16,-2-3 0-16,-2-4-1 0,-3-5 2 15,0-3 0-15,-2-8 0 0,-3-4 2 16,-5-1 0-16,-1-4 1 0,-8-2 0 16,-4-4-1-16,-5 1-1 0,-3 2-1 0,-8 2-1 15,-1 2-1-15,-9 2-1 0,-1 7 0 16,-4 10 0-16,-4 3 0 0,-1 6 1 15,1 5-1-15,4 0 0 0,4 4 0 16,7 4-1-16,7-2 1 0,6 0 0 16,9 1 0-16,8 0 0 0,8 2-1 15,5-1-2-15,7-8-5 0,10 1-7 16,3-2-6-16,4 0-18 0,3-3-17 16,0-2-11-16,3-4-8 0,-2 1-75 0,-3-3-90 15,0-4-195-15</inkml:trace>
  <inkml:trace contextRef="#ctx0" brushRef="#br0" timeOffset="16388.91">15449 5953 163 0,'-23'6'41'0,"2"-1"4"16,4 1-19-16,6-3 0 0,3 2 3 0,3-3 2 16,1 0 1-16,3-1-4 0,0 0-4 15,0 0-4-15,2 0-5 0,-1 0-2 16,2 0-1-16,1 1 1 0,-1 0 2 15,2-1 4-15,4 0 1 0,1-1 2 16,4 0 0-16,3-1-1 0,5 0 1 16,2-3 0-16,8 4-1 0,-2-3-1 15,5-1 0-15,7-2 0 0,8 1-1 0,8-1-2 16,8 2-2-16,4-6-3 16,7 1-1-16,14 1-4 0,7-1-1 0,5-1-3 15,2-1-1-15,12 0-2 0,8 2 1 16,8 3-1-16,4-3 1 0,10 1 0 15,4 0 0-15,13 1 0 0,4 0 0 16,6 3 1-16,11-1-1 0,2 2 0 16,2 0 0-16,7 2-1 0,-3 0 1 15,3 3 0-15,3-3 0 0,-4 4-1 0,4 1 1 16,-6 2-2-16,2 3 2 0,1 2 1 16,-8 1-9-16,-8 2 1 0,-5-1-1 15,-11 4 0-15,-9-3 0 0,-15 0 1 16,-15-2-3-16,-10 0 8 0,-19-2 1 15,-16 1-1-15,-14-7-5 0,-15 2-4 16,-15-3-5-16,-11 1-7 0,-11-3-9 16,-5-1-8-16,-9-4-16 0,-6 4-57 0,-7-4-71 15,-1 2-164-15</inkml:trace>
  <inkml:trace contextRef="#ctx0" brushRef="#br0" timeOffset="16634.27">21183 5767 334 0,'6'18'79'0,"2"2"4"16,1 4-53-16,6 2-12 0,3 0-1 15,6-1 2-15,5-1-2 0,2-2-5 16,-2-1-2-16,4-1 0 0,-3-2-2 15,-2-2-4-15,-5-1-2 0,-6-2-5 16,-5 3-7-16,-5-4-6 0,-10 0-7 0,-9 0-17 16,-10 1-52-16,-17-1-66 15,-11-4-143-15</inkml:trace>
  <inkml:trace contextRef="#ctx0" brushRef="#br0" timeOffset="17088.68">15318 6985 354 0,'-34'14'79'0,"10"-2"1"0,16-3-52 16,11 1-8-16,15-2 2 0,12 0 4 15,11-2 2-15,10-7 4 0,6-4 1 16,9-1-2-16,11-4-3 0,9 2-4 16,6-3-2-16,6-1-1 0,13 3-4 15,14 6-1-15,4-6-2 0,9 2-3 0,9 2-2 16,9-2-2-16,15 3-2 15,3-2 1-15,12-4 3 0,6 8 3 0,4-5 3 16,8-3 2-16,6 5 1 0,0-1-1 16,2 0-3-16,5 0-3 0,5-5-4 15,2 4-3-15,1 3-2 0,-1-4-2 16,0 3 0-16,-4-1-1 0,-9 5-3 16,-10 0-2-16,-16 2-5 0,-14-2-4 15,-15 2-5-15,-20-2-14 0,-17 0-11 0,-20-1-9 16,-19-1-7-16,-15-2-13 0,-13-5-59 15,-18-3-79-15,-17-2-157 0</inkml:trace>
  <inkml:trace contextRef="#ctx0" brushRef="#br0" timeOffset="17348">20859 6560 314 0,'12'7'73'0,"10"3"8"15,9-1-55-15,5 4 5 0,10 2 11 16,4 1 5-16,10 2 0 0,5 3-6 16,1 1-8-16,-2 4-9 0,-4 1-6 15,-7 0-9-15,-7 1-5 0,-10 1-6 16,-16-1-3-16,-9 0 0 0,-15-4 0 0,-13-1-1 16,-14-1-1-16,-17 2 1 0,-15 0-4 15,-10-2-7-15,-14 0-9 0,-6 0-22 16,-11-3-60-16,-7 0-75 0,-5-3-179 15</inkml:trace>
  <inkml:trace contextRef="#ctx0" brushRef="#br0" timeOffset="17719.33">15287 7885 270 0,'-79'24'62'0,"14"-6"5"16,18-6-43-16,13-3-7 0,14-3 6 16,24-3 10-16,18-2 7 0,17-1 7 15,12-2 5-15,17 1 1 0,13-4 0 16,9-4-5-16,14-1-8 0,7-1-5 15,7-1-9-15,14-3-7 0,12-1-4 16,9 2-1-16,19 1-3 0,4-2-1 16,15-1-4-16,14 1-2 0,14 3-1 15,4 1-1-15,13 2 1 0,6 5 0 16,14 1-1-16,-2 5 1 0,6 2-1 0,-1 4-1 16,4 0 1-16,-13 4-4 0,-3-2-2 15,-14 1-3-15,-12-4-4 0,-21-3-18 16,-16-4-15-16,-25-6-15 0,-16-5-22 15,-28-5-56-15,-20-6-85 0,-18-3-172 16</inkml:trace>
  <inkml:trace contextRef="#ctx0" brushRef="#br0" timeOffset="17959">20740 7515 312 0,'-35'5'70'0,"9"1"0"15,11-1-41-15,12 2-13 0,8-1 4 16,13 3 10-16,11-1 7 0,11 1 5 15,7 1 3-15,9 7-2 0,5 2-6 16,8 2-9-16,0 2-9 0,-2 6-9 0,-1 3-6 16,-4 4-3-16,-8-2-3 15,-10-1-3-15,-15-2-6 0,-11 1-2 0,-16-6-2 16,-21-4-2-16,-13 4-2 0,-14-5-2 16,-12 0-3-16,-13 3-10 0,-6 2-13 15,-11-3-54-15,-7-2-71 0,-12-2-160 16</inkml:trace>
  <inkml:trace contextRef="#ctx0" brushRef="#br0" timeOffset="18336.8">15582 9120 284 0,'-86'28'69'0,"13"-7"4"15,9-2-42-15,10-3 3 0,10-4 2 16,12-3 1-16,10-5-1 0,11-1-3 16,8 1-4-16,7 0 2 0,13-1 1 15,7-1-3-15,13-4-3 0,13 2-4 16,13 2 1-16,13-2-2 0,21-5-6 15,8 4-8-15,20 0-4 0,16 3-1 16,16-3 0-16,20-1-1 0,18 1 0 0,16 1 0 16,16-1 1-16,17 1 0 0,10 1-1 15,16 3 4-15,11 4 0 0,5 1 4 16,4 3 1-16,3 3 0 0,-3 4 0 16,-4 0 0-16,-9 1-4 0,-15 1-5 15,-10 0-6-15,-19-3-8 0,-19-1-9 16,-22-4-11-16,-20-2-15 0,-25-5-10 0,-23 0-75 15,-21-5-87-15,-22-4-197 0</inkml:trace>
  <inkml:trace contextRef="#ctx0" brushRef="#br0" timeOffset="18592.12">20845 9213 430 0,'17'23'96'0,"13"2"5"16,8 5-67-16,11 4-12 0,6 1-1 16,7 3-1-16,5 0 0 0,-2 6-4 15,-1 1-2-15,-3-1-2 0,-5 1-3 16,-10-3 0-16,-11-1 0 0,-12-5 0 16,-11-4 2-16,-15-4 0 0,-16-2-1 15,-14-6-3-15,-16-2-3 0,-18-3-10 0,-15-2-10 16,-11-3-15-16,-13-1-15 0,-13 0-80 15,-9-4-91-15,-5 3-206 0</inkml:trace>
  <inkml:trace contextRef="#ctx0" brushRef="#br0" timeOffset="19004.03">15959 10708 355 0,'-61'6'95'0,"4"-1"4"0,7 1-46 0,7-3-9 16,11 1-8-16,11 0-10 0,6-1-11 15,12 5-4-15,7-3-1 0,13 2 3 16,12 0 1-16,13 2 2 0,14-2 5 16,14-2 2-16,18-4 2 0,20-2-5 15,17-3-5-15,20-5-4 0,16-3-3 16,24 0-3-16,21-1 0 0,16-2-1 0,14 0 1 16,20 1 0-16,11 3-1 0,12 1 0 15,5 6 1-15,0 0-1 0,-1 6-2 16,-9 2-4-16,-13 0-9 0,-13-2-15 15,-20 2-10-15,-24-4-8 0,-22-1-9 16,-28-5-8-16,-21 1-11 0,-30-4-9 16,-24 1-22-16,-21-5 2 0,-23-3-43 15,-20-3-75-15</inkml:trace>
  <inkml:trace contextRef="#ctx0" brushRef="#br0" timeOffset="19206.25">20684 10416 242 0,'-56'-13'71'15,"7"1"3"-15,9 2-29 0,8 2-2 16,9 4-5-16,12 1-5 0,13 7-1 15,11 3 3-15,11 3 7 0,13 7 2 16,11 5 1-16,13 6 2 0,10 6-2 16,5 7-6-16,9 5-9 0,0 5-9 15,-1-1-7-15,-9 4-6 0,-10-6-4 0,-15-3-3 16,-17-4-2-16,-24-6 1 0,-21 0 0 16,-24-4 0-16,-25-3 2 0,-22-5-6 15,-22-1 2-15,-23-3-10 0,-19-6-19 16,-17-3-10-16,-15-5-96 0,-14-4-105 15,-10 0-243-15</inkml:trace>
  <inkml:trace contextRef="#ctx0" brushRef="#br0" timeOffset="30482.03">3574 11623 263 0,'-10'-8'70'0,"3"2"3"16,0 1-33-16,2 3-11 0,1-1-6 16,1 0-6-16,0 2-5 0,2-2-2 15,-2 2 0-15,3 0-1 0,0-1-1 16,0 0-1-16,0 0 0 0,1-1 1 16,1 0 1-16,0 1 0 0,0 0 0 15,1-4 2-15,1 3 2 0,0-1 0 0,3-1 1 16,-1 0-1-16,2-1-1 0,2 0-1 15,2 1-2-15,2 1-2 0,1 0-1 16,3-1-3-16,3 1-1 0,0-1-1 16,4 3 0-16,2-1-1 0,4 0 0 15,2-3 0-15,3 1 0 0,3-2 0 16,5-3-1-16,1-1 0 0,3 0 1 16,4-1-1-16,3 1 1 0,4-1 0 0,2 2 0 15,1 2 0-15,2 1 1 16,0 3-1-16,-1 1 0 0,-2 2 1 0,1 4-1 15,-5 1 0-15,1 4 0 0,0-1 0 16,-1 1 0-16,-3 0 0 0,1 0-1 16,-1 1 1-16,3-2 0 0,-1 2 0 15,1-3-1-15,0 3 1 0,2 0 0 16,0-5 0-16,1 1 0 0,2 5 1 16,-1-5-1-16,-2 1 0 0,3 4 0 0,-2 1 0 15,2 2 0-15,1 1 0 0,-2 1 0 16,-1 4 0-16,4 2 0 0,-1-2 0 15,1 3 0-15,2 0 0 0,-1 1-1 16,1-2 1-16,3-3-1 0,0 0-2 16,1-1-1-16,3-4-1 0,0-2-2 15,3-1 0-15,0-1-1 0,1 0 1 0,0-1 2 16,2-2 1-16,-4 1 2 0,0 1 0 16,-2 0 2-16,-1 0 0 0,1 2 1 15,-2-2-1-15,0 4 0 0,0-1 0 16,3 0 0-16,1-3 0 0,4-2 0 15,0 2 0-15,4-2-1 0,2-3 1 16,1 0 0-16,0-4 0 0,0 2 0 16,0 0 0-16,1-1-4 0,0-3-4 15,-1-5-5-15,0 0-6 0,2 1-6 0,-1-1-5 16,2 0 0-16,-2-3 2 0,-2 0 3 16,-2 2 7-16,0 3 6 0,1-1 8 15,-2 0 7-15,-2-1 4 0,1 1 1 16,-1 1 2-16,1 1 0 0,0-1-1 15,0 0-1-15,1 1-3 0,1 1 0 16,-4 0-3-16,4-4-1 0,-2 5 0 16,-1-3 0-16,-3 1-1 0,0-4 1 0,0 1-1 15,-2 1 1-15,-1-1 1 0,-1 1 1 16,1 1 2-16,-4 0 0 0,0 1 2 16,-2-1 2-16,-2 3 3 0,-2 0 0 15,-1-4 0-15,-1 3 0 0,-2 2-2 16,-2 1-2-16,-2-1-3 0,-2 0-5 15,-4 0-6-15,-4 1-4 0,-4-2-9 16,-5-3-72-16,-4-4-71 0,-5-3-179 16</inkml:trace>
  <inkml:trace contextRef="#ctx0" brushRef="#br0" timeOffset="50566.01">14979 6295 225 0,'6'-4'53'0,"-2"2"2"0,-1 1-32 0,-1 1-7 16,1 0 0-16,-2 0 3 0,-1 1 1 16,0-2-1-16,-1-1 0 0,1 2-1 15,0-1-2-15,0 0-2 0,0 0-1 16,0 3-2-16,0-1 0 0,-1 2 0 16,-1-1 0-16,-1 0 1 0,-1 1 2 15,-1 0 1-15,-1-2 2 0,-2 2 1 16,-4 0 1-16,-9-1 3 0,-3 2-1 15,-8-2-1-15,-14-2-1 0,-2 1-2 0,-12-1-2 16,-2 0-4-16,2 1-3 0,0-1-2 16,-1-1-3-16,7 1-3 0,-1-1-3 15,6 0-4-15,2-3-3 0,1 0-3 16,5 0-5-16,7 0-7 0,7 3-5 16,3-3-8-16,5 2 127 0,7-2-195 15,2 3-89-15,4-2-256 0</inkml:trace>
  <inkml:trace contextRef="#ctx0" brushRef="#br0" timeOffset="50823.27">14132 6212 354 0,'-1'-1'92'0,"-1"-2"6"0,-4-1-31 15,-1 0-37-15,-2 2-7 0,-3-2 1 16,-3 3 0-16,-2-1-5 0,2 2-4 0,-2 0-2 15,2 1-2-15,1 0-3 0,-1 4-3 16,0 0-2-16,3 4-2 0,0 1-1 16,1 3 0-16,4 3-1 0,0 2 0 15,6 1-1-15,3 1 1 0,5 0 0 16,1 2 1-16,8-1 0 0,5-3-1 16,4 0-6-16,4-1-6 0,6-2-7 15,5 0-7-15,3-3-10 0,6 0-19 0,0-2-54 16,1 1-67-16,-3-1-156 0</inkml:trace>
  <inkml:trace contextRef="#ctx0" brushRef="#br0" timeOffset="51302.13">12130 6159 224 0,'9'9'51'0,"-2"-1"0"16,-2-2-37-16,-2 0-6 0,-6-2-3 15,1 1-1-15,-2-2 0 0,-2-2 0 0,0 0-1 16,-2-2 0-16,2 1-7 0,-1-3-5 16,-1-1 0-16,1-2-45 0,-3-1-42 15,0-1-103-15</inkml:trace>
  <inkml:trace contextRef="#ctx0" brushRef="#br0" timeOffset="52352.39">11933 5983 223 0,'-1'-3'57'0,"1"2"4"0,0-3-20 16,0 2-14-16,1-1 0 0,-1 0 4 15,-1-2-1-15,0 1-1 0,1-2-3 16,-1 1-5-16,0-1-2 0,-1 2 1 16,-1-2-2-16,-1 1 0 0,0 2 1 0,-3-2-1 15,-1 1 2-15,-6 2-1 0,-1 2-2 16,-1 2 0-16,-5 1-2 0,-3 4-4 16,-4 4-1-16,-5 4-3 0,-3 0-2 15,0 6-1-15,-3 7-1 0,-2 7-1 16,2 5 0-16,1 7-1 0,6 5-1 15,1 2-2-15,5-3-3 0,5-2-2 16,7-7-2-16,8-5-2 0,7-10-1 16,10-6 1-16,8-2 0 0,5-7 2 0,7-5 3 15,3-3 3-15,4-4 2 0,5-1 3 16,3-3 2-16,-3-4 2 0,1-2 2 16,-4 1 3-16,-2-2 2 0,-6-1 2 15,-7 1 3-15,-7 0 2 0,-5 1-1 16,-6 4-2-16,-3 0-3 0,-8 4-2 0,-4 2-5 15,-4 5-2-15,-3 2-4 16,0 4 0-16,0 1-1 0,-1 3-1 0,5-1-3 16,4 0-1-16,6-1-1 0,4 0-1 15,7-1-1-15,5-1 3 0,5-3 3 16,4-1 4-16,3-4 5 0,3-5 5 16,2-6 3-16,-1-1 4 0,0-3 0 15,1 1 0-15,-5-2-2 0,0-2-1 16,-4 2-1-16,-7-1-2 0,-6-2-3 15,-6-2-3-15,-8-1-5 0,-7-1-6 0,-4 5-4 16,-7-3-6-16,-5 4-4 0,-3 4-10 16,-3 1-9-16,2 9-4 0,0 0-5 15,2 0-7-15,4 6-12 0,7-2-12 16,7 2-1-16,11 1 9 0,7-3 10 16,6-1 13-16,7 1 15 0,6-2 16 15,6 2 20-15,-2-1 11 0,4 0 4 16,1 2 5-16,2 0 3 0,-2 3 0 15,-3 3 2-15,0 2-1 0,-1 1-1 16,-6 2-1-16,-5-1-7 0,-5 2-6 0,-3 2-5 16,-3 0-4-16,-4-3-1 0,0-1-1 15,-1 3-2-15,0-3 1 0,-1-4 0 16,-1-3 1-16,-1-3 5 0,0-1 7 16,-1-3 13-16,-1-3 6 0,0-3 2 15,-2 0 4-15,1-2 1 0,-3-5-3 16,1 0-5-16,-1-2-11 0,1-2-8 0,2 3 0 15,1-1-2-15,2 2-2 0,2 2-2 16,1 4-1-16,3-1-1 0,3 4 0 16,0 1-1-16,4 3-1 0,2 2-2 15,1 0-1-15,4 1 0 0,2 0 0 16,3-2-1-16,2-2 0 0,1-2 1 16,3-2-1-16,3-1 1 0,2 1-1 15,-1-4 1-15,-2 3 1 0,-2-2 4 0,-5 0 3 16,-6-1 3-16,-6 0 2 0,-6-2 1 15,-8-2 1-15,-2-1-2 0,-6 0-2 16,-4-1-3-16,-4-3-3 0,-3 3-1 16,-5 1-1-16,-2 6-1 0,-4 4 0 15,4 5-1-15,0 5-1 0,2 8-1 16,3 5-1-16,5 4 0 0,4 1-1 16,5 1 0-16,5-2-1 0,5 3 1 15,4-2 0-15,6-2-1 0,7 0-5 0,7-2-6 16,4-2-7-16,2 1-7 0,3-4-21 15,1-3-16-15,0-3-9 0,-1-5-84 16,-4-4-99-16,-1-4-224 0</inkml:trace>
  <inkml:trace contextRef="#ctx0" brushRef="#br0" timeOffset="52799.04">13168 6292 301 0,'3'1'79'0,"0"-1"4"0,-2 1-45 15,-1-1 0-15,0-1 1 0,-1 0 1 16,1-1 1-16,-1 1 2 0,2 1 1 15,0-3-4-15,2-1-4 0,1-2-3 16,6 0-5-16,2-3-10 0,3-2-6 16,2-2-5-16,2-3 1 0,0-2-1 15,0-2-1-15,-6 1 0 0,-1-2 0 0,-1 1-1 16,-2 0 1-16,-2 3 1 0,-3 4 0 16,0 3 1-16,-2 1 0 0,2 6-1 15,-2 5 0-15,-4 5-2 0,0 4 0 16,-1 7-3-16,-1 5 1 0,2 7 2 15,-3 4 3-15,3 3 1 0,1 2 2 16,1 2-1-16,-1-3-1 0,2 1-1 16,-1-2-2-16,0-1-2 0,-1-3-2 15,1 0-2-15,0-1-3 0,2-2-6 16,0-1-5-16,2-2-29 0,0-4-18 0,2-1 153 16,-2-4-248-16,1-4-127 0,1-6-335 15</inkml:trace>
  <inkml:trace contextRef="#ctx0" brushRef="#br0" timeOffset="53007.01">13109 6717 343 0,'-5'2'103'16,"2"0"12"-16,1-3-14 0,2 2-39 15,2-1-3-15,3 1 2 0,2-1-3 16,7-1-7-16,5 2-11 0,8-2-7 15,6 2-7-15,4-3-6 0,4 0-6 16,5 2-11-16,1-1-14 0,2-1-25 0,-1-1-24 16,3-1-96-16,5 0-120 0,-1-4-274 15</inkml:trace>
  <inkml:trace contextRef="#ctx0" brushRef="#br0" timeOffset="54066.9">14895 9847 281 0,'10'-2'78'0,"0"1"7"0,0-2-35 16,0 0-2-16,0-1 4 0,-2 1 0 0,-2-2-1 15,-1 0-1-15,-2-1-1 0,0 2 0 16,0 3-2-16,-3-4-6 0,-2 2-6 15,-1 1-7-15,-2-3-7 0,-5-1-5 16,-8-1-6-16,-7-1-6 0,-8 0-2 16,-12-2 0-16,-9-2 0 0,-10-1-1 15,-4 2-5-15,-4-1-7 0,-7 2-6 16,-4 0-2-16,5 4-18 0,3-1-13 0,7 6-11 16,2-1-7-16,11 3-10 0,12-2-57 15,14 4-78-15,7-1-148 0</inkml:trace>
  <inkml:trace contextRef="#ctx0" brushRef="#br0" timeOffset="54282.84">14255 9697 391 0,'-16'-4'92'0,"-6"-3"1"0,-1 2-54 0,-4-1-22 15,-4 3-6-15,-5 1-2 0,-1 4-4 16,1 5-1-16,-3 6-1 0,-1 2 0 15,5 0-1-15,6 3-2 0,3 3-3 16,7 0-4-16,7 0-2 0,9 0 0 16,9 1 0-16,7-1-1 0,8 0 1 0,5-2 0 15,11-2-2-15,6-1-13 0,10 0 16 16,-1-3-78-16,4-1-68 0,1-2-167 16</inkml:trace>
  <inkml:trace contextRef="#ctx0" brushRef="#br0" timeOffset="55571.78">11665 9041 325 0,'-18'-5'86'15,"0"1"3"-15,-4 0-45 0,0 0-1 16,-3 0-1-16,-3 2-4 0,-2 2-5 16,-6 2-5-16,-3 3-2 0,0 9-6 15,-5 2-6-15,0 6-5 0,-1 6-2 16,3 7-5-16,3 3-8 0,5 3-5 16,6-1-4-16,8 1-5 0,9-3-4 15,10-4-3-15,11-4 4 0,11 0 4 0,8-5 4 16,11-6 7-16,7-3 8 15,6-2 7-15,3-4 6 0,1-4 6 0,-1-5 6 16,-1-7 7-16,-4 3 4 0,-5-5 4 16,-5 0 1-16,-7-2 0 0,-8-1-3 15,-5 1-5-15,-10 4-7 0,-9-2-6 16,-7 1-6-16,-11 4-6 0,-4 3-4 16,-7 4-4-16,-1 5-4 0,-4 0-2 15,0 6-3-15,4 2-3 0,6-1-2 0,3 0-4 16,9-2 1-16,8-4 1 0,7 1 1 15,8-4 6-15,4-2 5 0,7-2 6 16,6-4 6-16,4-2 4 0,2-3 4 16,3-2 3-16,1-2-1 0,-2-2-1 15,-3-2-3-15,-2-1-1 0,-9-2-1 16,-6 0-2-16,-8-2-1 0,-10-2-4 0,-8 2-3 16,-6 1-2-16,-6 2-1 0,-6 4-2 15,-4 2-2-15,-2 3-1 16,-2 3-2-16,3 4 1 0,1 1 0 0,5 0-2 15,6 0-1-15,6-1-2 0,10 4 2 16,9 2 1-16,8-1 3 0,6 2 1 16,7 3 2-16,2 1 2 0,6 2 2 15,5 1 0-15,0 3 0 0,1-1 0 16,0 2-1-16,1 0 0 0,-2 0 0 0,-3-1 0 16,-7 0 0-16,-3-5 0 0,-5-2 0 15,-8-2-1-15,-4-4 0 0,-6-2 1 16,-2-3 0-16,-2-5-2 0,-1 2-1 15,-1-5 0-15,2 1 2 0,2 0-1 16,3-6 1-16,3 1 0 0,4 1 2 16,4-2 2-16,6-1 1 0,4-2 0 0,4 0 0 15,1-2 2-15,4 2 0 16,2-4 2-16,-2 2 1 0,-5-2 1 0,-1 3 0 16,-6-1 2-16,-5 3 2 0,-4 4 3 15,-8 2 1-15,-6 3 0 0,-4 5-2 16,-7 4-1-16,-6 4-2 0,-5 3-2 15,-5 5-3-15,-3 3-3 0,1 5-2 16,-2 4 0-16,4 2-1 0,5 2-1 16,8 3-1-16,7-3-1 0,6-1-1 15,8-2-1-15,9-2 0 0,7-2-4 16,4-5-3-16,6-3-7 0,2-2-8 0,4-4-7 16,1-4-25-16,-1-6-14 0,-1-3-43 15,0-3-43-15,1-6-90 0,-3-3-183 16</inkml:trace>
  <inkml:trace contextRef="#ctx0" brushRef="#br0" timeOffset="55832.59">12938 9220 420 0,'1'-4'103'0,"5"2"8"16,0-1-47-16,5 3-18 0,2 2 0 15,5 0 0-15,2 1-2 0,0 3-2 16,2 1-5-16,-2 3-9 0,-2-1-10 15,-4 0-6-15,-3 1-4 0,-7 1-4 16,-5 2-3-16,-6-1-2 0,-5 2-1 16,-7 4 0-16,-5 0 1 0,-4 4 1 0,-4-1 0 15,0 2 1-15,1 2 0 0,3-2 0 16,8-1-2-16,7 1-1 0,5 0 0 16,12-1-3-16,9-2-5 0,10-4-3 15,9-1-20-15,7-2-15 0,10-4-8 16,9-1-89-16,3-1-98 0,5-4-226 15</inkml:trace>
  <inkml:trace contextRef="#ctx0" brushRef="#br0" timeOffset="56114.12">14014 10891 330 0,'1'0'90'0,"1"1"-3"0,0-2-10 15,1 0-71-15,-2-1-18 0,-1 0-17 16,0-2 26-16,0 2-87 0,-2-2-61 16,2 4-154-16</inkml:trace>
  <inkml:trace contextRef="#ctx0" brushRef="#br0" timeOffset="56274.17">14060 11475 472 0,'-1'29'114'0,"3"-4"-2"0,2-5-57 16,2-4-49-16,0 0-21 0,2-5-12 15,-1-3-19-15,-1-2-13 0,1-1-54 16,-2-1-65-16,1 3-143 0</inkml:trace>
  <inkml:trace contextRef="#ctx0" brushRef="#br0" timeOffset="56403.35">14069 11988 535 0,'-8'32'136'0,"-1"-3"0"0,5-5-75 16,0-2-21-16,1-4-18 0,3-7-35 15,3-4-23-15,2-6-14 0,5-1-13 16,1-6-74-16,3-1-90 0,1-1-177 16</inkml:trace>
  <inkml:trace contextRef="#ctx0" brushRef="#br0" timeOffset="56515.33">14173 12288 516 0,'-8'36'150'0,"-2"3"6"16,5-5-50-16,-1-6-31 0,1-3-18 16,0-4-20-16,1-7-25 0,0-6-34 15,5-7-33-15,2-5-107 0,3-5-126 16,6-5-294-16</inkml:trace>
  <inkml:trace contextRef="#ctx0" brushRef="#br0" timeOffset="56952.44">15296 13448 400 0,'-2'0'85'0,"-2"0"0"0,1-3-61 0,-6 2-13 16,2-3-1-16,-1-1 4 0,1 3 8 15,1 0 8-15,0 0 8 0,2 0 4 16,4 1 2-16,0 2 2 0,0 1-4 15,-2-1-5-15,-2 2-6 0,-1 1-7 16,-8 2-5-16,-11 0-4 0,-10 2-4 16,-6 0-2-16,-2 0-2 0,-12 3-1 15,-6 1-1-15,-6-1-2 0,-4 1 0 0,-3 1-2 16,-3 2 1-16,-16 0-1 16,-4-4-3-16,2 0-5 0,4 0-7 0,7-1-17 15,6-1-18-15,7-5-14 0,14-1-11 16,13 0-77-16,3-9-90 0,8-3-194 15</inkml:trace>
  <inkml:trace contextRef="#ctx0" brushRef="#br0" timeOffset="57201.78">13827 13440 446 0,'-12'4'132'0,"-2"-1"1"15,1 2-12-15,1-2-74 0,-1 0-19 16,-1 2-11-16,-3 2-10 0,-5 4-5 0,1 3-1 16,-2 4 2-16,2 4 0 0,2 4 0 15,5 4 0-15,5 0 1 0,9 3-2 16,10-2-1-16,6 0-1 0,10-4-3 16,4-2-2-16,9-4-3 0,4-6-7 15,6-4-14-15,-3-4-13 16,2-4-7-16,0-5-84 0,0-4-95 0,-6 1-213 15</inkml:trace>
  <inkml:trace contextRef="#ctx0" brushRef="#br0" timeOffset="58323.57">10948 13443 324 0,'-3'-2'94'15,"-1"2"6"-15,-3-1-30 0,1 1-12 16,-5 0-2-16,-1-2-7 0,-3 2-8 16,-1 0-4-16,-4 3-6 0,-1 0-6 15,-2 2-8-15,-2 9-7 0,-1 2-4 16,0 5-2-16,-2 7-5 0,2 6-6 15,2 9-18-15,2 5-13 0,4 0-11 0,6 6-6 16,8-4-4-16,7 0-2 0,10-5 3 16,9-9 15-16,9-8 13 0,7-5 13 15,7-5 12-15,3-6 9 0,4-4 11 16,-1-5 10-16,2-2 9 0,-4-2 7 16,-3-4 6-16,-5 1 3 0,-5 0 1 15,-7 0-5-15,-8 1-4 0,-5 1-3 0,-5 2-4 16,-7 0-5-16,-5 1-9 0,-4 3-10 15,-4 3-7-15,-3 2-7 0,-4 4-7 16,1 2-6-16,1 4-4 0,1 2 0 16,4-2 1-16,5 0 2 0,6-1 2 15,5-7 4-15,7 2 3 0,6-6 6 16,8-3 3-16,4-3 6 0,3-5 8 16,3-2 6-16,0-3 4 0,0-5 3 15,-6-1-1-15,-5 0 2 0,-5 0 0 16,-8-2 0-16,-9 1-3 0,-5 1-2 0,-10-1-5 15,-6 0-5-15,-7 0-7 0,-9 0-8 16,-3 4-12-16,-5 3-11 0,-2 3-6 16,1 0-16-16,4 5-10 0,5 1-6 15,7-1-5-15,9-2-3 0,8-2 2 16,11-2-2-16,8-3 11 0,10-2 10 0,7 0 11 16,9-1 11-16,7 1 17 0,4 1 14 15,2 4 15-15,3 3 13 0,-1 6 11 16,-1 4 8-16,-5 4 3 0,-4 6-2 15,-5 3-7-15,-5 3-6 0,-7 2-8 16,-6 2-10-16,-1-1-10 0,-7-1-7 16,-4 0-4-16,-3-2 0 0,-2-3-1 15,-1-4 2-15,-2-2 2 0,0-5 2 16,-1-2 2-16,2-2 1 0,-1-3 3 16,0-5 2-16,2-1 4 0,0-4 1 0,0-1 3 15,1-5-1-15,2-2-1 0,4 0-2 16,1 1-2-16,2-1-6 0,2 3-3 15,5 3-3-15,0 3-1 0,3 2 0 16,1 1 0-16,0 3-1 0,2 1 1 16,2 2-1-16,0 0 1 0,2-1 0 15,-1-1 1-15,2 1 1 0,-1-3 3 16,1-2 2-16,-5-1 1 0,-3-2 2 0,-4 2 3 16,-3-2 0-16,-3 0 2 0,-4-1 0 15,-4 1 1-15,-4-2 0 0,-2-2 0 16,-4 0-1-16,-3-1-1 0,-2 1-3 15,-2 2-3-15,-2 3-2 0,-2 4-4 16,2 7-3-16,-2 4-3 0,3 4-1 16,0 3-3-16,4 5-1 0,5 4-2 15,5 1-1-15,5-2 0 0,6-1-2 0,7 1-2 16,5-2-2-16,4-3-3 0,6-6-5 16,5-3-5-16,5-4-8 0,1-4-26 15,4-3-8-15,3-5 22 0,0-2-109 16,-1-4-100-16,-1-4-228 0</inkml:trace>
  <inkml:trace contextRef="#ctx0" brushRef="#br0" timeOffset="58820.32">12864 13733 413 0,'5'0'127'0,"2"3"7"0,-1 1-30 0,4 3-32 16,0 3-12-16,0 6-11 16,0 1-14-16,-2 5-7 0,1 4-4 0,-2 2-6 15,-4 6-4-15,-2-1-1 0,0-1-4 16,-1 1-5-16,-2-2-8 0,-2-4-11 16,1-3-8-16,1-3-17 0,1-2-16 15,-1-5-13-15,1-2-11 0,1-2-71 16,-1-2-87-16,2-3-190 0</inkml:trace>
  <inkml:trace contextRef="#ctx0" brushRef="#br0" timeOffset="59037.87">12910 13790 385 0,'2'11'120'16,"2"2"6"-16,4 4-14 0,4 2-46 0,3 3-13 15,3 1-7-15,3 2-13 16,2 1-8-16,3 0-6 0,3-1-5 0,1-3-7 16,3-1-3-16,3-1-7 0,0-4-8 15,-1-2-5-15,-2-4-10 0,-1-1-15 16,-3-4-13-16,-3-2-11 0,-8-3-74 16,-1-2-88-16,-4-4-201 0</inkml:trace>
  <inkml:trace contextRef="#ctx0" brushRef="#br0" timeOffset="59291.7">13235 13551 501 0,'3'10'145'0,"5"2"3"0,2 6-27 16,3 1-52-16,4 6-18 0,4 4-7 15,0 3-11-15,-1 4-8 0,-3 0-3 16,1 3-7-16,-3-1-8 0,-2-1-8 16,-2 1-7-16,-1-2-8 0,-1-5-12 15,0 0-10-15,-1-6-30 0,0-2 134 16,0-2-231-16,1-5-125 0,-1 0-343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22:59.5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12215 14710 242 0,'-3'5'68'0,"1"-2"4"0,-1 1-23 16,2-1-11-16,1-1-4 0,-1 0-5 15,1 0-3-15,-1 1-3 0,1 0-2 16,0-3-3-16,-1 1-1 0,1-1-2 16,0 1-2-16,0-1 6 0,0 0 3 15,-1 1 0-15,1 0 0 0,0 1 0 0,-1 0-3 16,1 1 0-16,0 0-4 0,1-1-5 16,1-1 0-16,1 0 3 0,5 0 0 15,4 2 2-15,4-4 3 0,5-1 0 16,6 1 0-16,4-1 0 0,6 0-3 15,2 1-2-15,4-4-4 0,2 1-2 16,2 1-2-16,1 3-2 0,0-1-1 16,0 1-1-16,-1-1 0 0,-3 3-1 0,0 2 0 15,-7-2 1-15,-5-2-1 0,-7 3 0 16,-5-3-1-16,-5 1-1 16,-5-1 0-16,-8 2 1 0,-3 0-1 0,-5-1 1 15,-4 2 1-15,-3 1 0 0,-5 0 3 16,-2 0-1-16,-1-2-1 0,-5-1-1 15,0 0-2-15,-3-3 0 0,-7-2-1 16,-1 0-2-16,-6-5-3 0,1 1-1 0,-5 4-1 16,-2-4-1-16,-2 2-2 0,1 0 0 15,-1 2-1-15,1 3-6 0,-1 1-3 16,2-3-2-16,5 1 2 0,5 6 0 16,4-2 3-16,4 0 1 0,7 3 10 15,4-4 7-15,7 2 6 0,4-1 1 16,6-3 2-16,4 1 4 0,7-2 6 15,4-3 3-15,5 2 3 0,9 0 1 16,4-2 2-16,9 0 1 0,7 0-2 16,5-1-5-16,7-2-2 0,8 0-5 0,3-2-2 15,3 1-3-15,4 1-1 0,-1 1-3 16,1-2-1-16,-4 5-1 0,-4 0 0 16,-5 4 0-16,-9 0-1 0,-9 2 1 15,-10 1-1-15,-8 0 0 0,-11 0 2 16,-8 2 1-16,-9-2 1 0,-10 0 0 15,-8 0-1-15,-8 3 1 0,-8 0-1 16,-9 0-2-16,-5-3-2 0,-5 1-3 0,-4-2-3 16,-1 0-4-16,-3-3-4 15,0 1-4-15,1 1-2 0,-3 0-3 0,2 0-1 16,0 2-1-16,4-4 1 0,3 2 4 16,7-2 3-16,8 0 3 0,8 2 4 15,7-3 3-15,7-2 2 0,8 3 4 16,8 0-1-16,5 2 3 0,8-4 4 0,6 1 4 15,7 3 3-15,8 0 3 0,7-1 1 16,8 0 1-16,6-1 0 0,4 4-4 16,5-6-3-16,2 3-2 0,1 4-1 15,-2-2-2-15,-1 2 0 0,-6 1-1 16,-6-2-1-16,-7 1 0 0,-10 2-1 16,-8-4-1-16,-6 2 1 0,-9-3 2 15,-9 5 0-15,-10-3-2 0,-8-1-2 16,-6-1-1-16,-10 1 0 0,-7-5-2 15,-7 2-3-15,-4-2 0 0,-3 0-2 0,-2 0 3 16,-1 0-1-16,-1 1 0 0,2 0 1 16,3 0 0-16,3 1 0 0,8-3 2 15,4 0 0-15,10 1 1 0,7-1 0 16,7 0-1-16,6 3-2 0,7-1 0 16,5 3 0-16,8 3 3 0,7-3 0 15,7 0 2-15,8 1 2 0,8 1 4 0,4-2 1 16,5 1 1-16,3-2 0 0,2 1 0 15,0 5 1-15,-2 0-1 0,-5-3-1 16,-3 2-1-16,-10-2-2 0,-6 0-2 16,-12 2-1-16,-8-5 0 0,-10 0-2 15,-11 0-3-15,-7 1-3 0,-12-4 0 16,-6-1-2-16,-10 2 0 0,-6 1-4 16,-5 0-2-16,-2-1-2 0,-3 3-3 15,1 3-1-15,2-4-6 0,5 1 1 16,6 0 2-16,10 0 4 0,8 2 5 0,10-1 3 15,8 0 1-15,11 5 9 0,7-2 2 16,8 3 4-16,8-2 1 0,9 2 3 16,7-1 3-16,8-1 1 0,5-1 0 15,3-1-2-15,5-1-3 0,1-1-11 16,-2-1-11-16,-2-1-97 0,-8-2-97 16,-5 1-244-16</inkml:trace>
  <inkml:trace contextRef="#ctx0" brushRef="#br0" timeOffset="24778.19">11609 13552 322 0,'-6'-6'88'0,"0"0"6"15,1 3-38-15,-2 0-7 0,2 2-6 16,-1-2-4-16,0 3-7 0,-4 2-6 0,0 0-7 16,-2 0-6-16,-3 1-5 0,1 2-4 15,0-1-2-15,0 1-1 0,1-1 1 16,2-1 3-16,1-1 4 0,2 0 3 16,4 1 4-16,0-2 1 0,2-2 2 15,2 2-2-15,5 0 3 0,2 0 0 16,3 0-1-16,4 2-1 0,6-1-2 15,6 2 0-15,6-4 0 0,4 1-4 16,4 0-4-16,0-3-4 0,1 0-5 16,-4-2-6-16,-5 1-3 0,-6 2-2 0,-5 0-2 15,-6-1-4-15,-4 1-5 0,-4 1-3 16,-2-2-3-16,-2 2-4 0,-1 0-8 16,-2-2-6-16,0 0-8 0,0-3-62 15,2-3-3-15,1-5-62 0,3-3-125 16</inkml:trace>
  <inkml:trace contextRef="#ctx0" brushRef="#br0" timeOffset="25050">11796 13319 290 0,'-4'2'76'0,"1"1"6"0,3 2-33 16,1-1-11-16,2 1-4 0,2 0-1 15,0-1-2-15,4 1 1 0,1 0 0 16,2-1 0-16,4-1-4 0,1 2-3 0,2 0-3 16,3 1-3-16,-2 2-4 0,1 0-4 15,-2-1-4-15,0 3-2 0,-2-1-1 16,-3 1 0-16,-1 1-2 0,-3 1 0 16,-3 3-1-16,-3 2-1 0,-4 1-3 15,-5 4-8-15,-3 2-11 0,-6 1-12 16,-2 1-10-16,-4 1-69 0,-5 3-12 0,-1 4-72 15,-4-3-128-15</inkml:trace>
  <inkml:trace contextRef="#ctx0" brushRef="#br0" timeOffset="25804.16">11395 14877 351 0,'-2'6'93'0,"2"2"4"0,1-3-46 16,0 0-5-16,2-2-6 0,-1 0-5 16,1-2-5-16,3 2-3 0,0-2-2 15,2 3-2-15,3-1-4 0,3-2-4 16,3 0-2-16,2 0-2 0,3-2-3 16,3 0-3-16,5-3-5 0,1 2-4 0,1 0-4 15,2-1-5-15,1 2-5 0,-1 1-4 16,0-1-4-16,-2-1-1 15,-1 1-2-15,-4-2-1 0,0 1-3 0,-6-1 1 16,-1-2 0-16,-3 2-1 0,-4-2-2 16,-4 1-5-16,-3 0-5 0,-2-2 3 15,-4-1 6-15,-2-1 4 0,-4 0 6 0,-2 1 10 16,-4-1 14-16,-4 1 19 0,-3 3 9 16,0 0 7-16,0 0 6 0,0 3 4 15,0 0-1-15,3 0-3 0,3 1-3 16,4 0-2-16,1 0-3 0,5 1-4 15,0 1-5-15,4 3 2 0,2 1 3 16,3 3 1-16,0 3-4 0,4-1-2 16,2 4-1-16,1 0-1 0,1 1-3 15,2-1-7-15,-1-1-4 0,1-1-2 16,-3 5-3-16,-1-6 1 0,-4-1-2 0,0-2 1 16,-2 0 0-16,-2-3-2 0,-1-1 0 15,-4-5-4-15,-1 1-13 0,-8 1-14 16,-5-1 110-16,-9-1-208 0,-9 0-112 15,-6 1-312-15</inkml:trace>
  <inkml:trace contextRef="#ctx0" brushRef="#br0" timeOffset="35711.14">20479 8936 219 0,'14'-4'66'0,"-3"3"6"15,2-1-7-15,-3 0-30 0,-1 0 0 0,-1 2 2 16,-2-3 0-16,0 1-3 0,-2 1 0 15,-1 1-3-15,-2-1-3 0,1 1-3 16,0 0-3-16,-2 0-4 0,-2 2-4 16,-2-1-1-16,-1-1 1 0,-3 1 2 0,-4 3 1 15,-5-1 0-15,-9 2 1 0,-3 0-2 16,-9-1-1-16,-9 1-5 0,-6 1-3 16,-10 0-2-16,-5-3-2 0,-5 0-1 15,0-1 0-15,-5 2-1 0,5 0-3 16,3-2-2-16,5 2-5 0,5-4-3 15,9 0-4-15,2-2-6 0,8 0-10 16,7-3-8-16,6-1-12 0,5-1-72 16,6 2-85-16,6 1-197 0</inkml:trace>
  <inkml:trace contextRef="#ctx0" brushRef="#br0" timeOffset="36082.94">19573 8892 321 0,'-2'-1'78'0,"1"0"2"16,0-2-43-16,-1 3-11 0,2-1-2 16,-1 0-5-16,0 1 0 0,1 0 0 15,-2 0 0-15,1 0 1 0,-3 0 0 16,-1 2 1-16,1 1 1 0,-3-1-1 15,-3 1-3-15,-2 1-3 0,-2 1-2 0,-2 1-4 16,-2 1-1-16,-2 2-2 0,2-1-1 16,1 1-1-16,4 0-1 0,2 1 0 15,4 1-1-15,2 1-1 0,4 1-1 16,1 0 0-16,1 1 0 0,2 5 0 16,2-4 2-16,1 4-1 0,2-1 1 15,2-1 0-15,1 3-1 0,2-2 1 16,1 0-1-16,3 1-2 0,0-3 1 15,2-1-1-15,3 0-5 0,1-3-3 0,2-1-7 16,2-7-11-16,0-1-7 0,6-2-86 16,2-7-89-16,2-2-212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24:33.8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8413 9820 451 0,'-2'-11'113'0,"1"-1"7"0,1-3-67 16,2 2-7-16,-2-3-5 0,2 3-1 15,1 0-2-15,-2 3-1 0,0 3-2 16,1 3-4-16,-1 4-3 0,5 5 1 16,-1 5 1-16,1 7-4 0,2 6-4 0,1 5-4 15,1 6-1-15,0 8-1 0,-1 4-5 16,-2 3-4-16,2 4-4 0,-1 0-4 15,-1 5-7-15,0 1-6 0,-3-2-7 16,1-3-7-16,-2-4-6 0,-2-3-5 16,0-7-13-16,-1-4-11 0,0-6-4 15,-1-7-6-15,-1-7-73 0,-3-7-90 16,1-6-194-16</inkml:trace>
  <inkml:trace contextRef="#ctx0" brushRef="#br0" timeOffset="244.86">8435 9756 543 0,'4'-4'141'0,"-1"-2"4"0,2 4-70 0,2 1-19 16,2-1-15-16,0 1-10 0,6-1-9 16,0 3-4-16,1 1-5 0,5-1-3 15,1 3-3-15,1 4-2 0,-2-1-2 16,-2 4-3-16,-3-1-3 0,-3 5-2 15,-4 1-2-15,-7 2-1 0,-5-2 0 16,-7 4-4-16,-4-3-5 0,-5 4-5 16,-5 0-16-16,-2 0-17 0,-3-4-12 0,1 1 73 15,0-5-153-15,2-2-98 0,2-7-237 16</inkml:trace>
  <inkml:trace contextRef="#ctx0" brushRef="#br0" timeOffset="547.61">8859 9753 363 0,'14'4'114'0,"-6"2"5"15,-2 4-6-15,-1 1-61 0,1 6-7 16,-2 2-11-16,3 2-10 0,0 2-10 16,3-2-4-16,2-1-3 0,3 0 0 15,3-1 0-15,2-4 5 0,-1-3 5 16,2-2 4-16,-1-3 4 0,-3 0 6 15,-1-4 1-15,-3-3 2 0,-2-3 0 0,-2-4-2 16,-3-2-3-16,-1-2-4 0,-3-5-5 16,-2-2-5-16,-2-3-4 0,-2-4-6 15,-1-4-6-15,-4-3-6 0,0-3-6 16,2 0-5-16,0 0-4 0,1 1-8 16,1 5-8-16,3 0-19 0,4 4-14 15,1 4-9-15,4-2-81 0,2 0-104 16,3 1-224-16</inkml:trace>
  <inkml:trace contextRef="#ctx0" brushRef="#br0" timeOffset="763.04">9327 9291 400 0,'3'-5'135'0,"-3"1"9"16,-1-1-8-16,1 5-51 0,0 1-12 16,0 2-10-16,1 7-14 0,2 1-8 15,-1 5-3-15,2 7-6 0,-1 3-4 16,1 6-4-16,1 5-5 0,-2 6-6 15,2 3-5-15,-1 1-8 0,1 4-9 16,0 1-5-16,2-3-8 0,-2 0-6 0,3-8-7 16,-3-4-7-16,2-3-5 15,0-6-10-15,-2-6-15 0,1-4-5 0,-2-4-13 16,0-4-60-16,-1-3-85 0,0-7-175 16</inkml:trace>
  <inkml:trace contextRef="#ctx0" brushRef="#br0" timeOffset="932.39">9167 9607 454 0,'-5'3'133'15,"4"1"9"-15,1-1-29 0,5 0-40 16,3 3-8-16,3-3-10 0,3-2-7 16,2-1-9-16,3-2-9 0,2-1-8 15,3-4-13-15,0-2-11 0,2-3-15 0,2 1-22 16,1-5-31-16,2-3-102 0,3-2-127 15,0 1-285-15</inkml:trace>
  <inkml:trace contextRef="#ctx0" brushRef="#br0" timeOffset="1479.93">10274 9438 429 0,'0'3'105'0,"0"0"8"16,1 2-62-16,1 5-7 0,-1 2-4 0,2 6-3 16,1 2-4-16,-1 6-4 15,2 2-8-15,1 2-7 0,1 2-4 0,2-2-4 16,1-2-4-16,4 0-1 0,3-3-1 15,0-5 0-15,2-4 1 0,1-6 4 16,-2-1 3-16,0-2 2 0,-4-6 3 16,-2-1 1-16,-2-3 5 0,-2-2 4 15,-4-2-2-15,-2-4-1 0,-2-5-1 16,-1-3 0-16,-1-8-1 0,-1 1-2 16,-1-5-2-16,0-2-3 0,1-3-1 0,3 2 0 15,1 0-4-15,0 4-1 0,2 1-3 16,2 4-4-16,2 4 1 0,0 6-4 15,0 1-3-15,1 3-6 0,4 2-10 16,-1 1-18-16,3 4-26 0,3-3-12 16,5 3-20-16,1 1-63 0,4-1-94 15,4 6-178-15</inkml:trace>
  <inkml:trace contextRef="#ctx0" brushRef="#br0" timeOffset="2172.31">11045 9421 388 0,'1'3'109'0,"-4"-2"8"0,-3-1-49 16,-1-1-9-16,-4-2-5 0,-5-1-6 16,0-2-8-16,-4-1-12 0,-1 0-6 15,-2 0-6-15,-1 2-6 0,0 4-4 0,1 3-3 16,0 3-2-16,2 6-1 0,2 2-1 16,2 6 0-16,5 1-2 0,3 0-3 15,3-3-1-15,5 1 0 0,3-2 0 16,4-4 0-16,4-5 2 0,3-2 3 15,2-2 5-15,2 0 2 0,2-3 2 16,-1-3 1-16,1 0 0 0,-1-1 1 16,-1-4 0-16,0 0-1 0,-3-5-1 15,0 0 0-15,-2-1-2 0,-1 1 0 0,-2-2-1 16,0 3-2-16,-3 1-1 0,0 4 0 16,-2 2-2-16,0 1 0 0,1 2 0 15,-2 2 0-15,1 0-1 0,3 0 1 16,2-1-1-16,1 0 2 0,3 1 0 15,2-1 0-15,4-4 1 0,2 3 0 16,3 0 0-16,3 0 1 0,3-1-1 16,0 2 0-16,1 0 0 0,-1 1 0 15,-4 1 0-15,-3 0-1 0,-5 0-1 0,-4 2-1 16,-5 0 1-16,-4 2 0 0,-4 0 0 16,-2 0 1-16,-5 1 0 0,-2 3 0 15,-1 0 1-15,-1 0 0 0,0 0 0 16,1 1 0-16,1-3-1 0,2 1 0 15,3-3-1-15,1-2 1 0,2-1-1 16,2-3 1-16,1-1 0 0,3-4 0 0,0-1 1 16,4-2 2-16,1-5-1 0,3-3 1 15,2 1-1-15,1-2-1 0,2 1 1 16,0 0 0-16,2 0 0 0,0 2 0 16,0 2 0-16,-1 1 0 0,-2 1-1 15,1 5 0-15,-3 0-2 0,1 4 1 16,-2 0-1-16,-1 1 0 0,-1 3 1 15,1 2-1-15,-1-4 0 0,-3 3 1 0,-3 0-1 16,2 0 0-16,-2 4-1 0,0-3 0 16,-1 2-5-16,0-1-2 0,0 0-1 15,-2 3-4-15,0 1 0 0,-1 0-10 16,0 4-10-16,3-1 0 0,-1 0-9 16,2 1-6-16,0-3-7 0,2-1-6 15,1-6-60-15,1-4-67 0,-1 0-168 16</inkml:trace>
  <inkml:trace contextRef="#ctx0" brushRef="#br0" timeOffset="2321.42">11706 8991 523 0,'-26'-16'125'0,"2"5"1"0,3 0-76 15,4 3-18-15,4 2-14 0,3-2-10 16,6 3-7-16,2-1-6 0,4 0-12 0,3 1-16 15,6 1-16-15,2 2-80 0,6 3-90 16,2 4-212-16</inkml:trace>
  <inkml:trace contextRef="#ctx0" brushRef="#br0" timeOffset="3031.72">12117 9173 509 0,'-1'0'139'0,"-3"-3"2"0,-3-4-69 15,-2-1-16-15,-2 0-10 0,-4 0-18 16,0 2-11-16,-4 0-7 0,2 5-3 16,-3 7-2-16,4 5 0 0,-1 3-2 15,3 3-1-15,2 5-3 0,4 2-4 16,3-2-3-16,5-1-1 0,2-2-1 16,5-6 0-16,1-3 0 0,4-3 3 15,3-1 3-15,0-4 3 0,0-2 2 16,0-3 1-16,-1-2 0 0,-1 1 0 15,-3-5 0-15,-4 1 0 0,0 1 0 0,-2-2-2 16,-2 0-1-16,-2 5-1 0,0 0-3 16,0 5-1-16,-2 2 0 0,0 5 0 15,-1 5 2-15,-2 3-2 0,2 2-4 16,1 0-1-16,1 1-5 0,3-2-6 16,4-5-1-16,2-4 1 0,4-3 1 0,5-4 7 15,1-3 1-15,2-4 9 0,1 0 7 16,0-3 5-16,0-3 3 0,-1-1 4 15,-3-4 1-15,-1-4 3 0,0-5-3 16,-2-4 4-16,-1-5-2 0,-3-4 1 16,-3-7-1-16,-1-4-1 0,-4-3 1 15,-2-1 1-15,-1-2-1 0,-1 5 1 16,-1 6 2-16,0 9 2 0,2 8 1 16,-1 9-2-16,0 11-2 0,-1 12-2 15,0 10-4-15,2 5-6 0,0 5-4 0,1 4-4 16,1 4 0-16,3-1-1 0,0 3-2 15,3 0-2-15,0 0-1 0,1-1-1 16,0 0-1-16,0-2 0 0,0-3 0 16,-1-4 0-16,-3-3-1 0,0-6-1 15,-1-3-4-15,-1-4-2 0,-1-3 3 0,3-4 1 16,2-1 2-16,1-4 2 0,2-1 3 16,1-1 5-16,2 1 4 0,0 1 0 15,2 1-1-15,1 2-1 0,0 3 0 16,4 3 1-16,-1 0-2 0,2 3-1 15,-1 0 0-15,-2-2-1 0,-2 3 4 16,1 0-17-16,-5 1-1 0,-3 1-6 16,-4-2-5-16,-4 2-7 0,-5 1-8 15,-5 2-15-15,-5-1 11 0,-5 0-5 0,-4-2-3 16,-1-1-13-16,0-3-53 0,-4-3-68 16,1-8-161-16</inkml:trace>
  <inkml:trace contextRef="#ctx0" brushRef="#br0" timeOffset="3539.36">12579 8624 362 0,'15'-11'100'0,"-1"5"8"0,-2 6-28 0,-2 6-29 16,-2 8-4-16,-2 5-6 0,1 5 1 16,-1 6-2-16,-3 6-1 0,-3 6-4 15,-2 2-4-15,-1 5-4 0,2 1-3 16,1 2-7-16,3-3-6 0,2-4-5 15,5-2-4-15,5-3-3 0,5-6-1 16,1-4-1-16,2-8 0 0,3-3 0 0,4-5 2 16,0-5 2-16,2-6 1 0,-1-6 0 15,2-3 2-15,-1-3 0 0,-1-5 0 16,-2-4 0-16,-5-4 1 0,-3-3 2 16,-6-2-1-16,-5-2 1 0,-7 2-1 15,-4 3 1-15,-6 4 0 0,-5 8-1 16,-3 7-2-16,-4 11 1 0,-1 8-1 15,-3 5 0-15,0 3 0 0,2 3-2 16,5 0 0-16,5 0-2 0,7-5-1 0,5-2 0 16,7-5 1-16,7-1 0 0,6-4 0 15,4-4 2-15,4-1 1 0,2-4 1 16,4-3 0-16,3 2 0 0,0-6 1 16,-2-1 3-16,-1-4-2 0,0-2 1 15,-3-2-1-15,-1 2 1 0,-5-4-1 16,-2 6-1-16,-2 1-2 0,-4 9-1 15,-2 3 0-15,-4 4-1 0,-3 5 1 0,-5 4-1 16,-2 5-1-16,-3 3-1 0,0-2 0 16,-2 4-2-16,-3 0-2 0,1-1-3 15,0 1-1-15,-1-2-2 0,-2-1-1 16,-1 1 10-16,-6 0-19 0,0 0 5 16,-5 1-1-16,-3 1-2 0,-3 1-9 15,-6-1-28-15,-5 4-21 0,-6-1-74 16,-7-2-114-16,-9 2-256 0</inkml:trace>
  <inkml:trace contextRef="#ctx0" brushRef="#br0" timeOffset="3911.2">8346 10604 487 0,'28'-9'135'0,"21"-8"7"0,23-6-64 16,28-8-23-16,31-6-8 0,24-6-10 16,28-3-17-16,22-5-11 0,25-1-6 15,15-3-3-15,19 1-3 0,10-4 0 16,10 4-3-16,6 0-4 0,0 8-3 16,-9 1-2-16,-2 4 0 0,-13 3 2 15,-14 7-3-15,-16 1-20 0,-18 6-99 0,-19-3-103 16,-19 0-272-16</inkml:trace>
  <inkml:trace contextRef="#ctx0" brushRef="#br0" timeOffset="42697.83">2610 13501 307 0,'-1'0'86'0,"0"0"6"0,0 0-36 16,1 1-9-16,0-1-7 0,0 0-4 0,0 0-6 16,0 0-5-16,0 1-3 0,0-1-5 15,1-1-2-15,-1 1-2 0,0 0-4 16,0-1-1-16,0 1-2 0,0 0-1 16,0 0-1-16,1 0-1 0,-1-1 2 15,2 0 2-15,1 1 2 0,3-3 4 16,0-1 2-16,4 0 3 0,5-1 2 15,3 1 1-15,6 0 0 0,7-1-2 16,5 2-1-16,7 0-3 0,7 0-4 0,6 0-1 16,8 1-3-16,7-2-3 15,4-1-3-15,7-2 0 0,4-1-1 0,4 0 0 16,2 1-2-16,1 1 1 0,-3-1 0 16,-2 2 0-16,-6 2 0 0,-6 2-4 15,-9 1-4-15,-10 0-4 0,-11 0-12 16,-10 1-17-16,-10 1-12 0,-10 0-92 0,-9 2-102 15,-10 2-240-15</inkml:trace>
  <inkml:trace contextRef="#ctx0" brushRef="#br0" timeOffset="44025.55">2832 16378 324 0,'-2'-1'99'16,"-1"1"8"-16,1 0-15 0,-2-1-25 15,2-2-13-15,0 1-8 0,1-3-5 16,-2-2-8-16,1 0-6 0,-2-1-8 16,4-1-7-16,-2 0-3 0,0 2-5 15,1 1-5-15,0 4-6 0,0 0-4 16,-2 2-2-16,0 1-1 0,1 2 0 0,-1 3 4 16,-1 0 7-16,2 2 6 0,0 0 7 15,1-2 5-15,1 1 2 0,0-2 1 16,2-3 0-16,-1 1-1 0,1-2 0 15,0-1 0-15,4 0-2 0,-1 0-2 16,2 0-1-16,2 0-1 0,4-1-2 16,0-3-3-16,2 3-3 0,4 0-1 0,2 2-1 15,2-1-2-15,0 2-1 0,2 2-2 16,1 1-1-16,3 3 0 0,-1-2 1 16,2 1-1-16,2-2 1 0,2 1 2 15,2-1 1-15,2-3 0 0,1-2 1 16,0-3 0-16,4 0 1 0,0-2 0 15,1-2 1-15,2-2-1 0,0 0 1 16,5 1-1-16,1-1 0 0,2-1-1 16,-1 0 1-16,1 3-1 0,1 0 0 0,-2-1-1 15,-1 3 0-15,-1 0 0 0,-1 1 0 16,-1 2-2-16,1-1 1 0,-3 0 0 16,1-1-1-16,-2-1 2 0,-1-2 0 15,0 2 0-15,0 0 1 0,1 1-1 16,0-1 3-16,2 1-1 0,2 3 1 15,3 0-1-15,-4 0 1 0,2 0-1 16,-1 1 1-16,-2 1-2 0,-2 3 0 0,-2-2 1 16,-3 4-1-16,-2 0 1 0,-3 3-1 15,-3-2 0-15,-4 0 1 0,-3 0-2 16,-3-3-3-16,-6 1-4 0,-2-3-19 16,-4 0-18-16,-4-2-5 0,-7-1-98 15,-7-3-107-15,-9-3-244 0</inkml:trace>
  <inkml:trace contextRef="#ctx0" brushRef="#br0" timeOffset="80910.44">7961 11201 284 0,'-1'-2'84'0,"-1"4"6"0,-1-1-20 16,0 2-17-16,0 0-7 0,0-2 0 15,0 1-3-15,1-1-2 0,0-6-5 16,0-1-4-16,1 0-6 0,-2-2-6 16,1 0-8-16,-1 2-6 0,0-3-4 15,-4 5-1-15,-1-1-2 0,-3 5-1 16,-3 4 0-16,-2 5-2 0,-6 5 1 0,-2 4 1 15,0 8-2-15,-2 4-3 0,0 5-3 16,1 2-2-16,2 4 0 0,4 0-2 16,6 1 0-16,3-6 2 0,6 0 3 15,6-6 3-15,6-5 5 0,3-7 5 16,4-5 6-16,3-4 3 0,1-4 2 16,3-3 1-16,0-4 2 0,-1-1 0 15,2-3-3-15,-1-2-4 0,-1-2 1 16,0-3-2-16,-4-1 0 0,0 0-2 15,-4-1 0-15,-3-2-1 0,-2 2-2 0,-1 4-1 16,-4 2-3-16,-1 4-2 0,2 2-2 16,-2 6-1-16,1 3-1 0,2 3-2 15,1 2 0-15,3 1-1 0,4 1 1 16,1-1 1-16,3-3 1 0,1-1 1 16,2-4 2-16,2-3 2 0,2-1 7 15,0-7 4-15,-1 0 6 0,0-2 5 0,-1-3 4 16,-4-1 5-16,-4 0 0 0,-4 0 0 15,-5 0-1-15,-5 0-5 0,-6-2-5 16,-3 4-7-16,-5 0-6 0,-5 3-6 16,-4-1-9-16,-1 2-6 0,-5 4-5 15,0 2-5-15,-1 2-4 0,0 1-10 16,1 3-14-16,4 0-11 0,4 2-10 16,5 0-78-16,5 2-95 0,7-1-213 15</inkml:trace>
  <inkml:trace contextRef="#ctx0" brushRef="#br0" timeOffset="81812.05">8406 11389 351 0,'3'7'86'16,"-3"6"0"-16,0 1-28 0,1 4-43 15,-1 2-6-15,0 1-3 0,-1-4-4 0,3 1-2 16,0-4-1-16,2 0-2 0,-1-7 2 15,0-2 5-15,2-4 6 0,1-1 7 16,-1-5 11-16,2-2 9 0,-1-3 8 16,0-3 2-16,0-1-1 0,-2-3-4 15,2-2-5-15,0 1-10 0,0 2-9 16,-1 2-8-16,1 5-7 0,-1 0-6 16,2 7-3-16,-1 6-6 0,1 3-6 0,0 3-9 15,1 1-5-15,1 2-3 0,0 3-1 16,-2 0 1-16,1-3 5 0,0-2 5 15,-1-2 9-15,0-2 10 0,1-3 13 16,-1-7 13-16,0-1 9 0,-1-4 5 16,1-5 4-16,-2-1 2 0,3-3-1 15,-1 1-7-15,1-1-9 0,1 1-5 16,0 4-5-16,0 3-4 0,-1 3-5 16,0 4-3-16,2 3-2 0,-1 6-5 0,1 5-9 15,-2 5-17-15,3 1-10 0,3 3-14 16,0-1-2-16,1-1-1 0,2-4 3 15,0-4 6-15,-1-6 17 0,1-4 12 16,-3-2 17-16,-1-3 2 0,-1-4 4 16,0-3 0-16,-3-3-2 0,0-4-3 15,1-3-3-15,-1 0-4 0,-1-2 0 0,2 2 0 16,-2 0 3-16,1 4 7 0,0 5 8 16,-1 3 8-16,1 3 4 0,-2 5 4 15,-1 6 4-15,-2 2 0 0,1 5-5 16,-1 3-5-16,0 3-4 0,-2 1-2 15,0 1-5-15,0-4-3 0,0 1-3 16,-1-3 0-16,2-1 0 0,-2-4 0 16,0-4-1-16,0-3 0 0,0 1 8 15,0-3 10-15,0-5 5 0,0-3 5 0,1-2 3 16,1-5 3-16,0-1 1 0,0-2-8 16,2-3-8-16,0 3-6 0,4 0-4 15,0 3-3-15,2 4-4 0,-1 3-2 16,4 4-1-16,-1 4-2 0,0 2-4 15,0 5-3-15,-1 2-3 0,0 3-8 16,-1-3-6-16,-1 2-3 0,-1 0-4 16,-3 0 2-16,1-1 4 0,-3-2 3 15,-2-2 9-15,2-2 11 0,-3-3 10 0,0-3 10 16,-1-3 3-16,1 0 4 0,-1-3 2 16,3-2 1-16,1 0-5 0,1 2-6 15,2-2-4-15,0 2-5 0,2 3-5 16,0 1-4-16,1 3 0 0,-1 3-3 15,-2 2-2-15,2 1 0 0,0 2 2 16,-2-3 1-16,1 2 0 0,1-2 1 16,1-3 6-16,1-1 7 0,1-2 6 0,0-4 6 15,1-1 4-15,1-4 5 0,0 0 3 16,1-2-1-16,-3 2-3 0,0 0-6 16,-1 2-5-16,0 5-4 0,-2 4-4 15,0 1-3-15,-1 5-5 0,0 3-9 16,-1 2-18-16,1 0-9 0,0 1-122 15,-2 1-122-15,1-4-307 0</inkml:trace>
  <inkml:trace contextRef="#ctx0" brushRef="#br0" timeOffset="82333.45">10309 11097 203 0,'-4'41'48'15,"0"-1"-1"-15,1 1-19 0,2-3-23 16,1-2-2-16,2-5 1 0,3-7 4 16,5-3 3-16,-1-6 6 0,3-6 6 15,0-4 5-15,3-5 6 0,2-2 3 16,-2-4 2-16,2-5 1 0,0-4 1 15,1-3 1-15,0-5 1 0,-1-5 0 0,-3-3-4 16,0-2-4-16,-2 0-5 0,-2 4-4 16,-2 2-4-16,-3 6-1 0,0 6-4 15,-2 9-1-15,0 9-2 0,-2 5 0 16,0 7-2-16,-1 5-3 0,1 6-6 16,1 0-2-16,-2 1-1 0,3 1-13 15,0-2 0-15,2-3-11 0,-1-4-10 0,0-3-7 16,2-2-10-16,-3-2-8 0,0-3 117 15,-4-3-189-15,-2-1-88 0,-1-1-257 16</inkml:trace>
  <inkml:trace contextRef="#ctx0" brushRef="#br0" timeOffset="82473.67">10198 10782 582 0,'-9'-9'157'0,"5"7"0"0,1 1-40 0,1 2-69 15,4-4-25-15,-1 5-22 0,2-1-17 16,4-5-18-16,2-3-27 0,5-2 4 16,1-6-101-16,2-5-104 0,4-2-235 15</inkml:trace>
  <inkml:trace contextRef="#ctx0" brushRef="#br0" timeOffset="83038.37">11270 11005 380 0,'-5'6'98'15,"0"1"5"-15,-1 3-51 0,1 1-7 0,0 0-3 16,1-1-7-16,2-1-7 0,0-3-1 16,2-1-2-16,2-4 0 0,2-3 1 15,3-5 2-15,1-2 2 0,3-1 1 16,3-3-1-16,0 0-3 0,-1-2-7 15,1 0-4-15,-3 2-4 0,-2 2-2 16,-4-2-1-16,-4 2-1 0,-4 2-2 16,-6 2-2-16,-5 0-1 0,-2 3-3 0,-7 3-2 15,-2 4-1-15,-2 5-1 0,0 2 0 16,1 4 1-16,1 3 0 0,2 7 1 16,6 1 1-16,4 2-1 0,5 0 1 15,8 2 0-15,6 0 0 0,6-1 2 16,4-2 1-16,6-2 2 0,4-2 1 15,6-5 2-15,2-4 3 0,3-1 2 16,4-6 3-16,0-3 3 0,1-9 2 16,1-4 0-16,-2-3-1 0,1-6-2 15,-2-5-2-15,-3-2-4 0,0-4-5 0,-2 3-4 16,-4-4-4-16,-3 2-7 0,-4 4-6 16,-4 0-9-16,-4 1-12 0,-6 4-14 15,-3 0-29-15,-4 7-8 0,-3-2-86 16,-5 3-109-16,-3 5-238 0</inkml:trace>
  <inkml:trace contextRef="#ctx0" brushRef="#br0" timeOffset="83219.39">11603 10879 494 0,'0'6'133'16,"2"2"8"-16,1 2-55 0,3 2-18 15,3 4-9-15,3 1-12 0,3 4-10 16,1 3-8-16,2 1-8 0,0 2-14 15,2-1-11-15,-2 0-14 0,1-2-18 16,1-1-23-16,1-4-19 0,1-4-23 0,3-1-57 16,0-6-90-16,0-8-172 0</inkml:trace>
  <inkml:trace contextRef="#ctx0" brushRef="#br0" timeOffset="83553.74">12140 10938 427 0,'2'7'120'0,"-4"7"6"15,-1 7-41-15,-1 6-27 0,-3 4-16 0,1 7-11 16,-3 1-12-16,1 2-5 0,-1 0-7 16,1-2-5-16,1 2-9 0,1-2-2 15,0-1-9-15,3-3-4 0,1-6 0 16,1-4-1-16,1-6 1 0,0-6 3 16,2-5 5-16,0-8 13 0,1-8 9 15,0-5 4-15,2-5 5 0,0-6 5 16,2-6 8-16,-1-8 1 0,-1-6-2 15,3-5 0-15,-1-3-2 0,5-2-1 16,1 3 2-16,3 2 1 0,3 8 1 0,3 8-1 16,1 9-3-16,0 7-3 0,0 6-2 15,-2 6-7-15,-2 4-6 0,-2 2-6 16,-2 1-5-16,-3 5-3 0,-5 0-4 16,-2 3-5-16,-4 3-7 0,-3 3-11 15,-7 2-11-15,-3 4-12 0,-2-1-11 0,-4 0-4 16,-2 2-88-16,-3-2-97 15,0-8-217-15</inkml:trace>
  <inkml:trace contextRef="#ctx0" brushRef="#br0" timeOffset="83922.02">12354 10412 398 0,'23'-5'130'0,"-3"4"5"0,-4 9 1 15,0 6-62-15,-3 4-14 0,-1 10-13 16,-5 10-11-16,-1 8-9 0,-3 9-6 16,-2 2-7-16,-2 1-8 0,0 1-12 15,1-4-8-15,2-6-11 0,5-6-5 16,3-7-5-16,3-7 1 0,7-8 0 16,2-6 11-16,-2-8 7 0,4-6 14 15,-1-4 9-15,1-7 7 0,-3-4 4 0,0-3 5 16,-1-2 3-16,0 0 1 0,-5 0 1 15,-3-1-2-15,-3 3 1 0,-3 4-1 16,-1 6-1-16,-3 1-5 0,-3 8-4 16,-1 6-3-16,-2 6-4 0,0 6-6 15,-1 5-7-15,0 5-6 0,1-2-5 16,4-1-3-16,3-4-5 0,4-3 2 16,1-5-8-16,4-6 2 0,4-5 1 0,1-2-4 15,-1-4-8-15,0-5-13 0,-2-4 35 16,-1-3-120-16,-4-6-103 0,-3 1-251 15</inkml:trace>
  <inkml:trace contextRef="#ctx0" brushRef="#br0" timeOffset="84056.76">12745 10540 440 0,'-12'13'116'0,"2"-2"1"15,0 0-29-15,4-5-79 0,4 0-32 16,5-6-27-16,5-4-64 0,3-2-85 15,1-5-185-15</inkml:trace>
  <inkml:trace contextRef="#ctx0" brushRef="#br0" timeOffset="84621.42">13181 10785 375 0,'-1'-1'108'0,"-3"2"4"16,-3 0-33-16,-2 0-26 0,-1 3-10 15,-4 3-10-15,-3 2-9 0,-2 2-9 16,1 4-4-16,1-1-7 0,1 3-4 15,1 1-4-15,5 1-1 0,5 0-1 16,5-2 0-16,6 1 1 0,3-1 0 16,6 3 1-16,2-5 4 0,4-4 0 0,1 0 1 15,2-4 0-15,1-3 1 0,2-3 0 16,-2-4 0-16,-1-1 3 0,0-3 2 16,-2-3 3-16,-1-2 6 0,-4 1 6 15,-3-2 7-15,-1 2 6 0,-4 0 0 16,-1 2 1-16,-4 3-1 0,-1 4-8 15,-3 2-7-15,-3 5-7 0,2 5-6 16,-2 4-5-16,-1 3-5 0,0 2-4 0,2 1-5 16,3-2-9-16,3-4-5 0,3-5-22 15,4-7-15-15,3-4 7 0,3-5-100 16,0-4-99-16,4-4-227 0</inkml:trace>
  <inkml:trace contextRef="#ctx0" brushRef="#br0" timeOffset="84773.54">13393 10578 491 0,'-25'0'145'0,"2"3"1"15,0 0-17-15,2 3-71 0,4-4-29 16,3-2-22-16,4-3-18 0,5-6-22 16,3-3-17-16,6-6-12 0,4-3-84 15,1-5-100-15,7 1-211 0</inkml:trace>
  <inkml:trace contextRef="#ctx0" brushRef="#br0" timeOffset="85005.33">13603 10187 507 0,'4'6'136'0,"-1"4"9"0,-1 4-68 0,0 5-7 16,-1 5-2-16,-1 5-14 0,-1 3-11 15,0 5-7-15,-1 3-10 0,0 5-9 16,-3 3-7-16,1 4-5 0,1 0-6 15,-3 3-9-15,-2 2-4 0,4-4-9 16,0-6-3-16,5-3-6 0,1-5-1 0,2-6 1 16,5-7 4-16,4-8 1 0,5-3-2 15,1-4-8-15,1-4-6 0,2-6-12 16,2-3 126-16,-1-5-203 0,-3-4-104 16,-3-2-271-16</inkml:trace>
  <inkml:trace contextRef="#ctx0" brushRef="#br0" timeOffset="85173.88">13624 10583 442 0,'21'-3'111'16,"4"-1"7"-16,2-5-61 0,6-1-18 15,4-5 0-15,3-4-24 0,-3-3-27 0,3-2-93 16,-1-1-13-16,5-3-89 0,-4-5-172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27:40.9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22948 4003 195 0,'-3'1'55'0,"-1"0"4"16,-1 1-24-16,0 0-1 0,1-1-1 15,-2 1-1-15,2-1-3 0,-1 0-3 16,1-1-1-16,-2 0-1 0,2 0-2 16,-1 0-4-16,-1-1-1 0,-2 0-2 15,-1 0-2-15,-4-1-1 0,0 1-2 16,-4-3-1-16,-3 1 0 0,-2-1-1 16,-1 0-1-16,1 1-1 0,-4-1-2 15,-1 0 0-15,0 3-1 0,-2-3 0 0,-2 2 0 16,-2 1 0-16,0-2-1 0,4 3 1 15,-4-2 0-15,0 1-1 0,1 3 0 16,-1-1 0-16,2 1-1 0,-1 2 1 16,1 0-2-16,4 1 1 0,-1-1-1 15,4-1 1-15,1 4-1 0,4-2 0 16,-1 0 0-16,-1-1 0 0,2 1 0 0,1-1 1 16,1 0-1-16,1 0 1 0,-1 1-1 15,2 1 1-15,0-1-1 0,2 3 1 16,-1-1-1-16,1 2 0 0,2 1 0 15,3-1 0-15,-1 1 1 0,1 4-2 16,0 1 1-16,-1 4 0 0,-2 0 0 16,-4 0 0-16,-1 3 0 0,-2 1 0 15,-1-1 0-15,-2 0 0 0,0-1 0 16,5 2-1-16,-1-1 0 0,4 0 0 0,2 1 0 16,2-3 0-16,4-1 0 0,2 1-1 15,0-3 2-15,5 2-1 0,-1-2 0 16,2-1 1-16,3 2 0 0,2 3 1 15,2 0 0-15,1 1 0 0,1 2 0 16,0 1 0-16,0 2 0 0,0-3-1 16,-1 3 1-16,-1 0-1 0,0 3 1 0,-1-4-1 15,0 2 1-15,2 0-1 0,0 0 1 16,1-3-1-16,0-1 0 0,-2-1 0 16,0-1 1-16,0-1-2 0,0-2 1 15,0 0 1-15,2 0-1 0,0 0 0 16,3-1 0-16,3 4 1 0,0-3-1 15,1-1 1-15,2 2-1 0,1-3 1 16,2-4-1-16,0-2 0 0,2-3 1 16,2 0 0-16,2-3 0 0,1 0-1 15,0 1 1-15,2 0 0 0,0 1-1 16,-1 1 1-16,2 0-1 0,-3 0 1 0,0 0-1 16,-1-2 0-16,0-1-1 0,0 2 1 15,3-4-1-15,-1 2 0 0,2-4 0 16,2 3-1-16,0-3 1 0,3 0 0 15,1-1-1-15,-1 1 1 0,-2-1-1 16,2 0 1-16,-3-1 0 0,2 2 1 16,-4-1-1-16,0 1 1 0,2-4 0 15,1 1 0-15,1-1 0 0,2 0 0 0,-1-2 0 16,2-1 0-16,-3-1 0 0,-1 1 0 16,2 1 0-16,-4-2 0 0,0 2 0 15,0-2 0-15,-3 3 1 0,1-3-1 16,-1 2 1-16,2-3 1 0,0 0 0 15,1-3-1-15,0 2 1 0,1-5 1 16,1-2 1-16,-2-3 0 0,-3 1-1 0,-1-5 0 16,-1 0 1-16,-2-5 0 15,-2 3-1-15,-3-1-1 0,-1-1 1 0,1-3 0 16,-4-1 0-16,0 0 0 0,-4-3 0 16,0-1 0-16,-5 0 1 0,-1-1-1 15,-3-2-1-15,-3 2 0 0,-1-1 1 16,-4 5 0-16,-1 0 0 0,-5 0 0 15,0 6-1-15,-1 3 0 0,-7-1 0 16,-4 1 0-16,-1 0 0 0,-4-3 0 0,1-2 1 16,-4-2 0-16,-5 0 0 0,-5 0 1 15,-1-2 1-15,-5-1 1 0,-3 2-1 16,-4-1 1-16,-8-3-1 0,-3 2-1 16,1 0 0-16,-5 5-2 0,-5 2-2 15,-7 0 0-15,-3 6-3 0,0 6-3 16,-2 4-7-16,-6 8-9 0,0 5-10 15,2 3-11-15,1 5-46 0,5 5-32 0,5 5-76 16,5-1-150-16</inkml:trace>
  <inkml:trace contextRef="#ctx0" brushRef="#br0" timeOffset="5306.51">20093 3447 238 0,'-1'0'67'16,"1"0"7"-16,0 0-31 0,-1 0-3 15,1-1-2-15,-2 0-3 0,-1-1-4 16,-2 2-5-16,-1-1-3 0,-1 1-3 16,-4 1-1-16,-2 2-2 0,-3-2-2 15,-3 2 0-15,-1 0-3 0,-3 2-2 0,-5 2-3 16,-6 3-3-16,-7 4-1 0,1 5 0 15,-2 5-1-15,2 6-1 0,-2 4-1 16,6 3 0-16,7 0 0 0,11-1 0 16,5-2-2-16,6-5 0 0,6-6 0 15,7-3 1-15,6-6-1 0,4-2 1 16,6-5 2-16,7 0 2 0,5-3 1 16,7-2 4-16,-1-5 2 0,1-1 4 0,-1-3 4 15,-2 2 3-15,-5-3 2 16,-9-1 0-16,-6 2-1 0,-4 1-3 0,-3 1-2 15,-3 2-3-15,-2 0-5 0,-5 3-3 16,-2 1-2-16,-1 3-1 0,0 2 0 16,-1 3-3-16,0 2 0 0,1 0-2 15,2 0-1-15,2 0 1 0,3 0-1 16,4-3-1-16,5-2 1 0,5-1 1 16,2-4 1-16,-1-1 1 0,3-4 1 0,0-2 3 15,-2-1 1-15,-2-3 1 0,-4 0 2 16,-4 2 3-16,-1-4 1 0,-7 2-1 15,-2-2 0-15,-5 0-2 0,-4-1-2 16,-3-3-2-16,-2 2-2 0,-2 0-2 16,0 1-1-16,-2 1 0 0,2 2-1 15,2 2 1-15,1 2-1 0,3 1-3 0,3 2-2 16,2 1-4-16,6 3 0 0,2-1 1 16,3 2-2-16,5 3 2 0,4 4 1 15,0 2 4-15,6 0 2 0,1 3 2 16,3 5-1-16,3 2-1 0,-1-1-5 15,2 1-3-15,-1 0-3 0,0 2 0 16,-4-3-1-16,-4-3 1 0,-6-1 0 16,-3-6 6-16,-4-3 2 0,-4-1 3 15,-2-2 3-15,-2-4 3 0,-1-3 1 0,0-2 1 16,1-3 3-16,0-2 0 0,0-3 2 16,1-5-3-16,2-4-1 0,0 1-1 15,2 1-2-15,2 1-1 0,1 1 0 16,1 4-1-16,0 4 0 0,3 6 0 15,-1 2 1-15,2 3 0 0,1 2-1 16,1 3 0-16,1-2 0 0,3 0-1 16,2 0 1-16,1-2-1 0,3-2 0 0,3-5 0 15,4 2 0-15,1-1 1 0,1-1 2 16,-2 1 1-16,-4-3 3 16,-3 2 2-16,-7-2 4 0,-6 1 1 0,-7-4 1 15,-5-1-1-15,-5-1-2 0,-4-2-2 16,-5-1-3-16,-4 3-2 0,-7 4-2 15,-3 4-1-15,-3 5-1 0,1 7 1 16,1 9-1-16,2 2-1 0,5 2 0 16,6 3-2-16,8-1 0 0,4 1-1 0,8-1-1 15,5-3-4-15,11-1-3 0,7 2-7 16,9-4-7-16,5 1-20 0,3-4-14 16,7-1-12-16,5-3-81 0,1-1-97 15,6-4-214-15</inkml:trace>
  <inkml:trace contextRef="#ctx0" brushRef="#br0" timeOffset="6908.08">22676 4244 242 0,'5'-2'68'0,"-1"-1"6"16,1 0-26-16,-2 0-13 0,0 0 3 15,0-1 1-15,-2 0-3 0,0 1-3 16,-1 2-3-16,2 0-5 0,-2 0-6 15,0 2-6-15,-1 2-4 0,0 4-4 16,-1 2-5-16,-3 3-1 0,0 5 0 16,-2 5 0-16,0 2 2 0,-1 5 0 15,1-2-2-15,0 1-3 0,1 0-2 0,3-4 0 16,2-3-1-16,1-1 0 16,1-5-1-16,0 0 3 0,3-1 1 0,1-2 2 15,-1-1 1-15,2 0 0 0,0-2 1 16,4-1 0-16,0-3 1 0,3 0-1 15,3-2 2-15,4-1-1 0,2 0 0 16,3-1 0-16,5 1-1 0,1-1 0 16,0 4 0-16,3 0 0 0,1 0 0 0,3 3 0 15,0-2 0-15,4 2 0 0,1 0 0 16,8-3 1-16,0 1 0 0,2-2 1 16,-2-2 0-16,0 1 2 0,-5-2 2 15,-2-1 0-15,-6 0 0 0,-4-1 0 16,-8-2 0-16,-2 1 0 0,-4 0-1 15,-7-2-1-15,-3 1 0 0,-2 0 0 16,-5 0 1-16,-2-2 0 0,0 3-1 16,-2-2 0-16,2-1-1 0,-2 5-1 0,1-1 0 15,0 0 1-15,0 3 0 0,1-4 1 16,-1 0 3-16,1 4 1 0,0-5 1 16,0-3 3-16,1 1 1 0,0-3 1 15,0 0-1-15,2-3 0 0,0-3-1 16,-2-1-2-16,1-2-2 0,-1-3-2 15,0-2-3-15,0-3 0 0,-2-3-2 16,-2-3-1-16,1 0-1 0,-2-2 1 16,0 2-1-16,-2-1 0 0,0 2 0 15,-2 1 0-15,1 6-1 0,-2 0 0 0,-2 2 0 16,-1 2 0-16,-4 3-1 0,-4 4 1 16,-4 1 0-16,-1 3 1 0,-5 3 0 15,-5 2 0-15,-7 2 1 0,-4 2 0 16,-3 1 0-16,-3 1 0 0,-2 1 0 15,-3 2 0-15,0-1-1 0,6-2 2 16,0 3-6-16,1 3-7 0,0-1-4 0,3 2-5 16,3 1-9-16,6 2-9 0,2 1-14 15,5-2-15-15,8-1-45 0,8 0-69 16,8-2-153-16</inkml:trace>
  <inkml:trace contextRef="#ctx0" brushRef="#br0" timeOffset="7296.62">23152 3676 277 0,'2'-4'74'0,"3"2"4"0,-1 2-43 16,-1-1 2-16,2 3 3 0,-2 5-4 15,-2 3-6-15,-1 6-4 0,-2 2-3 16,-2 5-5-16,-3 3-4 0,-2 2-4 16,2 3-3-16,-2-3-3 0,0-2-5 15,0-3-7-15,3-2-7 0,0-2-12 16,1-2-13-16,0-4 125 0,2-3-187 16,-1-4-83-16,2 0-231 0</inkml:trace>
  <inkml:trace contextRef="#ctx0" brushRef="#br0" timeOffset="8134.85">23117 3732 348 0,'2'-21'92'0,"2"3"9"15,-1 2-41-15,0 2-9 0,3 3-1 16,1 3-1-16,4 1-3 0,1 1-8 16,3 0-9-16,2 5-8 0,3 0-7 0,-2 1-5 15,3 1-3-15,-2 1-6 0,-2 4-4 16,-1-4-2-16,-3 2-6 0,-4 3-5 15,-3-3-3-15,-4 2 0 0,-5-1 2 16,-6-1 3-16,-4 1 2 0,-2-4 4 16,-3 0 8-16,0 1 2 0,1 1 1 15,1-2-1-15,5-1 0 0,2 2-1 16,3 2-1-16,2 3-1 0,3 2 2 16,1 3 0-16,3 1 1 0,2 3 1 0,1 1 0 15,2 0 1-15,4 0-1 0,2 0-3 16,3 0 1-16,1-1-4 0,4-2 0 15,2-2-1-15,4-2 0 0,-2-1 0 16,-2-5-1-16,-2-2 1 0,0-5 2 16,-2-3 1-16,-2-4 0 0,-2-4 1 15,-2-2 1-15,0 0 0 0,-1-5 2 16,-3-1 0-16,-2 0 0 0,-3 3 1 0,-1-1 2 16,-3-1 1-16,-2 0 1 15,0 7-1-15,-4 5 0 0,0 5 0 0,-3 2-2 16,0 5 0-16,-4 5-1 0,0 5-2 15,0 2 0-15,0-1 0 0,2-1-2 16,5 2 1-16,3-3 0 0,4 0 1 16,7-1 2-16,3-6 1 0,5 2 1 15,4-2 1-15,4-1-1 0,6-2 0 16,2-2 0-16,3-6-3 0,4 1 0 0,3-2 2 16,1-3 0-16,-1 2 0 0,-7-4 2 15,-3-1 1-15,-6 1 3 0,-7-1 1 16,-7-5-1-16,-5 2 0 0,-6-2-1 15,-1 1-1-15,-3 2-2 0,-3 2-1 16,0 0-3-16,-4 8 0 0,-2 4 0 16,-2 3 0-16,-1 4 0 0,1 1-1 15,-2 7 0-15,1 1-1 0,3 0 0 0,5 2-2 16,0 0 1-16,6 0-1 0,1-2 2 16,4-1-1-16,0 2 1 0,1 0 0 15,-1 0 0-15,1 2 1 0,-2 5 0 16,-3 5-1-16,-2 3 0 0,-5 4 1 15,-1 1-1-15,-5 5 1 0,-6 6-1 16,-1 2 1-16,-3 3 0 0,-4-2-1 16,1 1-1-16,-2 0 0 0,-1-4-1 0,2-6 1 15,-2-6-1-15,-1-7-1 16,2-5 0-16,2-7 0 0,3-5 0 0,3-6 3 16,5-6-2-16,5-4 0 0,8-6 1 15,6-8-1-15,10-5-4 0,3-9-12 16,11-4-10-16,7-8-5 0,8-10-6 15,6-1-5-15,7 5 2 0,-1 2 3 0,2 8 12 16,1 1 3-16,-1 7-4 0,0 13-13 16,-4 0-48-16,-2 1-66 0,1 3-156 15</inkml:trace>
  <inkml:trace contextRef="#ctx0" brushRef="#br0" timeOffset="8357.32">24473 3838 208 0,'14'-6'65'0,"-9"5"2"15,-6 0-17-15,-6 0-11 0,-7 0-1 16,-6 2-1-16,-5 1-2 0,-9 2-4 15,-1 2 0-15,-1 3 0 0,2 0-4 16,3 3-5-16,5-6-5 0,9 5-4 16,9 2-1-16,7-2 2 0,6 2-1 0,6 1-1 15,7 0-1-15,4 3 0 0,1 0-2 16,1-2-2-16,-1-2-5 0,-3-3-3 16,-5 1-1-16,-5-3-1 0,-10 2-1 15,-9 0 1-15,-9-2 1 0,-7 2-3 16,-8 0-4-16,-6 0-5 0,-5-2-8 15,-5-1-8-15,-2-4-16 0,1 0-66 16,-5 1-76-16,-1 2-173 0</inkml:trace>
  <inkml:trace contextRef="#ctx0" brushRef="#br0" timeOffset="9590.2">22045 4400 173 0,'-8'-22'51'16,"1"1"6"-16,1 3-21 0,1 0 1 16,2 4 6-16,1 3 0 0,1 2-3 15,1 6-4-15,-1-2-5 0,1 3-5 16,1 2-3-16,0 2-3 0,1 3 1 0,1 1-2 16,1 4 0-16,0 6-3 0,2 4 0 15,-2 6 0-15,0 2-2 0,0 5-3 16,0 4-2-16,0 0-2 0,3 4 0 15,-2 1-1-15,3-1-3 0,0 1-1 16,2-1 0-16,1 0-2 0,-2-2-1 16,1-2-2-16,1-6-2 0,-2 0-3 15,0-4-3-15,-4-2-1 0,0-6-2 16,-1 0 0-16,-1-6 1 0,1-1 1 0,-2-5 2 16,0-2 0-16,1-2 0 0,1-2 3 15,-1-2 2-15,2 1 1 0,2-3 0 16,2 0 3-16,3 0 1 0,4-2 1 15,4 0 1-15,3 0 0 0,4 1 0 16,5 2 0-16,1 1 1 0,-1 0-1 16,-1 2 1-16,2 0 0 0,-1 0 0 0,-5 1 1 15,-1 0 1-15,-3-1 0 0,0 1 1 16,-5-2 0-16,-3 2 0 0,-6-1 2 16,0-2 2-16,-4 1 0 0,-2 0 1 15,-3-2 2-15,-1 1-1 0,-1-1-1 16,-1 0 0-16,0 0-3 0,-1-4 1 15,0 3 0-15,0-2-1 0,2-1-1 16,1 0 2-16,-1-2-1 0,2-2 0 16,0 0-1-16,0-4-1 0,0-1 0 0,1-4 1 15,0-2 0-15,-1-4-1 0,0-2-1 16,0-6-1-16,0-6-1 0,-1-5-1 16,-2 0-1-16,1-2-1 0,-1-4-1 15,0 1 1-15,-2-1-1 0,0 1 1 16,-2 10-1-16,0 2 0 0,-2 4 0 15,-3 5 1-15,-1 6-1 0,-3 5 0 16,-1 6 1-16,-3-1-1 0,0 4 1 16,-1 0 0-16,0 2 0 0,-4 1 1 0,-1 1 0 15,-5 2-1-15,1 3 1 0,-5 0 0 16,0 5 0-16,-1-1 0 0,0 4-1 16,3 1 1-16,2 2 0 0,-1-1-2 15,1 2-3-15,3-3-13 0,3 3-13 16,5-1-12-16,5 3-16 0,4 2-71 15,5 0-88-15,5 2-186 0</inkml:trace>
  <inkml:trace contextRef="#ctx0" brushRef="#br0" timeOffset="10373.54">22317 4971 281 0,'0'-3'75'16,"1"2"4"-16,1 2-29 0,-1 1-17 16,0-1-5-16,0 1-1 0,4 7-3 15,1-1-4-15,0 4-4 0,0 5-4 0,0 6-2 16,2 5-3-16,0 4-1 0,-3 0-4 15,1 3-7-15,-2 0-7 0,2 1-13 16,0-3-13-16,1 0-58 0,-3-5-71 16,-1 3-160-16</inkml:trace>
  <inkml:trace contextRef="#ctx0" brushRef="#br0" timeOffset="10643.35">22217 5339 273 0,'1'5'69'16,"1"6"5"-16,0 1-49 0,2 5-1 15,1 0 3-15,1 3-1 0,4 0-2 16,1-3 0-16,2 0 0 0,5-3 3 0,-2-4 5 16,5-3 5-16,0-3 0 0,1-2-3 15,-2-2-2-15,-2-2-6 0,-1-3-4 16,0 2-6-16,-3-4-5 0,2-2-4 15,0-2-5-15,2-4-6 0,-1-1-9 16,2-2-7-16,-2 2-7 0,0 2-5 16,-3 2-7-16,-3 0-10 0,-2 7 9 0,-3 4-73 15,-5 7-68-15,-4 2-174 0</inkml:trace>
  <inkml:trace contextRef="#ctx0" brushRef="#br0" timeOffset="10889.61">22125 5782 371 0,'16'-8'100'15,"2"1"8"-15,1 1-52 0,2-2-9 16,3 0 2-16,-1 3-5 0,-1-3-12 15,0 0-9-15,0 1-8 0,-1 1-7 16,-2 0-9-16,-1 1-15 0,-3-1-11 16,-2 0-12-16,-3 2-17 0,-1 1-67 0,-2-2-84 15,-6 2-177-15</inkml:trace>
  <inkml:trace contextRef="#ctx0" brushRef="#br0" timeOffset="11072.12">22242 5775 278 0,'-5'7'82'16,"2"0"8"-16,0 0-21 0,2 0-23 0,1 3 3 16,1-1 4-16,0 2-7 0,1 0-9 15,0 2-8-15,2 2-6 0,-3 1-7 16,0-2-11-16,0 1-14 0,-1 1-12 16,-2-1-15-16,-1-1-9 0,0-2-19 15,0-1-56-15,-3-1-69 0,0 1-150 16</inkml:trace>
  <inkml:trace contextRef="#ctx0" brushRef="#br0" timeOffset="11227.23">22037 6118 297 0,'6'2'85'0,"3"-1"6"16,2 0-26-16,5-2-22 0,2 0 4 16,3-3-1-16,4-1-8 0,1-5-9 15,5-4-7-15,1 1-11 0,1-2-12 16,4 0-14-16,-2 0-13 0,-3 0-12 15,-1 0-24-15,-4 4-49 0,-3 1-68 16,-4-4-151-16</inkml:trace>
  <inkml:trace contextRef="#ctx0" brushRef="#br0" timeOffset="11673.87">22492 5890 255 0,'-6'-1'73'0,"0"1"6"16,0 1-20-16,-1 1-25 0,2 1-4 15,0 5 2-15,-1 0-5 0,1 0-7 16,-2 3-4-16,3 3-3 0,-1 0-2 0,4 0-1 15,0-3-3-15,2-1-2 0,1 1-1 16,4-4 0-16,1 1-1 0,4-1 3 16,4-1 3-16,1 1 3 0,4-2 4 15,1 0 3-15,2-4 3 0,0-4 3 16,-1-4 3-16,-2-1-1 0,0-2-1 16,-2-1-2-16,-2-3-3 0,-2 0-2 15,-4-5-1-15,-2 0-2 0,-4-8-3 16,-3-4-2-16,-2-2-1 0,-3 0 0 0,-3 3-1 15,-2 8-2-15,-3 4-4 0,-4 9-1 16,-5 12-1-16,-5 6 0 0,-4 9-2 16,1 2-1-16,-2 3 0 0,3 4-3 15,0 0-4-15,5-1 0 0,7-3-1 16,5-3 0-16,2-2-1 0,4-4 1 16,3-2 2-16,5-4 3 0,-1-4 3 15,2-1 5-15,1-2 4 0,1-2 3 0,1-2 3 16,1-3 1-16,3 0 2 0,2 0 1 15,2 2-4-15,2 2-3 0,2 3-3 16,1 0 0-16,-2 2-2 0,2 6-1 16,-1 0-2-16,0 2-3 0,1 0-11 15,2-1-6-15,2 3-14 0,6-2-22 16,1-4-12-16,6 0-72 0,1-2-14 16,-1-2-77-16,0-3-150 0</inkml:trace>
  <inkml:trace contextRef="#ctx0" brushRef="#br0" timeOffset="12306.57">23111 4936 269 0,'0'1'76'0,"-2"5"6"0,1 2-4 16,-2 3-54-16,-1 0-1 0,-3 4 2 15,-1 2-2-15,0 1-6 0,-2 2-4 16,0 2-2-16,1-2-4 0,0 0-1 15,3-2-3-15,0-4 0 0,2-2-2 16,2-4 1-16,1-5 0 0,0-1 3 16,1-3 2-16,1-2 1 0,0-6-1 15,3-3 1-15,2-3 1 0,-1-4-1 0,4-4-2 16,1 0-2-16,1-2 2 0,1 0 2 16,1-3 4-16,0 2 4 0,0 1 0 15,-1 1 2-15,-1 4 5 0,-1 4 2 16,-2 4-3-16,-2 7-2 0,0 7-7 15,-1 6 2-15,0 3-4 0,-1 2-5 16,2 6-3-16,-2 1-1 0,1 3 0 16,0-2 0-16,1 1 0 0,2 2-5 15,0-1-4-15,3-1-12 0,0 1-11 16,2-1-12-16,1-1-11 0,-1-1-18 0,-2-6-62 16,-2-2-79-16,-3-2-167 0</inkml:trace>
  <inkml:trace contextRef="#ctx0" brushRef="#br0" timeOffset="12467.37">23128 5042 299 0,'3'4'85'16,"6"0"9"-16,0-1-23 0,4-1-28 16,2-1-1-16,2-1 2 0,0-2-9 15,1-1-14-15,2 0-17 0,-2-1-19 16,1 0-19-16,-3-2-74 0,2 1-84 15,-2 0-197-15</inkml:trace>
  <inkml:trace contextRef="#ctx0" brushRef="#br0" timeOffset="12740.35">23484 4879 327 0,'0'3'89'16,"-1"1"8"-16,0 1-32 0,1 0-24 15,-1 1 5-15,0 0 2 0,0 2-4 0,-3-2-9 16,1 3-6-16,-1 1-6 0,-2 0-7 16,1 1-5-16,-2 2-5 0,0-1-1 15,-1 1-2-15,1-1-2 0,1 0-1 16,0 3 0-16,3-2-1 0,2 3-1 16,2 1 0-16,1-1 0 0,3 4-1 15,0 1 0-15,2-3 1 0,1 0 0 16,4-4-1-16,4 0-2 0,0-3-5 0,4-3-10 15,2-5-13-15,2-2-12 0,0-3 66 16,0-7-143-16,1-2-91 0,-1-2-226 16</inkml:trace>
  <inkml:trace contextRef="#ctx0" brushRef="#br0" timeOffset="13155.38">23652 4850 328 0,'2'-1'83'0,"1"3"5"0,-1 3-46 15,0 1-11-15,-4 3 3 0,-1 4-2 16,-1 2-6-16,-2 3-8 0,-1 2-3 16,-2-1-5-16,0 0-3 0,1 0-3 0,1 0-2 15,0 1-1-15,2-1-1 16,1 2 0-16,2 2-2 0,2 0 1 0,2-3-2 15,3 0 1-15,1-2 1 0,3-3-1 16,2-4 2-16,3-3 1 0,3-4 1 16,1-2 1-16,1-3 0 0,1-4 2 15,-3-2 3-15,1-4 1 0,-2 0 2 16,-2-4 4-16,0-4 2 0,-2-2 3 16,-5 1 1-16,1-1 0 0,-4 0-1 15,-2-2-2-15,-4 1-3 0,-2-1-4 16,-1 1-3-16,-3-1-3 0,0 1-3 0,1-1 0 15,0 2-2-15,-1 2-1 0,4 2-2 16,2 5-3-16,1 1-9 0,2 2-9 16,3 3-12-16,3 1-8 0,1 3-9 15,3 4-11-15,6 0 151 0,0 1-206 16,5 3-81-16,1 3-249 0</inkml:trace>
  <inkml:trace contextRef="#ctx0" brushRef="#br0" timeOffset="13440.61">24292 5059 297 0,'11'7'78'0,"-7"-3"6"0,-6-3-44 15,-5 1-4-15,-4-4 3 0,-5 0 0 16,-6-2-5-16,-3-2-5 0,-2 0-3 16,1 1-3-16,1 2-4 0,1-1-3 0,4 0-5 15,5 4-2-15,4 0-3 0,4 2-3 16,5 2-1-16,2 4 1 0,3 0 0 15,3 3-1-15,1 6 1 0,2 3 1 16,2 4 0-16,0 1-1 0,2-2 0 16,-1 0-2-16,-2 2-2 0,-3-3-1 15,-4-3 0-15,-6-4-1 0,-5 0 1 0,-5-2-5 16,-6 1-2-16,-6-6-3 0,-2 0-7 16,-4-3-9-16,-3-2-16 0,-5-4-70 15,-5 1-79-15,-2-4-188 0</inkml:trace>
  <inkml:trace contextRef="#ctx0" brushRef="#br0" timeOffset="24878.15">7993 15196 317 0,'-15'6'77'16,"2"0"0"-16,4-6-40 0,3-1-17 15,0 2-11-15,0-3-4 0,1-3-4 16,2 3 0-16,1 0-1 0,-1-5 1 16,0 1 1-16,1-3 2 0,1 5 3 15,1 0 5-15,0 0 5 0,-1-2 4 16,1 6 4-16,1 1 2 0,0 3 1 0,-1-5-2 15,0 1-3-15,0 0-5 0,2 2-3 16,3 0-3-16,1-2-2 0,7 0-3 16,2-2-2-16,6 1-1 0,4-1 0 15,4-2-1-15,6 1-1 0,4 1-2 16,6-3 1-16,6 5 0 0,4-3 0 0,3 0-1 16,7 1 1-16,2-3-1 15,3 1 1-15,3 2-1 0,2-3 0 0,3 3 0 16,5 1 0-16,0 2 1 0,3-1-1 15,4 1 0-15,1 3 1 0,0-2-1 16,2 0 1-16,2 1-1 0,3-4 0 16,0 3 0-16,0-3-1 0,3-3-1 15,2 1-1-15,2-2-1 0,1 1-2 16,0-2 1-16,-3 0 0 0,-3 4 0 16,-1 3 1-16,-6-2 2 0,-3 5 2 0,-3 1 1 15,-6 3 1-15,-6 5 1 16,-1-3-1-16,-6 1 0 0,-5 2-1 0,-5-1 0 15,-6-1-1-15,-7-2 0 0,-4-4-2 16,-8 1-1-16,-7-2-1 0,-6-2 1 16,-7 0-1-16,-4-2 2 0,-4 0 1 15,-2 0 4-15,-2-2 1 0,-5 2 3 16,-3-2-1-16,-4 0-1 0,-8 0-1 0,-7-1-2 16,-8 0-1-16,-8 2-3 0,-5-2 0 15,-3 4 0-15,-6-2 1 0,-3 3 0 16,-3 2 0-16,-2-2 0 0,-3 1-2 15,-5 1 1-15,-3-1-1 0,-2-1-1 16,-1-2 1-16,-2-1 1 0,-4-4 0 16,1 0 2-16,-1-6-1 0,-1 2 1 15,0-2 1-15,-1 1-1 0,1-2 0 16,2 3 0-16,-2-2 1 0,4 2-1 0,0-1 0 16,2 1 0-16,2 0 0 0,0 3 0 15,1-2 0-15,3 3 0 0,1 2 0 16,2 2 0-16,0 2 1 0,1 2-1 15,4-1 0-15,1 4 0 0,3-2 1 16,-1-1-1-16,4-2 0 0,5-1-1 16,4 0 1-16,5 0-1 0,2-2-1 15,4 2 1-15,4-1 0 0,2 1 0 0,2 0 0 16,4-4 1-16,2 1 0 0,2 3-1 16,3-1 1-16,4 1-1 0,2 1-1 15,3-1-2-15,2 2 0 0,4-1-3 16,1-2-2-16,3 2-2 0,3 2 0 15,2-1 1-15,6 1 4 0,5 1 4 16,4 0 3-16,9-1 4 0,5-1 3 16,5-1 2-16,6-3-1 0,7-2-1 15,6 0-1-15,5 1-1 0,10-2 1 0,3 1 1 16,10-2 2-16,7-1 0 0,7 4 1 16,6-3 0-16,7 3 1 0,5 0-1 15,8 0-2-15,4 4-1 0,3 0-2 16,4 4-1-16,2 2 0 0,0 1-3 15,-2 2-2-15,-3 3-8 0,-5 0-8 16,-5 0-11-16,-8-3 114 0,-7 2-214 16,-15-7-111-16,-18-7-313 0</inkml:trace>
  <inkml:trace contextRef="#ctx0" brushRef="#br0" timeOffset="39128.21">23386 5418 222 0,'0'0'55'0,"0"1"5"0,2-1-38 15,1-1 2-15,1 0 2 0,1-1 2 0,-1 0-1 16,2 0-2-16,-2 1-3 0,0 0-2 16,0 1-1-16,-2 0-1 0,-1 1-1 15,-2 0-3-15,1 1-2 0,-2 0-2 16,1 4 0-16,-2-1 0 0,2 5 0 15,2 1 0-15,1 3 1 0,-1 2-2 16,2 6 1-16,1 2-2 0,1 5-1 16,-1 4-2-16,-1 3 0 0,3 5-1 0,-1 5-1 15,1 0-1-15,1 1 0 0,3-4-1 16,1-2 0-16,1-4-3 0,-1-1-1 16,-1-6-3-16,0 1-3 0,-3-5-4 15,-1 0-7-15,-3-1-7 0,-1-1-10 16,-1-5-18-16,0-3-43 0,-1-5-63 15,-5-4-137-15</inkml:trace>
  <inkml:trace contextRef="#ctx0" brushRef="#br0" timeOffset="39463.22">23313 5992 210 0,'-5'2'55'16,"3"-1"5"-16,0 0-29 0,5 1 4 15,2-1 6-15,4-1 2 0,2 2-3 16,1-1-3-16,2 1-4 0,0 1-4 16,3-2-6-16,-4-1-6 0,0 3-7 15,-2 0-2-15,-2 0-2 0,-1-1-1 16,-2 4-2-16,0 2-2 0,-2 2-1 0,1 3 1 15,1 2-1-15,0 0 1 0,0 2 0 16,-1 1-1-16,1-4 1 0,0-2 2 16,1-3 5-16,2-3 4 0,1-3 5 15,1-6 2-15,1-5 0 0,0-1 0 16,1-4-2-16,-1-5-3 0,-1 0-7 16,-1-3-7-16,-3 0-8 0,0 1-6 15,-3 3-6-15,-1 1-6 0,-1 3-8 16,-2 5-11-16,-1 1-71 0,-4 3-74 15,1 2-183-15</inkml:trace>
  <inkml:trace contextRef="#ctx0" brushRef="#br0" timeOffset="39999.96">23457 6302 266 0,'0'-7'76'0,"-1"2"6"0,0 1-34 16,-1 1-7-16,2 4-1 0,0 0-2 15,0 3-4-15,-2-1-3 0,0 4-3 16,-3 3 1-16,-4 5-1 0,-3 1 1 16,-6 6-1-16,-7 2-4 0,-6 6-4 0,-3 4-2 15,-3 8-5-15,-1 4-3 0,1 5-4 16,2 1-5-16,6-1-2 0,6-3-1 15,7-3-2-15,6-9 0 0,6-5-2 16,7-7 1-16,5-5 4 0,8-5 2 16,2-3 5-16,4-4 4 0,5-4 5 15,1-5 1-15,1-1 1 0,-1-2 0 0,-2-4-1 16,-4 0-2-16,-3-2-3 16,-7-1-3-16,-8-2-1 0,-6-1-3 15,-9-1-1-15,-9 1-2 0,-3 1-2 0,-6 5 0 16,-4 5-3-16,-1 4-3 0,-1 4-5 15,5 2-11-15,5 4-13 0,3-1-10 16,7-2-13-16,6-1-15 0,7 0-64 16,9-4-82-16,7 1-172 0</inkml:trace>
  <inkml:trace contextRef="#ctx0" brushRef="#br0" timeOffset="40537.46">23872 6633 352 0,'5'-5'98'0,"-3"4"7"16,-1 3-49-16,-2 2-1 0,-5 1 4 15,0 6-1-15,-3 1-7 0,-3 5-8 16,-3 2-6-16,-1 2-4 0,0 2-9 0,0 1-9 16,2-1-8-16,1 2-4 0,3-3-4 15,1-3-1-15,3-4-1 0,1-2-1 16,3-3 1-16,-1-3 0 0,2-4 3 15,0-2 3-15,1-2 2 0,2-3 2 0,0-3 0 16,2-5 0-16,2-4 0 16,2-5-2-16,2-6-3 0,5-6 0 15,2-6-1-15,3-3 0 0,2-4 0 0,0 3-1 16,1 3 3-16,-3 5 5 0,-4 7 2 16,-4 8 2-16,-3 8-1 0,-4 9 0 15,0 4 2-15,-4 5-3 0,0 9-2 16,-1 3-4-16,1 8-1 0,0 5 2 15,0 5 1-15,1 2-2 0,0 2-1 0,1-1-5 16,0-3-6-16,2-4-5 0,0-2-11 16,-1-1-13-16,2-4-16 15,-2-4-14-15,0-5-10 0,0-1 87 0,-2-2-160 16,-4-4-92-16,-3-2-234 0</inkml:trace>
  <inkml:trace contextRef="#ctx0" brushRef="#br0" timeOffset="40708.69">23733 6726 318 0,'-2'-1'90'0,"2"-2"5"15,4 2-9-15,6-1-49 0,6-1 1 16,7-1 2-16,7-2-5 0,3 2-8 16,2-3-9-16,1 2-13 0,-1-2-20 15,-2 0-20-15,-2 1 68 0,-5-3-150 16,-2-1-92-16,2 0-237 0</inkml:trace>
  <inkml:trace contextRef="#ctx0" brushRef="#br0" timeOffset="41054.01">24211 6484 311 0,'-4'4'94'16,"2"-1"8"-16,1 3-30 0,-1-2-22 0,1 3 5 15,0 3 0-15,-3-1-9 0,2 2-11 16,0 6-7-16,-4-1-4 0,1 5-5 16,-3 1-8-16,-2-1-3 0,2 0-3 15,-1 1-1-15,-2-3-1 0,2 0-1 16,0-3 0-16,3-1 0 0,1 0-2 16,1 0 1-16,3-2 1 0,1-1-1 0,2 1 1 15,1-4 0-15,4 2 0 16,0-3 0-16,2-1 1 0,1-1-1 0,1 0 1 15,2-3-1-15,2 1 1 0,-2-2-1 16,1 1-1-16,-1-3 0 0,3 0-1 16,-1 1-3-16,2-3-4 0,-1 2-4 15,0-3-12-15,-2 1-8 0,2 0-12 16,-2-1-9-16,-2-1-15 0,-2 0-7 16,1-1-51-16,-1-1-64 0,0-4-143 0</inkml:trace>
  <inkml:trace contextRef="#ctx0" brushRef="#br0" timeOffset="41447.01">24438 6517 322 0,'-1'-2'92'0,"2"1"6"0,-1 1-36 0,0 1-16 15,2 2 0-15,-1 2 0 0,-1 3-5 16,0 3-6-16,0 4-3 0,-1 6-2 15,-3 2-4-15,1 3-5 0,0 0-7 16,-3 3-5-16,2-1-3 0,-3-1-2 16,3-1 0-16,1-3-2 0,0-2 0 15,2-3 0-15,2-2 1 0,3-4-1 16,1-3 0-16,2-4 1 0,0 2 1 16,2-3 1-16,0 0 0 0,1-4 2 15,-3 0 2-15,3-2 1 0,-2-1 2 0,0-4 0 16,-1 0 0-16,0-1 1 0,-1-3-2 15,0-5-2-15,-2-5-1 0,0-2-4 16,-3-6-1-16,0-2-1 0,0-3-3 16,0-1-2-16,1 1-1 0,0 4 0 15,1 4 1-15,0 3-1 0,0 5-2 16,0 3-5-16,-2 5-4 0,2 3-10 0,-3 2-17 16,1 2-15-16,-1-1-10 0,1 2-20 15,1 0-54-15,0 2-81 0,0-1-162 16</inkml:trace>
  <inkml:trace contextRef="#ctx0" brushRef="#br0" timeOffset="41725.76">24893 6718 293 0,'4'3'86'0,"-5"0"9"15,-2-1-24-15,-2-1-26 0,-3-1 7 16,-4 0 3-16,-5 0-7 0,0 1-10 15,-1 0-7-15,2 0-6 0,2 2-6 16,1 0-8-16,4 1-4 0,3 3-2 16,3-1-1-16,2 3 0 0,2 3-1 15,0 0 1-15,4 2-1 0,-2 2 0 0,1-1-1 16,-1 0-1-16,2 2 0 0,-3-3-2 16,-1-1-1-16,-1 1 0 0,-1 2-3 15,-2-4-3-15,1 0-8 0,-4-3-9 16,1-2-13-16,-4 0-11 0,-2-3 88 15,-3-2-164-15,-6-2-93 0,-4 0-238 16</inkml:trace>
  <inkml:trace contextRef="#ctx0" brushRef="#br0" timeOffset="42051.51">22922 7206 240 0,'-11'4'75'0,"1"-2"8"0,3 0-12 16,7 1-23-16,4-3 7 0,8-1 7 15,8-4-3-15,9 1-3 0,14 2-2 16,17-4-2-16,15 0-6 0,13 1-10 15,16 2-11-15,11 2-5 0,12-3-7 16,4 1-5-16,6 3-5 0,0 1-2 0,0 0-2 16,-6-1-2-16,-10 1-7 0,-11 2-4 15,-15-6-12-15,-21 1-13 0,-19-1-11 16,-19-3-9-16,-19-1-13 0,-18-3-63 16,-19 2-81-16,-20 1-166 0</inkml:trace>
  <inkml:trace contextRef="#ctx0" brushRef="#br0" timeOffset="42293.02">22765 7373 320 0,'19'-3'99'0,"13"1"17"15,15-6-23-15,17-2-30 0,17 0-2 16,14 2-3-16,11 0-8 0,8 4-10 15,11-1-16-15,5 2-6 0,2 6-2 0,-1 3-4 16,0 1-3-16,-3 0-5 0,-4 2-6 16,-9 1-4-16,-7 2-8 0,-7-1-14 15,-10 1-19-15,-10-1-16 0,-15 1-77 16,-13-5-95-16,-14 1-213 0</inkml:trace>
  <inkml:trace contextRef="#ctx0" brushRef="#br0" timeOffset="53954.69">15974 14249 248 0,'-3'11'59'0,"-3"-8"3"15,2 0-32-15,3-5-3 0,0 1 2 16,1-1 0-16,0-1 4 0,1 1 2 0,1 1 2 16,0 1-3-16,0 2-4 0,0-1-2 15,1 1-1-15,-1 1-3 0,-1 1-1 16,2 1 0-16,-1 2 0 0,1 2 2 15,0-2 2-15,1 4 4 0,1 2 1 16,0 4-1-16,1 4-4 0,0 0-2 16,1 9-5-16,-2 6-5 0,1 5-6 15,-1 6-4-15,-3 6-8 0,-1 2-7 0,-4 6-8 16,0-1-21-16,-4-1-8 0,-1-5-2 16,-3-6 1-16,2-7 2 0,1-7 3 15,2-8-2-15,-1-8 8 0,3-10-66 16,0-8-78-16,0-11-198 0</inkml:trace>
  <inkml:trace contextRef="#ctx0" brushRef="#br0" timeOffset="54202.26">15901 14341 447 0,'16'-2'130'0,"4"-1"9"0,5-4-47 16,4 3-18-16,4-3-8 0,2 0-15 15,2-4-16-15,0 2-7 0,0 1-9 16,-1 3-7-16,-3-1-5 0,-3 3-4 16,-7 3 0-16,-5 3 0 0,-5 0 0 15,-6 3 2-15,-8 4 0 0,-8 3 0 0,-9 3 0 16,-7 3-3-16,-5 4-3 0,-5 2-4 16,-6 4-6-16,-3-2-9 0,0 0-5 15,5-1-31-15,1-6-12 0,4 0-92 16,4-3-109-16,8-8-250 0</inkml:trace>
  <inkml:trace contextRef="#ctx0" brushRef="#br0" timeOffset="55029.35">16341 14676 375 0,'-2'8'118'0,"0"-6"3"0,-1-1-4 15,2-1-55-15,1-1-6 0,0 1-10 16,1-1-13-16,2 0-5 0,0 0-1 0,2 1-5 16,3-4-6-16,3 3-3 0,2-3-1 15,4 1-1-15,0-1-2 0,4-3-1 16,0 2 0-16,-2-3-2 0,0-1 1 16,-3-1 1-16,-1-1 0 0,-4 0-1 15,-4 0 1-15,-3-2 1 0,-3 2-1 16,-3-1-1-16,-5 0-2 0,-4 2-3 15,-4 2-1-15,-5 2-2 0,-4 6-3 16,-2 3-3-16,-2 8-2 0,1 6 1 16,-1 6 0-16,3 4-3 0,5 5-4 0,6 2-4 15,7 2-1-15,5-3-1 0,7-2 0 16,7-3 0-16,8-4 4 0,6-3 6 16,7-4 6-16,4-3 4 0,4-6 3 15,5-4 5-15,2-5 3 0,2-3 3 16,-1-3 3-16,0-4 2 0,-1-4 0 15,-4-1 0-15,-6 0-3 0,-5-2 0 0,-8 1-2 16,-8-3-1-16,-8 3-2 0,-6-1-3 16,-9 1 0-16,-5 2-2 0,-5 1-3 15,-5 2-4-15,-2 5-4 0,-2 2-3 16,-5 6-3-16,2 5-2 0,2 7-2 16,1 5-1-16,6-1-3 0,3 3-3 15,5-2 1-15,8-4 0 0,4-4 4 16,5-5 6-16,6-4 9 0,2-4 10 0,3-2 8 15,3-3 8-15,2-3 5 16,-1-1 1-16,-1-1-2 0,-3 4-6 0,-2 0-5 16,-4-1-5-16,-3 6-4 0,-3 2-3 15,-1 3-4-15,-1 3-3 0,-2 3-2 16,1 4-3-16,1 4-2 0,0 2-3 16,1 1-1-16,3 1 0 0,2-2-1 15,4-2 1-15,3-7 2 0,4-2 3 16,3-4 4-16,3-5 7 0,4-4 3 15,-1-6 7-15,3-2 3 0,-2-5 4 0,-1-4 2 16,1-5 0-16,-2-2-2 0,-2-7-1 16,-2-2-2-16,-6-7-2 0,-1-4-2 15,-5-4-1-15,-7 0 0 0,-3 0-1 16,-4 6 0-16,-1 4 0 0,-3 11 4 16,1 10 1-16,-1 9 0 0,2 11-1 0,-1 11-2 15,-3 10-1-15,0 12-3 0,-2 9-3 16,1 10-4-16,0 7-3 0,0 5-2 15,1 3-5-15,2 0-6 0,-1-1-9 16,3-3-9-16,1-7-13 0,0-2-25 16,4-5-18-16,2-8-12 0,1-7-12 15,4-5-7-15,3-9-15 0,1-6-9 16,3-11-37-16,1-7-70 0</inkml:trace>
  <inkml:trace contextRef="#ctx0" brushRef="#br0" timeOffset="55218.36">17500 14607 360 0,'19'-26'119'0,"-7"4"13"0,-3 6-28 0,-5 7-14 16,-5 4-12-16,-7 5-12 0,-6 5-13 16,-5 4-19-16,-5 4-8 0,-3 4-11 15,-4 3-4-15,2 5 0 0,0 4 0 16,5-3 0-16,5 2-1 0,7-3-4 0,8-2-3 16,7 0-3-16,9-6-3 0,7-4-4 15,7-1-4-15,6-5-11 0,4-4-22 16,2-2-21-16,2-4 37 0,-1 1-130 15,4-2-114-15,-1-1-258 0</inkml:trace>
  <inkml:trace contextRef="#ctx0" brushRef="#br0" timeOffset="55482.33">18427 14522 619 0,'-7'2'153'0,"-1"5"1"0,-2 5-84 16,1 3-29-16,-1 10-11 0,0 6-16 15,0 4-10-15,2 4-5 0,0 1-5 16,4-2-9-16,-1 0-9 0,4-7-28 15,1-6-17-15,4-2-86 0,5-4-107 16,1-8-239-16</inkml:trace>
  <inkml:trace contextRef="#ctx0" brushRef="#br0" timeOffset="55851.19">18795 14556 536 0,'4'19'137'15,"0"4"1"-15,-3 3-68 0,0 2-25 16,-2 3-16-16,-1-1-15 0,-2-2-9 16,1-1-3-16,-1-4-3 0,-1-2-4 15,2-3-2-15,1-6-2 0,1-2-1 0,0-3-3 16,1-1-3-16,0-4 0 0,1-2 5 16,0-2 6-16,2-4 4 0,0-5 5 15,2-4 4-15,-2-4 7 0,1-4 7 16,1-5 5-16,1-8 0 0,0-5-1 15,0 1-1-15,3 1 0 0,0-1-3 16,2 4-6-16,2 4-5 0,1 9-5 16,2 3-3-16,1 7 0 0,3 3-1 0,1 7 0 15,-2 3-1-15,0 2 0 0,-1 4 0 16,-2 3 1-16,-3 2-2 0,-3 0-3 16,-3 0-3-16,-5 4-3 0,-2 1-3 15,-6 2-3-15,-4-1-6 0,-6 2-5 16,-4-2-9-16,-2 2-13 0,-3-5-10 15,0-2-36-15,2-4-53 0,1-5-88 16,6-11-187-16</inkml:trace>
  <inkml:trace contextRef="#ctx0" brushRef="#br0" timeOffset="56098.95">19433 14360 495 0,'16'1'136'0,"-3"-1"12"0,-5 2-59 16,-10 2-19-16,-7 3-9 0,-7 2-15 0,-6 4-6 16,-5 6-7-16,-7 1-10 0,-1 6-7 15,-1 0-3-15,2 2-3 0,5 3-6 16,2 1-8-16,7-4-4 0,7 3-2 16,9-3-2-16,6 0-3 0,9-4-2 15,8-3-2-15,6-3-2 0,7-2 2 16,7-4-18-16,5-2-24 0,4-4-61 0,6-6-30 15,1 0-94-15,-2-5-195 0</inkml:trace>
  <inkml:trace contextRef="#ctx0" brushRef="#br0" timeOffset="56675.14">19954 14516 299 0,'-3'0'79'15,"2"2"4"-15,1-1-35 0,2-1-8 16,5 2-2-16,0 0 0 0,3 0 1 15,5 0 2-15,3 0 2 0,3 1-2 16,2 1-2-16,1-1-4 0,3 1-6 16,2-2-7-16,-1 0-6 0,2-1-9 15,-2 0-8-15,1-1-11 0,-5 0-13 16,-2-2-12-16,-4 2-12 0,-2 0-17 0,-6-1-67 16,-4 1-84-16,-5-3-180 0</inkml:trace>
  <inkml:trace contextRef="#ctx0" brushRef="#br0" timeOffset="56844.21">19907 14701 492 0,'13'3'123'0,"7"-2"2"0,5-1-66 16,10-2-24-16,5 0-6 15,2-4-9-15,5 1-10 0,-1 0-5 0,1-1-27 16,-1-1-20-16,-5-3-21 0,-1 1-66 15,-2 1-92-15,-5-4-200 0</inkml:trace>
  <inkml:trace contextRef="#ctx0" brushRef="#br0" timeOffset="57234.17">21239 14147 519 0,'-1'-3'132'0,"-2"3"5"0,-1-2-68 0,-5 2-21 16,-4 1-12-16,-4 1-11 0,-4 6-6 16,-4 4-4-16,-7 2-5 0,-2 10-4 15,-1 7-3-15,-1 8-1 0,1 6-6 16,1 3-5-16,4 5-6 0,4 2-6 15,9-4-8-15,6-1-5 0,8-6-5 16,7-3-2-16,6-5 4 0,8-7 3 0,7-7 6 16,6-5 12-16,2-4 10 15,3-5 9-15,0-5 14 0,2-3 9 0,-4-3 8 16,-5 0 6-16,-5-4 2 0,-4-2 0 16,-7-1 2-16,-5-2-6 0,-9-2-8 15,-6-2-6-15,-6-2-7 0,-6 0-9 16,-5-2-12-16,-4 1-7 0,-7 4-33 15,-1 2-17-15,0 2-76 0,-1 1-18 16,2 0-91-16,4-2-169 0</inkml:trace>
  <inkml:trace contextRef="#ctx0" brushRef="#br0" timeOffset="57969.13">16723 15069 527 0,'-22'11'141'16,"5"-6"0"-16,5 2-54 0,5-3-41 0,4-2-19 16,2 0-20-16,2 0-12 15,3-1-1-15,3 0 0 0,4 1-1 0,3 0 1 16,6 2 4-16,3 2 1 0,6 1 1 15,10-2 0-15,6 3 0 0,9-3 0 16,14 2 0-16,11-1 0 0,19 1 1 16,11-1 0-16,15 1 2 0,16-3 2 15,15 1 4-15,14-2 1 0,14-2 3 16,10-1 3-16,12 1 2 0,12-3 0 16,6 0-2-16,3 2-2 0,3 1-3 0,-1-1-4 15,-4 0-9-15,-7 2-9 16,-10 0-7-16,-12-2-28 0,-11 4-6 0,-15-3-104 15,-15 1-113-15,-17 5-262 0</inkml:trace>
  <inkml:trace contextRef="#ctx0" brushRef="#br0" timeOffset="79633.19">16669 7501 364 0,'-5'-18'92'0,"4"4"1"15,1 3-33-15,-1 3-39 0,0 2-8 16,-1-1-6-16,1 1 1 0,-2 0 0 15,2 2 1-15,0 0 6 0,0 3 3 16,0-1 3-16,1 2 2 0,1 1 0 16,1 4 5-16,2 5 4 0,-2 3 1 0,1 7-2 15,1 10-4-15,3 7 0 0,2 9-4 16,0 9-5-16,-2 4-8 0,2 6-5 16,0 4-3-16,-2 3-2 0,0 1-3 15,0 0-2-15,0-2-2 0,2-2-2 16,0-1-1-16,3-9 0 0,-1-8 1 15,-1-5 1-15,-3-4-1 0,0-8-7 16,-3-6-11-16,0-7-12 0,-4-3-14 16,-2-7 114-16,-2-6-194 0,-3-10-103 0,1-8-262 15</inkml:trace>
  <inkml:trace contextRef="#ctx0" brushRef="#br0" timeOffset="80251.34">16711 7343 481 0,'0'-7'115'0,"1"2"4"0,4 2-70 16,5 0-16-16,5-1-7 0,6-2-1 16,4 1-1-16,7-4-1 0,8 1-2 15,7-3-2-15,9 3-2 0,8-2-4 0,11-1-2 16,11 1-4-16,7 1-3 15,8 3-2-15,11-1-2 0,3-2 1 0,2 6-1 16,-2 1-1-16,6 2 1 0,1 1 0 16,-3 0 0-16,-8 3-1 0,-5 3 1 15,-3-3 0-15,-10 4 0 0,-14-3 0 16,-14 1 0-16,-14 0 0 0,-11-1-1 16,-13-1-2-16,-9 2 0 0,-9-4 1 15,-7 1 0-15,-3 0 1 0,-3 1 0 16,0-3 2-16,-1 1 1 0,-2 0 1 15,2 4 1-15,-3-3-2 0,3 4-1 0,2 1 1 16,2 5 0-16,0 5 0 0,1 5 0 16,0 6 0-16,3 10 1 0,-1 7 0 15,1 8 0-15,0 9 0 0,2 4-1 16,2 3-2-16,1 4-3 0,-2-1-1 16,2 0-2-16,-2 0-1 0,1-8 0 15,-3-2 0-15,0-4 1 0,-2-2 2 0,0-4 1 16,-3-9 2-16,-1-3-1 0,-1-3 2 15,-3-3-1-15,-4-3 1 0,-1-2 0 16,0-4 1-16,-4-4 0 0,-4-1 0 16,-1-6 1-16,-8-3-1 0,-1-2 1 15,-9-4 1-15,-6-3-1 0,-8-3 0 16,-8-3 0-16,-12-4 0 0,-10-4 1 16,-11-3-1-16,-15-4-1 0,-13 0 0 15,-10-1 0-15,-14-4 0 0,-8 3-1 0,-8 11 0 16,-6-1-2-16,-3 8 0 0,7 5-2 15,5 5-4-15,11 10 1 0,15 1-23 16,11-4-16-16,22 5 129 0,22-7-222 16,18-8-117-16,25-5-322 0</inkml:trace>
  <inkml:trace contextRef="#ctx0" brushRef="#br0" timeOffset="80964.71">17145 8737 325 0,'7'-3'87'16,"-2"-2"6"-16,-2-1-35 0,1-1-13 0,-4 2 2 16,-2 0-1-16,-3 0-3 15,-4-1-5-15,0 0-3 0,-8-2-6 16,-4 3-8-16,-3 2-10 0,-4-1-5 0,-3 2-2 16,-5 3-3-16,1 1-1 0,0 5-1 15,1 3 0-15,1 1 0 0,3 5 0 16,3 4-1-16,4 2 0 0,1 4 0 15,3 2-1-15,4 1 0 0,3 2 0 16,4 1 1-16,5-1 0 0,5 3 0 16,4 0 0-16,1 0 1 0,4-1-1 15,1 0 1-15,3-2-1 0,-1-4 1 16,1-4-1-16,2-6-1 0,0-2-1 0,3-5 1 16,0-6-4-16,2-4-4 0,-1-3-5 15,1-5-5-15,0-1-6 0,-2-5-10 16,-1-2-18-16,-3-2-60 0,-3 0-75 15,-3-4-174-15</inkml:trace>
  <inkml:trace contextRef="#ctx0" brushRef="#br0" timeOffset="81117.3">16707 8959 372 0,'-9'1'82'0,"8"0"4"15,8 0-44-15,8-2-20 0,7-1-7 16,6-2-1-16,7-1 2 0,5-1-3 15,0 1-11-15,5-5-13 0,2 1-21 16,2-1 58-16,-2 2-124 0,1-1-79 16,0 2-195-16</inkml:trace>
  <inkml:trace contextRef="#ctx0" brushRef="#br0" timeOffset="81255.48">17472 8901 363 0,'3'9'99'0,"-5"1"8"15,-4 2-43-15,-4 1-10 0,-4 5-9 16,-3-1-9-16,-4 2-9 0,-2 3-7 15,-4-1-7-15,1-1-13 0,-2-2-15 0,0-2-14 16,3-3-16-16,0-2-74 0,2-5-90 16,4-3-202-16</inkml:trace>
  <inkml:trace contextRef="#ctx0" brushRef="#br0" timeOffset="81413.06">17143 8881 442 0,'2'2'108'0,"1"7"5"16,3 0-62-16,-1 1-22 0,4 3-6 0,3 0 1 16,1 2-7-16,6 3-8 0,1-1-6 15,4 1-13-15,1-2-15 0,3 2-12 16,3-3-81-16,1-2-90 0,2-4-213 16</inkml:trace>
  <inkml:trace contextRef="#ctx0" brushRef="#br0" timeOffset="81732">17749 9004 313 0,'-2'8'72'0,"0"-2"3"16,6-2-55-16,3-1-1 0,6-3 3 15,3-1 3-15,1-2-1 0,5-5 0 0,2 1 1 16,2-4 1-16,-1-1-1 0,-2 1-2 15,-3 0-3-15,-3 0-1 0,-3 3 2 16,-5-2 2-16,-4 2 0 0,-9-1-1 16,-3 0 0-16,-9 0 0 0,-1 5-2 15,-4 1-6-15,-4 3-6 0,-5 6-3 16,-2 5-2-16,-1 3-1 0,2 6-2 16,1 4-3-16,4 4-4 0,5 2-10 0,7-1-8 15,7-1-5-15,10 1-6 0,10-4-8 16,6-2-6-16,8-7-8 0,3-4 116 15,9-4-165-15,3-5-80 0,6-5-224 16</inkml:trace>
  <inkml:trace contextRef="#ctx0" brushRef="#br0" timeOffset="81923.08">18426 8918 411 0,'-23'-2'112'0,"-3"3"9"16,-5 7-54-16,-4 6-12 0,3 4 1 15,1 3-5-15,2 5-9 0,7-1-11 16,8 2-11-16,8-1-5 0,7-3-6 16,11-1-4-16,7-2-4 0,6-5-2 15,8-3-4-15,3-4-3 0,7-5-20 16,4-2-19-16,-1-3-8 0,2-4-88 0,-1-4-101 16,4-3-221-16</inkml:trace>
  <inkml:trace contextRef="#ctx0" brushRef="#br0" timeOffset="82402.03">19664 8678 278 0,'2'-4'86'0,"-2"2"6"16,1-1-16-16,-2 3-22 0,0-1-7 15,-1 2-4-15,-3 0-4 0,0 1-2 16,-4-1-4-16,-2 0-4 0,-3 1-3 0,-4 0-3 16,-2 2-3-16,-5 3-2 15,-3 0-6-15,-2 4-3 0,-2 2-1 16,-1 3-2-16,-5 2-1 0,1 3-1 0,-1 3-3 16,2 4-3-16,2 2-2 0,4 4-1 15,4 1-2-15,8 3 0 0,6 2-2 16,11-3 1-16,6-2 3 0,6 0 0 15,6-6 2-15,9-1-1 0,8-4 1 16,5-3 5-16,-1-5-22 0,5-2 0 0,2-3-8 16,-3-3-7-16,-4-6-5 0,-8-1-15 15,-2-5-74-15,-6-4-58 0,-6-5-185 16</inkml:trace>
  <inkml:trace contextRef="#ctx0" brushRef="#br0" timeOffset="83197.21">19237 8955 402 0,'5'1'93'0,"7"-2"7"16,8 0-46-16,5 0-15 0,4-1 0 15,6-1 4-15,1-1 4 0,4 0-2 16,0 2-4-16,-2 1-11 0,-1 0-9 16,-2 4-6-16,-4 2-8 0,-6 3-3 15,-6 4-5-15,-5 4-1 0,-5 3-2 16,-5 6-1-16,-5-2-1 0,-2 3 0 15,-2-3 1-15,0-4 1 0,-2-2 1 16,3-4 1-16,0-4-1 0,1-5 1 0,3-2 4 16,2-3 3-16,2-3 4 0,3-3 1 15,0-1 3-15,3-5 2 0,3-1 1 16,3-2-2-16,0-2-6 0,0 5-3 16,2 4-3-16,1 2-2 0,-2 7-1 15,1 6-1-15,-3 6 1 0,-1 5 0 16,-2 0-1-16,-2 2-1 0,1 0-3 15,0 0-2-15,1-4-2 0,5-3 2 0,3-2-5 16,6-3 1-16,4-3 2 0,5-4 3 16,4-3 4-16,-1-2 3 0,1-3 0 15,-1-4 6-15,-2-1 2 0,-1-3 2 16,-2-1 1-16,-6-2 0 0,-4-1 3 16,-6-1 3-16,-6-4-1 0,-8 2 0 15,-5 0-1-15,-7 4-1 0,-5 2 0 16,-6 5-4-16,-5 7-4 0,-3 6 0 0,0 8 0 15,-3 7-2-15,0 8 0 0,3 5-2 16,4 6 0-16,3 5-3 0,4 4-1 16,2 2-3-16,3 0-1 0,3 0-1 15,3 2-4-15,-2 0-9 0,1 1-3 16,-1 0-27-16,-3-1-10 0,-2-1-9 16,-1-2 1-16,-3-5 3 0,2-5 11 0,-2-5 7 15,3-9 27-15,1-4 11 0,0-9 12 16,0-4 2-16,-1-8-1 0,-4-4 3 15,0-10 0-15,1-6-1 0,0-8-2 16,6-6 1-16,6-5-3 0,6-5 2 16,11-2-6-16,5 1-1 0,4 2 0 15,5 5-1-15,4 2-2 0,5 5-4 16,0 2-5-16,4 4-4 0,0 1-4 16,5 3-3-16,3 2 0 0,2 3-1 15,2 1 1-15,0 3 5 0,-1 3 5 0,-2 4 9 16,-4 2 12-16,-7 3 9 0,-6 3 13 15,-7 9 11-15,-7 2 8 0,-5 3 8 16,-6 2 1-16,-6 5-5 0,-4 2-4 16,-2 3-7-16,-2-4-8 0,1-1-8 15,-1-3-8-15,5 0-7 0,0-5-7 16,6-5-4-16,2-2-1 0,4-4-10 0,2-6-14 16,2-1-10-16,0-5-10 0,4-2-76 15,1-7-89-15,1-1-204 0</inkml:trace>
  <inkml:trace contextRef="#ctx0" brushRef="#br0" timeOffset="83317.89">20582 8899 359 0,'-9'-1'79'16,"2"-2"-3"-16,2 0-53 16,2-2-29-16,4 0-13 0,2-1-12 0,5 0-48 15,2-2-57-15,3 4-130 0</inkml:trace>
  <inkml:trace contextRef="#ctx0" brushRef="#br0" timeOffset="83721.25">20795 9253 286 0,'-5'19'76'0,"1"-6"5"0,3-3-29 0,-2-7-6 16,6-2-4-16,-1-6-3 0,4-4-4 15,3-3-2-15,2-3-3 0,2-1-8 16,3-1-7-16,-3 3-5 0,1 3-4 15,-2 4-3-15,-1 7-3 0,-2 7-2 16,-2 0-2-16,0 6-3 0,2 2-2 16,3 1-1-16,2 2-1 0,5-2 0 0,3-5 0 15,5 0 3-15,3-6 0 0,2 0 8 16,-1-4 3-16,1-4 7 0,-3-2 8 16,1 1 8-16,-5-3 7 0,-3 1 7 15,-5-3 1-15,-2-1 6 0,-2-2-1 16,-4-1-4-16,-5-4-3 0,-2 0-3 15,-2-1-4-15,-1 3-3 0,-4 3-6 16,-5 3-5-16,-2 4-5 0,-1 6-4 16,-1 5-6-16,0 8-2 0,0 3-1 0,2 4-1 15,4 1-1-15,4 3-1 0,5 0-2 16,4-1-2-16,7-2-4 0,5-1-2 16,8 0-6-16,6-1-8 0,4-2-1 15,7 0-23-15,2-2-16 0,0 1-76 16,4-6-16-16,1-2-89 0,-5-3-172 15</inkml:trace>
  <inkml:trace contextRef="#ctx0" brushRef="#br0" timeOffset="85501.14">17875 7254 226 0,'4'-3'59'16,"1"-1"7"-16,-1 0-29 0,-1-2-4 0,0 1 2 16,1-1 3-16,-1 0-2 0,0 0-3 15,1 2-1-15,0 1-3 0,-2-1-1 16,2 3-5-16,-3 1-6 0,-1 4-2 16,0 1-4-16,-3 5-3 0,0 4-3 15,1 6-3-15,-1 3 1 0,-1 8 1 16,0 2 0-16,0 3-1 0,0 0 0 15,1 1-3-15,1 3-1 0,1 0-2 16,2-3-1-16,2-1 0 0,3-3-1 0,1-1 0 16,4-5 3-16,1-1 1 0,1-7 0 15,3 1 1-15,-1-3 1 0,2-2 0 16,-1 0 1-16,1-4 1 0,2 1 0 16,3 1 1-16,0-3 2 0,5-1 1 15,4 1 2-15,5-1-1 0,9 0 0 16,1 0 0-16,4 0-1 0,7-1-2 15,3-3 0-15,-1 3-4 0,0-4-7 0,-3 0-10 16,0-2-12-16,-6-2-15 0,-6 1-72 16,-8-2-86-16,-10 1-192 0</inkml:trace>
  <inkml:trace contextRef="#ctx0" brushRef="#br0" timeOffset="86314.19">18179 7440 286 0,'-2'14'67'0,"-2"3"1"0,-1 4-49 15,0 1-6-15,-1 2-3 0,1 0-1 16,-1 1-5-16,2-3-3 0,1-2-1 16,1-4-1-16,1-4 0 0,1-2 0 15,-2-5 1-15,2-1 2 0,0-4 3 16,-1-4 4-16,0-1 3 0,-1-5 4 0,1-4 5 16,1-4 3-16,1-4 3 0,1-5 0 15,4-2 3-15,0-1 1 16,2 2-2-16,3 1 0 0,2 3-1 0,1 3 1 15,2 7-2-15,-1 1-4 0,0 5-5 16,4 3-3-16,-3 5-4 0,0 0-4 16,-5 1-5-16,-1 1-5 0,-2 0-3 15,-1 1-3-15,-5 1-2 0,-2-1 0 16,-3 1 2-16,-5 1 1 0,-2 0 2 16,-2 2 3-16,-2-1 1 0,0 2 2 15,1 1-2-15,1 1-1 0,4-2-1 0,3 2 0 16,4 1 0-16,5 2 1 0,2-1 1 15,7 2 2-15,3-1 1 0,6 0 0 16,-2 0 0-16,3-1 0 0,0-3-1 16,3 0 0-16,-2-5 0 0,-1 0-1 15,-4-2 1-15,2 1 0 0,-3-8 1 16,-2 3 0-16,-3-2 1 0,-3-2 1 0,-4-1 0 16,-2-2 2-16,-3-3 1 0,-2 2 3 15,-3-2 0-15,-4 0 1 0,-1 1-1 16,-1 1 0-16,-1 2-2 0,1 3-1 15,-1 3-3-15,0 5-2 0,0 5-1 16,3 1 0-16,0 4-1 0,2 2 0 16,2 2 0-16,3 0 0 0,5-2 0 15,3-1 0-15,2 0 1 0,2-2 0 16,3-3 0-16,1 0 0 0,0-1 1 0,-2-2 1 16,-1-1-1-16,-2-1 0 0,0 2 0 15,-4-1-1-15,0 2 0 0,-3 3 0 16,-3 2 0-16,0 4-1 0,-2 4 2 15,-4 0-1-15,-2 4-2 0,-2-1 0 16,-1 1-4-16,-1-3-2 0,-4-3-3 16,2 0-2-16,-1-4-3 0,2-4-1 0,0 0-5 15,-1-4-4-15,4-1-5 0,-1-3-6 16,3-3-8-16,-1-3-19 0,3 0 56 16,2-6-96-16,5-4-60 0,3-2-153 15</inkml:trace>
  <inkml:trace contextRef="#ctx0" brushRef="#br0" timeOffset="86547.63">18813 7544 335 0,'14'-3'91'0,"-4"3"4"16,-7-1-41-16,-4 2-15 0,-5 2-2 0,-6 0-2 16,-2 1-5-16,-6 1-4 0,-3 1-2 15,1-1-2-15,2 2-4 0,3-2-4 16,3 3-7-16,5-2-3 0,6 4-3 15,4 1-1-15,5 1 0 0,3 2 1 16,3 1-1-16,4 2 1 0,1 3-2 16,2 0-4-16,-2 0-4 0,0 0-5 15,-5 1-2-15,-3-2-4 0,-5 1-4 16,-8-5-2-16,-6-2-5 0,-10-2-5 0,-5-1-70 16,-2-4-76-16,-6 1-182 0</inkml:trace>
  <inkml:trace contextRef="#ctx0" brushRef="#br0" timeOffset="87181.64">17268 7325 262 0,'11'1'75'0,"0"-3"5"16,1 0-25-16,0 1-11 0,-4-4-6 15,-2 4-4-15,0-1-4 0,-1 0-1 16,-2 1-3-16,-2 2-4 0,-1-3-3 16,-1 4-1-16,0 2 2 0,0 4 2 15,-1 3-2-15,1 5-1 0,1 6 1 16,1 8 1-16,1 6 1 0,0 8-4 15,3 7-3-15,-2 9-3 0,1 7-1 0,2 5-3 16,-1 4-3-16,-1 6-5 0,-1-2-7 16,2-1-6-16,0-5-4 0,0-4-5 15,2-6-2-15,-1-7-5 0,2-11-3 16,0-6-2-16,-2-9-1 0,0-5-4 16,-2-8-3-16,-3-6-70 0,-2-6-72 15,-4-6-171-15</inkml:trace>
  <inkml:trace contextRef="#ctx0" brushRef="#br0" timeOffset="87507.89">16816 7552 261 0,'-2'-6'69'0,"-1"0"5"16,0 0-33-16,-2 5-6 16,2-3-2-16,0 2 1 0,2 1-6 0,4 1-3 15,3 0-1-15,2 1 1 0,4 0-3 16,6 2-2-16,3 0-5 0,5 0 0 15,0-1-4-15,0-1-8 0,5-1-10 16,-1 1-11-16,-3-3-10 0,-1 1-15 16,-3-2-64-16,-3 2-74 0,-3 0-170 15</inkml:trace>
  <inkml:trace contextRef="#ctx0" brushRef="#br0" timeOffset="87713.37">16919 7647 331 0,'7'2'84'0,"3"2"7"16,1-3-44-16,2 1-10 0,1 0-2 15,-1 0-1-15,-2-1-8 0,-1 2-6 16,-2 0-6-16,0 3-6 0,-4-1-8 0,-1 1-7 16,-2 2-8-16,-2 3-6 0,-1-1-7 15,-1 1-7-15,-2-1-10 0,0 2-13 16,-1-2-39-16,2 2-53 0,-2-1-121 15</inkml:trace>
  <inkml:trace contextRef="#ctx0" brushRef="#br0" timeOffset="87881">16882 7921 286 0,'-3'11'80'0,"1"0"4"0,2-2-11 15,1 0-40-15,3-3-3 0,3-2 0 16,2 0-1-16,3-5-2 0,3 0-1 15,2-2-5-15,2-1-7 0,0-1-17 16,0-2-14-16,1-1-27 0,-1 0-63 16,-1 0-82-16,2-1-184 0</inkml:trace>
  <inkml:trace contextRef="#ctx0" brushRef="#br0" timeOffset="88585.14">16975 7544 306 0,'5'0'84'15,"-3"0"3"-15,1 1-34 0,-1 3-12 16,-1 1-6-16,1 2-3 0,-2 5-3 0,-2 3 0 15,2 5-2-15,-1 2-2 0,-2 0-3 16,2 4-4-16,-1 1-4 0,1 0-3 16,1-2-5-16,-1-1-2 0,1-2-1 15,1 2-2-15,0-2-1 0,0 0-3 16,-1-3-3-16,1 0-6 0,-2-1-6 16,1 0-7-16,0-2-4 0,0-3-1 15,1-1-2-15,0-1 0 0,0-4-1 16,4-2-7-16,-2-5-54 0,0-5-63 0,1-2-159 15</inkml:trace>
  <inkml:trace contextRef="#ctx0" brushRef="#br0" timeOffset="89387.95">16993 8085 246 0,'-5'3'62'0,"-1"-2"4"0,-1-1-37 16,0 3-8-16,0 1 0 0,0 3-1 16,-1 3-2-16,-1 1-4 0,1 2-3 15,2 3-2-15,1 2-1 0,2 0-2 0,2 1-2 16,3 0-2-16,4 0-2 0,2 0-1 16,2-1 1-16,3-2-1 0,2-3 1 15,1-2 3-15,0-3 2 0,3-4 4 16,-1-3 4-16,0-3 3 0,0-2 3 15,-1-3 2-15,0-5 2 0,-1 0 2 16,-3-4 1-16,-2-1-1 0,-1-3-2 16,-2-1-2-16,-2-2-1 0,-2-2-3 15,-4-1-4-15,-2-1-4 0,-3-1-6 0,-3 4-3 16,-1 3-1-16,-6 4-3 0,0 7-7 16,-4 7-6-16,1 6-4 0,-3 4-3 15,0 5-2-15,1 5-4 0,1 3-4 16,1 1 0-16,3 0 2 0,2 0 2 15,2 1 4-15,3-2 2 0,1-2 4 16,4-6 4-16,3-2 7 0,0-3 5 16,2-1 9-16,2-4 6 0,1-3 7 0,1-3 4 15,1-1 6-15,2-3 4 0,1 1 6 16,0-2 5-16,2 0 2 0,0 3-1 16,1 1 0-16,0 3-4 0,1 2-5 15,3 4-5-15,0 2-10 0,1 0-7 16,-1 2-5-16,1 4-3 0,-2-1-2 15,3 2-3-15,-1-1-5 0,0-1-5 16,4 4-15-16,-1-1-15 0,5-3-6 16,0-1-13-16,1-1-74 0,0-1-88 0,2 0-187 15</inkml:trace>
  <inkml:trace contextRef="#ctx0" brushRef="#br0" timeOffset="90330.21">17850 8114 334 0,'4'-7'88'0,"-1"3"4"0,1 2-44 16,-3 0-11-16,0 4-7 0,0 2-4 15,-2 3-3-15,0 3-5 0,1 3-3 0,-3 3-5 16,2 3-1-16,-1 2-3 0,-2 2-4 15,0-2-7-15,0 1-7 0,-2-2-3 16,1 0-2-16,0-4 0 0,0-4 1 16,4-2 2-16,-1-2 5 0,1-4 3 15,1-2 3-15,0-2 4 0,0-2 4 16,0-1 2-16,0-6 1 0,1-1 1 16,1-5 0-16,1-3 3 0,3-5-1 0,-1-3 0 15,1-2 1-15,-1-2 2 0,2 2 3 16,0-1 1-16,-2 3 3 0,2 4 2 15,0 4 1-15,2 3-1 0,2 6-2 16,0 2-2-16,1 7-3 0,2 3-4 16,-1 2-4-16,2 5-3 0,-1 6-3 15,-1 2 0-15,0 3-2 0,-2 1-1 16,0 0-6-16,-1 1-8 0,0 0-7 0,-3-5-12 16,1 1-8-16,-2-1-11 0,-2-2-10 15,-1-1-64-15,-5 0-73 0,-1-2-170 16</inkml:trace>
  <inkml:trace contextRef="#ctx0" brushRef="#br0" timeOffset="90505.37">17857 8214 421 0,'-1'1'99'0,"3"0"7"15,2 0-54-15,1 2-14 0,3-3-5 16,-1 1-1-16,5-2-2 0,3-1-6 15,-1-2-11-15,2-3-18 0,2-1-15 16,-1 2-13-16,2 0-12 0,-1-1 39 16,0 0-117-16,2 3-84 0,0-1-202 0</inkml:trace>
  <inkml:trace contextRef="#ctx0" brushRef="#br0" timeOffset="90787.67">18297 8103 325 0,'3'1'80'0,"-3"0"5"0,0 1-42 16,-1 2-11-16,-3-1 2 0,1 0-1 16,0 3-2-16,-1 0-4 0,-1-1-4 15,1 1-5-15,-1 2-5 0,4 1-4 0,-2 3-3 16,1 0-1-16,0 1-2 0,-2 2-1 16,1 2-1-16,0-1 0 0,-3 1-1 15,3 1-2-15,0-3-2 0,1 1 0 16,3-1-1-16,1-3 1 0,1 1-1 15,7-2 2-15,1-2 1 0,2 1 2 16,2-2 1-16,2-1 0 0,1-1-2 0,1-3-1 16,-4-1-6-16,1-1-6 0,-3-2-7 15,-1 0-8-15,-3-2-16 0,-2-3-61 16,1 0-71-16,-1-1-164 0</inkml:trace>
  <inkml:trace contextRef="#ctx0" brushRef="#br0" timeOffset="91114.07">18499 8193 313 0,'0'0'76'0,"0"1"6"0,-1 1-45 16,1 1-7-16,0 3 0 0,0-1 1 16,-1 2-2-16,1 3-6 0,-2 0-5 15,1 3-6-15,0 0-3 0,0 1-2 16,2 3-1-16,1-1-2 0,1-2-2 15,4 3 1-15,-1-4-1 0,2 0 0 0,1-2 0 16,-2-2-1-16,2-3 1 0,1 0 1 16,0-5 0-16,1-2 3 0,1-4 6 15,1-1 5-15,-1-3 2 0,0-2 1 16,-1-2 0-16,-3-1 1 0,-2 1-3 16,-1-1-4-16,-4-2-8 0,-2-2-3 15,-3 2-8-15,0-3-7 0,-1 4-6 16,-1-1-3-16,0 1-7 0,-1 5-8 15,3 3-8-15,-1 2-15 0,3 2-53 0,-1 1-76 16,2 1-172-16</inkml:trace>
  <inkml:trace contextRef="#ctx0" brushRef="#br0" timeOffset="91364.4">18778 8239 252 0,'13'7'76'0,"-3"-1"4"0,-3-2-18 15,0 2-19-15,-2-4-4 0,-3 0-5 0,-3-1-6 16,-3 0-4-16,-4 0-2 0,1 2-4 16,-2 0-3-16,0 0-5 0,0 2-2 15,2-1-3-15,3 3-2 0,2-2-2 16,3 1-1-16,0-1 0 0,3 4-1 0,2 0 0 16,2-1 0-16,1 2 0 0,-2 3 1 15,1 0-2-15,0 2-4 0,-4-1-4 16,-5 1-6-16,-3 1-3 0,-5-1-9 15,-4 1-14-15,-5 1 12 0,-2-3-67 16,-3 2-62-16,-1-1-148 0</inkml:trace>
  <inkml:trace contextRef="#ctx0" brushRef="#br0" timeOffset="95236.99">11494 7210 315 0,'-4'0'82'16,"0"-2"5"-16,4 1-44 0,-1 0-5 15,1 0-4-15,0 2-1 0,1-1-4 16,-1 1 0-16,0 0-1 0,-1 1-4 0,1 1 3 16,1 6 1-16,2 5-1 0,-2 8-2 15,0 6-6-15,0 7-2 0,0 9-2 16,0 4-5-16,1 8-6 0,2 4-1 16,0 4-1-16,1 6-6 0,1 0-16 15,2-1-9-15,-1 1-6 0,2-7-5 16,1-2-3-16,0-11-6 0,1-7 1 15,-1-7 10-15,-1-10-6 0,0-7-52 0,2-10-63 16,-2-9-155-16</inkml:trace>
  <inkml:trace contextRef="#ctx0" brushRef="#br0" timeOffset="95798.99">11475 7152 381 0,'-1'-15'96'16,"1"4"4"-16,4 1-57 0,2 3-7 16,3 3-7-16,4 2-4 0,4-3-4 15,2 3-3-15,10-2-2 0,8-1-1 16,6 1-1-16,10 2 2 0,8-2 2 16,10-2-1-16,11-4-1 0,8 3-1 15,7 1-2-15,11-5-1 0,5-1-4 16,7 0-3-16,5 3-1 0,5 1-1 0,1 1-3 15,1-2 1-15,-3 5 0 0,-6-3 0 16,-5-2 0-16,-10 0-1 0,-8 3 1 16,-16-1 0-16,-18 1-1 0,-14-1 1 15,-11 4-2-15,-11 2 1 0,-12 1-2 16,-10 0-1-16,-4 0-1 0,0 2-1 16,-3 0 1-16,-4 3 1 0,0 0 1 0,-1 2 1 15,-1 2 1-15,1 5 2 0,-3 2 0 16,2 4 0-16,1 4-1 0,0 4 0 15,2 6 0-15,1 9 0 0,2 6-1 16,1 3 1-16,0 5-1 0,4 3 0 16,0 4 1-16,1 5-1 0,0 3 0 15,1 2-1-15,4 0-2 0,1-3-2 16,-1 1 0-16,0-2 0 0,-1-4-1 16,0-8 0-16,-2-7 1 0,-1-4 3 15,-1-4 0-15,0-7 1 0,-2-6 0 0,-1-7 0 16,-1-4 0-16,-2-3 1 0,-3-2 1 15,-4-2 2-15,-9-5 1 0,-3-2 0 16,-5-2 1-16,-9-4 0 0,-15-6 1 16,-9 1-3-16,-9-2-2 0,-10-2-2 15,-11 3-9-15,-20-6-11 0,-9 6-13 16,-5 7-8-16,-14-2-13 0,-4 3 52 0,-8 3-124 16,-3 3-79-16,7 6-198 0</inkml:trace>
  <inkml:trace contextRef="#ctx0" brushRef="#br0" timeOffset="96565.95">11865 7290 286 0,'8'14'67'0,"-1"2"1"15,-2 2-43-15,-1 2-11 0,-2 2-9 0,-1 1-3 16,0-1-3-16,-1-5-1 16,0-1 0-16,-1-2 2 0,2-3 1 0,-1-2 6 15,1-3 2-15,-1-4 1 0,1 1 4 16,-2-2 3-16,2-6 1 0,-2 0 0 16,-1-2 1-16,0-2 2 0,-2 0 0 15,0-1 2-15,1-2 1 0,-3-1 3 16,2-2 2-16,0-1 2 0,1-3-4 15,0-2 0-15,1-3-4 0,1-2-5 16,0 3-1-16,1 0-1 0,-2 3-3 0,6 1 0 16,-1 3-1-16,2 5-1 0,3 3-2 15,3-1-4-15,2 0-3 0,3 2-2 16,1 0-1-16,4 0-4 0,2 1-14 16,2-1-12-16,0 0-12 0,1 2-17 15,1 2-74-15,-1 0-94 0,-2 2-195 16</inkml:trace>
  <inkml:trace contextRef="#ctx0" brushRef="#br0" timeOffset="97167.25">11796 7358 397 0,'-3'5'88'0,"2"0"2"0,5-1-55 16,4-3-18-16,3-1-2 0,8 1 1 15,3 3 0-15,4-9-1 0,5 1-1 0,1-4-9 16,2 2-12-16,-1-1-8 0,-4-4-10 16,1 2-12-16,1 4-12 0,-6 2-4 15,-1 3 6-15,-3 1 5 0,-1 3 11 16,-1 5 8-16,-5 0 16 0,-3 4 14 16,0 1 4-16,-2 1 3 0,-2 4 3 15,-1 0-3-15,-2 1-1 0,-2 2-1 16,0-2-3-16,0 2-2 0,-2-1-2 0,1-3-1 15,-1-2-2-15,2-4 1 16,-2-2 0-16,1-5 3 0,-1-2 4 0,0 0 7 16,-1-7 4-16,0 3 2 0,-1-5 1 15,-1-5 0-15,0-4-3 0,1 1-2 16,0-6-5-16,1 1-1 0,1-5 1 16,2 3 0-16,1 1-2 0,4 1 0 0,1 1 0 15,2 3-2-15,3 2-2 16,3 3-2-16,0 2-1 0,1-1-1 0,0 6-1 15,-2 1 0-15,1 3-2 0,-3 3-1 16,-3-1-1-16,-1 4-2 0,-3 3 0 16,-1 3 0-16,-2 1-1 0,-1 0 0 15,-1 1 1-15,2 0-1 0,0 4-3 16,2-3-1-16,2-2 0 0,1-2 1 16,3-3 0-16,1-3 1 0,4-2 2 15,1-8 6-15,1-1 2 0,-1-2 3 0,0-2 4 16,1-1 2-16,0-1 5 0,-3-1 3 15,-4 2 3-15,-1-1 0 0,-3-2-2 16,-6 0-4-16,-8-1-4 0,-4-1-6 16,-2 2-10-16,-6-2-16 0,-1 1-11 15,-4 0-6-15,-1 2-6 0,4 3-7 16,2-2 136-16,0 0-211 0,7 2-87 16,6-3-275-16</inkml:trace>
  <inkml:trace contextRef="#ctx0" brushRef="#br0" timeOffset="97614.65">12754 7267 293 0,'32'18'83'0,"-4"-2"4"0,-5 1-36 16,-4 2-12-16,-5-2-11 0,-4-1-9 15,-5-2-6-15,-3-2-3 0,-5-1 0 0,-1-2 1 16,-1-4 0-16,-2 0 2 0,0-4 2 16,2-1 0-16,1-1-1 0,0-2-1 15,3-2 0-15,0 0-1 16,2-2-1-16,1 1-2 0,3-2-3 0,1 1 0 15,2 0-4-15,3 1 0 0,1 2-1 16,1-1-1-16,2 1-1 0,0 3 0 16,0 2-1-16,0 2 0 0,0 4-1 15,-2 1-1-15,-2 1-2 0,0 5 0 16,0 0-6-16,-3-2-1 0,2-1-1 16,0-4 1-16,1 1 2 0,0 0 5 0,0-6 1 15,0-2 12-15,0-2 2 0,3 0 6 16,-1-4 5-16,-1-3 4 0,1 0 2 15,0-6 4-15,-1-1-1 0,1-2 1 16,-1-4-2-16,-2-4-4 0,0-6-5 16,-3-2-5-16,0 0-1 0,0 0-2 0,-4-3 1 15,-2 3 2-15,0 10 4 0,0 6 4 16,-1 4-1-16,0 8-4 0,-1 7-1 16,-1 10-4-16,-2 4-4 0,-1 3-5 15,-2 6-3-15,2 5-1 0,-2 2 0 16,3 3-6-16,4-2-8 0,1 0-5 15,4-1-16-15,1 0-35 0,0-2-5 16,1-2-83-16,0-6-102 0,-5-2-222 16</inkml:trace>
  <inkml:trace contextRef="#ctx0" brushRef="#br0" timeOffset="97783.85">13113 7265 498 0,'1'-5'111'0,"4"2"2"0,5 0-80 16,4 0-17-16,7-2-5 0,6 1-4 16,5-2-2-16,2-1-1 0,1 1-8 15,1 0-11-15,-1 1-11 0,-1 1-89 16,-3 1-91-16,-2 1-226 0</inkml:trace>
  <inkml:trace contextRef="#ctx0" brushRef="#br0" timeOffset="98465.45">12269 7825 250 0,'-3'14'57'0,"5"-3"0"15,2-2-36-15,1-1-10 0,4-1 2 16,1-4 6-16,3-1 6 0,0 0 4 0,2-5 3 15,0 1 2-15,1-3 0 16,1-1-2-16,-1-1-4 0,0-2-5 0,-2-2-3 16,-3 1-1-16,-2-1 3 0,-3 3 4 15,-4-2-1-15,-2 2-2 0,-6-1-2 16,-5 3-2-16,-5 2-3 0,-3 3-7 16,-5 2-7-16,-4 5-3 0,-1 5 1 15,-1 4-1-15,0-1 0 0,3 5 1 16,3 0-1-16,3 1 0 0,5-1-1 0,4-3-2 15,5 0-3-15,6-1 0 0,4-3-2 16,6-2 0-16,5-3 0 0,4 0 1 16,3-4 2-16,5 0 1 0,2-3 1 15,5-3 1-15,1 0 0 0,-1 1 1 16,0-1 0-16,1 1-1 0,-4 4 1 16,-4 2-1-16,-4 3-1 0,-4 0-4 0,-3 3-6 15,-7 1-3-15,-2 1 0 0,-5 0 0 16,-3-2 1-16,-4 0 2 0,-2-1 5 15,0-2 6-15,-1-1 3 0,0-3 2 16,1-2 1-16,1-2 3 0,4-1 1 16,2-6 2-16,1-2 0 0,3-1 3 15,2-2 0-15,5 0 0 0,3 1-2 16,1 0-2-16,1 4-2 0,-1 3-1 16,5 3-3-16,-2 4-4 0,2 2-6 15,0 4-6-15,-1 1-9 0,3 3-12 0,3-2 141 16,-4-1-214-16,2-2-94 0,-1 0-270 15</inkml:trace>
  <inkml:trace contextRef="#ctx0" brushRef="#br0" timeOffset="98833.67">13032 7965 378 0,'-4'-4'107'16,"-4"-2"3"-16,-3-1-49 0,-3 1-17 0,-3-1-9 15,-4 2-10-15,-1 3-11 0,0-1-8 16,1 5-4-16,1 1-1 0,2 5 0 15,1 0-2-15,4 8-6 0,2 0-7 16,5 3-8-16,3-1-4 0,6 2-4 16,3-4 0-16,5 1 2 0,4-7 6 15,3-2 10-15,2-2 10 0,-1-4 9 16,2-5 5-16,-1 2 3 0,0-7 3 16,-3-2 1-16,1-6 0 0,-2-2 1 0,1-1 2 15,-3-1 2-15,-2-5 3 0,-1-1 1 16,-2-2 0-16,-5 1 1 0,-2-6-4 15,-3-1-4-15,0 0-3 0,-2 4 0 16,-1 6 3-16,0 4-1 0,2 7-1 16,-1 9-3-16,-1 5-2 0,0 9-1 15,0 5-5-15,-2 4-8 0,1 6-2 0,0 5-1 16,3 4 2-16,1 3 0 0,3 3-2 16,2 3-12-16,4 5-7 0,1 0-17 15,3 2-15-15,0-1-79 0,2-4-16 16,3 0-87-16,0-2-157 0</inkml:trace>
  <inkml:trace contextRef="#ctx0" brushRef="#br0" timeOffset="105334.39">13836 7427 209 0,'0'1'61'0,"-1"2"4"0,1 0-14 0,-1-2-21 15,-1 0-5-15,0 1-3 0,1-2-2 16,-3 2-4-16,2-1 0 0,-1-1-2 16,1 1-2-16,0 0-1 0,1-1-1 15,-2 1 0-15,2-1-2 0,0 0-1 16,1-1-1-16,0 1 1 0,0 1 0 15,-1 1 1-15,2-2-1 0,-2 1 1 0,2 0 0 16,-1 0 2-16,1 0 4 0,3 1 4 16,2 0 7-16,5-1 2 0,7 2 2 15,2-2 1-15,8-1-1 0,6 0-4 16,5-1-5-16,2 0-7 0,6-1-3 16,0 4-3-16,10 1-2 0,3 0-2 15,-1 3 0-15,4-2-2 0,9 0-1 16,9 1 1-16,9-1-1 0,-1 3 0 0,0-5 0 15,16 0 0-15,8 4 1 0,-1 1-1 16,-6 1 0-16,-2-3 0 0,-5 1 1 16,2 3-1-16,-11 3 0 0,-11-2 0 15,-10-4-2-15,-10 1-4 0,-11 0-8 16,-7-2-6-16,-12-1-4 0,-11-4-5 16,-8 0-7-16,-6-2-18 0,-6-2-56 15,-4-3-6-15,-7 0-65 0,-3-2-137 16</inkml:trace>
  <inkml:trace contextRef="#ctx0" brushRef="#br0" timeOffset="105683.49">15649 7328 280 0,'0'-8'66'16,"-2"2"5"-16,1 0-41 0,1 2-10 15,-1 2-1-15,1-1 1 0,0 4-1 16,0 1-5-16,2 0-1 0,1 5 1 16,2-2 2-16,3 5 3 0,1 1 1 15,6 4 2-15,7 3 1 0,6 5 0 0,2-3-3 16,4 5-4-16,1 0-1 0,4 7-2 15,0-5-2-15,0 3-2 0,-2-1-4 16,0 0 0-16,-6-4-1 0,-4-3-1 16,-4-4-3-16,-7-1-9 0,-8-3-5 15,-9 1-6-15,-9-3-5 0,-9 1-5 16,-8 2-7-16,-15-1-12 0,-13-2-54 0,-15-2-68 16,-5-4-161-16</inkml:trace>
  <inkml:trace contextRef="#ctx0" brushRef="#br0" timeOffset="114097.95">11461 8562 218 0,'-3'-9'66'0,"3"3"5"0,2-2-18 0,3 2-12 15,1-1-2-15,1 2-2 0,0 0-2 16,1 1-3-16,0 0-3 0,-2-1 0 15,1 2-1-15,-3-2-1 0,-1 1-3 16,0 3-3-16,-1 1-1 0,-1 2-1 16,0 6 1-16,0 4-1 0,1 7-3 15,2 8-1-15,0 2 0 0,-1 7-1 0,3 6-3 16,-3 4-3-16,0 2-3 0,0-1-2 16,-2 4-6-16,0-2-17 0,1 2-9 15,0-3-7-15,3-2-7 0,-1-6-5 16,1 0-9-16,0-8-4 0,0-2 0 15,-1-7-40-15,-2-4-60 0,-1-7-134 16</inkml:trace>
  <inkml:trace contextRef="#ctx0" brushRef="#br0" timeOffset="114797.37">11584 8507 357 0,'5'-17'91'0,"4"4"6"0,3 2-47 16,4 1-7-16,2 5-4 0,4 2-2 16,7 1 0-16,3 1-6 0,5 4-6 15,4-1-4-15,6 2-5 0,7-2-6 0,2 1-3 16,7 2-4-16,8 4 1 0,5 0-1 16,6-1 0-16,6-2-1 0,8 1 0 15,5 0 0-15,2-1-1 0,5-5 1 16,0-3 0-16,6 1-1 0,-2 2 1 15,-7 0-1-15,-4-3 0 0,-5-4 0 16,-3 2 0-16,-6 2 0 0,-17 1 1 16,-8-3-3-16,-6 1 1 0,-9 2 0 0,-9 2-1 15,-13 1 1-15,-9-1 0 16,0-2-2-16,-8 0 4 0,-1 1-1 0,-5-2 1 16,-1 2 1-16,-1 0 1 0,-1 0 1 15,2 0 0-15,0 0-1 0,0-1 1 16,3 2-1-16,0-2-3 0,0 1-2 15,3-1-2-15,-1 2 0 0,-1 3 0 16,2 1 0-16,-3 1 1 0,0 3 2 16,-1 2 3-16,-3 4 2 0,0 6 2 0,-3 3 1 15,0 5 1-15,-2 2 0 0,-1 6-2 16,2 0-1-16,-1 1-2 0,1-2-1 16,2 3 0-16,1-5 0 0,0 1-6 15,1-4 0-15,0 0-1 0,1-2 0 16,-1-3-2-16,0-1 0 0,0-1 1 15,0-4-1-15,0 1 0 0,-1-4-1 0,1 1 1 16,-3-4 0-16,0-1 0 0,-1-2-3 16,-1-1 7-16,-3-2 0 0,-3-3 0 15,-3 0 2-15,0-2 1 0,-2-1 0 16,-7 0 2-16,-7-3 0 0,-10-1 0 16,-5 1 0-16,-6 1-2 0,-11 1 0 15,-9-1-1-15,-8-2-2 0,-9 1 0 16,-3 2-1-16,-7 1-2 0,-9-2 1 15,-4-3 1-15,-6-1 1 0,0 2 1 0,0 0 0 16,-1-5 2-16,3-2-1 0,6-1 1 16,7 2-4-16,6-2-1 0,8 0-15 15,12 2-9-15,11-1-8 0,7 2-5 16,7 3-11-16,12 1-73 0,7 0-82 16,10 2-169-16</inkml:trace>
  <inkml:trace contextRef="#ctx0" brushRef="#br0" timeOffset="115338.38">11765 11066 416 0,'-5'13'105'16,"3"2"5"-16,1 7-52 0,2 5-13 16,2 5-8-16,3 6-4 0,2 5-7 15,-1 7-5-15,1 5-4 0,1 3-8 16,-2 4-9-16,1 1-15 0,-1 3-8 16,0-3-12-16,0-3-13 0,0-6-23 15,1-5-56-15,1-9-75 0,1-4-154 0</inkml:trace>
  <inkml:trace contextRef="#ctx0" brushRef="#br0" timeOffset="115870.47">11915 11118 379 0,'-1'-5'100'0,"3"1"3"0,3 4-33 16,6 1-26-16,5 2-8 0,6-2-4 15,8 0-1-15,11-2 0 0,11-2 1 16,11-1-2-16,11-1-6 0,10-6-5 16,11-3-5-16,12-3-4 0,7 0-4 15,9-2-3-15,6 1 0 0,6 4-3 16,1-1 0-16,0 4 0 0,-5 6 0 0,-6 4 0 16,-9 6 0-16,-13 0 0 0,-9 1 1 15,-10 5 1-15,-15-1 0 0,-10 0 1 16,-10 0 1-16,-12 0 0 0,-7-1 0 15,-13-2-2-15,-4 0 1 0,-5 0 0 16,-7-2-1-16,-2-1 1 0,0 1-1 16,-6 0 1-16,-1 3 1 0,-1 2-1 15,-1 1 2-15,-1 4-1 0,3 6 0 16,-1 1 0-16,4 7 0 0,2 3 0 16,1 5-1-16,2 7 0 0,1 5 0 0,-1 2-1 15,0 6-2-15,-2 3-1 0,2 3-1 16,-1 0-4-16,-1 0-1 0,-1-1 1 15,0-4-2-15,1-1 2 0,-1-3 0 16,-2-6 1-16,0-2 4 0,-2-2 0 16,-2-5 2-16,-1-5 2 0,-2-4 1 15,-4-5 1-15,-3-2 1 0,-5-6 0 0,-9-7 0 16,-6-2-1-16,-7-3 0 0,-15-10 1 16,-10-3-6-16,-14-5-3 0,-12-5-5 15,-13-6-5-15,-11-2-2 0,-13 1-5 16,-5 1-2-16,-5 0-3 0,1 3-9 15,-3 6-7-15,7 1-4 0,4 3-4 16,10 0 23-16,7 2-104 0,6 1-80 16,12-3-195-16</inkml:trace>
  <inkml:trace contextRef="#ctx0" brushRef="#br0" timeOffset="116663.87">12097 8698 349 0,'0'0'80'0,"0"3"2"16,0 4-51-16,0 5-15 0,0 3-4 16,0 4-3-16,0 4-2 0,1 0-1 15,0 1-1-15,-1-2-4 0,2-1 0 16,-1-1-4-16,1-1-1 0,2-5-1 0,-3-2-1 15,1-2 1-15,-1-3 1 0,1-1-1 16,-1-5 3-16,-1-1 3 0,0-1 2 16,0-3 2-16,-2-2 1 0,0-1 1 15,-1-5 1-15,-1-3 2 0,1-1 0 16,-1-1 3-16,-2-4 1 0,0-3 0 16,-1-3 0-16,0 0 2 0,2-2 1 0,0 3 2 15,1 0-1-15,3 3 2 0,1 4 1 16,2 4-1-16,4 4-1 0,-1 1-2 15,2 1-4-15,2 4-5 0,2-1-2 16,3 2-3-16,3 2-1 0,4-3 0 16,4 4-3-16,3-2-4 0,4-1-9 15,0-1-9-15,2 1-12 0,-1 1-11 16,-1-1-21-16,-4 2-56 0,-3 1-76 16,-4 2-159-16</inkml:trace>
  <inkml:trace contextRef="#ctx0" brushRef="#br0" timeOffset="116893.26">12096 8722 419 0,'5'0'116'0,"1"0"6"0,0 0-54 15,2-1-12-15,1 0-6 0,-2 0-9 16,1 1-11-16,1 0-10 0,-2 0-7 15,1 1-6-15,1 1-8 0,0 0-5 16,3 1-5-16,2 0-12 0,2-1-11 16,3 3-13-16,1 1 11 0,1-3-96 15,2 4-90-15,-1 0-208 0</inkml:trace>
  <inkml:trace contextRef="#ctx0" brushRef="#br0" timeOffset="117145.6">12536 9050 459 0,'-2'4'122'0,"2"-4"0"0,-1-1-15 15,2-1-73-15,-2 1-25 0,-1-1-6 16,-1 0-5-16,2-1-3 0,-1 0-11 0,-1-4-19 16,1 3-17-16,-1-3-72 15,3-1-85-15,4-1-204 0</inkml:trace>
  <inkml:trace contextRef="#ctx0" brushRef="#br0" timeOffset="117612.04">13109 8604 406 0,'5'2'97'0,"-3"-1"5"0,-2 3-64 0,-5 0-9 16,-2-3-2-16,-4 1-1 0,-4 0-3 15,-3-2-2-15,-4-1-3 0,-2 1-5 16,-3 0-1-16,1 0-1 0,-1 1-2 16,0-2-4-16,3 4-3 0,1 1-1 15,4-1-1-15,3 0-2 0,4 0 0 16,5 0 0-16,1 1-1 0,3 0 0 15,3 2 1-15,1 3 2 0,1 0 3 16,0 3 0-16,3 3 2 0,-1 3 0 0,1 1 0 16,0 0-1-16,-1 0-1 0,-2 3-2 15,1 0 1-15,-1 3-1 0,-3-2 0 16,-3 3-1-16,1-1 0 0,0 0 0 16,0-1-2-16,-1-2-4 0,3-2 2 15,2-3-14-15,4 1 1 0,1-4-2 16,4-3 0-16,3-2-5 0,3-4-2 15,1-3-11-15,2-3 5 0,0-5 132 0,0-4-203 16,0-1-94-16,0-3-258 0</inkml:trace>
  <inkml:trace contextRef="#ctx0" brushRef="#br0" timeOffset="117796.1">12754 8864 388 0,'3'0'90'0,"5"-2"4"0,3 0-60 0,2 0-9 16,6 0-1-16,3-1 0 0,2 1-6 15,0-1-9-15,2-1-15 0,3-1-15 16,-3 0 146-16,0-3-229 0,0 1-101 16,-1-1-290-16</inkml:trace>
  <inkml:trace contextRef="#ctx0" brushRef="#br0" timeOffset="118225.77">13397 8708 293 0,'3'-6'84'0,"2"2"6"0,-2-1-6 16,3 0-42-16,-2 1-7 0,1 0 2 16,2 1 0-16,0 1-3 0,-1 1-4 15,3-1-5-15,2 3-5 0,1-1-4 16,1 3-5-16,2 2-4 0,1 1-3 16,0 3-4-16,1 2 9 0,-3 2-24 0,0 1 1 15,-3 1-2-15,-2 1 0 0,-4 3 0 16,-5-1-4-16,-3 1-8 0,-4-2 20 15,-4 1-1-15,-4 0 0 0,-2 0 2 16,-4-4-1-16,1 0 5 0,-1-2 0 16,0 0 3-16,1-2 1 0,2 0 0 15,2-2 0-15,4-1 0 0,2 2 1 16,5 1 1-16,5-1 4 0,6-3 3 16,5 3 3-16,5 1 2 0,6 3 2 0,6 0-4 15,3 2-2-15,7-5-6 0,3 3-6 16,6-1-15-16,-2-1-10 0,-1-7-7 15,1 0-80-15,-1-2-85 0,-3 1-201 16</inkml:trace>
  <inkml:trace contextRef="#ctx0" brushRef="#br0" timeOffset="119094.6">12046 11226 464 0,'0'2'107'0,"1"5"1"0,0 3-67 16,1 6-18-16,-1 9-11 0,1 3-6 15,2 8-2-15,1 4-1 0,0 2-3 16,4 2-7-16,-1-2-7 0,1-3-4 16,1-1-5-16,0-7-1 0,1-3 0 0,-1-6 3 15,-2-5 7-15,-1-3 4 0,0-5 4 16,-2-3 3-16,-3-2 1 0,-2-3 1 16,-2-6-1-16,-3-5 1 0,-3-4-1 15,0-3 1-15,-1-4 2 0,-2-7 3 16,-1-4 2-16,1 1 4 0,1-4 5 15,0-2 4-15,1 0 2 0,2 2 3 16,1 1 2-16,3 5 0 0,3 1-1 16,3 7-1-16,1 3 0 0,4 3-1 0,2 3 1 15,4 2-3-15,4 4-1 0,3 2-3 16,3 2-3-16,4 3-3 0,5 0-5 16,2-2-7-16,0 1-15 0,0-1-13 15,-1 0-12-15,-2-1-8 0,-5-4-9 0,-4 2-8 16,-4 3-66-16,-5-2-68 0,-5 3-164 15</inkml:trace>
  <inkml:trace contextRef="#ctx0" brushRef="#br0" timeOffset="119263.21">12136 11352 536 0,'-6'2'130'0,"3"0"1"16,6-1-72-16,2-2-17 0,4 1-11 15,3 0-10-15,2-1-6 0,1 0-4 0,2 1-7 16,-1-3-13-16,1 2-25 0,-2 0-17 16,0-2 123-16,1 1-216 0,-1 3-114 15,-2 0-298-15</inkml:trace>
  <inkml:trace contextRef="#ctx0" brushRef="#br0" timeOffset="119394.4">12513 11508 423 0,'2'10'120'0,"1"-2"1"0,-3-3-33 16,2-1-45-16,-2-1-20 0,0-2-19 16,0-4-20-16,-2 0-15 0,2-6-90 15,0-2-94-15,3-3-224 0</inkml:trace>
  <inkml:trace contextRef="#ctx0" brushRef="#br0" timeOffset="119714.97">13020 11150 473 0,'1'1'114'0,"-1"-1"1"16,-2 1-69-16,-3 1-15 0,-5 0-5 16,-3 1-6-16,-4 1-4 0,-4 0-1 0,-5 3-1 15,-1 1-4-15,-2-1-1 16,2 2-1-16,-3 3-4 0,1 2-6 0,2 3-3 15,1 3-4-15,1 6-6 0,2 0-4 16,3 5 0-16,5 0 0 0,5 1 2 16,3 2 3-16,9-2 4 0,3-4 5 15,5 1 5-15,2-2 1 0,3-3 1 16,4-1 1-16,3-3-2 0,-3-3-1 16,1-3-4-16,0-2-5 0,0-4-9 0,-2-6-7 15,-1-2-9-15,-1-7-44 0,-2-2-32 16,-2-5-67-16,-2-8-142 0</inkml:trace>
  <inkml:trace contextRef="#ctx0" brushRef="#br0" timeOffset="119877.19">12790 11359 509 0,'0'4'122'0,"3"4"5"15,3-2-71-15,3 0-16 0,4-3-9 16,1 1-9-16,5-4-4 0,0-1-4 15,3-5-7-15,2-2-18 0,2-3-20 16,-2-3-17-16,2 0 33 0,-2-1-122 16,2 2-101-16,2-2-228 0</inkml:trace>
  <inkml:trace contextRef="#ctx0" brushRef="#br0" timeOffset="120345.23">13434 11378 380 0,'4'-10'100'0,"0"0"6"15,2-2-40-15,1 2-16 0,3 2-4 16,1 1-4-16,0 2-5 0,2 3-6 15,0 0-4-15,1 4-8 0,1 0-8 16,-2 3-4-16,-1 0-3 0,-1 3-5 16,-2 1-4-16,-3 2-2 0,-2-1-3 0,-3 4-2 15,-4 1 0-15,-2 2 0 0,-4 1 0 16,-1 0 2-16,-2-3 3 0,0 0 3 16,-1-2 3-16,3-4 2 0,1-3 0 15,4-3 1-15,1 0 1 0,4 0 2 16,2 2 3-16,4 0 1 0,2 4 2 15,5 1 4-15,1 2 4 0,3 1 2 16,1 3 0-16,0-2-2 0,1 3-3 0,-2 1-4 16,-5-1-1-16,0 3-2 0,-4 0-2 15,-6-2 2-15,-7 0 1 0,-6 3 1 16,-7-4 1-16,-3 3-1 0,-7-2 0 16,-4 1 0-16,-3-3-5 0,-3 0-5 15,-4-5-7-15,0-1-9 0,0-6-12 16,-2-4-26-16,-2-4 123 0,0-5-229 15,5-4-128-15,3-8-341 0</inkml:trace>
  <inkml:trace contextRef="#ctx0" brushRef="#br0" timeOffset="136258.14">14044 8858 252 0,'-2'2'58'0,"4"2"3"16,-1 1-39-16,1-3 0 0,-1 1 4 15,1 2 4-15,0-2 3 0,-2 1 1 16,2 0 1-16,-2-1-3 0,2 1-4 16,-1 1-6-16,-1-2-5 0,1-1-6 15,0 0-4-15,0-1-1 0,1 2 0 16,1-5 4-16,1 2 4 0,1-2 5 15,3-1 3-15,2-1 2 0,1-2 1 0,2-3-1 16,7 2-3-16,1-4-3 0,2 0-4 16,9-2-1-16,8-3-2 0,5-2 0 15,0-4-3-15,-1 1 1 0,13-3-3 16,3-2 0-16,3-1-1 0,-3-1-1 16,9 0-1-16,2 1 1 0,-2-5 0 15,-6 0 0-15,9 1 0 0,-5-1 0 16,6 1-1-16,-8-1-1 0,6 1 1 15,3 0-1-15,-4 1-1 0,-9 0 0 0,-5 0-1 16,-9-1 1-16,-1 5 0 0,-5 3 0 16,-6 3-1-16,-4 2 0 0,-5 5 0 15,-2 2-3-15,-2 4 0 0,-7 2-3 16,-6 0-4-16,-3 2-5 0,-3 1-8 16,-5 1-8-16,-2 1 1 0,0-1 1 15,0 0-1-15,-1-1 2 0,1 1 1 0,3-1 6 16,2-2 7-16,3-1-3 0,2 0-4 15,0-3-5-15,3 1-5 0,0 0-7 16,0-2-9-16,-2-1-3 0,-1 1-45 16,-2-1-53-16,-2 1-113 0</inkml:trace>
  <inkml:trace contextRef="#ctx0" brushRef="#br0" timeOffset="136559.41">15724 7962 201 0,'-15'-1'58'0,"-1"1"6"0,2-2-13 0,4 1-13 15,2 1 0-15,1 1-2 0,3-1-1 16,0-1 1-16,3 1-3 0,1 0-3 16,0 1-3-16,1 1 0 0,0-2 3 15,3 2 1-15,-1 0 1 0,5-1 0 0,2 1-1 16,2 0 1-16,4-1-2 16,4 2-4-16,4 0-4 0,2-2-3 0,-1 1-2 15,3-1-2-15,0 3-4 0,-3-3-1 16,1 1-4-16,-6 1-1 0,0 4-2 15,-2-3-2-15,-4 4-2 0,-3-1-1 16,-5 4 0-16,-2 4-5 0,-5 2 0 16,-6 4 0-16,-4 2-6 0,-4 0-3 15,-4 2-8-15,-2 0-11 0,-1 1-4 16,-1-3-10-16,-1 0-9 0,4 1 2 0,0-1-75 16,-2 1-72-16,0 2-174 0</inkml:trace>
  <inkml:trace contextRef="#ctx0" brushRef="#br0" timeOffset="137451.6">14206 11568 282 0,'7'4'81'0,"0"-3"4"0,-5 0-18 16,0 0-26-16,-1 0-2 0,0-1-4 15,1-2-3-15,-2 2-1 0,0 0 1 16,0 0-3-16,0 0-4 0,0 0-4 16,0 0-4-16,1 1-4 0,2-1-3 15,0-2-2-15,2-1 0 0,6 0 1 16,3-1 3-16,6-5 2 0,5-3 1 15,2-1 0-15,4-6 0 0,-1-5-2 16,0-3-2-16,0-6-3 0,3-3-2 0,-2-6-1 16,2-4-2-16,0-3-1 0,5 1-1 15,3-5-1-15,-3-1 1 0,0-1-1 16,0 0 0-16,1 0-1 0,-1-3 1 16,-7-2-1-16,-2-4 0 0,1 0-1 15,3-1-1-15,3-3-2 0,2-3-2 16,0-2-1-16,2 1-1 0,6 0 0 15,-5-5-1-15,-5 5 1 0,-2-2-1 16,0 2 0-16,2-2 2 0,3 3-1 0,-5 0-1 16,3 1-1-16,4-1 0 0,-8 0 0 15,0-2 1-15,-2 3 0 0,0-2 2 16,4 3 1-16,1-1 3 0,-1 3 1 16,3 1 1-16,3 4 0 0,-1 2 1 15,0 5 1-15,-4 1-1 0,-4 7 2 0,-3 2 4 16,-2 4 4-16,-7 6 3 0,-4 5 2 15,-5 8 3-15,-5 2 0 0,-2 7 0 16,-4 1-3-16,-4 6-5 0,0 1-3 16,-2 2-2-16,2 0-2 0,-1 3-2 15,1-2 1-15,1 2 0 0,1 0-3 16,0-1-4-16,1 2-7 0,-3-2-8 16,1 0-8-16,-1 2-7 0,0 1-8 15,0-2-9-15,0 4 135 0,-1-4-200 16,0 2-90-16,0-2-266 0</inkml:trace>
  <inkml:trace contextRef="#ctx0" brushRef="#br0" timeOffset="137878.32">16004 8513 316 0,'0'-1'84'16,"1"1"5"-16,-1 0-33 0,0 0-17 15,0 0-7-15,0 0-7 0,-1 0-3 0,-2 1-6 16,0 1 0-16,-5 1-3 0,-3 5-4 15,-6 2 0-15,-4 4-1 0,-4 2-1 16,-5 1 0-16,-3 0-5 0,2 1-1 16,1-3 0-16,4-2 0 0,4-2 0 15,2-3-1-15,7-4 2 0,4 1 1 16,5-3 2-16,2-3 5 0,3-1 1 16,3-6 1-16,4 1 0 0,3-1 1 15,6-4-2-15,4-2-1 0,4 0-3 0,3-2 0 16,2 3 2-16,2-2-1 15,-1 3 0-15,-2 1-1 0,-2 4 0 0,-1-1-2 16,-3 4-1-16,-1 0-1 0,-2 2 0 16,-3 2 1-16,-2 1 1 0,0 1 1 15,-3 4 2-15,-2 2 1 0,-3 3-1 16,-1 3 1-16,-2 1-1 0,1 3 1 16,-2 1-2-16,-2 3-2 0,1 2-1 0,0 3-1 15,-2 1-1-15,-1 0 0 0,-1 2-3 16,1-1-4-16,-2-3-4 0,-1-2-9 15,1-2-14-15,0-4-13 0,2-2 4 16,-3-6-101-16,2 1-97 0,0-4-229 16</inkml:trace>
  <inkml:trace contextRef="#ctx0" brushRef="#br0" timeOffset="166377.04">17537 15373 382 0,'10'12'76'15,"1"-17"-5"-15,1-4-65 0,0-3-24 16,1-1-17-16,-2-3-13 0,-3 0 1 16,-4 2 5-16,-2 2 9 0,-4 2 10 15,-2 2 19-15,-3 3 21 0,1 3 15 16,-2-1 9-16,-1 3 6 0,1 1 1 16,0 1-2-16,1 0-5 0,0 0-3 15,-2-2-6-15,2 1-5 0,1-3-7 16,-3 0-6-16,-4-4-8 0,-3-3-7 0,-4-3-7 15,-4-3-6-15,-9-1-4 16,-3-1-3-16,-6-4-1 0,-6 3-1 0,-7-1 3 16,-4 6 4-16,-6 2 5 0,-3 3 7 15,-2 0 5-15,-3 2 5 0,-2 3 5 16,1 1 1-16,-2-1 1 0,0 0-1 16,-3-3-3-16,0-1-3 0,1 0-2 15,5-1-1-15,1-2 1 0,4-7-1 0,4-1 1 16,1-4-1-16,3-4-1 0,3-3-2 15,1-3-2-15,6-4-3 0,2 0-2 16,4-3-2-16,4-1-2 0,5 2 0 16,2-2 3-16,6 2 2 0,0 2 3 15,0-3 3-15,4 4 1 0,4-1 4 0,4-1 5 16,6 0 0-16,5-2 1 0,6-2-1 16,10-2-2-16,9-2 1 0,7-2-1 15,8-1-3-15,9-4-2 0,11 0-1 16,9 0-2-16,11-1 0 0,5 0-1 15,8 0-1-15,10 2 0 0,8 0 0 16,1 2 0-16,3 1 1 0,3 2 0 16,4 4 1-16,6 0 1 0,2 1 0 15,3 5 0-15,4 2 1 0,6 2-1 16,1 1 1-16,5 2 0 0,3 5-1 0,0-2 2 16,2 2 0-16,2 1 0 0,-1 3 2 15,3-1 1-15,-1 2 1 0,4 3 1 16,3 2 1-16,-1 0 1 0,6 5-1 15,0 0 0-15,2 3-2 0,5 5 0 16,-1 3-2-16,-4 5-2 0,1 3-2 16,-4 2 0-16,-2 7-1 0,-3 1-1 15,-5 4-2-15,-6 4-3 0,-5 1-1 0,-5 2 0 16,-6 1 0-16,-9 2 1 0,-6 2 0 16,-11 2 2-16,-5 1 3 0,-7 1 2 15,-9 5-1-15,-9 1 1 0,-5 1 1 16,-11 4 0-16,-7 0 0 0,-13 5 0 15,-9 3 0-15,-12 3 0 0,-9 1-1 16,-10 2-2-16,-8 2 1 0,-10 0-2 16,-9-1-1-16,-7-1 1 0,-5-1 0 15,-8-2 0-15,-9 1 0 0,-5-2 1 0,-2-4 0 16,-1-2 1-16,-6-2 1 0,-2 1 1 16,-3-2 1-16,0-3 1 0,-3-2 1 15,-1-4 2-15,-3-1 0 0,1-1-1 16,0-6 0-16,-1-1 0 0,-1-6-1 15,4 0-2-15,-7-3 0 0,1-2-5 16,-2-1-10-16,-4-5-9 0,-3-5-59 0,-8-2-28 16,-9-1-77-16,-9-5-161 0</inkml:trace>
  <inkml:trace contextRef="#ctx0" brushRef="#br0" timeOffset="171209.24">2358 622 402 0,'2'0'105'16,"-1"0"10"-16,2 0-57 0,-1-3-5 16,-1 0 4-16,-1-1 0 0,-1 0-8 15,-1 0-7-15,-2-5-8 0,1 3-10 16,-3-1-5-16,-2-2-5 0,-4-1-6 15,-6 0-2-15,-4 0-1 0,-4-1-2 0,-5 2-1 16,-3 1 0-16,-3 4-1 0,-1 2 0 16,-2 7-1-16,2 7-1 0,3 5 0 15,0 0-1-15,5 3 1 0,5 1-1 16,5 5-1-16,8-6 0 0,3-3 0 16,6-5 0-16,6 0-1 0,6 8 1 15,5 1 1-15,7-3 0 0,3 4 2 16,7 5 1-16,3 4-1 0,3 2 1 0,2-7 0 15,-1-7-1-15,-2 3 1 0,-3 1-1 16,-6-2 0-16,-6-4 0 0,-5 1 2 16,-10 0 1-16,-8 5 1 0,-10-4 1 15,-9-3 1-15,-7 2 0 0,-8-2 0 16,-6 2-5-16,-2-3-8 0,-2-2-9 16,2 2-18-16,2-5-14 0,6-4-13 15,3-6-11-15,7-4-79 0,8-5-89 16,10-5-195-16</inkml:trace>
  <inkml:trace contextRef="#ctx0" brushRef="#br0" timeOffset="171405.19">2412 954 381 0,'16'6'113'16,"-4"-1"7"-16,-4 0-7 0,-3 4-58 15,-4 7-6-15,-5-2-5 0,-4 5-9 0,-1 4-8 16,-2-1-6-16,0 3-7 0,1-1-6 15,1 3-4-15,5 3-8 0,3-5-6 16,6-3-8-16,4-5-10 0,4-4-9 16,2-6-8-16,4-5-7 0,5-6-4 15,1-6-2-15,3-4-64 0,-1-5-70 16,-2 1-170-16</inkml:trace>
  <inkml:trace contextRef="#ctx0" brushRef="#br0" timeOffset="171522.87">2542 871 412 0,'-33'-19'113'0,"1"3"4"0,4 4-56 16,5 4-17-16,4 4-7 0,3 6-10 16,4-1-24-16,3-2-25 0,4-1-19 15,5-1-78-15,7-5-91 0,6-9-212 16</inkml:trace>
  <inkml:trace contextRef="#ctx0" brushRef="#br0" timeOffset="172249.05">2722 959 347 0,'5'38'98'0,"-3"-5"2"16,0-2-22-16,-4-2-40 0,-1 3-4 16,-2-1-2-16,-1-5-10 0,1-3-6 15,0-5-2-15,0 0-6 0,3-6-2 0,1-4 4 16,1-5 3-16,0-4 3 16,1-5 1-16,1-2 3 0,0-7 1 0,4-3 2 15,0-3-3-15,5-4-2 0,2 1 1 16,4 0 0-16,1 2 0 0,2 4-2 15,1 5-2-15,-3 4-2 0,-1 5-4 16,-2 4-4-16,-1 4-2 0,-4 6-3 16,-2 2-1-16,-1 2-3 0,-1 4-2 15,0 2 0-15,-3-2-7 0,0 2 1 0,3-2-2 16,-2-2 1-16,1-2 2 0,1-3 2 16,-1-4 2-16,2-3 6 0,0-5 2 15,0-3 4-15,1-6 2 0,1-4 2 16,1-2 2-16,1-1 0 0,2-4-2 15,1-2 0-15,2 1-4 0,2 3-1 16,0 0-3-16,-1 3-1 0,-1 6-3 16,-1 3 0-16,-3 5 0 0,-2 5-1 0,-3 2 1 15,-2 6 1-15,-2 2 0 0,0 2 2 16,-1 0 0-16,2 2 0 0,1 0-1 16,2-1-2-16,1-2 0 0,4-4 0 15,1-3 0-15,1 1 0 0,2-6 2 16,0-4 2-16,-1-4 0 0,0 0 2 15,2-4 0-15,-2-1 1 0,-1-3 0 16,0-2 1-16,0 4 0 0,-2-2-1 0,0 0 0 16,-2 2-1-16,-2 5-3 0,0 1-1 15,-4 3-2-15,0 4 1 0,-2 6 1 16,-2 5-1-16,0 4 1 0,-1 0 2 16,0 5 1-16,1-2 0 0,1-1-2 15,3-2 0-15,2-3-2 0,4-4 1 16,-1-1 0-16,6-7 2 0,1-2 0 15,0-5 2-15,3-2 2 0,-1-5 3 16,0 0 2-16,2-3 3 0,-2 2 1 0,-3-2 1 16,-2 3 0-16,-2 2-1 0,-2 1-3 15,-4 3-1-15,-3 4-4 0,-2 3-3 16,-1 5 0-16,-2 4-1 0,-1 4-1 16,-2 3 1-16,2 5-2 0,2 5 1 15,2-4-1-15,2-1-4 0,3-2-2 16,5-4-5-16,2-3-5 0,5-4-6 15,0-7-5-15,3 1-11 0,0-1-18 16,0-3-14-16,1-2-4 0,0-5-79 0,-1-9-93 16,2 1-205-16</inkml:trace>
  <inkml:trace contextRef="#ctx0" brushRef="#br0" timeOffset="172456.69">3892 587 502 0,'-7'-6'138'0,"4"3"7"0,-1 5-65 0,0 1-13 16,1 7-2-16,0 2-16 0,-1 5-12 16,2 8-5-16,-2 9-5 0,2 8-5 15,1 6-6-15,-2 5-3 0,2 6-4 16,-2-1-5-16,0-2-5 0,1 3-4 16,-1-3-13-16,0-7-10 0,1-3-25 15,1-5-20-15,2-3-14 0,2-4-12 0,0-11-68 16,4-7-83-16,3-7-175 0</inkml:trace>
  <inkml:trace contextRef="#ctx0" brushRef="#br0" timeOffset="172688.76">4157 439 489 0,'3'-3'133'0,"-5"19"12"15,0-3-48-15,0 6-34 0,-2 5 2 16,0 7 2-16,-3 5-13 0,0 7-13 16,0 7-10-16,-2 3-12 0,2 1-7 15,-1-2-6-15,-1 3-9 0,4 0-10 16,0-5-11-16,1-5-10 0,3-6-35 16,1 0-15-16,3-2-91 0,2-4-111 0,-3-5-248 15</inkml:trace>
  <inkml:trace contextRef="#ctx0" brushRef="#br0" timeOffset="172874.59">3976 917 482 0,'-1'4'140'0,"1"-3"5"0,3-3-20 0,3 1-69 15,5-1-8-15,3-1-5 0,5-3-15 16,6-3-9-16,6-3-4 0,4-1-7 15,2 0-9-15,3-2-6 0,2 1-47 16,-1 1 140-16,1 4-246 0,2 0-138 16,1-3-377-16</inkml:trace>
  <inkml:trace contextRef="#ctx0" brushRef="#br0" timeOffset="173646.48">4716 874 477 0,'-10'5'136'0,"-1"-5"6"16,1-5-54-16,2 0-27 0,0-1-3 16,-1 0-13-16,0-1-18 0,-3 3-10 15,-1 2-6-15,-2 3-7 0,-6 6-3 16,-1 4-3-16,0 5-3 0,-2 2-3 16,1 0-2-16,2 3-3 0,3 1-2 0,5-3-4 15,5 0-1-15,1-4-1 0,5-1 2 16,3 0 2-16,3-6 3 0,4-3 4 15,1-3 3-15,3-3 4 0,2-4 2 16,2 0 2-16,3-3 2 0,2-5 1 16,0 1 2-16,-1-1 3 0,5-1 2 0,-3 2 1 15,-5 0-1-15,1 1 1 0,-6 4-2 16,-1 4-2-16,-4 1-2 0,-3 4-3 16,-3 0-1-16,-2 2 0 0,-2 6 0 15,1-1-1-15,0 2 1 0,0-1-1 16,1-1 0-16,2 0-1 0,0 2-1 15,3-6-1-15,0-1 1 0,2-2 0 16,1-3 0-16,0-2 1 0,2-1 1 16,1-5 2-16,0 2 0 0,2 0 0 15,0-3 0-15,1 3 1 0,-1 5-1 16,-1-4 0-16,-1 4-2 0,-1 0 0 0,-2-1-1 16,0 6-1-16,-4 1 1 0,2 3-2 15,-3 4 0-15,0-1 0 0,0 3 0 16,-1 7-1-16,-1-9 1 0,1-3-1 15,0 0 1-15,2-6 1 0,0 1 0 16,-1-6 2-16,1-1 1 0,3-2 1 0,0 2 1 16,2-5-1-16,3-2 1 0,1 4-1 15,2-2-1-15,1 1-2 0,0 0 0 16,1 2 0-16,1 4-1 0,-1 6 0 16,2 0 0-16,-3 0 0 0,3 2 0 15,-1 4 0-15,1-1 1 0,1 0 0 16,1-1 0-16,1-4 0 0,1 1 1 15,0-1-1-15,1-2 1 0,-1 0 0 0,-1-2 2 16,-3-5 2-16,-1 0 4 16,-4 0 4-16,-1-3 3 0,-2 0 3 0,-3-4 2 15,-2 2 1-15,-2 4-1 0,-2-5-2 16,-2 2-2-16,-1 0-3 0,-3 2-4 16,-1 1-3-16,-2 1-2 0,-3 1-4 15,-2 6-2-15,-1 2-2 0,0 5-1 16,0 4 0-16,4 2 0 0,2 4-4 15,2 1-4-15,6-3-4 0,5 1-6 16,2-4-6-16,5-2-4 0,5-3-21 0,2-5-3 16,1-3-21-16,4-1-5 0,3-3-67 15,0-4-87-15,2 1-186 0</inkml:trace>
  <inkml:trace contextRef="#ctx0" brushRef="#br0" timeOffset="173953.69">5670 886 380 0,'-12'7'104'0,"-2"1"6"0,-2-2-34 16,1 4-25-16,-4 2 2 0,2 0-3 15,0 2-8-15,1 1-8 0,5 0-8 16,1 1-10-16,5-1-8 0,5-2-6 16,7-2-5-16,4-1-1 0,6-3 1 15,1-2 1-15,5-4 1 0,1 0 2 16,2-2 1-16,-4 0 3 0,-2-4 1 0,-1 1 3 15,-3-3 3-15,-1 1 2 0,-4-2 4 16,-1 5 4-16,-4-4 3 0,-2 0 2 16,-2-4-1-16,-5 1-4 0,-3 0-3 15,-4 0-5-15,-2-4-4 0,-3 5-7 16,-5 5-3-16,-2 1-4 0,-1 4-5 16,-3 2-8-16,-2-1-8 0,2 3-24 15,2-1-20-15,3-1 33 0,6-3-129 0,7 1-109 16,11-3-252-16</inkml:trace>
  <inkml:trace contextRef="#ctx0" brushRef="#br0" timeOffset="174302.13">5924 902 402 0,'0'11'97'0,"-1"-3"4"15,-1 2-60-15,-3 4-7 0,-1 1 4 16,-1-2-1-16,1-1-6 0,0 1-5 0,3-1-2 15,2-1-5-15,4-4-5 0,4-2-4 16,4 2-5-16,4-6-1 0,3-2 0 16,0-1 0-16,2-1 4 0,0-1 2 15,-1-3 2-15,-1-1 5 0,-3-6 6 16,1 6 4-16,-2-2 5 0,-2 0 1 16,-1 0 2-16,-2 1 2 0,-3-2-3 0,0 6-6 15,-2-6-5-15,-2 0-5 0,-1 1-6 16,-3 2-6-16,-2 4-6 0,-3 5-2 15,-3 5 0-15,-2 1 0 0,-1 4-3 16,0 1-5-16,1 1-7 0,3 2-3 16,5-1-9-16,4 2-6 0,5-1-6 15,6-1 0-15,3-2-9 0,7-1-5 16,3-2-6-16,4-3 0 0,1-4 104 16,5-2-178-16,2-2-101 0,4-1-251 0</inkml:trace>
  <inkml:trace contextRef="#ctx0" brushRef="#br0" timeOffset="174591.47">6590 840 484 0,'-19'4'147'0,"-2"-4"8"0,-3 0-55 16,0 1-19-16,1 0-3 0,0 0-20 15,2 1-19-15,3-2-14 0,4 2-9 16,4 0-9-16,5 0-7 0,1 2-3 15,4 3-1-15,6 2-1 0,1 5 1 16,4 1 0-16,1 6 2 0,2 3 1 16,-2 4 1-16,0 2-1 0,-4-1 0 0,-1 2 0 15,-5 2-1-15,-3 1 1 16,-5-2 1-16,-5 1-1 0,-5-4 2 0,-7 1 0 16,-5 0 1-16,-7-3 0 0,-4-6-1 15,-3-2-3-15,-4-5-4 0,-6-1-12 16,-3-7-1-16,-1-8-39 0,-3 1-110 15,-9-8-126-15,-4-3-308 0</inkml:trace>
  <inkml:trace contextRef="#ctx0" brushRef="#br0" timeOffset="182205.18">15370 472 320 0,'6'-10'94'16,"-2"-4"18"-16,-3 17-12 0,0-7-31 15,0 3-3-15,-2-2 2 0,2-1-3 16,-2 0-7-16,2 5-17 0,-2 0-13 0,0 6-5 15,1-1-1-15,-1 9-5 0,-1 8-4 16,0 6-2-16,0 9-2 0,-2 2 0 16,0 8-3-16,-3 7-3 0,1 2-4 15,-3-3-2-15,2 1-7 0,0-3-4 16,0 3-9-16,1-9-9 0,0-6-11 16,0-3-14-16,2-4-9 0,-1-4-15 15,1-7-66-15,-3-6-87 0,0-6-189 16</inkml:trace>
  <inkml:trace contextRef="#ctx0" brushRef="#br0" timeOffset="182419.22">15513 462 487 0,'10'-13'131'15,"-4"7"8"-15,1 6-76 0,-2-5-10 0,1 7-3 16,-3 9-2-16,0 3-14 0,-2 7-11 15,-1 7-8-15,-1 3-2 0,-1 8-2 16,0 5-2-16,-1 0-2 0,0 2-5 16,3 1-7-16,1 0-7 0,1-1-12 15,0 0-14-15,0-6-18 0,0-2-16 16,0-5-17-16,-2-8-60 0,-3-1-85 16,1-4-172-16</inkml:trace>
  <inkml:trace contextRef="#ctx0" brushRef="#br0" timeOffset="182870.41">15283 813 369 0,'-5'1'99'0,"3"-1"18"16,3 1 1-16,8 1-60 0,3 0-4 16,3-2 0-16,1 0 3 0,2-1-6 15,5-2-17-15,4-1-14 0,-1-1-9 0,1 2-4 16,0 0-2-16,-1 1-4 0,-1 4-2 15,-2 3-3-15,-5 3-1 0,-3 2-2 16,-2 4 0-16,-2 4-1 0,-1 1 2 16,-1 2 1-16,-3-1 1 0,5 1 2 15,-2-1 2-15,1-1 0 0,0-6 0 0,1-1 0 16,4-4 3-16,0-1 1 0,2-4 2 16,2-5 2-16,2-6 2 0,0 0 0 15,1-3 2-15,-4-2-3 0,-3-1 1 16,-2-5-2-16,-2 1 0 0,-3-2 1 15,-2 0-2-15,-3 2 1 0,0 1 1 16,-1 4 0-16,-1 3-1 0,0 5-5 16,1 7-1-16,-1 6 1 0,2 6 0 15,0 3-2-15,0 5-1 0,1 6 0 16,2 4 2-16,1 5 0 0,-2 0 0 0,0 2-2 16,0 5-1-16,-2 1-2 0,-2-2-3 15,-2 0-4-15,-3-2-4 0,-3-4-4 16,0-3-3-16,-1-5-5 0,-3-5-9 15,-1-5-15-15,-2-5-8 0,-1-6-7 16,2-6-16-16,1-9-64 0,2-8-83 16,3-6-173-16</inkml:trace>
  <inkml:trace contextRef="#ctx0" brushRef="#br0" timeOffset="183225.53">16012 970 316 0,'13'11'98'16,"-2"4"13"-16,-1 8-11 0,0 4-31 15,-2 4-3-15,-1 7-3 0,0 4-8 16,-3-5-13-16,-1 5-14 0,-5 2-12 16,1-3-11-16,-1 0-10 0,-1-3-8 15,0-1-8-15,-2 0-9 0,1-7 3 0,2-5-1 16,-1-4 1-16,2-4 7 0,-1-6 5 16,0-6 16-16,1-3 19 0,1-6-1 15,-1-5 4-15,2-5 5 0,0-8 4 16,0-9 4-16,1-11-10 0,3-3-8 15,-1-12-2-15,0-5-4 0,2 3-4 16,-1-1-2-16,3 5 0 0,3 12 2 16,1 5 1-16,1 15 0 0,0 11 1 0,3 4 0 15,-1 6-2-15,-2 9-1 0,0 2-3 16,5 3-2-16,-3 0 0 0,2 0-2 16,-4 2-2-16,-1 3-3 0,-3-1-6 15,-3-3-5-15,-16 1-10 0,-5 5-16 16,-7-2-16-16,-4 2-11 0,-1-2-8 15,0 2-70-15,0 0-87 0,8-5-182 16</inkml:trace>
  <inkml:trace contextRef="#ctx0" brushRef="#br0" timeOffset="183739.52">16509 1092 406 0,'6'4'117'0,"-4"-2"10"0,1 0-55 15,-2 0-11-15,1-1 2 0,1-3 0 0,0 0-12 16,5-4-16-16,2-1-10 0,0-3-7 16,1 0-4-16,2-3-5 0,-2 0-3 15,-1-4-2-15,-3 2-1 0,0 2 1 16,-4 1 1-16,1 0 1 0,-3 2-1 16,-2 2 0-16,-3 3-2 0,-1 1-2 15,-3 2-2-15,-3 3-1 0,-5 7-2 16,-3 6 1-16,-3 6-1 0,-4 2 2 15,1 3 1-15,1 2 1 0,1 2-1 0,7-6 0 16,5 0-1-16,8-7 0 0,6 0-1 16,8-2 2-16,7-7 0 0,3-3 2 15,5-4 0-15,5-2 2 0,-1 0 1 16,5-1 0-16,3 1 0 0,2 3-1 16,3 5 0-16,-4 4-2 0,-3 2-1 15,-1 1-1-15,-6-2-3 0,-7 0-4 16,-9 0-1-16,-4-3-3 0,-5-1 2 15,-2-2 0-15,-3 0 0 0,-1-1 5 0,0 0 8 16,0-4 6-16,-2 1 6 0,1-4 6 16,0-1 3-16,2-3 4 0,0 0-1 15,2-6-3-15,1-6-3 0,3-3-4 16,4-3-6-16,2 2-4 0,4-1-4 16,2-1-1-16,1 5-2 0,2 2-2 15,0 6-3-15,1 4-6 0,1-3-7 16,-2 4-13-16,1 2-26 0,0 0-21 15,2 3 8-15,2 1-103 0,4 1-107 16,-1 1-237-16</inkml:trace>
  <inkml:trace contextRef="#ctx0" brushRef="#br0" timeOffset="183900.1">17406 1123 459 0,'-9'7'150'0,"0"0"7"16,3-3-34-16,2-2-50 0,3 0-4 0,6-3-4 15,1-4-23-15,7-1-21 0,7-1-9 16,4-3-8-16,5-2-8 0,6-3-13 16,0 2-26-16,5-5-29 0,1 0 85 15,2-1-182-15,2 0-121 0,-2 0-303 16</inkml:trace>
  <inkml:trace contextRef="#ctx0" brushRef="#br0" timeOffset="184231.34">18406 931 358 0,'-3'-1'96'16,"1"1"10"-16,1 0-62 0,-2 2-2 15,1 1 5-15,0 2 5 0,2 4-5 0,-2 6-7 16,1 7-6-16,-3 2-2 0,2 5-3 16,0 3-6-16,-1 7-6 0,-1-1-7 15,1-5-8-15,0-3-11 0,1-2-8 16,1-3-10-16,-3-3-14 0,3-6-14 15,-1-3-16-15,-1-3-67 0,-3-3-81 16,1-8-183-16</inkml:trace>
  <inkml:trace contextRef="#ctx0" brushRef="#br0" timeOffset="185035.41">18131 858 416 0,'-6'-20'117'0,"0"5"10"0,2 4-63 15,2 3-6-15,0 3 3 0,6-1-8 16,2 0-5-16,6-8-17 0,7 0-9 16,6 1-6-16,9-3-1 0,8-1-3 0,4 2-3 15,4 0-4-15,3 5-1 0,-1-2-1 16,3-3 0-16,-7 7-1 0,2 0 0 16,-4 5-1-16,-1 5 0 0,-7 8-1 15,-7 5 0-15,-7 15 1 0,-7 8-1 16,-9 5-1-16,-6 4 2 0,-9 1-1 15,-2 1 1-15,-5 4-1 0,1-11 0 16,0-5-2-16,0-4 0 0,1-5-1 16,5-5 0-16,2-6-1 0,2-6 0 0,2-3 1 15,2-2 2-15,3-6 2 0,2-2 1 16,3-4 2-16,5-2 0 0,2-1 1 16,4-5 0-16,3-2-1 0,-1 0-3 15,0 0-2-15,-2 2-1 0,-2 6-2 16,-2 2-2-16,-1 6 0 0,-2 6-1 15,-2 4-1-15,0 1-1 0,-2-1 1 16,2 1 1-16,-1 4 0 0,0-5 1 0,2-3-1 16,1-3 2-16,3 1 2 0,3-1 0 15,2-4 1-15,1-4 2 0,1-2 0 16,0 3 1-16,1-3 0 0,0 3 2 16,-3 0-1-16,1-1 1 0,-1 2-2 15,-4 1 1-15,1 2-2 0,-5 1 0 16,-2 2-1-16,-2 0-2 0,-4 2 0 15,-1 0-1-15,-2 3-2 0,-1-4 0 0,-1 2 0 16,0-3 0-16,0 0 0 0,-1-2 1 16,1-2 2-16,1-1 4 0,-1-1 1 15,-1-2 1-15,1-1 1 0,0-2 1 16,0-2 0-16,3-2 0 0,1-2-2 16,3-3-1-16,4-5-2 0,2 0 0 15,2-1-1-15,3 2-1 0,0 1-1 16,0 5 0-16,2 2 1 0,0 6 0 15,1 5 0-15,4-4 0 0,-1 9 0 16,2 0 0-16,1 0 1 0,6-2 1 0,0 3-1 16,2-3 2-16,-1 5-1 0,-1-10 2 15,-1-1 0-15,-5 0 3 0,-6 0 1 16,-5-6 1-16,-5 0 1 0,-4-3 0 16,-6 0 0-16,-3-2-1 0,-7 3-3 15,-3 1-1-15,-8 4-1 0,-7 3 0 16,-5 8-1-16,-1 5 0 0,-1 3-1 0,1 2 1 15,3 3 0-15,6 5-1 0,5 1-2 16,7-2-3-16,3-1-6 0,6 0-7 16,5-2-13-16,6 0-11 0,5-6-11 15,6-1-8-15,8-1-18 0,8-4-57 16,6 0-76-16,0-2-163 0</inkml:trace>
  <inkml:trace contextRef="#ctx0" brushRef="#br0" timeOffset="186081.7">20224 1064 282 0,'4'-14'100'0,"-4"3"5"16,-8-5-2-16,-3 5-47 0,-7-4-4 16,-5 6-5-16,-2 2-12 0,-4 3-12 15,-3 5-5-15,1 5-2 0,0-1-4 16,4 10-4-16,4-4-5 0,5 1-6 16,7 0-3-16,8-4 0 0,6 0-1 0,6-1-2 15,3-2-1-15,4-1 1 0,5-1 4 16,2-2 2-16,1-2 0 0,0 0 1 15,-1-1 2-15,0 1 2 16,-3 0 3-16,-4 0 3 0,-1 1 2 0,-4 2 1 16,-4 2 0-16,-3 0 2 0,-3 4-1 15,-1-2-2-15,-2 3-2 0,-2 0-1 16,1-2-3-16,1-1-4 0,2-1-4 16,3-1-7-16,4-4-7 0,8 0-6 0,5-1-7 15,5 1-6-15,6-1-2 0,4-1 1 16,1-1 5-16,2 1 6 0,-2 0 6 15,-1 0 6-15,-3-3 10 0,-3 3 8 16,-4-3 8-16,-3 1 12 0,-4 0 14 16,-3-3 11-16,-6 4 4 0,-1-1 1 15,-7-1-3-15,-4 2-5 0,-5 1-9 16,-4 0-13-16,-5 2-11 0,-3 0-5 0,-4 3-2 16,0 1 0-16,2 2-3 15,1 1-3-15,3 1-4 0,5 1-3 0,6 0 0 16,3-2-3-16,7 4 0 0,2-3-1 15,5 1 1-15,2-1 2 0,3 6 2 16,1-8 2-16,0 1 2 0,2-7 1 16,-3-1 1-16,1-5 4 0,1-3 3 15,-2-7 4-15,0 3 3 0,3-3 2 16,-2 1 3-16,0-5 1 0,-2-4-1 0,-1-4-3 16,-1-8-1-16,1-9-4 0,-2-11-3 15,1-1-2-15,2 0-3 0,-2 4 1 16,-1 4 0-16,-4 10 1 0,0 10 1 15,-3 13 1-15,-4 6-1 0,-2 7 0 16,-5 6-2-16,-1 6 0 0,-2 9-1 16,-1-1 0-16,0 13-1 0,0 10 0 15,1 7 2-15,3 1-1 0,3 5-1 0,3-3-1 16,1 6-1-16,2-10-2 0,5-4-1 16,3-4-10-16,4 0-1 0,2-4 1 15,7-5-1-15,3-4 3 0,0-6 0 16,0-1 3-16,-4-7 8 0,-1-5 3 15,-3-6 1-15,-1-4 1 0,-3-4-1 16,-2 1 1-16,-1-8 1 0,1-6-1 16,0-1-1-16,-1 0-2 0,-1 2 2 0,-3 6 1 15,-2-4-1-15,-3 8-1 0,-1 5-2 16,-2 5 1-16,-3 3 0 0,0 1-1 16,-1 1-1-16,1 4-1 0,0-1 2 15,3 2 2-15,1 2 1 0,6 1 0 16,2-3-1-16,1 3 0 0,3-2-1 15,3 3-1-15,2-3 0 0,3-5-1 16,0-1 0-16,2 2 0 0,-1-8 1 0,2 1 0 16,2-2 0-16,-2 1 2 0,-1 0-1 15,-2 0 1-15,-1 3-1 0,-2 0 0 16,-1 2 0-16,-4 0 0 0,-3 1-1 16,-2 0 0-16,-1 0 1 0,-3 3 0 15,0-1 0-15,1 1 0 0,2 5 0 16,3 0 1-16,2 4-1 0,1 2 0 15,2-3 0-15,-1 6-1 0,1-2-1 16,-4 1 1-16,-2 0-2 0,-2 0 5 16,-4 2-10-16,-2 0 1 0,-3-1-1 15,-4 0 1-15,-4-1-2 0,-3 2-3 0,-5-2-9 16,-4-3 3-16,-4 0-6 0,-3-2-7 16,1-1-6-16,0-7-9 0,3-2-7 15,1-6-4-15,5-2-6 0,5-7 75 16,4-5-132-16,2-5-78 0,3-1-200 15</inkml:trace>
  <inkml:trace contextRef="#ctx0" brushRef="#br0" timeOffset="186239.52">21257 894 447 0,'3'-33'136'0,"-5"9"4"16,-5 6-52-16,-1 11-22 0,-2 2-7 15,-1 2-15-15,1 3-20 0,4-1-9 16,2 1-5-16,1 1-3 0,2-3-5 15,-2 0-7-15,2-3-29 0,0 1 5 16,-2-5-121-16,1-2-118 0,-1-3-284 16</inkml:trace>
  <inkml:trace contextRef="#ctx0" brushRef="#br0" timeOffset="194600.13">14242 904 225 0,'-6'2'70'0,"2"-2"5"16,3 0-17-16,1 0-12 0,2-2-8 15,0 2-6-15,2-2-5 0,1 1-2 16,2-2-3-16,1 1-3 0,1-1 1 15,1 0-1-15,0-1 1 0,3 1 0 16,1 0 0-16,3-1 1 0,1 1-1 0,2 0 1 16,2 1 1-16,-1-2 0 0,0 4-3 15,0 0-2-15,5 2-3 0,2 0-3 16,2 1-2-16,-3 0-3 0,1-1-2 16,2 1-3-16,-1 0-5 0,-6-3-8 15,-1 0-9-15,-4-1-8 0,0-2-10 16,-2 0-10-16,-6 0 53 0,-3-3-131 15,-11 0-85-15,-4-1-222 0</inkml:trace>
  <inkml:trace contextRef="#ctx0" brushRef="#br0" timeOffset="195005.08">14340 1006 175 0,'-9'1'47'16,"1"2"3"-16,-1-1-24 0,-1-2-6 15,3 5-1-15,-2-1 0 0,2 3 1 16,2-2 0-16,-1-2 0 0,3 1 1 0,2-4 4 15,1 2 2-15,0-2 0 0,1-2 1 16,-1 0 0-16,2-1 1 0,-2 4 3 16,0 1-1-16,-1-2 1 0,0 1 2 15,1 0 1-15,1 1-1 0,-1-2-1 16,1 0-2-16,2-1-2 0,3 1-5 16,4-5-5-16,2 3-3 0,5-1-4 15,5 0-3-15,2 0-1 0,2 1 0 16,0-4-2-16,-1 6-1 0,4 0 0 15,-1 1-6-15,2 0-4 0,-5-1-18 0,-1 2-17 16,-2 6-13-16,1-5 9 0,-2 0-101 16,-3 2-95-16,-2 1-213 0</inkml:trace>
  <inkml:trace contextRef="#ctx0" brushRef="#br0" timeOffset="195970.15">13427 764 231 0,'-1'1'72'0,"0"0"8"16,1 0-22-16,0-2-9 0,0 1-3 15,0-8-3-15,0 0-7 0,-2 3-6 16,2 1-4-16,0-6-3 0,0 4-2 0,-1-1 1 16,1 4-1-16,1 3-1 0,-1-3 0 15,3-1-1-15,-3-2-1 0,2-1-2 16,0 4-2-16,1-4-2 0,2-1-1 15,1-1-2-15,2 1-1 0,2 3-2 16,2 1 0-16,0-3-1 0,2 3-1 16,1-1-1-16,1 2 0 0,0-1-2 15,2 3 1-15,0-2-2 0,4 2 0 0,0 5 0 16,1-2 0-16,1 3 0 0,0 2-1 16,-3 4 0-16,0 0 0 0,-7-1-1 15,-1 0 0-15,-4 1 0 0,-7 6 0 16,-3 3 1-16,-5-3 0 0,-5 6 1 15,-3 1 1-15,-6 4-1 0,-3-1 1 16,-2-5 0-16,-1-1-1 0,2-2 1 16,1-4-1-16,1 1-1 0,2-1 1 0,0 0 0 15,3 1 0-15,0 0 0 0,-1-2-1 16,1 2 0-16,-2-1 0 0,2-2 1 16,1-2-1-16,0-1 0 0,3-2 0 15,1 1 1-15,2-3 0 0,2 0 0 16,3 1 0-16,-1-3-1 0,3-1 0 15,2 2 0-15,0-2-1 0,0 1-1 0,2 0 0 16,-1-2-1-16,1 0 1 0,2 2 0 16,1 0 1-16,3 0 1 0,4-2 1 15,2 4 0-15,5 1 2 0,3-1 0 16,4-3 0-16,2 6 0 0,7 0 0 16,7-2 0-16,6 1-1 0,4-4 0 15,1 3 1-15,0-3-4 0,2-2-18 16,-4 0-14-16,-7 1-4 0,-8-4-92 15,-5 1-99-15,-2-4-229 0</inkml:trace>
  <inkml:trace contextRef="#ctx0" brushRef="#br0" timeOffset="-147602.08">20902 11306 344 0,'0'-5'89'0,"0"-1"5"0,0 1-42 16,1-3-7-16,1-2-2 15,-1-1-1-15,0 2-1 0,2 1 3 0,-2 2 3 16,0 0 2-16,0 2-3 0,-1 2-6 16,0 4-4-16,0 3-2 0,0 5-2 15,-1 4-6-15,0 7-4 0,-2 5-3 16,1 6-2-16,0 6 0 0,1 6-3 16,-1 4-4-16,1 2-2 0,0 1-2 15,2 1-2-15,1-2 0 0,0-4-1 0,1-4-1 16,0-8-3-16,1-4-2 0,-2-6-4 15,0-4-3-15,0-6-5 0,0-4-6 16,-4-4-12-16,0-3-15 0,-1-4-22 16,-1-5-11-16,-2-1-7 0,-3-5-73 15,0-1-93-15,-2-4-184 0</inkml:trace>
  <inkml:trace contextRef="#ctx0" brushRef="#br0" timeOffset="-147051.03">20550 11368 352 0,'-18'-2'101'16,"4"3"5"-16,5-2-23 0,2 2-26 16,3-2-2-16,5-2-4 0,6 0-1 15,7-2 0-15,5-3-1 0,5-2-2 16,8-3-4-16,8-2-4 0,4-2-1 16,8-3-6-16,1-1-5 0,0 1-6 0,3 0-6 15,-1 0-3-15,-1 2-3 0,-5 1-3 16,-3 5-2-16,-4 1 1 0,-4 3-1 15,-5 2 1-15,-5 4-3 0,-6 4-1 16,-5 4-1-16,-8 7 1 0,-2 6 0 16,-9 8 1-16,-7 8 0 0,-2 4 1 15,-4 8 1-15,-4 7 0 0,-2 3-4 0,-2 2-3 16,2 0-3-16,6-2-2 0,1-4-2 16,2-5-1-16,5-6 0 0,5-9 2 15,4-5 3-15,3-8 2 0,1-5 0 16,3-5 2-16,1-5 2 0,2-3 0 15,1-6 1-15,1-8 1 0,3-3 0 16,2-7 1-16,2-4-1 0,3-5 1 16,0-2-2-16,2 0 0 0,-2 6 0 15,-3 4 1-15,-4 6 0 0,-2 9-1 0,-1 4-1 16,-5 8 1-16,-2 7-1 0,-3 6 0 16,1 5 0-16,-2 2-1 0,0 1 2 15,1 6-5-15,-1 0 0 0,1-3-4 16,3-2-3-16,1-4-1 0,3-2-1 15,1-3-3-15,1-5 6 0,0-6 2 16,1-3 3-16,0-1 3 0,1-6 1 16,-1-2-2-16,2-6-5 0,1-5-8 15,-1-3-7-15,2-1-8 0,-3-6-11 16,0-1-8-16,-2 0 0 0,0 4 1 16,-2 2 1-16,-1 4 0 0,0 4-6 0,0 1-1 15,1 7-58-15,-1 2-74 0,2 1-171 16</inkml:trace>
  <inkml:trace contextRef="#ctx0" brushRef="#br0" timeOffset="-146018.33">21867 11678 206 0,'2'0'55'0,"-2"0"2"0,0-2-20 0,-1-1-22 16,0-1-4-16,0-1-2 0,-1 0-5 16,1 1 0-16,0-1 2 0,-2 1 2 15,2 1 1-15,0-1 0 0,0 1 0 16,1 2 3-16,-1-1 1 0,1 0 2 15,0 0 0-15,-1 0 2 0,0 1 2 16,0-1 1-16,-3-1-4 0,2 0-2 16,-1-2-4-16,0 2-2 0,-2-4-3 15,2 4-2-15,0 0 0 0,-1-1 3 0,2 3 1 16,2 0 3-16,-1 1 3 0,0 1 5 16,0 2 5-16,1 1 7 0,-1 5 6 15,0 2 1-15,1 1 0 0,-1 3-2 16,1 3-5-16,-1 1-5 0,1 0-8 15,0 1-8-15,0 0-3 0,-2-1-3 0,1-1 0 16,0-2-1-16,0-1-1 16,-1-1 0-16,1-2-1 0,1-4 0 0,-1 1 1 15,0-2 0-15,0-2 1 0,0-2 1 16,-1 0 4-16,1-6 2 0,-2 0 3 16,0-3 2-16,1-4 1 0,-1-5 0 15,1-2-2-15,1-5-3 0,3-2-3 16,2-2-3-16,1-3-3 0,4 3 0 15,2 1-1-15,3 5 0 0,2 1-1 16,1 6 1-16,-1 4 0 0,3 7 1 0,-3 1 0 16,0 3 0-16,-3 3-1 0,-1 2 0 15,-1 3-1-15,0 3 1 0,-4 2-2 16,0 2-2-16,-4 2 0 0,1 2-9 16,-3 2 0-16,0-3-3 0,0 1-2 15,0-2-2-15,2-4 2 0,3-1-1 16,3-3 9-16,-2-4 0 0,5 0 6 15,1-7 5-15,4 0 5 0,-2-5 3 16,4-1 5-16,-1-4 3 0,4-2 4 0,-3-3 0 16,0-1 0-16,-2-4 0 0,0-1-1 15,-3 0-1-15,-2-1-1 0,-3 2-2 16,-1 3-1-16,-2 4-2 0,-3 6-3 16,-2 3-1-16,-4 8-3 0,-1 4-1 15,-2 4-2-15,1 4-3 0,-2 0 0 16,3 1-2-16,3-2-3 0,2-2 0 15,6-1 0-15,4-3-1 0,4-2 1 0,3-1 2 16,4 0 1-16,3-3 3 0,0-1 1 16,2-2 0-16,-3-1 1 0,2-3 1 15,-3-4 3-15,-1 0 1 0,-1-2 1 16,-4-2 2-16,-2-1 2 0,-4-1 0 16,-4 2-1-16,-1 5-1 0,-3 0-3 15,-4 3 0-15,-3 8-1 0,-3 4-2 16,-1 7-1-16,0 3-1 0,-4 3 1 15,-1 4-1-15,1 3-1 0,3-3-1 0,-1 0-1 16,1 1-4-16,0 2-1 0,2-3-1 16,0 1-2-16,0-2 0 0,2-1 1 15,-1-4-1-15,3-5 4 0,0-2 1 16,2-5 2-16,1-5 2 0,0-4 0 0,2-6 0 16,0-4-2-16,1-5 1 0,3-6 1 15,-1-6-1-15,3-3-1 0,2-3-1 16,2 0-1-16,4 1 2 0,4-2-2 15,2 2-2-15,2 4 0 0,3 4 0 16,2 5 0-16,1 6 0 0,-3 5 0 16,0 9 1-16,1 4 0 0,-3 5 1 15,-4 3-1-15,-4 3-3 0,-4-1-3 16,-4 2-4-16,-4-1-4 0,-9 0-2 16,-6 2-2-16,-4-3-2 0,-3 0 0 15,-4 1 1-15,-3-3-11 0,0-2-11 0,2-3-8 16,2-1-7-16,5-4-84 0,3-4-96 15,6-3-212-15</inkml:trace>
  <inkml:trace contextRef="#ctx0" brushRef="#br0" timeOffset="-145520.36">22884 11575 409 0,'3'4'121'0,"-3"3"5"15,-3 4-33-15,-2 2-32 0,0 2-13 16,-2 1-10-16,2-1-12 0,-2-2-9 15,5-1-7-15,2-1-2 0,2-4 2 16,4-2 2-16,3-2 2 0,1-2 1 16,3 1-1-16,0-5 2 0,0-1-3 15,1-3-3-15,0-1-2 0,1-3-1 16,-1-1 1-16,-1-3 0 0,-1 1 1 16,-2 1 0-16,-1 3 2 0,-3 3-1 0,-3 1-3 15,-3 4-1-15,-2 4 0 0,-2 6-1 16,-3 0-2-16,1 3-1 0,-2 4-2 15,2 1-3-15,2 1-3 0,3-1-2 16,3-1-1-16,5 0 1 0,3-3-1 16,1-1 0-16,1-5 4 0,0-1 3 15,1-3 2-15,0-3 2 0,-2-3 0 0,1-3 1 16,0-5 1-16,1 0 1 0,2-5 1 16,-1-6 2-16,3-5-1 0,1-7 2 15,0-8 2-15,1-5 4 0,-2-8 1 16,-2-7 0-16,-3-2-1 0,-4 1 0 15,-3 9 2-15,-3 8 0 0,-1 10-1 16,-2 11-4-16,-1 14-1 0,-1 10 0 16,-2 15 0-16,0 5-3 0,1 7-3 0,-2 9-3 15,1 8 1-15,0 3 0 0,4 4-1 16,0 2-2-16,2-1-6 0,1-1-6 16,1-1-6-16,2-3-8 0,4-4-5 15,1-4-8-15,2-2-18 0,2-4-25 16,2-3 1-16,1-5-94 0,0-1-111 15,-4-3-254-15</inkml:trace>
  <inkml:trace contextRef="#ctx0" brushRef="#br0" timeOffset="-145372.75">23159 11283 553 0,'-1'-12'125'0,"8"5"0"0,6 1-80 16,12 2-30-16,3-2-5 0,10 4-5 15,4-2-7-15,4-3-11 0,4 4-15 0,2-4-13 16,-1-1-85-16,4-1-95 16,-1-5-226-16</inkml:trace>
  <inkml:trace contextRef="#ctx0" brushRef="#br0" timeOffset="-145150.35">24340 10698 654 0,'0'19'152'16,"0"2"6"-16,-3 7-99 0,-2 7-26 15,2 7 5-15,-2 6-3 0,3 4-6 16,0 5-4-16,3 4-4 0,1 3-5 16,2 2-3-16,0 0-5 0,-1-3-7 15,1 0-7-15,-2-4-12 0,0-4-2 16,-1-2-26-16,1-6-25 0,-2-3-13 0,0-7-91 15,-3-4-112-15,1-7-248 0</inkml:trace>
  <inkml:trace contextRef="#ctx0" brushRef="#br0" timeOffset="-144716.55">24376 10478 610 0,'-6'19'133'0,"-8"5"3"0,-8 5-100 16,-6 8-20-16,-8 3 2 0,-6 4 0 16,-2 0-4-16,0-6-3 0,4-2-2 15,3-4-2-15,5-6-5 0,7-4-4 16,4-5-4-16,7-5-3 0,4-2-4 0,4-4-1 15,6-3 0-15,5-4 2 0,5-3 2 16,5-4 3-16,2-2 3 0,5-6 3 16,3-6 1-16,4-5 1 0,1-3-1 15,0-4 1-15,0-3 0 0,-3-1 3 16,1 1 3-16,-5 5 7 0,-6 4 7 16,-4 7 3-16,-4 8 2 0,-5 10-2 15,-1 5-1-15,-4 9-1 0,-1 8-4 0,2 7-5 16,3 4 0-16,4 5 1 0,4 4 4 15,7 3 0-15,5 2 1 0,5-1-3 16,5 2-1-16,7 2-4 0,1-1-2 16,7-3-5-16,1-3-9 0,-3-3-9 15,3-4-8-15,-3-7-40 0,-3-6-119 16,-5-9-138-16,-8-9-332 0</inkml:trace>
  <inkml:trace contextRef="#ctx0" brushRef="#br0" timeOffset="-143016.04">21203 12304 304 0,'-2'-7'87'0,"1"-1"6"0,0-1-24 16,1 3-20-16,0 3-4 0,1-2-1 16,1 3-3-16,-2-1-2 0,1 3-2 15,0 0-3-15,0 2-4 0,-1 0-4 16,0 4-3-16,1 3-2 0,-2 6-2 16,0 1-1-16,-1 6-1 0,-2 5-2 0,-3 3-2 15,-3 6-3-15,-2 0-3 16,-2 3-3-16,-4 0-2 0,0 3-1 0,-3-3-1 15,0-2-1-15,1-4 0 0,1-2 0 16,1-7 0-16,6-3 0 0,0-6-1 16,4-3-1-16,3-2 0 0,4-3 1 15,4-1-1-15,5 1 3 0,3-3 1 0,4-1 2 16,6 3 2-16,5-2 0 0,5 0 1 16,3 0-1-16,4-2-2 0,3-1-2 15,1 3-5-15,0-3-7 0,-2-1-7 16,-3 0-18-16,-2 0-14 0,-7 0-11 15,-4 0-13-15,-3-3-72 0,-2 2-88 16,-4 1-191-16</inkml:trace>
  <inkml:trace contextRef="#ctx0" brushRef="#br0" timeOffset="-142389.2">21753 12787 416 0,'6'-7'110'0,"-2"-2"7"16,-3-4-56-16,-2 1-7 0,-3-3-3 16,-4-2-6-16,-3-1-7 0,-3 0-5 15,-3 2-7-15,0 1-5 0,-2 3-6 0,-2 3-4 16,1 5-5-16,-3 9-3 0,-2 4-2 16,0 5-2-16,1 5-5 0,2 2-3 15,5 2-4-15,4 1-5 0,5-2-5 16,7-3 0-16,6-1 1 0,7-2 3 15,5-3 5-15,1-2 7 0,3-5 7 16,1-2 7-16,1-3 4 0,0-3 3 0,-1-4 2 16,-3-2 1-16,-1 1 0 15,-2-3 0-15,-3-1-2 0,-3 0-2 0,-3 1 0 16,-2 3-2-16,-2 0-4 0,-3 5-2 16,-1 5-1-16,-5 4-1 0,1 6-1 15,-3 2 0-15,1 2-4 0,-1 2-1 16,1 2-5-16,4-2-2 0,3-2-3 15,2-1 0-15,5-2-1 0,3-3 2 16,1-1 2-16,1-7 5 0,2-1 2 16,2-4 2-16,1-5 1 0,0 0 0 0,0-5 1 15,2-5 2-15,1 1 0 0,-2-7 4 16,-2-1 3-16,-1-6 4 0,0-7 2 16,0-8 4-16,-5-7 1 0,1-5 3 15,-2-3 1-15,-2-2-1 0,1 1 0 16,-1 4 1-16,-4 10 1 0,1 9 2 15,-1 10-1-15,0 9-1 0,-1 8-3 16,-3 9-4-16,-1 8-4 0,-1 9-3 0,-1 6-5 16,-3 7-3-16,2 5-1 0,-4 11-1 15,2 5 1-15,-1 6-2 0,1 4-2 16,2 1-4-16,0-2-5 0,2 0-5 16,3-6-5-16,1-4-9 0,3-4-3 15,-1-6-13-15,2-4-1 0,1-4-18 16,-1-6-11-16,3-5-9 0,0-4-8 15,-1-5-68-15,-1-9-81 0,-1-9-186 0</inkml:trace>
  <inkml:trace contextRef="#ctx0" brushRef="#br0" timeOffset="-142220.47">21900 12589 438 0,'-7'-17'135'0,"3"5"5"15,2 6-33-15,3 4-36 0,2 4-14 16,4 2-14-16,4 1-14 0,4 1-7 0,6 0-6 15,3 1-3-15,1-1-3 0,1 0-7 16,3-2-9-16,-3 0-9 0,1 1-22 16,-2-3-22-16,-3 1-12 0,0 0 10 15,-3-3-92-15,0 1-90 0,-2-4-196 16</inkml:trace>
  <inkml:trace contextRef="#ctx0" brushRef="#br0" timeOffset="-141711.81">22228 12679 370 0,'4'6'100'16,"1"0"6"-16,5 0-41 0,2 0-14 16,1-2-2-16,3 0-4 0,2-1-7 15,2-1-3-15,2 2-5 0,-1-4-4 16,-1-2-6-16,-1-1-2 0,-1-1-2 16,-4-2-4-16,-3 2 0 0,-3-5 1 15,-4 1-3-15,-4-1 0 0,-5 0-3 16,-5-3-1-16,-5 2 0 0,-3 0-3 0,-6 4-2 15,-6 1-1-15,-2 6 0 0,-2 4-1 16,0 6 1-16,2 5-2 0,0 3 0 16,4 2-1-16,7 3-2 0,4 0-1 15,6 0-1-15,7-1-1 0,4-3-1 16,4-3 1-16,6 0 0 0,5-2 2 16,4-2 2-16,3-3 1 0,2 0 1 0,3-3 1 15,2 0 0-15,-1 1-3 0,0-4-4 16,-4 2-1-16,-2-4-3 0,-4 0 0 15,-4-1 0-15,-5 0-2 0,-2-2 1 16,-5 1-3-16,-2-3 2 0,-3 1 2 16,-2-2 1-16,0 2 1 0,-3-1 3 15,1-2 5-15,-1-1 7 0,1 1 6 16,2-2 4-16,2-2 1 0,3-3 1 16,4-1 0-16,3-1 1 0,2-2 0 0,5 0-1 15,1 2-2-15,2 3-1 0,2 4 2 16,-1 4-1-16,-1 2-2 0,2 5-3 15,-3 4-3-15,-2 2-3 0,0 3-2 16,-5 0-4-16,0 1-3 0,-1 4-5 16,-3-1-5-16,1-1-10 0,0 1-15 15,1-3-15-15,1 2-18 0,2-3 24 16,-1-3-91-16,6-2-86 0,1 0-181 16</inkml:trace>
  <inkml:trace contextRef="#ctx0" brushRef="#br0" timeOffset="-141116.21">22951 12640 447 0,'-4'-1'118'0,"-2"-2"6"0,-2 6-40 16,-4 3-33-16,-2 3-11 0,-6 1-6 15,-2 5-5-15,-3 2-3 0,-4 3-4 16,2 0-6-16,1 2-6 0,4 1-3 15,4 0-5-15,5-1-6 0,7-1-5 16,6-3-4-16,2 0-2 0,7-3 0 16,2-2 1-16,1-3 2 0,5-2 5 15,2-4 4-15,-1-1 4 0,3-5 3 0,0-4 3 16,-1-2 3-16,-2-1 2 0,-1-3 1 16,-2-2 3-16,-1-1 3 0,-2-2 2 15,-2 2 0-15,-2 1-2 0,-1 0-2 16,-4 3-2-16,-2 2-3 0,-2 3-3 15,-2 5-5-15,-2 2-1 0,1 5-2 16,-1 2-1-16,1 2 0 0,2 3-2 0,2 1-1 16,3-1 0-16,4 0-1 0,3-3 2 15,3 2 0-15,4-4 0 16,3 0 2-16,1-2 0 0,2-1 0 0,-1-4 1 16,1-2 2-16,-1-3 4 0,-1-2 4 15,-2-2 3-15,0-2 4 0,-4-1 3 16,-1-1 5-16,-3 2 0 0,-2-2-2 15,-3 2-2-15,-5 0-1 0,0 4-4 16,-3 2-4-16,-4 2-2 0,-1 4-3 16,-1 4-1-16,-2 4-2 0,0 2-1 0,0 7-1 15,0 3-1-15,1 6 0 0,1 4-1 16,1 2-1-16,1 4 0 0,-1 3-2 16,0 0 0-16,-2 2-2 0,1-1 0 15,0 0 0-15,-3-2-3 0,-1-3-3 16,-1-2 0-16,-2-2-5 0,-3-5-5 15,-2-3-7-15,-1-4-5 0,-1-2 3 0,-4-5-46 16,-2-7-88-16,-4-6-16 0,-2-6-106 16,-4-6-218-16</inkml:trace>
  <inkml:trace contextRef="#ctx0" brushRef="#br0" timeOffset="-136601.43">24123 12366 255 0,'5'-5'78'0,"-1"2"6"0,-1 1-22 15,-1 3-11-15,1-3-4 0,-1 1-4 16,0 1-3-16,-1-1-3 0,2 1-3 15,-2 0-2-15,0-1-3 0,0 2-2 16,0 0-1-16,2 2 0 0,-1 4-2 0,-1 3-1 16,-1 5-1-16,2 3-2 0,-1 7-1 15,1 6-3-15,1 7-3 0,0 3-4 16,0 5-3-16,2 1-1 0,-2 4-2 16,0-1 0-16,-1-1-4 0,1-1-5 15,-2-4-5-15,-1-1-4 0,-1-4-4 16,-1-5-8-16,1-4-12 0,-1-5-6 0,0-4-4 15,0-3-3-15,-2-8-11 0,2-4-10 16,0 0-48-16,-3-7-62 0,-1-5-147 16</inkml:trace>
  <inkml:trace contextRef="#ctx0" brushRef="#br0" timeOffset="-136218.79">24110 12299 339 0,'-1'8'80'0,"-3"3"2"16,-2-4-37-16,-2 8-25 0,-4-1-6 15,-2 0-2-15,-3 1-1 0,-1 0-1 0,0-3-2 16,2 1-4-16,0-3 0 0,6-2 1 15,2-2 1-15,2-4 1 0,4 1 2 16,0-2 4-16,2-2 4 0,0-2-1 16,3-3-2-16,2-4-1 0,1-1-1 15,5-2-1-15,1-4-4 0,2 0-2 16,3-2 3-16,-1 0 4 0,0 2 4 16,-2-1 2-16,-1 4 2 0,-2 1 1 15,0 3 2-15,-3 3-2 0,-1 6-3 0,1 4-2 16,0 5-2-16,-3 4 0 0,3 6-2 15,-2 1-2-15,2 2-3 0,0 4-1 16,2 0 0-16,1-2-3 0,-1-1-2 16,4 0-6-16,0 0-6 0,0-4-22 15,-1-3-17-15,-1 0 76 0,-1-4-171 16,-1-6-111-16,-2-4-280 0</inkml:trace>
  <inkml:trace contextRef="#ctx0" brushRef="#br0" timeOffset="-135278.24">18958 12374 298 0,'1'-7'85'0,"0"0"5"0,-1 3-16 0,3 1-29 16,-2 2-5-16,0 1-3 0,0 2 1 16,0 3 1-16,0 3 0 0,0 4-3 15,1 3-4-15,0 2-5 0,-1 2-3 16,2 3-7-16,0 3-8 0,-1 0-7 16,2 0-6-16,-2-2-11 0,1 0-10 15,-1-2-10-15,1-3-9 0,-1-2-9 16,0-5-14-16,-1-5 4 0,0-4-55 15,-2-3-63-15,-2-4-146 0</inkml:trace>
  <inkml:trace contextRef="#ctx0" brushRef="#br0" timeOffset="-134913.22">18952 12433 327 0,'-7'-24'105'16,"3"1"9"-16,2 1-10 0,0 1-34 16,4 3-12-16,3 4-9 0,5 3-6 0,3 2-5 15,4 3-3-15,0 1-6 16,5 3-6-16,2 2-2 0,0 1-4 0,-1 0-4 15,-1 4-10-15,-4-1-11 0,-2 3-8 16,-5-1-6-16,-3 2-2 0,-4 0-1 16,-5-1 0-16,-2 1 6 0,-3 0 7 15,-4 0 5-15,-1 0 7 0,-1-1 3 16,0 0 0-16,1 0 1 0,1-2-1 16,4 0-1-16,-1-1-2 0,6 1-1 15,1 3 1-15,3-1 2 0,2 3 1 0,1 0 2 16,4 3 1-16,2 1 2 0,3 4 0 15,-1-3-1-15,0 1-2 0,0 0-2 16,-1 0-2-16,-3-1-1 0,-3 0-1 16,-4-3-1-16,-5 0 0 0,-5 0 1 15,-4-1 1-15,-3-1-1 0,-4 1 1 16,-5-5 2-16,-3 2-3 0,-1-3-2 0,-1-4-5 16,-1 2-9-16,2-3-8 0,3-6-14 15,4 3-14-15,2-6-1 0,6 0-77 16,6 1-85-16,3-6-185 0</inkml:trace>
  <inkml:trace contextRef="#ctx0" brushRef="#br0" timeOffset="-134195.23">19551 12555 486 0,'5'-2'123'0,"0"0"5"0,-3-3-69 15,-2-4-11-15,-2-1-4 0,-1 0-11 16,-3-1-8-16,0-1-3 0,-3 0-3 16,0 1-7-16,-2 2-4 0,-2 5-5 15,-2 3 0-15,-2 4-5 0,-1 6-2 16,-2 4-4-16,1 3-1 0,2 4-6 0,2 1-3 16,4-1-7-16,4-3-4 0,3-1 2 15,6-4 1-15,1-3 4 0,2-1 5 16,4-2 7-16,2-3 8 0,2-2 7 15,1-2 6-15,2-2 5 0,0-4 3 16,2-2 5-16,-2-1 1 0,-3-1-1 16,-1 3-3-16,-1-1-3 0,-2 1-6 15,-5 4-4-15,-1 1-6 0,-2 4-4 16,0 4-3-16,-1 3-4 0,0 1-3 0,0 4-10 16,3 1-9-16,3 0-8 0,3 0-8 15,5 0-7-15,3-3-8 0,4-5-10 16,3 1 6-16,6-4 9 0,0-2 10 15,1-1 15-15,2-2 17 0,-1-2 21 16,-3 1 21-16,0-1 13 0,-7-3 10 16,-3 4 12-16,-5-2 5 0,-6-1-2 15,-4 0-2-15,-6-4-6 0,-3 1-9 16,-4 2-10-16,-4-1-12 0,-2 5-10 0,-4 0-6 16,0 5-7-16,0 6-2 0,-1 2-2 15,1 0-4-15,4 4-2 0,2-2-6 16,4 1-6-16,5-1-6 0,5-1-5 15,5-2 1-15,3 1 3 0,2-5 2 16,2 1 6-16,2-4 6 0,-1-2 10 0,1-4 5 16,-1-6 2-16,-2-5 2 0,2-3 2 15,-1-7 4-15,-1-3 5 0,0-4 1 16,-2-4 3-16,1-2 3 0,-3-3 5 16,0-1 3-16,-1-2 0 0,-2-2-2 15,-2 3-1-15,1 4 0 0,-3 8 1 16,0 6-1-16,-2 6-2 0,-1 10-3 15,-3 11-4-15,-1 7-3 0,-2 11-4 16,-1 4-6-16,0 8-5 0,2 7-4 16,0 4-5-16,3 4-6 0,3 1-7 15,2 2-8-15,4-1-33 0,4-2-17 0,4-1-14 16,6-3-85-16,2-7-106 0,3-5-233 16</inkml:trace>
  <inkml:trace contextRef="#ctx0" brushRef="#br0" timeOffset="-133488.02">18918 11229 344 0,'3'2'91'0,"-1"-1"5"0,0-1-41 15,0 0-16-15,-2-1-3 0,0 0-2 16,-3 0-3-16,1-3-2 0,-3 3-1 16,-1-3-2-16,-3 1-3 0,-2 0-4 15,-5 2-6-15,-4 1-1 0,-4 4-4 16,-4 2-4-16,-5 6-1 0,-2 6-1 16,0 6-1-16,0 3-2 0,1 6-6 15,4 2-5-15,8 0-4 0,6-3-3 0,5-2 1 16,8-4-1-16,6-2 2 15,6-4 7-15,5-6 8 0,4-4 5 0,4-3 5 16,1-3 4-16,4-5 5 0,1-5 3 16,1-3 3-16,-2-3 1 0,0 1 2 15,-2-1 1-15,-5-1 1 0,-3 0 1 16,-5 1-1-16,-3 1-1 0,-4 4 0 0,-2 2-2 16,0 1-6-16,-3 3-4 15,0 5-4-15,-2 4-3 0,0 5-3 0,-1 3-3 16,-2 3-2-16,-1 3-1 0,-1 2-4 15,2-2-7-15,0-1-10 0,1-4-16 16,1-4-18-16,2-2-15 0,1-2-11 16,0-4-15-16,-1-2-55 0,0-7-80 15,-5-6-157-15</inkml:trace>
  <inkml:trace contextRef="#ctx0" brushRef="#br0" timeOffset="-133116.95">18696 11367 400 0,'9'-5'115'0,"3"1"4"0,4 1-32 16,4 2-31-16,6-1-8 0,0 2-7 16,4 3-9-16,-2-1-8 0,2 2-4 15,-1 3-5-15,-3-3-7 0,-3 4-5 16,-2 1-2-16,-2-2-3 0,-6 4-3 0,-2 0-2 16,-4 0-1-16,-5 2 0 0,-1 2-1 15,-4-1 1-15,-3 4 2 0,1 0 2 16,-2 1 2-16,-2 0-2 0,2 0-2 15,1-4-5-15,5 1-3 0,4-3 0 16,3-3 1-16,1-5 1 0,8-2 2 16,1-2 4-16,2-3 5 0,1-2 6 15,1-3 3-15,0-1 3 0,0-2 1 0,-3-3 1 16,-3-2 4-16,-1-1 2 0,-4-2 1 16,-2 0-1-16,-5-3-2 0,-3-1-2 15,-2 3-3-15,-4 0-3 0,-3 3-4 16,-2 2-4-16,-2 4-1 0,-1 5-6 15,-1 2-6-15,0 2-16 0,2 2-15 16,1 3-13-16,5-2-19 0,1 1-67 16,3-1-89-16,6 2-178 0</inkml:trace>
  <inkml:trace contextRef="#ctx0" brushRef="#br0" timeOffset="-132888.77">19312 11515 311 0,'6'14'80'0,"-4"0"1"0,-4-1-24 15,-2-1-35-15,0 0-8 0,-1-3-5 16,-1 0-3-16,3-3-1 0,2 2 3 16,2-2 3-16,4-3 3 0,4 0 1 15,3-3 1-15,2 0 1 0,1-3 5 0,-1-2 2 16,0 0 3-16,-1 0 0 0,-5-2 3 16,-2 1 1-16,-2 0 1 0,-3-3-6 15,-3-1-6-15,-4-1-9 0,-2-1-7 16,0-1-10-16,-4 0-13 0,-2 0-13 15,0 2-11-15,-1 1-8 0,2 1-80 16,1 0-88-16,2 2-200 0</inkml:trace>
  <inkml:trace contextRef="#ctx0" brushRef="#br0" timeOffset="-132485.83">19610 11573 493 0,'7'4'131'0,"-2"-4"7"15,-1-1-60-15,-2-3-20 0,-2-3-7 16,-2 0-19-16,-3 0-10 0,0-2-5 0,-3 3-8 16,-2 2-6-16,0 5-3 0,0 4 0 15,-1 3 1-15,0 4-7 0,3 3-5 16,1 0-3-16,3-1-5 0,3 0-1 16,0-1-2-16,3-3 1 0,3-1 4 15,3-2 6-15,1-3 3 0,1-2 4 16,-2-2 6-16,2-4 3 0,0-4 3 15,0-2 4-15,-2-4 1 0,0-4 2 0,1-6 3 16,-1-4 1-16,-2-4 0 16,0-6-1-16,-2-5 0 0,-1-2 1 0,-3-2 1 15,-2-2 0-15,-2 1-1 0,0 5 2 16,-1 9 4-16,-1 7 0 0,-1 6-2 16,2 9-3-16,-3 9-4 0,0 9-2 15,-1 12-4-15,0 6-7 0,-1 9-3 16,0 8-1-16,0 11-3 0,4 8-2 15,3 2-4-15,2 3-6 0,8 2-5 16,3 0-2-16,4-4-39 0,6-2-14 0,4-6-99 16,6-4-118-16,4-4-282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31:15.9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18612 10747 315 0,'55'-10'59'0,"1"-5"-3"16,-11 0-59-16,-2-1-19 0,-4-2-11 16,-4 4 5-16,-7 0 12 0,-7 2 16 15,-5 2 14-15,-7 2 13 0,0 4 11 0,-6 2 16 16,0-1 0-16,-2 2-7 0,-2 1-10 15,-3 1-10-15,-2-1-6 0,-7-1-5 16,-3 1-5-16,-5 0-5 0,-4 0-3 16,-6 0 0-16,-8-1-1 0,-4-1-1 15,-4-1-1-15,-5-1-1 0,-10 0 0 16,-3-3 0-16,-5-2-1 0,-5-2 0 16,-7 1 0-16,-2 0 1 0,-9-2 1 15,0 2-1-15,-6-1 3 0,-4 6 1 16,-5-1 0-16,-2 2 0 0,-6 0 0 0,-2 7 1 15,-4-1 0-15,-2 3-2 0,-2 1 0 16,0 1-1-16,-2 5-1 0,1 2 0 16,-1-3-1-16,5 0-1 0,-2 3 1 15,1 1 0-15,2-2 0 0,8-3 0 16,3 2 1-16,0 3 0 0,0 2 0 16,4-1 1-16,-1 3-1 0,6 4 0 15,5 3 0-15,3 1 0 0,9 0 0 0,5 1 0 16,5 5-1-16,13 1 1 0,-2 4-1 15,6 2 0-15,10 4 0 0,6 4-1 16,13 5 0-16,6-1-2 0,11 2-2 16,7 1-1-16,6 2-1 0,7-1 0 15,12 1 1-15,5 0 0 0,9-2 3 16,11 3 1-16,7-2 2 0,11 1 0 16,-1 1 1-16,7 3 0 0,11-4 1 15,9 4-1-15,3 1 0 0,10 3 1 0,1-1-1 16,10 0 0-16,5-1 0 0,-1 4 0 15,2-2-1-15,4-2 1 0,7-2-1 16,10-5 0-16,9-7 1 0,2-3 0 16,12-11-1-16,8-8 2 0,4-9-1 15,5-9 0-15,4-1 0 0,2-7-1 16,4-9 0-16,3 0 0 0,-4-8-1 0,3-5 0 16,-2-4-2-16,-3-6-1 0,0-3 0 15,-8-2-1-15,-6-5 0 0,-3 0-1 16,-11-2 0-16,-7 3 2 0,-13-6 2 15,-13-1 0-15,-11-2 2 0,-15-3-1 16,-17-4 3-16,-16-5 0 0,-18-4 1 16,-16-3-1-16,-15-10-3 0,-17-6-3 15,-19-6-1-15,-15-6-2 0,-16-2 1 16,-15-2-6-16,-13 0 18 0,-18-1 0 16,-14 4 1-16,-16 9 3 0,-11 3-2 0,-16 2-83 15,-16 2-65-15,-13 5-211 0</inkml:trace>
  <inkml:trace contextRef="#ctx0" brushRef="#br0" timeOffset="15032.83">3719 11517 338 0,'-2'7'74'0,"-1"-2"-2"0,2-5-48 16,1 0-24-16,4 2-7 0,0-2-6 15,3-1-2-15,0 0 0 0,5-1-1 16,2-1 2-16,3 0 1 0,2 0 4 16,0-2 5-16,4 2 3 0,6 0 0 15,3 1 2-15,4-3 1 0,9 5 0 16,5 0 0-16,8 3-1 0,6 1 0 15,5 2 1-15,5 2-1 0,7 2 2 16,2-3 3-16,5 0 2 0,3-1 4 0,2-2 2 16,2-2 2-16,3-2 0 0,-1-2 0 15,0 0-2-15,-3-1-4 0,-3-2-2 16,-2 0-3-16,-6-2-2 0,-6 2-2 16,-3 1 0-16,-8 2 1 0,-9 1 1 15,-6 2 1-15,-8 3 2 0,-8 0 0 16,-10 1 0-16,-8 1 1 0,-7-1 2 0,-7 2 0 15,-10-1 2-15,-7 2 1 0,-9-1 1 16,-10-2 1-16,-7 0 1 0,-11-3-2 16,-7-3-2-16,-6-1-3 0,-5-1-3 15,-9-2-3-15,-5-1-2 0,-6-2-2 16,-6-1-2-16,-4 0-1 0,-7 0-1 16,-4-3-1-16,-2 1 1 0,1 0 0 15,-2 3 1-15,-1-1 2 0,0 1 0 16,3 2 2-16,5 1 1 0,2 2 0 15,3-1-1-15,7 4-1 0,6 2 0 0,8 0 0 16,8 0 0-16,9-1 1 0,12 4-1 16,9-1 2-16,12-1-1 0,8 1-2 15,10-2-1-15,7-2 1 0,10 1 1 16,9-3 2-16,10-4 3 0,9 3 1 16,14-3 3-16,12 0 1 0,9-2 1 15,10-2 0-15,7-1-1 0,9 4-2 16,4-3 2-16,5 1 1 0,0-2 2 0,1 2 0 15,0 4 0-15,0 0-2 0,-2 2 0 16,-2-2-1-16,-5 0-4 0,1 4-1 16,-3-1-1-16,-3 0-1 0,-6 0 0 15,-3-3-1-15,-8 2 0 0,-5 0 0 16,-9-1 0-16,-8 1 0 0,-8 1 0 16,-11-2-1-16,-9 2 1 0,-6 2-1 15,-6 2-4-15,-11-5 1 0,-11 3-5 0,-10 1-7 16,-11 3-5-16,-12-1-6 0,-15 1-9 15,-13 2-69-15,-15 3-79 0,-11-1-176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33:37.4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13994 1131 235 0,'0'0'67'0,"-1"2"6"0,4 0-30 15,-3 0-1-15,0-2 0 0,-2-1 2 16,1-1-3-16,1 2-3 0,1-3-1 15,-2 0-1-15,-1 0-2 0,1 0-4 16,0 1-5-16,0-3-4 0,-4 2-2 16,0 0-5-16,0-3-2 0,0 1-2 15,-3-1-1-15,-5-1-2 0,-3-1 0 16,1 0-2-16,-1 2 0 0,-2 2-1 16,0 2-2-16,-2 2-2 0,0 2 1 15,-4 5-1-15,-2 3-1 0,-7 0 1 0,-2 1 0 16,-1 2 0-16,2 3 0 0,2 5 0 15,3 2 0-15,3 0-1 0,6 2 1 16,3 0 0-16,2 5-1 0,3-1 1 16,1-3-1-16,4 1 1 0,2 1-1 15,4 0 1-15,1 1-1 0,4-2 0 16,3-1-1-16,1-1 1 0,3 0 1 16,4-2-1-16,0-1 1 0,2-2-1 0,4 1 2 15,6-2-1-15,1-1 0 0,4 0 0 16,1-3-1-16,1-2-1 0,-1-3-4 15,-5-4-5-15,-5-3-4 0,-3-3-7 16,-3-3-7-16,0-5-9 0,-4-2-8 16,0-6-12-16,2-2-59 0,0-3-73 15,1 1-167-15</inkml:trace>
  <inkml:trace contextRef="#ctx0" brushRef="#br0" timeOffset="184.02">13989 1380 329 0,'-5'3'86'15,"2"2"9"-15,0 6-50 0,-1 2-2 16,1 0 0-16,2 5 3 0,-1 4-7 16,3 2-7-16,0-2-8 0,-1 4-6 15,2 0-3-15,2 4-5 0,-2 1-8 0,2-3-5 16,-3 3-10-16,1 1-10 0,2-6-8 16,-2-1-9-16,0-4-17 0,0-5-59 15,-2-5-76-15,4-2-160 0</inkml:trace>
  <inkml:trace contextRef="#ctx0" brushRef="#br0" timeOffset="745.22">13790 1462 384 0,'3'-2'92'0,"4"0"10"0,4 0-57 15,3 0-3-15,7-1 3 0,5-3 2 16,4 2-3-16,4-5-8 0,4 2-10 15,2 2-11-15,8-5-7 0,-2 2-3 16,5-3-2-16,-2-3-2 0,0 0-1 16,-4-3 0-16,-1 0-1 0,-12 3 0 0,-5 2 0 15,-8 1 0-15,-7 2 1 0,-7 5 1 16,-1-1-1-16,-3 4 0 0,0 1-1 16,-2 0 1-16,0 7 1 0,-3 6 2 15,0 8 0-15,-1 6 1 0,0 4 2 16,-1 9-1-16,1 3 0 0,0 6-1 15,-2 3-1-15,3 3-3 0,-2-1-3 16,2-2-2-16,2-4-2 0,0-5 1 0,2-6-2 16,4-10 0-16,-2-8 2 0,0-5 1 15,0-3 3-15,0-8 3 0,0-5 1 16,-1-10 1-16,1-1 0 0,-1-10 1 16,1-8 1-16,0-10 0 0,-1-6-1 15,-1-3 0-15,3-7 0 0,-1-12 2 16,1-2 1-16,0 3-1 0,2 2 0 15,1 1-1-15,1 3-3 0,1 12 6 16,-1 12 1-16,1 8 1 0,3 3-2 0,3 9 1 16,7 9 0-16,3 4 1 0,0 5-6 15,1 4-2-15,6 4-1 0,2 4 0 16,4 3 0-16,-2 3 0 0,-5 2-1 16,-3 3-1-16,-2 1-2 0,-5 0-1 15,-10 1 0-15,-16 3-2 0,-17 1 0 16,-5-1-3-16,-2 0-2 0,-6-1-2 15,-5-2-9-15,-2-2-12 0,6-3-7 0,8-6-4 16,8-5-6-16,1-4-8 0,5-10-70 16,8-4-73-16,8-9-173 0</inkml:trace>
  <inkml:trace contextRef="#ctx0" brushRef="#br0" timeOffset="1111.75">14947 1120 313 0,'11'6'84'0,"-4"0"8"0,-3 6-44 0,0 3-1 16,-3 5 0-16,-1-2 0 0,-1 9-5 16,-3 1-6-16,-1 5-8 0,-1 1-7 15,0 1-5-15,-2 1-4 0,3 2-5 16,-1-1-3-16,4-3-2 0,3-2 0 16,2-3 0-16,4-3-1 0,1 0 0 15,0-3 1-15,2-3 0 0,-1 0 0 0,1-5 0 16,2-2 1-16,1-5 2 0,3-4 2 15,7-6 1-15,3-3 2 16,3-5 3-16,0-4 3 0,-2-3 1 0,-3-3 2 16,-3-3 0-16,-2-5 1 0,-6-1-2 15,-2-5-4-15,-1-5-6 0,-2-7 3 16,-5 1-1-16,-3-1-4 0,-3-2-4 16,0 1-1-16,-3 3 0 0,4 8 4 15,-4 5-7-15,6 5 0 0,3 4-1 0,0 7-1 16,3 2-4-16,0 4-4 0,-3 4-27 15,4 1-14-15,3 1-11 0,1 3-16 16,2 2-68-16,0 8-91 0,3 1-180 16</inkml:trace>
  <inkml:trace contextRef="#ctx0" brushRef="#br0" timeOffset="1432.04">15858 1264 308 0,'2'2'86'15,"-6"2"11"-15,-5-2-39 0,-5 0-10 16,-8-1 2-16,-6 5 2 0,-7-2-4 16,0 2-10-16,-1 0-12 0,3 3-8 15,1-1-3-15,7-1-4 0,4 0-4 16,8-1-5-16,2 2-3 0,6 1 0 16,3 0 0-16,5 4 0 0,5 0 1 0,1 4 0 15,6 3 3-15,4 0 0 16,5 2 1-16,7 0 1 0,0 1-1 0,4 0 0 15,0-4 0-15,-3 3-1 0,-6 0 0 16,-6-1-1-16,-10 0 1 0,-9-1-1 16,-13-2 1-16,-11 2-1 0,-9-1 1 15,-5-2-2-15,-7 0-5 0,-4-3-10 0,-2-1-10 16,-2-1-14-16,1-1-14 0,3-2-80 16,-7-4-90-16,-5-2-201 0</inkml:trace>
  <inkml:trace contextRef="#ctx0" brushRef="#br0" timeOffset="2111.12">13922 2001 228 0,'-55'14'48'0,"-3"-1"1"0,1-1-38 15,5 2-3-15,3 3 0 0,2 2 4 16,6 0 1-16,8 0 3 0,10-1 3 15,7 0 3-15,8-2 2 0,6-5 2 16,11-1 6-16,12-4 7 0,20-5 2 0,16-4 4 16,16-4-1-16,18-8-2 0,24-1-4 15,13 0-8-15,18-6-5 0,9 3-4 16,6 3-6-16,2 0-1 0,3 6 0 16,-14 3-3-16,-7-2 1 0,-13 4-4 15,-25-2-2-15,-15 4-1 0,-13-1-1 16,-21 2-3-16,-13 0-1 0,-16 0-10 15,-18 1 0-15,-11 4-4 0,-10-2-7 16,-19 2-4-16,-15 1-3 0,-14-1-4 16,-22 2 4-16,-11 9-9 0,-11-1 1 0,-24 3 3 15,-14 7-3-15,1 10-7 0,-13 1-7 16,3 2 1-16,-3-2 7 0,3 3 3 16,11 1 7-16,6-7 11 0,0 0 12 15,13-2 15-15,15-2 6 0,11-2 3 16,10-1 0-16,16-2-1 0,15-4 0 15,18-6 0-15,17-1 3 0,15-1 9 16,18-6 9-16,18-7 6 0,21-5 0 16,28-3-3-16,14-5-1 0,19-2-8 0,10-7-9 15,22 0-10-15,0-1-5 0,15 1-3 16,-1 0-3-16,-7 1 3 0,-3 1 2 16,-2 5 3-16,-15 2 4 0,-8 2 1 15,-24 4 0-15,-21 4 2 0,-11 2-4 16,-21 2-3-16,-23 2-2 0,-19 3-3 15,-17 3-1-15,-18-2-1 0,-26 1-1 16,-18 4 1-16,-13 4 2 0,-25 5-3 16,-20 3-1-16,-8 4 0 0,-13 3 1 0,2 1 1 15,5 2 0-15,2-5 0 0,15-3 1 16,26-1 0-16,15-7 0 0,24 3-1 16,21-5-1-16,17 0 1 0,23 1 1 15,24-7 2-15,19-7 0 0,19-1 3 16,25-5-7-16,15-1-9 0,30-10-12 15,14 0-10-15,8-4-11 0,14 2 116 16,6-1-194-16,-7 0-89 0,5-6-247 0</inkml:trace>
  <inkml:trace contextRef="#ctx0" brushRef="#br0" timeOffset="9098.37">14357 3808 166 0,'8'-1'48'0,"0"-1"5"0,-1-1-12 16,-1-2-13-16,-1 4-1 0,0-1 2 16,-1 0-2-16,-2 0-3 0,1-1-5 15,-1 3-3-15,0 0-3 0,0 0-2 16,-1 0-2-16,0 0-2 0,-1-1 0 15,0 2 0-15,0 1 1 0,-1-4-1 16,1 1 2-16,0 0-1 0,0 0 1 0,0 1 1 16,-1-1 0-16,1 0 2 0,1 0-1 15,-1 2 1-15,0 0 1 0,1 0 0 16,-1-1 0-16,1-1-1 0,0 2 1 16,0 0 1-16,0-3 1 0,0 0-1 15,-2 1-1-15,1 0-1 0,0 2 0 16,-1-2-2-16,0-2-1 0,0 1-1 15,-1 3-1-15,-2-4-1 0,1 1-1 16,-5 0 0-16,-3-3 0 0,-2 1-1 16,-2 1-1-16,-7-3-1 0,0 4 0 0,-2 0 0 15,-3 0-1-15,-2 2 0 16,2 0 1-16,2 3-1 0,2 1 0 0,1 3 0 16,1 2 0-16,5 2-1 0,4 1-1 15,4 2-2-15,1-2-1 0,5 4 1 16,4 0 0-16,4-2 0 0,3 0 1 15,3 0 2-15,8 1 1 0,2 1 1 0,1-3 0 16,2 4 0-16,3-2 0 16,1 1-1-16,1 0-1 0,-7-1 0 0,-4-4 0 15,-3 0-3-15,-5-1 1 0,-8 0 0 16,-6 1 1-16,-8-3 0 0,-7 1 1 16,-2 0 2-16,-10 1-1 0,-2-4-3 15,-2 1-4-15,0 0-5 0,0-5-6 16,5-1-6-16,0-2-7 0,5-4-8 15,6-3-12-15,3-7-61 0,7-2-75 0,5-1-173 16</inkml:trace>
  <inkml:trace contextRef="#ctx0" brushRef="#br0" timeOffset="9284.99">14501 3769 375 0,'17'5'100'0,"-4"2"6"0,-1 6-44 0,-4 2-14 15,-3 6-7-15,-6 3-4 0,-4 1-5 16,-3 5-7-16,-1-1-4 0,-2-4-6 16,3 0-4-16,1-4-8 0,1-4-7 15,3 3-19-15,3-5-6 0,1 0-13 16,4-2-78-16,2-5-6 0,9 1-73 16,3-4-134-16</inkml:trace>
  <inkml:trace contextRef="#ctx0" brushRef="#br0" timeOffset="9877.29">14893 3831 374 0,'6'18'102'0,"-4"0"13"0,-2 3-55 16,1 1-14-16,1 2-2 0,-2-3-2 15,0-2-10-15,0-1-14 0,-2 0-11 0,4-1-3 16,-1-2-2-16,0-3 1 0,0 1-2 15,1 0 0-15,0-3 1 0,2-3-1 16,-2-2 1-16,-1 0 1 0,0-1 3 16,0-4 8-16,-2-3 5 0,-1-4 0 15,-2-4 2-15,0-1 0 0,-1-4 0 16,-3-3-2-16,0-3-7 0,2-6-3 16,-1 2-2-16,3-3 0 0,1-2-1 15,3 2 0-15,3 3 2 0,-1 3 0 0,2 4 1 16,1 7-1-16,-2 5 1 0,0 3-1 15,-2 1-3-15,0 3-4 0,3 2-2 16,-1 2-1-16,1-1-1 0,1 3 0 16,2 1 0-16,1 1 1 0,1-1 2 15,0 2 0-15,-2 2 0 0,1-1 0 16,0 1 0-16,-1 0-1 0,1 0 0 16,1 1-1-16,-1-3 0 0,1-1 0 0,3-1 0 15,1-2-1-15,2-2 1 0,1-3 1 16,1-1 0-16,1 1 1 0,2-6 1 15,1 1 0-15,-3-5 0 0,1 2 2 16,-4-5-1-16,0-1 0 0,-3-6 1 16,-4 0-1-16,-2-1 1 0,-1 2-1 15,2 2-1-15,-4 4 1 0,-1 3-1 16,-1 5-1-16,1 4-3 0,0 5 0 16,-2 4 1-16,-2 4 0 0,2 4 0 0,0 4 0 15,1 4 2-15,-1 3 2 0,-1-1 0 16,6 1-1-16,1-2-5 0,0-2 4 15,2-2-27-15,1 0 0 0,1-6-19 16,4 1-16-16,-7-4-6 0,3-5-14 16,-1 1-73-16,0-6-61 0,-2-2-183 15</inkml:trace>
  <inkml:trace contextRef="#ctx0" brushRef="#br0" timeOffset="10088.44">15565 3664 329 0,'2'19'93'0,"2"4"13"15,-1 0-30-15,1 4-22 0,0 3 0 0,0 1-1 16,-1-1-6-16,0-1-12 0,-1 1-14 16,-1-3-10-16,1 1-4 0,0-7-4 15,-1-1-23-15,2 0-2 0,-2-4-15 16,0 0-12-16,-1-2 82 0,0-4-161 15,-2 1-93-15,0-7-224 0</inkml:trace>
  <inkml:trace contextRef="#ctx0" brushRef="#br0" timeOffset="10361.25">15471 3610 398 0,'-1'-6'113'0,"1"4"8"0,2-1-58 15,4 2-7-15,0 4-2 0,5 0 1 16,2 5-8-16,5 3-14 0,3 0-7 0,-2 5-3 16,1 2-5-16,7 1-5 0,3 1-4 15,1 3-4-15,3 5-2 0,2 4-2 16,0-2-4-16,0 2-1 0,-8 1-1 16,-5 0-9-16,-8 0-1 0,-9-6-4 15,-7-3-4-15,-6-1 0 0,-9 0-5 16,-6-1-7-16,-6-1 1 0,-6-4-10 15,-3 2-4-15,2-4-11 0,0 0-63 0,0-7-75 16,1-5-168-16</inkml:trace>
  <inkml:trace contextRef="#ctx0" brushRef="#br0" timeOffset="10745.89">16983 3771 390 0,'-3'4'97'0,"0"5"9"0,0 2-59 15,2 6-9-15,1 1 0 0,1 4 0 0,2 3-6 16,2 2-10-16,-1-3-8 0,3 2-4 15,0-5-10-15,1-4-12 0,2 0-12 16,-1-5-9-16,0 0-15 0,2-3-72 16,-1-4-85-16,4 1-185 0</inkml:trace>
  <inkml:trace contextRef="#ctx0" brushRef="#br0" timeOffset="10899.64">16929 3583 441 0,'-6'-9'88'16,"0"3"0"-16,1 1-81 0,3-1-16 15,3 1-12-15,2-3-15 0,4 2-52 16,2-2-67-16,5 0-160 0</inkml:trace>
  <inkml:trace contextRef="#ctx0" brushRef="#br0" timeOffset="11377.8">17355 3799 299 0,'10'41'72'0,"-5"-6"4"15,-1-2-36-15,0 0-24 0,-1-5-1 16,-3-6 1-16,0-6 0 0,-3-2-5 16,2-7-5-16,0-1 1 0,0-4 5 0,1-1 3 15,1-5-1-15,0-2 2 0,2-3 3 16,-1-2 2-16,2-4-2 0,1-8-1 15,0-3-2-15,2-1 1 0,0-4 2 16,4 1-2-16,1 4-1 0,2 3-1 16,0 6-4-16,0 8-1 0,-1 4-2 15,-1 12-3-15,-2 6-4 0,-1 5-1 16,-4 2 1-16,1 7-2 0,-3-1 0 0,0-1-2 16,3-2-1-16,0-4 1 0,1-4 0 15,2-4 1-15,2-5 0 0,1-3 2 16,0-2 2-16,0-3 2 0,1-4 3 15,-1 0 5-15,2-4 2 0,3 0 1 16,-2-3 1-16,0-4 0 0,2-1 0 16,-3-3-4-16,3 1-4 0,-2 5-3 15,-4 1-2-15,-3 4-2 0,1 2-1 0,-1 9-2 16,1 4 0-16,-6 5 0 16,4 2 0-16,0 2 1 0,4 2 0 0,0 3 2 15,0 0 1-15,1-2 0 0,0 1 0 16,-2-4 0-16,-1 0-1 0,-3-4-1 15,-1 0-3-15,-1-1-7 0,-2-3-10 16,-3-1-9-16,-2-2-8 0,-4-2-10 16,-4-2-17-16,-2-4-69 0,-4-2-80 15,-5-4-187-15</inkml:trace>
  <inkml:trace contextRef="#ctx0" brushRef="#br0" timeOffset="11580.78">17897 3474 354 0,'13'7'107'0,"-3"4"13"0,2 4-10 0,0 4-50 16,0 2-3-16,0 4-2 0,-1 2-5 15,-2 1-13-15,-3 3-12 0,1 2-9 16,-3-1-5-16,-1-2-4 0,1 2-4 16,-1-2-8-16,0-2 9 0,1-1-43 15,-2-3-4-15,1-2-15 0,1-2 124 16,0-4-210-16,0 1-108 0,2-5-289 15</inkml:trace>
  <inkml:trace contextRef="#ctx0" brushRef="#br0" timeOffset="12099.32">17946 3776 405 0,'5'-1'105'0,"4"2"10"16,2-1-69-16,3 0-1 0,3 2 4 15,3-1 3-15,0 0-10 0,5 3-12 0,-4-1-10 16,0 4-3-16,0 2-7 0,-1 5-4 16,-2 1-4-16,-2 3-3 0,-3 3-6 15,-1 2-5-15,-1-4-5 0,-2 1-4 16,-3-3-1-16,-1-3 1 0,-2-2 0 16,0-6 5-16,-3-3 5 0,1 0 6 15,0-1 7-15,-1-4 3 0,1-1 2 16,1-4 1-16,2-2 1 0,4-2 0 15,1-3-1-15,5-5-4 0,22-27 1 16,-17 25-4-16,1 0 0 0,-2 3 0 16,-2 3 1-16,-2 5-1 0,-2 7 0 15,-2 2-2-15,0 3-1 0,0 3-1 16,-2 4-2-16,-3 3 1 0,0 2 0 16,-2 1 2-16,-1 2 0 0,-1 0 2 15,0 2 0-15,0-3 0 0,3-3 0 16,1-2 0-16,2 0 1 0,-1-5 1 15,4-1 1-15,-2-3 2 0,3-1 3 0,0-3 4 16,1 1 3-16,0-4 2 16,1-1 0-16,0-1 2 0,1-4 0 0,-1 0 1 15,1 1-1-15,-2-5-4 0,-2 2-3 16,-1 3-2-16,-3 1-2 0,-1 4-6 16,0 3-4-16,-1 5-2 0,-2 6-1 15,-1 2 1-15,-2 2-2 0,1 1-5 16,0 0-5-16,0 0-9 0,0-3-12 15,3-1-13-15,5 0-7 0,3-3-85 0,3-2-92 16,6 2-208-16</inkml:trace>
  <inkml:trace contextRef="#ctx0" brushRef="#br0" timeOffset="12328.26">19129 3807 435 0,'-16'-1'109'0,"-2"3"8"0,-5 3-75 16,-2 3-5-16,0 6 2 0,1 1 3 16,1 1-8-16,4 2-14 0,4-1-7 15,5 2-4-15,6-3-4 0,5 1-2 16,4-2 0-16,6 1-2 0,4-4-5 16,2-1-9-16,4-3-8 0,3-1-8 15,2-3-8-15,4-2-10 0,-3 0-15 0,0-1-64 16,4-2-72-16,-1-1-174 0</inkml:trace>
  <inkml:trace contextRef="#ctx0" brushRef="#br0" timeOffset="12542.7">19418 3425 352 0,'-6'12'94'0,"-1"5"13"16,0 3-23-16,1 5-40 0,1 4 1 15,1 5 3-15,3 6 3 0,0 1-7 16,1 0-12-16,1 4-9 0,0 0-4 16,0 0-4-16,2-4-6 0,-2-5-9 15,1-2-7-15,0-2-13 0,-1-8-28 16,0 0-8-16,-1-2 16 0,-1-4-99 16,-2 1-89-16,-1-5-201 0</inkml:trace>
  <inkml:trace contextRef="#ctx0" brushRef="#br0" timeOffset="12813.3">19156 3852 327 0,'7'2'84'16,"5"0"9"-16,6 0-42 0,5 1-21 15,4-1 3-15,5 0 5 0,2 0 1 16,1 3-7-16,1-1-8 0,0 4-2 15,-3 0-2-15,0 2-3 0,-3 3-3 16,-3 1-4-16,-2-1-3 0,-6 1-1 16,-4-1-2-16,-3 3 0 0,-5-4 0 15,-4 1-1-15,-2-1 0 0,0 2 0 16,-1-1-5-16,-1-2-5 0,1 1-8 0,1-2-4 16,5-1-12-16,1-3-12 0,3-4-26 15,2-5-52-15,1-1-75 0,7-5-169 16</inkml:trace>
  <inkml:trace contextRef="#ctx0" brushRef="#br0" timeOffset="12944.49">19824 3645 332 0,'-25'-21'72'0,"-3"7"1"16,3 1-51-16,2 5-28 0,2 2-19 15,5-2-45-15,5 0-59 0,5 1-140 16</inkml:trace>
  <inkml:trace contextRef="#ctx0" brushRef="#br0" timeOffset="13497.53">19867 3760 310 0,'-5'29'80'0,"-1"-1"6"15,-2-1-46-15,1 4-14 0,1-2 1 16,-1-2-1-16,4-3-4 0,2-1-9 15,5-4-5-15,5-4-1 0,2-3 2 16,1-1 1-16,3-2 1 0,5 2 0 16,1-5-1-16,2 0 1 0,0 3 2 0,0-3 6 15,2-1 4-15,-1-1 4 0,-2-4 4 16,-5 1 7-16,-4-1 5 0,-5-3 1 16,-2-5-8-16,-7-3-7 0,-7-2-6 15,-6-5-4-15,-6-1-8 0,-5-5-9 16,-2 1-6-16,-5 2 0 0,-2 3 1 15,0 1 0-15,1 5 0 0,3 2-1 0,7 4-4 16,4 3-7-16,6 3-1 0,9 2-1 16,12 6 0-16,11 1 2 0,5 1 1 15,4 2 6-15,6 4 6 0,4 0 4 16,2 1-1-16,-1-2 0 0,-1 1 0 16,0 2 0-16,-2 2 0 0,-5-4 0 15,-2 2 0-15,-3 0-1 0,-6-1 0 16,-3-3-1-16,-6-2-1 0,-2-6-2 15,-3-2 1-15,-4-6-2 0,-1-5 0 16,-2 0 0-16,1-7 1 0,1-1 3 16,2 0 2-16,1-3 0 0,3 2 3 0,3-3 0 15,8-4 0-15,3-2 1 0,2 0 3 16,1 1 5-16,1 2 3 0,1 5 2 16,1 6 0-16,-6 14 1 0,-2 8 0 15,1 8-4-15,-1 4-4 0,-3 7-4 0,0 4-2 16,-1 4 0-16,1 1-1 0,1-3-3 15,0-1-4-15,2-1-9 0,6-6-4 16,0-3-24-16,6-4-17 0,4-5 0 16,1-2-98-16,-1-5-103 0,0-2-233 15</inkml:trace>
  <inkml:trace contextRef="#ctx0" brushRef="#br0" timeOffset="14301.05">14252 4812 337 0,'7'11'81'0,"2"-1"5"0,0 2-48 16,2 4-13-16,1 3-2 0,2 5 0 16,0 1-4-16,3 2-4 0,-1 0-6 15,1 0 0-15,-1-1-4 0,-1 0 2 16,1-3 1-16,-2-3 1 0,-2 0 2 0,1 1 0 16,3-5 0-16,-1-2 3 0,2-4 0 15,1-1 1-15,2-2 5 0,-2-5 5 16,1-3 4-16,-2-5 6 0,-2-2 2 15,-3-7-1-15,-5-4-1 0,0-6-5 16,-3-2-6-16,-4-2-6 0,0-2-7 16,-2-3-4-16,-1 0-3 0,2 2-3 0,-2 0-1 15,1 1-1-15,0 2-6 0,2 3-7 16,0 2-9-16,0 3-23 0,2 1-16 16,-2 6-14-16,2 2-77 0,-2 1-95 15,1 1-204-15</inkml:trace>
  <inkml:trace contextRef="#ctx0" brushRef="#br0" timeOffset="14612.21">14865 4860 318 0,'10'15'80'0,"3"-3"6"0,0-1-52 0,2-2 4 16,-3 0 2-16,0-1 0 0,-1-7-3 15,-1 0-5-15,0-3-3 0,1-3-7 16,1-4-5-16,2-2-3 0,0-6-3 15,0-1-2-15,3-2-5 0,-1-1-1 16,-2 0 0-16,-3 0 4 0,-3-1 4 16,-6 5 2-16,-2 4 1 0,-5 2 1 0,-5 2-2 15,-3 6 0-15,-2 5-3 0,-1 6-3 16,-3 6-3-16,1 8 0 0,-2 6-1 16,-3 3 1-16,1 2 0 0,-1-1-2 15,3 0-2-15,5-1-1 0,5-5-2 16,8-6-2-16,8 0 0 0,9-4-22 15,2-3-4-15,5-4-13 0,0-2-22 0,3-6-65 16,6-2-90-16,5-3-186 16</inkml:trace>
  <inkml:trace contextRef="#ctx0" brushRef="#br0" timeOffset="14841.12">15502 4801 405 0,'-15'6'106'0,"-1"2"11"16,-3 1-60-16,0 4-11 0,0 1 1 16,0 4 3-16,3 0-5 0,1 3-14 15,3 1-11-15,2 0-6 0,4-2-4 16,3-1-4-16,1 0-4 0,3-2-2 16,2 0-2-16,4-3-3 0,2 1-1 15,2-3-20-15,3-3 2 0,4 0-10 16,3-4-10-16,3-5-11 0,4-4 125 0,2-4-201 15,0-6-80-15,-4 1-277 16</inkml:trace>
  <inkml:trace contextRef="#ctx0" brushRef="#br0" timeOffset="15059.54">15699 4418 407 0,'-4'-9'113'0,"-2"4"11"0,1 7-40 0,0 4-27 15,0 2-5-15,0 5-1 0,1 3-2 16,2 5-9-16,1 4-10 0,2 4-5 16,1 8-4-16,1 1-6 0,4 4-5 15,-1 2-5-15,0 1-4 0,-1 2-6 16,0-5-10-16,-1-1-14 0,-2 0-22 16,-2-5-15-16,-1-6-19 0,1 0-68 15,-2-4-93-15,0-2-188 0</inkml:trace>
  <inkml:trace contextRef="#ctx0" brushRef="#br0" timeOffset="15681.12">15567 4757 358 0,'-3'-1'96'0,"1"1"15"15,2 0-11-15,0 0-50 0,4 0-7 0,2 2 3 16,2 0 4-16,1 2-6 0,3-1-13 15,3 1-8-15,2 3-5 0,2-1-4 16,1 5-5-16,1 0-3 0,5 4-3 16,0 3-1-16,0-1-2 0,-2 2 0 15,-2 1-1-15,-2 1 1 0,-4 0-1 16,-1 0 1-16,-4-4 0 0,-3-1-1 16,1-3 1-16,2 0 0 0,1-5 1 15,2-1-1-15,3-5 1 0,1-2 1 0,3 0 1 16,4-2 0-16,-4-3 0 0,0-2 0 15,-4-2 0-15,-5-4 0 0,-3-1 0 16,-3-3-2-16,-8-5 1 0,0 1-2 16,-6-7 0-16,-1 1-1 0,-3-1-1 15,-4 5 0-15,-2 0 0 0,-1 6-1 16,-2 3 0-16,0 4 1 0,0 3 0 0,2 4 1 16,2 1 0-16,1 1 0 0,4 2 0 15,4 1-1-15,3 0-1 0,2 0-2 16,4 3 1-16,2 0 0 0,4 1 2 15,2-2 0-15,4 4 1 0,4 0 2 16,4 4 1-16,5 2-1 0,1 2 0 16,1 3 0-16,1 0-1 0,5 2 0 0,-1 1 0 15,2 0-1-15,-4 0-1 0,2-1 0 16,-3-4-9-16,-4 1-2 0,-7-5-1 16,-6-1-2-16,-7-4 0 0,-2-4 2 15,-8-1 1-15,-2-2 10 0,-4-1 5 16,-4-4 3-16,-2-1 5 0,-2-3 3 15,-2-4 3-15,0-3 1 0,1-4 2 16,2-3-1-16,5 1-1 0,3 0-2 16,7-1-2-16,6 2-2 0,5 0-4 0,10 5-3 15,5 0-1-15,7 4-2 0,2-2-4 16,1 2-4-16,3 5-7 0,2-2-20 16,-1-1-18-16,1 1 26 0,-1-7-125 15,3 1-107-15,3-2-254 0</inkml:trace>
  <inkml:trace contextRef="#ctx0" brushRef="#br0" timeOffset="16044.18">17244 4855 361 0,'8'23'86'0,"1"2"5"16,-2-2-39-16,-1 5-31 0,1-3-4 16,-2 2-1-16,0-1 0 0,0-3-4 15,3-2-4-15,2-3-6 0,1-2-8 16,0-1-9-16,1-4-13 0,-1-3-69 16,1-5-78-16,-5-4-186 0</inkml:trace>
  <inkml:trace contextRef="#ctx0" brushRef="#br0" timeOffset="16199.3">17342 4800 367 0,'-16'-29'95'15,"-2"7"0"-15,0 4-40 0,2 3-27 16,3 2-8-16,3 3-7 0,3 4-11 16,2-1-13-16,5-3-5 0,6 4-9 15,4-1-11-15,5 3-17 0,4 2-43 16,1 3-57-16,3 5-132 0</inkml:trace>
  <inkml:trace contextRef="#ctx0" brushRef="#br0" timeOffset="16612.37">17587 4915 328 0,'18'36'84'0,"-2"0"3"15,-5-4-43-15,-5-3-8 0,0-2-9 16,-4-6-3-16,0-5-4 0,-1-1-3 16,-1-5 1-16,0-3 6 0,0-7 0 15,1-4-3-15,-1-3 0 0,1-6 0 16,0-4 0-16,2 0-3 0,-1-3-8 0,2 0-2 15,2-2 1-15,3 7 0 0,4 2-1 16,-1 3-1-16,1 2-2 0,1 5-2 16,2 4 0-16,-1 6-2 0,-1 1-1 15,-1 3 0-15,0 1-1 0,1 4 0 16,1-2 1-16,-3 0-1 0,0-3 2 16,0 0-1-16,1-1 1 0,2-2 0 15,1-5 1-15,-1-2 1 0,4-2-1 0,-2-3 1 16,2-5 2-16,-3-2 3 0,2-2 2 15,-5 1 1-15,1 0 3 0,-1-4 1 16,-2 2 0-16,-2-1-1 0,-2-2-2 16,-3 1-3-16,0 1-1 0,-3 0-1 15,1 5-1-15,-2 1-1 0,1 4-4 16,0 5-1-16,4 7 0 0,2 0-1 16,-1 3-1-16,5 2-2 0,2 6 1 0,3-2 3 15,1 2 0-15,1-2-3 0,-1 2-3 16,0-1-6-16,-4-1-7 0,-3-2-11 15,-5-2-10-15,-8-1-9 0,-6-3-7 16,-4-5-11-16,-3-5-70 0,-5-4-80 16,0-4-185-16</inkml:trace>
  <inkml:trace contextRef="#ctx0" brushRef="#br0" timeOffset="16830.45">18225 4508 413 0,'20'5'108'0,"0"1"11"16,0 7-35-16,-1 5-36 0,-1 5-1 16,-2 4 5-16,-3 4 2 0,-2 4-11 15,-1 3-12-15,-4 4-7 0,-3 0-7 16,1-3-6-16,0-3-8 0,0 0-8 0,0-3-8 16,1-3-8-16,1-5-20 0,1 0-12 15,-1-3-11-15,1 0-11 16,-1-1-69-16,-4-2-84 0,-3-3-182 0</inkml:trace>
  <inkml:trace contextRef="#ctx0" brushRef="#br0" timeOffset="17378.14">18309 4905 444 0,'0'-8'117'0,"0"6"6"0,0 2-67 15,4 1-12-15,4 0 0 0,2 0 0 16,2 2-7-16,3 4-13 0,1-1-5 15,3 1-3-15,1 3-4 0,1 2-4 16,-1 1-5-16,2 2-1 0,-1-4-3 16,0 3-6-16,0 1-4 0,-3 2-4 15,-1-1-6-15,-6 0-5 0,0 0-7 16,-4 1-2-16,-2 0 2 0,-3-6 5 0,-2-2 4 16,-3-4 6-16,-1-2 8 0,-2-5 11 15,1-4 12-15,0-5 4 0,1-5 3 16,0-2 1-16,5-3-2 0,4-3 0 15,5 0-4-15,1-3-5 0,4 4-2 16,6 4 1-16,3 0 1 0,2 2 1 0,0 9 0 16,3 0-1-16,-1 6-1 0,2 1-3 15,-6 4-3-15,-3 5-2 0,-4 2-1 16,-3 2-2-16,-7 2-1 0,-2 1 0 16,-4 2 0-16,-2-2 1 0,-2 1 0 15,1-1 0-15,-1-3 0 0,2 0-1 16,-1 0 0-16,3-2-1 0,1-2 1 15,3-1 0-15,2 0 1 0,1-3 2 16,1-2 3-16,4-2 3 0,-1-1 3 0,1-3 3 16,-1-2 0-16,1-3 3 0,-1 2 2 15,0-2 1-15,-1 0-2 16,0 0-2-16,-3 4-4 0,-1 1-1 0,-1 4-2 16,-2 2-3-16,-1 5-2 0,0 6 0 15,-1 2 1-15,1-1-1 0,-1 4 0 16,3 0-3-16,0-2-4 0,1-2-2 15,2-4-3-15,1-2-5 0,2 3-6 0,2-5-20 16,3-3-12-16,2-2-9 16,1-4-11-16,2-1-70 0,3-5-86 0,1-2-181 15</inkml:trace>
  <inkml:trace contextRef="#ctx0" brushRef="#br0" timeOffset="17603.55">19438 4935 382 0,'-13'1'103'0,"-6"2"9"0,-3 3-41 16,-3 3-25-16,-2 2 3 0,-2 3 3 0,2-2-5 16,2 2-11-16,5 1-10 0,4 1-6 15,5-1-7-15,5-2-10 0,8 0-6 16,6 0-6-16,4-1-3 0,5 0-7 16,3-4-4-16,6-3-8 0,1 2-9 15,4-4-13-15,-1-2-6 0,2-1-6 16,0-5-5-16,0 0-16 0,-2-3-20 0,1-7-42 15,-1-1-88-15</inkml:trace>
  <inkml:trace contextRef="#ctx0" brushRef="#br0" timeOffset="17783.09">19719 4731 274 0,'3'-47'93'16,"-2"6"12"-16,-2 12 8 0,0 8-48 16,-5 8-5-16,1 8-3 0,-3 8-2 15,1 9-7-15,-2 6-7 0,1 4-7 16,2 6-4-16,-1 5-4 0,1 6-5 0,1 2-5 15,2 1-7-15,1 2-7 0,-2-2-5 16,3-1-6-16,0 0-9 0,1-5-21 16,2 1-18-16,-1-5-16 0,2-2-75 15,-2-2-98-15,1-5-210 0</inkml:trace>
  <inkml:trace contextRef="#ctx0" brushRef="#br0" timeOffset="18062.03">19519 4939 371 0,'4'-15'86'0,"1"0"6"15,3 0-56-15,5 3-17 0,4-1 3 16,4 2 7-16,4 0 4 0,5 3-3 16,3 4-2-16,4 3-1 0,0 3-2 0,2 3-3 15,-3 6-5-15,-3 0-5 0,-4 5-6 16,-4 1-2-16,-3 3-3 0,-6 2 0 15,-4-1-2-15,-5-1 0 0,-1 5 0 16,-4-1 0-16,-2-2 0 0,-3-3-2 16,1 1-5-16,-2-4-3 0,2 1-6 15,2-5-6-15,1-3-4 0,0-2-7 16,4-2-13-16,-2-5-68 0,2-4-77 16,2-3-187-16</inkml:trace>
  <inkml:trace contextRef="#ctx0" brushRef="#br0" timeOffset="18178.25">19990 4688 384 0,'-11'-2'82'0,"0"-3"1"16,2-1-57-16,2-1-30 0,4 0-6 0,1-2-2 16,2-2-16-16,1 1-54 0,0-2-64 15,0 2-147-15</inkml:trace>
  <inkml:trace contextRef="#ctx0" brushRef="#br0" timeOffset="18782.68">20139 4896 242 0,'8'23'64'0,"-3"-1"7"16,-2 0-42-16,-1-3 1 0,-3-4 2 15,0-1 1-15,0-3-6 0,-1-2-6 16,2-5-3-16,3-2 0 0,1 1 2 15,3-3-2-15,0-4 0 0,3 2 0 16,3-2 0-16,3-1 2 0,0 1 2 16,1-3 0-16,-1 2 2 0,-1-2 4 15,0-1 1-15,-5-1-1 0,-2-3-6 0,-7-3-6 16,-2-3-4-16,-5-2-4 0,-6 1-5 16,-6 1-3-16,-2-2-2 0,-3 6 1 15,-2 1 0-15,-1 4 2 0,-2 5 0 16,2-1 2-16,2 3-1 0,2 2 0 15,5 0-1-15,3 2-2 0,7-1 1 16,5 1 0-16,7-2 1 0,7 0-1 16,8 1 1-16,3 2 1 0,4 0 2 0,6 3 0 15,3 1 0-15,1 2 0 0,1 2 1 16,-3 3-1-16,-1 3 1 0,-4 2-2 16,-4 1 0-16,-4 1-2 0,-4 1 0 15,-7 0-1-15,-1-2-1 0,-5-2 0 16,0-2-2-16,-2-1-1 0,-3-3-1 15,-1 0-1-15,1-5 0 0,-1-3 2 16,0-2 0-16,0 0 3 0,0-3 4 0,3-2 2 16,-1 0 1-16,4-1 1 15,0-2 1-15,2-6 1 0,3-1 2 0,5-4-1 16,1 0-2-16,5-6 3 0,1-3 0 16,4 5-2-16,-1 3 0 0,-1-1-2 15,0 5 3-15,-4 6-1 0,0 10-1 16,-6 4-1-16,-2 6 1 0,-3 4-1 15,-1 4-3-15,-3 3-2 0,1 3-1 0,-2-2-1 16,0 3-4-16,3-2-6 0,5 3-5 16,2-5-7-16,4 1-12 0,1-5-15 15,1-2-8-15,1-3-94 0,1 0-103 16,-4-2-243-16</inkml:trace>
  <inkml:trace contextRef="#ctx0" brushRef="#br0" timeOffset="23751.62">13499 12497 277 0,'2'3'79'0,"0"0"3"16,-1-2-30-16,-2 2-9 0,1-3-5 16,-1 2-6-16,-1-2-3 0,0 1-2 15,-1-1-1-15,-1-1-3 0,2-2-2 16,-1 0-3-16,0-2 0 0,-2-2-4 16,0-1-2-16,0-3-4 0,1-1-1 15,-2-3 0-15,0 0-2 0,-3-2 0 0,-3 2-2 16,1-1-1-16,-3 1 0 0,-1 3-2 15,-1 2-1-15,0 1-1 0,0 5 0 16,2 2-1-16,1 3 1 0,0 5-3 16,0 5-3-16,-1 2 0 0,-2 5-2 15,1 4 1-15,3 4-2 0,0 5-3 16,4 1-4-16,5 4-3 0,4 0-2 16,7-1-1-16,3-4 0 0,3-5 3 15,3-4 4-15,2-5 10 0,1-7 9 16,0-6 8-16,1-2 8 0,-1-3 6 0,-3-4 3 15,1-2 3-15,-4-5 1 0,-1-3 0 16,-4-2 0-16,-1-3-2 0,-3-2-4 16,0 0-3-16,-3-1-3 0,-2 0-1 15,0 2-2-15,-1 5-2 0,0 3-2 16,-1 2-1-16,0 5-1 0,-1 1-1 0,3 3-4 16,0 4-2-16,1 2-1 0,-1 6-3 15,4 0-2-15,1 4 0 0,0 4-2 16,4-1-2-16,1 4-2 0,2-1-25 15,1-3-3-15,4 3-14 0,-1-3-10 16,4-2 46-16,0-1-120 0,2-4-90 16,-1-2-188-16</inkml:trace>
  <inkml:trace contextRef="#ctx0" brushRef="#br0" timeOffset="24175.96">13958 12646 346 0,'2'-5'101'0,"-2"-3"8"16,-2 1-30-16,-1-4-16 0,-4 2-6 16,-3-2-9-16,-5-1-6 0,-1 0-6 15,-4 0-8-15,-1 2-7 0,0 3-6 16,1 2-6-16,3 3-3 0,4 6-4 0,1 4-1 16,1 7-3-16,2 4-4 15,2 6-5-15,3 1-9 0,1 5-8 0,3 1-7 16,4-3-4-16,4-2-5 0,2-3 3 15,4-7 5-15,2-2 10 0,4-6 13 16,1-6 10-16,2-3 8 0,-1-3 11 16,-2-5 5-16,-1-4 5 0,-3-3 3 15,-4-5 1-15,-2-4-2 0,-6-4-1 16,-2-5-1-16,-2-5-2 0,-1-2-3 0,-4-5-3 16,-2-2-2-16,-3-1-1 0,-1-5 0 15,-2 1-1-15,1-2 0 0,-1-1 0 16,2 4 1-16,1 3-1 0,2 5 2 15,4 10 0-15,2 8 1 0,1 7-3 16,1 8-2-16,1 8-4 0,2 8-1 16,3 6-3-16,0 5-3 0,4 7-2 0,2 9-2 15,2 6-2-15,2 3-4 0,1 4-9 16,1 5-18-16,1 3-24 0,3 5 77 16,3 0-178-16,0-1-121 0,0 0-302 15</inkml:trace>
  <inkml:trace contextRef="#ctx0" brushRef="#br0" timeOffset="24604.41">14509 12707 295 0,'3'-26'102'0,"-4"1"8"16,-1-1 7-16,-1 1-48 0,-4-1-11 16,1 6-8-16,-3 4-7 0,0 4-10 15,-2 9-5-15,-1 3-7 0,-3 7-6 16,-4 7-3-16,-2 7-5 0,2 1-3 15,-2 6-4-15,6 1-5 0,2 0-5 16,9 1-8-16,5-4-6 0,8-3-4 0,5-2-2 16,4-6 3-16,0-4 3 0,2-3 7 15,-1-7 7-15,-3 0 8 0,-2-5 4 16,-3-5 6-16,0-3 3 0,-3-4 4 16,-1-6 1-16,-2-5 1 0,-2-7 0 15,1-3 0-15,-2-5 0 0,-1-5-1 16,-1-3 1-16,-1-3 0 0,-1 1 4 15,-1-3 4-15,0-3 1 0,0 1 1 0,-2 6-1 16,1 3 2-16,-1 11-1 0,1 7 0 16,2 8-4-16,0 13-4 0,1 10-2 15,1 9-2-15,0 11-3 0,1 7-4 16,0 10-4-16,2 10 0 0,1 10-1 16,0 3-1-16,3 3-3 0,1 0-6 15,7-2-7-15,1-5-6 0,4-5-11 16,4-8-9-16,0-4-36 0,4-8 3 15,2-7-99-15,2-5-110 0,-4-5-255 16</inkml:trace>
  <inkml:trace contextRef="#ctx0" brushRef="#br0" timeOffset="25361.15">16940 12165 283 0,'-3'-2'77'0,"0"0"7"16,-3 0-33-16,0-4-8 0,-2 3-2 15,-4-4-4-15,-1 1-4 0,-1-2-2 16,-3 1-3-16,-2-2-3 0,-1 1-6 16,-2 0 1-16,-2 5-3 0,0 0-4 0,-1 4-3 15,3 1-4-15,2 5-3 0,2 4 1 16,2 4-8-16,5 1 0 0,5 3-2 15,3 1 1-15,6 1 0 0,3-1 2 16,5 0-1-16,6-3 2 0,4 0 2 16,6 0 2-16,2-2-1 0,3-2 0 15,3-1 1-15,-2 0-1 0,0 1-1 0,-5-2 0 16,-5 1-1-16,-4-1 0 16,-6 1-1-16,-8 0 1 0,-5 1 1 0,-9 1-2 15,-4-1 0-15,-9 0-1 0,-3-1-1 16,-8 0-3-16,-6-3-8 0,-2-3-7 15,-2-2-6-15,-1-3-5 0,0-3-14 16,-2-3-62-16,1-4-72 0,1-4-160 16</inkml:trace>
  <inkml:trace contextRef="#ctx0" brushRef="#br0" timeOffset="25562.15">16751 11801 359 0,'10'-5'115'16,"-5"6"6"-16,-4 4-14 0,-1 1-40 16,-2 7-10-16,0 3-8 0,-2 6-9 0,1 7-8 15,0 8-4-15,1 7-4 0,2 6-5 16,2 3-7-16,1 5-2 0,4 3-9 16,-1-2-5-16,3 0-31 0,0-2-16 15,0-5-98-15,-3 0-116 0,3-9-272 16</inkml:trace>
  <inkml:trace contextRef="#ctx0" brushRef="#br0" timeOffset="25807.64">17054 12006 505 0,'2'3'124'0,"2"-1"4"0,0 4-74 16,2 3-13-16,2 4-5 0,1 4-6 0,1 5-8 16,0 3-3-16,0 6-5 0,-2 0-3 15,1 4-4-15,-1 0-5 0,-1 2-7 16,0-3-20-16,0 1-12 0,0-4-13 16,0-2-10-16,1-3-84 0,-1-1-92 15,1-2-200-15</inkml:trace>
  <inkml:trace contextRef="#ctx0" brushRef="#br0" timeOffset="26062.76">17557 12574 457 0,'13'12'120'0,"0"1"1"15,0 3-65-15,1-2-17 0,-1 2-7 16,-6-2-16-16,-3 1-20 0,-4 0-15 16,-2 1-13-16,-5 1-14 0,-1-1-76 15,-6 0-89-15,1 0-196 0</inkml:trace>
  <inkml:trace contextRef="#ctx0" brushRef="#br0" timeOffset="26463.3">18593 12334 387 0,'0'-4'110'15,"-3"-4"10"-15,-4 0-46 0,-2 3-9 16,-3-1-7-16,-1 3-10 0,-5 2-9 0,-1-1-10 16,-1 2-10-16,-1 0-7 15,0 0-6-15,1 1-3 0,2 1-2 0,0 0-2 16,2 3 0-16,0 1-1 0,2 2-2 15,2 3-1-15,2 1 0 0,2 1-3 16,4 4 0-16,3 0-2 0,5-1 0 16,2 4 0-16,2-1 1 0,2-3 1 15,1 2 2-15,1-1 2 0,1-1 1 16,-2-1 2-16,-1-2 0 0,-1 0 0 16,-1-1-1-16,-4 3-1 0,-3-2-4 0,-5 1-6 15,-4 0-8-15,-5 2-7 0,-4-1-8 16,-6-2-6-16,-5-2-7 0,-2-1-69 15,-4-2-74-15,-3-2-171 0</inkml:trace>
  <inkml:trace contextRef="#ctx0" brushRef="#br0" timeOffset="26694.73">18285 11956 483 0,'17'13'137'0,"-4"7"5"16,-3 4-51-16,-2 7-26 0,-3 4-9 16,-3 6-13-16,-3 4-11 0,-2 2-8 15,-1 6-6-15,-2 0-4 0,1 0-6 0,0 1-3 16,3-1-6-16,0 0-10 16,3-3-4-16,3-5-38 0,3-3-11 0,3-3-97 15,1-5-115-15,1-6-261 0</inkml:trace>
  <inkml:trace contextRef="#ctx0" brushRef="#br0" timeOffset="26996.54">18616 12186 454 0,'14'-10'122'0,"3"3"3"0,6 0-52 16,5 5-19-16,3-1-8 0,1 3-9 15,1 4-11-15,0 1-6 0,-4 3-5 16,-3 3-6-16,-6 1-7 0,-4 5-5 16,-6 2-3-16,-7 4-1 0,-7 5 0 0,-6 3 0 15,-5 2 1-15,-4 5 2 0,-3 0 3 16,-1 0 3-16,2 0 1 0,5-2-1 16,2-1 0-16,6-5-2 0,4-7 0 15,8-1-1-15,5-3-1 0,6-7-1 16,3-3-1-16,8-8-17 0,2-3-17 15,5-3-13-15,1-7-84 0,2-3-99 16,2-6-228-16</inkml:trace>
  <inkml:trace contextRef="#ctx0" brushRef="#br0" timeOffset="27101.27">19377 12697 406 0,'0'28'100'0,"-1"-3"1"16,-3 0-61-16,-1-6-18 0,-3-1-12 15,-3-1-17-15,-2-5 95 0,0-3-188 16,-3-1-95-16,0-5-270 0</inkml:trace>
  <inkml:trace contextRef="#ctx0" brushRef="#br0" timeOffset="27521.8">20563 12107 410 0,'-10'2'118'0,"-2"0"7"0,-6-2-39 16,-3-2-21-16,-4 1-7 0,-5-1-6 15,-3 0-8-15,-6-2-10 0,-2 0-8 0,1 1-8 16,0 3-5-16,2 0-4 0,2 2-3 16,4 3-3-16,8 1-2 0,5 2-3 15,7 3-2-15,5 1-2 0,8 2-1 16,8 4 0-16,7 1 0 0,6 1 1 16,10 3 1-16,3 2 0 0,5 0 1 15,2 1 0-15,-2-2-3 0,-1-3-2 0,-4 1-3 16,-8-1-3-16,-5-2-2 0,-9-3-11 15,-7 0-8-15,-8-2-4 0,-9 0-2 16,-7-3-1-16,-6-1-3 0,-5-4-19 16,-6-1-50-16,-1-8-67 0,-1-4-172 15</inkml:trace>
  <inkml:trace contextRef="#ctx0" brushRef="#br0" timeOffset="27710.18">20182 11700 546 0,'12'12'143'0,"1"4"6"0,-1 8-70 15,-1 8-22-15,-1 6-10 0,-3 11-10 16,-1 3-8-16,0 4-8 0,-1 1-6 16,1 3-5-16,0 1-6 0,3-2-4 15,2-4-6-15,0-3-12 0,2-3-7 0,-1-1-34 16,0-7-4-16,0-1-99 0,-1-8-112 15,-3-4-256-15</inkml:trace>
  <inkml:trace contextRef="#ctx0" brushRef="#br0" timeOffset="28161.8">20869 11838 458 0,'23'-9'121'0,"0"2"6"15,-1 2-64-15,0 4-13 0,-1 2-5 16,2 3-4-16,0 3-9 0,-1 3-7 16,-3 1-5-16,0 1-5 0,-4-1-4 0,-2 4-2 15,-4 0-4-15,-3 3-3 0,-2-2-2 16,-6 1-1-16,-4 0 0 0,-3 3 0 15,-2-2 1-15,-3-2 1 0,1-2 2 16,-1-1 0-16,1-1 2 0,1-1-1 16,3-2-1-16,4-3 0 0,2-1-1 15,6 3 1-15,3 1-1 0,5 0 0 0,4 3 2 16,5 3 1-16,3 1 0 0,1 3-1 16,1-4 0-16,2 3-1 0,0 0 0 15,-2-1-2-15,-1-2 0 0,-2 0-1 16,-5 0 0-16,-4 0-1 0,-5-1 0 15,-9 0 0-15,-7 2 2 0,-6 1 1 16,-8 0 1-16,-6-1 1 0,-6 3 1 16,-7-4 0-16,-5 2-1 0,-6-3-1 15,-1-3-1-15,-8-2-4 0,-3-5-13 16,-3-3-23-16,0-3-3 0,-2-6-118 0,-2-6-122 16,-4-3-291-16</inkml:trace>
  <inkml:trace contextRef="#ctx0" brushRef="#br0" timeOffset="31444.64">20880 12987 214 0,'-1'-2'70'0,"0"1"8"0,0-1-12 0,1 2-11 15,0-2-4-15,0 1-3 0,1 1-4 16,-1 0-3-16,0 0-4 0,0 1-3 16,0-2-5-16,-1 0-1 0,1 2-3 15,-1 0-3-15,1 2-4 0,0 3-1 16,0 2-1-16,1 2-1 0,1 5-2 15,0 4-1-15,2 4-1 0,2 7-1 0,2 5-3 16,3 4 0-16,2 5-3 0,1 4-1 16,3 1-3-16,1 3-3 0,2-1 0 15,-1-2-2-15,0 0-2 0,-1-4-5 16,-2-5-3-16,-2-2-7 0,-2-4-7 16,-2-7-6-16,-2-5-7 0,-3-5-8 15,0-3-9-15,-4-3 124 0,-3-4-181 16,-5-6-84-16,-3-1-242 0</inkml:trace>
  <inkml:trace contextRef="#ctx0" brushRef="#br0" timeOffset="31876.29">20755 13044 379 0,'6'0'107'0,"0"1"4"0,0-1-35 0,0 1-25 16,1 2-10-16,-3 1-10 0,-1 1-8 15,-3 5-9-15,-2 2-6 0,-4 5-5 16,-4 0-6-16,-1 3-2 0,-1 0-1 16,0-1 0-16,1-2 1 0,0-7 0 15,4-3 1-15,4 0 0 0,1-4 1 0,4-4 5 16,2-2 4-16,3-4 1 0,3-2 1 15,3-5 0-15,1-3 3 0,3-4 3 16,0-3-4-16,0 0-1 0,-2-3 0 16,-2 2 1-16,-1 4 1 0,-2 3 2 15,-3 2 2-15,-2 4 4 0,-1 5 1 16,1 3-1-16,-3 8 0 0,0 3 0 16,0 8-3-16,2 3-3 0,0 5-5 15,0 7-1-15,4 0-1 0,2 2 0 16,5 2-2-16,4-4-1 0,5-1-1 0,3-1 1 15,5-4-18-15,3-2-10 0,4-3-23 16,-2-4-15-16,2-2 15 0,1-3-109 16,0 1-107-16,-1-3-216 0</inkml:trace>
  <inkml:trace contextRef="#ctx0" brushRef="#br0" timeOffset="32496.39">20798 14261 338 0,'-3'-3'95'16,"0"1"7"-16,1-2-35 0,2 2-13 16,1-2-4-16,3 2-1 0,3 1-3 0,3-3 0 15,4-1-3-15,3-1 1 0,0 0-4 16,4-1-6-16,2 4-7 0,0-4-6 15,0 4-7-15,-2 3-6 0,-1 1-8 16,-2 4-6-16,-2 3-3 0,-4 3-1 16,-6 3-2-16,-1 4-2 0,-5 2 0 15,-6 5 3-15,-7 0 3 0,-3 0 0 16,-5-2 2-16,-3-1 2 0,1-2 3 0,0 0 5 16,2-7 2-16,4-2 2 0,5-5 1 15,4 1 3-15,2-3 0 0,2 0-2 16,3-4-3-16,3 2-1 0,2 0 0 15,3 1 0-15,4 2-1 0,5 1-1 16,5 4 0-16,3 2 1 0,2 2 0 16,3 2-1-16,0 1-3 0,-1 3 0 15,-4-1 0-15,-4 0 0 0,-4-1 0 16,-7 2 0-16,-4-1 0 0,-6 2 0 0,-5 0 0 16,-5 0 0-16,-7-4 0 0,-2 1-1 15,-5-2 0-15,-3 0-1 0,-2-5 0 16,1-1-1-16,-1-2-2 0,0 0-4 15,2-4-6-15,2-3-12 0,3-2-21 16,2-2-14-16,3-5-9 0,3-3-83 16,6-3-98-16,6-2-210 0</inkml:trace>
  <inkml:trace contextRef="#ctx0" brushRef="#br0" timeOffset="32844.83">21279 14339 498 0,'17'0'141'16,"2"0"5"-16,1-1-51 0,2 1-27 15,2-2-15-15,2 1-15 0,0 1-12 16,2 0-5-16,-2 1-2 0,0-1-4 16,0 2-4-16,-2 0-3 0,-6 4-2 15,1-2-4-15,-6 3-4 0,0 2-3 16,-4 2 0-16,-5 1-2 0,-3 3 0 15,-3 1-1-15,-7 4 1 0,-4-2 3 0,-5 4 1 16,-7-1 2-16,1 2 1 16,-3 0 2-16,2 0 0 0,0-4 1 0,5 1-1 15,5-3 0-15,5-1-1 0,3-1-1 16,7-2 0-16,3-3 0 0,7-2 0 16,6-1-1-16,3-3 3 0,6-2-6 15,4-4-3-15,7-3-6 0,2-3-5 16,4-3-20-16,1-6-19 0,2-1-13 15,1-5 107-15,-1-2-189 0,-5-2-105 0,-1-2-275 16</inkml:trace>
  <inkml:trace contextRef="#ctx0" brushRef="#br0" timeOffset="33260.16">22173 14102 415 0,'0'-6'138'0,"1"2"5"0,-1 8-23 16,0 3-38-16,0 7-13 0,-1 3-17 15,-1 8-16-15,-1 6-9 0,2 4-7 0,1 6-2 16,1 0-5-16,2-1-4 0,1 0-5 16,1 0-7-16,2-3-7 0,1-1 1 15,-2-5-3-15,2-5 0 0,-2 0-1 16,1-5-1-16,-1-2 5 0,-2-5 3 16,0-4 0-16,0-2 2 0,-2-3 1 15,-2-2 3-15,0-2 2 0,1-3 2 16,0-4 3-16,0-3 1 0,2-2 1 15,2-3 0-15,2-3-2 0,2 0-1 0,1 1 0 16,0 1-2-16,2 3-1 0,1 4 1 16,2 4-1-16,1 3 0 0,-1 2-1 15,4 3 1-15,-2 4-3 0,2 2 1 16,-2 2-1-16,-2 0 0 0,-2 1 0 16,-3 0-2-16,-4 3 0 0,-2-2-2 15,-4-1 0-15,-4-1 1 0,-1 1-1 16,-6 1 0-16,-2-3 1 0,-6 0-1 0,-2-1-3 15,-3-4-6-15,-4 0-5 0,-3-4-8 16,-3-1-20-16,0-4-12 0,-3-6-7 16,0 1-86-16,-4-3-96 0,-2-11-218 15</inkml:trace>
  <inkml:trace contextRef="#ctx0" brushRef="#br0" timeOffset="33858.93">18346 12965 405 0,'14'3'119'0,"-2"2"10"15,0-2-43-15,-1 5-16 0,2 1-4 0,-1 1-5 16,0 7-11-16,-2 2-10 0,-2 7-8 16,0 6-6-16,0 6-7 0,-2 7-4 15,-3 6-5-15,-3 3-3 0,-2 4-5 16,-4 0-6-16,-1 0-10 0,-5-4-12 15,0-5-32-15,-1-6-16 0,1-1 110 16,1-10-197-16,-1-2-116 0,1-6-282 16</inkml:trace>
  <inkml:trace contextRef="#ctx0" brushRef="#br0" timeOffset="34228.8">18380 13043 426 0,'1'-2'116'0,"-2"2"-3"0,-2 2-41 0,-3 2-36 15,-3 4-13-15,-5 2-9 0,-2 1-9 16,-6 4-3-16,-1-1 1 0,-1 3 1 16,3-3 1-16,3-3 1 0,4-2 0 15,4-5 0-15,6-1 2 0,5-5 1 16,3-4 3-16,5-4 2 0,3-1-1 15,5-6 1-15,4 1 1 0,2-6-1 16,3 1 3-16,0 0-3 0,0 1 0 16,-2 2 0-16,-1 3 1 0,-5 3 1 0,-2 5 0 15,-1 5-3-15,-5 9-1 0,-1 6-2 16,-2 4-2-16,-5 7-1 0,1 5-3 16,1 6-1-16,-1 3-2 0,0 1-2 15,3 2-5-15,1 0-8 0,5-1-5 16,4-1-26-16,1-1-15 0,4-5-73 0,3-3-22 15,1-3-92-15,2-5-173 0</inkml:trace>
  <inkml:trace contextRef="#ctx0" brushRef="#br0" timeOffset="34760.94">17666 14489 385 0,'4'-15'104'15,"4"-1"4"-15,1-2-40 0,5-2-18 16,1 1-6-16,2 5-5 0,4 1-4 16,0 3-5-16,2 4-2 0,0 2-7 15,3 5-5-15,1 4-5 0,-2 1-5 16,-2 3-7-16,1 1-5 0,-3 3-3 16,-7 0-1-16,-4 4 0 0,-4 0 0 15,-2 0 3-15,-8 1 3 0,-1 2 2 16,-4-1 3-16,-2-1 1 0,0-2 0 15,-3-1 1-15,2-4-1 0,2-1 2 0,1-1 0 16,4-2-1-16,3 1 1 0,4 4 0 16,5-3 2-16,3 5-1 0,6 2-1 15,2 2 1-15,4 3 3 0,2-2 2 16,1 0-1-16,-1 3-1 0,-1-2-1 16,-5-2 0-16,0 1 0 0,-5 1-2 15,-4-2-1-15,-6 0 0 0,-3-1-2 0,-7 2 0 16,-2 0-3-16,-9-2-2 0,-2 0-3 15,-4-2-4-15,-3 0-4 0,-3-2-16 16,-2-3-12-16,3-3-11 0,0-3-9 16,4-4-75-16,3-4-91 0,5-3-194 15</inkml:trace>
  <inkml:trace contextRef="#ctx0" brushRef="#br0" timeOffset="35115.01">18262 14500 469 0,'9'-2'137'0,"1"0"3"16,0 1-41-16,0-1-34 0,1 1-14 16,0 0-16-16,0 0-14 0,1 2-5 0,1 1-2 15,0 3-4-15,1 0-3 0,0 4-2 16,0 2-1-16,0 2-2 0,-2 1-2 15,-1 2-2-15,-5 1-2 0,-4 4-2 16,-2-1-2-16,-7 3-2 0,-3 1-1 16,-3 2-1-16,-3 2 2 0,-2-1 1 15,1-1 1-15,0-2 3 0,2-1 2 0,3-2 1 16,2-4 1-16,3-2-1 0,3-3-1 16,5-2 0-16,3 0-1 0,4-3-1 15,3-1 0-15,3-3 0 0,7-2 0 16,3-2-2-16,5-2-15 0,-2-5-15 15,6-5-12-15,0-2-19 0,0-5-67 16,-1-2-90-16,-2-4-184 0</inkml:trace>
  <inkml:trace contextRef="#ctx0" brushRef="#br0" timeOffset="35545.12">18873 14351 412 0,'-1'-22'123'0,"-1"4"9"0,-1 4-34 16,2 8-25-16,-1 7-11 0,-1 8-15 15,0 7-12-15,-3 6-10 0,1 9-8 16,-1 6-8-16,2 6-5 0,0 0-1 16,3 3-4-16,4 0-5 0,1-2-4 0,1-2-4 15,1-3-4-15,-1-5-4 0,2-3-2 16,-2-4 1-16,1-2 4 0,0-6 4 16,0-2 4-16,0-4 3 0,-1-2 3 15,-1-2 4-15,0-3 1 0,-2-5 0 16,-1-3 2-16,0-5 2 0,-1-1 4 15,1-4 1-15,0-4 2 0,1-2 2 16,0-3 3-16,3 1 1 0,-1 0-2 16,3 2 0-16,0-1-1 0,3 5 0 0,1 1 0 15,1 4-1-15,0 5-2 0,2 3 0 16,-1 4 1-16,2 3-1 0,0 2-1 16,0 2-1-16,-2 2-2 0,1 1-1 15,-3-2-1-15,-1 2-3 0,-4 0 0 16,0 2-1-16,-4-2 0 0,-1 3-1 15,-4-2 1-15,-3 1-1 0,0-1 0 16,-5-1 0-16,-3-1-1 0,-2-3-2 16,-2-3-1-16,-3-1-3 0,-2-4-4 0,-2-7-8 15,-3-3-5-15,2-5-18 0,0-2-13 16,-3-6 5-16,4-7-103 0,0 0-102 16,1-1-238-16</inkml:trace>
  <inkml:trace contextRef="#ctx0" brushRef="#br0" timeOffset="51145.48">2166 12264 358 0,'2'1'106'0,"2"-1"11"0,-4 1-33 16,0-1-18-16,0 2-7 0,0-2-6 16,-1 3-11-16,0 2-11 0,-1 3-10 15,-1 4-8-15,1 5-5 0,-1 3-2 16,1 7-2-16,0 4-1 0,2 4-1 15,2 2-2-15,2 2 0 0,1-3-3 16,2-2-3-16,3-5-3 0,1-3-2 0,0-10-3 16,1-5 1-16,0-6-21 0,1-5-7 15,0-6-7-15,-1-6-82 0,-3-6-93 16,-1-7-218-16</inkml:trace>
  <inkml:trace contextRef="#ctx0" brushRef="#br0" timeOffset="51293.64">2121 11916 402 0,'-5'-2'109'0,"-1"4"1"0,2-1-25 15,1 1-53-15,-2 0-22 0,3-1-17 16,0 0-20-16,2-1-27 0,2 1-55 16,3-2-80-16,1 2-173 0</inkml:trace>
  <inkml:trace contextRef="#ctx0" brushRef="#br0" timeOffset="51761.06">2440 12214 372 0,'1'31'103'0,"0"-3"2"16,-1-4-18-16,-1 2-61 0,0 0-8 16,-2 0-2-16,1 0-8 0,0-2-5 15,0-1-1-15,1 2-1 0,1-4-1 16,0-3 0-16,0-4 0 0,0-4-1 0,3 0 5 15,-2-7 12-15,1-5 9 0,0-3 7 16,1-6 4-16,1 1 4 0,1-6 3 16,2-6-3-16,0 0-11 0,0-1-9 15,3 1-5-15,1 1-3 0,2 2-4 16,1 3-3-16,-1 7-2 0,3 2 0 16,2 4-1-16,0 3-1 0,0 3-4 15,0 2-6-15,-2 3-7 0,1 2-7 0,-3 4-9 16,-2 3-5-16,-2-3-1 0,-2 0 3 15,-2-2 6-15,-1-1 11 0,-2-4 13 16,-2-5 17-16,0-2 12 0,0-3 8 16,-1-5 4-16,0-1 3 0,0-2-2 15,-1-3-5-15,3 0-5 0,-1-3-9 16,3 3-6-16,-1 2-3 0,2 2-4 16,2 2-2-16,1 5-3 0,0 2 0 15,3 5 0-15,1 3-1 0,1 2-1 16,0 5-3-16,1 4-5 0,1 3-4 0,-1 1-5 15,1 1-18-15,1-2-7 0,2 0-31 16,2-5-3-16,2-6 20 0,2-7-87 16,4-5-84-16,0-5-169 0</inkml:trace>
  <inkml:trace contextRef="#ctx0" brushRef="#br0" timeOffset="52544.97">3309 12371 281 0,'24'-7'91'15,"-9"1"7"-15,-3 4-18 0,-6 0-2 0,-3 0-2 16,-1 2-4-16,-4-1-4 0,-4-1-8 15,-4 0-5-15,-3-2-10 0,-4-2-14 16,-4 1-13-16,-2-2-7 0,0 3-7 16,1 2-3-16,3 1-2 0,1 3 0 15,4 3-2-15,4 5 0 0,2 0-1 16,5 3 0-16,2 0-1 0,4 2-1 16,3 0-1-16,4-3 1 0,2-2 1 0,2-1 0 15,1-4 0-15,1-3 2 0,-1-2 1 16,-2-3 0-16,0-3 1 0,-2-1 0 15,-2-1 1-15,-2-3 0 0,-2 1 2 16,1 2-1-16,-3-1 1 0,-2 1 0 16,0 4 0-16,0 0-2 0,-1 4-2 15,1 4 0-15,-1 3 0 0,1 5-2 16,3 3-1-16,-1 1 0 0,2 4 1 0,2-3 0 16,2-1-1-16,1-3 1 0,4-5 1 15,2-4 0-15,2-6 3 0,0-5 0 16,3-3 4-16,-1-3 2 0,1-3 5 15,-2-3 3-15,0 0 3 0,-2 1 3 16,-3-1 2-16,-1-2 1 0,-4 4-1 16,-2-1-3-16,-3 3 0 0,-2 1 0 0,-2 3-1 15,-1 2-4-15,-1 6-3 0,-2 5-2 16,-1 5-2-16,0 5-3 0,0 6-5 16,-1 5-1-16,2 8-1 0,1 6-2 15,2 5-3-15,2 7 0 0,1 3-5 16,1 2-7-16,1 3-9 0,-1-2-7 15,-2-1-5-15,-2-2-7 0,-1-2 0 16,-4-4 6-16,-1-8 7 0,-2-6 12 16,-1-4 11-16,-1-6 12 0,0-8 12 0,-3-6 4 15,1-6 4-15,-2-8 4 0,1-5-3 16,1-8-1-16,0-7 1 0,2-8-1 16,4-3-2-16,3-8-3 0,4 0-3 15,4-3 1-15,5-1-2 0,5 4-3 16,7 4-1-16,3 1 1 0,7 6-1 15,3 3 1-15,3 5-1 0,3 2 0 16,0 1-1-16,2 0-1 0,-3 1-2 0,1-1 0 16,-2 0-2-16,-2 2 0 0,-3-1 0 15,-5 4 0-15,-5 1 1 0,-5 3 7 16,-6 7 7-16,-4-2 3 0,-7 3 2 16,-6 3 0-16,-4 2 0 0,-4 3-2 15,-3 2-6-15,-5 0-6 0,0 6-4 16,0 3-1-16,1 6-2 0,0-1 2 15,5 4-1-15,5 3-1 0,5 2-1 0,4-2 0 16,6-1 0-16,4-3-1 0,5-4 0 16,4-1 0-16,4-5 0 0,4-8 0 15,1-3-5-15,2-5-9 0,3-2-4 16,2-4-7-16,0-7-45 0,0 0 86 16,-1-4-198-16,-2 0-135 0,-1-2-345 15</inkml:trace>
  <inkml:trace contextRef="#ctx0" brushRef="#br0" timeOffset="53092.72">5084 12536 316 0,'-5'-17'94'16,"0"0"10"-16,3 4-20 0,-1 1-18 15,1 3 0-15,1 4-5 0,1 2-9 16,1 4-10-16,2 7-9 0,0 5-12 0,2 10-10 15,3 7-5-15,0 8-5 0,2 6-1 16,-1 6-3-16,2 1-6 0,-2-1-13 16,-1-1-11-16,-1-1-12 0,1-3-3 15,-2-4 0-15,-1-5 3 0,-2-4 5 16,1-7 14-16,-1-7 10 0,-2-9 24 16,-1-5 7-16,-2-8 7 0,-1-5 5 15,-3-12 5-15,-4-7 7 0,0-7 4 0,-2-7-8 16,-2-12 1-16,1-6-3 0,2-3-5 15,4 3-4-15,4 2-1 0,4 4 1 16,6 5-1-16,5 8-1 0,3 11-1 16,5 6 0-16,2 5-2 0,3 5-4 15,2 5-5-15,2 6-4 0,-1 4-4 16,0 4 0-16,-4 3-3 0,-3 0-3 0,-6 1-3 16,-4 5-3-16,-7 0-1 15,-5 2-2-15,-7 4-5 0,-8 2-5 0,-6 4-22 16,-6 0-13-16,-4 0 10 0,-4-2-106 15,0-7-107-15,2-9-238 0</inkml:trace>
  <inkml:trace contextRef="#ctx0" brushRef="#br0" timeOffset="53273.24">5479 12359 491 0,'16'9'136'0,"-1"3"5"16,-2 2-57-16,0 5-22 0,-2 4-9 15,-1 3-19-15,-1 2-13 0,0 0-7 16,-3-2-4-16,0 0-4 0,-1-4-6 16,2-5-7-16,-1-5-7 0,4-3-19 15,0-7-18-15,2-5-7 0,1-7-93 0,0-7-103 16,-1-3-230-16</inkml:trace>
  <inkml:trace contextRef="#ctx0" brushRef="#br0" timeOffset="53426.76">5506 12187 557 0,'-22'8'144'0,"4"1"1"0,3-1-76 15,4 0-22-15,3-6-23 0,4 3-29 16,3-5-26-16,3-1-17 0,5-5-10 0,5 0-55 16,3-4-31-16,6-1-77 0,6-5-145 15</inkml:trace>
  <inkml:trace contextRef="#ctx0" brushRef="#br0" timeOffset="53573.49">6044 12170 460 0,'16'21'129'0,"-6"-1"3"15,-6 6-53-15,-6 0-20 0,-5 3-14 0,-6 2-17 16,-3 3-14-16,-5 1-5 0,-2 2-3 16,-1 1-5-16,0-3-5 0,1-1-26 15,2-3-13-15,2-2-95 0,3-8-107 16,1-9-257-16</inkml:trace>
  <inkml:trace contextRef="#ctx0" brushRef="#br0" timeOffset="53767.29">5854 12223 470 0,'6'7'134'0,"-2"4"6"0,1 3-47 15,3 2-28-15,2 4-11 0,2 2-11 16,-1-2-14-16,2 0-9 0,2-3-6 15,1-1-6-15,1-2-7 0,0-3-8 16,1-1-8-16,3-5-11 0,0-1-19 16,1-4-16-16,1-2-12 0,0-3-79 0,1-3-91 15,-1-2-206-15</inkml:trace>
  <inkml:trace contextRef="#ctx0" brushRef="#br0" timeOffset="54259.77">6321 12280 437 0,'2'9'115'15,"-2"0"6"-15,1-1-56 0,2-1-13 0,2 1-9 16,1-1-8-16,2-4-4 0,3-2 0 16,2-1 1-16,0-6-3 0,1 0-1 15,2-4-1-15,0-4-2 0,-2 1-7 16,-1-4-4-16,-4 1-5 0,0 1-2 16,-2 0 0-16,-6-1-2 0,-2 0 1 15,-5 1 2-15,-1 2-1 0,-7 0 0 16,-2 3-2-16,-2 4-1 0,-2 7-1 15,-3 9-3-15,1 7-1 0,0 7-1 0,2 7 0 16,5 3-1-16,3 2 1 0,5 1-1 16,7-3 0-16,6-3-1 0,6-6-2 15,5-6 0-15,4-3-1 0,1-6-3 16,3-7-5-16,4-5-5 0,-1-6-3 16,1-2 3-16,-1-3-28 0,1-4-3 15,-1-1-11-15,1-4-2 0,-2-1-4 16,-3-4-9-16,0-2-7 0,-3-6 28 15,-1-1 5-15,-5-3 24 0,-4-3 14 0,-6-5 15 16,-2-2 19-16,-8-3 12 0,-4-1 7 16,-4-2 5-16,-1 3-1 0,0 7 8 15,0 8 12-15,4 7 6 0,1 11-1 16,2 10-4-16,5 11-5 0,1 8-5 16,0 7-13-16,0 8-14 0,1 6-9 15,1 8-4-15,1 4-1 0,0 7 0 0,3 1-2 16,0 2-3-16,2 3-3 0,0-3-1 15,2 1-3-15,0-1-4 0,1-2-13 16,1 0-7-16,1-6-1 0,2-4-39 16,3 1-6-16,2-6-13 0,3-4-91 15,1-7-101-15,2-10-238 0</inkml:trace>
  <inkml:trace contextRef="#ctx0" brushRef="#br0" timeOffset="54546.95">7070 12198 449 0,'-2'1'131'16,"-1"2"5"-16,-1 2-40 0,-2 2-26 15,-1 0-11-15,-3 4-13 0,-2 2-13 16,-1 4-5-16,-2-1-5 0,-1 4-5 16,2-3-6-16,1 2-3 0,2-2-3 0,3-1-3 15,5-1-1-15,3-2-1 0,5-1 1 16,3-1-1-16,4 3 0 0,3 0 1 15,1-1 0-15,-1 3-1 0,1 3 0 16,-3-1-2-16,-4 3-1 0,-4 1-2 16,-4 4-1-16,-5-1-2 0,-5 0-1 15,-4 1-5-15,-6 2-4 0,-4 0-5 16,-5-3-12-16,-7-1-18 0,-5-2-10 16,-4-2-72-16,-6-2-14 0,-1-5-84 0,-1-2-159 15</inkml:trace>
  <inkml:trace contextRef="#ctx0" brushRef="#br0" timeOffset="57192.37">7946 12976 330 0,'-9'-9'93'16,"4"2"5"-16,3-1-33 0,1 3-13 15,1 1-7-15,-1 1-6 0,2 0-6 16,0 3-5-16,-1 0-4 0,1 3-3 16,1-1-4-16,1 5-2 0,2 5-3 15,-2 7 1-15,3 7-2 0,2 7 0 16,-2 7-1-16,1 12 0 0,-1 11-2 0,0 11 0 15,3 8-1-15,-3 11-1 16,1 8 0-16,-1 9-1 0,5 7-2 0,-2 5-2 16,-2 1-1-16,0 1-2 0,1-2-2 15,-2 0-4-15,1-13-5 0,-5-9-8 16,1-13-5-16,2-14-1 0,-4-16-3 16,-1-13-6-16,0-16-4 0,-2-8-9 0,-2-12-70 15,1-11-79-15,-2-10-200 0</inkml:trace>
  <inkml:trace contextRef="#ctx0" brushRef="#br0" timeOffset="57989.38">8067 12602 300 0,'-20'3'87'16,"1"0"3"-16,1 2-4 0,1 0-55 16,0 0-7-16,6 1-7 0,2-1-2 15,2-1 0-15,2-3-1 0,4 0 1 16,2-1 4-16,5-2 4 0,4-1 4 0,5-1 3 16,5 0-2-16,8-3 1 0,8 2-2 15,12 0-4-15,9 0-5 0,8 0-4 16,9 0-4-16,9-1-3 0,11 2-1 15,9-3 0-15,10 1-3 0,6-2 0 16,13-7-2-16,6 1 0 0,9-5 1 16,5-1-1-16,6-6 1 0,4-4-1 15,2 1 1-15,2-1 4 0,1-3 2 16,0-1 0-16,-3-1 0 0,-4 1 1 0,-2 0 1 16,-7 2-3-16,-8 2-2 0,-12 3-2 15,-8 4-1-15,-13 2 0 0,-10 3-2 16,-13 7 1-16,-14 5-1 0,-11 3-1 15,-8 6 0-15,-12 2-2 0,-10 8 0 16,-9 4-1-16,-8 1 1 0,-6 2 1 16,-5 3 0-16,-3 2 1 0,-2 5 2 15,-1 2-1-15,-1-1 1 0,-2 4-1 0,1 3 0 16,2-1 0-16,2 8-1 0,0 2 1 16,1 7 0-16,4 5 1 0,1 7 0 15,1 9 0-15,2 8 0 0,1 6 0 16,0 8 0-16,1 6 0 0,0 9-4 15,2 8-3-15,-1 0-3 0,-1 4 0 16,0 1 0-16,2-2-1 0,0 1 0 16,-3-3 4-16,-1-5 4 0,-1-1 5 15,0-5 1-15,-3-4 3 0,-1-4 0 0,-2-9 0 16,0-7 2-16,-2-9 0 0,-1-9 0 16,-1-6 1-16,-2-12 1 0,-3-5 1 15,-2-7 1-15,1-7 2 0,-5-7-1 16,-2-3-3-16,-2-2-1 0,-5-6-2 15,-6-2-3-15,-3-5-1 0,-10-1-4 16,-5-2-1-16,-8 0-2 0,-6-4-1 16,-8 1-2-16,-6-1-2 0,-11-1-2 0,-7 1-3 15,-11-3-2-15,-10 0 5 0,-10 1-5 16,-12-2 0-16,-9 1 5 0,-8 4 6 16,-7-1 7-16,-4 5 7 0,-6 1-2 15,-1 1 7-15,2 5 0 0,1-4-3 16,6-1-5-16,7 1-7 0,7-3-10 15,10-3-10-15,9-1-27 0,8-7-16 0,13-1 22 16,12-1-114-16,7-10-106 0,5-11-236 16</inkml:trace>
  <inkml:trace contextRef="#ctx0" brushRef="#br0" timeOffset="58513.34">8964 12784 356 0,'-3'3'113'0,"1"2"9"16,1 3-24-16,-1-3-33 0,1 3-10 15,2 2-9-15,-1 1-12 0,0 4-13 16,1 3-8-16,0 0-6 0,-1 3-3 0,0 1-2 15,-1 2-3-15,1 0-4 0,2-2-6 16,-1-3-8-16,1-2-11 0,0 0-13 16,3-3-10-16,1-2 32 0,0 0-107 15,3-1-85-15,0-1-199 0</inkml:trace>
  <inkml:trace contextRef="#ctx0" brushRef="#br0" timeOffset="59107.73">8985 12795 350 0,'-4'-3'90'0,"-1"-1"4"0,2 3-44 16,0-2-13-16,2 2-6 0,1-1-6 0,-1 1-4 15,1 1-2-15,0 1-1 0,1-1-3 16,1 0-2-16,0-2 0 0,3 0 1 15,0 1 1-15,3-3 0 0,3 1-1 16,1-2-1-16,1 0-2 0,3 1-1 16,1 2-3-16,1-1-2 0,0 3-3 15,-1 1 0-15,1 5-1 0,-2 2 0 16,0-2 1-16,-2 2-1 0,-1-3 1 16,-1 2-1-16,-1-2 1 0,0-1-1 15,-1-2 0-15,-2 0 0 0,-2-1 0 0,1 2 0 16,-3 0-1-16,-1-2 1 0,1 0 0 15,-3-1 1-15,0 1-1 0,-1-1 2 16,0-1 1-16,0 1 1 0,0 0 2 16,-1 1 2-16,0-1-1 0,1-1 0 15,-1 1 0-15,1 2-2 0,-2-3-2 16,2 2-2-16,-1 0-2 0,1-2-1 0,0 1-1 16,0 0 0-16,0 1-1 0,-1 1 1 15,1 1 1-15,-1 1 0 0,0 4 2 16,0 1-1-16,1 2 2 0,0 5-1 15,1 1 0-15,1 3 0 0,2 3-1 16,-1 2 1-16,0 1-1 0,0 1 1 16,2-2-1-16,-1 1-1 0,-2-3 0 15,3 0-2-15,-3-2 1 0,1-4-1 0,-2-3-1 16,2-3 1-16,-3-5 0 0,-2 2 1 16,0-6 1-16,-3-3 1 0,-4 1-2 15,-3-2-3-15,-4-1-2 0,-4-1-2 16,-2-2-7-16,-5-1-9 0,-1 1-11 15,0-2-7-15,0 2-3 0,1 2 159 16,1 0-238-16,1 1-99 0,5 5-292 16</inkml:trace>
  <inkml:trace contextRef="#ctx0" brushRef="#br0" timeOffset="59772.51">8889 13065 280 0,'3'1'87'0,"-2"-1"8"0,-1-1-17 16,2 1-13-16,1-1 0 0,-3 1-4 15,-2-1-4-15,2 2-5 0,0-2-6 0,0 2-7 16,-1-2-11-16,0 0-8 0,1-2-7 16,0 1-4-16,-1-3-3 0,0 0-2 15,1 1-2-15,0 0 0 0,0 1-1 16,-1 2 1-16,0-1-1 0,1 2 0 16,0 1 0-16,-1 1 0 0,-1 4 0 15,-6 0 1-15,-2 3 1 0,-3 0-1 16,-5 3 0-16,-4 1 0 0,-2 4-1 15,-6-2 0-15,-2-1-3 0,-4 1-2 0,-5 3-1 16,-4 0 0-16,-4 2-1 0,-8 0-1 16,-6 2-3-16,-5 5 2 0,-5 3 2 15,-5 2 1-15,-5 3 1 0,-2 4 1 16,-4 3 1-16,0 3 4 0,-1 1-2 16,1 3 0-16,0 1 0 0,1 2 0 15,2-2-2-15,2 1 0 0,8-3 0 16,3-3-1-16,7-2 1 0,5-4 0 0,9-5 0 15,7-5 1-15,9-6 1 0,5-4 1 16,7-5-2-16,5-3-3 0,6-3-9 16,5-1-13-16,5-5-11 0,8-1-9 15,3-7-2-15,7-1-87 0,6-6-87 16,7-8-196-16</inkml:trace>
  <inkml:trace contextRef="#ctx0" brushRef="#br0" timeOffset="60340.32">8539 12978 241 0,'-2'-11'70'0,"1"4"5"0,-1-1-27 16,1 1-6-16,0 2-1 0,0-1-1 15,-2 3-2-15,3 1-2 0,0 1-2 16,-1 1-1-16,2 2-4 0,-1 0-2 16,3 3-5-16,0 0-3 0,1 3-2 15,2-1-2-15,0 0 0 0,2 1-1 16,3-1-1-16,2 0-1 0,1-2 1 16,3-1-1-16,2-3 0 0,4 0 1 0,2-2-2 15,2-1-1-15,0-2-2 0,3 1-1 16,3 2-3-16,-3 0-1 0,-1 0-1 15,-3 1-1-15,-3 1 0 0,-4 2 0 16,-5 0-2-16,-5 4-1 0,-1 1 1 16,-3 2 1-16,-2 0-1 0,-2 6 2 15,-1-1 0-15,-3 4 0 0,-2 2 1 0,-3 2 0 16,-2 2 0-16,-2 0-1 0,-4-1 0 16,-3 1-2-16,-3-2-3 0,0 0-4 15,-4-2-9-15,-2 1-15 0,-2-1-13 16,-1 1-7-16,-1 1-87 0,1 0-96 15,0-2-217-15</inkml:trace>
  <inkml:trace contextRef="#ctx0" brushRef="#br0" timeOffset="64126.48">3798 14699 153 0,'4'3'56'0,"-1"-2"5"0,-1 0 3 16,-2-2-22-16,2 1-1 0,-2 0-4 16,1-1-5-16,-2-2-2 0,1 3-3 15,0 2-3-15,-2-5-4 0,2 1-3 0,-1-3-2 16,0-1-4-16,0 0-2 0,1-2-4 15,-2-3 0-15,3 2 2 0,-2 0 3 16,1 2 3-16,0-2 5 0,0 4 5 16,1 0 4-16,1 4 3 0,-2 0 0 15,0 1 0-15,1 0-2 0,-1 2-4 16,1-1-5-16,-2 0-5 0,2 6-4 16,-1 1-3-16,0 4-2 0,2 2-2 15,0 5 0-15,0 1-1 0,1 6-1 16,-2-3 1-16,3-2-4 0,-3 6-10 0,1-1-3 15,-1 0-8-15,0 0-10 16,0-5-5-16,0-1-6 0,0 2-8 0,2-5-4 16,-2-5-65-16,0-4-72 0,-1 2-173 15</inkml:trace>
  <inkml:trace contextRef="#ctx0" brushRef="#br0" timeOffset="64539.08">3691 14724 328 0,'-2'-13'97'16,"0"4"7"-16,2 0-11 0,1-2-33 15,3-1-5-15,2-1-6 0,3 2-8 16,3-2-6-16,2-2-6 0,5 2-10 0,3 1-8 16,2 4-5-16,1 3-3 15,1 1-1-15,0 1-2 0,1 5-5 0,-2 1-3 16,-3 2-5-16,-5 0 0 0,-1 3-1 15,-4 3 0-15,-5 0 0 0,-3 4 2 16,-4-3 2-16,-4 0 5 0,-1 2-3 16,-5-3-1-16,-4-1-1 0,-3-1 1 15,-1-3 1-15,-4-2 0 0,0-1 3 16,0-2 5-16,0 0 5 0,1-1 6 0,4-3 4 16,0 1 5-16,7 0 3 0,3 2-2 15,5-1-2-15,4 1-1 0,5 3-1 16,6 3-3-16,3-1-4 0,3 5-3 15,2 0-1-15,4 1 0 0,1 2 1 16,2 3-6-16,1-1 0 0,-1 1-6 16,3 4-5-16,-1 1-7 0,-1 0-4 15,0-3-12-15,-3 0-7 0,-1-2-11 0,-1 0-6 16,-1-5-70-16,-4-4-82 0,-3 0-189 16</inkml:trace>
  <inkml:trace contextRef="#ctx0" brushRef="#br0" timeOffset="65394.37">5030 14518 331 0,'0'-5'87'0,"-2"0"3"0,-2-3-43 16,-2 1-11-16,-3 0-8 0,-4-1-7 16,-2 0-8-16,-4 1-3 0,0 1 1 15,-3 2-1-15,-3 0 1 0,1 0 1 16,-1 4 0-16,1 2 1 0,0 4 0 15,0 4-3-15,0 2-3 0,4 4-3 0,3 7-2 16,1 5-2-16,4 1-2 0,6 3-2 16,3 1 0-16,4 2 0 15,5-2 0-15,2-1 2 0,4-3-1 0,3-4 2 16,3 1 2-16,1-6 0 0,2-1 1 16,2 0 0-16,-1-5 0 0,1-2 1 15,-1-1-1-15,0-5 0 0,-1-1-3 16,-3-4-2-16,0-2-2 0,-2-1-4 15,-3-3-4-15,-2 0-3 0,-2-3-6 16,-2-2-1-16,-4-2-8 0,0-1-11 0,-2-2-12 16,-1-1-3-16,-1 0 3 0,0-2 6 15,-1 3 9-15,0-1 15 0,0 1 26 16,0 3 26-16,0-1 17 0,1 7 10 16,1 0 6-16,0 3 2 0,0 2-3 15,0 2-9-15,1 3-7 0,1 6-6 16,1 0-6-16,0 3-7 0,-1 2-5 0,3 4-3 15,-2 1-4-15,0 3-5 0,-1-3-6 16,2 1-6-16,-2 2-11 0,1-2-12 16,-2 0-10-16,1-3-12 0,1-4-20 15,-2 0-55-15,0-5-76 0,-1-4-157 16</inkml:trace>
  <inkml:trace contextRef="#ctx0" brushRef="#br0" timeOffset="65573.96">4875 14767 449 0,'-4'-2'122'16,"5"1"4"-16,0 0-52 0,5 1-13 15,3-1-11-15,3-2-12 0,4 0-11 16,3 0-3-16,2-3-3 0,4-1-6 16,1-2-9-16,2 3-12 0,0 0-19 0,3 1-20 15,2-4-11-15,4 3-90 0,1-1-106 16,3 1-231-16</inkml:trace>
  <inkml:trace contextRef="#ctx0" brushRef="#br0" timeOffset="65817.74">5785 14514 377 0,'3'2'116'0,"-2"4"6"0,-2 4-33 0,1 5-30 16,-1 5-11-16,-1 4-9 0,-1 7-13 15,-1-2-13-15,1 4-6 0,1 0-4 16,-1-2-5-16,2-3-4 0,1 0-10 16,0-3-10-16,1-1-14 0,1-2-7 0,0-5-13 15,1-1-66-15,0-2-77 0,0-4-170 16</inkml:trace>
  <inkml:trace contextRef="#ctx0" brushRef="#br0" timeOffset="66275.67">5701 14702 359 0,'-8'-26'114'0,"0"7"10"0,2 0-18 16,1 4-33-16,3 1-7 0,2 4-8 15,3-1-9-15,4 1-10 0,3 0-9 16,4-2-5-16,6 3-6 0,4-2-4 15,2 2-3-15,3 0-3 0,0 0-2 16,2 1 0-16,0 4-3 0,-4-2-2 16,-2 5-1-16,-2 2-1 0,-2 3-3 15,-4 1-3-15,-5 3-4 0,-5 3-2 0,-3 1-2 16,-6 3 0-16,-3 1 0 0,-4 4 2 16,-3 2 2-16,-2-3 4 0,-1-2 4 15,-3-1 3-15,2-5 3 0,1-2 2 16,3-3 3-16,1-4 2 0,4 0 1 15,2-1 0-15,2 2-2 0,4-3-2 16,2-2-1-16,4 4-2 0,3-1 0 16,2 2-3-16,4-1 1 0,4 1 0 0,0 4 1 15,2 1-1-15,0-3-1 0,-1 3-1 16,-1 2-1-16,-3 0 0 0,-3-1 0 16,-2 0 0-16,-2 1 0 0,-5 1 0 15,-1 0 2-15,-4 0 1 0,-4-1 1 16,-3 1 1-16,-5 3 0 0,-4-1 0 15,-4 1-1-15,-3-1-1 0,-2-3 0 16,-2 1-4-16,1-2-4 0,-3-5-2 0,0-4-4 16,-2-2-10-16,-2-8-11 0,0-1-26 15,-1-3 176-15,2-2-279 0,3 2-137 16,1 1-384-16</inkml:trace>
  <inkml:trace contextRef="#ctx0" brushRef="#br0" timeOffset="80641.1">3254 13844 260 0,'5'-1'75'0,"-4"1"3"16,-1-2-15-16,1-1-22 0,-1 2-4 15,1-2-1-15,-1 1-3 0,-1-2 1 16,1 1 2-16,-1 0 1 0,0 1-3 16,-2-2-1-16,1 2-3 0,-1 0-3 0,0 0-4 15,-4 0-5-15,0-1-6 0,1 2-4 16,-1-1-2-16,-1 1-3 0,-3 1 0 16,0 0-2-16,0 1 0 0,-2 0 0 15,-3 1-2-15,0 2-1 0,-1-1-1 16,1 2 0-16,2 0 0 0,2 1-1 15,2 1 0-15,2 0 0 0,4-1 0 16,2 1 0-16,2-3-1 0,1 3 0 16,2-1 1-16,2 3 0 0,3 1 2 0,2 0-1 15,2 1 3-15,2 2-1 0,2 0-3 16,1 1-3-16,4-1-3 0,2 1-1 16,1 0-1-16,2-1 0 0,2 1-1 15,-1 2 4-15,0-2 2 0,-1 0 1 16,-4-1 0-16,-4 0 1 0,-2 3-1 15,-4-2 1-15,-5-1-1 0,-3 1-1 0,-6 2-3 16,-1 2-6-16,-6 1 0 0,-5-2-2 16,-4 3-1-16,-5-2 1 0,-2-1 2 15,-2-4 5-15,0-2 9 0,-1-5 4 16,2-4 9-16,4-4 8 0,3-5 7 16,3-7 7-16,5-3 4 0,4-3 3 15,5 0 0-15,4-4-2 0,5-4-4 16,4 3-2-16,3 0-5 0,2-1-4 0,2 3-5 15,1-2-2-15,-2 2-10 0,0 2-6 16,-3 0-29-16,-1 2-23 0,-1 1 108 16,0-1-206-16,-1 2-120 0,5 0-309 15</inkml:trace>
  <inkml:trace contextRef="#ctx0" brushRef="#br0" timeOffset="81077.98">3542 13591 472 0,'-2'-2'129'16,"0"0"7"-16,-1 1-56 0,-2 2-22 15,2 3-13-15,0 2-12 0,1 6-11 16,-2 4-8-16,2 4-7 0,0 6-4 16,2 2-1-16,0 3-1 0,2 2 1 15,0 0-1-15,2 1-6 0,2 0-7 0,2 1-6 16,1-1-4-16,0-3-2 0,1-2-1 15,0-3-2-15,-2-4 0 0,1-2 3 16,-4-5 5-16,2-4 4 0,-3-3-1 16,-1-2-1-16,-1-2 4 0,1-2 10 15,-3-6 8-15,-1-1 9 0,-3-4 7 16,0-2 5-16,0-3 4 0,-2-4 2 16,1-1-2-16,0 0-4 0,3 1-5 15,1 0 1-15,2 4-2 0,3 3 0 0,3 2-1 16,2 5-2-16,1 4-2 0,2 1-3 15,1 3-4-15,2 4-4 0,-2-1-2 16,1 4-1-16,1 0-1 0,-2 0-1 16,-1 2-2-16,-2 0 0 0,-1 0 0 15,-4 0 0-15,-3-1 2 0,-2 1 1 16,-4-2 0-16,-3 1 2 0,-4-1-4 16,-3 0-2-16,-2-1-6 0,-3 0-5 0,-2-6-6 15,0-1-18-15,1-5-14 0,0-4-6 16,0-4-89-16,7-6-98 0,4-2-228 15</inkml:trace>
  <inkml:trace contextRef="#ctx0" brushRef="#br0" timeOffset="82308">4638 13763 386 0,'4'-4'103'0,"-1"-1"3"0,-1-2-50 0,0 1-13 16,-2-3-7-16,-1 0-8 0,-1 4-3 15,-3-2 1-15,0 2 0 0,-2-4-2 16,-2 4-1-16,-2 1-2 0,-1-2-3 16,-3 0-4-16,-1 2-7 0,-1 3-4 15,1 3-2-15,0-3-2 0,2 3 0 16,2 5-3-16,3 0-1 0,3 0-1 15,1-1-1-15,4 4 0 0,4 0 0 16,2 1-1-16,3 0 0 0,0-1-1 16,6 1-1-16,0 0-1 0,2 1 0 15,1 1 0-15,1-1 0 0,1 0 0 0,0 1 0 16,-5-1 0-16,-1 3 4 0,-3-1 0 16,-3 0 1-16,-2 1-1 0,-5 3-3 15,-1 2 0-15,-3-1-1 0,-3-1-1 16,-2-2 0-16,-2 1 2 0,-1-4 4 15,-2-4 7-15,-2-4 9 0,1-1 9 16,1-4 7-16,1-4 5 0,0-4 1 0,1-4-2 16,2-2-1-16,2-2-3 0,4-4-7 15,1-2-6-15,5 0-2 0,1-2-2 16,4 3-1-16,3-1-1 0,3 0-4 16,4 4-6-16,2-1-7 0,0 2-17 15,3 0-11-15,0-1-9 0,2 3-10 16,0-1-9-16,1-3-4 0,0 1 1 0,-4-1 15 15,3 3 9-15,-4-1 9 16,-2 0 10-16,-3 2 15 0,-2 4 14 0,-4 3 12 16,-2 0 9-16,-3 1 9 0,-1 4 11 15,-2 2 8-15,-2 0 6 0,-1-1 1 16,-1 2-6-16,0 1-7 0,-3 3-9 16,0 2-8-16,0 5-9 0,1 4-10 15,-1 7-4-15,3 2-3 0,0 4 0 16,3 2 0-16,1 1-2 0,2 1-6 0,3 0-17 15,1 0-4-15,1 0-6 0,0-4-2 16,-1-1-1-16,1-3 1 0,-3-3 5 16,0-6 18-16,-3-2 4 0,-1-5 6 15,-1-2 7-15,1-1 10 0,-2-7 1 16,1-3 3-16,-2-1 0 0,1-6 1 16,2-1 0-16,-1-2-2 0,1-3-5 0,3 1 1 15,-1 1 0-15,4 1 1 16,0 2-1-16,0 3-2 0,3 3-3 0,0 5-2 15,0 0-5-15,1 6-3 0,0-1-3 16,-1 4-3-16,-2 1 0 0,0 3 1 16,-2 0-1-16,-4 4 0 0,-2-2 2 15,-4 3 1-15,0 2 3 0,-5-3 0 16,-1 0 1-16,-2 1-10 0,-1-3-11 16,-3-3-12-16,0-4-9 0,0-2-86 15,1-2-95-15,0-8-214 0</inkml:trace>
  <inkml:trace contextRef="#ctx0" brushRef="#br0" timeOffset="83079.83">5962 13728 276 0,'6'-3'85'0,"-3"0"9"16,2 2-25-16,-3-3 0 0,-1 3 2 15,-1 0-4-15,-2-3-6 0,-2 2-8 0,-1 2-9 16,-3-4-10-16,-2 1-13 0,-2 0-13 16,-3 1-8-16,-1 0-6 0,-3 2-4 15,-1-1-2-15,-1 3-1 0,2 2-1 16,-1 2 2-16,4-2-1 0,2 3 2 15,3-1 3-15,7 3 0 0,4 0 0 16,4-2 3-16,6 3 2 0,3-1 1 16,5 2 0-16,3 0 1 0,3-1 1 15,2 2 2-15,2-1-6 0,0 1-4 16,-1 2-3-16,0 0-3 0,-4 2-2 0,-3 2-1 16,-5 2 0-16,-4 2 5 0,-7-1 5 15,-4 2 3-15,-4-1 2 0,-7-1 2 16,-2-1 0-16,-4 0 1 0,-1-3-1 15,-3-1 2-15,-1-6 0 0,0-1 5 16,2-5 5-16,1-5 1 0,1-5 2 16,3-3 6-16,2-8-1 0,4 2 1 0,4-8-2 15,4-1-4-15,5 0 1 0,3-3-1 16,8 1-3-16,1 0-2 0,6-3-1 16,2 3 1-16,2 1-4 0,4-2-19 15,-3 1-18-15,1 4-14 0,-2 1-13 16,-2-2-77-16,0 1-96 0,-3 1-196 15</inkml:trace>
  <inkml:trace contextRef="#ctx0" brushRef="#br0" timeOffset="83469.89">6253 13472 377 0,'-5'1'106'0,"2"2"7"16,-1 8-30-16,-1 0-24 0,0 5-12 15,1 5-8-15,-1 6-8 0,1 4-6 16,2 5-7-16,-1-1-8 0,3 3-7 15,1 3-6-15,1-4-16 0,2 3-11 16,0-5-11-16,2-2-9 0,1-2-5 0,1-4-2 16,1-4 0-16,1-5 14 0,-3-5 9 15,2-2 11-15,-3-4 8 0,1-3 8 16,-3-4 8-16,-2-5 5 0,-1-2 5 16,0-3 3-16,-2-4 3 0,1-2 3 15,-1-4 3-15,1-2 0 0,2 4 2 16,1-1 3-16,2 1 4 0,1 5 5 0,1 2 0 15,1 6-2-15,0 2-1 0,1 0-5 16,-1 4-6-16,0 3-6 0,-1 0-7 16,2 3-4-16,-2 0-4 0,2 1-4 15,-3 5-5-15,-1-1 1 0,-2 1 0 16,1-1 0-16,-5-1 3 0,-2 0 1 16,-2 1 2-16,-2-1 4 0,-1 1 2 15,-3-2 0-15,-5 0 0 0,2-1-1 16,-3-4-17-16,-3 0-15 0,0-4-18 0,-2-4-84 15,-1-5-100-15,2-1-231 0</inkml:trace>
  <inkml:trace contextRef="#ctx0" brushRef="#br0" timeOffset="114622.49">18310 8849 467 0,'1'-8'113'15,"1"1"1"-15,1-1-67 0,3 0-14 0,0 2-4 16,0 1-3-16,-2 2 0 15,2 1 0-15,-4 0 1 0,1 1-2 0,-2 1-5 16,0 2-5-16,2 1-2 0,0 3-5 16,0 6-4-16,3 5-1 0,-2 7 0 15,-1 4 0-15,-1 6 1 0,2 3-1 16,-2 5-1-16,-1 0-1 0,2 1-4 16,2-1 0-16,-2-4-2 0,4-2-2 15,-2-6 0-15,1-5-3 0,-1-1-3 0,-3-8-3 16,-1-2-11-16,-1-2-11 0,-3-5-10 15,-1 0-10-15,-1-4-20 0,-1-5 119 16,1-2-166-16,2-10-77 0,1-6-211 16</inkml:trace>
  <inkml:trace contextRef="#ctx0" brushRef="#br0" timeOffset="115319.09">18466 8851 427 0,'6'-12'120'0,"-3"1"6"0,0 6-54 0,-1-1-14 16,0 2-11-16,-1 2-11 0,1 1-9 15,1 1-7-15,2-2-2 0,1 1-2 16,5-2 2-16,5-1 2 0,3-5 0 16,8 2-1-16,8-2-3 0,10-1-3 15,8-3-4-15,12-2-3 0,9 4-2 16,12 1-1-16,14-4 0 0,8 1-1 16,8 1-1-16,9 3 0 0,10 0-1 0,7 2 0 15,6 1 1-15,0 2-1 0,3 4 0 16,-1 0 1-16,-3 2-1 0,-7 3 0 15,-8-1 1-15,-13 6-1 0,-8 1 0 16,-11 0 0-16,-9-1 1 0,-9 2-1 16,-9 1 1-16,-7 1-1 0,-6-5 0 15,-7 1 0-15,-5-2 1 0,-4 2-1 0,-4-2 0 16,-3-2 0-16,-4-2 1 0,-2 3-1 16,-3-4 0-16,-1-1 1 0,-4 0 0 15,-3 0-1-15,-5-1 1 0,-2-1 0 16,-3-3 1-16,-2 2 0 0,-4 0 1 15,-2-2 0-15,-1-2 1 0,-1 0 1 16,1 0 0-16,-2-1 0 0,-1-1 0 16,1 1-1-16,-1-1-1 0,-2 3-1 15,0 0-1-15,-1 4-1 0,-3 1-1 0,-2 5 1 16,-1 2 0-16,-2 4 0 0,0 5 0 16,-1 6 1-16,-1 3 0 0,2 6 0 15,3 4 0-15,-1 2-1 0,1 3 1 16,1-2-2-16,2 0 0 0,0-3-2 15,2-2-2-15,1-2 0 0,-1-4 0 16,1-5 0-16,-1-2 0 0,1-2 0 16,-1-4 0-16,-2-2 2 0,-2-2-1 0,-4 0-1 15,-2-2-1-15,-6 1 0 16,-4-5-1-16,-3 1 1 0,-6-2-2 0,-2-2-1 16,-6 2-1-16,-8-3 1 0,-5 1 1 15,-7-2 2-15,-8-1 0 0,-10-5 2 16,-11 2 4-16,-5 0 1 0,-14-5-1 15,-12-2 0-15,-8-1 0 0,-12 1 0 16,-11 0-1-16,-4-1 0 0,-11-2-1 16,-5 3 2-16,1 5 2 0,-1 4 1 0,0 3 0 15,8 8 0-15,5 3 0 0,12 2 0 16,16 5-2-16,10-3-2 0,17 2-3 16,20-1-2-16,16-4 2 0,19 1-28 15,15-3-16-15,20-2-99 0,18-3-114 16,18-4-275-16</inkml:trace>
  <inkml:trace contextRef="#ctx0" brushRef="#br0" timeOffset="115868.46">19058 9845 383 0,'-9'0'100'0,"4"-2"4"0,4 1-44 15,4 0-15-15,5-1-1 0,3 0-2 16,5 1-5-16,3-3-2 0,4 4-4 16,3-4-5-16,4 3-8 0,0 1-5 15,1 0-3-15,0 3-4 0,-3 0-3 16,-2-1-3-16,-4 4-3 0,-5-2-1 16,-7 1 0-16,-5 2 0 0,-8 0 0 15,-7 1 1-15,-7 2 0 0,-6 0 3 16,-4 2 0-16,-1-3 1 0,-2 1 0 15,3-3 0-15,2 1 0 0,8-1 0 0,5-1-2 16,5 1 0-16,4 2 0 0,7 0 1 16,6 2 1-16,3 4 2 0,5 1 0 15,5 2 2-15,0 0 1 0,2 2 0 16,-1 1-2-16,-2 1-2 0,-1 0 0 16,-6-3 0-16,-5 2-1 0,-5 0 1 15,-7 1-2-15,-5-4-1 0,-9 1-2 16,-7-1-3-16,-5-3-3 0,-3 1-9 0,-3-3-13 15,0-3-12-15,-1 0-7 0,4-1-17 16,4-6-66-16,3-1-84 0,3-8-176 16</inkml:trace>
  <inkml:trace contextRef="#ctx0" brushRef="#br0" timeOffset="116212.25">19444 9995 410 0,'10'-2'117'0,"-3"1"2"16,0-1-27-16,-1-1-43 0,3 1-8 16,2 1-4-16,1 1-7 0,0 0-6 15,5 0-3-15,2 1-3 0,4 0-5 16,3 3-4-16,0-1-2 0,0 4-3 16,3 2-2-16,-3 0-2 0,-2 1-3 0,-4 3-3 15,-6 0-1-15,-5 1-1 0,-5 0 0 16,-9-1 0-16,-6 1 0 0,-7 2 2 15,-4 0 3-15,-2 0 2 0,-4 2 1 16,0-1 1-16,3 2 0 0,4-4 2 16,5-1-1-16,5 0-1 0,4-2-1 15,7-4 0-15,7 0-1 0,6-4 1 16,6-1 1-16,4-3-2 0,4-7-4 16,7-3-18-16,5-1-14 0,3-6-10 15,1-4-16-15,1 0-73 0,1-3-88 0,1 0-183 16</inkml:trace>
  <inkml:trace contextRef="#ctx0" brushRef="#br0" timeOffset="116586.07">20215 9707 487 0,'-7'3'123'0,"0"8"7"16,-1 6-62-16,0 3-18 0,2 8-5 15,-1 1-4-15,3 1-7 0,-1 6-6 16,4-1-7-16,1 0-8 0,3 0-6 15,-1-2-1-15,1-2-4 0,1-1-1 16,2-3-2-16,-2-4 0 0,1-4-2 16,-1-3 0-16,-1-5 0 0,1 1-1 0,-2-5 0 15,-1-1-1-15,-1-4 0 16,1-1 3-16,-1-3 1 0,0-6 2 0,0-4 0 16,1-3 4-16,1-5 2 0,2-1 2 15,1-2 1-15,2 0 1 16,2 5 1-16,2 4 0 0,3 4-1 0,1 5-1 15,2 8-2-15,4 4-2 0,0 4-1 16,0 1-2-16,1 2-2 0,0 1 1 16,-1-2-2-16,-4-1-1 0,-3-2-1 15,1 0-2-15,-6-3-3 0,-3 3-3 16,-6-1 0-16,-7 1-2 0,-4-1-1 16,-4 1-3-16,-9-1-4 0,-5 1-1 0,-6-3-17 15,-2-4-16-15,1-3-6 0,-3 1 33 16,0-7-118-16,4-2-93 0,4-5-222 15</inkml:trace>
  <inkml:trace contextRef="#ctx0" brushRef="#br0" timeOffset="117353.07">19516 8838 297 0,'0'0'86'0,"0"6"8"0,0-2-4 15,-1 5-47-15,-2 1-7 0,-1 4-2 16,-1 3-2-16,-3 1-7 0,-2 4-6 16,-1 1-7-16,-1 1-3 0,1-2-4 15,-1 1-2-15,2-2-3 0,1-3 1 16,2-4-1-16,1-1 0 0,3-7 0 16,0 0 0-16,0-5 1 0,3-7 2 0,1-4 0 15,1-3 1-15,1-7 2 0,2-4 2 16,2-3 1-16,2-5 2 15,2-1 0-15,2-3 4 0,1-1 2 0,2 0 1 16,-1 3 0-16,-2 2 2 0,-2 6 1 16,0 4 0-16,-3 9-4 0,-3 4-2 15,0 10-4-15,0 4 0 0,2 9-4 16,0 1-2-16,2 7-2 0,1 1 0 16,2 5 0-16,0 1-1 0,-1-1 1 15,0-4-1-15,0 2-6 0,-1-6-4 0,-1 2-5 16,-2-3-10-16,1-2-16 0,-4-3-16 15,0 1-11-15,-4-4-38 0,-3-1-38 16,-1-4-81-16,-3-1-154 0</inkml:trace>
  <inkml:trace contextRef="#ctx0" brushRef="#br0" timeOffset="117521.96">19409 8934 421 0,'9'3'106'0,"6"2"4"0,3 0-63 15,4-2-11-15,3 0-2 0,1-3-6 16,1-1-10-16,-1-1-6 0,0-5-9 16,-3 3-12-16,-4-3-17 0,-1-3-12 15,-2 1-81-15,-2-2-89 0,3 0-207 16</inkml:trace>
  <inkml:trace contextRef="#ctx0" brushRef="#br0" timeOffset="117802.23">19930 8734 386 0,'1'8'100'0,"1"3"5"16,-1 3-52-16,-2-1-12 0,-1 2 0 15,-1 2-2-15,0 0-5 0,-2 3-4 16,-1-2-4-16,-2-2-5 0,-1 4-4 16,-2-3-4-16,-3 0-6 0,-2-2-2 0,-3 1-3 15,3 1-2-15,-2-2 0 0,3-2-2 16,2 3-1-16,4-2-1 0,5 0 0 15,7-2-1-15,4 0 1 0,8-1 2 16,4-2 1-16,4-2 1 0,2-2 1 16,5-1 1-16,1 0 0 0,1-3-1 15,-2-1-5-15,-1-1-11 0,1 0-9 0,-1-4-13 16,-4 0-10-16,-3-3 198 0,-5-2-279 16,-2 0-110-16,-1-3-321 0</inkml:trace>
  <inkml:trace contextRef="#ctx0" brushRef="#br0" timeOffset="118169">20231 8790 285 0,'1'1'89'0,"1"1"7"0,-4-1 5 15,2 5-54-15,-1-1-1 0,-1-3 4 16,-1 5-4-16,-3 0-9 0,1 1-6 15,1 2-7-15,-4 0-7 0,0 1-6 16,2 4-5-16,-1 0-3 0,2 0-2 16,0-1 0-16,2 4-1 0,3-1 0 15,4 2 0-15,3 1 0 0,3-3 0 0,5 3 1 16,3-2 0-16,4 0 1 0,2-5 0 16,2-1 1-16,0-4-1 0,1-3 1 15,-3-6-1-15,0-1 3 0,-3-6 1 16,-2-3-1-16,-2-3 1 0,-2-3 2 15,-3-5 1-15,-1 0-1 0,-3-2-2 16,-4-2-1-16,-1 0-1 0,-3 1-1 16,0 0-2-16,0 1-2 0,-1 3-2 0,0 0-2 15,1 4-3-15,0 1-20 0,3 4-13 16,1 1 3-16,2 4-100 0,2-7-99 16,2 3-237-16</inkml:trace>
  <inkml:trace contextRef="#ctx0" brushRef="#br0" timeOffset="122001.04">21833 9076 226 0,'0'-2'59'0,"-1"2"4"16,1-1-20-16,-1 1-18 0,1 1-4 16,-1-1 1-16,1 2 2 0,-2-2 1 15,-1-1 2-15,3 2 1 0,-1-1 2 16,0 0-1-16,-1-1-3 0,-1 0-3 16,1 2-5-16,-3-1-5 0,1 0-4 0,-1-1-5 15,1 1-3-15,2 0-2 0,-1 0-1 16,3 0 0-16,2 0-1 0,2 1 1 15,3 3 1-15,4-1 0 0,2 2 3 16,3-2-1-16,2-1-1 0,2 2-2 16,1-2-4-16,1-1-5 0,0 0-3 15,1 0-3-15,-1 1-2 0,-1 0-3 16,-2 1-3-16,-4-2-4 0,-3 0-1 16,-3-2-2-16,-6 0-5 0,-3-2 1 15,-1 0 2-15,-3-1 6 0,-2-2 7 0,-2 0 6 16,1 1 5-16,-1-1 10 0,2-1 5 15,-1 2 8-15,-1 0 5 0,4 2 5 16,1 1 2-16,-1-1 2 0,2 3 2 16,1 0 0-16,2 1-1 0,0 1 1 15,1 0 0-15,1 0 1 0,0 3 2 0,1-2 0 16,1 1 0-16,1 1-2 0,2 1-4 16,1 2-4-16,2-2-4 0,1 4-4 15,-1 0-4-15,-2 0-5 0,2-1-2 16,-3 2-2-16,1-4-1 0,-5 2-1 15,1-1-1-15,-4 0-3 0,-1-1-4 16,-5 1-9-16,-2-4-10 0,-4 3-8 16,-1-4-14-16,-1 0-67 0,2 1-77 15,0-3-175-15</inkml:trace>
  <inkml:trace contextRef="#ctx0" brushRef="#br0" timeOffset="123681.3">22401 8800 208 0,'-3'0'56'0,"2"1"3"0,1 0-25 15,-1 0-6-15,1-1-3 0,1 2 0 16,-1-1-3-16,1 1-1 0,-2-3-3 15,2 2-3-15,-1-1-1 0,0 3-1 16,0 0-1-16,0-1 0 0,0 3-1 0,3 2-1 16,-2 3-1-16,0 1 0 0,0 2-1 15,0 1 0-15,1 5-2 0,-2 0-1 16,-1 3-1-16,-1 3-1 0,-1 2 0 16,-1 3-2-16,-1-2-1 0,-1 4 1 15,1 0-1-15,1 0 0 0,0-2 1 16,0 0-2-16,1-5 0 0,3 0-2 15,-2-3 0-15,4-2-1 0,-2-5 0 0,1-4 0 16,0-1-2-16,0-1-1 0,1-4-2 16,-1-1 1-16,0-4-2 0,0 0-2 15,0 0 0-15,2 0 2 0,-2-2 2 16,-1 1 2-16,0 0 1 0,1 1 4 16,-2-1 3-16,1 1 3 0,-1 0 1 15,0-1 0-15,1 0 3 0,0 1 1 16,1-1-1-16,1-1 0 0,2 1 1 0,1-1 1 15,0 0 0-15,2 2 1 0,1-1-1 16,3 1 2-16,2 1 0 0,2 0 1 16,3 0 0-16,3 1 0 0,4 0 0 15,2-3 0-15,4 2 0 0,5-1 1 16,5 0-1-16,3 0-1 0,5 1-1 16,3-1-1-16,5 4 0 0,3 0-2 15,2 0-2-15,2-2-1 0,3 2-1 0,-1-2-1 16,3 0-1-16,-3-2-1 0,2-1-1 15,0 1 1-15,-1 0-1 0,-1-1-1 16,-2-1 1-16,1 1-1 0,1 2 0 16,-6-2 1-16,0 0-1 0,-3 1 0 15,-2 0 0-15,-1 0 0 0,-3-1 0 16,-3 1 0-16,4 1-2 0,-3 0 0 16,3-1-1-16,-5 1-2 0,-2 4 0 15,-2-3 0-15,-2 1 0 0,-4 0-1 16,0 0-2-16,-5-1-1 0,3 0-1 0,-1-2 0 15,-2 1-1-15,-2 0 1 0,2 0 0 16,-2-2 0-16,1 1 1 0,1 0-1 16,1 0-2-16,-2-1-1 0,1 1 1 15,-2 2 1-15,1 2 2 0,-1-1 2 16,-4 1 3-16,1 0 3 0,0 1 1 16,-2 0-1-16,-1-2 1 0,-4 0 0 15,-5-1 0-15,-3 1 1 0,-2-2-1 0,-4 0 1 16,-4-1 1-16,-3-2 0 0,-1 2 1 15,-5-4-1-15,2 1 1 0,-2 0 0 16,-1-2 2-16,1 1 0 0,0 0 0 16,1-2 1-16,3 2 2 0,0-2 0 15,1 1 0-15,2-2 0 0,0-1 0 16,2 1 0-16,0-3-2 0,0-2 0 16,2-1-1-16,-2-4-1 0,0-5 0 15,-1-2-1-15,1-2 2 0,-3-1 2 0,1-5 1 16,-3 0 3-16,0-3 1 0,-4 1 0 15,-1 1 0-15,0 3-1 0,-1 1 0 16,0 4-1-16,2 2-1 0,-1 4 0 16,3 5 2-16,2-1-1 0,2 0 1 15,0 3-1-15,1 0 0 0,0 2-2 16,-1 2-2-16,1 1-1 0,1 4-2 0,-2-2-1 16,0 2-1-16,0 2-1 0,0-1 0 15,0 1-1-15,-2 1 1 0,-2 0-1 16,-2 1 0-16,-1 2 2 0,-3-2 0 15,-3 2 1-15,-1 1 1 0,0-2 0 16,-1 0 0-16,2 0 0 0,-2 1-1 16,-2-1 0-16,-4 0-1 0,-2 0 0 0,-5 0 0 15,-4-1-1-15,-3 0 1 0,-3-2-1 16,-5 1 1-16,-3-1 0 0,-4 0-1 16,-6-2 1-16,-9-1-1 0,-8-4 1 15,-5 1-1-15,-7 1 1 0,0-1-1 16,-5-2 1-16,-3 2-1 0,2-1 1 15,-2 4-1-15,2-3 0 0,3-2 0 16,-2 1 0-16,3-1 0 0,5 0-1 16,4 0 1-16,2 1-1 0,7 0 0 15,5 0 1-15,7 2-2 0,8 0-1 0,4 2-2 16,5-1 0-16,7 2-1 0,7 2-2 16,2 2-3-16,5 2-3 0,3 2-1 15,0 1 0-15,4 4-2 0,1 0-2 16,-2 3-1-16,-4 1 0 0,-3 2 2 15,-2-1 1-15,-4 3 2 0,-2-5 1 16,0 1 5-16,1-3 0 0,2-4 0 16,5-3-1-16,4-1 0 0,4-2-3 0,3-1-2 15,4-3-5-15,1-1 0 0,3-1-1 16,-1 2 2-16,2-1-4 0,2-2-5 16,2 2-40-16,1 0-20 0,5 1-56 15,1-1-125-15</inkml:trace>
  <inkml:trace contextRef="#ctx0" brushRef="#br0" timeOffset="124137.04">22866 8730 266 0,'0'-3'69'0,"1"2"4"15,0-1-32-15,-1 0-6 0,2 3 0 0,-1-2-1 16,-1 1 0-16,0 1 1 0,0-2 1 16,-1 2 0-16,1 2-3 0,0-2-4 15,-3 2-3-15,2 1-3 0,0 4-4 16,0 4-2-16,0 4-4 0,0 4-2 16,1 4-2-16,1 2-2 0,-1 6-2 15,1-2-1-15,-1 5-3 0,0 4 0 16,0 1-2-16,0 1-2 0,0 4-1 15,2-3-2-15,2 3-2 0,1-7-4 0,2-3-5 16,0-2-2-16,1-3-4 0,0-5-3 16,-3-3-6-16,1-5-8 0,-4-5 155 15,0-2-226-15,0-3-96 0,0-6-291 16</inkml:trace>
  <inkml:trace contextRef="#ctx0" brushRef="#br0" timeOffset="124750.5">23583 8847 246 0,'2'-2'64'16,"1"1"4"-16,2-1-37 0,-1 1-4 15,3 0 1-15,-1 0 1 0,2 0-1 16,-2-1-2-16,0 1 1 0,-1 0 0 16,0-2 0-16,-3 1-2 0,0 3-5 15,-2 3-1-15,0 1-2 0,-4 1 1 16,-2 5 0-16,0 4-2 0,-4 2 0 16,0 8 0-16,-2 0 0 0,1 4-4 0,-1 4-3 15,3 3-2-15,1 1-2 0,2 2-2 16,0-4-1-16,4 0-3 0,2-2 1 15,1-6-3-15,2 0-3 0,1-4-6 16,1-1-6-16,1-7-9 0,2-1-9 16,-1-3-84-16,3-2-88 0,2-4-208 15</inkml:trace>
  <inkml:trace contextRef="#ctx0" brushRef="#br0" timeOffset="125202.89">24327 8869 268 0,'1'0'80'0,"-1"-2"8"16,1 0-18-16,0 1-17 0,0 0-1 15,-2-2-1-15,1 1-3 0,0 2-4 16,0 0-3-16,0-1-6 0,0 1-8 0,-2 1-5 16,-2 4-6-16,1 5-3 0,-3 2-4 15,-1 4-2-15,-1 7-3 0,1 6 1 16,0 6 1-16,2 4-3 0,-1 0-2 16,3 4 0-16,1 1-7 15,2-2-6-15,0-1-12 0,1-4-11 0,2-2-10 16,1-3-80-16,5-5-11 0,1-3-72 15,1-6-145-15</inkml:trace>
  <inkml:trace contextRef="#ctx0" brushRef="#br0" timeOffset="126767.54">22486 9748 323 0,'1'-4'85'16,"-2"1"3"-16,0-5-46 0,-2-1-11 15,-2 0-2-15,-2-5-7 0,-2 1-7 0,-3 0-4 16,1-3-2-16,-3 1 2 0,-1 1-2 16,0 2 0-16,1 3 0 0,1 0 0 15,0 2-1-15,0 3-2 0,4 2-6 16,1 4 0-16,2 1 0 0,4 2-1 15,1 4-1-15,3 2 1 0,3 7 1 16,2 2 0-16,5 4 2 0,4 4-1 16,1 3 1-16,1 0-2 0,-1 1-2 15,0-1-1-15,-3-6-1 0,-4-1 0 16,-6-2 0-16,-1-2-1 0,-6-1 1 0,-2-3 3 16,-6-1 0-16,-4 0 1 0,-4-3 0 15,-2-1 1-15,-2-5 2 0,-1-3 2 16,1-4 2-16,1-5 3 0,5-3 5 15,2-3 7-15,4-4 4 0,6 0-2 16,4-3 0-16,6-1-3 0,6-5-3 16,6 2-6-16,3-1-6 0,7-2-4 0,1-2-3 15,3 0-2-15,0 3-3 0,-2 2-8 16,0 1-6-16,-3 1-5 0,-3 7-6 16,-2 2-5-16,-3 3-3 0,-3-2 3 15,-2 2 5-15,-2 3 7 0,-4-3 5 16,0 1 7-16,-2 2 7 0,-2-1 7 15,-2 2 4-15,0 1 2 0,-2 1 1 16,0 4 1-16,-2 3 3 0,0 1 4 16,0 4 1-16,0 4 1 0,-2 3 0 15,1 9 2-15,1 2 1 0,-1 2-5 0,3 5-4 16,1 3-3-16,1-1-4 0,1-2-2 16,3-1-2-16,-2-3-2 0,3 0 0 15,-3-4-1-15,0-4-1 0,0 0 0 16,1-2-1-16,-3-7 0 0,-1-3 0 15,-1-4-2-15,1-2 1 0,0-2-1 16,-1-7 0-16,1-2 1 0,2-2 1 16,0-3 1-16,1-5 2 0,3 0 0 0,-1-2 2 15,5 3 2-15,-1 3 0 0,2 2-1 16,2 2 1-16,-2 5 2 0,3 3 1 16,0 5-2-16,1 1-1 0,1 2 1 15,1 3-1-15,-1 4-1 0,0 1-3 16,-1 0 0-16,-2 1-2 0,-4-2-1 15,-5 1-1-15,-3-3-2 0,-5-1-2 0,-8-3-2 16,-4 0-2-16,-5-5-4 0,-2-2-7 16,-1-1-8-16,-1-2-11 0,1-2 99 15,7-3-163-15,0 0-82 0,9-3-226 16</inkml:trace>
  <inkml:trace contextRef="#ctx0" brushRef="#br0" timeOffset="127548.31">23364 9736 278 0,'-7'-2'76'0,"-3"-1"5"0,-2-1-31 0,-2-4-10 15,-3 0-1-15,0 2-2 0,-2-1-4 16,0 2-5-16,1-3-4 0,1 2-5 16,0 1-5-16,2 1-3 0,1 1-3 15,1 2-3-15,1 1-2 0,3 3 0 16,1 2-2-16,1 2-1 0,2-1 0 16,2 4-1-16,1 2 0 0,6 2 1 15,0 2-1-15,4 1 0 0,2 2 0 0,3 2-2 16,2-1-3-16,2 1-2 0,0 0-2 15,1-1-1-15,-1-3 0 0,-3 2 1 16,0-2 2-16,-6-1 2 0,-3-2 2 16,-6-3 2-16,-5-1 1 0,-5-2 0 15,-3-3 0-15,-5-4 0 0,-3-2 3 16,0-6 0-16,-1-1 1 0,2-3 0 16,3-2 1-16,2-3 2 0,4 1-1 15,4-4 0-15,6 3-1 0,5-3 1 0,6-2-1 16,5-1 1-16,6-1-2 0,4-3-1 15,4 2 1-15,4-1-2 0,1 2-1 16,2 1-1-16,-1 1-1 0,-1 3-1 16,-4 4 1-16,-2 1 1 0,-5 3 0 15,-4 3 2-15,-5 0 2 0,-4 6 1 16,-2 0 2-16,-3 4 1 0,-3 5 2 16,-1 6 1-16,-3 3 1 0,-1 7-1 0,-1 4 0 15,0 4 0-15,0 1-3 0,1 1-1 16,2-2-3-16,0-2-1 0,2-2-1 15,-2-3-1-15,0-2 0 0,1-2 1 16,0-4-1-16,-1-3 0 0,1 0 0 16,-1-6 0-16,0-2-2 0,1-2 1 15,1-4 1-15,-2 0 2 0,2-4-1 16,-1-4 2-16,1-3 0 0,1-1 2 0,4-2 1 16,0-1-2-16,3-1-2 0,2 3 1 15,2 3 1-15,1 6 1 0,1-1-1 16,-1 5 1-16,1 3 0 0,1 2 0 15,-1 3-1-15,-1 3-2 0,0 1 0 16,-1 1-3-16,-1 1-5 0,-1-1-5 16,-4 3-4-16,-2-2-3 0,-3-2 0 15,-4-2-4-15,-3 0-1 0,-5-4 0 16,-2 0-1-16,-3-5-7 0,-2 0 177 0,0-3-252 16,-1-5-100-16,1-3-308 0</inkml:trace>
  <inkml:trace contextRef="#ctx0" brushRef="#br0" timeOffset="128301.94">24075 9710 333 0,'4'-1'89'0,"0"2"5"16,-1-1-44-16,-6-1-14 0,-1-1-4 16,-7-3-6-16,-3 2-2 0,-4 0-4 0,-4-5-2 15,-1 3-1-15,-2 1 0 0,-2 1 0 16,1 2-2-16,0 2-4 0,3 1-4 16,1 5-3-16,3 1-5 0,3 1-1 15,6 4-1-15,6 0-1 0,5 4 1 16,5 2 0-16,4 1 1 0,4 0 0 15,2 2 0-15,4 1 0 0,1 0-3 16,-5-1-2-16,-2 0-1 0,0 0-3 0,-5 0 2 16,-3-2 0-16,-4-3-1 0,-3 0 2 15,-1-4 1-15,-1-3 4 0,-6-6 1 16,-4-5 1-16,-3-5 0 0,1-3 3 16,-4-6 0-16,1-2 0 0,0-1-1 15,4-4 0-15,4 0 0 0,7 1 0 16,3-5-1-16,5 1 0 0,7 0 0 15,6-5 1-15,5-2-2 0,2 1 1 16,1 0 0-16,4 4 0 0,1 0-2 0,-1 1 1 16,-2 6-1-16,-1 5 0 0,-2 1 0 15,-3 3 1-15,-3 1 2 0,-3 2 2 16,-3 4 2-16,-3 2 3 0,-2 0 1 16,-2 4 3-16,-2 1 2 0,-3 8 1 15,-2 4 2-15,-1 4 0 0,-2 4 0 16,0 4-1-16,-3 4-2 0,1 4-2 15,-1-2-3-15,0 0-3 0,-1-2-2 0,1-2-2 16,1-4-2-16,0-4 1 0,1-1-1 16,1-3-1-16,1-2-2 0,1-2-2 15,-1-3-1-15,2-2 0 0,-1 0-1 16,2-5-1-16,0-5 1 0,0-3 2 16,3-2 1-16,1-3 2 0,2-3 0 15,3 0 2-15,1-2 0 0,2 1-1 16,4 2 2-16,-1 1 0 0,1 4 0 15,1 4 1-15,-3 0 0 0,3 7 2 0,-2 3 0 16,1 4-1-16,2 1 0 0,-3 3-1 16,2 0 0-16,-3 2 0 0,-2 1-5 15,-1-3-3-15,-5 2-6 0,-1-1-6 16,-4-2-8-16,-4 0-5 0,-4-5-3 16,-3-2-5-16,-3-4 6 0,-2-3-77 15,-2-2-73-15,3-3-179 0</inkml:trace>
  <inkml:trace contextRef="#ctx0" brushRef="#br0" timeOffset="128783.24">24792 9697 215 0,'16'-7'67'0,"-3"3"8"15,-1 0-23-15,-2 1 1 0,-4 0 4 16,-2 1-2-16,-2-1-5 0,-4 1-8 16,-3-2-8-16,-5-2-6 0,-1 0-7 15,-4 0-5-15,-3-1-4 0,-2 3-3 16,-2 0 1-16,0 1 0 0,2 4-1 16,0 1-1-16,3 2-3 0,2 0 0 15,1 4-1-15,3 0-3 0,4 5-2 0,3-1 1 16,1 3-1-16,5 4 2 0,2 2-1 15,2 0 0-15,3 3-1 0,1-1-3 16,0 3-5-16,0-2-4 0,-1-1-6 16,0 0-4-16,-3 0-4 0,-3-5 2 15,0 1 0-15,-3-4 5 0,-3-2 4 16,-3-1 6-16,-1-6 4 0,-2-4 4 16,-2-2 2-16,0-5 2 0,1-4 1 0,3-4 1 15,-1-5 0-15,5 3 3 0,3-5 0 16,5-1-1-16,4 1 1 0,3-2-1 15,2 2-1-15,3 0-1 0,0-2-3 16,0 4 0-16,-1 1-1 0,-3 2-4 16,1 3-4-16,0 0-4 0,-1 1-7 15,1 2-12-15,-2 0-1 0,0-1-67 16,2 3-66-16,1 0-159 0</inkml:trace>
  <inkml:trace contextRef="#ctx0" brushRef="#br0" timeOffset="129136.81">25014 9586 311 0,'4'-6'84'0,"-2"0"1"0,0 6-33 16,-1 4-13-16,-3 4-2 0,-1 6-1 0,-1 1-3 15,-3 3 1-15,0 9 0 0,1 0-3 16,0 5-6-16,0 1-7 0,0 0-5 16,2 0-5-16,0-3-4 0,-2-2-2 15,3-5-2-15,-3 0-2 0,2-4-2 16,-2-2-3-16,1-3-3 0,1-1-2 15,0-2-3-15,1-4-1 0,2-1-1 16,0-2 2-16,3-3 2 0,1-1 4 16,3-4 2-16,-1-1 3 0,4-2 2 15,1-5 4-15,3 0 0 0,1 0-1 16,3 1 2-16,-1 2 1 0,3 5 2 0,-3 4 0 16,1 6 2-16,-3 1-1 0,-2 5 0 15,-3 1-1-15,-2 5-3 0,-1-3-2 16,-3 4-4-16,-4-3-2 0,-3 1-3 15,-4-1-1-15,-5-3 0 0,-4-3 1 16,-4-2 0-16,-5-7 1 0,-1-2-5 16,-5-6-2-16,-6-3 37 0,-1-6-124 15,2 0-87-15,1-5-232 0</inkml:trace>
  <inkml:trace contextRef="#ctx0" brushRef="#br0" timeOffset="147729.73">17891 12874 365 0,'-3'1'98'0,"2"0"7"16,1 0-41-16,1-2-10 0,1 1-7 16,0 1-6-16,0-1-5 0,0 0-2 15,1 2-3-15,-1-2-7 0,1 0-3 16,3 0 0-16,2 0 0 0,5 1-1 15,2 1 0-15,4-1 0 0,7 2-2 16,5 1 0-16,7 1-2 0,9 2-1 0,6 0-1 16,8 2-3-16,10 0-3 15,3 1-1-15,4-2-2 0,1 0-2 0,1 1-2 16,-3-4-1-16,-5 0 0 0,-6 0-1 16,-9-2 1-16,-8 0-1 0,-10 0 1 15,-11-2 0-15,-8 0-1 0,-12 0 0 16,-15-3-1-16,-9-1-4 0,-12 1-3 15,-12-3-3-15,-14-2-1 0,-11 1 0 16,-10-3-3-16,-10 2-2 0,-7-3 1 0,-5 1 4 16,-5 5 2-16,0-2 4 0,-1 0 5 15,7 3 5-15,7 3 6 0,6 0 4 16,13 3 1-16,14-2 2 0,11 1-2 16,15 2-4-16,12 1-3 0,13-1-3 15,17 0-1-15,12 2 0 0,12-2-2 16,14 2-8-16,9-4 1 0,12-2-36 0,9-2-16 15,6-2-98-15,2-1-118 0,11-3-275 16</inkml:trace>
  <inkml:trace contextRef="#ctx0" brushRef="#br0" timeOffset="148338.82">20195 12662 409 0,'-4'6'104'16,"-2"-1"4"-16,0-1-57 0,0 0-8 16,2 0 0-16,0-1-6 0,-1-2-3 15,2 1-1-15,2 0 0 0,-1-3-3 16,5 2-3-16,1-3 2 0,6 2-1 0,8-2 0 15,4-2-2-15,10 1-2 0,9 1-1 16,9-1-4-16,7 1-4 0,8 0-4 16,6 1-4-16,7 3-2 0,1-1-2 15,2 3-1-15,-2 2-3 0,-1 2-1 16,-5 2-1-16,-6 1-1 0,-10 0 0 16,-7 2-1-16,-11-3-1 0,-13 0-1 15,-13-1 0-15,-13 3 1 0,-14-3 0 0,-16-1-1 16,-18 0 0-16,-12 0 1 0,-16-1 1 15,-9-1 2-15,-8-5-2 0,-7 0 1 16,-1-4 1-16,5 1 1 0,1-4 0 16,11 1 0-16,10-3 1 0,10-1 1 15,12 0 0-15,15 2-1 0,15-3 0 16,16 0 0-16,15-1 1 0,14 0 0 16,13 5 0-16,14 1 1 0,14-2-6 0,9 3-3 15,8 2-27-15,8 1-11 0,4 5-107 16,0 0-119-16,-1-8-281 0</inkml:trace>
  <inkml:trace contextRef="#ctx0" brushRef="#br0" timeOffset="149516.15">21061 11410 354 0,'-6'-3'93'0,"2"-1"2"16,1-2-41-16,0 1-19 0,-2-4-5 16,1 1-4-16,-2-1-2 0,1-2 0 15,0 0 3-15,-1-2-1 0,0-3-2 16,2 0-2-16,0-3-4 0,2-3-6 0,3-1-4 15,0-3-4-15,3-1-1 0,1 1 0 16,1-2 0-16,0 0 1 0,3 2 3 16,-2 0 0-16,4 2 1 0,0 2 1 15,1-1 0-15,1 4 0 0,0 3 0 16,1 4-2-16,-1 5-1 0,2 3 2 16,-2 4-1-16,0 3-2 0,2 4-1 0,-2 0 0 15,2 3-1-15,3 0-1 16,2 1 0-16,2 0 0 0,5 2-1 15,1-1 1-15,6-1-3 0,3-2-5 0,-1 0-3 16,1-4-11-16,-1-1-16 0,-2-2-17 16,0-2-13-16,-4-2-76 0,-4-1-90 15,-3-2-203-15</inkml:trace>
  <inkml:trace contextRef="#ctx0" brushRef="#br0" timeOffset="149742.07">21502 10915 386 0,'0'4'105'0,"1"0"5"0,4 0-22 16,6-1-37-16,2 0-7 0,5 2-1 15,4 1-1-15,5-2-4 0,1 3-6 16,2-3-6-16,-3 5-9 0,-1 1-7 16,-1 3-5-16,-4 2-5 0,-4 3-4 0,-6-2-5 15,-2 4-4-15,-5 2-5 0,-7 1-8 16,-6 0 0-16,-3 0-9 0,-6 1-6 15,-2 2-8-15,-6-1-11 0,0 0-38 16,2-2-19-16,-3 0-70 0,-1-2-127 16</inkml:trace>
  <inkml:trace contextRef="#ctx0" brushRef="#br0" timeOffset="150114.62">22435 10970 320 0,'-2'3'93'16,"2"0"6"-16,0-1-18 0,-1 1-34 15,1 1-3-15,-1 2 0 0,-1-1-2 16,0 2-4-16,-2 5 0 0,-4 0-4 15,-2 1-5-15,-2 0-6 0,-2 2-4 16,-5 1-5-16,-3 3-6 0,-2-2-6 16,1 4-3-16,-2 2-1 0,0 0 0 15,2 0-1-15,3-2 0 0,5 0-2 0,4-4 2 16,4-1 0-16,5-3 1 0,4 0 3 16,5 0-4-16,5 0 1 0,3-2-1 15,3-1-2-15,5-2-4 0,3-2-11 16,2-3-13-16,4-1-8 0,-2-5-10 15,-2-2-10-15,0-4-14 0,-4 0 5 16,-3 2-46-16,-5-4-54 0,-4 0-123 16</inkml:trace>
  <inkml:trace contextRef="#ctx0" brushRef="#br0" timeOffset="150281.19">22506 11251 354 0,'-5'2'108'0,"0"1"10"0,1 6-30 15,-4 4-15-15,0 1-7 0,-1 6-4 16,2 0-7-16,-1-1-9 0,2 7-7 15,0 1-9-15,2-1-7 0,1 2-6 16,1-1-6-16,1-2-9 0,2 5-10 16,-1-5-10-16,2-2-8 0,1-1-20 0,0-3-14 15,-1-3-10-15,5 0-8 0,-2-1-68 16,3-6-83-16,0-2-182 0</inkml:trace>
  <inkml:trace contextRef="#ctx0" brushRef="#br0" timeOffset="150892.07">23661 11331 425 0,'7'-10'109'0,"3"0"7"0,0-2-61 16,2 2-10-16,-3-2 0 0,-2 2-1 15,0-1-2-15,-3 2-2 0,-4-1-4 16,-3 1-5-16,-5-5-3 0,-3 6-4 15,-5-4-7-15,-6-3-6 0,-4 2-6 0,-5 3-3 16,-5 3-2-16,-1 3 1 0,-1 3-2 16,1 3 0-16,2 5 0 0,5 0 0 15,3 1-1-15,9 2-1 0,3 2 0 16,8 1 1-16,6 5 0 0,3 2 0 16,5 6 2-16,4 0 0 0,3 3 0 15,1 3 0-15,2-2-1 0,2 2-3 16,0 0-2-16,-1-4-11 0,-3 0-1 0,-1-4 1 15,-4-2-2-15,-4-4 2 0,-4-2 1 16,-7-4 1-16,-3-2 11 0,-4-4 0 16,-5-2 0-16,-5 0 1 0,-1-3 0 15,-4-4 1-15,3-3 4 0,0-4 2 16,3-4 3-16,5-4 2 0,7-5 2 16,8-5 1-16,7-1 2 0,6 0-3 15,7 0-1-15,4 4-2 0,5 3 0 16,2 5-1-16,2 3-3 0,2 3 0 0,0 2-4 15,3 1-6-15,1 0-6 0,0 2-17 16,-2-1-13-16,-1 1-12 0,0-2-13 16,-2-1-46-16,-3-1-26 0,-3 1-73 15,1-2-133-15</inkml:trace>
  <inkml:trace contextRef="#ctx0" brushRef="#br0" timeOffset="151282.01">24037 11011 475 0,'0'-9'128'16,"0"3"4"-16,-2 3-57 0,-3 4-20 16,-3 4-7-16,-3 8-9 0,-1 1-7 15,-2 3-6-15,1 6-3 0,-2 6-3 16,3 3-4-16,0 3-3 0,1-2-5 16,3 4-5-16,0 0-2 0,0-1-2 0,2-2-3 15,-1-1 3-15,3-2-13 0,-1-3 0 16,1-1-2-16,1-3-2 0,-2-5-1 15,3 0 1-15,0-6-3 0,1-4 12 16,0-2-1-16,2-3 3 0,1-6 5 16,1-3 1-16,2-6 3 0,2-3 1 15,3-6 1-15,1-3 0 0,1 0 0 16,2 0-1-16,1 3 2 0,1 2 0 16,-2 5 0-16,2 6 0 0,0 8 1 0,1 3-1 15,-1 3-1-15,0 5-1 0,0 3-3 16,-1 3-1-16,-3 0-2 0,-2-1-1 15,-3 3-4-15,-4-2-3 0,-4-1 0 16,-5-2 1-16,-1 1-1 0,-6-3-1 16,-4-1-3-16,-5-4-5 0,-2-2-7 15,0-5-9-15,-3 0-7 0,-3-4-11 0,2-1-20 16,0-3-49-16,1-3-68 16,3-3-152-16</inkml:trace>
  <inkml:trace contextRef="#ctx0" brushRef="#br0" timeOffset="151846.12">23457 11916 330 0,'-7'-8'81'0,"0"1"4"0,0 3-42 16,3 2-11-16,-1 0-4 0,3 2-2 15,-1 0-1-15,1 2 0 0,0 1 0 16,2 4-2-16,2 4-3 0,0 4-2 16,0 1-2-16,2 5-4 0,2 3-3 15,1 1-5-15,3 2-3 0,1-4-1 16,2 0-1-16,2-1 0 0,0-4 0 15,-1 0 3-15,0-4 3 0,0-1 4 16,-2-2 2-16,-4-4 1 0,0-3 4 16,0 1 2-16,-2-4 4 0,-1-2 1 0,-2-5-1 15,1-4-1-15,0-3-2 16,0-3-3-16,0-5-3 0,-1-7-6 0,3-2-4 16,1-2-5-16,-2-1-2 0,4 1-2 15,0 4-1-15,0 0-3 0,2 5-3 16,-3 6-12-16,1 3-13 0,0 4-11 15,-2 4-10-15,1 2-80 0,1 4-92 0,-1 3-205 16</inkml:trace>
  <inkml:trace contextRef="#ctx0" brushRef="#br0" timeOffset="152999.19">23974 12083 386 0,'9'7'104'0,"-4"-2"7"0,0-1-45 16,-2-2-10-16,-2-4-4 0,-2-4-9 0,-5-2-11 15,-1 0-5-15,-3-3-7 16,-4-1-10-16,-5 0-8 0,-3 3-2 16,-5 3-2-16,-2 6-2 0,1 4-6 0,-2 3-8 15,0 4-7-15,5 2-5 0,4 1-2 16,9-1 1-16,6-1 4 0,5-1 5 16,6-1 11-16,4-1 10 0,7-1 8 15,4-2 8-15,2-2 5 0,1 0 3 16,2-3 2-16,-1 0 0 0,0-4-3 15,-4-1-3-15,-1 1-3 0,-5-4-5 0,-2 1-4 16,-4 3-2-16,-3-1-2 0,-4 1-2 16,-2 3-1-16,-2 4-3 0,-1 5-1 15,-3-1-3-15,-1 2-3 0,0 2-2 16,2 3-2-16,2-1-2 0,2-2 1 16,3-2 2-16,1 0 3 0,3-4 6 15,4 1 6-15,0-1 7 0,1-3 6 16,1-3 2-16,2-3 2 0,1-2 0 0,-1-4-1 15,4-1-2-15,-1-4-1 0,0-2-2 16,3-2-1-16,-1-4 1 0,-1-2 0 16,3-3 0-16,-3-7 1 0,1-4 0 15,-2-3-1-15,0-1 1 0,-3 1-1 16,-3 2 0-16,-3 8 0 0,-1 7 0 16,-4 9-2-16,-2 7-1 0,-3 9-2 15,-4 6-2-15,-4 8-1 0,-2 5-4 16,-3 7-4-16,-3 5-1 0,0 8-2 0,1 0-1 15,4 1-1-15,3-1-4 0,3 1-3 16,5-5-4-16,3-4-2 0,4-4 1 16,4-3 3-16,2-3 2 0,3-5 4 15,2-3 5-15,3-3 8 0,-1-6 2 16,2-2 1-16,0-3 0 0,-1-4-1 16,1 1-1-16,0-3-1 0,-2-1 0 0,-1 1-1 15,0 1 0-15,-4 0-2 16,-3 1 1-16,-2 0-2 0,-4 3-2 0,-1 1-2 15,0 1-1-15,-4 1-2 0,4 1-1 16,-2 1 0-16,2 0 1 0,-1 0 2 16,2 2 3-16,2-5 2 0,-1 0 4 15,2-1 4-15,2-1 3 0,2 0 3 16,0-4 3-16,1-1 0 0,1 0 0 16,1-3 1-16,0-2-2 0,1-3-1 15,1-2-4-15,-1 0-3 0,-2 0-1 0,-1 3-1 16,-3 3 0-16,-3 5-2 0,-3 6 0 15,-4 5 0-15,-2 4-1 0,-3 3-1 16,1 4-4-16,-1 2-4 0,3 0-1 16,0 0-1-16,5-4-1 0,4 3 1 15,4-5 2-15,1 0 3 0,5-3 3 16,1-2 4-16,2-4 2 0,1-2 1 0,2-2 1 16,0-3 1-16,2-4 1 0,-1 1 0 15,-1-3 0-15,-2 2 1 0,-2-4 1 16,-4-3 1-16,-2 0 0 0,-5 0-2 15,-3-2 0-15,-4 1-2 0,-5 1-2 16,-4 8-2-16,-4 2-2 0,-5 4-2 16,-4 4-1-16,-1 4-1 0,2 5-2 15,1 2-2-15,4-3-2 0,6 6-1 16,5-2 0-16,7 3 1 0,3-1 2 0,6-4 1 16,4-2 3-16,5 0 3 0,3-3 3 15,3-2 0-15,1-1 2 0,4-1 0 16,0-1 0-16,1-4 0 0,-1 0-1 15,-1-3 0-15,-1-1 0 0,-2-1-2 16,-4-2-1-16,-3 0 0 0,-4 3-1 16,-2 1 0-16,-3 1 0 0,-1 3 0 0,-3 3 0 15,0 3 0-15,-1-1 0 0,1 4-1 16,-2 0 0-16,0 1 0 0,0 1-2 16,-3-2-1-16,0 1-1 0,-2-1 1 15,-2-2 0-15,-4-1 0 0,-3 1 2 16,-3-4-1-16,-1 0 0 0,-5-4-2 15,-5 0-3-15,-2-2-3 0,-5-2-20 16,0-4-20-16,-2-2-6 0,-3-1-93 16,-2 1-106-16,-2-1-241 0</inkml:trace>
  <inkml:trace contextRef="#ctx0" brushRef="#br0" timeOffset="165728.73">1614 2602 318 0,'-2'-2'81'0,"3"0"3"15,-1-1-48-15,1 3-3 0,0-1-4 16,3 1-3-16,-2 4-3 0,2 0 2 15,3 0 1-15,1 1 3 0,6 1-1 16,3 0-1-16,7 4-1 0,6-2-2 0,9 1-1 16,8-1-2-16,14-6-1 0,13 1-2 15,12-3-1-15,10-2 0 0,14-7-1 16,9 0-2-16,10-4 0 0,5 4-1 16,2-5 1-16,3 6-1 0,-2-2-2 15,-6 2-2-15,-7 2 0 0,-10 2-4 16,-12 2-7-16,-14 1-8 0,-16-2-20 15,-14 3-22-15,-14 0 52 0,-17-1-151 16,-18 1-115-16,-13-5-272 0</inkml:trace>
  <inkml:trace contextRef="#ctx0" brushRef="#br0" timeOffset="199305.46">14867 12541 269 0,'3'3'80'0,"-2"4"4"16,0-3-22-16,-2 2-13 0,-2-1-3 16,0 1-3-16,1 0-3 0,-1-2 0 15,1 0 1-15,-2-2-1 0,3 2 0 16,1-3 0-16,-1 0 0 0,2-3-1 15,0 3 0-15,-2-1-2 0,2 0 0 16,-1 0-4-16,-1 0-2 0,1 0-4 16,-2 1-5-16,0-3-4 0,1 0-5 0,-2-1-4 15,1 1-2-15,2 0-4 0,-2 0-2 16,1-2-2-16,0 3-1 0,0-1 0 16,1 0-1-16,1 0-2 0,-1 1-2 15,-1-1-4-15,1 2-2 0,1 0-5 16,-2 0-2-16,1 3-2 0,-2-1 1 15,-1 0 3-15,0 2 3 0,1 0 4 16,-1-1 4-16,-1 1 4 0,2 0 2 0,1-2 0 16,0-1 0-16,1-1-2 0,0 1-5 15,0-1-3-15,0-2-5 0,0-1-17 16,0-2-15-16,0 1-10 0,0-4-88 16,1-3-100-16,-1-2-233 0</inkml:trace>
  <inkml:trace contextRef="#ctx0" brushRef="#br0" timeOffset="199983.78">14947 12286 333 0,'-1'-2'94'0,"0"2"6"0,-1 0-34 16,0 1-12-16,1 1-2 0,-1-3-3 15,0 1-1-15,1 0 0 0,1 0-2 0,0-1-2 16,0 1-3-16,1-2-5 0,-1 0-6 16,0 2-7-16,2 0-6 0,-2 2-5 15,0 4-4-15,2 2-3 0,-1 4-1 16,1 4-1-16,0 2 0 0,1 6 0 16,1 2 0-16,1 4 0 0,0 2-2 15,0 0 1-15,2 2-2 0,0 0-1 16,5-2 0-16,2-4 0 0,3-2-1 0,3-4 1 15,1-4-1-15,2-3 2 0,0-4 1 16,-1-4 4-16,-4-1 2 0,-5-3 4 16,-1-4 3-16,-3-6 4 0,-2-3 2 15,-2-6-1-15,-2-4-3 0,0-6-1 16,0-6-4-16,-2-3-4 0,1-1-3 16,0 0-3-16,1 1 0 0,-1 2-1 15,2 6-1-15,-1 2-1 0,7 7-2 0,0 3-5 16,0 4-5-16,1 4-7 0,0 4-13 15,-1-1-9-15,2 1-31 16,-3 1-9-16,0 2-90 0,5 1-110 0,-5 1-246 16</inkml:trace>
  <inkml:trace contextRef="#ctx0" brushRef="#br0" timeOffset="-214238.43">24417 8415 282 0,'3'0'78'0,"-1"0"3"0,1 1-29 16,-2 0-17-16,0-1-2 0,-1 1-4 15,2-1-1-15,-4-1-3 0,1 2 0 16,0-2-1-16,1 1-2 0,0 0-4 16,-3-2-4-16,0 4-5 0,-3 3-3 15,-1 0-4-15,-6 2-1 0,-4 0-1 0,-5 6 0 16,-1 1 0-16,-4 1-2 0,-1 2-5 15,-2-2-5-15,1 3-8 0,4-1-5 16,4-4-6-16,2 0-11 0,5-1-3 16,2-4-58-16,7-5-61 0,0-1-149 15</inkml:trace>
  <inkml:trace contextRef="#ctx0" brushRef="#br0" timeOffset="-213993.93">24069 8380 315 0,'7'-4'91'0,"-1"3"8"0,2 0-26 16,2 1-18-16,1 0 1 0,-2 2-2 16,0 1-6-16,-1 0-7 0,0 2-5 0,1 1-7 15,-2 1-9-15,1 4-6 0,1 0-5 16,-1 4-3-16,3 2-3 0,3 1-4 15,-1 1-8-15,1 2-12 0,0-2-10 16,4 4-12-16,1-2-10 0,-1-2 71 16,3-2-151-16,0-2-90 0,2-3-230 15</inkml:trace>
  <inkml:trace contextRef="#ctx0" brushRef="#br0" timeOffset="-213453.71">23615 8296 244 0,'-7'3'66'0,"4"0"5"15,-2 3-36-15,1-3 0 0,1 3 2 16,-3 0-3-16,1 2-6 0,-3 1-6 16,-2 0-4-16,-1 1-3 0,-3 2-5 0,-2 0-5 15,-2 0-5-15,-1-1-8 0,2 0-7 16,-3-1-16-16,3-3-58 0,-1-2-70 16,2 1-159-16</inkml:trace>
  <inkml:trace contextRef="#ctx0" brushRef="#br0" timeOffset="-213256.24">23423 8297 356 0,'-2'5'89'16,"2"4"5"-16,2 1-57 0,0 1-6 15,2 2-1-15,2 1-3 0,0-1-7 16,2 1-6-16,2-2-3 0,0-1-2 15,3 0-5-15,0 1-7 0,0-3-12 16,4 2-18-16,-2 3-71 0,1-1-81 0,1 1-197 16</inkml:trace>
  <inkml:trace contextRef="#ctx0" brushRef="#br0" timeOffset="-212726.26">22947 8265 287 0,'-2'2'79'16,"1"-1"5"-16,1 0-36 0,0 1-5 15,0-1 2-15,0 0-2 0,0 1-5 16,-1 1-6-16,-1 3-5 0,-4 0-4 0,-2 3-5 15,-3 0-6-15,-6 2-5 0,-3 0-6 16,-5 0-6-16,-3 1-9 0,1 1-9 16,0-3-11-16,1 3-13 0,3-3 112 15,1 1-175-15,4-4-84 0,4 2-231 16</inkml:trace>
  <inkml:trace contextRef="#ctx0" brushRef="#br0" timeOffset="-212523.8">22602 8280 282 0,'-1'-2'81'0,"2"1"4"15,1 2-13-15,4 1-27 0,-1 1-2 16,6 1-3-16,0-1-4 0,4 5-4 16,0 2-3-16,1 0-7 0,1 2-7 0,5 3-6 15,0 1-2-15,3 3-6 0,1 2-8 16,4 0-12-16,-1 1-12 0,2 2-6 15,-3-2-78-15,1 2-85 0,-1-1-190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12" units="cm"/>
          <inkml:channel name="Y" type="integer" max="17388" units="cm"/>
          <inkml:channel name="F" type="integer" max="2047" units="dev"/>
          <inkml:channel name="T" type="integer" max="2.14748E9" units="dev"/>
        </inkml:traceFormat>
        <inkml:channelProperties>
          <inkml:channelProperty channel="X" name="resolution" value="1000.0647" units="1/cm"/>
          <inkml:channelProperty channel="Y" name="resolution" value="1000.4603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04-21T15:38:27.3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1480 4154 272 0,'-3'2'69'16,"2"-5"3"-16,0 1-44 0,1 0-1 15,-2-2 0-15,0 0 0 0,-1 1-4 16,0-1 1-16,-2 1 1 0,-1 2 2 16,1 2 0-16,-1-1 1 0,1 4-1 15,-1-2-1-15,2 3-2 0,2 1-2 16,-1 0 0-16,2 4 0 0,2 6-1 0,1-1-2 16,1 7-1-16,0 4-1 0,0 7-2 15,3 4-4-15,-3 5-4 0,2 4-2 16,-1 4-1-16,1 6-2 0,0 4 0 15,0 6 0-15,1 3-1 0,0 5 1 16,2 1 1-16,1 5 1 0,2 1 0 16,1 5 1-16,1-1 1 0,2 3-1 15,0 6 1-15,-1 7-1 0,-1 1-1 16,-1 4 0-16,-1-1-1 0,-4 4-1 0,-3 4 0 16,1-2-1-16,0 0 1 0,-3-2-1 15,-1 4 0-15,0 1-1 0,4-5 0 16,-2-3 0-16,-2-2-1 0,1-2 0 15,4-2 0-15,-2-3-1 0,0-2 1 16,-3 2 0-16,-2 0-1 0,1-1 2 16,0-1-1-16,-2-2 0 0,-3-2 1 15,-1 0 1-15,1-1-1 0,3-4 0 16,-2-1 0-16,0-1 0 0,-1 5 0 0,4-4 0 16,1 2 0-16,1-5 0 0,1-1 0 15,-4-3 0-15,2-2-1 0,2-5 1 16,-2-3 0-16,1-3-1 0,-1-1 1 15,0-2-1-15,1-1 1 0,0-3-1 16,0-2 1-16,0-5 0 0,0-2 0 16,-1-3-1-16,0-1 1 0,1-3-1 0,0-5 0 15,3-1 0-15,0-4-1 16,0-1 0-16,1-3 0 0,-1-1 1 0,2-3-1 16,-2 0 2-16,-1-5-1 0,2 1 0 15,-2-2 1-15,-1-5-1 0,0-1-1 16,1-2-1-16,-1 0 0 0,1-2-1 15,0 0-1-15,2-1 1 0,0 0 0 16,2 0 1-16,1-2 0 0,5 1 2 16,-1-3 0-16,3 0 1 0,2-1 0 15,3-4 0-15,2-1 0 0,3-2 1 0,0-2 0 16,7 1-1-16,1-1 1 0,4 0 0 16,5 1-1-16,5 0 1 0,2 1-1 15,6 2 1-15,2-4-1 0,3 0 1 16,3 0-1-16,5-1 0 0,2 1 1 15,6 2-1-15,1-2 1 0,4 2 0 16,7-2 0-16,3 3 0 0,5 0 1 0,5 0 0 16,0-3 0-16,5-1 0 0,6 1 0 15,1 3-1-15,2-1 1 0,-1-3 0 16,3 4 1-16,6-2 1 0,-2 4 0 16,1-1 0-16,2-1 0 0,1 2-1 15,1 0 0-15,-3-2-1 0,1 0 0 16,1 2-1-16,1 1-1 0,-2-1 1 15,-1-2-1-15,0 6 0 0,1-2 0 16,-3-3 1-16,1 3-1 0,1 1 0 16,-1-1 0-16,0 2 0 0,1-1 0 0,0 3 0 15,1 3 0-15,-3-3-1 0,1 3 1 16,1 2-1-16,-2 0 1 0,-2-1-1 16,-1 1 0-16,0 0 0 0,1 4 0 15,-3-6 1-15,-2 1 0 0,2 1 0 16,1 0 0-16,-2 0 0 0,-4-3 1 15,-2-1-1-15,-3 2 1 0,-3-1-1 0,-3 0 1 16,-8-2 1-16,-5 2-1 0,-4-3 0 16,-6 1 1-16,-5 1-1 0,-6-1 0 15,-5-2 1-15,-4 2 0 0,-5-3 0 16,-5-2 1-16,-5-4-1 0,-3-1 1 16,-5-2-1-16,-5-1 0 0,-2-2 0 15,-6-1 0-15,0 1-1 0,-2-2 1 16,-4-4 0-16,-2-4 0 0,1-2 0 15,-2-5 1-15,0-2-1 0,-1-6 1 0,-4-5 2 16,1 0 0-16,0-3 1 0,-3-6 1 16,1-2 1-16,-3-3-1 0,0-2 1 15,0-2-2-15,0-5 1 0,-3-4-1 16,-1 0-1-16,-3-3 1 0,2-2 0 16,-2-6 1-16,-2-4 1 0,0-6 0 15,0-1 0-15,2-9-1 0,-1-4 0 16,1-2-1-16,-1 3-1 0,0-1-3 0,2-1 0 15,0-4-1-15,-1 2 0 0,2-2-1 16,1 0 0-16,0-6 0 0,1-3 0 16,2 2-1-16,-1 1 1 0,0-7 0 15,1-3-1-15,2 2 0 0,0-3 1 16,2 1-1-16,-1-4 1 0,2 3-2 16,1 2 1-16,4 4-1 0,-1-4-1 0,0 4 1 15,0 1-1-15,2 5-1 16,1 1 1-16,-4 2 1 0,-3 8 1 15,3 6-1-15,0 4 1 0,-1 4 1 0,-1 5-1 16,0 3 2-16,0 5-2 0,-3 4 1 16,3 4 0-16,-3 3-1 0,3 3 0 15,0 6 0-15,0 3 0 0,1 4 0 16,2 1 0-16,-2 2 0 0,-1 4 1 16,0 3-1-16,-1 5 1 0,-2 3-2 15,0 6-2-15,-2 2 1 0,-2 6-3 0,-2 4 1 16,-4 3-2-16,-3 2 2 0,-5-2 1 15,-5 2 1-15,-1 0 0 0,-6 2 2 16,-5 1 0-16,-4 2 1 0,-9-3 0 16,-1 2 0-16,-3 3 0 0,-7 1 0 15,-7-2 0-15,-3 1 0 0,-8-1 1 16,-2 2-1-16,-7-2 1 0,-8-2 0 0,-5 0-1 16,-5 1 1-16,-6-2-1 0,-5 3 0 15,-7-3 1-15,-7 0-1 16,-6 1 0-16,-6-1 0 0,-6 1 0 0,-4 1 0 15,-6 0 1-15,-6 1-2 0,-5 0 1 16,-6 2 0-16,-3 2 0 0,-5-4-1 16,-5 6 1-16,-6-1 0 0,-1 0-1 15,-1 7 1-15,0-3-1 0,-5-2 1 16,2 4-1-16,0-2 1 0,2-1-1 16,0 3 1-16,2-2 0 0,2 0 0 0,1-1-1 15,-1 2-1-15,5-1 0 0,2 0 0 16,3 0 0-16,3-2 0 0,3 6-1 15,7-1 0-15,5-2 0 0,6 0 1 16,7 1-1-16,7 0-1 0,7-1 2 16,10-6-5-16,7 1-1 0,10 1 1 15,11 0-1-15,8-1-4 0,7-2-3 0,10-2-7 16,10 0-3-16,8-4-9 16,8-2-6-16,8-2-7 0,7-4-5 0,8 2 1 15,8-2-81-15,10 0-77 0,4-1-195 16</inkml:trace>
  <inkml:trace contextRef="#ctx0" brushRef="#br0" timeOffset="642.39">1738 3440 357 0,'0'-6'95'0,"2"-2"3"0,0 2-60 16,3 5-4-16,-2 2 1 0,0 4-7 16,2 6-7-16,-2 5-5 0,1 5-2 15,0 6-1-15,-1 5 0 0,-2 4-2 16,0 5-4-16,-1-1-2 0,-1 1-8 16,1 1-7-16,0-4-4 0,0-3-6 15,1-2-7-15,0-8-9 0,0-1-14 16,0-5-58-16,0-7-67 0,3-2-167 15</inkml:trace>
  <inkml:trace contextRef="#ctx0" brushRef="#br0" timeOffset="851.7">1950 3357 400 0,'4'-1'101'0,"-1"11"5"16,-1 4-50-16,-1 7-26 0,-1 4 0 0,-2 4 3 15,-1 7-5-15,-2 1-6 0,1 2-4 16,1-2-3-16,0 1-2 0,1-3-3 16,4-5-8-16,0-1-13 0,1-3-8 15,0-4-9-15,3-3-12 0,-3-2-12 16,-1-4 44-16,2 1-113 0,-3-5-74 16,-1-5-195-16</inkml:trace>
  <inkml:trace contextRef="#ctx0" brushRef="#br0" timeOffset="1232.58">1702 3663 407 0,'-5'-2'100'0,"2"6"8"0,2-3-58 16,3-2-15-16,4 1 6 0,2-1 9 16,7-3-1-16,0 0-5 0,6 0-5 15,1-3-3-15,2 0-7 0,-1 1-10 16,2 0-9-16,-1 2-4 0,0 3-4 15,-3 1-1-15,0 4-1 0,-1 2-1 0,-2 1 0 16,-2 3-1-16,-2 3-1 0,-2 1 0 16,0 1 1-16,-2-1 0 0,-1 0 1 15,-2 1 0-15,2-1 1 0,0-3 0 16,0 0-1-16,0-4-1 0,3 3 0 16,0-5 0-16,1-2 0 0,0-3 1 0,0-2 1 15,-2-3 3-15,1-2 0 0,0-2 0 16,-1-3 2-16,-2-3-1 0,-1-1 1 15,-3 0 0-15,-2-3-1 0,-4-1 1 16,-5-4-2-16,-2 5 0 0,-4-1-2 16,-6 2-6-16,-3 2-6 0,-3 6-5 15,-1 4-5-15,-3 4-15 0,-1 5-10 16,2 3-9-16,1 4-2 0,5 1-14 16,2 0-62-16,6-1-81 0,7-1-165 15</inkml:trace>
  <inkml:trace contextRef="#ctx0" brushRef="#br0" timeOffset="1647.04">2228 3604 320 0,'22'9'97'0,"-3"-2"5"15,-2 3-37-15,-4 1-11 0,-2 0-8 0,-2 3-10 16,-3 1-11-16,-3 3-8 0,0 0-6 16,0 1-2-16,1-2-3 0,1 3-1 15,0-6-2-15,2-2 0 0,3-2 0 16,-1-4 2-16,2-3 3 0,0-4 2 15,1-3 4-15,-1-4 1 0,1-2 4 16,0-2 0-16,-2-1-1 0,0-2-2 16,-1-2-2-16,-1 0-2 0,-1 3-3 0,0 1-4 15,-1 3-2-15,3 4-1 16,-2 6-2-16,2 4 0 0,-2 5 0 0,1 3-1 16,2 1 2-16,1 3 0 0,1-2 0 15,3-1 1-15,-1-4 0 0,3-1-1 16,-2-2 3-16,0-3 5 0,-1-2 5 15,-5-1 2-15,0 0 4 0,-3-3 3 16,-2-1 2-16,0-2-1 0,0 0-5 16,-2-2-3-16,-1-3-3 0,0-2-4 15,-1-4-4-15,-1-2-1 0,-1-5-5 0,-3-4-6 16,1 2-5-16,0-1-3 0,-1 2-6 16,1 3-6-16,1 5 1 0,0 4-27 15,5 3-14-15,1 1-11 0,2 2-75 16,5 2-98-16,4 3-217 0</inkml:trace>
  <inkml:trace contextRef="#ctx0" brushRef="#br0" timeOffset="1806.59">3178 3575 354 0,'6'22'90'0,"1"3"2"15,-2 2-59-15,-3 2-5 0,-2 2-3 16,-1-1-7-16,1-2-10 0,0-2-5 15,1-4-6-15,3-6-5 0,4 0-4 16,1-9-6-16,3-1-16 0,1-6-60 16,3-5-67-16,0-8-160 0</inkml:trace>
  <inkml:trace contextRef="#ctx0" brushRef="#br0" timeOffset="2179.66">3208 3436 358 0,'-17'5'84'0,"1"2"1"16,4 0-58-16,2 0-11 0,4-3-6 0,1 1-5 16,7-3-5-16,3 0-5 0,7-4-6 15,6 1-8-15,6 0-11 0,6-2-8 16,5-2-7-16,5 1-6 0,0-1 2 16,0 4 10-16,-1-1 15 0,-3 2 20 15,0 0 21-15,-7 1 19 0,-4 2 13 16,-5 2 8-16,-5-1-2 0,-5 3-1 15,-5-1-1-15,-10 1-1 0,-5 2-3 16,-4-1-4-16,-2 3-1 0,-1-2-3 0,-1 0-4 16,2 0-8-16,4-1-9 0,3 0-8 15,6-1-6-15,2-2-4 0,3 4-1 16,3-1-2-16,1 3 1 0,2-2 1 16,2 5 1-16,1 0 0 0,-3 1 0 15,1 1-1-15,-3 2 0 0,-6 0-2 16,-5 0-1-16,-3 0-2 0,-4 2 0 15,-4-3-6-15,-1 1-10 0,-2-4-9 0,0-1-12 16,3-4-11-16,0-6-78 0,1-5-92 16,8-7-200-16</inkml:trace>
  <inkml:trace contextRef="#ctx0" brushRef="#br0" timeOffset="2580.34">4182 3615 393 0,'-1'-11'109'0,"-1"3"6"0,-2-1-58 15,-7 2-10-15,-3 3-7 0,-2 3-8 0,-5 5-9 16,-4 4-9-16,0 3-4 0,-2 4-1 15,4 3-1-15,3 0-1 0,2 2-5 16,6-2-10-16,5-5-5 0,5-1 0 16,6-3 1-16,1-5 1 0,5-3 0 15,3-5 5-15,3-1 6 0,1-1 5 16,2-3 0-16,-2-4 1 0,2-1 3 16,-1-2 2-16,-1 4 3 0,-2-3 5 0,-2 1 2 15,-2 0 1-15,-2 6-3 0,-1 2-3 16,-5 4-4-16,0 4-3 0,-2 7-3 15,-2 6-3-15,0 4 0 0,-2 4 1 16,0 2 1-16,0 0 0 0,2-2-6 16,3 0-16-16,4-4-18 0,4-4-11 15,5-6 58-15,8-3-154 0,5-5-109 16,5-5-255-16</inkml:trace>
  <inkml:trace contextRef="#ctx0" brushRef="#br0" timeOffset="3246.14">5209 3298 381 0,'-5'-6'100'0,"-2"0"4"0,-6-1-41 16,-5 1-30-16,-5 0-1 0,-5 3-3 16,-4 4-6-16,-2 3-6 0,-3 5-2 15,0 5-3-15,1 7-1 0,3 5-4 16,2 5-1-16,4 3-2 0,3 1-1 15,6 3-2-15,4 1-2 0,8-1-1 16,6-2-2-16,4-2-1 0,5-4 0 16,6-2 1-16,5-4 0 0,3-5 2 0,2-6 0 15,4-5 1-15,-1-5 3 0,4-1 0 16,-2-7 1-16,-1-5 0 0,-1-2 0 16,-3-3 2-16,-2-2 1 0,-2-3 3 15,-6-4 4-15,-2 2 4 0,-4-1 1 16,-3 4 1-16,-1 2 1 0,-4 4-1 15,0 2-3-15,0 8-4 0,-2 5-4 16,0 7-2-16,0 6 0 0,-3 5-3 0,1 5-2 16,-1 5 2-16,-2-2-2 0,2 1-4 15,1-4-8-15,0-4-11 0,2-4-10 16,2-5-8-16,2-4-11 0,-1-2-7 16,0-3-10-16,0-6-65 0,-1-2-72 15,0-5-178-15</inkml:trace>
  <inkml:trace contextRef="#ctx0" brushRef="#br0" timeOffset="3699.4">5006 3529 364 0,'-2'1'94'0,"3"1"8"0,2 1-38 16,5 0-20-16,3 1 2 0,4-2 6 16,3 0 2-16,5-2-4 0,3 0-6 15,0-2-7-15,2-1-6 0,-2-1-8 16,0-2-7-16,1 1-7 0,-4-3-4 15,-1 1-3-15,-3 1-1 0,-1 0 0 0,-2 2-1 16,0 2-1-16,-2 2 0 0,-4 3-1 16,-2 7 1-16,1 2 0 0,-3 7 0 15,-1 5 0-15,-2 3 1 0,0 5-2 16,-1 1-3-16,0 0-2 0,0-2-1 16,1-2-1-16,-1-4 1 0,1-3 0 15,1-5 2-15,-2-3 3 0,2-5 1 16,-3-2 1-16,0-5 0 0,-2-4 1 15,0-6-1-15,-3-3 1 0,2-2 0 16,-1-6 0-16,0-6 1 0,-1-4-1 0,3-7 0 16,2-2 1-16,2-3 1 0,1-2 1 15,3 1 1-15,1 1 3 0,3 5 2 16,0 8 2-16,1 6 0 0,4 7 0 16,0 5 0-16,4 7 0 0,-1 9-4 15,1 0-1-15,3 6-2 0,0 0-1 0,-4 1-2 16,-2 3-1-16,-4-1-1 0,-4-1 0 15,-3 1-1-15,-8 1-4 0,-7-1-5 16,-7 0-6-16,-7 0-6 0,-4 1-19 16,-4-3-14-16,-3 2-1 0,2-6-91 15,1-2-96-15,7-2-221 0</inkml:trace>
  <inkml:trace contextRef="#ctx0" brushRef="#br0" timeOffset="4031.22">5785 3365 352 0,'21'2'100'0,"-3"1"9"0,-2 4-32 16,-4 5-20-16,-3 2-3 0,-5 3-2 15,-2 2-2-15,-3 2-6 0,-2 3-6 16,-3 3-7-16,-1 2-6 0,-3-2-4 0,0 3-7 16,-1-2-5-16,3 1-5 0,4-2-4 15,1-5 0-15,4-3-2 0,3-2 0 16,5-3 0-16,3-5 2 0,1-3 0 15,1-3 2-15,3-2 2 0,-1-2 1 16,2-2 3-16,0-5 2 0,0-1 2 16,-1-2 1-16,-1-3 2 0,-3 0 1 15,0-4 1-15,-4-5-1 0,-4-1-3 16,-1-1-2-16,-3 0-3 0,-2-3-5 16,-2 1-4-16,-1 2-5 0,0 3-4 0,-1 4-3 15,1 4-5-15,-1 3-7 16,3 5-6-16,0-2-28 0,0 2-13 0,3 3-88 15,3-2-109-15,5-2-251 0</inkml:trace>
  <inkml:trace contextRef="#ctx0" brushRef="#br0" timeOffset="4778.21">6646 3655 308 0,'-8'9'88'16,"0"-3"9"-16,-1-1-43 0,-3-3-4 0,0 0-3 15,-2-3-4-15,-1 0-6 16,0 1-9-16,0-1-8 0,-2 1-5 0,0 0-2 16,0 4-2-16,1 5-4 0,-2 2-4 15,2 2-3-15,1 1-2 0,2 2-3 16,4-1-4-16,3-3-2 0,3-1 1 15,3-5 0-15,5-1 1 0,4-2 4 16,1-4 5-16,3 0 5 0,0-2 5 0,3-5 5 16,-1-1 3-16,0-3 4 0,-2-3 1 15,1-2 1-15,-1-5 1 0,0-2-1 16,-1-3-1-16,1 0-1 0,-1-3-1 16,0-2-1-16,0-2-3 0,-1 0-1 15,-1 1-3-15,-2 2-2 0,-2-2-1 16,-1 4 1-16,-1 6 0 0,-3 7 0 15,0 5-4-15,-1 7-1 0,-1 7-2 16,-2 7-1-16,-2 7-5 0,-1 5-1 0,0 5 0 16,0 5-3-16,1 3 0 0,4 3-6 15,6-2-5-15,6-2-3 0,5-3-1 16,4-2 0-16,3-2 3 0,3-4 3 16,0-5 6-16,2-3 4 0,-4-3 4 15,0-4 1-15,-1-4 0 0,-1-5 2 16,-1-3 0-16,-1-4 2 0,-3-4 2 15,-1-4 2-15,1-3 3 0,-3 0 0 16,-3 2-1-16,-2 4 0 0,-4 2-2 16,-1 3-4-16,-5 8-3 0,-3 8-2 0,-2 6-1 15,-1 6 1-15,-2 1 0 0,2 3 1 16,-1 1 1-16,4-2-4 0,4-3-4 16,2-5-3-16,3-3-3 0,5-5-1 15,2-2-2-15,2-6-21 0,3-2-16 16,1-5-1-16,2-3-85 0,1-3-98 15,1-4-226-15</inkml:trace>
  <inkml:trace contextRef="#ctx0" brushRef="#br0" timeOffset="4925.82">7101 3278 433 0,'-21'-9'116'0,"2"8"1"0,5 3-59 15,1 3-17-15,3 0-12 0,4 0-13 16,0-1-16-16,4-3-11 0,3-2-4 0,2-2-4 15,4-4-8-15,5 1-17 0,3 0-19 16,6-3-46-16,6 3-71 16,2-1-162-16</inkml:trace>
  <inkml:trace contextRef="#ctx0" brushRef="#br0" timeOffset="5135.79">7497 3210 382 0,'11'-1'108'15,"-3"0"8"-15,-5 0-47 0,-3 1-8 16,-3 4-3-16,-6 2-4 0,-1 1-8 0,-5 2-6 15,-4 1-7-15,0 3-4 0,-3 5-4 16,0 1-6-16,1 3-6 0,0 5-3 16,5 0-3-16,0 4-3 0,4 1-2 15,5 0-1-15,0 1-4 0,5-2-6 16,1-3-6-16,2 3-4 0,0-3-18 16,2 0-15-16,0-1-11 0,0-4-9 0,-2-1-73 15,-1-2-88-15,-2-6-196 0</inkml:trace>
  <inkml:trace contextRef="#ctx0" brushRef="#br0" timeOffset="5282.83">7186 3627 385 0,'-6'-13'100'0,"1"3"5"16,5 3-50-16,5 0-22 0,1 5-6 16,5-3-6-16,6-1-7 0,2 1-8 15,7-3-5-15,1-1-3 0,5-1-5 0,3-3-8 16,2 0-10-16,0-3-15 0,3-1 3 15,0 1-69-15,2-2-72 0,0 2-159 16</inkml:trace>
  <inkml:trace contextRef="#ctx0" brushRef="#br0" timeOffset="5467.24">7768 3320 301 0,'-8'-10'85'0,"-3"-1"7"0,-1 4-28 16,-3 1-14-16,0 1-6 0,-3 5-2 0,2 5-2 15,0 1-4-15,1 7-3 0,0 5-4 16,-2 4-4-16,2 6-4 0,1 5-4 15,2 1-4-15,1 4-4 0,2 0-5 16,3 0-1-16,2-2-6 0,4-2-14 16,0-2-12-16,2-4-10 0,2-2-18 15,-1-4-11-15,1-6-63 0,5-1-75 16,1-8-152-16</inkml:trace>
  <inkml:trace contextRef="#ctx0" brushRef="#br0" timeOffset="6318.27">7485 3557 321 0,'-2'4'80'0,"3"1"7"0,3-2-48 16,0 2-10-16,3 0 3 0,1 1 6 16,2-3-3-16,3-1-4 0,4-3-5 15,2 2-1-15,2-3 0 0,4 1-4 16,2-5-2-16,3 4-3 0,0-1-1 15,0-4-1-15,-2 1-1 0,1-1-1 16,-6 1-2-16,-5-1 1 0,-1 1 1 16,-6-1 3-16,-3 1 2 0,-5 1 0 15,-3 1-1-15,-3-1 0 0,-1 2-4 0,-5 1-3 16,-2 2-4-16,-1 2-3 0,-2 3-2 16,-1 2-1-16,-2 2 1 0,2 3-1 15,3 1 0-15,1 2-1 0,4 1-2 16,3 0 0-16,4-1 0 0,3 2-1 15,3-3 1-15,2-2-1 0,2 2 2 16,2 0 0-16,1-2-1 0,1-1-1 16,-2 0-2-16,0-3-1 0,0 1 0 0,0-3-3 15,-3-4 0-15,-2-2 1 0,0-1 2 16,-1-4 1-16,-1 1 2 0,-2-4 2 16,-1-1 1-16,2 1 2 0,-2-1 0 15,-1-4 1-15,0 3-1 0,0 0 1 16,1 1-1-16,-1 2 0 0,1 0 0 15,2 0-1-15,1 6 0 0,3 1 0 16,1 0-1-16,2 5 1 0,2-1 0 0,0 3 0 16,3 0 0-16,2 0 0 0,-2-1 1 15,1 0-1-15,0-3 1 0,1 1-1 16,2-1 1-16,-3-2 0 0,2 1 0 16,0-3 0-16,1-1 1 0,-2 0 0 15,-2-1 1-15,-3-2 1 0,-1 1 2 16,-4-3 2-16,-3 3 1 0,-1-1 0 15,-3 0 1-15,-2-1-2 0,-1 2-2 16,-2 2-1-16,1 1-2 0,-1 1-1 16,-1 2-1-16,0 2 0 0,-1 3-1 0,0 2 1 15,-1-1-1-15,2 4-1 0,0 0-2 16,2 0 0-16,2 1-1 0,4-1-4 16,2-3 0-16,4 0 0 0,2-3 0 15,5-2 2-15,2-1 2 0,2-2 1 16,0-1 3-16,1-2 2 0,-1-3 0 15,0-1 1-15,-1-2 0 0,-2-3 1 0,-1-5 0 16,-1-2 0-16,0-3 4 0,-2-4 4 16,2-2 5-16,-3-1 3 0,-1-3 0 15,-1-2-1-15,-3 3-2 0,-1 3-2 16,-3 5-1-16,-2 2-3 0,0 6-4 16,-3 6 0-16,-1 9 1 0,-2 3 0 15,0 7 0-15,-2 4-4 0,0 6-1 16,-1 3-1-16,1 7 0 0,0 0 1 15,2 2-5-15,3-2-5 0,0-1-8 16,4-1-4-16,0-3-17 0,4-7-14 0,0-1-14 16,3-5-11-16,0-2-69 0,-1-5-86 15,1-3-194-15</inkml:trace>
  <inkml:trace contextRef="#ctx0" brushRef="#br0" timeOffset="6481.83">8299 3565 425 0,'-3'-4'91'0,"5"4"3"0,6 0-66 0,7 2-18 16,5-1-5-16,6-1 0 0,9-2 3 15,7-3-1-15,5 2-1 0,6-2-5 16,3-5-4-16,2 1-12 0,0-3-18 16,1-2-65-16,-1-2-76 0,0-2-183 15</inkml:trace>
  <inkml:trace contextRef="#ctx0" brushRef="#br0" timeOffset="6906.13">9501 3360 296 0,'-7'-3'81'0,"-3"-3"7"15,-1 2-35-15,-2 0-13 0,-1 1-1 16,-1 0 2-16,-2 0 0 0,-1-3-4 15,-1 4-5-15,-1-1-4 0,1 2-1 16,-1 2-2-16,3 3-5 0,-1 5-5 16,1 4-4-16,0 6-2 0,2 3-2 15,1 4-2-15,1 4-3 0,0-1-1 16,4 2-1-16,1 1-3 0,2-3-7 0,2 2-9 16,2-5-6-16,0-1-8 0,2-1-8 15,0-2-7-15,1-3-5 0,1-5-3 16,1-5-3-16,-1 0-2 0,0-5-8 15,-1-3-19-15,-1-3-40 0,-1-2-77 16</inkml:trace>
  <inkml:trace contextRef="#ctx0" brushRef="#br0" timeOffset="7720.15">9148 3679 162 0,'-7'-25'123'0,"-2"-3"-11"15,4 0-37-15,-2-2-15 0,5 4-4 16,2 3-2-16,2 5-6 0,1 3-1 16,3 6-5-16,1 4-6 0,4-1-7 15,4 5-5-15,1 2-5 0,2 2-4 16,2 2-4-16,1-3-4 0,0 3-2 15,-2 1-2-15,-2 1-2 0,-1 0 0 16,-3 3-3-16,-1-1-1 0,-2 0-1 16,-3 2-1-16,0 0-2 0,-3-1 0 15,-1 1-2-15,0-3 2 0,-3 2 1 0,0 0 1 16,-1-2-1-16,-2-3 0 0,3 1 0 16,-1-3 1-16,1 0 0 0,1-1 0 15,0 0 0-15,-1-4 2 0,2 2 2 16,-4 0 0-16,2-2 1 0,-1 2-1 15,1-1-1-15,-1 1 1 0,0 0 0 16,1 1 1-16,0 0 0 0,-1-1 3 16,2-1 1-16,-2 1 1 0,0-2-1 15,2 0 1-15,-2 0-1 0,1 0 0 0,-1-1-1 16,0 1-2-16,0-1 0 0,2 2 0 16,-2 0-1-16,1 0 0 0,0 1-1 15,1-2 0-15,-1 2-1 0,0 2 0 16,0-2-1-16,-1 1 0 0,1 1-1 15,-1 0 1-15,0 2 0 0,-1 1 0 16,2-1 1-16,-1 5 0 0,1-1 0 16,-2-2 1-16,3 4 0 0,-1 0 0 0,0 1 0 15,1-1-1-15,0-4 1 0,1 2-1 16,0 1 0-16,-1-5 1 0,1-1 0 16,-2 0 1-16,0-1 2 0,1-1 1 15,0 0 3-15,-1-3 3 0,-1-1-1 16,0-1 1-16,0-2 0 0,1-1-1 15,-2-5-2-15,1 0-3 0,0-1-1 16,2-1-1-16,0-3 1 0,1 1-1 16,2-2 0-16,2 6 1 0,3-1-2 0,-1 2 1 15,1 2 0-15,2 5-1 0,0 3 0 16,-1 0 0-16,2 2 0 0,-1 1 0 16,2 2 0-16,-1 2 0 0,-1 3-1 15,-1 0-1-15,-1 2 1 0,-1 0-1 16,-3 0 0-16,-2 1 0 0,0 2 1 15,0-5 0-15,-2 1 1 0,0-2 0 0,0 2 0 16,1-1 0-16,1-1 0 0,1 0-1 16,-1-3 2-16,1 1 0 0,2-2 2 15,-2-4 0-15,2-1 2 0,0-2 0 16,3-3 2-16,2 1 2 0,0-3-1 16,1 0-1-16,1-2 0 0,0-1 1 15,-1 0 2-15,-3 0-1 0,-2-1 1 16,-2-1 0-16,-4 1-2 0,-3 2 1 15,-6 1-3-15,-5 0-3 0,-4 3-1 0,-4 2-4 16,-2 3-4-16,-4 1-5 0,1 0-5 16,3 1-15-16,5 0-13 0,2-1-9 15,5-2-18-15,6-2-68 0,6-2-86 16,9 0-187-16</inkml:trace>
  <inkml:trace contextRef="#ctx0" brushRef="#br0" timeOffset="8128.63">9822 3600 351 0,'5'25'77'0,"-4"3"1"0,-5 0-55 16,-2 0-10-16,-3-4-2 0,-1-5 1 15,1 0 3-15,1-6 0 0,1-5 2 16,4-4 7-16,1-2 12 0,2-4 0 16,2-2-3-16,1-3-2 0,2 0 0 15,-1-3-3-15,0-1-6 0,2-3-13 0,0-1-2 16,1-1-1-16,-1-1 0 0,2 0-1 15,2 0-2-15,1 0-2 0,0 2-2 16,0 5-1-16,-1 2 0 0,2 5-1 16,-2 4 0-16,-4 2-2 0,1 8-3 15,0 2-4-15,0 3-2 0,-3 0-2 16,-1 0-1-16,-1-2 0 0,3 1 0 16,-3-3 3-16,0-3 4 0,0-3 3 15,1 0 3-15,0-3 1 0,-2 0 5 0,-1-3 5 16,3-1 5-16,-2-2 4 0,0-4 3 15,1 0 3-15,1-4 3 0,3-2-1 16,1-3-4-16,5-1-5 0,2-1-3 16,1 3-4-16,1 0-4 0,3 4-3 15,2 3-2-15,0 5-1 0,-3 5 1 16,2 4 1-16,0 4-4 0,1 3-7 16,-2 1-9-16,0 1-13 0,0-1-10 0,-1-2-19 15,2-1-70-15,-2-3-83 0,2-2-183 16</inkml:trace>
  <inkml:trace contextRef="#ctx0" brushRef="#br0" timeOffset="8666.98">10761 3623 309 0,'2'0'84'15,"1"-1"8"-15,-2-3-39 0,-1-2-10 16,1 0-5-16,-3-5-3 0,-1 1-5 16,-2-1-8-16,-4-1-8 0,-2 3-5 15,-2 1-3-15,-5 4 0 0,-2 4-4 0,-4 2 0 16,-1 5 0-16,6 5-1 0,-1 1-2 16,5 1-4-16,4 1-3 0,6-1-1 15,4-1 0-15,3-2 2 0,4-5 1 16,3 2 4-16,1-6 5 0,3-1 4 15,1-3 2-15,1 1 2 0,1-3 2 16,0-2 1-16,-1-3 4 0,1 1 0 16,-3-1 0-16,-1 1 0 0,-2-1-2 15,-1 3-3-15,-2 3-6 0,-1 3-3 0,-3 4-3 16,-1 6 0-16,0 2-1 0,2 4 1 16,-2 3-2-16,0 1-6 0,2-2-7 15,2 0-6-15,2-4-6 0,1-1-9 16,3-5-9-16,3-3 27 0,2-1-101 15,5-2-77-15,3-6-201 0</inkml:trace>
  <inkml:trace contextRef="#ctx0" brushRef="#br0" timeOffset="9248.86">11406 3454 405 0,'-9'1'90'0,"-5"5"8"16,-5 2-65-16,-3 3-11 0,-9 4-1 0,-2 2 1 16,-2 5 2-16,0 5-5 15,2-1-6-15,5 0-5 0,4 1-3 0,7-3-4 16,6-1-2-16,9-5-3 0,8-5-3 16,6-2-3-16,3-4-3 0,6-5-3 15,5-1-1-15,3-2-3 0,1-3-1 16,1-2-2-16,1-1 0 0,-1-2 4 15,0 0 3-15,-3-1 3 0,-1-3 4 0,-1-1 5 16,-3-2 8-16,-3 0 4 0,-3 1 3 16,-1 0 1-16,-5 2 2 0,-2 6 0 15,-6 2 2-15,-2 11 2 0,-3 4-3 16,-2 5-1-16,-2 4 0 0,-2 4-2 16,-1 3-1-16,1 1-4 0,0-4-3 15,1 0-2-15,1-2 0 0,0-2-1 16,5-4 1-16,-2-4 0 0,3-2 0 15,-1-2-1-15,0-3 1 0,1-1 3 0,1-1 7 16,-3-2 3-16,4-1 2 0,0-2 1 16,0-4 1-16,4 0 0 0,-1-5-4 15,3-4-6-15,2-2-2 0,1-7 0 16,1-3 2-16,2-6 1 0,-1-5 0 16,0-2 1-16,3-5-3 0,0 5-2 15,-1 5 0-15,1 7 1 0,-2 6-2 16,0 9 0-16,2 6 0 0,-3 8 0 15,-2 2-1-15,2 5-1 0,0 1-4 0,0 6-1 16,-2-1 0-16,-2 2-1 0,-3 3 0 16,0-2 1-16,-5 0-2 0,-3 0-3 15,-5-2-5-15,-3 0-4 0,-4 0-4 16,-4-1-5-16,-4-1-5 0,-1-4-9 16,-2-1-7-16,2-2 37 0,0-4-112 15,6-2-85-15,6-2-216 0</inkml:trace>
  <inkml:trace contextRef="#ctx0" brushRef="#br0" timeOffset="9578.09">11845 3406 349 0,'12'13'78'0,"-2"4"3"16,-3 0-52-16,-2 5-10 0,-4 2-1 15,-2 3 4-15,-2-2 2 0,-1 2-2 0,1 2-2 16,-1-1-3-16,2 1-3 0,1-2-4 15,1-3-4-15,2 0-2 0,1-5-2 16,1-2-1-16,3-1 0 0,0-4-1 16,3-3 1-16,2-3 0 0,0-2 0 15,5 0 0-15,-1-2 1 0,2-4 0 16,1 0 0-16,1-4 2 0,0-2 3 16,1 0 3-16,-4-2 1 0,3-2 2 15,-3 0 3-15,1-1 3 0,-2-1 1 0,0-3-1 16,-3-1-3-16,-1-2-1 0,-2-5-3 15,-4-2-3-15,0 0-5 0,-4-2-5 16,-2 1-6-16,0-3-12 0,-2-1-9 16,-2 2-9-16,0-4 44 0,1 0-134 15,-2 1-99-15,2 3-238 0</inkml:trace>
  <inkml:trace contextRef="#ctx0" brushRef="#br0" timeOffset="14312.36">16094 4588 319 0,'3'7'78'16,"-2"1"7"-16,1-1-39 0,0 2-20 15,3 3 0-15,-2 4 2 0,0 3 0 16,3 3-7-16,-1 4-3 0,4 7-2 16,2 10-1-16,-1 5-2 0,-1 7-1 15,0 12-2-15,0 10 0 0,0 12-2 0,-7 11-2 16,-4 9-3-16,3 10 0 0,-1 4-3 16,-2-2-1-16,-1 3-4 0,2-5-7 15,2-5-5-15,1-7-3 0,-2-12-3 16,3-7-1-16,3-3 0 0,1-15 2 15,5-4 3-15,1-11 0 0,4-9-3 16,1-7-6-16,2-8 16 0,-1-9-73 16,0-8-60-16,-4-12-148 0</inkml:trace>
  <inkml:trace contextRef="#ctx0" brushRef="#br0" timeOffset="15437.7">16231 4678 230 0,'-17'-17'64'0,"-1"1"3"0,2 2-20 15,4 4-16-15,1 1 2 0,1 3 0 0,1 1-4 16,5 3 0-16,1 0-2 0,2 2-5 16,-1 0-3-16,5 1-2 0,2-2 1 15,7 0 1-15,6 0-1 0,6-1 1 16,9-2 4-16,5-1 2 0,9 1 1 16,6-3-2-16,8 1-3 0,7-2-3 15,13 1-3-15,9 2-4 0,11-4-2 16,12-2-4-16,15 2-1 0,9-1-1 0,11-1-1 15,4 2-1-15,9-4 1 0,8 4-1 16,5-1 0-16,-2-1-1 0,4 0 1 16,-1 3-1-16,1-2 1 0,-1 2-1 15,-5 1 1-15,-6 3 0 0,-2 0 0 16,-5 3 0-16,-11 1 1 0,-13 3-1 16,-10 1 1-16,-14 1 0 0,-13 1 1 15,-12 2 0-15,-15 2 0 0,-11-1 0 16,-10 1 1-16,-12-2-2 0,-9-1 1 0,-5 3-2 15,-7-3-1-15,-4-2 1 0,-1 2 0 16,-1-4-1-16,0 1 1 0,-1 0-1 16,-1-1 0-16,0 0 0 0,-1 1-1 15,1-1 0-15,-2-1 0 0,0 1-1 16,-1 0 1-16,-1 0-1 0,1 0 1 16,-3 2 1-16,-1-1 0 0,0 5 1 15,0-1 1-15,1 2 0 0,-1 1 0 16,2 3 0-16,-1 2 0 0,2 2 2 0,1 3 0 15,1 6 0-15,-1 2 3 0,3 6 3 16,0 5 0-16,0 2-1 0,0 4-1 16,2 7 0-16,-3 9-1 0,3 4-2 15,2 5-3-15,0 9 1 0,1 7-1 16,2 7-1-16,2 7 0 0,0 0 1 16,0 4-1-16,-1 3 0 0,2 3 0 15,3 1-1-15,-2-2 0 0,3-4 0 0,0-3-1 16,2-2 1-16,-2 0 1 0,-2-5 0 15,-2-9 0-15,-2-4 0 0,-1-1 1 16,-5-5 0-16,-2-7 0 0,-1-8 1 16,-2-3 0-16,-2-6 1 0,-2-7 1 15,-2-6 1-15,-1-7 0 0,-2-2-1 16,0-8 1-16,-3-6 1 0,-1-4-1 16,-3-1 0-16,-4-4-1 0,-6-2 0 0,-7-5-1 15,-3-2 0-15,-8-2-2 0,-6 0 0 16,-4-5-1-16,-8 1-1 0,-5-2 0 15,-4-2-1-15,-7 1 1 0,-7 4-1 16,-8-4-1-16,-5 1 1 0,-9 1-1 16,-7 2 0-16,-8 0 0 0,-5 3 0 15,-9-3 0-15,-5 3 1 0,-7 0-1 16,-3-2 0-16,-3 4-1 0,-3-1 0 0,-6-1-1 16,2 0 1-16,0 2-1 0,-1-3 0 15,2 5 1-15,-3-2 1 0,5 2 2 16,4-2-1-16,2 6 0 0,4-3 1 15,7 4 0-15,5-1 0 0,13-2 0 16,8 3 0-16,9-1 0 0,9-3 0 16,14 2 1-16,6-6-1 0,12 1 0 15,8-1 1-15,8-4 0 0,10 1-2 16,7-1-3-16,7-4-4 0,7 0-3 0,11-3 0 16,5-3 0-16,4-2-3 0,9-1-3 15,4-1-1-15,4 2-1 0,1-3-6 16,-1 0-7-16,-1 1-9 0,1 1-7 15,-5-5-6-15,4-2-8 0,-2-1-66 16,1-1-76-16,3-4-175 0</inkml:trace>
  <inkml:trace contextRef="#ctx0" brushRef="#br0" timeOffset="16298.76">16791 3746 291 0,'2'-6'80'0,"2"5"7"16,0-3-24-16,-1-1-17 0,0-1 0 16,-2-2 4-16,-2 2 1 0,-2-3-4 15,-6-1-4-15,-4-1-5 0,-4 0-4 16,-4 0-6-16,-1 2-6 0,-1 4-5 15,-1 2-3-15,3 2-2 0,-1 5-4 16,2 4-3-16,0 9-2 0,-2 5-1 0,0 7-2 16,-1 7 1-16,1 6-1 0,5 4 0 15,2 3-4-15,7-6-1 0,2-1-1 16,8-6-1-16,6-3 1 0,4-8 0 16,6-6 2-16,2-3 0 0,3-1 2 15,3-6 0-15,-3-5-1 0,3-6-1 16,2-5-3-16,2-2-2 0,1-3 4 0,-1-3-1 15,2-3 1-15,-1 2 0 0,-6 1 2 16,-3-2 3-16,-6 1 3 0,-5 0 1 16,-4 3 2-16,-4 3 2 0,-2 3 1 15,-1 1 1-15,-3 9-1 0,-3 4 0 16,-3 6-2-16,-1 4 0 0,-3 5-3 16,-2 4 0-16,1 3-1 0,-2 1-1 15,1-2-6-15,6-1 5 0,4-1-35 16,3-4-3-16,3-2-12 0,1-5-8 0,5-4-17 15,0-2-62-15,3-6-89 0,-2-5-140 16</inkml:trace>
  <inkml:trace contextRef="#ctx0" brushRef="#br0" timeOffset="16775.24">16646 3994 325 0,'-18'-18'94'0,"7"1"7"0,1 2-13 0,4 2-40 16,0 2-3-16,3 3-5 0,2 5-4 15,3 2-6-15,2-1-5 0,5 0-3 16,9-2-7-16,5 0-4 0,9 0 0 16,8-5-2-16,3-1-1 0,4 0-3 15,1 0-2-15,-3 1-1 0,0 2 0 16,-7-1-1-16,-4 0 1 0,-3 5 1 0,-5 1 0 16,-5 2 1-16,-6 2 0 15,-3 5 2-15,-3 6-1 0,-7 2 1 0,-1 8-1 16,-4 5-1-16,-2 3-1 0,-2 2 0 15,-2 3 0-15,0 1-3 0,2-2-3 16,-1-1-1-16,2-2-1 0,0-4-1 16,3-3-2-16,0-5 0 0,1-6 2 15,0-4 1-15,0-4 1 0,2-5 0 16,0-6 0-16,1-4 2 0,-1-6 0 0,2-6 0 16,2-5 1-16,0-6 0 0,0-3 1 15,3-2 2-15,-2-4 0 0,0-3 2 16,-1-4 2-16,1 1 1 0,0-2 0 15,2 1 0-15,0 3 1 0,2 4 1 16,1 8-1-16,1 8 1 0,0 6-3 16,2 8 0-16,2 8-1 0,2 5 0 15,2 7-3-15,3 1-1 0,1 6-2 0,0 5 1 16,-3 0 0-16,-3 1-2 0,-3-1-5 16,-5 0-5-16,-5 0-10 0,-6 4-8 15,-5-6-4-15,-3 1-5 0,-8-1-6 16,-5-2-4-16,-5 0 5 0,-1-4-77 15,4-6-77-15,0-1-199 0</inkml:trace>
  <inkml:trace contextRef="#ctx0" brushRef="#br0" timeOffset="17127.33">17520 3596 367 0,'10'4'89'16,"-4"3"6"-16,-1 3-52 0,-4 4-7 15,-1 4 3-15,-5 5 5 0,0 3-1 16,-3 3-6-16,-1 1-5 0,-2 0-5 16,3 1-9-16,0-1-7 0,4-2-7 15,1-2-6-15,6 0-3 0,0-4-1 16,6-2-2-16,-1-2-1 0,3-4 0 0,3-3 2 16,1-2 3-16,1-5 2 0,5 2 1 15,-1-7 3-15,2 0 2 0,3-2 2 16,0-4 3-16,-1-2 4 0,1-2 1 15,-2-3 2-15,1-6 1 0,-3-2 3 16,-4-5-1-16,-2-2-3 0,-4-4-4 16,-4-5-2-16,-4-3-4 0,-2 1-4 0,-5-3-4 15,-3 3-4-15,-1 2-5 0,1 4-2 16,-1 6-4-16,2 4-14 0,1 4-12 16,3 6-9-16,3 3 52 0,2 0-133 15,5 2-96-15,4 4-232 0</inkml:trace>
  <inkml:trace contextRef="#ctx0" brushRef="#br0" timeOffset="17395.16">18662 3707 414 0,'-9'0'97'16,"-6"2"4"-16,-4 2-69 0,-5 4-13 0,-7 4-1 16,-5 3 3-16,1 4-4 0,0 4-8 15,6 2-5-15,3 0 0 0,6-2-3 16,8 0-3-16,9-1-4 0,4-2-6 16,7-3 2-16,4-3-6 0,7 0-4 15,8-3-8-15,4-5-6 0,6-4-13 16,2-3-7-16,6-4-42 0,3-3-53 15,5-3-114-15</inkml:trace>
  <inkml:trace contextRef="#ctx0" brushRef="#br0" timeOffset="17864.21">19043 3695 235 0,'8'-46'67'0,"-2"-2"7"16,-5 0-29-16,-2 4-4 0,-1 8 7 16,-5 8 5-16,-3 7-4 0,-3 6-5 15,-1 9-4-15,-3 5-3 0,0 7-6 16,-1 4-7-16,2 7-8 0,1 5-3 15,1 6-3-15,5 5-1 0,0 5-2 0,2 6-2 16,1-2-1-16,0 2-1 0,3-2 0 16,0 0-2-16,2-3-1 0,1-5 0 15,1-3-1-15,2-1-5 0,0-4-1 16,-1-3 1-16,0-6-1 0,-1 0 0 16,-1-5-3-16,0-4 0 0,1-3 6 15,1-5 1-15,1-2-1 0,3-4 1 0,-1-4 0 16,5-2 3-16,2-3 0 0,1-2 0 15,3 0 0-15,0 1 0 0,-2 1 0 16,2 5-2-16,-4 3-1 0,-1 7 0 16,-4 5-1-16,-1 4 1 0,-2 3 0 15,-1 1 0-15,1 4 1 0,0-1 0 16,2-2 0-16,0-1 1 0,1-5 0 16,3 0 0-16,0 1 0 0,4-5 2 15,1-1 2-15,-2-1 1 0,1-1 3 0,2-2 3 16,-1-2 3-16,-1-1 3 0,1-2 1 15,-1 1 1-15,-1-1 0 0,-2 2-4 16,0 1-3-16,-4 1-2 0,2 4-3 16,-4 2-1-16,-2 3-2 0,-1 3 0 15,1 0 1-15,3 2-3 0,0 1-4 16,2-5-5-16,4 3-11 0,2-2-12 0,4-2-12 16,-1-3-12-16,0-4-76 0,2-2-86 15,-2-1-196-15</inkml:trace>
  <inkml:trace contextRef="#ctx0" brushRef="#br0" timeOffset="18393.34">19451 3938 326 0,'5'46'69'0,"-1"-2"1"15,-1 5-57-15,0-3-7 0,-2-2-1 16,-2-2 1-16,-1 1-4 0,-2-4-3 15,0-5-1-15,-1-4-1 0,1-3-3 16,0-4-9-16,-1-2-4 0,2-7-1 16,0-3-1-16,0-4 0 0,2-3 3 0,0-6 5 15,2-3 9-15,0-5 10 0,3-2 9 16,3-7 7-16,3-4 5 0,1-5 3 16,3-6 1-16,0-6 2 15,1-8-3-15,0-5-5 0,2 2-3 0,-3-1-1 16,1 5 1-16,-2 6 1 0,-1 9 3 15,-1 11-2-15,-2 6 1 0,-3 6-5 16,-1 7-7-16,-3 4-4 0,2 3-7 16,-2 4-4-16,0 1-3 0,0 4 1 15,-1-1 3-15,-2 2 0 0,-1-2 1 0,-2-2-1 16,-2 2 1-16,-3-1 0 0,-2-2 0 16,-1 0-3-16,-5-3-5 0,-6-1-6 15,-6-4-7-15,-2-4-8 0,-4-2 3 16,-6-2-83-16,-3-5-77 0,-1-2-184 15</inkml:trace>
  <inkml:trace contextRef="#ctx0" brushRef="#br0" timeOffset="22195.12">4641 1601 160 0,'-17'7'34'16,"-1"3"1"-16,0 0-30 0,0-1 0 16,3 1 0-16,2-3 3 0,0 1 6 15,4 2 6-15,-1-2 7 0,1-3 5 0,2 0 5 16,0 1 1-16,-3-2-2 0,1 2-5 15,-2-2-5-15,0 3-5 0,0 3-3 16,0-1-3-16,0 2 1 0,3 2 0 16,-2-1 3-16,3-1 1 0,2-3 1 15,1-1 1-15,3 1 1 0,5-4 5 16,1-3 4-16,5-2 3 0,6-2 4 16,5-8 4-16,10-5 1 0,9-6 0 15,9-8-4-15,11-4-5 0,8-5-6 0,7-3-6 16,9-4-5-16,3-5-4 0,4 0-5 15,0 4-2-15,-4 7-6 0,-4 0-4 16,-2 2-8-16,-8 8-11 0,-7 7-17 16,-11 3-22-16,-8 5-20 0,-6-2-81 15,-10 11-106-15,-11 2-230 0</inkml:trace>
  <inkml:trace contextRef="#ctx0" brushRef="#br0" timeOffset="22929.21">6382 817 280 0,'9'-6'91'0,"1"0"10"16,-3 0-9-16,1 1-24 0,-1 1-4 16,-3 1-7-16,-1 4-9 0,-2 2-9 15,2 5-8-15,-2 7-7 0,-1 7-8 16,-2 5-5-16,-1 5-1 0,-2 8-1 15,-3 6-1-15,-4 3-6 0,-3 8-2 16,-2-3-10-16,1 0-7 0,-1 0 1 0,3-7-2 16,3-7 0-16,4-11 4 0,1-11-3 15,4-6 9-15,3-8 8 0,2-7 0 16,2-8 1-16,0-3 2 0,2-7 3 16,2 0 3-16,0-12 2 0,2-7-2 15,0-4 0-15,0-7 0 0,2-6-1 16,-1-7-2-16,-2-15-2 0,2 14 0 15,2-4 3-15,0 3-1 0,1 8 3 16,0 7 3-16,3 7 4 0,2 13 3 16,-1 0 0-16,0 11 0 0,1 9 1 0,-1 8-2 15,3 10-2-15,0 9-4 0,-2 14-2 16,-2 1-2-16,-3 12-1 0,-3 7-1 16,-4 4-2-16,-2-2-1 0,-3 3-1 15,2-3-1-15,0 4-6 0,1-8-3 16,1-6-5-16,1-2-10 0,1 0-1 15,0-3-26-15,-2-7-10 0,-1-2-11 0,-2-4-82 16,-3-2-97-16,-4-8-219 0</inkml:trace>
  <inkml:trace contextRef="#ctx0" brushRef="#br0" timeOffset="23095.28">6309 1047 397 0,'-13'0'106'0,"3"0"3"0,6 3-25 0,9-1-34 16,8 1-5-16,6 0-4 0,7 0-4 16,7-3-2-16,4-2-4 0,9-1-17 15,2 0-32-15,5-3-23 0,-1-2-22 16,2 0-76-16,2-2-101 0,3 1-208 16</inkml:trace>
  <inkml:trace contextRef="#ctx0" brushRef="#br0" timeOffset="23339.17">7401 784 404 0,'-18'5'106'16,"-1"0"9"-16,-8 1-53 0,-3 5-11 16,-4 0-4-16,-3 7-3 0,-2 4-8 15,1 2-7-15,2 7-8 0,4 4-8 0,7 0-3 16,5 3-5-16,7-2-1 0,6 3-2 15,8 0-1-15,8-6 0 0,8-6-3 16,2-4-4-16,9-4-9 0,5-2-16 16,5-11-19-16,6-1-3 0,1-4-83 15,3 0-91-15,3-6-204 0</inkml:trace>
  <inkml:trace contextRef="#ctx0" brushRef="#br0" timeOffset="23545.26">7903 825 447 0,'-24'5'117'0,"-5"5"9"15,-4 3-64-15,-5 4-10 0,-3 4-5 16,-1 4-2-16,-1 4-8 0,6 4-10 16,5 4-11-16,7-5-5 0,7 2-4 0,9-1-3 15,8-1-3-15,11-2-1 0,8-6-2 16,9-4-3-16,4-2-4 0,7-6-11 15,6-2-15-15,3-4-14 0,0-1-12 16,0-3-79-16,-1-3-95 0,0 0-208 16</inkml:trace>
  <inkml:trace contextRef="#ctx0" brushRef="#br0" timeOffset="23896.32">8123 1114 337 0,'-3'5'87'0,"7"-4"8"0,4-1-48 15,3-1 0-15,5-4 2 0,4 1-2 0,1-5-4 16,4 0-7-16,0-1-6 0,0-5-5 16,0 0-5-16,-3-8-4 0,-2 6 0 15,-1 2 1-15,-7-3 1 0,-5 1 1 16,-5 4-2-16,-8-1-2 0,-7 9-1 15,-8-4 0-15,-4 3-3 0,-6 5-2 16,-5 4-3-16,-3 6 0 0,-2 8 2 16,3 3-1-16,4 5-2 0,4 5-1 15,7-2-1-15,8 3-1 0,8 1 0 0,8-2-2 16,8-2 0-16,6-4 1 0,10-4-2 16,4-3-2-16,7-5-4 0,5-4-4 15,5-5-4-15,2-3-28 0,1-6-18 16,2-8-15-16,-4-2-75 0,3-3-96 15,0 1-211-15</inkml:trace>
  <inkml:trace contextRef="#ctx0" brushRef="#br0" timeOffset="24605.21">8710 422 465 0,'-17'-9'113'0,"-1"9"9"0,2 7-72 15,-1 1-4-15,3 7-2 0,-1 10 1 16,2 8 0-16,3 8-8 0,1 5-9 0,3 8-6 16,5 8-5-16,5 1-5 0,0-2-5 15,3 1-3-15,1-5-3 0,1-2-4 16,3-7-3-16,-1-8-4 0,1 4-3 16,4-9-5-16,0-4-7 0,3-4-1 15,-2-4-2-15,-2-2-7 0,1-4 3 16,0-8 3-16,0-2 6 0,0-4 8 15,2-4 2-15,1-1 8 0,2-4 12 16,-1 1 3-16,1-2 3 0,-1-3 0 0,1-4 0 16,0 2 1-16,0-7 1 0,-1-4-2 15,-1-1-3-15,-2-1 1 0,-4 2 0 16,-2 0 2-16,-5 1 0 0,-4 1 0 16,-4 5 0-16,-3-3 1 0,-5 0-1 15,-3 5-3-15,-6 6-2 0,-3 3-1 16,-1 9-1-16,-2 3-1 0,1 8-2 15,0 3-1-15,4 4 0 0,4 2 0 16,5 1-2-16,3 2 0 0,4 1-1 0,4 0 0 16,5-4-1-16,4-1 1 0,2-5-1 15,5-4 0-15,3-4 0 0,3-4 2 16,3-5 0-16,1-1 0 0,3-3 2 16,2-3 0-16,2-2 0 0,-1-2 0 15,3-4 1-15,2-1-2 0,0-5 1 16,-2 3-2-16,-2-1 1 0,-3 0-2 15,-2 5 0-15,-5 3 0 0,-5 3-2 0,-2 9 1 16,-4 5 0-16,-4 4 0 0,-2 2-1 16,-2 4-1-16,-1 2-1 0,-3 1 0 15,0-4 1-15,-1-3 0 0,-1-1 0 16,1-2 0-16,0-5 2 0,0-2 4 16,0-3 4-16,0-1 4 0,0-1 2 15,-1-2 4-15,1-2 2 0,-2-2 4 16,0-2 0-16,1-4-2 0,0-2-3 0,2-5-3 15,2-8-6-15,3-6-6 16,6-3-10-16,3-5-8 0,3-3-4 0,4 0-1 16,2 3-1-16,0 4 0 0,2 11 0 15,0 1-15-15,2 7-14 0,-2 8-8 16,2 7-21-16,-1 4-66 0,1 3-90 16,-4 2-181-16</inkml:trace>
  <inkml:trace contextRef="#ctx0" brushRef="#br0" timeOffset="25144.12">9932 870 373 0,'0'0'106'16,"-5"2"3"-16,1-4-48 0,-6 1-20 15,-3 0-6-15,-7 3-6 0,-5 6-9 16,-7-2-10-16,-3 5-3 0,-6 4 0 16,-2 2-1-16,0 0 0 0,5 2-6 15,6-4-8-15,7 2-7 0,7-4-2 0,12-2-1 16,9 1 1-16,11-5-1 0,7-4 5 15,5-3 7-15,7-5 11 0,0-1 6 16,2 0 7-16,-2-5 6 0,-3 0 4 16,-5 2 2-16,-3 0 2 0,-5 0-1 15,-1 4-3-15,-4-3-6 0,-5 5-5 16,-1 0-4-16,-3 3-6 0,-3 3-3 16,-4 3-2-16,-2 5-1 0,-1 2-2 0,-1 5 0 15,0 3-1-15,1 2-1 0,2 0-3 16,4 2-2-16,4 2-4 0,6-2-2 15,3 1-1-15,4-2 0 0,4-5 3 16,3 0 4-16,5-6 1 0,-1-7 4 16,1-1 2-16,0-4 3 0,3-4 2 15,-2-1 3-15,2-4 4 0,0-6 3 0,-1-3 3 16,0-5 3-16,-2-5 3 0,0-5 2 16,-2-7-2-16,-2-5-2 0,-2-10-4 15,-3-3-2-15,-3-7-4 0,-2-4-4 16,-4-1-4-16,-2 2 2 0,-5 10 3 15,-2 11 5-15,0 6 1 0,-1 15 0 16,0 11 0-16,-3 7-2 0,-1 7-2 16,0 10-5-16,-1 8-5 0,1 5-1 15,-2 10-1-15,1 4 0 0,1 10 2 16,4 7-1-16,1-1-3 0,4 2-5 16,2 1-4-16,2-1-10 0,3-3 41 0,3-1-79 15,-1 3 3-15,1-8-13 0,-2-2-11 16,0-5-8-16,-3-6-56 0,0-2-130 15,-1-10-81-15</inkml:trace>
  <inkml:trace contextRef="#ctx0" brushRef="#br0" timeOffset="25827.81">10168 941 425 0,'20'-2'112'0,"3"-1"10"0,5-2-65 16,3-1-3-16,0 3 2 0,1-2 0 16,-3 1-9-16,-1-1-11 0,-3 3-10 15,0 4-6-15,-2 3-6 0,-3-2-5 0,-2 5-4 16,0 3-4-16,-3 2-2 0,0 0-3 16,-4 2-1-16,-2 3-2 0,-2-1 0 15,0 1-1-15,-2 0 2 0,-1 1 0 16,1 0 3-16,0-6 0 0,2 2 1 15,2-1 1-15,-1-2 0 0,6 0 0 16,-1-3 1-16,4-2 1 0,2-1 1 0,1-5 2 16,-1-2 1-16,2-2 1 0,-1-3 2 15,0-3 2-15,-2-3 2 0,-4-1 2 16,-3-2 1-16,-2 0 1 0,-6-4-3 16,-7 2-2-16,-6-2-2 0,-7 2-4 15,-7-3-4-15,-7 6-1 0,-5-1-3 16,-4 6-4-16,1 0-8 0,0 1-6 15,7 3-3-15,3 1-3 0,11-3-5 16,5 2-5-16,11 0 2 0,8 0 6 16,7 1 7-16,8 0 1 0,6-1 1 0,8 3 5 15,6-1 7-15,-1 1 2 0,1 2 3 16,3 2 3-16,-5 4 7 0,-3 2 3 16,-5 5 3-16,-3 8 0 0,-2 3 1 15,-3 4-2-15,-5-1-2 0,-1 1-4 16,-2 1-3-16,-2-2-1 0,-2-5 0 15,0 0-1-15,-2-2 0 0,0-3 0 0,-3-1-1 16,1-3 1-16,-2-4 0 16,0-2 4-16,-2-3 7 0,-1-3 10 0,0-1 5 15,0-8 4-15,1-2 2 0,-1-4 2 16,1-3 0-16,4-4-5 0,0-7-10 16,3-3-5-16,3 0-4 0,5-3-3 15,5 4-4-15,3 1-3 0,2 0-1 16,2 4-1-16,2 1 0 0,2 6-1 15,-2 5-2-15,-3 0-3 0,1 3-3 0,-1 2-5 16,-2 6-10-16,-4 1-4 0,-5 2-21 16,-1 0-14-16,-7 2-10 0,-8 0-5 15,-7 2-74-15,-10 3-85 0,-14 1-188 16</inkml:trace>
  <inkml:trace contextRef="#ctx0" brushRef="#br0" timeOffset="26242.67">6512 1810 395 0,'57'-12'101'0,"18"0"7"0,19-2-58 16,22-5 0-16,18-1-1 0,18-3-2 16,16-1-2-16,18 2-2 0,19-3-4 15,13 3-5-15,10-3-6 0,7 4-6 16,8-1-7-16,0 7-5 0,0-2-4 0,-6 5-1 15,-5 2 2-15,-9 6 0 0,-11-1 0 16,-16 7-1-16,-16-4 1 0,-21-1-2 16,-23 2-1-16,-23 0-3 0,-22 1-5 15,-22-3-5-15,-23 1-8 0,-17-3-3 16,-20 3-20-16,-18-4-19 0,-18 3-12 16,-14 1-22-16,-17 3-53 0,-17-1-84 0,-13 3-172 15</inkml:trace>
  <inkml:trace contextRef="#ctx0" brushRef="#br0" timeOffset="26579.77">6337 1924 399 0,'-2'5'97'0,"9"-5"13"0,10-2-32 15,12-1-29-15,12-6-2 0,17-2 1 16,15-2 4-16,16-3-5 0,20-2-12 0,20-2-12 16,16 5-9-16,21 0-5 0,15-1-3 15,15 4-3-15,15-1-1 0,11 8-1 16,4 1 0-16,10 3 0 0,0 0 0 15,2 7-1-15,-4-4 0 0,-5 8 0 16,-7-8-1-16,-7 1-1 0,-18-1-5 16,-13 3-21-16,-16-10-20 0,-23 1 6 15,-20-6-103-15,-24 1-108 0,-23-2-244 16</inkml:trace>
  <inkml:trace contextRef="#ctx0" brushRef="#br0" timeOffset="41540.33">11988 995 275 0,'-4'0'75'0,"4"0"6"0,-1 0-40 0,2 1-1 16,0 1 2-16,-1 1 0 0,1-2-3 15,-1 4 0-15,0 1 0 0,-2-1-2 16,2 0-1-16,-1 0-2 0,-1 1-2 16,2 0-3-16,0-6-4 0,3 2-1 15,2 0 0-15,4-1 0 0,4-2 0 16,4-2 0-16,7 0-2 0,2 0-2 16,7-3-5-16,5 1-5 0,2 1-3 15,-2 0-3-15,1 0-4 0,-2-2-9 0,-1 5-9 16,-7 2-15-16,-2-5-20 0,-5 1-15 15,-1 3-49-15,-2 3-39 0,0 1-85 16,-5-4-168-16</inkml:trace>
  <inkml:trace contextRef="#ctx0" brushRef="#br0" timeOffset="42190.99">13479 521 213 0,'-2'-5'66'15,"1"3"8"-15,-2 1-10 0,-1-3-26 16,0 1-2-16,-3-1 2 0,1 2-4 15,-4-2-5-15,-2-1-4 0,-1 3-2 16,-2 2-1-16,-5 1 0 0,-4 4-3 16,-9 1 0-16,-6 10-4 0,-3 3-2 15,-2 6-2-15,-3 5-1 0,0 9-2 0,4 4-2 16,8 7-2-16,6-3 0 0,6 0-2 16,6-2 0-16,7 0-1 0,6-3 0 15,5-8-1-15,5-5-1 0,6-3-2 16,5-3-1-16,3-4-4 0,3-3-2 15,0-7-3-15,3-1-1 0,2-4-1 16,6-4-1-16,-1-3 2 0,1-3 1 16,1-5 1-16,0-4 1 0,-5-1 2 0,-4-4 3 15,-7-4 1-15,-5 4 1 16,-4 4 3-16,-4 0 4 0,-1 2 4 0,-3 5 2 16,0 3 1-16,-2 9 0 0,1 0 2 15,-2 0 1-15,0 8-1 0,-1 5-2 16,1 3-1-16,-1 4-1 0,-2-1 1 15,2 2-1-15,2-1-11 0,0 2-4 16,2-5-10-16,0 1-12 0,3-3 17 0,-1 0-98 16,-3-3-84-16,3-2-194 0</inkml:trace>
  <inkml:trace contextRef="#ctx0" brushRef="#br0" timeOffset="43244.42">13170 920 353 0,'4'-1'87'16,"8"0"11"-16,5 2-53 0,7 1-4 0,5 2 3 15,1-3 4-15,3 0-3 0,1-1-9 16,-3 2-10-16,-3-2-7 0,-2 1-6 16,-3 0-4-16,0 3-4 0,-4 1-4 15,-2 0-2-15,-4 3-1 0,-2 7-1 16,-3 2 0-16,-3 3 0 0,-3-1-3 15,0 7 0-15,0-1-2 0,-1-2-3 16,-1 1-1-16,0-4-1 0,2 2-2 0,1-3 3 16,0-1 2-16,1-5 2 0,-1 1 2 15,0-7 4-15,-1-2 5 0,0-5 4 16,0-3 1-16,-2-7 3 0,0-5 3 16,0-1 2-16,1-2 3 0,-1-3-2 15,2-2-1-15,-1-2 0 0,2-2-2 16,3 3-2-16,-1-2-2 0,3 2-3 0,3 2-2 15,1 1-3-15,3 3 0 0,2 4-2 16,-1 6 0-16,3 0-1 0,1 1 0 16,2 1-2-16,-3 3-3 0,1-1-4 15,-3 5-7-15,2 0-4 0,1 2-6 16,2 1-2-16,-3 2-5 0,4 1-1 16,2 2 0-16,2-1 3 0,3-1 3 15,-4 1 5-15,-2-1 5 0,-4-2 5 16,-3 0 7-16,-5-2 6 0,-3 0 9 15,-6 1 7-15,-2-4 5 0,-4 1 3 0,-3-2 0 16,-4 0-1-16,-5 0 0 0,-3 0-5 16,-5 1-7-16,-3 6-4 0,-4 2-4 15,1 4 1-15,1 0-3 0,4 4 0 16,4 0-3-16,5-2-1 0,4 1-2 16,6-5 1-16,8-2 1 0,4-2 0 15,6-3 3-15,3-1 2 0,4-1 3 0,-1-2 3 16,4-2 2-16,0-1 2 0,0 0 2 15,-2-3 0-15,1-1 2 0,-4-1-1 16,-1 0 0-16,-4 1-1 0,-2-1-1 16,-4 2-4-16,-2 4 0 0,-4 1-3 15,-2 0-3-15,0 3-1 0,-2 4-1 16,-2 3 1-16,1 2-1 0,0-1-2 16,1 0 1-16,2 1 0 0,4-1-1 15,3-4 2-15,3-1-2 0,1-4 1 0,3 0 0 16,7-5 2-16,0 0 1 0,3-3 0 15,0 1 0-15,4-1 0 0,1-5 2 16,2 1 2-16,-5 0 1 0,0 0 0 16,-2-5 1-16,-2 6-1 0,-6 4 1 15,-1 8-1-15,-5 5 0 0,-3 5-1 16,-4 5-1-16,-1 9 1 0,-3-1-1 16,-2 1 0-16,-2 0-2 0,-3 4-2 15,1 0-2-15,-1-1 2 0,-1-3-12 0,-2-1 0 16,1 1-6-16,1 0-3 0,1-6-2 15,2-1 1-15,0-2-2 0,2-1 11 16,1-4-1-16,3-3 8 0,0-5 10 16,3-4 4-16,3-9 0 0,2-3 2 15,3-7 0-15,3 1 1 0,2-8 0 16,1-8-8-16,-1-2-1 0,1-5-2 16,0-6 2-16,1-2 0 0,-2 1-2 0,1 0 2 15,2 10 0-15,2 6 1 0,-3 10 0 16,1 12-4-16,-2 8 0 0,-1 4 0 15,-1 8-1-15,-3 3-1 0,-3 2-1 16,-2 5 1-16,-3 2 3 0,-2 4 0 16,-3 0-4-16,-1-1-6 0,-6 0-6 15,-3 1 0-15,-2-3-13 0,-4-4-3 16,-1-3-5-16,0-1-4 0,1-3 0 16,2-8-4-16,3-3-70 0,2-3-64 0,1-5-175 15</inkml:trace>
  <inkml:trace contextRef="#ctx0" brushRef="#br0" timeOffset="43724.14">14807 503 349 0,'10'20'89'15,"-6"8"10"-15,-1 5-55 0,-5-2 0 16,2 3 0-16,-2 4 1 0,0 2-7 15,0 3-11-15,-2-1-8 0,-1-6-9 16,0 3-6-16,0-6-5 0,0-4-7 16,3-5-4-16,2-7-3 0,1-1-1 15,3-2 0-15,2-5 0 0,0 2 4 0,1-6 4 16,-3-2 5-16,0 0 4 0,4-7 1 16,2-3 3-16,3 1 4 0,4-6 0 15,0 0 1-15,3 0 0 0,-3-1-2 16,0 3-2-16,-6 5-3 0,-2-1-2 15,-5 6-2-15,-1 8-1 0,-2-2 1 16,0 4 0-16,-1 2 1 0,0-1-1 16,1 2 1-16,1-2-1 0,0-4 1 0,0-1 0 15,2 1 1-15,3-5 1 0,-1-2 2 16,4 0 2-16,2-2 2 0,4-2 0 16,0-4 3-16,5-1 1 0,0 0 2 15,2-1 2-15,0 0 0 0,-2-1-1 16,-4 2 0-16,-3 2-2 0,-2 2-3 15,-4 0-1-15,-3 2-3 0,-4 1-1 16,0 6-1-16,-2 1 0 0,1 4 0 0,-3 2-2 16,3-2-3-16,0 2-2 0,2 0-4 15,0-2-14-15,3-3-12 0,1-4-14 16,6-3-8-16,2 1-79 0,1-7-89 16,1 4-200-16</inkml:trace>
  <inkml:trace contextRef="#ctx0" brushRef="#br0" timeOffset="43887.91">15259 722 379 0,'-14'2'91'0,"3"3"2"0,7-1-8 16,1-2-73-16,3-5-7 0,2-3-2 15,1 1-6-15,7 3-15 0,0-3-75 16,1 0-83-16,0 3-202 0</inkml:trace>
  <inkml:trace contextRef="#ctx0" brushRef="#br0" timeOffset="44118.35">15503 859 297 0,'-17'8'82'0,"-3"0"6"0,-5 2-47 0,2 2-4 16,0 0 2-16,3 1-3 0,1 2-10 16,5-5-10-16,6 2-7 0,6-4-3 15,3 2-2-15,4 0-2 0,6-1-4 16,4-4-4-16,4 3-4 0,4-5-6 16,3 4-12-16,0-6-27 0,2 0-43 15,0-2-64-15,-4 3-144 0</inkml:trace>
  <inkml:trace contextRef="#ctx0" brushRef="#br0" timeOffset="44428">15949 798 378 0,'-11'2'99'0,"-3"2"10"16,-5 1-59-16,-5 1-5 0,-5 0 0 15,-4 1-2-15,-1 0-12 0,-2-3-10 16,3 4-10-16,5 0-9 0,5-1-4 16,5 4-2-16,6-2-1 0,7 3-2 15,7 3-2-15,4 3-3 0,3-1 2 16,4 4 0-16,0 1 3 0,5 2 0 16,0 3 1-16,-3-1 2 0,-3-2 2 15,-2 4 2-15,-3-3-1 0,-6 1 0 16,-9-1 1-16,-6-4-3 0,-6-4-4 0,-2 0-7 15,-1-5-7-15,-5-2-8 0,-4-5-17 16,0-2-61-16,-4 0-72 0,-2 0-162 16</inkml:trace>
  <inkml:trace contextRef="#ctx0" brushRef="#br0" timeOffset="56509.28">16633 6853 220 0,'-1'-3'61'16,"0"-3"6"-16,0 5-27 0,1 0-2 16,1 0-1-16,-2 1 1 0,2-1 0 15,0 1-2-15,-1 0-3 0,1 1-1 16,-1-2-3-16,0 2-3 0,2-2-5 15,-2 1-6-15,-2 1-4 0,4 3-3 16,-2 3-3-16,0 3-2 0,0 3 0 16,2 3-1-16,-1 4 1 0,0 1 0 0,2-3-1 15,1 2-1-15,-1 0-3 0,1-4-5 16,1 1-5-16,1-4-2 0,2-2-6 16,-1-1-6-16,1-2-11 0,-1-1-11 15,-1-3-55-15,0-4-68 0,-2-3-161 16</inkml:trace>
  <inkml:trace contextRef="#ctx0" brushRef="#br0" timeOffset="56921.81">16618 6798 375 0,'-1'-8'95'0,"1"4"5"0,1 0-54 15,1 0-6-15,1 2-3 0,0-1 1 16,1 1-3-16,2-2-2 0,2 1-2 15,6-2-2-15,0-3-4 0,3 0-5 16,6 0-5-16,4-2-6 0,2 1-3 0,0 0-4 16,-2 3-1-16,2 0 0 0,-1 1-1 15,-3 2 1-15,-1 2-1 0,-3 1 0 16,-1-1 0-16,-5 0-1 0,-2 3 1 16,-2-1-1-16,-1 1-1 0,-2 0 0 0,-3-1 0 15,1 4-1-15,0 2 0 0,0 1 0 16,0 2 0-16,-1 5 2 0,-1 2-1 15,2 4 1-15,-1 1 1 0,2 2-2 16,-3 0-1-16,1 0-2 0,0-2 1 16,-2-2-1-16,1 0 1 0,-3-6-1 15,0-1 0-15,0-3 2 0,-3 1 0 16,-2-2 1-16,0-2 1 0,-6 0 0 16,-2 1 2-16,-3-2 1 0,-7-2 0 15,-3-4 1-15,-4-2-2 0,-4-1-4 16,2-1-8-16,-2-2-9 0,-4 2-7 0,5-2-3 15,1 1-6-15,4 0-6 0,4 1-5 16,4 0-67-16,8-1-71 0,10 2-181 16</inkml:trace>
  <inkml:trace contextRef="#ctx0" brushRef="#br0" timeOffset="57130.52">17341 6821 334 0,'8'-8'100'16,"-5"3"10"-16,-1 1 5 0,1 1-69 16,-3 1-11-16,0 1-5 0,-3 2-4 15,0 5-8-15,-1 2-11 0,-2 3-6 16,0 5-1-16,1 1 1 0,0 3-1 16,3 0-9-16,1-3-7 0,3 0-9 15,3-2-13-15,2-3-22 0,-1-1-59 0,2-3-77 16,0-3-164-16</inkml:trace>
  <inkml:trace contextRef="#ctx0" brushRef="#br0" timeOffset="57514.03">17343 6785 345 0,'-9'-16'90'0,"2"2"8"0,4 3-50 0,2 2-6 15,4 0-1-15,5 1-2 0,3 0-4 16,2 2-4-16,4-3-4 0,5 1-4 15,2 2-2-15,1 0-3 0,2 4-3 16,0 0-5-16,2 1-4 0,-2 4-3 16,-2-2-4-16,-3 3-3 0,-1 0-1 15,-5-1-2-15,-3 2-2 0,-3 0-1 0,-3 1 1 16,-2 2 1-16,-1 2 2 0,-3 2 1 16,-1 3 3-16,0 2 1 0,0 2 2 15,1 0-1-15,0 2 0 0,1-1-1 16,3 0-1-16,2-3-2 0,1-3-1 15,1 2-2-15,-2-5 1 0,1 0 1 16,0-1 0-16,-3-2-1 0,-3 1-2 16,-3-1 1-16,-3-2 2 0,-5 1 1 15,-4-3 0-15,-4-2 1 0,-2 2 3 0,-3-2 2 16,-2-3 0-16,0 0-2 0,1-4-5 16,0 0-4-16,-3-3-5 0,5-2-5 15,0-1-6-15,4 0-12 0,4 0 223 16,5 3-289-16,6-1-100 0,9 1-326 15</inkml:trace>
  <inkml:trace contextRef="#ctx0" brushRef="#br0" timeOffset="58024.71">17976 6807 392 0,'4'-2'94'0,"-1"2"3"16,-2 0-58-16,2 1-20 0,-3 3-1 15,-2 3 1-15,1 1-6 0,0 5-4 16,-2 0-3-16,2 3 0 0,-1 2 0 16,1-2-2-16,2 2-1 0,-1-2-1 0,2-2-1 15,1-1 1-15,3 1-2 0,-1-1 0 16,1 0-2-16,0-2-1 0,2-1 0 16,1-2 1-16,-1 0-1 0,2-7 1 15,3-3 1-15,4-3 1 0,4-3 1 16,1-1 0-16,3 0-1 0,3-2 1 15,6 3-1-15,3-1 1 0,0 1 0 16,-1 2-1-16,3-1 1 0,0 3-1 0,-2 0 0 16,-3 2 0-16,-5 0 0 15,0 1 0-15,-4 1 0 0,-5 1-1 0,-4-1-1 16,-5 1 0-16,-4-1-2 0,-4 1 1 16,-2 0 1-16,-3 1 1 0,-1-3 3 15,-2 1 5-15,1 0 8 0,-2 1 7 16,2-3 4-16,0-1 6 0,-1-1 1 0,2-3 2 15,0-3-3-15,0-1-4 0,2-1-6 16,0-1-5-16,0-3-4 0,1 1-5 16,-1 3-2-16,0 1-3 0,-1 0-2 15,-6 0-1-15,-4 3-1 0,-7 2-1 16,-6 1-1-16,-7 0-4 0,-8 3-4 16,-11 1-5-16,-2 5-5 0,-5 2-7 15,0 0-7-15,-1 3-6 0,-1 0-4 16,9 0-5-16,7-2-11 0,7 1-62 0,6 0-71 15,6-3-175-15</inkml:trace>
  <inkml:trace contextRef="#ctx0" brushRef="#br0" timeOffset="58558.65">16719 7151 394 0,'8'-1'97'16,"-4"0"2"-16,0 3-57 0,0 1-14 16,-2 2-7-16,0 2-4 0,-1 2-5 15,0 5-1-15,1 7-1 0,2 3 0 16,0 5-1-16,0 5 0 0,2 2-2 0,-1 2 0 16,2 4-3-16,-2-2-5 0,1 5-6 15,-1-1-8-15,1 1-10 0,0 0-8 16,2-4-10-16,0-1-8 0,1-4-6 15,-2-5-46-15,2-5-56 0,-1-4-124 16</inkml:trace>
  <inkml:trace contextRef="#ctx0" brushRef="#br0" timeOffset="58842.31">16724 7792 295 0,'-1'-5'71'16,"1"7"2"-16,0 0-41 0,1 1-12 16,1 2 0-16,-1 1 0 0,2 4-2 15,0 2-3-15,0 2-1 0,4 0-2 0,1 2-4 16,-1-1-3-16,3 1-2 0,1 0-1 16,1-2 0-16,1-2 1 0,-2-3 2 15,1-3 4-15,0 0 5 0,0-4 4 16,-1-1 6-16,2-3 4 0,-1-1 5 15,1-1 0-15,1-2-2 0,0-4-2 16,0-2-6-16,-2-2-5 0,1-6-5 16,-3-3-7-16,0-3-11 0,-2-3-13 15,-1 4-10-15,-2 0-12 0,-1 1-7 0,2 6-83 16,1 5-88-16,2 3-193 0</inkml:trace>
  <inkml:trace contextRef="#ctx0" brushRef="#br0" timeOffset="59446.48">16609 8383 380 0,'-1'8'89'0,"1"3"4"0,-1 5-62 16,-1 5-12-16,-1 6-2 0,-1 5 2 16,-1 3-5-16,-2 1-7 0,2 2-2 15,-1-1-3-15,1 0 0 0,1-3-1 16,-2-6-1-16,4-5 1 0,0-5 1 15,0-4-1-15,0-6 2 0,1-4 5 16,1-2 13-16,-1-4 6 0,0-5 4 0,1-5 1 16,-1-7 4-16,1-4-1 0,2-6-4 15,-1-10-11-15,4-4-6 0,0-5-3 16,3 1-2-16,0 5-3 0,1 3 0 16,-2 5 1-16,0 9-1 0,-2 10 0 15,-3 6-5-15,1 6-1 0,0 8 0 0,-1 7-2 16,2 5-4-16,1 7-2 15,2 2-2-15,3 8-1 0,2 2 0 0,4-2-3 16,2 0 0-16,4 0 2 0,3-5 1 16,2-2 2-16,1-4 7 0,-1-5 6 15,-1-4 8-15,-2-5 4 0,-3-5 4 16,-3-4 6-16,-4-6 4 0,1-5-1 16,-4-3-1-16,-2-4-2 0,-1-7-4 15,-2-6-3-15,-4-8-4 0,0-3-5 16,-4-3-5-16,-3-5-4 0,0 2-4 15,-1 3-3-15,1 4-2 0,2 9-4 16,-3 3-7-16,4 9-3 0,2 5-18 0,0 8-23 16,0 4-17-16,1 7-76 0,2 2-103 15,2 6-219-15</inkml:trace>
  <inkml:trace contextRef="#ctx0" brushRef="#br0" timeOffset="60476.52">17176 8528 327 0,'2'13'88'16,"0"-4"5"-16,-1 2-46 0,0 4-9 16,-1-1-5-16,0 2-7 0,-2-1-7 15,0 2-8-15,1 0-4 0,-1-3-3 16,1-2-2-16,2 0 0 0,0-3 0 16,2-2 3-16,3-3 6 0,2-3 4 15,3-2 4-15,5-2 4 0,0-4 4 16,4-1 3-16,1-3 1 0,0 0 0 0,-2-3-1 15,-2 2-1-15,-4-3 1 0,-2 1-3 16,-5 3-2-16,-1 1-4 0,-3 1-4 16,-2 5-4-16,1 0-7 0,-1 5-4 15,-1 4-2-15,0 3-2 0,0 3-1 16,-2 1-2-16,2 1-1 0,1 2 2 16,1-1-1-16,2 0 0 0,1-3-1 15,1-2 2-15,2-2 0 0,2 0 2 0,1-3 0 16,2-1 1-16,0 1 0 0,1-4 1 15,0 0 0-15,2 0 1 0,0-4 0 16,-3 1 0-16,0 1 0 0,-2-3 1 16,-1 1-1-16,-2 2 0 0,-1-1-1 15,-1 3 0-15,-1-2 0 0,0 2-1 16,-1 2-2-16,0-1-1 0,2 0 0 0,-2 0-1 16,0-1 0-16,2 1 1 15,-2 0 0-15,1-2 1 0,1-1 2 0,-2-2 1 16,1 0 1-16,3-3 0 0,-1 0 1 15,4-2 1-15,0-1-1 0,2-1 0 16,4-2-1-16,2 1 0 0,1 0 0 16,-1 2-1-16,0 2-1 0,1 6 0 15,-2 3-1-15,-3 6-1 0,-4 4-1 16,-1 3-2-16,-1 5-2 0,-3 2-3 0,1-2-3 16,-1 2 0-16,3 0-8 0,-1-2-1 15,1-2 1-15,2-5 3 0,0-1 2 16,0-4 4-16,0-3 4 0,-2-2 10 15,2-3 2-15,0-2 1 0,-1-2-1 16,2 2 1-16,0 0-2 0,1-1-2 16,-1-1 0-16,1 4 0 0,0-2-2 15,1 1-3-15,-2-3-4 0,1-1-1 0,0-3 0 16,-1-1 0-16,1-5 1 0,0 2 2 16,0-6 3-16,1-1 6 0,0-3 1 15,-2-1-1-15,0-4 1 0,-2-5 1 16,-1-1 2-16,-4-5-1 0,-2-4-2 15,-4-2 0-15,-1-5 2 0,-3 2 2 16,0 3 3-16,0 6 7 0,1 6 6 16,0 6 5-16,3 7 2 0,2 12-3 15,0 4-4-15,2 8-7 0,2 5-3 0,1 6-5 16,3 10-3-16,0 5 2 0,-1 7 0 16,2 8 2-16,0 1 1 0,-2 3-3 15,0 1-3-15,0-2-2 0,-1-2-1 16,0-3-1-16,-1-6-1 0,-2-1-1 15,-2-5 0-15,1-4-1 0,-4-6-1 16,0-5-3-16,0-1-1 0,0-7 3 16,-2-4 2-16,0-8 1 0,1-2 2 0,1-6 1 15,1-5 3-15,1-3-1 0,3-1-1 16,5 0-1-16,4 1-1 0,2 5 1 16,3 2-1-16,4 6 1 0,2 5 1 15,-1 2 0-15,-3 5 0 0,1 2-1 16,-3 1-1-16,-2 3-1 0,-3-1 0 15,-4-1-4-15,-1 1-6 0,-5 0 0 16,-4 1-1-16,-3-1-1 0,-3-1-3 16,-4-1-2-16,-4 2-11 0,0-2-4 0,-3-4-9 15,2-1-9-15,-1-3-11 0,4 0-17 16,3-4-53-16,3-2-64 0,6-4-156 16</inkml:trace>
  <inkml:trace contextRef="#ctx0" brushRef="#br0" timeOffset="60971.37">18499 8651 294 0,'2'0'83'0,"4"-2"6"16,3-2-35-16,1 0-9 0,4-4 1 15,2-2-4-15,2-1-2 0,1 0-2 16,2-2-1-16,-1 0-2 0,0 0-2 15,-3 1-6-15,0 2-2 0,-5-1-4 0,-2 2-4 16,-6-1-5-16,-1 3-1 0,-5 0-2 16,-2 2 0-16,-5 1-1 0,-1 3-3 15,-5 2-2-15,-1 5-1 0,-2 2 0 16,0 1 0-16,0 1-2 0,0 2 0 16,4-1-2-16,4-1-2 0,3 1 0 15,5 0-1-15,6 1 0 0,4-1 1 16,5 1 1-16,5-1 1 0,1 0 2 0,4-1 1 15,2 0 1-15,2 0 0 0,3-2 3 16,-1 3-11-16,0 3 0 16,-1-2-7-16,-1-1-10 0,-5 0-8 0,-5-1-2 15,-3 0-8-15,-5-2 6 0,-2-1-5 16,-5-2 6-16,-2 1 10 0,-2-3 8 16,-2-2 6-16,-2-3 8 0,0 0 10 15,-1-6 10-15,1 0 10 0,0-3 7 16,0-2 7-16,3-3 4 0,2-2 0 15,2-1-4-15,2-1-5 0,4-1-8 0,3 2-7 16,3 0-8-16,3 3-7 0,2 0-3 16,5 4-3-16,1 3-6 0,2-1-4 15,4 0-26-15,2-1-16 0,2 0 8 16,5 1-106-16,1 1-104 0,4-5-237 16</inkml:trace>
  <inkml:trace contextRef="#ctx0" brushRef="#br0" timeOffset="62143.46">20021 8620 373 0,'-1'0'102'0,"-2"-2"2"0,-3 1-40 16,-2 0-30-16,-5-3-6 0,-4 0-4 15,-3 2-5-15,-3 2-6 0,-3 2 1 16,-6 3 3-16,-5 5-1 0,2 6 1 16,1 4-2-16,1 5-2 0,4 2-4 0,4 1-5 15,11 1-5-15,7-3-2 0,7-3 0 16,8-3 0-16,6-4 1 0,9-5 1 15,9 0 2-15,6-2 2 0,4-2 1 16,6-1-1-16,4-2 0 0,0-3-1 16,1-2-1-16,-4-3 1 0,-1-1 0 15,-2-2-1-15,-4 0 1 0,-4-1 0 16,-7 2 1-16,-6 2-1 0,-6 0 1 0,-8 1-1 16,-5 1-2-16,-4 3 1 0,-10-1-1 15,-5 3 0-15,-6 0-1 0,-1 0-2 16,0 1 0-16,-2 2 0 0,2-3 0 15,5 2-1-15,5-1 1 0,3-1 2 16,4-3 3-16,3-1 2 0,1-1 4 16,3-3 2-16,4-2 1 0,4-4 2 15,3-3 1-15,2-4-2 0,4-3-2 16,2-2-2-16,2 0-2 0,0-3-3 0,-1 3-1 16,-1 3-1-16,0 6-1 0,0 4-1 15,-1 4 1-15,-3 3-1 0,-2 5 1 16,1 2-2-16,-4 1-1 0,-1 2-1 15,-2-2-2-15,-3 4-1 0,-2 0-1 16,-2 2-1-16,-3-1 3 0,0 3 0 16,-2-1 2-16,1 2 1 0,0-1 1 0,0-1-1 15,3 1-1-15,0-5 0 0,4 1-1 16,2-1 0-16,1-5 1 0,3-1 2 16,1-4 2-16,0 1 2 0,3-2 2 15,-2-4 3-15,-2-4 4 0,1 0 1 16,1-3 2-16,1 0 1 0,-1-2 0 15,0-1 1-15,-1-1-2 0,1 3-2 16,-2 3-1-16,-3 2-3 0,-4 3-1 0,-1 2-3 16,-2 6-1-16,-1 6-3 0,-2 1 0 15,-3 3 0-15,0 4 0 0,2 2-1 16,-1 1 0-16,1-2-1 0,3-3-2 16,2 0-1-16,2-1 0 0,0-3-1 15,2-3 0-15,3 1 1 0,1-4 2 16,0-2 1-16,-1-1 1 0,1-3 1 15,1-2 0-15,2-1 0 0,-1-6 1 16,1 3-1-16,0-3 1 0,3-3 1 16,-1 1 0-16,2 2-1 0,-3 1 1 0,0 4-1 15,-3 4 0-15,-1 3 0 0,-4 5-1 16,-2 1-2-16,-4 4 1 0,2 3-1 16,-5 0 2-16,-2 2-1 0,1 1 1 15,-1 0 1-15,1-1 0 0,1 0 0 16,-2-6-1-16,3-2 0 0,2-1 0 15,0-3 1-15,1-4-1 0,3-1 1 0,0-2 1 16,4-1 0-16,1-3 1 0,4 3 1 16,-1-4-1-16,1 4-1 0,0 0-1 15,-2 0 0-15,3 3-1 0,0 2-1 16,-3 0-3-16,1 5-3 0,1 0-3 16,-1 2-2-16,1 2-14 0,1 0-14 15,-1 1-10-15,1-2-8 0,2 1-11 16,-1-2-69-16,1-3-84 0,-1 2-168 15</inkml:trace>
  <inkml:trace contextRef="#ctx0" brushRef="#br0" timeOffset="62856.11">21610 8669 325 0,'-14'1'88'16,"0"4"4"-16,-3 5-34 0,-5 2-28 16,-2 2-1-16,1 1 2 0,1 4-5 0,2 1-10 15,4-4-4-15,5 2-2 0,5-3-3 16,7-1-3-16,4 0-1 0,5-4-1 15,4 1 0-15,5-3 0 0,3-3 1 16,2-2 0-16,4-3 0 0,0-4-2 16,2-1 1-16,0-5 0 0,-3-1 0 15,1-2 0-15,3-4 3 0,-2-3 5 16,-2-8 4-16,-1-2 5 0,-1-7 1 16,-2-8 4-16,-5-5 3 0,-3-6-2 15,-2-1-4-15,-3 0-3 0,-4 2 2 0,-2 9 5 16,-1 9 2-16,0 8-2 0,-3 9-3 15,-1 11-1-15,-3 11-3 0,-2 8-5 16,-1 6-8-16,-2 4-5 0,2 9-1 16,-2 6 1-16,-1 5 1 0,1 2 1 15,3 5-1-15,1 0-1 0,2 3 0 16,1-1 0-16,1-3-1 0,2-4-1 16,2-3-2-16,-1-5 5 0,2-4-10 0,-2-5-1 15,1-4 0-15,-1-5-1 0,1-3 0 16,-2-3-4-16,0-5-4 0,2-1 10 15,1-6 1-15,1-5 0 0,2-4 2 16,2-6 2-16,3-5 4 0,4-5-1 16,1-1-4-16,2 3-1 0,2 1 0 15,-3 3 0-15,2 9 2 0,-3 7-1 16,-2 6 2-16,-4 7 3 0,-5 4 1 16,-1 2 0-16,-1 7 0 0,-3-2 0 0,-1-1-1 15,0 0 0-15,0-2 1 0,2 0 0 16,3-1-1-16,1-3 1 0,4-2-1 15,3-1 1-15,4-2 1 0,1 1 0 16,4-4 0-16,2-1 1 0,3-2-2 16,0 0-1-16,3 0-1 0,0 0-2 15,1-1-4-15,1 1-14 0,-3 0-11 16,-2-2-11-16,-3-1-8 0,-4-1-11 0,-3-2-74 16,-5 1-84-16,-7 1-177 0</inkml:trace>
  <inkml:trace contextRef="#ctx0" brushRef="#br0" timeOffset="63010.69">22238 8444 491 0,'-8'1'97'0,"3"0"-5"0,3-1-58 0,4-1-61 16,2-1-14-16,1-2-5 0,2 3 9 15,0-3 1-15,3-1 164 0,2 0-216 16,0 2-76-16,0 3-239 0</inkml:trace>
  <inkml:trace contextRef="#ctx0" brushRef="#br0" timeOffset="63550.89">22526 8816 296 0,'6'25'79'0,"-2"-1"2"0,-1-4-29 0,-3-2-27 16,-3-4-3-16,-1-4-4 0,-1-3-5 15,-2-2 1-15,0-3 2 0,2-2 6 16,-2-2 3-16,4-1 2 0,0-3 1 0,0 0-1 16,1-1-4-16,4-1-4 0,1 2-4 15,2-1-4-15,1 1-2 0,4 0-1 16,2 3 1-16,0 0-1 0,1 1-3 16,0 5 0-16,0-1-3 0,3 1 0 15,-3 1-1-15,1 2 0 0,1 1 0 16,2-2 0-16,1-2 0 0,2-1 1 15,2 2-1-15,2-3 0 0,0 0-1 16,0-1 4-16,-1-1 5 0,-1 1 5 0,-1-1 4 16,-6 0 3-16,-2 0 2 0,-4 1 0 15,-2 1-4-15,-6 4-3 0,-2 2-3 16,-6 1-4-16,-2 7-3 0,-1 2-2 16,-4 6 1-16,-2 5 0 0,1 1-3 15,-3 5-1-15,1 3 0 0,-1 2-1 16,-1 0-4-16,-1-2-5 0,-1 0-3 15,-1 0-13-15,-2-3-1 0,0-2-1 16,-3-5 0-16,1-3 1 0,1-1 5 16,1-5 2-16,0-6 14 0,3-5-2 0,1-3 0 15,4-5 3-15,1-3 3 0,4-6 7 16,4-3 8-16,1-5 5 0,3-2 4 16,3-5 1-16,2 0 0 0,3-3-2 15,0 0-6-15,6 1-10 0,2 3-4 16,1 1-5-16,5 5 0 0,1 0-1 0,1 4-2 15,2 4-5-15,-3 0-23 0,1 2-5 16,0 0-101-16,3 0-108 0,-1-3-263 16</inkml:trace>
  <inkml:trace contextRef="#ctx0" brushRef="#br0" timeOffset="64454.5">23665 8672 275 0,'-6'5'69'0,"1"0"6"0,-3 0-45 16,-2-1-2-16,2 4 2 0,-5-1 2 0,-1 2-4 15,-1 0-3-15,-1 4-4 0,-3 2-1 16,-1 1-1-16,1 3-2 0,1-1-3 15,2 1-3-15,0-1-4 0,5-2-3 16,5 0-2-16,4-2-2 0,2-4 0 16,5-1 0-16,4-1 1 0,4-4 2 15,4-2 0-15,4-1 1 0,3-3 1 16,4-1 1-16,0-4 0 0,3 1 3 16,-4-3 4-16,0-2 5 0,-4-1 1 0,-5-2 1 15,-4-4-1-15,-5-1-2 0,-7-6-3 16,-3-1-7-16,-5 2-5 0,-5 1-2 15,-3 3-1-15,-4 5 0 0,-2 4-1 16,-2 6 1-16,2 5 1 0,1 0 0 16,3 1-6-16,1 1-9 0,8 1-6 15,2 3-1-15,7 0 0 0,7 2 1 16,5 1 1-16,8 3 3 0,7 2 10 16,6 1 5-16,4 3 1 0,6 1-1 0,2 2 0 15,-4 1 2-15,-2 0 0 0,-2 1-1 16,-6-1 0-16,-6-2-3 0,-7-4-1 15,-9 1-1-15,-2-3 0 0,-6-2-1 16,-7-3 2-16,-3-1 3 0,-3-1 3 16,-2-3 3-16,0-6 1 0,0 1 1 15,2-4 3-15,1-1 3 0,4-4 4 16,2 0 1-16,3 1 0 0,3-2 3 0,2-4 0 16,4 2 1-16,5-1-3 0,4-4-4 15,3-1-3-15,3 1-3 0,2 1-1 16,2 2-1-16,1 4-1 0,0 4-2 15,-3 6 0-15,-1 5 0 0,-1 5 0 16,-3 4 1-16,-2 6-3 0,-4 4-2 16,-4 1-13-16,-1 2-13 0,0 4-9 15,-2-3-73-15,5 2-21 0,0-8-84 0,0-1-162 16</inkml:trace>
  <inkml:trace contextRef="#ctx0" brushRef="#br0" timeOffset="65242">18738 9660 323 0,'4'-11'90'0,"2"-1"6"15,-1 0-32-15,4-1-14 0,-1-1 1 16,1 1 0-16,-6 0 0 0,-2-1-5 16,-2 0-4-16,-6-1-5 0,-4 0-7 15,-3 2-9-15,-4 4-5 0,-4 4-7 16,-4 5-3-16,-1 3-3 0,-3 6-2 16,1 2-1-16,-2 8 0 0,1 1-1 15,1 0-2-15,6 2-5 0,5 3-2 16,10 1 0-16,8 4-1 0,8-1 1 0,9 1-1 15,7 2 3-15,5-2 1 0,2 1-2 16,2-1-3-16,1-3-2 0,-2-1 0 16,-4 1 0-16,-4-3 0 0,-4-1 1 15,-8-2 4-15,-5-1 6 0,-9-3 2 16,-8-3 1-16,-6-2 2 0,-3-7 4 16,-4-4 6-16,-3-6 4 0,0-5 2 15,3-4 2-15,2-8 1 0,5-4 0 0,4-4-4 16,8-5-5-16,4-4-4 0,7-4-3 15,5-4-3-15,7 1-2 0,4 0-1 16,6 1 0-16,3 5-3 0,5 4-3 16,1 5-11-16,-1 5-11 0,-2 6-10 15,1 4-10-15,-3 4 74 0,-2 1-159 16,-5 4-98-16,-2 0-244 0</inkml:trace>
  <inkml:trace contextRef="#ctx0" brushRef="#br0" timeOffset="65642.53">19119 9285 528 0,'0'-5'125'0,"4"5"5"16,-1 4-73-16,-1 6-15 0,-1 6-10 16,0 7-7-16,-2 7-1 0,-2 8-2 15,-3 4-2-15,0 5-7 0,-2 4-4 0,-1 1-3 16,1-1 0-16,0 0-4 0,0-3-4 15,2-3-2-15,0-3-1 0,2-6-2 16,2 0 1-16,2-5-1 0,-1-5 0 16,2-3 2-16,-1-7 0 0,1 0-1 15,-1-8 2-15,0-5-1 0,0-7 1 16,0-7 2-16,1-5 2 0,3-3 2 16,3-6 1-16,3-2 0 0,0-2-1 0,4 2-1 15,2 5 0-15,2 2 1 0,0 5 1 16,4 7 2-16,1 7 0 0,0 8 2 15,0 4-1-15,0 3 1 0,-2 4-3 16,-1 4-2-16,-6-1-1 0,-2 2-2 16,-5 0-1-16,-7-1 1 0,-5 1-1 15,-3-1 1-15,-9-1 0 0,-4 1 1 16,-5-7 0-16,-2-1-2 0,-3-3-4 16,-1-5-5-16,0-5-18 0,4-5-14 0,0-5-12 15,4-3-9-15,4-4 136 0,4-6-211 16,6-2-100-16,10-2-263 0</inkml:trace>
  <inkml:trace contextRef="#ctx0" brushRef="#br0" timeOffset="66371.27">20147 9695 353 0,'-9'3'83'0,"-1"7"-1"16,-3 2-35-16,0 4-39 15,0 6-11-15,0 0-2 0,1 0-1 0,3 1 0 16,4-2 1-16,6-1 2 0,4-4 3 15,6-4 6-15,5-1 3 0,5-2 3 16,3-4 2-16,4-2 1 0,1-4 3 16,1-1 1-16,-2-2 0 0,0-4 3 15,-5 0 3-15,-3-2 4 0,-5-1-1 0,-5-3-4 16,-7-3-4-16,-6-3-3 0,-6-3-12 16,-5-2-8-16,-5-2-5 0,-3-1-2 15,-1 4 0-15,0 2 1 0,2 4 0 16,5 6 6-16,4 3 2 0,4 5-1 15,5 0-2-15,6 3 1 0,5 0-1 16,7 3 0-16,5 2 0 0,7 2 3 0,6 5 4 16,4 4 2-16,6 5 0 0,2 3 2 15,-1 5 1-15,0 0 1 0,-3 6-2 16,-1-2-1-16,-6 4-1 0,-6 1-1 16,-5 0-1-16,-4 3-2 0,-8 0-2 15,-5 0-1-15,-6-1-3 0,-3-4-1 16,-3 1 0-16,-4-3-1 0,-2-5 0 15,1-2-1-15,0-6 0 0,0-3 4 16,1-5 2-16,2-6 7 0,2-7 7 16,0-7 6-16,2-9 5 0,2-6 4 0,2-6 3 15,5-9-1-15,2-6-4 0,5-7-3 16,5-3-6-16,1-2-2 0,3-1-4 16,4-1-2-16,2 4 1 0,2 6 0 15,0 8-1-15,0 9 0 0,1 9-1 16,-1 10-1-16,-4 6 1 0,-2 11-1 15,-1 6-4-15,-4 4-1 0,-2 5-1 0,-4-1-2 16,-4 2 1-16,-4 2-2 0,-4-1-2 16,-8-2 0-16,-3 0-1 0,-5-2 0 15,-5 0-3-15,-4-2-2 0,-5-4-3 16,-2-2-8-16,-1-2-18 0,2-5-14 16,3-1-15-16,1-3-73 0,8-3-92 15,5-3-204-15</inkml:trace>
  <inkml:trace contextRef="#ctx0" brushRef="#br0" timeOffset="67840.13">21111 9772 383 0,'5'9'97'0,"-2"3"2"16,-1-2-48-16,-2 1-19 0,1 0-4 15,0-2 1-15,0 0-1 0,4-4 1 0,2 0 4 16,5-2 2-16,5-3 0 0,1-2-2 15,7-3-4-15,1-1-6 0,1 0-6 16,1-3-5-16,-2 0-5 0,-1-2-3 16,-2 1-2-16,-4-2 3 0,-4-1 3 15,-3-3 1-15,-4 1 1 0,-5 1-1 16,-2 3-1-16,-5 0 0 0,-5 6-3 16,-4 4-4-16,-6 2-2 0,-5 9 0 15,-4 4 0-15,-4 2-1 0,-1 1-1 16,2 4-1-16,3 1-2 0,4 1-3 0,6-4-2 15,6-4-2-15,7 0 0 0,6-1 0 16,6-4 3-16,7-2 1 0,3-1 3 16,7-3 3-16,4-1 2 0,5 0 2 15,0-3 0-15,4-1 0 0,-1-1 1 16,2 2-1-16,-3 0 0 0,-1 2 0 16,-4-2 0-16,-3 1 0 0,-5 1-2 15,-3 1-3-15,-7-1-2 0,-4 3-2 0,-1-3-1 16,-3 2 0-16,-2 2 0 0,-1-2 1 15,-2 0 3-15,2-1 5 0,-4-1 3 16,3-1 4-16,-1-4 3 0,2 0 1 16,2-2 0-16,1-3 2 0,1 1 0 15,4-4-1-15,2-4-3 0,2 1-2 16,2-3-1-16,0-2-2 0,1 4-3 16,3-2-3-16,0 3-4 0,0 2-6 15,2 2-4-15,1 4-16 0,2-2-9 0,2 0-9 16,1 2-8-16,0 1-3 0,6 3-3 15,1 1 1-15,1 1 15 0,1 2 9 16,0 0 14-16,-2 5 17 0,-1-5 16 16,-7 1 13-16,-4 2 10 0,-5-2 6 15,-6 0 3-15,-6 2-1 0,-5-3-2 16,-4 2-2-16,-7-3-5 0,-6-2-5 0,-1 4-2 16,-6 0-2-16,-5 0-5 0,-3 1-5 15,-1 3-5-15,1 2-1 0,3 2-3 16,3 0-6-16,4-3-7 0,5 2-6 15,6-1-5-15,5-2-3 0,6 0 0 16,1-2 1-16,5 1 3 0,1-1 8 16,5-2 5-16,3 0 5 0,0-1 2 15,2 0 1-15,1-1 2 0,-2-2 2 0,2 1 3 16,-4-3 2-16,-1 1 1 0,-2-1 0 16,-3-2-1-16,-1 1-1 0,-1 1-2 15,-4 0-3-15,1 0-2 0,-1 2-4 16,-1 1-1-16,-1 1 0 0,-1 3-1 15,0-1-1-15,0 0-2 0,1 2 0 16,-2-2 1-16,5 0 1 0,0 0 1 16,3 0 1-16,3-3 2 0,3 1 0 0,4 0 3 15,0-2 3-15,2-3 1 16,0 2 0-16,0-2 3 0,3 1 2 0,-3-3 3 16,1 0 0-16,-1 0-2 0,0 1-3 15,-2-1-2-15,0 1-3 0,-3 0-4 16,0 3-5-16,1 2-2 0,-1 1 0 15,-1 4 1-15,2 0 0 0,0 4-2 16,1 1 0-16,3 1 2 0,1 0 0 16,4-3 0-16,4 1 0 0,1-2 2 15,6-2 3-15,-1-2 5 0,1 2 7 16,0-4 7-16,-2 1 6 0,-4-3 5 0,-4 0 5 16,-5 0 2-16,-6-4 2 0,-4 0-6 15,-8-3-7-15,-6 0-7 0,-8-3-4 16,-3 0-5-16,-6-1-4 0,-4 1-4 15,-4 2 0-15,1 2-3 0,-1 2-5 16,5 4-8-16,2 2-10 0,5 1-6 0,6 0-7 16,6 3-2-16,6-2 3 0,5 1 5 15,6-2 8-15,6-1 12 0,2 1 7 16,5-2 9-16,2-3 5 0,0-1 4 16,1 1 4-16,0-4 5 0,-1 1 4 15,-1-3 3-15,0-4 1 0,-1-4 1 16,0-1 0-16,-4-8 1 0,-1-1-4 15,-4-8-1-15,-1-1-3 0,-4-3-2 16,-2 1-4-16,-1 5-2 0,-3 4-3 0,-1 8-1 16,-2 6-3-16,-2 8-3 0,-2 10-1 15,-4 9 1-15,0 9-3 0,-2 4-2 16,0 6-1-16,1 5-1 0,0 2 1 16,3 2-2-16,4-2 0 0,3-4-1 15,3-2-1-15,2-5 0 0,6-3 1 16,2-5 1-16,2-2 1 0,1-8 1 15,3 0 1-15,0-2 1 0,0-4 1 0,0-4-1 16,1-1 1-16,0-3 0 0,1 1 0 16,0-4-1-16,-2 0 0 0,-1-1 1 15,0 1-2-15,-1 2 0 0,-1 1-1 16,-2 4 1-16,3 5-1 0,-1 4 1 16,2 3 1-16,-1 2 0 0,-1 4 1 15,-1 1 1-15,-2 1 0 0,-3 2 1 16,-1 1 1-16,-4-3 1 0,-3 2-1 15,-2-3 0-15,-3-2 2 0,-2-2 2 0,-7-4 0 16,-5-4-1-16,-7-5-1 0,-8-6 0 16,-3-2-5-16,-5-5-9 0,-4-4-5 15,2-6-42-15,-1-4-2 0,0-1-115 16,0-2-126-16,6-7-291 0</inkml:trace>
  <inkml:trace contextRef="#ctx0" brushRef="#br0" timeOffset="108778.84">16296 4775 211 0,'0'-2'61'0,"2"1"8"15,2-1-18-15,0 2-10 0,1 0 0 16,1 0 2-16,-1 0-1 0,0 2-2 16,-1-1-2-16,-1 1-3 0,0-2-5 15,-2 0-3-15,-2 1-1 0,1 0-3 16,-2-1-1-16,2 1-6 0,-1 1-1 0,2 2 0 15,1 3-1-15,0 3-3 0,1 4-3 16,-1 3-2-16,2 0-1 0,-2 6-2 16,-1 1-1-16,0 1-1 0,-1 2-1 15,0-4 1-15,-2 0-1 0,0 1 1 16,-1-2-1-16,1-4 1 0,0 1-1 16,0-5 1-16,1 2-1 0,0-6 1 0,1-1-1 15,1-2-1-15,0-2 0 0,0-3 0 16,0 1 0-16,1-4 0 0,0 2 0 15,1-2 1-15,-1 2 0 0,2-5 0 16,0 2 1-16,3-1-1 0,1 1 1 16,0-2-1-16,3 2 0 0,3-1 0 15,1 2 1-15,2-1-1 0,3 2 1 16,3-1 0-16,2-1 0 0,4 2 0 0,0-2 0 16,4 3 1-16,5 2 1 0,6-2 0 15,3 2 1-15,1 1 0 0,4 1 0 16,3 1 0-16,2-2 0 0,1 0-1 15,-3 0-1-15,5 0-1 0,3-2 0 16,-3 1 0-16,3 0-1 0,-2 1 1 16,-2-1-1-16,0 1 1 0,-2 1-1 15,-1-2 0-15,3 0 1 0,-3-2 0 16,2-2-1-16,-1-1 0 0,-1 1 1 0,2 0-1 16,0-2 0-16,-2-1 0 0,3 1 0 15,3 0 1-15,0-3-1 0,1 1 0 16,1-3 0-16,-4 4 1 0,3-5 0 15,-5 0 0-15,-1-1-1 0,2 3 1 16,-3-2-1-16,1 2 0 0,-4-1 0 16,0 5 1-16,-1-2-1 0,-3 3 1 15,-2-4-1-15,-1 3 0 0,-2 0 1 0,-1-1-1 16,-1 2 0-16,1 1 0 0,-3 3 0 16,-1 3 1-16,-2-1-1 0,1 3 0 15,-2-3 0-15,-2 0 0 0,-1 1 1 16,0-2-1-16,1-3 0 0,-2-1 0 15,-1 0-1-15,-2-1 1 0,4-2 0 16,0 2-1-16,1-1 0 0,-1 0 0 16,-2 3 0-16,2-3-1 0,-1 3 0 15,0 3 0-15,0-2-2 0,-3 0 1 0,3 0-1 16,2-1 1-16,0 0-1 0,0-1 1 16,-2 0 1-16,-2 1 1 0,1 0 1 15,-4 1-1-15,-3 1 1 0,-2 0 0 16,-3-1 0-16,-3 2 0 0,-1-3 1 15,-4 0-1-15,-3 0 1 0,-1-2-1 16,-3 2 0-16,0 2 1 0,-2-2-1 0,-1-2 0 16,-1 4 0-16,0-2 0 0,-1 1 0 15,1 0 0-15,0-1 0 0,0 1 1 16,0 0-1-16,-1-3 1 0,-1-2-1 16,-1-1 1-16,-1-2 0 0,-1 1 1 15,-1-2 0-15,-2-4-1 0,0 1 0 16,-1-4 1-16,0-3 0 0,1-3-1 15,1-9 0-15,0-5-1 0,4-5-1 16,0 0 1-16,1-2-2 0,2-1 1 0,0 3 1 16,0 6-1-16,2 6 0 0,-5 8-1 15,1 1-1-15,-3 6 0 0,0 3 1 16,-1 5-1-16,-2 1 1 0,0 1 1 16,1 1 2-16,0 2 0 0,3 0 1 15,-2-1 0-15,2 1 0 0,2 0 1 16,0-1 0-16,0 2 1 0,-1-1 0 15,0 1 0-15,0 2 1 0,-4-2-1 16,-1 0 0-16,-2 1 0 0,-3 1-1 16,-2-3 0-16,-3 3-1 0,-2-2 0 0,-6 0 0 15,-2 0 0-15,-5-1-1 0,-2-1 0 16,-3-1 1-16,-5-1-1 0,-5 0 0 16,-4 2-1-16,-2 1 0 0,-2 0 1 15,-9-2-1-15,0 0 0 0,-3 1 0 16,-3 0 0-16,0-1 1 0,-1 2-1 15,-1-2 0-15,3 1 0 0,0 0 0 0,2-1 0 16,0 0 0-16,1-4 0 0,2 1 0 16,-1-1 0-16,1 2 0 0,-4 0 0 15,4 0 0-15,1 1 0 0,-2 0 0 16,1 1-1-16,1 2 1 0,2 0 0 16,2 1 1-16,-1 0-1 0,2 1 0 15,6 2 0-15,1 0 0 0,-1-1 0 16,1 5-1-16,2 0 0 0,4 2 1 15,5 0-1-15,-3 1 0 0,5-1 1 16,4 2-1-16,5-6 1 0,0 0 0 0,-1-2 0 16,3-1 0-16,2 0 0 0,-4-3-1 15,-2 0 1-15,-2 2-1 0,-2-3 0 16,0 1-1-16,-3 2 0 0,-3-3-1 16,0 6 0-16,1-2 0 0,-1 1 0 15,0 4-2-15,1 0 1 0,-1-1 0 0,1 1 2 16,-2-3 0-16,-2 2-1 0,4-3 1 15,4-2 1-15,0 0 1 0,3-2-1 16,2 2 0-16,4-1 1 0,7 0-1 16,-1 0 1-16,1 1-1 0,5 0 0 15,1 3-1-15,3-2 0 0,4 0 0 16,-1 2-1-16,3-1-1 0,2 1 1 16,1 0-1-16,-1-1 1 0,2 1 1 0,1 0 0 15,0 0 1-15,-2-1 1 16,1 2 0-16,-1-3 0 0,1 1 1 0,-1 1-1 15,0-3 1-15,-1 1-1 0,2-1-1 16,0 2 0-16,-1-2-1 0,0 0-1 16,0-2-1-16,1 1-1 0,-1 0 1 15,-1-1-2-15,0-1-2 0,0 0-2 16,-1 1-2-16,1-1-2 0,1 1-3 16,-3-1-5-16,2-1-4 0,0-1-1 0,1 2-2 15,2-2-3-15,0-1-10 0,2-2-65 16,1 0-71-16,4-4-174 0</inkml:trace>
  <inkml:trace contextRef="#ctx0" brushRef="#br0" timeOffset="109585.86">16873 4851 276 0,'4'0'73'0,"-1"2"5"0,0 2-36 16,2-4-1-16,-2-1-2 0,-2 1-1 0,1 0-2 15,0 0-2-15,1-3-1 0,-3 0-2 16,-1 0-5-16,-1-2-5 0,0 1-5 16,-2 2-3-16,-3-4-5 0,-3 3-3 15,-4 0-4-15,-3 2 0 0,-6-1-1 16,-3 2 0-16,-3 1 0 0,0 2 1 15,3 0 0-15,4 2 0 0,2 0-2 16,7 2-2-16,6-1-1 0,3 0 0 16,8 0 0-16,3 0 1 0,4 3-1 0,3-1 3 15,7 4 1-15,3-1 1 0,3 1 0 16,0 0 0-16,-1 2 1 0,-3-1-1 16,-1-2 0-16,-7-3-1 0,-3 2 1 15,-6-2-1-15,-4 2 0 0,-3-4 2 16,-2 1 0-16,-5-2 0 0,-5 1 1 15,-4-2 0-15,-6 0 0 0,-6-1-1 16,-3-3-4-16,2 1-6 0,0-1-7 0,5-2-8 16,3-2-6-16,8 0-9 0,4-2-10 15,6-3-14-15,0-1-47 0,4-3-61 16,5 0-142-16</inkml:trace>
  <inkml:trace contextRef="#ctx0" brushRef="#br0" timeOffset="110673.71">16925 4871 289 0,'12'4'82'16,"-1"1"5"-16,0 3-33 0,-1-1-11 16,-3 4-7-16,0 0-8 0,-3 1-7 15,1 1-6-15,-4 1-4 0,0-3-2 16,-3 1-4-16,1-3-1 0,0-2-1 16,-2-1 0-16,2-2 0 0,-1-1-1 15,2-1 0-15,1-2 4 0,-1 0 5 16,0 1 10-16,-1-2 4 0,0-2 1 15,4-4 0-15,-1-2-1 0,3-3-2 0,1-3-7 16,2-2-10-16,3-2-5 0,2-1-1 16,-3 0 1-16,3 5-2 0,-2 4 0 15,0 5-1-15,-1 5 0 0,0 3 0 16,-3 5-5-16,1 8-5 0,-1-1-5 16,-2 1-4-16,-2 1-1 0,0 0-4 15,1-2-1-15,-2-1 5 0,0-4 3 16,2 0 6-16,-1-1 5 0,0-3 1 0,1-3 6 15,-2-2 4-15,1 1 6 0,0-3 4 16,1-3 1-16,0-3 1 0,3-1 1 16,1-2 0-16,3 1-4 0,0-2-4 15,-1 3-4-15,1 1-2 0,3 2-2 16,-3 4-2-16,0 2-1 0,0 1-2 16,-1 5-1-16,2 3-2 0,2 0-2 15,0 0 1-15,-1 3 1 0,1 0 0 16,0-2 0-16,4-1 2 0,-1-1 3 0,3-3 1 15,-1-1 1-15,1-4 1 0,3 1 3 16,-1-3 3-16,0-2 3 0,-2 0 3 16,-4-3 3-16,-3-1 4 0,-2 2 3 15,-5-4 0-15,-3 0-2 0,-3 0-4 16,-2 0-4-16,-3 2-4 0,-1 1-5 16,-2-1-4-16,-1 2-1 0,-1 3-1 15,0 3-1-15,-1 3 2 0,1 0 0 0,0 1 0 16,0 1-3-16,4 2-6 0,2 0-3 15,2-3 0-15,2 0-2 0,4-2 0 16,0-1 2-16,4-1 3 0,1 0 6 16,0-3 4-16,2-1 1 0,-1 0 4 15,0-3 2-15,1 2 0 0,-2-1 0 16,-4-2-1-16,1 3 0 0,-2 0 0 16,-1 2-3-16,2 1-4 0,-4 0-1 0,0 3-1 15,0 3 0-15,1 2-1 0,-1 3-1 16,-1 0 0-16,1 1 3 0,3 1-1 15,-1-3 1-15,0 1-2 0,2-3 2 16,1-2 2-16,1-1 2 0,0-2 3 16,2-1 4-16,2-3 3 0,2-4 4 15,1 0 2-15,0-4 3 0,0-2 0 16,2-3-1-16,1-3-3 0,-2-3-1 0,0-3-1 16,1-5-2-16,-2-1-4 15,-1-5-1-15,-3 0-2 0,-1 5-1 0,-4 4 2 16,-2 6 0-16,-1 7-2 0,-4 6 0 15,-1 10-1-15,-4 12 1 0,-3 1-1 16,-2 6-3-16,-2 4-4 0,0 6 1 16,2 0-3-16,1 2-2 0,5-2-4 15,3 0-4-15,7-2-1 0,2-2 1 0,3-2-1 16,3-6 2-16,3 1 0 0,1-6 2 16,-1-4 4-16,-3-1 1 0,1-6 2 15,-1-4 3-15,0-2 1 0,0-8 3 16,2-3 1-16,-1-5 0 0,3-6 0 15,0-8 0-15,-1-1-2 0,0-5 1 16,1-4-1-16,-3-2 0 0,0-2-2 16,-1 4 4-16,0 7 1 0,-3 4 5 15,-3 7 4-15,-2 8-2 0,-2 12-1 0,-4 8 3 16,-4 10-3-16,-2 7-1 0,0 8-4 16,-2 4-4-16,0 6 3 0,-2 2 0 15,2 2-1-15,5 1-1 0,-1-4 0 16,5-3-2-16,3 0-4 0,4-6-9 15,2-3-8-15,4-4-9 0,3 0-8 16,3-5-11-16,3-4-75 0,2-7-84 16,5-1-187-16</inkml:trace>
  <inkml:trace contextRef="#ctx0" brushRef="#br0" timeOffset="110935.28">18762 4732 360 0,'-12'-1'97'0,"0"0"8"0,-1 0-42 15,-2-1-22-15,-1 1-1 0,0 4 2 16,-2 0-9-16,2 2-10 0,1 3-7 16,-1 3-5-16,1 4-4 0,1 3-2 15,2-1-3-15,2 5 0 0,2-2-3 16,6 1-9-16,3-2-5 0,4-1-8 15,4 0-7-15,4-4-5 0,4-2-6 16,5-1-5-16,6-1-3 0,4-3-7 0,5 1-43 16,2-4-56-16,1 0-132 0</inkml:trace>
  <inkml:trace contextRef="#ctx0" brushRef="#br0" timeOffset="111250.72">19078 4938 252 0,'7'-11'79'0,"-6"-5"6"0,-5 6-23 16,-2 2-14-16,-8-2-4 0,-1 5-4 15,-6 1-10-15,-2 2-6 0,-1 4-6 0,-1-2-4 16,2 2-2-16,4 4-4 0,2-2-1 16,5 4-4-16,2-3-3 0,7 5-2 15,0-1-2-15,6 0 0 0,0-4-1 16,3 1 1-16,1-1 0 0,3 0 1 16,1-5 2-16,1 0 0 0,0-3 2 15,1 3 0-15,1 0 2 0,1-4-1 16,-2 1 0-16,-3 0 0 0,-1 1 1 0,-2 0-1 15,-2 0 1-15,-1 1-1 0,-2 3 0 16,-2 1 0-16,0 5 0 0,-3-1 1 16,2 3-2-16,-2 0 1 0,1 0 0 15,0 0-3-15,3 1-2 0,3-4-2 16,2-3-3-16,2-1-4 0,0-3-7 16,4 1-8-16,3-1-15 0,1-2-59 15,2-2-72-15,2 0-169 0</inkml:trace>
  <inkml:trace contextRef="#ctx0" brushRef="#br0" timeOffset="111907.39">19322 4823 307 0,'-8'4'80'0,"-1"1"6"0,-5 1-45 16,-1 3-9-16,-4 3 3 0,1 1 2 0,-3-1-8 15,1 3-7-15,3 0-7 0,2-1-6 16,3-1-3-16,5-4-6 0,3-1-4 15,3-1-2-15,6-1-2 0,2-2-1 16,4-2-3-16,4-3-1 0,3 1 1 16,4-1 2-16,2-2 2 0,1-2 1 15,2 0 1-15,-1-3 4 0,-1-1 2 16,-2 1 1-16,-2-7 0 0,1-3 3 16,-2-4 1-16,-2-3 1 0,0-4 2 15,-3-3 2-15,-1-5 2 0,0 4 1 0,-5 3 1 16,-1 2 6-16,-6 7 9 0,-1 4 2 15,-2 5-2-15,-3 9-2 0,-6 5-1 16,-2 4-4-16,-1 9-6 0,-2 1-10 16,-2 6-3-16,0 3-1 0,2 3 0 15,3 2-1-15,2 1 0 0,2-5-1 16,3 0-1-16,4 1-2 0,0-4-1 0,2-2-3 16,2-4-1-16,2-2-3 0,0 1-4 15,3-5-1-15,1-2 2 0,2-2 1 16,0-2 1-16,2-4 1 0,2-4 2 15,2 0 5-15,0-3 1 0,1-1 1 16,-1-1 0-16,2 2 1 0,-3 0 1 16,-2 2 0-16,-1 2-1 0,-5 2-1 15,2 1 1-15,-3 2-1 0,-3 2 0 16,2 1-1-16,0 1 0 0,3-1 1 16,3 0 0-16,1-1 0 0,5-2-1 0,2-1-1 15,3-2 2-15,3-2 1 0,1 0-1 16,-1-1 2-16,0-2 0 0,-6-1 0 15,-1-1 2-15,-5 0 1 0,-2-2 5 16,-6-2 2-16,-3-1 2 0,-3 1 2 16,-3-1 1-16,-3 1 1 0,-6 3 1 15,-3 2-1-15,-4 3 1 0,-3 5-3 16,-2 1 0-16,0 8-2 0,1 1-2 16,7 3-3-16,5 3-3 0,10 3-4 0,9-3-1 15,11 2-1-15,6-1-1 0,6 1-11 16,7-2-8-16,4 2-10 0,3-2-3 15,0 0-95-15,2 1-96 0,4-3-223 16</inkml:trace>
  <inkml:trace contextRef="#ctx0" brushRef="#br0" timeOffset="126368.57">1850 4456 296 0,'3'-2'81'0,"-4"2"6"16,1 1-30-16,-1 3-19 0,0 0-5 16,-2 1-2-16,3 1-6 0,0 3-4 0,3 0-6 15,-1 1-3-15,0-4-4 0,0 1-3 16,2 2-5-16,-3-3-8 0,1 1-6 16,-2 0-14-16,0 3-13 0,0 2-61 15,-2 4-74-15,-2-2-164 0</inkml:trace>
  <inkml:trace contextRef="#ctx0" brushRef="#br0" timeOffset="126868.43">1830 4326 307 0,'-7'-5'82'0,"1"2"7"15,-1-1-44-15,-3 1-2 0,-1 1-4 16,-1 1-3-16,-2 1-8 0,-1 1 1 16,-4 1-4-16,1 1-2 0,-1 5-3 15,1 1-2-15,1 4-2 0,2 3-3 0,-1 4-4 16,3 5-3-16,1 3 0 0,3-2-3 15,2 6-2-15,4 2 0 0,4 0-1 16,6 1-3-16,3-2 1 0,5-3-2 16,5 3 0-16,4-7 0 0,1-5 1 15,4-5 1-15,-1-4 1 0,3-6 2 16,-3-2 2-16,0-10 5 0,-3-4 1 16,-1-3 2-16,-1-6 2 0,-4-5 0 15,-3-5 1-15,-1-3-2 0,-4-1-1 16,-2-2 1-16,-4-1-2 0,-3 1 0 0,-3 0-2 15,-4 2 0-15,-2-1-2 0,-4 3-2 16,-4 3-5-16,-1 2-2 0,-4 4-2 16,-1 6-2-16,-2 5 0 0,2 5-2 15,-2 4-4-15,1 0-7 0,3 6-9 16,4-1-9-16,4 0-7 0,5 2-13 16,7 0-10-16,6 0-9 0,5-1-39 15,7-1-59-15,2 0-123 0</inkml:trace>
  <inkml:trace contextRef="#ctx0" brushRef="#br0" timeOffset="127240.83">2162 4274 297 0,'12'1'96'15,"-3"0"5"-15,-2 2-11 0,0 1-34 16,-2 2-6-16,1 5-7 0,-2 5-10 16,-1 1-9-16,-2 6-4 0,-1 2-4 0,-1 3-5 15,-2 2-4-15,0-1-4 0,0 0-6 16,-1 2-5-16,0-1-2 0,2-2 1 15,0 0-4-15,-1-5 1 0,2-4-1 16,0-2 6-16,1-4 5 0,0-8 4 16,-1-3 0-16,-2-6 4 0,1-2 1 15,0-8 0-15,-3-4 1 0,-1-32 5 16,4 20-7-16,1-1 1 0,4-6 1 16,0 0 2-16,1-3 0 0,3 4 5 15,3 1 0-15,-2 2 2 0,3 6 2 16,1 6 1-16,-1 6 0 0,0 6 1 15,1 4-7-15,-1 5 1 0,0 6-4 16,1 2-2-16,0 6-4 0,2 3-3 16,-1 7 1-16,0 3-1 0,-1 2 0 15,0 3-10-15,-1 2-5 0,-1-3-15 16,-1 0-16-16,-3-1-12 0,1-1-14 16,-1-3-80-16,-1-4-87 0,0 0-203 0</inkml:trace>
  <inkml:trace contextRef="#ctx0" brushRef="#br0" timeOffset="127702.25">2230 4475 314 0,'12'-2'97'0,"0"2"7"0,3-2-27 0,4 0-19 15,0-2-1-15,-1-2-9 0,2 3-14 16,0-2-10-16,-1 2-7 0,1 1-6 15,-4-1-6-15,0 3-4 0,0 2-2 16,-2 1-1-16,1 5 0 0,-2 3-1 16,-2 4-1-16,1 3 4 0,-3 3-6 15,-2 6 2-15,-1 1-2 0,-3 2-4 0,-1-1-3 16,2 2 1-16,-2 0-5 0,0-3 4 16,1-3 0-16,-1-3 2 0,1-5 5 15,0-5 3-15,-2-3 0 0,0-5 4 16,-2-4 1-16,-2-4 0 0,-2-5 2 15,-1-3 0-15,-1-5 3 0,0-7 2 16,-2-5-2-16,1-4 4 0,3-2 3 0,1-1 0 16,4-4 1-16,1 4-1 0,4 2 0 15,2 7 5-15,2 4 0 0,1 4 0 16,1 8 0-16,2 4 0 0,3 6-2 16,0 4-2-16,1 1-5 0,1 3-3 15,0 0-4-15,-2 4-2 0,-1 2-1 16,-2-1-4-16,-2 2-5 0,-3 0-6 15,-4-1-7-15,-2 2-11 0,-5 2-8 0,-3-2-9 16,-6 3-4-16,-1-3 67 0,-2-1-139 16,-2-1-84-16,-1-3-223 15</inkml:trace>
  <inkml:trace contextRef="#ctx0" brushRef="#br0" timeOffset="128050.76">2763 4454 292 0,'17'6'86'0,"-6"4"9"0,1 3-22 16,-3 1-25-16,-2 5-3 0,-1 2-6 0,-3 1-7 16,0 0-8-16,0 5-9 0,-2 3-5 15,0-2-4-15,0 1-6 0,0-1 0 16,3 1-8-16,-2-1-1 0,1-5-1 16,0-4-1-16,-1-2 1 0,0-3 2 15,-1-4 2-15,-2-5 13 0,-2-5 3 16,1-6 3-16,-3-6 2 0,0-4 3 0,0-8 0 15,-2-8-1-15,0-7-7 16,4-3-1-16,-1-3 0 0,3 0 0 0,0 0 1 16,2 4 2-16,2 9 4 0,2 6 3 15,0 7-1-15,1 4 0 0,3 8-3 16,0 2-3-16,1 3-2 0,-2 2-5 16,1 2-4-16,1 3-1 0,-1 0-1 15,-3 5 0-15,1 0-1 0,-4 2-6 16,-2 2-5-16,-3 2-10 0,-2-3-8 15,-3 1-9-15,-3-1-9 0,-1-1-7 0,0 0 135 16,1-5-205-16,0-2-91 0,5-3-269 16</inkml:trace>
  <inkml:trace contextRef="#ctx0" brushRef="#br0" timeOffset="128302.69">3174 4394 387 0,'4'-1'109'15,"-4"-3"5"-15,-3 4-57 0,-1-1-5 16,-2 4-5-16,-2-1-10 0,-2 4-11 16,-2-1-7-16,1 3-6 0,0 2-1 15,2 1-3-15,1 1-4 0,5 1-5 16,3 0-3-16,5 2 0 0,0 1-1 16,3 1-1-16,0 2 2 0,1 0 0 15,0 2 0-15,-2 0 0 0,-3 2-3 0,-4 1-4 16,-4-1-3-16,-6 0-4 15,-5-1-1-15,-3-2-4 0,-6-4-3 0,-5 0-3 16,-1-6 6-16,-1-5-88 0,0-3-81 16,4-4-207-16</inkml:trace>
  <inkml:trace contextRef="#ctx0" brushRef="#br0" timeOffset="129451.06">3889 4458 304 0,'1'0'89'0,"-2"-1"7"0,-1-2-36 0,-2 0-8 16,1 0-3-16,-3 0-4 0,-2-4-8 16,-3 3-6-16,0-3-6 0,-3 1-2 15,-1-2-4-15,1 3-4 0,-3-2-6 16,2 4-4-16,-1 2-3 0,-2 4-2 15,1 5-3-15,0 6-4 0,0 1-3 16,-2 6-5-16,3 2-3 0,2 0-4 0,4-2-3 16,3 1 0-16,7-5 1 15,3-1 3-15,6-6 8 0,5-2 7 0,3-2 7 16,2-4 7-16,1-3 3 0,0-3 4 16,1-2 2-16,-1-3 1 0,-1-1 1 15,-1-2-2-15,-2 0 0 0,-1-1-1 16,-1 0-1-16,-4 3-1 0,-1 1-3 15,-2 0 0-15,-1 5-1 0,-2 0-2 16,-2 3-5-16,-1 2-1 0,0 3-2 16,-2 0 0-16,1 3-2 0,1 0-2 0,0 1 0 15,0 0 2-15,1-1-2 0,1-2-1 16,2-1-2-16,2 1-1 0,0-2 0 16,2-2 1-16,1 0 0 0,1 0 3 15,1-2 1-15,-1 1 2 0,-2-2 2 16,1 1 1-16,-3 0-1 0,0 1 1 15,-3 0 0-15,-1 0-1 0,1-1 1 16,-2 1-1-16,-1-1-1 0,0 2-1 0,0-2-5 16,-1 0-7-16,0 1-4 0,0 1-2 15,1 0-2-15,-1 0 0 0,0 0 2 16,0 1 4-16,0-1 6 0,1 0 5 16,-1-1 3-16,3 0 4 0,-2-1 5 15,2-1 4-15,1 0 6 0,1 0 3 16,-1-2 2-16,3 2 1 0,-2-1-4 15,2 0-2-15,0-2-5 0,0 0-5 0,2 0-5 16,-2 1-2-16,2 1-1 16,1 0-2-16,0 3 1 0,1 1-1 0,1 1 1 15,0 0 1-15,1 3-1 0,1-1 1 16,2 0 1-16,1-2-1 0,2 3 1 16,2-4-2-16,2-1 0 0,0-2 0 15,0-1 0-15,0-3 1 0,-1 0-1 16,0-2 0-16,-4-2 2 0,0-2 1 15,-2 0 1-15,-1 0 2 0,-4 0 3 0,-2-1 5 16,-3-1 3-16,-3 2 4 0,-2 3 4 16,-1 1 2-16,-4 0 0 0,-3 3-3 15,-2 3-4-15,-2 5-3 0,-3 2-2 16,-4 4-3-16,-2 3-3 0,0 5-1 16,0 3 0-16,2-1-1 0,0 2-2 15,7 1-2-15,5-2-1 0,5-2-2 16,4-1-1-16,8-3 1 0,5 1 0 0,5-2-1 15,4-3-1-15,3-1-10 0,0-3 0 16,3-2-19-16,1 0-24 0,-2-5-12 16,0 1-89-16,-3-3-106 0,-3-3-233 15</inkml:trace>
  <inkml:trace contextRef="#ctx0" brushRef="#br0" timeOffset="129819.21">4021 4495 267 0,'-3'0'67'15,"-2"-2"2"-15,4 3-42 0,0 1 3 16,2 0 4-16,2 2 0 0,0 2-2 16,2 1 3-16,1 3 1 0,-2 1-2 15,2 3-4-15,-1 1-5 0,-3 3-7 16,-1 2-2-16,-3 1-5 0,0 1-5 0,-1-1-3 15,-2-2-1-15,1-2-1 0,0 0-2 16,-1-5-8-16,2-3-10 0,1-2-9 16,0-1-40-16,-1-4-43 0,1-3-77 15,3-5-165-15</inkml:trace>
  <inkml:trace contextRef="#ctx0" brushRef="#br0" timeOffset="130461.34">5461 4418 291 0,'10'-3'80'16,"-3"-2"8"-16,0-1-40 0,-4-1 2 16,0-1 0-16,-4-1-4 0,-1 0-4 15,-4-3-5-15,-3 1-4 0,-4 2-6 16,-2 2-5-16,-2 1-6 0,-5 2-6 15,0 2-3-15,-2 5-3 0,0 4-3 16,1 0 0-16,1 3 0 0,1 0-1 16,7 2 0-16,2-1-1 0,6 0-1 0,5 0 0 15,6-2 0-15,3 1 1 0,8 0 0 16,1-2 2-16,3 4 0 0,2-1 1 16,1 0 0-16,0 1 1 0,-2-1-2 15,-2-1 0-15,-4 1-1 0,-2-1-2 16,-4 1 0-16,-7 1-1 0,-4 0 0 15,-6 1-2-15,-4 1-4 0,-5 0-7 16,-6-3-6-16,-2-2-6 0,-3 1-6 16,-3-2-14-16,1-4-13 0,2-4-52 0,3-1-65 15,4-2-154-15</inkml:trace>
  <inkml:trace contextRef="#ctx0" brushRef="#br0" timeOffset="130666.31">5639 4057 335 0,'21'-8'102'16,"-4"4"8"-16,-6 1-15 0,-2 4-41 15,-4 4 0-15,-3 5 2 0,-1 5-3 16,-2 8-9-16,-1 5-8 0,-2 4-4 16,0 5-7-16,2 1-6 0,-1-1-7 15,-1 1-6-15,3-2-8 0,1-2-6 16,1-2-8-16,2-3-16 0,-2-3-16 15,-2-3-11-15,1-1-15 0,-3-5-70 0,-3-2-87 16,-3-1-188-16</inkml:trace>
  <inkml:trace contextRef="#ctx0" brushRef="#br0" timeOffset="131042.16">5523 4319 387 0,'5'-6'101'0,"2"1"9"0,3 0-54 16,4 3-4-16,4 0 2 0,2 1-2 16,1 1-8-16,2 2-7 0,-1 1-7 15,0 4-9-15,1 2-6 0,-2 3-5 16,-2 2-5-16,-1 3-1 0,-1 2-3 16,-1 3 0-16,-2-1-2 0,1-2-2 15,-4-2-1-15,-4 0 0 0,-1-4-2 0,-3-5 1 16,-1-1 0-16,-2-1 2 0,-1-4 2 15,-2-1 4-15,1-1 2 0,-2-2 3 16,1-2 1-16,-1-3 1 0,-1-3 1 16,-1-3-1-16,1-3 0 0,2-1-1 15,3-3 0-15,0 0 1 0,2 2 0 16,5-1-1-16,2 2 0 0,1-1-2 16,3 4-1-16,1 3-2 0,1 1-2 15,3 1-2-15,2 4-1 0,-1 0-3 16,3 3-5-16,1 0-7 0,0 1-7 0,1 1-17 15,-1 2-14-15,-1-1-9 0,-2 0-89 16,-1 0-98-16,-5-2-227 0</inkml:trace>
  <inkml:trace contextRef="#ctx0" brushRef="#br0" timeOffset="131365.32">6133 4303 336 0,'-4'9'90'0,"2"0"3"15,2 0-52-15,0-3-4 0,4 0 2 16,2-3-4-16,2 0-6 0,3-3-4 16,3 0-2-16,-1-3 0 0,0-2-2 15,1 0-4-15,0-1-5 0,-1-3-3 16,0 0-1-16,-3-1-3 0,0-2 0 16,-1 5-2-16,-1-3 1 0,-3 1 0 0,0-2-1 15,-3 1 0-15,-2-1-1 0,-3 1-1 16,-5-1 0-16,-3 5-1 0,-3-1-1 15,-4 8-1-15,-5 1 0 0,-1 7 2 16,-1 4-1-16,0 5 0 0,1 1 2 16,3 4-2-16,1 0-2 0,7 1-3 15,5 1-5-15,5-1-6 0,5-2-3 16,5-1-6-16,6-6-8 0,7-3-4 16,3-1-11-16,2-5-17 0,2-4-40 0,3-3-67 15,4 0-140-15</inkml:trace>
  <inkml:trace contextRef="#ctx0" brushRef="#br0" timeOffset="132220.67">6537 4269 342 0,'2'-15'98'0,"-3"2"9"0,-2 1-48 0,0 2-10 16,-2 5-5-16,-3 1-4 0,-1 4-9 16,-3 1-9-16,-2 3-8 0,0 3-3 15,-3 5 0-15,0 2-2 0,-1 2-3 16,2 0-2-16,2 4-4 0,2 0-2 15,3-1-4-15,2-2-2 0,5-3-3 16,4-1 1-16,1-4 0 0,4-2 1 16,3-2 3-16,1-3 2 0,2-2 3 15,1 0 0-15,1-4-1 0,0 1 1 0,-1-5-1 16,-1 3 1-16,-2-4 0 0,-1 0 1 16,-2-1 2-16,-1 3 1 0,-1-1 0 15,-3 5 0-15,-1-4 2 0,1 6 0 16,-3 0-1-16,-3 4 1 0,0 2-1 15,-1 1 1-15,-1 1 0 0,1-1-2 16,0 0-1-16,0-1-3 0,3 0 0 16,1-3 1-16,2-2 1 0,4-2 2 15,1-1 0-15,4 1 2 0,3-3 1 16,1-2 1-16,4 1-2 0,0-1-1 0,3 4-2 16,0-3-1-16,0 5 1 0,-2 1 1 15,-2 3-1-15,0 0 1 0,-3 4-1 16,-3 1-1-16,-3 1 0 0,-2 1 0 15,-2 1-4-15,-2-2 1 0,-2 5-1 16,1-8 1-16,-4 1 0 0,2-1 0 0,-1-2 3 16,0-3 4-16,1 0 1 0,0-3 0 15,0 0 2-15,1-3 1 0,0-2 0 16,3-2-1-16,0 2-2 0,2-2-1 16,0-2-1-16,4-1-3 0,3 5-2 15,0 0-2-15,-1 1-1 0,2 2-1 16,-1 3 0-16,1 3-1 0,-2 4-2 15,-1 0-1-15,-1 1-4 0,0 3-2 16,-2-3-3-16,0 3 0 0,-1-1 0 16,-3 0 2-16,-1-3 2 0,1 1 3 0,-2-4 2 15,-1 0 4-15,1 0 2 0,-1-4 1 16,1-3 3-16,1 0 0 0,-1-1 2 16,2-1 1-16,1 0-1 0,0-1 0 15,2-1-1-15,0-1-1 0,1 1 0 16,2-1-1-16,-1 2 0 0,0-2-1 15,0 3 1-15,0 2-1 0,0 2-1 0,-1 2 1 16,-1 0 0-16,-1 2-1 0,-2 0 1 16,0 1 0-16,1 0 0 0,-1-1 2 15,-1-2 0-15,3 2 1 0,-1 0 2 16,3-1 0-16,1-6 0 0,1-1 1 16,3-1 1-16,1-1 0 0,-1-2 0 15,1-2 3-15,1-2 2 0,-2 8 0 16,-2 2 0-16,-3 1 1 0,-1 3 1 0,0 7 1 15,-4 4-3-15,-2 4 0 0,-1 1 0 16,-1 1 0-16,2 3-3 0,0 1-2 16,3-3-5-16,3-1-3 0,2-3-6 15,3-2-7-15,1-2-8 0,1-4-14 16,0-3-8-16,0-2-86 0,-2-5-94 16,0 0-218-16</inkml:trace>
  <inkml:trace contextRef="#ctx0" brushRef="#br0" timeOffset="132372.26">7295 4083 422 0,'-13'-3'106'0,"1"0"3"16,1-3-20-16,2 0-81 0,2 0-13 16,4 2-4-16,2-2-9 0,3 1-19 15,1-1-71-15,4 1-81 0,-2 2-179 0</inkml:trace>
  <inkml:trace contextRef="#ctx0" brushRef="#br0" timeOffset="132917.74">7451 4191 333 0,'0'28'85'0,"0"-2"5"0,-4 0-54 16,1-3-7-16,1-4 1 0,-1-2 2 15,1-3-9-15,2-3-7 0,1-1-1 0,3-5 1 16,-1 0 5-16,1-5 0 0,1-1 1 15,0-3 1-15,1-2 1 0,-1-4 1 16,3 0-4-16,-1-4-4 0,2 2-5 16,-1 1-3-16,-1 1-1 0,1 4-3 15,-1 4-4-15,-2 4 0 0,2 6-1 16,-1 2 0-16,2 2 2 0,2 1-1 0,2-1 0 16,3 2 1-16,1-2 0 0,4 1 0 15,2-3 0-15,0 0 0 0,1-1 2 16,0-2 2-16,-2-6 3 0,0 2 3 15,-6-3 2-15,-2-2 4 0,-1 0 1 16,-3-3 3-16,-1 2 1 0,-2 2 0 16,-1-1-3-16,-1 2-2 0,-2 0-6 15,-1 0-5-15,-1 4-2 0,-1 4-4 16,-2 4-1-16,0 3-1 0,-3 3 1 16,0 5 0-16,-1 5 4 0,-2 3-2 0,1 5 0 15,-3 1-5-15,-1 2-4 0,0 2-4 16,-2 0-5-16,-3 0-5 0,-2-1-4 15,-2-6-4-15,-4-5-1 0,-2 1 3 16,-1-6 3-16,1-6 5 0,1-6 5 16,1-5 6-16,2-4 5 0,3-3 4 15,5-8 6-15,-1-6 7 0,4-2 6 16,2-6 7-16,3-6 3 0,1-5 0 0,4-1 1 16,1-1-4-16,4 0-6 0,3 3-8 15,3 6-8-15,4 5-4 0,3 6-5 16,3-1-3-16,0 7-10 0,5 1-5 15,4 2-16-15,5 2-20 0,1-1-102 16,2 1-118-16,2-1-277 0</inkml:trace>
  <inkml:trace contextRef="#ctx0" brushRef="#br0" timeOffset="144284.43">2522 5154 208 0,'4'-6'56'0,"-3"4"3"0,-1 0-17 15,1 1-16-15,-1-2-3 0,0 1 0 16,0 1-1-16,0 1 0 0,0-1 0 15,-1 1-2-15,0-1 1 0,1 2 1 16,-1 2 0-16,-1 2 0 0,0-1 0 16,-1 3-1-16,0-1-1 0,-2 2-1 15,3-1-3-15,0-1-3 0,3 2-1 16,2-5 0-16,5 0 1 0,2 0 1 0,4-1 1 16,6 0-1-16,1-2-2 0,3-1-2 15,1 3-2-15,1-2-4 0,3-1-6 16,0 2-11-16,-2-3-8 0,-1 1-10 15,-2-1-1-15,-1-4-88 0,0-2-88 16,-2 1-200-16</inkml:trace>
  <inkml:trace contextRef="#ctx0" brushRef="#br0" timeOffset="144815.87">3420 4966 249 0,'4'-7'78'16,"2"0"5"-16,-1 2-5 0,-2-1-34 0,-1 1 0 16,0 0-2-16,-4 1-6 0,-1 2-4 15,-3 1-2-15,-2-2-1 0,-4 3-3 16,-2 0-6-16,-3 1-4 0,-4-2-3 16,-2 4-2-16,-1-2-4 0,-1 3-5 15,0-2-1-15,1 4-1 0,2 1-1 16,3 3 0-16,4 1 0 0,4 0-1 0,3-1 0 15,4 3-2-15,3-3 0 0,2 0 1 16,3-1 1-16,6-1 0 0,3 2 0 16,4 0 2-16,2 2 2 0,2 4-3 15,1-1 0-15,0 3-3 0,-3 2-1 16,-4-1 0-16,-2-1-1 0,-4 0-2 16,-2-2 3-16,-6 1-1 0,-7-4 3 15,0 0 2-15,-8-1 1 0,-4 1-1 16,-4-2 1-16,-3-1 1 0,-3-1-3 0,2-1-4 15,-2-3-5-15,2-3-5 16,3-2-5-16,3-4-5 0,2-3-8 0,3 0-12 16,4-5-58-16,4-2-68 0,4-1-164 15</inkml:trace>
  <inkml:trace contextRef="#ctx0" brushRef="#br0" timeOffset="145303.59">3433 5154 283 0,'5'5'83'16,"2"1"4"-16,-3 0-16 0,0 3-40 15,-1 2-2-15,-2-1-7 0,-1 0-7 16,0-1-6-16,0 1-2 0,0-1-2 16,0 1-1-16,1-1 0 0,-1-2 0 15,0 1-1-15,0-4 1 0,1 1-1 16,-1-3 2-16,0-1 5 0,0-2 5 0,0-1 3 15,1-1 1-15,0-3-1 0,0-3 0 16,3-3-1-16,0 0-6 0,0 0-6 16,3-2-3-16,0 0-1 0,0 2 0 15,3 1 0-15,-1 4-1 0,1-1 0 16,0 5-1-16,1 5-1 0,0 4 0 16,-1 1 1-16,-1 4-1 0,0 3-3 0,-1 1-2 15,0 0-2-15,0-1-1 0,-1 1-1 16,0 0-2-16,1-1 0 0,-1-2 3 15,0 0 4-15,0-5 2 0,-1 0 4 16,0-5 4-16,-2-3 7 0,1-2 3 16,-2-3 4-16,0-4 0 0,2 1-2 15,0-3 0-15,2 0-4 0,-2-2-3 16,3 2-4-16,1 1-1 0,-1 3-2 0,0 1 0 16,1 1-1-16,0 4-1 0,-1 2-1 15,1 1-2-15,-2 2 0 0,0 4 0 16,0-2-2-16,1 3-3 0,-2 0-5 15,1 2-5-15,0-2-9 0,3 0-9 16,1 1-16-16,4 1-64 0,1-6-75 16,5-3-174-16</inkml:trace>
  <inkml:trace contextRef="#ctx0" brushRef="#br0" timeOffset="146037.97">4190 5213 364 0,'-6'-11'94'0,"-1"0"2"15,-3 0-54-15,-2 2-10 0,-2 0-4 16,-3 3-8-16,0 1-9 0,-1 7-4 16,1 3-3-16,-1 3-1 0,3 3-2 15,0 2-2-15,2 2-2 0,2 0-4 16,5 1-2-16,4-2-1 0,2-2 0 0,4-1 0 16,4-4 2-16,3-3 2 0,3-3 4 15,1-3 4-15,2-1 1 0,0-4 2 16,1-2 3-16,0 1 1 0,0-2 1 15,-2 0-1-15,-2 2 0 0,0-1-1 16,-2 3 1-16,-6 1-2 0,0 2-1 16,-3 0-3-16,-2 4 1 0,-1 0-1 15,-2 6 1-15,-1 2-2 0,-1 4-2 16,0-1 0-16,3 3 1 0,1 0 0 0,1 1 0 16,2-5 0-16,3-3 0 0,1-1 2 15,2-1-1-15,0-1 2 0,-1-5 1 16,-1-3 1-16,2-1 1 0,0-2 0 15,0-3-2-15,0-2 3 0,1-2-3 16,-1 0 1-16,2-2 1 0,-1-2 0 16,0-3 1-16,-3-1 0 0,1-5-1 15,-1-2 0-15,-2-3-1 0,-1 0-2 0,2 3-2 16,-2 5 3-16,1 3 5 0,-4 8 3 16,0 5-1-16,-1 5-1 0,-2 7 1 15,-3 6 1-15,-1 6-5 0,-1 6-5 16,1 8-2-16,-2 5 0 0,0 0-1 15,4 3 0-15,1-1-2 0,3-2-3 16,2-4-1-16,2-6-1 0,4-2-4 0,0-3-1 16,2-5 0-16,3-5 3 0,0-3 2 15,1-7 2-15,0-3 1 0,1-7 5 16,2-4 1-16,-1-7 0 0,0-5 0 16,2-3 0-16,1-3 0 0,0-6-1 15,-3-4 3-15,2-2 2 0,-2 1 1 16,-3-4 0-16,-3 2 1 0,-2 2 4 15,-2 7 7-15,-1 10 4 0,-4 6-1 0,-2 8-1 16,-4 12 1-16,-2 9 0 16,-3 7-3-16,-3 7-7 0,-2 4-6 0,1 6-2 15,3 6 0-15,3 1-2 0,6-1 0 16,3-1-2-16,6-2 0 0,2-1 0 16,4-4-6-16,3-5-6 0,2-4 0 15,0-1-9-15,2-7-19 0,1-2-17 16,2-4-59-16,0-5-36 0,-1-8-91 0,1-5-197 15</inkml:trace>
  <inkml:trace contextRef="#ctx0" brushRef="#br0" timeOffset="146673.45">5395 4973 323 0,'-10'-2'99'0,"0"2"8"0,-1 1-11 16,-2 2-43-16,-1 1-3 0,-1 4 1 15,-4 1-7-15,-1 2-7 0,-1 1-6 16,1 4-6-16,-1 6-4 0,3 0-7 16,2 1-4-16,2 2-5 0,4-1-2 15,3-1-3-15,5-2 0 0,3-4 0 16,3 0 0-16,4-4 0 0,5 1 1 15,3-2-1-15,2-3-3 0,4-2-9 0,4-2-9 16,2-2-13-16,1-4-13 0,4-3-11 16,1-3-15-16,-1-3-12 0,2-1-3 15,0-2-6-15,0 0 4 0,0-1 21 16,-3-1 20-16,-2 0 25 0,-2-2 26 16,-5 0 21-16,-3-4 27 0,-5-2 16 15,-6 0 5-15,-2 3-3 0,-5 0 5 0,-2 4 2 16,-5 1-3-16,0 3-4 0,-3 2-6 15,-2 1-9-15,-3 4-6 0,-3-1-11 16,-2 4-11-16,-5 2-5 0,-1 3-6 16,-2 6-3-16,-2 0-3 0,4 2-2 15,1 4-2-15,3 1-4 0,5 2-2 16,5-3-2-16,5-3 0 0,4 3-2 16,2-2 2-16,4-3 0 0,4-3 2 15,1-2 1-15,1-1 1 0,-1 0 2 0,3-5 0 16,1-4 0-16,2-3 0 15,-1-2-1-15,0-1 1 0,4-2-1 0,0-1 0 16,-3 2 1-16,-2 1 0 0,-2 1 0 16,-2 1-1-16,-2 3 2 0,-4 1 0 15,-1 2 0-15,-3 3-2 0,-1 2 1 16,-2 3 0-16,0 0 0 0,-1 3-2 0,1-1-1 16,1 3 0-16,0 0-1 0,3 0-2 15,1 0-3-15,1-1-5 0,2 1-6 16,0-2-5-16,3-1-14 0,2-2-9 15,3-2-12-15,2-3-11 0,5-2-21 16,3-1-47-16,2-2-78 0,4-6-151 16</inkml:trace>
  <inkml:trace contextRef="#ctx0" brushRef="#br0" timeOffset="147511.91">6132 4956 311 0,'-2'-5'97'0,"-4"1"4"16,-4-1 2-16,-3 1-58 0,-4 3-8 15,-2 3-4-15,1 1-4 0,-3 5-3 16,1 2-4-16,4 4-3 0,2-1-4 16,3 1-4-16,2 1-4 0,5-1-4 15,4 0-3-15,2-1-2 0,3 0-2 16,3 2-1-16,3-2-2 0,1-1-4 16,1-2-1-16,2-3-3 0,2-3-2 0,1-1 1 15,2-5-1-15,1-2 2 0,2-2 4 16,0-2 2-16,1-4 2 0,-2-1 4 15,1-1 4-15,0-1 2 0,-3-2 2 16,1-3 0-16,-5-4 2 0,0-2 2 16,0-6 2-16,-5-2-1 0,-1 2 8 15,-3 3 7-15,-5 4 7 0,3 6 2 0,-5 5-1 16,-2 8-2-16,-2 8-2 0,-3 5-8 16,-2 3-8-16,-1 4-6 0,-1 5-4 15,-1 3-1-15,-1 4 0 0,2-1 1 16,2 0-1-16,1-1-1 0,1-3 0 15,1-1-1-15,3-3-1 0,0 0 1 16,-1-2-1-16,3-1-1 0,0-3 0 16,1-1-1-16,0-2 1 0,0-4 0 15,2-1 2-15,0-3 1 0,1-3 1 16,1 0 1-16,2-3 0 0,0-1 1 0,3 1-2 16,2-1-1-16,1 2-1 0,0 2-1 15,1 1 0-15,0 3-1 0,-1 2 0 16,1 2 0-16,-1 2 1 0,-1-1-1 15,1-1 1-15,1 2 1 0,2 1-1 16,2-5 2-16,0-1 0 0,3-2 0 0,1 0 0 16,0-2 2-16,0-1 0 0,1-4 3 15,-2 3 4-15,-1-2 1 0,-4 1 2 16,0-3 0-16,-2 1 0 0,-3 1 0 16,-1 0-3-16,-2-1-3 0,-2 1-2 15,-1 1-2-15,-1 1-1 0,-3 1-1 16,-3 3-1-16,-2 2 0 0,-2 4 1 15,-1 0-2-15,-2 4 0 0,1 1-1 0,2 1-2 16,3 3-1-16,3-3 1 16,4 0-1-16,4-3 1 0,2-1 2 0,0-1 2 15,2-3 2-15,0-4 0 0,1-2 1 16,2 0 0-16,-1-2-1 0,0-1 0 16,1 1-1-16,1-5 1 0,2 1-1 15,-2 3 0-15,1-4 0 0,-3 0 0 16,0 6-2-16,-1-2 1 0,-1 7-1 15,0-1-1-15,-1 4 0 0,-2 7 1 0,3 0-1 16,-3 2 1-16,1 3 0 0,1 0 1 16,-4 2 0-16,2-1-1 0,-2-4 1 15,-2 1-1-15,-2-3-1 0,-1 0 0 16,-6-2 0-16,-4-1 1 0,-2 0 0 16,-4-2-8-16,-4 1-6 0,-3-1-12 15,-3-5-21-15,1 1-13 0,0-1 188 16,-3-3-283-16,-2-1-122 0,-4-4-351 0</inkml:trace>
  <inkml:trace contextRef="#ctx0" brushRef="#br0" timeOffset="148022.75">2603 5717 408 0,'-1'0'105'0,"1"0"6"0,4 0-62 15,0 0-7-15,1 0 0 0,2-1-6 16,2 0-11-16,0 1-8 0,3-2-5 16,2 1-6-16,5 1-3 0,2 0-3 0,7 0-11 15,4 1-9-15,4-1-12 0,3-2-10 16,4 0 132-16,1 0-214 0,1-4-99 15,2-1-271-15</inkml:trace>
  <inkml:trace contextRef="#ctx0" brushRef="#br0" timeOffset="148519.28">3314 5584 236 0,'-2'-2'70'0,"0"-1"5"16,1-1-24-16,0-1-10 0,0 2 1 16,1-2-3-16,-1 1-5 0,0 0-4 15,0 0-3-15,1 2-3 0,-2 2-4 16,2-1-4-16,0 2-3 0,2 1-6 15,-1 3-1-15,1 0-3 0,0 2-1 16,0-1-2-16,3 5 0 0,-3 1 1 16,1 6 0-16,0 1 1 0,1 2-1 15,0 6 1-15,-2 0-1 0,-1 3-2 0,3 2-4 16,-3-2-4-16,0 1-5 0,1-2-8 16,-2-2-1-16,2-4-1 0,1-4 2 15,0-6 2-15,-1-1 0 0,0-3-4 16,0-4-61-16,-1-3-66 0,4-3-173 15</inkml:trace>
  <inkml:trace contextRef="#ctx0" brushRef="#br0" timeOffset="148830.84">3460 5524 261 0,'1'-6'72'0,"0"3"6"0,2 0-29 16,-1 0-7-16,0 0 2 0,0 3 0 16,-1 0-4-16,0 3 2 0,-1 4 3 15,0 4-1-15,-1 5-4 0,-1 3-6 16,0 8-4-16,0 2-5 0,-1 2-6 15,1 0-10-15,2 2-5 0,1-1-4 16,0-3-6-16,2-1-11 0,-1-1-11 16,0-1-13-16,1-4-13 0,0-3-20 0,-1 0-56 15,0-3-78-15,0-2-156 0</inkml:trace>
  <inkml:trace contextRef="#ctx0" brushRef="#br0" timeOffset="149111.6">3345 5740 304 0,'-2'-1'82'0,"0"-2"2"15,4 3-27-15,2 0-24 0,1-1-2 16,5 2-1-16,1-1 0 0,1-1 2 16,4-1 2-16,0 0-3 0,2 0-2 15,1 1-5-15,0 1-4 0,2 1-6 16,-1 2-5-16,-2 3-4 0,1 2-1 15,0 4-1-15,-2 2-1 0,-1 0-1 0,-2 3 0 16,-2 0 0-16,0 1 0 0,-2 0 0 16,-1-2 0-16,-4 0 0 15,1-2-2-15,-2-1-5 0,-1-2-5 0,-1-2-7 16,2-3-5-16,-2 1-10 0,-1-4-13 16,1-2 59-16,-1-3-131 0,3-2-83 15,-1-4-220-15</inkml:trace>
  <inkml:trace contextRef="#ctx0" brushRef="#br0" timeOffset="149246.38">3671 5632 308 0,'-7'-4'79'0,"3"3"0"16,1-2-20-16,2 0-50 0,0 2-15 16,3 2-11-16,1-2-13 0,3 2-49 15,1-2-58-15,3 4-128 0</inkml:trace>
  <inkml:trace contextRef="#ctx0" brushRef="#br0" timeOffset="149615.04">3900 5789 307 0,'1'6'87'16,"0"-3"7"-16,-1 0-35 0,-2-3-6 16,-3 0-2-16,-1-3-7 0,-3 1-8 15,-2-1-7-15,-3 2-7 0,-2 0-9 0,2 3-6 16,-4 4-3-16,4 2-4 0,0 0-2 15,2 3-4-15,3 1-4 0,3-2-2 16,2-2 0-16,5 0 2 0,5-4 0 16,2 0 1-16,3-4 5 0,-2 0 4 15,5-1 4-15,-2-2 1 0,0-4 2 16,-3 3-1-16,1-3 2 0,-1-1 0 16,-1-3 0-16,-2 0 1 0,0 3 1 0,-2 0 2 15,0 0 3-15,-3 2-1 0,0 3 0 16,0 4-1-16,-1 1-2 0,0 4-2 15,0 3-2-15,0 2-3 0,0 3-1 16,1 3-1-16,1 2 1 0,-1 2 0 16,1-3-1-16,1 1-1 0,-1-1-1 15,-1 1 0-15,0-4-6 0,-2 0-12 16,-1-2-6-16,-3 3-11 0,0-2-10 0,-3 3-8 16,-2-3-78-16,-1-1-77 0,-2-2-181 15</inkml:trace>
  <inkml:trace contextRef="#ctx0" brushRef="#br0" timeOffset="149931.95">4010 5541 366 0,'12'6'102'15,"-1"7"6"-15,-3 4-5 0,-2 4-67 16,-2 4-6-16,-4 3-3 0,-1 4-5 15,-4-2-5-15,1 3-7 0,-1-4-5 16,3-2-2-16,2 2-5 0,0-7-1 16,1-4-2-16,3 1 0 0,-2-6 0 15,1-1-1-15,0-4-1 0,-1-4 2 0,1-2 2 16,0-2 3-16,1-3 0 0,2-4 1 16,2 0 1-16,1-3 1 0,6 2 2 15,1-1 0-15,1 1 1 0,0 4-1 16,0 4-1-16,-1 0-1 0,-2 4 2 15,-3 1-4-15,0 4-8 0,-2 3-11 16,1-3-11-16,0 1-14 0,-1 1-76 16,4-3-88-16,2-1-198 0</inkml:trace>
  <inkml:trace contextRef="#ctx0" brushRef="#br0" timeOffset="150317.98">4685 5493 448 0,'2'-10'129'0,"0"7"2"0,0 4-44 0,-4 7-30 15,-1 4-9-15,1 4-11 0,-1 6-13 16,-1 6-7-16,1 1 0 0,1 2-4 16,1 2-4-16,1 1-2 0,-1 0-3 15,2-4-3-15,-1 0-3 0,1-4-2 16,-1-1-3-16,1-4-2 0,0-6-1 15,0-2-1-15,0-5 1 0,-1-3 2 16,2-3 3-16,0-2 3 0,1-3 2 0,1-1 1 16,2-3 1-16,1-3-1 15,2 2 0-15,2-3-1 0,1 1-1 0,1 1 0 16,-1 0 0-16,3 2 0 0,-2 6 1 16,0 1 0-16,0 5 0 0,-1-1 0 15,0 5 1-15,0-1-2 0,-2 1-1 16,-1 0-3-16,-2-1-3 0,0 0-5 0,-3 0-6 15,-1 1-9-15,-6 0-6 16,-1-1-5-16,-4 0-4 0,-1 0-4 0,-7-1-8 16,-1 1-39-16,0-5-15 0,-4-1-61 15,3 2-126-15</inkml:trace>
  <inkml:trace contextRef="#ctx0" brushRef="#br0" timeOffset="150711.73">4938 5704 371 0,'12'3'92'0,"-2"2"5"16,-2 3-57-16,-2 2-7 0,-1 3-2 15,-1 1-3-15,-1 1-4 0,0-2-4 16,-1 0-3-16,1-3-4 0,0-3-1 16,1-3-3-16,0-2-2 0,1-1 2 15,1 0 4-15,2-3 3 0,-1-3 1 0,2 0 2 16,1-1 0-16,0-1-3 0,1-3-3 15,0 1-5-15,-1 3-4 0,0 3-3 16,0 0-2-16,1 4-1 0,0 5 1 16,-2 4-1-16,0 2 1 0,0 1-3 15,-2 0-5-15,2 2-1 0,-1-3 0 16,1-4 0-16,2-1 0 0,2-5 4 16,0-3 10-16,1-3 7 0,0 0 6 15,0 1 4-15,1-2 4 0,-3-2 4 0,-2 0 0 16,-3 1-2-16,1-1 0 0,-3-2-3 15,-2-2-4-15,-1 2-4 0,0 2-5 16,0-2-7-16,-2 0-8 0,-2 0-9 16,0 3-10-16,0-2-7 0,-3 2-26 15,2-2 69-15,0-4-173 0,-3-2-116 16,4-4-303-16</inkml:trace>
  <inkml:trace contextRef="#ctx0" brushRef="#br0" timeOffset="151473.12">5914 5666 333 0,'-3'7'86'0,"2"1"8"16,1 1-43-16,0 5-21 0,-2 0-2 15,0 4 1-15,-1 3-7 0,2 2-8 16,0 0-8-16,-1 1-3 0,2 1-1 15,1-4-1-15,0-1 1 0,0-3-1 16,0-5-1-16,0-3 1 0,1-1 0 16,-1-3 0-16,0-3 3 0,-1-1 5 15,1-2 3-15,1-4 1 0,1-1-1 0,2-5 1 16,1-1-2-16,2-4-1 0,2-1-7 16,2-2-4-16,1 3 0 0,0 2-1 15,0 4 0-15,0 4 0 0,2 5 1 16,-1 8 0-16,-2 3-3 0,0 2-2 15,-1 3-1-15,-1 3-1 0,-3-4 0 16,1 2-1-16,-1-3 0 0,0-1 2 16,0-3 5-16,-2-1 5 0,1-4 4 15,2-3 4-15,-3-2 3 0,1-1 1 0,-1-5 2 16,1-1 0-16,0-3-1 0,3-2-2 16,0-5-1-16,-1-2-2 0,2 1-1 15,1-2-1-15,0 0-2 0,0 0 0 16,1 4-1-16,-2 5-1 0,1 3 1 15,-2 6-1-15,0 6 0 0,-1 6 0 16,0 5 0-16,-1 4-2 0,-2 3-1 0,0 2-2 16,2 1-6-16,1-4-10 0,-1 0-9 15,2-6-13-15,1-1-11 0,3-2-14 16,0-4-70-16,2-3-80 0,1-3-179 16</inkml:trace>
  <inkml:trace contextRef="#ctx0" brushRef="#br0" timeOffset="152211.1">6532 5755 350 0,'-1'7'87'0,"0"0"3"0,1 1-55 16,1 0-2-16,2-1 1 0,4-2 1 16,3-1 0-16,1-4 0 0,3 0 0 15,2-2 0-15,2-4-3 0,0-1-5 0,-2-2-6 16,-1-2-7-16,-2 0-5 15,-2 0-2-15,-2-1-3 0,-4 1-1 0,-2-2 0 16,-4-2-1-16,-3 3-1 0,-2 0-2 16,-4 1-1-16,-2 3-2 0,-2 4 0 15,-6 5 0-15,0 6 0 0,-2 4 0 16,-1 7 2-16,3 4 1 0,-1 4-1 16,5 1 0-16,4 3-1 0,5-3 1 15,3 0-1-15,4-2 0 0,5-5 1 16,2-5 0-16,3-3 1 0,5-4 2 15,0-3 1-15,3-2 1 0,3-5 0 0,5 0 0 16,0-5 1-16,2-4 0 0,-1 1 1 16,0-4 1-16,1-3-1 0,0 2 0 15,-4-3 0-15,-1 4-1 0,-2 2-2 16,-4 3-1-16,-1 3-3 0,-4 6 0 16,-5 3 0-16,-2 2-3 0,-4 3-1 15,0 4-2-15,-2-1-1 0,-1 1 1 16,-3-3 1-16,3-1 1 0,-1-1 1 0,2-2 3 15,0-1 5-15,0-5 2 0,2 0 1 16,1-3 1-16,0 0 2 0,2-4 1 16,2-3 0-16,0-3-3 0,4-1-1 15,2-2-1-15,3 0-2 0,-1-1-2 16,3 3-2-16,1 2-1 0,-3 4 0 16,-1 6 0-16,0 3-2 0,-3 3-2 15,0 6-5-15,-4 3-9 0,-1 0-4 0,-1 1-2 16,0 1-1-16,-3 0 2 0,-1-2 3 15,0-2 4-15,0-4 9 0,0-2 7 16,1-2 5-16,2-1 3 0,-2-4 0 16,3-2 3-16,1-4 5 0,1 0 3 15,1-1 2-15,3-3 0 0,2-1-1 16,1-1 2-16,2 0-2 0,-1 1-4 16,0 1-4-16,2 2-3 0,-4 4-3 0,-2 3-1 15,-2 5-3-15,-3 2-1 0,0 5 1 16,-3 4 0-16,-2 2 0 0,-1 3 1 15,0-1-2-15,0 1-2 0,2-1-6 16,3-4-8-16,1 0-6 0,5-5-8 16,3-5-11-16,3-1-6 0,0-4-11 15,2-3-8-15,1 1 14 0,-2-5-57 16,1-1-59-16,-1 0-129 0</inkml:trace>
  <inkml:trace contextRef="#ctx0" brushRef="#br0" timeOffset="152946.87">7543 5681 319 0,'3'-4'92'0,"-2"3"6"15,-2 2-26-15,-2 4-21 0,-1 2-6 16,-3 3-6-16,0 3-3 0,-2-1-4 16,0 4-4-16,-1-3-4 0,4 2-5 15,1-2-5-15,3-1-4 0,3-3-4 16,4-1-3-16,1-3 0 0,4-1-1 0,0-4 1 16,3-3 1-16,3-1-1 0,1 1-1 15,1-2 1-15,-1-1 0 0,3-1 1 16,0 0 3-16,-3-3 1 0,1 2 2 15,-4-3 3-15,-3-1 0 0,-2-1 0 16,-5-1-1-16,-4-3-3 0,-6 1-3 16,-6-4-4-16,-3 1-1 0,-8 3-3 15,-1 1 0-15,-2 4-1 0,-2 3 0 16,1 4 2-16,2 4 0 0,3 2 0 0,6-1-1 16,3 2-3-16,5 1 0 0,5-1 0 15,7 0 1-15,3-1 0 0,3 3 1 16,4-2 0-16,1 0 4 0,3-1 1 15,3 1-1-15,1 1-1 0,2-2 1 16,2 0-1-16,2-1-1 0,1 1-1 16,0-1 0-16,-1-2 0 0,0 1 0 15,-2 0 0-15,-1 0 0 0,-2 0 1 0,-2-2 1 16,0 2 0-16,-1 2 0 0,-3-1 0 16,-3-1 0-16,0 1 0 0,-1 2 0 15,-2-1-1-15,-3 2 2 0,1 0-1 16,0-2 2-16,2-2 2 0,0 0 1 15,0-1 1-15,3 0 0 0,1-5 1 16,2 1 1-16,0-3-1 0,1 2 0 16,3-3-1-16,-2-1 0 0,1-1 2 15,-3 1 4-15,-3-2 1 0,-1 3 3 0,-4 2 3 16,-4 1 2-16,-3 3 0 0,-2 3-2 16,-3 6-4-16,-5 4-1 0,-3 7-3 15,-1 6-4-15,-4 2-3 0,0 7 0 16,-3 2-1-16,-1 5-2 0,3 3 0 15,-1 3-1-15,1-2 0 0,-2-1 1 16,0 3-1-16,3 0 1 0,-2 2-8 0,0-3 1 16,0-6 0-16,1 0-1 0,1-3-1 15,2-7 0-15,2-5 0 0,0-10 6 16,2-3 1-16,1-4 2 0,2-6 0 16,0-6 2-16,-1-3 1 0,0-6 3 15,1-6 4-15,-1-7-1 0,3-3-1 16,3-4-1-16,2-1-4 0,4 1-4 15,6 2-6-15,6 8-4 0,7 4-1 0,6 5-3 16,6 5 0-16,3 2-5 0,7 1-23 16,7-2 167-16,5-2-290 0,6-4-151 15,6-6-428-15</inkml:trace>
  <inkml:trace contextRef="#ctx0" brushRef="#br0" timeOffset="157530.75">20012 4342 154 0,'-9'12'48'16,"1"-1"5"-16,2-4 3 0,3 1-28 15,2-6 5-15,0 2 3 0,2-2 2 16,-1-2 2-16,2 2 1 0,1-4 0 16,1-1 0-16,-1-3-2 0,1-2-2 15,0-4-1-15,-1-2-4 0,-1-3-3 16,1 0-3-16,1-2-3 0,0-4 0 0,1-1 0 15,5-4-2-15,4-7-3 16,3-4 0-16,6-4 1 0,2-6-2 0,10-3-2 16,9-5-2-16,8 1-2 0,6 5 0 15,2 1-2-15,9 2-3 0,3 1 0 16,3 9-2-16,1 8-1 0,-2 5 1 16,-2 4-5-16,-1 3-5 0,-7 7-6 15,-4 5-4-15,-8 0-12 0,-13 2-14 16,-5 2-12-16,-10 1-10 0,-7 0-10 0,-9 3-65 15,-7 1-84-15,-6 3-170 0</inkml:trace>
  <inkml:trace contextRef="#ctx0" brushRef="#br0" timeOffset="158049.79">19595 4278 241 0,'-5'2'66'0,"2"1"4"16,1-2-24-16,1 1-18 0,0-1 1 15,1-1 2-15,1 2-1 0,1-2-3 16,0 0-2-16,3 1-1 0,-1-2-3 0,0-1-2 16,2 1-1-16,-2-3-2 0,1-1 3 15,0 0 1-15,-2-3-1 0,0-3 2 16,0-3 1-16,1-5 2 0,2-5-1 15,1-7-4-15,2-1-1 0,1-6-1 16,6-6 0-16,6-4-1 0,6-7 0 16,7 0-1-16,1-3 3 0,6-9 1 15,8 0-1-15,5 6-3 0,3 0-1 16,3 8-1-16,3 1-3 0,9 4-5 16,2 8-3-16,-1 6 0 0,-4 6 1 15,3 4-5-15,-4 4-5 0,-3 5-5 0,0 6-5 16,-4 5-17-16,-4-1-16 0,-4 4-13 15,-3 2-8-15,-5 6-10 0,-9-1-61 16,-7 2-80-16,-3 2-153 0</inkml:trace>
  <inkml:trace contextRef="#ctx0" brushRef="#br0" timeOffset="158532.17">20467 4383 206 0,'-6'6'64'0,"3"-3"9"16,1-3-19-16,1-1-7 0,2-2 0 16,0-3 0-16,0 0-4 0,2-5-7 15,3-1-3-15,0-2-4 0,4-2-1 16,-1-1 1-16,4-3 3 0,0-3-2 15,1-2-2-15,2-5-4 0,4-4-3 0,3 0-3 16,2-2-4-16,6 1-5 0,7 1-2 16,9 2-3-16,3 3-1 0,4 2-1 15,2 0-1-15,6 1 0 0,3 1-1 16,2 0 1-16,1 3-1 0,3 5 0 16,0 3 1-16,2 5-1 0,-4 2-3 15,-3 4-8-15,-6 1-9 0,-10 1-9 16,-7-1-10-16,-8-1-12 0,-7 1-82 15,-9 0-89-15,-9 0-202 0</inkml:trace>
  <inkml:trace contextRef="#ctx0" brushRef="#br0" timeOffset="159546.78">20901 2073 247 0,'-2'-1'73'16,"-1"-3"5"-16,1 2-24 0,2 0-8 15,0-1-3-15,1 0-2 0,0-1-3 16,2 0 0-16,-1 3 2 0,-1 0 1 16,-1 1-1-16,0-1-3 0,0 2-4 15,0 0-6-15,0 2-7 0,-1 1-5 0,1 7-5 16,-1 4-4-16,0 7-1 0,-3 6-1 16,1 5 1-16,0 1-1 0,1 3 0 15,2-2-3-15,0 0-6 0,2-3-2 16,2-5-18-16,0 0-6 0,1-2-11 15,-2-2-9-15,-1-2-9 0,2-5-70 16,-2-2-84-16,1-2-171 0</inkml:trace>
  <inkml:trace contextRef="#ctx0" brushRef="#br0" timeOffset="159762.53">21136 1992 393 0,'1'-9'109'0,"2"5"5"0,-2-1-60 16,0 6-17-16,0 6 1 0,-1 2 3 16,-2 3-8-16,0 4-13 0,-3 7-4 0,0 7 1 15,-2 3-1-15,-1 4-4 0,3 1-5 16,1 3-6-16,-1-3-3 0,3-2-12 16,1-4-11-16,1-3-9 0,1-3-9 15,-1-2-11-15,0-3-22 0,-1 0-51 16,0-5-65-16,-2-6-149 0</inkml:trace>
  <inkml:trace contextRef="#ctx0" brushRef="#br0" timeOffset="160432.03">20938 2212 304 0,'4'2'85'0,"4"-1"9"0,4 0-17 16,5-1-35-16,2 0 0 0,2-1 3 15,2-2-7-15,0-5-11 0,3-3-9 16,1-1-8-16,-1-1-8 0,1-3-4 16,3-3-2-16,-2 2 0 0,2 2-1 15,-3 4 1-15,0 2-1 0,-5 2 3 0,-3 1 4 16,-2 6 1-16,-4 0 3 0,-4 3 2 16,-3 5 1-16,-1 3 5 0,-3 7 0 15,-1 4 0-15,-2 6-2 0,-1 3-1 16,1 1-2-16,-3-4-2 0,3 0-4 0,1-3-1 15,-1-3-1-15,2-5 0 0,0-2 0 16,-1-3-1-16,0-1 0 0,-1-3 0 16,0-4 1-16,-1-3 3 0,-1-2 0 15,-2-5 1-15,2-3 0 0,-1-1 2 16,-1-4 0-16,0-1-1 0,1-6-1 16,2-4 0-16,1-5 0 0,2-5 2 15,1-1 0-15,3 1 1 0,2 1 1 16,1 3 1-16,3 6-1 0,0 7 1 15,1 4-1-15,2 5-2 0,3 4 1 0,1 2-1 16,4 0-2-16,1 4 0 0,1 1-2 16,-1 3-1-16,-1 2-1 0,-1-1 0 15,-4 1-2-15,-4 1-4 0,-5 2-2 16,-2 2-2-16,-4 0-1 0,-5 1-1 16,-6 0 0-16,-4-1 1 0,-3 4 4 15,-5-1 2-15,0-3 2 0,-2-2 2 16,0-3 1-16,3 0 0 0,3-2 0 15,3-4 1-15,6-1-1 0,2 2-2 0,5 0 0 16,4 1 0-16,5 4 0 0,2 1 0 16,2 3 0-16,4 4 1 0,3 1 2 15,2 3 1-15,1-1-1 0,1 1 1 16,0 1-1-16,-1-1 1 0,-6-1-1 16,1 3-1-16,-5-1-1 0,-6-1 0 15,-1 0-1-15,-8-5 2 0,-2 1-2 16,-6-2 1-16,-7-4-1 0,-3-4-3 0,-6-2-2 15,-3-3-9-15,-2-3-16 0,0-5-9 16,2 0-12-16,4-4-11 0,1-1-73 16,5-9-88-16,7 0-182 0</inkml:trace>
  <inkml:trace contextRef="#ctx0" brushRef="#br0" timeOffset="160652.09">21943 2006 392 0,'2'8'98'16,"0"-2"7"-16,0 4-61 0,-3 3 1 15,1 7 4-15,-1-1-4 0,0 5-9 16,-1 5-5-16,1 5-7 0,0-1-8 0,1 0-5 16,0-2-6-16,0-1-8 0,0-1-15 15,2-5-11-15,-2 0-10 0,0-2-20 16,0-2 19-16,0-3-89 0,-1-4-78 15,-2-2-170-15</inkml:trace>
  <inkml:trace contextRef="#ctx0" brushRef="#br0" timeOffset="160861.64">21888 2074 361 0,'-7'-12'107'0,"3"8"5"15,1 0-45-15,4 4-18 0,3 1 3 16,4 0 0-16,3 3-9 0,1 0-10 15,2 5-4-15,4 3 0 0,1 1-3 16,1 1-8-16,-1 6-6 0,0 0-5 16,3 2-4-16,-2 0-5 0,-1-2-5 15,-2 2-10-15,1 0-15 0,-3-5-12 16,0-3-10-16,0-2-12 0,-2-4-36 0,0-4-33 16,1-3-68-16,0-2-135 0</inkml:trace>
  <inkml:trace contextRef="#ctx0" brushRef="#br0" timeOffset="161049.21">22547 2030 291 0,'4'2'77'0,"-5"3"6"16,-2-1-28-16,-2 3-25 0,-2 5 5 16,-5 4 2-16,-4 2-3 0,-3 6-8 15,-3 3-5-15,-4 4-5 0,-5-3-5 16,-3-1-6-16,-1-2-5 0,0-2-8 15,1-5-5-15,3-1-8 0,0-5-8 16,5-1-20-16,7-3-54 0,3-4-69 16,7-3-154-16</inkml:trace>
  <inkml:trace contextRef="#ctx0" brushRef="#br0" timeOffset="161254.64">22432 2055 286 0,'5'3'86'0,"-2"2"7"16,0 6-25-16,1 2-17 0,-1 8 11 0,-1 8 1 16,0 3-9-16,-2 6-7 0,1 0-5 15,1-1-7-15,-2 0-8 0,1-2-10 16,0-5-7-16,0-3-7 0,0-1 0 16,1-1-10-16,0-2-24 0,2-3-8 15,-2-5-11-15,1 0-87 0,0-1-94 16,0-3-221-16</inkml:trace>
  <inkml:trace contextRef="#ctx0" brushRef="#br0" timeOffset="166650.67">22280 3595 218 0,'0'1'65'16,"0"-1"5"-16,0 0-24 0,0 0-3 15,0 0-1-15,0-1-2 0,0-2-5 16,0 1-5-16,0 1-2 0,0-1-6 15,-1 0-5-15,-1 0-2 0,-1-1-4 16,-3 0-1-16,-1 2-2 0,0-1 1 16,-3-1 0-16,1 0-1 0,-3 2 1 15,0 0 0-15,-3 3 0 0,-2-2-1 0,1 5-2 16,-4 0-2-16,-3 2 0 0,-1 0-2 16,-2 2 0-16,1 7 1 0,-2 2-2 15,1 3 0-15,3 1 0 0,3 2 0 16,3 3 0-16,4 2 0 0,2-2-1 15,5 1 1-15,4-4 0 0,2 4 0 16,3-3 1-16,3-2 0 0,1-2 0 16,4-1 1-16,1-3 0 0,2-3 0 15,1-5 1-15,1 0-4 0,2-4-5 16,2-2-6-16,-1-5-8 0,1-4-9 0,0 1-10 16,-2-3-14-16,0-4-11 0,-4 0-46 15,-1-3-65-15,-2-2-137 0</inkml:trace>
  <inkml:trace contextRef="#ctx0" brushRef="#br0" timeOffset="166780.82">22177 3828 309 0,'1'0'81'0,"-1"1"5"0,0 5-39 0,2 0-5 15,0 4 3-15,1 0-2 0,0 3-4 16,-1 0-2-16,3 1-5 0,-3 0-6 16,0-2-8-16,0 0-6 0,-1-1-4 15,-1-2-17-15,0 1-6 0,-2-1-13 16,1-1-9-16,-3-1-19 0,-1 0-63 15,1-2-81-15,-2-2-161 0</inkml:trace>
  <inkml:trace contextRef="#ctx0" brushRef="#br0" timeOffset="166964.32">22049 3875 325 0,'-1'-3'85'0,"2"2"3"0,1 2-47 16,5 0-2-16,3 1 7 0,2 1 1 15,3 0-5-15,4 0-3 0,0-1-4 0,3 1-5 16,-2-3-7-16,-3 0-5 0,0-2-19 16,-1 0-18-16,1-2-13 0,-2-2 10 15,-1-3-102-15,2-3-96 0,1-2-220 16</inkml:trace>
  <inkml:trace contextRef="#ctx0" brushRef="#br0" timeOffset="167153.73">22575 3714 332 0,'-8'12'94'15,"0"0"5"-15,0 0-30 0,-2 2-29 16,3 2 4-16,0 2 2 0,-1 2-10 16,4 1-11-16,-1-1-6 0,3 2-5 15,2 1-8-15,0-3-13 0,1-1-7 16,1-3-13-16,0 1-9 0,1-3-18 0,-1-2-65 15,-4-4-79-15,-2 1-171 0</inkml:trace>
  <inkml:trace contextRef="#ctx0" brushRef="#br0" timeOffset="167459.26">22437 3675 413 0,'-4'-12'113'0,"2"4"8"15,1 2-66-15,0 5 5 0,3 0-6 0,2-1-1 16,0 2-10-16,4 3-8 0,2 1-7 16,3 2-3-16,3 0-7 0,1 5-3 15,2 3-3-15,0 0-4 0,5 5-4 16,-1 3-1-16,3-2-1 0,-2 7-2 16,3-1-1-16,0 2-4 0,4 2-3 15,-6-1-3-15,-1-2-5 0,-5 1-3 0,-4-6-3 16,-6 0-2-16,-13-6-1 0,-6-1 1 15,-8-3 2-15,-4 0-2 0,-9-3-2 16,-1-2 0-16,-5 0-1 0,1-5-4 16,-1-5-7-16,1-1-9 0,2-4-8 15,5 0-52-15,5-3-68 0,5 0-154 16</inkml:trace>
  <inkml:trace contextRef="#ctx0" brushRef="#br0" timeOffset="167682.04">22932 3683 371 0,'0'1'98'0,"0"4"8"0,0 0-50 16,0 4-5-16,-1 2 10 0,2 4 2 0,-1 4-11 16,0 2-4-16,2 3-8 0,0 2-7 15,1 2-9-15,1-1-10 0,-1 0-5 16,2 1-3-16,-1-2-6 0,-1-4-10 15,-1-2-2-15,1-4-12 0,-3-1-19 16,-1-1-13-16,-2-3-14 0,-1-3-76 16,0-2-87-16,-2-4-205 0</inkml:trace>
  <inkml:trace contextRef="#ctx0" brushRef="#br0" timeOffset="167982.42">22897 3683 359 0,'-3'-10'100'16,"-1"3"10"-16,2 1-43 0,3 2-12 16,0 1 4-16,3 2 1 0,1 1-9 15,1-3-10-15,1 0-7 0,1 4-8 0,2 2-7 16,4 3-4-16,0 1-3 0,5 5-3 16,1 6-2-16,4 4-3 0,1 3 0 15,2 5-2-15,2 3 0 0,-1 2-1 16,0 1-1-16,-3 0 0 0,-3-1-1 15,-2-3-3-15,-6-2-4 0,-7-2-1 16,-3-3-4-16,-5 0-1 0,-7-3-4 16,-5-2-3-16,-6-1-5 0,-3-3-7 0,-4-4-8 15,-4-2-7-15,-5-6-6 0,-2-1-5 16,3-4 94-16,2-3-153 16,-2-3-77-16,5-4-215 0</inkml:trace>
  <inkml:trace contextRef="#ctx0" brushRef="#br0" timeOffset="168206.29">23347 3822 303 0,'1'10'85'0,"-1"5"9"16,-1 1-32-16,1 7-20 0,-1 4 5 15,-1 2 2-15,0 2-11 0,1-2-10 0,1 2-7 16,-1 0-6-16,2-1-8 0,0-1-10 16,0-4-9-16,0 0-16 0,-1-3-16 15,-2-4-70-15,0-6-84 0,-5-7-194 16</inkml:trace>
  <inkml:trace contextRef="#ctx0" brushRef="#br0" timeOffset="168545.97">23353 3791 364 0,'3'-10'94'15,"1"3"3"-15,1 2-42 0,2 4-23 16,1 0 4-16,3 4 3 0,0 0-5 16,2 4-5-16,1 0-2 0,2 5-4 15,-2-1-6-15,1 4-5 0,1 1-5 16,-2-1-4-16,0 1-3 0,-2 0-5 0,-3-2-4 15,0 1-3-15,-7-5 0 0,-4-1 0 16,-5 0 1-16,-5-3 3 0,-2-1 3 16,-4-2 5-16,-1-3 3 0,-1 5 1 15,0-4-1-15,3 2 1 0,1 2-1 16,4 1 0-16,2 2 1 0,4 4 0 16,1-1 2-16,7 2-1 0,2 3 0 15,6 1 1-15,1 1 0 0,2 2-2 16,3 0 2-16,5 2-2 0,1-1-17 15,1-5-4-15,0 2-12 0,4-5 61 0,0-4-156 16,2-5-103-16,1-6-260 0</inkml:trace>
  <inkml:trace contextRef="#ctx0" brushRef="#br0" timeOffset="169135.73">24174 3832 327 0,'3'1'87'15,"-6"-2"5"-15,-2-1-49 0,-6 0 0 0,-3-2 6 16,-7-1-5-16,-4 1-10 0,-5-4-4 15,-1 2-4-15,0-2-5 0,0 2-6 16,1 3-6-16,5-1-3 0,2 2-3 16,6 0-2-16,2 2 0 0,4 3-1 15,4-1 0-15,1 1 0 0,3 5 0 16,1 1 1-16,1 2 2 0,0 3 0 16,-2 2 1-16,1 3 0 0,-1-1 0 15,0 1 0-15,-1 0-1 0,-1-3-1 0,1-3-1 16,-2-2 0-16,2-2-1 0,0-1 1 15,2-4-2-15,0-2 1 0,1-1 0 16,1 0 0-16,1 1 3 0,2-5-1 16,3 2 2-16,1 0 0 0,3 0 0 15,5 1-1-15,1 0 0 0,6 0-2 0,0 4 0 16,0 0-1-16,0 1 0 16,2 3 0-16,-2 0 1 0,1 0 0 15,-4 4 1-15,2 3 1 0,-2 0 0 0,1 5 0 16,-3-1 0-16,-2 3 0 0,-3 2-3 15,-1-1 1-15,-3-3-2 0,-4 1-1 16,-2-6 0-16,-5 0 0 0,-4-2 0 16,-4-3 2-16,-7-3 0 0,-3 0 1 15,-5-4-2-15,-2-1-3 0,-4 0-5 16,-2-4-8-16,-2-1-8 0,-2 0-10 0,-1-3-9 16,0 1-15-16,-2 1-65 0,-3 0-77 15,-5-3-178-15</inkml:trace>
  <inkml:trace contextRef="#ctx0" brushRef="#br0" timeOffset="169414.98">21749 4244 317 0,'-27'9'74'0,"9"1"2"0,10 2-53 16,9 0 6-16,14-1 9 0,10 2 10 15,13-1 2-15,14 5 1 0,13-3 2 0,15-2-4 16,17 0-7-16,6 3-9 0,6 0-9 16,13-2-7-16,5-2-7 0,2 2-3 15,2 1-4-15,-4 0-3 0,1-2-3 16,-2-1-8-16,-8 1-12 0,-6-1-7 15,-5-3-17-15,-5 1-21 0,-9-2-65 16,-14 1-87-16,-11-6-189 0</inkml:trace>
  <inkml:trace contextRef="#ctx0" brushRef="#br0" timeOffset="212307.39">16449 5452 246 0,'8'-3'65'0,"0"1"4"0,-1 1-30 16,1-1-7-16,-1 1-1 0,-3 0-1 15,-1 1-1-15,1 1-3 0,-2 0-2 0,-1 2-3 16,-1 2-3-16,-1 1-3 0,-1 3-4 16,-2 1-3-16,-1 0-2 0,-3 3-1 15,1 0-2-15,-3 1-1 0,2-1 0 16,1 1 0-16,1-4-1 0,3 0 1 16,0-2 0-16,4-1 0 0,4-3 2 15,0-2 1-15,3-2 1 0,4-1 1 16,2-3 0-16,4-2 0 0,4 0 0 0,2-4-2 15,1 1 0-15,2-1-2 16,4 6 0-16,1 0-1 0,2 9-1 0,2 0-1 16,-4 8-3-16,2 2-3 0,0 2 0 15,-3-1 0-15,0 0 0 0,-2-4 1 16,-6 1 0-16,-1-6 3 0,-1-1 3 16,-2-1 1-16,-4-5 3 0,-1 0 1 15,-3-5 0-15,-1-2 3 0,1-1 0 16,-2-5 0-16,0-4 0 0,2-2 0 0,-1-4 1 15,-3-2 1-15,2 0-1 0,-3 0 1 16,-2 1 1-16,-2 3 0 0,-3 4-3 16,-3 0-1-16,-5 2-3 0,-5 2-2 15,-4 3-2-15,-8 1-1 0,-8 4-1 16,-4 1 0-16,-9 4 0 0,-12-1 1 16,-2 2 1-16,0 1 0 0,3 2 0 0,3-2-4 15,0 0-5-15,9 1-4 0,12 0-3 16,9-3-2-16,5 1-7 0,7-2-9 15,10 0-4-15,10-1-1 0,9-1-9 16,9 2-14-16,5-1-46 0,9-1-62 16,13 1-131-16</inkml:trace>
  <inkml:trace contextRef="#ctx0" brushRef="#br0" timeOffset="212778.99">17454 5378 349 0,'9'2'78'0,"-4"4"2"15,-4-2-52-15,-1 3-13 0,-3-2-3 16,-3 2-1-16,-3 3 2 0,-2 0-1 16,-1 2-2-16,-1 0-2 0,-1 1-1 15,2 1-2-15,3 0 0 0,0 1-4 16,3 0-1-16,4 0-1 0,3 1-1 16,4-1 1-16,4-1 0 0,6-2 0 0,3-1 1 15,5-3 2-15,5-2 1 0,4-2-1 16,5-3 1-16,-1-1-1 0,6-2-1 15,1 1 0-15,2 1-2 0,-1-2-1 16,-1 2-1-16,-4 4-3 0,3 1-2 16,-6 2-1-16,-5-1 0 0,-4 2 0 15,-2 1-1-15,-3 1 0 0,-3-3 3 0,-6 0 2 16,-2 1 0-16,-1-2 3 16,-2-4 2-16,-3-1 3 0,2-2 1 0,0-4 2 15,3-3 2-15,1-2 1 0,2-5 1 16,-1-3 0-16,1-2 1 0,-1-4 0 15,-1-1-2-15,-3 0-1 0,-4-2-1 16,-2 3-1-16,-5 0-2 0,-3 1-2 16,-8 1 0-16,-8 3-1 0,-7 4 0 15,-7 1 1-15,-8 1-2 0,-10 2 1 0,-9 6 1 16,-5 7-1-16,-1 3 1 0,-3 0-1 16,0 4-1-16,5 2-2 0,8 2-5 15,15 1-5-15,10-6-9 0,9-3-11 16,15 1-1-16,12-1-2 0,13-1-10 15,8-4-45-15,10-4-52 0,7 0-116 16</inkml:trace>
  <inkml:trace contextRef="#ctx0" brushRef="#br0" timeOffset="213190.34">18761 5391 236 0,'4'0'61'0,"-5"5"5"16,-3-2-38-16,-5 3-3 0,-2 2 3 16,-3 3 3-16,-2-2-3 0,-2 3-7 0,1 1-4 15,-1 1-2-15,4 3-3 0,2-2-2 16,2 2-3-16,1-1-2 0,5 1-2 16,3-4 0-16,5 1 1 0,5-4 0 15,4 0-1-15,8-5 1 0,4 2 1 16,8-3-1-16,3 0-2 0,2-1 0 15,4 1-2-15,2-5-1 0,0 2 0 16,0-1-1-16,-2-1 0 0,1-2 0 0,-2-4 1 16,-1-1 0-16,-2 0 0 0,-3-3 2 15,-3-1-1-15,-2 0 1 0,-5 0 1 16,-4 1 2-16,-4-1 2 0,-4 3 2 16,-5-1 1-16,-7 0-1 0,-3 2-1 15,-8 1 0-15,-9 0-3 0,-7-1-1 16,-8 2-2-16,-7 0-1 0,-8 1-1 15,-7-1 1-15,0 2-3 0,-1-1-5 0,3 0-5 16,0-1-4-16,7-1-7 0,8-1-15 16,10 2-57-16,13-5-64 0,10 0-153 15</inkml:trace>
  <inkml:trace contextRef="#ctx0" brushRef="#br0" timeOffset="213642.02">19868 5315 263 0,'12'7'64'0,"-7"1"3"0,-6 0-36 15,-3 0-11-15,-3 0 4 0,-4 1 5 16,-1 1-2-16,-1 0-3 0,-2-1-3 16,0-1-2-16,3 2-3 0,0-1-3 15,4 1-4-15,0-4-3 0,5 4 0 16,4-2 0-16,3-2-1 0,6 0 0 15,6 0 0-15,4-1 0 0,2 0 0 0,2-2-2 16,2 2 0-16,5 1-2 0,-1 0 1 16,-2-2-1-16,4 0-1 0,2-2 1 15,1 0-1-15,-1-1 0 0,-2-2 0 16,0 0-1-16,-1 0 0 0,-2 0-1 16,-3 1 1-16,-3-1 0 0,-1-2-1 0,-1 2 1 15,-3-2 0-15,0-2-1 0,-4-2-1 16,-2-2 0-16,1-1 1 0,-2-3-1 15,-1 1 1-15,-1-3 1 0,0-2 2 16,-1 0 2-16,1-3 1 0,-2-2 1 16,-2 1 1-16,-4 1 0 0,-3-1 0 15,-4 3-1-15,-7 3-1 0,-6 2-1 16,-9 4-1-16,-10 5-1 0,-6-2-1 16,-8 4-1-16,-6 3-3 0,-5 1-2 0,2 2-6 15,2-1-8-15,5 1-10 16,4 3-45-16,5 0-24 0,4 1-62 0,7 1-132 15</inkml:trace>
  <inkml:trace contextRef="#ctx0" brushRef="#br0" timeOffset="214341.16">15037 5547 234 0,'-9'1'64'15,"4"-1"9"-15,3-2-35 0,1 1 3 16,0-3 1-16,3 1 1 0,2 0-3 16,7-1-4-16,8-2-4 0,8 3-2 15,5-3-1-15,12 3 0 0,4 0 0 0,8 2-3 16,5 1-1-16,4-2-3 0,-1 1-3 16,12 4-3-16,4 0-3 15,7 1-4-15,5 2-2 0,2-3-2 0,7 8-2 16,4 1-1-16,-7 1 0 0,-4-2-1 15,-5 0 0-15,-9 1-2 0,-11-1-6 16,-13-5-5-16,-9-1-7 0,-11-2-7 16,-8 0-6-16,-12-2-6 0,-8-6-8 15,-8 1-11-15,-7 2-10 0,-5-4-44 0,-2 0-65 16,-6 0-143-16</inkml:trace>
  <inkml:trace contextRef="#ctx0" brushRef="#br0" timeOffset="214640.85">16458 5483 272 0,'-1'-1'72'15,"0"-1"5"-15,0 1-41 0,0 0 1 16,2-1 1-16,-1 1 0 0,0 0-5 16,0-2-4-16,3 2-4 0,3 1-3 15,-1 0-5-15,3 0-2 0,1 1-4 16,3 0-1-16,2 2-1 0,1-1 0 15,3 1-1-15,-1 1-1 0,2 2-1 16,-2 1-1-16,-1-1-1 0,-2 4-2 16,-2 2 0-16,-4 0-1 0,-3 1-1 0,0 1 0 15,-4 1 0-15,-1 1 1 0,-5-1 1 16,-2 2-1-16,-5-1 0 0,-7 2-1 16,-3-1-3-16,-8-1-5 0,-2-1-8 15,-8-3-9-15,-3-3-8 0,-3 0-18 16,-4-5-61-16,-5-3-74 0,5 1-170 0</inkml:trace>
  <inkml:trace contextRef="#ctx0" brushRef="#br0" timeOffset="-213972.9">13102 5253 337 0,'4'-3'89'15,"-2"2"6"-15,-1-2-50 0,-2-1-9 16,0-1-3-16,-5-1-2 0,-1 2-4 16,-3-1-8-16,-4-2-1 0,-3 1-2 15,-2 2-1-15,-2 2-2 0,-4 1-3 16,1 1-4-16,-1 2-1 0,0 2-4 0,1 1-1 16,3 1-1-16,5 0-1 0,2-1-2 15,7 3 1-15,2 1 1 0,9 3-1 16,2 2 2-16,5 2 1 0,6 2 1 15,1 1 2-15,5-1 2 0,5 0 0 16,-1-2 0-16,0 0-1 0,-1-1-1 16,-4-1 0-16,-4-1-1 0,-6 0-2 15,-5 1 0-15,-9-2 2 0,-6 1 0 0,-4-2 1 16,-7 1 0-16,-5-1 0 0,-5-4-1 16,-5-1-5-16,0 0-7 0,0-3-5 15,-2 0-8-15,-3-3-9 0,4-3-10 16,3-1-15-16,5 0-56 0,3-4-72 15,7 0-161-15</inkml:trace>
  <inkml:trace contextRef="#ctx0" brushRef="#br0" timeOffset="-213769.44">13311 5226 368 0,'13'7'95'0,"-5"5"6"0,-3 4-51 15,-5 4-5-15,-5 5-5 0,-3 3 0 16,-2 3-8-16,-2-1-6 0,0 0-5 16,1-3-6-16,2-2-5 0,2-1-19 15,3-2-6-15,2-2-13 0,2-4-10 0,2 0-24 16,0 0-60-16,0-2-82 0,3-6-161 16</inkml:trace>
  <inkml:trace contextRef="#ctx0" brushRef="#br0" timeOffset="-213203.19">13511 5312 390 0,'6'0'98'0,"-2"5"5"0,-1-1-59 0,2 3-8 16,-3 2-2-16,1 3-1 0,-2 0-6 15,-1 2-6-15,-1 3-4 0,0 1-4 16,0 1-3-16,-2-1-3 0,-1-1-2 15,1-1-3-15,2 2-2 0,-1-3-1 16,0-2 0-16,-1 1-2 0,1-4 0 0,1-1-1 16,0-4 2-16,0 0 2 0,0-4 4 15,-1-4 1-15,-2-5 1 0,3-1 3 16,-1-4 3-16,1-3 0 0,0-5-2 16,1-5-3-16,2-5-1 0,2 0 0 15,-1-3 0-15,3 0-2 0,1 2 0 16,0 5 1-16,1 2 1 0,-1 6 0 15,1 6 1-15,-2 4-2 0,0 5-3 0,-3 3-1 16,1 2-2-16,-2 6-1 0,0 1-3 16,0 4-2-16,1 6-2 0,1-1 1 15,1 3 0-15,2 0-1 0,5-2 1 16,3 1 2-16,1-5 2 0,1-3 2 16,2-2 1-16,1 0 2 0,-3-6 1 15,0-1 1-15,0-2 1 0,0-4 1 16,-3-4 0-16,0-3 0 0,-1-6 1 0,1-2-2 15,-1-4 0-15,-2-3 0 0,1 1-2 16,1-2 0-16,1 1-1 0,-2 6 0 16,1 2 2-16,-3 5-1 0,-2 3 0 15,-2 4-1-15,-1 13 0 0,-4 4 1 16,0 3-1-16,0 6-1 0,-1 3 0 16,0 4 0-16,-3 3 1 0,2-3-1 15,2-2-2-15,-1 3-3 0,1-3-13 0,2 0-9 16,0-4-6-16,5-1-27 0,1-3 2 15,-3-2-74-15,5-1-84 0,1-2-174 16</inkml:trace>
  <inkml:trace contextRef="#ctx0" brushRef="#br0" timeOffset="-212985.01">14404 5197 366 0,'4'12'93'0,"-3"1"7"0,2 2-60 16,-1 4 0-16,0 1-2 0,-3 2-1 15,1 2-9-15,-1 3-8 0,-1 0-5 16,-1-1-7-16,-1 1-10 0,0-5-8 16,-1-3-9-16,-1-1-10 0,-1 0-12 0,1-3-19 15,0-1-54-15,-2-2-66 0,-1-1-150 16</inkml:trace>
  <inkml:trace contextRef="#ctx0" brushRef="#br0" timeOffset="-212786.54">14187 5217 366 0,'-10'-12'104'0,"0"7"9"0,3-1-29 0,11 2-25 15,4-2-7-15,3 2-3 0,3 0-4 16,7-2-8-16,4 2-8 0,4-3-6 15,0 4-6-15,1 3-6 0,0 0-5 16,1-1-6-16,-4 2-7 0,3 0-12 16,4 2-16-16,0 3-12 0,-1-3-10 15,3 4-10-15,3 1-16 0,-1 2-52 16,-7 0-66-16,-12 5-143 0</inkml:trace>
  <inkml:trace contextRef="#ctx0" brushRef="#br0" timeOffset="-212230.8">13159 5871 371 0,'-8'-2'79'0,"-4"4"2"15,-3 3-62-15,-3 3-10 0,-4 4-3 16,-2 3 1-16,0 1 0 0,-2 2-1 16,0 2-1-16,3 2-1 0,1 4-2 15,7-5-3-15,6 1 0 0,7-2-2 16,6-1 0-16,7-6 1 0,7-1 0 15,4-7 3-15,4-2 4 0,4-3 3 16,1-4 3-16,3 0 3 0,4-4 2 16,-1-3 2-16,-1 1 0 0,-3-1 0 15,-5 2 0-15,-3-1-2 0,-7 2-3 0,-7 3-1 16,-6 2-4-16,-2 6-3 0,-8 4-1 16,-1 4-2-16,-2 5-2 0,0 2-3 15,2 3-3-15,1-2-1 0,5-2 0 16,6-1-1-16,4-4 0 0,4-4 2 15,3-3 2-15,6-3 4 0,3-2 4 0,-1-1 2 16,0-1 3-16,2-5 6 0,0 0 5 16,-2-1 3-16,-4-3 1 0,-5 0 1 15,-4-2 0-15,-5-3-3 0,-3 1-6 16,-7-5-8-16,-6 1-8 0,-4-1-14 16,-6 1-12-16,-5 2-8 0,-6 4-9 15,-3 4-7-15,0 5-5 0,-1 4-12 16,0 3-47-16,0 0-66 0,8 1-156 15</inkml:trace>
  <inkml:trace contextRef="#ctx0" brushRef="#br0" timeOffset="-211774.41">13767 6054 215 0,'19'19'44'0,"-7"1"-1"0,-6 1-38 16,-5-2-4-16,0-2 0 0,1-2 5 15,-3-2 5-15,1-3 6 0,-1-2 1 0,0-4 8 16,0-2 5-16,-1-2 3 0,0-2 1 16,0-1 0-16,1-3-3 0,1-3 1 15,0-4-6-15,0-1-5 0,1-1-4 16,2-3-3-16,3 2-3 0,3-5 0 16,2 3-1-16,3 3 1 0,2 2 1 15,4 1 1-15,-1 0-2 0,-1 2-2 16,1 6-2-16,-1 0-3 0,0 0-1 0,1 1-3 15,-1 1 0-15,2 1-1 0,0-2 0 16,-1 1 1-16,-2-1-1 0,-2 0 1 16,-3-1 5-16,-5 1 6 0,-1-1 4 15,-3 2 3-15,-3-2 2 0,-4-2 1 16,-1 2 0-16,-4 0-3 0,-2 0-5 16,-4 4-4-16,-3 1-3 0,-1 4 0 15,-3 0-1-15,0 4-1 0,3 0-1 16,0 4-1-16,4 1 0 0,4 2-1 15,5-1 0-15,3 2 0 0,3 1-1 0,5-1 1 16,5-2 0-16,1-3-1 0,2-2-2 16,2 0-4-16,5-2-3 0,4-2-16 15,0-4-12-15,0-2-14 0,6-3-1 16,-1-2-89-16,-1 0-94 0,-4-4-211 16</inkml:trace>
  <inkml:trace contextRef="#ctx0" brushRef="#br0" timeOffset="-211080.27">14514 5928 302 0,'6'-3'86'0,"-3"2"8"0,-3-4-41 16,-3 1-10-16,-2 1-3 0,-4-3-3 15,-1 3-8-15,-4 1-9 0,-2-3-7 16,-1 7-4-16,-4 1-2 0,-2 1-1 15,1 4-1-15,0 2-2 0,3 0-2 16,1-1-1-16,5 2 1 0,7 0-1 16,6-1 1-16,4-1 0 0,4 1 1 15,4 0 0-15,4 1 0 0,-1 1 0 0,2 0 0 16,-3 0-1-16,-1 1-1 0,-2 0 0 16,-3 0-1-16,-4-2-1 0,-2-3-2 15,-3 2 0-15,-3 0-2 0,-5-1-2 16,-5-1-2-16,-6-1-7 0,-4-1-6 15,-5 0-8-15,-1-7-15 0,-6-3-58 16,0 0-69-16,5-4-160 0</inkml:trace>
  <inkml:trace contextRef="#ctx0" brushRef="#br0" timeOffset="-163424.14">1911 6323 135 0,'-4'7'28'0,"-2"4"1"0,0-2-25 16,0-2 0-16,2-1 5 0,0 1 6 15,2-3 7-15,0 0 5 0,1-1 6 16,1-2 4-16,0-1 1 0,0-1-3 15,-1-2-4-15,2 5-5 0,-2-4-4 16,2 2-1-16,-1 3-2 0,1-3-3 16,0-1-1-16,1-2 0 0,2-1-2 15,1 2-1-15,2 0-2 0,1-5 0 0,2 3-2 16,1 0 1-16,1 3-1 0,1 3-2 16,3-3 0-16,-1 4-2 0,0 3-1 15,1 4-1-15,-1-1-1 0,1 3-2 16,-3-1 0-16,-3 1 1 0,-4 0-1 15,-3 1 1-15,-2-1 0 0,-4 2 0 16,-2-2 2-16,-6 2 0 0,-2 0 0 16,-3 1-1-16,0-1 0 0,-4 2 1 15,1-1-2-15,1-1 1 0,1-1-1 16,4-3 1-16,2 0 1 0,3-1-1 0,3-4 1 16,5 0 2-16,3 0 2 0,4 2 2 15,3-2 1-15,2 1 0 0,2-2 1 16,4 1-1-16,1-2-3 0,2-1-5 15,0-2-8-15,2 0-9 0,0-3-7 16,1 1-8-16,-1-3-14 0,-3 0-62 16,-1-4-71-16,-5-1-164 0</inkml:trace>
  <inkml:trace contextRef="#ctx0" brushRef="#br0" timeOffset="-162909.65">1914 6229 284 0,'-2'-6'75'0,"-1"-1"2"15,-3 0-43-15,2-1-3 0,-1 0-3 16,-2 2-3-16,0 0 0 0,-1 2-5 15,-1 1 2-15,0 3 0 0,0 1-1 16,-2 0 0-16,-1 3-3 0,-1 3-1 0,-1 2-3 16,-4 5-1-16,1 1-1 0,-2 6-1 15,2 4-1-15,-2 3-2 0,4 4-2 16,2 2 0-16,3 2-1 0,4-2-4 16,5 2 1-16,3-1-2 0,7-1 1 15,4 1 0-15,5-3-4 0,4 0-2 16,3 0-3-16,4-2-5 0,3-4-2 15,2-2-2-15,0-5-1 0,1-5 3 0,2-4 2 16,2-4 4-16,-2-6 4 0,0-3 2 16,-1-6 3-16,0-3 2 0,-4-4 0 15,-1-1 1-15,-5-7 1 0,-3 0 3 16,-4-4 4-16,-4-3 3 0,-4-2 4 16,-4-1 1-16,-7 0 1 0,-6 1 1 15,-5-1-2-15,-4 3-4 0,-6-1-2 16,-4 0-4-16,-6 2-3 0,-3 1-2 15,-2 3-3-15,-3 5-1 0,-2 2-1 0,0 7-3 16,-1 5-4-16,6 5-5 0,2 2-6 16,7 2-3-16,5 2-10 0,6 1-8 15,10 1-9-15,7-1 122 0,6-3-186 16,10 1-85-16,6-3-250 0</inkml:trace>
  <inkml:trace contextRef="#ctx0" brushRef="#br0" timeOffset="-162361.1">2532 6243 369 0,'4'-4'100'16,"-2"0"6"-16,0 2-57 0,1 1-4 15,-1 2-2-15,1 3-6 0,-1 3-9 0,1 4-7 16,-2 2-4-16,-1 4-4 0,1 4-2 15,-3 5-3-15,-3 3-1 0,-3 2-3 16,-4 0-4-16,2 4-11 0,-2 2-4 16,0-2 0-16,0 0-1 0,3-5-1 15,4-3 1-15,2-4 2 0,2-7 11 16,2-3 3-16,4-3-1 0,1-5 2 16,3-3 0-16,3-1 0 0,4-3 0 0,1-3-1 15,6 0 0-15,1-5-1 16,0-1-4-16,1 0-2 0,1 0 0 0,-2 0 0 15,-1-2 1-15,-4 0 0 0,-1 3 1 16,-3 1 5-16,-2 3 2 0,-4-1 4 16,-2 2 2-16,-3 3 1 0,-3 2 0 15,0 2-1-15,-3 3 1 0,0 3-2 16,-1 2-1-16,-1 2-4 0,2 2 1 16,1 2 1-16,3 2-1 0,3-4-1 0,3 0 1 15,3-3 0-15,5-2 0 0,0-2 2 16,2-4 3-16,0-4 3 0,2-1 3 15,-2-4 0-15,-1 1 2 0,-2-2 3 16,-2-2 1-16,-5 1-1 0,-1-2 1 16,-4-1-2-16,-2 0-2 0,-3-2-2 15,-3-2-3-15,-3 2-5 0,-2-1-7 16,-1 2-7-16,-2-1-4 0,0 4-5 0,-3 1-4 16,1 2-8-16,1 0-7 0,1 3-7 15,0 2-7-15,3-1-13 0,0 1-65 16,3-3-82-16,5 3-180 0</inkml:trace>
  <inkml:trace contextRef="#ctx0" brushRef="#br0" timeOffset="-162146.65">3114 6229 461 0,'3'-8'127'16,"-1"2"3"-16,1 3-73 0,-2 5-9 15,-2 6-1-15,2 4-4 0,0 5-17 16,0 6-9-16,3 5-4 0,1 2 1 16,0 3-1-16,3 1-6 0,-2-2-8 0,2-1-15 15,1 1-34-15,0-1-4 0,-3 1-19 16,2-1-73-16,-4-2-92 0,-2 1-187 16</inkml:trace>
  <inkml:trace contextRef="#ctx0" brushRef="#br0" timeOffset="-161774.99">3013 6566 343 0,'8'-19'98'0,"4"4"10"0,2 2-34 16,6 2-13-16,2 3-2 0,0 2-3 16,1 0-9-16,2 2-5 0,2 0-7 15,1 2-9-15,-2 1-8 0,-1 1-5 16,1 1-4-16,1-1-3 0,-4 2-3 15,-2-2-2-15,-3 1 0 0,-4 1-2 0,-1-1-1 16,-6 1-2-16,-2-1-1 0,-5 1-1 16,-4 1 1-16,-4 1 1 0,-3-2 0 15,-5 3 2-15,0-4 2 0,-2 3 2 16,4 0-1-16,1-2 0 0,4 2-2 16,5 2 1-16,4-1 0 0,3 3 0 15,4 0 1-15,2 1 1 0,5 3 2 16,0 0 1-16,2-1 0 0,1 1-1 15,0 1-1-15,-1 1 0 0,-4-2-3 16,-3 0-2-16,-4-1-2 0,-5 0-3 0,-6 1-3 16,-6 0-6-16,-5-1-5 0,-6 0-11 15,-5-1-10-15,-2 1-9 0,-3-6 64 16,-1-5-146-16,1-4-93 0,6-5-240 16</inkml:trace>
  <inkml:trace contextRef="#ctx0" brushRef="#br0" timeOffset="-161281.77">4224 6291 353 0,'-5'-2'89'0,"-2"2"3"0,-1 4-38 16,-3-1-30-16,-2 4-3 0,-1 1-1 0,1 1-4 15,-2 3-2-15,1 3-1 0,0-2 0 16,1 2-2-16,3 2-1 0,2 1-1 16,3 0-2-16,3-1-1 0,3-2-3 15,4-2 0-15,3 0 0 0,3-3 2 16,3-4 5-16,2 0 3 0,2-4 4 16,-1-2 4-16,2-2 3 0,0-3 1 0,-2 0 1 15,0-1-3-15,-4-1-2 16,-3-2-3-16,-2 0-3 0,-4-3-4 0,-6 0-4 15,-6-2-3-15,-3-1-5 0,-6 0-5 16,-3-1-4-16,-6-1-5 0,-1 5-5 16,-3 4-6-16,0-1-6 0,1 2-5 15,5 4-5-15,5 1-7 0,3 2 119 16,6-3-195-16,9-2-94 0,11 2-270 16</inkml:trace>
  <inkml:trace contextRef="#ctx0" brushRef="#br0" timeOffset="-161061.36">4637 6165 385 0,'16'-7'115'0,"-6"3"11"0,-5 0-42 15,-4-1-20-15,-4 1-8 0,-3 2-10 16,-4 4-8-16,-2 0-14 0,-2 1-8 16,-2 4-4-16,0 0-2 0,1 7-1 0,3 4 0 15,3 2-1-15,2 3-4 0,6 5-1 16,1 2-4-16,2 4-5 0,2-1-7 15,0-1-11-15,-1-1-14 0,1-1-12 16,-3-3-14-16,-1 0-78 0,-6 1-92 16,1 1-203-16</inkml:trace>
  <inkml:trace contextRef="#ctx0" brushRef="#br0" timeOffset="-160897.74">4385 6491 470 0,'12'-5'119'16,"4"0"3"-16,3 2-76 0,3 0-14 16,4-1 1-16,4 1-6 0,3 0-12 15,3 0-9-15,1-1-12 0,4-1-15 16,1-2-13-16,2 0-90 0,1-3-99 0,0 0-239 16</inkml:trace>
  <inkml:trace contextRef="#ctx0" brushRef="#br0" timeOffset="-159208.95">5245 6414 233 0,'3'-2'74'0,"-1"1"6"0,1 1 6 16,-2-1-44-16,0 1-3 0,-1 0-4 15,0 0-6-15,-1 2-4 0,0 3-4 16,-1 1-4-16,1 5-4 0,-1 4-4 15,0 1-1-15,0 5-1 0,1 2-3 16,0 1-7-16,2-1-3 0,1 1 0 16,0-3-1-16,1-2 0 0,1-4 1 0,-1-3 2 15,0-3 4-15,-1-4 2 0,1-3 4 16,-2-1 8-16,1-4 6 0,0-5 2 16,0-1 0-16,0-7 1 0,3-1 0 15,0-6-4-15,5-1-6 0,-1 0-6 16,1-1-2-16,2 2-1 0,2 3 1 15,0 3 0-15,1 5 1 0,-2 2 0 16,-1 5 0-16,1 4-2 0,-2 3 0 16,-1 6-1-16,-3 1-3 0,0 5-6 0,-4 1-3 15,1 4-4-15,-3-2-3 0,1 3-1 16,0-3-2-16,0 0 2 0,2-1 2 16,0-4 4-16,2-3 2 0,2 0 4 15,0-5 2-15,-1-2 2 0,1-2 1 16,0-3 0-16,1 0 2 0,0-7-1 15,1-2 3-15,1-2 3 0,0-1 4 0,3 0 3 16,0-1 2-16,-1-2 1 0,-2 4 1 16,0 2-1-16,-1 2-5 0,-3 0-3 15,-2 2-2-15,-1 4-4 0,-3 2-2 16,-1 5-1-16,-2 6 2 0,0 1-1 16,-2 4-1-16,2 1 0 0,1 3 1 15,3 0 0-15,3-1 0 0,1-3 0 16,2-2 0-16,2-1 1 0,1-2 0 15,1-4 1-15,1-1 1 0,-1-3 1 0,3-2 0 16,2-3 1-16,0-1-1 0,2-4 0 16,0-1-1-16,-2-3 0 0,0-1-1 15,-2-1 0-15,-1-2 0 0,-2 2-1 16,-3 2-1-16,-1 3 0 0,-3 2-2 16,-3 3-1-16,-2 5 0 0,-2 4 0 0,-5 3 0 15,2 2 0-15,-4 5 1 0,2 2 0 16,-1 0 0-16,1 1-1 0,4-1-1 15,3-1 0-15,1-4 1 0,2-4 0 16,4-1 2-16,-2-4 0 0,5 0 2 16,0-2 0-16,0-1 0 0,2-1 0 15,1-2 0-15,-1-1-1 0,4 1-1 16,-4-4 1-16,1 2-1 0,-1 1 0 16,-1 2-1-16,-2-1-2 0,-2 4 0 15,0 1-2-15,-2 4-1 0,0 0-2 0,-1 1-3 16,-2 2-2-16,0 0-1 0,1 0 0 15,-1 0 1-15,-1-4 2 0,-1 0 3 16,2-1 6-16,1-5 6 0,1-1 4 16,0 0 2-16,2-5 4 0,0-2 3 15,2-3 2-15,-1-1-1 0,2 0-5 16,2-2-1-16,0 2-2 0,1 2-3 16,0 2-4-16,0 3-3 0,-1 2-1 15,-1 2-1-15,-1 2-1 0,-3 2-1 0,0 2-1 16,-2 2 1-16,0 1 0 0,-1 3-1 15,0 1 1-15,0-1 1 0,1-1 1 16,0 0 0-16,1 0-1 0,0-4 1 16,0-1 1-16,2-3 0 0,-1 2 2 15,0-3-1-15,1 0 1 0,-1-3 0 16,2 2-1-16,-3 0 1 0,2 0-1 0,0 1-1 16,-1 2-2-16,2 5 1 0,-2 0 0 15,3 4 0-15,-1 4 0 0,1 0 1 16,0 0 1-16,1 0 1 0,1-3 0 15,2-2 0-15,1-2 0 0,2-5 1 16,0-3 0-16,-1-4 1 0,0-2 0 16,-2-3 1-16,-1-5 0 0,-2-2 0 15,0-5-1-15,-2-1-1 0,-1-1-1 16,0-2 0-16,0-2-2 0,1-5 1 16,0-1-1-16,1-3 0 0,-1-4 0 0,1 2 0 15,1 2 2-15,-2 3 3 0,-2 9 4 16,1 6 3-16,-3 9 0 0,-1 7 1 15,0 6 1-15,-2 5 0 0,-2 6 0 16,1 6-2-16,-1 4-1 0,-2 5 1 16,2 3-2-16,-1 1 0 0,-1 1-1 0,1-1-4 15,-1-3-1-15,1-3-2 0,-1-1-1 16,0-3-2-16,-2-1-2 0,1-2-2 16,-2-4-1-16,1-1 0 0,1-2-3 15,-1-3 1-15,1-4 1 0,0-2 3 16,2-3 2-16,2-5 3 0,2-1 0 15,3-5 2-15,0-2 0 0,4 0 1 16,1-1-2-16,3 1 1 0,2 2-1 16,2 3 0-16,-2 3-1 0,3 5 0 15,0 2 0-15,0 5-1 0,-2 2 0 0,0 1-1 16,-3 1 0-16,-2 2 0 0,-1-2-2 16,-4 2-3-16,0-1-5 0,-4 0-5 15,-3-1-6-15,-1 0-7 0,-5-1-5 16,-3 0-3-16,-3-4-3 0,-1-1-3 15,0-3-5-15,-3-2-11 0,2-3-59 16,1-1-75-16,1-5-176 0</inkml:trace>
  <inkml:trace contextRef="#ctx0" brushRef="#br0" timeOffset="-158726.95">6854 6586 324 0,'7'6'83'0,"-1"0"5"0,-1-3-45 15,3 0-6-15,-2-4 3 0,4-2 4 16,1-2 2-16,1-2-1 0,2-2-4 0,2-2-2 16,-1-3-4-16,1 2-7 0,-1-1-9 15,-2 1-7-15,-2 2-5 0,-3-1 0 16,-1 3 1-16,-3 0 1 0,-1 2 0 16,-3 1-1-16,-3 0-1 0,-3 2 0 15,-3 2-2-15,-4 2-3 0,-4 3-3 16,-1 3 0-16,-4-1-1 0,1 2 1 15,1 1 0-15,3-2-1 0,4 2-2 16,4-1 0-16,2-2 1 0,6 2 0 16,3 0 0-16,5-2 2 0,4 2 0 0,2 0 1 15,4-2 1-15,2 3 1 0,3 0-1 16,0-2-1-16,0 5-2 0,0-2-2 16,0 2-4-16,-2-2-4 0,-2 0-6 15,-2-1-6-15,-2-2-3 0,-3-1 0 16,-5-1 1-16,-1 0 2 0,-4-2 5 15,-2-1 6-15,-3-2 6 0,0-1 7 16,0-2 6-16,-2-3 6 0,2 0 7 0,0-2 6 16,3-2 4-16,2 0 3 0,3 1-2 15,3-1-3-15,5-1-3 0,3-1-7 16,3 1-5-16,3 0-6 0,4 0-2 16,2 1-4-16,-1-2-6 0,-1 3-18 15,1-1-15-15,0-1-7 0,1 3-98 16,0-1-105-16,2 0-245 0</inkml:trace>
  <inkml:trace contextRef="#ctx0" brushRef="#br0" timeOffset="-157528.45">7933 6515 339 0,'-1'-1'94'16,"-2"0"6"-16,1-1-45 0,-3-2-10 0,0 0-4 15,0 0-4-15,-4 0-5 0,0 0-7 16,-1 2-5-16,-2 0-2 15,-3 3-1-15,-3 1-2 0,-3 5-2 0,-2 5-4 16,1 4-2-16,-3 6-2 0,1 6-3 16,3-2-2-16,5 3-1 0,5-1-2 15,4-3 0-15,7-4 0 0,8-4 0 16,7-5 1-16,6-2 1 0,4-4 2 16,5-4 1-16,2-5 1 0,0-3 1 15,3-1 0-15,1-3 0 0,0-2 1 0,-3-2 1 16,-1 1-1-16,-2-2 0 0,-2 1 0 15,-4 1 0-15,-3 2-1 0,-5 3-1 16,-3 4-1-16,-3 1 0 0,-5 7-1 16,-1 2-1-16,-4 2 1 0,-2 2 0 15,-3 2-1-15,0-2 0 0,-1 1 0 16,0-3 0-16,-1 0 0 0,2-1-1 0,0-2 1 16,1-2 0-16,1 0 1 0,0-3 1 15,1 1 1-15,1-5 1 0,0-1 2 16,1-2 1-16,1-1 2 0,1-2-1 15,3-3 1-15,0-4 0 0,4 2-2 16,3-3-1-16,3-2-2 0,3-1-1 16,2 1-1-16,1 2-1 0,5 3-1 15,-1 3 1-15,-1 4 0 0,0 3 0 0,0 4 0 16,-4 2 0-16,-3 3 0 0,-3 4-2 16,-6 2 0-16,-1 2-1 0,-4 2-1 15,-5 0 0-15,2 3 1 0,-3-2-1 16,1 0 1-16,0 0-1 0,1-2 0 15,2-2 1-15,2 0-1 0,0-5 0 16,3 0 1-16,2-3 1 0,1-5 0 16,3 1 1-16,2-4 1 0,3-1-1 0,1-4 2 15,0-2-1-15,-1-2 2 0,2-4-1 16,1 1 1-16,-3-4 1 0,-1 1 0 16,-2 1-1-16,-1 2 0 0,-2 3-2 15,-3 3 1-15,-4 1 1 0,-1 3 0 16,-4 4-1-16,-3 4 1 0,-4 4-1 15,-3 1 1-15,-2 1-2 0,1 4-1 16,0 2-1-16,2 0-1 0,3 0-1 16,3-2 0-16,5 1 0 0,5-2 0 15,1-1-1-15,4-2 1 0,2-2-1 0,3-1 0 16,1 2-2-16,4-5 0 0,-3 0-2 16,-1 3 1-16,0-3-1 0,-1 1 1 15,-2 1 2-15,-2-3 0 0,-2 2 1 16,-2 2 0-16,-3-4-2 0,0 0-1 15,-4-1-2-15,0 0-3 0,-1 1-1 16,0-3-3-16,0-3 0 0,0 1 2 0,1-1 2 16,2 0 3-16,2-2 3 0,0-3 2 15,3-1 2-15,1-1 5 0,1 0 3 16,4-3 3-16,-1 4 0 0,1 0 4 16,-2 5 3-16,1 0 2 0,-1 5-1 15,-1 3-3-15,-2 3 0 0,-2 4-2 16,-3 5-4-16,0 3-2 0,-5 3-2 15,1 1-1-15,-2 3-1 0,1-3 0 0,1 2-4 16,1-4-4-16,3-1-6 0,5-3-8 16,2-3-9-16,2-3-12 0,3-2-5 15,0-4-28-15,2-3-57 0,-1-2-79 16,3-4-177-16</inkml:trace>
  <inkml:trace contextRef="#ctx0" brushRef="#br0" timeOffset="-156662.96">9319 6480 329 0,'-6'3'91'0,"-2"-1"8"15,-2-1-28-15,0 1-21 0,-1 0 0 16,-1 0 0-16,-1 1-3 0,1-2-8 16,-1 0-6-16,1 1-6 0,-1 0-8 15,0 3-7-15,1-1-6 0,-1 4-2 16,-1 1-3-16,3 4 0 0,0 0-1 0,3 2 0 15,2 1-1-15,4 3-2 0,4-2 0 16,5-1 0-16,3-2-2 0,5-2-1 16,3-1 0-16,0-3 2 0,1-3 0 15,0-1 0-15,0-4 1 0,0-1 1 16,-3-3 2-16,1-2 1 0,0-4 1 16,-2-3 0-16,3-3 1 0,-2-1 2 15,0-6 3-15,0-4 2 0,0-2 4 16,0-4 2-16,0-4 0 0,-2-6 0 0,-2-5-2 15,-1 0-2-15,-3 3 2 0,0 1 1 16,-5 6 4-16,-1 7 4 0,2 9-1 16,-4 12 1-16,-2 9-3 0,-3 9-3 15,-1 6-5-15,-2 8-7 0,-3 5-3 16,0 8-1-16,0 4 1 0,0-1-1 0,1-1 1 16,1 2-2-16,3-7 0 0,0 0-2 15,2-5 0-15,2-4-2 0,1-4 0 16,1 0-1-16,1-5 0 0,2-1-1 15,0-4 2-15,1-3 0 0,1-2 0 16,2-5 0-16,3-4 1 0,1-1 0 16,2-3 1-16,2-2 1 0,2 1-1 15,0-2 1-15,1 5 0 0,-3-1-1 16,-2 2 1-16,-1 6-2 0,-2 4 0 16,-2 0 0-16,-3 3 0 0,-1 1 0 15,0 1 0-15,0 1 0 0,3-1 1 0,-1-3 2 16,4 0-1-16,1-2 1 0,2 1 1 15,2-4-1-15,0-1 1 0,0-4 0 16,-2 1 0-16,0-1 0 0,0-4 1 16,-1-1 1-16,-1 1 1 0,-3 0 0 15,1-1 0-15,-1 0-1 0,-1 4 0 16,0 2 0-16,-2 3-1 0,0 4 0 0,-2 1 0 16,0 5 0-16,1 1 0 0,-2 1 1 15,0 0-1-15,1 2-1 0,3-1-3 16,2-1-1-16,0-1-1 0,4 0-1 15,3-4-1-15,2 1-1 0,1-1 1 16,2-4-1-16,1-2 2 0,1 1-1 16,0-2 2-16,0-1 1 0,-2-1 0 15,-2-1 2-15,0-1 0 0,-3 3 1 16,-3 0 0-16,-2 0 0 0,-2 3 0 0,-5 3 1 16,-2 3 1-16,-4 3 1 0,-1 1 0 15,-3 4 0-15,-2 2 0 0,-1 2 0 16,2 0-1-16,-1-2-3 0,0 0-1 15,0-3-3-15,2 1-2 0,-2-3-5 16,-1-2-3-16,0-2-6 0,-1-1-5 16,-1 0-17-16,-1-3-16 0,-2-1 180 15,0-5-267-15,-3-2-123 0,-3-1-348 0</inkml:trace>
  <inkml:trace contextRef="#ctx0" brushRef="#br0" timeOffset="-156510.5">9733 6192 565 0,'-1'-6'134'0,"0"2"-1"0,-1 3-39 15,0 2-81-15,0 0-21 0,-2 1-9 0,2-1-8 16,0 1-8-16,1-1-11 0,0-1-11 16,2-1-76-16,2 0-85 0,1-6-194 15</inkml:trace>
  <inkml:trace contextRef="#ctx0" brushRef="#br0" timeOffset="-155228.91">10760 6422 291 0,'0'5'79'15,"1"-5"6"-15,-2 1-38 0,1-1 3 16,0-1 4-16,0 0 2 0,-1-3-2 16,-1 1-4-16,-2-1-4 0,0 1-8 15,-5 0-8-15,-2 2-9 0,-4 2-7 0,-4 4-5 16,-5 2-4-16,-1 5-1 15,1 1-1-15,0 4 0 0,3-1-2 0,4 4 0 16,5-2-2-16,7-2 0 0,4-2-1 16,5-1 1-16,5-1 0 0,7-2 1 15,2-4 0-15,5-1 1 0,6-1-1 16,1-4 0-16,2 0 0 0,3-4-1 16,-3 0 0-16,-1-2 0 0,-4 1 1 15,-4-2 0-15,-3 2 1 0,-6-1-1 16,-4 2-2-16,-4 3-2 0,-3 3 0 0,-3 2 1 15,-4 5 0-15,0 2-1 0,-2 0 1 16,2 3 0-16,1 0 1 0,1-1 0 16,4-2 0-16,4-4 1 0,3 0 0 15,5-3 1-15,2-3 3 0,1-1 2 16,2-3 3-16,-2-2 0 0,1-2 2 16,-3-2 0-16,-3-1 2 0,-1-1 0 15,-2-2-1-15,-1-2-2 0,-4 0-1 16,-3-2-4-16,-2 1-4 0,-3-1-4 0,-6 2-3 15,-2 1-2-15,-4 3 1 0,-1 3-1 16,-2 3 1-16,3 0 2 0,0 4 0 16,6 0-6-16,3 1-5 0,3 0-2 15,6 2 0-15,4-1 2 0,6-1 0 16,4 1 3-16,2 1 8 0,5-1 8 16,1 0 3-16,6 1 1 0,0 2 1 15,-1 3 0-15,1-1 1 0,-1 4-1 0,-1 1-1 16,-2 2-3-16,-5 1 0 0,-4 0-3 15,-2-1-1-15,-5-1-3 0,-5-1-1 16,-2-3-1-16,-3-3 0 0,-2-1 0 16,-1-2 1-16,-3 0 3 0,2-2 3 15,-2-2 4-15,1-3 5 0,2-1 2 16,1-2 2-16,0-3 2 0,6-3 0 16,1-1-1-16,4 1-3 0,3 2-3 15,2 1-2-15,5 0-1 0,2 5-1 16,2 0-1-16,0 3 0 0,0 0 0 0,1-1 0 15,1 0 0-15,-1 1-1 0,0-2 0 16,-2 1-1-16,-1-2-1 0,1 0 2 16,-4-1 0-16,-3 0 3 0,-2-2 2 15,-3 0 2-15,-3-1 3 0,-3 0 1 16,-8-1-1-16,-1 2-1 0,-5 0-3 16,-2 3-1-16,-4 3-3 0,-5 4-2 0,-1 6-1 15,0 3 0-15,-1 4-1 0,1 3 0 16,2 1-1-16,6-2-1 0,4 1 1 15,5-1-1-15,6 0 1 0,5-1 1 16,5-3 0-16,4 0 1 0,3-2 1 16,4-1-1-16,1-5 1 0,1-2 0 15,4-4-1-15,1-2 1 0,1-3 0 0,-2-1 1 16,0 1 1-16,-1-3 0 0,-2-2-1 16,-3 0 1-16,-2 0-1 0,-3 0-1 15,0-2-1-15,-4 2-1 0,-1 4-1 16,-3 1-1-16,0 4 1 0,-1 5-1 15,1 5 1-15,0 2-1 0,1 5 1 16,2 2-1-16,1 3 1 0,1 0 1 16,-1 1-1-16,-1-1 0 0,-1-1 0 15,-2 0-1-15,-5-2 0 0,-4-1 0 16,-3-1 0-16,-7-1 0 0,-2-2-2 0,-4-1-2 16,-5-2-3-16,-4-3-6 0,-3-3-8 15,-1-3-5-15,-5-1-28 0,-3-5-11 16,-6-5-95-16,-2-1-111 0,-1-3-252 15</inkml:trace>
  <inkml:trace contextRef="#ctx0" brushRef="#br0" timeOffset="-150102.61">2777 6946 247 0,'-2'-8'68'0,"2"4"6"16,0 0-34-16,2 1-1 0,-1 0-8 16,1 3-3-16,-1 1-6 0,0 2-3 15,1 3-3-15,0 3-2 0,1 2-1 16,-2 3-2-16,0 3-1 0,0 5-3 16,-1 4-1-16,0 0-2 0,0 0-1 15,-2 2-4-15,1-1-8 0,-2 1-8 0,-1-2-21 16,1-1-55-16,-1-1-71 0,1-1-166 15</inkml:trace>
  <inkml:trace contextRef="#ctx0" brushRef="#br0" timeOffset="-149203.58">2617 7196 289 0,'-2'0'76'15,"6"-1"5"-15,-1 0-30 0,4-2-18 16,0 0-2-16,3-1 1 0,2-2-3 16,2 0-2-16,2-4-5 0,2-1-3 15,2-2-4-15,0-2-4 0,0 0-5 0,1-2-3 16,0-3-1-16,0 1-2 16,-2 2 0-16,-1 0 0 0,-2 5-1 0,-2 1 0 15,-3 5-1-15,-1 2-1 0,-3 4-1 16,-1 2-1-16,-2 2 2 0,1 6-1 15,-3 1 1-15,-1 4 0 0,-1 4 3 16,0 2-1-16,-2 3-1 0,-2 0-3 16,-1-3-1-16,2 3-2 0,-3-7-2 15,3 1 0-15,0-5 1 0,0-2 2 16,2-4 1-16,0 0 0 0,1-4 1 0,0-3 2 16,2-1 2-16,2-2 0 0,-2-4 1 15,3 1 2-15,1-2 2 0,0-1 1 16,1 2-1-16,1 0-1 0,-2 2-1 15,0 2-1-15,0 3 0 0,1 2-1 16,0 0 0-16,0 3 0 0,3 0-1 16,0-1 1-16,2 0 0 0,2-1-1 15,2-3 1-15,1-2 0 0,1-2 1 0,-1-2 3 16,0 1 1-16,-1-3 3 0,-2 1 2 16,-2-2 2-16,-4 0 2 0,0 2 2 15,-4-2-1-15,-2-1 0 0,-2 2-3 16,-1-3-1-16,-2 5-2 0,0 1-1 15,-3 1-3-15,-1 4-2 0,1 2-1 16,-1 4 0-16,2 5-1 0,-1 0 0 16,2 0-3-16,2 2-1 0,2-2 0 15,1-3-2-15,4-1 1 0,3-3 1 0,2-1 0 16,1-2 2-16,3-2 2 0,0 1 1 16,2-5 2-16,-1 3 0 0,-1-2 0 15,-1-1 0-15,-2 0-1 0,-2 1-1 16,-1 0-1-16,-3 3-2 0,-3-1-2 15,2 5-2-15,-1 4 0 0,0 1 0 16,1 3 2-16,0 3-2 0,1 3 0 16,3-2 2-16,0 0 1 0,1-3-1 0,0-1 3 15,2-5 4-15,1-4 6 0,-1-3 5 16,0-2 5-16,0-4 2 0,-2 0 3 16,-2-4-2-16,0 0-4 0,-1 0-5 15,-3-2-4-15,1 2-3 0,0 1-2 16,-2 1-3-16,0 4-1 0,0-1-2 15,2 4-1-15,-1 3-1 0,0 5 1 16,0 1-1-16,1 4 1 0,0 2-1 0,-2 7 3 16,1 2 0-16,-1 0 0 0,-1 2 1 15,-1 0-1-15,0-1 1 0,-1-1-1 16,-3-2 0-16,0-3 0 0,-3 2 1 16,0-4-1-16,-3-2 1 0,-1-2-1 15,0-2 0-15,0-1-3 0,2-3-2 16,-1-3-7-16,1-3-9 0,2-1-10 15,0-1-6-15,1-4-9 0,0-1-16 16,1-6-63-16,1 0-77 0,5-2-172 0</inkml:trace>
  <inkml:trace contextRef="#ctx0" brushRef="#br0" timeOffset="-148498.81">3962 7168 363 0,'1'-7'106'0,"0"-4"11"0,-2 1-41 16,-2-1-17-16,-2 1-7 0,0 0-7 15,-2-1-11-15,0 5-12 0,-2 2-11 16,1 3-6-16,-1 4-3 0,1 3 0 0,-3 5-2 15,-1 4 0-15,0 2-1 0,1 3-6 16,0-3-5-16,2 0-4 0,2-2-1 16,3-4-3-16,4-4-1 0,0-1 1 15,3-2 6-15,4-4 7 0,1-1 4 16,-1-2 1-16,3-3 3 0,0 1 1 16,0 0-1-16,0-2 1 0,-2 0-2 15,0 3 1-15,0 0-1 0,-2 0 0 16,0 3 0-16,-1 0-1 0,-1 0-1 15,-2 2-1-15,0 0-1 0,0 1-3 0,-2 1 0 16,1-1-1-16,0 0 0 16,-1 0 2-16,0 0 1 0,0-2 2 0,0 0 2 15,1-1 4-15,1-1 1 0,-1-1 2 16,2 0 0-16,-1-3 2 0,2 2 1 16,1-1 0-16,0 0-1 0,1 1-2 15,0 1-1-15,1 1-1 0,0 0-1 0,1 0-2 16,3 1-2-16,0-2 0 0,2 3-1 15,2 0 1-15,0 1 0 0,4 2-1 16,-3 0 1-16,2-1 0 0,-1 1 0 16,1 1 1-16,0-1-1 0,1-1 0 15,-3-1 1-15,3-1 0 0,1-1 1 16,-3 0 0-16,1-3 0 0,0-1 2 16,-2-2 2-16,-1-1 3 0,-2-3 2 15,-2 1 1-15,-1-2 3 0,-3 1 2 0,-4 0 1 16,0 1 0-16,-4 3-1 0,-1-1-2 15,-3 4-1-15,-2 1-2 0,-3 5-2 16,-2 3-2-16,-5 6-1 0,1 4-1 16,-3 3-1-16,3 0-1 0,1 4 0 15,5-1-2-15,3-1-1 0,5-3-1 16,5-1-1-16,6-4-2 0,3 1-6 0,2-3-16 16,3-4-12-16,1 0-8 0,4-4-90 15,2-3-99-15,3-3-228 0</inkml:trace>
  <inkml:trace contextRef="#ctx0" brushRef="#br0" timeOffset="-147594.52">5191 7188 386 0,'-2'-2'108'0,"0"0"2"16,-1-2-44-16,-3 0-28 0,-1-1-6 16,-2-2-10-16,-3 0-11 0,-3 1-7 0,1 1-4 15,-2 3-1-15,-3 2 1 0,2 4-1 16,1 2 1-16,2 3 0 0,1 2-2 16,2-2-4-16,3 1-3 0,5-2-2 15,2 0-1-15,1-3 1 0,4 0 1 16,4-4 4-16,3 0 4 0,0-3 5 15,2-1 4-15,1-1-1 0,1-1 1 16,-1-2-2-16,-1 1-1 0,-1-2-1 16,-1 2 0-16,-2 1-2 0,-3 1 0 15,0 0-1-15,-3 3-3 0,-1 2-1 16,-2 4 1-16,-2 5 0 0,0 2 0 0,-1 3 0 16,2 4 0-16,2 1 2 0,2-1-2 15,2-3 1-15,4-4-1 0,3-2 0 16,4-4 3-16,2-5 3 0,3-5 4 15,0-2 2-15,0-1 0 0,1-2 2 16,-2-3 0-16,-1 0-2 0,-2-6-1 0,0 4-1 16,-1-4-1-16,-3-3 0 0,2-4-1 15,-1-5-1-15,-2-2 0 0,-1 0-1 16,-2-3 0-16,-2 1-1 0,1 5 3 16,-4 4 4-16,0 8 3 0,-2 5 0 15,-1 6-2-15,-3 5 0 0,-2 8 0 16,-2 4-2-16,-2 7-5 0,-2 5-4 15,0 5 1-15,2 2-2 0,-1 5-6 16,4-1-4-16,3-2-3 0,2-1-2 0,5-6-3 16,1-3 0-16,2-6 2 0,1-5 5 15,3-1 5-15,-1-3 2 0,2-4 3 16,-1-4 2-16,2-2 1 0,1-5 1 16,2-2 1-16,0-4 1 0,3-1 1 15,1-4-1-15,0-4 1 0,-4-3 3 16,0-4 0-16,-4-2 0 0,-3 1 0 15,-3-5-1-15,0 2 0 0,-5 4 1 0,1 4 2 16,-1 5 3-16,-1 8 0 0,-2 2-1 16,-3 11 1-16,-1 7 0 0,-2 8-2 15,-3 6-5-15,-1 8-3 0,2 4 0 16,-2 8 0-16,1-1-1 0,2 3 0 16,1-1-3-16,5-1-2 0,3-5-5 15,4-2-3-15,4-6-17 0,1-1-2 0,6-6-10 16,0-4 114-16,3-6-198 15,2-2-100-15,2-4-279 0</inkml:trace>
  <inkml:trace contextRef="#ctx0" brushRef="#br0" timeOffset="-145960.81">6231 7103 322 0,'-1'-4'80'16,"2"3"2"-16,-1 0-41 0,1 1-20 15,-1 2-7-15,0 5-1 0,-1 2-3 16,0 3-3-16,0 1-3 0,0 6 1 16,1-2-1-16,0 0-1 0,3-1-1 15,0-3-1-15,3 0-1 0,1-3 1 16,3-3 3-16,0-3 3 0,1-2 3 0,1-2 1 16,1-2 3-16,0-3 3 0,-1-2 3 15,2-1 1-15,-3 0 0 0,-1-1 0 16,0-1-1-16,-2 0-2 0,0 1-3 15,-3 4-5-15,0-1-5 0,-2 4-5 16,0 2-2-16,-2 2-2 0,2 3 1 16,0 2 0-16,1 2-1 0,0 2 0 15,2-2 1-15,2 1 1 0,1-1-1 0,2-3 1 16,3-4 0-16,-1-2 2 0,2-1 2 16,0-3 3-16,1-3 2 0,-1-2 3 15,-1 1 2-15,-2 0 2 0,-1-1 1 16,-3-1 0-16,-1 2 0 0,-3-1-3 15,-3 0-2-15,-2 0-3 0,-3-1-3 16,-2 0-2-16,-2 1-1 0,2 0-2 16,-3 4 0-16,1-1 0 0,2 3 0 0,1 2 0 15,3 1-1-15,0 0-3 0,2 3-1 16,2-2-1-16,2 2-1 0,2 2 1 16,3-1 0-16,3 4 2 0,1-2 2 15,4 1 3-15,1 2 1 0,2-2 0 16,-2 1 0-16,1 0-1 0,-1 0-1 15,-3 0-1-15,-1 1-1 0,-3 0 0 16,-2-2-1-16,-2-1-1 0,-3-1 1 16,-2-1 0-16,0-2 1 0,-1-1 1 0,-1 0 1 15,0-1 0-15,0 0 1 0,1 0-1 16,-1 0 0-16,3 1 0 0,-1 1-2 16,2-1 1-16,1 0 0 0,2 2 2 15,4-3 1-15,0 0 1 0,1-3 2 16,1 1 0-16,-1-2 2 0,2-1 0 15,-3 1 0-15,-5-2 2 0,-1-1 0 16,-1 3-1-16,-5-3-1 0,0 2 0 0,-7-3-2 16,-1 1-1-16,-4-2-1 0,-2 1-3 15,-5-2-1-15,0 0 0 0,0 1 0 16,1 0 0-16,2 3 1 0,3 0 0 16,4 3-1-16,4 1 0 0,1 0-3 15,3 1-2-15,4 1-2 0,2 1 0 16,2 0 0-16,4 3 0 0,3 2 3 15,3 2 3-15,1 3 2 0,2 3 1 16,-1-2 0-16,3 0 1 0,-1 0-1 0,-1-1 1 16,-1 0-1-16,-2-4-1 0,-3-1-4 15,-1 0-1-15,-4-1-4 0,-1 0-2 16,-3-1-2-16,-1-4 1 0,-1-2 2 16,0-1 3-16,0-1 3 0,-1-2 3 15,0-4 3-15,0 1 3 0,2-1 3 16,-1-1 1-16,1-2 1 0,0-2 2 15,2 1 1-15,1 2 0 0,1 0 0 0,2 1-1 16,-1 0-2-16,2 5-1 0,-1 0-1 16,1 1-2-16,1 1 0 0,1 0-3 15,0 0-1-15,2 2-1 0,3-2 0 16,4 1 0-16,-2-2-1 0,0-1 1 16,-1-2 0-16,1-1 0 0,-1-2 1 15,-3-1-1-15,-3 0 1 0,0-2 0 16,-3 1 0-16,0-4 0 0,-2-1 0 15,0 0 0-15,-2-2 1 0,0-1 1 0,-2 0 0 16,0 3 3-16,-2 3 2 0,-2 6 1 16,-3 3 3-16,1 8 1 0,-5 4 2 15,0 9 0-15,0 2-1 0,-2 6-3 16,1 2-2-16,1 3-2 0,-1 4-2 16,3 0-3-16,0 2-1 0,2 4-1 0,2-4-5 15,1 0-4-15,1 0-6 0,1-2-16 16,2-2-11-16,0-3-13 0,2-1-13 15,-2-5 87-15,1-2-155 0,3-7-88 16,1-6-218-16</inkml:trace>
  <inkml:trace contextRef="#ctx0" brushRef="#br0" timeOffset="-145510.39">7454 7098 291 0,'-4'-3'83'16,"0"2"2"-16,-3 1-4 0,-4 0-50 0,-1 1-5 15,-2 1 0-15,0 4 1 0,-1-1 0 16,-1 3-1-16,3 2-1 0,1-2-3 16,2 3-5-16,1-1-4 0,3-1-7 15,2 1-4-15,6-1 0 0,0-2-2 16,3 2 0-16,3-2 1 0,3 0 0 16,1-1 1-16,1-1 1 0,1-1 0 15,-1-3 1-15,3-2-1 0,-2-2 1 0,0 0 0 16,-1-1-1-16,1-2 1 0,-3 2-2 15,-2-3 1-15,-1 2 0 0,-1 0 0 16,-3 3-1-16,-1 0-1 0,0 1-1 16,0 1 0-16,-2 2-1 0,0 0 0 15,1 3 0-15,0-2 0 0,2 1 0 16,-1 0 1-16,2-1 0 0,1-1 1 0,2-2 0 16,1 0 0-16,3-2 1 0,2 0 0 15,2 0 0-15,-1-1 2 0,2 2-1 16,-2 0 0-16,-1 1 1 0,0 2 1 15,-2 4 0-15,-4 0 1 0,1 4-1 16,-2 0 1-16,-2 5 1 0,1 3 0 16,-4-2-1-16,-1 2-1 0,0 1 0 15,-1-3-2-15,0 0 0 0,-2-3-8 16,0-4-8-16,-1 2-10 0,0-2-8 16,-3-3-9-16,-1-3-91 0,-1 0-96 0,0 0-220 15</inkml:trace>
  <inkml:trace contextRef="#ctx0" brushRef="#br0" timeOffset="-145351.83">7612 6987 578 0,'-2'-4'139'0,"-2"6"1"0,-3 2-71 0,-1 1-44 16,-1 4-20-16,-1-1-30 0,1 1-15 15,0 1-10-15,4-3-13 0,2 0-77 16,2-3-87-16,3-3-184 0</inkml:trace>
  <inkml:trace contextRef="#ctx0" brushRef="#br0" timeOffset="-145007.12">8329 7061 342 0,'-2'-2'90'0,"2"4"7"0,0 4-31 16,0 2-23-16,0 5-6 0,1 3-4 0,0 2-3 16,0 1-6-16,1 1-8 0,0-4-7 15,2 1-5-15,-2-4-3 0,2-2-5 16,2-1-7-16,-2-3-8 0,3 1-12 16,-3-4 24-16,2-2-106 0,0-2-87 15,-1-3-207-15</inkml:trace>
  <inkml:trace contextRef="#ctx0" brushRef="#br0" timeOffset="-144670.02">8408 7031 430 0,'-2'-13'111'0,"1"5"1"16,1 2-59-16,1 2-23 0,-2 1-12 16,2 3-13-16,-1 2-13 0,0-1-10 15,2 3-4-15,2 0-4 0,2 4-4 16,4 3-3-16,-2 2-5 0,4 3-4 0,3 2 0 15,-3 1 0-15,1-2 3 0,-2 1 4 16,-1-1 13-16,-1-5 15 0,0-3 16 16,-2-1 12-16,-1-5 9 0,-1-1 8 15,-1-2 8-15,1-2 1 0,-1-1-2 16,1-3-3-16,1-2-5 0,2-2-5 16,1-3-6-16,0 2-4 0,1 0-5 15,0 2-4-15,0 5-4 0,0 6-4 16,-1 4-1-16,-1 6-1 0,0 3-2 0,-1 4-3 15,1 3-6-15,-1 2-8 0,0-3-9 16,2-2-11-16,2-2 152 0,1-1-231 16,2-3-100-16,4-10-286 0</inkml:trace>
  <inkml:trace contextRef="#ctx0" brushRef="#br0" timeOffset="-144164.6">9267 7249 358 0,'5'0'84'16,"-3"4"2"-16,1 0-32 0,-1 7-35 15,-1 4-4-15,-2 4 0 0,-1 5 0 16,-2 5-1-16,2-1-1 0,-1 1-3 16,0-3-6-16,-1 1-6 0,2-3-4 0,-1-3-3 15,2-2-1-15,0-3-1 0,1-1-1 16,0-6 1-16,0-2 2 0,0-5 6 15,1-2 2-15,-1-3 2 0,-1-4 1 16,0-4 3-16,1-3 4 0,-2-5 4 16,2 0 3-16,-1-6 4 0,2-3 5 15,3-4 0-15,-1-4-2 0,1-1-3 16,3 0-1-16,1 1 0 0,1 5-1 16,4 5 0-16,0 6 1 0,0 9 0 0,0 7 0 15,2 1-2-15,2 4-5 0,-3 2-5 16,-3-2-4-16,1 3-5 0,-2 1-4 15,-2 0-3-15,-5 2-6 0,-1 1-4 16,-4 2-6-16,-4 3-6 0,-5-1-2 16,-6 4-4-16,-4-1-1 0,-4-2-7 15,-3-1-71-15,-1-2-74 0,1 0-186 16</inkml:trace>
  <inkml:trace contextRef="#ctx0" brushRef="#br0" timeOffset="-143464.37">9606 7231 236 0,'10'-7'70'0,"-1"2"8"0,-2-1-23 16,-2 2-8-16,-3 0-1 0,0 0-3 15,-3 1-6-15,-1-1-8 0,-5 0-6 16,-2 0-6-16,-2 2-4 0,-1-3-3 16,-1 4-2-16,-2 1-1 0,1 2-1 0,1 4-1 15,0 3-1-15,-1-1-1 0,0 6 0 16,2 0-2-16,3 1 0 0,1-1-2 16,2 0-1-16,4-2-1 0,3 0 0 15,3-4 1-15,0-2 1 0,4-1 0 16,-1-2 2-16,5 0 1 0,-2-2 1 15,2-3 1-15,-1-2-1 0,0 0 1 16,1-1 2-16,0-1 1 0,-1-3 4 16,0 0 1-16,0 0-1 0,-2 0 0 15,-1 4-1-15,-2 0-2 0,-3 0-4 0,0 4-2 16,-2-2-5-16,0 6-2 0,0-1 0 16,-1 1-1-16,0 1-2 0,1 2 1 15,-1 0-1-15,2 2 2 0,0 1 1 16,2-1 0-16,1 0 1 0,1-1 0 15,1-2 2-15,3 0 0 0,2-2 1 0,0-1 1 16,1 0 1-16,2-3-1 0,1-1 1 16,1 1 0-16,0-3-1 0,-1-1 1 15,0-1 0-15,0 0-1 0,-3 2 1 16,1-1-1-16,-6-1 1 0,-1 5-3 16,-2 0-4-16,-1 2-3 0,-3 0-4 15,0 2-5-15,-2 0-3 0,0 2 0 16,0 0 0-16,-2 0 5 0,2-2 2 15,0 1 7-15,-1-4 9 0,1 1 8 16,1 1 8-16,-1-2 5 0,2-2 6 16,-2-2 5-16,1-1 2 0,1 1-4 0,0-6-6 15,0 0-6-15,1-3-5 0,3 3-6 16,-1-3-5-16,1 4-4 0,2-1-2 16,1 3-5-16,1 2-8 0,0 1-6 15,1 1-7-15,3 1-7 0,4 1-7 16,-1-2-12-16,3 0-8 0,1 2-2 0,3 0-40 15,1 0-56-15,0 1-120 0</inkml:trace>
  <inkml:trace contextRef="#ctx0" brushRef="#br0" timeOffset="-142444">10201 7218 310 0,'4'1'87'0,"-6"0"5"0,-3 0-38 16,-5-2-8-16,-2 0-10 0,-3 1-9 16,-3 1-5-16,0 0-5 0,-1 2-5 15,1 2-3-15,3 1-2 0,0 2-1 16,4 1-2-16,2-2-3 0,4 2-1 0,0-2-4 15,3-1 0-15,2-1 1 0,4 0 0 16,1-2 1-16,0-2 1 0,3 1 1 16,0-6 2-16,-1 0 1 0,2 3 0 15,-1-4-2-15,-1 1-1 0,1 2 0 16,-1-1-2-16,-2 1-1 0,-1 2-2 16,1 0-2-16,-3 3 0 0,0 2 0 15,0 1-1-15,1 1-3 0,0 2-2 16,0-2 0-16,0-3 1 0,3 4 1 0,1-2-1 15,0-6 3-15,2 0 5 0,2 1 6 16,1-2 5-16,2 0 1 0,-1-5 1 16,3-4 1-16,-3 1 3 0,1-3 2 15,0-3 0-15,-1-1 2 0,1-2 2 16,-1-1 4-16,0-2 2 0,1-2 0 16,-1-5 0-16,0-6-3 0,0 1-1 15,-1-3-4-15,-4 1-4 0,0 3-3 0,-3 4 3 16,-1 8 0-16,-2 8 0 0,-2 4-1 15,-3 6-1-15,-4 5 0 0,-2 8-1 16,-3 3-6-16,-1 8-4 0,-3 6 0 16,-1 3 0-16,2 5-2 0,2 0-3 15,2-1-3-15,4 2-3 0,2-3-5 16,4-5-4-16,4 0-3 0,2-4-1 16,5-3 2-16,1-3 3 0,2-3 4 15,3-5 5-15,-1-4 4 0,0-3 3 16,1-4 4-16,1-2 0 0,0-6 3 0,-1-5 0 15,1-5 2-15,-1-4 0 0,0-3 2 16,1-4 2-16,-3-5 0 0,1-1-1 16,-1-6-1-16,-5 2 2 0,0 1-2 15,-2 1-2-15,-4 3 1 0,-1 8 4 0,-2 4 1 16,-1 9-2-16,-1 6-1 0,-1 8-1 16,-4 6 1-16,-2 5-3 0,0 7-5 15,-4 4-1-15,0 5 0 0,1 5 0 16,-1 2 0-16,2 0-1 0,3 1-1 15,3-3-1-15,4-1-1 0,2-2-4 16,4-7-3-16,6-4-1 0,4 2-1 16,0-5 2-16,3 0-1 0,1-5 2 15,4-5 4-15,0 0 2 0,0-3 3 16,0-3 0-16,0 0 0 0,-1-6 4 0,-3-1 0 16,-4-1 1-16,-2 0 0 0,-3-1 0 15,-3-2 0-15,-2 0-2 0,-5 4-1 16,-1 1-2-16,-2 1 1 0,-5 5-1 15,-2 4 1-15,-1 2 1 0,-1 3 0 16,0-1 0-16,1 4-2 0,1 0-2 16,5-1-2-16,3 0-2 0,4-4 1 15,5 2-1-15,4-3 2 0,2-3 2 0,2-1 1 16,4-1 3-16,1-4 1 0,1 0-1 16,1-4 1-16,1 2-1 0,2-2 0 15,-1-4 1-15,2-3 2 0,-1 1 0 16,0-7 3-16,0-3 0 0,0-2 1 15,-3-8 3-15,-1-1 1 0,-3-6 0 16,-3-1 1-16,-3-3-1 0,-3 4-1 16,-4 3 4-16,-1 8 2 0,-2 5 0 15,-2 10-2-15,-2 8-2 0,-4 9-1 0,-3 8-1 16,-2 3-4-16,-2 9-5 0,0 7-2 16,-1 5 0-16,1 3 0 0,4 1-1 15,4-2-2-15,3 6-3 0,6-7-4 16,3-3-6-16,7-4-3 0,3-2-11 15,5-2-11-15,3 0-12 0,4-5-11 16,4-3 10-16,2-1-84 0,2-1-86 16,1-4-185-16</inkml:trace>
  <inkml:trace contextRef="#ctx0" brushRef="#br0" timeOffset="-141065.45">3033 7838 290 0,'1'0'77'0,"-1"-1"4"16,-1 1-42-16,-1-2-4 0,-2-1-2 16,-1 1-3-16,-1 0-2 0,0-1 0 0,-3 2 3 15,0-2-1-15,1 1 1 0,-1 0-2 16,-2-2-4-16,0 3-6 0,-2-1-6 15,0 5-5-15,-2 2-5 0,0 6-3 16,0 2-2-16,-1 5-1 0,1 0-3 16,2 3-3-16,1-2-3 0,3-4-3 15,3-2-1-15,2-1 0 0,6-2 0 16,4-1 3-16,3-5 5 0,1 0 7 0,-1-1 6 16,3-3 3-16,2-1 5 0,-2-4 3 15,-1-3 1-15,1 0-1 0,0-3-2 16,-1-3-3-16,1-4-1 0,-1-4 0 15,-3-2 0-15,2-4 2 0,0-4 1 16,0-2 2-16,-1-2 1 0,-2-1 0 16,2 0-2-16,-2 1-1 0,-2 6-1 15,0 4 1-15,-3 7 2 0,0 3-1 0,-1 7-2 16,-2 6-3-16,-2 7-2 0,-2 4-2 16,-1 9-2-16,-2 5-4 0,-1 8-2 15,-2 7-2-15,3 4-2 0,1 3-5 16,2-1-5-16,2-5-1 0,6-2-1 15,2-6-1-15,6-6 4 0,2-5 4 16,5-5 5-16,2-4 3 0,3-3 3 16,2-3 1-16,-1-3 2 0,0-3 0 15,-1-3 1-15,-1-3 3 0,-1-1 1 16,-4-1 2-16,-2-3 0 0,0-1 0 16,-4 1 0-16,-4 2 0 0,-2 1-3 0,-2 2-2 15,-2 2-4-15,-1 5-1 0,-2 3-1 16,-1 4 0-16,-1 0 0 0,3 4 0 15,-1 2-1-15,2 0 0 0,3 0 0 16,4-2 0-16,2-2-1 0,3-1 1 16,1-5 2-16,2 0 4 0,3-3 3 0,-3-2 4 15,-2-3 2-15,0-1 2 0,-1 1 1 16,-1-2 0-16,-3-1-1 0,-3 2-1 16,0-3-1-16,-4 2-3 0,-2-2-2 15,-6-1-5-15,-3 0-7 0,-4 2-6 16,-2 0-7-16,-4 4-8 0,-3 1-11 15,0 4-9-15,0 1-6 0,2 4-3 16,4 0-4-16,2-2-75 0,6 1-84 0,6-1-189 16</inkml:trace>
  <inkml:trace contextRef="#ctx0" brushRef="#br0" timeOffset="-140897.52">3530 7798 372 0,'19'-2'106'16,"-4"0"3"-16,-2 2-43 0,-5 4-19 15,-2 1-10-15,-4 5-13 0,-2-1-9 16,-2 2-6-16,0 4-4 0,-1-3 1 0,2-1-4 16,0 0-6-16,2-3-7 0,2-1-8 15,5 1-7-15,1-6-15 0,2 1-20 16,1-1-52-16,1-4-70 0,0-1-157 16</inkml:trace>
  <inkml:trace contextRef="#ctx0" brushRef="#br0" timeOffset="-140442.2">3731 7771 302 0,'3'3'78'0,"0"3"2"0,3 0-31 0,-1 3-24 15,1 0-3-15,0 1-2 0,1 3-4 16,-3-1-2-16,3 0-2 0,-2 0-1 16,2-2 0-16,1-1-4 0,-2-2 1 15,2-2 0-15,2-2-2 0,-2-3 5 16,1-1 3-16,2-1 3 0,-1-4 3 15,0 0 0-15,1 0 0 0,-1-3-1 16,2 4-4-16,-2-1-5 0,0 3-4 0,-1 2-4 16,0 2-2-16,-1 4-1 0,-1 3 0 15,0 3 0-15,0 2 1 0,-2 2 1 16,1-1 1-16,1 0-1 0,3-1 1 16,1-3-2-16,3-1 1 0,3-4 1 15,0-1 2-15,3-2 5 0,0-1 5 16,-3-2 2-16,-1 0 4 0,-2 0 4 15,-2-2 0-15,-2 2 0 0,-4 0-3 0,-1 0-3 16,-2 0-1-16,-1 1-6 0,-2 1-5 16,-2 2-2-16,-1 2-2 0,-1 4-1 15,-1 4-3-15,-2 4 1 0,-3 6-1 16,0 1-3-16,-3 5-4 0,0-1-6 16,-2 0-5-16,-1 0-6 0,-2-1-3 15,1-1-2-15,0-1 3 0,2-2 5 16,-1-2 4-16,2-1 6 0,2-5 5 15,1-1 4-15,0-6 1 0,2-3-6 0,1-3-12 16,0-3-3-16,-1-6-91 0,3-5-92 16,1-5-223-16</inkml:trace>
  <inkml:trace contextRef="#ctx0" brushRef="#br0" timeOffset="-140076.17">5073 7563 358 0,'-2'0'91'16,"1"7"9"-16,1 4-34 0,2 5-24 0,-2 5-1 16,1 4 1-16,0 5-2 0,-1 6-7 15,0 1-10-15,-1-1-8 0,-1 0-4 16,0-1-10-16,-2-2-16 0,1-6-13 15,-1-2-10-15,-1-2-19 0,0-2-68 16,0-2-87-16,0-3-176 0</inkml:trace>
  <inkml:trace contextRef="#ctx0" brushRef="#br0" timeOffset="-139599.45">4882 7942 435 0,'4'-6'101'15,"3"0"6"-15,5-4-58 0,4-1-15 16,1-4 0-16,4-2 2 0,2-4-2 16,1-3-3-16,2 0-6 0,2-1-7 15,0 1-7-15,0 2-5 0,-2 2-2 16,-3 7-4-16,-2 7-1 0,-4 7-2 0,-4 9 1 16,-3 8-1-16,-2 6 0 0,-4 6-1 15,-3 4 0-15,-2 1-4 0,-3 0-8 16,0-2-6-16,-1-5-1 0,1-1-1 15,1-7 2-15,1-2 2 0,0-5 4 16,1-3 9-16,2-2 10 0,1-5 5 16,2-4 2-16,1-3 1 0,3-1 2 0,2-6 0 15,4-1-2-15,2-1-2 0,2-1-4 16,2-1-3-16,-3 3-2 0,2 2-1 16,-3 5-1-16,0 2 0 0,-3 1 1 15,-1 2 0-15,-2 2 0 0,1 1 1 16,-3-1 0-16,2 0 2 0,0-1 2 15,0 1 3-15,0-5 4 0,0 0 5 16,-3-1 3-16,0-2 1 0,-2-3 3 16,0 1-2-16,-2-4-2 0,-2 0-4 0,-1 1-4 15,1-1-3-15,-2 3-3 0,1 3-4 16,-1 0-4-16,0 10 0 0,-1 4-1 16,-3 5-4-16,2 4-6 0,0 2-18 15,2 2-12-15,2 3-12 0,2-4-74 16,5-1-11-16,9-2-77 0,5-4-135 15</inkml:trace>
  <inkml:trace contextRef="#ctx0" brushRef="#br0" timeOffset="-139347.12">6312 7802 470 0,'-2'-11'114'16,"-10"1"2"-16,-5 3-58 0,-7 4-33 15,-4 5-7-15,-6 5-4 0,-3 3-3 16,-1 3 1-16,4 2-1 0,5 2 1 0,6 0-3 16,6 1-4-16,6-1-1 0,8-3-5 15,5 3-1-15,5-3 0 0,4-1 0 16,2 0 2-16,1-1 2 0,1 4-1 16,2 0-5-16,-4 1-6 0,-1 0-6 15,-5 2-9-15,-5-1-5 0,-3 0-9 16,-7-5-9-16,-4 0 80 0,-3-3-147 15,-3 0-82-15,0-5-226 0</inkml:trace>
  <inkml:trace contextRef="#ctx0" brushRef="#br0" timeOffset="-138461.67">6526 7875 421 0,'5'-11'118'0,"-2"2"5"16,-2 1-59-16,-3 0-12 0,-1-4-3 15,-5 2-6-15,0-2-11 0,-2 5-13 16,-2 0-3-16,0 1-4 0,0 3-2 16,0 5-2-16,-1 3-2 0,0 4-2 15,1 0-2-15,1 3-2 0,-1 2-2 16,3 1-3-16,2-1-3 0,1-3-3 0,3 1-1 15,1-1-3-15,2 1-1 0,1-6 0 16,0 0 1-16,2-2 3 0,2 0 3 16,0-1 2-16,3-3 2 0,1-1 2 15,0 0 3-15,2-4 4 0,0 1 3 16,3-2 1-16,-3 0 1 0,1-4 1 16,0 2 0-16,-1-3-1 0,-2 3-1 0,0-2-3 15,-1 2-2-15,-3 4-2 0,0 3-1 16,-2 1-1-16,-1 4-1 0,-2 2 1 15,1 2-2-15,-2 1-1 0,0 1 1 16,-1 1-1-16,0-1 0 0,1 0-1 16,0-2-1-16,1 0 0 0,0-2-1 15,1-2 1-15,1-2 1 0,0-1 0 16,0 0 2-16,1-2 1 0,1 1 2 16,-2-3 1-16,3 1 1 0,2-3 1 15,1 1 0-15,0-2 0 0,3 2 0 0,0 0 0 16,3-1-1-16,-4 1 0 0,1 3-1 15,-1 0-1-15,-1 1-1 0,-1 1-1 16,0 1-1-16,-1 2-5 0,0 1-3 16,-1-2-4-16,0 1-2 0,-1 0-1 15,1-2 1-15,-1 0 1 0,1 0 5 16,0-2 4-16,1 0 4 0,-1 0 4 16,1-2 2-16,-1 0 1 0,1-2-1 15,1-1 3-15,-1 0 2 0,0-1 0 0,2 1-1 16,-2-1-1-16,0 4 0 0,1 0-1 15,-3 0-4-15,2 2-4 0,-1 2-3 16,-1 2 0-16,-1 2-1 0,1-1 0 16,1 2-1-16,1-2 1 0,-2 2-1 15,3-2 3-15,0 0-1 0,3-3 2 16,4-1 0-16,0-1 1 0,1-1 2 0,4-1 2 16,-1-3 0-16,-1 1 1 0,1-3 0 15,-3 2 2-15,1-2 3 0,-2 2 3 16,-2-1 0-16,-2 0 3 0,-1-2 0 15,-1 2 2-15,-4 0-1 0,-1-1 1 16,-2 3-2-16,-1-1-2 0,-1 5-3 16,-1 0 0-16,0 1-2 0,-1 3-1 15,-3 3-2-15,1-1 0 0,-1 5 0 16,1-2 2-16,2 4 0 0,2 0-1 16,2-1 0-16,5 0-1 0,1 0 0 0,7-1 0 15,0-1-1-15,4 0-3 0,1-3-13 16,3 0-9-16,4-1-11 0,0-5-72 15,1-1-27-15,-1 0-87 0,5-2-172 16</inkml:trace>
  <inkml:trace contextRef="#ctx0" brushRef="#br0" timeOffset="-137998.39">7984 7813 379 0,'-3'4'84'15,"-2"1"1"-15,-5 5-54 0,0 0-25 16,-2 3-1-16,-1-1 0 0,0 5 0 16,3 0-2-16,5-1-1 0,1-6 1 15,6-1 3-15,4-1 3 0,4-1 3 16,4-4 4-16,3-1 3 0,1-3 4 15,2 1 4-15,1-2 0 0,0-3-1 16,-2 0-1-16,1-3-1 0,-2 1-1 0,-5-1 2 16,-1 0-1-16,-6-3-5 0,-2 0-3 15,-10-1-8-15,-4 1-8 0,-5-3-10 16,-5 1-15-16,-5 1-13 0,1 1-11 16,-1 3-8-16,2 0 103 0,4-1-172 15,6 4-91-15,8-2-244 0</inkml:trace>
  <inkml:trace contextRef="#ctx0" brushRef="#br0" timeOffset="-137648.28">8235 7804 350 0,'30'20'83'15,"-3"0"2"-15,-6 4-55 0,-6 3-10 16,-5-2-4-16,-7 2-6 0,-6-1-2 16,-4 0-3-16,-3 1 2 0,-4 2-5 15,0-2-1-15,1-1-2 0,1-4-2 0,0 1-1 16,2-4-2-16,2-5-3 0,4-4 3 15,0-4 1-15,1-4 7 0,3-2 6 16,0-5 3-16,2-5 4 0,2 0 4 16,0-7 5-16,3-3 3 0,-1-4 0 15,2-4 2-15,-1-3 1 0,1-2 1 16,0-3-2-16,3 1-5 0,-1-1-4 16,4 3-4-16,-1 6-5 0,3 4-3 15,1 3-3-15,-1 9-1 0,3 8 0 16,-2 6 0-16,0 5 0 0,1 4 0 0,-1 3-3 15,-2 1-1-15,1 3-2 0,-8-3-1 16,-1 2-2-16,-6-3-1 0,-4 2-2 16,-5-2-1-16,-5 0-3 0,-4-1-9 15,-1-2-9-15,-6-4-6 0,-3 0-55 16,0-7-36-16,-6-3-82 0,4-3-172 16</inkml:trace>
  <inkml:trace contextRef="#ctx0" brushRef="#br0" timeOffset="-136757.58">9170 7844 257 0,'-6'3'70'0,"0"2"5"16,-2-3-32-16,-1 2-9 0,-3 3-5 15,0 5-7-15,-3-2-5 0,2 2-3 16,-1 0-4-16,1 2-3 0,3 2-1 0,3-3-1 16,4-2-1-16,4 1-1 0,3-4 1 15,2 0 4-15,7-1 4 0,2-4 3 16,1 2 2-16,5-4 2 0,2-3 1 15,1-2-2-15,1 1-3 0,-2-4 0 16,0 0 2-16,-3-2 3 0,-3 0 1 16,-5 2 3-16,-2-1 1 0,-4-3-1 15,-5 2-3-15,-4-3-4 0,-5 0-6 0,-4-1-3 16,-2 1-4-16,-4 2-4 0,-2 2 0 16,1 1-1-16,-1 2 0 0,2 4 1 15,4 3-1-15,4-2-4 0,1 3-4 16,7-2 0-16,3 2 0 0,5 3-1 15,3 3 1-15,4-1 0 0,2 4 5 16,3 0 4-16,-2 3 1 0,2 0 1 16,-2 0-1-16,0 0-4 0,-1 1-4 0,-2-2-3 15,-1-1-2-15,0-3-1 16,-3 0-2-16,-2-4 1 0,0-2 5 0,-2-3 6 16,0-4 6-16,0-1 4 0,1-5 3 15,3-2 1-15,2-3 1 0,2-1-2 16,2-2-2-16,5 0 0 0,1 0 1 15,3 3 1-15,-2 2 2 0,1 3 2 16,1 3 2-16,-4 4-2 0,0 4-1 16,-1 3-3-16,-6 4-3 0,0 4-2 15,-2 0-4-15,-2 3-4 0,-3 0-8 0,1 1-12 16,0-5-10-16,2 0-13 0,3-5-8 16,1 0-83-16,3-3-90 0,0-4-201 15</inkml:trace>
  <inkml:trace contextRef="#ctx0" brushRef="#br0" timeOffset="-135163.14">10447 7936 192 0,'0'2'45'0,"0"-1"3"0,-1-1-27 16,1 0-3-16,1 0-2 0,-1 0 0 0,0-1-2 16,-1-2-2-16,1 2-5 0,0-1-4 15,-1 1-3-15,1-1 0 0,0 0 2 16,0 2 1-16,1 0 3 0,0 0 3 16,-1-2 2-16,0 2 3 0,1 0 1 15,-1 0-1-15,0 0-1 0,-1-1-2 16,0 1-3-16,1 0-1 0,0 0-3 15,0-1-2-15,0 2-1 0,-1-1-1 16,1 0 0-16,1 0 0 0,0-1-2 0,-2 2-3 16,1 0-3-16,0-1-3 0,1-1-7 15,-2 1 6-15,0 0-61 0,-1 0-52 16,4 0-133-16</inkml:trace>
  <inkml:trace contextRef="#ctx0" brushRef="#br0" timeOffset="-134483.96">10431 7606 270 0,'1'-2'75'0,"1"2"6"0,-1 0-24 15,0 0-10-15,0 2-3 0,0 0-2 16,1 3-1-16,-1 3-1 0,-2 3 0 16,0 1-3-16,-1 7-6 0,1 2-6 15,-3 6-2-15,1 1-6 0,0 2-4 16,2-1-6-16,0 1-2 0,1-2-3 0,0-1-3 16,2-5-6-16,1-2-14 0,0 2-15 15,0-2-11-15,0 0-16 0,1-2-65 16,3 2-84-16,-1-1-170 0</inkml:trace>
  <inkml:trace contextRef="#ctx0" brushRef="#br0" timeOffset="-133840.58">10723 7944 392 0,'2'-12'94'0,"-1"-2"2"16,-1-3-60-16,-4 1-8 0,-4 1-4 15,-3-1-6-15,-2 1-5 0,-1 2-2 16,-4 6 0-16,0 5-3 0,-2 4-3 16,-1 7-1-16,0 6-2 0,1 3 1 15,3 2-3-15,3-1-3 0,4 0-4 16,2 1-1-16,6-6 0 0,3-2-1 16,3-2 1-16,4 1 2 0,2-5 5 0,1 0 2 15,0-4 3-15,-1-1 0 0,0 0 1 16,-2-1 1-16,2-3 0 0,0-2 1 15,0 1 1-15,0-1 2 0,2-2 5 16,-1-1 5-16,0 3 1 0,-2-2-1 16,-3 3-2-16,0 0-1 0,-3 1-4 0,-2 1-5 15,0 2-5-15,-1 0-4 0,1 0-2 16,-1 2 0-16,2 1 0 0,-1 0 0 16,3 1-1-16,-1 3 1 0,0-4 1 15,2 4 0-15,1-4 0 0,1-2 0 16,2 1 0-16,-2-1 0 0,2-1 1 15,0 0 0-15,0-1 1 0,-1 1 1 16,-1 0 0-16,1 0 0 0,-2-1-1 16,1 0 1-16,-2-1-1 0,0 1 1 0,-2-3-1 15,0 3-2-15,-2 0-4 0,0-1-3 16,0 3-2-16,-2 0-3 0,1 1 0 16,0 3-2-16,0-1 0 0,0 1 5 15,0 0 2-15,0-2 2 0,1 3 3 16,-1-1 1-16,2-1 2 0,-2-3 2 15,0 0 2-15,0-1 3 0,1-3 3 16,1-2 6-16,1-1 4 0,2-3 1 0,1 0 0 16,3-1-1-16,2-1-1 0,1 1-5 15,1 2-5-15,1-1-4 0,3 1-1 16,-2 2-2-16,-1-1-1 0,0 2-5 16,3 0-8-16,-3 2-10 0,3 1-11 15,-3-1-7-15,1 1-12 0,2 3-13 16,1-1-57-16,1 0-66 0,1-1-152 15</inkml:trace>
  <inkml:trace contextRef="#ctx0" brushRef="#br0" timeOffset="-133246.64">11241 7898 233 0,'13'-2'80'0,"-2"2"10"0,-3-2 0 15,-4-1-16-15,-2 1-2 0,-1 0-4 16,-2-1-6-16,-1 0-9 0,-4-2-8 16,-3 1-10-16,-3 2-15 0,-2 2-9 15,-4 0-5-15,-2 2-3 0,-1 3-1 16,1 4-1-16,1 1 1 0,3 0-2 15,4 0-2-15,2 1-3 0,5-3-1 16,4 1-1-16,4-2 1 0,4-2 1 0,3 0 2 16,0-2 2-16,2 0 2 0,0-1 1 15,1 0 2-15,-1 0 0 0,-2-2 1 16,-2 0 2-16,0-3 2 0,-1 2 3 16,1-2 2-16,-3 0 2 0,-2 1-2 15,1 0-2-15,-1 0-4 0,-2 3-3 16,-1 4-3-16,-1 1-1 0,-1 6-1 0,-2 5-1 15,-1 7 1-15,0 4 2 0,-2 5-1 16,-2 1 0-16,-2 2-2 0,1-1-3 16,-2-1-1-16,-2-2-2 0,-1-1 0 15,-1-2-1-15,0-1-1 0,1-3 0 16,-1-2 2-16,3-4 0 0,2-6 2 16,4-1 2-16,-1-7 2 0,2-5 1 15,3-4 2-15,3-6 1 0,3-5 0 16,3-5 1-16,2-6-1 0,2-6-2 0,5-4 0 15,4-3 1-15,1-3-1 0,2-2 0 16,2-1-1-16,2 3 0 0,1 6 0 16,0 5 1-16,-3 6 1 0,0 7 1 15,0 5-1-15,-4 6 1 0,0 1-1 16,-4 4 1-16,-3-1-2 0,1 1 0 16,-6 1-1-16,-1 1 2 0,-2-1 3 0,-2 0 3 15,-2-2 2-15,-1 2 0 0,-2 0 1 16,-1-1 1-16,-1-1-2 0,-3-1-4 15,2 2-2-15,-2-1-3 0,-1 4 0 16,0 0-2-16,-1 5 1 0,0-1-1 16,3 5 0-16,-1 4 0 0,2 5-1 15,4-1 0-15,1 2-2 0,4 0-3 16,3 1-4-16,1-3-3 0,3 0-2 16,5-4-12-16,2-2-14 0,4-4-10 15,5-3 15-15,1-3-106 0,5-5-97 0,3-5-235 16</inkml:trace>
  <inkml:trace contextRef="#ctx0" brushRef="#br0" timeOffset="-132223.72">12160 7951 446 0,'5'-4'117'16,"-5"1"1"-16,-6-2-68 0,-4-1-14 15,-3 4-6-15,-3 0-6 0,-5 1-6 0,-4 1-7 16,-1 2 0-16,1 2-1 0,0 2 0 16,2-1 0-16,3 4-2 0,4 1-7 15,5 0-5-15,2 1-4 0,7 0-2 16,3-3-1-16,2 1 0 0,3-2 1 15,4-3 1-15,1-1 1 0,3-2 3 16,0-3 1-16,5 0 1 0,-1-3 0 16,1-2 5-16,0-3 3 0,-3 1 2 15,-1-2 5-15,1-1 6 0,-2-3 3 16,0-2 4-16,-2-3-1 0,0-7-2 16,0-5-1-16,0-7-3 0,-2-1-4 0,-1-3-2 15,-2 2 1-15,-3 5 1 0,-2 7 3 16,0 6 0-16,-2 10-1 0,-2 4-3 15,-2 11-1-15,-4 8-4 0,-3 5-4 16,-1 4-4-16,-1 8-2 0,0 5 0 16,1 5 0-16,3 3-2 0,2-4-1 0,6 0-1 15,5-1-3-15,3-4-4 0,4-5-3 16,5-2-2-16,4-2-1 0,3-2-3 16,5-1-1-16,1-4 2 0,3-2 1 15,1-1 3-15,1-2 1 0,0-4 3 16,2-1 3-16,-2-6 3 0,-2-3 2 15,-3 1 3-15,-1-4 2 0,-6-5 3 16,-5-2 1-16,-5 1 3 0,-4 0 0 16,-6 1-2-16,-6 0 0 0,-6 4-2 15,-5 4-1-15,-5 2 0 0,-3 5-4 0,-3 1 1 16,-2 3 1-16,2 3 0 0,3-3-4 16,3 2-3-16,5 1-4 0,4-3-5 15,8-2 1-15,3-2 1 0,5 1 2 16,4-1 3-16,3-3 3 0,2-1 6 15,1 1 3-15,1-2 0 0,1-1 2 16,-1-1 2-16,-2-1 0 0,-1-2 1 0,-2 1 1 16,-3-2-2-16,-1 0-1 0,-2 3-5 15,-3-1-3-15,-2 4-1 0,-3 4-1 16,-2 2 0-16,0 5 1 0,-1-1 1 16,0 3-4-16,1 1-6 0,3-1-4 15,3-2 0-15,4-2 0 0,2-3 0 16,4 1 2-16,1-4 7 0,4-2 10 15,-1-1 8-15,1-3 3 0,2-1 3 16,1-2 2-16,-2-2-1 0,1 2 2 0,-1-4 3 16,4 1-3-16,-1-1-1 0,-4-3 0 15,1 1 3-15,-2-1 2 0,1-7-3 16,-1-3-2-16,-1-7-2 0,-2-4 0 16,-3-6-2-16,-1-3-3 0,-2-2-3 15,-3 4-1-15,-3 4 2 0,-2 6-2 16,-1 6 0-16,-1 8-1 0,-1 7-2 15,1 5 0-15,-3 7-3 0,0 7-1 16,0 7-2-16,-1 9 0 0,0 6 0 0,2 7-1 16,0 4 2-16,2 5-1 0,1 2-4 15,3-2-2-15,2-3-6 0,-1-4-8 16,0-5-5-16,1-2-14 0,2-5-12 16,0-2-7-16,-1-3-7 0,2-2-4 15,-1-2-7-15,1-4 10 0,0-1-56 16,-1-6-60-16,0-3-148 0</inkml:trace>
  <inkml:trace contextRef="#ctx0" brushRef="#br0" timeOffset="-131780.72">12719 7917 314 0,'-18'-27'90'0,"0"-1"5"0,2-2-22 16,4 3-21-16,4 3-6 0,2 2-5 16,4 4-3-16,5 6-4 0,6 1-4 15,4 4-2-15,7 1-5 0,4 2-4 16,2 2 0-16,5 1 0 0,3 2-1 0,3 2-1 15,-1 2-4-15,0 2-3 0,3 2-3 16,-2 0-3-16,-2-2-2 0,-4 1-1 16,-5 1 0-16,-4-3 0 15,-6-3 0-15,-5 1 0 0,-5-2 1 0,-5 1 1 16,-5 1 0-16,-7 0 1 0,-2 1-1 16,-6 5 1-16,-2 0-1 0,-2 3 0 15,1 4-2-15,1-3-1 0,5 1-1 0,3 1-4 16,3-3-3-16,4-1-1 0,5-2-1 15,4-4 1-15,2 0 0 0,2-4 3 16,2-1 3-16,2-3 4 0,3 0 1 16,-2-3 3-16,1 0 1 0,0-3 1 15,-1-1 1-15,0 2 4 0,0-4 3 16,-1-1 3-16,-1 1-1 0,-1 0 0 16,-3 3-2-16,0 3-2 0,-2-2-5 0,-3 5-5 15,1 5-3-15,-3 2-1 0,-1 4 1 16,0 2-1-16,-1 4 1 0,0 3 0 15,1 0 2-15,2-1-3 0,3 2-5 16,3-4-5-16,6 2-7 0,3-1-4 16,8-2-5-16,6 3-21 0,2-2-10 15,4 0-38-15,5 1-51 0,6-3-90 16,2-3-202-16</inkml:trace>
  <inkml:trace contextRef="#ctx0" brushRef="#br0" timeOffset="-88983.94">16558 12493 325 0,'-6'-3'81'0,"4"-1"3"0,0 1-46 16,2 0-7-16,0 2-4 0,0 0-2 16,-1-4-2-16,2 4-3 0,-2 1-3 15,2 0-4-15,-1-1-3 0,-1 0-3 0,1 2-2 16,0 5-3-16,2 1-1 0,3 5 2 16,0 6 1-16,5 9 2 0,2 9 4 15,2 9 2-15,-2 8 2 0,1 8 0 16,2 9-1-16,-3 11-2 0,-4 7-2 15,-1 9-2-15,1 10-3 0,1 11-1 16,-3 7-1-16,-3 3 0 0,2-1 0 0,0-2 0 16,3-8 3-16,-4-6 1 0,-2-12 1 15,3-8-1-15,-1-7 0 0,-2-5 0 16,-3-5-5-16,-1-5-6 0,-2-1-10 16,-2-7-6-16,0-8-11 0,-1-8-8 15,0-10-10-15,1-7-71 0,0-10-79 16,2-10-180-16</inkml:trace>
  <inkml:trace contextRef="#ctx0" brushRef="#br0" timeOffset="-87966.57">16557 12317 310 0,'-1'8'70'0,"3"-2"2"16,4 0-48-16,8 2-9 0,3-2-3 16,9-2 1-16,8 1 1 0,8-2-1 15,8-2 0-15,11-5-1 0,9 0 0 16,10-3 1-16,9 1-2 0,7-5 0 16,10 0-2-16,7-3 1 0,6 2-1 15,7-3-2-15,6 3 0 0,5 1 0 16,6 3-1-16,5-1 1 0,6 1-2 15,3 2-1-15,1 1 0 0,1 0 0 0,2 0 0 16,-3 0 0-16,1 2 0 0,-3 0 0 16,-3 1 0-16,-1 1 0 0,-3 0-1 15,-6 0-1-15,-1-2-1 0,-9-1-1 16,-3 2 0-16,-5-3 0 0,-8-1-1 16,-6 2-1-16,-7-1-1 0,-2 2-1 0,-7 2-3 15,-4-3 0-15,-6 5-1 0,-3 0-1 16,-5-1 2-16,-4 0 0 0,-6 2 3 15,-3 1 2-15,-6 5 0 0,-4-6 2 16,-6 4 0-16,-5 1 0 0,-8-1 1 16,-7 0-1-16,-7-1 1 0,-4 0 1 15,-6 1-1-15,-4-2 1 0,-2-1 0 16,-1 2-1-16,-3 1 1 0,0-3 1 16,-1-2 0-16,-1 2 0 0,1 1-1 15,-1 2 1-15,1 0 1 0,0 1-1 0,0 6 1 16,0 4 1-16,1 2 3 0,0 8 3 15,1 8 2-15,-1 10 3 0,1 12-1 16,1 10 2-16,0 10 0 0,-1 12 0 16,-2 11-3-16,-1 10-1 0,3 6-3 15,-5 8 0-15,-2 8-1 0,1 6-2 0,-1 2-3 16,0-4-1-16,0-4-1 16,-1-2 1-16,5-8 2 0,0-9 1 0,-1-4 1 15,3-9 0-15,1-6 0 0,3-7 0 16,-4-7-1-16,0-10-1 0,1-7-1 15,0-9 0-15,-1-10 0 0,-1-6 2 16,-3-7-1-16,0-5 0 0,-3-7-1 16,-3-2-1-16,-4-6 0 0,-3-5-2 15,-9-4 0-15,-9-4 0 0,-8-3 0 0,-8-3 0 16,-14-3-2-16,-9-4-1 16,-15-4 0-16,-12 3-1 0,-9-2 0 0,-12 3 0 15,-11 0 1-15,-10-2 1 0,-8 3 0 16,-7 3 1-16,-8 0 1 0,-5 0-1 15,-7 2 0-15,-6-2 0 0,-5 5 0 16,-6 0 0-16,-5 0 0 0,0 3-1 16,-7 2 1-16,-8 4-1 0,1 0 2 15,0 3-2-15,4 5 1 0,3 4 0 0,3-1 0 16,15 6-1-16,11-1 2 0,17 4-1 16,16-1 0-16,17-3 2 0,18-2-4 15,17 1-4-15,17-6-18 0,17-6-16 16,13 0-9-16,13-5-31 0,14-3-59 15,15-10-87-15,19-6-176 0</inkml:trace>
  <inkml:trace contextRef="#ctx0" brushRef="#br0" timeOffset="-87357.53">19394 15495 477 0,'3'3'116'15,"-5"-4"-3"-15,2 1-46 0,0 2-48 16,0 3-20-16,-1 1-9 0,-1 5-2 16,-1 3 0-16,0 5 1 0,-2 6 2 15,0 0-1-15,0 4 6 0,0 0 2 16,-1-2 1-16,3-2 0 0,0-3 1 15,2-6 3-15,-1-1 1 0,2-6 1 16,1-2 4-16,0-4 4 0,1-3 5 0,2-5 1 16,4-6-1-16,2-8 0 0,2-9-1 15,3-10-5-15,3-9-4 0,-2-6-5 16,0-6-2-16,-3-3 0 0,-2 1-1 16,-3 3 1-16,-3 5 0 0,0 8 3 15,-1 10 4-15,-1 9 5 0,0 9 2 16,-2 6 1-16,2 7-1 0,-1 3 0 15,-2 3-2-15,2 1-5 0,3 5-5 16,1 7-2-16,2 5-1 0,2 7 1 0,3 8 0 16,3 4 1-16,0 8 0 0,-1 2 0 15,1 0 0-15,1 0-3 0,0 0-4 16,-3-6-6-16,-1-3-12 0,-3-2-10 16,-4-5-19-16,-4-5-6 0,-4-5-10 15,-6-4-68-15,-4-4-81 0,-6-5-170 16</inkml:trace>
  <inkml:trace contextRef="#ctx0" brushRef="#br0" timeOffset="-86864.68">19191 15500 502 0,'4'3'142'16,"10"-1"2"-16,6 1-34 0,6-2-47 15,10 2-28-15,8 0-14 0,8 0-10 16,4-2-4-16,2 1-3 0,0-3-4 0,2 1-1 15,-3 0 0-15,-4 0-1 16,-6 1 0-16,-6 1 1 0,-5-1 0 0,-5 3 0 16,-6 1 0-16,-5 3-2 0,-5 4 0 15,-3 3-1-15,-3 5-2 0,-3 7-1 16,-3 6-1-16,-3 2 0 0,-1 4-1 16,-2 1 0-16,-4 1 1 0,0 3-2 15,-1-3-1-15,-1 1-1 0,1-3 0 0,-3 2-5 16,4-3 0-16,0-5 1 0,0-8 2 15,4-5 4-15,0-6 3 0,1-5 2 16,2-7 12-16,1-7 2 0,0-5 3 16,2-9 1-16,0-3 4 0,3-7 0 15,-1-8 1-15,2-6-2 0,0-4-2 16,1-4 0-16,1 2-4 0,2 0-3 16,1 4-2-16,3 4-2 0,0 8-1 15,2 6-1-15,2 6 0 0,1 6 1 16,-1 5 0-16,2 2 0 0,-1 7 0 0,1 2-1 15,-2 5-1-15,0 2-2 0,-4 4-3 16,-4 4-3-16,-4 1-2 0,-4 5-1 16,-7 1 1-16,-6-2-1 0,-7 1 2 15,-2-1 2-15,-5 0 1 0,-4-3 1 16,0-1-5-16,0-6-12 0,1 0-10 16,3-7-7-16,1-2-7 0,4-5-8 15,3-5 58-15,7-4-127 0,4-1-73 0,5-3-210 16</inkml:trace>
  <inkml:trace contextRef="#ctx0" brushRef="#br0" timeOffset="-86527.58">20219 15742 468 0,'10'32'116'16,"-2"9"0"-16,-2 1-66 0,-1 3-16 0,-3 6-13 16,-3 0-17-16,-2 3-15 0,-6-1-10 15,-2-4-3-15,-2 2-6 0,-3-5 0 16,3-6 3-16,1-8 8 0,1-7 13 15,2-9 13-15,2-6 7 0,1-14 8 16,2-11 1-16,0-8-2 0,-1-7-3 16,2-15-4-16,1-9-8 0,3-12-5 15,4-4-7-15,6-2-2 0,5 0-3 0,5 0-2 16,5 7 0-16,3 10 1 16,5 8 1-16,0 11 4 0,1 8 3 0,-1 11 5 15,-2 5 4-15,0 8 2 0,-2 9 1 16,-4 2-1-16,-2 8-1 0,-2 1-2 15,-6 3-3-15,-5 2-1 0,-4 2-2 16,-6-3 1-16,-8 2 0 0,-7-2-1 0,-9-1 0 16,-6-2-3-16,-6 0-3 15,-3-5-4-15,-4-4-6 0,1-2-10 0,0-4 84 16,5-3-157-16,6-3-82 0,5-6-231 16</inkml:trace>
  <inkml:trace contextRef="#ctx0" brushRef="#br0" timeOffset="-85515.08">21171 15819 371 0,'5'3'81'0,"-1"0"3"16,-1-2-60-16,-1-1-9 0,-2-1-1 15,-4-3-1-15,-1-2-1 0,-4-1 2 0,-3 0 0 16,-3-2-1-16,-4 1 0 0,-1 0 0 16,-3 4-2-16,-1 1-1 0,-1 4-3 15,1 3-2-15,1 4-3 0,2 3-3 16,1 4 0-16,7 2-3 0,2 2-1 16,7 0-3-16,3-2 1 0,5 1-1 15,4-2 1-15,4-1 0 0,4-4 3 16,5-4 2-16,0-3 4 0,3-4 3 15,1-4 2-15,3-6 2 0,-1-4 3 16,0-7 3-16,1-3 2 0,-2-2 1 0,0-6 1 16,-2-3 2-16,-3-4 2 0,-3-5 1 15,-3 0 0-15,-5-5-1 0,0-4 0 16,-6-2-4-16,0 3-2 0,-3 3-5 16,0 6 0-16,-2 9-2 0,1 8-1 15,-1 8-2-15,-1 11 0 0,0 11-1 16,-2 9-1-16,-3 10-1 0,0 8-3 15,-1 11-1-15,-1 10-1 0,0 9-2 0,1 7-3 16,0 1-3-16,5 2-2 0,2-1-1 16,2-3 0-16,3-5 0 0,5-7 1 15,4-4 2-15,6-10 1 0,4-4 2 16,2-10-2-16,4-7-5 0,4-5-6 16,5-7-2-16,0-12-2 0,2-3 0 15,0-11 2-15,0 0 2 0,-1-8 10 16,-4-3 11-16,-5-5 12 0,-2 2 9 15,-6-2 3-15,-8 1 3 0,-5 2 2 0,-5 3-4 16,-5 5-4-16,-4 6-7 0,-7 2-8 16,-4 9-2-16,-4 6-3 0,0 5-1 15,-4 6-1-15,-2 2-1 0,2 6-1 16,1 3-2-16,6 2-3 0,2-1-1 16,6-2-2-16,3-3-2 0,5 0 1 15,2-5 1-15,4-2 2 0,1-3 3 0,4-4 2 16,3-1 3-16,1-1 2 0,2-5 1 15,0 0 1-15,2-4 1 0,-2 0 1 16,-2-3 1-16,-1-3 1 0,-3 0 0 16,0 2-1-16,-3 1-1 0,-3 1-1 15,-1 2-3-15,-1 5-2 0,-2 7-1 16,-3 2-2-16,1 5 0 0,1 2-1 16,0 2 0-16,2 0 0 0,2 1 0 0,4-4-1 15,5 0 0-15,2-2 0 0,5-2 1 16,4-1-1-16,2-4 0 0,2-3 2 15,2-4 0-15,0-4 1 0,2-3 1 16,-1-5 3-16,-2-5 0 0,2-4 2 16,-4-3 3-16,-1-6 1 0,-4-2 2 15,-4-7 1-15,-3-2 0 0,-4-5 1 16,-5-6 1-16,-2-1-1 0,-1 2 0 16,-2 0 0-16,0 8-1 0,-2 8 2 15,1 8 1-15,1 11-2 0,0 11 0 16,0 3-2-16,0 9-3 0,-1 9-3 0,-1 10-3 15,2 10-2-15,-1 7-2 0,-1 7-4 16,1 11-2-16,0 7-4 0,2-3-5 16,0 2-7-16,0-3-5 0,0-1-15 15,0 0-10-15,-1-7-3 0,-1-6-4 16,-1-4-1-16,1-11-7 0,-4-6 60 16,1-10-111-16,-4-9-70 0,-2-10-200 15</inkml:trace>
  <inkml:trace contextRef="#ctx0" brushRef="#br0" timeOffset="-85069.75">21892 15705 451 0,'-2'-10'139'15,"2"7"3"-15,1 2-28 0,2-2-44 16,5 5-19-16,5 3-19 0,6 1-14 16,7 1-8-16,4 1-4 0,7 3-3 0,7 2-1 15,2-2-2-15,3 0 1 0,2 2-1 16,-2-1-1-16,0-1 0 0,-2 0-1 15,-5-1 0-15,-3 1-1 0,-7-2 1 16,-6-3 0-16,-5-1 0 0,-4 0-2 16,-9 0-1-16,-1-3-1 0,-4-1-1 15,-6 0 0-15,-5 1 1 0,-4 3 0 0,-3-2 2 16,-4 5 2-16,-3 1-1 0,-3 5 1 16,1 1-3-16,2 4-4 0,2-1-3 15,2 1-2-15,4 1-1 0,3-4-2 16,3-2-1-16,3-2-1 0,3-1 2 15,5-2 5-15,1-2 4 0,3-3 4 16,2-2 5-16,3-4 7 0,2-1 7 16,0-7 5-16,1-2 1 0,1-3 1 15,-2 1 1-15,-3-4 1 0,0-1 1 0,-3 0-1 16,-1 2 1-16,-3 1-1 0,0 4 1 16,-1 0-3-16,-2 5-4 0,0 2-5 15,-1 5-6-15,1 5-3 0,0 9-4 16,3 7-5-16,0 6-5 0,5 5-11 15,4 5-4-15,4 5-34 0,6-2 167 16,6-5-268-16,6-2-138 0,6-4-375 16</inkml:trace>
  <inkml:trace contextRef="#ctx0" brushRef="#br0" timeOffset="-64501.19">17580 12329 248 0,'-2'-9'65'0,"1"0"2"15,-3 4-34-15,2-1-5 0,-1 3-3 16,-1-3-2-16,0 2-3 0,-1-2 0 16,0 1-1-16,2-2 2 0,0 2-1 15,-1-4 1-15,1 3 2 0,2-1 1 16,0 2 2-16,0 1 2 0,1 2 0 16,0 1-1-16,0 1-3 0,1 0-3 15,-1 2-2-15,2 0-2 0,1 4-1 16,0-1-1-16,0 3 1 0,1 4 1 15,2 4 0-15,1 3-1 0,-2 3-3 0,-1 3-3 16,2 4-3-16,-1 0-1 0,1 5-3 16,-2 6-1-16,2 5 0 0,-3 4 0 15,2 4 0-15,-2 3-1 0,0 7 0 16,-1 0-3-16,0 3-2 0,2 2-3 16,-2 3 0-16,0 1 0 0,1 0-1 0,1 3 1 15,2 1 2-15,1 2 2 0,-1-1 2 16,1-2 1-16,1 1 0 0,0 2 0 15,1-5 1-15,-1-1-1 0,-1-2 1 16,0-5-1-16,0-4 1 0,-1 0 0 16,-2-8 0-16,0-1 0 0,-1-5 0 15,-1 1 3-15,0-3 0 0,1-1 2 16,0-5 0-16,1 1 2 0,1-3 0 16,0-1 0-16,1-3-1 0,-1 0-3 15,2-2 0-15,-2-3-1 0,1-1-1 0,-2-4-1 16,2-1-1-16,-2-3 0 0,-1-2-1 15,0-1-3-15,1-3-2 0,-1 0-2 16,0 1-1-16,-2 2-1 0,2 0-1 16,-2-1 1-16,0 3 3 0,0 1 1 15,-1-1 3-15,-1 0 1 0,1-5 0 16,-1-4 1-16,0-2-7 0,1-3-5 16,0-11-9-16,-1-6-15 0,2-9-4 0,0-8-92 15,-1-10-96-15,0-17-222 0</inkml:trace>
  <inkml:trace contextRef="#ctx0" brushRef="#br0" timeOffset="-63935.85">18312 12220 273 0,'6'-10'65'0,"1"0"1"15,0 1-39-15,-1-3-11 0,3-1-6 16,0 1-2-16,-1 0 4 0,3-2 5 0,-1 0 4 16,1 3 4-16,2 0 3 0,1 1 2 15,-2 4 0-15,0-1 0 0,-2 3-3 16,-2 4 5-16,-1 0 5 0,-3 5 6 15,0 4 4-15,-6 2 2 0,0 6 2 16,-3 5 0-16,-3 3-7 0,0 8-8 16,0 3-7-16,-2 4-7 0,1 4-7 15,1 1-5-15,2 5-4 0,1 8-2 0,3 0-2 16,2 7 0-16,6 3-1 0,1 7 0 16,1 7 1-16,3 3-1 0,3 4 0 15,3 6 0-15,-1 0-1 0,-2 7 0 16,3-1 0-16,0 1-1 0,-1-4-1 15,-1-1 0-15,-1-5-1 0,0-2 0 16,2-8-1-16,-2-7-1 0,0 1-2 16,1-4 2-16,-3-4 0 0,1 0 0 15,-1-1 1-15,1-1 0 0,-1-2 3 0,-1-2 1 16,0 0 0-16,-1-4 0 0,-3-4 1 16,0-3-1-16,0-3 1 0,-2-4-1 15,1-5 0-15,0-7-1 0,1-5 0 16,-1-5-1-16,1-7 0 0,-2-3-2 15,1-6-2-15,0-6 0 0,0-6-4 16,-1-7-4-16,0-8-21 0,0-7-21 16,-2-9-100-16,2-7-118 0,-2-9-282 15</inkml:trace>
  <inkml:trace contextRef="#ctx0" brushRef="#br0" timeOffset="-63402.33">19550 12287 390 0,'-3'2'101'0,"2"-3"4"0,-2 0-49 16,4-1-11-16,1-2-4 0,-1 0-6 16,0-1-2-16,2-3-5 0,0 1-3 15,2 3-3-15,-1 0-6 0,-1 0-4 16,3 7 0-16,-1 5-1 0,1 9 1 15,-1 7-1-15,1 8 1 0,-1 10 1 0,0 13 0 16,-1 8 0-16,0 7-1 0,-1 6-2 16,1 11-2-16,-1 5 0 0,4 5-3 15,-3 6-4-15,2 4-4 0,2 2-4 16,6 5-4-16,-5-2-3 0,2 0 0 16,1 2 1-16,4-7 1 0,1-3 3 15,-1-1 4-15,-2-3 3 0,2-1 3 16,1-3 2-16,-2-7 0 0,-1-4 0 15,-2-5 1-15,0-9-1 0,-2-8 0 0,0-12-2 16,-1-4-6-16,-1-8-8 0,-2-7-15 16,1-6-11-16,-1-4-10 0,1-5-10 15,-3-2-14-15,1-3-62 0,-3-2-75 16,0-3-160-16</inkml:trace>
  <inkml:trace contextRef="#ctx0" brushRef="#br0" timeOffset="-62866.8">20738 12086 405 0,'0'-1'104'16,"0"0"6"-16,0 1-51 0,0 2-14 15,0 4-4-15,0 2-2 0,0 1-2 16,-2 5 1-16,2 2 1 0,0 6-1 16,0 4-3-16,-1 5-2 0,0 3-5 15,1 8-5-15,0 7-5 0,2 7-6 0,3 8-4 16,2 10-3-16,1 5-3 0,3 7-1 16,1 11-1-16,2 3-2 15,0 4-3-15,-1 5-4 0,-2 2-4 0,0 5-4 16,1 0 0-16,-2-2 0 0,-4-1 2 15,0-3 2-15,-2-6 4 0,3-6 6 16,-2-10 2-16,-3-7-1 0,3-9-2 16,0-6-1-16,1-12-2 0,-2-2-3 15,0-8-1-15,2-4-4 0,-1-5-3 16,0-5-10-16,0-3-10 0,1-1-7 0,0-5-11 16,0-2-17-16,-1-1-55 0,0-3-74 15,-3-1-155-15</inkml:trace>
  <inkml:trace contextRef="#ctx0" brushRef="#br0" timeOffset="-59685.33">21341 12714 222 0,'-5'0'72'0,"-2"-1"5"15,2-2-8-15,0 1-15 0,3-1-3 16,1 3-3-16,1-1-2 0,0 0 2 16,0 1 3-16,1 2 0 0,0 0 1 15,1 0 1-15,2 2 1 0,-1 2-3 0,1 1-7 16,2 6-7-16,-2 3-8 0,2 1-7 16,-1 7-9-16,-2 3-5 0,-1 3-4 15,-1 3-4-15,-4 1-2 0,1 2-5 16,0 1-5-16,-1-5-10 0,2-2-8 15,-2-3-8-15,3 0-13 0,0-9-8 0,2-1-5 16,-1-6-6-16,-1-3 9 0,1-2-74 16,-3-5-79-16,-1-8-177 0</inkml:trace>
  <inkml:trace contextRef="#ctx0" brushRef="#br0" timeOffset="-58134.01">20985 12836 360 0,'-16'-6'98'0,"1"0"5"16,6-2-46-16,2-1-7 0,6-2-4 15,3-3-4-15,7-3-1 0,5-1-2 16,4-2-1-16,2-2 3 0,6 2-12 16,1 0-2-16,4 2-7 0,1 1-4 15,-2 2-6-15,2 2-4 0,1 4-1 16,-1 1-1-16,0 1-1 0,-1 3-1 15,-2 4 0-15,-3 1-1 0,-2 2 2 0,-2 3 1 16,-2 2 0-16,-4 1 1 16,-3 3-1-16,0 4 0 0,-2 0-1 0,-2 4 0 15,-1 0-2-15,-3 2 0 0,0 2-2 16,-2 2-1-16,-4-1-1 0,0 3-3 16,-1 0-4-16,-2 3-1 0,1-2 0 15,0-1 0-15,-1-3 0 0,3-3 1 16,1-1 3-16,2-5 3 0,1-5 2 15,3-2-1-15,1-3 2 0,2-5 2 0,-1-2 3 16,3-4 2-16,0-6 4 0,1-2 2 16,1-3 0-16,1-1 1 0,-1-3-2 15,0 2 1-15,-1 1-3 0,0 5-1 16,-1 4-2-16,-1 4-2 0,0 6 0 16,-2 7 0-16,2 4-2 0,0 7 0 15,0 2-3-15,-1 4-5 0,-2 3 1 0,0-3-4 16,0 0-2-16,-1-2 0 0,0-3-1 15,1-3 0-15,2-2 5 0,1-4-1 16,0-4 4-16,1-3 1 0,1 0 3 16,0-8 2-16,-1 0 2 0,-1-6 2 15,1-3 2-15,0-2 2 0,0-3 2 16,-3-3-2-16,0 3 0 0,1 2-2 16,-2 2-1-16,-1 3-2 0,-1 2-1 15,1 6-2-15,0 3-1 0,1 5 1 0,-2 2-1 16,1 5-1-16,1 2-1 0,-2 2-1 15,3 3-2-15,-3 0 0 0,0-5-1 16,-1-2 0-16,0 0 1 0,0-4 2 16,-2-1 0-16,-1-6 2 0,0 0 3 15,0-3 0-15,-1-1 3 0,-1-5 0 16,0-4 1-16,1-4 2 0,0-1-1 16,0-6-1-16,2 1-1 0,2-3 0 0,3-1 0 15,3 6 0-15,0 3-1 0,3 2 1 16,0 5 0-16,3 3 0 0,1 5-2 15,-2 3 0-15,3 0-2 0,-1 4-1 16,2-1-1-16,-2-1-1 0,1-2 0 16,0 1 0-16,-2-4 0 0,-1 1-1 15,1-5 2-15,-1-1 0 0,0 0 0 16,-2-3 1-16,0-2 0 0,-4 1 2 16,1-3 1-16,-5 2 1 0,-1 0 2 0,-4 0 0 15,-1 1 2-15,-2 1 1 0,-1 2 0 16,-4 1 0-16,-2 3-2 0,-2 2-1 15,0 6-1-15,-3 6-3 0,2 3-2 16,0 5-1-16,3 5-1 0,3 2-3 16,2 2-3-16,4-2-5 0,2-1-5 15,4-1-5-15,2-2-6 0,3-5-8 0,5 0-2 16,3-4 4-16,5-2-34 0,4-3-1 16,4-2-2-16,4-8 7 0,3 0 7 15,2-5 5-15,0-3 1 0,0-1 37 16,-1-2 12-16,-4-3 12 0,-1 3 8 15,-6-2 10-15,-6 2 10 0,-6 0 6 16,-7-4 9-16,-6 1-2 0,-5 0-1 16,-6 2-4-16,-4 2-10 0,-2 4-8 15,-5 3-8-15,2 8-6 0,-4 5-5 16,1 3-4-16,2 4-3 0,-1 0-3 0,3 0-4 16,5-2-4-16,2-2-4 0,3-4-2 15,5-1 1-15,3-1 1 0,5-3 2 16,1-1 5-16,0-2 5 0,3-3 5 15,1 1 2-15,2-1 2 0,-3-3 0 16,0 2 2-16,-1-3-1 0,1 1 0 16,-2 1 0-16,-1 0-1 0,-4 3-1 0,1 0-1 15,-2 2-5-15,-1 2 0 0,-2 2-2 16,2 1-3-16,-1 4-5 0,2 0-5 16,2 2-3-16,1-1-4 0,2 2-4 15,4-2-3-15,5 1-1 0,3-3 3 16,4-4 5-16,4-2 3 0,2-1 4 15,3-3 6-15,2-2 7 0,-1-1 7 16,-2-2 4-16,0 0 8 0,-3 2 8 16,-5-2 10-16,-3 2 1 0,-7 0 0 0,-4 1 2 15,-5-3-4-15,-6 1-7 16,-4 1-8-16,-5 4-8 0,-7-1-4 0,-2 4-5 16,-3 4-4-16,-4 4-5 0,5 3-3 15,1 2-6-15,2-1-5 0,5 0-6 16,6 0-5-16,4-3-3 0,4-1 1 15,5-1 3-15,4-4 6 0,3-4 8 16,3-1 6-16,4-5 7 0,1 0 5 0,2-3 3 16,0-4 3-16,0 0 1 0,-2-3 4 15,0-4 1-15,-4-2 3 0,-1-7 4 16,0-5 1-16,-4-4 2 0,-4-5 1 16,-4-5-3-16,-5-3 0 0,-1-2-4 15,-3 6-3-15,0 5 1 0,-1 7 3 16,1 10-1-16,0 7-1 0,2 13-2 15,-1 9 1-15,0 11-2 0,0 5-3 16,0 8-6-16,-3 5-3 0,5 6-1 0,1 3-2 16,4-1-4-16,2 2-5 0,4-1-5 15,6-2 2-15,3 0-22 0,2-4-1 16,5-2-12-16,1-4-16 0,3-3-10 16,-1-4-5-16,2-5-87 0,-1-4-82 15,-3-5-219-15</inkml:trace>
  <inkml:trace contextRef="#ctx0" brushRef="#br0" timeOffset="-57356.96">21691 13334 523 0,'-1'-1'147'0,"1"1"6"16,0-1-61-16,-2 2-23 0,1 1-18 16,0 3-18-16,-1 2-11 0,1 8-6 0,-2 2-6 15,1 6-2-15,-1 7-2 0,3 4 0 16,0 5-1-16,3 2-4 0,1-1-5 15,0 0-5-15,2-2-9 0,-2-3-4 16,1-2-1-16,0-2 1 0,-1-4 1 16,0-5 3-16,-1 0 5 0,-1-3 8 15,1-5 3-15,0-3 0 0,-1-5 1 16,-1-3 2-16,1-2 3 0,0-5 2 0,3-1 2 16,-1-2 1-16,5 0 2 0,2-1 2 15,4 4 0-15,2-1 0 0,2 4-2 16,2-1 0-16,2 4-1 0,-1 1 0 15,-1 3-4-15,-3-1-1 0,1 3-3 16,-5 2-1-16,-1 1-2 0,-3 0-3 16,-4 1-3-16,-5-1 0 0,-4 2-1 15,-6 0 1-15,-4-1-2 0,-5 0 0 16,-3-2-4-16,-4-1-2 0,-4 0-5 0,-2-4-12 16,1-3-8-16,0-3-13 0,1-5-5 15,4-6-11-15,5-4-16 0,7-7-47 16,8-5-67-16,4-8-149 0</inkml:trace>
  <inkml:trace contextRef="#ctx0" brushRef="#br0" timeOffset="-56905.66">22072 13344 333 0,'22'-16'111'0,"-6"5"14"0,-4 4-19 16,-3 4-17-16,-1 5-9 0,-1 6-10 15,-3 5-10-15,-1 7-13 0,-2 3-12 16,1 6-10-16,-2 5-8 0,1 6-6 15,-4 1-5-15,4 4-5 0,-1-2-6 16,1 1-8-16,2-3-9 0,1-2-6 0,2-5-4 16,7-6-1-16,1-4 2 15,2-5 3-15,5-3 7 0,1-2 10 16,0-6 9-16,1-3 5 0,0-3 5 0,-2-2 3 16,-2-3 5-16,-3-4 6 0,-2-3 4 15,-1-2 2-15,-4-1-1 0,-3 0 0 16,-1 0-1-16,-2 2-4 0,-2 3-5 15,-1 4-6-15,-1 3-4 0,-2 7-4 16,0 5-2-16,-2 3-3 0,1 6-4 16,0 4-2-16,3 0-3 0,2 1-2 15,5 1 1-15,2-4-8 0,5-4 3 0,3-4 1 16,5-3 2-16,3-2 4 0,-1-6 4 16,1-3 1-16,4-4 13 0,-3-3 4 15,-1 0 3-15,-2-4 4 0,-5-1 2 16,-1 0 2-16,-4-1 1 0,-6-2-3 15,-5-2-3-15,-5-1-3 0,-7 1-2 16,-2-4-4-16,-3 2-4 0,-3 2-4 16,-3 4-4-16,-1 3-5 0,0 3-5 0,2 4-10 15,1 4 0-15,4 0-35 0,2 2-11 16,4 0-100-16,4 1-117 0,4 0-271 16</inkml:trace>
  <inkml:trace contextRef="#ctx0" brushRef="#br0" timeOffset="-56648.12">23090 13859 564 0,'3'0'143'16,"-4"-4"5"-16,-2-4-78 0,-7 0-21 16,-1 1-13-16,-6 0-14 0,-2 3-8 15,-3 2-3-15,-2 5-5 0,0 5-2 16,2 4-2-16,1 5 0 0,3 4-3 15,4 1-5-15,4 4-4 0,5-3-6 0,4 1-6 16,4-1-6-16,3-2-8 16,5-3-7-16,5-1-6 0,1-5-7 0,4 0-14 15,3-4 40-15,3-5-95 0,0-2-75 16,4-5-179-16</inkml:trace>
  <inkml:trace contextRef="#ctx0" brushRef="#br0" timeOffset="-56421.14">23336 13563 440 0,'0'-18'134'0,"0"7"7"15,1 7-42-15,0 8-20 0,3 7-7 16,-2 4-16-16,1 6-14 0,2 5-5 16,1 6-5-16,1 2-6 0,-2 0-4 15,0 3-5-15,-1-1-5 0,-1 0-5 16,-3 1-6-16,-1-2-8 0,-2-3-6 0,0 1-6 15,0-4 2-15,0-1-30 0,1-2-13 16,3-3-15-16,1-4-8 0,2-2-57 16,0-4-16-16,2-7-88 0,4-3-112 15</inkml:trace>
  <inkml:trace contextRef="#ctx0" brushRef="#br0" timeOffset="-56187.35">23585 13827 437 0,'3'-2'127'0,"-3"-1"8"16,1 3-49-16,-3 0-11 0,0 1-9 16,-2 0-9-16,-1 3-9 0,-2 0-7 15,-1 0-3-15,-3 2-5 0,-1 0-4 16,-1 1-4-16,0 4-6 0,-1 1-5 16,2 1-5-16,2 4-5 0,2 4-2 0,3 1-3 15,4 2-1-15,5-1-1 0,4 0 0 16,5 0-1-16,4-2-4 0,5-2-4 15,4-2-4-15,3-1-5 0,2-3-8 16,2-2-11-16,0-4-29 0,3-2 2 16,0-3-99-16,1-5-110 0,-2-5-252 15</inkml:trace>
  <inkml:trace contextRef="#ctx0" brushRef="#br0" timeOffset="-52104.17">21420 12393 352 0,'6'5'99'0,"-1"-1"6"0,1-1-24 15,-1-2-35-15,-1-1-8 0,0-2-3 16,-4 1-4-16,-4-2-3 0,0-2-3 16,-3-2-3-16,0 0-1 0,-2-4-1 0,-1-1-5 15,-1-3-2-15,-1-4-3 0,0-1-1 16,0-3-2-16,-2-4 0 0,-2-1-1 15,-1-3 1-15,0-1 0 0,2 0 0 16,1-2 0-16,2 0 0 0,2 1-1 16,2-1-1-16,5-3 0 0,1 1 0 15,2-3 0-15,1 0-1 0,1-1-1 16,0-1 0-16,1-2-1 0,0-1-1 16,4-1-1-16,2-3 0 0,0-1 0 15,2 2 0-15,0 1-1 0,1-1-1 0,3-2 1 16,0 0-1-16,-1 0 0 0,-1 1 0 15,0-1-1-15,1-4 0 0,-1 2-1 16,2-1 0-16,-2 3 0 0,1-1-1 16,4-5 1-16,0 1 1 0,1-2 1 15,1 0 0-15,-2-4-1 0,2 0 1 16,1 2-1-16,-2 1 0 0,2-1 0 0,1 1 0 16,0 0 1-16,4 2 0 0,2-5 2 15,1 1-1-15,2 2 1 0,4-1 0 16,-2-3-1-16,5 1 1 0,0-1-1 15,-3 0 0-15,0-3 0 0,0-2 1 16,0 0-1-16,2 1 0 0,-4-1 2 16,1 0 0-16,2 0 1 0,0 1 0 15,1-1 1-15,0 1-1 0,1 2 1 16,4-3-1-16,1 0-1 0,0 1 0 16,0-1-1-16,-2-5-1 0,4-1 1 0,-1 1-1 15,-1 1 0-15,0 1 1 0,1-1 0 16,-3 2 1-16,-4 0 1 0,-2 2-1 15,1-1 2-15,-4 1-2 0,0-3 0 16,-6-3-1-16,2 1 0 0,1-1-1 16,2-1 0-16,-4-2 0 0,-2-1 0 15,-4 2-1-15,1 2 1 0,-1-2 0 16,-1 3 0-16,-3 2 0 0,-1 0 0 0,-2 3 1 16,-2 3 0-16,-5-4-1 0,-6 3 0 15,-5 0 1-15,-4 2 1 0,-5 0 1 16,-4 4-1-16,-4 0-1 0,-3 3 2 15,-2-1 0-15,-4 7-1 0,-4-5-1 16,-2 1 0-16,-3 0 1 0,0 1-1 16,0 5 0-16,-4 1 0 0,-4-2 0 15,3 6 1-15,-1 2 1 0,2 0 0 0,-2 2 0 16,2 2 1-16,0 2 0 0,4 1-1 16,-2 0 0-16,4 1 0 0,-4 3-1 15,0 0 1-15,-3 2-1 0,0 2 1 16,1 3-1-16,0 4 1 0,-4 3 0 15,1 2 0-15,1 1-1 0,2 0 0 16,2 2 0-16,4 1-1 0,0 0 1 16,3 1-1-16,2 1 0 0,1-1 0 0,2 5-1 15,-2 0 1-15,4-1 0 0,2 0 0 16,3 4-1-16,3 1 1 0,1 0 0 16,3-1 0-16,1 0 0 0,0 1 0 15,-2 3 0-15,0-3 0 0,-2-2-1 16,-1 1 0-16,-3 1-1 0,-1-1-1 15,-1 0 1-15,1-1-1 0,-4 2 0 16,2 1 1-16,0 1 0 0,1 2 1 0,1 0 0 16,-2 1 0-16,-2 0 0 0,2 0 1 15,2 0-1-15,0-1 0 0,1-1 0 16,0 0-1-16,1 1 0 0,0-3 0 16,-2-1 0-16,-3-1-1 0,-1 1 1 15,-4-1 0-15,2 0 0 0,-1-1-1 16,1 2 0-16,-2 1 0 0,-1 0 1 15,3 2-1-15,0 0 1 0,-2 2 1 16,5-2 1-16,2 0-1 0,3-1 1 0,4 0 0 16,3-1 0-16,7 1-1 0,4 0 1 15,-1-3-3-15,2 2 0 0,2-1-1 16,0 0-1-16,0 0-1 0,-1-3 0 16,1 2-1-16,0 0-1 0,0 0-3 15,0 0-2-15,-1 0-3 0,1 1-2 16,-2 0-1-16,1 1 2 0,-2 0 0 15,0-2-3-15,0 1 0 0,1 2 2 16,1-1 2-16,-2-2-1 0,2 0-2 0,1 1 0 16,0 0 4-16,0-1 3 0,0-1 3 15,0 0 0-15,1 0 0 0,-1 0 2 16,0-2 1-16,-1 0 0 0,-1 2-3 16,1-2-2-16,0 1-1 0,-1-2 1 15,-1 3 0-15,2-2-2 0,-1 2 0 16,1-2 1-16,0 0 0 0,0 2-1 15,-1-1 1-15,1 0 1 0,-2 2 2 0,1 0 3 16,1-1 6-16,-1 1 2 0,1 1 4 16,0 1 2-16,0 0 4 0,1 2 2 15,0-2 2-15,-1-1-1 0,1 3 0 16,0-3 2-16,-2 2 2 0,2-2 0 16,-1-2 2-16,1 1 0 0,-1 1 3 15,-2-1 1-15,1 1-1 0,-3-2-3 16,0 2 0-16,-2-1-3 0,0 0-3 0,-3 0-3 15,-1 0-2-15,-2 0 0 0,-4 0-3 16,-4-1-1-16,-3 1 0 0,0 1 2 16,-2-1-2-16,-1 0 1 0,-1-1-1 15,1 0-1-15,2-2 0 0,5 1-2 16,2-1-1-16,3 0 0 0,4-1-2 16,3 1-2-16,4-1-4 0,3 1-7 0,2 1-7 15,1 0-10-15,1 0-8 0,2 1-12 16,3 0-74-16,1 1-81 0,2 4-190 15</inkml:trace>
  <inkml:trace contextRef="#ctx0" brushRef="#br0" timeOffset="-51124.89">20561 5378 254 0,'3'-2'66'0,"0"3"4"15,-2-1-32-15,-1 1-10 0,-1 1 0 16,-2 4-1-16,0-2-2 0,-1 3-2 15,-2-2-2-15,0 1-2 0,-1-2-2 16,1 1-1-16,0-4 0 0,2 2 1 16,-1-2-2-16,1 1 0 0,-2-2-1 15,-1 0-1-15,-2 0-3 0,-3-1-2 16,-1 0-3-16,-5-1-1 0,-1 0-2 0,-4 1-1 16,-4-1-1-16,0 2 1 15,-3 0-1-15,2 2 1 0,2-2-1 0,3 0 1 16,3-3 0-16,7 4 1 0,4-1 3 15,3 0 3-15,3-2 1 0,2 3 0 16,0 0 1-16,2 1 0 0,0-1-2 0,0-2-3 16,0 3-2-16,2-1-1 15,-2 1-1-15,0-1 1 0,1 2 0 0,-1 1 0 16,-1-2 0-16,1 1 0 0,-2-1 0 16,1 2 1-16,0-1-1 0,0-1 0 15,0-1 0-15,0 3 0 0,0-2 0 16,0 1 1-16,2 1 0 0,-1 0 1 15,1-1 2-15,3 2 1 0,0 2 1 16,5 0 2-16,1-1-1 0,1 3 0 16,5 3-1-16,-1 2-1 0,5 0-2 0,0 4-2 15,0 2-1-15,-1 3 2 16,1 1 1-16,-1-1-1 0,0 0 0 0,-3 1 0 16,1-1 0-16,-2-1 0 0,-1-4-4 15,0-1 0-15,-3 0 0 0,-1-2 0 16,-4-2 0-16,-1-4 0 0,-2-3 0 15,-1 0 0-15,0-3 0 0,-3-3-1 16,0 2 2-16,-4-5 0 0,0-2-1 16,-4-2 1-16,0 0 0 0,-6-3-1 0,-1-3-1 15,-2-2-1-15,-1 0-2 0,2-2-1 16,-2-3-1-16,-2-4-1 0,1-1 2 16,0-1 0-16,-1-4 1 0,2 1 1 15,-1-1 2-15,1 5 0 0,3 2 1 16,2 3 0-16,0 3-1 0,5 3 1 15,1 3 0-15,2 3 1 0,4 0 0 16,2 3 0-16,2 0 0 0,3 2 0 0,0 2-1 16,3 1 0-16,5 1 1 0,2-1-2 15,2 0-2-15,4 1-2 0,4-1-5 16,2-2-9-16,5-1-9 0,1-3-11 16,3-1-6-16,4-2-85 0,0-5-91 15,3-2-208-15</inkml:trace>
  <inkml:trace contextRef="#ctx0" brushRef="#br0" timeOffset="-36572.77">16526 12844 297 0,'0'1'85'0,"3"-4"6"15,0 1-25-15,-1 1-16 0,1-1-5 16,0 0-1-16,2-3-1 0,-1 0-1 16,2 2-2-16,0-2-2 0,2 2-4 0,0-4-2 15,-1 3-5-15,3 1-5 0,0-2-4 16,1 4-3-16,0-3-1 0,3 1-3 15,2 0 0-15,4 2 0 0,3-1 1 16,6 1 1-16,1-4 1 0,8 3 0 16,4 0-2-16,4-3 0 0,8-1-3 15,3 1-2-15,4-3-2 0,7 7-2 16,0-2-2-16,2-1-3 0,-1 3 0 16,-6 0-4-16,-6-1-2 0,-8 3-3 15,-13-4-4-15,-8-3-7 0,-11 3-5 0,-9-1-16 16,-7 2-12-16,-7-1-8 0,-5 1-6 15,-2 2-3-15,-3 1-6 0,-4 3-4 16,0-1-34-16,-1 1-53 0,-1 2-129 16</inkml:trace>
  <inkml:trace contextRef="#ctx0" brushRef="#br0" timeOffset="-36154.27">16582 13128 344 0,'1'0'95'0,"0"0"5"0,0 0-39 15,0 0-12-15,-1 1-4 0,0 1-3 16,0-2-6-16,0 0-2 0,0 1-2 15,0-1-4-15,0 0-4 0,-1-3-4 16,2 3-4-16,-1 2-4 0,0-2-2 16,3 1-2-16,0 1 0 0,2-1 3 15,4 1 1-15,3-1 2 0,5 0 1 16,7-1-1-16,3 0 0 0,8 0 0 0,5 1-4 16,3-1-3-16,8-2-1 15,4 0-2-15,2 0-1 0,3-1-1 0,4-2-1 16,3 1-1-16,1-2 0 0,1 1-1 15,-5-2 0-15,-3 1-3 0,-5-1-5 16,-8-1-5-16,-7 1-4 0,-10 1-3 16,-7 2-12-16,-8 0-14 0,-5 0-10 0,-7 3-3 15,-4 2-4-15,-5 0-13 0,-6 4-58 16,-2-2-65-16,-6 6-150 0</inkml:trace>
  <inkml:trace contextRef="#ctx0" brushRef="#br0" timeOffset="-35754.44">16566 13606 319 0,'-2'1'86'0,"2"2"9"0,0-3-34 15,4-1 0-15,2 0 0 0,3 0 1 16,3-3-1-16,1-1-1 0,6-1-5 16,2-2-8-16,5 0-11 0,2 1-7 15,4-3-7-15,6 1-6 0,1-1-5 16,7 3-5-16,1 0-3 0,3 3-2 15,4-2 0-15,1 3-1 0,2 2 0 16,1 1 0-16,0-1 0 0,1 0-4 0,-2 1 0 16,-3 1 0-16,-3 1 0 0,-4-2-3 15,-5 2-3-15,-6-1-4 0,-7 0 2 16,-7-1-2-16,-5-1-3 0,-6 0-15 16,-4-1-8-16,-7 0-11 0,-6-3-91 15,-5 0-104-15,-5-1-246 0</inkml:trace>
  <inkml:trace contextRef="#ctx0" brushRef="#br0" timeOffset="-35335.21">17051 13891 451 0,'1'1'128'0,"0"0"7"0,0 0-52 16,0-1-13-16,0 1-10 0,-1-2-17 16,1 1-14-16,-1 0-8 0,2-1-6 15,-1 0-7-15,0 0-8 0,-1 1-8 16,-1 0-5-16,1 0-9 0,-1-1-20 0,1 1-17 15,-2 1-13-15,1 1-74 0,0 4-92 16,0 2-205-16</inkml:trace>
  <inkml:trace contextRef="#ctx0" brushRef="#br0" timeOffset="-35184.35">17028 14170 423 0,'0'6'109'0,"0"-3"5"16,2-1-57-16,-1-1-18 0,1-1-15 15,2-2-13-15,-3 0-11 0,0-1-6 16,-1 2-13-16,1-1-16 0,-1 0 16 16,-1 2-91-16,1 5-82 0,0 5-204 15</inkml:trace>
  <inkml:trace contextRef="#ctx0" brushRef="#br0" timeOffset="-35041.49">17045 14407 405 0,'3'2'116'0,"0"-1"6"15,-2 0-44-15,1-1-26 0,3-1-11 16,-1 0-21-16,1-1-24 0,0 0-16 16,-1-2-17-16,2 0 1 0,-3-4-88 15,-1 1-87-15,3-1-191 0</inkml:trace>
  <inkml:trace contextRef="#ctx0" brushRef="#br0" timeOffset="-33919.33">15207 12595 206 0,'-1'1'60'0,"1"0"6"16,0-1-22-16,0 0-2 0,1-1-4 16,0 1-4-16,0 0-3 0,1 1-1 15,0 1-3-15,0-2-3 0,1 0-2 0,0 1 0 16,3 0-1-16,4-2-1 15,1 0 0-15,1-2 0 0,3 1 1 0,4 0 0 16,2-3-1-16,6 2 0 0,0 0-1 16,5 0-1-16,2 2-3 0,5 2-1 15,3 3-3-15,1 0-1 0,2 4-3 16,6 2-2-16,3-3-1 0,5 2-2 16,3 1-1-16,3 0-2 0,0-1 0 15,-2-5-3-15,-4-2-1 0,-1 2-1 16,-3-1-1-16,-7-6 1 0,-4-1-2 0,-2-2-7 15,-6-1-6-15,-6 1-3 0,-6-3-1 16,-7 2-3-16,-4 0-7 0,-3 1-3 16,-3 1 1-16,-2 1-2 0,-2 1 119 15,-5-2-180-15,-3 0-81 0,-3 2-233 16</inkml:trace>
  <inkml:trace contextRef="#ctx0" brushRef="#br0" timeOffset="-33622.13">16274 12480 315 0,'1'-5'93'16,"1"1"4"-16,1 1-23 0,0 1-25 15,1 0-6-15,2 0-4 0,-1 2-5 16,2 1-4-16,0 0-4 0,0 1-2 16,2-1-4-16,0 0-2 0,2 3-3 15,2 2-3-15,1-1-3 0,2 4-2 0,3 3-1 16,0 0-2-16,-1 2-1 0,0 0-2 15,-3 2 1-15,-2-2-1 0,-3 0 1 16,-1-2 0-16,-4 1-1 0,-4 2 0 16,-2-1 1-16,-7-1-2 0,-6 4 0 15,-4-3-2-15,-7 1-1 0,-6-2-3 16,-3-1-9-16,-4-2-10 0,-2 0-8 0,1-5-10 16,4 2-12-16,3-4-12 0,5 2-59 15,0-1-72-15,6 1-159 16</inkml:trace>
  <inkml:trace contextRef="#ctx0" brushRef="#br0" timeOffset="-32746.5">12865 12294 314 0,'-3'8'82'0,"3"4"0"0,0 2-36 16,2 2-19-16,0 5-12 0,1 2-10 15,4 2-8-15,0-1-4 0,2 1-2 16,3 0-1-16,3 0 1 0,3-4 1 16,1-2 3-16,-1-4 4 0,1 0 5 15,1-7 6-15,-3-2 6 0,0-4 5 16,-2-3 5-16,-2-2 7 0,-2-5 11 15,0-1 4-15,-2-4 0 0,-1-2-3 0,-1-3-4 16,-1 0-5-16,-2-3-8 0,-1 1-11 16,-1 0-8-16,-1 6-5 0,1 3-2 15,-2 5-4-15,1 2-3 0,-1 8-3 16,2 3-8-16,1 5-8 0,3 7-6 16,1 0-5-16,4 0-1 0,2 3 2 15,5-1 2-15,3-2 8 0,0-3 6 16,-1-3 8-16,3-3 8 0,1-2 11 15,-1-6 10-15,-4-3 7 0,0-2 6 0,-2-4 5 16,0-4 2-16,-5-2 0 0,-3-4-7 16,-3-1-7-16,-3-2-7 0,-3-6-5 15,-4-2-4-15,-6-2-3 0,-2-1-5 16,-2 0-4-16,0 1-6 0,-2 1-5 16,2 4-10-16,1 5-10 0,3 5-10 15,1 3-8-15,4 4-83 0,-1 7-92 16,2 6-211-16</inkml:trace>
  <inkml:trace contextRef="#ctx0" brushRef="#br0" timeOffset="-32134.61">13926 12405 402 0,'-2'-15'102'0,"-6"-3"1"16,-3 1-49-16,-1 0-26 0,-3 4-9 16,-2 1-10-16,-1 3-6 0,-1 5-3 15,2 4-2-15,-2 4-4 0,-2 5-5 16,-2 3-7-16,-2 3-4 0,1 3-5 16,1 2-5-16,2 2-4 0,7-2 0 15,3-2 2-15,8-1 6 0,5-2 5 0,7-2 8 16,3-2 9-16,3-3 12 0,3 2 8 15,0-2 8-15,2-2 3 0,-2-2 1 16,-3-3-1-16,-3-1-2 0,-2 0-2 16,-1-2-2-16,-4-2-4 0,-1 0 0 15,1 0 1-15,-3 0-1 0,1-2-2 16,-1 0-3-16,2-1-3 0,-2-1 0 16,1 3-3-16,1-3-2 0,1 1-1 15,3 1 1-15,2-1 3 0,-1 2 2 16,6 2 3-16,1-3 2 0,1 4 2 0,-2 1-2 15,1 3-1-15,0 0-3 0,-1 2-2 16,-1 2-5-16,-2 3-4 0,0 0-2 16,0 0 0-16,-1 0-1 0,-1 3 1 15,-1 0-1-15,-2-1 1 0,-3-1 1 16,-1-1 1-16,-1-2 0 0,-1-3 0 16,-2-2 1-16,-1 0 1 0,2-1 3 0,-2-1 3 15,1-1 3-15,0 2 5 0,0-2 2 16,1 1 4-16,-1-1 4 0,1-2 2 15,1-1-1-15,1-3-2 0,0-2-2 16,1-1-1-16,4-3-4 0,0-1-3 16,1-3-4-16,7-2-3 0,-2 1-2 15,1 2-3-15,0-2-4 0,5 3-3 16,-1 1-6-16,1 2-18 0,-1 2-14 16,-2 0 13-16,3 1-106 0,-1 3-101 0,-4 2-237 15</inkml:trace>
  <inkml:trace contextRef="#ctx0" brushRef="#br0" timeOffset="-31739.96">14429 12343 394 0,'2'3'120'0,"-2"0"5"16,-1 3-27-16,1 0-34 16,-2 4-10-16,0 2-9 0,-1 4-17 0,-3 1-8 15,1 4-5-15,-4 4-5 0,-1 4-5 16,0 1-4-16,-2 3-10 0,1 3-6 15,1 3-11-15,0-1-14 0,3 0-12 16,1-1-3-16,2-3 1 0,2-4 9 0,-2-6 8 16,3-4 15-16,-1-5 14 15,0-7 16-15,0-4 10 0,-2-7 3 16,0-4 2-16,0-9 4 0,0-7 1 0,2-6 3 16,4-8-1-16,1-9-4 0,1-3 1 15,3-5 1-15,2 0-1 0,2-1 1 16,0 4-3-16,0 8 0 0,2 7 1 15,2 8-1-15,-1 7-2 0,0 9-6 16,1 9-5-16,-2 2-1 0,0 6-4 16,-2 4-2-16,-1 1-2 0,-1 4-2 0,1 0-3 15,-1 3-4-15,-1 0-6 0,-1 0-7 16,-1 0-6-16,-2 1-6 0,-2 1-13 16,-3-1-8-16,-3 0-4 0,0-1-1 15,-4 1-2-15,-1-2 1 0,-1-3-70 16,-4-5-70-16,-2-5-173 0</inkml:trace>
  <inkml:trace contextRef="#ctx0" brushRef="#br0" timeOffset="-31442.83">14855 12114 420 0,'18'-5'121'15,"-3"2"7"-15,-5 0-39 0,-4 1-25 16,-9 3-9-16,-6 2-9 0,-6 3-15 15,-1-2-6-15,-4 4-4 0,-3 4-7 16,-1 1-5-16,0-1-1 0,5 1-3 0,5-2-3 16,2 4-2-16,6 3-2 0,9-3 0 15,7 5-1-15,3 0 1 0,2 2 0 16,4 2 2-16,4 1 1 0,0-1 0 16,0 1 0-16,-4-3 0 0,0 2 0 15,-4 1 0-15,-5-2 1 0,-9-1-1 16,-11-3 1-16,-6 0-4 0,-7-3-5 15,-10-1-4-15,-4-4-17 0,-6-1-19 16,-5-1-5-16,1-5-96 0,-4 0-105 0,-4-6-237 16</inkml:trace>
  <inkml:trace contextRef="#ctx0" brushRef="#br0" timeOffset="-23282.16">16461 6838 138 0,'-1'-8'34'16,"1"-3"1"-16,3 2-18 0,-2 0-1 15,0 2 4-15,1 2 3 0,1 1-1 16,-1 0-1-16,1-1-1 0,-2 4 0 0,3 2-3 16,-1-2-2-16,1 1 1 0,-2 0 1 15,2 2 1-15,0 0 1 0,0 2 2 16,-3-3 1-16,2 2 1 0,-2 3 0 15,0-1-2-15,-1 2 0 0,-2-2 0 16,-1 1-2-16,-1 1-2 0,-2 0-1 16,-2-3-1-16,-1 5-1 0,-2-2-2 15,-1-2-1-15,-3 5-2 0,-1-2-1 16,-2 3 0-16,1 0-2 0,-2-1 0 16,-2 4-1-16,0 0 0 0,-6 0 0 0,-2 3-1 15,-3 0 1-15,1 4-1 0,1 1 0 16,-3 1-1-16,-1 4-1 0,0 2 0 15,-2-3 0-15,-3 1-1 0,-3-1 0 16,-7-2 0-16,-1-2 0 0,-4-3 0 16,3 1 0-16,1 0-1 0,0-1 1 15,0-1 0-15,-3 1 0 0,4-1 0 0,2 1-1 16,-7-2 1-16,1 3 1 0,-6-2-1 16,-1-3 1-16,5 5 0 0,1 1 0 15,4-2 0-15,0 3 0 0,-6 1 0 16,5 1 0-16,-2 1 1 0,-1-2 0 15,-9 0 1-15,-4 3-1 0,5-2 0 16,6 0 0-16,-4-1 0 0,2 1-2 16,1-1 0-16,2-1 0 0,3-2 0 15,-2-1 0-15,0 1 0 0,4-2 0 0,6-3 0 16,-1 0 0-16,5-3 3 0,-1 1 1 16,3 1 0-16,3-3 0 0,1 1 0 15,0 1 0-15,-1-1 0 0,0 2-2 16,3-1 0-16,1 0 0 0,0-1 0 15,3-1 0-15,5 1-1 0,3 0 1 16,5-1-2-16,3-2-2 0,2 0-2 16,2 0-5-16,2-4-12 0,2-3-11 15,4 1-12-15,1-5-11 0,5 0 36 0,6-4-110 16,10-9-82-16,9-3-190 0</inkml:trace>
  <inkml:trace contextRef="#ctx0" brushRef="#br0" timeOffset="-22441.63">16709 6932 196 0,'0'0'62'0,"0"-4"3"16,-1 4-17-16,0 2-14 0,-1-4-8 16,-5 4-6-16,-1-1-4 0,0 0-3 15,-2 2-1-15,-1-2 3 0,0-1 1 16,0 3 1-16,3-3-2 0,2 2-1 16,0-2-2-16,2 0 1 0,1 1-1 15,-2 0 2-15,2 0 1 0,2 1 1 16,-2-1 1-16,0 3 0 0,0 0 1 15,0 1-1-15,-1 2-1 0,-1 0 0 0,-3 6 1 16,1 0-1-16,-3 1 1 0,-2 5 0 16,-4-1-1-16,-1 6 0 0,-5 0-2 15,-2 0-2-15,-4 3-1 0,1 1-3 16,-5 2-2-16,1 2-3 0,-3 0-1 16,-4 4-1-16,2 2-1 0,3 4 0 15,2-1 0-15,-1 4-1 0,-1 2 0 0,3 2 1 16,3 1-1-16,1 1 0 0,-5 2 0 15,2 1 0-15,2-6 0 0,2 1 1 16,0 0-1-16,1 3 1 0,-1-4 0 16,1-1 0-16,1 1 0 0,0 5 0 15,-1-5-1-15,-1 1-1 0,2-1-1 16,2 4-2-16,-1 0-3 0,-1 0 0 16,-1 1-2-16,0 3 0 0,3-2 0 0,-3 0 0 15,-2-3 1-15,0-2 3 0,-3-3 5 16,0-3 1-16,2-3 1 0,1-3 2 15,1 2 2-15,-3-2 2 0,3-1 1 16,4 0-2-16,3 4 1 0,-2-3 1 16,-7 5 0-16,-2-2-1 0,2 2 1 15,-2 1-2-15,1-2-1 0,-2 0-1 16,4-1 0-16,6-1-1 0,5-1 0 16,3-4-1-16,3 0-1 0,1-3-1 0,2-4 1 15,0-2-1-15,1-5 0 0,0-4 0 16,2-4 1-16,1-3-2 0,0-5-7 15,0 0-10-15,-1-8-13 0,1-4-11 16,0-7-27-16,0-9-62 0,-3-9-87 16,-3-6-179-16</inkml:trace>
  <inkml:trace contextRef="#ctx0" brushRef="#br0" timeOffset="-20707.49">13664 8229 312 0,'0'-1'83'16,"0"1"7"-16,-2-1-34 0,-1 3-18 15,-3-1-3-15,-1 1 2 0,-2 3 2 16,0-3 0-16,-2 1-2 0,0 4-3 16,2-8-3-16,-1 2-2 0,-2-2-3 0,1-2-6 15,-2 0-6-15,-4-1-4 0,-2-5-1 16,-2 6-4-16,-6-4 1 0,-1 0-2 16,-2-1 0-16,-4 2-2 0,-1-1 0 15,-5-1 0-15,-3 1 0 0,-1 2-1 16,0 0 2-16,-3 4 0 0,1 1 1 15,-2 1 0-15,0 2-1 0,1-1 1 16,-2 3 2-16,-1 1-3 0,-1-1 0 16,-2 2 2-16,1-1-1 0,3 4 2 15,1 1-1-15,0 1 0 0,-2 1 1 0,3 1 0 16,0-1-1-16,0-2-1 0,0 1 0 16,-3-1-1-16,2-1-1 0,5 2-1 15,-1 1-1-15,0-1 0 0,-1 2 1 16,2 1 0-16,2 0 0 0,-1 0 1 15,2-2-1-15,-2 0 1 0,2 0 0 16,0 4 0-16,2-2-1 0,0 2 0 0,1-1 0 16,-1 0-1-16,-1 3 1 0,2 2-1 15,-1-2 0-15,-2-1 1 0,1 0-1 16,-3 0 0-16,3 2 0 0,-1-2 0 16,0-4 0-16,2 4 0 0,0 0-1 15,2 4 1-15,2 1 0 0,1-1-1 16,2 2 1-16,3 3-1 0,0-4 0 15,0 4 0-15,2-3 1 0,2 0-1 0,1 2 0 16,2 4 0-16,-1-1 1 0,5 2-1 16,1 2 1-16,3 1 0 0,-1 2 0 15,1-1 0-15,1 1 0 0,0-1 0 16,0 4 0-16,-3-2 0 0,0 2 0 16,0 1 0-16,0 1 1 0,1 3-1 15,2 5 0-15,1 1-1 0,1 2 1 16,3 1 0-16,1-2-1 0,2 0 1 15,0-1-1-15,4-2 0 0,0 1 1 0,4-2 0 16,1-2 0-16,5 4 0 0,2 0 0 16,2 1 0-16,2 0 1 0,3-3-1 15,2 1 0-15,1-2 0 0,2 2 0 16,3 1 0-16,2-2 0 0,3-1 0 16,1 2 0-16,3-2 1 0,2 0-1 15,3-4 1-15,-1-3 0 0,3-3 0 0,2-2 0 16,2 0 0-16,2-4 0 15,3-2-1-15,3 1 0 0,1-3 0 0,1-1 1 16,-2-3-1-16,3-1 0 0,2 2 0 16,-3-2 0-16,-2-1 1 0,4 0-1 15,-1 0 0-15,1 2 0 0,-2-1 0 16,0-3 0-16,0 3 0 0,1-2-1 16,2-3 1-16,2 1 0 0,1-2-1 15,0-1 1-15,1-3-1 0,1-1 1 16,-1-3 0-16,-1 1 0 0,0 2 0 0,3 0 0 15,1-1 0-15,-1 1 0 0,-1 0 0 16,2 0 1-16,2-3-1 0,-3-2 0 16,1 0 0-16,-3-2 0 0,3 0 0 15,-1-2 1-15,0-4-1 0,-1 1 1 16,2-2-1-16,-5-2 1 0,-1 0-1 16,-1-4 1-16,0-1 0 0,-1-1-1 0,0-1 1 15,-5-3 0-15,7 0 0 0,1-2-1 16,4 1 1-16,0 1 0 0,-4-4 0 15,-4-3 0-15,5-1 0 0,-4-6 0 16,-2 2 1-16,-4-3 0 0,-2-3 0 16,2-1 1-16,3 1-1 0,-9-2 2 15,-3 1-1-15,-6 0 1 0,-8 1 1 16,0-1-1-16,-4 0 1 0,-2 0 0 16,0-1 0-16,4-1 1 0,-1-1-2 15,0 0 0-15,-1-2 0 0,-8 2 0 0,-2-2-2 16,-5 4 0-16,-4 0 0 0,-2 0-1 15,-5-4 0-15,0 3 0 0,1-2 0 16,-2-2-1-16,-3-2 1 0,-1 2-1 16,-1-3 0-16,1 1 0 0,-3-3 0 15,3 5 0-15,-1 1-1 0,2 0 1 16,-2 0-1-16,-2 2 0 0,-3-2 1 0,-6 2 0 16,-4-1 0-16,-2 0 1 0,2 2 0 15,-2-1 1-15,2 0 1 0,0 2-1 16,1 1 0-16,-5-1 0 0,-2 1 0 15,1-1 0-15,-3 1-1 0,-4 0 1 16,-3-2-1-16,1 0 0 0,5 1 0 16,3 0 1-16,-6 0 0 0,-1 0 1 15,2 2 0-15,4 2 2 0,2 0-1 16,0 3 1-16,2-1-1 0,2 3-1 16,0 0 0-16,-1-1-1 0,-3 2-1 0,-5-3 0 15,1 0-1-15,-2-4 0 0,-3-3 0 16,3 0 1-16,4 0-1 0,1 0 0 15,5 1 0-15,-2-1 0 0,-2 5 0 16,4 3-1-16,-2 0 0 0,-1 2 1 16,-3 1-1-16,-3 2 1 0,-2 2-1 15,0-1 1-15,1 6 1 0,-3-1-1 0,-3 1-1 16,-6 3 1-16,1 2-1 0,1-1-3 16,-2 4-3-16,-4-3-3 0,2 1-4 15,-1 3-8-15,5-3-7 0,1-1-9 16,-3 0-21-16,-2-5 184 0,-2 1-288 15,2-6-139-15,3-1-391 0</inkml:trace>
  <inkml:trace contextRef="#ctx0" brushRef="#br0" timeOffset="-17349.58">11184 9285 227 0,'-1'-4'63'0,"-1"-4"2"0,1 1-9 0,0 0-25 16,-1-2-2-16,2-1 0 0,2 5 3 15,-1-4 3-15,0 3 2 0,1 0 2 16,2-2 1-16,-1 5 0 0,1-3 0 15,-2 3-2-15,2-1-4 0,-1 3-4 16,-2-2-5-16,0 3-5 0,0 0-5 16,-1 2-3-16,1 1 0 0,-1 1 0 15,0 4 2-15,-1 4 1 0,1 3 0 16,-1 4 1-16,0 4 0 0,0 5-3 16,0 5-3-16,-2 0-2 0,-1 5-2 0,0 2-3 15,-2 4-1-15,1 5-1 0,-3 1-3 16,1 2 0-16,0 3-2 0,-2-2-1 15,4 0 0-15,-1 0 0 0,3-5 0 16,1-2 1-16,2-5-1 0,2-1 1 16,2-3 0-16,1-1 0 0,0-3 0 15,0-3 0-15,0-5 0 0,-2 1 1 0,0-4 1 16,1-2 0-16,-1-4 1 0,-1-3 0 16,-1-2 1-16,1-2 0 0,-2-3 1 15,2-2 1-15,-2-7 0 0,0 5 1 16,1 0 0-16,-1-3 0 0,1 4 0 15,-1-2 1-15,2 2-1 0,0 2 0 16,1-4 1-16,2 2-1 0,1 0 1 16,4-1 1-16,4 1 0 0,2-1 0 15,4 2 0-15,3-1-1 0,5 1 0 0,4 3-1 16,3-3-1-16,3 0 0 0,3-2-1 16,3-1 0-16,2-1 0 0,3-2-1 15,1-1 0-15,1 0 0 0,1 3-2 16,1-3-1-16,1 1 0 0,-4-1-1 15,-5 0 1-15,-4-2-1 0,-4 0 0 16,-7-2 1-16,-3 1 1 0,-9 0 0 0,-4 0 0 16,-4 2 1-16,-3-2-1 0,-3-1 0 15,-2-1 1-15,-2 1 0 0,-2 0 0 16,2-2 1-16,0-1 0 0,1-3-1 16,2-1 1-16,1-2 0 0,1-3 0 15,3-3 0-15,0-6 1 0,1-2 0 16,0-5 0-16,0-5 1 0,1-6 1 15,-1-2-1-15,2-10 0 0,-1-5 1 16,-3-3-2-16,1-5 1 0,-4-2 0 0,1 1 0 16,-3-2 1-16,-3 6-1 0,1 7 2 15,-2 3 0-15,-2 10 0 0,1 6 0 16,0 4 0-16,-2 7-2 0,1 5 1 16,-1 5-2-16,0 2 1 0,2 3-2 15,1 2 0-15,-1 3 0 0,2 1 1 16,-1 3 1-16,1 1 0 0,0 2-1 15,-2 2 1-15,-2 1 0 0,-1 1-1 16,-3 1 0-16,-4 1-1 0,-1 3 0 0,-5 0-2 16,-4 1 0-16,-6 3-2 0,-6-2 0 15,-6-1-2-15,-9 0-1 0,-8 1-2 16,-8-2 0-16,-7 2-1 0,-5 1 2 16,-4 1 1-16,-2 3-3 0,3-2-5 15,-1 1-3-15,6 4-13 0,5 1-11 16,6 2-12-16,10-1-7 0,9 3-82 15,10 5-90-15,12 2-204 0</inkml:trace>
  <inkml:trace contextRef="#ctx0" brushRef="#br0" timeOffset="-16889.98">11080 9412 320 0,'3'-3'83'0,"3"1"3"0,2-1-37 16,6 2-13-16,4 2-5 0,7-2-3 0,7 1 1 15,8 0 1-15,6-1 0 0,4-1 0 16,5-3 0-16,3-3-2 0,1-1-5 15,4 3-4-15,-2-2-6 16,1 1-3-16,-1 1-4 0,0-1-4 0,-2 0-2 16,-3-1-2-16,-6 0-2 0,-5 1-8 15,-6-2-8-15,-8 1-7 0,-8 4-11 16,-6 3-18-16,-12 3 105 0,-6 0-171 16,-9 6-85-16,-7 4-237 0</inkml:trace>
  <inkml:trace contextRef="#ctx0" brushRef="#br0" timeOffset="-16592.25">11181 9629 333 0,'-2'-2'87'0,"2"3"8"0,1-1-40 15,1 0-2-15,2-2 0 0,3 3-3 16,2-1-3-16,2 0-3 0,3-1-6 15,5-1-7-15,6-2-8 0,2 0-6 16,8 1-3-16,3-3-4 0,7 0-2 16,4-4-1-16,5-1-3 0,3 1-2 15,6 1 0-15,0-3-2 0,2 0-2 0,-3 2-3 16,0 1-3-16,-6 3-1 0,-6-1-5 16,-8 2-4-16,-5 2-7 0,-9 1-6 15,-6 2-5-15,-6 0-6 0,-9 4-4 16,-6 2-1-16,-6 1-11 0,-9 2-56 15,-7 2-65-15,-7 3-160 0</inkml:trace>
  <inkml:trace contextRef="#ctx0" brushRef="#br0" timeOffset="-16375.16">11276 9787 324 0,'-4'4'85'0,"8"0"10"0,8-3-31 16,9-1-7-16,7 1 1 0,6-6 1 15,7-1 1-15,3-1-4 0,5-3-7 16,3 2-12-16,2-2-10 0,-1-3-6 16,-2 4-8-16,1 0-5 0,-4 0-6 15,-6 4-7-15,-4-3-6 0,-8 4-7 0,-6 3-16 16,-7 1-15-16,-8 3-13 0,-5 3-14 16,-5 2 19-16,-7 5-76 0,-7 3-76 15,-5 1-152-15</inkml:trace>
  <inkml:trace contextRef="#ctx0" brushRef="#br0" timeOffset="-16189.14">11205 10059 352 0,'-6'5'93'0,"10"1"9"16,7-6-35-16,8-2-10 0,12-1-1 15,6 0 1-15,6-2-3 0,5-1-4 16,4-2-9-16,4 1-11 0,4-2-9 15,-1 1-9-15,-1-1-12 0,2 1-11 16,-3 0-25-16,-2 1-17 0,-6 4 61 0,-5-1-152 16,-3 4-107-16,-6 1-254 0</inkml:trace>
  <inkml:trace contextRef="#ctx0" brushRef="#br0" timeOffset="-14038.63">11425 10594 282 0,'1'-4'74'0,"-2"-3"2"0,-1 0-40 0,-2 0-4 16,-4 1-5-16,0-2-5 15,-4 2-3-15,-3-1-1 0,-2 0 0 0,-1 2-4 16,-2 0-2-16,0 2-2 0,1 1-4 16,-1 5-6-16,2 5-3 0,2 3-3 15,2 4-2-15,2 0-2 0,2 5-1 16,3 3 0-16,6-2 2 0,1-2 2 15,4-2 3-15,4 0 3 0,4-5 4 16,1-6 5-16,3-4 4 0,0-1 5 0,1-4 2 16,1-3 3-16,0-5 3 0,-1-1 3 15,-1 0 2-15,-1-2 0 0,-1 1-2 16,-3-1-2-16,0 0-4 0,-2-1-2 16,-4 6-2-16,0 0-2 0,-3 1-3 15,-2 4-3-15,-2 5-1 0,-4 4-3 16,-2 7-5-16,-1 0-6 0,-3 6-5 15,-2 4-4-15,-1 2-5 0,1 2-6 16,1 2-7-16,1 0-3 0,0 2-2 0,2-2-3 16,1 1-3-16,1-4 2 0,2-3 7 15,0-1 6-15,2-4 7 0,2 0 4 16,-2-3 5-16,3-4 5 0,1 0 5 16,0-4 3-16,0 0 3 0,1-3 4 15,2-3 6-15,0-1 7 0,2-2 5 16,1-3 4-16,0-2 4 0,2 1 6 0,2-4 0 15,1 0-1-15,0-1-3 16,2 0 0-16,1-3-1 0,2 0-3 0,2 1-3 16,0-3-4-16,1 0-3 0,-1-3-3 15,2 0-4-15,-3 1-4 0,1 1-4 16,-3-1-2-16,-2 2-2 0,-1 1-1 16,-1 3-1-16,-3 2-1 0,1 1 1 15,-4 1-1-15,1 1 0 0,-2 2 1 16,0 1-1-16,0 0 0 0,-1 0 1 0,1 2-1 15,0 0 0-15,-2 0 0 0,1-1 1 16,0 0 0-16,1 2-1 0,-2-3 0 16,0 3 2-16,0-1-1 0,-1 1 1 15,0 2 0-15,1-1 0 0,-2 1-2 16,1 2 0-16,-2 3-1 0,-2 4-1 16,1 5-2-16,-1 3-5 0,0 4-4 15,-2 3-2-15,2 2-6 0,0-2 2 16,2 0-12-16,1-4 2 0,2-2 3 15,1-3 6-15,3-4 8 0,0-7 7 0,3 0 3 16,1-6 14-16,2-2 4 0,-1-4 2 16,2-1 0-16,-1 0-1 0,1-4 2 15,0-1-4-15,-1-1 0 0,-1 2 0 16,0 1 1-16,-2-4 0 0,-2 4-1 16,-1 4-2-16,-3 1-1 0,-2 5-4 0,-1 1-3 15,-2 4-3-15,-1 8-2 16,-1 1-4-16,-1 1-2 0,2 1-2 0,0 3 0 15,2-2 1-15,2-2-1 0,2-3 1 16,2-1 1-16,1-2 3 0,0-2 3 16,1-3 1-16,1-1 2 0,-2-2 2 15,2-3 2-15,-1-1 0 0,-1-1 2 16,2-2 1-16,-2-1-1 0,2 3 2 16,0-3 1-16,-1 1 0 0,2 1-3 0,0-2-1 15,-1 1-2-15,-2 0-1 16,2-1-2-16,-3 3-4 0,-1 1-1 0,-1 0-1 15,-1 3-4-15,0 1-4 0,0 2-6 16,1 0-7-16,1-1-6 0,-1 1-11 16,3 1-10-16,0 0-8 0,1-2-5 15,2 0 83-15,1-4-159 0,-2 1-95 16,5-5-248-16</inkml:trace>
  <inkml:trace contextRef="#ctx0" brushRef="#br0" timeOffset="-13591.76">11998 10653 237 0,'0'0'65'15,"0"0"5"-15,0 2-15 0,1-1-21 16,-1 1-2-16,0 0-1 0,0 1 0 15,0-2-2-15,1 2-2 0,-1 0-3 16,0-2-3-16,1-1-2 0,0 0 1 16,2 1 0-16,0-2 2 0,1 0 2 15,2-3 1-15,0 0 0 0,0 1 0 16,0-4-2-16,0 0-3 0,0 0-4 0,-1-1-3 16,-1 2-3-16,-2-1 1 0,0 1 1 15,-1-1 1-15,-2 2-2 0,-3-2 2 16,0 2-1-16,-2 1 0 0,-1 2-5 15,-1 3-4-15,-1 3-3 0,-2 2-1 16,1 4-2-16,3 1 0 0,-2 1-2 16,2 1-2-16,3 0-1 0,-1 0 0 0,2-1 0 15,2-1 0-15,0 3 0 0,1-3 1 16,1-1 0-16,0 0-1 0,5-1-3 16,-1 0-2-16,2-3-3 15,1-1-9-15,0 0-6 0,1-4-6 0,1 0-3 16,1-2-6-16,0 0-11 0,0-2 78 15,1-1-131-15,-1-3-73 0,1-3-200 16</inkml:trace>
  <inkml:trace contextRef="#ctx0" brushRef="#br0" timeOffset="-12992.15">12172 10635 321 0,'-1'-3'88'0,"0"-1"6"0,-1 0-28 0,1-1-18 16,0 2-7-16,1 2-4 0,0-1-2 15,0 1-5-15,0 2-5 0,0-1-7 16,0 1-6-16,1 2-5 0,0 4-2 16,0 1-3-16,0 1-2 0,0 2 0 15,1 5-1-15,1-2-2 0,-1 1-1 16,0-2-3-16,1-3 0 0,2 1-1 15,-1 1 1-15,0-5 1 0,2-2 5 16,0-1 3-16,1-2 2 0,1-1 3 0,0-2 3 16,1-6 4-16,2 0 5 0,-1-3 2 15,1 0 4-15,1-4 2 16,-2 2 0-16,-1-5 2 0,-2 5-2 0,-1 0-2 16,-1 4-3-16,-3 2-4 0,0 1-3 15,-2 2-4-15,0 6-5 0,-2 4-3 16,1 3-5-16,-1 4-3 0,2 0-5 0,0 4-2 15,3-1-1-15,2-1 0 0,1-3-3 16,4-3 2-16,3-5 3 0,2 0 4 16,1-7 2-16,2 2 4 0,-1-4 1 15,0-4 5-15,-1 1 1 0,-1-3 2 16,0 1 2-16,-4-1 2 0,-2-1 1 16,1-1 2-16,-2 1-1 0,-4-2 2 15,0 0 1-15,-4-1 1 0,-1 1 1 16,-2-1-1-16,-3 2-1 0,-1 4 0 15,-2 3-5-15,0 5-3 0,-3 5-6 0,-3 3-2 16,1 7-3-16,1 3-3 0,0 3-4 16,3 0-3-16,3 0-3 0,9 1-2 15,5-3-3-15,4-1-2 0,5-3-5 16,4-2-1-16,2-1-7 0,1-3-8 16,-1-1-23-16,-2 0 146 0,-3-2-229 15,-3 4-115-15,-3-1-320 0</inkml:trace>
  <inkml:trace contextRef="#ctx0" brushRef="#br0" timeOffset="-11496.34">11074 11303 304 0,'7'-1'87'0,"-1"1"3"0,-2 0-29 16,-1 2-21-16,-1 0-7 0,-2 2-9 15,0 4-7-15,-2 1-5 0,1 4-3 16,0 4-1-16,0 3-2 0,1 1-3 0,0-1-2 16,2 0-2-16,2-3 0 0,1-3 0 15,3-2 1-15,1-7 4 0,2-4 4 16,3 0 9-16,1-5 6 0,2-4 5 15,2-2 5-15,0-3 3 0,-2-3 1 16,2 2-2-16,-3-5-6 0,0 4-5 16,-3 0-4-16,-3 2-5 0,-2 3-3 15,-2 4-4-15,-3 0-2 0,-1 4-5 16,-1 2-3-16,-2 4-7 0,2 3-5 16,-1 1-7-16,1 2-4 0,1 1-1 0,2 1 2 15,3-4 3-15,0 1 6 0,1-5 6 16,2 0 8-16,1-4 7 0,1-1 5 15,-1-2 2-15,-1-1 2 0,-3-1 3 16,2-1 2-16,-2 0 0 0,-4-3-2 16,-1-1-2-16,-2-1-1 0,0-2-4 15,0 0-2-15,0-2-3 0,-1 3-4 16,1 1-1-16,2 3-1 0,0 1 0 0,1-1 0 16,3 5-2-16,0 1 1 0,3-2 0 15,2 1 0-15,4 0 0 0,1 1 0 16,3 1 1-16,0 0 0 0,2 0 0 15,2 2 1-15,-1-1 0 0,0 0 0 16,-2 1 0-16,-2 0 0 0,-2-2 1 16,-3 1 1-16,-5 1 2 0,-3 0 3 0,-3-1 2 15,-2 1 2-15,-3 0-1 16,-3-3-1-16,-2 1-3 0,-4-1-2 0,-4 2-4 16,-1 1-5-16,-2 0-2 0,1 4-2 15,-2 6-3-15,2 0 0 0,3 4-6 16,2 2-3-16,2 0-4 0,3-1-2 15,5-3-1-15,3 0 2 0,4-1 2 16,4-4 6-16,4-3 5 0,0-1 7 16,3-3 6-16,1 1 4 0,-1-4 4 0,1-3 3 15,-1 0 2-15,-1-1 4 0,-1 0 3 16,-2-2 1-16,-2 2 0 0,-3-2 0 16,-1 1-1-16,-3 1-2 0,-1-2-3 15,-2 3-4-15,0 0-2 0,-2 1-3 16,0 2-4-16,1 0-2 0,-2 3-4 15,1 2-4-15,0 0-2 0,1 3-3 16,3 0-1-16,0 2-1 0,5 0 1 0,1-2 2 16,4-1 3-16,3-4 3 0,1-1 2 15,1-1 3-15,2-2 1 0,-2-1 3 16,0 0 2-16,0 0-1 0,-2 2-1 16,-1 4 0-16,-2 3-3 0,-1 0-3 15,-1 6-7-15,-3 3-5 0,-2 3-12 16,-3 3-3-16,-2-1 0 0,-1 0 2 15,0-2 4-15,-2-2 9 0,1-4 9 0,1-4 17 16,1-2 8-16,0-3 7 0,-1-2 6 16,0-1 1-16,1-6-2 0,0-2 0 15,-1-5-5-15,1-2-5 0,1-3-5 16,2-2-6-16,3-3-2 0,3 2-4 16,3-1-4-16,4 6-2 0,3-3-2 15,1 3-3-15,3-1-2 0,1 3-5 16,2 0-4-16,-2 4-4 0,-2-1-1 15,-1 3 0-15,0 1 3 0,-2 0 2 0,-4 4 4 16,-2 1 6-16,-1 3 6 16,-3 0 3-16,-3 2 3 0,-1 4 2 0,-3 5 0 15,-1 0 2-15,-2 5 0 0,-2 2-2 16,-2 4 0-16,1 2-2 0,-2 0-4 16,1 3-3-16,-1 1-1 0,2-1-4 15,0 0-3-15,1-1-4 0,0-1-2 0,-2-2 0 16,2 0 0-16,-2-3-2 0,2-2 2 15,0-2 3-15,-1-4 2 0,1-2 4 16,2-1 5-16,-2-5 6 0,1-2 4 16,1 0 4-16,-1-3 2 0,0-4 2 15,0-5 2-15,2-4-1 0,1-6-2 16,1-5 0-16,3-8-1 0,2-3 1 16,2-3-1-16,1 0 0 0,6 1 1 15,0 0-1-15,1 3-1 0,2 9-1 16,1 2 0-16,0 6-1 0,1 3-2 0,-4 4-3 15,0 6-1-15,-3 4-1 0,-3-4-3 16,-3 5-3-16,0 1-1 0,-4 4-1 16,-3-1-1-16,-1 3-1 0,-2 1-2 15,-3 1-2-15,-2 2-4 0,-3 2-4 16,-2-2-5-16,-1 1-2 0,1-1-13 16,1 0-14-16,2 0-10 0,4-3-10 15,3-4-20-15,4 2-48 0,4-4-79 0,6-1-148 16</inkml:trace>
  <inkml:trace contextRef="#ctx0" brushRef="#br0" timeOffset="-11214.44">12478 11220 325 0,'8'-5'121'0,"-3"3"12"16,-3-2 0-16,-2 3-38 0,-4-1-13 16,-4 4-11-16,-1 0-14 0,-2 1-18 0,-3 2-13 15,-1 2-11-15,1 1-6 16,-2 0-3-16,3-2-2 0,4 3-3 0,3 2-2 15,4-2-1-15,5 2-1 0,2-1 0 16,4 2 1-16,4 1 1 0,2-1-1 16,-1 0 2-16,-2 0-1 0,-1 1 0 15,-2 1-1-15,-4 2 0 0,-5-1-1 16,-4 1-2-16,-7 2-1 0,-2-1-4 16,-6 0-3-16,-4-1-2 0,-4-3-4 0,-2-2-2 15,-2-2-20-15,1-4-14 0,-2-5 144 16,0-5-234-16,4-4-117 0,1-4-329 15</inkml:trace>
  <inkml:trace contextRef="#ctx0" brushRef="#br0" timeOffset="-8193.88">11972 9418 186 0,'-10'6'51'15,"1"4"2"-15,5-6-12 0,-1 2-20 16,4-4 1-16,0 0 2 0,0-1 3 15,3 1 3-15,2-4 2 0,-1 2 0 16,1 0-1-16,1-2-6 0,-1 0-5 16,1 0-6-16,0 0-5 0,-2-1-5 15,0 1 0-15,2 0-1 0,-1 2 1 0,1-1 1 16,0 2 2-16,1 0 1 16,1-1 2-16,3 1 1 0,0 0 1 0,3 0 2 15,1 2 2-15,3-2 3 0,2 0 3 16,2 0 0-16,3 1 2 0,3-1 0 15,1-1-2-15,3 2-3 0,2-2-3 16,3 3-3-16,1-3-2 0,-1 0-2 16,0 1-1-16,1 0 0 0,0 0 0 15,0 1-2-15,-2 4 0 0,1 3 0 16,0 3 0-16,3 2-2 0,-2 1-1 16,0 5 0-16,1-1-1 0,-1 0-1 15,0-1 0-15,-3-2 0 0,0-1-1 0,-1 0-4 16,-2-3-3-16,-5-5-4 0,-2 0-6 15,-3-5-8-15,-5-1-11 0,-2-2-12 16,-4-3 10-16,-1-3-95 0,-2-2-90 16,-2-3-215-16</inkml:trace>
  <inkml:trace contextRef="#ctx0" brushRef="#br0" timeOffset="-7891.59">12980 9460 280 0,'-6'3'75'0,"6"-2"5"0,-1-2-18 16,4 1-23-16,2 2 5 0,0-4 4 16,3 3 2-16,3-1-1 0,0 2-2 0,2 3-5 15,2 1-8-15,1 0-6 0,1 4-6 16,1 2-5-16,1 0-4 0,2 4-2 16,2-1-2-16,0 0-1 0,1 3-1 15,1-1 0-15,-2 0-1 0,-4 0 1 16,-1 2-2-16,-6-4 1 0,-3 0-2 15,-5-3 1-15,-6 1 0 0,-6 2-1 16,-4-3 1-16,-9-4-1 0,-6 2-1 16,-5-2-1-16,-4 0-6 0,-1-2-5 0,-2-4-25 15,-1 1-17-15,3 1-11 0,1 0 165 16,3 0-249-16,2 2-113 0,3 1-307 16</inkml:trace>
  <inkml:trace contextRef="#ctx0" brushRef="#br0" timeOffset="-6091.21">13435 9605 196 0,'3'-2'53'0,"-1"2"2"0,-2-2-20 15,2-1-11-15,-2 2-4 0,2-2-3 16,-2 0-2-16,1 1-1 0,0-2 0 16,2 0 2-16,-2 2 3 0,1-1 3 0,-2 1 3 15,2 1 3-15,-2 0 1 0,1-1-1 16,0 3-2-16,-1-2-2 0,-1 0-3 15,1 2 1-15,0 0-2 0,0 0 1 16,-1 3 0-16,0 0-1 0,0-1-1 16,2 3 0-16,-2-2-1 0,2 3-2 15,-1-1-2-15,0-2-2 0,1 4-1 0,1 2 0 16,-1 1 0-16,2 2-2 0,-3 2 0 16,1 4-1-16,-1 4 0 15,0 2-1-15,-3 2-1 0,1 2 0 0,0 2-2 16,0-2-1-16,-1 4 0 0,2 0-1 15,-1 1 0-15,1 2-1 0,0 0 0 16,-2 2 0-16,1-1-1 0,1 0 1 16,-3 1-1-16,2-1 0 0,1-3 0 15,0 0 0-15,1-2-1 0,0 0 1 16,-1-1-2-16,1 0 0 0,-1-2-2 0,-1 2 1 16,1-1-1-16,-2 1 0 0,0-1 0 15,1-4 0-15,0-1 1 0,-2-2 1 16,3-3-1-16,-2-5 1 0,1-3 1 15,1-2-2-15,1-2 1 0,-1-4-1 16,1 0 0-16,0-3 0 0,1 0-1 16,-1-1 1-16,1 0 1 0,-2-2 0 0,2 2 2 15,0-3 0-15,1 2 1 0,0 0 0 16,3-2 1-16,-2 2 0 0,1 0 0 16,3-3 0-16,-2 3-1 0,2-1 1 15,2-2-1-15,-1 2 1 0,5-1-1 16,0 0 0-16,0 0 0 0,4 0 0 15,2 1 0-15,1 1 0 0,6 1 0 16,4-2 0-16,4 2 0 0,2 0 1 16,0 0-1-16,4 0 0 0,5-3 0 0,-4 1 0 15,2 1 0-15,0-3-1 0,2 3 1 16,1-2-1-16,1 0 1 0,-2 1-1 16,0 1 1-16,2-2 0 0,-1 0-1 15,-3 0 1-15,-1 1 0 0,-7 0-1 16,-2 1 1-16,-6 0-2 0,-6 1 1 15,-7 2-1-15,-3 0-1 0,-1 0 1 0,-3 0-2 16,-2-1-1-16,0 2 0 16,0-2 1-16,-2-1 0 0,-1 1 1 0,2-1-1 15,-4 0 3-15,0-1 1 0,0-1-1 16,-1-1 1-16,-1 1 0 0,1-5 1 16,-1 1-1-16,0-2 1 0,0-3 0 15,0-3 1-15,-1-2 0 0,0-5 1 16,0-3 0-16,1-6 0 0,-1-5-1 15,1-4 0-15,-1-9-1 0,1-6 0 0,-2-5-1 16,0-3 0-16,0-4 0 16,-2-2-1-16,2 1 1 0,2 0 0 0,-1 3-1 15,2 3 0-15,1 8 1 0,0 2-1 16,0 6 1-16,0 6 0 0,-2 8-1 16,1 6 0-16,-1 5 0 0,1 1 0 15,0 4-1-15,0 3 0 0,0 5-1 16,-1 1 1-16,2 2-1 0,-1 2 1 15,0 1 0-15,-1 2 0 0,-2 0 1 0,-5 0 1 16,-9 0-1-16,-4 0 2 0,-6 1 0 16,-10-1 0-16,-6 2 0 0,-8 1 0 15,-5-2 0-15,-3 0-1 0,-8 2 0 16,-1-1-2-16,-4 1 0 0,-7 1-2 16,2 0-1-16,-1 5 1 0,3 2-2 15,5 1-1-15,7 1-11 0,10 0-13 16,9-1-9-16,10-1-8 0,12-1 157 15,13-4-247-15,12 0-112 0,5-3-305 0</inkml:trace>
  <inkml:trace contextRef="#ctx0" brushRef="#br0" timeOffset="-5323.2">13565 10834 330 0,'-1'6'88'0,"-2"-1"5"0,2 3-42 0,0 1-7 15,0 3-4-15,2 1-3 0,0 2-5 16,0 0-2-16,3 4-5 0,0 1-5 15,1 0-4-15,0 0-3 0,-1 4-5 16,1-3-7-16,-2 2-7 0,0-1-8 16,-2 0-6-16,-1 0-6 0,-1-1-6 15,-1-4-3-15,-1 1-2 0,-2-4 2 16,-1-2 5-16,0-4 3 0,0 0 5 0,-1-3 4 16,0-4 6-16,-1 0 6 0,-1-5 4 15,3-4 8-15,-2-3 7 0,0-6 6 16,1-5 6-16,1-2 4 0,3-8 1 15,4 0 5-15,1 0-2 0,4-1-3 16,2 3-2-16,2 1-4 0,4 5-2 16,2 7-2-16,-1-1-3 0,2 5-4 15,2 4-2-15,0 5-2 0,0-1-1 16,-1 3-3-16,0 2-2 0,-2 4-1 0,-1 1-1 16,-4-1-1-16,-3 3-1 0,0 2-1 15,-5-2-2-15,-2 3-1 0,-3 0-2 16,-4 1-4-16,-3 1-6 0,-5 1-6 15,-2-2-9-15,0 1-6 0,0-2-10 16,2-1 33-16,2-4-101 0,4 0-76 16,5-5-186-16</inkml:trace>
  <inkml:trace contextRef="#ctx0" brushRef="#br0" timeOffset="-5156.65">13815 10923 395 0,'7'1'114'16,"0"2"9"-16,-2 5-47 0,-1 2-14 15,-2 0-10-15,-1 2-11 0,-2 1-11 16,1 1-11-16,-1 2-9 0,-2-4-5 16,3 0-5-16,2 0-6 0,0-2-9 0,2-4-13 15,2-4-13-15,1-2-10 0,1-4-82 16,3-3-91-16,0-4-205 0</inkml:trace>
  <inkml:trace contextRef="#ctx0" brushRef="#br0" timeOffset="-4718.76">13912 10845 426 0,'-7'2'101'0,"3"-1"-1"0,1 2-65 0,0-2-16 15,3 0-13-15,2-2-10 0,-1 2-7 16,2-3-6-16,4 1-5 0,-1-2-7 16,4 3-9-16,1 3-8 0,1 0-7 15,1 2 3-15,0 3 5 0,-4 5 13 16,2 6 15-16,-2 2 21 0,-1 3 22 15,-2 2 16-15,-1 4 6 0,-2 1 2 0,0-1-7 16,-1-2-7-16,-1 1-11 0,-1-3-7 16,0 0-8-16,-1-5-5 0,0 0-3 15,-2-2-2-15,1-3-2 0,-4-3-2 16,2-2-3-16,-2-3 0 0,0-3 0 16,0-1 1-16,0-3 3 0,0-3 5 15,4-5 5-15,-1-2 7 0,2-5 10 16,1-4 10-16,2-3 9 0,1-6 2 15,0-4 6-15,3-2 0 0,1-4-3 16,2 0-6-16,5 0-8 0,1 4-7 0,1 6-5 16,2 6-7-16,0 6-3 0,0 5-2 15,-3 9-2-15,-3 3-3 0,4 4 0 16,-2 4-2-16,-2 1-1 0,-2 3-4 16,0 2-3-16,-8-1-4 0,-1 4-8 15,-8-2-6-15,-1-2-9 0,-3 1-12 16,-2-3-9-16,-4 0-7 0,6-3 2 0,-1-3-83 15,3-6-87-15,4-3-200 0</inkml:trace>
  <inkml:trace contextRef="#ctx0" brushRef="#br0" timeOffset="-4075.16">14368 10927 374 0,'11'8'109'0,"0"2"8"0,-4 0-36 16,-1-1-17-16,-2-1-6 0,0-1-8 0,-1-2-8 15,-1-4-7-15,1-1-4 0,2-1-5 16,2-3-4-16,1-4-3 0,1-2-4 16,1-1-3-16,0 0-3 0,-1 1-3 15,-1-1-2-15,-1 1-2 0,-2 3 1 16,-1 3 4-16,-2 0 0 0,-2 2 0 16,-5 1 0-16,0 2-1 0,-4 3 0 15,-3 1-3-15,-5 4-3 0,-3 5-3 0,-6 2-1 16,0 4-2-16,-1 2-3 0,0 0-4 15,7 0-4-15,3-2-4 0,12-5 1 16,9-1 0-16,9-4 2 0,8-3 3 16,5-4 4-16,3-2 4 0,3-1 4 15,-4-2 2-15,3-4 1 0,2-2 0 16,-2-6 4-16,1-1 2 0,0-5 4 16,2-3 3-16,3-1 2 0,-3-3 4 0,-6 3 1 15,-5-4-1-15,-3 1 0 0,-2 0 0 16,-5-5-3-16,-5-2 0 0,-5 2 0 15,0 5 2-15,-2 3 1 0,0 6 0 16,-1 4-4-16,-2 11-1 0,0 8-2 16,0 8-2-16,-4 6-4 0,0 6-4 15,-3 6-2-15,-2 6 0 0,-2-1-3 16,0 4-3-16,0-2-8 0,4-1-4 0,2-3-2 16,7-3-4-16,6-4 1 0,5-2 1 15,2-5 3-15,1-3 8 0,2-8 3 16,1-2 4-16,-1-4 3 0,2-5 2 15,0-2 4-15,0-3 3 0,0-3 3 16,-2-3 4-16,-2-1 2 0,-3 1 2 16,-3 2 0-16,-4 1-2 0,0 1-1 15,-3 4-3-15,-1 5-3 0,-1 4-2 16,-2 6-3-16,0 2-1 0,0 1-4 0,0 1-4 16,-1 2-3-16,2-2-6 0,1-5-5 15,2-3-3-15,0-2-8 0,3-2-5 16,0-4-7-16,0-2-23 0,2-1-6 15,0-3-92-15,1-1-109 0,3-4-251 16</inkml:trace>
  <inkml:trace contextRef="#ctx0" brushRef="#br0" timeOffset="-3955.48">14994 10829 360 0,'-10'-17'114'15,"4"6"2"-15,1 4-18 0,1 1-44 0,3 5-22 16,-1-1-21-16,2 0-21 0,0-2-19 15,2 0-14-15,0-4-17 0,4 2-58 16,-1-3-69-16,7 7-151 0</inkml:trace>
  <inkml:trace contextRef="#ctx0" brushRef="#br0" timeOffset="-3560.94">15093 11018 362 0,'-6'22'97'0,"0"-5"5"0,2-2-33 16,-1-5-19-16,2-4-4 0,2-3-1 15,1-5-6-15,2-1-2 0,4-6-5 16,2 0-8-16,3-2-4 0,4-3-6 16,3 1-5-16,0-1-3 0,-1 3-1 0,-1 5-1 15,-3 2-2-15,0 3 0 0,-4 3-1 16,-3 6-1-16,5 4 0 0,2 0 0 16,0-1-1-16,2-1 1 0,0 0-1 15,3-3 0-15,2-2 0 0,0-4 1 16,1-3 2-16,1-4 2 0,1 1 2 15,0-3 3-15,-1-2 5 0,-6 0 4 0,-4-2 4 16,-1 3 0-16,-4-2 2 0,-3-1 1 16,-3-1 0-16,-2 0-3 0,0 1-1 15,-2 3-1-15,-3 2-3 0,-3 2-2 16,1 8-5-16,-3 3-2 0,-2 6-2 16,1 4-3-16,1 3-3 0,2 4-1 15,7 3-1-15,5-2-1 0,5-2-1 16,5 1 1-16,5-2-5 0,9 0-4 15,2-2-5-15,3-4-9 0,0 1-12 16,4-2-13-16,6-1-21 0,-1-4-3 16,0-4-92-16,1-5-105 0,1-2-232 0</inkml:trace>
  <inkml:trace contextRef="#ctx0" brushRef="#br0" timeOffset="22071.05">1886 8777 225 0,'0'1'67'0,"0"-1"4"0,-1-3-17 15,0-1-16-15,1 4-2 0,-1-1-1 16,1 2-2-16,1 0-2 0,-1-2-1 16,1 2 1-16,2-1 1 0,-2-1-1 15,2-2-2-15,1-1-2 0,-1-4-2 16,2 1-4-16,2-1-1 0,1-1-3 15,2 0-2-15,-1 2-4 0,3 1-1 16,2-1-3-16,1 6-1 0,0 1-3 0,1 2-1 16,-2 2-2-16,0 2-1 0,-1 3 0 15,-3 0-1-15,-2 2 0 0,-3 1 1 16,-3-1-1-16,-2 2 0 0,-4-1 2 16,-2-1 0-16,-5 2 0 0,-5-2 0 15,-1-2 1-15,-1 1 0 0,0-4 1 16,0 0-1-16,3-2 1 0,2-3 0 0,6 0 1 15,1-1 0-15,4-1 0 0,2 0 1 16,4 1 1-16,2 1 0 0,3 1 3 16,3 2-1-16,2 0 1 0,4 4 0 15,-1 2-1-15,1-1-1 0,-2 3-1 16,2 1-2-16,-3 0-2 0,-2-1 0 16,-3 1 1-16,-3-1 0 0,-5 1 1 15,-4 0 2-15,-6 0 1 0,-5 2 1 16,-6-1 0-16,-2-3 0 0,-3 0-5 0,-1-4-7 15,-2-1-11-15,0-3-21 16,0-3-15-16,1-4-11 0,-3-3-68 0,4-4-12 16,-1-7-79-16,4-3-132 0</inkml:trace>
  <inkml:trace contextRef="#ctx0" brushRef="#br0" timeOffset="22520.91">1959 8480 345 0,'-9'-1'93'0,"-1"2"5"0,-4 3-43 16,-1 4-7-16,-5 2-1 0,-1 3-2 16,-2 5-5-16,-2 4-4 0,-1 5-4 0,0 2-4 15,-1 6-6-15,2 4-6 0,3 3-7 16,1 7-3-16,5-1-2 0,2 6-1 15,3 5-1-15,3 0-6 0,5 5-6 16,4-3-2-16,4-1-7 0,6-2-2 16,6-4-5-16,5-9-1 0,4-8 3 15,5-8 5-15,3-3 3 0,3-11 7 16,2-6 2-16,4-7 4 0,0-4 3 0,2-7 1 16,0-4 1-16,-1-7 1 0,-1-2 2 15,-1-6 1-15,-3-7 4 0,-4-4 3 16,-5-3 4-16,-4-5 4 0,-4-7 2 15,-5-1 2-15,-6 0 1 0,-7-2-1 16,-5-3-1-16,-6-1-1 0,-4 4-3 16,-6 5-4-16,-7 3-5 0,-6 2-3 15,-4 8-4-15,-5 11-4 0,-5 8-6 16,-5 9-5-16,-3 8-3 0,-2 9-3 16,0 9-9-16,-2 2-5 0,4 3-10 0,4 1-6 15,8-1 6-15,7-4-92 0,10-4-88 16,8-6-206-16</inkml:trace>
  <inkml:trace contextRef="#ctx0" brushRef="#br0" timeOffset="23104.85">3248 8501 340 0,'0'-4'99'15,"-4"0"3"-15,-2 1-35 0,-5 0-19 16,-1 0-9-16,-5 0-7 0,-1 1-5 15,-3 1-1-15,-2 0-2 0,0-3 1 16,-2 3-2-16,-1 0-1 0,1 0-4 16,0-2-3-16,2-1-5 0,1 1-4 0,4 1 0 15,2 1-1-15,4 1-1 0,1 0-2 16,5 3-1-16,0 5 1 0,4 2-1 16,1 4 0-16,0 2 0 0,2 6 1 15,1 5 0-15,0 4 1 0,2 3-1 16,-2 3 1-16,-1 3-1 0,0 3-1 15,-2-1 0-15,-1 2 0 0,-4-5-3 0,1-1-1 16,-1-3-3-16,1-3-6 0,-2-5-5 16,2-3-9-16,-2-2-7 0,3-1-6 15,0-6-6-15,-1-2-7 0,1-4-6 16,1 0-63-16,0-5-69 0,2-7-169 16</inkml:trace>
  <inkml:trace contextRef="#ctx0" brushRef="#br0" timeOffset="23285.37">2781 8859 355 0,'-3'-10'114'0,"4"7"4"16,1-2-3-16,3 1-58 0,5 0-7 15,3 0-3-15,3 3-9 0,3-2-7 16,4-1-3-16,2-1-2 0,2-1-6 16,0-2-5-16,2-1-4 0,0-2-4 15,3-1-5-15,-2 0-6 0,-1 1-7 0,0 0-20 16,-3 1-18-16,-4 0-12 0,-1 3-88 15,-3 1-102-15,-3 0-227 0</inkml:trace>
  <inkml:trace contextRef="#ctx0" brushRef="#br0" timeOffset="23912.97">3438 8872 369 0,'1'-5'105'0,"-1"1"4"0,-2-3-44 15,-2-3-18-15,-3 1-8 0,-4-2-7 16,-1 2-11-16,-3-1-7 0,-5 2-5 16,-2 3-2-16,-1 5-2 0,-3 2-1 15,-1 7-2-15,-1 2-2 0,2 8 0 0,1 2-6 16,4 3-9-16,3-2-4 0,6 1-2 15,6-3-1-15,4-1-1 0,4-4-2 16,6-3 9-16,6-5 12 0,3-3 8 16,5 0 5-16,1-5 5 0,4-6 3 15,-2-2 5-15,-1-1 1 0,-1-1 0 16,-5-1-1-16,0-1-2 0,-5 0-1 16,-3 2-3-16,-1 3-3 0,-5 1-4 0,0 2-3 15,-1 2-4-15,-6 3-2 0,1 6-1 16,-2 0-1-16,-1 2-1 0,0-2 0 15,-1 3-1-15,3 0 3 0,0-1-2 16,3-4-1-16,2-2 1 0,4 0 3 16,-1-2 3-16,3-2 3 0,2 0 2 15,1-3 4-15,-1-2 2 0,0-1 2 16,2 1-1-16,-1 0-2 0,0 0-3 16,-1 1-1-16,0-1-2 0,2 3-3 15,-1 1-3-15,0 0-1 0,1 3-1 0,1 2 0 16,3 1 0-16,1 1 0 0,1 3 1 15,0-1-1-15,1 3 0 0,-1 0 1 16,1-3 0-16,-4 2 0 0,-1-2-1 16,-5-1-1-16,-2 1 0 0,-4-3 0 15,-3 1 1-15,-5 0 0 0,-3 0-2 16,-5 1-5-16,-5-1-7 0,-2-2-12 0,-2-1-12 16,0-2-10-16,0-1-9 0,1-4-15 15,4-3-5-15,4-2-39 0,5-3 6 16,3-5-46-16,6-7-83 0</inkml:trace>
  <inkml:trace contextRef="#ctx0" brushRef="#br0" timeOffset="24088.02">3588 8701 146 0,'22'-45'133'0,"5"1"-15"16,1 7-54-16,3 3 0 0,-1 6 1 15,-1 6 1-15,-2 3-3 0,-2 7-3 16,-2 4-4-16,-5 4-5 0,-4 3-5 0,-3 5-10 16,-2 6-7-16,-4 6-5 0,-1 2-3 15,-4 8-3-15,0 5-3 0,-1 4-3 16,-3 2-1-16,1 1-4 0,2 1-3 15,0-1-5-15,1-1-4 0,1-5-21 16,0 0-8-16,1-2-21 0,0-6-13 16,1-3-12-16,-1-4-76 0,-1-2-95 0,0-6-182 15</inkml:trace>
  <inkml:trace contextRef="#ctx0" brushRef="#br0" timeOffset="24243.54">3792 8657 557 0,'-5'-10'144'0,"4"5"0"16,3 4-76-16,2 1-15 0,4 2-23 16,1 1-15-16,5 2-10 0,4-1-2 0,5 0 1 15,4 0 1-15,5-3-1 0,4-2 0 16,4-3-5-16,4-1-12 0,3-3-32 16,2-3-95-16,6-1-8 0,1-1-99 15,0-4-195-15</inkml:trace>
  <inkml:trace contextRef="#ctx0" brushRef="#br0" timeOffset="25353.58">4872 8827 199 0,'0'6'60'0,"1"-3"6"0,-2-1-7 16,1 0-17-16,-2-2 2 0,-1-2 3 0,-3-1 0 15,2-1 0-15,-1-1 2 0,-3 1-2 16,1-1-7-16,-1 0-6 0,-4-1-5 16,1 2-8-16,-5 1-5 0,0 3-8 15,-2 3-5-15,-1-1-2 0,0 6-1 0,1 4 0 16,-1 1-1-16,1 5 1 15,1 0-2-15,2 2-4 0,4-2-4 0,3 1-3 16,3-2 0-16,6-1-1 0,5-2 0 16,4-1 0-16,2-3 7 0,3 1 4 15,4-4 3-15,3-2 1 0,0-1 3 16,1-3 1-16,2-5 1 0,1 0 1 16,-1-2 1-16,-2-1 0 0,-2-2 3 15,-2 0 0-15,-4 0 2 0,-3 3-2 16,-3-1-1-16,-4 3 0 0,-1 2-3 15,-4 2-3-15,1 1-3 0,0 2-2 16,0 2 0-16,1 1 0 0,1 1-2 0,4 0 1 16,3 0 1-16,3 0 1 0,1-3-1 15,5-2 1-15,2-4 3 0,2 0 4 16,0-2 4-16,0-1 3 0,-1-1 2 16,-3 1 1-16,-1-1 0 0,-6 1-1 15,-3 1 0-15,-4-1-3 0,-5 1-3 0,-4-2-5 16,-4 2-3-16,-6-1-4 0,-4-2-3 15,-4 4-5-15,-3 0-2 0,-2 2 0 16,-1 4 1-16,2 0 1 0,4 1 2 16,4 2-2-16,2-1-3 0,6 0-3 15,5-1 0-15,6-2 0 0,4-1 2 16,5 1 2-16,5 0 5 0,0-2 6 16,5-2 5-16,3 1 2 0,1 0 0 0,3 3 1 15,2-3-1-15,1 2-2 0,5 1-1 16,0-2 0-16,0 1-1 0,-2-2-1 15,-2-2 0-15,-5 1 0 0,-4 0-1 16,-4-2 1-16,-5 1 0 0,-3 0 0 16,-3 2 1-16,-3 0-1 0,-1 0 0 15,-2 1 0-15,0-1 0 0,1 2-2 16,1 0 0-16,-2 1-2 0,3 1 1 16,0 2 0-16,3 1 1 0,1 4-1 0,-2 1 2 15,4 2-4-15,1-1-2 0,0 3 0 16,2-1-2-16,0-4 1 15,2-2-1-15,2-2 0 0,2-4 5 0,0-3 2 16,2-2 2-16,1-5 5 0,0-4 2 16,-2-3 2-16,-1-4 4 0,0-2 4 15,-2-3 3-15,-1-4 3 0,-1-3 1 16,2-1 0-16,-3-6 1 0,-3-5-3 0,0-4-5 16,-3-2-2-16,-5-4 0 0,-2 1-3 15,-4 3 0-15,-1 11 0 0,0 6 4 16,-1 8 2-16,0 11-2 0,0 8-4 15,-1 11-2-15,0 8-2 0,-2 7-3 16,0 9-6-16,1 9 0 0,-1 7-3 16,5 5-5-16,2 2-6 0,3-1-10 15,1-1-5-15,3-5-21 0,1-1-19 0,1-4-13 16,1-5-83-16,-2-4-103 0,1-4-233 16</inkml:trace>
  <inkml:trace contextRef="#ctx0" brushRef="#br0" timeOffset="25822.17">5633 8783 418 0,'-7'-11'117'0,"4"7"1"0,2 3-36 16,4 3-40-16,4 2-6 0,1 3-6 15,4 0-6-15,2 2-5 0,3 2 1 16,4 0 2-16,2-2-4 0,1-1-3 15,2-2-4-15,4 0-3 0,3-5-2 16,1-1 2-16,0-1 0 0,0-2 1 0,0-4 1 16,-3 0 1-16,-2 0 2 15,-6 1-1-15,-3-1-1 0,-5 0 0 0,-4 2 1 16,-7-3 0-16,-5-5-1 0,-4-3-2 16,-7-1-1-16,-5 2-1 0,-1-2-3 15,-5 2-3-15,-1 5-2 0,-3 10 0 16,2 6-1-16,0 10 0 0,1 4 1 15,-1 6-1-15,4 7-2 0,-1 1-4 16,4 3-8-16,4 0-2 0,5-4 0 16,6 1-1-16,5-6 0 0,5-2 2 15,6-7 5-15,6-2 10 0,1-5 4 16,6-2 4-16,2-8 3 0,2-2 3 0,4-4 2 16,3-3 1-16,2-4 0 0,3-1-3 15,0-3-3-15,-1-2-2 0,0 2-3 16,-2 1-2-16,-5-1-3 0,-3 1-3 15,-4 2-5-15,-3 0-6 0,-5 4 1 16,-5-3-30-16,-4 3-17 0,-2-1-6 0,-4 1-87 16,-5 1-101-16,-2 3-229 0</inkml:trace>
  <inkml:trace contextRef="#ctx0" brushRef="#br0" timeOffset="26000.73">6109 8874 399 0,'8'10'105'0,"4"3"6"16,3 1-40-16,4 0-34 0,4 0-3 0,0-2-2 16,3 1-8-16,-2 3-7 0,3 0-6 15,-2-3-3-15,1 1-4 0,-1-1 0 16,-1 1-9-16,-1-4-10 0,1-3-13 16,-5-1-9-16,2-4-23 0,-2-2-63 15,-2-5-86-15,1-3-171 0</inkml:trace>
  <inkml:trace contextRef="#ctx0" brushRef="#br0" timeOffset="26208.42">6633 8544 485 0,'-3'-16'140'0,"-1"7"3"16,3 8-45-16,0 6-42 0,0 7-11 15,0 5-16-15,0 6-12 0,-1 7-7 0,1 4-1 16,0 6 1-16,1 3-2 0,1-3-2 15,0 1 0-15,1-2-8 16,0-3-10-16,3-5-12 0,-1-4-18 0,1-4-12 16,1-2-14-16,-2-2-22 0,2-6-57 15,-2 0-80-15,-2-3-169 0</inkml:trace>
  <inkml:trace contextRef="#ctx0" brushRef="#br0" timeOffset="26374.47">6445 8777 588 0,'1'-1'132'0,"5"3"0"16,6 1-85-16,4 3-33 0,7-3-8 15,5 2-1-15,5 0-2 0,5-3 0 16,4-1-2-16,4-2-2 0,3-2-18 0,2-3-15 16,1-4-9-16,-1-2-90 15,0-3-101-15,0-4-233 0</inkml:trace>
  <inkml:trace contextRef="#ctx0" brushRef="#br0" timeOffset="26803.3">7511 8657 424 0,'-12'-3'101'0,"-2"3"0"16,-4 1-62-16,-3 1-21 0,-3 6-4 15,-6 4-5-15,0 2-5 0,0 6-3 16,0-1 0-16,6-1-1 0,3 1 2 16,5 1-1-16,6-5 1 0,6 1 1 15,5-1 1-15,5-2 2 0,5 1 2 16,4 2-1-16,2-1 1 0,2-1-1 16,1 0 0-16,-3 0-1 0,-3 0-3 0,-3 1-1 15,-5-1 1-15,-8 0 0 0,-5 1 1 16,-7-1-5-16,-7-1-6 0,-5 0-7 15,-5-2-7-15,-4-1-9 0,-3-3 93 16,0-1-178-16,3-5-90 0,7-3-253 16</inkml:trace>
  <inkml:trace contextRef="#ctx0" brushRef="#br0" timeOffset="27296.91">7400 8875 325 0,'42'-4'103'16,"-7"1"8"-16,-6 0-22 0,-6 6-36 15,-5 2-10-15,-7 4-9 0,-7 3-11 16,-3 2-11-16,-1 3-6 0,-3 0-2 16,-3 2 0-16,2-5 1 0,2 0-1 0,0-3-1 15,3-3 1-15,0-3 0 0,3-2 4 16,4-5 0-16,3 0 0 0,1-4 1 16,2-2 0-16,1 1 2 0,4-1 0 15,-1-2-1-15,-1-2 1 0,-3 2-2 16,1 0 1-16,-4 2-1 0,-2 2-3 15,-3 1-4-15,-1 4-1 0,-1 6-3 16,-2 1 1-16,0 3 0 0,0 3 0 16,2 1-2-16,1 1-1 0,3 1-2 15,2-3-1-15,3-3 0 0,2-2-1 0,3 0 2 16,1-4 2-16,1-2 2 0,1-3 3 16,0-2 1-16,-2 1 0 0,-1-2 1 15,-1-4 0-15,-3 0 3 0,-3-2 1 16,-5-1 2-16,-4-1 1 0,-2-2 0 15,-2 0-1-15,-2-2 0 0,-2 2-4 16,1 2 1-16,0 2 1 0,2 2 1 0,1 2 0 16,1 5-1-16,3 1 0 0,3 3 1 15,3 2-3-15,3 1-4 0,2 3-2 16,3 0 1-16,0 3 0 0,4 1 0 16,-1 2 0-16,0-1 1 0,0 1-1 15,-1 1 0-15,-1 1 0 0,-1-3 2 16,-3 0-4-16,-1 0-7 0,-3-5-1 15,-2-2-24-15,-2-3-14 0,0-2-7 0,-3-1-94 16,-1-6-100-16,-1-1-227 16</inkml:trace>
  <inkml:trace contextRef="#ctx0" brushRef="#br0" timeOffset="27433.08">8103 8535 413 0,'-12'-6'107'0,"1"5"-5"0,2 0-27 16,2-2-89-16,1-3-88 0,3-3-85 16,1 0-207-16</inkml:trace>
  <inkml:trace contextRef="#ctx0" brushRef="#br0" timeOffset="27623.12">8302 8382 466 0,'12'18'126'0,"-4"6"2"16,-1 1-50-16,-2 9-32 0,0 6-8 0,-5 7-13 16,0 3-9-16,-2 4-6 0,-3-2-3 15,2 2-3-15,2-5-6 0,-1-3-9 16,2-6-15-16,-1-2-12 0,-1-8-11 16,2-3-15-16,0-3-70 0,-2-2-85 15,0-4-182-15</inkml:trace>
  <inkml:trace contextRef="#ctx0" brushRef="#br0" timeOffset="28351.83">8172 8878 505 0,'1'-15'119'0,"3"5"2"0,4 3-68 16,3 0-21-16,4 1-12 0,3 0-7 0,4 2-3 15,2-1-2-15,4 2-2 0,2 1-2 16,4 0-3-16,2 2-1 0,1 0 1 15,0 1-1-15,0 2 0 0,0 1 0 16,-5 2 0-16,-2-1-1 0,-8 1 1 16,-3-1 5-16,-7 1 1 0,-5-1 5 15,-6-1 2-15,-8-2 2 0,-5 2 1 16,-5 2-1-16,-5-1-3 0,-2 5-3 16,-2 0-3-16,-1 2-3 0,2 3-2 0,4 1-1 15,5 0-1-15,3 0 0 0,5-1-1 16,6-1-1-16,4-2-1 0,6-2 1 15,4-1 0-15,4-5 0 0,3-3 0 16,3-1 1-16,2-4 0 0,1-1 1 16,2-2 0-16,0-3 1 0,-2-1 0 15,2-1 1-15,-3-1 0 0,-1-2 0 16,-1 0 3-16,-2-1 1 0,-1-3 2 0,-2-4 2 16,-1-4 1-16,0-5 1 0,-3-1 0 15,-1 0-2-15,-2 5 3 0,-3 1 1 16,-4 10 0-16,0 5-3 0,-3 8 0 15,0 11-1-15,-3 5-1 0,-1 6-3 16,-1 2-4-16,0 7-2 0,-2 2 2 16,-1 1-2-16,3-3-1 0,2 0-2 15,3-6-1-15,4-2 0 0,3-2 0 0,1-5 0 16,4-1 1-16,-3-5 2 0,2 0 2 16,0-2 1-16,-1-1 0 0,-1-4 0 15,1 2 0-15,1-1 0 0,2 0-1 16,1 0-1-16,-1 0 0 0,0 1-1 15,1 3 0-15,1-1-1 0,-3 1 1 16,-1 2-1-16,-3 1 1 0,1 3 1 16,-1-2-1-16,-2 1 1 0,1-2-1 15,0 1-3-15,1-1-2 0,0-2 0 16,1 0-1-16,1-1 1 0,2-2-1 0,1 0 2 16,1-1 3-16,1-2 3 0,0 0 0 15,0-1 2-15,1 1 1 0,1 1 1 16,-3 1 1-16,3 0-1 0,-1 2 0 15,-1 5-1-15,0 2 0 0,-3 2-2 16,-2 2 0-16,-4 2-1 0,-4 3 0 16,-2 1-1-16,-1 1-2 0,-3-1-6 15,-2-2-1-15,-1-1-25 0,0 0-13 0,-2-2-11 16,1-1-4-16,-4-6-84 0,-1-2-92 16,1-4-201-16</inkml:trace>
  <inkml:trace contextRef="#ctx0" brushRef="#br0" timeOffset="28504.42">9277 8690 687 0,'6'3'160'16,"-1"3"-1"-16,0 3-87 0,-2-2-69 16,-2 2-42-16,-4-2-25 0,-2-4 56 15,-3-1-152-15,-3-5-115 0,-3-5-260 16</inkml:trace>
  <inkml:trace contextRef="#ctx0" brushRef="#br0" timeOffset="29259.04">3109 9246 354 0,'10'-18'98'16,"0"4"4"-16,0 5-21 0,-1 5-54 15,-2 5-7-15,-4 10 1 0,-1 10-4 16,-1 2-7-16,-1 7-3 0,0 5-1 15,-1 1 1-15,-1 3-3 0,-1-3-1 0,0-3-2 16,1 1-1-16,-1-5 0 0,2-3 0 16,-1-5-1-16,0-5 1 0,1-3 1 15,1-5 3-15,-1-5 9 0,1-1 10 16,-1-4 5-16,2-6 2 0,1-3-1 16,3-4 1-16,1-3-4 0,3-2-7 0,3-3-12 15,4 2-4-15,0 3 0 0,4 6 4 16,2 3 1-16,-2 4 0 0,2 5 2 15,0 5-1-15,0 3 0 0,-3 3-3 16,-1 2-3-16,-4 3-4 0,-1 2-2 16,-7 1-4-16,-1-1 0 0,-6 2 1 15,-6-2 0-15,-4-2 0 0,-4-1 3 16,-6-1-1-16,-2-6-4 0,-6-3-14 16,1-5-14-16,-2-5-11 0,2-3-12 15,4-6-25-15,3-4-56 0,6-5-78 16,6-2-158-16</inkml:trace>
  <inkml:trace contextRef="#ctx0" brushRef="#br0" timeOffset="29724.85">3405 9401 307 0,'23'9'90'0,"-2"0"4"0,-4-1-30 16,-1 3-16-16,1-2-9 0,-3 1-6 16,1 0-8-16,0-5 1 0,1 0 1 0,1-2 2 15,2-4 2-15,-3-2 2 0,1-2-1 16,-1-2-3-16,0-3-6 0,-3-3-6 15,-2-1-4-15,-3 1-6 0,-2-1-2 16,-3-1-1-16,-3 2-2 0,-3 2 0 16,-5 1-1-16,-3 3 0 0,-4 4-1 15,-3 3 0-15,-2 3-1 0,-4 7 0 16,-1 3 0-16,2 5 1 0,1 3-1 0,4-1 1 16,4 5-1-16,4 0-1 0,6-4 0 15,6-2-2-15,2 1 0 0,8-4 0 16,6-2 2-16,6-6 0 0,3-3 2 15,4-4 1-15,5-5 0 0,2-2 1 16,1-4 0-16,1-3-1 0,0-5 0 16,-1-2 2-16,-2-2 2 0,-3-1 4 15,-1-4 4-15,-2 0 4 0,-5-3 2 16,-4 2 4-16,-2-1-1 0,-4-2 0 0,-3 0-1 16,-4 1-2-16,-4 6-1 0,-1 3 0 15,-2 7-2-15,-3 3-3 0,-1 7-3 16,-1 7-3-16,-1 9-2 0,-1 7-3 15,-1 5-2-15,0 3-2 0,-3 7 1 16,-1 4-5-16,2 0-3 0,1 1-5 16,-1 0-13-16,2 0-19 0,1 2-28 15,3 1-11-15,1-1 87 0,0-4-167 0,-1-2-110 16,4-4-250-16</inkml:trace>
  <inkml:trace contextRef="#ctx0" brushRef="#br0" timeOffset="30739.9">3916 9585 419 0,'-6'-19'122'0,"3"2"8"0,3 2-43 16,2-2-21-16,3 5-10 0,1 0-7 15,4 3-13-15,3 2-7 0,2-1-5 16,3 2-4-16,4 1-3 0,2 2-3 16,1 2-3-16,1 1-3 0,-1 0-2 15,0 1-3-15,-1 3-2 0,-2 3-1 16,-3 1-2-16,-2 0-3 0,-3 1-1 15,0 2-3-15,-5 2-2 0,-2 4-1 0,-3-3 0 16,-1 0 2-16,-3 0 3 16,0 2 2-16,-2-4 3 0,1-2 2 0,1-5 1 15,1 1 0-15,3-2-1 0,0-1 0 16,2-2 0-16,0 0 1 0,4-1 1 16,0 0 0-16,1-2 2 0,2 1 0 15,-1-3-1-15,1 0 0 0,-1-1-1 16,0 3-1-16,0-2-1 0,0 2 1 15,-2-1-2-15,1 4 0 0,-2 0 0 16,1 1-1-16,-1 1 0 0,-3 0 1 0,1 0-1 16,-3 3 1-16,2-3 1 0,-2-1 0 15,0 0 0-15,1 0 1 0,-2 1 0 16,1-3 4-16,0-1 2 0,-1-3 2 16,0-1 0-16,1-3 1 0,-2-3-1 15,2-2-1-15,-1-5-2 0,1-3-3 16,0-2-2-16,2-3 0 0,0 1 0 15,1 3-1-15,-1 3 0 0,2 3-1 16,-3 6 0-16,1 4 0 0,-2 2-2 0,2 6 1 16,-1-1 0-16,2 4 0 0,1 1 0 15,4 1-1-15,2-1 2 0,1 1 0 16,3 0 0-16,0 0 0 0,3-2 2 16,1-2 1-16,-2 0 1 0,-2-2 1 15,1-1 1-15,-4-1 0 0,-4-2 0 16,-3 1 3-16,-4-1 0 0,-5-1-1 0,-3-2 0 15,-6-1 0-15,-2 2 0 0,-4-2-2 16,-3 1-2-16,-1 3-3 0,0 1 0 16,1 6-1-16,0 0-1 0,3 3-1 15,5 3 1-15,3 2-2 0,4 1 0 16,5 1 0-16,4 1 0 0,6 4 0 16,5-2 1-16,4 1 0 0,6-3 1 15,3 0 1-15,3-1 0 0,2-3 1 0,2-1 0 16,1-3-1-16,-1-1 1 15,-3-3 0-15,0-2 0 0,-4-2-1 0,-4-1 1 16,-4-2 1-16,-6-2 3 0,-4 1 0 16,-4-3-1-16,-7 0 1 0,-6-2-1 15,-3 0-2-15,-2 2-1 0,-3 0-3 16,-3 1-1-16,-1 4 0 0,-1 3-1 16,2 5 1-16,3 3 0 0,1 3 1 15,3 0-1-15,4 2-1 0,6 1 0 0,5-1 0 16,4-1 0-16,3-5 1 0,5 0 0 15,4 0 3-15,3-4 1 0,0 0 0 16,4-1-1-16,-1 1-2 0,0-3-1 16,0 2-4-16,-4-1-1 0,-3-1 0 15,-2 1-1-15,-6-2 3 0,-5 2 0 16,-1 0 2-16,-3-1 3 0,-3-2 2 16,-1 1 0-16,-1-4-1 0,-1 0 1 0,-1-6-1 15,1 1 1-15,1-3 0 16,2 0 2-16,1 0 1 0,6-1 0 0,0 3 1 15,3 5 2-15,5 4 2 0,2 5-1 16,1 4 0-16,3 5-1 0,1 4 1 16,0 2-1-16,1 0-1 0,-2 0-4 15,0-2-5-15,1-3-4 0,-3-2-31 16,2-2-19-16,2-3-5 0,1-1-93 16,5-4-104-16,-1-4-228 0</inkml:trace>
  <inkml:trace contextRef="#ctx0" brushRef="#br0" timeOffset="31828.21">6415 9216 336 0,'-4'14'93'0,"1"5"8"15,2 2-35-15,-1 4-19 0,2 5-3 16,0 1-1-16,3 4-6 0,2 1-9 0,0 1-5 15,1 0-6-15,1-1-5 0,2-2-3 16,1-1-10-16,-1-6-12 0,-2 0-10 16,2-2-10-16,-3-6-13 0,-2 0-77 15,-3-4-90-15,-2 1-191 0</inkml:trace>
  <inkml:trace contextRef="#ctx0" brushRef="#br0" timeOffset="32456.28">6184 9589 420 0,'7'-9'110'0,"4"1"4"0,5-3-39 15,6 2-34-15,4-3-4 0,4 2 0 16,1 2-1-16,3-3-4 0,4 0-1 16,-1 2-5-16,3-1-6 0,0 5-5 15,4-1-4-15,-1 1-7 0,2 6-6 0,0 1-3 16,0 0-2-16,-3 3-1 0,-4-2 1 15,-5 0 0-15,-8 2 0 0,-5-3 2 16,-7 0 3-16,-5 1 2 0,-7-1 2 16,-8 1 1-16,-5 0 1 0,-4-1 0 15,-6 2 2-15,-6 4-1 0,-2-1-2 16,-1 4-1-16,-2 3-1 0,3 1 0 0,0 3-2 16,5-1-3-16,3 0-3 0,5-2-1 15,7-2-5-15,4-4-2 0,7 0 0 16,7-5 2-16,5-3 4 0,4-3 3 15,5-2 3-15,1-3 6 0,4-1 5 16,0-4 4-16,-2-3 4 0,-2 2 2 16,-1 1 3-16,-3-1 2 0,-2 1 0 15,-5 0-2-15,-3 4-3 0,-3 4-5 16,-3-1-4-16,-2 3-7 0,-1 4-1 0,-5 5-2 16,-1 5-1-16,-2 2 1 0,-1 5 0 15,-2 1 1-15,-1 5 1 0,2-4-1 16,3 1-3-16,4-5-2 0,4-1 0 15,3-4 0-15,5-4 0 0,3-3 1 16,1-2 3-16,1-6 3 0,3 0 2 16,-1-3 0-16,2-3 1 0,-1-2 0 15,1-1 1-15,-1 0-1 0,2 0-1 0,-1 0 0 16,-3 3-1-16,-2 1 0 0,0 5-1 16,0 4-1-16,-1 2 0 0,-2 3 0 15,1 3 1-15,-1 2-1 0,0 1 0 16,0 0-1-16,-2-1-3 0,-2 1-1 15,-2 1-5-15,-1-2-5 0,-3-4-3 16,-4 0-3-16,-2-2-1 0,-4 1 0 16,-4-1 2-16,-3 0-15 0,1-3-9 15,-3 0 0-15,1-2-96 0,1-3-100 0,4-7-241 16</inkml:trace>
  <inkml:trace contextRef="#ctx0" brushRef="#br0" timeOffset="32656.76">7219 9306 425 0,'26'-14'130'0,"-1"7"4"16,-2 4-31-16,-3 8-39 0,-2 6-9 0,-5 7-9 15,-3 5-16-15,-4 2-7 0,0 9-3 16,-6 1-3-16,-1 2-4 0,-1 3-3 16,-2 0-3-16,2-1-3 0,-1-1-6 15,0-4-8-15,0 1-9 0,2-6-27 16,0-1-21-16,0-4 3 0,0-3-91 15,1-5-99-15,2 1-210 0</inkml:trace>
  <inkml:trace contextRef="#ctx0" brushRef="#br0" timeOffset="33029.67">7585 9555 386 0,'-11'2'93'0,"-3"4"1"15,-5 3-48-15,-3 3-27 0,0 1-3 0,-1 2-1 16,3 0-3-16,1 0-3 0,5-1-2 16,4-1-2-16,5 0-2 0,7-3-1 15,4-2 1-15,4-1 2 0,6-4 4 16,3 0 5-16,3-1 6 0,4-5 4 16,2 0 2-16,1 0 2 0,3-3-2 15,-2 1-1-15,-3-2-5 0,-1 0-5 16,-4 0-2-16,-3 0-2 0,-5 2-2 15,-5 1-2-15,-3 0 0 0,-2 3-1 0,-2 4-1 16,1 2-1-16,-2 3 0 0,1-1-1 16,1 5 0-16,0 1-1 0,3 2 1 15,0-2 0-15,2 1 0 0,-2-1-2 16,1 0 0-16,-1-3-3 0,-2-1 0 16,-5 0 1-16,-4-1 0 0,-5-1-2 15,-4 2-1-15,-5-3-3 0,-5 1-5 16,-3-4-17-16,-2-1-13 0,0-2-4 0,1-3-96 15,2-2-100-15,4-6-232 0</inkml:trace>
  <inkml:trace contextRef="#ctx0" brushRef="#br0" timeOffset="33490.08">8500 9260 367 0,'-1'4'118'0,"0"1"9"0,-4 0-22 15,-1 1-38-15,-5 3-12 0,-6 4-6 0,-3 1-10 16,-7 7-16-16,-3 5-7 0,-6 3-4 15,-1 6 0-15,1 6-1 0,1 3-1 16,4 4-2-16,7 2-2 0,7 0-2 16,6-2-4-16,6-2-4 0,11-5-3 15,6-5-4-15,4-3-5 0,7-6-10 16,7-4-13-16,5-4-10 0,3-3-8 16,3-4-17-16,1-6-62 0,1-6-83 15,1-2-172-15</inkml:trace>
  <inkml:trace contextRef="#ctx0" brushRef="#br0" timeOffset="33954.63">8536 9578 445 0,'-2'0'100'0,"4"2"8"0,-1 3-60 0,1 5-17 16,2 3-2-16,-2 4-4 0,0 4 1 15,-1 3-3-15,-1 0-6 0,0 1-9 16,-1-2-3-16,1-2-3 0,1-3 1 16,0-4-2-16,1-4-1 0,3-1 1 15,0-3 3-15,4-3 0 0,0-4 1 0,2-1 1 16,2-3 2-16,2 3 2 0,1-7 1 16,1 0-1-16,-1-2 0 0,2-3-1 15,-2 0 0-15,0-1-3 0,-3-2-2 16,-1 6-3-16,-3 3-2 0,-3 2-1 15,0 6 1-15,-3 5 0 0,-1 7 0 16,0 0-2-16,0 2 0 0,1-2 0 16,1 1-1-16,3-1-1 0,3-3 0 15,2-6 2-15,4 1 3 0,2-4 6 0,0-2 5 16,0-2 5-16,-1-1 5 0,-1-4 3 16,-2 3 2-16,-4-5 1 0,-1 3-2 15,-4-4-3-15,-2-2-3 0,-3-1-4 16,-3-1-4-16,-1-3-6 0,-5-2-7 15,-1-3-8-15,-1 3-7 0,-1 2-8 16,-3 0-5-16,2 2-17 0,-2 1-13 0,5 6-7 16,1 3-5-16,2 1-78 15,4 4-90-15,7 3-205 0</inkml:trace>
  <inkml:trace contextRef="#ctx0" brushRef="#br0" timeOffset="34857.3">9211 9700 330 0,'27'15'96'0,"-4"-5"6"0,-5-4-27 16,-5-3-5-16,-4-2-3 0,-5-2-5 0,-3-4-7 16,-3-5-7-16,-2 0-5 0,-2-3-13 15,-4-5-10-15,-3 2-9 0,-1 0-6 16,-5 0-2-16,-2 2-2 0,-2 1-2 16,-2 6 0-16,0 5-1 0,0 3-1 15,1 4 1-15,4 2 0 0,1 3-1 16,6 3-1-16,6 0-2 0,1-1 1 15,6 0 1-15,3 0-1 0,4-1 1 0,4 0 2 16,1-3 2-16,3-1 1 0,3-3 1 16,-1 0-1-16,2 0 2 0,2-3 1 15,0-3 0-15,-2 0 1 0,-1 1 0 16,-2 1 0-16,-3-2-1 0,-3 0-1 16,-3 0-6-16,-4 5-3 0,-2-1-2 15,-3 2-1-15,-2 2 1 0,-1 3-2 16,1-1 1-16,0 1 2 0,-1-1 2 15,3-2 0-15,2 1 0 0,2-3 1 0,3-3 3 16,2 1 3-16,2-3 3 0,2 0 4 16,2 1 4-16,0-5 2 0,4 1 1 15,-1 1-3-15,2-3-2 0,0 2-2 16,1-2-3-16,0 4-3 0,0 2-2 16,-1 0-1-16,-2 3-3 0,0 2-2 15,-3 0-4-15,-2 2-2 0,-3-2-2 16,0 3 0-16,-4-4-2 0,0 1 2 15,-3-1 1-15,-1-2 4 0,-1 2 3 0,0-3 5 16,-2-1 4-16,0 0 6 0,0-3 3 16,1 1 5-16,-2-2 0 0,1-3 0 15,1-1-2-15,1-6-4 0,2-2-7 16,2-2-9-16,3-1-7 0,2-2-6 16,3 0-5-16,3 1-11 0,1 4-5 15,4 4 1-15,-1 0 3 0,3 3 1 16,2 4-1-16,-1 1 1 0,1 3 10 0,-1 3 4 15,-1 2 2-15,-3 0 5 0,-1 3 9 16,-6 1 10-16,-1 2 12 0,-4 3 8 16,-3 4 6-16,-3 1 1 0,-4 7 0 15,-1 1-4-15,-4 2-6 0,0 2-5 16,-3 1-8-16,-1-3-3 0,-3 1-2 16,2-3-2-16,1-1-3 0,-1 1 0 15,0-2-10-15,-2 3-13 0,1-3-2 0,2-1-2 16,1-2 1-16,1-4 0 0,3-3 4 15,0-3 11-15,5-5 21 0,1-4 5 16,1-3 5-16,1-3 2 0,1-4 4 16,2-5-1-16,3-4 4 0,1-6-5 15,4-4-5-15,2-4-3 0,2-4-3 16,2-3-2-16,4-7-3 0,3-7-7 16,1 1-3-16,1-2 1 0,1 5 2 15,0 5 0-15,0 8 0 0,-2 11 0 0,-3 13 0 16,1 9-1-16,-5 9-1 0,1 3-2 15,-4 2-2-15,0 2-5 0,-4 2-1 16,-5 3-3-16,-3-2-4 0,-4 4-4 16,-5 0-3-16,-5 0-5 0,-6 2-3 15,-5-1-4-15,-2-2-5 0,-3-4-6 16,-3-5 78-16,3-1-151 0,2-5-89 0,4-6-238 16</inkml:trace>
  <inkml:trace contextRef="#ctx0" brushRef="#br0" timeOffset="35121.25">10225 9709 385 0,'21'3'116'0,"-5"0"3"0,-7 0-29 16,-6-1-35-16,-8 1-9 0,-5 2-10 0,-6 0-11 16,-5 0-7-16,-5 0-2 0,-4 4-3 15,1-2-1-15,1 2-1 0,5 0-1 16,4-2-4-16,4 5-3 0,9-1-2 15,4 0-1-15,5 1-1 0,5 2 0 16,4 1 0-16,3 2 2 0,2-1 1 16,1 2 0-16,-3 0-1 0,1 0-2 15,-4-3-3-15,-6 0-3 0,-5-1-1 16,-4-2-2-16,-6-4-16 0,-3-3-11 0,-4-1-8 16,-3-3-9-16,-1-3-77 0,0-2-91 15,0-6-198-15</inkml:trace>
  <inkml:trace contextRef="#ctx0" brushRef="#br0" timeOffset="35371.1">10144 9282 542 0,'7'10'124'0,"1"4"0"0,4 5-84 16,2 4-17-16,4 4-4 0,4 8 0 15,6 6 3-15,2 3 2 0,6 8 4 16,1 4 4-16,1-1 0 0,-1 2 2 16,-2-3-5-16,-4-2-6 0,-6 0-4 0,-6-3-3 15,-10-3-5-15,-11 0-5 0,-9-1-5 16,-14-1-5-16,-11 2-4 0,-11-3-10 16,-12-1-24-16,-11-3 167 0,-9-1-293 15,-11 0-148-15,-7-2-421 0</inkml:trace>
  <inkml:trace contextRef="#ctx0" brushRef="#br0" timeOffset="41235.04">3041 10128 297 0,'2'1'89'0,"-1"-1"6"0,0 1-16 16,0-2-33-16,-1 1-7 0,0 0-3 15,-1-1-4-15,0 1-4 0,0-3-1 16,-1 1-2-16,-2 0-2 0,-1 0-4 15,-2-1-2-15,-2 1-5 0,0 2-5 16,-3 2-2-16,-3 1-2 0,-1 2-2 16,1 2-1-16,-2 3 0 0,1 0 1 15,-1 1 0-15,2-1-1 0,3 3 0 0,1-5-1 16,3 3-1-16,4-2-1 0,1 0-1 16,5 1 1-16,2-2 0 0,3 1 3 15,4 0 2-15,1 1 3 0,1 1 1 16,2 2 2-16,-1-1-1 0,0 2 0 0,-3-1-2 15,-3 3-1-15,-1-2-1 0,-6-1 0 16,-3 0 0-16,-5 0 1 0,-3 2 0 16,-3-1-3-16,-4 1-5 0,-3-1-8 15,-1 0-9-15,-1 0-9 0,-1-1-10 16,0-2-10-16,3-2-10 0,3-3-14 16,2-1-46-16,5-1-65 0,2-3-147 15</inkml:trace>
  <inkml:trace contextRef="#ctx0" brushRef="#br0" timeOffset="41504.94">3085 10366 376 0,'13'-2'101'0,"-6"0"2"0,-2 1-46 16,-1 2-15-16,-4 2-11 0,-1 4-10 16,-2 1-7-16,-1 3-4 0,2-2-3 15,1 2-2-15,1 1-3 0,3-1 3 16,3-1 1-16,3-2 5 0,2-5 7 15,3-1 6-15,1-4 5 0,3-3 5 0,0-3 2 16,2-3 1-16,-1-4-3 0,-2-1-5 16,0 0-3-16,-3 0-3 0,-4-1-4 15,-4-2-4-15,-2 2-3 0,-4 3-2 16,-3-1-6-16,-3 2-5 0,-3 2-7 16,-3 4-9-16,-3 3-6 0,-2 4-24 15,-3 4-17-15,0 3-99 0,-4 2-113 16,1 2-266-16</inkml:trace>
  <inkml:trace contextRef="#ctx0" brushRef="#br0" timeOffset="42940.17">4161 10237 292 0,'4'-1'88'0,"-2"2"5"15,-1-1-25-15,0 2-15 0,0-2-9 16,-1 1-8-16,-1 3-9 0,0 2-6 15,-1 0-6-15,-2 1-5 0,1 5-3 0,-1 4-3 16,-3 4-1-16,1-1-1 0,-2 3-1 16,-1 1 0-16,0 0-3 0,0-1 0 15,1-2 0-15,0-2-1 0,3-3 1 16,1-4 0-16,1-4 0 0,1-1 2 16,1-4 6-16,2-3 7 0,0-6 4 15,1-3 3-15,2-2 0 0,2-2 2 16,2-7 1-16,1-3-6 0,0-5-5 15,3 0-4-15,3-7-1 0,-1-1 2 0,1-3 3 16,1 2 3-16,0 1 2 0,-1 5 3 16,1 2 2-16,-5 10 1 0,0 3-1 15,-1 6-3-15,-3 5-4 0,-2 3-3 16,1 6-4-16,-1 4-2 0,1 4-2 16,0 6-2-16,0 3 0 0,1 5 0 15,2 3 1-15,-1 3-1 0,2-1 0 0,0 1-1 16,-1 0-2-16,2-3-6 0,-3-3-7 15,0 0-6-15,-1-5-20 0,-1-2-11 16,0-1-13-16,-3-3-8 0,0 0-6 16,0-3-69-16,-2-2-87 0,-1-4-171 15</inkml:trace>
  <inkml:trace contextRef="#ctx0" brushRef="#br0" timeOffset="43156.84">4183 10341 445 0,'0'-3'140'0,"0"2"8"0,0 3-17 0,0-1-61 15,1-2-18-15,-1 1-15 0,0 0-12 16,0 0-12-16,1 0-8 0,-1 0-4 16,4-2-1-16,-1 2-2 0,3-1-5 0,2 0-5 15,3-2-5-15,3 3-20 0,5-3-14 16,2 3-12-16,1-1-10 0,2 0-72 15,2 0-90-15,2 0-190 0</inkml:trace>
  <inkml:trace contextRef="#ctx0" brushRef="#br0" timeOffset="43474.51">4556 10136 494 0,'1'0'133'0,"0"-1"4"0,0-1-66 0,0 1-15 16,0 0-9-16,0 0-11 0,3 2-11 16,-3 0-8-16,1 1-5 0,0 3-3 15,0 1-3-15,-1 2-1 0,-1 5-2 16,-1 1 0-16,-2 4-3 0,0 4-2 0,-5 2-3 16,-1 4-3-16,1 0-1 0,-2-1 1 15,2-1 0-15,1-1 0 0,2-4 2 16,2-1 3-16,3-4 2 0,0-1 0 15,3-1 0-15,1-4 0 0,3 1 0 16,3-1 0-16,2-4 2 0,1 0-2 16,1-2-3-16,3-2-20 0,-1-1-19 15,-2-4-9-15,2-4-90 0,-2-1-105 16,-2-5-232-16</inkml:trace>
  <inkml:trace contextRef="#ctx0" brushRef="#br0" timeOffset="43801.44">4807 10237 408 0,'1'-3'115'0,"-1"0"9"0,0 1-39 15,1 1-27-15,-1 0-9 0,0 0-6 0,-1 3-9 16,1 3-10-16,-1 1-7 0,1 4-5 16,-4 2-5-16,3 6-2 0,-2 4 0 15,0 2-2-15,-1 1 0 0,1 1-3 16,1 3-1-16,1-3-1 0,2 0-1 15,3-3 0-15,1-1 1 0,2-3-1 16,2-3 2-16,3-4 1 0,1-2 1 16,2-4 1-16,-1-6 4 0,2-4 3 0,0-2 1 15,1-7 2-15,-2-4 1 16,2-1 0-16,-1-3 0 0,0 1-1 0,-3-3-2 16,-1 1-1-16,-2 0-2 0,-2 3-1 15,-2-6-1-15,-3 5-4 0,-3-6-3 16,0 3-7-16,-1-1-7 0,-2 2-3 15,0 3-14-15,0 3-19 0,1 4-13 16,2 5-12-16,1-1-72 0,4 6-92 16,1 2-202-16</inkml:trace>
  <inkml:trace contextRef="#ctx0" brushRef="#br0" timeOffset="44066.04">5264 10278 323 0,'14'5'108'0,"-2"-2"10"16,-6-1 9-16,0-1-54 0,-4-1-6 15,-5-1-9-15,-5 2-10 0,-5-1-9 16,-3 2-11-16,-4 1-10 0,-1 1-8 0,-2 2-6 16,1 1-1-16,3 1-3 0,5 0-3 15,4 2-2-15,5 1-1 0,5 1 0 16,5 1 0-16,4 0 1 0,3 1 1 16,3 3 2-16,3 0 2 0,0 2 0 15,-3 1 1-15,-1 0-1 0,-3 5 0 16,-4-2-1-16,-6 0-3 0,-6-3-5 15,-6 1-4-15,-4-2-3 0,-7-4-8 16,-4-5-9-16,-2-2-11 0,-3-4 74 0,-2-6-162 16,1-4-102-16,0-3-274 0</inkml:trace>
  <inkml:trace contextRef="#ctx0" brushRef="#br0" timeOffset="45052">6402 10408 409 0,'7'0'118'0,"0"-1"10"16,0-2-51-16,-3-1-5 0,-1-2 1 0,-3 0-10 15,-3-1-11-15,-2-4-12 0,-3 0-9 16,-1-2-9-16,-4-1-9 0,0 3-5 16,-3 1-5-16,-1 0-2 0,-3 7-1 15,-2 2-3-15,-2 7-3 0,1 5-3 16,-1 3-4-16,1 6-5 0,1 2-5 16,5 0-4-16,6 2-1 0,5-2 1 0,4-3 4 15,6-2 5-15,7-4 8 0,6-4 9 16,3-5 10-16,3-3 5 0,1-3 4 15,3-5 5-15,0-4 3 0,0-3-1 16,0 0 0-16,-2 2-4 0,-3-1-3 16,-3 0-4-16,-4 3-3 0,-3 3-4 15,-3 4-6-15,-5 0-5 0,-1 2-4 16,-3 3-6-16,-2 4-4 0,-1 1-2 16,0 1-1-16,0 0 0 0,-1 4 3 0,2-1 0 15,2-2 7-15,1-1 3 0,4-2 1 16,0-1 3-16,4-3 2 0,2-3 5 15,2-3 5-15,1 0 3 0,2-4 4 16,0 2 0-16,3 0 1 0,-2 0-1 16,2 1-4-16,-3 4-4 0,1 1-4 15,-2 4-3-15,-4 2-4 0,-1 2-3 16,-4 3-2-16,0 1-3 0,-3 1-4 16,-1 3-4-16,0 1-2 0,0-2 3 15,-1-1 1-15,-1 0 4 0,0-3 4 0,1-2 6 16,0-2 7-16,-1-4 5 0,1-2 3 15,0-1 4-15,0-2 2 0,1-1 2 16,3-3-1-16,-1-3-2 0,3-1-3 16,1 0-2-16,5-2-4 0,0 3-2 15,3-2-3-15,3 2-2 0,3 4 0 16,1 0 0-16,3 1 0 0,0 1-1 0,4-1 0 16,2 2 0-16,-2 0 0 0,1-2 0 15,1 0 0-15,-1 0 1 0,1-3 0 16,-1 1 0-16,-4-1-1 0,0 1 4 15,-4 1 2-15,-5-1 5 0,-2-1 4 16,-7 3 6-16,-4-3 2 0,-6-1 5 16,-6-1-1-16,-3 1 0 0,-6 0-2 15,-3 3-5-15,-3-2-4 0,-3 6-4 16,0 6-2-16,1 3-4 0,0 2-2 0,4 6-3 16,2 0-1-16,6 4-1 0,7-1-1 15,5 4-1-15,4-2-2 0,7 2-3 16,6-4-6-16,5-2-3 0,4 1-8 15,6-5 3-15,4-5-40 0,4-4-7 16,1-1-103-16,3-5-114 0,3-5-281 16</inkml:trace>
  <inkml:trace contextRef="#ctx0" brushRef="#br0" timeOffset="46105.81">8180 10554 533 0,'-4'-19'128'0,"-2"-1"-1"0,-3 1-77 15,-3-1-25-15,-2 7-8 0,-3 4-11 0,-3 7-6 16,-5 6-1-16,-2 6 0 0,0 3 2 16,1 5-1-16,2 2 0 0,1 0-6 15,4-2-8-15,7-1-4 0,4-3-3 16,6-2 1-16,3-3 0 0,8-4 4 15,3-3 9-15,5-1 11 0,3-4 8 0,4-2 5 16,0 0 5-16,2-3 3 0,-1 2 1 16,-1-3-1-16,-3 0-1 0,-5 0-2 15,-2 5-4-15,-3-1-5 0,-4 3-6 16,-3 4-3-16,-3 4-4 0,-3 6-6 16,-1 5-2-16,-2 0-3 0,0 3-3 15,1 0 0-15,0 0-2 0,4-1-1 16,4-4 4-16,3-3 1 0,5-2 4 15,4-4 6-15,2-4 5 0,4-5 6 0,3-4 4 16,2-3 3-16,0-5 1 0,0 0 2 16,1-4-1-16,-2-4-2 0,-1-3-2 15,1-6-2-15,-2-3 0 0,-4 0 1 16,2-6 0-16,-3-2 0 0,-3 0 0 16,-2 0-2-16,-6 5 1 0,-1 6 0 15,-3 3 0-15,-3 7 1 0,-2 8-2 0,-2 9-1 16,-2 7-1-16,-4 10-2 0,-2 7-2 15,-2 9-4-15,-3 4-3 0,0 9-3 16,-1 7-3-16,4 4-2 0,0 0-3 16,6-1-5-16,2-2-5 0,6 1-2 15,6-9 1-15,3-4 2 0,4-8 1 16,5-6 4-16,0-6 7 0,4-8 3 16,1-4 7-16,3-1 3 0,0-6 2 15,2-7 3-15,-1-3 0 0,-1-2 4 16,-2-4 3-16,-4-1 0 0,-1-7 0 0,-5 5-1 15,-2-1-2-15,-6 3-3 0,0 3-3 16,-4 6-3-16,-3 3-2 0,-2 4-2 16,-4 8-1-16,2 3 1 0,-3 4 0 15,1 3-4-15,-1 1-3 0,5 0-2 16,1-2-3-16,4 0 0 0,4-2 0 16,3-5 1-16,2-2 3 0,2-4 6 15,2-3 3-15,1-2 4 0,0-2 2 0,0-5 1 16,-3 0 2-16,3-2 2 0,-3 0-1 15,-1-1-1-15,0 1-1 0,-2-1-3 16,-1 4-1-16,1 0-2 0,-6 3-3 16,2 4-3-16,-3 4 0 0,0 4 1 15,-2 4-4-15,0 0-4 0,0 4-2 16,3 1-1-16,1-1 1 0,2-3 0 16,2 1-1-16,3-5 4 0,3 0 5 15,3-3 5-15,1-1 5 0,-2-2 7 16,1 0 3-16,-1-1 5 0,0-2 3 0,-5-1 1 15,-2-1 1-15,-2-1-2 0,-4-3-5 16,-1-2-5-16,-4-3-8 0,-4-1-6 16,-2-2-7-16,-2-4-7 0,-1 0-11 15,1 3-6-15,-1-1-14 0,1 4-12 16,2 1-5-16,3 6-59 0,3 2-27 16,5 3-79-16,2 2-165 0</inkml:trace>
  <inkml:trace contextRef="#ctx0" brushRef="#br0" timeOffset="46990.23">9521 10547 414 0,'8'3'127'0,"-1"-1"5"0,-3-8-21 15,-3 2-45-15,-4-4-16 0,-3-1-13 0,-3 1-24 16,-4 1-7-16,-2 4-7 0,-4 2-6 16,-3 3-4-16,-1 2-1 0,0 8 0 15,-1 1-2-15,1 3-5 0,4-1-6 16,4-1-5-16,4-1-1 0,7-1 0 15,7-3 4-15,5-2 7 0,5-6 10 16,3 0 10-16,3-2 8 0,1 0 7 16,-2-3 6-16,-1 0 4 0,0 0 3 15,-3-1 1-15,-2-1 0 0,-1-1 0 16,-2 1-1-16,0 0-4 0,-4 2-5 0,1-2-7 16,-3 3-5-16,-2 2-7 0,-2 1-3 15,-1 5-3-15,-3 3-2 0,0 2-3 16,-1 2 0-16,0 1-2 0,3 0 0 15,1 0-4-15,2-1-3 0,4-4 2 16,4-2 2-16,3-2 1 0,2-4 8 16,0 0 7-16,3-4 7 0,3-3 5 0,-2-1 3 15,1 1 4-15,-3 0 1 0,2-1 0 16,-2 1-1-16,-2-1-1 0,-1 2-3 16,-2 1-3-16,-2 1-1 0,-3 2-4 15,-1-1-5-15,-3 2-3 0,-2 2-3 16,-4 2 0-16,1 0-1 0,-2 1 0 15,1 3 1-15,-1 2 3 0,1-1-1 16,3 2 0-16,0-1-3 0,3 0-1 16,1-2 1-16,3 0-1 0,3-2 1 0,2 2 3 15,0-3 4-15,0 3 4 16,-1 2 3-16,-1 2 0 0,-4 2 1 0,-1 1-1 16,-7 4-2-16,-3 0-5 0,-5 2-7 15,-6 1-4-15,-6-1-7 0,-4-1-8 16,-5 3-7-16,-3-1-4 0,-1-1-1 15,-2-1 2-15,1 1 1 0,0-6 8 16,3 1 9-16,5-6 16 0,4-3 14 16,3-3 12-16,9-4 8 0,6-3 2 15,11-1 1-15,7-1-1 0,8-4-9 0,7-1-11 16,8-2-6-16,8 1-7 0,4-1 0 16,4-2-1-16,5 1-2 0,-1 2 1 15,3-2 0-15,1 2 0 0,-2-4 0 16,-1 1-1-16,-2 0 1 0,-6-4 0 15,-4-2 0-15,-7 3 0 0,-8-3 0 0,-5-1 0 16,-7 0 0-16,-8 0 0 0,-5 4 3 16,-3 1 2-16,-4 4 0 0,-5 3 1 15,-1 8 0-15,-2 4-1 0,1 5-1 16,1 4-1-16,4 2-6 0,4 4-5 16,4 0-3-16,5 2 0 0,3-2 0 15,3 0 1-15,3 0-2 0,0 0 5 16,0 0 3-16,-1-1 3 0,-5-4 3 15,-3 1 0-15,-6 1 1 0,-5-2 2 0,-7-5 0 16,-3 0-1-16,-7-3 0 0,-4 0-4 16,-4-4-4-16,-4-2-9 0,-1-2-20 15,-4-2-15-15,-3-3-1 0,-3-1-95 16,-6-5-100-16,-1-1-227 0</inkml:trace>
  <inkml:trace contextRef="#ctx0" brushRef="#br0" timeOffset="47742.92">3258 10840 520 0,'8'-7'134'0,"-2"3"1"15,0 0-73-15,1 1-17 0,-1 0-7 16,-1 3-14-16,-3 2-13 0,-1 6-3 16,1 5-2-16,-1 2-3 0,-1 7 0 0,-1 4-1 15,0 7-1-15,2 3-3 0,-2 1-4 16,0-1-6-16,1 1-8 0,0-1-4 15,-1-2-1-15,0-2 2 0,-2-6 2 16,0-1 4-16,1-5 7 0,1-6 9 16,-1-4 12-16,1-5 5 0,0-6 3 15,2-6 1-15,0-5 0 0,3-6 1 16,-1-1-4-16,3-4-7 0,1 0-4 0,3 0-5 16,-1 3-1-16,2 3-1 0,3 7 0 15,1 1 1-15,1 4-1 0,2 3 1 16,-1 5 0-16,3 4 1 0,-3 2 0 15,-2 3 0-15,-3 4-1 0,-2 3 0 16,-4 1 1-16,-5 3-1 0,-4 0 1 16,-5 2 0-16,-4 0 1 0,-5 0-2 15,-5-1-3-15,-5 0-6 0,-3-4-12 16,-2-3-13-16,0-4-12 0,2-5-25 0,2-3-68 16,3-6-91-16,4-6-194 0</inkml:trace>
  <inkml:trace contextRef="#ctx0" brushRef="#br0" timeOffset="48321.55">3610 11145 394 0,'10'16'90'0,"-2"-1"1"16,-3 0-64-16,1 2-12 0,-3-2 0 15,-1 2-6-15,-1-3-5 0,0-1-1 16,2-2 1-16,0-2 1 0,2-4 2 15,2 0 3-15,2-3 3 0,1-3 3 16,1 0 3-16,2-4 3 0,0 1 1 0,1 2-2 16,-1-3-2-16,0 3 1 15,-1-1 0-15,-2-1-2 0,-2 4-1 0,-1 0 0 16,-4-2 0-16,0 1-2 0,-1 1-2 16,-1 2-4-16,-1-4-2 0,1 3-4 15,2-1-1-15,-1 0-2 0,1 1 1 16,2-4-1-16,1-2 0 0,3 1 1 15,1-1 1-15,1-2 1 0,2-2-1 16,2-1 1-16,-1-3 0 0,2 3-1 16,0-3-1-16,0 1 0 0,-1-1 0 0,-2 1-1 15,-2 1 1-15,-1 3-1 0,-1-1 1 16,-4 3 0-16,1 3 0 0,-4 0-1 16,0 2 1-16,-1 0-1 0,-1 3 0 15,-1 1 0-15,-1 1 1 0,0 1 0 16,0 1 1-16,0 1-1 0,1 1 1 15,0 1-1-15,3 1 0 0,0-2 0 0,3-3-1 16,1 3 2-16,1-2 1 0,2 1 3 16,0 0 0-16,-2-3 2 0,3 4 2 15,-1-2-1-15,-2-1-1 0,2 1-1 16,-1 2-2-16,-2-4 0 0,0 3-3 16,-2 1 0-16,0 2-2 0,-3-1 1 15,-2 1-2-15,-3 1 0 0,-1 3-2 16,-2 1-1-16,0-3 2 0,-3 0-4 15,0 0 0-15,-1-2-3 0,0-3-4 16,0-1-4-16,0-3-15 0,0-3-13 0,1-2-10 16,-1-4-10-16,4 0-79 0,-1-5-91 15,4-4-201-15</inkml:trace>
  <inkml:trace contextRef="#ctx0" brushRef="#br0" timeOffset="48768.49">4248 11129 486 0,'6'1'128'15,"-1"0"3"-15,-3 0-65 0,-2 1-21 16,-2 5-7-16,-3 1-16 0,1 3-12 16,-2 2-4-16,0 2-2 0,-1 0-2 15,4 0-1-15,1-3-1 0,5-2-1 16,2-3 0-16,2 0 0 0,6-3 0 15,2-3 0-15,2 0 2 0,2-1 2 0,0-2 2 16,1-1 2-16,0-3 3 0,-2-1 3 16,-1 0 3-16,-3-4 2 0,-1-1 1 15,0 0 1-15,-5 3 1 0,-2 0 1 16,-2 0 0-16,-1 3-1 0,-1 3-3 16,-1 3-3-16,-2 3-3 0,-1 4-4 15,1 2-3-15,0 5-3 0,0 4-3 0,0 7 0 16,-1 3 2-16,2 4-2 0,0 4-1 15,1 3-3-15,-1 2-2 0,2 1-2 16,0-2-1-16,1 0-3 0,-2-3 3 16,-1-2-1-16,-3-4 2 0,0-2 4 15,-5-5 1-15,-2 0 2 0,-4-3 2 16,-1-5 1-16,-2-3-1 0,-1-3 1 16,-1-6-2-16,-1-4-7 0,0-6-8 15,2-2 3-15,1-9-30 0,0-6-20 0,2-7 62 16,1-11-156-16,0-2-107 0,-1-6-275 15</inkml:trace>
  <inkml:trace contextRef="#ctx0" brushRef="#br0" timeOffset="49203.32">3798 11104 312 0,'-1'-1'90'0,"1"1"6"0,0-3-18 16,-2 0-22-16,5 2-4 0,-2 0 0 16,-1-1 1-16,1 1-2 0,1 1-1 15,-2 0-5-15,0 1-11 0,0-1-9 16,-1 3-7-16,2 4-6 0,-3 3-6 15,-3 4-3-15,3 8-2 0,-1 4-1 16,-1 6-3-16,-2 2-3 0,1 0-28 16,1-1-18-16,3-2-3 0,0-3-94 15,0-4-104-15,-1-5-229 0</inkml:trace>
  <inkml:trace contextRef="#ctx0" brushRef="#br0" timeOffset="56599.22">1913 12060 260 0,'-3'1'81'0,"1"1"2"16,1 0-12-16,-2-1-27 0,0-1-9 16,0 1-6-16,-1 0-4 0,0 0-1 15,1-1 0-15,1-1 2 0,0 2 3 0,0-2 0 16,1 1-1-16,1 1-2 0,1 0-4 16,-1-2-5-16,0 3-4 0,2-1-6 15,0 3-3-15,0 1-1 0,1 2-1 16,-1 2 0-16,3 3 1 0,-2 4 0 15,0 1 1-15,-2 5-1 0,-1 0-1 16,-2 1 0-16,-2 0-2 0,-3 2-3 16,-1 1-2-16,-3-5-2 0,-4 0-6 15,1-2-1-15,1 0-3 0,2-3 1 0,0-6 3 16,3-2 2-16,2-1 1 0,4-4 2 16,1-1 2-16,2-4 2 0,3 0 2 15,3-1 1-15,4 0 3 0,3-3 3 16,2 3 3-16,4 2 2 0,3 1 0 15,-1 0-1-15,2 2-2 0,-2 1-1 16,2 3-7-16,-1-1-5 0,-2 2-6 0,-1-1-6 16,-2 1-7-16,-1-3-4 0,-3 1-3 15,-4-4 0-15,-2-1-1 0,-3-3-5 16,-3-4 126-16,-3 0-182 0,-5-1-81 16,0-3-246-16</inkml:trace>
  <inkml:trace contextRef="#ctx0" brushRef="#br0" timeOffset="56768.76">2049 12302 318 0,'0'-4'108'0,"0"4"8"0,0 0-8 16,0 0-37-16,0 2-10 0,1 1-7 16,0 3-8-16,0 2-6 0,-1 0-5 15,0 4-5-15,0 5-5 0,-2 0-5 16,-1 3-5-16,-1 3-8 0,-1 1-11 16,0 1-8-16,0-2-9 0,1 1-18 15,2-2-13-15,2-1-11 0,-1-3-9 16,2-1-72-16,1-1-87 0,0-4-185 15</inkml:trace>
  <inkml:trace contextRef="#ctx0" brushRef="#br0" timeOffset="57269.16">1957 11968 332 0,'-4'-3'92'0,"-1"2"5"15,-1-5-13-15,-3 2-51 0,-3 0-7 16,-1 0-1-16,-4 0-3 0,1 1 2 16,-5 4 4-16,-1 4-1 0,-2 4 3 15,-2 4-3-15,-2 2-1 0,0 5 0 16,-1 4-7-16,2 4-7 0,2 1-2 15,1 5-3-15,4 4-3 0,2 5 0 0,5 3-2 16,3 5 0-16,5 5 0 16,4 5-1-16,5 1-1 0,6 2-2 0,8 2-1 15,4-3-5-15,6-4-5 0,6-3-6 16,7-8-4-16,2-7-1 0,3-6 1 16,3-8 1-16,2-6 3 0,2-7 6 15,1-7 6-15,3-7 12 0,-1-5 2 0,0-10 4 16,-1-3 3-16,-5-6 3 0,-5-5 3 15,-5-7 3-15,-10-4-6 0,-3-7 0 16,-8-2-1-16,-5-5-1 0,-6-4-3 16,-3-2-3-16,-9 0-2 0,-5-3-1 15,-7 7-2-15,-8 1-5 0,-8 2-3 16,-7 8-6-16,-8 5 3 0,-6 7-6 0,-6 6-7 16,-3 7-9-16,-2 6-4 0,2 10-7 15,-2 3-2-15,4 5-14 0,5 3-72 16,7 3-80-16,5-4-187 0</inkml:trace>
  <inkml:trace contextRef="#ctx0" brushRef="#br0" timeOffset="57913.43">2864 12105 376 0,'10'-8'115'0,"0"1"9"16,-4 1-37-16,1 1-14 0,-1 3-9 15,-2 4-10-15,1 3-11 0,1 8-12 16,0 8-9-16,2 8-7 0,0 7-5 15,-1 7-3-15,1 6-3 0,1 5-5 16,-3 1-5-16,2-1-29 0,2-1-7 0,-1-7 1 16,1-4-2-16,-2-4 1 0,0-11 4 15,0-7 4-15,-3-7 32 0,-3-5 12 16,-1-5 6-16,-4-9 2 0,-1-6 1 16,-4-3 1-16,-1-7 2 0,-3-5-3 15,0-7-7-15,-2-9-5 0,1-3 1 16,-1-7-2-16,0-2 6 0,1-5-2 15,1 1 1-15,5 5 2 0,2 7 3 16,5 7 0-16,4 5 5 0,5 9-6 16,5 6-1-16,3 7 0 0,4 2-2 0,2 2-3 15,1 4-3-15,3 3-5 0,1 4-4 16,-2 4-4-16,-2 1-4 0,-3 1-2 16,-5 3-1-16,-5 3-1 0,-5 2 1 15,-7 2 1-15,-6 2 3 0,-6 2 2 16,-4 3-13-16,-8 1-13 0,-2-1-11 15,-4 0 108-15,0-1-200 0,3-3-111 16,4 0-290-16</inkml:trace>
  <inkml:trace contextRef="#ctx0" brushRef="#br0" timeOffset="58105.91">3309 12400 432 0,'18'9'131'0,"-8"-1"6"0,-3 2-38 15,-4 0-35-15,2 0-11 0,-5 3-10 0,-2 5-18 16,0 0-11-16,-2 3-5 0,1 0-7 16,1-1-3-16,-2-2-8 0,3-1-6 15,3-5-11-15,1-2-12 0,2-6-10 16,3-5-5-16,3-4-16 0,0-2-67 16,2-11-81-16,1-1-180 0</inkml:trace>
  <inkml:trace contextRef="#ctx0" brushRef="#br0" timeOffset="58254.51">3422 12255 396 0,'-19'-9'126'0,"2"4"4"0,0 2-9 15,3-1-65-15,3 4-17 0,2-2-11 16,3 2-33-16,2 1-24 0,4-2-17 16,4-1-16-16,2 0-69 0,4-3-90 15,7 3-181-15</inkml:trace>
  <inkml:trace contextRef="#ctx0" brushRef="#br0" timeOffset="58592.99">3662 12360 430 0,'11'31'110'0,"-5"3"1"0,-1 3-64 15,-2 1-12-15,-2 0-8 0,-2 1-12 16,0 1-13-16,-2-2-7 0,0-2-6 16,2-3-5-16,0 0-8 0,1-2-5 15,1-2-5-15,1 0 0 0,1-3 4 16,0-1 3-16,0-4 6 0,-1-3 15 15,2-7 10-15,-2-4 14 0,1-5 18 0,-2-7 12 16,0-6 10-16,-1-6 3 0,-1-4-2 16,-1-10-4-16,-1-4-6 0,0-13-13 15,-1-4-12-15,0-5-5 0,2 0-4 16,2-1 0-16,4 8-1 0,0 5 1 16,5 11-1-16,2 10 0 0,3 8-3 15,4 8-1-15,1 5-5 0,-1 8-2 16,3 3-3-16,0 2-5 0,-1 6-6 0,-1 1-6 15,-1 3-8-15,-3 4-9 0,-1 1-11 16,-4 3-5-16,-4-1 1 0,-4-1-2 16,-4 1-1-16,-4-2 16 0,0-3-91 15,-4-7-78-15,0-8-211 0</inkml:trace>
  <inkml:trace contextRef="#ctx0" brushRef="#br0" timeOffset="59201.5">3919 12400 362 0,'9'14'100'0,"2"0"4"0,0 3-20 16,1-4-49-16,-1 0-4 0,2-4 2 15,0-4-5-15,1-1-3 0,2-4 0 16,-1-6 0-16,2-3 0 0,1-4-1 16,0-1-1-16,-2-3-2 0,-1-2-1 0,-1 0-1 15,-2-1-1-15,-4 4 1 0,-3 3 1 16,-5 0 1-16,-2 1 0 0,-4 3 0 15,-5 2-3-15,-1 6-4 0,-2 3-4 16,-1 6-5-16,-2 5-3 0,1 11-3 16,0 7-1-16,5 6-3 0,3 0-5 15,2 4-7-15,5-2-5 0,4-2 0 16,6-7-1-16,3-6 0 0,4-5 2 0,2-6 5 16,1-4 9-16,3-5 4 0,0-3 2 15,0-5 2-15,2-6 1 0,0-3 3 16,0-3 2-16,0-7 1 0,-1-3 4 15,-2-6 0-15,0-5 2 0,-3-2 2 16,0-4 0-16,-4-4 1 0,-3-1-1 16,-3-5 0-16,-2 1-2 0,0 6-1 15,-5 4-1-15,-1 8 1 0,0 9 1 0,-1 6-1 16,1 11-2-16,0 8-1 0,0 12-2 16,-1 5-1-16,1 9-3 0,-2 6-3 15,1 9-5-15,0 3-3 0,0 4-4 16,1-3-3-16,3-3-1 0,2-2-2 15,1-3-4-15,4-6 3 0,3-4 3 16,2-6 5-16,-1-7 2 0,0-2 2 16,-1-5 1-16,0-6 7 0,1-1 0 15,-5-3 1-15,0-3 1 0,0 1 0 16,-1-1 1-16,-3 1 0 0,-1 0-1 0,-2 2-1 16,0 0-1-16,-1 3-2 0,-1 1 0 15,0 2-1-15,1 5-2 0,1 2-1 16,1 3 0-16,1 1-2 0,1 0-3 15,2 1-3-15,2-2-3 0,-1-5-3 16,3-5-1-16,1-4-2 0,1-6-18 0,2-2-9 16,1-6-6-16,-1-5-10 0,0-1-78 15,-2-5-92-15,-2-2-198 0</inkml:trace>
  <inkml:trace contextRef="#ctx0" brushRef="#br0" timeOffset="59616.46">4708 12260 401 0,'-12'2'115'0,"3"5"6"15,2 4-47-15,1 3-23 0,1 1-11 16,1-5-12-16,4 4-11 0,3-2-10 16,2-2-5-16,3 0-1 0,3 0 1 0,2-1 1 15,2 1 0-15,2-2 0 0,-1 0 1 16,0 0-1-16,0 0 0 0,-5 0-1 16,-1-2 0-16,-4 3 0 0,0 0 1 15,-5-3 0-15,1 2 2 0,-3 0 0 16,3-3-1-16,-2 3 0 0,2-1 0 15,-1 0-1-15,7 2-2 0,-1-1-1 0,2 0 1 16,3 2 0-16,6-1 3 0,1-5 0 16,3-1 1-16,1-2 0 0,3-5-1 15,2-1 0-15,2-3-1 0,-3-4-2 16,2 1 0-16,-4-1 4 0,-2-1 2 16,-2 1 4-16,-5 1 3 0,-3 1 5 15,-3 2 5-15,-3 0 4 0,-3 0 0 16,-2 1-1-16,-2 3 0 0,0 3-3 15,-1 2-6-15,0 5-5 0,1 5-5 16,0 4-2-16,1 5-3 0,1 2-3 0,2 1-3 16,1 2-3-16,2 0-2 0,-1 0-3 15,0-4-6-15,0-1-12 0,-2 0-4 16,-3-1-16-16,-4-1-17 0,-4-1-8 16,-2-5-9-16,-3 2-73 0,-4-2-85 15,-3-3-194-15</inkml:trace>
  <inkml:trace contextRef="#ctx0" brushRef="#br0" timeOffset="59784.54">4778 11939 610 0,'10'7'158'15,"-2"3"1"-15,-2-1-58 0,2 0-65 16,0-1-28-16,0 1-24 0,0-2-139 0,6-5-132 15,4-4-327-15</inkml:trace>
  <inkml:trace contextRef="#ctx0" brushRef="#br0" timeOffset="61006.45">6200 12560 223 0,'5'-2'73'16,"0"-3"9"-16,1 1-17 0,-1-3-3 15,1-2 3-15,0 1 0 0,0-3-5 16,-2-1-5-16,-1-1-4 0,1-2-6 15,-4 0-4-15,-2-3-8 0,-1 0-9 16,-3-1-4-16,-3 1-5 0,-2-3-5 16,-1 2-4-16,-4 2-2 0,0 1-3 15,0 5-4-15,-1-1 1 0,1 5-4 0,-2 5-2 16,1 7-7-16,1 8-9 0,1 6-4 16,1 6-4-16,4 6-5 0,2 6-2 15,4-1 0-15,4 0 8 0,3-5 8 16,4-5 5-16,4-6 7 0,0-6 8 15,4-7 11-15,2-5 11 0,1-7 8 16,3-2 7-16,-1-6 5 0,-2-3 2 16,1-2 1-16,-4-2-2 0,-2-1-8 15,-2 0-4-15,-2-1-5 0,-4 6-4 0,0 1-4 16,-3 3-2-16,0 1-3 0,-2 4-4 16,0 5-4-16,1 1-3 0,-1 3-1 15,0 4-3-15,3 4-1 0,1 1-1 16,1 1 0-16,2 0 1 0,3 2 1 15,3-4 1-15,1-2 1 0,3-3 2 16,-1-4-1-16,2-1 3 0,-1-3 2 16,0 0 4-16,-2-3 2 0,-1-2 0 0,-1 0 0 15,-1 1 1-15,-2 0-2 0,-1 4-4 16,0 2-4-16,-3 4-2 0,1 6-4 16,-1 3-3-16,0 9-3 0,1 5-6 15,-3 1-14-15,0 4-3 0,2-2-1 16,-3-1 4-16,0-6 7 0,0-7 9 15,-1-5 11-15,0-5 19 0,0-3 17 16,0-7 7-16,-1-1 4 0,0-4-2 0,1-4-3 16,-2-5-4-16,0-5-6 15,1-4-10-15,0-2-8 0,2-1-4 16,3 1-3-16,1 3-3 0,3 2 1 0,3 6 2 16,1 5 0-16,3 2 0 0,2 5 2 15,0 2-1-15,2 4 2 0,1 2-2 16,0 2-2-16,0 0 0 0,-1 3-1 15,-1-1 1-15,1 1 0 0,-2-2-1 16,-3 0 0-16,1-2-1 0,-2-1 0 0,-2-2-1 16,0-3 1-16,-2-1 0 0,0-3 1 15,0-3 2-15,0-3 0 0,-1-1 1 16,1-3 0-16,-4 1 0 0,0-2 1 16,-3-1 2-16,-3 2 2 0,-4 1 1 15,-2 2 3-15,-2 1 3 0,-1 2 2 16,-3 3-2-16,-2 8-1 0,-1 5-3 15,0 5-3-15,1 6-2 0,2 7-4 0,1 5-2 16,5 2-1-16,2-2 0 0,8 2 0 16,4-2 0-16,4-1-1 0,2-6 1 15,4-4 0-15,4-1-1 0,3-3 0 16,-1-3-5-16,4-4-9 0,0 1-7 16,3-4-4-16,2 0-8 0,0-3-26 15,2-2-18-15,3-3-102 0,0-5-114 16,1-4-284-16</inkml:trace>
  <inkml:trace contextRef="#ctx0" brushRef="#br0" timeOffset="61285.7">8016 12379 188 0,'-7'3'47'15,"0"-4"7"-15,-1-1-17 0,-2-3 0 16,0 1 9-16,-1 0 9 0,0-3 9 16,1 4 13-16,1 0 2 0,2 3-6 15,0 1-8-15,3 2-6 0,2 7-5 16,-1 5-11-16,3 4-16 0,2 5-10 16,0 3-7-16,2 4-3 0,2 1-4 15,0-4-7-15,4 1-5 0,0-5-6 16,2-3-4-16,1-6-13 0,1-3-14 15,-1-5-3-15,2-4-95 0,-3-10-99 0,-2-4-238 16</inkml:trace>
  <inkml:trace contextRef="#ctx0" brushRef="#br0" timeOffset="61431.25">7903 12183 551 0,'-10'-9'136'0,"4"4"1"16,3 0-79-16,2 3-22 0,0 2-29 15,2 0-31-15,2 2-18 0,2-1-11 16,2 2-16-16,3-1-68 0,4 1-82 16,5 1-162-16</inkml:trace>
  <inkml:trace contextRef="#ctx0" brushRef="#br0" timeOffset="61684.14">8164 12397 359 0,'12'31'112'0,"-5"1"1"15,-2-2-26-15,-5 0-36 0,-4-1-13 16,-1-1-13-16,-3-1-12 0,1-7-8 15,-1-4-3-15,2-4 4 0,2-5 5 16,1-4 5-16,1-9 2 0,0-1 5 16,1-7 3-16,2-2 3 0,1-7 1 15,1-6-2-15,0-5-1 0,5 2-2 16,3-3-2-16,1 2-2 0,3 3 0 16,4 6-3-16,3 5-5 0,2 10-3 0,2 4-1 15,0 6-2-15,1 9-2 0,-1 3-2 16,-2 7-2-16,-1 3-3 0,-3 3-5 15,-4 2-9-15,0 0-9 0,-3-3-20 16,-2-2-21-16,0-1-2 0,-3-5-97 16,3-5-108-16,0-7-235 0</inkml:trace>
  <inkml:trace contextRef="#ctx0" brushRef="#br0" timeOffset="61840.73">8617 12531 521 0,'1'-2'129'15,"2"0"1"-15,2 0-66 0,5 0-12 16,2-2-16-16,3-1-11 0,3-1-3 16,4-1-1-16,1 0-9 0,1-2-17 15,1-4-34-15,1 0-15 0,0-1-94 0,1-4-110 16,-1 1-250-16</inkml:trace>
  <inkml:trace contextRef="#ctx0" brushRef="#br0" timeOffset="62502.87">9187 12423 400 0,'-8'-3'101'0,"0"0"0"0,1 3-44 16,-1 5-38-16,-1 5-6 0,2 7-7 15,-1 5-5-15,0 5-7 0,4 4-1 16,2 2-1-16,3-1-2 0,4-3 0 15,3-1 1-15,3-7 2 0,5-6 2 0,3-5 5 16,3-8 8-16,2-1 7 0,2-9 7 16,3-4 6-16,-2-4 7 0,-2-2 2 15,-2 0-2-15,-5-3-3 0,-4-2-4 16,-8 2-3-16,-5-2-6 16,-8 1-5-16,-7-2-3 0,-6-1-3 0,-4 2-4 15,-4 1-5-15,0 4-3 0,0 3-2 16,1 6 1-16,3 3 0 0,6 4 1 15,4 2 1-15,3 1 1 0,6 1 1 16,6 0 1-16,8 1-1 0,5 2 0 0,8-1 0 16,8 4 0-16,5 2 2 0,4 1 2 15,3 3-1-15,0 2 1 0,-1 4 0 16,-2 2-2-16,-6-1 1 0,-4 1-3 16,-7-3-1-16,-6 0-1 0,-3-2-1 15,-5-3 0-15,-2-3 1 0,-4-4 1 16,-2 0 2-16,-1-4 3 0,-2-3 2 15,0-3 3-15,-1-4 3 0,-2-3 5 0,2-4 1 16,1-7 2-16,0-4-3 0,5-3-3 16,0-5-1-16,4 1-4 0,4 1-5 15,3 4-5-15,3 4-5 0,0 1-3 16,4 7-16-16,3 2-19 0,1 3-13 16,1 2-12-16,1 4-20 0,2 0-53 15,0 5-83-15,1 2-146 0</inkml:trace>
  <inkml:trace contextRef="#ctx0" brushRef="#br0" timeOffset="63284.36">10044 12423 380 0,'7'12'114'16,"-2"-2"9"-16,-3 0-36 0,-2-4-13 15,-2-1-5-15,-4 0-9 0,-2-4-11 16,-3-1-10-16,-1 0-8 0,-5-3-11 16,-3 2-8-16,0 0-6 0,-3 1-4 15,-1 4-2-15,1 5-4 0,-1 5-2 16,3 4-3-16,2 2-3 0,3 1-5 0,5 2-4 15,7-1-7-15,4-3-2 0,7-6 2 16,4-4 1-16,6-6 5 0,5-2 4 16,1-4 8-16,2-6 11 0,2-2 8 15,-1-4 5-15,-1-3 4 0,0 0-1 16,-2-5 4-16,-1-4-3 0,-3-1-3 0,-3-4-1 16,-2-3 0-16,0-3 0 0,-6-5 0 15,-4-6-2-15,-5-4 0 0,-3-4 0 16,-2 0-2-16,-4-1-4 0,0 6-1 15,-1 6 1-15,2 11 4 0,3 9 5 16,-1 7 1-16,3 12-2 0,-2 9 0 16,2 9 0-16,-2 9-3 0,3 6-4 15,1 9-6-15,1 8 0 0,1 4-1 16,2 5 0-16,1 3 0 0,2 1 0 16,1-1 0-16,3-3-1 0,0-1-3 0,1-5-2 15,3-3-1-15,2-7 0 0,2-1-7 16,0-8 0-16,2-2 0 0,1-6 3 15,2-5 5-15,4-5 3 0,-2-8 0 16,1-4 9-16,3-6 2 0,0-3 2 16,-2-3 3-16,-1-5-1 0,-2-1 2 15,1 1 2-15,-5 0 0 0,-4-2 3 16,-4-3-1-16,-3-2-1 0,-4 4-1 16,-6 3-2-16,-1 3 0 0,-6 5-3 15,-2 8-3-15,-5 10-2 0,-2 9-2 0,-3 8-3 16,1 7-3-16,-5 3-3 0,6 2-3 15,2-2-1-15,6-4-3 0,7-2 0 16,6-8 0-16,9-3 2 0,8-7 1 16,3-5 4-16,4-3 2 0,4-3 5 15,2-1 3-15,1-3 3 0,2-1 0 16,1 3 1-16,2 3 0 0,0 3-1 16,-1-1-2-16,-3 5-3 0,0 1-4 0,-6 5-4 15,-4 3-7-15,-6 1-2 0,-4 3-3 16,-5 3 1-16,-3 3 1 0,-3 0 3 15,-3-1 4-15,-1-2 6 0,-1-4 2 16,0-5 3-16,-1-2 3 0,1-5 1 16,1-4 3-16,2-2 2 0,0-3 2 15,3-3 3-15,1-6 0 0,2-6-2 16,4-8-2-16,1-6-5 0,4-5-7 0,5-1-7 16,2 1-4-16,3 3-4 0,3 4-4 15,0 7-2-15,3 4-9 0,0 6-21 16,0 1 166-16,1 1-291 0,-2-3-153 15,-2-1-432-15</inkml:trace>
  <inkml:trace contextRef="#ctx0" brushRef="#br0" timeOffset="151858.16">2141 13415 371 0,'9'-1'98'16,"-4"-1"5"-16,-1-2-51 0,0-1-7 15,0 2-1-15,-1 1-4 0,-2 1-8 16,0 1-3-16,-1 0 1 0,-1 2-3 15,-4 2-4-15,-1 3-3 0,-4 1-3 16,-4 0-4-16,-5 4-4 0,-3 3-8 16,-3-1-8-16,-1-1-8 0,-2-1-5 0,3-1-2 15,1-1-3-15,3-1-1 0,4-2 3 16,3-2 4-16,6-3 8 0,2 1 2 16,4-1 3-16,2 0 3 0,3 0 2 15,3 0 2-15,0 1 3 0,1 3 2 16,2-1 2-16,-2 3 0 0,1 1 0 15,-1 3-1-15,-3 0-3 0,0 2-1 16,-3 1-4-16,-1 3 1 0,-1-3 0 16,-2 0 0-16,0-2 0 0,1-3 0 15,-1-3-1-15,1-4 1 0,1 0 2 0,1-3 4 16,2 0 5-16,2-4 4 0,0-2 2 16,4 1 3-16,3 2 4 0,3 0 0 15,2-2-3-15,5 3-5 0,4 2-2 16,3 5-3-16,1-1-1 0,3 2-3 15,-1 1-4-15,0 3-1 0,-1 1-1 16,-4 1-2-16,-4 0-2 0,-5 0 0 16,-5 2 1-16,-6 3-1 0,-5-2 1 0,-7 4-1 15,-6 1-2-15,-6 2-5 0,-6 2-16 16,-4 2-18-16,-7-2-11 0,-5-2-89 16,-1-6-100-16,0-1-229 0</inkml:trace>
  <inkml:trace contextRef="#ctx0" brushRef="#br0" timeOffset="152408.74">2101 13173 443 0,'-10'-3'112'0,"-8"1"2"16,-4 1-47-16,-4 3-33 0,-3 1-10 15,-2 5-1-15,-3 7-4 0,0 3-4 16,-2 7 0-16,1 6-5 0,2 6-1 0,1 10-2 16,6 4-1-16,5 9-3 0,5 6 0 15,12 2-7-15,7 8-18 0,13 1-17 16,6-1-9-16,8 1-7 0,9-8-4 16,3-8-4-16,7-7 7 0,3-11 21 15,4-12 23-15,3-11 20 0,3-11 14 16,-1-10 14-16,1-6 8 0,-2-9 9 0,-7-10 1 15,-3-4-1-15,-9-8-3 0,-5-5-4 16,-7-7-2-16,-7-4-7 0,-7-3-3 16,-5-3-6-16,-8-7-3 0,-6-4-9 15,-6-2-8-15,-4 3 7 0,-6 1 1 16,-5 2-2-16,-6 8-2 0,-2 11-5 16,-5 9-1-16,-7 10-5 0,-6 9-22 0,-3 15-9 15,-4 10-26-15,-3 11-13 16,0 10-10-16,1 9-80 0,3 5-97 15,3-1-214-15</inkml:trace>
  <inkml:trace contextRef="#ctx0" brushRef="#br0" timeOffset="153193.95">3323 13227 321 0,'10'-2'73'0,"-3"-2"2"16,-5 2-54-16,-3 2-10 0,-3-3-7 15,-1 3-6-15,-4 0 0 0,-1 0 1 16,1 0 3-16,-2 0 4 0,2-1 9 15,0 0 8-15,1 1 8 0,5 1 5 16,-1-2 5-16,2 0 0 0,0 0 0 16,2 2-1-16,2-1-2 0,-1 0-3 15,1 0-3-15,0 2-5 0,1 0-3 0,2 2-2 16,-2 3-4-16,-1 6-3 0,-1 4-4 16,-3 3-3-16,-2 9-1 0,-6 5-2 15,-2 6-4-15,-6 4-6 0,0 8-7 16,-4 1-6-16,-1 4-8 0,0-2-2 15,2-2 0-15,2-7 3 0,4-6 4 16,2-8 7-16,2-9 6 0,5-6 9 16,3-5 1-16,4-5 0 0,3-2 4 0,5-1 4 15,4-3 4-15,4-1 2 0,5 0 1 16,6-2 3-16,4-2 1 0,3-1-4 16,1 0-5-16,3 1-3 0,0 0-4 15,0 1-5-15,-2 1-7 0,-2 2-9 16,-4 1-10-16,0 1-10 0,-2 0-11 15,-3 1-6-15,-2 0-10 0,-1-1-18 16,-1-1-45-16,-2-2-65 0,-3-3-149 16</inkml:trace>
  <inkml:trace contextRef="#ctx0" brushRef="#br0" timeOffset="154262.49">3788 13755 281 0,'7'-14'92'0,"-1"-2"7"0,-1 0-14 15,0 0-10-15,-2-2-5 0,-1-1-4 16,0 2-5-16,-4-2-7 0,0 3-5 15,-2 1-9-15,-4 0-9 0,-2 3-9 0,-4 0-7 16,-3 2-6-16,-1 5-3 0,-3 3-3 16,0 2-2-16,0 4-2 0,1 7 0 15,1 5 0-15,3 6-2 0,1 5-1 16,4 1-3-16,4 4-2 0,1 1-5 16,5-3-2-16,3-3-2 0,5-5 1 15,1-5 0-15,2-4 3 0,3-5 4 16,1-5 4-16,1-5 6 0,0-1 5 15,1-5 4-15,-1-1 3 0,0-4 3 16,-1 0 1-16,-2-3 2 0,-1 0-1 0,-2 1-2 16,-2 1-3-16,-3-2-1 0,0 4-1 15,-3 1-2-15,0 5 0 0,-1 0-3 16,-1 4-1-16,-1 2-1 0,1 6-1 16,-1 2 0-16,2 6 0 0,0-1-2 15,3 2-1-15,1-3 1 0,3 0-1 16,2-3-1-16,3-3 1 0,3-6-1 0,2-2 0 15,3-2 2-15,1-4 2 0,0-2 2 16,1-2 0-16,-1-2 0 0,1 1 0 16,-1 1 1-16,-2 0-2 0,-2 4-2 15,-2 4-2-15,-3 5-2 0,-1 5-5 16,-3 6-11-16,-2 5-8 0,-3 2-1 16,-1 1-1-16,-2 3-2 0,-1-1 2 15,-1 0 6-15,-1-4 10 0,-1-4 6 16,2-3 2-16,1-3 8 0,2-3 8 0,1-7 7 15,3-4 5-15,-1-2 4 0,2-6 3 16,2-2 0-16,1-4-3 0,2-2-7 16,2-3-7-16,4 0-5 0,0 1-3 15,3 0-2-15,2 4-1 0,3 3 0 16,2 0-1-16,1 4 4 0,3 3-10 16,-1 0-1-16,3 1-3 0,1 0-2 15,-2 0 0-15,1 0-1 0,-2 1-4 16,-1 1 9-16,-1 0 4 0,-4 1 6 0,-6-1 4 15,-2-1 3-15,-5 2 2 0,-4-1 3 16,-4-2 4-16,-3 1-1 0,-3-1-1 16,-2-2 0-16,-3 0 1 0,-3-2 1 15,-2 0-1-15,-2 0 0 0,-2-2-3 16,0 4-1-16,1 3-2 0,-1 3-3 16,1 7-4-16,1 7-3 0,1 7-1 0,3 8-1 15,2 5-1-15,2 8 0 0,3 6 0 16,4 4 0-16,3 0-2 0,0 3-2 15,0-2-3-15,0 3-6 0,-1-1-4 16,-2 0-3-16,-4-2-4 0,-2 2-2 16,-1-2-2-16,-4-2 1 0,-4-3 5 15,-2 0 5-15,-3-5 3 0,-2-3 4 16,-4-7 3-16,0-6 3 0,-3-3 2 16,1-8 4-16,2-10 2 0,-1-7 0 0,3-9 4 15,5-5 3-15,6-6 1 0,6-6 2 16,7-3-1-16,7 0-1 0,11 1 1 15,7 1-2-15,9 3-2 0,4 3 1 16,7 2-1-16,4-1-3 0,4 2-1 16,2-4-1-16,5 2 0 0,-1 0-2 15,2-3 1-15,-1 2-2 0,-2 2 1 0,-6-2-1 16,-5 2-1-16,-9 2 1 16,-9 3 4-16,-9 2 7 0,-7 1 5 0,-10 3 4 15,-6 0 1-15,-8 1 1 0,-5 0 2 16,-8 0-5-16,-4 1-5 0,-2 4-6 15,-4 1-3-15,0 3-3 0,0 5-2 16,2 4-2-16,4 6-1 0,3 7-1 16,5 4-1-16,6 2 0 0,7 4-2 15,7 0-3-15,6 0-3 0,8-3-5 16,4-4-3-16,5-4-3 0,4-3-7 0,4-5-4 16,0-4-12-16,5-4-21 0,-1-4 192 15,3-3-289-15,3-5-138 0,1-4-384 16</inkml:trace>
  <inkml:trace contextRef="#ctx0" brushRef="#br0" timeOffset="155206.53">6050 13466 452 0,'-2'11'119'0,"3"3"4"15,0 5-55-15,2 3-29 0,1 4-11 16,-1 3-8-16,0 0-13 0,1 0-10 16,-3 0-5-16,1-3-2 0,-1-4-2 0,0-5-1 15,0-4 0-15,0-4 2 0,0-5 2 16,0-3 10-16,1-3 10 0,-1-5 8 16,0 1 6-16,-1-6 5 0,0-7 5 15,0-4 3-15,1-2-7 0,1-4-9 16,0 2-6-16,3 0-4 0,2 2-4 15,1 6-3-15,3 4-2 0,1 4-1 0,2 6 1 16,2 3-1-16,2 2 1 16,2 2 0-16,2 5-1 0,1-2 0 0,3 2 1 15,0-2-1-15,2 0-1 0,0-4 1 16,2-4-1-16,0-3 0 0,-1-4 2 16,-2-1 3-16,-1-3 4 0,-5-4 2 15,-2 2 3-15,-6-4 3 0,-3 3 3 16,-6-1 1-16,-4 2 0 0,-5-1-2 15,-4 4-3-15,-4 3-3 0,-3 5-3 0,-3 6-6 16,-3 9-4-16,-2 7-4 0,2 13-4 16,-1 8-2-16,2 8-2 0,3 7-5 15,6 3-3-15,5-3 0 0,6-3 0 16,6-8-1-16,9-7 0 0,6-7 2 16,8-11 5-16,5-7 3 0,6-4 3 15,5-7 2-15,4-6 5 0,3-3 6 16,2-4 4-16,-1-4 5 0,-1-1 3 15,-5-6 4-15,-5 0 1 0,-8 0-2 16,-8-2-1-16,-11 0-2 0,-7 2-1 0,-11 1-4 16,-6 5-1-16,-4 4-2 0,-4 3-1 15,-4 7-1-15,-4 5-3 0,-1 6-3 16,0 6 0-16,0 8-2 0,1 4 0 16,2 7 0-16,2 5-2 0,2 6 1 15,4 2-2-15,3 6-3 0,1 2-2 0,2 2-4 16,2 1-3-16,1 2-6 0,1-1-2 15,0 1-3-15,-2-2-7 0,0-1-1 16,-1-3 3-16,-2-5 6 0,-2-7 4 16,0-3 4-16,-2-8 8 0,-2-7 12 15,1-7 6-15,-2-7 2 0,1-6 1 16,0-5 1-16,0-9 2 0,3-9-3 16,1-7 0-16,4-2-2 0,4-5-1 15,6-5-1-15,5-2 0 0,5 3-1 16,5 4-2-16,5 1 0 0,4 2-1 15,3 2-1-15,2 6 0 0,5-3-6 0,2 2-7 16,3 0-8-16,3-5-6 0,3 0-25 16,2-1-17-16,1-5-10 0,3 0-14 15,1-3-64-15,-3-2-88 0,-1 3-180 16</inkml:trace>
  <inkml:trace contextRef="#ctx0" brushRef="#br0" timeOffset="155359.65">7240 13528 318 0,'15'-13'196'0,"-6"5"-43"0,-7 7-26 0,-3 1-21 16,-5 7-15-16,-3 3-13 0,-2 4-24 15,-1 5-17-15,1 0-17 0,0 2-9 16,2 2-4-16,3-1-2 0,1-1-3 16,3-2-5-16,1-2-4 0,3-2-6 15,1-4-9-15,4-2-8 0,2-4-18 16,2-1-18-16,2-3-10 0,2-9-74 16,2 0-11-16,-1-9-79 0,-1-1-149 0</inkml:trace>
  <inkml:trace contextRef="#ctx0" brushRef="#br0" timeOffset="155500.79">7309 13260 362 0,'-3'-1'76'16,"2"3"-3"-16,2 0-70 0,3-1-18 0,5 0-61 16,3-3-61-16,7 0-149 0</inkml:trace>
  <inkml:trace contextRef="#ctx0" brushRef="#br0" timeOffset="155741.41">7661 13312 453 0,'1'10'139'0,"-3"1"7"0,-6-1-39 15,-5 2-26-15,-3 1-14 0,-3 2-19 16,-2-1-17-16,-1-1-11 0,2 1-7 0,2 0-8 16,3-2-4-16,6 2-2 0,2-3-3 15,7 0-1-15,4 1-1 0,5-3 2 16,3 1 0-16,1 0 0 0,4-1 2 15,-1-2 2-15,-2 1 1 0,-2 1-1 16,-4 2 0-16,-4 2-1 0,-4 4 0 16,-6 1-2-16,-5 4 0 0,-5 0-1 15,-5 1-4-15,-3-1-5 0,-4 0-15 16,-2-2-15-16,-1-6-13 0,0-2-3 0,1-8-91 16,0-7-99-16,1-10-215 0</inkml:trace>
  <inkml:trace contextRef="#ctx0" brushRef="#br0" timeOffset="156077.24">8000 12860 570 0,'-4'-1'145'16,"1"1"1"-16,0 1-77 0,1 3-23 15,1 7-16-15,-2 7-12 0,0 9-9 16,0 10-3-16,-1 11 0 0,0 9-1 15,-2 8-1-15,0 5 2 0,-1 2-2 0,0-1-8 16,0-1-30-16,-2-2-23 0,1-3-18 16,2-6-77-16,0-5-3 0,0-4-81 15,0-8-115-15</inkml:trace>
  <inkml:trace contextRef="#ctx0" brushRef="#br0" timeOffset="156629.68">7811 13452 401 0,'0'-4'113'0,"0"4"3"0,2 1-32 16,3 4-28-16,3 1-12 0,1 1-7 15,3 1-11-15,3 0-3 0,5 2-1 16,1-2-3-16,2-3-3 0,5-4-1 16,3-2 1-16,4-2 2 0,4-6 2 15,2-2 1-15,1-2 1 0,1-4-4 16,-2-1 0-16,-3 2-2 0,-5-2 0 15,-7 3-2-15,-5 2 0 0,-5 1 0 0,-9 3 2 16,-6 0-2-16,-5 4-2 0,-5 0-3 16,-4 3-6-16,-3 2-3 0,-6 3-5 15,0 5-3-15,-1 6-5 0,-1 3-3 16,2 5-3-16,2 2-2 0,4 2 0 16,4 0-1-16,5-1 1 0,4-5 1 15,6-1 3-15,5-3 4 0,4-4 3 16,4-1 4-16,4-2 2 0,3-2 2 0,3 1 1 15,-1-3 1-15,1 1 1 0,-2-2-1 16,-5-2 0-16,-2 0-2 0,-5-1 0 16,-3-1-1-16,-3 2-2 0,-5-2 1 15,-1-1-2-15,-3 2-4 0,0-1-1 16,0 2-1-16,-2 1-3 0,1-2 1 16,3-1-1-16,1 0 2 0,3-6 5 15,2 0 7-15,5-3 4 0,3-3 6 16,5-1 4-16,1 0 7 0,1-1 5 0,3 2 2 15,1-1 1-15,2 0-1 0,-1 1-3 16,-1 1-3-16,-1 0-6 0,-2 2-5 16,-4 2-4-16,-4 1-6 0,-3 2-4 15,-3 2-5-15,-4 1-7 0,-3 1-20 16,-2-2-20-16,-1 1-10 0,-2-1-93 16,2-3-108-16,-1-2-242 0</inkml:trace>
  <inkml:trace contextRef="#ctx0" brushRef="#br0" timeOffset="157132.9">10056 13033 431 0,'4'0'126'0,"0"-2"8"16,-1 3-46-16,-1-1-12 0,-2-1-5 15,-1-2-11-15,-4-1-14 0,-2 2-10 16,-3-2-6-16,-5-2-7 0,-1 0-5 15,-3 1-3-15,-1 2 0 0,-2 1-1 16,1 0 1-16,-1 6-2 0,1 4-1 16,-1 3-4-16,1 5-2 0,2 8-3 15,-2 7-2-15,2 7-1 0,3 7-1 16,2 9-3-16,3 3-5 0,1 4-5 0,4 3-14 16,2 0-11-16,1-1-26 0,0-4-16 15,1-4 173-15,-1-3-261 0,0-4-125 16,-4-5-335-16</inkml:trace>
  <inkml:trace contextRef="#ctx0" brushRef="#br0" timeOffset="157409.29">9551 13637 379 0,'17'-15'125'15,"7"1"7"-15,2 0-14 0,6-1-44 16,4 3-10-16,4 0-11 0,3 1-17 15,0 3-12-15,-1 0-6 0,-3 4-8 16,-1 5-5-16,-4 0-2 0,-7 2-1 0,-4 3-3 16,-5 4-1-16,-6 2-1 0,-5 3 0 15,-4 4 0-15,-5 4 0 0,-2 2 0 16,-3 2 0-16,1 1-1 0,0-1-1 16,2-3-3-16,2-4-3 0,3-6-6 15,3-1-8-15,5-6-10 0,3-6-5 16,5-3-6-16,2-6-6 0,4-4-13 15,1-4-65-15,3-10-74 0,-1-4-176 16</inkml:trace>
  <inkml:trace contextRef="#ctx0" brushRef="#br0" timeOffset="157524.98">10174 13251 319 0,'-18'-5'91'15,"3"4"-2"-15,5-1-24 0,4-1-45 16,2 1-31-16,4-4-72 0,5-3-77 15,2-5-170-15</inkml:trace>
  <inkml:trace contextRef="#ctx0" brushRef="#br0" timeOffset="158104.83">10541 12978 512 0,'1'12'148'0,"1"3"3"0,-2 0-46 16,-2 4-36-16,-2 1-16 0,-3 6-18 15,-2 3-16-15,-2 9-7 0,-3 5-3 0,0 9-4 16,-1 0-3-16,-1 9-2 0,2 1-5 16,5-2-8-16,3-7-4 15,5-4-1-15,4-9-2 0,4-5 0 0,8-10 1 16,4-9 5-16,6-6 9 0,1-4 4 16,6-7 5-16,3-3 4 0,3-6 2 15,3-6 4-15,-1-3 1 0,1-4 3 16,-1-4 4-16,-3-2 1 0,-5-3-1 0,-7 1 1 15,-5 1 1-15,-9 1 2 0,-7 1-2 16,-7 6-3-16,-6 4-1 0,-4 8-3 16,-5 8-4-16,-5 8-6 0,-1 14-5 15,-2 6-3-15,1 5-4 0,3 7-5 16,4 0-5-16,4-2-4 0,9-3-1 16,5-8 0-16,5-4 1 0,7-4 3 15,6-7 3-15,3-3 5 0,3-5 7 0,1-5 2 16,3-4 5-16,0-2-1 15,2-2 2-15,-1-2 3 0,-1-3 1 16,-1-5-1-16,-1 1 0 0,1-1-2 0,-6-3 2 16,0 0-2-16,-2 1-2 0,-4 3-3 15,-2 6 1-15,-2 3-1 0,-2 3 0 16,1 7 0-16,-1 7-1 0,-2 3 1 16,2 3 1-16,2 0-4 0,0 4 0 15,0 2-4-15,1-2-4 0,0-2-2 0,0 1 0 16,0-2-6-16,-3 0 3 0,-1-1 1 15,-4 0 6-15,-4 1 5 0,-3 0 4 16,-6-1 1-16,-5 3 5 0,-5-4 0 16,-5 0 0-16,-3-1-4 0,-4-1-7 15,-3 0-7-15,-2-5-4 0,-3-6-5 16,0-1-43-16,0-7-11 0,-4-5-103 16,-1-13-123-16,-1-6-284 0</inkml:trace>
  <inkml:trace contextRef="#ctx0" brushRef="#br0" timeOffset="-162260.59">2804 12896 365 0,'-20'6'97'0,"2"0"2"15,3-1-37-15,3-4-31 0,2 2-14 16,3-1-9-16,-1-1-7 0,3-1-8 0,0-1-3 16,2 2-2-16,1-1-1 0,1-2 0 15,1 2 1-15,-1 0 3 0,2 1 4 16,1 1 4-16,0-1 4 0,1 4 2 16,3 1 4-16,-1 1 5 0,4 0 3 15,2 0 1-15,3 1-1 0,4 0-2 16,0-2 1-16,4 0-3 0,4 0-3 15,1 1-2-15,2-1-1 0,4 0-1 16,4-1 0-16,3 3-2 0,5-2-1 0,3 1 0 16,5 0-2-16,4-2 0 0,0-1 0 15,2 2 0-15,3-4-1 0,3 1 0 16,2-3 0-16,0 0 0 0,1 0 0 16,3-1 0-16,0 1 0 0,0 0 1 15,-1 1 1-15,0 2 2 0,1-2 3 16,1 3 1-16,-2 2 2 0,2-2-1 15,1 0 2-15,1-1-2 0,2 0-1 0,0-2-3 16,3-1-2-16,2-2-1 0,1-3 0 16,3 1-2-16,1 0 0 0,2-3 1 15,1 2-1-15,-2-2 1 0,4 0-1 16,1 4 0-16,0-1 1 0,-2 2 0 16,1-1 0-16,0 1-1 0,2 1 1 15,0-1-1-15,-1 1 0 0,-1 0 0 0,2 0-1 16,-2-1 1-16,0 0-1 0,0 0 1 15,-3 2 0-15,-3-1 0 0,2 0 0 16,-2 1 0-16,1-1 0 0,0 1 0 16,-1 0 1-16,0-1-2 0,1-1 0 15,1-1-3-15,2-1-1 0,1 0-1 16,-4-1-2-16,4 1-1 0,2-2-1 16,-1 1 2-16,1 0 1 0,0 2 2 15,1-1 1-15,3-1 2 0,-1 2 1 16,1 1 1-16,3 0 1 0,-3 0 2 0,3-1 2 15,0 3-1-15,0 0 2 0,0 1-1 16,-2 2 1-16,0-2-3 0,-2 1 0 16,-2 1-4-16,-2-1-3 0,-2 2-5 15,-2-2-5-15,-3 0-6 0,-2-4-5 16,-1 3-6-16,-2-2-7 0,-4-1-8 16,-4 0-64-16,-3-2-70 0,-5-1-169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3342732-DFB9-43DF-B9D7-02C2A27DA5D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B1102FFF-A40B-4F9E-A5E5-043334B35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B639959-13B6-4922-9188-D0EF1E04A1B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68BF9045-2010-42B6-BE2E-4B43DAA8F90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E13BEAB0-756C-41F2-8111-7A71585DEB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98BD5AA1-5BF7-4FB1-B77D-4EB98A40D0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/>
            </a:lvl1pPr>
          </a:lstStyle>
          <a:p>
            <a:fld id="{0FE81EE0-2875-4391-AFA6-D8873D57CD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69005AF5-2FD9-4D98-89CD-FA5BC9D963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082F8C-3887-430F-9B6B-CB06994E3314}" type="slidenum">
              <a:rPr lang="en-US" altLang="en-US" sz="1200" u="none"/>
              <a:pPr/>
              <a:t>1</a:t>
            </a:fld>
            <a:endParaRPr lang="en-US" altLang="en-US" sz="1200" u="none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6C3AE049-6884-4FBD-AC1F-FFE02B7861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75406B4-C798-4DDC-BE34-900D916621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CFB8755E-CA56-4FA3-82DC-17C18B2972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F181E1-35D9-4E25-A395-E0B19F5C593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8F0F079-A087-41EF-92FC-D7D3A31BE3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43AC6D4-30A5-4878-A9C5-03B0D166B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6F00DA84-2771-4F66-87DC-8D4B686C07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904B7E1-5823-41EA-856E-301E8A15747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0430E23-35E0-43F0-9121-DA308B9CA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19A9A6E6-1368-4345-ABB2-F29454C80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8922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ECBC1C1C-6FAB-4C0E-A6A1-995C6287D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C24D87-6A54-4B56-9E3E-15CC4452BDF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35B24FF4-7572-4BD5-AF3C-8D0751E26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9DE32DCD-7196-4FA0-9471-641793587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21BA293-03D2-40BD-A00E-50B96F9B4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5DDDDE-C8C5-4F65-B588-710827FB8BB1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E8F0DC7-907A-40E6-932C-B21A80722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CD134490-8819-40A8-BD08-97DED976D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95FC15DA-9D2B-424A-9F46-B8DAB3936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FFA041-AEAE-4A4A-94B7-CE0FA516D8E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BC42ADD-9E93-4D90-8A53-A2A79C8FF2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C000B746-0262-4135-9E59-CD3901B623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F287180B-9BD7-45E8-B742-82FB8E7E87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246BED-B7C7-483F-815B-FF75C034B58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4C4E81AE-23C3-47C8-84D0-25262A7956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4352DADE-C4D7-48C1-973E-CDFFCE0638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5328A2B1-4CFE-4004-BD21-208FA16089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E008F8-04AD-489B-923F-3CBDD77EBDC3}" type="slidenum">
              <a:rPr lang="en-US" altLang="en-US" sz="1200" u="none"/>
              <a:pPr/>
              <a:t>17</a:t>
            </a:fld>
            <a:endParaRPr lang="en-US" altLang="en-US" sz="1200" u="none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40CA4E42-3C1A-4E2A-BD96-30A247F32F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47F297E-FA6D-46B1-9212-5A5ED759D3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18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EEF62F5-AC23-4214-B64B-CC69775C44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6D4AE7-FA34-4F21-8C6A-B863F2ECCA94}" type="slidenum">
              <a:rPr lang="en-US" altLang="en-US" sz="1200" u="none"/>
              <a:pPr/>
              <a:t>19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E4EF7C1-AE9B-44A2-A1AC-74B997F102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FE3EF5D1-64CA-4E7B-BB93-691402D6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860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11542B55-56DE-4D95-A2C4-2CE63ACAF7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95B356-2FB9-4ABC-899D-29A4B8833985}" type="slidenum">
              <a:rPr lang="en-US" altLang="en-US" sz="1200" u="none"/>
              <a:pPr/>
              <a:t>2</a:t>
            </a:fld>
            <a:endParaRPr lang="en-US" altLang="en-US" sz="1200" u="none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1085D1A3-13DB-401F-BB8F-DBC54D8E54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9E2617CC-39E1-413C-B3EE-7A2D6D5DFE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6350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D9FB4F53-7A28-4753-9D7A-617E8CBCD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4F442D0-FE30-4C77-B288-BD2DCD515C08}" type="slidenum">
              <a:rPr lang="en-US" altLang="en-US" sz="1200" u="none"/>
              <a:pPr/>
              <a:t>20</a:t>
            </a:fld>
            <a:endParaRPr lang="en-US" altLang="en-US" sz="1200" u="none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3269748-A9D3-4E30-B5F6-15D2D288BB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AE951750-4052-4ECA-B1FF-AA34B71F29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41B5594D-4CF3-4847-B065-4A96208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E71090-20FD-4AB0-82CC-1A709D9A312B}" type="slidenum">
              <a:rPr lang="en-US" altLang="en-US" sz="1200" u="none"/>
              <a:pPr/>
              <a:t>21</a:t>
            </a:fld>
            <a:endParaRPr lang="en-US" altLang="en-US" sz="1200" u="none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7B1461E5-7D48-41CE-8808-5843385CA5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E253178B-C0EE-4D42-B55A-078C70D14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DCCF2C22-1EBB-43F3-BF80-4F59B1F89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0BD1A4-360A-43C3-AA5B-71D27DE590E6}" type="slidenum">
              <a:rPr lang="en-US" altLang="en-US" sz="1200" u="none"/>
              <a:pPr/>
              <a:t>22</a:t>
            </a:fld>
            <a:endParaRPr lang="en-US" altLang="en-US" sz="1200" u="none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77CD8E8F-F7F4-41C3-8473-5B2C187334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6BFE163E-3CDD-4E36-99AE-5E20D7613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D744D1F-9C31-46B8-A2BC-B1E789270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CE8495-AD0F-4D1D-B6F8-FF05ABFA8B22}" type="slidenum">
              <a:rPr lang="en-US" altLang="en-US" sz="1200" u="none"/>
              <a:pPr/>
              <a:t>23</a:t>
            </a:fld>
            <a:endParaRPr lang="en-US" altLang="en-US" sz="1200" u="none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F839598-EC01-4C79-BAC3-AE7EFF2F9F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044FEEE-0BEB-4B52-8342-526E4E216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944E14FB-2A60-4166-80EE-7813EF375B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BA3BD5-DA4E-4F93-BB4F-FCCB0C1F5900}" type="slidenum">
              <a:rPr lang="en-US" altLang="en-US" sz="1200" u="none"/>
              <a:pPr/>
              <a:t>24</a:t>
            </a:fld>
            <a:endParaRPr lang="en-US" altLang="en-US" sz="1200" u="none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3F565D4-92DF-49A6-95F8-A05173EDCD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F139105B-B938-428D-B4C2-08C2F3566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C53AF9E5-BD37-4F01-A702-2F92099011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D11C68-4479-4D22-8469-A65DA10D9E16}" type="slidenum">
              <a:rPr lang="en-US" altLang="en-US" sz="1200" u="none"/>
              <a:pPr/>
              <a:t>25</a:t>
            </a:fld>
            <a:endParaRPr lang="en-US" altLang="en-US" sz="1200" u="none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93186328-FFEB-495B-8BC5-E5E7CB1BDB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E4CAF9A4-BE36-4859-B16E-488741D5A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2218AFE4-2D05-45A8-854B-3407A95D7C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0D87F7-85C8-4A20-B134-449F68A650F8}" type="slidenum">
              <a:rPr lang="en-US" altLang="en-US" sz="1200" u="none"/>
              <a:pPr/>
              <a:t>26</a:t>
            </a:fld>
            <a:endParaRPr lang="en-US" altLang="en-US" sz="1200" u="none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0CBF6CFF-AC23-4A62-8FF9-F434800CFD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9F45527E-2474-4388-9903-A8E08E312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BBE33E89-C405-498C-8B46-A946C1BA6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A42C03-B3F0-4F83-AA70-4219B2368BA2}" type="slidenum">
              <a:rPr lang="en-US" altLang="en-US" sz="1200" u="none"/>
              <a:pPr/>
              <a:t>27</a:t>
            </a:fld>
            <a:endParaRPr lang="en-US" altLang="en-US" sz="1200" u="none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60851183-EAA4-4EC3-AD1E-372B4145CC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A300CC26-AB1C-4CF4-898C-5BA27572B8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6BFD41D-1638-4FA2-9BB2-E18B7D302A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5244B8F-B303-4A46-BF9C-B771776560FF}" type="slidenum">
              <a:rPr lang="en-US" altLang="en-US" sz="1200" u="none"/>
              <a:pPr/>
              <a:t>28</a:t>
            </a:fld>
            <a:endParaRPr lang="en-US" altLang="en-US" sz="1200" u="none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826EF154-BD99-4976-A656-561CCF99C4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2E60AF9-DA8D-46DF-98B3-90F4820A3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577F4A4D-FB97-4D54-93E5-6523BCB6F5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3BDA03-B75C-4996-B609-E69C1811B539}" type="slidenum">
              <a:rPr lang="en-US" altLang="en-US" sz="1200" u="none"/>
              <a:pPr/>
              <a:t>29</a:t>
            </a:fld>
            <a:endParaRPr lang="en-US" altLang="en-US" sz="1200" u="none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486453B-878A-4F94-A2DB-517CB9429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EE6D426-5A29-4811-8032-70333320C6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C5A0EB9-F9F7-421D-A0E9-9A8FCA8035F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8DD94A2-B9BC-4E0A-9C9D-C31889D51F8A}" type="slidenum">
              <a:rPr lang="en-US" altLang="en-US" sz="1200" u="none"/>
              <a:pPr/>
              <a:t>3</a:t>
            </a:fld>
            <a:endParaRPr lang="en-US" altLang="en-US" sz="1200" u="non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81C5E41-27D5-407B-A554-3146FF4F4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7B2681E4-7523-4033-AA3C-F752E256E6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0249A2F-8346-4C7D-86E5-686620D51B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CCA7789-F7E0-4F8A-B598-C76B583C61D2}" type="slidenum">
              <a:rPr lang="en-US" altLang="en-US" sz="1200" u="none"/>
              <a:pPr/>
              <a:t>30</a:t>
            </a:fld>
            <a:endParaRPr lang="en-US" altLang="en-US" sz="1200" u="none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B2B05467-007C-4AC2-85FF-0EFFECD01D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98F2C051-4047-460C-B7F3-3A2F175C5A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DE774F-E0BA-4879-9079-B2A51D06B7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DCA6DC-5B47-4462-8F0F-820A614173C7}" type="slidenum">
              <a:rPr lang="en-US" altLang="en-US" sz="1200" u="none"/>
              <a:pPr/>
              <a:t>4</a:t>
            </a:fld>
            <a:endParaRPr lang="en-US" altLang="en-US" sz="1200" u="none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80CD69F-316B-4B4D-B1A2-0511BF1438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E702FB7-9964-4CEE-B086-50301B4CD3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33FB3198-0AD3-49FC-8599-D21F0DC070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696E7B-3A11-4BFB-BCA7-E78591244F00}" type="slidenum">
              <a:rPr lang="en-US" altLang="en-US" sz="1200" u="none"/>
              <a:pPr/>
              <a:t>5</a:t>
            </a:fld>
            <a:endParaRPr lang="en-US" altLang="en-US" sz="1200" u="none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6C4995C4-D288-40E9-B1A6-0F7814D0B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C1DAFAE-9421-4021-B958-4434CA70B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D9F8DA3C-32F2-441C-8514-8CD3DEED8D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4BD99DD-C2C7-47C1-836F-3398C814D38A}" type="slidenum">
              <a:rPr lang="en-US" altLang="en-US" sz="1200" u="none"/>
              <a:pPr/>
              <a:t>6</a:t>
            </a:fld>
            <a:endParaRPr lang="en-US" altLang="en-US" sz="1200" u="non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AC69B75-61A6-404A-AD73-50CC64E01F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1C6FD77D-6320-4794-ACD3-193E1F57F5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0EFC3D1E-8A92-430B-B4EE-EC5AB88CA4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C98450-9CF2-4995-BF34-8C54436AD85F}" type="slidenum">
              <a:rPr lang="en-US" altLang="en-US" sz="1200" u="none"/>
              <a:pPr/>
              <a:t>7</a:t>
            </a:fld>
            <a:endParaRPr lang="en-US" altLang="en-US" sz="1200" u="none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E829D0F-6681-4D71-B609-FE30A2C1A7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3D85893-1F79-42B3-AF9A-0E474EB502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E42C9129-FF34-4AFD-A3AD-E4210FD222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52A168-E2C3-4AFD-835E-9D8BD4D92648}" type="slidenum">
              <a:rPr lang="en-US" altLang="en-US" sz="1200" u="none"/>
              <a:pPr/>
              <a:t>8</a:t>
            </a:fld>
            <a:endParaRPr lang="en-US" altLang="en-US" sz="1200" u="none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67459D36-0B56-4E86-BBA2-485FD7E3B7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2268553-ACFE-4FA2-B2B1-0F76E2768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22DC28B-040C-4FDB-B5F9-B3158075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EDB744-D9F7-454D-8F15-B80F801EAABC}" type="slidenum">
              <a:rPr lang="en-US" altLang="en-US" sz="1200" u="none"/>
              <a:pPr/>
              <a:t>9</a:t>
            </a:fld>
            <a:endParaRPr lang="en-US" altLang="en-US" sz="1200" u="none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0B3ADFC-7B21-4C7F-8E0D-8C47CFB561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577A125-7E90-490A-80D5-D3E7BE625B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3ABD53C-817B-4646-B61C-68A92D81C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77765E-ECD0-4615-BAA5-9E4EAB0C3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BFAA47-631D-4D97-82B0-81327BBF2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30FD2-4C59-4D8D-9BA0-38BE350DF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901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9749B4-B117-4F11-9A3D-D65CF67E9E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6FFFA8-4790-4AF4-B629-464F6DD2AD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50CD3-A516-4A8B-ACE5-4C06D5C592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4B2BF8-AF6C-4DE0-92AE-DCCC53C27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16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6655A-E357-49A9-90A9-3082D5AEC0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745AA-74AF-43D0-9AFC-10A5BF2155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F8D3DE-A45E-41BD-B99B-19A7CCAF6F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49C57B-51DE-4DE3-B8B3-22710FDFD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651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69A68B-D583-40AA-AD54-18CA3CB98D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7395ED-DF13-4AF4-9239-46D8ACA1FC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5199D0-4CE6-4123-8CDD-73A75EDD0E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C8CC7F-F68A-4CE1-80AB-4F4E5E786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903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95DB58-3AF7-4158-A25A-303D10950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737E66-6CEE-48CE-A4FE-C9B51C97F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7999C3-E262-4AC1-995D-569BA4ADD2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B260F9-EE0D-4645-8511-021A716A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1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926F3B-9226-4B22-998D-47FFABF90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8CE80B-F985-4CE6-AE9A-077EA411EA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8E4E90-C328-4306-A53E-5CBE5CA051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B78024-EDDF-46BF-8D79-CBA6B89F42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04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B24DDB-9688-4741-9E49-695FDD8A1D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85F316-AD8C-4458-88EE-129639B61B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9F93A7-5B2F-49E7-BBB8-4C624CF91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1773C8-DACC-43B5-A39A-E79DB3BB6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499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67B81-42DB-42BB-8D58-7E2B182BCF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862FB8-BCB0-434E-8022-5969EF77EF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B74C870-B735-404F-8970-21A6EE97A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C38F2-D435-459E-93EB-9B083D2DB2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993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C3E25-5807-49AC-8EAA-562E8DF4AB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B7459E8-C466-462D-8B5E-B2871891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4380ECC-DE9D-4CD2-B7F4-A64B12500E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7A50A1-ED24-4F74-91F9-CB9254E54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241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2380F-A7CE-4AAB-8328-AD5632355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976C32-9142-4A13-9309-E756295CC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ED4083-8FCA-44B4-A77F-96AFB04E2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BC5D2A-5944-4E45-8D2E-92F36AD08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38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150569-3354-4139-889D-E8485AA31D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8FF31-C77E-4C5D-86FC-BA87303CBB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996B0-E6AE-4746-8464-8B6CA02EAE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ECA5EE-217A-4024-A46F-E493D149C7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394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61DDDD-A29F-48CC-A3C1-9451AFF9E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E7EAB60-965E-461C-A38C-F36945DB2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0B7EE20-332B-4AF2-819A-E5D35F210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A855F1-FABC-41DB-9E6D-00FB15B3F0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u="none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84DB13E-6B39-48F4-9F2D-2B1C52A43C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u="none">
                <a:latin typeface="Times New Roman" panose="02020603050405020304" pitchFamily="18" charset="0"/>
              </a:defRPr>
            </a:lvl1pPr>
          </a:lstStyle>
          <a:p>
            <a:fld id="{815E506E-0716-4C5A-A036-4096CD894D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customXml" Target="../ink/ink1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FDCB8A-498C-4BF2-8AA9-5951C135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AF219-6454-404C-9B38-709116EEF8B3}" type="slidenum">
              <a:rPr lang="en-US" altLang="en-US" sz="1400" u="none">
                <a:latin typeface="Times New Roman" panose="02020603050405020304" pitchFamily="18" charset="0"/>
              </a:rPr>
              <a:pPr/>
              <a:t>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7B4F821-2F76-4D48-82DB-DA8319058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38417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27: Pot-Pourri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815B73ED-7FE4-477A-8296-7B81EF826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A0117170-4778-4371-B3D7-7F2B0EBD8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22956"/>
            <a:ext cx="769537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Consistency Models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Shared memory vs message-passing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multi-threading (SMT)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GPUs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Accelerators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Disks and reliability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Final exam reminders: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Thu 8-10am, spread across L104, WEB 1250, WEB L110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Tuesday review session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6 sheets of notes + green sheet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Links to resources, practice midterm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80% on post-midterm material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1D2D67B-41BB-4672-A1BB-35A988FF6548}"/>
                  </a:ext>
                </a:extLst>
              </p14:cNvPr>
              <p14:cNvContentPartPr/>
              <p14:nvPr/>
            </p14:nvContentPartPr>
            <p14:xfrm>
              <a:off x="552600" y="1175400"/>
              <a:ext cx="6944760" cy="3534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1D2D67B-41BB-4672-A1BB-35A988FF654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3240" y="1166040"/>
                <a:ext cx="6963480" cy="3552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>
            <a:extLst>
              <a:ext uri="{FF2B5EF4-FFF2-40B4-BE49-F238E27FC236}">
                <a16:creationId xmlns:a16="http://schemas.microsoft.com/office/drawing/2014/main" id="{3F5DD0B9-B0CA-4CB6-82FA-EECADDD00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D07F0-B181-4A3F-9DDB-09BB4DBCDB7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28A8D0CB-3690-4958-B8C3-BAE4A94BA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949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SIMD Processors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258914CA-C5C9-4919-9011-B79B666E5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E2119887-ECB1-4C38-BED2-2B0BD8C43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6637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instruction, multiple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processors offer energy efficiency because a single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instruction fetch can trigger many data operations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Such data parallelism may be useful for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image/sound and numerical applications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2E532B9-FE1E-48F2-BFFB-D1BCDA431721}"/>
                  </a:ext>
                </a:extLst>
              </p14:cNvPr>
              <p14:cNvContentPartPr/>
              <p14:nvPr/>
            </p14:nvContentPartPr>
            <p14:xfrm>
              <a:off x="580320" y="379440"/>
              <a:ext cx="8500680" cy="5122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2E532B9-FE1E-48F2-BFFB-D1BCDA4317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960" y="370080"/>
                <a:ext cx="8519400" cy="5141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D0266A17-77D3-4744-A031-09F5C70CF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59863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Initially developed as graphics accelerators; now viewed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as one of the densest compute engines available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on-going efforts to run non-graphics workloads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GPUs, i.e., use them as general-purpose GPUs or GPGPUs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C/C++ based programming platforms enable wider use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of GPGPUs – CUDA from NVidia and OpenCL from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industry consortium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heterogeneous system has a regular host CPU and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GPU that handles (say) CUDA code (they can both be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the same chip)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52007B71-42AA-475C-8BF1-F7B87239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75949-2BFA-451A-916D-7BCABE38A10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E50997D5-8934-40CD-9034-D6F6AAA56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791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GPUs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B3C5AE8A-38D1-49DA-98B7-C0A6331D8E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A89BB5-7D7F-4ED8-82CF-8179DCE8E03C}"/>
                  </a:ext>
                </a:extLst>
              </p14:cNvPr>
              <p14:cNvContentPartPr/>
              <p14:nvPr/>
            </p14:nvContentPartPr>
            <p14:xfrm>
              <a:off x="511920" y="148680"/>
              <a:ext cx="8259120" cy="574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A89BB5-7D7F-4ED8-82CF-8179DCE8E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560" y="139320"/>
                <a:ext cx="8277840" cy="576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02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D052A01F-5107-4CCD-BFD0-D461DF4A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A553D8-6242-4861-AB6A-BA397864794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45AE5C78-237D-4292-AE89-D75B9F64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C73B5FFF-B576-4F73-AA91-DEFC083C63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9B71D373-56A0-429F-A67B-606A74F95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1443038"/>
            <a:ext cx="7431971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SIMT – single instruction, multiple thread; a GPU has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SIMT cores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data-parallel operation is partitioned into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 blocks (one per SIMT core); a thread block is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partitioned into many warps (one warp running at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time in the SIMT core); a warp is partitioned across many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in-order pipelines (each is called a SIMD lane)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SIMT core can have multiple active warps at a time,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i.e., the SIMT core stores the registers for each warp;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can be context-switched at low cost; a warp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scheduler keeps track of runnable warps and schedules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 new warp if the currently running warp stalls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>
            <a:extLst>
              <a:ext uri="{FF2B5EF4-FFF2-40B4-BE49-F238E27FC236}">
                <a16:creationId xmlns:a16="http://schemas.microsoft.com/office/drawing/2014/main" id="{26A9BE9D-ED05-421E-BBD5-48001392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60FF5F-3EFD-4DF9-B7FF-7750E3E3E23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86A7144-0CC1-4998-8A37-C75F3D2D6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884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GPU Architecture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E903779E-CC5E-4774-8D04-2A7A8E5B6D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1">
            <a:extLst>
              <a:ext uri="{FF2B5EF4-FFF2-40B4-BE49-F238E27FC236}">
                <a16:creationId xmlns:a16="http://schemas.microsoft.com/office/drawing/2014/main" id="{4FD98562-70AF-462E-B954-66FE34D7B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730375"/>
            <a:ext cx="898683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F62000-4C8B-4432-8118-0AD18F7949CA}"/>
                  </a:ext>
                </a:extLst>
              </p14:cNvPr>
              <p14:cNvContentPartPr/>
              <p14:nvPr/>
            </p14:nvContentPartPr>
            <p14:xfrm>
              <a:off x="65160" y="1356120"/>
              <a:ext cx="8830080" cy="4779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F62000-4C8B-4432-8118-0AD18F7949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" y="1346760"/>
                <a:ext cx="8848800" cy="4798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>
            <a:extLst>
              <a:ext uri="{FF2B5EF4-FFF2-40B4-BE49-F238E27FC236}">
                <a16:creationId xmlns:a16="http://schemas.microsoft.com/office/drawing/2014/main" id="{A2EC20C0-7CD3-4373-B572-F5C23AB0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65E8FC-18B9-4339-ABC1-6F0EEF9D5BC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2918C58-7084-4A8C-B02B-9BAB8934E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776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Architecture Features</a:t>
            </a:r>
          </a:p>
        </p:txBody>
      </p:sp>
      <p:sp>
        <p:nvSpPr>
          <p:cNvPr id="28676" name="Line 3">
            <a:extLst>
              <a:ext uri="{FF2B5EF4-FFF2-40B4-BE49-F238E27FC236}">
                <a16:creationId xmlns:a16="http://schemas.microsoft.com/office/drawing/2014/main" id="{FA17C8E2-B505-4265-BC9F-704C0AED1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51CB59F3-DBC0-4337-9B47-C494C0C81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54138"/>
            <a:ext cx="805425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Simple in-order pipelines that rely on thread-level parallelism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to hide long latencies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Many registers (~1K) per in-order pipeline (lane) to support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many active warps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branch is encountered, some of the lanes proceed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along the “then” case depending on their data values;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later, the other lanes evaluate the “else” case; a branch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cuts the data-level parallelism by half (branch divergence)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a load/store is encountered, the requests from 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lanes are coalesced into a few 128B cache line requests;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request may return at a different time (mem divergence)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>
            <a:extLst>
              <a:ext uri="{FF2B5EF4-FFF2-40B4-BE49-F238E27FC236}">
                <a16:creationId xmlns:a16="http://schemas.microsoft.com/office/drawing/2014/main" id="{58852AF6-3448-4004-93FD-44F15C31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5751E8-3A0C-48F7-8936-0D6EAF1F13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3D9AC89F-F89E-41E2-852C-BDCFA9F59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125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GPU Memory Hierarchy</a:t>
            </a:r>
          </a:p>
        </p:txBody>
      </p:sp>
      <p:sp>
        <p:nvSpPr>
          <p:cNvPr id="30724" name="Line 3">
            <a:extLst>
              <a:ext uri="{FF2B5EF4-FFF2-40B4-BE49-F238E27FC236}">
                <a16:creationId xmlns:a16="http://schemas.microsoft.com/office/drawing/2014/main" id="{068D9F8D-4EAF-42D0-AF3C-9D0D17BED0A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Text Box 4">
            <a:extLst>
              <a:ext uri="{FF2B5EF4-FFF2-40B4-BE49-F238E27FC236}">
                <a16:creationId xmlns:a16="http://schemas.microsoft.com/office/drawing/2014/main" id="{F5AAAE17-6F19-42CF-A03E-ED8989FD4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04925"/>
            <a:ext cx="7775911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SIMT core has a private L1 cache (shared by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warps on that core)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large L2 is shared by all SIMT cores; each L2 bank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services a subset of all addresses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L2 partition is connected to its own memory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controller and memory channel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GDDR5 memory system runs at higher frequencies,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uses chips with more banks, wide IO, and better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power delivery networks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0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portion of GDDR5 memory is private to the GPU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 is accessible to the host CPU (the GPU performs copies)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C0C5D7C-84A9-4B73-B609-20EA54E49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0D690B1-73C9-466E-BD1B-0FB0AE2E37F8}" type="slidenum">
              <a:rPr lang="en-US" altLang="en-US" sz="1400" u="none">
                <a:latin typeface="Times New Roman" panose="02020603050405020304" pitchFamily="18" charset="0"/>
              </a:rPr>
              <a:pPr/>
              <a:t>17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7347" name="Text Box 2">
            <a:extLst>
              <a:ext uri="{FF2B5EF4-FFF2-40B4-BE49-F238E27FC236}">
                <a16:creationId xmlns:a16="http://schemas.microsoft.com/office/drawing/2014/main" id="{2367FA3D-0F51-4244-BBCC-84B62B197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0929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Accelerators - Tesla FSD</a:t>
            </a:r>
          </a:p>
        </p:txBody>
      </p:sp>
      <p:sp>
        <p:nvSpPr>
          <p:cNvPr id="57348" name="Line 3">
            <a:extLst>
              <a:ext uri="{FF2B5EF4-FFF2-40B4-BE49-F238E27FC236}">
                <a16:creationId xmlns:a16="http://schemas.microsoft.com/office/drawing/2014/main" id="{D1C1CAF1-EF87-49F2-9828-D2C831683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6" descr="Image result for tesla self driving fsd chip">
            <a:extLst>
              <a:ext uri="{FF2B5EF4-FFF2-40B4-BE49-F238E27FC236}">
                <a16:creationId xmlns:a16="http://schemas.microsoft.com/office/drawing/2014/main" id="{60A84189-EFB5-4932-A6EC-8072B22C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04351"/>
            <a:ext cx="3850940" cy="256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tesla self driving fsd chip">
            <a:extLst>
              <a:ext uri="{FF2B5EF4-FFF2-40B4-BE49-F238E27FC236}">
                <a16:creationId xmlns:a16="http://schemas.microsoft.com/office/drawing/2014/main" id="{0B98E552-B820-47CB-8E44-BAB4863F1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3" y="2666999"/>
            <a:ext cx="5120591" cy="320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e4pFootnotes">
            <a:extLst>
              <a:ext uri="{FF2B5EF4-FFF2-40B4-BE49-F238E27FC236}">
                <a16:creationId xmlns:a16="http://schemas.microsoft.com/office/drawing/2014/main" id="{A900B636-3A49-4F9D-91E5-3070801B1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6705600"/>
            <a:ext cx="1491108" cy="1384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vert="horz" wrap="square" lIns="0" tIns="0" rIns="0" bIns="0" anchor="b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 Source: Tesla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1F7DC5-D13C-4246-837E-D33C67A6864F}"/>
                  </a:ext>
                </a:extLst>
              </p14:cNvPr>
              <p14:cNvContentPartPr/>
              <p14:nvPr/>
            </p14:nvContentPartPr>
            <p14:xfrm>
              <a:off x="189360" y="100800"/>
              <a:ext cx="8545680" cy="58651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1F7DC5-D13C-4246-837E-D33C67A6864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000" y="91440"/>
                <a:ext cx="8564400" cy="588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375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18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82340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Disks/Reliability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5A7479D-92DB-4C6D-A499-FF9BE68F545C}"/>
                  </a:ext>
                </a:extLst>
              </p14:cNvPr>
              <p14:cNvContentPartPr/>
              <p14:nvPr/>
            </p14:nvContentPartPr>
            <p14:xfrm>
              <a:off x="62280" y="172440"/>
              <a:ext cx="8981280" cy="6200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5A7479D-92DB-4C6D-A499-FF9BE68F545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920" y="163080"/>
                <a:ext cx="9000000" cy="621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A41F46-6746-40BC-8E53-B2CAF4D2F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0257EF-4CFA-48A9-9334-28A93242FDD8}" type="slidenum">
              <a:rPr lang="en-US" altLang="en-US" sz="1400" u="none">
                <a:latin typeface="Times New Roman" panose="02020603050405020304" pitchFamily="18" charset="0"/>
              </a:rPr>
              <a:pPr/>
              <a:t>19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1026">
            <a:extLst>
              <a:ext uri="{FF2B5EF4-FFF2-40B4-BE49-F238E27FC236}">
                <a16:creationId xmlns:a16="http://schemas.microsoft.com/office/drawing/2014/main" id="{95B180D9-D6D2-4B29-AE49-49C69D901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916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 of Disks</a:t>
            </a:r>
          </a:p>
        </p:txBody>
      </p:sp>
      <p:sp>
        <p:nvSpPr>
          <p:cNvPr id="32772" name="Line 1027">
            <a:extLst>
              <a:ext uri="{FF2B5EF4-FFF2-40B4-BE49-F238E27FC236}">
                <a16:creationId xmlns:a16="http://schemas.microsoft.com/office/drawing/2014/main" id="{744761A6-BC7B-450C-8CD2-AFDCC3A5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1028">
            <a:extLst>
              <a:ext uri="{FF2B5EF4-FFF2-40B4-BE49-F238E27FC236}">
                <a16:creationId xmlns:a16="http://schemas.microsoft.com/office/drawing/2014/main" id="{BF1AA191-A65B-4980-ADF0-13480364A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79404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Activities external to the CPU/memory are typically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orders of magnitude slower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Example: while CPU performance has improved by 50%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 year, disk latencies have improved by 10% every year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Typical strategy on I/O: switch contexts and work 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something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Other metrics, such as bandwidth, reliability, availability,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capacity, often receive more attention than performance</a:t>
            </a:r>
          </a:p>
        </p:txBody>
      </p:sp>
    </p:spTree>
    <p:extLst>
      <p:ext uri="{BB962C8B-B14F-4D97-AF65-F5344CB8AC3E}">
        <p14:creationId xmlns:p14="http://schemas.microsoft.com/office/powerpoint/2010/main" val="72599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B93A1AD-C3CB-475E-B68E-77C07D59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B51852-73B2-4BBC-88DE-5B669F92599B}" type="slidenum">
              <a:rPr lang="en-US" altLang="en-US" sz="1400" u="none">
                <a:latin typeface="Times New Roman" panose="02020603050405020304" pitchFamily="18" charset="0"/>
              </a:rPr>
              <a:pPr/>
              <a:t>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2771" name="Text Box 2">
            <a:extLst>
              <a:ext uri="{FF2B5EF4-FFF2-40B4-BE49-F238E27FC236}">
                <a16:creationId xmlns:a16="http://schemas.microsoft.com/office/drawing/2014/main" id="{E5E77CAB-F043-45F1-BDF8-8DB898F46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Relaxed Consistency</a:t>
            </a:r>
          </a:p>
        </p:txBody>
      </p:sp>
      <p:sp>
        <p:nvSpPr>
          <p:cNvPr id="32772" name="Line 3">
            <a:extLst>
              <a:ext uri="{FF2B5EF4-FFF2-40B4-BE49-F238E27FC236}">
                <a16:creationId xmlns:a16="http://schemas.microsoft.com/office/drawing/2014/main" id="{81FD2048-9E3F-4A69-97AA-5843BE272E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Text Box 4">
            <a:extLst>
              <a:ext uri="{FF2B5EF4-FFF2-40B4-BE49-F238E27FC236}">
                <a16:creationId xmlns:a16="http://schemas.microsoft.com/office/drawing/2014/main" id="{7E7EC100-1080-49B1-9F18-D00ABE339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86522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Sequential consistency is very slow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programming complications/surprises are caused when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program has race conditions (two threads dealing with same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and at least one of the threads is modifying the data)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programmers are disciplined and enforce mutual exclusion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when dealing with shared data, we can allow some re-orderings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and higher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This is effective at balancing performance &amp; programming effort</a:t>
            </a:r>
          </a:p>
        </p:txBody>
      </p:sp>
    </p:spTree>
    <p:extLst>
      <p:ext uri="{BB962C8B-B14F-4D97-AF65-F5344CB8AC3E}">
        <p14:creationId xmlns:p14="http://schemas.microsoft.com/office/powerpoint/2010/main" val="4286865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413A5-F423-446E-B6C9-0B697087C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FDB7A-3468-4043-BBC0-7AE7383F27A3}" type="slidenum">
              <a:rPr lang="en-US" altLang="en-US" sz="1400" u="none">
                <a:latin typeface="Times New Roman" panose="02020603050405020304" pitchFamily="18" charset="0"/>
              </a:rPr>
              <a:pPr/>
              <a:t>20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286CAB26-2136-41AF-8C46-12E366EB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938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 Disks</a:t>
            </a:r>
          </a:p>
        </p:txBody>
      </p:sp>
      <p:sp>
        <p:nvSpPr>
          <p:cNvPr id="34820" name="Line 3">
            <a:extLst>
              <a:ext uri="{FF2B5EF4-FFF2-40B4-BE49-F238E27FC236}">
                <a16:creationId xmlns:a16="http://schemas.microsoft.com/office/drawing/2014/main" id="{A16ED9D0-FDE3-4371-9FF2-C67DD5D90CB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5DF64242-7EC7-4A07-B496-030661F3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57194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magnetic disk consists of 1-12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platters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(metal or glass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covered with magnetic recording material on both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sides), with diameters between 1-3.5 inches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platter is comprised of concentric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tracks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(5-30K)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track is divided into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sectors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(100 – 500 per track,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each about 512 bytes)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movable arm holds the read/write heads for each disk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surface and moves them all in tandem – a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cylinder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of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is accessible at a time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88F2604-9B14-44A8-902F-66541B932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FE8456E-87C0-48EF-A0E7-3B30213B68A8}" type="slidenum">
              <a:rPr lang="en-US" altLang="en-US" sz="1400" u="none">
                <a:latin typeface="Times New Roman" panose="02020603050405020304" pitchFamily="18" charset="0"/>
              </a:rPr>
              <a:pPr/>
              <a:t>21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CE70BB8E-2892-4378-8CCD-F60DEBE9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2507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 Latency</a:t>
            </a:r>
          </a:p>
        </p:txBody>
      </p:sp>
      <p:sp>
        <p:nvSpPr>
          <p:cNvPr id="36868" name="Line 3">
            <a:extLst>
              <a:ext uri="{FF2B5EF4-FFF2-40B4-BE49-F238E27FC236}">
                <a16:creationId xmlns:a16="http://schemas.microsoft.com/office/drawing/2014/main" id="{70488FD5-3F65-4F1B-8C2B-C5C34A9EE5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41924DEF-16C7-40A4-9556-50D79697A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95400"/>
            <a:ext cx="7424597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To read/write data, the arm has to be placed on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track – this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usually takes 5 to 12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 average – can take less if there is 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Rotational latency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rotate the correct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sector under the head – average is typically more than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2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(15,000 RPM)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Transfer time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the time taken to transfer a block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out of the disk and is typically 3 – 65 MB/second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disk controller maintains a disk cache (spatial locality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exploited) and sets up the transfer on the bus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(</a:t>
            </a:r>
            <a:r>
              <a:rPr lang="en-US" altLang="en-US" sz="2400" i="1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controller overhead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DDC0E1E-8686-4CDD-A7A0-9EF0C3D83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F2CA45B-DD04-43C2-9DCC-CDD1E2BEAE52}" type="slidenum">
              <a:rPr lang="en-US" altLang="en-US" sz="1400" u="none">
                <a:latin typeface="Times New Roman" panose="02020603050405020304" pitchFamily="18" charset="0"/>
              </a:rPr>
              <a:pPr/>
              <a:t>22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38915" name="Text Box 2">
            <a:extLst>
              <a:ext uri="{FF2B5EF4-FFF2-40B4-BE49-F238E27FC236}">
                <a16:creationId xmlns:a16="http://schemas.microsoft.com/office/drawing/2014/main" id="{F49E85FF-932A-4E07-AA65-06A0FAAB3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341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Defining Reliability and Availability</a:t>
            </a:r>
          </a:p>
        </p:txBody>
      </p:sp>
      <p:sp>
        <p:nvSpPr>
          <p:cNvPr id="38916" name="Line 3">
            <a:extLst>
              <a:ext uri="{FF2B5EF4-FFF2-40B4-BE49-F238E27FC236}">
                <a16:creationId xmlns:a16="http://schemas.microsoft.com/office/drawing/2014/main" id="{DDDB296D-0E28-449D-8FB0-5E8AE3D00D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55FADBBF-22A5-4D76-9D20-D04E3ABD7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789773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 system toggles between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accomplishment: service matches specifications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Service interruption: service deviates from specs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The toggle is caused by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failures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restorations </a:t>
            </a: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measures continuous service accomplishment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and is usually expressed as mean time to failure (MTTF)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Availability measures fraction of time that service matches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i="1" u="none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specifications, expressed as  MTTF / (MTTF + MTTR)</a:t>
            </a:r>
            <a:endParaRPr lang="en-US" altLang="en-US" sz="2400" i="1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CADB60-2CCF-4DDD-B02E-D7FE0A36A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0091E-0355-42D6-B763-374B93023A71}" type="slidenum">
              <a:rPr lang="en-US" altLang="en-US" sz="1400" u="none">
                <a:latin typeface="Times New Roman" panose="02020603050405020304" pitchFamily="18" charset="0"/>
              </a:rPr>
              <a:pPr/>
              <a:t>23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D672C5FB-41BD-4B22-843E-BA9E1D981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0021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</a:t>
            </a:r>
          </a:p>
        </p:txBody>
      </p:sp>
      <p:sp>
        <p:nvSpPr>
          <p:cNvPr id="40964" name="Line 3">
            <a:extLst>
              <a:ext uri="{FF2B5EF4-FFF2-40B4-BE49-F238E27FC236}">
                <a16:creationId xmlns:a16="http://schemas.microsoft.com/office/drawing/2014/main" id="{F15221E4-83F2-437C-AD98-B3C08B249AF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5" name="Text Box 4">
            <a:extLst>
              <a:ext uri="{FF2B5EF4-FFF2-40B4-BE49-F238E27FC236}">
                <a16:creationId xmlns:a16="http://schemas.microsoft.com/office/drawing/2014/main" id="{9AF32BE2-59F1-40E0-A879-9DD2E37D7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95679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Reliability and availability are important metrics for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RAID: redundant array of inexpensive (independent)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Redundancy can deal with one or more failures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Each sector of a disk records check information that allows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it to determine if the disk has an error or not (in other words,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already exists within a disk)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When the disk read flags an error, we turn elsewhere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data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DE19C5-5468-4624-8E0B-7C1806FEA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295AF01-1890-49E1-8735-44531ABC3483}" type="slidenum">
              <a:rPr lang="en-US" altLang="en-US" sz="1400" u="none">
                <a:latin typeface="Times New Roman" panose="02020603050405020304" pitchFamily="18" charset="0"/>
              </a:rPr>
              <a:pPr/>
              <a:t>24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2629994E-1240-41DA-A4CC-875CA3A4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0 and RAID 1</a:t>
            </a:r>
          </a:p>
        </p:txBody>
      </p:sp>
      <p:sp>
        <p:nvSpPr>
          <p:cNvPr id="43012" name="Line 3">
            <a:extLst>
              <a:ext uri="{FF2B5EF4-FFF2-40B4-BE49-F238E27FC236}">
                <a16:creationId xmlns:a16="http://schemas.microsoft.com/office/drawing/2014/main" id="{81B1C4C9-7DCB-48F5-A126-5B59D4D53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536832F6-9AC8-470B-A113-C96C85491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35336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0 has no additional redundancy (misnomer) – 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uses an array of disks and stripes (interleaves)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across the arrays to improve parallelism and throughput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 mirrors or shadows every disk – every write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happens to two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Reads to the mirror may happen only when the primary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fails – or, you may try to read both together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quicker response is accepted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Expensive solution: high reliability at twice the cost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2860F71-E088-44BF-979B-16AE70C41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174B95C-C84E-41FF-B8C5-2303DC2C3C15}" type="slidenum">
              <a:rPr lang="en-US" altLang="en-US" sz="1400" u="none">
                <a:latin typeface="Times New Roman" panose="02020603050405020304" pitchFamily="18" charset="0"/>
              </a:rPr>
              <a:pPr/>
              <a:t>25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5059" name="Text Box 2">
            <a:extLst>
              <a:ext uri="{FF2B5EF4-FFF2-40B4-BE49-F238E27FC236}">
                <a16:creationId xmlns:a16="http://schemas.microsoft.com/office/drawing/2014/main" id="{738DEDC5-D191-4855-91FF-A6462B984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3</a:t>
            </a:r>
          </a:p>
        </p:txBody>
      </p:sp>
      <p:sp>
        <p:nvSpPr>
          <p:cNvPr id="45060" name="Line 3">
            <a:extLst>
              <a:ext uri="{FF2B5EF4-FFF2-40B4-BE49-F238E27FC236}">
                <a16:creationId xmlns:a16="http://schemas.microsoft.com/office/drawing/2014/main" id="{832C3B1B-B742-45D4-A3CC-786D35CC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861924CA-496A-4AE8-9418-263432854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7834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bit-interleaved across several disks and a separate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maintains parity information for a set of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example: with 8 disks, bit 0 is in disk-0, bit 1 is in disk-1,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…, bit 7 is in disk-7; disk-8 maintains parity for all 8 bits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For any read, 8 disks must be accessed (as we usually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more than a byte at a time) and for any write,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must be accessed as parity has to be re-calculated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High throughput for a single request, low cost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 (overhead: 12.5%), low task-level parallelism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C7E31E9-9248-47F5-972E-37CD5EC9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306611-5E1C-40F8-BFB7-9FC630EE7C74}" type="slidenum">
              <a:rPr lang="en-US" altLang="en-US" sz="1400" u="none">
                <a:latin typeface="Times New Roman" panose="02020603050405020304" pitchFamily="18" charset="0"/>
              </a:rPr>
              <a:pPr/>
              <a:t>26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6CC4A1E5-85EE-4B2B-9772-CE9232986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23838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4 and RAID 5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F4B93FB3-E973-4431-841F-C219B49FC9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7DC9F5E0-2D5B-4BD8-BFF8-7FC5C8330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862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Data is block interleaved – this allows us to get all our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data from a single disk on a read – in case of a disk error,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read all 9 disks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Block interleaving reduces thruput for a single request (as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only a single disk drive is servicing the request), but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improves task-level parallelism as other disk drives 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free to service other requests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On a write, we access the disk that stores the data and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parity disk – parity information can be updated simply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checking if the new data differs from the old data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518BFC7-818B-4912-8A56-27952D1E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92043A-5765-45F6-83E3-E7442B7AB538}" type="slidenum">
              <a:rPr lang="en-US" altLang="en-US" sz="1400" u="none">
                <a:latin typeface="Times New Roman" panose="02020603050405020304" pitchFamily="18" charset="0"/>
              </a:rPr>
              <a:pPr/>
              <a:t>27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49155" name="Text Box 2">
            <a:extLst>
              <a:ext uri="{FF2B5EF4-FFF2-40B4-BE49-F238E27FC236}">
                <a16:creationId xmlns:a16="http://schemas.microsoft.com/office/drawing/2014/main" id="{239E5F09-126D-477C-9582-0E32317B4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3035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5</a:t>
            </a:r>
          </a:p>
        </p:txBody>
      </p:sp>
      <p:sp>
        <p:nvSpPr>
          <p:cNvPr id="49156" name="Line 3">
            <a:extLst>
              <a:ext uri="{FF2B5EF4-FFF2-40B4-BE49-F238E27FC236}">
                <a16:creationId xmlns:a16="http://schemas.microsoft.com/office/drawing/2014/main" id="{8823176F-6E2A-410B-94C9-44453F1EC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Text Box 4">
            <a:extLst>
              <a:ext uri="{FF2B5EF4-FFF2-40B4-BE49-F238E27FC236}">
                <a16:creationId xmlns:a16="http://schemas.microsoft.com/office/drawing/2014/main" id="{125243AC-F6EB-4FEA-92CB-FEEEB7A19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4764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If we have a single disk for parity, multiple writes can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happen in parallel (as all writes must update parity info)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5 distributes the parity block to allow simultaneous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writes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CFA1993-7648-4A01-8578-8FDE6855B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74EC724-46C0-444B-BED5-456AC421E09A}" type="slidenum">
              <a:rPr lang="en-US" altLang="en-US" sz="1400" u="none">
                <a:latin typeface="Times New Roman" panose="02020603050405020304" pitchFamily="18" charset="0"/>
              </a:rPr>
              <a:pPr/>
              <a:t>28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1203" name="Text Box 2">
            <a:extLst>
              <a:ext uri="{FF2B5EF4-FFF2-40B4-BE49-F238E27FC236}">
                <a16:creationId xmlns:a16="http://schemas.microsoft.com/office/drawing/2014/main" id="{5F2971E6-C5C2-463A-A656-E4BDCE346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6857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RAID Summary</a:t>
            </a:r>
          </a:p>
        </p:txBody>
      </p:sp>
      <p:sp>
        <p:nvSpPr>
          <p:cNvPr id="51204" name="Line 3">
            <a:extLst>
              <a:ext uri="{FF2B5EF4-FFF2-40B4-BE49-F238E27FC236}">
                <a16:creationId xmlns:a16="http://schemas.microsoft.com/office/drawing/2014/main" id="{5D28D7EA-8516-4BDB-B603-7D0E73DC2C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5" name="Text Box 4">
            <a:extLst>
              <a:ext uri="{FF2B5EF4-FFF2-40B4-BE49-F238E27FC236}">
                <a16:creationId xmlns:a16="http://schemas.microsoft.com/office/drawing/2014/main" id="{E14881B1-D09E-40D7-BA45-7EFB7666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2693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1-5 can tolerate a single fault – mirroring (RAID 1)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has a 100% overhead, while parity (RAID 3, 4, 5) has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modest overhead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Can tolerate multiple faults by having multiple check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functions – each additional check can cost an additional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disk (RAID 6)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RAID 6 and RAID 2 (memory-style ECC) are not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commercially employed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DD2A4A2-1B7D-4DF6-983E-94EC622C2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629BE1-1573-4F63-85CB-DF76255C013E}" type="slidenum">
              <a:rPr lang="en-US" altLang="en-US" sz="1400" u="none">
                <a:latin typeface="Times New Roman" panose="02020603050405020304" pitchFamily="18" charset="0"/>
              </a:rPr>
              <a:pPr/>
              <a:t>29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3251" name="Text Box 2">
            <a:extLst>
              <a:ext uri="{FF2B5EF4-FFF2-40B4-BE49-F238E27FC236}">
                <a16:creationId xmlns:a16="http://schemas.microsoft.com/office/drawing/2014/main" id="{E099B037-480A-4C83-9C12-55FFD4C12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4473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Protection</a:t>
            </a:r>
          </a:p>
        </p:txBody>
      </p:sp>
      <p:sp>
        <p:nvSpPr>
          <p:cNvPr id="53252" name="Line 3">
            <a:extLst>
              <a:ext uri="{FF2B5EF4-FFF2-40B4-BE49-F238E27FC236}">
                <a16:creationId xmlns:a16="http://schemas.microsoft.com/office/drawing/2014/main" id="{A4462064-CBCC-44EB-839A-56168121040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3" name="Text Box 4">
            <a:extLst>
              <a:ext uri="{FF2B5EF4-FFF2-40B4-BE49-F238E27FC236}">
                <a16:creationId xmlns:a16="http://schemas.microsoft.com/office/drawing/2014/main" id="{CB3F594C-225D-4737-99A1-2DC643CE6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79707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common approach: SECDED – single error correction,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double error detection – an 8-bit code for every 64-bit word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-- can correct a single error in any 64-bit word – also used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 caches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Extends a 64-bit memory channel to a 72-bit channel and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requires ECC DIMMs (e.g., a word is fetched from 9 chips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instead of 8)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Chipkill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is a form of error protection where failures in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entire memory chip can be corrected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AD8018B-AFE0-4C80-833E-62BB1A120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49D18C3-F6E5-4169-B853-1A17BCA3FDA3}" type="slidenum">
              <a:rPr lang="en-US" altLang="en-US" sz="1400" u="none">
                <a:latin typeface="Times New Roman" panose="02020603050405020304" pitchFamily="18" charset="0"/>
              </a:rPr>
              <a:pPr/>
              <a:t>3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8882ABB1-A981-41B1-80D5-D263FA7F7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3818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 Vs. Message-Passing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727E9A70-BB04-49D3-8B5F-18415813C13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4686EB34-C82E-49DC-8D70-C80916514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86324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Shared-memory: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Well-understood programming model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Communication is implicit and hardware handles protection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Hardware-controlled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Message-passing: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cache coherence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simpler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Explicit communication  easier for the programmer to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restructure code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Software-controlled caching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Sender can initiate data transfer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DDD173-43AD-4BA3-ACF9-B001585B2172}"/>
                  </a:ext>
                </a:extLst>
              </p14:cNvPr>
              <p14:cNvContentPartPr/>
              <p14:nvPr/>
            </p14:nvContentPartPr>
            <p14:xfrm>
              <a:off x="578880" y="884160"/>
              <a:ext cx="8222760" cy="298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DDD173-43AD-4BA3-ACF9-B001585B21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520" y="874800"/>
                <a:ext cx="8241480" cy="3004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2C41FA-EBFB-4C36-9781-BDFB69B4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B411A7-CB3D-4630-A38B-4A263426336C}" type="slidenum">
              <a:rPr lang="en-US" altLang="en-US" sz="1400" u="none">
                <a:latin typeface="Times New Roman" panose="02020603050405020304" pitchFamily="18" charset="0"/>
              </a:rPr>
              <a:pPr/>
              <a:t>30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55299" name="Text Box 2">
            <a:extLst>
              <a:ext uri="{FF2B5EF4-FFF2-40B4-BE49-F238E27FC236}">
                <a16:creationId xmlns:a16="http://schemas.microsoft.com/office/drawing/2014/main" id="{578906CA-282A-4E12-8105-5136A30DA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6234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Computation Errors – TMR</a:t>
            </a:r>
          </a:p>
        </p:txBody>
      </p:sp>
      <p:sp>
        <p:nvSpPr>
          <p:cNvPr id="55300" name="Line 3">
            <a:extLst>
              <a:ext uri="{FF2B5EF4-FFF2-40B4-BE49-F238E27FC236}">
                <a16:creationId xmlns:a16="http://schemas.microsoft.com/office/drawing/2014/main" id="{E5FEA0A2-68FA-4C7B-8D00-25F153F10F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Text Box 4">
            <a:extLst>
              <a:ext uri="{FF2B5EF4-FFF2-40B4-BE49-F238E27FC236}">
                <a16:creationId xmlns:a16="http://schemas.microsoft.com/office/drawing/2014/main" id="{00CE53AD-D51B-4067-AB4B-0F63E065A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17273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Errors in ALUs and cores are typically handled 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performing the computation n times and voting for the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correct answer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n=3 is common and is referred to as triple modular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redundancy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11E71730-7060-4227-8615-C0BD79B98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A04982-5CD6-4A3F-A231-6B9088E3E2FD}" type="slidenum">
              <a:rPr lang="en-US" altLang="en-US" sz="1400" u="none">
                <a:latin typeface="Times New Roman" panose="02020603050405020304" pitchFamily="18" charset="0"/>
              </a:rPr>
              <a:pPr/>
              <a:t>4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66BD6595-BBB0-4D5F-BF2C-4098EFA29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407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Ocean Kernel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86C8EE29-E798-4AE3-BB99-3B1651BB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DDD01EF3-5D24-41AA-A222-A06A9A39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89805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diff = done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      for i </a:t>
            </a: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temp = A[i,j];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A[i,j]  0.2 * (A[i,j] + neighbors);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   diff += abs(A[i,j] – temp);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end 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end while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end procedure </a:t>
            </a:r>
            <a:endParaRPr lang="en-US" altLang="en-US" sz="1800" u="none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8" name="Rectangle 5">
            <a:extLst>
              <a:ext uri="{FF2B5EF4-FFF2-40B4-BE49-F238E27FC236}">
                <a16:creationId xmlns:a16="http://schemas.microsoft.com/office/drawing/2014/main" id="{DB4059EF-1050-4A4A-9A77-F4B908A0E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981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9" name="Rectangle 6">
            <a:extLst>
              <a:ext uri="{FF2B5EF4-FFF2-40B4-BE49-F238E27FC236}">
                <a16:creationId xmlns:a16="http://schemas.microsoft.com/office/drawing/2014/main" id="{AAE26890-4A85-485D-BE73-6FD2B90BE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124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0" name="Rectangle 7">
            <a:extLst>
              <a:ext uri="{FF2B5EF4-FFF2-40B4-BE49-F238E27FC236}">
                <a16:creationId xmlns:a16="http://schemas.microsoft.com/office/drawing/2014/main" id="{F3AF1EB6-BCC0-47FF-910F-18BBC51A9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67200"/>
            <a:ext cx="25908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1" name="Text Box 8">
            <a:extLst>
              <a:ext uri="{FF2B5EF4-FFF2-40B4-BE49-F238E27FC236}">
                <a16:creationId xmlns:a16="http://schemas.microsoft.com/office/drawing/2014/main" id="{568B0171-9268-4295-A2BF-5B7CC3F90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371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02" name="Line 9">
            <a:extLst>
              <a:ext uri="{FF2B5EF4-FFF2-40B4-BE49-F238E27FC236}">
                <a16:creationId xmlns:a16="http://schemas.microsoft.com/office/drawing/2014/main" id="{38F676E0-4EB6-49C1-A1EF-48C221FB23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8400" y="2133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3" name="Line 10">
            <a:extLst>
              <a:ext uri="{FF2B5EF4-FFF2-40B4-BE49-F238E27FC236}">
                <a16:creationId xmlns:a16="http://schemas.microsoft.com/office/drawing/2014/main" id="{5946D40D-24F7-4131-8B51-054FF5D00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438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4" name="Line 11">
            <a:extLst>
              <a:ext uri="{FF2B5EF4-FFF2-40B4-BE49-F238E27FC236}">
                <a16:creationId xmlns:a16="http://schemas.microsoft.com/office/drawing/2014/main" id="{AE2E496D-5CCE-4FF2-9EF8-778345D3AD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5" name="Line 12">
            <a:extLst>
              <a:ext uri="{FF2B5EF4-FFF2-40B4-BE49-F238E27FC236}">
                <a16:creationId xmlns:a16="http://schemas.microsoft.com/office/drawing/2014/main" id="{B2153A18-1B70-470F-8F17-2C263DE066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2362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6" name="Line 21">
            <a:extLst>
              <a:ext uri="{FF2B5EF4-FFF2-40B4-BE49-F238E27FC236}">
                <a16:creationId xmlns:a16="http://schemas.microsoft.com/office/drawing/2014/main" id="{DC329E1B-41F2-4FAE-A6AC-E739ACB0C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0" y="28956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7" name="Line 22">
            <a:extLst>
              <a:ext uri="{FF2B5EF4-FFF2-40B4-BE49-F238E27FC236}">
                <a16:creationId xmlns:a16="http://schemas.microsoft.com/office/drawing/2014/main" id="{84F448BA-2104-471C-B0AC-BDA240DFD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200400"/>
            <a:ext cx="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8" name="Line 23">
            <a:extLst>
              <a:ext uri="{FF2B5EF4-FFF2-40B4-BE49-F238E27FC236}">
                <a16:creationId xmlns:a16="http://schemas.microsoft.com/office/drawing/2014/main" id="{973FC4E3-CF13-4456-9909-1904733763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09" name="Line 24">
            <a:extLst>
              <a:ext uri="{FF2B5EF4-FFF2-40B4-BE49-F238E27FC236}">
                <a16:creationId xmlns:a16="http://schemas.microsoft.com/office/drawing/2014/main" id="{6FE98593-D6C8-42AD-B499-0EE3ED8304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31242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10" name="Text Box 25">
            <a:extLst>
              <a:ext uri="{FF2B5EF4-FFF2-40B4-BE49-F238E27FC236}">
                <a16:creationId xmlns:a16="http://schemas.microsoft.com/office/drawing/2014/main" id="{649167AB-DE50-4A8C-979A-0AF07B0A94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133600"/>
            <a:ext cx="44435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0" u="none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211" name="Text Box 26">
            <a:extLst>
              <a:ext uri="{FF2B5EF4-FFF2-40B4-BE49-F238E27FC236}">
                <a16:creationId xmlns:a16="http://schemas.microsoft.com/office/drawing/2014/main" id="{A88DB0D3-1C9D-4D07-BE76-CC0E74880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39913"/>
            <a:ext cx="82278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1</a:t>
            </a:r>
          </a:p>
        </p:txBody>
      </p:sp>
      <p:sp>
        <p:nvSpPr>
          <p:cNvPr id="8212" name="Text Box 27">
            <a:extLst>
              <a:ext uri="{FF2B5EF4-FFF2-40B4-BE49-F238E27FC236}">
                <a16:creationId xmlns:a16="http://schemas.microsoft.com/office/drawing/2014/main" id="{B040E6F2-D037-4082-9B2B-E9F13AF1B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8099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k</a:t>
            </a:r>
          </a:p>
        </p:txBody>
      </p:sp>
      <p:sp>
        <p:nvSpPr>
          <p:cNvPr id="8213" name="Text Box 28">
            <a:extLst>
              <a:ext uri="{FF2B5EF4-FFF2-40B4-BE49-F238E27FC236}">
                <a16:creationId xmlns:a16="http://schemas.microsoft.com/office/drawing/2014/main" id="{67E344C6-5C10-4B72-B018-9848EF0C6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810000"/>
            <a:ext cx="9398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2k</a:t>
            </a:r>
          </a:p>
        </p:txBody>
      </p:sp>
      <p:sp>
        <p:nvSpPr>
          <p:cNvPr id="8214" name="Text Box 29">
            <a:extLst>
              <a:ext uri="{FF2B5EF4-FFF2-40B4-BE49-F238E27FC236}">
                <a16:creationId xmlns:a16="http://schemas.microsoft.com/office/drawing/2014/main" id="{DD583A5C-7F64-41F6-9133-E4EAEA66A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953000"/>
            <a:ext cx="9398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Row 3k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u="none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CD1AA14-D058-4E26-9BF6-408DA4CED7F4}"/>
                  </a:ext>
                </a:extLst>
              </p14:cNvPr>
              <p14:cNvContentPartPr/>
              <p14:nvPr/>
            </p14:nvContentPartPr>
            <p14:xfrm>
              <a:off x="1254960" y="1185840"/>
              <a:ext cx="6498720" cy="3921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CD1AA14-D058-4E26-9BF6-408DA4CED7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0" y="1176480"/>
                <a:ext cx="6517440" cy="394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AC71DB3-2748-4025-A886-3D7CBFD94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F74ADD-0197-4EBC-8F93-BA20606F5813}" type="slidenum">
              <a:rPr lang="en-US" altLang="en-US" sz="1400" u="none">
                <a:latin typeface="Times New Roman" panose="02020603050405020304" pitchFamily="18" charset="0"/>
              </a:rPr>
              <a:pPr/>
              <a:t>5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9793B48-EA27-4065-8F10-71863CEF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8600"/>
            <a:ext cx="50165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Shared Address Space Model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FA90B3D1-0D42-4C59-BBFC-F6E335431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63FB69F7-A293-4D19-9D02-4FFC0D969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636713"/>
            <a:ext cx="3130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int  n, nprocs;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float  **A, 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LOCKDEC(diff_lock);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BARDEC(bar1);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begin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G_MALLOC();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 (A);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CREATE (nprocs,Solve,A);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end main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0246" name="Text Box 5">
            <a:extLst>
              <a:ext uri="{FF2B5EF4-FFF2-40B4-BE49-F238E27FC236}">
                <a16:creationId xmlns:a16="http://schemas.microsoft.com/office/drawing/2014/main" id="{84374F6A-4128-4961-8CD3-731B21098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143000"/>
            <a:ext cx="387985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procedure Solve(A)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i, j, pid,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float temp, mydiff=0;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mymin = 1 + (pid * n/procs);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int mymax = mymin + n/nprocs -1;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while (!done)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BARRIER(bar1,nprocs);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mymin to mymax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diff += mydiff;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UNLOCK(diff_lock);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(diff &lt; TOL) then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BARRIER (bar1, 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1CFDD6A-D360-425C-BCCC-86F8F749EE3C}"/>
                  </a:ext>
                </a:extLst>
              </p14:cNvPr>
              <p14:cNvContentPartPr/>
              <p14:nvPr/>
            </p14:nvContentPartPr>
            <p14:xfrm>
              <a:off x="4101480" y="3198600"/>
              <a:ext cx="3303360" cy="2208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1CFDD6A-D360-425C-BCCC-86F8F749EE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2120" y="3189240"/>
                <a:ext cx="3322080" cy="2226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D8DE0C0-1EB2-426C-9187-F923C4061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1566BA-F982-4FAD-94F3-7900428DDDD0}" type="slidenum">
              <a:rPr lang="en-US" altLang="en-US" sz="1400" u="none">
                <a:latin typeface="Times New Roman" panose="02020603050405020304" pitchFamily="18" charset="0"/>
              </a:rPr>
              <a:pPr/>
              <a:t>6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3EFF9BFA-0564-40AD-B155-5331F7E84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00013"/>
            <a:ext cx="31506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Message Passing Model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DFDB7034-E72C-4568-8616-728955EF81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6096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F79ACE1-B3DD-44BB-BC6F-BC2CAF7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5048250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main()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read(n); read(nprocs);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CREATE (nprocs-1, Solve);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Solve();</a:t>
            </a: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WAIT_FOR_END (nprocs-1);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procedure Solve()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int i, j, pid, nn = n/nprocs, done=0;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float temp, tempdiff, mydiff = 0;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myA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malloc(…)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initialize(myA);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while (!done) do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mydiff = 0;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SEND(&amp;myA[1,0],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SEND(&amp;myA[nn,0], n, pid+1,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RECEIVE(&amp;myA[0,0], n, pid-1, ROW);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if (pid != nprocs-1)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  RECEIVE(&amp;myA[nn+1,0], n, pid+1, ROW);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1800" u="none">
              <a:latin typeface="Arial" panose="020B0604020202020204" pitchFamily="34" charset="0"/>
            </a:endParaRPr>
          </a:p>
        </p:txBody>
      </p:sp>
      <p:sp>
        <p:nvSpPr>
          <p:cNvPr id="12294" name="Text Box 5">
            <a:extLst>
              <a:ext uri="{FF2B5EF4-FFF2-40B4-BE49-F238E27FC236}">
                <a16:creationId xmlns:a16="http://schemas.microsoft.com/office/drawing/2014/main" id="{90B6C48B-D20E-43B7-9096-C4E790191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762000"/>
            <a:ext cx="4083050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</a:rPr>
              <a:t>       for i </a:t>
            </a: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 1 to nn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for j  1 to n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if (pid != 0)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SEND(mydiff, 1, 0,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RECEIVE(done, 1, 0,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else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RECEIVE(tempdiff, 1, *, DIFF);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mydiff += tempdiff;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if  (mydiff &lt; TOL)  done = 1;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for i  1 to nprocs-1  do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   SEND(done, 1, I, DONE);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  endfor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   endif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>
                <a:latin typeface="Arial" panose="020B0604020202020204" pitchFamily="34" charset="0"/>
                <a:sym typeface="Wingdings" panose="05000000000000000000" pitchFamily="2" charset="2"/>
              </a:rPr>
              <a:t>    endwhile</a:t>
            </a:r>
            <a:endParaRPr lang="en-US" altLang="en-US" sz="1800" u="none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FF6A137-A1D4-461D-8603-BD94A481564F}"/>
                  </a:ext>
                </a:extLst>
              </p14:cNvPr>
              <p14:cNvContentPartPr/>
              <p14:nvPr/>
            </p14:nvContentPartPr>
            <p14:xfrm>
              <a:off x="938520" y="3098520"/>
              <a:ext cx="4104360" cy="28090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FF6A137-A1D4-461D-8603-BD94A481564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29160" y="3089160"/>
                <a:ext cx="4123080" cy="2827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CAF80BA-B104-4820-A873-1182208B0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5F6F3E1-657E-4055-81B2-3FFF9921E4B0}" type="slidenum">
              <a:rPr lang="en-US" altLang="en-US" sz="1400" u="none">
                <a:latin typeface="Times New Roman" panose="02020603050405020304" pitchFamily="18" charset="0"/>
              </a:rPr>
              <a:pPr/>
              <a:t>7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DE0A8CCE-E594-4B7F-9477-89414B03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9146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 Within a Processor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6598E983-5094-4E51-864B-0B596A224D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06ABE6BE-2B77-4D89-9A96-46529F242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82028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Until now, we have executed multiple threads of an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application on different processors – can multiple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threads execute concurrently on the same processor?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is this </a:t>
            </a:r>
            <a:r>
              <a:rPr lang="en-US" altLang="en-US" sz="2400" u="none" dirty="0" err="1">
                <a:latin typeface="Calibri" panose="020F0502020204030204" pitchFamily="34" charset="0"/>
                <a:cs typeface="Calibri" panose="020F0502020204030204" pitchFamily="34" charset="0"/>
              </a:rPr>
              <a:t>desireable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inexpensive – one CPU, no external interconnects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no remote or coherence misses (more capacity misses)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Why does this make sense?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most processors can’t find enough work – peak IPC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is 6, average IPC is 1.5!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threads can share resources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we can increase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  threads without a corresponding linear increase in area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9174EA-C591-453A-903E-3B5E2B5E79A4}"/>
                  </a:ext>
                </a:extLst>
              </p14:cNvPr>
              <p14:cNvContentPartPr/>
              <p14:nvPr/>
            </p14:nvContentPartPr>
            <p14:xfrm>
              <a:off x="658440" y="156600"/>
              <a:ext cx="8304840" cy="5382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9174EA-C591-453A-903E-3B5E2B5E79A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9080" y="147240"/>
                <a:ext cx="8323560" cy="540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>
            <a:extLst>
              <a:ext uri="{FF2B5EF4-FFF2-40B4-BE49-F238E27FC236}">
                <a16:creationId xmlns:a16="http://schemas.microsoft.com/office/drawing/2014/main" id="{2500D96E-91D8-413B-B5F2-95CB60641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12A0A7-D168-413E-AF01-BBA174C0F4DD}" type="slidenum">
              <a:rPr lang="en-US" altLang="en-US" sz="1400" u="none">
                <a:latin typeface="Times New Roman" panose="02020603050405020304" pitchFamily="18" charset="0"/>
              </a:rPr>
              <a:pPr/>
              <a:t>8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A8D0642-F351-4770-8717-06004582E0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80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are Resources Shared?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D3E86B97-0889-4686-BFD1-AA63FF723E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Rectangle 4">
            <a:extLst>
              <a:ext uri="{FF2B5EF4-FFF2-40B4-BE49-F238E27FC236}">
                <a16:creationId xmlns:a16="http://schemas.microsoft.com/office/drawing/2014/main" id="{BF9442CE-0293-49A8-A9A4-2C1295E32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0" name="Text Box 5">
            <a:extLst>
              <a:ext uri="{FF2B5EF4-FFF2-40B4-BE49-F238E27FC236}">
                <a16:creationId xmlns:a16="http://schemas.microsoft.com/office/drawing/2014/main" id="{20E2759A-A4FA-4668-93FF-26364309F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71600"/>
            <a:ext cx="72856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Each box represents an issue slot for a functional unit. Peak thruput is 4 IPC.</a:t>
            </a:r>
          </a:p>
        </p:txBody>
      </p:sp>
      <p:sp>
        <p:nvSpPr>
          <p:cNvPr id="16391" name="Rectangle 6">
            <a:extLst>
              <a:ext uri="{FF2B5EF4-FFF2-40B4-BE49-F238E27FC236}">
                <a16:creationId xmlns:a16="http://schemas.microsoft.com/office/drawing/2014/main" id="{B7B1F238-1F59-4F19-94A6-7F9A377EF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2" name="Rectangle 7">
            <a:extLst>
              <a:ext uri="{FF2B5EF4-FFF2-40B4-BE49-F238E27FC236}">
                <a16:creationId xmlns:a16="http://schemas.microsoft.com/office/drawing/2014/main" id="{6C81AE39-7F99-4281-B67D-E3431C41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3" name="Rectangle 8">
            <a:extLst>
              <a:ext uri="{FF2B5EF4-FFF2-40B4-BE49-F238E27FC236}">
                <a16:creationId xmlns:a16="http://schemas.microsoft.com/office/drawing/2014/main" id="{022A5B8B-9296-4061-BEE1-CFBAAF140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4" name="Rectangle 9">
            <a:extLst>
              <a:ext uri="{FF2B5EF4-FFF2-40B4-BE49-F238E27FC236}">
                <a16:creationId xmlns:a16="http://schemas.microsoft.com/office/drawing/2014/main" id="{8740BECB-CF1A-4E6E-A58D-0BA6C6789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5" name="Rectangle 10">
            <a:extLst>
              <a:ext uri="{FF2B5EF4-FFF2-40B4-BE49-F238E27FC236}">
                <a16:creationId xmlns:a16="http://schemas.microsoft.com/office/drawing/2014/main" id="{582C76B5-7D54-4615-BF91-6778B948F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Rectangle 11">
            <a:extLst>
              <a:ext uri="{FF2B5EF4-FFF2-40B4-BE49-F238E27FC236}">
                <a16:creationId xmlns:a16="http://schemas.microsoft.com/office/drawing/2014/main" id="{9B07AC00-31F8-48CC-82CB-3BC6861C5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7" name="Rectangle 12">
            <a:extLst>
              <a:ext uri="{FF2B5EF4-FFF2-40B4-BE49-F238E27FC236}">
                <a16:creationId xmlns:a16="http://schemas.microsoft.com/office/drawing/2014/main" id="{9354DBCE-8A4E-440F-B1E7-7C157BE2A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8" name="Rectangle 13">
            <a:extLst>
              <a:ext uri="{FF2B5EF4-FFF2-40B4-BE49-F238E27FC236}">
                <a16:creationId xmlns:a16="http://schemas.microsoft.com/office/drawing/2014/main" id="{84208279-7BFB-4D3B-8A25-951BADBA6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9" name="Rectangle 14">
            <a:extLst>
              <a:ext uri="{FF2B5EF4-FFF2-40B4-BE49-F238E27FC236}">
                <a16:creationId xmlns:a16="http://schemas.microsoft.com/office/drawing/2014/main" id="{B93B75DB-3267-4031-B9FD-D6E1A1E3E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0" name="Rectangle 15">
            <a:extLst>
              <a:ext uri="{FF2B5EF4-FFF2-40B4-BE49-F238E27FC236}">
                <a16:creationId xmlns:a16="http://schemas.microsoft.com/office/drawing/2014/main" id="{926279E3-0DB2-4CB7-B064-D82C822E6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1" name="Rectangle 16">
            <a:extLst>
              <a:ext uri="{FF2B5EF4-FFF2-40B4-BE49-F238E27FC236}">
                <a16:creationId xmlns:a16="http://schemas.microsoft.com/office/drawing/2014/main" id="{FD3658AF-31F2-43CE-91EB-A4F88F58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2" name="Rectangle 17">
            <a:extLst>
              <a:ext uri="{FF2B5EF4-FFF2-40B4-BE49-F238E27FC236}">
                <a16:creationId xmlns:a16="http://schemas.microsoft.com/office/drawing/2014/main" id="{A49BBDBA-9F9F-44A4-B6EE-705BBDC5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3" name="Rectangle 18">
            <a:extLst>
              <a:ext uri="{FF2B5EF4-FFF2-40B4-BE49-F238E27FC236}">
                <a16:creationId xmlns:a16="http://schemas.microsoft.com/office/drawing/2014/main" id="{D6F72941-4F06-44EB-BC5F-C94E5C9F9E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4" name="Rectangle 19">
            <a:extLst>
              <a:ext uri="{FF2B5EF4-FFF2-40B4-BE49-F238E27FC236}">
                <a16:creationId xmlns:a16="http://schemas.microsoft.com/office/drawing/2014/main" id="{5E5B20B5-F105-411D-A6F4-685D024DE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5" name="Rectangle 20">
            <a:extLst>
              <a:ext uri="{FF2B5EF4-FFF2-40B4-BE49-F238E27FC236}">
                <a16:creationId xmlns:a16="http://schemas.microsoft.com/office/drawing/2014/main" id="{D0FA4E2D-6DB6-40B1-AF7A-D6491C157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6" name="Rectangle 21">
            <a:extLst>
              <a:ext uri="{FF2B5EF4-FFF2-40B4-BE49-F238E27FC236}">
                <a16:creationId xmlns:a16="http://schemas.microsoft.com/office/drawing/2014/main" id="{E2ACAF16-D7E8-47DB-915E-B6FFD531E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7" name="Rectangle 22">
            <a:extLst>
              <a:ext uri="{FF2B5EF4-FFF2-40B4-BE49-F238E27FC236}">
                <a16:creationId xmlns:a16="http://schemas.microsoft.com/office/drawing/2014/main" id="{175B2101-CE1A-46CC-816C-8D91C9B7F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8" name="Rectangle 23">
            <a:extLst>
              <a:ext uri="{FF2B5EF4-FFF2-40B4-BE49-F238E27FC236}">
                <a16:creationId xmlns:a16="http://schemas.microsoft.com/office/drawing/2014/main" id="{197488D7-73A4-4F7C-B567-C3524A307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09" name="Rectangle 24">
            <a:extLst>
              <a:ext uri="{FF2B5EF4-FFF2-40B4-BE49-F238E27FC236}">
                <a16:creationId xmlns:a16="http://schemas.microsoft.com/office/drawing/2014/main" id="{55C800B0-0F2D-42CB-8BB3-282BEBA6F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0" name="Rectangle 25">
            <a:extLst>
              <a:ext uri="{FF2B5EF4-FFF2-40B4-BE49-F238E27FC236}">
                <a16:creationId xmlns:a16="http://schemas.microsoft.com/office/drawing/2014/main" id="{5654E8D6-0B13-4929-A9D4-643F0EAFF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1" name="Rectangle 26">
            <a:extLst>
              <a:ext uri="{FF2B5EF4-FFF2-40B4-BE49-F238E27FC236}">
                <a16:creationId xmlns:a16="http://schemas.microsoft.com/office/drawing/2014/main" id="{4E063E72-04E8-49C0-99E8-B38637313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2" name="Rectangle 27">
            <a:extLst>
              <a:ext uri="{FF2B5EF4-FFF2-40B4-BE49-F238E27FC236}">
                <a16:creationId xmlns:a16="http://schemas.microsoft.com/office/drawing/2014/main" id="{202071C5-D4DD-4056-82B0-45FD84A7A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3" name="Rectangle 28">
            <a:extLst>
              <a:ext uri="{FF2B5EF4-FFF2-40B4-BE49-F238E27FC236}">
                <a16:creationId xmlns:a16="http://schemas.microsoft.com/office/drawing/2014/main" id="{92161145-8870-463A-A088-9FD910C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4" name="Rectangle 29">
            <a:extLst>
              <a:ext uri="{FF2B5EF4-FFF2-40B4-BE49-F238E27FC236}">
                <a16:creationId xmlns:a16="http://schemas.microsoft.com/office/drawing/2014/main" id="{EF23D57D-764B-4673-B7B7-7562679A3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5" name="Rectangle 30">
            <a:extLst>
              <a:ext uri="{FF2B5EF4-FFF2-40B4-BE49-F238E27FC236}">
                <a16:creationId xmlns:a16="http://schemas.microsoft.com/office/drawing/2014/main" id="{8784BAE8-CFC2-41AD-9048-5E7DF07E4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6" name="Rectangle 31">
            <a:extLst>
              <a:ext uri="{FF2B5EF4-FFF2-40B4-BE49-F238E27FC236}">
                <a16:creationId xmlns:a16="http://schemas.microsoft.com/office/drawing/2014/main" id="{CD2601EC-467D-4E42-AA42-8F9C78724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7" name="Rectangle 32">
            <a:extLst>
              <a:ext uri="{FF2B5EF4-FFF2-40B4-BE49-F238E27FC236}">
                <a16:creationId xmlns:a16="http://schemas.microsoft.com/office/drawing/2014/main" id="{38127D2A-9D0D-4E20-B21F-5377C12F0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8" name="Rectangle 33">
            <a:extLst>
              <a:ext uri="{FF2B5EF4-FFF2-40B4-BE49-F238E27FC236}">
                <a16:creationId xmlns:a16="http://schemas.microsoft.com/office/drawing/2014/main" id="{A0B36BDD-A60C-40A7-9C76-B9A6A1DDE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19" name="Rectangle 34">
            <a:extLst>
              <a:ext uri="{FF2B5EF4-FFF2-40B4-BE49-F238E27FC236}">
                <a16:creationId xmlns:a16="http://schemas.microsoft.com/office/drawing/2014/main" id="{C0726FB5-1B33-49FB-9A90-CE9A4375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0" name="Rectangle 35">
            <a:extLst>
              <a:ext uri="{FF2B5EF4-FFF2-40B4-BE49-F238E27FC236}">
                <a16:creationId xmlns:a16="http://schemas.microsoft.com/office/drawing/2014/main" id="{6B058699-46EE-4744-98A5-5A7F70AD2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1" name="Rectangle 36">
            <a:extLst>
              <a:ext uri="{FF2B5EF4-FFF2-40B4-BE49-F238E27FC236}">
                <a16:creationId xmlns:a16="http://schemas.microsoft.com/office/drawing/2014/main" id="{C20CC3A9-F302-42B8-B878-EA7A0E8D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505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2" name="Line 37">
            <a:extLst>
              <a:ext uri="{FF2B5EF4-FFF2-40B4-BE49-F238E27FC236}">
                <a16:creationId xmlns:a16="http://schemas.microsoft.com/office/drawing/2014/main" id="{BEAAB32C-5ACF-4AC0-BD3E-9984C54B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1905000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3" name="Text Box 38">
            <a:extLst>
              <a:ext uri="{FF2B5EF4-FFF2-40B4-BE49-F238E27FC236}">
                <a16:creationId xmlns:a16="http://schemas.microsoft.com/office/drawing/2014/main" id="{4C79F6EA-0F06-46DE-88A5-D875EC20E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95600"/>
            <a:ext cx="7652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Cycles</a:t>
            </a:r>
          </a:p>
        </p:txBody>
      </p:sp>
      <p:sp>
        <p:nvSpPr>
          <p:cNvPr id="16424" name="Rectangle 39">
            <a:extLst>
              <a:ext uri="{FF2B5EF4-FFF2-40B4-BE49-F238E27FC236}">
                <a16:creationId xmlns:a16="http://schemas.microsoft.com/office/drawing/2014/main" id="{7D234E3D-D990-4A40-8275-263DAA0A2C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5" name="Rectangle 40">
            <a:extLst>
              <a:ext uri="{FF2B5EF4-FFF2-40B4-BE49-F238E27FC236}">
                <a16:creationId xmlns:a16="http://schemas.microsoft.com/office/drawing/2014/main" id="{0F48FBE6-BBC3-4087-B4D1-A88BBA8B5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6" name="Rectangle 41">
            <a:extLst>
              <a:ext uri="{FF2B5EF4-FFF2-40B4-BE49-F238E27FC236}">
                <a16:creationId xmlns:a16="http://schemas.microsoft.com/office/drawing/2014/main" id="{A1E65417-C4E6-499C-B577-CF5F2098B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7" name="Rectangle 42">
            <a:extLst>
              <a:ext uri="{FF2B5EF4-FFF2-40B4-BE49-F238E27FC236}">
                <a16:creationId xmlns:a16="http://schemas.microsoft.com/office/drawing/2014/main" id="{2DA23188-0E9C-444E-B73C-B3DF53749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1905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8" name="Rectangle 43">
            <a:extLst>
              <a:ext uri="{FF2B5EF4-FFF2-40B4-BE49-F238E27FC236}">
                <a16:creationId xmlns:a16="http://schemas.microsoft.com/office/drawing/2014/main" id="{6A04D935-E3DC-4428-95BB-FAB38CE2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29" name="Rectangle 44">
            <a:extLst>
              <a:ext uri="{FF2B5EF4-FFF2-40B4-BE49-F238E27FC236}">
                <a16:creationId xmlns:a16="http://schemas.microsoft.com/office/drawing/2014/main" id="{FF46909E-B02D-4030-9A92-2651D8FA3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0" name="Rectangle 45">
            <a:extLst>
              <a:ext uri="{FF2B5EF4-FFF2-40B4-BE49-F238E27FC236}">
                <a16:creationId xmlns:a16="http://schemas.microsoft.com/office/drawing/2014/main" id="{DC7BB5A1-423C-46A4-8210-AFAE61639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1" name="Rectangle 46">
            <a:extLst>
              <a:ext uri="{FF2B5EF4-FFF2-40B4-BE49-F238E27FC236}">
                <a16:creationId xmlns:a16="http://schemas.microsoft.com/office/drawing/2014/main" id="{D555BAF6-6A2F-4F9E-A3A4-DEA9670E3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133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2" name="Rectangle 47">
            <a:extLst>
              <a:ext uri="{FF2B5EF4-FFF2-40B4-BE49-F238E27FC236}">
                <a16:creationId xmlns:a16="http://schemas.microsoft.com/office/drawing/2014/main" id="{DC772917-E743-4AD1-8A06-2FD7E37E8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3" name="Rectangle 48">
            <a:extLst>
              <a:ext uri="{FF2B5EF4-FFF2-40B4-BE49-F238E27FC236}">
                <a16:creationId xmlns:a16="http://schemas.microsoft.com/office/drawing/2014/main" id="{386CF7D3-F808-47A0-AF22-275D9753E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4" name="Rectangle 49">
            <a:extLst>
              <a:ext uri="{FF2B5EF4-FFF2-40B4-BE49-F238E27FC236}">
                <a16:creationId xmlns:a16="http://schemas.microsoft.com/office/drawing/2014/main" id="{26EFC2C2-B4BF-4663-B4C1-89C0E5635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5" name="Rectangle 50">
            <a:extLst>
              <a:ext uri="{FF2B5EF4-FFF2-40B4-BE49-F238E27FC236}">
                <a16:creationId xmlns:a16="http://schemas.microsoft.com/office/drawing/2014/main" id="{1698F5F4-DEB2-46ED-8420-49DA630E0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6" name="Rectangle 51">
            <a:extLst>
              <a:ext uri="{FF2B5EF4-FFF2-40B4-BE49-F238E27FC236}">
                <a16:creationId xmlns:a16="http://schemas.microsoft.com/office/drawing/2014/main" id="{AF667C83-01C5-426D-9F69-2582C1DFC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7" name="Rectangle 52">
            <a:extLst>
              <a:ext uri="{FF2B5EF4-FFF2-40B4-BE49-F238E27FC236}">
                <a16:creationId xmlns:a16="http://schemas.microsoft.com/office/drawing/2014/main" id="{2818F854-A791-4229-A56C-C50E3667A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5908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8" name="Rectangle 53">
            <a:extLst>
              <a:ext uri="{FF2B5EF4-FFF2-40B4-BE49-F238E27FC236}">
                <a16:creationId xmlns:a16="http://schemas.microsoft.com/office/drawing/2014/main" id="{C930CD3E-C516-4094-AEE9-E99D216BC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39" name="Rectangle 54">
            <a:extLst>
              <a:ext uri="{FF2B5EF4-FFF2-40B4-BE49-F238E27FC236}">
                <a16:creationId xmlns:a16="http://schemas.microsoft.com/office/drawing/2014/main" id="{84F1AB82-F083-4878-A597-EB183E759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0" name="Rectangle 55">
            <a:extLst>
              <a:ext uri="{FF2B5EF4-FFF2-40B4-BE49-F238E27FC236}">
                <a16:creationId xmlns:a16="http://schemas.microsoft.com/office/drawing/2014/main" id="{F5CA8F68-346C-4427-8D7A-6A8D19E15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1" name="Rectangle 56">
            <a:extLst>
              <a:ext uri="{FF2B5EF4-FFF2-40B4-BE49-F238E27FC236}">
                <a16:creationId xmlns:a16="http://schemas.microsoft.com/office/drawing/2014/main" id="{896D84DB-5A5C-40F6-9D99-E71B67BB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2" name="Rectangle 57">
            <a:extLst>
              <a:ext uri="{FF2B5EF4-FFF2-40B4-BE49-F238E27FC236}">
                <a16:creationId xmlns:a16="http://schemas.microsoft.com/office/drawing/2014/main" id="{21C34751-0A05-4A6B-B606-B631B0CE3D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3" name="Rectangle 58">
            <a:extLst>
              <a:ext uri="{FF2B5EF4-FFF2-40B4-BE49-F238E27FC236}">
                <a16:creationId xmlns:a16="http://schemas.microsoft.com/office/drawing/2014/main" id="{D74C1D31-309F-477C-B644-A2A16BED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194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4" name="Rectangle 59">
            <a:extLst>
              <a:ext uri="{FF2B5EF4-FFF2-40B4-BE49-F238E27FC236}">
                <a16:creationId xmlns:a16="http://schemas.microsoft.com/office/drawing/2014/main" id="{512C0DD5-892B-424D-B5B8-B58F591B3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5" name="Rectangle 60">
            <a:extLst>
              <a:ext uri="{FF2B5EF4-FFF2-40B4-BE49-F238E27FC236}">
                <a16:creationId xmlns:a16="http://schemas.microsoft.com/office/drawing/2014/main" id="{2660E8BE-EF92-4A0A-AF5F-4AA7E738B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6" name="Rectangle 61">
            <a:extLst>
              <a:ext uri="{FF2B5EF4-FFF2-40B4-BE49-F238E27FC236}">
                <a16:creationId xmlns:a16="http://schemas.microsoft.com/office/drawing/2014/main" id="{ED4D6C80-2705-4E04-B51E-DCC9BB3447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7" name="Rectangle 62">
            <a:extLst>
              <a:ext uri="{FF2B5EF4-FFF2-40B4-BE49-F238E27FC236}">
                <a16:creationId xmlns:a16="http://schemas.microsoft.com/office/drawing/2014/main" id="{6D630D31-9E60-4D4D-B0D1-92B434EE0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8" name="Rectangle 63">
            <a:extLst>
              <a:ext uri="{FF2B5EF4-FFF2-40B4-BE49-F238E27FC236}">
                <a16:creationId xmlns:a16="http://schemas.microsoft.com/office/drawing/2014/main" id="{5D23670D-3E2D-46B7-B7CA-9C8A96B6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49" name="Rectangle 64">
            <a:extLst>
              <a:ext uri="{FF2B5EF4-FFF2-40B4-BE49-F238E27FC236}">
                <a16:creationId xmlns:a16="http://schemas.microsoft.com/office/drawing/2014/main" id="{64AD41EE-810B-452B-A2AE-C6AA5842B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0" name="Rectangle 65">
            <a:extLst>
              <a:ext uri="{FF2B5EF4-FFF2-40B4-BE49-F238E27FC236}">
                <a16:creationId xmlns:a16="http://schemas.microsoft.com/office/drawing/2014/main" id="{D3EC10FD-F480-4749-8AD0-46C1CB7560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2766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1" name="Rectangle 66">
            <a:extLst>
              <a:ext uri="{FF2B5EF4-FFF2-40B4-BE49-F238E27FC236}">
                <a16:creationId xmlns:a16="http://schemas.microsoft.com/office/drawing/2014/main" id="{ABD40F79-DBAF-4496-A47D-71798EF5B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2" name="Rectangle 67">
            <a:extLst>
              <a:ext uri="{FF2B5EF4-FFF2-40B4-BE49-F238E27FC236}">
                <a16:creationId xmlns:a16="http://schemas.microsoft.com/office/drawing/2014/main" id="{3D5F0086-CD5B-4044-811A-DA37CC036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3" name="Rectangle 68">
            <a:extLst>
              <a:ext uri="{FF2B5EF4-FFF2-40B4-BE49-F238E27FC236}">
                <a16:creationId xmlns:a16="http://schemas.microsoft.com/office/drawing/2014/main" id="{33878520-D72F-4EF6-81F4-9B07BCFEF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4" name="Rectangle 69">
            <a:extLst>
              <a:ext uri="{FF2B5EF4-FFF2-40B4-BE49-F238E27FC236}">
                <a16:creationId xmlns:a16="http://schemas.microsoft.com/office/drawing/2014/main" id="{05B6A392-5AAD-48D5-BABD-4CE4D3CE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5" name="Rectangle 70">
            <a:extLst>
              <a:ext uri="{FF2B5EF4-FFF2-40B4-BE49-F238E27FC236}">
                <a16:creationId xmlns:a16="http://schemas.microsoft.com/office/drawing/2014/main" id="{E98BD315-A6BA-48FF-9E9C-EA97CA622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6" name="Rectangle 71">
            <a:extLst>
              <a:ext uri="{FF2B5EF4-FFF2-40B4-BE49-F238E27FC236}">
                <a16:creationId xmlns:a16="http://schemas.microsoft.com/office/drawing/2014/main" id="{1CB5582B-3560-4A45-A99A-ABB100B75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7" name="Rectangle 72">
            <a:extLst>
              <a:ext uri="{FF2B5EF4-FFF2-40B4-BE49-F238E27FC236}">
                <a16:creationId xmlns:a16="http://schemas.microsoft.com/office/drawing/2014/main" id="{DD5CD9BF-E205-4BB3-8808-EA892FEB9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8" name="Rectangle 73">
            <a:extLst>
              <a:ext uri="{FF2B5EF4-FFF2-40B4-BE49-F238E27FC236}">
                <a16:creationId xmlns:a16="http://schemas.microsoft.com/office/drawing/2014/main" id="{974CEF7E-967A-4BBB-921E-A3A7775CC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905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59" name="Rectangle 74">
            <a:extLst>
              <a:ext uri="{FF2B5EF4-FFF2-40B4-BE49-F238E27FC236}">
                <a16:creationId xmlns:a16="http://schemas.microsoft.com/office/drawing/2014/main" id="{0A204EED-20FA-444C-9D9F-C11E1428C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905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0" name="Rectangle 75">
            <a:extLst>
              <a:ext uri="{FF2B5EF4-FFF2-40B4-BE49-F238E27FC236}">
                <a16:creationId xmlns:a16="http://schemas.microsoft.com/office/drawing/2014/main" id="{52DA9FA6-60A2-40E7-ABD5-716D08ACD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1" name="Rectangle 76">
            <a:extLst>
              <a:ext uri="{FF2B5EF4-FFF2-40B4-BE49-F238E27FC236}">
                <a16:creationId xmlns:a16="http://schemas.microsoft.com/office/drawing/2014/main" id="{955B26A7-2417-49D8-B18C-C1B557448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133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2" name="Rectangle 77">
            <a:extLst>
              <a:ext uri="{FF2B5EF4-FFF2-40B4-BE49-F238E27FC236}">
                <a16:creationId xmlns:a16="http://schemas.microsoft.com/office/drawing/2014/main" id="{61431534-8E34-4629-BE1C-1181A5FFB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133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3" name="Rectangle 78">
            <a:extLst>
              <a:ext uri="{FF2B5EF4-FFF2-40B4-BE49-F238E27FC236}">
                <a16:creationId xmlns:a16="http://schemas.microsoft.com/office/drawing/2014/main" id="{40697393-9C94-45CE-B428-6123C4725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1336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4" name="Rectangle 79">
            <a:extLst>
              <a:ext uri="{FF2B5EF4-FFF2-40B4-BE49-F238E27FC236}">
                <a16:creationId xmlns:a16="http://schemas.microsoft.com/office/drawing/2014/main" id="{1C7AA8E0-BF2F-496D-BBD8-881E6A4E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5" name="Rectangle 80">
            <a:extLst>
              <a:ext uri="{FF2B5EF4-FFF2-40B4-BE49-F238E27FC236}">
                <a16:creationId xmlns:a16="http://schemas.microsoft.com/office/drawing/2014/main" id="{2C1E928B-91EB-4500-A7E8-AE27F5C1A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362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6" name="Rectangle 81">
            <a:extLst>
              <a:ext uri="{FF2B5EF4-FFF2-40B4-BE49-F238E27FC236}">
                <a16:creationId xmlns:a16="http://schemas.microsoft.com/office/drawing/2014/main" id="{31A47DD0-AC6A-42B5-BB2D-904443482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362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7" name="Rectangle 82">
            <a:extLst>
              <a:ext uri="{FF2B5EF4-FFF2-40B4-BE49-F238E27FC236}">
                <a16:creationId xmlns:a16="http://schemas.microsoft.com/office/drawing/2014/main" id="{1E96A011-31D3-495D-9B09-0883F7514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362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8" name="Rectangle 83">
            <a:extLst>
              <a:ext uri="{FF2B5EF4-FFF2-40B4-BE49-F238E27FC236}">
                <a16:creationId xmlns:a16="http://schemas.microsoft.com/office/drawing/2014/main" id="{C72DAF5A-C2F4-420E-8EE2-D736DCB3C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5908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69" name="Rectangle 84">
            <a:extLst>
              <a:ext uri="{FF2B5EF4-FFF2-40B4-BE49-F238E27FC236}">
                <a16:creationId xmlns:a16="http://schemas.microsoft.com/office/drawing/2014/main" id="{D667ACA4-7FB9-4D35-93DF-22D9E29F46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5908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0" name="Rectangle 85">
            <a:extLst>
              <a:ext uri="{FF2B5EF4-FFF2-40B4-BE49-F238E27FC236}">
                <a16:creationId xmlns:a16="http://schemas.microsoft.com/office/drawing/2014/main" id="{AC30276B-E6BA-4D36-BDAF-951D4C2A1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5908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1" name="Rectangle 86">
            <a:extLst>
              <a:ext uri="{FF2B5EF4-FFF2-40B4-BE49-F238E27FC236}">
                <a16:creationId xmlns:a16="http://schemas.microsoft.com/office/drawing/2014/main" id="{3FDC1E73-CC7F-4419-94E8-FA3E799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5908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2" name="Rectangle 87">
            <a:extLst>
              <a:ext uri="{FF2B5EF4-FFF2-40B4-BE49-F238E27FC236}">
                <a16:creationId xmlns:a16="http://schemas.microsoft.com/office/drawing/2014/main" id="{708B14A6-9304-4221-9DC9-8923DD70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3" name="Rectangle 88">
            <a:extLst>
              <a:ext uri="{FF2B5EF4-FFF2-40B4-BE49-F238E27FC236}">
                <a16:creationId xmlns:a16="http://schemas.microsoft.com/office/drawing/2014/main" id="{CC819CB3-0535-461E-A078-AE001E75B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4" name="Rectangle 89">
            <a:extLst>
              <a:ext uri="{FF2B5EF4-FFF2-40B4-BE49-F238E27FC236}">
                <a16:creationId xmlns:a16="http://schemas.microsoft.com/office/drawing/2014/main" id="{70FD6644-3BD4-4D9E-B462-0E692D9CC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8194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5" name="Rectangle 90">
            <a:extLst>
              <a:ext uri="{FF2B5EF4-FFF2-40B4-BE49-F238E27FC236}">
                <a16:creationId xmlns:a16="http://schemas.microsoft.com/office/drawing/2014/main" id="{686A172C-49AD-4D9D-8359-A7FD6DB7D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28194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6" name="Rectangle 91">
            <a:extLst>
              <a:ext uri="{FF2B5EF4-FFF2-40B4-BE49-F238E27FC236}">
                <a16:creationId xmlns:a16="http://schemas.microsoft.com/office/drawing/2014/main" id="{29BC9533-9038-4242-8BD5-282F13A2C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0480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7" name="Rectangle 92">
            <a:extLst>
              <a:ext uri="{FF2B5EF4-FFF2-40B4-BE49-F238E27FC236}">
                <a16:creationId xmlns:a16="http://schemas.microsoft.com/office/drawing/2014/main" id="{5D2B348F-71B2-4902-8A51-2B169ACC2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0480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8" name="Rectangle 93">
            <a:extLst>
              <a:ext uri="{FF2B5EF4-FFF2-40B4-BE49-F238E27FC236}">
                <a16:creationId xmlns:a16="http://schemas.microsoft.com/office/drawing/2014/main" id="{37376198-66CF-4848-A5E7-70CD90E22B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480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79" name="Rectangle 94">
            <a:extLst>
              <a:ext uri="{FF2B5EF4-FFF2-40B4-BE49-F238E27FC236}">
                <a16:creationId xmlns:a16="http://schemas.microsoft.com/office/drawing/2014/main" id="{A8D3D804-A7DA-4C5C-96F7-672006F49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0480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0" name="Rectangle 95">
            <a:extLst>
              <a:ext uri="{FF2B5EF4-FFF2-40B4-BE49-F238E27FC236}">
                <a16:creationId xmlns:a16="http://schemas.microsoft.com/office/drawing/2014/main" id="{74CD62B0-3634-4CB7-842A-D6E399079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1" name="Rectangle 96">
            <a:extLst>
              <a:ext uri="{FF2B5EF4-FFF2-40B4-BE49-F238E27FC236}">
                <a16:creationId xmlns:a16="http://schemas.microsoft.com/office/drawing/2014/main" id="{2D11F76C-A715-4318-8AC7-6B0D7DEC5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2766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2" name="Rectangle 97">
            <a:extLst>
              <a:ext uri="{FF2B5EF4-FFF2-40B4-BE49-F238E27FC236}">
                <a16:creationId xmlns:a16="http://schemas.microsoft.com/office/drawing/2014/main" id="{737E92AE-D4A4-4D28-9EEF-7ECBF57D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2766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3" name="Rectangle 98">
            <a:extLst>
              <a:ext uri="{FF2B5EF4-FFF2-40B4-BE49-F238E27FC236}">
                <a16:creationId xmlns:a16="http://schemas.microsoft.com/office/drawing/2014/main" id="{B3CA710B-E7F8-413B-9B1F-86532684C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2766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4" name="Rectangle 99">
            <a:extLst>
              <a:ext uri="{FF2B5EF4-FFF2-40B4-BE49-F238E27FC236}">
                <a16:creationId xmlns:a16="http://schemas.microsoft.com/office/drawing/2014/main" id="{28392004-3EDE-4B78-9356-50C00FD6B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5" name="Rectangle 100">
            <a:extLst>
              <a:ext uri="{FF2B5EF4-FFF2-40B4-BE49-F238E27FC236}">
                <a16:creationId xmlns:a16="http://schemas.microsoft.com/office/drawing/2014/main" id="{FBF17EA4-B280-445A-B1C4-FCDE7FE1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5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6" name="Rectangle 101">
            <a:extLst>
              <a:ext uri="{FF2B5EF4-FFF2-40B4-BE49-F238E27FC236}">
                <a16:creationId xmlns:a16="http://schemas.microsoft.com/office/drawing/2014/main" id="{E3D9BC9C-F841-4732-8B4B-4C9C75CB1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505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7" name="Rectangle 102">
            <a:extLst>
              <a:ext uri="{FF2B5EF4-FFF2-40B4-BE49-F238E27FC236}">
                <a16:creationId xmlns:a16="http://schemas.microsoft.com/office/drawing/2014/main" id="{C44C1CEA-D69E-4FBA-AF21-63DE6F675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3505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88" name="Text Box 103">
            <a:extLst>
              <a:ext uri="{FF2B5EF4-FFF2-40B4-BE49-F238E27FC236}">
                <a16:creationId xmlns:a16="http://schemas.microsoft.com/office/drawing/2014/main" id="{1057B853-5AEE-448B-9FA5-1E1D84FDF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24400"/>
            <a:ext cx="783009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Superscalar processor has high under-utilization – not enough work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cycle, especially when there is a cache miss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Fine-grained multithreading can only issue instructions from a single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in a cycle – can not find max work every cycle, but cache misses can be tolerated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Simultaneous multithreading can issue instructions from any thread every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1800" u="none" dirty="0">
                <a:latin typeface="Calibri" panose="020F0502020204030204" pitchFamily="34" charset="0"/>
                <a:cs typeface="Calibri" panose="020F0502020204030204" pitchFamily="34" charset="0"/>
              </a:rPr>
              <a:t>   cycle – has the highest probability of finding work for every issue slot</a:t>
            </a:r>
          </a:p>
        </p:txBody>
      </p:sp>
      <p:sp>
        <p:nvSpPr>
          <p:cNvPr id="16489" name="Text Box 104">
            <a:extLst>
              <a:ext uri="{FF2B5EF4-FFF2-40B4-BE49-F238E27FC236}">
                <a16:creationId xmlns:a16="http://schemas.microsoft.com/office/drawing/2014/main" id="{0117AB98-7BEE-4D6D-A014-20E90222F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733800"/>
            <a:ext cx="12656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Superscalar</a:t>
            </a:r>
          </a:p>
        </p:txBody>
      </p:sp>
      <p:sp>
        <p:nvSpPr>
          <p:cNvPr id="16490" name="Text Box 105">
            <a:extLst>
              <a:ext uri="{FF2B5EF4-FFF2-40B4-BE49-F238E27FC236}">
                <a16:creationId xmlns:a16="http://schemas.microsoft.com/office/drawing/2014/main" id="{3FCB5261-FEE0-4C29-AAE3-BE7926D45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Fine-Grained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1" name="Text Box 106">
            <a:extLst>
              <a:ext uri="{FF2B5EF4-FFF2-40B4-BE49-F238E27FC236}">
                <a16:creationId xmlns:a16="http://schemas.microsoft.com/office/drawing/2014/main" id="{2CBA9C4D-8FCF-49AC-8D03-3FCB58ADF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33800"/>
            <a:ext cx="161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Simultaneous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Multithreading</a:t>
            </a:r>
          </a:p>
        </p:txBody>
      </p:sp>
      <p:sp>
        <p:nvSpPr>
          <p:cNvPr id="16492" name="Rectangle 107">
            <a:extLst>
              <a:ext uri="{FF2B5EF4-FFF2-40B4-BE49-F238E27FC236}">
                <a16:creationId xmlns:a16="http://schemas.microsoft.com/office/drawing/2014/main" id="{82282095-E81A-4D62-941E-7E5054A47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981200"/>
            <a:ext cx="457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3" name="Rectangle 108">
            <a:extLst>
              <a:ext uri="{FF2B5EF4-FFF2-40B4-BE49-F238E27FC236}">
                <a16:creationId xmlns:a16="http://schemas.microsoft.com/office/drawing/2014/main" id="{E80C005C-40F1-44ED-A3B9-3F540E9B26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362200"/>
            <a:ext cx="457200" cy="228600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4" name="Rectangle 109">
            <a:extLst>
              <a:ext uri="{FF2B5EF4-FFF2-40B4-BE49-F238E27FC236}">
                <a16:creationId xmlns:a16="http://schemas.microsoft.com/office/drawing/2014/main" id="{C331B48B-F033-422C-B024-E46AD5F70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2743200"/>
            <a:ext cx="457200" cy="22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5" name="Rectangle 110">
            <a:extLst>
              <a:ext uri="{FF2B5EF4-FFF2-40B4-BE49-F238E27FC236}">
                <a16:creationId xmlns:a16="http://schemas.microsoft.com/office/drawing/2014/main" id="{31B0784E-42A1-4240-9A88-9FA768DDA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124200"/>
            <a:ext cx="457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6" name="Rectangle 111">
            <a:extLst>
              <a:ext uri="{FF2B5EF4-FFF2-40B4-BE49-F238E27FC236}">
                <a16:creationId xmlns:a16="http://schemas.microsoft.com/office/drawing/2014/main" id="{345DAE80-D3EC-4497-AC46-98E865B91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3505200"/>
            <a:ext cx="457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97" name="Text Box 112">
            <a:extLst>
              <a:ext uri="{FF2B5EF4-FFF2-40B4-BE49-F238E27FC236}">
                <a16:creationId xmlns:a16="http://schemas.microsoft.com/office/drawing/2014/main" id="{9FEBA5BC-3823-447C-9097-E611456FF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8925" y="1865313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1</a:t>
            </a:r>
          </a:p>
        </p:txBody>
      </p:sp>
      <p:sp>
        <p:nvSpPr>
          <p:cNvPr id="16498" name="Text Box 113">
            <a:extLst>
              <a:ext uri="{FF2B5EF4-FFF2-40B4-BE49-F238E27FC236}">
                <a16:creationId xmlns:a16="http://schemas.microsoft.com/office/drawing/2014/main" id="{B21E5234-9F64-4DDF-905F-462E39A49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286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2</a:t>
            </a:r>
          </a:p>
        </p:txBody>
      </p:sp>
      <p:sp>
        <p:nvSpPr>
          <p:cNvPr id="16499" name="Text Box 114">
            <a:extLst>
              <a:ext uri="{FF2B5EF4-FFF2-40B4-BE49-F238E27FC236}">
                <a16:creationId xmlns:a16="http://schemas.microsoft.com/office/drawing/2014/main" id="{3DC1D513-9F63-4F0C-A06A-55296752F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2667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3</a:t>
            </a:r>
          </a:p>
        </p:txBody>
      </p:sp>
      <p:sp>
        <p:nvSpPr>
          <p:cNvPr id="16500" name="Text Box 115">
            <a:extLst>
              <a:ext uri="{FF2B5EF4-FFF2-40B4-BE49-F238E27FC236}">
                <a16:creationId xmlns:a16="http://schemas.microsoft.com/office/drawing/2014/main" id="{572C2905-B8DA-4CDF-B097-3EC3B9CB3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048000"/>
            <a:ext cx="10136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Thread 4</a:t>
            </a:r>
          </a:p>
        </p:txBody>
      </p:sp>
      <p:sp>
        <p:nvSpPr>
          <p:cNvPr id="16501" name="Text Box 116">
            <a:extLst>
              <a:ext uri="{FF2B5EF4-FFF2-40B4-BE49-F238E27FC236}">
                <a16:creationId xmlns:a16="http://schemas.microsoft.com/office/drawing/2014/main" id="{0836BD29-722E-4B3A-97CD-6F7320A1D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429000"/>
            <a:ext cx="55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u="none">
                <a:latin typeface="Calibri" panose="020F0502020204030204" pitchFamily="34" charset="0"/>
                <a:cs typeface="Calibri" panose="020F0502020204030204" pitchFamily="34" charset="0"/>
              </a:rPr>
              <a:t>Idle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F174645-A013-44D4-ACBD-EFCBF1042079}"/>
                  </a:ext>
                </a:extLst>
              </p14:cNvPr>
              <p14:cNvContentPartPr/>
              <p14:nvPr/>
            </p14:nvContentPartPr>
            <p14:xfrm>
              <a:off x="1213200" y="3777120"/>
              <a:ext cx="6146280" cy="827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F174645-A013-44D4-ACBD-EFCBF10420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3840" y="3767760"/>
                <a:ext cx="6165000" cy="846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C98BFB6-6E9E-4A15-B10D-DEAD006D2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B44A15-CB46-409A-A2A3-5B9B9852890D}" type="slidenum">
              <a:rPr lang="en-US" altLang="en-US" sz="1400" u="none">
                <a:latin typeface="Times New Roman" panose="02020603050405020304" pitchFamily="18" charset="0"/>
              </a:rPr>
              <a:pPr/>
              <a:t>9</a:t>
            </a:fld>
            <a:endParaRPr lang="en-US" altLang="en-US" sz="1400" u="none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671D5BBE-F113-4704-B26B-7325C385D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7166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u="none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 Implications of SMT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70893842-A1C5-470F-8FAC-F6D163D22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AAFBE060-1C3C-4A06-ACD6-38C67715C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371600"/>
            <a:ext cx="73509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Single thread performance is likely to go down (caches,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branch predictors, registers, etc. are shared) – this effect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can be mitigated by trying to prioritize one thread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u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With eight threads in a processor with many resources,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u="none" dirty="0">
                <a:latin typeface="Calibri" panose="020F0502020204030204" pitchFamily="34" charset="0"/>
                <a:cs typeface="Calibri" panose="020F0502020204030204" pitchFamily="34" charset="0"/>
              </a:rPr>
              <a:t>   SMT yields throughput improvements of roughly 2-4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47890</TotalTime>
  <Words>2709</Words>
  <Application>Microsoft Office PowerPoint</Application>
  <PresentationFormat>On-screen Show (4:3)</PresentationFormat>
  <Paragraphs>450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288</cp:revision>
  <dcterms:created xsi:type="dcterms:W3CDTF">2002-09-20T18:19:18Z</dcterms:created>
  <dcterms:modified xsi:type="dcterms:W3CDTF">2022-04-21T16:32:45Z</dcterms:modified>
</cp:coreProperties>
</file>