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26" r:id="rId2"/>
    <p:sldId id="688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89" r:id="rId13"/>
    <p:sldId id="679" r:id="rId14"/>
    <p:sldId id="680" r:id="rId15"/>
    <p:sldId id="681" r:id="rId16"/>
    <p:sldId id="682" r:id="rId17"/>
    <p:sldId id="687" r:id="rId18"/>
    <p:sldId id="600" r:id="rId19"/>
    <p:sldId id="601" r:id="rId20"/>
    <p:sldId id="602" r:id="rId21"/>
    <p:sldId id="606" r:id="rId22"/>
    <p:sldId id="617" r:id="rId23"/>
    <p:sldId id="618" r:id="rId24"/>
    <p:sldId id="619" r:id="rId25"/>
    <p:sldId id="620" r:id="rId26"/>
    <p:sldId id="621" r:id="rId27"/>
    <p:sldId id="622" r:id="rId28"/>
    <p:sldId id="609" r:id="rId29"/>
    <p:sldId id="627" r:id="rId3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5" d="100"/>
          <a:sy n="65" d="100"/>
        </p:scale>
        <p:origin x="132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17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18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19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5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20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21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22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23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17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18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19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522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Sequential consistency is very slow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programming complications/surprises are caused when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has race conditions (two threads dealing with same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and at least one of the threads is modifying the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programmers are disciplined and enforce mutual exclusion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when dealing with shared data, we can allow some re-orderings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higher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This is effective at balancing performance &amp; programming effort</a:t>
            </a:r>
          </a:p>
        </p:txBody>
      </p:sp>
    </p:spTree>
    <p:extLst>
      <p:ext uri="{BB962C8B-B14F-4D97-AF65-F5344CB8AC3E}">
        <p14:creationId xmlns:p14="http://schemas.microsoft.com/office/powerpoint/2010/main" val="428686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23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47284</TotalTime>
  <Words>2662</Words>
  <Application>Microsoft Office PowerPoint</Application>
  <PresentationFormat>On-screen Show (4:3)</PresentationFormat>
  <Paragraphs>440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286</cp:revision>
  <dcterms:created xsi:type="dcterms:W3CDTF">2002-09-20T18:19:18Z</dcterms:created>
  <dcterms:modified xsi:type="dcterms:W3CDTF">2022-04-21T06:25:57Z</dcterms:modified>
</cp:coreProperties>
</file>