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26" r:id="rId2"/>
    <p:sldId id="467" r:id="rId3"/>
    <p:sldId id="680" r:id="rId4"/>
    <p:sldId id="663" r:id="rId5"/>
    <p:sldId id="664" r:id="rId6"/>
    <p:sldId id="665" r:id="rId7"/>
    <p:sldId id="666" r:id="rId8"/>
    <p:sldId id="669" r:id="rId9"/>
    <p:sldId id="667" r:id="rId10"/>
    <p:sldId id="681" r:id="rId1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C85627E-F720-43BF-8D0D-28A4022503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1F982EF-CC28-4E3D-9A4C-03C6258004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6F8554FA-44EE-4200-9FD0-2B79594FB3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493FE2E-8D17-4460-A5C1-E69923C8A52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E1B7932F-32D0-43F9-BA22-BFFD365B0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5:14:18.4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14239 6282 202 0,'-6'0'48'0,"3"2"3"16,-1-1-32-16,1 2-2 0,-1-1 3 16,1-1 2-16,-1-2 1 0,1 2-1 15,-3-2 0-15,0 2 0 0,0-3 0 16,1 1-1-16,-1 2-3 0,2 0-1 15,0 0-3-15,3 1-1 0,1 1-2 16,0 0-1-16,3-1-1 0,2 0 2 16,1 1 0-16,-1-2 1 0,2 4 0 0,1-3 1 15,-2 1 1-15,0 0 0 0,-1 0 2 16,4-1-1-16,4 1 1 0,2-5-1 16,3-1 0-16,4 3-2 15,2-3-1-15,3 1-1 0,0-2-1 0,-2-1-2 16,0 4 0-16,2-2-1 0,6-1-1 0,-1-1-2 15,4 1-1-15,7 1-1 0,8-1 0 16,0 2 0-16,2 1 1 0,-2-1 0 16,-1 2 1-16,-3 1 1 0,0 0 1 15,5 3 1-15,3-1 0 0,1 3 1 16,2-1 1-16,4-1-1 0,7 0-1 16,-1 3 0-16,-7-3 0 0,1 1 0 15,-1-4-1-15,6 3 0 0,2-2-1 16,-2 1-1-16,3-1 0 0,-1 0-1 15,5 0 0-15,4 1-2 0,-1-3 1 0,1 4-1 16,1-1 0-16,1-3-1 0,2-1 1 16,3 1-1-16,0-1 1 0,-3 2-1 15,0-1 0-15,2 1 1 0,2 0-1 16,1 1 1-16,2 2-1 0,0 2 1 16,1-3 0-16,1 1-1 0,2-2 1 15,4 1 0-15,-3 0 0 0,-1 2 0 0,1-5 0 16,1 3 0-16,6 2 2 0,-3-2 0 15,-2 1 0-15,3 1 1 0,4-5 1 16,4 3 1-16,-2-1-1 0,-3 1 1 16,3 0 0-16,3-5 0 0,3 5 1 15,0-1-1-15,-3-2-1 0,5 0 0 16,4 1-1-16,-2 0-1 0,-1 2-1 16,-2-2 0-16,5-1 0 0,0 4 0 15,1-1 1-15,-3 0 0 0,5-2-1 16,1 2 1-16,-1 0-1 0,-1-1 0 0,-2-1-1 15,1-1-1-15,-6 0 0 0,-9 1-3 16,-6-1-3-16,-7-4-2 0,-11 2-5 16,-8-4-8-16,-13 2-7 0,-4-1-18 15,-9-4-16-15,-11 0-21 0,-8-3-65 16,-10-8-91-16,-14-6-196 0</inkml:trace>
  <inkml:trace contextRef="#ctx0" brushRef="#br0" timeOffset="1300.23">14314 3545 209 0,'0'1'55'0,"1"2"4"16,-1-3-29-16,1 1-3 15,-1 1 1-15,0-3 2 0,0 2-2 0,1-1-3 16,-1 1-1-16,0 1-4 0,0-1-2 16,-1-1-4-16,1 2-2 0,-1 1-2 15,0 0-2-15,0 1-1 0,0 6 1 16,0 2 0-16,-1 6 3 0,1 5 0 15,-2 4 0-15,0 5 0 0,-2 6-2 16,0 5 0-16,-1 2-3 0,-1 2-4 0,2 0-4 16,-3 0-6-16,0-1-1 0,4-5-1 15,-2-5 0-15,3-3 0 0,1-5 2 16,0-4 2-16,3-6 4 0,1-4 2 16,1-4-1-16,3-3 0 0,0-3 1 15,2-2-1-15,1-1 2 0,2 1 0 16,2 0 7-16,7-1 5 0,2 0 0 15,1-1 0-15,2 2 0 0,3-1-1 0,14-2 1 16,2 2-7-16,7-3-3 0,5 1-1 16,14-1 0-16,4-4 0 0,-1 5-1 15,-5-1 1-15,9-1-1 0,-10 1 0 16,4-1 0-16,-12 2 0 0,-3 2 0 16,1-4 0-16,-6-3-1 0,-11 4 1 15,-5 0-1-15,-9 1 1 0,-4-1-1 16,-4 0 1-16,-6 0-1 0,-3 4 2 0,-3-4 0 15,-3-1 1-15,-2 0 0 16,0-3 1-16,-1-2 0 0,0-3 0 0,2-5 0 16,0-1 0-16,1-4 0 0,3-2 0 15,2-4 1-15,3-1 1 0,1-6-1 16,0-7-1-16,2-5 0 0,2-5-1 16,1-9 0-16,3-3-1 0,1-2-1 15,4 3 1-15,1 6 0 0,1 4 3 16,-1 4 2-16,-4 10 2 0,-4 9 3 15,-4 6 0-15,-10 3-1 0,-5 4 0 0,-9 1-3 16,-11 6-2-16,-7 0-3 0,-6 2-2 16,-6 3 0-16,-7 0-1 0,-8 1 0 15,-5 3 0-15,-7-3 0 0,-13 0-2 16,-7-1-2-16,-7 2-3 0,-8 0-4 16,-9 2-3-16,-7 2-1 0,7 8-5 15,10 2-1-15,-4 2-4 0,7 5-4 0,12-1-5 16,14 2-9-16,17-3-70 0,8-2-76 15,13-2-181-15</inkml:trace>
  <inkml:trace contextRef="#ctx0" brushRef="#br0" timeOffset="2184.71">18023 3345 305 0,'-4'7'67'15,"2"3"4"-15,0 2-53 0,0 5-4 16,0 1 1-16,-1 4 1 0,1 2 3 0,-2 5-4 16,-1 4-3-16,-1 5-2 0,-3 5-2 15,-2 3-1-15,-3 2-3 0,1 3-2 16,0-3-2-16,1-6-1 0,2 0 0 15,3-6-1-15,3-4-1 0,2-2-1 16,-1-10 1-16,2 1-1 0,2 2-2 16,4-5 0-16,0-1 0 0,5-4 1 15,4-1 1-15,7 2 0 0,4-5 1 0,6-2 1 16,5-3 1-16,7 0 0 0,6-2 1 16,7 2 0-16,3 0-1 0,5-1 0 15,0 1-1-15,3 2-2 0,-1-4-1 16,0 5-3-16,-1-5-1 0,0 0-2 15,-4-2 0-15,-2-1 1 0,-7 2 0 16,-3-1 1-16,-7-1 2 0,-10 0 2 16,-5 0 1-16,-5 1 3 0,-5 0 2 0,-4-4 5 15,-5 2 4-15,-2-6 4 0,-2-1 0 16,-1-6 1-16,-1-2-2 0,-1-3 0 16,1-1-1-16,-1-5-3 0,2-1 0 15,1-8-1-15,0-6-1 0,2-4 0 16,2-9 0-16,2-8-1 0,2-4 0 15,-1 0 1-15,5 1 4 0,-1 6 1 16,-2 1 2-16,-3 6 2 0,-4 8 1 16,-4 8-1-16,-7 8-4 0,-6 3-2 0,-9 9-3 15,-8 7-1-15,-11 5-4 0,-10 2-1 16,-10 2-1-16,-13 0 1 0,-10 3-1 16,-6 1-1-16,-6 2-2 0,-3-4-2 15,-3 0-4-15,2 0-4 0,10 4-5 16,6-1-9-16,7-1-16 0,11 0-57 15,10 3-69-15,18 1-161 0</inkml:trace>
  <inkml:trace contextRef="#ctx0" brushRef="#br0" timeOffset="3132.35">21831 3432 270 0,'20'9'70'0,"-1"0"3"0,-1 2-42 0,-1 2-4 16,-6-1-1-16,-1 3 0 0,-3 4-5 16,-4 1-4-16,-2 3-2 0,0 5-1 15,-1 7-2-15,1 2 0 0,-2 5-2 16,-2 3 0-16,0 2-2 0,-2 5-2 16,-1-4-3-16,-4-4-1 0,-1 1-2 15,0-5-1-15,1-2-1 0,1-5-1 0,1-1 0 16,3-4-1-16,5-3 0 0,4-3 1 15,3-5 0-15,3-2 1 0,2-5 1 16,3-2 0-16,3-3 0 0,3 1 1 16,3-2-1-16,2 1 1 0,3-1-1 15,6 3-1-15,3-1 0 0,4 3-1 16,5-1-1-16,4 3 0 0,3 0-2 16,2 1-2-16,2 0-1 0,3 0-1 15,5-2-1-15,2 0 0 0,2-4 1 0,2 1 1 16,1-1 3-16,-2 1 1 0,-1-2 2 15,-3 1 1-15,-6-1 1 0,-8 2 0 16,-3-2 1-16,-4-1 0 0,-3-3 0 16,-5-3 0-16,-5 2 0 0,-4 0 1 15,-4-3 0-15,-7-1 1 0,-2-1 2 16,-5-2 0-16,-4 0 2 0,-3 0 1 16,-2-5 0-16,-1 1 1 0,-1-2 1 15,-1-2 1-15,0-3 1 0,0-1-1 0,1-3 1 16,-1-1 1-16,1-8 0 0,-2-6 1 15,4-3-1-15,0-3 0 0,0-7 0 16,1-6 0-16,2-8 0 0,-1-3 0 16,0-2 1-16,-1-2 0 0,-1 2 1 15,0 2 0-15,-2 8 0 0,-1 5-1 16,0 8 0-16,-1 10-3 0,-1 9-1 0,0 3-2 16,-6 4-2-16,-4 5-2 0,-3 3-2 15,-8 3 0-15,-8 2-1 0,-5 1 1 16,-5 2-1-16,-4 1 1 0,0 2-1 15,-4-1 1-15,-3 0-1 0,-2-4-1 16,-11 1-3-16,-4-2-4 0,-5-1-8 16,-8 1-3-16,-5 2 0 0,-9 2-1 15,-3 4-5-15,2 2-6 0,-6 3-3 16,0 2-1-16,-4-1-9 0,3 2-58 0,9 2-69 16,0-2-149-16</inkml:trace>
  <inkml:trace contextRef="#ctx0" brushRef="#br0" timeOffset="3820.96">14818 3523 188 0,'-6'-2'39'0,"-2"0"-1"0,-1-1-30 16,-1 1-14-16,-1-1-5 0,-1 0-3 0,-2 0-4 15,1 1-6-15,-1-3-11 0,-4 1-2 16,1 1-14-16,2-3-26 0</inkml:trace>
  <inkml:trace contextRef="#ctx0" brushRef="#br0" timeOffset="4263.51">14631 3463 278 0,'0'2'68'0,"0"-3"2"0,0 1-44 15,1-1-6-15,-1 3-2 0,1 2 0 16,-2 3-2-16,3 1-2 0,-1 3-1 16,1 3 0-16,1 5 0 0,0 4-3 15,-1 4-3-15,2 4-3 0,0 4-3 16,0 2-6-16,-1 3-6 0,1-1-5 16,-1-2 0-16,0-1-2 0,-1-4-1 15,-2-3 0-15,-3-4 2 0,0-4 1 0,-2-5-1 16,0-3-1-16,1-5 0 15,-2-5 4-15,3-4 3 0,2-7 5 0,1-5 4 16,1-5 7-16,2-7 4 0,0-7 3 16,2-2 4-16,-2-5 3 0,3 0 5 15,-2-5 1-15,-1 0 4 0,2 3 0 16,-1 1-2-16,3 4-3 0,0 4-2 16,3 7-2-16,1 7-3 0,1 5-3 15,5 5-2-15,1 6-1 0,1 0-3 16,-4 2-2-16,2 4-3 0,2 2-1 0,3 3 0 15,-2 0 0-15,-3 2-1 0,0 2 0 16,1-1-1-16,-2 3 0 0,-7 1-1 16,-7-2-1-16,-3 0-1 0,-8 1-3 15,-8 2-4-15,-4-1-4 0,-1-1-6 16,-6-3-8-16,-5-3-10 0,-1 0-14 16,3-4-44-16,3-2-57 0,6-4-130 0</inkml:trace>
  <inkml:trace contextRef="#ctx0" brushRef="#br0" timeOffset="4471.09">15192 3442 355 0,'4'8'82'15,"-3"7"4"-15,-4 4-63 0,-4 3-5 16,-1 2 1-16,-2 4 0 0,-1 3-5 15,1 0-5-15,3-3-4 0,5 2-5 16,4-2-6-16,4-1-14 0,1-3 44 16,2-5-115-16,3-2-77 0,1-5-201 15</inkml:trace>
  <inkml:trace contextRef="#ctx0" brushRef="#br0" timeOffset="5184.35">18255 3539 272 0,'-1'-1'74'0,"1"1"6"16,1 0-38-16,-1 0-6 0,1-1 0 15,1 2-4-15,5 2-5 0,-1 2-6 16,2 3-2-16,-1 4-1 0,1 8-3 15,-1 3-1-15,0 6-2 0,-4 1-2 16,-1 3-2-16,0 3-4 0,-1-1-7 0,0-2-4 16,0-1-4-16,-2-3-4 0,1 2-6 15,-1-5-3-15,-1-3-2 0,0-3 0 16,0-6 2-16,-2-3 3 0,2-4 3 16,-1-7 4-16,2-5 3 0,-1-7 2 15,2-5 4-15,0-8 4 0,0-9 1 16,2-4 4-16,1-3 6 0,0-7 1 15,2-2 5-15,1 0 3 0,3 1 0 0,1 6 2 16,2 1-2-16,1 8 0 0,0 7 0 16,-1 6-4-16,-1 8-3 0,-2 6-1 15,-1 5-3-15,-2 7-1 0,-1 2-3 16,-1 4-2-16,1 6-1 0,-1 0-1 16,-1 1 0-16,-1-1-4 0,-1 3-3 15,-1 0-3-15,-3 2-5 0,0-1-5 16,-4 0-4-16,0 1-8 0,-3 0-12 15,-1-3-49-15,-2-4-61 0,-2-3-144 0</inkml:trace>
  <inkml:trace contextRef="#ctx0" brushRef="#br0" timeOffset="5524.02">18652 3476 351 0,'17'0'78'0,"3"2"1"15,-2 1-63-15,2 0-4 0,2 2-1 16,0 1 0-16,-2 4-1 0,-4 0-4 16,-2 1-1-16,-2 3-1 0,-3 2-1 15,-8 1 0-15,-3 2-1 0,-8 0-1 16,-4 2 0-16,-2 2 0 0,-4 0-1 0,-2-2-1 15,-1-2 1-15,2 0 0 0,4 0 0 16,1-4 1-16,3-1 0 0,4-1 1 16,5 3 2-16,2 0 0 0,2-3 0 15,6 3 2-15,5-3-1 0,6 0 1 16,8 1-2-16,6-1 0 0,7-4-4 16,2-1-6-16,6-3-10 0,4 0-15 15,6-4-60-15,5-6-71 0,8-6-166 0</inkml:trace>
  <inkml:trace contextRef="#ctx0" brushRef="#br0" timeOffset="6252.04">22419 3630 250 0,'1'1'73'0,"0"-2"6"0,2 0-11 16,-1 1-38-16,0-2 2 0,0 2 3 16,-1 0-5-16,0-1-7 0,0 4-6 0,-1 1-2 15,0 5-2-15,0 7-1 16,-2 4-3-16,0 6-2 0,-3 5-1 0,-3 6 0 16,0 0-1-16,1 4-3 0,-1-6-3 15,0-1-4-15,3-2 0 0,3-5-4 16,1-5-2-16,-1-4 0 0,2-6-1 15,2-4 0-15,-2-2 0 0,1-4 0 16,1-3 2-16,1-3-1 0,1-6 1 16,1-2 1-16,1-4 3 0,2-6 3 15,0-6 2-15,-1-5 1 0,1-4 6 16,0-2 4-16,-2-1 2 0,0-4 2 0,2 1 2 16,0 7-1-16,2 4 2 0,2 5-2 15,2 8-1-15,3 5-3 0,0 10-3 16,3 4-1-16,-1 4-1 0,0 3-1 15,1 4-2-15,-1 1-1 0,-2 2-1 16,-1 0 0-16,-5 4-3 0,-4 1-3 16,-3 2-4-16,-7 0-3 0,-4-3-6 15,-6 0-6-15,-4-2-6 0,-1-2-7 0,-5-4-14 16,-1-3-46-16,4-1-60 0,0-4-136 16</inkml:trace>
  <inkml:trace contextRef="#ctx0" brushRef="#br0" timeOffset="6681.96">22954 3619 297 0,'14'1'73'0,"1"-1"2"15,2 2-50-15,-1-1-5 0,1 0 0 16,-2 0 1-16,-3 1-6 0,0 2-7 15,-1 3-2-15,-4 1-3 0,-2 2-2 16,-1 2-3-16,-4 0 0 0,-4 1 0 16,-2 3 0-16,-5-4-1 0,-2 0 2 0,-3-1 0 15,0-3 2-15,0 1 0 0,2-3 0 16,2-3 1-16,3-2 2 0,4-1 0 16,2 1-1-16,4 1 1 0,2 2 0 15,4 2 1-15,0 3-1 0,4 3-1 16,3 2 1-16,2 4-1 0,2 3-1 0,2 0 0 15,1 0-1-15,-2 0 1 0,-2 1-1 16,-3-3 0-16,-3-2 0 0,-7-2 0 16,-8-1 1-16,-8-3-1 0,-5-3 0 15,-7-1 0-15,-7-3 0 0,-1 0 0 16,-4-4-1-16,0 0-2 0,-2-1-2 16,-3-2-5-16,2-2-3 0,1-4 0 15,0-1-1-15,2-1-3 0,1-5-10 16,3-3-1-16,5-6-51 0,0-1-58 0,-1-4-141 15</inkml:trace>
  <inkml:trace contextRef="#ctx0" brushRef="#br0" timeOffset="8515.81">14966 4236 311 0,'0'-4'82'0,"0"4"4"16,0 0-45-16,0 1-8 0,0-1-5 15,0 0-5-15,1 1-6 0,-1 2-4 16,-1-2-3-16,1 1 1 0,0 2 0 0,-1 4 0 15,1 3 0-15,-1 4-1 0,1 5-2 16,0 3 0-16,0 3-3 0,1 3-2 16,0 0-3-16,2-1-3 0,-1-4-4 15,2-2-3-15,-1-3-5 0,0-2-4 16,2-2-8-16,-2-2-8 0,-1-2-17 0,1 0-45 16,0-1-61-16,0-3-141 0</inkml:trace>
  <inkml:trace contextRef="#ctx0" brushRef="#br0" timeOffset="9435.95">14982 4594 266 0,'-1'0'76'0,"1"1"6"0,0-2-22 16,0-3-23-16,-1 0-4 0,-1-2-1 15,0 0-3-15,-1-2-7 0,-3-3-5 16,-3 2-4-16,-5 0-2 0,-7 2-2 16,0 1-3-16,-8-1-2 0,-9 2-1 15,-5 0 0-15,-5 1 1 0,-5 1 0 16,2 1 0-16,-5 2 0 0,4 2 0 0,3-2-1 16,0 3-1-16,0 1 0 0,9 3-1 15,3-3 0-15,-4-1 0 0,5 4 0 16,6 1 1-16,9-3-1 0,6 3 1 15,3 0-1-15,3 0 1 0,7 2 1 16,2 1 1-16,0 0 0 0,1 2 0 16,0 0 2-16,-1 2 0 0,1 1 0 15,1 4-1-15,-4 2 0 0,1 4 0 0,-2 7-1 16,1 3-1-16,-4 1 0 0,1 3-2 16,-1-1 0-16,2 1 0 0,0-2-1 15,-1-4-1-15,1-2 0 0,1-4 0 16,0-3-1-16,3-2-2 0,-1-3 1 15,2-7-2-15,3 0 0 0,-1-4 0 16,1-1 1-16,1-3 1 0,-1 0 0 16,0-2 1-16,2 0 1 0,-1-2 1 15,2 1 0-15,5-2 1 0,2 2 0 0,3 1-1 16,4 0 2-16,4 4-1 0,5 2 0 16,6 1 0-16,-3 4 0 0,3 2 0 15,5 0-1-15,10 1 0 0,1-3 0 16,14 0-1-16,3-2 1 0,4-2-1 15,5-2 1-15,8-5-1 0,-2-3 2 16,4-3-2-16,-12-3 1 0,3 1 0 16,-2-2 0-16,-3-2 0 0,-7 1 0 0,-10 1 0 15,-10 2 0-15,-3-2 0 0,-6 1 0 16,-7-2 1-16,-5 3-1 0,-7-1 0 16,-3 1 1-16,-2 0 0 0,-8 1-1 15,-4-1 1-15,-2 1 0 0,-2-1 0 16,-2-2 1-16,-1-1-1 0,1 2 1 15,0-2 1-15,-2 2 0 0,1-2 1 16,0-2 1-16,1-1 3 0,0-5 1 16,0-3 2-16,2-5-1 0,1-6 0 0,3-4 0 15,0-5-2-15,-2-8-3 0,-1-4 0 16,1-2-1-16,-1-4 1 0,2-3 0 16,0 0 0-16,0 10 0 0,3 5 1 15,1 10 0-15,1 8 0 0,-2 7 0 16,-1 7 0-16,-2 5 1 0,-1 3-1 15,0 0-1-15,-1 4-2 0,-1-1-1 0,0 2 0 16,-1-1-1-16,-1 1 0 0,-1 0 0 16,-1 0 1-16,0-1 0 0,-2-1 0 15,-1 0-1-15,1 0-1 0,-3 1 1 16,-2-2-1-16,-7 2-2 0,-6-3 0 16,-11 3-3-16,-5 1-2 0,-13 1-3 15,-12 2-5-15,-11 2-9 0,-1 0-6 16,4 0-4-16,-6 3-5 0,0 0-5 15,-2 0-11-15,13-1-67 0,7-4-73 16,4 2-182-16</inkml:trace>
  <inkml:trace contextRef="#ctx0" brushRef="#br0" timeOffset="12635.43">14492 4748 150 0,'-1'0'44'16,"1"-1"5"-16,0 1-13 0,0 0-6 15,0-1 2-15,0 2 3 0,0-1 0 16,0 0-2-16,0-1-2 0,-2 2-3 16,2-1-2-16,2 0-1 0,-2 0-2 0,0 0-3 15,0 0-3-15,0 0-2 0,0 0-1 16,-2 1-3-16,2-1-2 0,0 0-2 16,0 0 0-16,0 0-2 0,0 0 0 15,0 0-1-15,2 0-1 0,-4-1 0 16,4 1-2-16,-2 0 0 0,0 1 0 15,0-2 0-15,0 2-1 0,0-1 0 16,0 0 0-16,0 0 1 0,0 0-1 16,0-1 0-16,0 1 0 0,0 0 0 0,0-1 0 15,0 2-2-15,0-1 1 0,0 0 0 16,0 0-1-16,0-1 1 0,0 2 0 16,0 0 0-16,0-2 1 0,0 1 0 15,0 1-1-15,0 0-1 0,0 0 0 16,0-2 0-16,1 0-1 0,0 1 0 15,1 0 1-15,-1-1 0 0,0 0 0 0,1 2 0 16,-1 0 0-16,0 0 0 0,1-1-1 16,-1 1 0-16,1 2 1 0,0-2 1 15,0 0 0-15,0 1 0 0,0-1 1 16,0 1 0-16,1 1 0 0,-1-2 1 16,1-1-1-16,2 1 0 0,-1-2 1 15,4 1 1-15,0 0 1 0,-2-1 1 16,3-2 1-16,0 2 3 0,-3 0 1 0,0 0 2 15,-2 0 1-15,-2 1 4 0,-1-1 1 16,-2 1 0-16,-2-1-2 0,-2 0-1 16,-1 0-3-16,-2-1-1 0,-1 0-4 15,-4 0-3-15,1 0-1 0,0 0-1 16,0-1 0-16,0 1-1 0,0 0-1 16,2 0-1-16,2 2-1 0,0 1 1 15,1 1 0-15,2 1-3 0,-1 1 0 0,2 1-1 16,0 3 0-16,0-4-2 0,1 5 0 15,1-2 1-15,1-1 0 0,1 2 2 16,1 1 0-16,0-2 2 0,1 1 0 16,1 1 1-16,3 1 1 0,-1-2 1 15,4 2 0-15,1-1 1 0,3 0 0 16,5 1 0-16,5-2 1 0,2-1-1 16,-2 2 1-16,0-3-1 0,-2 3 0 0,1 0 0 15,-7 0-1-15,-4-2-1 0,-4 2 0 16,-3-1 0-16,-3 0 0 0,-2-2 0 15,-3 2 0-15,-3-3 1 0,-6 1-2 16,-4-1 1-16,-5 1-1 0,-2-1-2 16,0-1-3-16,-2-1-3 0,0 0-2 15,2-1-3-15,4-1-5 0,3-2-4 16,2-4-8-16,0-2-9 0,-2-2-56 16,2-1-67-16,3-4-155 0</inkml:trace>
  <inkml:trace contextRef="#ctx0" brushRef="#br0" timeOffset="12880.77">14441 4578 289 0,'-1'-5'82'0,"2"1"5"16,0 1-24-16,0 2-21 0,1 0-7 15,-2 1-3-15,0 1-6 0,2 4-2 16,-1 3-3-16,-1 4-2 0,1 6-3 15,-1 5-1-15,2 4-2 0,-1 4-2 16,1 4-3-16,1 4-2 0,0 1-5 16,-1 1-5-16,1-1-5 0,0-2-6 15,-1 1-8-15,0-3-6 0,0-1-10 16,0-4-14-16,0-4-56 0,2 0-67 0,0 1-157 16</inkml:trace>
  <inkml:trace contextRef="#ctx0" brushRef="#br0" timeOffset="13602.75">18448 4192 185 0,'2'-7'56'16,"-2"2"7"-16,1 0-21 0,-1 4-10 16,-2 6 1-16,-1 3 2 0,-3 4-4 15,1 4-8-15,-2 3-4 0,0 6-2 16,1 1-2-16,2-1-4 0,0-1-4 0,2 0-2 15,2-2-2-15,0-1 0 0,0-5-1 16,1-1-5-16,-1-2-4 0,0-1-12 16,2-2-16-16,-2-2-49 0,3 0-61 15,-2 2-144-15</inkml:trace>
  <inkml:trace contextRef="#ctx0" brushRef="#br0" timeOffset="14481.9">18457 4552 212 0,'-14'-1'60'0,"-3"1"3"0,-6 1-30 15,-8-1-3-15,-6 0 4 0,-1 0 0 0,-5 1-6 16,-3-1-3-16,-3-2-3 0,-5 0-2 15,1 0-2-15,4-1-4 0,-6 1-3 16,-2-1-1-16,0 1-2 0,2 0-1 16,6 1-2-16,5 1 0 0,2-2-2 15,8 5 0-15,8-2-2 0,9 0-1 16,3 2-3-16,4 3 1 0,5 2 2 16,4 1 2-16,6 2 1 0,0 4 3 15,3 5 1-15,3 4 2 0,0 3 1 0,0 2-2 16,-1 7-1-16,-3 4-3 15,-3 2-1-15,-6 4-1 0,-1-1-3 0,-5 5-1 16,-1 0-3-16,-2-1-2 0,-1-2 0 16,1-5-1-16,3-7 2 0,1-3 0 15,4-8 2-15,0-8 1 0,3-5 0 16,1-3 0-16,2-4-1 0,4 1 2 16,2-3 1-16,3-1 1 0,3 0 3 15,4-2 1-15,8 1 1 0,5-1 1 0,8 2-1 16,4 1-1-16,3 3-1 0,6 2-2 15,4 3-1-15,2 2-3 0,1 3-2 16,3 1-3-16,9 0-2 0,0 4-1 16,3-3-1-16,1-2 1 0,-1-2 2 15,4-1 2-15,-1-3 2 0,-5-3 2 16,-1-3 0-16,-3 0 3 0,-3-3 0 0,-1-3 0 16,-6-2 1-16,-9-2 0 15,-4-1 0-15,0-1 1 0,-3-3-1 0,-5 1 1 16,-5 2 0-16,-1-2 2 0,-2 2 2 15,-6-2 2-15,-6-1 1 0,-3-3 1 16,-4 2 1-16,-3-1 0 0,-2 1 0 16,-3-1-1-16,-3-2 0 0,1 4 0 15,-1 0 2-15,-1-2 2 0,-1-3 0 16,0 0 0-16,-2-6 0 0,1-2 1 16,-3-4-3-16,-3-5-2 0,0-1-3 0,0-8-2 15,2-4-1-15,-2-1-1 0,2-2-2 16,2-8 0-16,3-3-1 0,-2 6 3 15,2 4 1-15,1 4 1 0,-1 8 2 16,1 7 0-16,0 9 1 0,-2 10-1 16,1 2-2-16,-2 4-2 0,-4 4-1 15,-2 1-1-15,-5 1-1 0,-5 3 1 0,-2-1 0 16,-2 1 0-16,-1 2 0 0,0 3 0 16,-4-2-1-16,2 2 0 0,-2-4-1 15,-6 2 0-15,-1-2 0 0,-6-3 0 16,-11 0 1-16,-6-1-2 0,-6 2-3 15,-6-1-4-15,-5 0-3 0,-7 1-4 16,-6 0-3-16,7 4-5 0,3 0-5 16,5-2-4-16,7 2-10 0,10-1 44 0,9 2-110 15,14-3-78-15,9 0-199 0</inkml:trace>
  <inkml:trace contextRef="#ctx0" brushRef="#br0" timeOffset="15168.62">18662 4837 209 0,'4'-3'69'0,"-2"1"8"15,-1-2-4-15,0 1-31 0,-2 1-7 16,-2 0-4-16,-2-4-8 0,1 4-7 16,-1-1-6-16,-3 0-3 0,-2-1 0 15,-1 0 0-15,-1 0 0 0,-1 3-1 16,-1 0-1-16,-3 0-2 0,0 2-1 15,-1 2-1-15,1 2 0 0,-1-1-1 16,3 1 0-16,-1-1 1 0,5 1 0 0,2-1-1 16,3 1 0-16,2-1 1 0,3 1-1 15,1 0 2-15,1 2-1 0,1-1 1 16,1 2 0-16,0-1 1 0,2 2-1 16,1 0 1-16,1 2-1 0,1 0 0 15,2 0-1-15,0 1 1 0,1-1 0 16,-1 0 0-16,1-2-1 0,-1-1 1 0,0 1-1 15,-3-3 1-15,-1 1-1 0,-4-2 0 16,1 0 0-16,-3-1 0 0,-4 0 1 16,-2 0-1-16,-4-1 1 0,-3 0 0 15,-4 0-1-15,-4 1 0 0,-1-3 0 16,-1 0 0-16,2 0-3 0,-4-1-2 16,2-1-7-16,2-2-6 0,0-2-6 15,0 1-8-15,0-2-14 0,1 0-51 16,5-1-61-16,4 2-138 0</inkml:trace>
  <inkml:trace contextRef="#ctx0" brushRef="#br0" timeOffset="15402.96">18593 4713 360 0,'2'-5'90'15,"-4"0"3"-15,1 3-61 0,-2 2-6 0,0 2 1 16,-4 2-3-16,1 0-7 0,-1 6-2 16,-2 2-1-16,1 7 1 0,-2 2-1 15,0 6-2-15,-1 1-2 0,0 6-5 16,0 0-4-16,0 0-7 0,0 1-6 16,3-1-10-16,0-1-12 0,1 1 10 15,2-2-85-15,1 1-75 0,1-4-180 16</inkml:trace>
  <inkml:trace contextRef="#ctx0" brushRef="#br0" timeOffset="16717.74">22680 4318 254 0,'-3'13'59'0,"-3"0"3"0,1 3-29 15,-1 4-24-15,1 0 2 16,0 0 1-16,3 1 2 0,1-2-1 0,2 1-2 16,3-3-1-16,2 0-1 0,2-1-1 15,2 0-3-15,1-1-5 0,0 0-9 16,1-2-6-16,0 2-6 0,-3-5-9 15,0-3-11-15,-1-1-12 0,-1-2-3 16,-1-2 3-16,0 0 5 0,-2-3 11 16,0 1 17-16,0-1 20 0,-2 0 20 15,-1-2 13-15,-2 3 7 0,-2-1 4 0,-3-3-1 16,-3 0-7-16,-1 0-4 0,-5-1-6 16,-5 3-5-16,-3-3-2 0,-4 2-1 15,-4 2-3-15,-4 0-2 0,-5 2-3 16,-3 0-2-16,-5 1 0 0,-6-2 0 15,-2 1 0-15,-1 2-1 0,-1 1 0 16,1 0 0-16,-1 2-1 0,6 1-1 0,6 0-1 16,7 1-2-16,6 1-1 0,8-4-1 15,4 4 0-15,9-1 3 0,6 2 2 16,3-2 3-16,3 2 3 0,4 0 3 16,1 5 2-16,3 2 0 0,2-1-2 15,-1 6-2-15,0 1-3 0,1 5-2 16,-1-1-2-16,0 4-2 0,-4 2-1 15,1-2 0-15,-6 5-3 0,-4 7-4 16,-1 3-6-16,-4-2-4 0,0 0-3 0,1 1 0 16,-2-4 0-16,3-2 1 0,3-10 4 15,2-5 3-15,2-1 3 0,1-2 2 16,1-2-2-16,1-3-1 0,4-3-1 16,0-2-1-16,3-1 1 0,5-2-1 15,2-3 2-15,5-2 0 0,7-3 1 16,4-1 3-16,6-2 0 0,6 1 2 0,5-1 1 15,6 3 0-15,2 0 1 0,3 3 0 16,5 0 0-16,5 2 0 0,4 0 0 16,4 3 2-16,-1 0 2 0,4-1 2 15,1 0 1-15,1-1 2 0,3 0 1 16,1 1 3-16,-8-2 0 0,1-1-2 16,-5-1 0-16,-2-5 2 0,-7 1-1 15,-7-1 0-15,-11-2 2 0,-2-3 2 16,-5 0 1-16,-4 0-3 0,-6 1-2 15,-5 2 0-15,-4-1 0 0,-2-3-3 0,-6 1-3 16,-2 0 2-16,-8-4-1 0,-2 0 0 16,-3-2 0-16,-2 0-1 0,-3-3-1 15,-1 0 0-15,1-5-3 0,-1 0 1 16,1-3-1-16,0-3 0 0,-2-4 0 16,0-2-1-16,2-7 0 0,-1-3 0 15,3-3 1-15,0 0 1 0,-2-2 0 16,4-3 3-16,-1 1 3 0,-1 5 1 0,-2 2 0 15,0 8-1-15,-2 3-1 0,0 7-1 16,-1 4-1-16,-2 7-6 0,0 6 0 16,0 3 1-16,-1-1-1 0,-1 3-1 15,0 1 1-15,-1 1-1 0,0 1 1 16,-2 1 0-16,-1-3 1 0,-1 2-1 16,-1-2 1-16,0-1 0 0,-4 1-1 15,-2-2 0-15,-5-3 0 0,-2 3 0 16,-5-6-4-16,-9 1-4 0,-7 2-4 0,-7-2-1 15,-7 1-3-15,-5 3-1 0,-3-1-1 16,-4 7 3-16,1 5-1 0,2 0-9 16,5 3-15-16,3 3-64 0,7 2-77 15,0 2-188-15</inkml:trace>
  <inkml:trace contextRef="#ctx0" brushRef="#br0" timeOffset="17113.75">22275 4886 270 0,'3'-5'62'0,"-1"4"-2"16,0-1-40-16,-3-2-18 0,-3 2 1 16,-4 0 1-16,-3 1 0 0,-1 2-3 15,-2-1 2-15,-4 3 1 0,3 2 2 16,0 0-1-16,2 2 0 0,1-1-1 16,2 2-2-16,2 1 2 0,2-1-1 15,5 1 2-15,5 0 0 0,0 3 0 0,5 0 2 16,2 2 0-16,3 0-1 0,2 1-1 15,7 3-2-15,2 0-1 16,2 2-1-16,1 0 1 0,1 1-3 0,-4 1 0 16,-3-1-2-16,-7-5 0 0,-7 1-3 15,-8-7-7-15,-9-3-14 0,-5-1-45 16,-9-4-54-16,-3-2-132 0</inkml:trace>
  <inkml:trace contextRef="#ctx0" brushRef="#br0" timeOffset="17327.2">22320 4735 380 0,'6'15'85'0,"-1"6"1"15,-4 4-65-15,-1 3-9 0,-5 3-2 16,-4 1 0-16,-1 0-3 0,-1-1-3 15,-2-2-4-15,3 0-8 0,0 0-18 16,1 0-62-16,1-1-71 0,4 0-175 16</inkml:trace>
  <inkml:trace contextRef="#ctx0" brushRef="#br0" timeOffset="18231.91">15038 5441 260 0,'0'-1'68'0,"0"1"8"0,1 0-24 16,0 0-13-16,1-2-5 0,0 2-1 16,0-2-1-16,0 1-2 0,0 0-3 15,1 0-3-15,-2-2-3 0,0 2-2 0,0 0-2 16,1 5-1-16,0 5-3 0,2 7-3 15,0 10-1-15,1 12-3 0,4 7-2 16,-1 8-3-16,1 10-7 0,-2 1-10 16,-1 2-12-16,-2-1-14 0,4-2-20 15,-1 2-53-15,4-7-71 0,3-7-150 16</inkml:trace>
  <inkml:trace contextRef="#ctx0" brushRef="#br0" timeOffset="18677">18523 5431 293 0,'-3'3'70'0,"-4"4"6"15,1 4-43-15,-2 7-12 0,-1 6 2 0,2 9 2 16,-1 7 0-16,0 5-7 0,4 7-6 16,4 4-4-16,2 0-4 0,4 0-6 15,1-5-7-15,2 1-17 0,2-3-62 16,-1 0-68-16,2-3-171 0</inkml:trace>
  <inkml:trace contextRef="#ctx0" brushRef="#br0" timeOffset="19448">21675 6365 183 0,'5'-3'46'0,"-2"0"5"16,2-2-25-16,0 0-2 0,-1 2 3 15,1 0 2-15,-1 1-1 0,-2 1-2 16,2-1-3-16,-3 1-3 0,1 2-3 16,0 0-4-16,1 1-2 0,1 2-1 15,1-1 1-15,3 2 0 0,2 0 2 16,2-2 1-16,3 2 2 0,6-1 3 0,6 0 2 15,3 0-1-15,0 1-1 0,9 0-1 16,5 0-1-16,4-2 1 0,3 1-1 16,5 0 0-16,9-1-1 0,5 1 0 15,4 2 1-15,3-2-3 0,4 2-2 16,4-1-2-16,1 1-2 0,-2 0-1 16,1 0-1-16,-2-3-1 0,0 1-2 15,-4 0-1-15,-5-2-4 0,-10 0-5 16,-8-3-6-16,-9 0-5 0,-11-1-6 0,-10-3-9 15,-13-1-7-15,-10-2-11 0,-10-3-19 16,-6 0-44-16,-9-3-67 0,-4-5-147 16</inkml:trace>
  <inkml:trace contextRef="#ctx0" brushRef="#br0" timeOffset="19861.48">23008 5591 241 0,'-4'-9'69'16,"2"6"6"-16,1 1-22 0,1 0-18 15,-1 2-1-15,3 2 1 0,-2 0 0 16,2 2-2-16,-1 4-1 0,2 1 0 16,0 3 2-16,1 6-1 0,1 4-1 0,0 4-6 15,-1 6-3-15,3 7-4 0,0 4-5 16,-2 4-3-16,2 6-1 0,0 7-4 15,0 5-1-15,2 1-1 0,1 1-4 16,-2-4-4-16,2 2-6 0,0-8-10 16,0-9-6-16,-1-8-7 0,-2-6-8 15,0-7-9-15,-4-5-72 0,-1-6-79 16,-1-3-183-16</inkml:trace>
  <inkml:trace contextRef="#ctx0" brushRef="#br0" timeOffset="36513.76">3721 6395 225 0,'9'-1'50'16,"3"1"2"-16,2 3-42 0,2-2-3 15,1-1 2-15,-1 2-2 0,3 1 2 16,-2 0 2-16,3 0 3 0,0-2 3 0,0 4 3 15,0-1 0-15,0 1 0 0,1 0-2 16,1 0-2-16,0 1-1 0,1-2-1 16,2 2 0-16,2-2 1 0,4-1 2 15,2 1 1-15,0-1-1 0,4 0-2 16,4-1-1-16,-1 0-3 0,2-1-1 16,0 0-4-16,4-2-1 0,5 1-2 15,-1 0 0-15,4 2-1 0,3-1 1 16,3 1-2-16,4-1 2 0,-1 1-1 0,3-1 0 15,2 1-1-15,1-2 1 0,1 0-1 16,1 1 0-16,3-1-1 0,-1 0 1 16,3 0-1-16,-1-1 1 0,3 1 1 15,1 0-1-15,1 0 2 0,0 0-1 16,5 4 1-16,1-1-1 0,1 2 0 16,3-1 0-16,-1 3 0 0,0 0-1 15,3 3 1-15,-2 1-1 0,0 1 0 0,-4 1-1 16,0 1 1-16,-2 1 0 0,2-1 1 15,0-3 1-15,2 1 1 0,-3 0 1 16,-1-1 0-16,0-2 1 0,1-2-1 16,-4 1-1-16,-2-2-2 0,-4-1-6 15,-5-3-5-15,-2-1-5 0,-4 0-7 16,-6-2-7-16,-5 0-12 0,-7-1-69 16,-6-2-73-16,-7-6-175 0</inkml:trace>
  <inkml:trace contextRef="#ctx0" brushRef="#br0" timeOffset="72194.14">19071 6430 217 0,'0'-3'60'16,"1"0"5"-16,-1 2-25 0,0-1-5 15,1 1-1-15,-1-1-1 0,1 1-2 0,-1 0-2 16,0 2-2-16,0-2-3 0,-1 1-3 16,1-1-4-16,0 1-5 0,0 1-3 15,0-1-3-15,1 0-3 0,1 2-1 16,0 2-1-16,0 2 0 0,1 3 0 15,3 0 0-15,-1 5 0 0,2-2 1 16,0 6-1-16,2 1-1 0,1 3 1 16,1 1 0-16,1 2 0 0,0 2 0 15,1 4 1-15,-2-2-1 0,2 2 0 0,-2-1 0 16,1 2 0-16,-2-1-1 0,-1-1-2 16,-2 0-3-16,-1-2-4 0,0-1 0 15,-3-1-1-15,-1-7 1 0,0-2 0 16,0-2 2-16,1-3 3 0,0-1 3 15,-1-3 0-15,0-3 1 0,-1 1 0 16,2-3 1-16,-2-1 0 0,0-2 3 0,-1 0 2 16,0-1 2-16,0 0 1 0,1 1 2 15,-1 1 0-15,0-1 0 0,0 1-2 16,0-1-1-16,0 2-2 0,0-2-1 16,0-1-1-16,-1 1 0 0,1-2-1 15,0 2 0-15,0 0-1 0,0-1 2 16,0 1-1-16,-1-1 1 0,2 2 1 15,-2-1 2-15,1-1 1 0,0 0 2 16,-2 1 1-16,0 0 2 0,-1 0 1 16,-1-1-1-16,-4 0-2 0,0 0 0 0,-1-3-2 15,-2 2-2-15,0-1-3 0,0 1 0 16,0-2-1-16,0 2-1 0,0-1-1 16,-2 2-1-16,-4-1 0 0,0-1 0 15,-6 1 0-15,-3-2 0 0,-2 1 0 16,-4-1 0-16,-1 2 1 0,-2-1 0 15,-2-2 0-15,-5 1 0 0,-4 1 0 16,0-1 0-16,-1 1-1 0,-3-1 0 0,-6-2 0 16,-2 2-1-16,5 1 0 0,-1-2-1 15,-8 1 1-15,1 1-1 0,1-1-2 16,-1 5-1-16,3-1-2 0,-4 3 1 16,2-1 0-16,6 0 0 0,-2 0 1 15,-4 1 1-15,3 1 2 0,1-1 1 16,3 2 1-16,2 1-1 0,-1 1 1 0,2-2 1 15,5 0-1-15,2 0 0 0,2-1 1 16,-1 1 0-16,-1-2 0 0,3 3 1 16,5 1 0-16,1 3 0 0,2-1 0 15,4 1 0-15,1 1 1 0,7-1 0 16,5-2 1-16,1-1 0 0,3-4 1 16,1 2 1-16,5 0-1 0,0-3 0 15,3-1-1-15,-1 4-2 0,2-3-1 16,1 2 0-16,1-1 0 0,-1 0 1 0,0 0 0 15,1 0 1-15,1-1 1 16,-2 2 0-16,0-3 0 0,0-1 1 0,1 0-1 16,-1 1 1-16,-1-1 0 0,1 0-1 15,0-1 1-15,0 2 0 0,1 0 0 16,-1 0 0-16,0-1 1 0,0 0-1 16,2 1 1-16,-1 1 0 0,-1-3 1 15,3 3 0-15,-1 1-1 0,0-1 0 16,0 1-1-16,1-1 0 0,1 4-2 0,-1 0 0 15,3 0 0-15,-1 0-1 0,3 1 0 16,-1 2 0-16,2 2 1 0,0 2-1 16,2 3 0-16,-2 5 0 0,-1 4 0 15,2 5-1-15,-1 5-1 0,-2 4 1 16,0 5-2-16,-1 5-3 0,-2 6-2 16,3 5-5-16,-4 4-1 0,-3 2-1 0,-2 3-1 15,1-3-1-15,-3 1 2 0,-1-2 2 16,-1-5 4-16,-1 1 1 0,2-2 2 15,1-6 0-15,-1 1 3 0,-1-5 0 16,3-5 2-16,-2-2-1 0,4-6-1 16,0-6 1-16,3-2 0 0,2-4 0 15,0-4 0-15,0-1 0 0,1-4 0 16,-1-1 0-16,1-1 1 0,-2-2-1 16,1-1 1-16,0-1-1 0,-1-1 0 15,1-2 0-15,1 0-1 0,-1-3 0 0,1 1 0 16,0 1 0-16,0-1 0 0,1-1 0 15,0 2-1-15,2 0 2 0,0 1-1 16,2-2 1-16,3 0 1 0,4 1 2 16,2 0 1-16,4 0 0 0,4-2 2 15,5 1-1-15,5 2 0 0,5-1 0 16,4 1-2-16,9-3-1 0,9 5-2 0,5-2-1 16,6 1-1-16,7-2-1 0,8 0-1 15,10 1-1-15,3-1 1 0,2-1-1 16,8-1 2-16,9 0 0 0,1 1 1 15,4 0-1-15,1-2 2 0,6 3-1 16,0-3 1-16,0 1 1 0,-1 2-1 16,2-6 1-16,-5 3 1 0,0-1 0 15,-1 0 2-15,-1-1-1 0,-4-2 1 16,-6 1 0-16,-3 0 0 0,-1-3 0 0,-8 1 0 16,-7-2-1-16,-8 1 0 15,-6 2 0-15,-6-3 0 0,-8 0 2 16,-5 1 0-16,-6-2 0 0,-3 1-1 0,-5-3 0 15,-9 1 1-15,-5-3-1 0,-5 0 0 16,-7-2-1-16,-6 1 1 0,-5 0-1 16,-4-1 1-16,-1-1 0 0,-4-3-1 15,-1-2 0-15,-5-1-1 0,-2-3 0 0,-6-6-1 16,-2-2 1-16,-2-5 0 0,-1-1 0 16,-3-5-1-16,-2-5 2 0,-2-5-1 15,-2-2 0-15,-2-7 0 0,-4-2 0 16,-2-5-1-16,0-1 1 0,0-3 0 15,0-2-1-15,3 1 1 0,3 2 0 16,2-1 0-16,1 6 0 0,0 0 0 16,3 8 0-16,0 4-1 0,3 3 1 15,-2 4-1-15,3 5-1 0,0 2 1 16,0 3 0-16,0 3 0 0,1 2 0 0,0 1 0 16,2 5 1-16,1 2 0 0,1 2 0 15,4 5 1-15,1 1 0 0,0 4 1 16,3 5-1-16,0 1 0 0,0 1 0 15,1 1-1-15,-2 1 0 0,-1-1 0 16,-2 2-2-16,-2-1 0 0,-2 1 0 16,-7 1 0-16,-9-2 1 0,-3-1-1 0,-6 0 0 15,-7 1 1-15,-7-1-1 0,-10-2-1 16,-6 0-1-16,-8 1-1 0,-10-1-2 16,-10 2 0-16,-8-1-2 0,-8 0-1 15,-7 5-1-15,-7 5-1 0,1-2-2 16,-7 4-10-16,2 1-6 0,3-1-8 15,4 1-5-15,9-1-12 0,6-3-75 16,6-1-83-16,15-1-190 0</inkml:trace>
  <inkml:trace contextRef="#ctx0" brushRef="#br0" timeOffset="73362.7">18510 7732 250 0,'-1'0'69'0,"-1"-2"5"0,-2 0-28 16,0 1-6-16,1 1-1 0,0-1 0 16,0 0-1-16,0-1 1 0,2 1 1 0,0 1-3 15,0 0-5-15,2-1-6 0,-1 5-6 16,1 3-5-16,0 7-6 0,-1 3-5 15,-1 5-3-15,2 7-1 0,-2 4-2 16,0 1-5-16,0 3-6 0,2-2-4 16,-1-1-4-16,1 0 0 0,1-4-1 15,0-1 4-15,0-5 5 0,0-6 5 16,-1-6 5-16,1-3 5 0,-2-10 4 16,-1-6 1-16,-1-8 0 0,0-5 3 15,-1-8 2-15,-1-1 2 0,-1-9-1 0,2 0 0 16,1-4 0-16,2-4 2 0,0-2 1 15,2-1-1-15,1-4 1 0,1 4 1 16,-1 0 0-16,0 4 1 0,1 9-2 16,-1 6-1-16,-1 8 0 0,2 7-2 15,-3 4-5-15,1 6-3 0,-1 9-1 16,1 8-2-16,-1 5-2 0,0 6-3 16,-1 7-4-16,1 4 0 0,0 2-1 15,-1-2 0-15,3-3-2 0,2-4 0 0,4-3 2 16,1-3 3-16,3-5 2 0,2-3 0 15,3-5 2-15,0-2 1 0,1-6-1 16,3-5 2-16,3-6-1 0,1-5 1 16,4-5 1-16,4-2 0 0,-2-8 1 15,0 1 3-15,-3-3 1 0,-4 0 1 0,-2 2 2 16,-4 4 0-16,-8 3 0 0,-1 7 0 16,-3 4-2-16,-2 6-3 0,-2 6-1 15,-2 7-1-15,-2 9 0 0,-1 6-1 16,-1 6 0-16,-2 5 0 0,0 6 1 15,-1 3 1-15,1 2-1 0,2-5-2 16,0 1-3-16,3-4-5 0,4-1-5 16,0-4-15-16,3-2-9 0,-1-5-12 0,3 0-11 15,2-3-14-15,0-3-62 0,1-3-81 16,2-3-167-16</inkml:trace>
  <inkml:trace contextRef="#ctx0" brushRef="#br0" timeOffset="74147.6">19152 7872 334 0,'0'11'79'0,"1"1"5"16,4-2-54-16,0 1 0 0,4-6 4 16,5 1 1-16,4-4 1 0,5-1-2 15,1-2-3-15,5-3-3 0,0-1-5 16,-1-2-4-16,-2-2-4 0,-5-2-2 15,-4-4 1-15,-3 2 2 0,-7-2-1 16,-3-3 1-16,-3 2-2 0,-5-2-1 0,-5-1-2 16,-5 3-3-16,-4 2-3 0,-5 3 0 15,-6 5-1-15,-4 4 1 0,0 7-1 16,-1 7-1-16,2 5 0 0,0 3-2 16,5 4-1-16,5 3-2 0,4-2 0 15,3 0-2-15,7-4-2 0,4-2-2 16,6-3 0-16,8-4 1 0,7-2 1 15,5-4 1-15,6 1 2 0,7-1 2 16,7-2 2-16,2-1-1 0,3-1 0 16,1-2-1-16,3-1 1 0,0-5 0 0,-3-1 1 15,-2-1 1-15,-2-2 2 0,-4 1 1 16,-2 0 1-16,-8 0 0 0,-6 4-2 16,-7-1 0-16,-6 4-1 0,-5 3-1 15,-9 4 0-15,-6 4 0 0,-4 3-1 16,-1 5 1-16,-2-1 0 0,-4 4-2 0,0 0-1 15,4-3 0-15,1 0-2 0,2-4 0 16,2-3-1-16,3-2 2 0,2-3 0 16,4-3 2-16,2-1 1 0,2-4 3 15,4-3 1-15,2-3 1 0,5-6-1 16,2-2 0-16,3-2 0 0,5-3-2 16,5 1-1-16,1-1-1 0,3 4-1 15,-1 2 1-15,-1 6 0 0,0 2-1 16,-4 4 1-16,-2 6-1 0,-4 3-1 15,-3 2 0-15,-5 2-2 0,-1 2-4 0,-4 3-2 16,-1-2-3-16,-4 1-1 0,-1-1-1 16,-2 0-1-16,-1-1 3 0,1-4 2 15,-2-2 4-15,1-1 3 0,1-2 4 16,1-3 1-16,1-1 1 0,1-2 2 16,2-4 0-16,0-3 0 0,4-2 0 15,3-1-1-15,1-3-1 0,3 0-1 16,3-1 0-16,2 3 1 0,1 1 0 15,0 1 1-15,0 4-1 0,0 3 1 16,1 5 1-16,-3 6 0 0,1 2-1 0,0 7-1 16,-3 4-1-16,0 1 0 0,-4 1-1 15,-2 3 0-15,-5 2-4 0,0 0-3 16,-4-1-6-16,-1-2-13 0,-2 1-9 16,0-6-12-16,1 0-14 0,-1-5-53 15,2-3-17-15,2-4-69 0,1-3-124 0</inkml:trace>
  <inkml:trace contextRef="#ctx0" brushRef="#br0" timeOffset="93352.86">14463 6346 231 0,'-1'-5'68'0,"-1"0"7"0,0 1-25 16,2 1-1-16,0 1-3 0,-1 0-1 15,1 0-5-15,0 6-5 0,0-3-7 16,1-1-7-16,-1 6-2 0,1-3 1 16,-1 1 2-16,0 5 1 0,0-2-1 15,0 8 0-15,-1 4 1 0,-2 0-5 0,0 4-5 16,-1 7-5-16,-3 3-3 0,0 5-2 16,-6 0-2-16,-3 2 1 0,-4 4-6 15,-5 1-5-15,0-2-6 0,2-3-3 16,0-6-2-16,3-6-5 0,5-4-9 15,4-5-1-15,7-7-4 0,0-4-6 0,1-4-65 16,1-3-73-16,2-3-169 0</inkml:trace>
  <inkml:trace contextRef="#ctx0" brushRef="#br0" timeOffset="94485.58">14234 6863 154 0,'1'0'53'0,"1"-1"6"16,0-2 2-16,-2 2-16 0,0 0-4 16,0 1-2-16,0 0-4 0,0-1-3 15,-2 1-4-15,1 0-1 0,0-1-2 16,1 2 0-16,-1-1 0 0,0-1-2 16,1-1-1-16,0 2-2 0,0-1-3 15,-1 1-4-15,1 0-4 0,-1-1-2 16,0 2-1-16,1-2-1 0,-2 2 0 0,-1 0-1 15,0-1 0-15,0-1 0 0,-5-1 2 16,-3 2 2-16,-1 1 1 0,-1-4 2 16,0 5 1-16,-2-6 2 0,-2 3 0 15,2 1-1-15,-3-3 0 0,-2 0 0 16,-1 2-2-16,-5-5-2 0,-3 4-2 16,-6-6 0-16,-1 1-2 0,-3-3-2 15,-7-1-1-15,-9-2-1 0,-2-2 0 16,-4 2-1-16,-2 6 0 0,-6-1-1 15,-3 2 0-15,0 1 1 0,3 5-2 0,0 0 1 16,3 2 0-16,5 1 0 0,4 2 0 16,7 0 0-16,7 4 1 0,9-2 0 15,6 0 1-15,8-1 0 0,5-3 1 16,8 2 0-16,2 0 2 0,5 0 0 0,3 3 2 16,2 1 0-16,3 3-1 0,-1 3 1 15,0 4-1-15,2 4-1 0,-5 2-1 16,-1 8 0-16,-5 4-2 0,-3 7-3 15,-6 2-2-15,-2 4-3 0,-4 4-3 16,1 0 0-16,-2-5-1 0,3-2 0 16,2-4 2-16,1-6 3 0,3-4 3 15,0-8 1-15,4-1 0 0,-2-5 1 16,4-5-2-16,2-4-1 0,4 0 0 16,0-5 1-16,7 1 1 0,3-6 2 15,8 0 2-15,3-1 1 0,7-1 2 0,5-3-1 16,8 0 0-16,4 0-1 0,8 5-2 15,4 2 0-15,4 4 0 0,1 1-2 16,2 3 0-16,1 4-2 0,1 1-1 16,-1 0 0-16,0 1-2 0,-2-2-2 15,1 1 0-15,-3 1-1 0,3-2 1 16,1-1 1-16,-8-5 1 0,3-1 1 16,2-2 2-16,0-2 2 0,0-3 0 15,-6 0 0-15,-10-1-1 0,-2 1-3 0,-8 0-2 16,-9-1-1-16,-6 0-2 0,-3 0-1 15,-4-1-1-15,0 1 0 0,-1-2 3 16,-2-1 2-16,-2 2 2 0,-3-2 1 16,-4 0 3-16,-3-1 1 0,-2-1 2 15,-2 0 2-15,-1 0 0 0,-2-3 1 0,1-1 2 16,0-1 1-16,0-1 4 0,1 0 2 16,2 0 2-16,-1 0 2 0,2-1 1 15,1-2-1-15,2 0 0 0,-1-2-2 16,3-1-3-16,-1-3 0 0,1-2-2 15,-3-3-2-15,0-2 0 0,-2-7-2 16,-1-5-2-16,-2-6-1 0,-1-4-1 16,2-5-2-16,3-2 0 0,1 2-2 15,2 6 0-15,2 6 2 0,2 7 0 16,-2 8 0-16,1 8 2 0,-3 3-1 16,-1 5 0-16,-1 2 0 0,-1 2 0 0,-1 0-1 15,1 0 0-15,-2 2-1 0,0 1-1 16,0 2-1-16,-5 1 1 0,-1-1-1 15,-7 3 0-15,-3-6 0 0,-2 4-1 16,-3-3-2-16,-3-1-3 0,-4-2-13 16,-8 1-18-16,-5-3-8 0,-11 1-15 0,-7-3-78 15,-9 1-93-15,-10 1-202 0</inkml:trace>
  <inkml:trace contextRef="#ctx0" brushRef="#br0" timeOffset="95048.61">13109 6965 338 0,'7'1'101'16,"-3"1"2"-16,0-1-10 0,0 1-52 16,-3 1-7-16,0 2-4 0,-2-1-4 15,-1 7-5-15,-2 2-1 0,0 4 0 16,-2 1-3-16,-1 8-4 0,-2 1-2 0,-1 1-3 15,0-1-4-15,-1-1 0 0,0-3-2 16,1-3 0-16,2-6-1 0,1-2 0 16,3-3 0-16,-1-4 3 0,2-1 3 15,3-3 4-15,0-5 2 0,2-2 1 16,0-5 1-16,1-2 0 0,2-6-2 16,2-3-2-16,1-5-5 0,1-4-1 15,2-1 1-15,1 3 0 0,-1-1 0 16,0 5 2-16,-2 6 1 0,0 5 2 15,-2 5-1-15,0 6-2 0,-1 3-3 0,2 2 0 16,0 4-2-16,-1 4-2 0,1 3 0 16,0 6-1-16,-1 5 1 0,1 2 0 15,1 2-4-15,1 2-3 0,0 1-6 16,1-3-6-16,0-4-6 0,1-1-16 16,-1-2-12-16,-4-6-7 0,-2 0-5 15,-2-5-13-15,-3-3-60 0,-3-4-81 0,-2-4-158 16</inkml:trace>
  <inkml:trace contextRef="#ctx0" brushRef="#br0" timeOffset="95408.04">13033 7161 374 0,'6'2'105'0,"7"0"10"0,0-2-46 15,6-1-9-15,3-2-1 0,1-2-7 16,2-3-10-16,-1-1-13 0,-1-1-11 0,1 0-10 15,-2 2-9-15,-4 1-5 0,-3 1-5 16,-4 3-3-16,-3-1-7 0,-1 3-3 16,-1 4 0-16,-3 0 1 0,1 7 2 15,0 0 2-15,1 2 5 0,1 5 6 16,-1 2 5-16,1-1 1 0,1 0 2 16,3-2 1-16,-1 1 0 0,0-2 1 0,-1-3 0 15,0-2 1-15,-1-1-1 0,-2-2 3 16,-3-3 9-16,-2-3 10 0,-1-2 4 15,-2 1 4-15,-1-3 3 0,-3-3 4 16,-1 1-2-16,2-3-8 0,-2-1-9 16,1-2-5-16,1-2-5 0,1 0-4 15,2 0-3-15,3-2-4 0,1-1-3 16,3 1-6-16,1-2-5 0,3 2-8 16,2 0-16-16,1 1-11 0,2-2-9 0,-1 3-12 15,0-2-70-15,2-1-85 0,2 2-183 16</inkml:trace>
  <inkml:trace contextRef="#ctx0" brushRef="#br0" timeOffset="95767.16">13559 6925 391 0,'-2'-1'103'0,"1"3"6"16,0 3-43-16,-2 0-20 0,0 4-5 0,-1 4-3 15,-1 5-3-15,0 2-7 0,0 6-6 16,-1 4-5-16,2 3-5 0,1-2-6 15,0 3-8-15,2-5-8 0,-2 0-7 16,2-2-7-16,0-2-2 0,0-5-1 16,-2 0 2-16,3-5 3 0,0-3 6 15,0-3 5-15,-1-6 7 0,0-4 2 16,1-4-1-16,1-8 1 0,0 1 0 0,2-7 1 16,1 0 0-16,4-3 1 0,0 2 2 15,3 2 1-15,2 6 0 0,1 0 1 16,2 5 0-16,3 3 1 0,2 4-2 15,-1 1-1-15,1 3-1 0,-1 5-2 16,0 1 0-16,-6 2-2 0,-3 2 1 16,-5 2-2-16,-2 0-1 0,-6-2-3 15,-3-3-4-15,-5 1-4 0,-5-2-8 16,-5 0-9-16,-3-1-13 0,-2-1-55 0,1 1-67 16,1 0-154-16</inkml:trace>
  <inkml:trace contextRef="#ctx0" brushRef="#br0" timeOffset="95935.95">13857 7180 358 0,'8'11'91'0,"-4"0"4"0,-1 3-51 0,-3 1-10 16,-3-1-5-16,1 4-5 0,-2-5-6 15,2 1-6-15,-1-4-7 0,2 0-8 16,2-5-9-16,2 1-10 0,0-2-15 15,3-3-66-15,2-4-76 0,3 0-175 16</inkml:trace>
  <inkml:trace contextRef="#ctx0" brushRef="#br0" timeOffset="96067.13">13834 7121 339 0,'-12'-15'85'0,"3"2"0"0,2 3-37 16,1-2-31-16,3 3-12 0,1-3-12 15,2 1-20-15,0 0-58 0,1-2-66 16,3 1-158-16</inkml:trace>
  <inkml:trace contextRef="#ctx0" brushRef="#br0" timeOffset="96240.66">13985 6943 387 0,'-1'10'111'16,"1"1"8"-16,-1 3-49 0,0 3-12 15,0 2-7-15,1 3-8 0,0 4-11 16,1 3-12-16,-1-1-8 0,2-2-9 0,2 2-15 16,0-3-17-16,-2-2-15 0,3-3-77 15,-2-3-9-15,3 3-82 0,1-3-146 16</inkml:trace>
  <inkml:trace contextRef="#ctx0" brushRef="#br0" timeOffset="96719.38">13972 7203 347 0,'2'-2'101'0,"4"2"8"0,-1 1-28 0,3-3-22 16,1 1-3-16,4 0-5 0,1-2-7 16,4 1-9-16,-2-4-7 0,2-1-7 15,-2 2-5-15,1-2-4 0,-2-1-3 0,4-1-2 16,-4-3-1-16,-2 2-1 0,-1 2 1 15,-1 0-1-15,-2-1 2 16,-3 0-1-16,-6 0 2 0,-5 5-1 0,-4-3 0 16,2 3-2-16,-4 2-2 0,0 2-2 15,-1 5-1-15,1 2-1 0,2 2-2 16,3 1-1-16,1 3-1 0,2 1-1 16,0-1-2-16,3 0-1 0,3-1 1 15,1-1 0-15,4-2 2 0,4-1 2 16,2 0 2-16,0 1 1 0,2-1-2 0,-1-1-2 15,-1 0-5-15,-1 1-9 0,-5-1-8 16,-3-1-5-16,0-2-4 0,-3 1-1 16,-2-1 3-16,0 2 4 0,-3-1 10 15,-2-3 7-15,2 0 7 0,-1 4 12 16,0-3 11-16,1 0 7 0,1-5 5 16,2 0 3-16,2-1 3 0,4-3 1 15,4-3-6-15,3 0-8 0,4-2-5 0,3 1-4 16,1 2-4-16,2 0-3 0,-1 4-3 15,-3 0-6-15,-2 1-11 0,-3 0-19 16,-1 0-15-16,-1 1 144 0,-3-1-237 16,2-2-120-16,2 0-319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6:21:21.0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1532 2703 234 0,'14'7'56'0,"3"-8"1"0,0 1-19 0,1 0-33 15,-1 3-2-15,0 1 0 0,-2-1-2 16,-4 4-1-16,-1-1-1 0,-1 2 1 16,-2 1 1-16,-1-2 1 0,-1 1 3 15,1 0 1-15,-1-1 2 0,3 2 2 16,-1-3 3-16,4 0 3 0,5 2 3 16,2-5 2-16,3 2 2 0,6-4-1 0,3-1 1 15,5-1-1-15,6-2-4 0,3 0-3 16,6 2-3-16,5-1-3 0,3 2-2 15,2 1-2-15,5 1-2 0,0 1-1 16,1 1-1-16,4 0 0 0,3 1-1 16,1 0 0-16,2-3 1 0,3 4-1 15,2-3 0-15,3-1 0 0,3-1 0 16,0 1 1-16,3-2-1 0,2-2 1 16,5-2 1-16,-1 3 0 0,0-3 1 15,2 4 0-15,3-3 0 0,4 2 0 16,2 0 0-16,-1 2-2 0,3-1 1 0,6 1-1 15,-1-4 0-15,1 3-1 0,-1-3 1 16,3 0-1-16,6-3 1 0,0-2 0 16,-2-2-1-16,6 2 1 0,4-8 0 15,0 1-1-15,1-3 1 0,1-4 1 16,3 3 2-16,1-5 1 0,-2-2 2 16,1 6 1-16,1 2 2 0,1-1-1 0,-1 7 0 15,1 1-2-15,-1 6-1 0,-1 1-3 16,3 1 0-16,-1-1-2 0,-3 3 0 15,1-2 0-15,0-1-1 0,2 1 0 16,1-2 0-16,-2-3 0 0,1 0 0 16,1 4 0-16,-1-3 0 0,3-3 0 15,-1 2 1-15,-1 1 1 0,0-2-1 16,1 4 1-16,0-2 0 0,-3 2 0 16,-6 4-1-16,2 2 0 0,-5 1-3 0,-8 2-7 15,-10 1-10-15,-8-1 8 0,-14 3-101 16,-12 1-89-16,-19-9-226 0</inkml:trace>
  <inkml:trace contextRef="#ctx0" brushRef="#br0" timeOffset="3698.4">2646 4973 255 0,'-9'3'61'16,"3"0"1"-16,0 0-47 0,4 0-3 15,-1-3 1-15,1-1 2 0,-1 2-3 0,3-1-1 16,3 0 3-16,0 0 6 0,1 0 2 16,2 1 3-16,1 1-2 0,3-1-1 15,1-2-2-15,4 2-4 0,1 0-4 16,6 0-3-16,4-2-1 0,6 0 0 16,4 0 1-16,6 0 1 0,6-1-1 15,8-1 3-15,5-1 2 0,10 2-2 16,7-1-1-16,5-2-1 0,9 1-2 15,8 0 1-15,4 0-4 0,6-2 1 0,6-1-1 16,9-1 0-16,7 1 1 0,5-3 0 16,9-1 1-16,5-2-1 0,8-1 1 15,7-7 0-15,-1 2 1 0,8-2 1 16,6 2 0-16,0-1 1 0,9-1-2 16,1 5 1-16,3 8-2 0,5-1-2 15,0 5-2-15,3 0 0 0,-1 1-1 16,-3 7 0-16,-1 0 0 0,-7 2 0 0,-4 1-1 15,-5 1 1-15,-9 3 0 0,-11 2-1 16,-9-2 0-16,-12-1 0 0,-11-3-2 16,-14 1-4-16,-12 0-14 0,-15-5-13 15,-12-3-14-15,-15-1-84 0,-14-4-96 16,-13-3-221-16</inkml:trace>
  <inkml:trace contextRef="#ctx0" brushRef="#br0" timeOffset="6014.06">7678 5000 371 0,'-5'-2'101'0,"5"-5"6"15,-1 1-16-15,0-2-45 0,3 1-6 16,0 0-5-16,0 2 0 0,0 0-4 16,-1 4-7-16,2 2-10 0,0 1-4 0,-1 5-4 15,-1 2-2-15,-1 4-3 0,1 3-1 16,-2 5 0-16,-1 5 2 0,-2 5 1 16,-2 2-2-16,2 2-5 0,-1 1 2 15,2 4-24-15,1-3-4 0,2-2-14 16,4-4-14-16,3-4-11 0,-1-5-13 15,4-5-47-15,-1-7-45 0,1-8-130 16</inkml:trace>
  <inkml:trace contextRef="#ctx0" brushRef="#br0" timeOffset="6224.62">7903 4872 451 0,'4'-4'127'0,"-2"3"1"15,1 4-27-15,-1 1-51 0,-2 5-10 0,0 5-10 16,-1 4-5-16,0 4-5 0,-1 3-1 16,-1 4-3-16,1 3-4 0,-1 1-4 15,-1 4-4-15,2-2-8 0,0 0-11 16,0 1-28-16,2-2-10 0,0-2-16 16,3-2-21-16,0-7-56 0,1-4-83 15,-1-1-153-15</inkml:trace>
  <inkml:trace contextRef="#ctx0" brushRef="#br0" timeOffset="6763.27">7492 5162 373 0,'-3'5'93'0,"5"-3"16"15,6 0-32-15,1-2-17 0,8-1 0 0,6-2 2 16,6-1 2-16,4-4-4 0,5-2-15 15,3 0-15-15,4-2-9 0,-1 0-7 16,-1-1-6-16,-4 0-3 0,-2 1-3 16,-4 3 0-16,-7 1-1 0,-4 0-2 15,-4 5 1-15,-5 3-1 0,-2 3-1 16,-3 3 0-16,-3 4-1 0,1 3 1 16,-2 4-1-16,-1 4-1 0,-1 2 0 15,1 0 0-15,-1 0-1 0,1-2 0 16,2 0-2-16,1-5 1 0,2-1 1 0,3-3 0 15,1-1 2-15,1-4 2 0,1-2 2 16,-1-3 4-16,2-2 1 0,-1-5 4 16,0-3 1-16,-1-5 1 0,-1-3 0 15,-1 1 0-15,0-4-3 0,-1 1-1 16,-1 1-1-16,-2 3-3 0,2 4-2 16,-1 4-2-16,1 1-1 0,1 6 0 0,-1 6-2 15,3 4 1-15,0 3 0 0,3 0 1 16,0 2 0-16,4-1 1 0,0-2 2 15,2-1 2-15,2-3 0 0,0-4 7 16,0 1 4-16,-2-4 7 0,-1-1 4 16,-2-2 3-16,-1-2 0 0,-3-5 5 15,-1-1-4-15,-2-1 0 0,-1 1-7 16,-1-5-4-16,-4-2-4 0,-1-4-5 16,-3-2-8-16,-2-3-9 0,-1-1-8 0,0 0-7 15,0 1-6-15,-2 5-6 16,0 3-3-16,-1 4 3 0,-2 5-49 0,0 2 75 15,-4 4-174-15,0 3-132 0,-1 1-338 16</inkml:trace>
  <inkml:trace contextRef="#ctx0" brushRef="#br0" timeOffset="6998.15">7236 5723 436 0,'21'6'131'15,"10"-4"13"-15,14 0-56 0,12-4-8 0,18-2-3 16,11-4-9-16,16-3-22 16,11-2-15-16,16-7-11 0,11 0-10 0,13-4-9 15,4 0-15-15,4-3-22 0,3 1-33 16,-2 5-94-16,-6 3-122 0,-9-5-280 15</inkml:trace>
  <inkml:trace contextRef="#ctx0" brushRef="#br0" timeOffset="34514.98">8822 7073 224 0,'-4'0'51'0,"0"-1"2"16,2-1-33-16,-2-1-10 0,-2 0-2 16,1 0-2-16,-1 0-1 0,1 1 2 15,-1-2-1-15,1 2 1 0,0 0 0 16,1 2 2-16,2-1 1 0,-1 1 1 16,0 0 0-16,1 1 0 0,1 0 2 15,-1 1 2-15,1 0 2 0,1 1 2 16,-1-1 1-16,1 0 3 0,0 0 1 15,0-1 0-15,1 1 0 0,0 1-1 0,1-2-1 16,0 1 1-16,2-1 1 0,-1 1 2 16,1 0 1-16,3-1 0 0,1-2-2 15,0 1-1-15,2 0-4 0,2-1-3 16,1 0-4-16,2-2-4 0,0 1-1 16,1 1-1-16,1-3-1 0,1 1-1 0,4-1 0 15,-1 0-1-15,3 3-1 0,0-3 0 16,4-3 1-16,2 4 0 0,2-1-1 15,3 3 1-15,4-1 1 0,2 1 0 16,3 4 0-16,1 0-1 0,2-2 1 16,-1 0-1-16,0-1 1 0,-2-1-2 15,0-1 0-15,3 2 0 0,-2 0-1 16,1 2 0-16,2 0 0 0,0 1 0 0,4 1 1 16,0-4 0-16,1-4 0 15,1 0 0-15,1 0-1 0,5-1 0 16,1 1-1-16,4 1 0 0,-1-1 0 0,4 1 0 15,1-1-1-15,2 0 1 0,2 2-1 16,1-1 0-16,0-3 1 0,3 3-1 16,1 1 0-16,3 1 0 0,3 0 1 15,0 0-1-15,1-2 0 0,3 2 0 16,-3 0 1-16,3 3-1 0,1 0 0 16,-2-1 0-16,1 0 1 0,2-2-1 0,1 2 0 15,4 0 0-15,2-1 1 0,0-1-1 16,2-1 1-16,2-1-1 0,2 4 0 15,2 1 1-15,-2-4-1 0,2 2 0 16,2 2 1-16,2 2 0 0,-1 5 0 16,1-5 0-16,1 3 1 0,4 1-1 15,-3 2 1-15,-2-1-1 0,2-2 1 0,1-5-1 16,3 3-1-16,-6 1 1 16,-6-4 0-16,9-3-1 0,4 0 0 0,4 3 1 15,-11-1-1-15,-2-2 1 0,3 0-1 16,5 2 0-16,-9 2 1 0,-8 2 0 15,-9-1-1-15,1 1 1 0,-7 2 0 16,-6 2-1-16,-6-2 1 0,-7 2 0 16,-3-2 0-16,-7-1-1 0,-2 2 1 15,-5 0-1-15,-5-1 1 0,-8-1-1 16,-3-2 0-16,-3 0 0 0,-4-2 1 0,-6-3-1 16,-2 0 1-16,-4-3 0 0,-4 1-1 15,-4 1 0-15,-1-2-1 0,-3 2-1 16,-2-2 0-16,-3 2-1 0,-7-3 1 15,-5 2-1-15,-6 0 1 0,-7 1 1 16,-6 0 1-16,-10 2 1 0,-7-2-1 16,-5 2 1-16,-7-1-1 0,-4 1 1 15,-9 0 0-15,-6 0-1 0,-3-2 0 16,-10 1 1-16,1 1-1 0,-4-1 1 0,-8-1 0 16,-5-2-1-16,-2-1 1 0,2 5-1 15,2-2 0-15,-10-2 1 0,-3 1-1 16,1 2 0-16,5 0 0 0,-5-1 1 15,-8 0 0-15,0 0 0 0,-1 0 0 16,-1 0-2-16,-1 1 2 0,-7-3 1 16,4 1 0-16,0 2-1 0,0-1 1 15,-1 1 0-15,0 1 2 0,0 0-2 0,2 0 1 16,1-1 0-16,0 0 1 0,4 1-1 16,-1-1 0-16,5-1 0 0,2-4 0 15,2 7-1-15,1-1 0 0,4-4 0 16,0 2 0-16,4 2 0 0,2 3-1 15,1-2 0-15,1-2 0 0,0 2-1 16,-1 2 1-16,3 5-1 0,-1-4 0 0,1 1 0 16,1 1 0-16,4 3 0 0,5-1 0 15,-2 2 0-15,3-3 0 0,2 1 0 16,3 1 0-16,5 2 0 0,2 0-1 16,3-1 2-16,7-1-1 0,5 0-1 15,6 0 1-15,6 2-1 0,5-1 0 16,6-3 0-16,11 3-1 0,6-1 0 15,9 1-3-15,5 0-2 0,7-1 0 16,7 1-1-16,9 0 1 0,5 0 0 16,7 1 2-16,7-2 2 0,8-2 3 0,8 1 1 15,7-2 0-15,8 2 1 0,5-5-1 16,7-5 1-16,8 4-1 0,7-2 0 16,5-3 0-16,6-1 0 0,5-5 0 15,10 4 0-15,0-1 0 0,5 0 1 16,4-2 0-16,5 0-1 0,5 4 1 15,0-2 0-15,5 2-1 0,2 0 1 0,5 2-1 16,1-4 0-16,2 6 1 0,0-2-1 16,4 0 0-16,0 1 0 0,1-2 0 15,1 2 0-15,2 5-1 0,1-4 1 16,1 1-1-16,0 2 0 0,-2 0 0 16,2 5 1-16,2-4-1 0,-2 1 1 15,-2 2 0-15,-3-1 0 0,4 0 0 16,-6 0 0-16,-1-2 0 0,-5 1-1 15,-1 1 0-15,1-2 1 0,3-1-1 0,-2 0 0 16,4 0 1-16,-8 0-1 0,10-1 0 16,-8-2 0-16,-2-1 1 0,-8 4-1 15,-11-4 0-15,-6 0 0 0,1 1 0 16,-15 2 0-16,-9-3 0 0,-9 3 0 16,-6-3 0-16,-8 3 0 0,-11 0-1 15,-14-1 1-15,-10-2 0 0,-9 2-1 16,-8-1-2-16,-7-2 0 0,-5 1-1 0,-3 1-1 15,-3 0 1-15,-5 1 0 0,-4-2 1 16,-4 2 2-16,-7 0 0 0,-6-3 3 16,-4 2-1-16,-10-3 0 0,-3 2-1 15,-8-4 0-15,-1-1 0 0,-4 4 1 16,-8-4-1-16,-7 1 0 0,-8-2 1 16,-18-2-1-16,0 3-1 0,-14-1-2 0,-18-5-4 15,-11 2-4-15,-13-1-4 0,-14-1-6 16,-3 3-21-16,-19 0-12 0,-14-1 3 15,-7 3-98-15,-17 2-101 0,-7-1-237 16</inkml:trace>
  <inkml:trace contextRef="#ctx0" brushRef="#br0" timeOffset="39126.19">6959 7985 197 0,'-36'7'38'0,"7"1"-8"16,-1-1-42-16,6-2-3 0,0 0 0 16,2-1 3-16,1-2 6 0,2-1 12 15,2 1 17-15,4-1 13 0,1-1 7 0,1 0 4 16,1-1 0-16,0 0-2 0,1 0-9 15,-2 1-7-15,2 1-9 0,-2-1-6 16,2 1-3-16,2 0-4 0,1 0-1 16,2 1-2-16,2-2-1 0,2 0 1 15,4 0 1-15,1 1 4 0,5-1 2 0,3 1 3 16,6-1 2-16,5 0 3 0,5 0 2 16,5-1-2-16,5-4-1 0,4 0-1 15,8-3-2-15,6 0-2 0,5 0-1 16,10-2 0-16,6 1 1 0,10 0 1 15,6 1 3-15,11 0 4 0,8 1 0 16,8-4 2-16,10 0 2 0,10 1-4 16,9 1-2-16,10-2-3 0,7 2-5 15,8-1-2-15,10 8-2 0,1-1-3 16,7 0 0-16,-2 10-1 0,1-2-1 0,-1 4-1 16,-6 2-1-16,-12-2-2 0,-8 3-4 15,-15-1-18-15,-11-4-18 0,-22-1-104 16,-12-3-112-16,-23-8-282 0</inkml:trace>
  <inkml:trace contextRef="#ctx0" brushRef="#br0" timeOffset="142972.69">2919 11028 401 0,'-3'2'91'0,"2"-3"0"0,1 0-57 16,0 1-23-16,0 2-7 0,-2 3-4 15,1 0-3-15,0 2-1 0,0-1-1 16,0 1 1-16,0-1 0 0,1-1 0 16,0-1 2-16,0-3 5 0,1 0 3 0,-1 1 5 15,2 0 5-15,0-3 4 0,2 0 4 16,1 1 3-16,3-2 0 0,2 0-2 16,2 0-4-16,4-3-4 0,4 0-5 15,4 1-4-15,3-2-4 16,5 1-1-16,3 0-2 0,5 0-1 0,1 3 0 15,2-3 1-15,2 4-1 0,0-1 0 16,1 0 0-16,2 0 1 0,-1 1-1 16,3-2 1-16,1 3 2 0,4-1 0 15,-1 2 0-15,4 1 2 0,1 1-1 0,2-2 0 16,3-1-1-16,2 0 0 0,4-1-1 16,2 0-1-16,1-3 0 0,2 1 0 15,0-1 0-15,3 1 0 0,1-1 0 16,1 2 0-16,0 0 0 0,3-1 2 15,2-1-1-15,0 3 1 0,5 1-1 16,0-1 1-16,0-1-1 0,-1 1 0 16,5 1 0-16,-1 1 0 0,2 1 2 0,-2-1 1 15,1 1 1-15,1 1 0 0,2 0 2 16,-1-1-1-16,1 4 1 0,-2-2-2 16,0-2-2-16,2-1 1 0,0-1-2 15,1 2-1-15,-1 1 0 0,4-6-1 16,0 1 0-16,3 1 0 0,0 0 1 15,-2 0 1-15,0-1 1 0,0-2 3 16,1 4 0-16,-1 0 2 0,-2 0 1 0,0-2-2 16,0 0 0-16,3 2-1 0,-2-1-1 15,-3-1-1-15,2-3-1 0,-3 3-1 16,2 3 2-16,-1-2 0 0,-5-2-1 16,0 2 2-16,-2 0-1 0,-1 2 1 15,1 1 0-15,-5-3-1 0,0 1 0 16,-1 1-1-16,3-1 0 0,0 1-1 15,1 0-1-15,0-5 0 0,1 1-1 0,0-1 0 16,2 3 0-16,-4 0 0 0,0-1-1 16,-4 0 1-16,2-2 0 0,-3 2 2 15,1 0 1-15,-1-1 0 0,-2-1 0 16,-2-2 1-16,2-4-2 0,-3 4 0 16,1 1-1-16,-1-4-1 0,0 2-1 15,-1-2 0-15,-1 1 1 0,-3 2-1 16,-3-2 0-16,0-1 1 0,-2 3 0 15,-4 0 1-15,-1 1 0 0,-1 1 0 16,-1 2-1-16,1-1 1 0,-3 1 0 0,-2-1-2 16,-1 0 1-16,-1 1-1 0,-3 1-1 15,-2-1 0-15,-6 3-3 0,-4-2-7 16,-5-1-9-16,-7 0-24 0,-8-1-14 16,-9-2-107-16,-14-10-121 0,-12-9-281 15</inkml:trace>
  <inkml:trace contextRef="#ctx0" brushRef="#br0" timeOffset="161013.9">2143 2598 168 0,'-7'-5'40'0,"2"4"0"16,2-4-28-16,2 2-5 0,-1 3 0 16,1 3-2-16,-1-2-1 0,1 2 0 15,1 1 1-15,0 2 1 0,1 0 1 16,2 0 2-16,2-1 0 0,2 0 0 16,3-1 1-16,1-2 0 0,3 2 3 15,3-4 2-15,2 1 2 0,2-1 0 16,1-1 0-16,2 0 2 0,3-1-2 15,2-1-3-15,0 1-2 0,2-1-2 0,1 2-3 16,3 1-2-16,3-1-1 0,3 3-2 16,0 1 0-16,5 2 0 0,6-2-1 15,1-1 1-15,2-3 1 0,1 0 0 16,3-2 1-16,3 0 0 0,-1 0 3 0,5 3 0 16,1-6 2-16,2 0-1 15,1 0 1-15,3 1-1 0,3-1-1 0,3 1-2 16,1-2 0-16,-1 7-3 0,6-1 0 15,4 1-1-15,-1 2 0 0,3 2 0 16,1-3-1-16,1-2 0 0,5 1 1 16,3 3-1-16,3 4 0 0,2-8 0 15,1-2 1-15,4 2-1 0,5 5 0 16,-1-7 1-16,-1 0-1 0,5-4 0 0,-1 4 1 16,0-1-1-16,0-2 1 0,0-1-1 15,2 3 1-15,1-1-1 0,-4-2 1 16,0 3-1-16,3 3 0 0,-3 1 0 15,0-1 0-15,-3 2 0 0,1 4 0 16,-1 2 1-16,-2 3-1 0,-3-5 0 16,-2 1 0-16,0 5 0 0,-4 0-1 15,-3 1 0-15,-4-6 0 0,-2 0-1 16,0 0 1-16,1 1-1 0,-4-6 1 0,0-4 0 16,0-5 0-16,-4-1 0 0,2 3 1 15,-3-1-1-15,0 2 1 0,-5-2 0 16,1 0 1-16,-4 4-1 0,1 3 1 15,-1-1-1-15,-4 3 0 0,-4 2 0 16,-3 1 2-16,-6 4-5 0,-5 2 1 16,-8-2-1-16,-9-1 0 0,-7-2 0 15,-8-2 1-15,-8-1-3 0,-5-1 3 0,-4-1 0 16,-8-1-1-16,-6-3 0 0,-7 2-1 16,-8-1 0-16,-9-6 1 0,-7 1 1 15,-8-1 2-15,-10-1-2 0,-4 2 2 16,-4-2 1-16,-6 0 0 0,-6 4 0 15,-4 0 0-15,-7 1-1 0,-2 2 1 16,-6-2-1-16,-7 1 0 0,-4 1 0 16,-3 2 0-16,-5 1 0 0,-2-2 0 15,-6 1-1-15,0 0 0 0,-2 1-2 16,-2-4 0-16,-2 0 0 0,-2-2 0 0,1 3-1 16,-1-5 2-16,-2 0 0 0,1-2 2 15,-1 5 0-15,0-2 1 0,-3-2 0 16,1 4 0-16,-1 1 0 0,0 2 0 15,-2 2 0-15,1 1-1 0,-3 2 0 16,1 1 0-16,-1 1 0 0,0 1 0 0,-2 1 0 16,0-1 0-16,1 0 0 0,1-4 0 15,3 4 0-15,0-4 0 0,4 1-1 16,2-4 1-16,5 2 0 0,1-2 1 16,7 2-1-16,3-2 1 0,5-3-1 15,2-1 0-15,8 2 1 0,3-1-1 16,8-3 1-16,5 1-1 0,6-2 0 15,5-2 0-15,8 3 1 0,6-1-1 16,5-2 0-16,6 2 1 0,4 0-1 16,5-1 0-16,6 3 0 0,4-1 1 0,4 2-1 15,5 3 0-15,4-2 0 0,4-1-1 16,3 4 0-16,4-1-2 0,1 3-2 16,3-2 0-16,3 0 2 0,3 2 0 15,5-4 0-15,4 1 3 0,6 0 1 16,6 1 2-16,3 0 0 0,4 0 0 15,3 6-1-15,3-1 0 0,3 4-2 16,2-1 0-16,0 2 1 0,5-1-2 0,2 1 0 16,7-3 1-16,1 4-1 0,3-5 1 15,6-1 0-15,3-2 1 0,2 1 1 16,6 0 1-16,2-4 1 0,4 2 1 16,2-3 0-16,4 2 1 0,3 0-1 15,3 0 0-15,1-1-1 0,3 1-1 16,0-4-1-16,3 6 0 0,0-2-2 15,0-1 1-15,3 0 0 0,-2 4 0 0,0-3-1 16,5 2 0-16,-3-4 0 0,2 1 1 16,4-1 0-16,-1 1-1 0,1-2 1 15,2-2 0-15,0 0 1 0,4 2 0 16,3 0 0-16,0-2-1 0,3 2 1 16,3 2 0-16,1 2 0 0,1 0 0 15,2 3 0-15,1 2-2 0,-1 1-2 16,-6-1-5-16,-2 3 108 0,-4 4-190 15,-10-1-89-15,-8-5-268 0</inkml:trace>
  <inkml:trace contextRef="#ctx0" brushRef="#br0" timeOffset="163483.69">11569 1572 233 0,'-1'-1'60'0,"-1"1"7"15,2 0-32-15,-1-1-5 0,0 1 1 16,0 1 3-16,0 0 0 0,1-1-4 15,0 0-3-15,-1 0-4 0,1 1-2 16,0-1-3-16,-1 2-3 0,1 0-4 16,0 1-1-16,0 1-2 0,0 5 1 0,0 5 0 15,0 7 1-15,0 5-2 16,1 8 0-16,-1 5-2 0,0 7 0 16,-1 2-4-16,0 2-2 0,1 0-2 0,-2-8-1 15,0-4 0-15,1-3-1 0,1-6-1 16,0-6 1-16,1-6 0 0,-1-8 0 15,2 2 0-15,-2-4 2 0,1-6 2 16,2-10 3-16,-2-4 1 0,2-1 2 16,1-4 1-16,0-7 2 0,-2-8 0 15,0-4 0-15,-1 0 0 0,2-3 1 0,-3-6 3 16,1-1 2-16,-1-1 2 0,0 5 1 16,1 4-1-16,-1 4 0 0,-1 6 3 15,1 9-2-15,-1 4-2 0,1 10-5 16,-1 3-3-16,2 8-1 0,2 3-2 15,0 5-4-15,2 4-3 0,2 5 1 16,4 4 2-16,1 3-1 0,4-2-2 16,0 1 0-16,5-4-1 0,1-6 0 0,1-1 0 15,-1-8 0-15,-1-3 1 0,0-3 2 16,-1-4 0-16,1 0 2 0,-1-8 0 16,-1-5 0-16,2-2 0 0,0-5 0 15,-1-6 1-15,-1-2-1 0,-1-2 1 16,-4 5 0-16,-2 4-1 0,-2 3 0 15,-2 4-2-15,-4 10-1 0,-1 7 0 16,-3 11 1-16,-1 6 0 0,-2 6 0 16,0 10 0-16,-4 2 2 0,1 4 2 0,0 2 0 15,1-2-10-15,1 0-19 0,4-5-16 16,4-7-7-16,4-2-9 0,5-5-12 16,3-6-13-16,3-6 17 0,5-7-48 15,2-3-51-15,2-1-138 0</inkml:trace>
  <inkml:trace contextRef="#ctx0" brushRef="#br0" timeOffset="163748.66">12294 1935 270 0,'8'-11'76'0,"-6"2"4"16,0 1-35-16,-2 3-11 0,-2 8-8 0,-2 4-5 15,0 5-6-15,-3 3-6 0,2 5-3 16,0 2 0-16,0 0 0 0,5-5-2 16,2 0-2-16,5-5 0 0,3-3-1 15,4-7 2-15,2-1 5 0,4-2 5 16,2-3 6-16,-2 0 5 0,1-3 7 15,-2 0 6-15,-1 0 3 0,-5 0-1 0,-3-3-3 16,-4 0-4-16,-2-1-7 0,-6-3-7 16,-2-1-9-16,-3-3-6 0,-4 0-8 15,-4 1-9-15,-2 4-6 0,-2-1-5 16,2 7-7-16,-2 2-6 0,3 8-7 16,0 2 103-16,5 3-179 0,4-2-95 15,4 4-266-15</inkml:trace>
  <inkml:trace contextRef="#ctx0" brushRef="#br0" timeOffset="164463.91">12816 1960 329 0,'-3'-1'76'16,"-6"-2"2"-16,-2 3-56 0,-2 3-6 15,-6-1-2-15,-6 5-3 0,-2 4-3 0,-1 2-1 16,4 2-6-16,2-1-2 0,3-1-3 15,8 1-2-15,6-4 0 0,7-3 0 16,8-4 0-16,4 0 5 0,6-2 3 16,1 0 4-16,5-1 2 0,1-2 3 15,-1-3 4-15,-3 1 2 0,-2-5 2 16,-3-2 1-16,-3-3 0 0,-2-4-1 16,-3-7 0-16,0-5-4 0,-4-6-3 15,-1-7-2-15,-3-2-4 0,-1-7 0 16,-4-1-1-16,-2 1-3 0,1 2 0 0,0 3 3 15,0 11 7-15,1 6 4 0,1 8 1 16,1 10 0-16,0 6-1 0,-3 10 1 16,1 8-3-16,0 4-7 0,-1 7-6 15,0 9 0-15,1 10 0 0,1 5-3 16,4 1-6-16,5 1-6 0,3-1-2 16,8 1-6-16,3-7-3 0,5-8-1 15,5-6 2-15,3-3 6 0,-2-7 5 0,-1-3 2 16,0-5 7-16,0-5 2 0,-4-2 3 15,-1-2 2-15,1-4 2 0,-2 0 2 16,-2-4 2-16,-5-3 0 0,-2-1-1 16,-5-4 0-16,-2 0-3 0,-7-2-1 15,-2 4-5-15,-2 3 0 0,-2 6-1 16,-8 5 1-16,0 5-1 0,0 5 1 16,-1 5-1-16,0 1 3 0,2 2-2 0,2-1-1 15,17 0 0-15,4-1 1 0,2-5-2 16,7-3 1-16,3-3 0 0,1-3 1 15,0-2 1-15,-4-3 2 0,-1-1 0 16,1 0 3-16,-4-3 4 0,-3 0 4 16,3-4 4-16,-1-1 3 0,-1 0 3 15,-2-6 4-15,-1-4 1 0,-3-6 0 16,-2-3-4-16,-1-8-1 0,-5-3-3 0,-2-9-4 16,-3 1-2-16,0 3-3 0,-1 3 1 15,-1 6 3-15,-1 9 1 0,2 7-2 16,-2 14 0-16,-1 9 1 0,-2 13-2 15,0 10-2-15,-1 12-6 0,2 8-1 16,2 5-1-16,4 4 0 0,7 4-2 16,4-6-1-16,6-9 0 0,3-6-7 15,4 0-1-15,3-6-8 0,2-6-8 0,6-6-31 16,3-1 105-16,2-2-211 0,2 1-123 16,-1-14-340-16</inkml:trace>
  <inkml:trace contextRef="#ctx0" brushRef="#br0" timeOffset="167368.09">16364 385 254 0,'-7'-15'68'0,"1"5"7"15,3 3-37-15,-2-1 1 0,4 2 0 16,0 2 2-16,2 3-1 0,0 0-6 16,1 1-6-16,1 1-3 0,0 4-2 15,0 0-1-15,1 0-1 0,2 6-2 16,-1 3 0-16,1 0-1 0,-1 7-2 15,2 5-2-15,2 9-4 0,0 11-4 0,0 2-2 16,0 9-1-16,2 13-2 0,1 5 0 16,0 4 0-16,0 2 0 0,1 5 0 15,-1 5 0-15,4 1 0 0,-2-1-1 16,-2 6 1-16,0 5 0 0,-1 2-1 16,0-1 1-16,-2 4-1 0,-2 6 1 15,2 3-1-15,-3 3 0 0,-2-1 0 16,2 6 0-16,-2 5 1 0,-2-1-2 15,-1 0 2-15,0 1-1 0,0 1 0 16,-2 0 1-16,-1-1-1 0,0 1 1 0,0-2 0 16,-4-5 0-16,-1-1-1 0,-2-1 1 15,2-7 0-15,1-5 0 0,-2-9 0 16,0-7 0-16,4-7 0 16,2-6 1-16,0-8-1 0,2-8 0 0,0-8-1 15,4-4 0-15,1-5 0 0,3-9-1 16,0-6-1-16,2-4 1 0,1-5-1 0,1-3 1 15,2-3 0-15,5-4-1 0,1 0-1 16,6-1-2-16,3-1 0 0,2-2 0 16,2-2-1-16,0-1 0 0,0 0 2 15,5-1 1-15,-1-2 1 0,2-2 1 16,6 0 1-16,6-1 0 0,7 3 0 16,6-3 1-16,10 2-1 0,6-4 1 15,10 1 3-15,9 1 1 0,8 0 2 16,3-3 0-16,10 1 0 0,6 0 1 0,6 3-2 15,4-1-1-15,1-2-2 0,4 1 0 16,2 1-1-16,-2-3 0 0,-2 2 0 16,-3 0 1-16,-3-1 3 0,-11 1 0 15,-4-1 0-15,-4-1 0 0,-13 2 0 16,-11 0 1-16,-8-2-3 0,-8 0-1 16,-6-1-1-16,-11 0 1 0,-12-1 1 0,-1-3 0 15,-7-3 1-15,-4 0 1 0,-6-1 1 16,-3-1 2-16,-2-6-2 0,-2-2 1 15,-4-5 1-15,-2-6 0 0,-1-4 1 16,-4-8-1-16,-2-6-1 0,-4-2 0 16,-3-6 0-16,1-6-3 0,0-7-1 15,-2-9 0-15,-3-6-3 0,2-5 0 16,3-13-1-16,0-7-1 0,-2-4 1 16,-1-4-1-16,5-4 0 0,2-3 0 15,1-2-1-15,-2 4-1 0,2-3 0 0,1-2-1 16,1 2 0-16,-4 5 0 0,2 3-1 15,-2 2 2-15,0-1 0 0,-3 11 1 16,2 6 0-16,0 4 1 0,-2 0 0 16,-2 5 1-16,0 6-1 0,0 7 1 15,2-4-1-15,-2 4 0 0,-2 2 1 16,1 10-1-16,-3-2 0 0,0 4 0 16,-4 3-1-16,-2 4-1 0,-1 4 0 0,-6 5-1 15,0-4 0-15,-4 5 1 0,-2 1 0 16,-1-6 0-16,1 9 1 0,-4 5 0 15,4 0 1-15,-1 4-1 0,0 6 1 16,1 3-1-16,-3 9 1 0,-1-2-1 16,-4-2 1-16,1-1 0 0,-4 3 0 15,-6 3 0-15,-9 2 0 0,0 4 0 16,-3 5 1-16,-1 3-1 0,-9 4-1 0,2-3 0 16,-1-1 0-16,-2 0-2 0,-6 2-1 15,-4-1 0-15,-1 4 0 0,-3-4 1 16,-4 2 0-16,-10 4 1 0,1 0 2 15,-2 4 0-15,-6-6 1 0,-8-9 0 16,-8 12 0-16,-7 6 0 0,3-6 0 16,-11 0-3-16,-7 0-5 0,-6 0-6 15,-9 6-5-15,-3-2-8 0,-7-2-6 16,-14 6-8-16,2 3-2 0,-5-1-6 0,-8 4-2 16,13 3-64-16,2 2-70 0,6-1-170 15</inkml:trace>
  <inkml:trace contextRef="#ctx0" brushRef="#br0" timeOffset="168193.78">16925 1623 251 0,'0'-3'68'16,"1"3"2"-16,-1 1-38 0,0 4-1 15,-1 4 2-15,1 0-2 0,-1 7-7 16,2 5-3-16,-1 5-2 0,0 1-2 0,0 3-4 15,-1 3-5-15,0 4-4 16,1 0-3-16,-1 2 0 0,0-7-5 0,2 0-5 16,0-4-4-16,2-1-7 0,1-3-12 15,2-5-55-15,-1-3-1 0,3-3-50 16,2-2-95-16</inkml:trace>
  <inkml:trace contextRef="#ctx0" brushRef="#br0" timeOffset="168475.96">17107 1932 319 0,'0'5'79'0,"-2"4"3"15,-1 1-59-15,1 1-2 0,1 3 0 16,0 1-2-16,1-3-8 0,1-1-6 0,2-1-3 16,1-2 0-16,2-2 1 0,1-1 2 15,3-4 3-15,0 0 1 0,0-1 3 16,4-2 2-16,0-1 4 0,-1-2 2 15,1-1 3-15,-2-1 2 0,-2-3 1 16,0 1 0-16,-3-2 0 0,-5-1-4 16,-2-1-4-16,-2 0-7 0,-5 1-5 15,-3 3-3-15,-4 3-5 0,-1 1-8 16,-2 4-6-16,1 4-7 0,-2 2-8 16,3 5-8-16,1-3-15 0,4 1-65 15,2 1-76-15,7 2-175 0</inkml:trace>
  <inkml:trace contextRef="#ctx0" brushRef="#br0" timeOffset="168728.27">17486 1960 338 0,'2'-1'90'16,"-2"0"6"-16,-2-1-54 0,-4 4-8 0,-1-2 2 15,-3 0 4-15,-1 1-9 0,-1 2-10 16,-2 4-6-16,2 2-1 0,1-1-2 15,2 2-4-15,4 2-4 0,2-2-3 16,2-1-1-16,4 0 0 0,4-3 0 16,1-1 1-16,0-2 0 0,4-1-2 15,2 0-4-15,-1-3-5 0,1 1-6 0,0-1-6 16,-1 2-5-16,0-3-9 0,-2-1-16 16,0-1-54-16,-1 2-68 0,2-6-161 15</inkml:trace>
  <inkml:trace contextRef="#ctx0" brushRef="#br0" timeOffset="168926.88">17640 1666 357 0,'1'-4'94'0,"-1"4"5"0,-1 7-47 16,1 0-5-16,0 6 0 0,0 5-5 16,-1 3-2-16,0 3-6 0,0-1-6 15,0 2-5-15,-1 0-5 0,1 3-8 16,0-1-4-16,1-4-5 0,-2 0-5 15,2 2-10-15,0-4-14 0,0 0-3 16,0-6-9-16,0-3-10 0,0 0-10 0,3-3-11 16,-1-5-43-16,1-1-57 15,6-4-144-15</inkml:trace>
  <inkml:trace contextRef="#ctx0" brushRef="#br0" timeOffset="169146.79">17881 1847 219 0,'0'0'74'0,"-2"-1"5"16,0 2 2-16,-5 2-36 0,-1 0-3 16,-1 0-2-16,-2 2-7 0,-4-1-6 0,-2 3-3 15,2 2-3-15,1 0-5 0,2-1-5 16,2-1-4-16,1 1-3 0,6 4-2 16,1-1 0-16,4-2-1 0,0-1 0 15,2 3-2-15,5 0-2 0,1 0-5 16,2-2-5-16,2 0-6 0,3-3-12 15,1 3 158-15,1-4-230 0,-4-3-94 16,0 0-284-16</inkml:trace>
  <inkml:trace contextRef="#ctx0" brushRef="#br0" timeOffset="170897.54">17749 2551 197 0,'10'-5'60'0,"1"2"7"15,0-2-1-15,-2 0-31 0,1 3-1 16,0-1 1-16,-1-1 1 0,-5 0-2 15,1 1-3-15,-2-1-2 0,-1 2 0 0,0-1-1 16,-2 1-1-16,-2 1-3 0,-3-2-3 16,-7 0-3-16,-5 0-4 0,-6 2-4 15,-5 1-3-15,-1 3-3 0,-3 1-2 16,1 3 0-16,1 5-3 0,3-1 1 16,4 2-2-16,5 5 0 0,3-2-2 15,4 4-1-15,4-1-2 0,8 1-2 16,6 0 0-16,5-1-5 0,4-5-5 0,4-1-8 15,3-4-9-15,5-4-66 0,2-4-5 16,4-2-64-16,3-5-124 0</inkml:trace>
  <inkml:trace contextRef="#ctx0" brushRef="#br0" timeOffset="171232.56">18151 2460 316 0,'0'-6'86'0,"-1"1"6"0,-1 0-47 0,-3 2-14 16,-1 1 0-16,-3-2 0 0,-3 4-9 15,-2 0-9-15,-2 4-4 0,-1 0-2 16,-1-1 0-16,2 5-3 0,-1 0-2 16,3 2-1-16,4-2-2 0,4 2 1 15,1 0-1-15,6 3 1 0,4-1-1 0,2 1 2 16,3 2 0-16,2 1 0 0,4 1 0 15,1 1 1-15,2 1-2 0,-2-1 1 16,1 0-1 0,-2-2-1-16,-3-1 0 0,-4 0-3 0,-6-3 1 0,-5-1 0 15,-4-1 0-15,-7-2 0 0,-6-2 0 16,-3 1-1-16,-4-3-3 0,-5-1-7 16,0-2-8-16,1-2 34 0,1-1-109 0,0-2-78 15,0-6-198-15</inkml:trace>
  <inkml:trace contextRef="#ctx0" brushRef="#br0" timeOffset="172936.06">16894 3452 248 0,'0'-1'72'0,"1"0"5"16,-1 1-27-16,0-1-7 0,0 1-3 16,0 0-4-16,-1 0-8 0,2 0-8 15,-2 0-5-15,0 2-5 0,1 1-4 16,-2 2-2-16,0 4-2 0,-3 1 1 16,2 6 0-16,-1-1 0 0,-1 0 0 15,1 2-1-15,1-2-1 0,2 1-1 16,1-4 0-16,0-2 0 0,2 0 0 0,1 0 0 15,1-2 1-15,4-1 0 0,0-6 0 16,3 1 1-16,1-2 0 0,3-6 0 16,2-3 1-16,1-1 2 15,1-5 0-15,-2 2 1 0,-1-2 2 0,-1 1 0 16,-4 2 2-16,0 3-2 0,-5 2 1 16,0 2-1-16,-4 2-1 0,-1 1-2 15,-1 4-2-15,-2 0 0 0,-1 1 0 16,-1 1-1-16,0 3-2 0,1 2 1 0,2-1-1 15,-1 1 0-15,3-1-2 0,1 0-1 16,0-2-1-16,3 1 0 0,1-5 0 16,-1 0 0-16,3-2 1 0,-1-1 0 15,-1-1 2-15,0 0 1 0,-1-2 1 16,1 2 1-16,-2-2-1 0,-1 1 0 16,0-2 0-16,0 3 0 0,-1-2 0 15,0 0-1-15,-1 1-1 0,1 0 1 0,1 2-1 16,1-1 0-16,-1 1 0 0,2 1-1 15,-1 1 1-15,0 2 0 0,1-1 1 16,-1 2-1-16,2 2 1 0,-1 0-1 16,4 2 1-16,1 1 1 0,2 0-2 15,2-2 1-15,1 1 0 0,2 0 0 16,-2-4 0-16,-1-1 0 0,0-1 0 16,-2-2 1-16,-1 1 0 0,-3-2 0 15,2-4 1-15,-1-1 1 0,-1-1 1 16,-1-3 1-16,1-1 0 0,-1-1 2 0,-2-5 1 15,1 1 1-15,-1-2 3 0,-1-1 0 16,1-4 0-16,-2-4 0 0,0-2 0 16,0 0 1-16,-2 1-1 0,-1 1 0 15,-1 4 1-15,-1 5 3 0,1 6 0 16,0 3-2-16,0 5-3 0,1 5-3 16,-1 5-2-16,1 3-1 0,-1 5-4 0,2 5-2 15,-1 3 1-15,0 4 2 0,1 3 0 16,0-1-1-16,1 2-3 0,2-4-4 15,-3-2-3-15,3-2-3 0,2-1-3 16,0-2-2-16,3-3-1 0,0-4 1 16,2 1 4-16,1-3 3 0,-1-3 3 15,-1-3 3-15,-2-3 2 0,1 0 3 16,-2-2 1-16,-2-3 0 0,0 0 1 16,-1 1-1-16,-2 1 1 0,-1 0 0 0,0 0-4 15,0 2 0-15,1 3-1 0,-2 1 0 16,0 4 0-16,1 2 0 0,2-1 0 15,0 3 1-15,3-1 2 0,0 0-1 16,4-1 1-16,1-3 0 0,2-1 1 16,0-3 0-16,1-2 0 0,-2-1 0 15,-1-2 2-15,-2-3 2 0,-2 2 2 0,-2-1 3 16,-1-1 2-16,-3 1 1 16,0-6 0-16,0 0-2 0,-3 0-3 0,-3-3-2 15,1 0-4-15,-4 0-4 0,-1-1-3 16,-3 5-3-16,-2 3-2 0,-1 2-6 15,1 3-9-15,1 2-6 0,1 0-5 16,3 4-7-16,3-3-7 0,4-1-11 16,3-1-1-16,5-2-1 0,4-2-44 15,3 0-59-15,5-2-124 0</inkml:trace>
  <inkml:trace contextRef="#ctx0" brushRef="#br0" timeOffset="173136.24">17951 3552 260 0,'7'-1'88'0,"-3"0"7"0,-4-2-10 16,-3 1-39-16,-5 2-2 0,-2-1-1 16,-4 3-6-16,1 2-11 0,-2 2-5 15,1 4-1-15,2 3-2 0,2 0-3 0,3 3-8 16,3 0-4-16,3 1-3 0,3-3 0 16,2-1 0-16,6-3-2 0,2 1-6 15,3-2-5-15,3-2-5 0,1-2-8 16,-1-3-1-16,2-2-35 0,0 0-53 15,-2-5-69-15,2-4-169 0</inkml:trace>
  <inkml:trace contextRef="#ctx0" brushRef="#br0" timeOffset="173316.76">18064 3371 322 0,'-2'2'84'0,"0"3"6"16,2 5-43-16,-1 6-8 0,1 4-3 15,0 2-2-15,0 1-6 0,2 4-7 16,-1 4-6-16,1-2-6 0,-1 2-4 0,1-3-7 16,-1 1-14-16,0 2-4 15,1-7-13-15,0-3-19 0,0-3-54 0,0-4-70 16,4-5-149-16</inkml:trace>
  <inkml:trace contextRef="#ctx0" brushRef="#br0" timeOffset="173520.75">18295 3515 274 0,'-16'2'83'0,"-3"2"5"0,0 3-29 16,-2 0-13-16,0 0 1 0,5 3-7 16,0 2-10-16,5 2-9 0,5-1-6 15,5-1-4-15,3 2-5 0,2 2-4 16,8-2 0-16,5-1-5 0,5 0-8 15,3 2-7-15,4-3 36 0,2-5-122 16,0 0-86-16,-3 0-226 0</inkml:trace>
  <inkml:trace contextRef="#ctx0" brushRef="#br0" timeOffset="185819.83">20962 679 221 0,'-1'-1'62'16,"0"-4"4"-16,0-2-23 0,1 6-9 15,-2 8 3-15,1-11 2 0,1 4-1 0,-2-2-3 16,1 1-3-16,0 1-2 0,0 0-2 16,1-7-2-16,-1 6-2 0,0-1-3 15,0 0-3-15,0 0 0 0,1 1-3 16,-2-2-3-16,3 3-3 0,-1 2-3 15,0-2-2-15,0 3-3 0,0-1-1 16,0 6-1-16,2-1-1 0,-3 1 1 0,2 2 0 16,-1 9 1-16,0 6 1 0,-1 5-1 15,1 4 1-15,0 5 0 0,-2 11 0 16,-1 6 0-16,0 2 0 0,1 3 0 16,-1 2-2-16,-3 0-4 0,2 3-2 15,2-3-1-15,2-4-1 0,0-4-2 16,1-7-1-16,0-4 0 0,1-9 1 15,0-2 1-15,0-5-1 0,-1-6-2 16,2-6-5-16,0-5-4 0,-1-5-7 16,1-7-73-16,2-9-75 0,-2-6-186 15</inkml:trace>
  <inkml:trace contextRef="#ctx0" brushRef="#br0" timeOffset="186228.94">20940 703 298 0,'-1'-6'81'0,"1"-1"5"0,0 0-35 16,-1-4-21-16,-1 2 0 0,-1-1 0 15,-2 0-7-15,-1 6-7 0,-4-1-5 0,-2 3-3 16,0 3-1-16,-7 3-2 16,-1 2-2-16,1 5-2 0,-1 3-2 0,5-3-3 15,1-1-2-15,4-1-1 0,8-3 0 16,2-2 0-16,5 0 1 0,7-6 3 16,1 2 2-16,2 0 3 0,2-6 3 15,1-2 2-15,1-1 1 0,1-8 1 16,-6 3 0-16,-1-1 1 0,0-2 1 15,-3 4-1-15,-2 2 1 0,-3 3-1 0,-2 1 0 16,1 2-1-16,-3 3-3 0,1 5 0 16,-2 5-2-16,1 6 0 0,-1 1-1 15,2 1-1-15,1 4-1 16,2 6-4-16,0 3-7 0,6-1-7 0,1 0-6 16,4 0-9-16,2 3-15 0,1 3-64 15,2-11-71-15,2 2-168 0</inkml:trace>
  <inkml:trace contextRef="#ctx0" brushRef="#br0" timeOffset="186612.96">20733 1451 262 0,'-4'8'69'0,"-3"2"2"16,3-2-42-16,-1 3-2 0,2-2 2 16,3 4-5-16,2 0-6 0,4-1-4 0,4-1 0 15,4 3 0-15,7-3 0 16,3 0 3-16,3-1 2 0,1-2 0 0,-2-3 3 15,-3 1 3-15,-1-3 1 0,-7-1 0 16,-4-3-1-16,-2 0 0 0,-1-4 0 16,-1 1-1-16,1-1-4 0,-2-4-1 15,0-2-3-15,1-2-3 0,-4-3-4 16,1-2-6-16,1-5-9 0,-2 1-11 16,0 0-10-16,0 3-13 0,1 3-25 0,0 2-68 15,-1 0-86-15,1 6-192 16</inkml:trace>
  <inkml:trace contextRef="#ctx0" brushRef="#br0" timeOffset="187366.07">21513 1087 247 0,'-2'2'66'0,"0"-2"4"16,-4-1-33-16,1 2-5 0,-4 1 0 16,-1 1-5-16,0 3-7 0,-1 3-2 0,2 4-1 15,-1 4-2-15,2 4-3 0,3 3-2 16,0-3-1-16,3 1-2 0,4-3-1 16,1-4-1-16,3-2 0 0,2-5 1 15,1-5 3-15,5 2 2 0,2-5 5 16,0 2 3-16,4-2 3 0,1-1 3 15,1-6 3-15,-1 2-1 0,0-3 0 16,-2-2-3-16,0-6 0 0,-4-2-2 0,-2 1-1 16,-3-2-4-16,-3-2-3 0,-6-1-2 15,-5 6-3-15,-5 1-4 0,-5 2-4 16,-4 3-3-16,-4 4-5 0,-4 5-5 16,1-1-10-16,-1 4-13 0,4 0-10 15,4 0-11-15,3-1-19 0,7 0-59 16,8-1-78-16,6 4-162 0</inkml:trace>
  <inkml:trace contextRef="#ctx0" brushRef="#br0" timeOffset="187732.64">21963 1099 311 0,'-2'1'86'0,"-1"-1"5"15,0 0-44-15,-1 0 0 0,0 1 0 0,-3 1-13 16,0 0-7-16,-1 2-4 16,-1 0-3-16,1 2-5 0,-2 3-3 0,1 6-3 15,1-2-1-15,2 8-3 0,2-1-2 16,6 1-1-16,1-1-2 0,5-2 1 16,1-5-2-16,3 1 1 0,2-5 0 15,1-4 1-15,1 1 0 0,2-2 1 0,0-3 1 16,0 1 3-16,0-4 3 15,-1-1 3-15,-2-3 1 0,-3 0 2 0,-1-3 1 16,-4-1 1-16,-3-2-1 0,-4-8-4 16,-2-5-2-16,-3 0-3 0,-5 1-3 15,-2 1-4-15,-2 1-2 0,-2 1-1 16,0 11-4-16,0 5-11 0,2 3-8 16,2 1-9-16,3 1-7 0,2 1-13 15,2 2-76-15,4-3-83 0,2 4-184 16</inkml:trace>
  <inkml:trace contextRef="#ctx0" brushRef="#br0" timeOffset="188096.79">22425 1123 323 0,'-1'-4'96'0,"-3"0"2"0,1 0-40 16,-4 2-8-16,0 0 0 0,-2 2-11 16,-6 2-11-16,-1 3-7 0,-1 2-1 15,-3 6-5-15,0 4-2 0,2 3-3 16,1 4-1-16,6-2-2 0,5-1-3 16,5 2 1-16,7-5-2 0,5-1 0 0,7 0-1 15,4-2 1-15,4 0 0 0,4-3 1 16,-1-4 1-16,3-4 2 15,0-4 3-15,-4-3 2 0,-2-4 1 0,-5-2 2 16,-2-1 3-16,-5 0 2 0,-3 5-1 16,-5-4-1-16,-4-3-3 0,-4-9-4 15,-5-3-6-15,-5-2-11 0,-4-1-8 16,-4-3-10-16,-1 5-14 0,-2 0-17 0,-3 12 113 16,-1 5-203-16,0 5-108 15,0 3-302-15</inkml:trace>
  <inkml:trace contextRef="#ctx0" brushRef="#br0" timeOffset="198749.84">18187 1976 238 0,'-2'0'71'16,"7"-2"7"-16,2 1-19 0,2-1-14 16,-1-2-5-16,3 0-3 0,-2 1-3 15,1 0-3-15,-2 1-3 0,-3-2-2 16,-2 2 0-16,2 1 0 0,-4-1 0 0,1 2-1 16,0 0-2-16,4 1-3 15,-1 0-1-15,3 0-3 0,0 0-2 0,3 2-2 16,4-1 0-16,3 0 1 0,0-2-1 15,2 1 0-15,3-1 0 0,5 3 0 16,3-2-1-16,2 1 0 0,0-3-3 16,6 1 2-16,5 0-2 0,6 2-1 15,5-5 0-15,0 3-1 0,0-1-1 16,1-2 1-16,-1 3-1 0,1-2 0 16,-5-3 1-16,-1 2-1 0,4-1-1 0,4-1 2 15,0 3-1-15,-1-3-1 0,2 0 0 16,2 2-1-16,-1-3 0 0,0 1 0 15,2-2 0-15,5 2-2 0,1-1 1 16,0 2-2-16,2 1 0 0,6 3 1 16,-2 1-1-16,6 1 0 0,-3-1 0 15,3 2 0-15,-1-2 0 0,0 1 1 16,-5 0-1-16,2-1 1 0,-2 1 1 0,-3-2 1 16,-1 1 1-16,-1-2 1 0,-3 0 1 15,2 0 0-15,-4-1 0 0,-3-2-1 16,6 3-2-16,1-1 0 0,0 2-1 15,1 1-1-15,2 1 0 0,1 1 0 16,2 1-1-16,0-1 0 0,3 1 1 16,1 3-1-16,3 1 0 0,1-2 0 15,4 3 0-15,3 2 0 0,-6-2 0 16,4 2 0-16,-2-3 0 0,3-3 0 0,0 0 0 16,-3 0 0-16,-4 0 1 0,-2-1-1 15,0 0 1-15,-2-1-1 0,-2 2 1 16,0-2-1-16,-4-2 1 0,-2 1-2 15,-2 2-1-15,-4-3 2 0,-3 1 0 16,-9-1-1-16,-6 2 0 0,-11 0 0 16,-2-1 1-16,-9 0 1 0,-6 1-3 0,-6-2 1 15,-5 2-1-15,-6-3 0 0,-4 0 2 16,-5 3-1-16,-5-3 1 0,-4-3 0 16,-5 5 1-16,-4-6 1 0,-3 2 1 15,-3 3-1-15,1-2 0 0,-3 0 0 16,-3 0 0-16,-5 0 0 0,-2 1 0 15,2 0-1-15,-4-4 0 0,-1 2-1 16,-1-1 0-16,-2 1 0 0,6-3 0 16,-4 2 0-16,-5-1 0 0,-5-1 1 15,-2 2-1-15,-1 2 0 0,-3-6 0 0,-5 3 1 16,-3-4-1-16,1 3 0 0,-2-3 0 16,-2-1 0-16,-3 2 0 0,-3 1 0 15,2 1 0-15,-3 0 0 0,-3 1 0 16,4 4 0-16,-2-2 1 0,-3 1-1 15,6 2 0-15,-4-2 0 0,-1 1 0 16,6 3 0-16,-2-3 0 0,2 2 1 0,3 0-1 16,1-2 0-16,-3 2 1 0,3 0-1 15,1-3 0-15,-2 1 0 0,-2-3 1 16,0 2-1-16,-2-2 0 0,1-1 0 16,-1-2 0-16,-1 2 0 0,-2-3 0 15,4 2 1-15,-5-4-1 0,0 0-1 16,3 2 1-16,-2 3-1 0,0 0 1 15,1 1 0-15,-6-3-1 0,2 4 1 16,6 3 0-16,-1 1 0 0,1-3 1 0,3-1-1 16,4-1 0-16,0 0 0 0,1 0 1 15,2-2-1-15,1 0 0 0,1-1-1 16,0-1 0-16,-1 2 0 0,3-1 0 16,0 0 0-16,0-1-1 0,1-2 1 15,4 3 0-15,5 0 0 0,3 0 1 16,4 0 0-16,7 4 0 0,7 1 0 15,6 1 0-15,6 0 0 0,6-1 0 0,6 3 0 16,5-1 0-16,4-1-2 0,2-1 0 16,-1 1-2-16,2-1 0 0,2 0 0 15,-1 1-1-15,-2-2 0 0,2-1-2 16,-1 1-2-16,2 0-6 0,-1 0-5 16,0 0 0-16,-1-3-24 0,1 1-17 15,-1-2-10-15,1 2-83 0,0-4-100 16,4 1-229-16</inkml:trace>
  <inkml:trace contextRef="#ctx0" brushRef="#br0" timeOffset="199514.11">24101 1779 247 0,'7'-9'72'0,"-1"2"6"15,0-2-26-15,0 4-5 0,-3-1-1 16,0 2-5-16,-3 0-7 0,-1 1-5 0,-4 1-5 16,1-2-5-16,-6-1-4 0,-2 0-3 15,-2-3-2-15,-4 3 1 0,-1-2-1 16,0-1-1-16,-1 2-2 0,4 1-2 15,0 2 0-15,4 1-2 0,3 2 0 16,1 3-1-16,-1 5 0 0,0 2-1 16,1 5 0-16,1 4 0 0,1 1 1 15,1 3-1-15,3 6 0 0,3 2 1 16,1 3-2-16,2 0 2 0,3-2-1 16,-1 3-1-16,1-2-5 0,-1 2-5 0,-3-2-6 15,0 1-6-15,-1 0-5 0,-4 1-8 16,0-1-11-16,-4-2-10 0,0-5-47 15,-1-4-63-15,1-6-143 0</inkml:trace>
  <inkml:trace contextRef="#ctx0" brushRef="#br0" timeOffset="200144.87">23754 1973 282 0,'1'2'79'16,"6"2"2"-16,4-1-39 0,4 1-1 0,4 1 6 16,7-2 5-16,2 1-9 0,1 0-14 15,-1-1-2-15,0-2-12 0,1 1-3 16,-3-2-6-16,-2-1-3 0,-1-1-2 16,1 2 1-16,1-3-1 0,-2-1 0 15,0 3 1-15,-5-2-1 0,-1 0 1 16,-4 0 4-16,-3 0 4 0,-4-1 3 15,-4-1 0-15,-5-1 0 0,-2-1 0 16,-4 2 1-16,-3-3-5 0,-2-1-4 16,-3 4-2-16,0 2 0 0,-2 0-2 0,0 6 0 15,3-1-2-15,1 4-1 16,0 4-1-16,3 0 0 0,4 2-1 0,2 1 0 16,5 0 0-16,2-2 0 0,3 1 0 15,4 0 0-15,3 1-1 0,2-1 0 16,4 0 1-16,1 0 0 0,2 1 0 15,3-2 1-15,1-1 0 0,0-4 2 16,-1-2 2-16,4-1 0 0,-3-5 2 0,-1-2 0 16,-4-1 1-16,-1-1-1 0,-4 2 0 15,-2 1-2-15,-4-1-1 0,-5 4-2 16,-3 4-1-16,-1 2 0 0,-2 2-2 16,-3 1-1-16,1 3 0 0,-3 2 1 15,2-1 0-15,-1-3 0 0,2 0 0 16,0-1 2-16,2-3 0 0,2-4 1 15,2 0 0-15,2-2 2 0,2-2 2 16,0-1 4-16,2 0 2 0,4-6 3 16,1-2 1-16,1-1 0 0,2-1 0 0,0 0-1 15,2 1-4-15,-2 1-1 0,-1 6-3 16,-3 5-1-16,-1 4-1 0,-3 0 0 16,-1 8 0-16,-1 2-1 0,-1 1 1 15,2 2-1-15,-1 2-4 0,3-2 1 0,1 0-17 16,0-4-3-16,3-2-9 0,5 0-8 15,-1-5 117-15,2-1-198 0,2-7-101 16,3-2-261-16</inkml:trace>
  <inkml:trace contextRef="#ctx0" brushRef="#br0" timeOffset="200543.8">24756 2040 280 0,'-6'2'81'0,"1"0"7"0,-1 2-29 0,-2 0-18 16,0 2 2-16,-2 1-1 0,-1 3-12 16,2 2-8-16,-2 0-7 0,2 2-5 15,2 3-4-15,1-1-2 0,2 0-2 16,3-4-1-16,2 0-1 0,3 0 0 16,1-1 0-16,4-5 0 0,2 1-1 15,4-3 2-15,2-3 0 0,1-2 0 0,8-2 1 16,3-1 0-16,3-8 0 15,1-4 0-15,-4 2 0 0,3-1 2 0,-3-3 1 16,-6-1 5-16,-7 1 6 0,-6 4 4 16,-4 3 3-16,-3 0 2 0,-7 3-1 15,-3 4 0-15,-5 3-1 0,-5 2-5 16,-4 1-3-16,-3 3-2 0,-2 3-1 16,1 3-3-16,2 1-1 0,3 0-4 0,7 0-2 15,7 4-2-15,8 2-1 0,7-3 1 16,9 0-1-16,4-3 0 0,5 5-1 15,2-1-3-15,0-4-7 0,2-3-16 16,2 2-17-16,-2 0 6 0,-3-3-102 16,5-3-100-16,0-2-234 0</inkml:trace>
  <inkml:trace contextRef="#ctx0" brushRef="#br0" timeOffset="208134.77">21204 2555 232 0,'-3'-11'57'0,"1"0"2"15,1 0-38-15,-2 2-4 0,2-1-1 0,0 2-4 16,0 0-5-16,0 0-3 0,0 2-2 16,1 0-4-16,0 2-3 0,0-2-3 15,0 3-3-15,0 1-4 0,0-1-3 16,1 2-4-16,-1 1 2 0,-1 1 5 15,1 1 8-15,-1-1 9 0,0 2 10 16,0 0 10-16,0 2 11 0,0-2 2 16,1-1 2-16,-2-1-2 0,2 3-1 15,-1-5-2-15,1 2 0 0,0-2 0 0,0 1 0 16,0 0 2-16,0 1 1 16,0-1-1-16,1 0-2 0,-2-1-4 0,1 1-4 15,-1-1-4-15,-1 1-5 0,0-2-4 16,-1 4-5-16,-2 1-3 0,2 3-2 15,-1 3 0-15,0 1-1 0,1 1 0 16,1 4 0-16,1 4 0 0,2 5-2 16,3 1-1-16,1 4-1 0,2 1-1 0,4 0-1 15,1-3 0-15,2-3 0 0,5-5 2 16,-1-5 2-16,6-4 1 0,1-4 4 16,2-4 4-16,1-3 3 0,-1-4 3 15,-4-1 3-15,1-5 4 0,-5-4 2 16,-2-1 1-16,-1-5 0 0,-3-2-2 15,-2-3-2-15,0 0-2 0,-5-1-5 16,-1 4-3-16,-6-2-2 0,-4 4-2 0,-4 4-2 16,-3 4-2-16,-5 2-1 15,-5 2 0-15,-8 2-2 0,-4 4 1 0,-4 3-6 16,0 2-1-16,-2 1-2 0,6 1-3 16,4 1-4-16,8 3-6 0,6 0-7 15,8-2-8-15,4 0-9 0,5-1-10 16,6 1-8-16,4-2-71 0,8-1-84 15,5 1-184-15</inkml:trace>
  <inkml:trace contextRef="#ctx0" brushRef="#br0" timeOffset="208459.68">21736 2560 377 0,'7'1'100'0,"-2"-1"11"0,-3 0-60 16,-2 0 1-16,-3 0 3 0,-2 0-6 15,0-1-9-15,-1 0-7 0,0 1-10 0,-1 0-6 16,1 2-5-16,1 4-4 0,1 4-3 16,0 2-5-16,2 2 0 0,2 5-1 15,2-1-1-15,2 2-1 0,1-1 1 16,4-4 0-16,5 0 1 0,3-3 0 16,3-4 0-16,5-1 3 0,2-3 1 15,0-5 2-15,-1-3 0 0,-6-2 3 16,-1-2 2-16,-7 0 4 0,-3-3 2 15,-6-1-1-15,-2-1 0 0,-3-3-3 0,-5 0-6 16,-5-2-4-16,-4 1-8 0,-5 0-5 16,-3 1-3-16,-3 2-5 0,-2 4-17 15,5 1-5-15,3 5-10 0,6-1-7 16,4 2-17-16,7 2-61 0,6 1-78 16,8 1-158-16</inkml:trace>
  <inkml:trace contextRef="#ctx0" brushRef="#br0" timeOffset="208771.51">22094 2621 328 0,'5'-1'90'0,"-1"1"2"15,-2-2-53-15,-1 4-7 0,-3 0 1 16,-2 2-6-16,-1 6-13 0,-1 3-5 16,-1 2-4-16,-1 4 1 0,3 1-1 15,1 1-1-15,4 1-1 0,4-6 1 16,3-1 2-16,4-2 3 0,5-3 4 0,1-3 8 15,4-3 4-15,0-3 5 0,1-2 2 16,1-3 3-16,0-3 2 0,-1 0 1 16,-3-2-3-16,-1-1-1 0,-4-1 1 15,-3-2-1-15,-5 0-6 0,-6 1-5 16,-9-5-7-16,-4 1-4 0,-7 3-6 16,-4 1-5-16,-7 4-1 0,-4 7-4 15,-3 3-4-15,0 4-8 0,3 1-11 0,3 0-7 16,3-2-21-16,8-1-16 0,8-8-77 15,9 1-11-15,9-4-82 0,13-4-157 16</inkml:trace>
  <inkml:trace contextRef="#ctx0" brushRef="#br0" timeOffset="-211584.73">18587 3587 214 0,'3'-2'62'0,"0"-2"6"16,1 2-25-16,-1-1-5 0,-1 0-1 16,0 1-4-16,1-2-5 0,0 0-3 15,0-1-2-15,-1 2-2 0,3 0-1 16,-3 0 0-16,1 0 1 0,2 1 0 15,-2 0-1-15,-1 1-3 0,2 1-1 16,0-1-1-16,-1 1 0 0,1-1-2 0,1 0 0 16,0 1 1-16,3 1 0 0,5-1 1 15,2 0-2-15,3 1-1 0,5 1-2 16,2 0-1-16,5-1-3 0,-3 0 0 16,-2 2-2-16,-1-1-2 0,-1 0 1 15,0-2-2-15,2 2 1 0,-4 1 0 16,6 0-1-16,0-3 0 0,5 0 1 15,1 0-1-15,-1-1-1 0,4-1 1 16,2 4 0-16,3-4 0 0,1 5-1 16,1-2 1-16,-1 2-1 0,5 0 1 0,-2 0-1 15,-1-5 1-15,0 2-1 0,1-1 0 16,4 0 0-16,3-1 0 0,1 2 1 16,-2 2-1-16,0 2 0 0,1 2 0 15,0 2 0-15,-3-1 1 0,-2 1 0 16,-2-1 0-16,3-2 1 0,2 0 1 15,-1-2 1-15,0 2 0 0,2 1 0 0,-2-1-1 16,3 2 0-16,0-2 0 0,3 2-1 16,1 1-1-16,3-2 0 0,3 1-1 15,1-1 1-15,1 3-1 0,0 2 1 16,2 0-1-16,-2-1 2 0,2 0-1 16,2 0 1-16,1-2 0 0,0-1 0 15,1 1-1-15,-1-3 1 0,0 0-1 16,-2 0 0-16,-2-2 0 0,1-1 0 0,-2 2-1 15,-3-7 1-15,-2 5 0 0,-5-4-1 16,-3 1 1-16,-4 0 0 0,-6-1-1 16,2 0 1-16,0-1-1 0,-2-2 0 15,5 3 0-15,-1 0 0 0,0-1 0 16,-1 1 0-16,2 4 0 0,-2 0 0 16,-4 0 0-16,1 0-1 0,-3-1 2 15,2 0-1-15,-1-2 0 0,0-2 0 16,2 0 1-16,0-2 0 0,-2 0 0 15,-4 0 0-15,-1 0 0 0,-2-4 0 0,-1-1 0 16,-5 2 0-16,-3-1 0 0,0-1 0 16,1-1-1-16,-2 2 0 0,-2-1 0 15,-3 2 0-15,0-3 0 0,-1 3-1 16,-1-1 0-16,0 3 0 0,0 0-1 16,0 5-1-16,-2 1 0 0,1 0 0 15,1 0 0-15,-1 2 1 0,0-1-1 16,-2-1 1-16,-1 1 1 0,-1 0 0 0,-2 1-1 15,-4-1 1-15,-1-1 0 0,-2 0 0 16,-1 0 1-16,0 1 0 0,0-2 0 16,0 1 2-16,-1 0-1 0,1 1-1 15,0 0 0-15,-2-1-3 0,1 0 0 16,-2 2-1-16,-2 2 0 0,-5 3 1 16,-2 0 1-16,-5 0 1 0,-2 2 2 15,-6 0 0-15,-1-2 1 0,-2 0 0 0,-2-2-1 16,-2 2 1-16,-3 0 0 0,-2-3 0 15,3-1-1-15,-2 1 0 0,-1-3 0 16,-3 1-1-16,-1-1 1 0,1 0-1 16,0-1 1-16,-6 0-1 0,1 2 1 15,-1-1 0-15,-3 2-1 0,2-3 0 16,-2 0 0-16,-8-2-1 0,0 2 0 16,-4-1-1-16,-1 0-2 0,0-1 0 0,-4 1-1 15,4 1 0-15,0-1 0 0,-3 0 0 16,0-2 0-16,0-1-1 0,1 1 1 15,0-1-1-15,-4-1-1 0,5 3-4 16,2-1 1-16,-3 2 0 0,1 1 1 16,1 0 1-16,1 3 1 0,2 2 2 15,-3 1 3-15,2 2 1 0,4-1-1 16,-3 1 0-16,-2-2-3 0,1 0-1 16,0-1 1-16,0 0-1 0,-2-1 0 15,0-1 1-15,-2 0 2 0,2-2 2 0,-6 0 0 16,0 0 0-16,0 0-1 0,-1 0 0 15,-1 0 0-15,4-1-1 0,1 1 0 16,-4-2-2-16,2 0 1 0,2-2 0 16,3 0-1-16,0 0 0 0,-2 1 1 15,6 0 0-15,6 1 2 0,-2-4 0 0,2 2 1 16,0 1 2-16,7 0-1 0,6 1 1 16,4 1 2-16,5 0 0 0,9 0 2 15,6 2 0-15,5-2 0 0,5 1-1 16,3-2-1-16,-1 0-1 0,5 3-1 15,-1-2 0-15,1 0-1 0,-1 0-1 16,0 0 2-16,-1 1 0 0,1-1 0 16,-1-1-1-16,-1 1-1 0,0 0 1 15,0 0-1-15,2-1 1 0,-2 1-1 16,1-1 1-16,-1 0 1 0,2 1 1 0,1-2 1 16,3-1-1-16,2 2 2 0,5-2-1 15,6 1 1-15,8-2 1 0,9-1-2 16,4-2 1-16,10-1-1 0,4 1-1 15,9 0 1-15,4-1-1 0,7-3 0 16,2 1-1-16,10 3 0 0,0 0-1 16,6-3 0-16,6 0 0 0,2 2 0 0,1 7-1 15,2-1 0-15,0-2-1 0,4 1 1 16,1 3-1-16,-1 4 0 0,-1-4 1 16,0-1 0-16,4 2 1 0,0 2 0 15,-6 0 0-15,0-1 1 0,0 0 1 16,4 0 0-16,-6 2 0 0,-6 2 1 15,2-1 1-15,-1-2 2 0,-1-3 0 16,0 0 1-16,-8 0 1 0,1 0 0 16,-3-4 0-16,0-1 0 0,-3-1 0 0,-1 4-2 15,-5 2 0-15,-1 0-1 0,-1 1-1 16,-5 2-1-16,-4-2 0 0,-3 0-2 16,-11 1 0-16,-3-2-1 0,-7-4 1 15,-8-2-3-15,-6-1-1 0,-7 1-8 16,-7-2-9-16,-4 0-5 0,-7-2-6 15,-5-1-7-15,-4 2-5 0,-3-2-9 16,-2 2 0-16,1-2-57 0,-2 2-69 0,4 2-159 16</inkml:trace>
  <inkml:trace contextRef="#ctx0" brushRef="#br0" timeOffset="-211121.45">23961 3488 189 0,'1'-5'64'0,"1"0"7"0,-1 1 1 0,0 1-26 15,0 1-1-15,0-1 1 0,-1 2-3 16,2-1-3-16,-4 0-5 0,-1-2-5 16,-3-1-2-16,-3 2-2 0,-4-3-3 15,-5 0-4-15,-1-2-4 0,-2 4 0 0,-4-1 0 16,1 4-2-16,2 0-3 0,1 3-2 15,0 5-2-15,2 3-1 0,2 0 0 16,2 5-2-16,3 4-1 0,1-1-1 16,3 6 0-16,0 5 0 15,2 2 0-15,2 5-1 0,2 3-3 0,1 1 0 16,2 5-2-16,3-3-4 0,1-1-3 16,-2-3-5-16,1-3-5 0,1-4-3 15,-3-4-7-15,-1-4-9 0,-2-2-10 16,-1-6-62-16,-6-1-73 0,0-5-173 0</inkml:trace>
  <inkml:trace contextRef="#ctx0" brushRef="#br0" timeOffset="-210504.59">23609 3758 397 0,'1'-1'97'0,"-1"-1"9"0,0 2-50 16,1 0-21-16,-1 0 2 0,2 1 2 15,3-1-3-15,1 0-7 0,3 0-7 16,4-1-7-16,3 2-6 0,2-1-2 16,4 0-3-16,6 0-1 0,0 0-3 15,4 0 0-15,2 1-1 0,1 0 0 16,-2 1 1-16,-3-1-1 0,-3 1 1 16,-4 1 1-16,-5-3 0 0,-5 0 1 0,-2-3 2 15,-1-2 3-15,-3-1 2 0,-4-1 0 16,-2-4 0-16,-3 0 0 0,-5 1-1 15,-2 0-1-15,-5 3-2 0,-1 3-3 16,-1 4 0-16,-5 3 0 0,-1 4-1 16,0 1 1-16,1 2 0 0,3-1-2 15,-1 3 0-15,4-2-1 0,5 1-1 16,4 0-1-16,6-1-1 0,3 1 0 16,4 0 1-16,5 1 0 0,1 0 1 0,5 1 0 15,1-1 1-15,0-1-1 0,1 0 0 16,-1 2-1-16,-4-3-1 0,0 0-2 15,-2 1 0-15,-1 0-1 0,1 1-2 16,-1-1-1-16,0 1 1 0,0-2 1 16,-1-1 0-16,-3-4 2 0,1-1 2 15,-2 0 3-15,-2-4 2 0,0-1 3 16,0-2 2-16,-1 0 2 0,2-2 0 0,1-3 0 16,0 0 1-16,2-1-2 0,1-1-1 15,-1-1-1-15,2 0 0 0,-1 1-1 16,0 0-1-16,-2 1 0 0,-1 4 0 15,-2 0-2-15,1 4 0 0,-4 2-1 16,0 3-1-16,-1 3 1 0,1 1-1 16,-1 1 0-16,1 1 1 0,2-2-1 15,0 2 0-15,3-1-1 0,0-1-1 0,3-2-3 16,5 0-3-16,-1-2-7 0,2-1-8 16,3-1-9-16,1-2-10 0,-1-3-12 15,1 0 4-15,-1-4-75 0,0 0-73 16,-1 0-172-16</inkml:trace>
  <inkml:trace contextRef="#ctx0" brushRef="#br0" timeOffset="-210119.11">24576 3779 299 0,'-1'-3'80'0,"1"5"4"15,-2 0-46-15,-2 0-2 0,-4 0 5 16,-2 3-4-16,-2 2-7 0,-1 2-5 15,0 0-3-15,0 2-4 0,2-1-5 16,4 2-4-16,2-1-3 0,4 0-4 16,1-1 0-16,3-1-1 0,2 0 1 0,5 1-1 15,3-1 0-15,5-1-1 0,3-1 1 16,3-3 0-16,3 0-2 0,3-2 1 16,-1-2 0-16,-1-3 2 0,-3-2 4 15,-2-1 4-15,-1-2 6 0,-3-2 3 16,-4-1 4-16,-5-1 3 0,-3 2 2 15,-4-1-3-15,-7 1-3 0,-7 3-4 16,-3 2-3-16,-6 5-3 0,-3 5-2 16,-1-1-2-16,1 6 0 0,4 2-3 0,1 3-2 15,4 1-1-15,6 0-3 0,8 1 0 16,9 0-1-16,5-1-1 0,5 2-4 16,9 0-5-16,8-1-7 0,9 3-14 15,1 2-11-15,0 2-25 0,0 2-73 16,4 1-91-16,-2-2-207 0</inkml:trace>
  <inkml:trace contextRef="#ctx0" brushRef="#br0" timeOffset="-203506.03">21129 4299 285 0,'-5'-10'73'15,"3"3"4"-15,-1-1-38 0,2 3-11 16,0 1 5-16,1-1 5 0,1-1 0 16,1 3-2-16,-1-2-1 0,1 2 1 0,0 1-2 15,-2-1-4-15,1 3-6 0,-2 0-5 16,-1 1-4-16,-1 0-4 0,-3-1-4 15,1 2-3-15,-4-1-2 0,-1 0 1 16,-1 3-2-16,0-1 0 0,0 1-1 16,0 4-1-16,1 1 0 0,1 6-2 15,1 0 0-15,3 4 0 0,1 2-2 0,4 4-2 16,4-2 0-16,2-1 1 0,4-2 0 16,4-3 1-16,5-1 1 0,2-4 3 15,4-6 2-15,-1-1 4 0,2-4 1 16,4-4 1-16,-1 0 1 0,0-2 0 15,-4-3 2-15,-1-1 3 0,-2-3 3 16,-4 0-2-16,-6 0 2 0,-5-2-1 16,-2-2-2-16,-5-1-2 0,-6-3-6 15,-5 1-3-15,-7-1-3 0,-4 3-3 0,-4 3-2 16,-5 2-5-16,-1 5-8 0,-3 7-11 16,3 5-9-16,5 1-8 0,3 2-9 15,3 1-14-15,6-1-58 0,4 0-70 16,10-1-160-16</inkml:trace>
  <inkml:trace contextRef="#ctx0" brushRef="#br0" timeOffset="-203120.83">21703 4388 350 0,'-1'-5'88'0,"1"2"7"16,-1-1-54-16,1-1-11 0,0 0 4 16,-3 1 7-16,3 0-7 0,-2 0-9 0,0 4-6 15,-4 1-4-15,-2 4-3 0,-3 4-5 16,-2 2-6-16,-3 3-2 0,1 6 0 16,2 2-1-16,3 0 3 0,4-2-2 15,3 0-1-15,6 0-1 0,7-1 1 16,3-4 1-16,5-2 0 0,1-2 0 15,3-1 1-15,5-3 3 0,0-3 1 16,1-3 2-16,-1-2 2 0,-3-3 4 16,0-5 2-16,-3 0 1 0,-7-2 2 0,-2-3-1 15,-4 0-3-15,-4-4-3 0,-1 0-4 16,-6-3-5-16,-2-2-7 0,-2-4-3 16,-1 1-7-16,-7-2 1 0,0 1-12 15,-7 5-7-15,-1 5-3 0,-1 4-5 16,0 6-12-16,1 4-61 0,1 6-77 15,4 3-164-15</inkml:trace>
  <inkml:trace contextRef="#ctx0" brushRef="#br0" timeOffset="-202788.65">22232 4391 365 0,'4'-5'94'0,"-4"0"3"15,-2 0-54-15,-3 4-13 0,-4-3 4 0,-5 2 3 16,-4 3-2-16,-4 0-8 0,-3 7-3 16,-2 3-3-16,-1 2-2 0,1 4-5 15,2 1-7-15,4 2-4 0,5 1-3 16,8 0 0-16,5-1-3 0,8 0 1 16,6-3-1-16,6-1 1 0,6 0 1 15,5-1 2-15,5-3-1 0,2-2 2 16,3-5 0-16,1-2 1 0,1-5 0 0,3-2 1 15,-6-7-1-15,-2-3 0 0,-3-3 3 16,-7 1 4-16,-6-4-2 0,-10 0-1 16,-7-1-3-16,-11 1-2 0,-11 0-4 15,-13 2-8-15,-7 2-13 0,-10 1-12 16,-4 6-7-16,-8 2-86 0,1 4-92 16,5 4-217-16</inkml:trace>
  <inkml:trace contextRef="#ctx0" brushRef="#br0" timeOffset="-141013.11">19771 2201 307 0,'6'-5'81'0,"-3"1"3"0,-2 3-42 0,-2 0-8 15,1 2-3-15,0 0-2 16,-1 0-4-16,1 0-6 0,-1-1-2 0,1 2-1 16,0 0-1-16,-1-2-2 0,1 0-3 15,0 0-1-15,0-1-1 0,-1 2 0 16,-2 0-1-16,-1-1-2 0,-5-1-1 16,-2 0 0-16,-2 0 0 0,-1-3-2 15,-1 1 0-15,-1-1 0 0,2-3 0 0,1 0 0 16,1-2 1-16,-2 0-1 0,-1-5 1 15,-1-3 3-15,-1-3 0 0,0 1 0 16,-1-3 1-16,1-1-1 0,0-4 3 16,3 0 5-16,2-2-2 0,2 0-2 15,3-1 2-15,2 1 3 0,4-4 0 16,2 0-2-16,3 2-5 0,1 1 1 16,4-4 0-16,1 0-1 0,3 2-2 15,3 4-2-15,2-1 0 0,0 3 1 0,2 3-1 16,-1 3-1-16,0 4 0 0,-3-1-1 15,-2 5-1-15,-2 3 0 0,-2 2-1 16,-2 2-1-16,0 3 0 0,-1 0-1 16,-1 0-1-16,0 1-1 0,-2 1-1 15,-1 1-1-15,-1-3 0 0,-1 3 1 16,-2-1-1-16,0 1 0 0,0-1 0 16,-1-3-2-16,0-1-3 0,-1 1-1 15,-1-6-4-15,-2 1-3 0,1 0-1 16,-1-1 0-16,0 1 3 0,-1 0-1 0,2 0 0 15,-2 1 1-15,0 3 4 0,-1 1 2 16,-2 2 1-16,-1 3 1 0,0 2 3 16,-2 2 3-16,1 2 2 0,1 0 1 15,0 1-1-15,3-2 2 0,1-2-1 16,3-1 1-16,1-1 2 0,2-3 1 0,3-1 3 16,2-2 4-16,3-1 0 0,2-4 1 15,2 0 1-15,2-1-1 0,1-1-1 16,0-1-3-16,0 0-2 0,0 1-2 15,-3 2 0-15,1 2-2 0,2 1-2 16,0 3-1-16,1 3 0 0,1 2 0 16,0 6-1-16,3 1 0 0,-2 1 0 15,-1 1 0-15,-4 2 1 0,-1 2-2 16,-4 0-3-16,-1-2-6 0,-5 2-4 16,-3-1-7-16,-5-1-9 0,0-2-18 15,-1-2-63-15,-1 0-75 0,1 2-174 16</inkml:trace>
  <inkml:trace contextRef="#ctx0" brushRef="#br0" timeOffset="-140541.08">19778 2059 313 0,'-1'0'80'0,"-1"1"6"15,-2-1-48-15,3-2-1 0,0 3 4 16,0-2-2-16,0 1-5 0,2 1-5 16,0-1-4-16,1 0-5 0,2 1-3 0,1 0-5 15,4 0-3-15,1 3-3 0,1 1-2 16,1 5-1-16,1 0-1 0,1 4-1 16,-1 2-1-16,-3 3 0 0,0-2 0 15,-1 4 0-15,-1-2 1 0,-1-2-1 16,-4 1 1-16,1-6-1 0,-2-1-1 15,-1-1 1-15,0-4 0 0,-4-1 1 16,-6-2 1-16,-5 0 1 0,-9-1 1 16,-9-1-2-16,-5-1-1 0,-5-3-3 0,-3 0-6 15,1-2-8-15,0-2-10 0,4-1-9 16,3-1-4-16,0-2-75 0,2 3-79 16,0-1-184-16</inkml:trace>
  <inkml:trace contextRef="#ctx0" brushRef="#br0" timeOffset="-134567.65">19685 2641 296 0,'0'11'81'0,"0"1"6"15,0-3-43-15,-1 0-6 0,2 0 3 16,0-2 3-16,2-1 0 0,5-3-3 15,4 0-2-15,4 1-1 0,7-4-2 16,6-1-3-16,0-3-5 0,6 1-8 16,0-3-6-16,2-1-4 0,0-1-3 15,-1 1-3-15,-1-2-1 0,1 1-1 16,-3-1-1-16,-3 3 0 0,-6-1-1 0,-6 4-1 16,-5 1-3-16,-7 2 1 0,-10 2 2 15,-11 0 0-15,-7 3 2 0,-8 2 0 16,-10 1 1-16,-4-2 3 0,-5 1 0 15,-4 0-1-15,-2-2-1 0,3-2-1 16,6-2-1-16,7 1 2 0,4 1-2 16,7-1-1-16,11-1-2 0,9 1 0 0,7 1 1 15,5-3 2-15,7 0 0 0,9-2 2 16,9 2 1-16,6-1 3 0,3 0 2 16,5 0 0-16,2 2-2 0,0 1-1 15,-4 1-1-15,-6-1-1 0,-5 3-2 16,-3-1 0-16,-5 1-3 0,-8-1-2 15,-7 1 0-15,-7-1 1 0,-8 3 0 16,-10-3 1-16,-9 2 1 0,-6-2 2 16,-6 1 1-16,-9-1 1 0,-6-1 0 0,3 0-2 15,0 1 0-15,4-1 0 0,3 0 0 16,7 0-1-16,12 1 0 16,8-1-4-16,5-1-1 0,10-1 0 0,8 0 2 15,8-1 0-15,5-2 1 0,9 0 1 16,8 0 2-16,8 0 3 0,1-2-1 15,2 3-1-15,-1-2-1 0,1 4 0 16,-6 0 0-16,-6 1 0 0,-9 1-1 0,-4-1 0 16,-7-1-1-16,-5 2-2 0,-9-2 1 15,-8 0 2-15,-10 0-1 0,-9-2 1 16,-6 1 1-16,-11-1 0 0,-10 0 3 16,-4 1-3-16,-1 0 0 0,1 0 0 15,5 0-1-15,5 1 1 0,11 0 0 16,12-3-1-16,7 1 1 0,12-2 0 15,9-2 0-15,12-3 0 0,8-1 0 0,12-2 0 16,12 0-1-16,6-1 1 0,7 0-1 16,3 2 0-16,-1 1 0 0,2 4-1 15,-6-2 1-15,-9 4 0 0,-8 2 0 16,-10-4 0-16,-9 4-1 0,-13 1 1 16,-16 0 1-16,-15 5 1 0,-9-3 0 15,-10 1 1-15,-5 4 1 0,-4-1 0 16,0 1 0-16,2-3-2 0,8 1-1 15,10-4-2-15,9-1-11 0,8 0-6 0,13-4-6 16,12-1-28-16,9 1-95 0,5-6-14 16,9-4-100-16,10-2-191 0</inkml:trace>
  <inkml:trace contextRef="#ctx0" brushRef="#br0" timeOffset="-133493.41">19328 1028 250 0,'-3'7'70'16,"2"-1"2"-16,1-3-39 0,4 3 3 16,4-4 5-16,4 1-1 0,5-2-3 15,4-1-1-15,5-1 2 0,7 0 0 0,4-3-1 16,2 1-4-16,4-1-5 0,5 3-5 15,6-3-4-15,0 4-3 0,-4-4-4 16,-6 4-3-16,-5-1-1 0,-7-1-1 16,-10 3-1-16,-9-2-1 0,-8-1-3 15,-6 4 2-15,-5-2-1 0,-8-2 0 16,-8 2 1-16,-12 0-1 0,-7 0 1 0,-7-2 0 16,-9-1-2-16,-4 0 0 0,-4 1-1 15,3 0-1-15,2-2 0 0,1 3-1 16,6 5 2-16,8-1-1 0,9-2 0 15,8 2-2-15,11-1-1 0,13 1 2 16,12-2 2-16,15-2 1 0,9 1 0 16,6 1 0-16,7-1 4 0,6 0 2 0,3 1 1 15,2 0-1-15,0 2-1 16,2-2 0-16,1 4 1 0,-3-2-1 0,-5 1-2 16,-10 0-1-16,-7-1-2 0,-11-1-1 15,-9 0-3-15,-10-1 2 0,-11 1 1 16,-9-1-1-16,-15 0 1 0,-8-1 1 15,-10 2 1-15,-10-1 1 0,-10 1-1 16,-2-2-1-16,0 2 0 0,2 2 0 0,1 0-1 16,8 0 1-16,9 0-2 0,13-1 1 15,8 0-2-15,9-1-2 0,16 0 2 16,15-4 0-16,10 0 1 0,11 1 0 16,9 0 1-16,8 0 1 0,9 0 1 15,7-2 0-15,0 2-2 0,3 1 0 16,-3-2 1-16,-1 4-1 0,-6-2 0 15,-9 1 0-15,-11 0-1 0,-9-1-1 16,-15 0 2-16,-15 0-1 0,-22-2 2 16,-9 0 0-16,-10 0 1 0,-7 0 1 0,-8 0 1 15,-4-1 0-15,5-1-2 0,10 1 1 16,8 0-1-16,6 1-3 0,11 0-2 16,11 0-4-16,11 1-1 0,11-1 0 15,10 0-2-15,10 1-29 0,8-4-12 16,11 2-99-16,7 3-110 0,5-12-276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5:17:24.8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14990 6526 317 0,'-2'-1'74'0,"0"2"1"0,0-1-49 16,-1 3-10-16,1-1-3 15,-1 2 0-15,-2-2-1 0,2 3 1 0,0-2 1 16,2 0 3-16,-1 1 0 0,1-3 0 16,1 1 0-16,1 2 0 0,0 1 0 15,1-1 1-15,1 1 3 0,0 2 3 16,4 1 3-16,3-2 3 0,7 2 0 16,12-1 0-16,7 1-2 0,11-1-4 15,8-1-4-15,10 1-6 0,5 3-4 16,3-2-4-16,-6-2-6 0,1 1-8 0,-5-3-15 15,3 2-10-15,-7-3-9 0,-4-1-10 16,-7-1-18-16,-1-1-64 0,-4-2-79 16,-5-6-169-16</inkml:trace>
  <inkml:trace contextRef="#ctx0" brushRef="#br0" timeOffset="503.67">17786 6508 274 0,'-3'2'69'16,"-1"-1"3"-16,1 0-38 0,1 1-9 16,-1-1 1-16,-1 2 0 0,1-2 0 15,3-1-1-15,2 1 0 0,2-1 3 16,1 0 0-16,5 0 3 0,3-2-1 16,4 2-1-16,4-3-1 0,7 1-4 0,6-2-3 15,7-1-5-15,9 0-4 0,8 2-5 16,11-2-10-16,4 3-11 0,8 0-11 15,3 0-8-15,2 0-8 0,2 2-18 16,0 0-53-16,-2 0-3 0,2-2-57 16,0 0-110-16</inkml:trace>
  <inkml:trace contextRef="#ctx0" brushRef="#br0" timeOffset="996.4">20383 6601 244 0,'-2'-1'62'0,"2"1"6"0,4 0-32 15,0 1-2-15,2-1 2 0,6 0 3 16,3 0 2-16,6-1 0 0,5 0-2 16,5-1-6-16,6-3-5 0,5-1-7 15,6-1-5-15,7-2-10 0,2 3-8 16,7 0-8-16,3-3-5 0,7 2-5 15,4 1-9-15,7 0-14 0,-1 3-61 16,6-1-71-16,4-1-171 0</inkml:trace>
  <inkml:trace contextRef="#ctx0" brushRef="#br0" timeOffset="1336.43">23116 6512 255 0,'-7'-3'61'0,"2"1"3"0,-2 2-33 16,1 1-12-16,0-1-1 0,4 1 0 16,0 1 3-16,2 1 3 0,4 2 2 15,7-1 2-15,9-3 1 0,7 6 0 16,12-1-1-16,11 1-2 0,12 1-5 16,8 0-5-16,10 4-6 0,9 0-2 15,10-1-11-15,2-2-15 0,1 4-19 0,4-3-68 16,2-7-82-16,0-4-195 15</inkml:trace>
  <inkml:trace contextRef="#ctx0" brushRef="#br0" timeOffset="16303.29">938 7592 146 0,'-6'0'35'0,"-1"0"2"15,0 1-20-15,2 1-9 0,-1-1-2 16,1-1 2-16,2 0 3 0,-1 0 2 16,2 2 3-16,1-2 6 0,1 0 1 15,0-1 0-15,0 2-2 0,0 0-3 0,0-1-5 16,1 1-4-16,0-1-5 16,0 1-2-16,2 1-1 0,-1-1 1 0,2 1 2 15,2-1 2-15,-1 1 1 0,4 0 1 16,0-1 2-16,3 0 2 0,2-2 3 15,1 1 1-15,3 0 1 0,4 1 2 16,2-1 0-16,3 1 1 0,3 0-2 16,3 4 0-16,1-1-4 0,3 1-1 15,0-1-3-15,1 1-2 0,4 0-2 0,-1 0-2 16,0-1-1-16,5-1 1 0,4 0-1 16,1-3 3-16,3 0 0 0,2-1 2 15,5-2 1-15,0-2 0 0,4-3 0 16,3-3-1-16,4 0-2 0,2 0-2 15,0 0 0-15,3-1-1 0,0 1-1 16,-2 2 0-16,1 5 0 0,-3 0 0 16,-2 1 0-16,-3 0 0 0,-2 2-4 0,-2-2-3 15,-7 1-6-15,-6-3-8 0,-4-2-7 16,-5 0-9-16,-4-3-14 0,-4-1-59 16,-3-1-71-16,-5 0-160 0</inkml:trace>
  <inkml:trace contextRef="#ctx0" brushRef="#br0" timeOffset="33400.19">7135 7558 149 0,'2'0'31'16,"5"4"1"-16,0-1-29 0,1 0 0 15,-2-2 0-15,2 2 3 0,-2-1 3 16,-1 0 4-16,-1 0 2 0,0 0 4 16,-2-1 1-16,0 1 2 0,-1-1 1 15,3 1-1-15,-2-1 0 0,2-1-1 0,2-1 1 16,0 0 1-16,4 1-2 0,1 0-1 16,3 0-2-16,3 1-1 0,2 1-2 15,3-1-2-15,5 2-1 0,1 0-1 16,5-1-2-16,1-1-1 0,5 0-1 15,4 0-2-15,4 0-1 0,2-2-1 16,3 0-1-16,1 0-1 0,0 0 0 16,0 1 0-16,-2-1 0 0,-1 0-1 15,-2-1 1-15,-1 2-1 0,-1 0 1 0,1 0-1 16,-2 3 1-16,-1 0 1 0,-3 1-1 16,-3 1 0-16,-2 0 0 0,-6 1 1 15,0 0-1-15,-5 1 0 0,-3-4-1 16,-1 0 1-16,-5 0-1 0,-2-1 1 15,-3-3-1-15,-5 1-1 0,-2-2-1 16,-1 0-1-16,-3 1-1 0,-3 0-1 0,-2-1-1 16,-5-1-1-16,-3-4 2 0,-6 3 0 15,-4-3 2-15,-6-2 2 0,-6 2 0 16,-6-3 0-16,-2 0 1 0,-5 1 0 16,-2-1 0-16,-5 2 0 0,0-1-1 15,1 2-1-15,-2 1 2 0,2 2 0 16,2 3 0-16,4 0-1 0,4 2 1 15,4 2-1-15,6-2-1 0,7 4-2 16,7-3-3-16,4 2-6 0,8-2-2 0,9 1-1 16,6-1-1-16,9 0-6 0,6 1-58 15,5-1-56-15,7-1-140 0</inkml:trace>
  <inkml:trace contextRef="#ctx0" brushRef="#br0" timeOffset="58986.77">14822 7455 153 0,'0'4'36'0,"3"-2"0"0,0-1-22 16,1 0-7-16,1 0-2 0,-1-1 0 15,0 0 1-15,1 0 2 0,-3 0 6 16,0 0 4-16,0 0 4 0,0 0 3 0,-1 0 0 16,-1 0-1-16,0 0 0 0,0 2-4 15,-1-1-3-15,-1 1-4 16,2-1-2-16,-1 1-2 0,1 0-1 0,3 0 1 15,-1 0 0-15,2-2 2 0,4 3 0 16,-1-1 2-16,3 0 0 0,1 0-2 16,-1-1-1-16,0 3-4 0,-1-1-1 15,-4 1-3-15,2 1 0 0,-4 1-2 0,1 1 0 16,-1 2 0-16,-1-1 1 0,0 1 0 16,1 1-1-16,0-1 1 0,0-1 0 15,0 2-1-15,1 1 1 0,1 0-1 16,0-1 1-16,3 0 0 0,1-1 1 15,4 0-1-15,4-3 1 0,3-2-1 16,6 1 0-16,3-2-1 0,-1-1 1 0,3 2-1 16,0 0 0-16,1 1 0 0,-3 0 0 15,-3-1 0-15,-1 2 0 16,-1-1 0-16,0 0 0 0,-3-2 0 0,2-2 0 16,-3 0 0-16,2-1 1 0,2-1 0 15,2 0-1-15,-1-4 1 0,-1 0-1 16,-2 1 0-16,0-5 0 0,-3 1-1 15,-1-2 1-15,1-1-1 0,-1 0 1 16,2 3 1-16,-1-2-1 0,1 1 0 16,3 0 0-16,0 3 0 0,0-2 1 0,-5 3-1 15,-1-1 1-15,-2 1 0 0,-3-1 0 16,-5-2 1-16,0 2-1 0,-3-3 1 16,2-2-1-16,-2 1 1 0,2-3-1 15,-1-2-1-15,1-3 0 0,-1-1 0 16,2-2 0-16,-3 0 0 0,0-4 1 15,0 1 2-15,-1-2 2 0,0 2 2 16,-3 0 0-16,-1 0 0 0,-1 2-1 0,-2 2 0 16,-4 1-3-16,0-2-1 0,-3 1-3 15,2 2 1-15,-2-3 0 0,-3-1-1 16,0-1 1-16,1 0 0 0,-1 2 0 16,0 0 0-16,-3-1-1 0,2 1 1 15,-1 3 0-15,-1 0 0 0,-1 2-2 16,1-1 1-16,-3 3-1 0,2 1 1 15,-1 5-1-15,0 2 1 0,-2 4 1 16,2-1-1-16,-4 5 1 0,-4 1 1 0,-3-1 0 16,-3 1-1-16,3 1 0 0,1 0 0 15,-2-1 1-15,-3-1-1 0,4 2 0 16,3-1 0-16,-5 3 0 0,-4-2 0 16,-3 1 0-16,-1 3 0 0,5 1 0 15,0 0-1-15,2 2 1 0,6-1-1 16,5-1 1-16,2 0-1 0,1 1 1 0,-3 1-1 15,-1 3 0-15,1-2 0 0,0 2 0 16,3 4 0-16,3-1-1 0,6 3 0 16,6-1 0-16,2 0 1 0,4 3 0 15,1 1 0-15,3 2 0 0,5 1 0 16,2-1 0-16,5 3-1 0,1 1-2 16,3 1-3-16,-3-1-2 0,0-3-2 15,-4 0-2-15,-1-2-2 0,-1 0-4 16,1-3-4-16,1-3-9 0,7-2-52 15,7 0-59-15,0-2-144 0</inkml:trace>
  <inkml:trace contextRef="#ctx0" brushRef="#br0" timeOffset="75526.56">798 8741 217 0,'-7'-3'58'0,"3"1"2"0,1 1-32 16,2 0-6-16,-2 0 0 0,3 1-5 16,-1-1-4-16,2 1-3 0,-1-1-2 0,1 2 0 15,1-2 0-15,1 2-1 0,0 0-1 16,0 1 1-16,1-1-2 0,0 1 0 16,0 1-1-16,2 0 0 0,-1 0 1 15,2-2 1-15,3 3 2 0,0-2 2 16,4 1 1-16,2 0 3 0,3-2 3 15,5-1 1-15,5 0 0 0,6-1-1 0,5 0 0 16,8-3-3-16,5-1-2 0,6 3-3 16,4-1-4-16,2 2-1 0,4-1-1 15,5 2-1-15,-1 1 0 0,4 2 0 16,2 0 0-16,2 2-1 0,2 0 1 16,3 1-1-16,0-1 0 0,1 3 0 15,1-4 0-15,0 2 0 0,-2-3 0 16,-1-1 0-16,-3 0 0 0,-4 1 0 15,-4-5-1-15,-2 1 1 0,-8-1-1 16,-1-1 0-16,-6 1-2 0,-7-5-5 0,-5 1-5 16,-7-3-8-16,-5-1-13 0,-4-3-70 15,-8-1-76-15,-8-4-183 0</inkml:trace>
  <inkml:trace contextRef="#ctx0" brushRef="#br0" timeOffset="85904.72">18248 8575 199 0,'1'1'52'0,"2"0"0"0,-1 0-23 16,0 1-14-16,1 1-6 0,0 1-4 15,-2 1-5-15,1-2-2 0,-1 0-1 16,0 0 0-16,0 1-1 0,0-1 1 15,-2-1 3-15,2 1 3 0,-2 1 3 16,1-3 2-16,0 2 2 0,-1-1 0 16,0 2-1-16,0-3 0 0,-1 1-3 15,-1-1-1-15,0 1-3 0,0-1 0 0,-3 0-1 16,1 0 0-16,-1 1 1 0,0-1 0 16,-2 1 1-16,0-1 0 0,1 1 2 15,-1-1 1-15,-1 1 3 0,0 2 1 16,0-1-1-16,-1-1 0 0,1 1-1 15,-1 1-1-15,-1-1-2 0,1 0-3 16,2 1-1-16,-1-1 0 0,0-1 0 16,0-1 2-16,0-1 1 0,-2 0 1 15,0 0 1-15,-1-3 0 0,-4-1 0 0,0 0 0 16,-2 1-2-16,-3-3-2 0,1 0-1 16,-2-1-1-16,0 1-1 0,2-1 0 15,1 0 0-15,2-1 0 0,1 1 1 16,1 1 0-16,1-2 2 0,2 0 2 15,1-1 2-15,0-1 2 0,3 1 1 16,3-1 2-16,1 0 0 0,0-2 0 16,2 0-1-16,1 0-2 0,0-1-1 0,0-1-2 15,0-1-6-15,-4 1-1 0,-1 0 0 16,-3 0 0-16,-3-2-2 0,0 1 2 16,-1-1 0-16,-2-2 5 0,3 0 0 15,1 2 1-15,3 2 2 0,0-3 3 16,3 3 1-16,0 1 2 0,3 1-5 15,0 1 2-15,2-2 1 0,1 1-3 16,0 1-1-16,2 0-2 0,2 1-2 16,-1-2 3-16,0 3-3 0,2 3-1 0,-1-3 0 15,1-1-1-15,-1 2 0 0,0 0 0 16,-1 0 0-16,0-1 1 0,1 0 0 16,0 2 0-16,1 1 1 0,-1 1 0 15,3-3 0-15,1 1-1 0,-1 0 1 16,2-1-1-16,0-2 0 0,0 2 0 15,1-1-1-15,-1 1 0 0,0 0 1 0,-1 2-1 16,1-1 0-16,-1 4 0 0,0-2 0 16,1 0 0-16,-2 2 0 0,0 0-1 15,0 1 1-15,-1 0 0 0,1 0 0 16,3 1 0-16,0 1 0 0,-1 0 0 16,3-1 0-16,0 0 0 0,1 1 0 15,-1 1 1-15,-1-1-1 0,0-2 0 16,0 1 1-16,-1-2-1 0,-1 1 1 0,-2-1-1 15,1 1 0-15,0-3 1 16,1 4-1-16,0 0 0 0,1 1 0 0,0 0-1 16,0 1 1-16,1-1 0 0,0 2 0 15,0-2 0-15,0 0 0 0,-1 2 0 16,-1 0 1-16,0-1-1 0,3 2 0 16,-1 0 0-16,1 0 0 0,0 2 0 15,1-1 0-15,1 3 0 0,1-3-1 16,-3 2 1-16,-1 0-1 0,0 4 1 0,0-1 0 15,-1 0 0-15,0 2 0 0,-2 1 0 16,1-1 1-16,-2-1-1 0,2 2 0 16,-1 1 0-16,0 1 0 0,1-3-1 15,0 2 0-15,-1 1 1 0,0 1-1 16,0-4 0-16,-3 0 0 0,0-2 0 16,-2 4 1-16,0-3 0 0,-2 3 0 15,0-3 1-15,0 4 0 0,0-1 0 16,2 1 0-16,-1-1 0 0,0 1-1 15,3 0 1-15,-1-1-1 0,0 1 0 0,-1-1 0 16,0-1-1-16,0 2 0 0,-2-2 0 16,-1 2 1-16,-1-2-1 0,-1 0 0 15,0-1 0-15,-1 0 0 0,-1 0-1 16,-1 1 0-16,0-1 0 0,-2 1 0 16,1-3 0-16,-3 2 0 0,0-1 1 15,1-1 0-15,-3-1-1 0,0-1 0 16,-2 0-2-16,-1 0-2 0,0 1-1 0,-1 0-1 15,-2 1-3-15,-3-2 0 0,0 2-4 16,-4 1-4-16,-4 0-7 0,-2-1-6 16,-5-1-8-16,-1 2-6 0,-1 0-43 15,-1 2-53-15,2 1-113 0</inkml:trace>
  <inkml:trace contextRef="#ctx0" brushRef="#br0" timeOffset="125040.28">8810 1108 166 0,'0'-3'49'0,"1"2"4"15,-1 1-16-15,0 0-4 0,1-1-1 0,-1 0-1 16,1-1-1-16,0 2-1 0,0-1 0 16,-1 0-1-16,1 0 0 0,-1 1-1 15,2-1 1-15,-4-1-2 0,2 1 0 16,-1 0-1-16,1-1-2 0,1 1-1 16,-2 0-1-16,1 1 1 0,1 0-1 15,-2 1-1-15,1 0-1 0,-1-2-2 0,-1 0-2 16,-2 0-1-16,-1 0-3 15,1-1-1-15,-3-2-2 0,-1 1-1 0,-1 0-1 16,-1 0-2-16,-2 2-1 0,-2 0-1 16,-3 0-1-16,-1 3-1 0,-4 3-1 15,-3 1 1-15,-2 2-1 0,3 0 1 16,0 4 0-16,2 3-1 0,0 4 1 16,5 0 0-16,2 3 0 0,7 0 0 15,-3 0 1-15,4 2 0 0,5-1 0 0,3-2 1 16,5 1 0-16,1 0 1 15,2 0-1-15,3 1-1 0,7-1 1 0,0-3 0 16,3-2-1-16,3-4 0 0,4-3-3 16,2-5-5-16,-1 0-12 0,-2-4-11 15,0-3-14-15,0-5-10 0,-1-3-79 16,-1-2-93-16,1-1-198 0</inkml:trace>
  <inkml:trace contextRef="#ctx0" brushRef="#br0" timeOffset="125557.36">9278 1281 295 0,'0'-4'82'0,"-2"1"7"0,-1 0-35 16,1-2-14-16,-2 0-3 0,-2-2-2 16,0-1-6-16,-2 1-4 0,-3-6-5 15,0-1-1-15,-3-1 0 0,2 1 2 16,-5 2-2-16,1 1-2 0,-2 0-1 16,0 7-3-16,0 4-2 0,1 6-2 15,-2 4-4-15,2 3-1 0,0 6-3 0,3 0 0 16,3 4-1-16,1 0 0 0,4-1-2 15,2-2-3-15,5 2 0 0,4-4-2 16,1 1 0-16,3-2 1 0,2-3 0 16,0-5 1-16,0 0 4 0,2-3 1 15,-1-3 6-15,0-5 3 0,1-1 3 0,-1-3 3 16,2-3 2-16,-2-4 1 0,-1-4 0 16,1-2-2-16,-1-1-3 0,1 3-2 15,0-1-3-15,-2 2-2 0,-1 3-1 16,-2 5-2-16,-3 3-1 0,0 3-2 15,-3 0-2-15,-1 4 1 0,-1 1-1 16,0 6 1-16,-1 1-3 0,4 4-3 16,0 3-9-16,1-1-4 0,2 2-10 15,3 1-12-15,2-1-11 0,1-3-12 16,3-3-68-16,2-4-75 0,3-8-184 16</inkml:trace>
  <inkml:trace contextRef="#ctx0" brushRef="#br0" timeOffset="125793.79">9635 1165 435 0,'-7'-3'124'16,"-1"2"8"-16,-4-1-55 0,-1 1-14 16,-1-2-7-16,-3 1-4 0,-1 3-14 15,1 0-11-15,-1 4-8 0,1 5-6 16,-2 4-4-16,3 5-4 0,1 0-3 15,3 0-3-15,3 3 0 0,4-1-2 16,5 0 0-16,2-4-1 0,6 1-2 16,3-3-5-16,5 1-4 0,2-3-6 0,4 0-14 15,5-5-10-15,7-3-10 16,0-4-9-16,5-1-16 0,-1-8-55 16,0-4-75-16,-1-6-153 0</inkml:trace>
  <inkml:trace contextRef="#ctx0" brushRef="#br0" timeOffset="126377.32">9906 880 321 0,'-8'-28'97'15,"2"5"13"-15,0 7-32 0,-1 3-4 0,5 7-4 16,-3 5-6-16,0 3-10 0,1 6-7 16,-1 2-9-16,2 6-9 0,0 7-4 15,-3 5-6-15,3 6-3 0,0 5-1 16,-1 3-5-16,1 5-3 0,0 0-4 15,0 0-4-15,-2 1-2 0,2-3-3 16,1-1-3-16,0-4 0 0,3-5-2 0,0-8 1 16,3-3 0-16,3-4 3 0,-1-5 2 15,3-7 3-15,1 1 2 0,1-9 1 16,1-4 2-16,0-3 2 0,1-5 0 16,0-7 1-16,0-1 0 0,1-3-2 15,-3 0-1-15,-1 1-1 0,1 5 0 16,0 1-2-16,-1 7-1 0,-2 2-2 15,1 5 2-15,-2 5-1 0,0 6 2 16,-1 2-1-16,-1 4 2 0,-1 4 1 0,1 2 0 16,-1-1 1-16,2 2-1 0,0-1 0 15,5-2-1-15,3-1 0 0,3-3 0 16,4-2 0-16,4-1 1 0,2-3-1 16,2-3 0-16,-1-5 1 0,1-1 1 15,0-2 0-15,-1-3 1 0,-3-3 0 0,-3-4 1 16,0-2 1-16,-3 0-1 0,-1-5 0 15,-4-1 0-15,-3-2 0 16,-2-2 0-16,-5 3 0 0,-2 4 1 0,-3 0 1 16,-3 5 0-16,-5 3-1 0,-2 6 1 15,-4 3-2-15,-3 1 0 0,-3 1-1 16,1 5-1-16,-1 3-2 0,4 3 1 16,4 1-2-16,4 5 1 0,6 2-2 15,6-2 1-15,5 2-1 0,4 0 2 16,6-1-6-16,1-2 0 0,4 2-8 0,5-2-6 15,1-1-9-15,2 1-14 0,-1-5-20 16,4-1-8-16,2-1 4 0,-1-6-87 16,2 0-94-16,-3-4-206 0</inkml:trace>
  <inkml:trace contextRef="#ctx0" brushRef="#br0" timeOffset="127103.21">10884 1264 257 0,'-1'2'74'0,"0"0"7"16,0-1-24-16,1 0-12 0,1-3-2 15,0 2 0-15,0 1-3 0,1-4-2 16,4 1-1-16,-2 3 0 0,2 3-1 0,5-3-1 16,5 0-5-16,2-1-4 0,5 2-6 15,3-2-5-15,2-3-6 0,4-3-7 16,2 0-19-16,1-1-17 0,1-1-13 15,-1-4 52-15,-2 0-138 0,-2-1-100 16,-3-1-233-16</inkml:trace>
  <inkml:trace contextRef="#ctx0" brushRef="#br0" timeOffset="127530.65">11664 757 277 0,'0'0'78'16,"-1"0"7"-16,0 1-29 0,0 0-18 15,0 0 2-15,-1 2 0 0,1 2-5 16,-1-1-7-16,1 2-5 0,0 0-3 0,-1 3 1 16,1 3-1-16,0 4-1 0,-2 3 0 15,2 1-1-15,-1 5 0 0,-2 5-3 16,-3 4-2-16,-1 2-3 0,1 3-2 16,-3 6-2-16,1 2-2 0,2-1-2 15,2-1-1-15,4-2-1 0,1-5 0 16,4-1-1-16,4-9 0 0,2-3-1 15,2-1-1-15,0-5-1 0,2-5-4 16,5-2-7-16,-2-4-6 0,0-5-6 0,0-2-8 16,0-3-12-16,-1-3 98 15,-1-5-171-15,-5-7-86 0,-3-1-249 0</inkml:trace>
  <inkml:trace contextRef="#ctx0" brushRef="#br0" timeOffset="127910.22">11456 1159 361 0,'1'0'96'0,"5"-3"10"16,5 0-52-16,4-2-5 0,3 1 2 15,4 1 1-15,3 1-7 0,6 0-9 16,1 1-11-16,4-2-6 0,1 1-5 16,-1-1-4-16,-1-1-6 0,-1 2-4 15,-2-3-3-15,-4 2-2 0,-7 3-3 16,-4 2-4-16,-2 5-1 0,-4 2 1 0,-5 2 2 15,-4 10 1-15,-3 3 2 0,-3-1 5 16,1 2 2-16,-1-2 3 0,-1 2-1 16,2-1 0-16,3-7 1 0,2-2-1 15,3 1 1-15,2-1 1 0,4-2 1 16,4-5 1-16,1-1 3 0,2-3 1 16,-1 0 1-16,1-4 1 0,-3-1 1 15,-1-5 1-15,-3-2-1 0,-2-4-1 16,-3-1 0-16,-2-4-1 0,-1-1-1 0,-2-1-1 15,-1-1-1-15,-2 0-3 0,-2-4-1 16,-2 1-3-16,-2 0-2 0,1 2-3 16,-4-1-5-16,-1 5-4 0,-1 1-12 15,-3 10-14-15,0 2-14 0,-1 6-14 16,1-1-75-16,0 3-93 0,1 4-202 16</inkml:trace>
  <inkml:trace contextRef="#ctx0" brushRef="#br0" timeOffset="128126.68">12344 1303 398 0,'5'3'111'0,"-3"-3"15"0,-1 0-56 16,1 1-6-16,-1-1-2 0,3-1-2 0,1 1-11 15,3-3-13-15,3 0-14 0,3 1-8 16,2-1-4-16,2 1-6 0,3-1-9 15,-1 0-13-15,1 1-25 0,1-1-13 16,0 1-92-16,5-4-108 0,1 1-244 16</inkml:trace>
  <inkml:trace contextRef="#ctx0" brushRef="#br0" timeOffset="128557.04">13256 1149 266 0,'9'0'75'0,"-7"-2"11"0,-1 0-31 16,-1 1-9-16,-1 1 2 0,-4 0 3 0,-7-1 0 16,-4 4-3-16,-6 0-6 0,-1 4-4 15,-4 1-2-15,-4 2-4 0,-3 4-4 16,3 6-8-16,2-2-5 0,1 3-5 15,1 2-5-15,3 2 0 0,2 0-1 16,7 1-1-16,6 0-2 0,4 0-2 16,6-4 0-16,6 0-2 0,3-5-1 0,5 2-4 15,3-5-5-15,5-2-13 16,2-4-11-16,1-2-11 0,7-2-15 0,8-4-71 16,6-6-86-16,3-1-187 0</inkml:trace>
  <inkml:trace contextRef="#ctx0" brushRef="#br0" timeOffset="128904.7">13752 1282 407 0,'6'-9'121'15,"-6"1"10"-15,-9 3-55 0,-3-1-11 0,-8-2-5 16,-4-3-3-16,-3 1-13 0,-2 3-17 16,2-1-10-16,-1 0-5 0,1 10-2 15,3 4-4-15,0 3-3 0,0 6-4 16,1 0-3-16,2 5-3 0,2 3-3 15,5-2-2-15,5-1-3 0,4 0 0 0,7-2 0 16,3-4 2-16,5-2 3 0,2-1 3 16,4-6 3-16,2-3 3 0,2 0 0 15,1-5 2-15,0-2 1 0,-1-1 0 16,3-3 1-16,3-2 1 0,-2-1 2 16,-1-4 0-16,-4 4 0 0,1 2 0 15,-5 0 0-15,-4 3 0 0,-3 2-1 16,-6 5-1-16,-1 5-1 0,-3 5 1 15,-3 2-1-15,-1 2 0 0,-3 5 0 16,4-1-3-16,2-1-5 0,0 0-7 0,5-4-16 16,3-3-12-16,5 1-13 0,6-6-16 15,5-1-72-15,2-1-88 0,1-9-188 16</inkml:trace>
  <inkml:trace contextRef="#ctx0" brushRef="#br0" timeOffset="129606.85">14053 1273 376 0,'-19'6'110'0,"-2"1"13"15,-4 5-56-15,-2 5-13 0,2-1-1 16,0 1 0-16,4 2-14 0,6 0-20 16,2-2-13-16,7-2-5 0,5-3-2 15,4-1-2-15,6-4-1 0,4 0-3 16,4-3-4-16,5 0-2 0,1-2-3 0,5-2-2 15,3 1 0-15,-4-1 0 0,-1-6 1 16,7 2 4-16,-2-1 3 0,-1-4 5 16,-2-5 2-16,2-4 3 0,0-7 2 15,3 1 4-15,-9-8 1 0,0-5 3 16,-2-5 4-16,-4-2 4 0,-5-3 2 16,-2-2 2-16,-2-2 1 0,-2 2 4 15,0 7 6-15,-3 7 3 0,1 7 1 0,-2 8-2 16,-3 9-2-16,-4 11-3 0,-2 8-5 15,-4 3-7-15,-1 8-8 0,0 9-3 16,-1 6-3-16,0 3 1 0,0 5-2 16,2 3-1-16,3-2-1 0,0 0-1 15,-1-1-3-15,3-3-1 0,1 1-2 16,1-4-1-16,2-5-1 0,1-1 1 16,0-2-1-16,3-9 3 0,-1-2 0 0,2-5 2 15,0-5 2-15,3-3 1 0,3-4 1 16,1-8 1-16,3-1 0 0,1-3 0 15,1 0 1-15,0 1-2 0,-2-2 0 16,0 2-2-16,-2 5 0 0,-4 2-1 16,0 9 0-16,-1-3 0 0,0 2 0 15,0 3 1-15,3 2-1 0,3-3 0 16,8 1 2-16,2-6-1 0,0 1 0 16,1-3 0-16,5-2 1 0,5 0 0 0,0-5 1 15,-2 0-1-15,-3-1 1 0,-2-2 1 16,-3-3 0-16,-6 1 0 0,-6-2 2 15,-6 0 1-15,-5-1 3 0,-3 1 1 16,1 3 1-16,0 2 1 0,-1 2 0 16,-6 4-1-16,-5 5-2 0,-6 7 0 15,-5 5-2-15,-1 5 0 0,-3 4-2 16,1 4 0-16,5 1-2 0,6-1 0 16,7-1-1-16,11 0-1 0,11-5-2 0,13-1-3 15,1-2-10-15,8-2-1 0,10-4-15 16,3-3-7-16,-1-3-30 0,2-4-13 15,1-3 90-15,8-5-170 0,3-1-115 16,1-3-266-16</inkml:trace>
  <inkml:trace contextRef="#ctx0" brushRef="#br0" timeOffset="130077.86">16111 1135 336 0,'3'2'91'0,"-2"3"11"16,0-2-37-16,-3 1-7 0,-1 3 1 0,-4-1 2 15,-5 2-6-15,-3 0-10 0,-5 3-9 16,-2 1-16-16,-2 0-5 0,-1-2-3 16,1 4-4-16,4-4-6 0,4 1-2 15,5-6-1-15,4 1-2 0,6 0 0 16,4 2 1-16,5-3 0 0,4 7 1 15,3 2 0-15,6 3 2 0,1 3 0 16,2 0 0-16,-2-1 0 16,1 1 0-16,-1-1 0 0,-2-2-2 0,-6-3-2 0,-4-3-1 15,-8 0 0-15,-2-2-2 0,-9 0-4 16,-5-3-4-16,-7 2-4 0,-4-4-6 16,-4 1-6-16,-3-2-8 0,0-1-4 15,-2-4-5-15,-1-2-11 0,3-4-60 16,6-3-69-16,4-2-167 0</inkml:trace>
  <inkml:trace contextRef="#ctx0" brushRef="#br0" timeOffset="131016.43">16346 792 345 0,'28'-3'97'0,"-13"5"11"0,-6 5-13 16,-5 9-39-16,-3 8-3 0,-5 7 2 15,-3 8-1-15,0 6-9 0,-3 2-11 16,-1 6-12-16,-1-1-6 0,0 1-6 0,1 1-3 16,0-5-6-16,3-2-3 15,3 0-3-15,3-6-3 0,3-4-3 0,4-2-2 16,3-9 0-16,1-3 0 0,-2-4 2 16,1-5 2-16,1-3 3 0,-3-4 3 15,1-7 2-15,-1-5 3 0,2-3 0 16,1-4 2-16,3-5 0 0,0-5 1 15,1-1-1-15,0-2 0 0,2 3-1 0,-3 5 0 16,-1 1-1-16,-2 5 0 0,-1 8-2 16,-4 4 1-16,1 8-1 0,-2 3 1 15,-1 0-1-15,0 6 1 0,1-2-2 16,1-1-2-16,3 1-2 0,2-2-5 16,5-2-7-16,2-1-9 0,4-3-14 15,5-2-1-15,7-3-4 0,4 0-3 0,3-3-1 16,1-4 7-16,0-1 7 0,1-4 14 15,-4-2 4-15,-5 0 8 0,-4-3 10 16,-6-1 8-16,-3-2 9 0,-4-1 5 16,-4-2 5-16,-3 0 5 0,-6-1-1 15,-4 3-2-15,-4 1-1 0,-5 3-2 16,-2 5-2-16,-5 6-2 0,-4 5-6 16,-1 7 0-16,-4 5-3 0,2 1-4 15,-1 2-4-15,1 1-4 0,4 2-2 16,3-1-1-16,5-4 0 0,11-2 0 0,3-2 1 15,6-1 1-15,8-3 1 0,3-4 1 16,2-1-1-16,3-2 1 0,-2-2-1 16,1-2 0-16,1-4-1 0,-2 2 1 15,0 0 1-15,0-2 0 0,-2 1 0 16,-3 0 0-16,-3 2 0 0,-3 2 0 16,-5 2 0-16,0-1-1 0,-7 4 0 15,-3 3-1-15,-2 0 1 0,-1 3 1 0,-3 1-1 16,-2-3 2-16,0 4-1 0,3-5 1 15,3 0 0-15,3-1 0 0,2-2 2 16,6 1 2-16,3-2 0 0,5-5 0 16,4 2 0-16,1-1 0 0,5 0-2 15,2-4 0-15,3 0-4 0,3 1-1 16,3 0 0-16,3 3 0 0,3 2-1 16,-1-2 1-16,-3 3-1 0,-1-2 1 15,-7 4-1-15,-4 3-1 0,-4 0-1 0,-7-1 1 16,-4 1-1-16,-3 0 0 0,0 5 0 15,-5 0 0-15,-1-4-1 0,-2 2 2 16,-1-1 0-16,0 1 0 0,-3-1 2 16,-1-4 0-16,1-4 2 0,-2 0 1 15,0-1 1-15,3-3 1 0,-1-2 0 16,3-1 1-16,1-1 0 0,6-1 1 16,1-1-2-16,5-3 0 0,0-3-2 0,5 1 0 15,3-2-2-15,3 0 0 0,2 2-1 16,2-2-1-16,2 5 0 0,4 1 0 15,-2 0-1-15,-1 3-2 0,1-1-4 16,1 1-6-16,-2 2-3 0,-3 0-10 16,0 0-17-16,-2 0-14 0,-1 0-92 15,-5 0-102-15,-3-1-246 0</inkml:trace>
  <inkml:trace contextRef="#ctx0" brushRef="#br0" timeOffset="131206.9">17739 1044 327 0,'-4'-9'91'0,"-1"4"7"16,2 0-17-16,0-1-60 16,3-3-3-16,1 0-6 0,0 1-14 0,2 1-33 15,0 3-63-15,4-5-75 0,1 3-167 16</inkml:trace>
  <inkml:trace contextRef="#ctx0" brushRef="#br0" timeOffset="131709.09">17905 1233 290 0,'-4'38'82'16,"-1"-1"9"-16,0-4-49 0,-1-6-4 16,0-1 1-16,1-5 2 0,2-5-10 15,2-5-14-15,2-4-5 0,1-5-1 16,1-4 0-16,3-2-1 0,2-4-1 15,2-1-1-15,2-5 1 0,1 2-1 16,0-2 0-16,0 0 2 0,0 0 0 16,-4 0 1-16,0 7 1 0,-1 1-1 0,-3 5-1 15,-1 2-3-15,-1 5-2 0,0 4 0 16,-1 2-2-16,3-1 1 0,-1 3-2 16,4-1 1-16,5 1-1 0,2-2 2 15,6-2-1-15,3-2 0 0,7 1 0 16,1-5 2-16,4-2 0 0,4-2 1 15,-1-1 1-15,-2-3 1 0,-3-1 1 16,-2-4 3-16,-5-1 1 0,-4 0 4 16,-8 1 4-16,-4 0 1 0,-3 3-1 15,-3 0-1-15,-7 5-3 0,-3 5-2 0,-6 2-5 16,-2 6-5-16,-2 3-2 0,-1 6-1 16,-3 5 0-16,4 3-1 0,1 5 0 15,2 4 0-15,1 2 0 0,1 5-2 16,0-2-3-16,1 1 2 0,-1-1-5 15,1-2-6-15,-2-4-2 0,-5-2-4 16,-2-6-2-16,-2-1-4 0,-3-4-14 0,-3-5-4 16,-5-6 3-16,1-5-2 0,2-5 2 15,-1-4 3-15,1-7 3 0,4-4 13 16,4-5 2-16,6-3-2 0,4-7-5 16,2-1-6-16,6-3-17 0,4-3-42 15,4 0-1-15,2 1-47 16,2 0-78-16</inkml:trace>
  <inkml:trace contextRef="#ctx0" brushRef="#br0" timeOffset="132325.63">19025 1456 242 0,'7'1'75'0,"1"1"9"16,6 1-30-16,3 0-2 0,3 1 6 15,5 2 2-15,7-3-8 0,5 4-9 16,7-2-9-16,1 0-5 0,-2 3-8 0,1-5-16 16,0 3-20-16,-5-5-18 15,-6 0-84-15,-3-2-94 0,-1 1-222 16</inkml:trace>
  <inkml:trace contextRef="#ctx0" brushRef="#br0" timeOffset="133265.92">21063 1057 295 0,'0'7'80'16,"2"0"8"-16,-1 4-45 0,1 9-3 15,-1 4 5-15,-1 7 4 0,2-1-10 16,-2 6-9-16,-2 7-7 0,0 2-6 15,1-2-3-15,-2-1-9 0,2-1-11 0,-1 3-9 16,-1-1-10-16,1-4-10 0,0-1-17 16,1-4-60-16,-1-7-71 0,-3-2-157 15</inkml:trace>
  <inkml:trace contextRef="#ctx0" brushRef="#br0" timeOffset="133551.69">21000 1103 371 0,'8'-15'101'15,"1"8"9"-15,2 2-53 0,3 0-6 16,5 2 5-16,-1 0 2 0,4 1-8 16,-2 3-10-16,0 1-9 0,1 2-5 15,-3 5-7-15,2 1-5 0,0 1-6 16,-4 4-4-16,-1 0-2 0,0-1-3 0,-4 0-3 15,-4 2-2-15,-6 1-2 0,-5-1-3 16,-6 0-1-16,-3-2 0 0,-5-3-3 16,-2-1-3-16,-3-4-3 0,-4 1-6 15,1-5-2-15,1-1-6 0,0-1-5 16,-2 2-5-16,5-3-12 0,2-3 6 16,3-5-58-16,4 1-64 0,2-7-151 15</inkml:trace>
  <inkml:trace contextRef="#ctx0" brushRef="#br0" timeOffset="134105.91">21520 1224 322 0,'3'13'85'0,"0"-2"5"0,0-7-52 0,-1 3 6 15,1-8 7-15,0-1-5 0,2-3-10 16,0-4-5-16,1-2-5 0,2-3-7 15,2-4-6-15,-1 0-6 0,1 2-3 16,0-3-1-16,-3 4 0 0,2 0 2 16,-3 7-1-16,-3 0 1 0,-2 0-1 15,-2 1-1-15,-3 0 0 0,-2-1-1 16,-4 4-1-16,-4 1 0 0,-2 1 1 0,-4 4 0 16,-3 2 2-16,0 4 0 15,0 2 1-15,2 3 0 0,3 1-1 0,4 5 0 16,4-3-1-16,5-1-1 0,2 4 0 15,4-1 0-15,3-2 1 0,3-2 0 16,6-1 1-16,4-2 0 0,4-1 1 16,3-3-1-16,3-3-1 0,4 1 0 15,2-3-2-15,0-1 1 0,1-1-2 0,1 3-2 16,2 0 1-16,-3 4-4 0,-4 1-5 16,-3 3-6-16,-2 0-7 0,-6 2-2 15,-7 0 0-15,-6 0-3 0,-4-3 4 16,-2-1 4-16,-5-2 8 0,0-2 7 15,-2-2 6-15,1-2 5 0,1-1 7 16,1 0 9-16,0-3 5 0,0-4 3 16,3 0 2-16,1-2 1 0,2-2-1 15,2-3-4-15,1-2-7 0,4 3-5 0,1 2-2 16,2 0-5-16,0 0-2 16,1 4-3-16,2 0-2 0,1 1-1 0,0 0-4 15,2-3-5-15,0 3-6 0,2-4-10 16,0-2-13-16,1-1-14 0,-1-3-10 15,2-2-81-15,4 1-92 0,-3 3-211 16</inkml:trace>
  <inkml:trace contextRef="#ctx0" brushRef="#br0" timeOffset="134365.81">22592 880 309 0,'-2'-2'87'16,"-3"0"6"-16,-2-1-34 0,-3 2-12 16,-2 1 7-16,-2 2 1 0,-5 4-8 0,-1 1-8 15,0 2-6-15,-3 4-8 16,0 2-3-16,2 0-7 0,1 4-4 0,1 2-3 16,1 5-2-16,2 2-1 0,4 2-1 15,2 3-1-15,1 2-1 0,1 0-3 16,3-2-1-16,1-3-10 0,3 1-14 15,1 1-10-15,0-3-10 0,0-2-15 16,0-3-69-16,1-1-87 0,-1-3-176 0</inkml:trace>
  <inkml:trace contextRef="#ctx0" brushRef="#br0" timeOffset="134550.32">22179 1273 400 0,'-1'-8'108'0,"3"5"5"0,2 0-57 16,2-4-14-16,4 2 2 0,3-3-7 0,7 2-14 16,4-4-9-16,5-3-1 0,2 0-22 15,0 0-19-15,2-3-15 0,-1 5-79 16,-3-2-93-16,1 3-218 0</inkml:trace>
  <inkml:trace contextRef="#ctx0" brushRef="#br0" timeOffset="134832.32">23228 709 207 0,'6'3'70'0,"-1"5"6"0,-1 5-5 16,-3 6-25-16,-2 5 6 0,-1 6 0 16,-2 2-8-16,-3 4-5 0,0 4-3 15,-2 1-3-15,-1 3-5 0,0 2-7 16,-1 6-4-16,2-3-6 0,1 0-2 16,2-3-6-16,1-3-9 0,3-1-9 15,1-5-9-15,2-11-10 0,-1 0-15 16,0-4-69-16,1-4-78 0,0-5-177 0</inkml:trace>
  <inkml:trace contextRef="#ctx0" brushRef="#br0" timeOffset="135301.98">23275 772 309 0,'-3'1'76'0,"-4"2"6"0,-2 0-52 16,-3-1 1-16,-3 7 3 0,-3-1-4 16,0 0-6-16,-4 3-4 0,1 0-4 15,1 1-5-15,2 3-3 0,1-2-3 0,4-1-3 16,1-1-1-16,4-3-1 0,4-1 0 15,0-1-1-15,1-2-1 0,3-4 1 16,0 1 1-16,3-1 1 0,-1-1 0 16,2 0 2-16,1-4 0 0,0-2 2 15,1-1-1-15,1-1-1 0,0 1-1 16,2-4 0-16,-1-2 0 0,1 1-1 0,3 1 1 16,1-2 1-16,1-5 0 15,2-2 1-15,-1 4 2 0,-1 2 1 0,1 1 2 16,-3 2 1-16,-1 5 1 0,-1 5 0 15,-2 3 0-15,1 9 0 0,2 4-2 16,0 4 0-16,0 3-3 0,1 4-2 16,0 3 1-16,1 0-2 0,1-5-2 15,1-3-10-15,1-2-11 0,2-2-10 0,0-4-88 16,-1-2-94-16,-1-2-226 16</inkml:trace>
  <inkml:trace contextRef="#ctx0" brushRef="#br0" timeOffset="137417.95">21245 2135 240 0,'-11'-4'71'0,"2"0"4"15,2-1-27-15,2 0-13 0,3 0 4 16,-1 1-2-16,0 0-7 0,0 1-7 16,1 2-2-16,-3 2-4 0,2 3-3 15,-4 2-3-15,-3 5-3 0,-2 3-3 16,-5 4-1-16,0 6-2 0,-4 3 0 15,-4 2-1-15,2-1-4 0,2 0-1 16,2-3-2-16,5-1-1 0,4-4-1 16,5-4-1-16,6 1 0 0,5-5 1 15,4 1 2-15,3-4 1 0,5-2 1 0,2-2 1 16,3-2 2-16,0-3 3 0,1-3 2 16,-2-3 3-16,1 2 1 0,-2-4 2 15,-1 3 0-15,-3-3 2 0,-3 1-1 16,-3 2 0-16,-3 2 1 0,-5 0-2 15,-3 1-1-15,-6 3-1 0,-2 4-2 16,-1 0-2-16,-2 4-1 0,1 1-3 0,1 0-1 16,4 2-1-16,5-1 0 0,7 0-1 15,5-1 0-15,4-3 1 0,6 0 0 16,4-3 3-16,5-1 1 0,-2-1 4 16,-1-4 2-16,-1-1 3 0,-1-2 2 15,-3-2 3-15,-4 2 0 0,-5-4 2 16,-3-2 0-16,-2 0 0 0,-6-4-3 15,-5 1-2-15,-6-2-3 0,-4-1-2 16,-4 1-3-16,-5 3-3 0,-4 2-2 0,-5 6-2 16,-3-1-6-16,-1 3-9 0,0 2-8 15,4-1-10-15,4 2-10 0,5-2-18 16,6 0 11-16,11 0-69 0,6-2-68 16,11-4-156-16</inkml:trace>
  <inkml:trace contextRef="#ctx0" brushRef="#br0" timeOffset="138174.54">21587 2285 283 0,'12'9'83'0,"-2"-1"6"0,-4-2-13 0,-2 2-45 15,-1 2 0-15,-4 2 1 0,-2 0-9 16,-1 0-9-16,1 2-4 0,-1 1-3 16,3-3-2-16,0-1-3 0,3-3-2 15,0-1 0-15,1-2 1 0,0-2 1 16,0-3 2-16,1 1 0 0,-1-5 3 15,1-2 2-15,1-2 2 0,-1-3 0 0,3-1-1 16,0 0-2-16,1-5-1 0,1 1-1 16,0 0-3-16,0 4-3 0,0 2 0 15,-1 2-2-15,-3 3 0 0,2 0-2 16,-2 4 0-16,0 5-1 0,-2-2 0 16,3 3 0-16,-5 1 2 0,2-1 0 15,0 3 1-15,0-1 1 0,3 1 0 0,2 1 0 16,-1-4-1-16,4 1 1 0,0-2-1 15,2 1 1-15,2-3 0 0,-2-1 1 16,1-1 1-16,0-2 0 0,2 2 0 16,-2 0-1-16,-3-2 1 0,-1 2-1 15,-1 1 0-15,0-1 1 0,-3 1-1 16,-2 0-1-16,2 1 1 0,-1 0 0 0,1 0 0 16,0 0 0-16,0 1 0 15,1 1 0-15,1-4 1 0,0-2 0 16,0 1 3-16,2 0 1 0,-1-1 2 0,2-3 4 15,1 2 5-15,1 2 4 0,1-2 3 16,1-2-1-16,0 1-1 0,-2 2-1 16,-1 1-1-16,-2-1-3 0,-1 2-3 15,-3 6-1-15,-3 4 0 0,-5 2 1 16,1 4-1-16,-2 5-3 0,-2 0-1 16,-3 4-1-16,-1-2-3 0,1-1-2 15,2 4-1-15,-3-1-4 0,0 3-2 0,2-2-4 16,0 0-3-16,-1 2 0 0,2-5-2 15,-1-3-1-15,3-4 2 0,0-7 2 16,0-2 4-16,2-5 2 0,0-8 2 16,3-2 2-16,2-8 4 0,1-8 1 15,4-5 2-15,4-4-1 0,4-3 0 16,2-2 1-16,1-8-3 0,2 2 0 0,1 1-2 16,0 6 0-16,0 2 1 0,-2 6 0 15,1 7 1-15,-1 11 0 0,-3 4-1 16,1 8 2-16,-3 2-1 0,-2 4-1 15,-5 2 0-15,-1 3-1 0,-3 2 1 16,-1 3 0-16,-6-2-1 0,-4 0-1 16,-3 1-3-16,-6-1-3 0,-2-3-4 15,-4-2-16-15,-2-3-11 0,1-1-11 16,0-4-15-16,2-2-72 0,1-9-87 0,6-2-191 16</inkml:trace>
  <inkml:trace contextRef="#ctx0" brushRef="#br0" timeOffset="138610.44">22452 1917 380 0,'3'5'103'16,"-1"2"10"-16,-2 3-53 0,-3 3-2 0,1 3 5 16,0 0-8-16,-4 4-11 0,-2 4-9 15,-2 2-8-15,-1 5-10 0,1 3-8 16,-1 0-4-16,6 1-4 0,2 0-6 15,6-4-2-15,3-3 0 0,6-4-1 16,2-4 0-16,6-3 1 0,1-3 1 16,0-5 4-16,2 0 1 0,1-2 1 0,-1-6 1 15,0-5 1-15,0-3 0 16,-3-2 1-16,-1 0-1 0,-2-4 0 0,-4-2 1 16,-2 2-1-16,-3 0 0 0,-3 1 0 15,-3 2 1-15,-4 3-1 0,-3 6 1 16,-4 3-1-16,-5 5 0 0,-2 3 0 15,-5 5-1-15,-2 4-1 0,-1 3 1 16,2-2-2-16,3 3 0 0,6 1-1 0,2-2-1 16,7-2 0-16,6-3 1 0,8-3 0 15,3-2 0-15,5-1 2 0,4-5 1 16,4-3 0-16,3-1 2 0,5-2-1 16,3-4 1-16,2-1 0 0,3-4-1 15,-1-2-1-15,-5-1-3 0,-2 0-6 16,-7-3-16-16,-5-1-13 0,-6-2-12 15,-7-1-20-15,-3 3-67 0,-6-4-88 16,-5 0-183-16</inkml:trace>
  <inkml:trace contextRef="#ctx0" brushRef="#br0" timeOffset="138935.34">22744 2288 343 0,'11'21'92'15,"-1"-2"5"-15,3 2-53 0,0-2-2 16,3 5-2-16,1-4-10 0,0-2-10 0,2-3-6 16,-1 0-6-16,1-4-3 0,1-3-2 15,-4-2-4-15,2-4-4 0,-2-1-1 16,2-2 0-16,-1-1 0 0,1-2 1 16,0-1 0-16,0-6 2 0,-2 3 4 15,1 0 2-15,-3 0 3 0,-2-1 3 16,-3 0 5-16,-2 3 4 0,-2 6 3 15,-3 0 3-15,-3 3 1 0,-4 2-1 0,1 3-2 16,0 4-5-16,-2 0-4 0,2 3-2 16,2-3-4-16,3-1-6 0,1 1-3 15,3-5-2-15,3 1-15 0,2-2-8 16,2-4-14-16,1-1-14 0,0-1-74 16,4-5-91-16,-2-1-200 0</inkml:trace>
  <inkml:trace contextRef="#ctx0" brushRef="#br0" timeOffset="139101.26">23123 2034 412 0,'-20'-4'106'16,"6"2"4"-16,1 0-59 0,3 1-15 16,3-3-1-16,3 0-5 0,3-2-20 15,2 0-19-15,2-2-18 0,1-2-32 16,2 1-58-16,0-1-83 0,3-2-178 0</inkml:trace>
  <inkml:trace contextRef="#ctx0" brushRef="#br0" timeOffset="139292.31">23364 1988 322 0,'10'15'94'0,"-2"1"5"15,-1 1-47-15,-5 2 0 0,-1 3 5 0,-2 6-10 16,-2 4-12-16,-3 4-8 0,-1 1-5 15,-1 0-5-15,0 0-6 0,1 1-3 16,-1-7-7-16,1-4-13 0,2-2-3 16,0-1-6-16,1-1-13 0,-1-2-8 15,-1-4-10-15,-3-4-12 0,2 1-34 16,-3-3-8-16,2-3-50 0,-2-1-88 16</inkml:trace>
  <inkml:trace contextRef="#ctx0" brushRef="#br0" timeOffset="139688.24">23226 2498 328 0,'6'-6'94'0,"4"1"6"16,1-2-44-16,2 1-4 0,2 0 4 16,2 1-4-16,2-1-10 0,-2 2-8 15,3 0-5-15,1 1-6 0,-2-1-6 0,1 1-6 16,-1 2-4-16,-3 0-3 0,-1-2-3 16,-4 3-1-16,-2 3-1 0,-2 3-1 15,-3 0 0-15,-2 0 0 0,-1 2 0 16,-1 1 0-16,0-3 1 0,-1 2 0 15,2-5 0-15,0 3 1 0,2-1 0 16,2 0 0-16,2-1 1 0,0 0 1 16,2-4 2-16,0 1 1 0,2 0 2 15,-2-1 2-15,-1-2 1 0,1 2 3 16,-2 1 0-16,0 2 0 0,-1 0 0 0,-2 1-2 16,0 0 1-16,-1 4-1 0,-1 2-2 15,0 5-1-15,-1 2-1 0,2 7-1 16,-3-1-1-16,1 7-2 0,0-1-2 15,0 0-1-15,-2-4 0 0,-1 0-1 16,-4-6-1-16,-2 0-2 0,-1-4-2 16,-7-3-2-16,-4-5-4 0,1 0-5 15,-3-4-11-15,0-4-15 0,1-3-13 16,-2-4-14-16,4-3 162 0,5-2-230 0,2-9-104 16,3-2-278-16</inkml:trace>
  <inkml:trace contextRef="#ctx0" brushRef="#br0" timeOffset="139951.06">24239 1953 306 0,'1'4'94'0,"-2"1"7"15,-1 3-31-15,-1 1-6 0,-1 4 6 16,1-1-4-16,0 3-12 0,0 7-8 16,1 7-7-16,3 6-9 0,0 5-8 0,3 2-7 15,-2 6-6-15,1 1-4 0,-1-1-2 16,1-5-6-16,-1-3-2 0,-2-5-26 16,-1-5-6-16,1-1-12 0,0-6-94 15,0-3-103-15,1-2-234 0</inkml:trace>
  <inkml:trace contextRef="#ctx0" brushRef="#br0" timeOffset="140415.07">24000 1884 192 0,'-18'17'44'0,"0"-2"0"16,3 3-34-16,-1-1-2 0,3 0-1 15,1-4-4-15,3-1-5 0,3-1-2 16,4-5-1-16,4-1 1 0,4-1 3 15,6-3 2-15,0-1 5 0,4-5 7 0,0-2 5 16,3-2 5-16,0 0 3 0,0-3 4 16,-1-2 2-16,0 0 0 0,0 0 1 15,-1-4 0-15,1 2 0 0,-4-3 1 16,-3 3-2-16,-1-1-2 0,-2 3 0 16,-2 4 0-16,0 5 1 0,-3 0-1 15,-1 3-3-15,-1 1-4 0,-1 2-4 16,1 3-4-16,1 0-3 0,0 3-5 0,2 3-2 15,3 5 0-15,0 3-1 0,5 4 2 16,3 3 0-16,3 3-1 0,5-2-1 16,5-2-3-16,3 0-2 0,4 0-22 15,1 3-10-15,-2-1-9 0,-3-2-92 16,-1 1-98-16,-7-3-231 0</inkml:trace>
  <inkml:trace contextRef="#ctx0" brushRef="#br0" timeOffset="181004.63">10793 8764 204 0,'-9'-2'47'0,"1"0"-1"16,2 1-31-16,0 0-9 0,1-1-5 16,1-2-2-16,-2 4 0 0,3-3 0 15,0 2 4-15,-1-2 3 0,2 0 4 0,0 2 4 16,2 3 3-16,0-2 1 0,0 0-1 16,1 0-1-16,1 3 0 0,0 1-1 15,2-1-1-15,0-2 0 0,1 0 2 16,3 0 1-16,3 1 1 0,4-1 0 15,4-3-1-15,2-2-2 0,3 1 0 16,6 0-2-16,4 2 1 0,2-4-2 16,0 0-1-16,4 1 0 0,5 3-1 0,5-3-2 15,0 3-1-15,1-5-2 0,3 2-2 16,4 1 1-16,2 1-1 0,3-1 0 16,2-2 0-16,3 0 0 0,3 3-1 15,2-2 0-15,3 2 0 0,-2 0-1 16,3 1-1-16,-1 1 0 0,-2 1 0 15,-3-1 0-15,-2 1 0 0,-3 0 0 16,-1 0 0-16,-7-1 0 0,-7-1 0 16,-2-2-1-16,-5 2 0 0,-3-3 0 0,-7 0 1 15,-5-1-1-15,-3-3 1 0,-6 2 0 16,-5 0-1-16,-6-1-1 0,-3 1 0 16,-5-1-1-16,-8 2 1 0,-2-2-2 15,-8-1 1-15,-5 2 2 0,-6-1 0 16,-5 2 1-16,-4 2-2 0,-5 3 0 15,-3 1 0-15,-3 4-1 0,-2 0-1 16,-5 2 0-16,-4-1 0 0,-3-1-1 0,-2-3 0 16,-5 4 1-16,-4-2-1 0,-3-3 1 15,-5-1 0-15,-2 0 2 0,-2-1 1 16,-2 3 2-16,-1-2 0 0,0-3 0 16,-1 2 1-16,5 1 0 0,3 1-1 15,3 1 0-15,6 2 0 0,6-1-2 16,7 0 1-16,9 4 0 0,9-3-1 15,8 0 1-15,9-2 0 0,7-1-1 16,9 0 1-16,5 2 3 0,9 0 2 0,8 3 1 16,5-3 1-16,7 3 1 0,9 0 0 15,9 2 0-15,9 1-3 0,7-2-2 16,7 0-1-16,8 4-2 0,6-2 0 16,5-3 0-16,5 0-1 0,3-2 0 15,3-3 0-15,2 0 0 0,-3-2 0 0,4-3 0 16,0 0 0-16,-3-1-2 15,-6-3-1-15,-5 3-5 0,-5-2-5 0,-8 1-13 16,-11 0 33-16,-13-4-104 0,-11 2-76 16,-9-2-193-16</inkml:trace>
  <inkml:trace contextRef="#ctx0" brushRef="#br0" timeOffset="187799.01">912 9811 82 0,'-6'2'15'0,"1"0"2"16,1-4 1-16,0 1-6 0,3-1 3 16,2 3 8-16,0-2 11 0,2-1 9 15,0 1 2-15,0 3-3 0,1-2-2 16,0 0 1-16,-1 0-5 0,-1 0-7 15,-1 1-7-15,0 1-6 0,1 2-5 16,-1 0-5-16,-1-1-2 0,2-1-2 16,1 5 2-16,1-3 3 0,4 1 4 15,3-3 3-15,3 1 4 0,6-2 4 0,5 0 1 16,7-1 2-16,6 1 0 0,7-2-1 16,5 1-2-16,4 1-2 0,6-1-3 15,1 1-2-15,8 3-1 0,3-3-4 16,5 2-2-16,3 0-1 0,3 1-2 15,6 1-1-15,3-1 1 0,2 1-2 0,3-1 1 16,-3-2-2-16,1 1 0 0,3-3 0 16,-2 0-1-16,-5-1-1 0,-7-6-3 15,-4 1-5-15,-5-1-8 0,-8-1-9 16,-12-2-10-16,-8-3-89 0,-11-1-93 16,-10-7-222-16</inkml:trace>
  <inkml:trace contextRef="#ctx0" brushRef="#br0" timeOffset="196385.57">17793 8785 113 0,'-1'-5'2'0,"-2"0"-2"16,0-1-28-16,-1-5-59 0</inkml:trace>
  <inkml:trace contextRef="#ctx0" brushRef="#br0" timeOffset="197359.98">17751 8711 173 0,'-1'4'49'0,"-2"1"4"0,0-2-15 15,-1 3-15-15,-1-1-6 0,-2 2-4 0,-1 0-4 16,1 1-7-16,-2 1-7 0,-1-3-6 16,1 1-6-16,2 0-2 0,-1-2-2 15,1-2 3-15,2-1 5 0,0-1 10 16,1 1 9-16,0-2 10 0,0 1 7 16,0-1 6-16,1-1 5 0,-1 1-1 15,1-3-2-15,1 1-2 0,1 0-3 16,0 1-3-16,0 0-4 0,2 3-3 0,-1-4-2 15,2 2-1-15,1 0-2 0,3 1-3 16,1-4-1-16,8 0-2 0,1 1-1 16,6 1-2-16,2 1-1 0,6-1 1 15,1-1-1-15,3 3 0 0,-1-3 0 16,2 0 0-16,2 0 2 0,-1 0 1 16,3 1 1-16,2 0 1 0,-2 0 1 15,2 1 0-15,-2 0-1 0,-1-1 0 0,-3 1-3 16,-5-2-1-16,-3 1-1 0,-2-1 1 15,-6-1 1-15,-2 0 2 0,-4 0 1 16,-4-2 0-16,-2 3 0 0,-2 0-1 16,-2-3-3-16,-1 7-3 0,-3-2-4 15,0-2-1-15,-1 1 1 0,-6-1-1 16,-4 0 0-16,-4 3 3 0,-5-3 1 16,-7 0 3-16,-2 1-1 0,-8 1 0 15,-2 0 0-15,-4 0 0 0,-2-3-1 0,-1 1 0 16,0 1-1-16,2-1-1 0,0-1 0 15,2-2 0-15,2 0 0 0,0 2 1 16,4-3-1-16,5 2 1 0,3-2 2 16,3 1-1-16,7 2 2 0,7 2-1 15,4-1 0-15,2 2-2 0,5 0 1 16,4 0-1-16,3 1 1 0,4 0 0 16,7-1 2-16,5 0 1 0,6 1 2 15,5 1 2-15,3-2 0 0,4 2 1 0,5 0-1 16,0 0-1-16,4 3 0 0,5-3-1 15,-1 1-1-15,0 1-1 0,1 1-1 16,-4-3 0-16,-5 0-1 0,-6 0 1 16,-10-1 0-16,-6 1 0 0,-6-2 1 15,-7 0 1-15,-5-2-3 0,-5 0 2 16,-4 0-1-16,-6 0-1 0,-7 1 0 0,-6-2 0 16,-6-2-1-16,-7 3 1 0,-9 0 0 15,-5 0-2-15,-1-1-1 0,-4-1-2 16,0 0-1-16,-2-1-1 0,2 0-1 15,0-2-1-15,2 1-1 0,4-1 1 16,5 0 0-16,5 2 3 0,6-1 0 16,8 2 1-16,8 2 3 0,5-2 2 15,8 1 3-15,7 0 1 0,9 2 0 0,7 1 1 16,9 0 0-16,9 0 0 0,9 1 0 16,6 2 0-16,6 3 1 0,6 0-1 15,6-1 0-15,1-1-2 0,-1 1-1 16,0-1-2-16,-3 0-1 0,-7-3 0 15,-8 0-1-15,-11 1 1 0,-10 0 1 16,-9-1 4-16,-10-1 1 0,-9-1 0 16,-9-1 0-16,-9-1-3 0,-9-1-2 0,-9 0-1 15,-9-1-4-15,-11 3 1 0,-4 0-1 16,-5 2 0-16,-2 0 3 0,1 3 1 16,3-2-2-16,6 3-2 0,4-3-2 15,10-1-1-15,5 2-3 0,10-1-7 16,7 1-9-16,8 1-2 0,11 2 2 15,11 2 0-15,6-1-58 0,8 0 0 16,4 3-43-16,3-3-86 0</inkml:trace>
  <inkml:trace contextRef="#ctx0" brushRef="#br0" timeOffset="206286.56">4192 10642 216 0,'-10'0'60'0,"1"3"4"0,4-2-25 15,1-2-6-15,2 0-7 0,1-1-4 16,2 2-3-16,2 2-3 0,1-5-3 16,3 1-2-16,1 0-1 0,6 2-2 15,3-2 1-15,6 0 0 0,3-1-2 0,6 2 0 16,3 0 2-16,7 1 0 0,6-2 1 16,7 3-1-16,5 0-1 0,7 1-1 15,3 0-1-15,4-1-2 0,2 0-2 16,-1 3-1-16,-3-3 0 0,-3 0-1 15,-4 1 1-15,-7 1-3 0,-7 0-1 16,-8 1-2-16,-11 0-3 0,-8 0-6 16,-13 3 1-16,-11-1-1 0,-13 1-1 0,-13 0 0 15,-10 2 2-15,-10-1 3 0,-11 1 5 16,-9-1 0-16,-7-1 1 0,-5 0 1 16,-4-3 0-16,-3-1-5 0,-2 3-9 15,-1-3-6-15,1-2-7 0,0-1-2 16,5 0 5-16,4-3 8 0,6-2 12 15,6 0 17-15,10-1 14 0,10 2 13 16,10 0 6-16,10 1 1 0,7 0-6 0,11 4-5 16,8-2-5-16,7 1-5 0,10 2-5 15,6-2-5-15,9 1-3 0,11 6-1 16,8-4-1-16,8 4-2 0,5-3-3 16,5-2-1-16,8 2-1 0,4-1 1 15,4-4-1-15,2 2 1 0,0-2 1 16,-2-1 2-16,-2 1 0 0,-3 0 0 15,-8-2-1-15,-9 1 1 0,-9 0-1 0,-12 2-2 16,-11-1-3-16,-8 2-2 0,-13-2 0 16,-12 1 1-16,-11 0-5 0,-11 0-3 15,-10-2 0-15,-8 1 2 0,-9 0 0 16,-6 1 0-16,-7 1-1 0,-3 0 5 16,-2-1 3-16,0-2 2 0,2 0 3 15,2-2 2-15,3 1 2 0,6-3 0 16,8 4 2-16,7 0 0 0,8 4-2 15,8-1-3-15,8 2-5 0,8 2-2 0,13 3 0 16,9-1 0-16,10 1 0 0,11 1 0 16,8-1 2-16,14-2 2 0,11 2-3 15,11-1-8-15,9-4-12 0,7 1-81 16,8-2-82-16,9-2-206 0</inkml:trace>
  <inkml:trace contextRef="#ctx0" brushRef="#br0" timeOffset="-167562.39">6548 9835 190 0,'0'6'49'0,"-3"-2"1"16,0 0-20-16,0 2-17 0,-3-2-3 15,1 2-4-15,-2 0-2 0,1 0-2 16,0-2 1-16,1 0 2 0,0 0 2 0,2-2 3 15,2 0 3-15,0-1 2 0,0-1 1 16,1 1 1-16,1 0-2 0,-1-1 0 16,-1 0 0-16,2 0-2 0,-2-1 0 15,1 1 0-15,0 0 0 0,0 0-1 16,0 0 0-16,0 0-2 0,0-1 0 16,1 2-2-16,-1-1 0 0,1 0 0 15,1 1-2-15,0-1 0 0,2 1-1 0,-1 1 0 16,1-2-2-16,3 0-1 0,-1 0-1 15,1-2 2-15,2 4 0 0,1-4 0 16,1 2 2-16,0-1 0 0,2 2 0 16,2 1 0-16,3 0 0 0,1-1-1 15,3 1 0-15,2 0 1 0,3 2 0 16,2-2 0-16,3 0 0 0,1 0 0 16,3 0-1-16,2-1-1 0,2 2-1 15,0-2-1-15,0-1 0 0,2 2 0 0,0-2 0 16,1 1-1-16,3-1 0 0,1 1 1 15,1 0-1-15,1-1 1 0,2 0-1 16,0-1 0-16,3 0 1 0,2 0-1 16,2 1 0-16,2 0 1 0,3-1-1 15,3-1 0-15,4 1 1 0,-1-1-1 16,0 2 0-16,1-2 1 0,2 1-1 0,1 1 0 16,2 0 0-16,-2 1 1 15,2-1-1-15,-2 1 0 0,1 0 1 0,-3-1-1 16,0 2 0-16,-4-4 1 0,1 2-1 15,-4-2 1-15,0-2-1 0,-2 1 0 16,-1-1 0-16,-2 0 0 0,-1 2 0 16,-3-3 0-16,-1 3 1 0,-1 1-1 15,-5-2 0-15,-3 1 2 0,-3 2 1 16,-5-2 0-16,-6 4 0 0,-6-2 0 16,-5 1 1-16,-8 0 0 0,-5 1-1 0,-8 0 1 15,-9 1 0-15,-7 0 0 16,-8 0 1-16,-8-1-1 0,-9-1 0 0,-7-1-1 15,-4-2-1-15,-6 1-1 0,-6-5-1 16,-2 1-4-16,-7 1-1 0,-5-3-1 16,-3 0-1-16,-4 1 1 0,-4-4 0 15,-3 1 1-15,-7 0 3 0,-2 0 1 0,-1 0 1 16,-1 0 1-16,-3 2-1 0,-3 0 0 16,-1 5-1-16,4-4-1 0,1 2 0 15,4 4-2-15,-2 0-2 0,3-1-2 16,7 2-3-16,2-2-1 0,5 3 0 15,4 1 1-15,3-2 1 0,8 1 3 16,6-2 2-16,8 4 2 0,4-2 3 16,8-1 0-16,8 0-1 0,5 0 0 15,7-1-1-15,5 3-1 0,3-1-1 16,7-1-3-16,4 1-2 0,6 0-1 0,2 0 1 16,6 3 1-16,6-1 1 0,5-1 3 15,6 4 2-15,3-2 3 0,6 0 2 16,6-2 1-16,3 0 2 0,10-1 2 15,4 1 1-15,6-2 2 0,12 2 1 16,7 0 0-16,10-2-1 0,7 1-1 16,10 0-1-16,8 1-1 0,9-2-1 0,5-1-2 15,7 0 0-15,4 2-1 0,2-2-1 16,-2 1-6-16,-1-1-7 0,-7 0-91 16,-5-1-85-16,-11-1-220 0</inkml:trace>
  <inkml:trace contextRef="#ctx0" brushRef="#br0" timeOffset="-159056.86">15480 9066 258 0,'-1'1'64'0,"-3"-2"2"16,2 1-33-16,0 1-13 0,1-2-4 0,0 2-5 16,0-1 0-16,0 1 0 0,1-1 2 15,1 1 1-15,-1-2 0 0,-1 0 1 16,-2 0 1-16,1-1 0 0,0-2-2 15,-2 2-1-15,-4-4 1 0,-1 1 0 16,1-2 1-16,-6 0 1 0,1 1-1 16,-3-2-1-16,-1-1-2 0,2 4-3 15,-3-2-1-15,-3 0-2 0,0 0 0 16,0 1-1-16,1 2 1 0,-1 0 0 16,-4 1 1-16,0 0 0 0,2 3-1 15,-2 2-1-15,1-1-1 0,-1 3-2 0,0 0 0 16,7 1-1-16,0 3-1 0,3-1 0 15,4 0 0-15,0 1 0 0,2 1 0 16,-1 2 0-16,1 2 0 0,-5 1-1 16,-4 3 1-16,-4 1 0 0,0 0 0 15,-1 0 0-15,-2 3-1 0,-3 1 1 16,1-2 0-16,0 2-1 0,1-1 0 16,3 0 1-16,0 4-1 0,5-5 0 0,3-1-1 15,7 0 1-15,4-2 0 0,4 1 0 16,2 0 0-16,1 0 0 0,-1 2 0 15,2 3 1-15,5 2 0 0,4 1 0 16,5 3-1-16,3 1 1 0,1 1 0 16,4 1-1-16,6 1 1 0,0-1-1 15,0 1 0-15,-1 0 0 0,-5 0-2 16,7-2 1-16,5-2-1 0,6-5 0 0,-2-2 1 16,7-2-1-16,2 0 2 0,6-5 0 15,0-1 1-15,-4-3 0 0,-5-1 1 16,3-1 0-16,-3-7 1 0,0-1 1 15,-2-6 0-15,0-1 0 0,4-3-1 16,-2 1 1-16,-2 0-1 0,-1 0 0 16,1-1 0-16,-1 2 1 0,-4-2 1 15,-2 2 0-15,-2-2 0 0,-6-3 2 0,-4-3 0 16,-4 1 0-16,-2-2 2 0,-3-3-1 16,-2-3 2-16,-3-3 1 0,0-1 0 15,0-5 0-15,2-2 1 0,0-4 0 16,-3-2-2-16,-2 0-1 0,-2 0 0 15,0 0 0-15,-2 4-1 0,-5 2 0 16,-1 5 0-16,-3 2-1 0,-4 2 1 16,-3 1-2-16,-5 1 0 0,-4 2-2 0,-1 0 0 15,-1-2-1-15,-2 1 1 16,-2 0-1-16,-1 2 1 0,2-1 0 0,0-2-1 16,-3-1 1-16,-2 1-1 0,-1 0 1 15,2-1-1-15,0-1 0 0,-1 2 0 16,-1 2 0-16,0 3-1 0,-2 3-1 15,-1 1 0-15,0 4 0 0,-1 4-1 16,-1 1 0-16,-4 3 1 0,-3 3-1 16,-4-1 0-16,-3 5-2 0,-6-1-2 0,-5 2-3 15,-9 1-2-15,0 4-8 0,4 0-11 16,6 1-9-16,-3 2-7 0,1 1-5 16,4 2-9-16,7-2-72 0,-1-4-79 15,-1 0-176-15</inkml:trace>
  <inkml:trace contextRef="#ctx0" brushRef="#br0" timeOffset="-151898.75">15930 8382 235 0,'0'0'64'0,"0"1"1"0,1-2-30 0,0 0-9 16,-1-1-7-16,1 2-4 0,-1 0-7 15,0 1-3-15,1-3-1 0,1 3 0 16,-1-1-1-16,1 1 0 0,0-2 1 16,1-1 2-16,1 1 2 0,1 1 2 15,1-2 3-15,1-2 3 0,2 2 1 16,2 1 1-16,0-1 0 0,3 0 1 15,0-1-1-15,3 2-3 0,-1 1-2 16,0-2-3-16,-1 1-2 0,0 2-3 16,0 0-1-16,0 2-3 0,0 1-1 0,-1 3 0 15,2 0 0-15,-2 4-1 0,2 1 1 16,1 2 0-16,-5 1 0 0,-1 4 1 16,-2-1 0-16,2 5 1 0,-1 0-1 15,-2 1 1-15,1 1-1 0,0 2 0 16,-2-1-1-16,2 0-1 0,-2 1-1 15,-3 3 0-15,-1-4 0 0,-3 2-1 16,-2-1 1-16,-4 0 1 0,-3 2 1 0,-5-2 1 16,-5-2 0-16,-3 1 1 0,-2 0-2 15,1 0-2-15,1-2-3 0,4-2-4 16,0-2-2-16,5-1-3 0,1-1 0 16,4-4 0-16,-1 0 3 0,1-3 2 15,-3-4-1-15,1 0-4 0,1-4-5 16,2-3-12-16,0-2-53 0,0-4-64 15,6-2-145-15</inkml:trace>
  <inkml:trace contextRef="#ctx0" brushRef="#br0" timeOffset="-151467.92">16068 8906 330 0,'5'-1'76'0,"-1"0"1"0,-1 0-52 16,-1-1-11-16,-1 2-4 0,-1-2-6 15,-1 4-2-15,0-1 0 0,0 0 1 16,0 2 0-16,0 2 1 0,-1 1 1 16,1 1-1-16,0 0 0 0,0 3 0 15,-1 4-1-15,1-1-1 0,1 2-1 16,0 0 0-16,-1 0 0 0,2 2 0 16,0-1-1-16,-1-2 1 0,0-3 0 15,-1 0 2-15,1-3 0 0,3 0 1 16,-2-3 0-16,0-2 1 0,2-4 1 0,0 2 1 15,3-1-1-15,1-1 0 0,0-1-1 16,2-3-1-16,2 0 0 0,-1 2-1 16,2-2-4-16,2-1-5 0,3 1-7 15,3 1-10-15,2 1-68 0,2-1-73 16,2 1-176-16</inkml:trace>
  <inkml:trace contextRef="#ctx0" brushRef="#br0" timeOffset="-140979.2">18116 9787 259 0,'23'20'50'16,"-8"-5"-50"-16,0 1-92 0,-5-1-125 15</inkml:trace>
  <inkml:trace contextRef="#ctx0" brushRef="#br0" timeOffset="-140030.45">18232 9839 218 0,'9'0'49'0,"-3"3"-2"15,2 0-36-15,0-3-9 0,-3 2-9 0,-1 0-6 16,1 0-3-16,-3 2 1 0,0-3 2 16,-1 1 4-16,-1 0 7 0,1 0 8 15,2 2 9-15,-2-1 4 0,1 1 4 16,0 1 4-16,1-3 5 0,2 1 1 15,-2-2 0-15,0 0 0 0,1 1 0 16,-1-1-1-16,0 0-2 0,2 1-4 0,-3-1-4 16,0 0-5-16,0-1-3 0,-1 1-3 15,0 0-4-15,-1-2-3 0,-1 0-2 16,0 1-1-16,-1 0-2 0,-1 2 1 16,-2-3-1-16,1 1 1 0,-5 0 1 15,1-1 0-15,-1 0 2 0,-6 0 1 16,1 1 1-16,-2 1 0 0,-3-2 1 15,2 3 0-15,-4-1 0 0,-2 2 2 16,0 0-1-16,0-3-1 0,-2 1 0 0,-3-2-1 16,-3 0-1-16,1-3-2 0,0 0-2 15,1-2-1-15,2 2-1 0,0-3 0 16,2 0 1-16,0-1 0 0,-1 2 0 16,0 0 1-16,-1 2 1 0,-2-2 1 15,5 3 0-15,0 3 0 0,4 0 1 16,5 1-1-16,3 0-1 0,4 0-1 15,2 3 0-15,1 1-2 0,4-2 0 16,3 1 0-16,3-2 0 0,3-1 2 0,9 3 1 16,4-2 1-16,7 0 1 0,6-2 0 15,5 0 2-15,5 0-1 0,8 0-1 16,1 0 0-16,3 0-1 0,3-2 0 16,2 2 1-16,6 3 0 0,-2 1 0 15,1-3 0-15,-1 0 1 0,-3 2-1 0,-5-1 1 16,-6 1-2-16,-10-2 0 15,-8-1 1-15,-9 2 0 0,-6 0 3 0,-11-1 1 16,-7 2 2-16,-8-1-4 0,-7 0 0 16,-9-1-2-16,-7 0-2 0,-9 0-3 15,-6 0-2-15,-3-2-3 0,-8-2 2 16,-2 1 0-16,0-1-1 0,-3-2 1 16,1 0 0-16,-3-1 1 0,4-1 1 15,4 1 2-15,1-3 0 0,3 3 2 0,4-4 2 16,7 0-1-16,8 3 2 0,7 1-2 15,7 0 0-15,9 1 0 0,11-4 0 16,13 5 0-16,6 0 0 0,11 0 1 16,3 0 2-16,10 0 2 0,6 1 1 15,3 4 0-15,3 0-1 0,-3 2-4 16,2-5-3-16,-1 5-2 0,-6-1-3 16,-6 4-1-16,-7-3-2 0,-11 0-1 0,-5-1 7 15,-11 1 6-15,-8 2 2 0,-12-1 0 16,-10-1 0-16,-7 3 1 0,-9-3 1 15,-5 4-7-15,-9-2-3 0,-4 2-3 16,4-3-1-16,0-2 0 0,4-1 0 16,4-1 1-16,5-1 1 0,11-1 0 15,10-1-3-15,6 0 2 0,12-2 2 16,11 0-1-16,11 0 2 0,12 0-1 0,8-1 1 16,13 1 5-16,6 1 0 0,8-1-5 15,6 2-10-15,3 2-13 0,1 0-80 16,-4 2-10-16,-5-3-78 0,-9-2-157 15</inkml:trace>
  <inkml:trace contextRef="#ctx0" brushRef="#br0" timeOffset="-18692.94">992 12295 175 0,'-9'-5'42'16,"-1"1"1"-16,3-1-27 0,0 2-5 0,1 1-1 15,1 1-2-15,0 1 0 0,-2 2 1 16,1-1 1-16,0 0 3 0,0 3 2 16,0 0 1-16,-1 1-1 0,2 1-1 15,-1 0-2-15,1 2-1 0,0 1-1 16,0-2-2-16,1 0 1 0,-1 0 2 15,2 0 3-15,-1 1 3 0,-1 0 1 16,2-2 2-16,0-1-1 0,2 1 0 16,-1 0-1-16,1-3-2 0,4-1-1 0,0 2-1 15,3-2 0-15,2-1 0 0,2-1-2 16,5-1-2-16,2 1-1 0,5 1-1 16,3 0-2-16,7 0-1 0,4 4-2 15,8 4 0-15,4 4-1 0,9 4-1 16,5 5 0-16,7 2 0 0,7 8 1 15,5 0 2-15,4 2 5 0,6-3 4 16,1-1 4-16,4-5 4 0,1-3 1 16,-1-5 1-16,-2-7-2 0,-2-2-3 15,-4-3-5-15,1-1-5 0,-3-3-4 0,-5-2-4 16,-5-6-14-16,-2 3-16 0,-7-4 144 16,-7-3-244-16,-9-8-119 0,-7-2-342 15</inkml:trace>
  <inkml:trace contextRef="#ctx0" brushRef="#br0" timeOffset="-3851.04">20792 9848 220 0,'-13'0'47'0,"-2"-1"-4"0,3-1-39 16,1 1-16-16,-1-1-16 0,2-1-21 15,2 0-31-15,-1 0-65 0</inkml:trace>
  <inkml:trace contextRef="#ctx0" brushRef="#br0" timeOffset="-3319.92">20497 9713 196 0,'-11'-1'50'0,"3"0"1"0,0-1-14 16,5 2-30-16,1-1-5 0,4 1-3 15,2 2 2-15,3 0 3 0,2 2 6 16,2 1 4-16,4-1 7 0,-1 3 2 0,3-3 2 16,2 3-1-16,4 1-4 0,3-2-6 15,2 1-3-15,6-1-4 0,7 1-1 16,2 2-2-16,3-4 0 0,1 0 1 15,5 0-1-15,-1-2 1 0,-2-3-1 16,-2 0-1-16,-4-1 0 0,-3-3-1 16,-5-2 1-16,-4 0 3 0,-4 0 1 15,-7 1 3-15,-5-1 1 0,-5 0 0 16,-7 1 0-16,-6 3-2 0,-8 0-2 0,-5-2-4 16,-10-1-3-16,-4 6 0 0,-11 0-1 15,-8 1-1-15,-3-1 0 0,-8 1 1 16,-7 1 1-16,-2 6 0 0,-2-5 0 15,-1 0 0-15,2 1-4 0,5 1-1 16,7-1-1-16,11 1 0 0,9-4 0 0,10 0-1 16,14 0 3-16,13-4 4 15,5-1 6-15,12 2 7 0,8-3 3 0,6 2 6 16,10 0 1-16,4 1 2 0,8 1 0 16,7 3-1-16,7-1-5 0,3 4-5 15,2-4-4-15,2 1-6 0,-1-1-8 16,-3 2-8-16,-4-4-8 0,-7-1-3 15,-8-2 0-15,-7 0 0 0,-11 1 3 16,-9 0 4-16,-12-2 7 0,-13-1 5 16,-13-1 3-16,-10 0 0 0,-9 2 0 0,-10-3 2 15,-10 5-1-15,-6 0-2 0,-3 4-4 16,0 1-5-16,-3 1-14 0,4 2-15 16,8-1-50-16,10-2-66 0,12-5-149 15</inkml:trace>
  <inkml:trace contextRef="#ctx0" brushRef="#br0" timeOffset="17263.97">7399 12448 188 0,'-5'3'50'0,"1"1"4"0,2-1-17 16,0-3-11-16,2 2-1 0,1-2 1 16,1 1 1-16,2 1 0 0,4-1-1 0,0 1-2 15,4 0-1-15,2-2-2 0,3 1-1 16,4-1-3-16,1 0-1 0,6-1-1 15,3 3-1-15,4-1-1 0,6 2 0 16,4-2-1-16,3 2-1 0,6-2 0 16,2-2 1-16,2-2 0 0,3 1 0 15,3-2 1-15,1 2-1 0,1-1-1 16,0 0-1-16,-4 0-2 0,-3 1-4 16,-5-2-3-16,-5 3-5 0,-9 1-3 0,-7-3-2 15,-9 4-2-15,-7 0-3 0,-7 1 0 16,-6 3 1-16,-11 0 4 0,-8 3 3 15,-7 2 1-15,-9 0 2 0,-10 2 4 16,-8 1 3-16,-5-1 0 0,-6-1 1 16,-2-2-2-16,-4-2 1 0,-2 0-3 15,2-2 0-15,2-1-4 0,-1-2-1 16,4-3-1-16,4 0 0 0,3-2 1 16,8 0 1-16,9-2 0 0,7 0 2 0,9 2 1 15,7 2-2-15,5 0 2 0,11 3 0 16,6 1 3-16,9 2 0 0,6-3 1 15,7 1 1-15,12-1 1 0,8-1-6 16,9-3-10-16,4-2-10 0,6-5-82 16,3-5-84-16,0-4-206 0</inkml:trace>
  <inkml:trace contextRef="#ctx0" brushRef="#br0" timeOffset="26472.06">10256 12351 229 0,'-3'-2'61'0,"1"0"3"16,-1 3-24-16,1-2-14 0,-1 0-3 16,0 1-3-16,0 0-2 0,1-1-1 0,0 1 0 15,1 0 2-15,0 1 0 0,1-2-1 16,0 2 0-16,1-2-1 0,2 1 0 16,4-2-1-16,2 0-1 0,4-2-2 15,5 2 0-15,4-1 0 0,8 0 1 16,6-1 1-16,5 2-1 0,6-1-1 15,4 2-1-15,5 0-1 0,5 1-4 16,3 1-1-16,-1 1-5 0,1 0-1 16,0 3-2-16,-3-3-1 0,-3 0 0 15,-5 3 0-15,-5-2 0 0,-3 0 1 0,-8-1 1 16,-9-1-1-16,-6 1-2 0,-6-2-1 16,-10-1 0-16,-8 1 0 0,-10-2-2 15,-8 0-2-15,-8 2-1 0,-8 1 0 16,-9 0 1-16,-7 1-1 0,-5 0 0 15,-5 4 0-15,-4 0 1 0,-3 0 2 16,-2 1 1-16,-1-2 0 0,-1 3 1 0,3-4-1 16,3-1 3-16,4 1 1 0,6 1 3 15,4-4 2-15,7 1 1 0,8-1 2 16,7 3 1-16,8-1 0 0,7-2-1 16,6-2-1-16,7 3 1 0,8 3 0 15,7-2 2-15,7-1 1 0,8 0 1 16,8 2 1-16,9-2 0 0,7-2 0 15,11-5-1-15,6 0-4 0,8 2-1 16,8 0 0-16,3-2-2 0,9-2 0 16,3 4-1-16,3 2 0 0,3 2-1 0,0-2 1 15,-5-3 0-15,-1 3 0 0,-6 4 2 16,-5-2 1-16,-7 0 1 0,-10-3 1 16,-5 2 0-16,-7-2 0 0,-9 1-1 15,-8-3-2-15,-8 1-1 0,-10 0-5 16,-8-1-5-16,-7 3 0 0,-10 0 0 15,-10-2-3-15,-8 3-3 0,-9-2-2 0,-7-2 1 16,-10 2 4-16,-8 0-2 0,-5 0-1 16,-2 3 2-16,-6-2 2 0,-2 3 1 15,-3 1 1-15,0 2 1 0,2 1 1 16,1 0 1-16,5 0 2 0,4 2 1 16,10-3 3-16,9 2 1 0,9-1 0 15,8-3 2-15,9-1 2 0,8-1 2 16,10-3 0-16,8 0 2 0,8-3 3 15,9 3 2-15,10-1 1 0,12 2 1 16,8-4 0-16,9 3-1 0,8 1-3 0,9 0-1 16,5 1-4-16,4 1-2 0,2-3-1 15,1 3-1-15,-2 2 1 0,-2 2-1 16,-4 1 1-16,-6-1 0 0,-7-2-2 16,-8 1-3-16,-9 0-4 0,-11-6-11 15,-11 0-10-15,-13-3-13 0,-9 0 124 16,-16 0-216-16,-16-2-110 0,-15 1-302 15</inkml:trace>
  <inkml:trace contextRef="#ctx0" brushRef="#br0" timeOffset="33504.49">17643 9923 175 0,'-6'1'43'0,"2"1"0"16,0 0-15-16,2 0-16 0,-1-1-1 15,0 3 0-15,-2 0 0 0,1 1-1 0,-1-3-1 16,1 3-2-16,0 1-2 0,0-2-3 16,1 0-3-16,2 0 0 0,0 0 1 15,1-1 3-15,2-2 8 0,5 2 5 16,0-2 5-16,7-3 5 0,2-3 5 15,8 1 3-15,6-1 1 0,5 1-4 16,4-1-4-16,6 1-4 0,5 0-4 0,9 1-3 16,1 0-5-16,3 2-6 0,4 0-3 15,0 1-3-15,1 1-2 0,-2 3-1 16,-5 0-1-16,-3 0-1 0,-4-1 1 16,-6-1 1-16,-5-1 1 0,-9-2 1 15,-8 1 1-15,-6-1 0 0,-11 0 2 16,-10-1 1-16,-10 1 0 0,-8 1 0 15,-11-1 0-15,-8-1 0 0,-8-1 2 16,-9 2-3-16,-6 0 1 0,-7 1-2 0,-6 2 0 16,-1 0-1-16,-2 2-3 0,-1 1-2 15,3 0-3-15,1 2 0 0,10-1 0 16,7 1 1-16,6-3 1 0,12 1 3 16,8-1 4-16,8-3 4 0,12-2 1 15,7-2 2-15,8-3 0 0,7-1 1 16,8-1-1-16,7-1-1 0,7 2-1 15,7 0 0-15,9 3-1 0,4-1 1 0,9 2-1 16,6 1 0-16,4 2 0 0,2 0-2 16,2 0-1-16,-4 1-1 0,-5 0-2 15,-9 2 0-15,-12-2-1 0,-10 0 2 16,-12 1 0-16,-9-2 2 0,-10 0 2 16,-8-2 2-16,-11 1 0 0,-8 0 0 15,-8 0 0-15,-10 2-2 0,-9-1-1 16,-8 4-2-16,-5 1-2 0,-5 4-3 15,0 0 0-15,-1-1-1 0,8 0 0 0,5 2-1 16,10-5 2-16,10-1 2 0,11-2 0 16,9 1 0-16,10-2 2 0,6-1 3 15,7-1 2-15,10-1 2 0,4 1 1 16,6-3 3-16,7 1 0 0,6-2-1 16,4 0-3-16,3 2-1 0,-1 0-3 15,0-1-4-15,-2 1-3 0,-7 2-3 16,-5 1-3-16,-10 0-2 0,-7 0-5 0,-8 1-1 15,-6 0 3-15,-9-2 0 16,-5 0 0-16,-6 3-5 0,-1 0-8 0,-4 1-55 16,-4-1-64-16,3 0-161 0</inkml:trace>
  <inkml:trace contextRef="#ctx0" brushRef="#br0" timeOffset="68623.43">20491 12371 300 0,'-14'10'74'16,"2"-3"1"-16,0-1-32 0,3 0-25 16,1-3-9-16,2-1-4 0,0 0-2 15,2 0-3-15,-1-1 0 0,4-1 1 16,1 0 2-16,4 3 5 0,2 1 7 15,5 0 7-15,4 0 6 0,6-1 4 16,3 1 4-16,8-3 2 0,7-5-2 16,5 0-5-16,7 2-5 0,5 1-4 15,4 1-6-15,5 0-4 0,0 2-5 0,2 1-4 16,0-2-2-16,-5-2-2 0,-1 0 0 16,-8-2 1-16,-5 0-1 0,-8-3 2 15,-9 3 1-15,-8 1 3 0,-8-1 2 16,-6 1 0-16,-6 0 0 0,-7-1 0 15,-6-1-1-15,-9 2-2 0,-6-1-3 16,-10 2-2-16,-10 2-1 0,-9 0-1 16,-6 1-1-16,-6 0-2 0,-2 3-2 15,-5-1-5-15,1 1-4 0,-1 0-2 16,3 1-2-16,2-2 2 0,2 2 0 0,5-1 4 16,7-3 5-16,5-3 5 0,10-1 4 15,6 0 2-15,10-1 3 0,7 0 1 16,6 0 2-16,6-2 1 0,10 3 2 15,7-3 1-15,6-2 0 0,9 0-1 16,7 0-2-16,10-1-2 0,9-2 0 16,4 1-2-16,5 0-2 0,5 2-1 0,0 3-2 15,1-1 0-15,-3 3-1 0,-2 1-1 16,-2 1 0-16,-6 1 1 0,-5 0-1 16,-3 0 0-16,-7 1 1 0,-6 1-1 15,-8 0 0-15,-8 0-3 0,-7 1-1 16,-10 0 1-16,-8 2 1 0,-11-3 1 15,-9 1 1-15,-10 1 2 0,-11 0 3 16,-9-1 0-16,-5 0 0 0,-8-2 0 0,-3-2-1 16,-1-1-1-16,2 0-1 0,2-3-4 15,4 1-2-15,8 0 0 0,7 1-1 16,8 2-1-16,9-1 0 0,9-3 1 16,9 5 2-16,9-3 2 0,10-1 1 15,9 1 3-15,7-3 1 0,9 1 2 16,11 0 2-16,9-2 3 0,9 3 0 15,9 1-1-15,5 5 0 0,6-1-1 16,6 3 0-16,2 0-3 0,0 4-1 0,-4-2-3 16,-5 3 0-16,-6-4-1 0,-9 1-2 15,-12-1 1-15,-11-2 0 0,-13 1 1 16,-12-4 3-16,-12-5 1 0,-16-1 1 16,-9 0 0-16,-13-3 0 0,-14 0-1 15,-9 1 1-15,-10-2-3 0,-5 2-1 16,-1 2 0-16,-1-1-3 0,0 2 0 0,7 1-1 15,9 0 0-15,7 3-1 0,11 1 2 16,10 2 1-16,7-1 1 0,15 1 2 16,10 0 2-16,10 1 2 0,12-3 2 15,9 2 0-15,10 1 1 0,7 0 3 16,7 1 0-16,2 0 0 0,5 1-3 16,-2 1-1-16,2-1-2 0,-3 1-2 15,-7 2-3-15,-6-1-3 0,-7-1-3 16,-13 0-4-16,-8-2-3 0,-14-2-2 0,-11-3-8 15,-11-2-12-15,-11-1-77 16,-11 1-83-16,-12-3-201 0</inkml:trace>
  <inkml:trace contextRef="#ctx0" brushRef="#br0" timeOffset="75971.09">18691 9529 118 0,'-4'-4'30'0,"-2"0"5"0,3 0-9 16,2 1-3-16,1-1 6 0,1-1 5 15,0 0 5-15,2 2 4 0,1-3-2 16,0 2-6-16,0-1-3 0,0 2-3 15,-1 0-7-15,-1-1-7 0,0 2-4 16,-2 1-2-16,1-1-1 0,0 0-2 0,1 2-2 16,0-1 1-16,3 1-1 0,3 2 0 15,3 0 2-15,2 1 2 0,3 1 5 16,4 0 3-16,3 3 3 0,-3-1 1 16,3 2-1-16,-1-1-2 15,1 3-3-15,1 2-5 0,-1-1-4 0,-2 0-3 16,2 2-2-16,-6-1 0 0,1 4 0 15,-5-3 0-15,-3 1 0 0,-3 0 0 0,0 2 1 16,-3-2 0-16,1 1 0 0,-2 2 0 16,1 0 1-16,1 2-1 0,-1 0 1 15,2-1-1-15,0 3 0 0,3 0 0 16,-1 0 0-16,2-1 0 0,1 3 1 16,1 2-1-16,-1 0 1 0,-1 2 0 15,1 4 0-15,-2 0 0 0,-1 1 1 16,-3 2 1-16,0 0 0 0,-2 2 1 15,0 2-1-15,-2-2 0 0,3 0 0 0,-3 2-1 16,1 0-1-16,1 0 0 0,1 0-2 16,-2 3 3-16,0-2 1 0,-1 3 3 15,1-2 3-15,-1 1 2 0,-2-2 1 16,0 1 2-16,-1-3-1 0,-1 0-2 16,-2 0-2-16,2-3-3 0,1-1-2 15,-2 1-2-15,2-1-1 0,2 0-1 0,-1-2 0 16,0 0-1-16,0 0 0 0,-2-2 1 15,-1-2 0-15,1 1 1 0,-1-1 1 16,-3-3 2-16,0-1 0 0,-2 0 0 16,0 1 1-16,-2 0-1 0,0-3-1 15,-2-2-2-15,1 2-1 0,0-2-1 16,-2-1-2-16,0-2 0 0,0-2 0 16,1 1 0-16,-1-3 0 0,-3-1 0 15,2-4 1-15,-1 0 1 0,-1-2 1 16,0 1-1-16,-1-1 1 0,1 2-1 15,2 0 0-15,2-2 1 0,2 4-1 0,2-4 0 16,1 2 0-16,2-2 0 0,2 0-1 16,-1-1 0-16,2 0-1 0,0-1 0 15,0-1 0-15,2 1-3 0,-1-3-1 16,1 0-1-16,1-1-3 0,0 1-3 16,0 1-3-16,1-2-4 0,-1 0-2 15,2 2-2-15,-2-1-7 0,1 1-6 0,-2-1-6 16,-1-2-68-16,0 0-4 0,0-5-66 15,-1-1-129-15</inkml:trace>
  <inkml:trace contextRef="#ctx0" brushRef="#br0" timeOffset="76426">18792 11387 314 0,'4'5'90'0,"1"-3"2"16,-2 1-27-16,0 1-29 0,-2-3-11 15,0 0-8-15,0-1-7 0,-1 1-5 16,-1 0-3-16,0 1-1 0,0 0 0 15,0 2 2-15,0 2 0 0,-2 3 1 16,-1 0-1-16,1 3 1 0,-1 3-2 16,-1 1 1-16,0 2-3 0,-2 0-2 15,2 0-2-15,-2 0-1 0,1-2 0 16,-3 0 1-16,3-3-1 0,2-2 1 0,0-4 3 16,0-1 3-16,3 0 1 0,0-1 0 15,2-3 2-15,0 0 2 0,2 0 0 16,1 2 0-16,0-2 1 0,3 1-3 15,1 0-1-15,2 3-1 0,1-2-2 16,3 3-1-16,2-2-3 0,3 1-1 16,-2 1-3-16,5-1-2 0,1-2-8 15,2 1-15-15,2-3-68 0,-2-2-74 16,2-2-185-16</inkml:trace>
  <inkml:trace contextRef="#ctx0" brushRef="#br0" timeOffset="114120.88">1975 9948 152 0,'1'-1'42'0,"-1"-2"5"0,1-1-17 15,0 1 1-15,0 1 6 0,-1-2 3 16,1 1 4-16,0 0 3 0,-1 1 1 15,1 0-1-15,-1-1-5 0,0 2-4 16,0 1-6-16,1 0-5 0,-1 1-5 16,-1-1-5-16,2 0-4 0,-2 1-3 15,1 2-2-15,-2-1-3 0,0 2 0 16,-3-1-2-16,0 4-1 0,-5 3-1 16,-1 3 1-16,-3 2-1 0,-2 3-3 0,-3 3-2 15,-2 3-4-15,0-2-2 0,2 0-2 16,-2-2-5-16,2 0-5 0,2-2-4 15,1-2-4-15,4-4-11 0,3-2-12 16,2-2-20-16,1-4-24 0,3-1-51 16,2-3-102-16</inkml:trace>
  <inkml:trace contextRef="#ctx0" brushRef="#br0" timeOffset="114327.83">1678 10148 228 0,'-5'5'50'0,"1"5"0"16,-2-1-32-16,2 1-15 0,0 1-2 0,0 0-1 15,2 0-1-15,1 1-4 16,2-2-1-16,4-2-1 0,0 2 1 0,3-2 2 16,3-1 3-16,2 1 1 0,1-6 0 15,4 2-7-15,0 1-37 0,2-6-40 16,0-2-101-16</inkml:trace>
  <inkml:trace contextRef="#ctx0" brushRef="#br0" timeOffset="114947.13">1254 10416 228 0,'0'0'64'16,"0"0"5"-16,0 1-28 0,0-1-5 0,-1 0 0 15,-1 0-2-15,2 0-4 16,0 0-2-16,-1 0-2 0,1 0-1 0,0-1-2 16,0 1-4-16,0 0-3 0,0 1-4 15,3 0-1-15,0 0-2 0,0-1-2 16,4 2 1-16,3-2 1 0,2 1 1 16,4-1 0-16,2 0-1 0,1-1-1 15,1 2-2-15,-1-1-2 0,0 0-1 16,-2 1-2-16,-3 2-1 0,-3-1 0 15,-2 1 0-15,-3 0 0 0,-1 4 1 0,-4 1 0 16,-3 1 1-16,-2 5 1 0,-2 0-1 16,-2 6 1-16,-2-1-2 0,0 3-3 15,-1 0-4-15,0 0-5 0,1 0-5 16,0 2-7-16,0-3-5 0,2 0-7 16,0-4-9-16,2 1-14 0,0-5-45 15,4-1-62-15,3-7-139 0</inkml:trace>
  <inkml:trace contextRef="#ctx0" brushRef="#br0" timeOffset="115237.54">1659 10453 279 0,'-1'0'78'0,"-2"4"1"15,-4 0-10-15,-2 2-44 0,-2 0-11 0,-2 4-3 16,-1 0-3-16,1 0-2 0,1 1 1 15,2 1-1-15,1-4 0 0,5 1 0 16,2-2 0-16,2 1 2 0,2 0 2 16,3-3 1-16,3 1 3 0,2 0 3 15,1-1 3-15,3 0 1 0,1 2-3 16,2-2-3-16,-2 2-3 0,0-1-3 16,-1 2-4-16,-3 1-5 0,-3-3-3 15,-2 4-1-15,-3-1-1 0,-3 1-3 16,-3-2-5-16,-5 1-7 0,-2 1-9 0,-2 1-19 15,-2-1-57-15,-5-1-74 0,0 1-167 16</inkml:trace>
  <inkml:trace contextRef="#ctx0" brushRef="#br0" timeOffset="115418.06">1592 10478 391 0,'9'-5'112'0,"0"-1"4"0,-2 2-46 16,1-1-21-16,0 2-11 0,-1 0-13 16,2 1-14-16,2-3-11 0,1 1-9 15,1 0-9-15,5-1-15 0,0-1 10 16,7 0-94-16,2 0-85 0,4-1-208 16</inkml:trace>
  <inkml:trace contextRef="#ctx0" brushRef="#br0" timeOffset="118899.63">1004 12709 179 0,'3'-6'48'0,"0"-1"2"15,0-1-21-15,-1 2-4 16,-1 2 1-16,0 1 2 0,0 0 2 0,-2 0 1 16,2 3 2-16,-1 0-1 0,0 0-2 15,-1 0-1-15,2-1-4 0,-1 2-2 16,0 0-3-16,0-3-2 0,0 2-2 15,0 1 1-15,0-1 0 0,0 1 1 16,0-1 1-16,0-1 2 0,0 2 1 0,0-1 0 16,0-1-1-16,-1 2-3 0,1-1-3 15,-2 0-4-15,-3 2-5 0,-1-1-2 16,-3 3-3-16,-1 1-2 0,-1 3-2 16,-3 3-1-16,0 0-1 0,0 5-3 15,-1 2 1-15,3 3-4 0,-1 1-2 16,3-3-3-16,2 4-2 0,2 3 1 15,5-4 1-15,2-1 0 0,2-2 3 16,4-2 2-16,3-1 4 0,1-3 4 0,2-4 2 16,0-3 2-16,-1-1 3 15,1-4 4-15,-1 0 4 0,-1-3 3 0,-1-1 1 16,-1-3 2-16,-1 1 2 0,-2-3-2 16,0 0-2-16,-3 0-2 0,-2-1-2 15,-2-1-2-15,-1 1-3 0,-4 0-3 16,0 2-4-16,-3 0-6 0,0 1-8 15,-1 1-8-15,-1 1-8 0,-1 0-9 16,2 2-9-16,0 1-3 0,1 1-69 0,1 1-73 16,5 3-173-16</inkml:trace>
  <inkml:trace contextRef="#ctx0" brushRef="#br0" timeOffset="119337.17">1177 12728 337 0,'0'-2'103'15,"-2"2"4"-15,-1 0-27 0,-2 0-26 16,1 0-13-16,-3 0-8 0,1 1-11 16,0 2-7-16,3-2-1 0,0 1-1 15,1 0-1-15,2-1 0 0,2-1 0 16,2 1 1-16,1-4-2 0,3 4-1 15,2-2-1-15,1 1-1 0,0-1 0 0,2 3-2 16,-1 1-2-16,-2 3-2 0,-1-4-2 16,-2 2-1-16,0 1-2 0,-2 2 0 15,-2-1 0-15,-5 1-1 0,0-1 1 16,-2 3 0-16,-3-1 2 0,-3-2-1 16,0 2-2-16,-1-1 1 0,0 0-2 15,2 0 2-15,1-1-2 0,3 0-1 16,3 0 1-16,3 0 0 0,2-1 1 0,2 2 0 15,3 0 1-15,2 2 0 0,2 2 3 16,1-1 1-16,0 1 2 0,0-1 0 16,-1 1 1-16,-1 0 0 0,-1-1 1 15,-4-3-1-15,-2 4 1 0,-4 1-2 16,-2-1 1-16,-5 1-3 0,-4-1-3 16,-2 0-9-16,-3 0-9 0,-4-3-11 15,-1-4-13-15,-1 2-14 0,2-4-27 0,-2-1-39 16,4-1-66-16,3-1-135 0</inkml:trace>
  <inkml:trace contextRef="#ctx0" brushRef="#br0" timeOffset="119574.02">1384 12898 351 0,'6'1'100'0,"-1"-2"4"15,0 3-41-15,2 0-11 0,0 1-6 16,-1 1-7-16,1 1-8 0,2 1-9 16,-1 2-3-16,1-3-6 0,1 3-5 15,1-1-2-15,0-2-6 0,0 1-8 16,0-2-7-16,1-1-10 0,1 1-10 16,0-3-11-16,-1-1-21 0,1-4-53 0,0 0-71 15,-2-2-156-15</inkml:trace>
  <inkml:trace contextRef="#ctx0" brushRef="#br0" timeOffset="119777.09">1612 12877 353 0,'1'3'96'0,"0"0"7"0,2-1-41 0,2 1-7 16,1 3-6-16,2 0-5 15,1 2-7-15,0 1-8 0,0 0-6 0,1 1-10 16,-1-1-6-16,-1 2-3 0,-3-1-2 15,1 2-5-15,-4 3-1 0,-1-1-5 16,-3 0-5-16,-2 1-8 0,-2 0-5 16,-3 1-9-16,-3-3-6 0,-1-1-15 15,-3 0-60-15,-2 1-72 0,-1-2-168 0</inkml:trace>
  <inkml:trace contextRef="#ctx0" brushRef="#br0" timeOffset="120048.29">2153 12884 368 0,'7'2'104'0,"-3"-1"6"0,-4 4-45 16,-3-1-12-16,-3 3-7 0,-1 3-7 15,-2-1-11-15,-2 5-8 0,-2 0-6 16,0 2-4-16,-3-2-4 0,2 0-4 16,1-1-7-16,-1 0-9 0,1-2-8 0,0 1-12 15,1-3-13-15,3-1-78 0,0-1-86 16,1-2-196-16</inkml:trace>
  <inkml:trace contextRef="#ctx0" brushRef="#br0" timeOffset="120244.9">1921 12864 377 0,'8'6'102'0,"1"4"6"0,6 2-49 16,3 3-11-16,4 3-5 0,3 2-8 16,4 2-10-16,-1 0-6 0,3-1-9 15,0-2-10-15,-2-4-15 0,1-1-16 16,-4-5-15-16,-2 0-74 0,0-5-88 15,-1-2-198-15</inkml:trace>
  <inkml:trace contextRef="#ctx0" brushRef="#br0" timeOffset="142745.66">6804 2081 337 0,'8'-8'91'0,"-4"2"8"16,-2-1-44-16,0 2-7 0,2 3 2 0,-5 0 0 15,-1 2-3-15,2-1-5 0,2-1-6 16,-2 4-6-16,0-2-6 0,0 0-6 16,2 5-4-16,1 5-5 0,0 3-2 15,-1 11-1-15,0 6-2 0,1 5 1 16,-3 6-1-16,0 0-2 0,0 3-2 16,0 0-1-16,0-5-2 0,3 1-2 15,-1-6 0-15,2-1-3 0,-2-5 1 0,2-2-1 16,-1-2 1-16,1-2 2 0,-2-5 0 15,1-2 0-15,1-2-1 0,0-3 1 16,-1-2 0-16,3-5 0 0,-1-3 0 16,2 0 1-16,3-2 1 0,2 0 1 15,2-2 2-15,5-2-1 0,-1-3 1 16,3 1 0-16,3-1 2 0,2 3-6 16,6 0-1-16,2 2-1 0,3 3 0 0,6 7 0 15,4-1 1-15,6 2-3 0,3-4 6 16,0-2 2-16,5 0-1 0,6 0 2 15,1 0-1-15,3-1 1 0,1 1-1 16,4 2 1-16,4-1 1 0,1 2-1 16,2 1 0-16,4-2 1 0,0-2-1 15,2 1 0-15,5 3 0 0,-1 2 0 16,2-1-1-16,-2 2 0 0,0-2 1 0,1 4 0 16,4 0 0-16,-3 2 0 0,-2 2 1 15,-2 0 0-15,-5-3 0 0,1 1 1 16,-5 1 0-16,-7 0 0 0,-7-3 1 15,-5-1 0-15,-7-1 0 0,-6-2 1 16,-6 0 0-16,-10-2 0 0,-5-3 0 16,-6 2 0-16,-7-3 1 0,-4-2 1 15,-4 1 1-15,-4 0 1 0,-3 0 0 0,-2-1 0 16,-2-1-1-16,0-3-1 0,-1 2-1 16,-1-2-1-16,-1 1-1 0,1-3-1 15,1 0 1-15,0 1 0 0,0-3 0 16,1 0 1-16,0-3-2 0,1-5 1 15,-1 0-1-15,1-4 0 0,-2-4 0 16,2-3-1-16,1-2-1 0,0-3 0 16,1-2 0-16,1-5 0 0,0 1 1 15,3 1 1-15,-1-7 1 0,0 3 1 0,-2-2 2 16,1 6 1-16,1 5 1 0,-2 3 1 16,-1 6 0-16,0 7 0 0,-1 4 0 15,1 8-1-15,-1 2-2 0,1 1-3 16,-2 3 0-16,2 1-2 0,-2 0-1 15,-1 0 0-15,0 1 0 0,-2-2 0 16,-1 2 1-16,0-4 0 0,1-1-1 16,-4 1 0-16,-1-4 0 0,-4 0-1 0,-5 2 0 15,0-2-2-15,-6 1 0 0,-4 2-1 16,-7-3-1-16,-6 0-3 0,-3 3 0 16,-3-4 0-16,-7 3-1 0,-7-3-2 15,-3-1 0-15,-4-1-1 0,-7 0 1 16,-4-2 0-16,-6 2 0 0,-5-3 1 15,-2-1 2-15,-9-1 1 0,-1 0 0 16,-3 3 0-16,-6 2 1 0,-3-3 0 0,-1 1 1 16,0 6-1-16,1 1 2 0,-3 1 1 15,4 1 0-15,4 1 1 0,1 4-2 16,3 2-1-16,2-1-2 0,3-2-2 16,9 7 0-16,7-5 0 0,7 2-2 15,10-1-2-15,10-1-9 0,10 1-3 16,12-1-1-16,8-4-1 0,8 2-8 15,7-2-8-15,10-3-8 0,9-2-66 16,7-2-79-16,11-2-197 0</inkml:trace>
  <inkml:trace contextRef="#ctx0" brushRef="#br0" timeOffset="143402.58">10646 2063 277 0,'0'2'71'0,"-1"-1"8"0,-1-1-34 15,0 1-13-15,-1 2 1 0,-1-3 3 16,0 0-2-16,-3 0-6 0,-1 0-7 16,0 0-5-16,-1 1-4 0,-1 4-3 15,-1 4-2-15,-2 4-4 0,-1 6-1 0,-3 7-2 16,-1 5 0-16,-2 3 0 0,0 0-2 15,4 1 1-15,2-1-1 0,4-2-1 16,5-5 1-16,11 20-1 16,4-27 5-16,3-3 4 0,2 0 3 15,4-9 5-15,-2 0 5 0,0-4 2 16,-2-4 5-16,3 1 0 0,-5-7 0 16,0 0-2-16,-3 2 0 0,-3-6-1 0,-1 0-5 15,-7 0-4-15,-7-3-5 0,-2 5-5 16,-4-5-5-16,-6 6-6 0,-2 0-8 15,-3 5-8-15,0 2-10 0,0-1-10 16,-3 4-8-16,3 2-30 0,2-2-48 16,2 0-77-16,6-4-162 0</inkml:trace>
  <inkml:trace contextRef="#ctx0" brushRef="#br0" timeOffset="143810.77">10900 2071 355 0,'6'-8'96'0,"-3"4"7"0,-1-1-59 16,-1 3-2-16,-2 3 0 0,-1 1 0 0,-2 5-8 16,-2 3-9-16,0 3-7 15,-3 4-5-15,-1 5 0 0,-1 2-3 0,-1 4-3 16,1-2-6-16,0-1-7 0,2-2-3 15,4-2-3-15,0-3-1 0,4-2-2 16,4-4 0-16,1-2 2 0,4-2 3 16,0-1 3-16,6-2 2 0,0-1 2 15,2-4 1-15,2 0 0 0,1-1 0 0,1 0-1 16,0-3 0-16,0-1 1 0,-3 1-1 16,1 0 1-16,-5 0 0 0,-2 0 0 15,-2-2 4-15,-4 5 3 0,-3-1 2 16,-2 2 2-16,0 0 2 0,-2 1 1 15,-1 1 3-15,1 4 0 0,-2-1-1 16,1 3 0-16,1 2-2 0,1 3-1 16,0 0-2-16,2 3-3 0,0 0-3 15,0 1-2-15,0 2-13 0,0 1-3 0,-1-2-10 16,0 2-10-16,0-2 83 0,1-2-172 16,1-1-98-16,4-2-253 0</inkml:trace>
  <inkml:trace contextRef="#ctx0" brushRef="#br0" timeOffset="144059">11642 2194 400 0,'0'2'106'0,"-1"3"15"15,-3 5-47-15,-1 3-22 0,0 0-6 16,-2 7 4-16,3 3-3 0,-1 3-13 16,1 0-15-16,1 0-6 0,-1 2-5 0,0 2-5 15,0-3-9-15,-2 1-17 0,2-4-13 16,-1-1-19-16,1-3-16 0,1-2-69 16,2-3-88-16,0-3-186 0</inkml:trace>
  <inkml:trace contextRef="#ctx0" brushRef="#br0" timeOffset="144495.33">11566 2246 422 0,'2'-27'124'0,"0"4"11"0,0 2-59 16,1 4-6-16,-1 3-5 0,4 3-3 16,2 3-13-16,4 5-15 0,2-2-7 15,6 4-6-15,4-1-4 0,3 8-5 16,0 1-3-16,1 1-4 0,-1 0-3 15,1 6-2-15,-3-2-4 0,-2 2-2 0,-4 3-4 16,-1-1-2-16,-4-1-4 0,-6 0-2 16,-3-1-1-16,-8-1 2 0,-6-1 4 15,-6-5 1-15,-1 0 4 0,-5-3 3 16,1-1 5-16,-4-1 2 0,2-2 0 16,2 0 1-16,4 0 0 0,2 0 0 15,3 0 0-15,2 1-2 0,6-1-1 16,2 6 1-16,3-1 1 0,3 3 0 15,4 4 1-15,2 2 2 0,3 1 0 0,3 4 1 16,0-2-1-16,1 1 0 0,0 1-1 16,-2 0-1-16,-2-2-1 0,-2 1-1 15,-4-4 0-15,-5 1-2 0,-6-4 1 16,-7-1 0-16,-6-1 0 0,-7-4 0 16,-8 1 0-16,-10-1-1 0,-1 0 0 15,0 0-5-15,-3-3-7 0,1-3-7 0,5-1-13 16,5-2-11-16,6-3-12 0,6-6-7 15,8-5 84-15,10-1-159 0,10-3-92 16,6-4-237-16</inkml:trace>
  <inkml:trace contextRef="#ctx0" brushRef="#br0" timeOffset="145420.14">13021 2037 316 0,'1'0'85'0,"2"2"6"0,-3-3-42 16,2-1-8-16,-1 3-3 0,0 2 2 16,0 0 0-16,1 3-1 0,-1 5-3 0,-1 4-2 15,3 10-4-15,-2 7-3 0,1 3-6 16,-2 5-8-16,0 3-5 0,1 0-5 16,1 4-6-16,-2-1-3 0,0-5-5 15,1-3-6-15,-2-4-2 0,1-3-2 16,-2-3-1-16,0-6 2 15,0-4 2-15,-1-5 2 0,0-3 6 0,3-2 2 16,-2-3 6-16,0-6 3 0,1-7 2 16,-2-2 4-16,1-3 7 0,2-2 3 0,-1-3 0 15,3 0-1-15,4 0 0 0,0 4 0 16,3 2-1-16,2 1-3 0,1 2 0 16,1 5 0-16,5 2 0 0,0 6 0 15,3 3-1-15,6 4-1 0,0 1-3 16,0 4-2-16,3-2-1 0,-4 1-3 15,-4 1-2-15,-4-2-4 0,-8-2-4 16,-5 2-2-16,-7-1-4 0,-9 1-5 16,-10-2-7-16,-9-1-4 0,-2-3-4 0,-3 0-5 15,-4-5-3-15,3-2-12 0,2-2 3 16,6-5-58-16,8-2-66 0,1-6-152 16</inkml:trace>
  <inkml:trace contextRef="#ctx0" brushRef="#br0" timeOffset="145897.55">13405 2014 303 0,'12'-3'96'0,"-2"5"9"0,0 1 7 16,-2 5-52-16,-2 2-4 0,-2 9-2 16,-2 5-5-16,-2 9-9 0,-2 3-7 15,-1 7-11-15,-1 1-7 0,-2 3-7 16,2-4-7-16,1 0-7 0,3-2-8 0,2-6-4 15,1-3-1-15,3-1-2 16,2-7 0-16,4-1 2 0,0-7 4 0,-1-4 6 16,2-4 3-16,2-4 2 0,-2-5 2 15,1-2 1-15,-1-5 2 0,-1-3 3 16,3 0 3-16,1-3 5 0,-1 0 2 16,0-1 2-16,-1 1 1 0,-2 3 1 15,-2 0-2-15,-3 5-3 0,-2 2-4 16,-5 6-2-16,-4 3-3 0,-1 4-1 0,-2 4 0 15,1 1-2-15,-1 0-1 16,5 2 1-16,6-2-1 0,4-2 1 0,5-1 0 16,5-4 1-16,5 1 1 0,2 1 1 15,-2-2 3-15,-3-2 1 0,-4 1 2 16,0-5 2-16,-1-1 2 0,-7 0-1 16,-1-6 4-16,-1 0 0 0,-3-2-1 15,0-1-3-15,-4 0-4 0,-2-1-4 0,-2-5-3 16,-1 3-7-16,-3 1-4 0,-4 3-5 15,-6-2-5-15,-2 4-4 0,-5 3-12 16,-3 3-14-16,-1 2-9 0,3 1-13 16,4-2-74-16,6 2-91 0,11-2-199 15</inkml:trace>
  <inkml:trace contextRef="#ctx0" brushRef="#br0" timeOffset="146162.3">14234 2432 340 0,'3'-1'101'16,"-3"1"8"-16,-3-1-19 0,-2 0-39 15,-8 0-2-15,-4 0 4 0,-3 1-5 16,-2 1-11-16,-1 6-6 0,0 0-5 16,-1 3-6-16,7 5-6 0,1 1-7 15,3-2-3-15,5 1-4 0,0-2-1 0,6 2 0 16,5-3 0-16,5-4 0 0,4 1 1 15,4-1-2-15,1-3-3 0,9-1-4 16,0-3-14-16,2 0-11 0,1-3-13 16,3-2-5-16,2 1-17 0,3-2 12 15,-7-2-73-15,-1-4-65 0,-1-2-158 16</inkml:trace>
  <inkml:trace contextRef="#ctx0" brushRef="#br0" timeOffset="146376.19">14442 2074 353 0,'-1'-18'102'0,"0"7"9"16,-1 8-40-16,1 4-14 0,-2 4-2 16,0 5-1-16,1 6-5 0,0 7-6 15,0 5-5-15,1 10-2 0,1 2-4 16,1 2-6-16,0 4-8 0,0-1-4 0,0-2-6 16,0-1-5-16,-1-5-1 0,0 1-14 15,-1-1-1-15,-1-6-15 0,0-2-17 16,-2-1-11-16,1-3-12 0,1-1-14 15,0-4-28-15,2-6-29 0,0-4-62 16,1-5-117-16</inkml:trace>
  <inkml:trace contextRef="#ctx0" brushRef="#br0" timeOffset="146624.91">14621 2400 328 0,'1'3'94'0,"0"-1"9"0,-2 2-41 16,-3-3-7-16,-4 4 3 0,-3 1 0 16,-4-1-9-16,-4 1-12 0,-2 4-8 15,3 0-7-15,0 3-7 0,4 0-6 0,4 0-4 16,4 3-3-16,3-2-1 0,3-2 0 16,0 1 1-16,5 2-1 0,1 0 0 15,4-1-4-15,4-3-7 0,8 1-12 16,2-1-11-16,1-2-11 0,7-6-14 15,7 0-76-15,2-5-85 0,-7-2-190 16</inkml:trace>
  <inkml:trace contextRef="#ctx0" brushRef="#br0" timeOffset="146884.27">15080 2311 333 0,'-21'2'93'0,"1"3"7"0,0 2-47 16,-3 0-10-16,-2 3 0 0,1 1 2 16,-1 1-10-16,1 2-11 0,2 0-9 0,5-2-4 15,2 2-2-15,9 0-3 0,8 3-2 16,7 0 0-16,7 3 0 0,2 0 2 16,1 2 1-16,2 1-1 0,0 3 0 15,-4-1-2-15,-5-1-1 0,-4 0-3 16,-3 2-5-16,-4-3-4 0,-3-3-4 15,-6-3-5-15,-8-1-4 0,-11-2-5 16,-1-3-4-16,-13-5-3 0,-7 0-13 16,-7-4-62-16,-9-1-73 0,3-4-175 0</inkml:trace>
  <inkml:trace contextRef="#ctx0" brushRef="#br0" timeOffset="156292.21">8478 1970 181 0,'-3'3'62'0,"-2"-2"8"0,2 0-3 0,0 0-15 15,2-2 2-15,1 1-1 0,0 3-2 16,0-5-6-16,0 0-6 0,0 0-3 15,1-2-4-15,0 3-4 0,-1-4-4 16,1-2-3-16,-1 2-4 0,1 2-5 16,0-3-2-16,0 4-4 0,-1-3-2 15,-1 3-2-15,2-1 0 0,0 7 2 16,-1 1 1-16,0 5 0 0,0 2 1 16,-1 4 1-16,2 2 1 0,-3 6-1 0,0 0-2 15,1 9 0-15,-1 4-2 0,1 6-1 16,-1 3-1-16,1 3-1 0,1 2 0 15,1 0 0-15,-2-4-1 0,1-4-2 16,0-2-2-16,0-2-3 0,1-2-5 16,1-1-6-16,-1-6-4 0,2-3-6 15,0-6-5-15,3-4-4 0,0-7-4 0,2-8 132 16,2-10-203-16,1-6-94 0,2-9-274 16</inkml:trace>
  <inkml:trace contextRef="#ctx0" brushRef="#br0" timeOffset="156626.62">9188 2036 244 0,'-1'-9'70'15,"1"-1"8"-15,-1 1-31 0,0 6-4 16,1-3 2-16,0 4 3 0,0 2-4 0,-1 1-4 16,-1 4-1-16,1 0-1 0,-1 4-1 15,0 2 0-15,-1-1-1 0,-2 2-4 16,3 3-4-16,1 5-6 0,0 4-4 16,1 6-5-16,2 4-3 0,-1 9-4 15,4 4-1-15,-3 5-2 0,-1 1-7 16,0-1-6-16,-1-4-11 0,-4-1-15 15,-1-3-10-15,-1-1-7 0,0-6-9 16,2-5-4-16,-1-6-10 0,2-5-44 16,2-4-54-16,1-10-141 0</inkml:trace>
  <inkml:trace contextRef="#ctx0" brushRef="#br0" timeOffset="157124.01">8628 2094 222 0,'2'-3'63'0,"-1"2"6"15,0 0-29-15,-1 0-2 0,0 1 0 16,-1 1 0-16,0 0-3 0,0 0-5 16,0 1-5-16,1 1-2 0,-1-1-3 15,0-1-4-15,0 0-3 0,1 0-4 16,1-1-3-16,2 0 0 0,3 1-1 15,0-1-1-15,5 4 0 0,2 0-1 0,2 2 1 16,-1 0-2-16,0 0-1 0,-2-1 0 16,0 1-2-16,-1-1 0 0,-2 1-1 15,-3-1-1-15,0 0-1 0,-1 2 0 16,-1-1-1-16,-2 2-1 0,-3 1 1 16,-3 2 1-16,0 3 1 0,-2-1 1 15,-3 4 1-15,-2-1 0 0,-1 3-1 0,0 0-2 16,0-1-5-16,1-1-3 0,0 0-7 15,2 0-9-15,2-5-12 0,3 2-54 16,0-10-64-16,1 0-149 0</inkml:trace>
  <inkml:trace contextRef="#ctx0" brushRef="#br0" timeOffset="157499.06">8854 2201 234 0,'-5'-1'59'0,"2"2"3"16,-1 0-31-16,-2 2-13 0,1 3-2 15,-2 2 0-15,1 0-3 0,1 2-2 0,1 0 2 16,1 0 0-16,1 0 1 0,1-3 0 15,0 1 0-15,2 0 0 0,0-1 0 16,3 1-3-16,-1 1-1 0,1 1-1 16,3 2-2-16,1 1-1 0,3 0-2 15,1 1-1-15,0 2 1 0,1-2-1 16,0-3 0-16,-2 1 0 0,-2-2 0 16,-2 0-1-16,-2-3 1 0,-2 2-1 15,-3-2-3-15,-3 0-1 0,-4-1-5 0,1-1-7 16,-5-1-11-16,-2-2 34 0,-4-3-99 15,-2 0-71-15,2-2-177 0</inkml:trace>
  <inkml:trace contextRef="#ctx0" brushRef="#br0" timeOffset="157656.16">8826 2230 345 0,'9'-10'97'0,"1"1"8"15,1-1-43-15,3-1-6 0,0 3-5 16,1 0-6-16,-1 0-11 0,1 0-10 16,-1 3-21-16,1 0-22 0,-2 4-18 15,-1-3-83-15,1 4-93 0,0 3-220 0</inkml:trace>
  <inkml:trace contextRef="#ctx0" brushRef="#br0" timeOffset="162105.9">7210 2011 116 0,'5'-4'37'16,"0"1"5"-16,0 0-9 0,-3-2 4 16,0 2 0-16,-1 2-4 0,-2 1-2 0,-2-2 0 15,-1 0-1-15,0 0-1 0,0 1-2 16,-2 2-1-16,1-2 1 0,-1-1 1 16,3 1 0-16,0-3-2 0,-1 4-1 15,2-3-1-15,1 0-1 0,0 0-4 16,2 1-2-16,-1 0-3 0,0 1-4 15,-1-1-2-15,1-1-4 0,0 3 0 16,0 1-2-16,0 2 0 0,0 3 1 16,0 4-1-16,0-1 0 0,1 8-1 15,1-3 1-15,2 5-1 0,-2 5 0 16,1 3-1-16,-1 7 0 0,-1 2-2 0,0 2-2 16,-1 7-2-16,0-3-2 0,0-1-1 15,0-5-2-15,2-4-2 0,0-4-4 16,1-3-3-16,-1-5-6 0,3 0-7 15,-1-4-13-15,-1-1-55 0,1-4-66 16,-1-1-152-16</inkml:trace>
  <inkml:trace contextRef="#ctx0" brushRef="#br0" timeOffset="162466.12">7749 2018 275 0,'1'-8'71'0,"-1"-1"7"0,2 0-37 16,-1 1-11-16,1 0 3 0,-2 3 6 15,1 1-1-15,-1 1-6 0,1 2-7 16,-1 3-4-16,0 3 0 0,-1 1-1 0,1 2-1 16,0 3-2-16,-1 2 0 0,0 3 1 15,0 2 0-15,0 6-1 0,-1 5-3 16,1 6-3-16,-2 4-4 0,1 6-2 16,1 7 0-16,-1-1-9 0,1-2-14 15,-2 1-9-15,2-9-9 0,1-3-9 16,-1-5-17-16,-1-4-64 0,2-5-72 15,-2-4-158-15</inkml:trace>
  <inkml:trace contextRef="#ctx0" brushRef="#br0" timeOffset="163052.2">7422 2034 230 0,'-6'2'64'0,"3"-1"5"0,-1 1-32 16,0 0-1-16,1 0-2 0,0-2-4 15,-4 5-4-15,2-2-4 0,-4 4-3 16,-1 3-3-16,-1 5-2 0,-2-1-3 16,-2 9-3-16,-1 2 0 0,2 5-3 15,1-1 0-15,1-2-2 0,3-3 0 16,4 2-1-16,4-4 1 0,2-6-2 0,3-3 0 16,4 0 0-16,2-2-1 0,2-2 1 15,1-2-1-15,0-3 1 0,1-3 1 16,-3-2 0-16,1-2 2 15,-2-2 2-15,-1-3 2 0,-3 0 2 0,-1-1 3 16,-2 2 2-16,-1-1 0 0,-2 2 1 16,-1-1-4-16,-3 1-7 0,-3 3-6 15,0 0-7-15,-2 2-8 0,-3 1-10 16,-3 1-13-16,2 0-72 0,-1 0-75 16,2 1-185-16</inkml:trace>
  <inkml:trace contextRef="#ctx0" brushRef="#br0" timeOffset="163527.39">7513 2086 308 0,'-1'-2'92'0,"-2"0"7"16,1 1-31-16,0 1-13 0,1 0 0 16,0 0-4-16,1-2-8 0,0 2-8 0,1-1-6 15,0-3-5-15,2 3-7 16,2-1-6-16,-1 1-4 0,1 2-4 0,0-2-2 16,-1 3 0-16,0 2-4 0,0 1-2 15,-1 3-4-15,0 2-5 0,-2 1-1 16,-1 2-2-16,0 0-2 0,-1 2 2 15,-2-2 1-15,0-1 3 0,-2-1 4 16,-2-1 3-16,0 0 2 0,1-2 2 16,-1-2 2-16,2-3 1 0,-1-1 2 0,3 0 1 15,1 1 1-15,2-4 0 0,0-2 0 16,1 2-1-16,2 1 0 0,3 1 0 16,0 3-1-16,1-1-1 0,1 2 0 15,-2 2 0-15,2 3-1 0,-4-3-1 16,1 2 0-16,-4 0-1 0,0 1 0 15,-1 0-2-15,-1 0-2 0,-3-1-1 16,0 2-1-16,-2 1-3 0,-1-2-5 0,-2-1-9 16,-2-2-8-16,1-2-15 0,-2-2-60 15,0-3-76-15,1-3-171 0</inkml:trace>
  <inkml:trace contextRef="#ctx0" brushRef="#br0" timeOffset="-190828.27">4498 10839 271 0,'-7'0'62'16,"1"-3"1"-16,0 0-37 0,1-1-29 15,-3-3-16-15,0 2-42 0,-1-2-49 16,0 1-119-16</inkml:trace>
  <inkml:trace contextRef="#ctx0" brushRef="#br0" timeOffset="-190413.65">4261 10682 239 0,'-8'-3'63'0,"2"-1"3"16,-2 0-30-16,0-1-13 0,1 1-5 15,-1-3-3-15,-1 0-6 0,1-2-3 16,-1 0-5-16,-1-2-2 0,1 2-2 0,3-2-1 16,-1 0-1-16,4 1 2 0,-1 3 2 15,3 1 4-15,2 1 6 0,3 3 6 16,2 0 6-16,5 3 5 0,7-1 5 15,5 2-1-15,8 4 0 0,7-1-3 16,7 1-2-16,7-2-4 0,10 0-5 16,6 2-3-16,6-3-4 0,6-2-1 15,2 0-3-15,5-3-2 0,-2 1-1 0,-3-2-3 16,-4-2-2-16,-8-1-2 0,-7-3-2 16,-9 0-2-16,-13 1-2 0,-9 1 0 15,-10-1-3-15,-13 0-1 0,-13 0 0 16,-13-1 1-16,-15 3 2 0,-12 1 2 15,-13 0 1-15,-12 4 4 0,-11 2 3 16,-6 2 4-16,-3 1 0 0,-2 1 1 16,4-1-1-16,7-2 0 0,8 2 0 15,9-3-2-15,13-1-2 0,13-1-4 0,15-2-4 16,13-2-1-16,14-3-1 0,13-5-1 16,17 2-8-16,13-3-67 0,13-4-61 15,17 1-162-15</inkml:trace>
  <inkml:trace contextRef="#ctx0" brushRef="#br0" timeOffset="-187654.12">17921 8732 152 0,'36'-3'42'16,"-1"-2"0"-16,-1 2-6 0,0-2-26 16,-6-1-8-16,-2-2-4 0,-2 2-2 15,-1-2 2-15,-1 0 1 0,-4 2 3 0,-1 0 6 16,-2 2 7-16,-1 1 6 0,-1 0 5 16,-1 2 2-16,-4 0 1 0,1 2 0 15,-3 0-4-15,1 2-4 0,1-1-5 16,-2 1-3-16,2 1-3 0,-1 2-2 15,-1-2 1-15,1 2 0 0,-2 0 1 16,0 0 0-16,-2-1 1 0,-1 1 2 16,-1-2 2-16,-1 3 1 0,0-2 0 0,-1-3 2 15,-2 3-1-15,-1 1 1 0,0-2-2 16,-3 0-2-16,1 2-2 0,-3-1-1 16,-1 0-3-16,-1 0 1 0,-1-3-1 15,-1 1 2-15,-4-2 2 0,-2 1-1 16,-2-4 0-16,-1-2 1 0,-4 1-3 15,-4-2-1-15,0 3-2 0,-3-5-2 16,-3-2-1-16,-5-2 0 0,1 2 0 16,-3-4-1-16,-1 0-1 0,-4-6 0 15,1 5 0-15,1-3 1 0,3 1-1 0,0 0-1 16,5-1 1-16,3 3 0 0,5-1 0 16,4-3 0-16,2 0 1 0,3 1 1 15,2-1 1-15,3 0 1 0,4-1 0 16,2 1 0-16,2-1 2 0,4 0-1 15,1 1-2-15,3-2 0 0,0 0-1 16,2 2-1-16,1 1 0 0,2-1 0 16,-1 0-1-16,1 2 1 0,2 0 0 0,1 0 2 15,0 0 0-15,1-1 0 0,1 2 1 16,2-1-1-16,0 0 1 0,2-2-2 16,3 1 0-16,-1-2-1 0,2 1 0 15,2-2 0-15,-1 0 1 0,1 3 0 16,0 0 0-16,2 4 0 0,0 2 1 15,1 1 0-15,1 4 0 0,1 0 0 16,1 3 0-16,2-2-1 0,-2 1 0 0,1 2-1 16,1-1 0-16,0-1-1 0,1 2 0 15,0-1-1-15,1 0 0 0,2-2 1 16,-2 2-1-16,0 0 0 0,-3-1-1 16,2 3 2-16,-3 0-1 0,-1 4 1 15,-1 0-1-15,-1 1 1 0,2 3 1 16,-2-2-1-16,-1 3 0 0,0-2 0 0,-1 0-1 15,0 1 0-15,1 2 1 16,-1-1-1-16,-2 3-1 0,0-4 1 0,-1 7 0 16,-2 0 0-16,-1-1 0 0,0 0 0 15,-4 4 0-15,-2 1 0 0,0 1 1 16,-2-1 0-16,-3 3 0 0,-1 0 0 16,-2 1 1-16,-3 1-1 0,-1-1 0 15,-1 2 0-15,-1 1 0 0,-1 2 0 16,-2 1-1-16,-1-2 1 0,2-1-1 0,-1 4 0 15,-1-1 0-15,0-3 0 0,1-1-1 16,-1-1 1-16,3-1 0 0,-1 0-1 16,-2-5 0-16,-1-1 0 0,1 2-1 15,-1-4 1-15,-2-1-1 0,-2-2 1 16,1-1 0-16,-1-1-1 0,-1-2 0 16,-1-1 0-16,-1 0-1 0,-2-2 0 15,-3 0 0-15,-2-1 0 0,-1-1 0 16,-3 0 2-16,1-1 0 0,-3 0 1 15,-1 0 0-15,1-2 0 0,0 0 1 0,0 0-1 16,0 0 0-16,1 0 0 0,0-1 0 16,4-1-1-16,0 2 0 0,-1-3 0 15,3 1 0-15,2-2 0 0,1 0-1 16,2 0 1-16,2 0 0 0,2-2 0 16,-1 3 0-16,3 0 1 0,2-1 0 15,0 0 0-15,-1-1 0 0,0 0 0 16,0-2-1-16,0-1-1 0,-1-2 0 0,-1-2 0 15,0 0 0-15,-2-3 0 0,-2-2 1 16,-1 2 0-16,-2-3 1 0,1-1 0 16,-2 0 0-16,-1 1 0 0,1-2 0 15,2 2 0-15,3-2-1 0,3 2 0 16,3-2 1-16,5 0 0 0,3-2 1 16,6 0 1-16,2 1 2 0,4 1 1 0,3 1 1 15,4 2 0-15,2 1 2 0,4-1-1 16,3 3 0-16,2-2-2 0,3 1 0 15,4-1-1-15,1-1-2 0,2 2 0 16,0 1-1-16,-1 3-1 0,0-1 0 16,0 1 1-16,-3 1 1 0,0 4 0 15,-3-1 2-15,1-1 0 0,-2 2 1 0,0 2 0 16,0 1 1-16,-2 2-2 16,-2 0 0-16,1 2-1 0,-1 1-1 0,-1 0 0 15,-2 0 0-15,-1 0 0 0,1 3-1 16,0-1 0-16,-2-2 1 0,-2 3 0 15,-3 1-1-15,0 3 1 0,0 0-1 16,-3 2 1-16,0 2 0 0,-1 2 0 16,1 1 0-16,1 0 0 0,0-1 0 15,-1 0 0-15,0 3-1 0,0-2 1 16,0 0 0-16,-1-2 0 0,0 0 0 0,-2 0-1 16,0-1 0-16,-2-1 0 0,-2 1 0 15,0 2-1-15,-5 3 0 0,-2-1 1 16,-4 1 0-16,-2 0 0 0,-3 2 0 15,-2-1 1-15,-4-1-1 0,0-1 0 16,-2 3 1-16,0-1-1 0,-1 0 0 16,-2-2 0-16,2 5 0 0,-1-1 0 15,-1 3-1-15,-1-3 1 0,-1 2-1 16,-2 1 0-16,0 0-2 0,-3-4-1 16,0 2-3-16,-3-4-2 0,0 1-1 0,-1-4 1 15,1 0-1-15,-1-1 1 0,-1-3 2 16,2-2 1-16,-1-1 1 0,2-2 0 15,5 0-2-15,0-4-2 0,1-1-5 16,4-2-2-16,4 0-2 0,1-5-2 16,3 1-3-16,0-1-2 0,4 0-3 15,2 0-2-15,2 0-1 0,2 0-2 0,-1 3-1 16,3 0-2-16,1 1 1 0,-1 0 1 16,0 1-3-16,0 1 1 0,0 0-69 15,0 0-67-15,-1-2-172 0</inkml:trace>
  <inkml:trace contextRef="#ctx0" brushRef="#br0" timeOffset="-176220.41">1853 213 244 0,'3'1'72'0,"-1"1"7"16,1-1-26-16,0 0-3 0,-1 1 0 15,0-1-5-15,0 0-2 0,2-1-2 0,-2 1 0 16,-1-1-3-16,0 0-3 0,0-1-2 16,-1 1-3-16,0-1-5 0,-2 0-3 15,0-3-4-15,-1 1-4 0,-1-3-2 16,-1 2-2-16,-2-2-1 0,-2 0-2 15,-1 0-1-15,-4 1-2 0,-2 0-1 16,-5 3-1-16,-2-4-1 0,-1 4-2 16,-2 2-1-16,-3 0 0 0,0 3 1 15,-1 2-1-15,2 2 1 0,1 5-1 16,2 0 1-16,3 0 0 0,4 2 0 0,4 3 0 16,6-4-1-16,2 1 1 0,6-2-1 15,5-1 1-15,4 0 1 0,2-3 2 16,6-1 1-16,5 1 2 0,3-4 1 15,1 4 0-15,2 0 1 0,0-1 0 16,1 2-3-16,-2 3 0 0,-3 0-3 16,-1 5 0-16,-3-3-1 0,-5-1 0 15,-1 3-1-15,-5 0 0 0,-4-1 1 0,-4 3 1 16,-5-1 3-16,-3 0 1 0,-6-2 2 16,-6-1 1-16,-4 0 0 0,-5-3 1 15,-3-3-1-15,-5-3-1 0,-3 0-1 16,1-1-2-16,0-2-1 0,2 0-3 15,3-2-2-15,3-2-6 0,5-2-7 16,4 0-6-16,4-3-12 0,5 1-12 16,5-2-15-16,3-1-12 0,6 0-74 0,3 3-92 15,6 2-202-15</inkml:trace>
  <inkml:trace contextRef="#ctx0" brushRef="#br0" timeOffset="-175957.6">1981 406 414 0,'8'-7'124'0,"-5"2"12"0,1 1-46 16,0 0-9-16,-1 1-4 0,-1 1-9 15,0 0-14-15,2 2-11 0,1 0-10 16,3-1-6-16,3 2-5 0,5-1-3 0,5 1-4 15,2-1-2-15,3 1-3 0,2-3-5 16,-1-1-9-16,1 4-9 0,-7-3-7 16,0-2-49-16,-2 2-108 0,-4-7-136 15,-3 1-322-15</inkml:trace>
  <inkml:trace contextRef="#ctx0" brushRef="#br0" timeOffset="-175375.3">2976 312 228 0,'0'6'68'16,"-1"-3"9"-16,0 0-16 0,2-2-13 15,0 2 5-15,2 0 6 0,1-1-1 16,-1 1-5-16,2 5-6 0,1 0-6 16,1-1-9-16,-1 3-7 0,0 1-9 15,0 1-7-15,-1 1-5 0,1-2-2 16,-2 0-1-16,0 0 0 0,-1-1-1 0,-1-2 1 15,0-3-1-15,-1 1 1 0,0-1 0 16,-2-2 3-16,0 1 4 0,0-4 2 16,-2-2 2-16,0-1 2 0,-2-2 0 15,0-2 1-15,-1 0 0 0,2-3-3 16,-2-1-4-16,4-1 0 0,1 0-2 0,3 0-1 16,3-1-1-16,1 0-2 0,5 3-1 15,1 1 0-15,2 2-1 0,2 2 1 16,-1-1-5-16,2 3-6 0,0 2-11 15,0 4-18-15,-1-3-17 0,0 1-13 16,1 4-78-16,-2-2-92 0,1 3-202 16</inkml:trace>
  <inkml:trace contextRef="#ctx0" brushRef="#br0" timeOffset="-174937.8">3478 426 314 0,'4'1'95'15,"-1"-4"11"-15,-2 2-37 0,-2-2-1 16,-2-1-4-16,-3 2-7 0,-3 4-8 16,-3-3-10-16,-3 6-10 0,-1-5-7 15,0 5-5-15,-2 2-6 0,-1-1-4 0,2 1-3 16,2 3-2-16,1-2 0 0,2 7-1 16,4-3-2-16,2 2-2 0,3 2-2 15,3-1-2-15,3 0-3 0,0-3-1 16,4 0 0-16,1-2 1 0,-1-1 1 15,1-6 3-15,1 1 3 0,0-4 3 16,-1-2 1-16,1-4 3 0,0-5 1 16,2-5 1-16,-1-1 0 0,1-6 1 15,0-2-1-15,-2-5 1 0,0-3 2 0,0 0 1 16,-2-2 2-16,0-3 0 0,-1-3 1 16,-1 2 1-16,0 5 4 0,-2 4 3 15,0 7 0-15,-1 6-1 0,-3 8-1 16,-2 11-2-16,-4 9-1 0,-1 5-6 15,-1 9-4-15,-1 5-3 0,0 7 0 16,4-2 0-16,2 2-2 0,5 0-2 16,4-4-4-16,2 0-3 0,3-2-10 15,3-2-4-15,5 0-7 0,3-4-23 0,2-4-11 16,6-2-7-16,4-4 54 0,1-7-131 16,0-2-98-16,1-4-229 0</inkml:trace>
  <inkml:trace contextRef="#ctx0" brushRef="#br0" timeOffset="-174525.77">4052 358 424 0,'-1'1'118'0,"-1"7"11"0,-3 2-47 16,1-1-21-16,-1 2-2 0,-1 2-4 16,-1 0-11-16,1 8-12 0,-1 4-10 15,0 3-9-15,1 3-5 0,-1 9-5 16,3-3-7-16,-2 1-8 0,2-2-11 15,1-2-7-15,1-3-6 0,-1 0-4 16,1-7-2-16,1-1 3 0,1-7 5 0,0-4 8 16,0-5 9-16,0-4 5 0,1-7 8 15,0-5 5-15,0-12 5 0,2-2 7 16,0-1 7-16,1-8 2 0,1-4 3 16,1-8 3-16,2-3-1 0,-2 3-2 15,3-5-2-15,-1-1-4 0,1 8 3 16,1 4 0-16,-1 9-2 0,2 6-1 0,3 9 0 15,0 7-1-15,1 5-3 16,3 3-7-16,-1 1-3 0,1 4-3 0,-2 5-2 16,1-1-1-16,-3 4 0 0,-1-3-1 15,-3-2-5-15,-4 3-5 0,-1 0-4 16,-5-1-5-16,-5 0-5 0,-3-3-11 16,-6 7-8-16,-4-1-5 0,-4 1-3 15,-3 1-8-15,-4-1-13 0,1-1-55 16,0-2-68-16,4-3-161 0</inkml:trace>
  <inkml:trace contextRef="#ctx0" brushRef="#br0" timeOffset="-174025.28">4284 456 311 0,'11'5'92'0,"-3"2"6"15,-2 0-16-15,2-2-32 0,-1 1-2 16,-2-2 0-16,0 0-5 0,3-1-3 0,1-2-3 15,1 1-4-15,0-5-3 0,2-4-6 16,0 2-3-16,1-1-3 0,0-2-3 16,-2 0 0-16,-1-1 0 0,-1 1 0 15,-3 1 1-15,-1-1 0 0,-4 1-2 16,-2 2-2-16,-2-2-2 0,-3 5-4 16,-3 2-3-16,-2 1-3 0,-2 0-2 0,-1 4 0 15,-2 2-2-15,-1 3 1 16,0-2 0-16,3 1 0 0,2 0-1 0,4 1-1 15,2-1 0-15,5 1 0 0,4-2 1 16,4 3 0-16,2-1 1 0,4-3 1 16,3-1 0-16,4-3 0 0,0-6-1 15,2 1-2-15,5-3 0 0,-1-1-2 16,1 3 0-16,1 3-2 0,-3 2-1 16,-1 2-2-16,-1 4-4 0,-5 1-5 15,-4 1-4-15,-3 1-1 0,-5-4-1 0,-1 1 3 16,-4-2 3-16,-2-2 9 0,-4-2 10 15,1-1 8-15,-3-3 10 0,2 0 8 16,-1-1 5-16,1-4 5 0,2-1 0 16,1-4-1-16,2 0-1 0,4-1-7 15,2-4-7-15,3 1-4 0,2 2-6 16,3 3-6-16,2-1-6 0,2 1-7 0,0 6-9 16,-1 3-15-16,2-2-16 0,-1 1-14 15,-1-5-13-15,-2 7-75 0,1-1-92 16,-2-7-195-16</inkml:trace>
  <inkml:trace contextRef="#ctx0" brushRef="#br0" timeOffset="-173628.39">4923 381 331 0,'0'4'92'0,"-2"1"7"0,1 3-41 16,-2 2-5-16,1 1-4 0,1-4-5 16,-1 3-7-16,0 1-7 0,1 0-6 0,-1-4-7 15,2-3-4-15,0 1-5 0,-1 1-3 16,1-5-1-16,0 0 1 0,0-1 0 15,1-2 3-15,1 1 4 0,-1-4 3 16,2 2 0-16,0-1 0 0,3-2-2 16,1-1-1-16,2 1-4 0,1 1-4 15,1 1-2-15,3-1-3 0,3 3 0 16,-1-2-2-16,3 4-2 0,-1 1-2 0,1 3-5 16,0 0-5-16,0 2-10 0,-2 2-6 15,-1 2-3-15,-2 0-3 0,-3 2-1 16,0-4 3-16,-2 1 5 0,-3-1 8 15,-2-5 8-15,-1 1 7 0,-1-4 6 16,-1-4 6-16,1 5 3 0,-2-10 4 16,0-1 3-16,0 1 5 0,1 0 1 15,2-1 1-15,0 5-3 0,3-6-1 0,1 8-3 16,2 0-4-16,1-2-5 0,2 4-4 16,-1 2-4-16,-1 4-2 0,0 0-3 15,0 2-3-15,-3 6-6 0,0 4-5 16,-3-4-4-16,2 3-6 0,-2-4-11 15,3 2-5-15,0-3-50 0,2-5-61 16,4-4-140-16</inkml:trace>
  <inkml:trace contextRef="#ctx0" brushRef="#br0" timeOffset="-173396.01">5843 368 414 0,'-5'1'116'0,"-9"-4"1"0,-3 5-16 15,-7-4-55-15,-4 5-11 0,-2 2-3 16,-2-5-4-16,1 3-1 0,5 2-2 0,3-4-1 16,4 5-7-16,7 1-6 0,7-3-4 15,6 2-4-15,7-2-1 0,4 1-1 16,5 2-1-16,3 2 1 0,1 0 0 16,2 2-1-16,-4 3-3 0,0 1-4 15,-7 0-4-15,-3 4-2 0,-9-5-6 16,-4 0-14-16,-12-1-17 0,-6-2-14 15,-10-2-73-15,-6 2-92 0,-3-2-213 16</inkml:trace>
  <inkml:trace contextRef="#ctx0" brushRef="#br0" timeOffset="-172543.53">1513 925 362 0,'5'2'104'0,"-3"0"5"0,-2-1-5 15,-1 1-64-15,0 3-12 0,0 0-2 16,-2 4-4-16,2 1-6 0,-1 5-2 16,1 4-5-16,1 2-1 0,-1-1-2 0,0 5-3 15,1-1-2-15,0 1-2 0,0-4 0 16,1-2 0-16,-1-2-1 0,1 0 0 15,0-4 1-15,0-2 1 0,0-4 1 16,-1-2 1-16,1 0 4 0,-1-3 6 16,-1-2 5-16,0-4 3 0,-1-2 1 15,-1-4 1-15,-1-3 0 0,2-5-3 16,0-3-6-16,2-6-4 0,1-1-2 16,0-3-2-16,4 1 1 0,-1-1 0 15,0 2-1-15,3 3 0 0,-2 2 1 0,3 5-1 16,-1 4-1-16,0 5-2 0,0 5-2 15,1 5-1-15,-1 6 0 0,2 6-3 16,2 2-3-16,0 3-3 0,2 2 1 16,0 0-1-16,3 1-1 0,-2-5 0 15,0 0 0-15,1-3 3 0,2-5 3 16,0-1 3-16,1-6 2 0,-1-3 3 0,3-3 2 16,0-6 3-16,-1 0 3 0,-1-4 1 15,-1-1 1-15,-2 2 1 0,-2-2-1 16,-1-1 0-16,-4 6-2 0,-2 4-2 15,-3 3-2-15,-1 1-3 0,-1 4-1 16,-1 8-2-16,-3 1 0 0,-2 7-1 16,0 4 0-16,-2 5-1 0,-1 4-3 15,1 1-4-15,-1-1-9 0,2 5-10 16,2-5-25-16,3-1-14 0,2-4-10 16,3 1-77-16,2-6-94 0,6-4-199 0</inkml:trace>
  <inkml:trace contextRef="#ctx0" brushRef="#br0" timeOffset="-172380.12">2149 1086 428 0,'1'2'119'0,"1"1"7"16,2-1-55-16,3-1-21 0,2 2-2 15,2-1-7-15,5-1-14 0,2 0-12 16,4 0-10-16,0-2-22 0,4-1-19 15,1-1-16-15,2 0-82 0,0 1-99 16,-1 2-225-16</inkml:trace>
  <inkml:trace contextRef="#ctx0" brushRef="#br0" timeOffset="-171900.81">2924 1181 302 0,'0'11'71'0,"0"1"0"0,-1 3-48 15,1 0-9-15,-1-1-3 0,2-2-5 16,-1-3-3-16,1 1 0 0,1-3-1 16,0-2 1-16,0 0 2 0,-1-1 0 15,0 0 2-15,-1-1 2 0,1-3 5 16,-1 1 8-16,0-1 7 0,-1-2 3 15,0-1 3-15,-1-2 1 0,0 1 2 16,-2-3 0-16,1-1-6 0,1-2-7 0,0-2-4 16,2-3-3-16,2-2-5 0,2-3-3 15,4 2-6-15,2-2-2 0,1 1-2 16,4 4-1-16,2 1-4 0,0 4-10 16,2 0-10-16,0 2-13 0,3 2-13 15,0 1 10-15,0 2-87 0,-2 3-82 16,-2 1-180-16</inkml:trace>
  <inkml:trace contextRef="#ctx0" brushRef="#br0" timeOffset="-171483.76">3358 1290 337 0,'-2'-2'101'0,"-3"0"6"16,-3 2-34-16,-2-3-13 0,-2-1-8 15,-2 1-7-15,1 0-11 0,-3 1-10 0,0 2-6 16,1-1-5-16,-1 1-5 0,2 1-7 16,2 1-6-16,2 2-4 0,2 1-4 15,5 0-2-15,2 1-2 0,3-1-1 16,3 1 4-16,2-2 2 0,2-4 7 16,1 1 2-16,1-1 3 0,0 0 3 15,0-1 4-15,-1-2 4 0,-2 1 3 16,1-2 2-16,0 1 4 0,-3-3 1 0,3-1 2 15,-1-1-1-15,-2-1-2 0,2-12-1 16,-1-2-1-16,-1-6-2 0,0-2-2 16,-3-8-2-16,0-2 0 0,1 3-1 15,-2 10 2-15,1 0 1 0,-3 8 4 16,1 4 0-16,0 9-1 0,-1 6-2 16,0 2-4-16,1 5-2 0,-2 7-6 15,0 2-2-15,0 8-2 0,1 0 0 0,1 6 0 16,1 3-3-16,2 1-5 15,0 1-5-15,2-3-9 0,0-3-9 0,2-2-13 16,-1-1-16-16,2-2-8 0,0-3-4 16,1-7-23-16,0-2-44 0,0 0-73 15,-1-7-145-15</inkml:trace>
  <inkml:trace contextRef="#ctx0" brushRef="#br0" timeOffset="-171245.39">3798 884 460 0,'-5'9'121'15,"-4"5"8"-15,1 6-67 0,-5 4-9 16,-1 4 0-16,-2 3-10 0,1 3-11 16,-1 3-8-16,0 3-9 0,-1-4-6 0,1 0-8 15,0 2-14-15,0 1-18 0,1-1-19 16,0-2-10-16,3-3-85 0,2-3-100 15,2-3-213-15</inkml:trace>
  <inkml:trace contextRef="#ctx0" brushRef="#br0" timeOffset="-170831.86">3850 1219 348 0,'0'3'104'15,"1"4"8"-15,-3-2-13 0,1 2-46 16,-2 2-8-16,2-1-2 0,-2 3-7 16,1-6-10-16,0 2-8 0,1-3-8 15,0-2-5-15,2 2-6 0,1 0-5 16,3-2-1-16,0 0 0 0,2-1 2 16,0-2 1-16,2 0 2 0,2-2 4 0,0-1 5 15,0 0 1-15,2 0 3 0,-2-3 0 16,1 1 1-16,-1-1-1 0,-2 1-1 15,0-2-2-15,-2 1-2 0,0 1-4 16,-3 4-3-16,-1 2-2 0,1 4-2 16,-2 0-2-16,1 3-4 0,-1 2-3 0,2 1-4 15,2 1-3-15,3-3-2 0,1-1 0 16,3 1 2-16,3-3 7 0,3-4 8 16,1-1 10-16,0-2 11 0,-3-1 7 15,1-3 7-15,-3 1 5 0,-2-4 4 16,-2 5 0-16,-2-2-3 0,-2 1-4 15,-1-3-5-15,-2-1-6 0,-1-5-8 16,-6 0-10-16,-1-5-9 0,-2-2-11 16,-2 0-8-16,-1 3-10 0,-1 1-19 0,1 7-11 15,-1 1-87-15,-2 4-98 0,0 4-231 16</inkml:trace>
  <inkml:trace contextRef="#ctx0" brushRef="#br0" timeOffset="-170526.48">4306 1141 298 0,'11'12'92'0,"0"1"3"15,-2 3-22-15,-2-1-28 0,-1 2-10 16,-3-1-10-16,0-4-10 0,1 0-7 16,-2-2-4-16,0-4 0 0,-1-1 5 15,0-3 5-15,-1-2 6 0,0 2 7 16,0-2 7-16,-1 1 7 0,0-1 5 15,0-1 2-15,-1-3-2 0,1 1-1 0,-2-4-5 16,2-4-5-16,0-1-7 16,0-1-7-16,3-1-7 0,1 1-5 0,1-2-6 15,3 1-2-15,1 3-3 0,2 0-4 16,3 2-4-16,0-1-9 0,4 0 1 16,-1 3-44-16,0 1 17 0,1-3-121 15,4 3-118-15,1 1-279 0</inkml:trace>
  <inkml:trace contextRef="#ctx0" brushRef="#br0" timeOffset="-169969.43">5050 1088 402 0,'4'15'101'16,"-2"4"6"-16,0-3-63 0,-1 11-7 16,-4-4-6-16,2 2-6 0,-1 1-9 15,1 1-4-15,0 1-5 0,1 4-5 16,0-9-6-16,1 2-9 0,0-2-8 16,-1-3-7-16,1-3-8 0,0-4-7 15,-1-2-2-15,1-1 3 0,1-3 6 16,-2-4 8-16,1-2 10 0,-1-4 11 0,2-4 11 15,0-4 8-15,0-8 8 0,-1-5 9 16,3-4 1-16,-2-3 8 0,0-3 0 16,0-7 0-16,1-2-1 0,2 4 0 15,1 1-1-15,3 2-1 0,2 2-5 16,2 6-1-16,2 7-1 0,1 6-2 16,0 3-4-16,1 2-5 0,0 4-3 15,1 4-5-15,-2 3-3 0,1 3-4 0,-2 1-2 16,-2 4-3-16,-2 2-2 0,-3-2-3 15,-5 3-5-15,-5-3-4 0,-6 2-9 16,-5 0-11-16,-4 1-10 0,-6 0-9 16,-5 4-17-16,-4-3-57 0,-2 0-80 15,2-1-165-15</inkml:trace>
  <inkml:trace contextRef="#ctx0" brushRef="#br0" timeOffset="-169074.73">5399 1119 306 0,'12'7'80'0,"-1"-2"8"15,-1-1-43-15,-1-1-2 0,2-4 3 16,1 0 1-16,-1-1-3 0,0-2-2 0,2 0-5 16,0-2-2-16,3 0-4 0,-2-1-3 15,-2 0-5-15,-1-1-3 0,0 2 0 16,-5-1-1-16,-2 1-1 0,-3 1-2 15,-3 1-5-15,-3-1-3 0,-4 0-4 16,-4 2-4-16,0 3-5 0,-3 2-2 16,-2 0 1-16,-3 6-1 0,0 2 0 15,1 5-6-15,0 1-4 0,4 1 2 16,-1 3-1-16,5-3 1 0,4 2 1 16,4 0 2-16,3-3 6 0,4-4 5 0,5-1 2 15,4-4 2-15,1 0 0 0,7-6 1 16,-1-2 0-16,7-1-1 0,2 0 2 15,1-1-2-15,1 2 0 0,1 1-1 16,-3 4-2-16,-1-2 0 0,-4 3-2 16,-5 0-4-16,-2-2-3 0,-6 0-4 15,-3-1-4-15,-3-1-2 0,-1 1 1 0,-1-1 2 16,-2-1 6-16,-2 0 7 0,0-1 7 16,-2 1 8-16,1-2 8 0,0 1 4 15,0-2 3-15,0 2 1 0,1-2-2 16,2-1-4-16,2-4-4 0,3-2-5 15,1-2-4-15,4-2-6 0,5-3-6 16,2 0-5-16,3 1-4 0,0 3-15 16,2 2-10-16,1-1-13 0,-1 3-9 0,0 2-12 15,-2 1-16-15,0 0-21 0,-2 0-7 16,-1 3-50-16,-3 1 98 0,-3 3 24 16,-2 2 25-16,-2 2 26 0,-1 4 31 15,-3 1 28-15,-1 3 65 0,-1-1-80 16,-1 3-10-16,-1 0-7 0,-1-1-5 15,1 1-4-15,-1 0-4 0,1-1-4 16,-1-2-5-16,-1-2-3 0,2-4-1 16,0 1-3-16,0-5-1 0,0-1 0 0,1-2 4 15,-1 0 7-15,1-1 6 0,0 0 4 16,2-6 3-16,0 1 1 0,2-2 0 16,1-7-6-16,6 0-6 0,2-2-6 15,4 0-5-15,2 2-3 0,4 1-2 16,0 4-1-16,0 4 0 0,-2 2-1 15,-1 3-1-15,-5 3-1 0,-2 1-6 16,-3 2-3-16,-2 2-6 0,-4-1-4 16,-2 4-2-16,-2 1-2 0,0 0-2 0,-2-1 4 15,1-1 2-15,0-1 5 0,0 0 3 16,0-3 3-16,1-3 5 0,1 1 5 16,0-5 6-16,1 2 2 0,1-6 4 15,1 1 3-15,2-4 4 0,2 1-2 16,1-2-2-16,2 2-4 0,2-2-2 15,0 3-2-15,2 1-4 0,1 3-2 16,-2 0-3-16,0 4 0 0,-3 6 0 0,-1 0-1 16,0 7 0-16,-4 1-4 0,0 3-4 15,-3 2-5-15,2-2-5 0,-2 0-10 16,-1-2-13-16,1-4-63 0,3-3-72 16,2-4-167-16</inkml:trace>
  <inkml:trace contextRef="#ctx0" brushRef="#br0" timeOffset="-168799.93">6750 1021 350 0,'-12'3'95'0,"-6"1"6"16,-3-3-39-16,-2 6-17 0,-1-1 2 15,0 2 0-15,-2-2-8 0,4 1-8 16,6 0-6-16,4 3-6 0,4-1-5 15,6 2-5-15,6-1-4 0,7 1-1 0,3 1-1 16,1-1 1-16,1 4-1 0,1-3-3 16,-3 5-5-16,-6-3-7 0,-5 1-10 15,-7 1-10-15,-8 0-8 0,-8-2-11 16,-6 4-14-16,-5-6-58 0,-8 0-72 16,-7 0-163-16</inkml:trace>
  <inkml:trace contextRef="#ctx0" brushRef="#br0" timeOffset="-124619.22">800 14338 177 0,'-2'4'50'0,"0"-2"2"16,1 2-16-16,2-3-8 0,-1 1-5 15,1 0-1-15,-2 0-3 0,1 0-1 16,2 1-2-16,-1 0 0 0,0-1-2 16,0 2-1-16,-1-2 0 0,1-1 1 15,1 0 0-15,-2-1 2 0,-1 0 0 16,2 0 0-16,-1 0 2 0,0-1-1 16,0 1 3-16,-1 0 0 0,2 0 0 0,1-1 1 15,-1 0 0-15,0-2-1 0,2 1-1 16,1 0-2-16,2-1-2 0,-1 0-2 15,3 0-2-15,0 0-1 0,1 1-1 16,0-1-1-16,5-1 1 0,-1 1 0 16,2 1-1-16,1-1 1 0,3 0 2 15,2-1 1-15,1 2 0 0,1-2 0 16,2 1-1-16,2 0 4 0,5 0-2 0,2-2-1 16,3 2-1-16,5 0-1 15,2-2-3-15,2 2-1 0,1 1-2 0,2 0-2 16,4 2-1-16,-1 1 0 0,2 2 0 15,3 4 0-15,1-1 1 0,1 1-2 16,0 1 1-16,-2 0 0 0,2-1 0 16,1 0 2-16,1-1 2 0,4 3 2 15,-1-2 1-15,2 2 1 0,3-1 0 0,-2 0 0 16,-2 0-1-16,-2 1-4 0,-4 0-1 16,0-2-2-16,-5 2-2 0,-2 2-3 15,-4 1-4-15,-7-1-5 0,-3 0-8 16,-5-1-5-16,-6 0-13 0,-2 0-8 15,-4-3-7-15,-2-1-4 0,-3 0-5 16,-1-1-40-16,-1-3-25 0,-3-2-61 16,-3-2-137-16</inkml:trace>
  <inkml:trace contextRef="#ctx0" brushRef="#br0" timeOffset="-116456.29">20809 12225 282 0,'-17'-4'68'0,"2"2"1"16,1 3-41-16,4 5-8 0,1-1-6 15,3-1-4-15,0 0-2 0,1 0-1 0,2 2 0 16,2-1 0-16,0-4 1 0,0 1-2 16,1 2 2-16,0-3 3 0,-2-1 1 15,-4-2 3-15,-3-3 0 0,-6 1 4 16,-4-4 3-16,-5 0 0 0,-6-1-2 16,-3-3-2-16,-2 0-3 0,-1-2-3 15,1-2-3-15,3-1-5 0,1-2-2 0,3-2 1 16,2-3 5-16,0-2 4 0,2-7 4 15,1-1 2-15,0-5 1 0,2-4 1 16,1-7-1-16,0-3-7 0,5-2-1 16,1-5-3-16,3-1 0 0,4-2-1 15,1 5 0-15,5 2 4 0,2 5 0 16,5 2-1-16,4 10-2 0,4-3-1 16,7 6-2-16,6 2-1 0,10 2-2 0,8 4-1 15,9 2 0-15,7 1 2 16,9 7 1-16,8 3-1 0,8 2 2 0,2 3 0 15,7 6 0-15,3 6-2 0,7 5-1 16,1 4-1-16,-3 6 0 0,-4 7-1 16,-1 5 0-16,-5 5 1 0,-5 3 1 15,-11 8 1-15,-8 3 0 0,-10 6 0 16,-10 5-1-16,-11 7-1 0,-13 4-1 0,-8 2-1 16,-13 0 0-16,-8 4 0 0,-8 1-1 15,-10-1 0-15,-8-5-1 0,-8-3 1 16,-10-3-3-16,-6 1-1 0,-10-5-3 15,-9-4-4-15,-9-1-4 0,-9-1-10 16,-9-2-9-16,-6-4-9 0,-7-5-7 16,-4-5 50-16,-9-5-129 0,0-11-88 15,1-13-220-15</inkml:trace>
  <inkml:trace contextRef="#ctx0" brushRef="#br0" timeOffset="-42278.86">7183 15635 126 0,'-14'4'38'0,"1"2"7"16,3-5-14-16,3 1 3 0,3 0 1 16,2 0-2-16,0-2-3 0,2 0-5 15,2 0-7-15,-2 2-7 0,1-2-3 16,0 0-3-16,0 1 0 0,-1 0 2 15,1 0 1-15,-1 1 3 0,0-1 2 0,0 0 1 16,0 0 1-16,-1 3 1 0,0-2-2 16,0 1-1-16,0-3-2 0,1 0-3 15,-2 2 0-15,4-2 0 0,0-1 0 16,0 1 0-16,1-2 0 0,1 2 0 16,-1-1 1-16,0-1-1 0,-1 1-1 15,0 0-1-15,2 0-1 0,0 2-3 16,1 0-1-16,2-1-1 0,4 0-2 15,3-1-1-15,4 0 1 0,6-5-1 0,5 0 1 16,2-3 1-16,7 1 1 0,2 0 3 16,5 1 4-16,3-3 5 0,3 4 3 15,1 3 4-15,3 2 2 0,2 1 1 16,0 0 0-16,1 4-4 0,-1 3-4 16,-1 0-4-16,-2-3-3 0,-3 5-3 15,-2-2-3-15,-3 1 0 0,-2 1-2 0,-3-3 1 16,-4-2-2-16,-2 2 0 0,-3-2 0 15,-6-3-1-15,-3 0 1 0,-4-3 0 16,-6 0 1-16,-3 4 2 0,-5-2 3 16,-2-2 5-16,-1 2 2 0,-5-2 0 15,-1 0 0-15,-5-3-1 0,-3 0-1 16,-3-4-4-16,-6-2-5 0,-2 0-6 16,-1-1-9-16,-5-2-7 0,-1 1-11 15,-3-6-9-15,-3 0-83 0,-4-4-90 0,-4-2-206 16</inkml:trace>
  <inkml:trace contextRef="#ctx0" brushRef="#br0" timeOffset="-33491.42">21360 14124 272 0,'-8'-9'86'0,"3"4"2"0,1 2-3 15,2-3-42-15,0 4-17 0,2 1-8 16,0 1-8-16,-1 0-4 0,1-2-3 16,0 2-1-16,-1 1-3 0,-2 0 0 15,-1-1-1-15,1 1 0 0,-1-1 0 16,-1 2 2-16,0 0 1 0,-3 1 1 16,1-1 2-16,-1 4 2 0,-2 0 1 15,-1 0 1-15,0 2 0 0,-1-1 0 16,0 3-1-16,-1-3-1 0,0 0-1 0,-3 3-2 15,1-3-1-15,-3 3-1 0,-1 0-1 16,1 1 0-16,-3-1-1 0,-2 1-1 16,1 1 0-16,-3 1 0 0,0 0 0 15,-1 3 0-15,-1-3-1 0,1 2 0 16,0-3-1-16,-2 0 1 0,0-1 0 16,-2-1 0-16,1 1-1 0,-2-2 1 0,-2-2 1 15,1 0 0-15,1-3 0 16,1-3 0-16,-1-1 1 0,3-5-1 0,-2-3 1 15,1-2-1-15,-2-2 0 0,5-2 1 16,-4-1 0-16,4-4 1 0,0 0-1 16,2-1 1-16,-1-6 1 0,2 2 0 15,0 0 0-15,3-3 1 0,-1-1 0 16,2 0 2-16,2-2-1 0,2-1 1 0,4-3-1 16,0-2 1-16,5 0-2 0,-1-3 0 15,4 2-1-15,1-3-1 0,1 4 1 16,0 0-1-16,0 0 1 0,-1 1 0 15,1 1 2-15,0 1 1 0,1 0 2 16,0-1 0-16,4 1-1 0,2-1-1 16,6 0-2-16,2 4-1 0,6-3-1 15,2 1-1-15,7 4-1 0,2 0 1 16,3 4 2-16,4 2 0 0,3-2 0 0,2 3 2 16,3 5 0-16,1-1 2 0,1 0 0 15,0 3 0-15,1 2 0 0,1 3-2 16,-1-1-3-16,1 1-2 0,-1 5-3 15,1 2-2-15,50 5-9 16,-52 1 10-16,-1 6 1 0,2 1 3 16,-3 4 1-16,-3 4 2 0,1 4 2 15,-4 2 0-15,-4 4 0 0,-2 2 0 16,-6 6-2-16,-3-1 0 0,-2 5 1 0,-5 1-3 16,-3 2 0-16,-5 4 0 0,-3-1 0 15,-3 1 0-15,-3-1-2 0,-6-3 0 16,-6 1-3-16,-7-1-2 0,-3-4-5 15,-4 0-4-15,-9-3-7 0,-7-1-12 16,-5 1-61-16,-7-5-69 0,-4-2-164 16</inkml:trace>
  <inkml:trace contextRef="#ctx0" brushRef="#br0" timeOffset="-17097.06">23395 15488 240 0,'-13'5'54'15,"1"-3"0"-15,1-2-37 0,1 0-13 16,2-1-8-16,-2 0-3 0,1 0-1 15,-1-1 2-15,0 1 3 0,2 0 6 16,-2 0 7-16,1 0 8 0,2 1 6 16,2 0 4-16,2 0 1 0,-1 1-1 15,2-1-3-15,1 0-3 0,1 0-5 16,0 0-2-16,1-1-4 0,2 2 0 0,2-1-2 16,5 1 0-16,1-1-1 0,3 1-1 15,4 0-1-15,4 1-1 0,1-2 0 16,4 1-1-16,0 0 1 0,4-1 1 15,2 1 1-15,1 0 3 0,0-1 0 16,2 1 0-16,1 0-1 0,1-2 0 16,-2 0-2-16,1 0-3 0,-2 1-1 0,0-1-3 15,-4-1-2-15,-2 0 0 0,-4 4 0 16,-3-2 0-16,-4 0 0 0,-4 0 1 16,-2 0 1-16,-4 1 0 0,-2-1 1 15,-1 1 0-15,-1-1-1 0,-2 1 0 16,-2 0 0-16,-2-1 0 0,-2 0 0 15,-4 1 1-15,-1-1 0 0,-5 1-1 16,-3-1 1-16,-2 1-1 0,-5 0 0 16,-3 3-1-16,-2-2 0 0,-3 0 0 15,-1 0 1-15,-2 1 0 0,-3 0 0 0,0-1 1 16,-1 0-1-16,-2 1 0 0,2-2 0 16,1 2-1-16,-1-1 0 0,5 0 1 15,-1-1-1-15,5-2 1 0,2 2-1 16,5 0 1-16,2-2 1 0,6 0 0 15,3 0 0-15,5 1 1 0,3 0-1 16,4-1 2-16,3 1 1 0,4 1 0 16,6 0 2-16,3 0-1 0,6 1 0 0,4-1 0 15,3 2-1-15,4-1-2 0,3-3 0 16,-1 1-1-16,5 0 0 0,-1 0 0 16,3 1-1-16,0-3 1 0,-1 2 0 15,1 1-1-15,-4-1 1 0,-3 0-1 16,-3-1 0-16,-6-1 1 0,-3 2-1 15,-5 0 0-15,-6-1-1 0,-4 2-2 16,-3-2-1-16,-5 2 0 0,-5 2 0 0,-5-2 1 16,-7 0-1-16,-5 0 2 0,-4 1 1 15,-5 0 1-15,-4-1 0 0,-1 1 0 16,-1 0 0-16,1 0 0 0,-4 1 1 16,2-1-1-16,-2-1-1 0,3 2 1 15,0-2-1-15,1 1 0 0,1-1-1 16,2 1 1-16,3 0 0 0,2 2 1 15,1-2 1-15,6 1-1 0,1-2 1 16,3 0 0-16,7-2 0 0,3 2 0 0,2-1-1 16,3 0 1-16,3 3 2 0,5-3 1 15,4 1 2-15,3-1 1 0,8-3 1 16,3 3 0-16,5-2-1 0,5-1-1 16,4 0 0-16,0-2 0 0,5 1-1 15,-3 2 2-15,1-2 2 0,0 3 1 16,2-2 0-16,-2 3 0 0,-3 0-2 15,-2 0-1-15,-3 0-1 0,-3 1-3 0,-6-1-3 16,-6 2-2-16,-3 1-3 0,-5-3-4 16,-5 1-4-16,-5 0-1 0,-5-1 2 15,-7 1 0-15,-7-1 3 0,-7 1 2 16,-3 2 3-16,-7 3 6 0,-7-1 0 16,-2 1 1-16,0-1 1 0,1 1 1 15,2-2 0-15,-1 3 0 0,3-3 1 16,5-1-2-16,5 1 0 0,3-3-1 0,6 1-2 15,5 1 0-15,4-4-1 16,6 2-2-16,4 0 2 0,9-1 1 0,5 2 1 16,6-3 0-16,5 1 2 0,5 2 1 15,7-3 3-15,4-1-2 0,2 2 0 16,2-2-1-16,2 2 0 0,0-2-2 16,-1-1 1-16,-2 3-2 0,-2 1 0 15,-4-2-1-15,-4-1 0 0,-6 2 0 0,-5 0-1 16,-5 0-2-16,-5-2-1 0,-5 1-2 15,-4 2-1-15,-8-1 2 0,-8 1 0 16,-8 0 0-16,-7 4 3 0,-9-1 3 16,-7 3 4-16,-4-2 2 0,-3 5 0 15,0-3 0-15,2-1 1 0,4 1-1 16,3-4-2-16,5-1-2 0,5 1-1 16,5-3-2-16,6 1 0 0,7-1 0 15,3 1 0-15,5 0-1 0,4-2 1 0,8 2 2 16,4-1 2-16,7 2 1 0,6 0 1 15,4 0 0-15,7 2 0 0,4-2-3 16,1-2-4-16,4 2-9 0,0-3-16 16,-3 0-11-16,-1-1-102 0,-2-6-107 15,-10-5-259-15</inkml:trace>
  <inkml:trace contextRef="#ctx0" brushRef="#br0" timeOffset="-4724.31">10173 12462 378 0,'-28'18'85'0,"2"-11"0"0,3-1-54 16,8-2-21-16,2-1-4 0,2-1-4 16,2-2 1-16,1 1-1 0,3 1 0 0,-1-2-1 15,3 0 1-15,1 0-1 16,0 0-1-16,1 0 0 0,-2-1 0 0,2-1-2 16,-1 2 0-16,1 0-1 0,0 0-1 15,1 0 0-15,1 0 0 0,3 1 2 16,1 1 4-16,5 1 4 0,3-1 3 15,5 0 4-15,6 0 1 0,7 0 3 16,6-2-1-16,8-2-2 0,7 0-1 16,5-1-2-16,5 2-2 0,6-3-2 15,4 0-1-15,6-1-1 0,1 2-2 0,5 2-1 16,5-1-1-16,2 2-1 0,3 2 2 16,5 3 3-16,-3 3 4 0,2 1 3 15,-1-1 2-15,-1 4 2 0,-1-1 4 16,-4 3 2-16,-1-5-4 0,-3 1-3 15,-1-1-4-15,-1-2-1 0,-2-6-2 0,-2-1-4 16,-3-2-2-16,-3-4 0 0,-4-1-1 16,-3-2 0-16,-4 0-1 0,-7-2 1 15,-7 0 0-15,-4-2 0 0,-9 1 0 16,-6 1-1-16,-8 1-1 0,-9 0-3 16,-6 4-3-16,-7-1 1 0,-9 1-3 15,-5 1-6-15,-7-1-2 0,-8 0 0 16,-7 0 2-16,-7 2 3 0,-6 1 0 15,-5-1 2-15,-8 2 6 0,-6 0 3 0,-6 2 1 16,-6 2 1-16,-6 0-1 0,-4 0 1 16,-6 1 0-16,-5 2 1 15,-1-1-1-15,-1 2 0 0,-3 1 0 0,-1-2 0 16,-1 2 1-16,2 1 0 0,3-1 2 16,4 4 0-16,1-1 1 0,7-1 1 15,6-2 1-15,6 1 1 0,7 0 0 16,5-1-1-16,9-1 0 0,7-3-3 0,7 2 0 15,8-2 0-15,7-1-2 0,8-1-1 16,5 0 1-16,5-2 0 0,4-1-1 16,9-1 2-16,4-1 0 0,7 1 1 15,7-1 2-15,10-3 0 0,8-2 0 16,12 2 2-16,7-2 0 0,9 0 1 16,7-1-1-16,9 2 3 0,7 1 0 15,7 2 2-15,5-1 0 0,2 3 0 16,3 1 0-16,3 4-2 0,0-2-3 0,2 3-2 15,-4 3-3-15,-1 0-1 0,-2 0-5 16,-4-1-5-16,-8-2-4 0,-8 3-14 16,-9-3-18-16,-11-3 31 0,-10-1-134 15,-11-2-110-15,-14-6-268 0</inkml:trace>
  <inkml:trace contextRef="#ctx0" brushRef="#br0" timeOffset="-2673.78">20404 12410 164 0,'2'-6'49'0,"0"1"5"16,2 1-12-16,4 1-9 0,1 0-2 15,3 3 1-15,3 0-2 0,5 2-3 16,3 1-2-16,4 0-3 0,7 0-3 16,3 1-2-16,6 1-4 0,4-2-3 0,2-1-2 15,1 1-3-15,0 0-2 0,-3-1-1 16,-2-2-2-16,-3-1-2 0,-6-4-1 15,-4 0-2-15,-5-5-3 0,-4 1-8 16,-6-1-6-16,-5 0-6 0,-9-1-6 16,-6 2-7-16,-9 0-4 0,-9 1 2 15,-11 1 7-15,-6 0 9 0,-9 1 6 16,-8 4 8-16,-4 3 6 0,-5 4 0 0,0 1-25 16,1 3-29-16,-2 0-74 0</inkml:trace>
  <inkml:trace contextRef="#ctx0" brushRef="#br0" timeOffset="7686.19">21306 13919 308 0,'-1'5'67'0,"0"-4"-4"16,0-1-47-16,-5-1-21 0,1-1-14 16,-2 0-8-16,0 0 0 0,-2 1 5 15,1-1 8-15,1 0 11 0,1 1 13 16,3 0 17-16,1-2 15 0,1 2 5 15,1-1 1-15,0 2-3 0,1 0-6 16,0 0-6-16,0 1-5 0,1 1-6 0,2 0-4 16,1 1-5-16,0-1-2 15,3 1-1-15,1 1-3 0,1-3-2 0,0 3-2 16,3-1-1-16,1 1-1 0,-1 0 0 16,0 0-1-16,3 1 0 0,1 0 0 15,2 1-1-15,-1-1 0 0,1 2 1 16,2 0 0-16,1 1 1 0,-2 2 0 15,0-1 1-15,-2 1 1 0,-2 1-1 16,0 2 0-16,-1-1-1 0,-1 2 1 0,-2 2-2 16,1 3 1-16,-1 0-1 0,1 2 0 15,-3 0 0-15,1 1 1 0,-1 0-1 16,0 1 0-16,-1 1 1 0,-2 2 0 16,1 2 0-16,-1-1 0 0,-1 2-1 15,0-1 0-15,-3 1-1 0,0-2-1 16,-3 2 0-16,-2-4 0 0,-2-2-1 15,-3 0 1-15,-1 1 0 0,-3-3 3 16,0 0 0-16,-2-3 3 0,-1 1 1 0,-3 0 1 16,-1-1 2-16,-1 1 0 0,0-4-1 15,-2 2 0-15,1 0-1 0,1-3-2 16,2 2-1-16,-1-2-1 0,2-2 0 16,0 1-1-16,-1 0 0 0,1 3 0 15,0 0 0-15,1-1 0 0,1 3 1 16,-2 1-1-16,4-1 0 0,0 0 1 15,1-3 0-15,0-1-1 0,4 1-1 16,-1-6-1-16,4 0-5 0,-1-2-4 0,3-1-5 16,1-1-6-16,1-3-6 0,-1-2-5 15,3-1-11-15,0-5-70 16,1 0-77-16,-1-7-183 0</inkml:trace>
  <inkml:trace contextRef="#ctx0" brushRef="#br0" timeOffset="7961.34">21261 14795 209 0,'2'-4'45'0,"2"3"-5"0,-3-3-32 15,0-1-50-15,-1-1-42 0,-1 1-92 16</inkml:trace>
  <inkml:trace contextRef="#ctx0" brushRef="#br0" timeOffset="8277.22">21245 14747 275 0,'-1'1'84'0,"1"-1"4"16,0 1-22-16,1-1-14 0,1 1-9 15,2 0-8-15,0 0-9 0,1 1-6 16,0-2-5-16,0 4-4 0,-2 0-5 16,2 1-3-16,-3 3-1 0,-1 2-1 15,-1 0 0-15,-1 4 0 0,-1-1 0 0,-1 2 0 16,0 1 0-16,-1 1-1 0,-1 0 0 15,1-1 1-15,0 3-1 0,-1-2 1 16,0-1-1-16,0-2 1 0,1-3 0 16,0-1 0-16,0-3 0 0,1-1 0 15,1-3-2-15,0-1 0 0,2 1-3 16,1-1 1-16,1-1 1 0,3 0 1 16,3-2 2-16,3 0 2 0,4 0 1 15,4 0 2-15,2-4 0 0,1 2-1 16,3-1-2-16,2-1-1 0,1-1-4 0,-2-2-7 15,1 1-8-15,-1 0-7 0,-1-1-10 16,-2 1 44-16,-3 1-118 0,-4 0-80 16,-1-1-197-16</inkml:trace>
  <inkml:trace contextRef="#ctx0" brushRef="#br0" timeOffset="38102.54">18877 9529 203 0,'-3'4'39'0,"-3"-2"-9"16,0-2-50-16,-3 0-21 0,1-1-32 15,-1-1-65-15</inkml:trace>
  <inkml:trace contextRef="#ctx0" brushRef="#br0" timeOffset="39905.78">18780 9479 304 0,'-4'-5'78'0,"0"1"2"0,0 0-42 16,-3 2-13-16,-3-1-10 0,-1 1-10 16,0 1-4-16,-1 2-3 0,1 1 0 15,0 0-1-15,3-2 3 0,1 1 2 16,4-1 2-16,-1 0 3 0,1-1 2 15,1-1 1-15,0 2 2 0,1-1 0 16,-3-1 0-16,1 2-3 0,0 0 0 0,0-1-1 16,0 2-1-16,-1-1 0 0,0 0 0 15,0 1 1-15,1-1 1 0,0 1 2 16,-1-1 0-16,2-1 0 0,0 0-1 16,1 0 0-16,0 1-2 0,1 1-1 15,-1-3-2-15,1 2-1 0,0 1-2 16,0-2-1-16,0 1 0 0,1 0-2 15,-1 0 0-15,1 2 1 0,-1-2-1 0,1 0 0 16,-1 1 1-16,1 1-1 0,0 1 1 16,0-3 0-16,-1 1 0 0,1 0 0 15,1 1 1-15,-1 0 0 0,1 0-1 16,0 2 1-16,0-2-1 0,0 0 1 16,2 1-1-16,-2 1 0 0,0-1 0 15,1-2 0-15,0 1 1 0,0 2 0 16,0-2-1-16,0 0 1 0,1 0 0 15,-1 0 0-15,1 2 0 0,1-2-1 16,-1-1 1-16,1 3-1 0,-1 2 1 0,2 0-1 16,1 0 1-16,0 0 0 0,1-1 0 15,2 2 1-15,0-1 0 0,2 2 1 16,0 0-1-16,2 1 0 0,0 0 1 16,0 3-1-16,0-1 1 0,0-1 0 15,-1-2 1-15,1 1-1 0,-2 2 1 16,0-1 1-16,0 0 0 0,1 2 0 0,0 1 1 15,1 0 0-15,3 3 0 0,0-3-1 16,1 2-1-16,-1 0 0 0,0-1-1 16,0 2-2-16,0-1 0 0,-3 1 1 15,-2 1 1-15,0 2 0 0,-3-1 2 16,0 3 1-16,-2 0 0 0,1 3 0 16,1 4 0-16,1-1-2 0,1 1-1 15,-1 0-1-15,3-2-1 0,-1 3 0 16,1-1-1-16,1 1 1 0,-2-2-1 15,0 5 0-15,-2 1 1 0,-1 1-1 0,-4-2 0 16,-2 1 0-16,-5 0 0 0,-1 0 1 16,-3-2 0-16,-1 0 0 0,0-1-1 15,0 2 1-15,0 0-1 0,2-4 0 16,-1 4 0-16,1-3-1 0,-1-1 0 16,1 4 1-16,-1-2-1 0,0-2 0 0,1 1 1 15,0-2 0-15,0-1-1 16,1-1 0-16,-2-2 0 0,2-1 1 0,0 1-1 15,-1 2 0-15,0 0 1 0,-1-3 0 16,2 1 1-16,0 0-1 0,-1-2 0 16,2 0 1-16,0-4-1 0,-4 0-1 15,2 2 1-15,-2-2 0 0,-2 2 1 16,0-1-1-16,-3 3 0 0,-1-1 1 16,0 1 0-16,-1-1 0 0,-3 2-1 15,0 0-1-15,-3 0-2 0,-2 2 0 0,0-1 0 16,0 0-1-16,2 1 1 0,0 1 0 15,0-2 1-15,3-3 1 0,1-2 0 16,3-2 0-16,2 0 1 0,1-5-1 16,2-3 0-16,1-1-1 0,4-2 0 15,-1 0-1-15,3-2 0 0,1 0 0 16,1-2 0-16,1 2-1 0,-1-1 1 16,1-2 1-16,-1 1 1 0,0 0 0 15,2-2 1-15,0 2 0 0,0 0-1 0,1 0 0 16,2 0 1-16,-1 0 0 0,3-3 0 15,1 1 0-15,0-1 1 0,1-5 2 16,0-4 1-16,1 0 2 0,1-3 0 16,1-4 1-16,0-3 1 0,1-3-1 15,0-4-1-15,0-2 0 0,3 0-2 0,-1-2-2 16,-1 4 0-16,-2-5-1 16,1 1 0-16,-1 4 1 0,-1-2 1 0,-3-2 0 15,-2-1 2-15,0-1 0 0,2-2 0 16,-4-2 2-16,2-5-1 0,-1 2-1 15,0 0-1-15,-1-2 0 0,-3 1 1 16,-2 0-1-16,1 0 0 0,-3 4 2 16,1 0 0-16,-2 0 1 0,0 4-1 15,0-1 0-15,2 3 0 0,-2 2-2 16,1 1-2-16,1 0 0 0,0 1 0 0,0 3-2 16,-1 1 1-16,1 1 0 0,1-1-1 15,-2 0 1-15,0 2-1 0,-2-5 1 16,1-1 0-16,-1 0-1 0,0-1 1 15,-2 2-1-15,3-2 0 0,0-2 0 16,-2 3 0-16,2 3-1 0,0-1 0 16,-1-3 0-16,-1 2 2 0,0 3 2 0,1 4-1 15,0 0 0-15,-2 1 1 0,0-1 1 16,-1 3-1-16,-1-1-1 0,3-1-1 16,-2 0-1-16,1-2-1 0,-1 0-2 15,1 3 0-15,-2-2-1 0,1 1 1 16,-4 1-1-16,3 2 1 0,-2 1 2 15,-1 0 2-15,0 0-1 0,-1 1 0 16,-2 0 1-16,-1-1-1 0,-2-1 0 16,-3 1-1-16,-2-1-1 0,0 3 1 15,1 1 0-15,1-1 1 0,2 2-1 0,3 3 1 16,2 1 1-16,2-1 0 0,3 2 0 16,0 0-1-16,4 3 1 0,-2-3-1 15,4 3 0-15,-1 0-1 0,2 1 1 16,0 0-1-16,1 2-1 0,0-2 0 15,0 3-1-15,0 0-1 0,2 3 0 16,-1 2 0-16,2 3 1 0,1 1 0 0,0 5 1 16,3 0 1-16,0 6 1 0,3 0 0 15,2-1 0-15,5 2 0 0,1 1-1 16,4 1 1-16,4 3-1 0,3 1 1 16,1 1 0-16,0 2 0 0,2 1 0 15,1 2 0-15,-4 1 1 0,-2 0-1 16,-1 1 0-16,-3 4 0 0,-2 1 0 15,-5 0 1-15,-1 4-1 0,-5 1 1 16,1 3-1-16,-4 1 1 0,-4-2-2 0,-2 2-1 16,0 1-1-16,-3 1-1 0,0 1 0 15,-3 2 0-15,0 0 0 0,-1 1 1 16,-2-2 2-16,-3 2 1 0,-2-3 1 16,-4 1-1-16,-1 1-1 0,-5 1-1 15,1 1-2-15,-2 2-7 0,0 3-11 16,-1-2-10-16,-3 1-7 0,0-5-4 15,-2-3-1-15,2-4 2 0,-1-5 5 0,1-6 11 16,2-4 9-16,6-8 7 0,3-5 3 16,5-5-1-16,1-6-8 0,2-5-8 15,4-5-65-15,1-5-69 0,4-4-172 16</inkml:trace>
  <inkml:trace contextRef="#ctx0" brushRef="#br0" timeOffset="40515.17">18664 11248 305 0,'2'1'89'0,"-1"2"5"0,1-3-25 16,0 2-26-16,0 2-9 0,1 1-6 16,0 0-7-16,-2 3-7 0,1 2-4 15,0 3-4-15,-2 1-1 0,0 4-1 16,-2 2-2-16,0 4-1 0,-1 2-3 16,-3 1 0-16,1 0-1 0,-2 3 0 15,0 0-1-15,0-1-1 0,-1-4 2 0,2-1 0 16,0-1 0-16,2-1 0 0,1-6 0 15,1-3 0-15,2-3-1 0,3-4 1 16,-1 1 2-16,2-5 2 0,2-2 4 16,0-1 0-16,3-1 2 0,0-2 1 15,3 2 0-15,2 0-1 0,3 1-2 16,0 0-2-16,2 3-2 0,2 0 0 16,0 0-1-16,2 1 0 0,-2 0-1 15,0-2 0-15,1 5 1 0,1-3-1 0,0-4 0 16,1 2 3-16,-2-3 2 0,3-1 2 15,-3 1 3-15,-1-3 2 0,-6-2 4 16,-2 3 1-16,-4-3 0 0,-2 5-4 16,-5-2-1-16,0 0-6 0,-4 1-7 15,1 1-6-15,-2 3-4 0,-2-1-4 16,1 0-2-16,-1 0-1 0,0 2 2 16,-1 0 4-16,0 1 3 0,0-2 2 0,1-1 4 15,-2 3 2-15,0-3 2 16,-2 0-2-16,-1-2-1 0,-1 1-5 0,-2 0-5 15,0-1-5-15,-1-2-6 0,0 0-10 16,0-1-8-16,2 0-55 0,1 2-62 16,-1-7-146-16</inkml:trace>
  <inkml:trace contextRef="#ctx0" brushRef="#br0" timeOffset="42595.19">1422 12297 275 0,'-2'7'64'0,"0"-1"0"15,1-1-42-15,0-1-11 0,2-1-5 0,2 0-3 16,2-3 1-16,1 1 1 0,3 1 4 15,4-4 5-15,4 1 4 0,3-1 2 16,8 0 3-16,5 0 0 0,6 0-2 16,9 2-4-16,7 0-3 0,6 1-3 15,7 0-3-15,5 0-2 0,8 1-1 16,4 1-2-16,2-2-1 0,-2 1 0 16,3-4-1-16,-1 1 0 0,-2-3 0 15,-6 0 0-15,-4-3 0 0,-6-2 0 0,-3 2 0 16,-9-3 1-16,-10 1-1 0,-9-1 1 15,-9 0-1-15,-9-1 2 0,-8 5 1 16,-9-3 0-16,-10 1-2 0,-7 4-2 16,-10 3-2-16,-12 2-3 0,-11 3-3 15,-10 3-2-15,-9 3 0 0,-6 3 1 16,-6 0 0-16,-7 1 2 0,-2 0 2 16,-3 3 3-16,-1-4 1 0,0 1 1 15,-1-1 2-15,1-2 2 0,5-3 1 0,5-1 1 16,5-2 0-16,7-1 2 0,8-1 0 15,7-2 3-15,10 1-1 0,8-2 1 16,10 1 1-16,6-2-1 0,8 2-2 16,5-2-3-16,5 0-2 0,8 0-1 15,5 2-1-15,5-1 0 0,7-2 0 0,9 2-1 16,7 0 3-16,12-3-1 0,6 3 0 16,5-2-1-16,7 2-1 0,7 1 1 15,2 0 0-15,7 4 2 0,-1-1 1 16,2 0 2-16,-3 2 1 0,-1 0 1 15,-3-1 2-15,-7 3-2 0,-8-2 0 16,-8 1-2-16,-9 1-2 0,-6-2-1 16,-11 1-3-16,-9-2 0 0,-9 1 1 15,-10 0 0-15,-9 3 0 0,-11 0 0 16,-10 1-1-16,-10-1 1 0,-8 1-2 0,-6 1-1 16,-7-1-3-16,-7-1 0 0,-6-3-2 15,-4 1 0-15,-3-3 2 0,-4 0-1 16,-3-1 2-16,1-2 3 0,2-2 2 15,4-1 2-15,6-1 1 0,9-2 0 16,9 1 3-16,10-2 0 0,13 1 0 16,9 2-3-16,10-1 0 0,11 1 1 15,10-1-1-15,11 0 0 0,11-1-2 16,10-3-1-16,14-1 2 0,11 1 0 0,8-3-2 16,12 0 0-16,5 0-1 0,8 3 0 15,1-3-1-15,0 2 1 0,1-1 0 16,-3 3 1-16,-3 1 2 0,-11 2 2 15,-11-2 1-15,-10 4 3 0,-11 1 0 16,-14 1 0-16,-12 0 4 0,-12 0 1 16,-15 1-2-16,-11 3-3 0,-12-1-2 15,-11 0-2-15,-10 0 1 0,-11 2-7 0,-10-1-4 16,-4-1-1-16,-5-1-1 0,-3-4 0 16,-3 2-1-16,0-4-1 0,2 1 0 15,3-2 2-15,6-2 1 0,7 1 1 16,8 2 1-16,10-2 2 0,12 2 1 15,9 2-1-15,8-3 0 0,12 2-1 16,8 1 1-16,11 0 0 0,11-3 1 16,8 0-1-16,11 1 0 0,13-1 2 0,8 0 0 15,9-2 0-15,7 1 0 0,5 0 1 16,5 3 0-16,1 0 0 0,-3-1 1 16,-2 3 0-16,-7 0 0 0,-10 2-1 15,-9 0 0-15,-11 1-1 0,-14 1 0 16,-13-2 1-16,-13 3 2 0,-12 3 0 15,-14 0-4-15,-11 3-2 0,-15 0-2 16,-10 3-2-16,-12 3-5 0,-6-1-5 0,-3 1-2 16,-4-3 2-16,1 2 2 0,8 0 2 15,6-3 3-15,10-1 4 0,10-3 6 16,10-3 3-16,12-2-1 0,15-1 1 16,12-5 1-16,14 0-1 0,10-6 0 15,11 1-2-15,8-6-6 0,9-1-15 16,6 0-12-16,2-4-97 0,3-1-101 15,3 3-253-15</inkml:trace>
  <inkml:trace contextRef="#ctx0" brushRef="#br0" timeOffset="54186.93">23746 15604 363 0,'-1'1'94'15,"1"-1"6"-15,-1-2-49 0,0 2-15 16,0 0-8-16,-2 0-8 0,1-1-6 15,-2-1-7-15,-1 2-5 0,-1 2-4 16,-4-4-5-16,-1 2-4 0,-3-1-4 0,-4-1-4 16,-3 1-4-16,-5-3-2 0,-6-1 1 15,0 2 4-15,-2-4 7 0,-5-1 6 16,-2-2 5-16,-4-4 7 0,0 0 5 16,-1-2 3-16,1-4 3 0,-2-1 0 15,1-1-2-15,1-1-2 0,5-1-2 16,4-2-4-16,3-1-6 0,4-2-4 15,5-3-3-15,4-3-2 0,6-3 0 16,5-1 2-16,3-3 1 0,3-3 2 0,1 0 2 16,1-3 1-16,1 4 2 0,0 2-2 15,1 4 1-15,1 3 0 0,1 2 2 16,3 5 3-16,4 4 2 0,2 1 0 16,6 4 3-16,4-2 2 0,5 1 2 15,7 4 1-15,4 1 1 0,6 1 0 16,4 4 2-16,4-3 1 0,2 4-1 15,2 3 0-15,2-1 0 0,-1 1-1 0,0 3-1 16,-2 2-3-16,-5 7-1 0,-3-4-3 16,-1 9-4-16,-3 2-2 0,-2 4-1 15,-4 1-2-15,-1 6 0 0,-1 3-1 16,2 3-3-16,1 1-5 0,-1 2-4 16,1 1-1-16,4 1-1 0,1-3-1 15,-1-2 1-15,1 0 2 0,-3-2 5 16,-2-1 2-16,-6 1 0 0,-8-2 0 15,-7 2 0-15,-8 5 1 0,-8-3 0 0,-10 3 1 16,-8 2 1-16,-8 1 1 0,-8 2 2 16,-7-2 0-16,-5-3-6 0,-7 3-6 15,-2-2-8-15,-4 0-12 0,-4-2-71 16,-3-5-79-16,-3-4-184 0</inkml:trace>
  <inkml:trace contextRef="#ctx0" brushRef="#br0" timeOffset="95804.19">10324 16109 333 0,'-12'8'82'0,"-2"-1"1"0,2-1-47 16,1-1-13-16,0 0-10 0,2-2-7 16,2 3-4-16,1-2-2 0,1 1-1 15,3-3-1-15,0-2 1 0,2 0 1 16,0 1 2-16,-1-1 4 0,1 1 2 15,0-2 3-15,1-1 2 0,-1 3 3 16,-1 0 2-16,1 0 0 0,1-1 1 0,0-1-1 16,0-1-1-16,1 4-1 15,3-2-1-15,0-1-2 0,2 3-3 0,3-3-1 16,2 0-3-16,2 2-1 0,4-2-1 16,0 1-2-16,3 0-1 0,0-2 0 15,2 3-1-15,1 1 1 0,1-2-1 16,1 2 2-16,1-3 2 0,0 2 1 15,3-2 2-15,-1 0 1 0,1 3 2 0,1 1 1 16,-2 1-1-16,2 1 0 0,2 1-2 16,-2 1-1-16,2 1-2 0,2-4-1 15,-2 1-1-15,2-2-1 0,0 1 0 16,0 0 0-16,0-1 0 0,1-1 0 16,-4 3 0-16,3 0-1 0,1 3 0 15,-1-2 0-15,-1 1-1 0,3-2 0 16,-1 1 0-16,3-1 0 0,1-2 0 15,-3-1-1-15,1-2 1 0,1 0-1 0,-2-1 1 16,0-2-1-16,-1 3 1 0,3 3 0 16,-2-3 0-16,1 3-1 0,0 0 1 15,2 2-2-15,0 0 1 0,-3-1 0 16,0 1-1-16,1-1 1 0,1 1 1 16,0-2-1-16,0 1 1 0,1 2 0 15,2-1 0-15,-2 2 0 0,4-1 1 16,-1 1-1-16,2 1 0 0,-4-3-1 0,3-2 1 15,-2 1 0-15,1-5-1 0,-1-2 1 16,0-1 0-16,-2 0-1 0,2-2 1 16,-1 1 1-16,0-2-1 0,-2 2 0 15,-2-2 1-15,0 2-1 0,-3-3 0 16,-2 2 1-16,0-1-1 0,-4-1 1 16,-1 0 0-16,-2 2-1 0,-5-1 1 15,0 3-1-15,-3-2 1 0,-4 2-1 16,-3 3 1-16,-4 0-1 0,-1 1 1 15,-2-1 1-15,-1 0-1 0,-2 1 1 0,1-2 0 16,-1 2 0-16,-1 0 1 0,2-1 0 16,-2 1 0-16,1 0 0 0,0 0 1 15,0 0 0-15,0 1-1 0,0-2 0 16,-1 1-1-16,1-1-1 0,0 2-1 16,-1-1-2-16,-2 0 0 0,-4 0-1 15,-2 0-2-15,-5 1-1 0,-4 1 0 0,-5-1 0 16,-2-1 1-16,-5-1 0 0,-3 1 0 15,-5 0 3-15,-1-3 1 0,-3 1 0 16,-3-1 1-16,-4 1 1 0,-1 1-1 16,-3 0 0-16,-3-1 1 0,-1 0-1 15,-3 3 1-15,0 0-1 0,-2 1 1 16,0-2-1-16,-2 0 1 0,4 0-1 16,-3 0 0-16,0-3 1 0,1 1-1 0,-1 0 1 15,2-2-1-15,-2 0 1 0,1 1-1 16,2 0 1-16,0 2 0 0,-1-4 0 15,0 3 1-15,1-1 0 0,0-1-1 16,2-2 1-16,3 2-1 0,0-1 0 16,3 0 0-16,3-1-1 0,3 2 1 15,0-1 0-15,3 4 0 0,3-1 0 16,1 0 1-16,4 1-1 0,0 1 0 0,3 0-1 16,4-2 0-16,1-1 0 0,1 1-1 15,2 0 0-15,1 1 0 0,1-1 0 16,3 0-1-16,0 3-1 0,1-2 1 15,4 0 0-15,1 1-1 0,2 1 0 16,3-2 1-16,2 3 0 0,1-3 0 16,1 3-1-16,3-1 1 0,0 2-1 15,0-5 0-15,0 3 0 0,1-1-1 16,2 0 1-16,0 0 0 0,2 0 0 0,4-1 1 16,2 2 0-16,3 0 1 0,3 0 0 15,2-1 2-15,3 0-1 0,3 5 1 16,3-3 1-16,2 2 0 0,3 1 0 15,4-4 1-15,2 4 0 0,3 0-1 16,3-7 1-16,3 0 0 0,2-1 0 16,6-2 0-16,1 1 0 0,5-1 1 15,6-1 0-15,3-1 0 0,2 0-1 16,4 2 0-16,1 1-1 0,0-1-1 0,2-1 1 16,-2 1-1-16,-3 5 1 0,1 0-1 15,-2 1 1-15,-2 2-1 0,-1 3 1 16,-3 1-1-16,-1 2 0 0,0-1-1 15,-4 1 0-15,-1 0 1 0,-2-1-1 16,-3-1 0-16,-3-3 0 0,-1 2 0 16,-3-3 1-16,0-1-1 0,-3-1 1 15,-1 0 0-15,-2-1 0 0,-2-2 0 0,-3 0 0 16,-3-1 0-16,-3 0 0 0,-5 0-1 16,-2 1 0-16,-3-1 0 0,-4 0 0 15,-4 1 0-15,-4 3 0 0,-3-4-1 16,-3 2 0-16,-1 1 0 0,-3 0 0 15,0 1 0-15,-2 0 1 0,-2-3 1 16,-5 6 0-16,-5-3 2 0,-3 0 0 16,-5 1 1-16,-4-4-1 0,-5 2 0 0,-2 0-2 15,-3 0 1-15,-1 0-1 0,-5-1 0 16,1-1 0-16,-4 2-1 0,-2-2 0 16,-6 4 0-16,1-1 0 0,-5 4-1 15,-5-1-1-15,-4 5-1 0,-5-3-2 16,-3 4-1-16,-6 1-2 0,-5-1-2 15,-4 0-5-15,-7 1-4 0,-5 0-4 16,-5 3-3-16,-7-2-4 0,-5-1-2 0,-8 2-4 16,-3 4-3-16,-5-1-8 0,-3-2-64 15,1 2-74-15,0 2-177 0</inkml:trace>
  <inkml:trace contextRef="#ctx0" brushRef="#br0" timeOffset="118444.75">21957 15966 319 0,'9'7'88'0,"-1"-2"5"0,-1-2-33 15,-2 2-17-15,0-3-12 0,-2-1-7 0,-2 2-8 16,-1-2-4-16,-1 2-3 16,-2-2-3-16,-2 1-1 0,-1-1 1 0,-3 2-1 15,-2-1 2-15,-1 2 0 0,-4 0 1 16,-4 2 1-16,-3-2 4 0,-5 0 1 16,-5 1 2-16,-4 0 2 0,-6 1 1 15,-4-1 1-15,-4 2-1 0,-5-1-2 16,-1 1-2-16,-3-3-1 0,-6 1-2 15,-1 0-3-15,-4-2-2 0,-5 0-1 16,-1 1-1-16,-3-2-2 0,-3 1 0 0,3 2-2 16,2-2 0-16,3 3 0 0,5-1-1 15,2-1 0-15,4 2 0 0,6 2 0 16,4-3 0-16,1-1-1 0,6-1 1 16,5-1 0-16,3 3 0 0,5-3-1 15,2 2 1-15,5 0 0 0,4 1 0 16,6 0 0-16,1-3 1 0,6-1-1 15,3 1-1-15,3 0 1 0,2 0-1 0,1-3 0 16,1 1 1-16,1-4-1 0,-1-3 0 16,0-5-1-16,0-6 0 0,2-3 0 15,-2-2 0-15,1-6 0 0,1-3 0 16,-2-3 0-16,-2-5 0 0,-1-1 1 16,0-4-2-16,0-7 1 0,-2-5 0 15,1-3-1-15,-4-6 2 0,0-3 2 16,2-4 0-16,-3-6 3 0,0-3 1 0,3 0-1 15,-3-3 3-15,4 1 0 0,-1-1 0 16,0 2 1-16,0-2-1 0,-1 3 3 16,0-1 0-16,-2 1 1 0,0 1-1 15,1 3-1-15,1-4-1 0,0 5-1 16,2 0-2-16,-2 4-2 0,2 0-1 16,0 4-2-16,1 2-1 0,-1 2-1 15,1-2-2-15,0 2-1 0,1 1 1 16,2-1 0-16,1 4 0 0,0 0 1 0,1 7 1 15,1 3 2-15,1 4 1 0,3 4 0 16,0 7 0-16,2 1 1 0,-2 4-1 16,1 3 0-16,-2 6 0 0,0 5 0 15,-2 3-1-15,-1 2-1 0,-2 5 0 16,0 3-1-16,-1 1 1 0,1 2-2 16,-1-1 1-16,0 2-2 0,-1 0-1 0,2 0-1 15,-1 0-2-15,1 1-2 0,0-2-1 16,0 2 0-16,1-1 0 0,1 0 2 15,1 1 1-15,2 0 3 0,0-1 3 16,2 0 1-16,2 0 2 0,-1-1 1 16,4-1 0-16,0 0 1 0,0-3-1 15,0 1 0-15,2-6 0 0,-1 2 0 16,2 0-1-16,-1-3 1 0,4-1-1 16,2 1 1-16,2 0 0 0,3 2 0 15,3-2 0-15,4 0 0 0,4 1 0 0,4 0 0 16,2 1 0-16,7 2 0 0,2-1 0 15,5 3-1-15,2 0 1 0,4 1 0 16,4 2 0-16,1-1-1 0,4 1 1 16,4 1 0-16,1 2-1 0,3-2 1 15,2 2-1-15,1-1 1 0,3 0-1 16,-4 1 0-16,1-2 0 0,-3 0-1 0,0 2 1 16,-5 0-1-16,-1 0 0 0,-4 2 0 15,-2-3 0-15,-6 3 1 0,-3 1-2 16,-4-3 2-16,-4 1-1 0,-6-1 0 15,-4 0 0-15,-3 2 0 0,-8-3 0 16,-4 2 0-16,-4 3 0 0,-6 0-2 16,-1 1 0-16,-3-2 0 0,-2-1-1 15,-1 2-1-15,-1-1 1 0,-3-1-1 16,0-2 1-16,0-1 0 0,-2 0 0 0,-2 3 1 16,0-1 0-16,0 0 0 0,0 0 1 15,-1 4 1-15,0-1 0 0,0 3 0 16,1 1 0-16,0 1 1 0,1 3-1 15,0 0 0-15,0 0 0 0,2 4 0 16,0 3 0-16,2 1 0 0,-1 3 0 16,1 6 1-16,-1 5-1 0,1 4 1 15,-1 5-1-15,-2 3 0 0,-2 6 0 16,1 1 1-16,-1 6-1 0,-1 1 0 0,1 2 1 16,1 1 0-16,-1 1 1 0,2 3 0 15,-2 2 0-15,-1 2 1 0,1 4-1 16,-2 4 1-16,-2 7 0 0,-2 4-1 15,0 3-1-15,-2 2 1 0,-1 0-1 16,-1 2-1-16,-2 0 0 0,2-3-1 16,2 2 0-16,0-4 1 0,1-1-2 0,2-2 1 15,-1-1 0-15,4-4 0 0,1-6 0 16,1-6 1-16,1-3 0 0,1-8 0 16,2-5 0-16,-1-7-2 0,1-7 0 15,1-1 0-15,-2-6-1 0,0-7 1 16,-2-2-1-16,-2-7 0 0,1-1 0 15,-2-5 0-15,0-3 0 0,-1-1-1 16,0-3 0-16,1-1 0 0,1 0 0 16,0-5 1-16,0 1 1 0,1-2 1 15,0 0 1-15,0 1 2 0,0-2 1 0,0 0 2 16,0 3 1-16,-1-3 0 0,0-1 1 16,-3 1-1-16,0-3-2 0,-5-1 0 15,-2-1-1-15,-3 0-2 0,-3-1 0 16,-5 0 0-16,-2 0 0 0,-5 1-1 15,-3 1 0-15,-3 2 0 0,-4 2 1 16,-4 2 0-16,0 0 0 0,-3 0 1 0,-2 2 1 16,-1 0-1-16,-3 1 1 0,-1-1 0 15,-2 3 0-15,-5-2 1 0,-1 3 0 16,0-1 0-16,-1 1 0 0,0-2-1 16,2 1 1-16,-1-3 0 0,4 1-1 15,0-1-2-15,2-1 1 0,3 0-1 16,4 0 0-16,2-1-1 0,3-2-1 0,1-1-1 15,2 2 0-15,1-2-1 16,0 1 0-16,0 0-1 0,0-2 0 0,0 6-1 16,3 0 2-16,-1-2 0 0,3 2 0 15,0 1 2-15,3-1 0 0,4 1 1 16,2-3 1-16,2 4 0 0,2-3 1 16,3 0-1-16,3-1 0 0,1-2 0 15,3 1 0-15,0-1-1 0,1 1 0 16,1-2 0-16,-1 2-1 0,0-2-2 15,1 2 0-15,-3-2-3 0,0 0 0 0,-1-1-1 16,1 1-1-16,-1 0 1 0,0 1 1 16,-1-2 2-16,2 1 0 0,1 1 3 15,-1 0 0-15,1 0 0 0,1 1 2 16,1-1 1-16,2 0 0 0,-2 0 1 16,2-1 1-16,3 1 1 0,-1 0 0 15,2-1 1-15,-1 0-2 0,2 1 0 16,-1-4-1-16,1 0-2 0,-1-4-2 0,1-2 0 15,-2-6-2-15,2-3 1 0,1-3 0 16,0-7 1-16,1-4 1 0,0-2 2 16,0-6 2-16,1-4 0 0,0-9 2 15,0-7-2-15,-1-1 0 0,1-7 0 16,-2-5-2-16,2-3-1 0,-3-3 1 16,1-1-4-16,-3-1 1 0,-2-3-1 15,1 1 0-15,0-5 0 0,1 0 0 16,-3 1-1-16,0-1 1 0,1 1 2 0,2-1-1 15,2-1 1-15,-3 2 0 0,0 4-1 16,1 2 0-16,1 3-2 0,3 1 0 16,0 2 0-16,0 5 0 0,3 1 1 15,-1 3-1-15,3 4 1 0,0 5 1 16,-4 2 1-16,0 10-1 0,-1 3 0 16,-2 7 0-16,-3 4 0 0,0 6 0 15,-2 1 0-15,1 8 0 0,-1-1 1 16,-2 4-1-16,0 2 1 0,2 1 0 0,0 2 0 15,1 0 0-15,1 0-1 0,1 1 1 16,1 1-1-16,2 0 1 0,-1-1 0 16,1 0 0-16,1 1 0 0,-1-1 1 15,1 1 0-15,0 0 0 0,-1 2 0 16,1-1-1-16,0 4 1 0,-1 0 0 16,1 2-1-16,1-2 0 0,-1 3-1 15,0-1-2-15,0 1-1 0,1-1-3 16,0 2 0-16,2-2 0 0,1 2-1 0,1-2 2 15,3 1 1-15,2-2 2 0,1 0 2 16,1-3 1-16,2 3 0 0,-1-2 1 16,3 1-1-16,-1-3 0 0,4 3 1 15,1-4-1-15,3 1 0 0,2-2 0 16,5 0 1-16,3-1-1 0,4 1 0 16,5-1 1-16,2 1-1 0,4 5 0 0,5-1 0 15,1-3 1-15,6 3-1 16,2-1 0-16,3 3 0 0,4 0 1 0,2 0-1 15,3 3 0-15,4 2 0 0,1-1 1 16,4 3 0-16,1 0 0 0,0 2 0 16,-1-1 0-16,-1-1 0 0,-3 0 0 15,-3 4 0-15,-4-3-1 0,-4-3 0 16,-6-1-1-16,-3 0-1 0,-7-2-1 0,-1 2-1 16,-5-1 0-16,-4-1-1 0,-2-1 1 15,-2 1-1-15,-3-1 1 0,-1 2 1 16,-4-2 0-16,-4 2 1 0,-5 2-1 15,-3 0 0-15,-2 1 0 0,-5 0 0 16,-4 1 0-16,-1 3-1 0,-5 0 1 16,-2 0 0-16,-1 3 2 0,-4-1 0 15,1 1 0-15,-1 0 1 0,1 0 0 16,0-1 1-16,2 2-2 0,2-1 1 0,0 2 0 16,2 3-1-16,1 2 0 0,3 0 2 15,0 2 0-15,2 5 1 0,-1 4 1 16,2 1 1-16,1 4 1 0,0 5 0 15,-1 3 0-15,-1 7-1 0,-2 1 0 16,1 6-1-16,-3 2 0 0,0 0-1 16,1 2 0-16,-2 2 0 0,1 2-1 0,0 2 1 15,1 3-1-15,-1 1 2 0,0 5-1 16,-3 4 0-16,-2 1 1 0,-2 6-1 16,-2 1 0-16,-3-3 0 0,-2 3 0 15,-3-1-1-15,2 0-1 0,-1-3 1 16,1-5-1-16,1-3 0 0,1-1 0 15,3-5 0-15,3-4 0 0,1-2 0 16,1-4 0-16,1-2 1 0,-1-6-1 16,4 0-1-16,-2-5 1 0,1-6-2 0,-1-3-1 15,1-5 0-15,0-3-1 0,1-6 1 16,-2-3-1-16,1-4 0 0,-1-2 1 16,-1-4 1-16,1-1 1 0,-2-2 0 15,1-1 1-15,-1-1 1 0,0-1 1 16,0-2 1-16,1 0 1 0,0 0 1 15,1 1 0-15,-1-3 0 0,0 2-1 16,1-2 1-16,0 1 0 0,0 0 2 16,0 0 1-16,1-1 2 0,-1 1 1 0,0-1 2 15,1 0 1-15,-2 0 0 0,1 0-2 16,0-1 0-16,-1 1-3 0,1 1-2 16,-1-2-1-16,1 1-3 0,-1 1 0 15,0-2-1-15,-2 2 0 0,0 0 0 16,-1-1 0-16,-1 3-1 0,0-1 0 15,-1-1 0-15,1 2 0 0,-1 0 0 16,2 2-1-16,1-1 0 0,-2 1 0 0,2 0 1 16,1-1-1-16,-1 1 0 0,0-3 0 15,2 1 1-15,0-2-1 0,0 2 0 16,1-3 1-16,-1 0-1 0,1 0 1 16,0 0-1-16,0-3 0 0,-1 4 0 15,1-1-1-15,-2 2 0 0,-2-4 0 16,1 2 0-16,-2 0-1 0,-4 2-1 15,-2-6-3-15,-2 1-4 0,-3-4-6 16,0 1-4-16,-4-1-9 0,1-2-13 0,-1 2-8 16,-1-1-7-16,0 0-4 0,3 2-78 15,-2 0-88-15,0 1-195 0</inkml:trace>
  <inkml:trace contextRef="#ctx0" brushRef="#br0" timeOffset="123488.59">20544 15691 282 0,'5'-8'68'0,"-1"0"2"0,1-3-43 16,1-1-9-16,0-1-5 0,2-1-4 16,-2 1-2-16,0 4-1 0,-2 1 2 0,1 1 1 15,0 3 4-15,-4 2 5 0,0 0 4 16,0 2 2-16,0 0 2 0,-1 4 3 15,-3-2 1-15,-3 4 0 0,0-1 0 16,-1 1-4-16,-4 2-2 0,-1 0-3 16,-3-2-4-16,0 6-6 0,-2-3-5 15,0 3-2-15,-4 1-3 0,1 0-1 0,0 4 0 16,1-2 0-16,-2 2 0 0,0 0 0 16,-2 1 0-16,-1 1 0 0,-1 3 0 15,-3 2 0-15,1 5 0 0,-3 0 1 16,2 3-1-16,-2 2 1 0,2 5-1 15,-1-3 1-15,2 5 0 0,1 1-1 16,-2 1 1-16,2-1-1 0,2 5 1 16,1 0-1-16,1-1 0 0,2 1 0 15,5 0 0-15,1 1 1 0,3-1-3 16,1-2-1-16,2-1-4 0,4-4-4 16,-2 0-2-16,2-5-3 0,1-2-5 0,0-4-1 15,2-1-1-15,0-5 2 0,1-1-1 16,0-4 0-16,0-1-2 0,1-4-5 15,0-4-10-15,1-2-57 0,-1 0-67 16,0-5-159-16</inkml:trace>
  <inkml:trace contextRef="#ctx0" brushRef="#br0" timeOffset="123884.29">19647 16758 360 0,'-1'-1'94'15,"0"1"2"-15,0 0-45 0,2 1-19 16,-1 1-10-16,1 3-8 0,2 1-8 15,-1 4-1-15,2 4-2 0,2 4 0 16,1 3 1-16,2 4 1 0,2 0 1 16,1 1 0-16,4-2 2 0,0-3 2 0,2 0 3 15,1-3 1-15,-1-4 2 0,0-4 4 16,1-2 3-16,-4-1 4 0,2-4 4 16,-1-6 0-16,0-4 4 0,2-5-2 15,1-4-3-15,1-6-6 0,2-4-7 16,1-5-12-16,-1-1-11 0,0-2-11 15,-2 0-27-15,-3 4-17 0,-1 0 57 0,-2 5-146 16,-3 2-104-16,-3 2-254 0</inkml:trace>
  <inkml:trace contextRef="#ctx0" brushRef="#br0" timeOffset="125063.21">19069 17083 305 0,'0'0'80'15,"0"-1"0"-15,0 1-35 0,0 0-18 16,0 1-12-16,-1-1-7 0,0 0-6 16,2-2-1-16,0 1 0 0,-1 0 1 15,-1-2 2-15,1 2 1 0,0-2 4 16,0 0 1-16,0 3 4 0,0 2 1 16,1 3 0-16,2 4-1 0,-1-1-1 0,2 2-4 15,-2 5-1-15,-1 4-4 0,0 2-3 16,-1 3-1-16,0-1-2 0,-1 7 1 15,0 0 0-15,0 2 1 0,0-1 0 16,0-2 0-16,0-2 0 0,-1-2 1 16,2-5 0-16,2-3-1 0,-2-4 0 15,1-1 0-15,-1-2 0 0,1-2-1 16,-1-3 0-16,1 0-1 0,-1-1 1 16,-1-2 0-16,0 0 1 0,2-2 1 0,-1 2 2 15,-1-1 2-15,-2 0 0 0,5-3 2 16,-1-1 1-16,1-2 1 0,-1-1 2 15,2-3-2-15,-1-7 1 0,3-1-2 16,-2-5 0-16,1-6-2 0,0-2-4 16,-1-5-2-16,0-2-2 0,3 0-4 15,-2 0-1-15,1 0-2 0,0 4-1 16,2 2-1-16,-1 4 2 0,2 2 2 0,-2 3 2 16,1 5 4-16,1 4 4 0,-1 1 5 15,1 3 3-15,-1 5 4 0,0 1 1 16,0 0 0-16,0 6-3 0,1 0-2 15,1 3-3-15,0 7-4 0,-2 2-5 16,2 5-5-16,-2 5-2 0,-1 2 0 16,0 3 0-16,-2 0 1 0,-1 0 0 15,1-2 2-15,0-1 4 0,2-5 2 16,-1-3 2-16,2-3 0 0,0-4 0 0,1-3 1 16,1-6 0-16,-2-2 0 0,2-3 0 15,0-4 0-15,1-2 2 0,-1-3 0 16,1-4 0-16,3-1 2 0,-1-5 0 15,-1 0 0-15,2-2-1 0,0-1-1 16,0-2-1-16,-2 1-2 0,1-1-2 16,0 2 0-16,-2 4-1 0,-1 1-1 0,-2 4 1 15,-1 3 0-15,0 4 1 0,-2 2 0 16,-1 3 1-16,-2 2 1 0,2 3 0 16,-2 4 1-16,2 2 1 0,-2 6-1 15,0 3 1-15,-1 6 0 0,0 4 0 16,-1 4-1-16,1 2 0 0,-1 2 0 15,-2 1 0-15,5-1-1 0,-2 1-1 16,2 2 0-16,-1-3-1 0,2-1-4 0,0-1-6 16,3-2-6-16,-4 3-6 0,5-5-8 15,-1-1-7-15,2-1-8 0,-3-4-5 16,2-3-11-16,1-3-57 0,1-5-68 16,2-2-161-16</inkml:trace>
  <inkml:trace contextRef="#ctx0" brushRef="#br0" timeOffset="126023.96">19863 17477 321 0,'2'1'73'0,"2"-3"-1"0,0-4-39 15,2 1-27-15,0-4-6 0,2 1 0 0,0 1 1 16,-2-1 9-16,-2 1 9 0,1 4 10 16,-1 0 10-16,0 2 7 0,0 1 6 15,-1 1-1-15,4 1-5 0,0 1-7 16,2-1-10-16,1 2-8 0,3-2-9 16,0-1-6-16,4-2-3 0,0-5-3 15,3 0-2-15,0-3 0 0,2-3-1 16,-3-1-1-16,1 0 1 0,-1-3 1 15,-4 1 0-15,-3 2 1 0,-3 1 2 16,-3 1 2-16,-1 0 2 0,-5 0 1 0,-3 3 1 16,-5 0-1-16,-3 0 0 0,-6 2-1 15,-2 1-2-15,-6 4-2 0,-2 2-2 16,-2 3-1-16,-2 5-1 0,-1 3 0 16,0 3 0-16,4 4 1 0,1 2-1 15,1 2 1-15,6 2 1 0,2 0 0 16,4-1 0-16,5 2 1 0,2-1-1 0,5-2 0 15,4 1-1-15,6-2 0 0,2-2 1 16,5-2-1-16,4-2 1 0,5-4 1 16,2-4 1-16,4-2-1 0,2-4 1 15,3-3 0-15,1-5 0 0,0-2 0 16,-1-7 0-16,-2-1 0 0,1-4 2 16,-3-2 0-16,-4 2 1 0,-2-2 2 15,-3 2 1-15,-3 2 0 0,-2 3 1 16,-5 4 0-16,-2 1-1 0,-2 3 1 0,-3 2-2 15,-1 3-2-15,-2 1-1 0,-1 4-2 16,0 2-2-16,0 4-1 0,0 2-2 16,-1 5-2-16,0 1-1 0,-1 2 0 15,0-2-1-15,0 1 0 0,0-3 2 16,0-2-1-16,1-2 2 0,0-4 1 16,0-2 2-16,0-1 2 0,1-4 0 15,0-2 1-15,0-3 3 0,1 1 3 16,2-3 3-16,1-3 3 0,2-3 0 0,0 1 0 15,4-2-1-15,2 0-2 0,3-4-4 16,2 3-5-16,2-1-3 0,1 3-3 16,1 0-1-16,1 3-2 0,1 3-4 15,-1 2-2-15,-2 3-3 0,1 5-5 16,-4 2-2-16,0 2-1 0,-3 3 0 16,-4 0 3-16,-2 2 3 0,-2-1 5 0,-1-1 8 15,-4-2 8-15,0-1 6 0,-1-2 3 16,-1-2 5-16,2-2 1 0,-2-1 1 15,-2-1-3-15,4-2-2 0,-2-3-3 16,2-3-2-16,0-1-1 0,2-4-2 16,1-1-1-16,1 0 2 0,2-3-1 15,3 3 0-15,1 2-1 0,1 1 0 16,1 2-1-16,2 2 0 0,0 4-2 16,-1 5 0-16,1 3-2 0,-1 5-1 15,2 4-1-15,-3 2-1 0,-1 4-2 0,1 1-3 16,-1 1-1-16,-2 1-12 0,-1 1-6 15,-1-4-7-15,0 1-6 0,-2-1-5 16,0-3-9-16,-2-1-71 0,3-4-66 16,-1-6-178-16</inkml:trace>
  <inkml:trace contextRef="#ctx0" brushRef="#br0" timeOffset="127695.11">21767 17121 341 0,'1'-4'90'0,"1"3"4"16,-4-3-45-16,4 4-12 0,-2-3-9 16,-2 5-9-16,1 2-7 0,0 3-4 15,-1 3-5-15,1 3-3 0,-1 3-1 16,1 7-1-16,2 0 0 0,1 5 0 16,2-1 0-16,4-2 0 0,0 3-1 15,2-5-1-15,1-3 1 0,1-1 1 0,2-6-1 16,0-2 1-16,1-2 2 15,1-8 0-15,2 0 1 0,1-6 2 0,1-5 1 16,-2-4 2-16,3-4 2 0,-2-1 2 16,-2 0 3-16,1-2 6 0,-2-1 5 15,-4 3 5-15,-1 2 2 0,-3 4 3 16,-1 1 0-16,-3 2-2 0,-3 2-5 16,-1 4-6-16,-2 1-7 0,0 3-7 0,-2 3-6 15,1 5-8-15,-1 4-3 0,-1 5-5 16,3 4-3-16,0 1-2 0,2 2 0 15,1 1 1-15,0-1 3 0,6-3 2 16,0-4 4-16,4-2 4 0,2-4 3 16,4-5 2-16,3-3 4 0,3-6 1 15,0-3 2-15,2-6 1 0,0-4 4 16,1-4 1-16,-2 1 3 0,-1-4 3 16,-1 1 2-16,-3 0 5 0,-3 1 4 0,-2 1 3 15,-5 3 1-15,0 2-1 0,-3 2-1 16,-3 4-4-16,-2 3-6 0,-1 2-7 15,0 3-7-15,-1 5-7 0,-1 7-6 16,-2 5-3-16,0 10-2 0,-1 5-2 16,-2 9-1-16,0 4-1 0,1 3 0 15,-1 1-1-15,1 2-2 0,0-1-2 16,1-2-2-16,0-2-4 0,1-2-3 0,0-3-4 16,-1-8 1-16,2-8 4 0,0-7 4 15,0-5 4-15,0-6 8 0,1-11 9 16,0-7 11-16,1-5 6 0,-1-8 5 15,-1-6 4-15,3-6 4 0,1-8-1 16,3-2-1-16,-1-2-2 0,4-2-4 16,0-2-5-16,3-1-3 0,3 2-7 15,0 3-5-15,3 3-4 0,0 4-4 16,3 8-2-16,-1 7-1 0,3 7-1 0,-1 6 5 16,1 6 3-16,0 4 3 0,-2 6 2 15,-1 2 2-15,-1 6 0 0,-4 2 0 16,-2 1 0-16,-5-1-2 0,-2 4 0 15,-5-2 0-15,-4 1 0 0,-7-1 1 16,-4-1 1-16,-4-3 1 0,-1 1 0 16,-6-4 0-16,1 0-1 0,-2-5 0 15,1 0-1-15,0-4-2 0,1-2-4 16,-1-3-10-16,3-2-14 0,3-1-13 0,2-1-11 16,2 0 15-16,4 2-98 0,5 1-90 15,4 1-194-15</inkml:trace>
  <inkml:trace contextRef="#ctx0" brushRef="#br0" timeOffset="129011.36">22914 17185 419 0,'0'-2'118'16,"-1"0"4"-16,-1-1-45 0,0-2-27 0,-2 0-13 15,-2 0-12-15,0 0-14 0,-2-3-8 16,-1 5-7-16,-2 1-5 0,-1 4-6 16,-2 2-4-16,-1 2-1 0,-3 6 0 15,2 3 1-15,-2 2 1 0,4 1 2 16,1-1 2-16,4-1 1 0,3 1 1 15,3-6-2-15,3 1 0 0,3-5 0 16,3-1 0-16,3-3 0 0,3-3 2 0,2-2 2 16,1-3 1-16,3-3 2 0,0-2 4 15,2-3 4-15,-2-3 6 0,-2-1 6 16,-2-2 5-16,2-2 5 0,-3-2 5 16,0-2 5-16,0-3 2 0,1-3-3 15,0-1-3-15,0-4-4 0,-1-2-4 16,-2-3-5-16,-1-3-6 0,-4 1-3 15,0-2-2-15,-3-1 0 0,-1 1 0 0,-2-1 1 16,1 2 0-16,-3 4 1 0,1 6 0 16,0 7 3-16,0 4 1 0,0 9 4 15,0 4 1-15,-2 7-2 0,3 5 1 16,-1 6-2-16,-1 6-3 0,-1 10-2 16,1 7-6-16,0 9-4 0,2 8-2 15,-3 8-2-15,1 4-1 0,2 3-2 16,0-2-2-16,3 1 0 0,3-5 1 15,2-3 0-15,4-1 2 0,4-10 0 16,4-5-3-16,4-6-4 0,0-8-4 0,1-3-5 16,4-9-2-16,1-7-4 0,3-4-1 15,0-5 0-15,0-7 4 0,-1-3 5 16,0-5 6-16,-3-1 5 0,-3-4 6 16,0 0 8-16,-6-3 8 0,-2 3 13 15,-6-2 9-15,-4 3 7 0,-6 0 4 16,-7 5-1-16,-4 3-2 0,-6 2-5 0,-2 4-10 15,-3 5-9-15,-3 5-7 0,0 6-6 16,-2 6-3-16,0 5-2 0,1 2-1 16,1 6 0-16,2 0-1 0,3-3-1 15,5 2 1-15,4-4 1 0,4-3-1 16,3-5 0-16,3-3-1 0,4-4 0 16,4-2 0-16,5-6 0 0,2-3 0 15,1-4 1-15,2-2 0 0,2-2 2 0,-1-3 2 16,-2-2 2-16,-3 2 3 0,-2 1 3 15,1 2 1-15,-4 2 3 0,-1 4 0 16,-3 1-1-16,-1 5-2 0,0 3-2 16,-2 5-3-16,0 6-2 0,-2 3-4 15,1 3-1-15,1 3-3 0,1 1-4 16,1 1-1-16,3-2 0 0,1-6 0 16,3 0 1-16,2-4 1 0,3-2 4 0,0-5 2 15,2-3 4-15,1-4 1 0,0-5 1 16,2-4 1-16,-1-5 1 0,0-6-1 15,0-4 1-15,-2-5 1 0,-1-5 1 16,-2-3 0-16,0-5 2 0,-1-2 1 16,-2-5 1-16,-1 0 0 0,-2-5 2 15,0 2-1-15,-2 2-2 0,-3 2-1 16,-2 7-3-16,-1 8-2 0,-1 6-1 16,-1 9-2-16,-1 7-1 0,-1 11-1 0,0 9 0 15,-2 8-1-15,-3 9 0 0,0 7-1 16,-2 7-2-16,1 11 1 0,2 6-1 15,0 0 0-15,2 1-1 0,4-1-1 16,4-2 0-16,3-5 0 0,0-6-2 16,4-5 0-16,5-4-1 0,1-5 0 15,3-8 0-15,1-3 0 0,2-4-1 16,1-3 1-16,2-7 2 0,2-5 2 16,-1-4 1-16,0-3 3 0,3-6 2 0,-3-1 3 15,0-5 2-15,-3 1 2 0,-5 2 2 16,-4-1 1-16,-4 0 1 0,-7 3 0 15,-5 1 0-15,-4 4-1 0,-3 1-1 16,-3 4-3-16,-2 4-2 0,-3 7-2 16,2 6-3-16,-2 6-1 0,0 7-1 15,4 6-1-15,1 3 0 0,5 2 0 16,2 3 1-16,7 0 1 0,3 0 0 0,4-3 0 16,4-4 0-16,7-3-4 0,1-2-5 15,6-7-4-15,2-4-7 0,3-6-4 16,2-5-15-16,-1-5-11 0,-1-4-8 15,-3-7-4-15,-2-5-10 0,-6-6 39 16,-4-5-99-16,-6-4-68 0,-6-3-177 16</inkml:trace>
  <inkml:trace contextRef="#ctx0" brushRef="#br0" timeOffset="129195.38">23672 16764 408 0,'-13'4'110'0,"9"0"2"0,10 2-48 16,7-2-21-16,8-1-15 0,9 1-12 0,9 0-12 15,7-1-13-15,5 0-8 0,4-3-12 16,2-2-10-16,3 1-13 0,0 0-58 16,1 0-71-16,-1 0-167 0</inkml:trace>
  <inkml:trace contextRef="#ctx0" brushRef="#br0" timeOffset="130329.62">21083 17920 375 0,'0'-1'98'0,"-1"2"5"0,2-2-44 15,-1 0-16-15,1-1-7 0,0-1-8 0,1 1-4 16,-1 0-2-16,-1-1-2 0,1 3-5 15,-1-1-2-15,0 1-3 0,-1 4-4 16,1 5-5-16,-1 3-6 0,0 5-9 16,-1 6-4-16,1 5-1 0,-2 3-1 15,1-2 0-15,3 2 4 0,2-3 3 16,1-3 6-16,4-6 4 0,0-3 2 16,4-4 1-16,3-3 1 0,0-8 1 0,4-2 0 15,0-5 1-15,2-3 2 0,0-3 4 16,0 0 3-16,0-2 2 0,-3-2 4 15,-1-2 1-15,-2-2 1 0,-2 1-2 16,-3-1-4-16,-2 2-3 0,-2 1-5 16,-2 5-5-16,-1 3-4 0,-2 5-5 15,-1 3-3-15,-2 4-5 0,0 5-3 16,-2 4 1-16,3 2 2 0,0 1 2 16,2 2 5-16,4-2 3 0,0-3 4 15,3-2 3-15,3-5 1 0,1-1 0 0,0-3-2 16,2-2-1-16,0-2 1 0,2-3 0 15,-2-7 2-15,-1-3 0 0,-3-6 2 16,-1-2 0-16,-4-1 1 0,-4-6 0 16,-5-1 0-16,-3 1-1 0,-4 2-2 15,-2 4-2-15,-1 1-3 0,0 2-1 16,-1 6-4-16,3 7-4 0,0 2-5 0,3 2-9 16,1 4-4-16,1 2-9 0,3 4-13 15,3 2-54-15,1 2-65 0,3 1-148 16</inkml:trace>
  <inkml:trace contextRef="#ctx0" brushRef="#br0" timeOffset="130629.82">21763 17972 341 0,'14'16'86'16,"-2"2"1"-16,-1 2-46 0,-3-1-15 0,-2-1-10 15,-1-1-8-15,-3 0-7 0,0-3-2 16,-2-3-1-16,0-3 1 0,0-1 2 15,0-1 5-15,-1-3 4 0,1 0 5 16,0-1 8-16,-1-4 7 0,0-1 6 0,0-3 2 16,-1-2 2-16,1-5-2 15,-1-4-3-15,2-3-4 0,3-1-5 0,1-1-7 16,3-2-3-16,1 2-3 0,3 0-3 16,4 4-3-16,0 4-4 0,4 1-4 15,2 0-3-15,5 3-5 0,1 3-3 16,2 3-11-16,1 3-12 0,3-1-10 15,1 2-9-15,-2 2-12 0,-1 2-68 16,-4 0-85-16,-1-2-178 0</inkml:trace>
  <inkml:trace contextRef="#ctx0" brushRef="#br0" timeOffset="130994.22">22249 17949 351 0,'0'0'113'15,"-1"0"10"-15,2 0-23 0,-1 0-21 16,-1 0-10-16,0 1-5 0,0 3-9 15,0 2-12-15,0 3-9 0,0 2-8 0,-1 4-7 16,2 6-8-16,0-2-6 0,1 2-5 16,1 1-4-16,0-1-4 0,1 2-5 15,4 0-3-15,1-2-3 0,3 2-2 16,0 1-2-16,3-1-1 0,1 3-7 16,2-5-7-16,-1-3-5 0,-1-4-6 15,2-10-5-15,-2-4-10 0,-2-4-64 16,-2-10-69-16,-4-4-163 0</inkml:trace>
  <inkml:trace contextRef="#ctx0" brushRef="#br0" timeOffset="131497.03">22198 17415 435 0,'-1'6'122'0,"2"-3"4"0,0-1-42 15,0 1-27-15,0-1-16 0,3 1-11 16,-1 0-12-16,1 3-5 0,-1 1-3 0,3 2-3 15,-1 4-1-15,1 3 0 0,-1 5 0 16,-1 3 0-16,-1 5-2 0,-2 6-2 16,-2 6 0-16,-1 0-1 0,-3 7 0 15,0 1 0-15,1 0-1 0,0 0 1 16,5 0 0-16,2-4-1 0,4-4-3 16,4-5-4-16,3-5-3 0,5-4-5 0,3-4-11 15,1-3-8-15,3-8-8 16,2-1-4-16,-3-2-5 0,0-5-10 0,0-2 73 15,-4-6-127-15,-1-6-74 0,-6 0-204 16</inkml:trace>
  <inkml:trace contextRef="#ctx0" brushRef="#br0" timeOffset="131739.39">22073 17816 365 0,'-3'-3'90'0,"2"2"1"0,4-2-39 15,1-2-23-15,3 2-9 0,3 1-3 0,5 1 3 16,3 1 3-16,5 0 4 0,2 3 0 16,4 1-1-16,3 2-2 0,2 0-4 15,-2 5-18-15,1-2-20 0,-1 1-16 16,-2-8-88-16,-1-1-95 0,-3-4-225 15</inkml:trace>
  <inkml:trace contextRef="#ctx0" brushRef="#br0" timeOffset="132329.23">22719 17500 509 0,'0'2'124'0,"0"1"-1"0,2-1-71 15,0 3-24-15,1 2-17 0,1 6-16 16,1 6-6-16,-2 8-1 0,0 5 0 16,0 9-1-16,-1 2 3 0,-2 7 4 0,0 4 5 15,0-3 2-15,-1 3-3 0,0-4-7 16,-1-3-7-16,-1-2-7 0,-1-10-9 16,-1-4-9-16,2-6-8 0,0-8 1 15,-2-5 6-15,3-5 10 0,1-3 14 16,1-5 16-16,1-10 47 15,0 1-5-15,3-2 11 0,-1-1 5 16,2-5-2-16,3 1-4 0,1-1-7 0,2 2-6 16,2 1-8-16,1 2-10 0,3 3-9 15,0 4-5-15,3 2-4 0,0 7-2 16,-2 4-4-16,1 5-2 0,-1 4-4 16,0 2-1-16,-4 5-2 0,-2 4 0 15,-3 1 0-15,-3-2 0 0,-5 0 4 16,-4 1 2-16,-3 2 2 0,-5-5 3 15,-3-5 0-15,-5-3 2 0,-3-4-2 0,-5-4-1 16,-4-3-1-16,-1-5-3 0,-2 0-1 16,-1-6-2-16,3-2-2 0,2-2-3 15,5-2-4-15,4-6-6 0,2-2-8 16,7-5-7-16,4 4-60 0,4-2-67 16,4 0-154-16</inkml:trace>
  <inkml:trace contextRef="#ctx0" brushRef="#br0" timeOffset="132606.13">23105 17560 537 0,'0'2'138'0,"2"-3"1"0,0 2-62 15,-2-1-30-15,0-2-23 0,3 2-11 16,0 3-9-16,2 6-2 0,-1 4 0 16,-1 8-1-16,1 10-2 0,0 7 1 15,-2 7 2-15,-2 8 0 0,-2 1 0 16,-1 7 0-16,1-2-1 0,-1-2-1 16,2 2-4-16,0-4-7 0,0-6-12 15,1-2-15-15,0-10-13 0,-1-6-13 16,3-7-22-16,-1-9-51 0,-2-5-77 0,3-3-150 15</inkml:trace>
  <inkml:trace contextRef="#ctx0" brushRef="#br0" timeOffset="132972.14">23414 17890 454 0,'-9'15'105'0,"-2"-5"1"0,-1-1-65 15,-3-4-24-15,-5 1-11 0,-2-2-9 16,-2 0-1-16,0 1-1 0,-1-1 1 16,0 0 4-16,2-1 7 0,3 0 8 0,1 0 5 15,4 0 3-15,2-2 3 0,2 1-1 16,4-1-4-16,2-1-4 0,3 1-4 15,1 0-3-15,1 0-3 0,4 1-2 16,3 3 0-16,0 1 0 0,3 4 2 16,3 3 0-16,3 2 2 0,2 2 0 15,1 3-1-15,1 0 0 0,3 3-1 16,1 2-3-16,1 0-5 0,2 9-5 16,4-1-15-16,2-4-12 0,3 5-13 0,2 0-2 15,3-4-90-15,4-6-94 0,1-9-214 16</inkml:trace>
  <inkml:trace contextRef="#ctx0" brushRef="#br0" timeOffset="140912.85">19908 15679 198 0,'-4'-10'45'16,"-1"-1"-1"-16,1 2-32 0,-1-1-12 16,0 4-5-16,1-2-1 0,-2 3-2 15,0 0 2-15,-2 4 4 0,0 0 6 16,0 4 8-16,-2 0 3 0,0-1 1 16,0 2 0-16,0-1-1 0,1 0-4 0,1 1-4 15,0 0-5-15,0 2-1 0,1-3-1 16,0-1 1-16,3 0 5 0,-1 1 5 15,2-2 3-15,1-1 3 0,1-1 1 16,0 1 2-16,0-1-2 0,-1 2-1 16,2-1-4-16,-1-2-1 0,1 2-1 15,0-1-3-15,-1 1 0 0,2 0-2 0,0 0-2 16,5-2-2-16,1 2-2 0,1 0 0 16,3 3-1-16,3-2 0 0,4 1 0 15,1-1 1-15,-1 1 0 0,3-1-1 16,1 1 1-16,3 0 1 0,1 1 0 15,4-1 2-15,2 0 1 0,4-1 1 16,2 3 1-16,5-3 1 0,1-2 1 16,4 0 1-16,2-1 1 0,3 0 0 15,2 0 0-15,1-2 0 0,3-1 0 16,2 1-2-16,2-4-2 0,0 4-3 16,-1 1-1-16,0-1-2 0,3 2-1 0,-3 2 0 15,2 1 0-15,0 2-1 0,2-1 1 16,3 3 1-16,1-1-1 0,1 4 1 15,2-1 1-15,2-2-1 0,2 1 1 16,0 3-1-16,-1-3 1 0,1-1-1 16,-1 1 1-16,3-1-1 0,-3 0 0 15,2-1-1-15,1-2 0 0,0 2-1 16,0-1-1-16,0-1-3 0,1 0-2 0,-1 2-1 16,1-1-2-16,-2-1 0 0,0 1 0 15,0 1 0-15,-1-1 1 0,-2 2 1 16,0 0 1-16,-2-1 2 0,0 1 1 15,0 0 1-15,0-1 2 0,1 2 2 16,-3-2 1-16,0 3 0 0,-3 1-1 16,-1-2-1-16,-4 1-4 0,-5-1-3 0,-3 2-4 15,-6-2-3-15,-6 1 0 0,-5-3 0 16,-4 2 2-16,-4-2 5 0,-7-2 6 16,-5 0 4-16,-5 0 3 0,-5-2-2 15,-4 0 2-15,-9-2 0 0,-7-2-1 16,-4 0-2-16,-6 0 0 0,-8-3 1 15,-5 0 3-15,-3 2 0 0,-4-1-2 16,-4 0-1-16,-2 0 1 0,-3 2 1 0,-3-1 1 16,-4-1 3-16,-5-1 1 0,-1 1 2 15,-1-1 1-15,-6 2 1 0,-2-2-2 16,-5 3-1-16,-1-3-3 0,-1 3-1 16,-3-4-2-16,-4 2-1 0,2 0 0 15,-2 3 0-15,-2-5 0 0,2 2 1 16,-3-2 0-16,-2 3 2 0,3-3 0 15,-4 1 1-15,1 0-1 0,0-3-2 16,-2 3 0-16,-1 3-1 0,-3-1-1 0,-2 1-2 16,3 0-1-16,-5-2-2 0,-1 7 0 15,2-1-1-15,0 0 0 0,7 2 0 16,1 2 0-16,2 1 0 0,4 2 1 16,5-1 1-16,2 0 0 0,5-1 0 15,0 1 0-15,4-4 1 0,4 0 0 16,2 1 0-16,4 1 1 0,2-2-1 15,1 1 0-15,3-5 0 0,2 3-2 0,5-1-2 16,2-3-2-16,4-3-1 0,1 0-1 16,5 0-1-16,5 4 1 0,4-1 2 15,1 0 1-15,2 0 1 0,6 6 1 16,3-2 1-16,1-1 0 0,3-1 1 16,4 2 0-16,1-1 1 0,3 0 0 15,0-1 1-15,2 1-1 0,0-3-1 16,1 2-3-16,2-1 0 0,2 5 0 15,4 0 0-15,2-1 0 0,4-1 0 16,6 5 0-16,6 1-3 0,5 2-10 0,4-2-65 16,7 0-66-16,11 1-170 0</inkml:trace>
  <inkml:trace contextRef="#ctx0" brushRef="#br0" timeOffset="-211404.3">20375 14309 319 0,'8'-3'77'0,"-5"-1"-1"0,2-1-29 16,1 1-41-16,-3-4-12 0,0 4-6 0,0 0-4 15,-5-1 0-15,0 1 1 0,-3 0 4 16,-3 1 5-16,-1 2 7 0,-3-1 8 15,-1 2 7-15,-2 0 4 0,-1 1 4 16,-2 0 4-16,0 3 1 0,1 0 0 16,-1 1-3-16,3 1-3 0,-1-1-4 15,1 1-4-15,3 1-4 0,0-1-3 0,0-2-4 16,0 1-2-16,2-2-3 0,1 1-2 16,2-2-1-16,0 0 0 0,3 0 0 15,1-2 0-15,1 1 0 0,0-1 5 16,3 0 4-16,0 0 3 0,3 0 3 15,3-2 3-15,3 1 3 0,6-2 2 16,2 1-1-16,7 1 0 0,8 1-2 16,3 0-2-16,8 1-1 0,8 0-3 15,5-1-1-15,7-2-1 0,6-2-2 16,5-2-2-16,3 0 0 0,2-2-3 0,0-3-2 16,1 2-3-16,-3 2-2 0,-4-1 0 15,-3 1-1-15,-4 1 1 0,-8 0 1 16,-6 2 1-16,-10 3 3 0,-7 0 3 15,-10 1 0-15,-8 0 1 0,-6 0-1 16,-7 1-1-16,-8 0 2 0,-10 1-1 16,-8 0-1-16,-5 2 0 0,-12-1 1 15,-8 1 0-15,-5 1 0 0,-5 0-1 16,-4-1-1-16,-3 0-2 0,1 0 0 0,0-1-1 16,-1 0-1-16,0-2-2 0,4-2-1 15,2 2 0-15,1 1 1 0,1 0 0 16,2-2 0-16,5 1 1 0,3 3 2 15,3-2 3-15,6 0-1 0,4-1 1 16,6-2 1-16,7 2-1 0,6 1-1 0,3-2-2 16,7 1 0-16,5-1 1 15,7 2 3-15,9 3 3 0,9-3 4 0,7 1 2 16,11 1 4-16,10-3 3 0,9 0 2 16,9 0-1-16,2 1-3 0,4 0-2 15,4-1-1-15,3 2-3 0,-2 0-2 16,-3 1-2-16,-5 1-3 0,-4-1-3 15,-7-1 0-15,-8 1-2 0,-11 0 1 16,-9-1-1-16,-10-1 0 0,-8 0-1 16,-8-1 1-16,-7-1 1 0,-9-1 1 0,-12-1 2 15,-8 2-1-15,-10 0 2 0,-11 2 1 16,-13-1 1-16,-11 2 0 0,-8 0-1 16,-4 0-1-16,-8 1 2 0,0 0 0 15,-3 3 0-15,2-2 0 0,1-2-2 16,4 2 1-16,5 0-1 0,5 1-1 0,7-3-2 15,10-1 1-15,7 0 0 0,13 1-1 16,10-1 0-16,9-1 0 0,7 0-1 16,11-1 2-16,12 0 0 0,12 0 2 15,9 0 2-15,12 1 1 0,10 0 0 16,11 1 1-16,8 2 0 0,4-2-2 16,4 2-1-16,0 0-1 0,0-3-1 15,-3 3 2-15,-2-1-1 0,-5 0 1 16,-4 0 0-16,-8-1 0 0,-8 0 1 15,-7 0-1-15,-10 0-1 0,-7-1-1 0,-9-1-2 16,-10-1-2-16,-9 1 1 0,-12-2-1 16,-11 1 0-16,-14 0-1 0,-12 1 2 15,-12-1 0-15,-12-1 2 0,-9-1 0 16,-2 3-1-16,-5 0 1 0,0 0 0 16,0-3 1-16,2 3-1 0,4 2 0 15,6 0 1-15,8-1-2 0,9 0 1 16,11-1 0-16,13 2-1 0,10 0-2 15,10-1-1-15,10 1-2 0,10-4 1 0,14 2 1 16,11-1 0-16,10-2 2 0,10 2 1 16,14-2 3-16,9-1 1 0,4 4-1 15,6-3 0-15,2 0 0 0,-2 2-2 16,-1 1 0-16,-4 0-2 0,-7 0-3 16,-7-1-5-16,-7 3-7 0,-12 0-11 15,-7 0-9-15,-7-1-10 0,-12 1-12 0,-5 3-77 16,-11-3-89-16,-11-4-197 0</inkml:trace>
  <inkml:trace contextRef="#ctx0" brushRef="#br0" timeOffset="-203299.56">1867 12322 378 0,'-9'-1'97'0,"2"-1"4"15,3 3-52-15,2-2-18 0,3-1-6 16,6 0-8-16,5 0-6 0,4 0-7 16,7 1-3-16,6-1 0 0,8-2-1 15,7 2 0-15,5-1 1 0,6 2 0 16,4-2 0-16,3-2 2 0,2 1-1 16,2 2 1-16,2-4 0 0,0 2 3 0,0-1 4 15,-1 2 4-15,-3 0 3 16,-1 0 4-16,-5-1 4 0,-8 3 1 0,-4 1-2 15,-10-2-3-15,-6 2-3 0,-8 0-3 16,-8-1-5-16,-4 2-3 0,-4-1-5 16,-6 0-2-16,-6-4-6 0,-7-2-12 15,-7 3-8-15,-5-2-2 0,-9-2-3 16,-10-2 2-16,-9-1-2 0,-4 3 2 16,-8-2 9-16,-5 0 6 0,-6 1 1 0,-3 4 2 15,-4 0 2-15,-3 2 2 0,1 1 3 16,1 4 2-16,4 0 5 0,2 1 2 15,6 1 1-15,7 0 1 0,9-2 1 16,11 3 1-16,9-2 0 0,7-2 0 16,11 1-2-16,8 0-3 0,8-2-2 15,9 3 0-15,10 0 3 0,9 0 0 0,9-1 0 16,10 3 1-16,11-2 2 0,11 4 0 16,8-2 0-16,7 1-3 0,4-2-2 15,5 3-1-15,2-2-1 0,4 5 1 16,-4-5-1-16,-2 3 1 0,-4-4 1 15,-3 5 5-15,-6 0 4 0,-5 0 4 16,-10-3 4-16,-6 1 3 0,-10-1 4 16,-7 2-1-16,-11-4-3 0,-6 0-4 15,-7-2-4-15,-8 0-7 0,-3-1-4 16,-11 0-2-16,-9 2-6 0,-8-2-4 0,-11 1-3 16,-9 4 1-16,-8-2 0 0,-7 3 0 15,-7-3-2-15,-2-1 0 0,-4-1 3 16,-1-2 2-16,-3-3-1 0,-1-1 1 15,-5-4-1-15,2-2 1 0,-1 1 3 16,2-3 3-16,0 0 2 0,3-3 1 16,1 0 1-16,4 0 0 0,3 1 3 0,5-4 2 15,3 2-3-15,3 0-1 0,5 0 0 16,6-2 0-16,5-3 0 0,5-3-5 16,6-1-1-16,6 0-1 0,7-2-1 15,4-4-2-15,5-3-1 0,6-2 1 16,4-1 2-16,4-2 1 0,5-6 1 15,2-1 0-15,6 2 3 0,4 2 1 16,2 3 1-16,5 3 2 0,3 1 0 0,3 4 0 16,4-2 1-16,3 2-1 15,2 1-1-15,1-1-2 0,4 4-1 0,2 2-1 16,1 4-1-16,4 5 1 0,0 5 0 16,1 3 0-16,3 7 1 0,0 2-1 15,1 6 1-15,2 3 1 0,-1 4 0 16,3 1-1-16,0 5-1 0,2-2 1 15,0 3 0-15,-2-1-1 0,-2 0-1 16,-3 1 1-16,-4-1-2 0,-5-2 0 16,-7 3-3-16,-7 0-5 0,-7 3-13 0,-11 3-6 15,-12 0-10-15,-13 6-9 0,-14 3-83 16,-16 4-88-16,-10 4-200 0</inkml:trace>
  <inkml:trace contextRef="#ctx0" brushRef="#br0" timeOffset="-193058.05">11200 15470 372 0,'-3'7'96'0,"1"0"0"15,2-8-34-15,-1 2-38 0,1-2-16 0,0 0-14 16,0 0-10-16,0-2-7 0,0-1-7 16,1-1-4-16,-1 0 1 0,1 0 3 15,-1 2 8-15,0 0 12 0,-1 2 11 16,0 0 12-16,0 3 10 0,-1 0 7 15,-2 1 3-15,1-2 2 0,0 2-4 16,1-1-4-16,-3 0-3 0,2-1-6 16,0 2-4-16,-2-2-6 0,2 1-4 15,-4-1-5-15,1-1-2 0,-4 0-1 0,-1 0-2 16,-4-2 0-16,-3 2 0 16,-3 0 0-16,-3 0 1 0,-4-1 1 0,-4 3 1 15,-3 1 0-15,-6 2-1 0,-1-1 2 16,-2 0-1-16,-6 1 0 0,1 0 1 15,-1 0-1-15,-3 0 1 0,1-1 0 16,0 0 1-16,0-3 0 0,0 0 0 0,3-3-2 16,-1-4 1-16,4-2-1 0,2-7 0 15,0 0 1-15,3-3-1 0,3-1 3 16,1-4 0-16,-1 0 1 0,2-1 1 16,-1 2 0-16,1-1 0 0,0 1 0 15,-1 0-1-15,5 2 1 0,1 1 2 16,2 0 2-16,5 1 1 0,3 2 1 15,4-6 2-15,3-2 3 0,2 1 2 16,3-2 1-16,3 0 1 0,5-4 1 16,1-1 1-16,4 3-1 0,4-2-2 0,2 0-1 15,2 0-2-15,4 0-1 0,0 2-1 16,3-1 1-16,4 1-1 0,1-1-1 16,2 3-1-16,3-2-2 0,3-3-1 15,6-1-2-15,1 2-3 0,3-1 0 16,2 2-2-16,2-5-1 0,3 4 0 15,1 1 0-15,0-1-1 0,1 2 1 16,1 0 1-16,-1-1 0 0,1 4 0 16,0 0 1-16,1 2 1 0,2 6 2 0,-1 3 0 15,2-1 1-15,1 5 0 0,1 0 1 16,4 2-1-16,-1 2-1 0,2 0-1 16,1 2-1-16,2 5 0 0,2 3-2 15,0-2 0-15,1 3 0 0,-1-1 0 16,3-1-1-16,-1 3 0 0,1-3 0 15,1 2 1-15,1 0 0 0,1 1 0 0,3 2 0 16,-2 0 1-16,3-1 2 16,1 5 0-16,-1-5-1 0,0 2 1 0,1 0 0 15,-4 0-1-15,2-1 0 0,-4 5-2 16,2-4-1-16,-1 5 0 0,-1-1-1 16,1 2 0-16,0 2 0 0,-2-1 0 15,-2 0 0-15,-2 0 1 0,0 3 0 16,-2 2 1-16,-5-1 0 0,-2 0 1 15,-2 1 0-15,-2-3 0 0,-5 4-1 0,-5-1-1 16,-4 0 0-16,-7 0-1 16,-5 1-3-16,-6 1-2 0,-4 0-3 0,-6 0-2 15,-4 3-1-15,-3-1 0 0,-5 0 1 16,-2 4 1-16,-5 1 2 0,-1 0 4 16,-2 1 2-16,-3 2 1 0,-1-2 1 15,-3-5 1-15,-1 2 0 0,-3-2 0 16,-5 0 0-16,-2 0 0 0,-1-4 1 0,-3 0-1 15,-2 1-2-15,-2-3-1 0,-3-2-2 16,-4 0-1-16,-2-3-1 0,-3-1-2 16,-3-2 0-16,-4-2 0 0,-3-1 1 15,-1-2 0-15,-2 1 2 0,-3 0 1 16,-3 2 1-16,1 1 2 0,-3-1 1 16,-1 1 1-16,-4-1 1 0,1 0 0 15,-2-1 0-15,-3-3 0 0,-3-2 1 0,0 0-2 16,-3-3 1-16,-1 0-3 0,-2-4-3 15,-2-1-3-15,-3-3-2 0,-1-2-4 16,-3-1-2-16,-1-1-5 0,-6-2-5 16,-1-1-10-16,-2 1-51 0,-1 2-60 15,-2 0-145-15</inkml:trace>
  <inkml:trace contextRef="#ctx0" brushRef="#br0" timeOffset="18870.9">14265 5982 342 0,'5'3'89'15,"-6"-1"6"-15,0-2-51 0,0 0-1 16,1 1 5-16,-1 1 1 0,0-2-2 16,1 0-1-16,2 2 0 0,-1 0-2 0,1 1-3 15,-1-1-4-15,-1 2-5 0,-1-2-5 16,-2 3-3-16,-2 0-5 0,-3-1-1 15,-1 4-2-15,-6 2 0 0,-2 1-1 16,0 3-2-16,-4 3-2 0,-3 5-2 16,-5 4-2-16,-2 1-3 0,1 5-1 15,-2 3-1-15,-6 1-2 0,1-2 1 16,4-3-1-16,5-2-1 0,2-3 0 0,6-4-3 16,5-5-3-16,6-5-2 0,6-2-6 15,0-4-6-15,1 0-9 0,2-5-5 16,0-2-24-16,0-4-15 0,1-2-6 15,-1-4-76-15,2-5-91 0,1-7-202 16</inkml:trace>
  <inkml:trace contextRef="#ctx0" brushRef="#br0" timeOffset="19209.79">13865 5987 297 0,'4'-1'85'15,"0"-2"7"-15,0 0-30 0,-2 1-13 16,0-3 4-16,-2 0 1 0,0-1-3 16,-1 1-2-16,-1 0-2 0,0 2-2 15,-1 0-3-15,0 1-6 0,1 3-6 0,1 0-5 16,0 1-4-16,0 3 0 0,2 3-1 16,3 1 1-16,3 3-1 0,5 7 1 15,1 5-1-15,6 6-1 0,1 4-4 16,5 1-4-16,2 6-3 0,2 3-3 15,-2-3-2-15,8 0-4 0,-1-2-3 16,1-1-6-16,-1-3-6 0,-1-5-12 0,-2-5-7 16,-4-5-19-16,-7-3-24 0,-3-9-6 15,-3-2-81-15,-7-6-100 0,-4-2-217 16</inkml:trace>
  <inkml:trace contextRef="#ctx0" brushRef="#br0" timeOffset="19590.56">14494 6068 453 0,'1'4'135'0,"1"-2"14"15,-1 0-52-15,-1 1-2 0,-1 0-5 16,-1 0-9-16,0-1-18 0,0 0-8 15,-1-1-10-15,1 0-11 0,1-2-8 16,0 2-6-16,1-2-3 0,0 1-4 0,1-1-4 16,-1 0-5-16,0 0-7 0,0 1-9 15,0 0-10-15,0-1-11 0,0-1-12 16,0 2-12-16,-1 0-37 0,2 1-7 16,0 0-84-16,2-1-111 0,2 3-242 15</inkml:trace>
  <inkml:trace contextRef="#ctx0" brushRef="#br0" timeOffset="19880.78">14478 6316 290 0,'0'-2'76'15,"2"-1"6"-15,-1-1-34 0,0 2-14 16,-1 0-2-16,0 1-1 0,-1 1-2 0,1 3-3 15,-1-1 1-15,-1 0 1 0,1 3 3 16,0 0 0-16,0 4 2 0,0-2-2 16,-1-2-1-16,2 0-5 0,-1 2-5 15,1-2-3-15,-1-1-2 0,1-2-1 16,0-2 1-16,-1 1-1 0,1 1-1 16,0-3-1-16,0 2 0 0,0-3-2 15,0-1-2-15,1 2-2 0,-1 1-6 16,1-2-9-16,-1 1-7 0,0-2-24 0,0 3-15 15,0-1-95-15,0-4-110 0,0-6-250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5:40:14.0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9121 6909 344 0,'-1'3'96'16,"0"1"10"-16,1 1-36 0,-1-2-4 16,1-1-1-16,0-3 0 0,0 2-2 15,0-1-5-15,0-2-7 0,0 2-8 16,-1-1-11-16,1 1-8 0,-1 3-8 16,1 5-7-16,-3 3-3 0,2 6-4 0,-1 4-2 15,1 8 0-15,0 5-1 0,2 4 2 16,1 3-5-16,1 2-2 0,2 0-2 15,-1-3 0-15,3-4 0 0,-3-5 1 16,2-3 0-16,-3-6 4 0,0-5 1 16,1-2 3-16,-3-4-1 0,0-5 1 15,-1 0 1-15,0-5 1 0,0-4 0 16,0-2 0-16,0-4 0 0,1-2 1 0,1-1 1 16,2-4-1-16,3-3 0 0,4 1 1 15,2-1 1-15,4 4 0 0,0-1-1 16,2 6-1-16,1 5-1 0,3 4-1 15,-2 4 0-15,-1 5-2 0,0 2 0 16,-1 2-1-16,0 1 1 0,-4 1-1 16,-4-1 0-16,-1 4 0 0,-5-2 0 15,-3 0 1-15,-4 3 0 0,-4-2 1 16,-6 0 0-16,-4-1 0 0,-5-2-3 0,-3 0-3 16,-3-2-5-16,0-3-5 0,-1 0-7 15,0-5-5-15,3-1-17 0,4-4-13 16,5-5-9-16,3-1-8 0,4-3-72 15,9-5-88-15,4 1-191 0</inkml:trace>
  <inkml:trace contextRef="#ctx0" brushRef="#br0" timeOffset="554.22">9602 7366 337 0,'10'17'80'0,"-2"3"1"0,-2 0-55 15,-1-3-3-15,-2-2-2 0,-2 0-1 16,0-2-3-16,-1-2 1 0,1-1 1 16,-2-6 1-16,0 0-2 0,0 1 2 15,-2-2 6-15,-1-1 4 0,0-2 4 0,-3-3 2 16,1-1 3-16,-1-3 0 0,-1-1-2 16,2-5-6-16,0-2-6 0,2-3-5 15,3 2-4-15,3-2-4 0,2 0-1 16,4 0-1-16,1 2 0 0,3 2-2 15,2 2-2-15,2 2 0 0,1-2-2 16,1 6-2-16,0 2 0 0,1-1-2 0,-2 1 0 16,2 2-2-16,-1-2-1 0,-3 7-3 15,0-2-1-15,-3 0-2 0,0 0-2 16,-2 3-2-16,-1 1 0 0,-1 0 0 16,-3 1 1-16,-3 0 2 0,0 2 2 15,-2 1 2-15,-1 1 1 0,-2 1 3 16,0 1 2-16,-2 1-1 0,1 3 0 0,2-2 0 15,-1 1 0-15,1-1 0 16,4-1-1-16,1 0-1 0,2-1 0 0,4-3 0 16,1 1-1-16,2-4 1 0,3-2 1 15,3-2 0-15,1-6 1 0,0-3 3 16,2 0 2-16,-1-2 4 0,-1 0 1 16,-3 0 4-16,-4 0 2 0,-3 2 3 15,-4-1-1-15,-4-1 0 0,-3-1-3 16,-5 1-2-16,-1 0-3 0,-5-1-3 15,-6-1-5-15,-2-1-3 0,-2 1-2 16,-3 0-4-16,-2 1-4 0,3 1-6 0,2-1-4 16,3 4-13-16,4 2-16 0,4-1-13 15,4-2-14-15,8 3-67 0,4 0-90 16,4-1-192-16</inkml:trace>
  <inkml:trace contextRef="#ctx0" brushRef="#br0" timeOffset="985.9">10323 7347 295 0,'-2'-1'94'0,"0"-1"13"15,-2 0-1-15,1-3-35 0,1 0-9 16,-3-3-6-16,1 2-6 0,-3-2-9 0,1 0-10 15,-3 1-12-15,-2 3-7 0,-2 1-5 16,-3 7-4-16,-2 2-2 0,-1 5-1 16,-1 4-1-16,-2 3 0 0,1 3-1 15,3 4-1-15,3-2-2 0,5-2-2 16,2-1-2-16,6-1-1 0,9-3 0 16,3-3-1-16,4-2 2 0,2-2 3 0,4-3 4 15,2-2 3-15,0-4 4 0,-5-3 4 16,1-3 4-16,-2-3 2 0,0 0 4 15,-5-2 0-15,0-3 0 0,-3 0-2 16,1 1-2-16,-3-2-3 0,-1 0-4 16,0 2-1-16,-2 3-2 0,-1 2-1 15,0 2-3-15,-2 5-2 0,2 2-2 16,1 3-4-16,0 2-5 0,-1 3-7 16,2 2-12-16,3-1-10 0,2 1-8 0,0-2-10 15,2 1-14-15,1-2-65 0,3-3-82 16,4-1-175-16</inkml:trace>
  <inkml:trace contextRef="#ctx0" brushRef="#br0" timeOffset="1406.87">10645 7347 399 0,'-19'-5'100'0,"0"1"6"16,0 4-57-16,-1 6-6 0,1-2-6 15,1 5-4-15,3 0-6 0,-1 5-6 16,4-1-6-16,2 2-6 0,3-3-6 16,4 3-7-16,1-4-5 0,6-2-3 15,3-3-1-15,3-3 0 0,3 0 0 0,4-1 0 16,-1-4 2-16,2-1 2 0,-1-1 2 16,1-3 1-16,-1-2 1 0,0-1 0 15,-4-4 2-15,0 1 5 0,0-1 7 16,-3-4 5-16,-1-2 1 0,-3-6 3 15,1-5 2-15,-4-4 2 0,0-7 0 16,-2-5-3-16,-4-5 1 0,1 4 2 16,-1 4 1-16,0 6 5 0,-1 4 4 15,1 9 0-15,1 10-2 0,1 6-4 16,-1 4-4-16,-1 8-6 0,0 5-7 0,0 8-6 16,-2 4-3-16,2 9-2 0,1 7 0 15,3 6 2-15,1 4 0 0,4 1-1 16,1 0-2-16,5 0-6 0,2-5-8 15,0-5 0-15,0-2-37 0,0-3-2 16,-1-8-11-16,2-4-13 0,-1-4-71 16,0-3-87-16,-1-4-188 0</inkml:trace>
  <inkml:trace contextRef="#ctx0" brushRef="#br0" timeOffset="2119.94">11045 7153 410 0,'-11'7'102'0,"-3"0"7"0,-3 4-62 0,-1 0-6 15,-2 1-3-15,-3 4-2 0,1 1-6 16,0 3-6-16,1 1-7 0,4-1-7 16,3 0-4-16,5-2-4 0,5-3-2 15,6-2-2-15,5 0-1 0,6-1-1 16,4-5 0-16,4 1-4 0,1-3-2 15,4-2-2-15,2-1-2 0,1-5-2 16,3 0-3-16,0 0 0 0,3-3 2 0,1 4 3 16,-1-3 3-16,-1-3 2 0,-3-3 2 15,-1 1 6-15,-5 0 9 0,-3-1 9 16,-4-2 10-16,-3-1 4 0,-4 2 6 16,-2-1 7-16,-5-2 0 0,-2-2-2 15,-3 1-6-15,-4 0-8 0,-5 1-4 16,-3 2-6-16,-4 4-6 0,-1 2-4 15,-5 3-4-15,-2 5-2 0,0 3-1 0,-1 5-2 16,3 2 0-16,0 1-2 0,7 0-3 16,3 4-3-16,8-2-2 0,5-3-1 15,5-2 0-15,6-2 1 0,4-1 0 16,1-3 3-16,4-3 4 0,-2-2 1 16,2-3 2-16,-1 0 1 0,-3-2 0 15,0 0 0-15,-2 1 1 0,-4-1 0 16,-2 0 0-16,-2 3 1 0,-2-1-2 0,-2 2-1 15,-2 4-1-15,-2 1 0 0,0 5 0 16,-1 2 0-16,0 2-1 0,-1 2 1 16,2-1 1-16,2-1 0 0,3 0-1 15,2-7 0-15,3 0 0 0,5-5 1 16,0-2 0-16,4-2 1 0,1-3 3 16,1-2 2-16,0-1 0 0,-1-3 2 15,-1 1 2-15,0-2 0 0,-3 3-1 16,-1-2-1-16,-1 3 0 0,-1 0-1 0,-1 2-2 15,-1 1-1-15,-3 2-3 0,1 2 0 16,-1 2-1-16,-1 1-1 0,0 2 0 16,2 2 0-16,-2 1 0 0,3 4 1 15,1 1-1-15,-1-2 0 0,2 5-3 16,0 1-3-16,-2-1-2 0,-1 3-3 16,-1-4-4-16,-3 5-6 0,-3-4-9 15,-5 1-6-15,-3 3-5 0,-2-4-10 16,-2-1-8-16,0 3-71 0,-1-7-77 15,0 1-179-15</inkml:trace>
  <inkml:trace contextRef="#ctx0" brushRef="#br0" timeOffset="2409.39">11720 6794 460 0,'11'-8'125'0,"-2"-1"9"0,-1 3-63 15,0 4-11-15,0 4-3 0,-2 4-3 16,0 7-6-16,-1 3-8 0,-2 2-5 16,2 4-3-16,-3 2-6 0,-1 5-5 15,-1-3-6-15,-2 5-5 0,0 0-5 16,0 1-3-16,-2 5-2 0,0 0-5 16,-2 0-6-16,0 4-7 0,-1-5-5 0,1 0-5 15,-1-4 0-15,4-2-2 0,1-4-1 16,4-6 0-16,3-2 2 0,4-5-2 15,1-4-4-15,2-5-5 0,1-7-5 16,2 0-3-16,1-5-3 0,1-5-11 16,0-3-54-16,1-2-69 0,-2-2-163 15</inkml:trace>
  <inkml:trace contextRef="#ctx0" brushRef="#br0" timeOffset="2572.08">11666 6954 403 0,'-24'2'116'0,"5"1"7"0,6 3-48 16,8 0-16-16,11 1-3 0,9-3-4 16,10-1-10-16,4-1-12 0,9-4-8 15,7-1-4-15,4-2-5 0,1-5-9 0,3-2-34 16,-3-4-14-16,3-1-101 0,-1-3-114 16,-1-7-276-16</inkml:trace>
  <inkml:trace contextRef="#ctx0" brushRef="#br0" timeOffset="33967.29">12946 7103 206 0,'0'-1'58'15,"-1"-1"4"-15,1-2-24 0,2 2 0 16,1-2 0-16,0-2-1 0,2-1 1 15,-2 2 0-15,3 0 2 0,-3-1-2 16,-2 2-3-16,1 1-4 0,-2 2-4 16,0-1-4-16,-1 2-3 0,-1-1-2 0,-1 2-1 15,3-1 0-15,-3 0-1 0,0 0 0 16,2 2-1-16,1 3-1 0,0 1-1 16,2 4-2-16,-2 2-2 0,3 6-3 15,3 3-1-15,-3 2-1 0,3 1 0 16,0 4-3-16,1 1 0 0,1-2-2 15,-3 0-2-15,2 0 0 0,-2-2 0 16,-1-1 0-16,-1-5-1 0,-3-4-1 16,-1-1 1-16,-2-4 0 0,-1-1 1 15,-3-4-1-15,-4-4-1 0,-1-1-1 0,-2-2 1 16,-4-3-1-16,-3-4-3 0,-1-2-2 16,-2-2 1-16,3 1 3 0,-1-2 1 15,1 0 3-15,3 1 3 0,0 2 8 16,4 1 8-16,3 3 2 0,2 0 4 0,2 1 2 15,3 2 1-15,3 2-3 16,5 0-3-16,4 2-2 0,2 3-2 0,2-1-3 16,5 3-3-16,4-2-1 0,4-1-1 15,3 1 0-15,1-3-4 0,5-2-12 16,3-1-8-16,0-2-20 0,4-2-16 16,5 2-15-16,4-4-85 0,0-1-102 15,-1-3-214-15</inkml:trace>
  <inkml:trace contextRef="#ctx0" brushRef="#br0" timeOffset="34566.06">14139 7027 233 0,'3'9'70'0,"-2"-1"6"0,0-4-1 16,-1 0-37-16,-1 1 4 0,-1-3-1 15,-3-2 2-15,-3 0-2 0,-2 1 0 0,-4-1-6 16,-2-1-4-16,-1 0-6 0,-3-3-6 15,-1 4-6-15,2-3-5 0,2 1-3 16,3-2-1-16,3 0 1 0,2 3 0 16,4 1 0-16,1-2-2 0,3 3 0 15,4 2 0-15,0 3-1 0,2 0 0 16,4 2-1-16,2 1 1 0,1 2 2 0,6 2 2 16,0 0-1-16,4 0 1 15,-1 2-2-15,-1-1 0 0,-3-1 0 0,1 0-2 16,-6 0-1-16,-3-1 0 0,-5 4 1 15,-4 0 0-15,-2 0 0 0,-6 2 2 16,-5 2 0-16,-7-3 0 0,-4 2-1 16,-5-2-5-16,-4-5-10 0,-2-1-11 15,-2-3-11-15,5-5-10 0,3-2-11 16,6-3-23-16,8-6-51 0,6-2-70 16,11-7-154-16</inkml:trace>
  <inkml:trace contextRef="#ctx0" brushRef="#br0" timeOffset="34910.1">14253 7194 337 0,'6'5'95'0,"2"-1"6"15,-1 1-34-15,0 0-18 0,1 1-3 16,0-3-2-16,-1-2-3 0,2 0-6 16,1 0-3-16,3-3-4 0,1 0-4 0,2-2-4 15,0-2-6-15,-1 2-5 0,0-1-2 16,-3 1-1-16,-1 0 0 0,-5-2 2 15,-1 5 2-15,-2-1 3 0,-2-1 1 16,-3-1 0-16,-1 2-2 0,-3 1-2 16,-4 1-3-16,-3 0-3 0,-5 1-3 15,-3 3-1-15,-4 5 0 0,1 2 0 16,0 5-1-16,3 3 1 0,4 2-1 0,4 5-1 16,6 1-1-16,7 0-2 0,5-3-2 15,6 0-2-15,4-2-10 0,5-2-1 16,3-5-14-16,2-2-6 0,0-5-5 15,-1-1-4-15,-3-6-6 0,0-5-4 16,-3-3-70-16,0-5-68 0,4-5-182 16</inkml:trace>
  <inkml:trace contextRef="#ctx0" brushRef="#br0" timeOffset="35097.26">14632 6896 377 0,'-1'-5'101'0,"1"7"12"15,1 5-21-15,0 4-25 0,1 3-7 16,0 5-3-16,1 5-1 0,0 5-4 16,0 7-10-16,-1 0-12 0,-1 3-12 0,-1 6-7 15,0 0-3-15,-2-1-7 16,0-4-12-16,0-2-12 0,1 0-21 0,3-5-17 16,1-5-12-16,4-5-32 0,4-5-48 15,6-5-79-15,5-5-151 0</inkml:trace>
  <inkml:trace contextRef="#ctx0" brushRef="#br0" timeOffset="35356.3">15024 6954 503 0,'-3'-4'136'15,"-1"3"6"-15,0 0-70 0,0 1-13 16,-3 2-5-16,1 1-10 0,-2 0-12 15,1 2-9-15,1 2-5 0,-1 4-3 16,3 5-4-16,-2 6-3 0,2 6-3 0,-2 3-3 16,2 6 1-16,-1 4-2 0,-1 1-3 15,3-3-4-15,0 0-9 0,3-2-8 16,0-3-9-16,2-1-21 0,2-7-13 16,1-2-22-16,-1-3-67 0,0-5-90 15,-3-3-198-15</inkml:trace>
  <inkml:trace contextRef="#ctx0" brushRef="#br0" timeOffset="35508.17">14795 7233 397 0,'-3'1'120'0,"3"-1"13"0,4 1 1 16,5 1-64-16,6 0-13 0,6-2-4 15,4-2-3-15,-3-1-14 0,1-2-15 16,0-2-17-16,1-2-12 0,-2 2-41 15,-1-3 11-15,5-2-117 0,7-3-119 0,3 0-277 16</inkml:trace>
  <inkml:trace contextRef="#ctx0" brushRef="#br0" timeOffset="35950.03">15320 7312 303 0,'-5'2'78'15,"2"-4"6"-15,2 1-46 0,3 1-1 16,3 0 1-16,1-2-2 0,4-2-4 16,2-3-6-16,6 2-5 0,5 2-5 15,1-4-5-15,1 0-11 0,1 0-12 16,2 1-13-16,-1 2-16 0,-1-1-64 16,-3-5-78-16,-2 0-171 0</inkml:trace>
  <inkml:trace contextRef="#ctx0" brushRef="#br0" timeOffset="36452.83">15768 7121 360 0,'-2'12'99'16,"2"3"6"-16,0 0-46 0,1 4-17 15,0-2-4-15,0 1-3 0,0 1-10 0,1-1-10 16,1-1-7-16,0 2-3 0,0-7-2 15,-1-1-2-15,2-1 0 0,-2-2 0 16,0-5-1-16,-1 1 1 0,-1-4 3 16,0 0 0-16,0-3 1 0,0-4 3 0,3-7 2 15,3 0 1-15,2-6-1 0,2-3-2 16,1-2 2-16,5 2 1 0,-1-2-2 16,3 5-1-16,-3 1 1 0,0 7 0 15,0 5-2-15,-3 2-2 0,0 5-2 16,0 8-1-16,-4 3-1 0,0 4-2 15,0-2-4-15,-3 3-2 0,1 0-5 16,-2 0-4-16,-2-2-3 0,3-2-1 16,-2-1 0-16,-2-2 2 0,1-3 4 15,-1 0 6-15,2-4 11 0,-1-2 7 0,-1-4 7 16,-1 0 3-16,3-5 3 0,2-1 2 16,1-2 0-16,3-2-5 0,1 0-4 15,2-2-4-15,2-3-2 0,-1 2-1 16,-1 4-1-16,0-1-2 0,-2 3-1 15,-1 5-2-15,0 4-1 0,-3 9-2 16,2 2 0-16,1 2-2 0,-1 5 0 0,0 3-1 16,1 2-3-16,1-1-3 0,4 0-9 15,0 1-16-15,3-4-13 0,3 0-10 16,3-3-9-16,4-5-8 0,-1-4-60 16,1-4-70-16,3-5-146 0</inkml:trace>
  <inkml:trace contextRef="#ctx0" brushRef="#br0" timeOffset="37766.03">16653 7120 386 0,'1'-17'116'0,"-2"-3"6"0,-2 0-45 0,-3 7-17 15,0 2-6-15,-5 6-7 0,-3 4-8 16,-3 2-14-16,0 4-6 0,-3 5-4 16,-1 0-2-16,1 2-3 0,2 3-3 15,1 3-3-15,3 0-4 0,3 0-5 16,2-1-2-16,6-1-1 0,2-2-2 15,3-3 0-15,4-3 2 0,5-1 1 16,1-1 2-16,1-2 3 0,2-3 1 0,2-1 2 16,0-2 1-16,1-2-1 15,-2-3 1-15,-1 1 0 0,0-1 0 0,-3-1 0 16,-2 2-1-16,-4 0-1 0,0 1-2 16,-3 3-2-16,-3-1-3 0,-2 3 1 15,0 4-2-15,-4 0 0 0,1 3 0 16,-1 3 0-16,1-1-1 0,0 1-2 15,3-2-2-15,4 0 0 0,2-2 2 16,1-4 2-16,5-1 3 0,3-2 1 0,5-2 6 16,1 0 3-16,3-1 0 0,3-1-1 15,3 2 2-15,-1-1 0 0,-4 1 0 16,-2 1 1-16,-2 0-2 0,-6 1-1 16,-2 2-2-16,-5 0-1 0,-2 2-2 15,-4 4-2-15,0 1-2 0,-3 1 0 16,1 0 1-16,-1 0 2 0,1 0 0 15,0-4 1-15,-1-2 1 0,3-1 6 0,1-3 5 16,2 0 3-16,-1-3 3 0,3-3 2 16,3 0 2-16,2-3 2 0,2 0-3 15,1-1-6-15,1 0-3 0,4 1-2 16,-2 3-3-16,0 0-4 0,-3 4-1 16,0-1-3-16,-2 4-3 0,0 1-4 15,-4 2-3-15,2 2-7 0,0 3-11 16,2-1-8-16,3 1-7 0,3 1-4 0,1-3-4 15,5 0-11-15,5-4-6 0,3-1 1 16,7-3 2-16,1-2 7 0,2-2 12 16,2 0 19-16,0-1 26 0,-3-1 25 15,-2-3 17-15,-4-2 13 0,-2-1 9 16,-4-1 6-16,-4-5 5 0,-5-1-4 16,-3-2-6-16,-5 0-6 0,-5 5-6 15,-6-1-6-15,-8 2-8 0,-3 6-13 16,-5 3-9-16,-3 7-3 0,-4 2-1 0,-2 3 0 15,2 5-2-15,1 1-3 0,3 2-1 16,3-1-5-16,4 1-4 0,5-1-2 16,4-2-1-16,6-2 0 0,4 3 1 15,4-4 0-15,1 0 2 0,3 1 4 16,2-2 1-16,0-2 2 0,0-1-1 16,0-4 1-16,0 1 0 0,-1-2 0 15,0-1 1-15,-2-4-1 0,-2 3 2 0,-4-2-1 16,0 1-1-16,-4 1 0 0,-2 1-3 15,-2 1 0-15,-2 7 1 0,-1-1-2 16,0 4 1-16,0-2-1 0,-1 5 0 16,2 0 1-16,2 1-1 0,2-1-1 15,2-2 0-15,3 0 0 0,3-1-1 16,7-3 0-16,1-4 0 0,4-1 0 16,3-1-1-16,3-3 1 0,-1-3 0 15,3 2 2-15,-3-3 0 0,-1 3 1 0,-2-3 3 16,-3 1 3-16,0 1 4 0,-4 0 1 15,-3-1 4-15,-4 4 4 0,-4 2 0 16,-1 0-2-16,-3 3-4 0,-6 5-1 16,-1 3 0-16,-2 5-2 0,-2 3-4 15,-5 2 0-15,0 4 2 0,-1 5-1 16,0 3-1-16,-1 0-2 0,0 2-2 0,0-1-2 16,-1 3-9-16,-3 1-4 15,-3-3-5-15,-4-1-8 0,-1 0-5 0,0-4-9 16,-1 1 1-16,4-5 9 0,2-4 2 15,6-4 7-15,4-5 8 0,2-6 5 16,5-5 12-16,4-7 5 0,5-4 5 16,6-8 3-16,5-3 2 0,8-3-2 15,5-3 1-15,6-1-2 0,6-1-5 0,2 2-4 16,4 2-2-16,5 0-2 0,-1 1 2 16,2 3 2-16,0 1 1 0,1 1 0 15,-2 2-1-15,-2 2 2 0,-3 0 0 16,-7 3 0-16,-5 1 1 0,-7 2 2 15,-8 0 2-15,-5 0 1 0,-7 1 0 16,-4 0 1-16,-7 2-2 0,-5 1-2 16,-3 4-1-16,-4 0-2 0,-4 6 0 15,-3 3 1-15,0 3-1 0,2 3 0 0,2 5-2 16,6-1 0-16,3 4-2 0,6 2 0 16,8-2-2-16,5 1 1 15,8-1-1-15,5-3 0 0,8-1-5 16,3-4-4-16,7-2-4 0,4-2-6 0,0-4-19 15,2-1-14-15,0-9-13 0,-4-1-79 16,1-3-95-16,0-5-220 0</inkml:trace>
  <inkml:trace contextRef="#ctx0" brushRef="#br0" timeOffset="55416.72">2691 5504 220 0,'-5'5'69'0,"0"-3"6"0,2 0-18 16,1 1-10-16,0-2-6 0,-1 2-5 0,2 0-6 15,-1 1-7-15,1 1-2 0,1-2-4 16,-1 1-2-16,1 1-2 0,0-1-1 16,1-3-1-16,1 1-1 0,1 1-1 15,2 1-1-15,1-1-1 0,5-1 1 16,5 1 0-16,2 0 1 0,3-1 1 15,5-4 0-15,6-3 0 0,4 0-1 16,4 0 0-16,4-1 0 0,5-3-3 16,7 2 0-16,5 3-1 0,4 0-1 15,4 0 0-15,2 1-1 0,4-1 1 0,3 2-2 16,5 1 1-16,1-2-1 0,3 2 0 16,1 5 0-16,5-2 0 0,3 2 0 15,-1 1 0-15,-3-3 0 0,0 0-1 16,3 4 1-16,2-2 1 0,-3 1 0 15,1-2 1-15,0-2 1 0,2 2-1 0,4 0 0 16,1 2 0-16,0-10-2 0,1 1 0 16,3-1-1-16,2 4 0 0,0-3 1 15,0-1-1-15,-2-4 0 0,3 7 1 16,0 0-1-16,-1-1 0 0,-2-1 0 16,1-1-1-16,-5 5 1 0,0 1-1 15,-6-3 1-15,-4-1 0 0,-6 2-1 16,-5-2 0-16,-8 2 1 0,-9-4-1 15,-8 0 1-15,-10 0-1 0,-10 1 1 16,-10 0-1-16,-7-1 1 0,-8-3 1 0,-5 2-1 16,-5-1-1-16,-4 1 0 0,-1 0 0 15,-5 0 0-15,-1 2 0 0,-2 0 0 16,-2 2 0-16,-3 0 1 0,-4-1 0 16,-2 3 0-16,-5 0 0 0,-3 0 0 15,-8 2 0-15,-6 0 0 0,-5 0 1 16,-4 1-1-16,-6-5 0 0,-6 2 0 15,-5 0-1-15,-4 0 1 0,-7-2-1 16,-5 1 1-16,-7 1-1 0,-6 5 0 0,-6 0 0 16,-6-2 1-16,-8 2-1 0,-2 4 0 15,-6-1 0-15,-4 1 0 0,-5-1 0 16,-1 3 1-16,-1 2-1 0,-2-2 0 16,-1 3 1-16,2-1 0 0,2-1 0 15,2 0 0-15,5-2 0 0,0 0 0 16,7-4 1-16,3-3 0 0,5 1 0 0,6-2 0 15,5-3 0-15,3-4 0 0,8 1 0 16,3 0 0-16,7-1-1 0,5 1 0 16,5-3 0-16,8 2-1 0,3 2 0 15,5-4 0-15,9 3 1 0,5-3-1 16,8-1 0-16,5 2 0 0,7 1 1 16,10 1 0-16,4 1-2 0,7-1-1 15,7 2 0-15,7 0 1 0,10 1 0 16,10 0-1-16,11 1 1 0,12-1 1 0,15 3 1 15,14-1 1-15,13 1-2 0,12-3-2 16,13 1-2-16,15 1-7 0,16-1-13 16,11-2-12-16,9 0-9 0,10 0-90 15,6 2-97-15,7-4-225 0</inkml:trace>
  <inkml:trace contextRef="#ctx0" brushRef="#br0" timeOffset="59564.37">9560 3482 291 0,'4'-7'80'0,"-2"2"4"15,0 6-13-15,-2 2-38 0,0 4-6 16,1 3 0-16,-1 4-2 0,0 1-2 15,1 7-3-15,0 0-4 0,3 3-1 0,-1 3-3 16,2 0-3-16,2 2-4 0,1-4-1 16,-2-1-2-16,2 1-2 0,-2-2-5 15,0-2-5-15,-3 0-3 0,-2-3-3 16,-1 0-6-16,0-4-2 0,-1-4-1 16,0-1 2-16,0-6 3 0,-1-6 4 15,1-1 3-15,0-7 5 0,0-7 4 16,-3-2 3-16,2-8 3 0,0-1 2 15,-1-5 4-15,2-3 3 0,-1-1 4 16,2 0 6-16,2 2 6 0,0 2 5 0,0 4 6 16,1 4 3-16,0 5 0 0,0 4-1 15,0 3-3-15,-1 6-4 0,0 1-4 16,1 3-7-16,1 2-5 0,0 2-3 16,2 3-4-16,1 3-3 0,2 3-3 15,0 2-1-15,2 2-2 0,0 0 0 16,0 2-1-16,0 0-1 0,-1 0-1 15,-1-2 0-15,0-1 0 0,0-2 0 0,1-2 0 16,2-2 1-16,1-2 2 0,0-5 1 16,4-3 1-16,0-2 2 0,0-6 2 15,-1-1 0-15,-1-2 2 0,1-2-1 16,-2 1 2-16,-2-2-1 0,-2 0 0 16,-1 2-2-16,-3 3 0 0,-1 1-2 15,-4 2-2-15,1 2-1 0,-1 3-3 16,1 5-2-16,-2 5 0 0,1 5-1 0,0 3 1 15,0 4 0-15,1 7-2 0,0 5 0 16,-1 1-3-16,2 1-11 0,2 1-16 16,0-4-13-16,3 0-18 0,0-4-7 15,2-5-14-15,0-4-57 0,1-5-71 16,0-6-147-16</inkml:trace>
  <inkml:trace contextRef="#ctx0" brushRef="#br0" timeOffset="60262.55">10166 3681 348 0,'0'3'87'0,"-1"1"6"15,1 0-59-15,2 2-1 0,2-3 3 16,3 0 2-16,4-3-3 0,1-2-5 16,5-2-3-16,1-2-2 0,2-4-2 0,2-1-4 15,-1-1-6-15,-1 1-4 0,-3 1-1 16,1 2 0-16,-5-3 1 0,-3 3 3 15,-3-2 1-15,-3 1 2 0,-4 0-1 16,-5-2-1-16,-2 2-2 0,-6-1-4 16,-3 3-4-16,-3 4-3 0,-3 3-1 15,-1 6-1-15,-2 5 0 0,0 2 1 16,1 3-1-16,2 4 1 0,5 0 0 16,2 0-1-16,7 0-1 0,6-2 1 15,8-4 0-15,9-1 1 0,6-4 0 0,3-3 2 16,7-2 2-16,2-5 1 0,1-4 0 15,2-2 0-15,-1-1 0 0,1-2-1 16,0-3 0-16,-2 2 0 0,-3 0-1 16,0 0-1-16,-4 5-2 0,-3 4-2 15,-5 3-3-15,-5 4-3 0,-3 6-6 0,-2 3-3 16,-6 2-14-16,-2 1 0 0,-4-1 2 16,-2 0 2-16,1-1 4 0,0-2 5 15,-2-4 4-15,3-5 15 0,1 1 6 16,2-3 10-16,1-5 4 0,1-4 3 15,1-3 3-15,4-1 3 0,0-2-1 16,5-6-6-16,3 1-7 0,2-2-5 16,1 0-3-16,-1-1-4 0,1 3-2 15,-2 3-1-15,0 2-2 0,-3 5-1 0,-2 4-2 16,0 7-5-16,-3 5-2 16,1 1-5-16,-1 3-4 0,-3 2-5 0,1 1-2 15,-3 0 1-15,0 0 2 0,2-3 3 16,-2 0 4-16,0-2 5 0,2-2 6 15,-1-4 7-15,3-4 6 0,0-4 4 16,-1-1 5-16,3-4 4 0,-1-1 5 16,3-3 1-16,1-2 0 0,1-1-2 15,2 1-1-15,0-2-2 0,2 5-2 0,-2-2-4 16,0 5-2-16,-2 3-3 0,-2 2-2 16,0 8-2-16,-1 3-2 0,-2 4-2 15,-1 4-2-15,1 2-4 0,0 2-5 16,1 0-8-16,0-1-13 0,2-2-11 15,3-1-30-15,1-4-66 0,2-2-90 16,3-4-197-16</inkml:trace>
  <inkml:trace contextRef="#ctx0" brushRef="#br0" timeOffset="61682.31">11811 3117 397 0,'5'2'93'16,"1"1"2"-16,0 3-56 0,0 4-12 15,0 3-1-15,-1 4 1 0,-3 5-2 0,0 4-4 16,-2 4-2-16,-1 5-5 0,-2 4-6 15,-1 1-3-15,1 2-5 16,-2-1-4-16,0 4-1 0,0-4-2 0,1-2-1 16,0-1-2-16,2-3 0 0,-1-5 2 15,3-2 2-15,0-6 1 0,1-5 1 16,0-5 0-16,2-3 3 0,0-6 2 16,4-3 4-16,0-3 4 0,-1-5 0 0,5-3 0 15,2-2 1-15,0-5-1 0,2 0-2 16,-1-2-4-16,1 3-1 0,2 1-1 15,-1 5-1-15,-1 4 0 0,2 5-1 16,-1 5-2-16,1 5-1 0,-1 5-4 16,1 5-5-16,-4 2-8 0,3 3-2 15,1 0-3-15,2-1-3 0,3-2-1 16,4-2 1-16,3-3 5 0,3-6 9 16,0-1 3-16,0-6 6 0,0-1 8 0,-1-3 8 15,-4-4 5-15,-3-3 4 0,-2 0 6 16,-2-4 3-16,-6 1 2 0,-3-6 0 15,-4 0-1-15,-4-3-3 0,-4-2-4 16,-5-3-6-16,-2 0-5 0,-2 1-4 16,-2 4-3-16,-2 4-3 0,-2 3-1 15,1 6-1-15,0 8 1 0,-3 8-1 16,3 3 0-16,-1 3-2 0,3 6-1 0,2 1 0 16,1 2-2-16,4 0 0 0,2-4-1 15,4-1-1-15,4-3 2 0,0-2 0 16,5-5 2-16,2-3 3 0,1-4 0 15,1-3 4-15,2 1 3 0,3-4 2 16,-2-4 2-16,1-1 1 0,-2 0 0 16,-2-1-1-16,0 1-2 0,-2 2-1 15,-5 0-2-15,0 3-7 0,-2 4-2 0,-3 2-1 16,0 6 1-16,0 2 0 0,-2 2-1 16,2 1 1-16,0 1 4 0,0 0-1 15,3-2 0-15,2-4 1 0,1-4-1 16,4-1 2-16,2-2 0 0,3-4 1 15,1-2 1-15,1-1 1 0,3-2 0 16,2 0 1-16,1-2 0 0,-1 1 1 16,0 0 1-16,1 1 0 0,-3-1-1 15,-3 3 0-15,-3 2-3 0,-4 1 0 16,-2 3-2-16,-3 1-1 0,0 4-1 0,-1 3 1 16,-1 3-1-16,1 3 1 0,0 3 1 15,2-3 0-15,0 1 0 0,-2 1-1 16,1-2 0-16,-1-2-2 0,-3 0 0 15,-3-2 1-15,-3 0 0 0,-2 1 0 16,-4-4-3-16,-6-2-4 0,-3-2-10 16,-5-4-10-16,-1-5-10 0,-3 0-9 0,-3-6-77 15,5 1-82-15,4-1-188 0</inkml:trace>
  <inkml:trace contextRef="#ctx0" brushRef="#br0" timeOffset="62197.39">13680 3614 422 0,'5'-8'107'0,"-4"-3"8"15,-5 0-63-15,-5 2-10 0,-4-3-7 16,-2 2-3-16,-4 4-9 0,0 2-7 15,0 2-8-15,-1 4-4 0,0 4-2 16,-1 6-1-16,2 2-1 0,0 6-5 0,-1 3-7 16,4 3-5-16,4 0-2 0,4-2-1 15,6-3-1-15,5-1 2 0,4-8 4 16,7-2 7-16,3-6 7 0,1-2 3 16,4-2 4-16,0-2 3 0,1-3 3 15,1 0 3-15,1-2 3 0,-2-3 2 16,0-2 3-16,-1-1 3 0,-1 2-1 15,-1-3-2-15,-6 5-3 0,-3 0-4 16,-2 2-3-16,-5 4-8 0,-1 4-4 0,-4 5-2 16,-2 6-1-16,0 0-1 0,-2 3-2 15,2 1-5-15,2 3-9 0,3 1-12 16,6-5-11-16,6-1-16 0,4-4-77 16,1-3-90-16,7-4-200 0</inkml:trace>
  <inkml:trace contextRef="#ctx0" brushRef="#br0" timeOffset="62914.68">14613 3887 224 0,'0'-4'68'0,"-1"-3"6"16,2 0-7-16,0-3-23 0,2 0 0 15,-1-1 2-15,1 1-1 0,-2-3-2 16,0 2 0-16,-1 0-2 0,-2 2-5 16,-5 0-5-16,-2 3-4 0,-7 3-5 0,-1 4-5 15,-3 3-5-15,-1 4-6 0,0 5-2 16,3 5-3-16,0 4-2 0,4 0-5 15,3 2-4-15,1-2-6 0,2-1-5 16,3-2-1-16,2-5-2 0,2-2 0 16,4-1 3-16,0-3 5 0,4-3 5 15,2-2 3-15,-1-3 3 0,4-2 3 16,4-3 4-16,3-5 1 0,4-1 3 16,1-3 3-16,-3-5 4 0,0-1 4 0,0-4 3 15,-2-3 2-15,-3-3 0 0,-3-7 0 16,-1-1-1-16,2-5-2 0,4-2-4 15,-3-1-3-15,-2 2 0 0,-3 4-2 16,0 6 1-16,-2 5 3 0,-2 8 3 16,-3 8 0-16,-2 3-3 0,0 5-2 15,-2 7-3-15,-6 6-3 0,-1 7-4 16,0 3-4-16,-1 4-1 0,1 7-2 16,1 8 1-16,2 1-1 0,11-1-3 0,4 0-3 15,6-1-3-15,4 2-6 0,-1-5 0 16,0-3 0-16,3-4 1 0,0-5 1 15,0-2 3-15,-5-5 4 0,1-2 8 16,0-8 3-16,3-2 4 0,-3-5 3 16,-3-1 2-16,-1-6 3 0,0-4 2 15,-1-6 2-15,0 2 3 0,1-1-1 16,-2 0-2-16,-1 2-2 0,-3 4-1 0,-2 5-3 16,-2 4-3-16,-4 1-4 0,-3 6-1 15,-3 3 0-15,-2 4-1 0,1 3 1 16,-1 1-2-16,1 3 0 0,5-1-3 15,0 0-5-15,7 0-4 0,3-4-4 16,5-2-9-16,5-5-13 0,4 1-14 16,1-5-8-16,1-2-6 0,-1-5-68 0,-2-2-84 15,0-3-176-15</inkml:trace>
  <inkml:trace contextRef="#ctx0" brushRef="#br0" timeOffset="63049.32">15199 3549 363 0,'-18'-8'86'0,"-1"7"3"16,-1-2-48-16,2 1-23 0,4-1-10 16,5 0-4-16,2 0-8 0,5-2-11 0,6-1-24 15,4 0-51-15,5 0-65 0,5 3-151 16</inkml:trace>
  <inkml:trace contextRef="#ctx0" brushRef="#br0" timeOffset="63483.25">15404 3729 295 0,'7'30'75'0,"-1"-2"5"0,-1 1-47 0,-3-6-4 16,-1-1 1-16,-2-5 1 0,1-1-5 15,0-5-8-15,-1-4-4 0,1-3-1 16,0-1 3-16,-1-2 5 0,1-2 1 16,0-2 2-16,0-2 2 0,0-2 2 15,2-3-1-15,1-5-3 0,3-1-5 16,-1 0-1-16,3-4-2 0,2 2-2 15,0 1-4-15,-2 1-3 0,3 3-1 16,-1 3-2-16,2 5-2 0,-1 2-1 16,-1 1-1-16,2 2 0 0,3 1 0 0,0 2 0 15,-2-2-1-15,0-1 0 0,2 0 0 16,5-1 1-16,1 0-1 0,1-1 0 16,1-3 1-16,2-1 1 0,2 0 0 15,0 0 0-15,-8-1 2 0,-1-2 4 16,-5 0 2-16,-4 0 3 0,-5-1 1 15,-5-1 0-15,-4 1 1 0,-6 1-1 16,-2 2-3-16,-5 2-4 0,-2 4-2 0,-1 7-1 16,0 1-2-16,1 5 0 0,2 4-1 15,3 1 0-15,5 1-1 0,6-2-3 16,4-2-4-16,5 1-3 0,4-6-4 16,6-1-9-16,5-2-15 0,5-1-10 15,4-3-8-15,0-1-15 0,3-2-65 16,2 0-84-16,-1-2-177 0</inkml:trace>
  <inkml:trace contextRef="#ctx0" brushRef="#br0" timeOffset="63667.74">16260 3578 361 0,'-22'-1'96'16,"-3"3"10"-16,0 5-38 0,-3 5-25 15,0 3 1-15,3 3 1 0,0 6-4 0,8-1-10 16,3 2-10-16,0-3-6 15,7-1-4-15,4-4-7 0,9 1-5 0,4-6-5 16,4-2-11-16,6-4-8 0,6 1-9 16,5-4-11-16,4-2-13 0,2-4-66 15,4-4-78-15,-1-2-172 0</inkml:trace>
  <inkml:trace contextRef="#ctx0" brushRef="#br0" timeOffset="63901.07">16495 3319 341 0,'-11'12'93'0,"1"4"11"15,0 5-37-15,3 6-19 0,1 2 4 16,1 4 4-16,3 1-4 0,2 3-12 16,2 1-11-16,-1-2-8 0,1 2-5 0,2-1-9 15,0-2-10-15,-2-6-14 0,2-1-24 16,-1-4-4-16,0 0-15 0,0-4-74 15,-3-4-87-15,-2-2-184 0</inkml:trace>
  <inkml:trace contextRef="#ctx0" brushRef="#br0" timeOffset="64670.95">16380 3713 360 0,'4'-13'97'0,"0"0"10"0,5 2-35 15,1 1-24-15,1 2-1 0,2 0 3 16,1 3-4-16,4 0-7 0,0 0-9 16,3 1-8-16,1 0-5 0,2 0-6 15,-2 1-5-15,-1 2-4 0,-3 2-3 16,-1 4-3-16,-4 3-4 0,-2 4-1 16,-3 1-2-16,-4 2-1 0,-1 3-2 0,-2-3-1 15,2 0 3-15,-2-1 2 0,1-1 1 16,2-1 2-16,3-3 1 0,3 0 3 15,4-1 2-15,3-1 0 0,3-4 1 16,1-3 2-16,2 0 0 0,-2-1 0 16,-2-4 1-16,-1-3-2 0,-4 0 1 15,-4 2-1-15,-4-3 0 0,-4-1 0 0,-4-3 0 16,-5-2-2-16,-5-2 0 0,-6-3-1 16,-3 0 0-16,-7 0-2 0,-3 1 0 15,1 5-1-15,0 3 1 0,4 3 2 16,3 3-1-16,8 2 1 0,5 2 1 15,6 1 0-15,6 0 2 0,3-4-1 16,8 4 0-16,8 0 0 0,7 2 0 16,5 3 2-16,6 4-2 0,1-1 1 15,5 7-1-15,-2-1 0 0,-3 1 1 16,-2 2-1-16,-2-1 0 0,0-3 0 0,-4 1 0 16,-5-1 0-16,-4-3-1 0,-5-1-2 15,-5-2 0-15,-4-1-2 0,-6-1-1 16,-3-1 1-16,-3 2-1 0,-2-4 2 15,1 2 1-15,-1-1 1 0,3 0 2 16,1-1 0-16,3 0 2 0,4-1 1 16,3 0-1-16,5 0 1 0,3 0 0 0,5-1 1 15,5 0 2-15,0-1 2 0,2-2 1 16,1 1 2-16,-3-3 3 0,0-2 4 16,-2 1 1-16,-5-2 2 0,-3-2 4 15,-4 1 3-15,-3-1 3 0,-5 0-3 16,-5 1-3-16,-7 2-2 0,-4 3-4 15,-5 7-6-15,-1 1-6 0,-3 3-4 16,1 5-1-16,-1 4 0 0,1 3 0 16,4 6 0-16,1 1-1 0,0 4-2 15,3 3-2-15,0 2-1 0,3 0-4 0,1-3-4 16,2 2-5-16,-1-3-5 0,0 1-4 16,-3 0-3-16,-1-4-2 0,0-1 0 15,-2-1 8-15,-4-7-5 0,-2-3 4 16,-1-6 5-16,0-1 5 0,-1-5 3 15,0-5 4-15,0-5-4 0,1-3 7 16,1-5-7-16,1-5-8 0,1-10-8 0,0-3-11 16,4 2 16-16,0-4-92 0,3-1-76 15,5 0-180-15</inkml:trace>
  <inkml:trace contextRef="#ctx0" brushRef="#br0" timeOffset="64830.25">17716 3896 610 0,'20'22'132'0,"-5"-8"-2"0,-6-2-70 16,-5-3-76-16,-3-7-25 0,-5-9-4 16,-8-10-88-16,-4-9-99 0,-4-5-233 15</inkml:trace>
  <inkml:trace contextRef="#ctx0" brushRef="#br0" timeOffset="67944.62">19659 3461 291 0,'5'1'75'0,"-3"0"6"0,-1 1-43 16,-1 1-3-16,-2-1 2 0,2 1 4 16,-2 2-3-16,0 0-5 0,-1-1-4 15,1 6-2-15,-1 0-5 0,-3 1-3 0,-1 3-5 16,-4 5-5-16,-3 3-1 0,-3 3-1 15,-7 3-2-15,-6 4-2 0,0 2-2 16,-2-2-4-16,-3 0-7 0,1-2-8 16,-3-4-6-16,6-5-7 0,6-3-3 15,2-5-6-15,3-3-10 0,5-7-55 16,2-3-66-16,6-4-156 0</inkml:trace>
  <inkml:trace contextRef="#ctx0" brushRef="#br0" timeOffset="68154.06">19338 3521 300 0,'-3'0'80'0,"0"3"9"16,-5 1-27-16,1-1-28 0,-1 0 1 16,1 2 6-16,6-1 5 0,3 3-2 15,7-1-7-15,8 6-4 0,2 3-2 0,7 4-4 16,5 3-5-16,2 3-8 0,4 4-8 15,4 2-6-15,1-1-18 0,6 5-18 16,1-2-13-16,3 2-81 0,0 1-96 16,-4 1-216-16</inkml:trace>
  <inkml:trace contextRef="#ctx0" brushRef="#br0" timeOffset="70670.77">20127 3512 280 0,'0'4'86'0,"0"-2"8"0,1 0-31 16,-1 0-11-16,3-2 7 0,0 1 0 15,-1 2-9-15,1-3-12 0,1 0-7 16,-1 1-7-16,-1-1-6 0,0 0-7 0,-2-1-8 15,1-1-7-15,-1 1-7 0,1 1-8 16,1 4-6-16,0-4-12 0,-1 1-12 16,2 1 57-16,2 1-127 0,1 2-81 15,0-2-212-15</inkml:trace>
  <inkml:trace contextRef="#ctx0" brushRef="#br0" timeOffset="70861.25">20189 3745 319 0,'-1'2'81'0,"-1"-1"5"15,2 2-51-15,0-1-6 0,2 0 5 16,0 0 3-16,1-1-4 0,-1-1-9 16,2 2-4-16,-2-1-4 0,0-3-6 0,0 3-10 15,0-2-14-15,-1 1-12 0,2-2-17 16,0 1-63-16,2-2-76 0,4-1-171 15</inkml:trace>
  <inkml:trace contextRef="#ctx0" brushRef="#br0" timeOffset="71469.67">20937 3435 210 0,'0'0'66'0,"2"0"6"16,-1 2-19-16,0-2-8 0,2 1 1 15,0-1 3-15,-1 1-5 0,0-2-5 16,0 2-2-16,-1-1-1 0,1 0-3 0,-1-2-3 16,-2-3-5-16,-2 0-4 0,0 3-4 15,-3-3-5-15,-3-1-4 0,-6 0-3 16,-2 1-1-16,-4 0-2 0,-4 4 0 15,-6-1-1-15,1 1 0 0,-1 3 0 16,5 3-1-16,2-1 0 0,5 3-1 16,4-1 0-16,6 1-1 0,3-1 0 15,3 2-1-15,2-2-1 0,2 0 0 16,1 1 1-16,3 0 1 0,0 1 1 0,5 2 0 16,4-1 1-16,3 2 0 0,3 2 2 15,5-1-7-15,3 3 0 0,1 4-1 16,-2-1-1-16,-4 1-1 0,-3 3-1 15,-4-2-2-15,-6 2 5 0,-5-4 1 16,-4-1-1-16,-2-3 2 0,-2-1 0 16,-2-4 1-16,-5-2 2 0,-3-2-1 0,-4-4 2 15,-4 0 1-15,-5-2-2 0,-1-1-2 16,-2-5-8-16,1 1-7 0,-1-2-9 16,2-1-14-16,2-1-68 0,4-3-76 15,0 2-176-15</inkml:trace>
  <inkml:trace contextRef="#ctx0" brushRef="#br0" timeOffset="72002.53">21406 3451 229 0,'-3'1'66'16,"1"0"5"-16,2 3-28 0,2-2-7 16,-1 1-2-16,0 1-3 0,0-1-7 15,0-3-7-15,0 3-6 0,0-2-6 0,-1 0-6 16,1 2-12-16,-2-3-12 0,0 3-58 15,-2 2-63-15,-3 2-153 0</inkml:trace>
  <inkml:trace contextRef="#ctx0" brushRef="#br0" timeOffset="72167.17">21335 3726 304 0,'-1'6'82'0,"2"0"4"16,-1-4-43-16,4 3-9 0,-2-4 1 0,-1-1-2 15,1 0-9-15,0-2-8 0,1 2-9 16,1-1-12-16,2-5-12 0,1 3-21 16,3-2-59-16,1-1-73 0,0 1-167 15</inkml:trace>
  <inkml:trace contextRef="#ctx0" brushRef="#br0" timeOffset="73265.67">22024 3471 224 0,'3'1'69'0,"-1"0"6"15,4-2-21-15,0 0-11 0,1 0 0 16,3 0-1-16,1-2-6 0,1 1-7 15,4-1-3-15,-1 2-3 0,3-1-3 16,0 1-4-16,-2-2-3 0,-2 2-3 16,-2 2-3-16,-2 2-2 0,-3-2-4 0,-3 2-4 15,-2 1-1-15,-2 3-1 0,-1 1 0 16,-3 0 0-16,-4 0 0 0,-2 1 2 16,-2 1 2-16,-4-2 2 0,-1 2-1 15,1-1 1-15,2-2 1 0,-1 0-1 16,6 0 0-16,1-3 2 0,5 0 1 15,0-2 1-15,5 0 3 0,0 2 0 0,3-3 3 16,0 2 1-16,4 2 1 0,3-1 0 16,4 3-2-16,0 1-1 0,2-3-2 15,-1 7-2-15,0-1-1 0,-4 0-5 16,-1 1-3-16,-4 1-2 0,-5 0-1 16,-2 2-3-16,-3-4-2 0,-5 0-3 15,-4 0-1-15,-4 1-2 0,-4-1-1 16,-1-4-2-16,-4-1 0 0,4 0-2 15,-1-1-7-15,4-2-10 0,3-2 34 16,4-3-91-16,3 0-68 0,2-1-171 16</inkml:trace>
  <inkml:trace contextRef="#ctx0" brushRef="#br0" timeOffset="73433.22">22431 3784 269 0,'6'15'76'0,"-4"1"3"0,2 1-33 16,-3 1-20-16,-2 2-1 0,-3-3 1 16,-4-2-13-16,-2 2-12 0,-4-3-9 15,-6-2-14-15,-1 0 27 0,-5-2-87 16,0 0-65-16,1-1-160 0</inkml:trace>
  <inkml:trace contextRef="#ctx0" brushRef="#br0" timeOffset="74114.75">22886 3420 259 0,'-15'4'70'0,"-3"-1"5"16,-4 4-41-16,-1-2-1 0,0 6 4 15,-2 0-6-15,4 3-8 0,0 3-6 0,2 5-3 16,4-2-4-16,4 2-2 0,3 5-3 16,3-3-2-16,5 0-1 0,5 2 0 15,2-5 0-15,6 1-1 0,3-4 2 16,6-6-1-16,3-1 0 0,3-3 0 15,5-2 0-15,0-4 0 0,0-1 0 16,-1-2 3-16,-5 0 0 0,-2-2 2 16,-5-3 3-16,-7-2 1 0,-3-1 1 0,-6-1 0 15,-6-1-2-15,-6-2-2 16,-8-3-2-16,-6 3-2 0,-8 2-2 0,-9 1-1 16,-1 4 0-16,0 4-2 0,2 4-4 15,0 3-7-15,7 3-8 0,8-1-12 16,9 3-20-16,7-2-54 0,5-4-70 15,10 3-155-15</inkml:trace>
  <inkml:trace contextRef="#ctx0" brushRef="#br0" timeOffset="74368.07">23301 3801 249 0,'2'13'70'0,"-2"4"4"0,-4 2-27 16,-1 1-23-16,-4-3 1 0,-3 1-3 15,-1 0-8-15,-2-1-10 0,0-3-10 16,-1-1-19-16,-2-1-51 0,2-1-61 15,-3-2-148-15</inkml:trace>
  <inkml:trace contextRef="#ctx0" brushRef="#br0" timeOffset="75196.88">23572 3510 248 0,'0'0'72'0,"1"-1"7"15,-1 0-32-15,-1 0-2 0,3 1 2 16,-1-1-5-16,3-1-10 0,1-1-5 16,1 0-5-16,5 0-5 0,1-3-4 15,2 2-2-15,3-1-2 0,1 0-1 16,0 2-1-16,3 0-1 0,0 0-1 16,3 2-1-16,-1 1-2 0,1 1 0 15,0 2 0-15,1 2-1 0,1 3 0 0,-3 1 0 16,-5 1 0-16,-2 5 1 0,-4 3 0 15,-5 3 0-15,-3 5 0 0,-6 5 1 16,-3 1 0-16,-5 2 0 0,-2 0 0 16,-2 0 0-16,-3-2 0 0,-1-4-1 15,-4-3-7-15,2-2-10 0,2-1-12 16,-1-4 147-16,1-6-232 0,3 2-106 0,2-5-304 16</inkml:trace>
  <inkml:trace contextRef="#ctx0" brushRef="#br0" timeOffset="160840.39">2824 13557 377 0,'-3'3'90'16,"2"-3"2"-16,1 0-55 0,-1 0-17 15,2 0-7-15,-2 0-8 0,1 0-6 16,1 0-3-16,-1 0-2 0,0 0 0 0,0 0 0 15,-1-1 0-15,2 1 3 0,-1 0 4 16,0 0 3-16,1 0 5 0,-3-1 5 16,3 1 3-16,-2 0 4 0,0 0 3 15,2 0 1-15,-2-1 0 0,1 1-1 16,2 0-2-16,-3 0-4 0,2 0-2 16,3 0-3-16,-3-1-3 0,2 1-3 0,0 0-2 15,4-1-2-15,1 1 0 0,0 1-2 16,2-1 1-16,1 1-2 0,2 1 0 15,0-3 1-15,4 2-2 0,0-1 2 16,3-1-1-16,3 0 0 0,2 1 0 16,4-1 0-16,0 2 1 0,4-2 0 15,2 0 0-15,1 1 1 0,3-3 2 16,-1 2 0-16,2 0 1 0,-1 0 1 16,2 0-1-16,-1-2 0 0,2-3 0 0,3 4-2 15,2-2 0-15,1-3 0 0,5-1-2 16,-2 0 0-16,3 1-1 0,1 0 1 15,-2-1-1-15,3-1 1 0,0 2 0 16,1 2-1-16,1 2 1 0,1 0 0 16,-1 1-1-16,-1 1 1 0,-2 1-1 15,-1 0 0-15,-3 2 1 0,-2 1-1 16,0-1 1-16,-1 3 0 0,-1 2 0 16,2 3 0-16,-1 1 0 0,0 1 0 0,-1 0 0 15,-1-1 0-15,0 1 0 0,-1-4 1 16,-2 1 0-16,0 1 1 0,2-1 2 15,0-1-1-15,1 2 1 0,-1 0 0 16,1 1-1-16,-1 0-1 0,0-1-1 16,0 0-1-16,0 4 0 0,-2-2-1 15,3-1 0-15,2-2-1 0,1 0 1 16,3-2 0-16,4 0-1 0,0-4 1 16,3-1 0-16,2 0 0 0,0 4 0 0,3-1 0 15,0-3 1-15,3 3-1 0,2 0 1 16,0 0-1-16,3-2 0 0,2 1 1 15,1-3 1-15,4 1 1 0,0-4 0 16,4-2 1-16,1 1 1 0,0 1 0 16,1-2-1-16,1-1-1 0,-3 2-1 15,-2 1 0-15,-4 1-2 0,-1 0-1 16,-4 2-3-16,-5 2-5 0,-6-1-7 0,-4 2-17 16,-4 2-14-16,-7 2-8 0,-5 0-88 15,-7-1-95-15,-6-3-220 0</inkml:trace>
  <inkml:trace contextRef="#ctx0" brushRef="#br0" timeOffset="166463.16">2899 15714 278 0,'-9'2'68'0,"5"0"2"0,-1-2-40 15,1-2-13-15,2-1-5 0,1 1-4 16,0-1-3-16,1 0-2 0,1 2 0 15,0-1 1-15,1 1 2 0,1 2 2 16,-2-3 3-16,2 1 3 0,-1 2 1 16,0-1 2-16,2 2 1 0,-2-1 0 15,0 1 2-15,1 0 1 0,1-1 0 16,-1 1 1-16,0-1 0 0,3 0 0 16,-1 0-2-16,2-1-2 0,0 0-1 15,3 2-3-15,0-2-3 0,0 0-1 16,2 0-1-16,1 0-1 0,1 0-2 0,1 1 0 15,0-1-1-15,0 1 0 0,4 0-1 16,-1 0-2-16,2-1 0 0,2 2 0 16,1-1-1-16,3-4 0 0,2 3-1 15,0-2 1-15,3 0 0 0,0 2-1 16,0-4 1-16,3-2 0 0,0 4-1 0,1-2 1 16,2 0 0-16,3-1-2 0,1-5-1 15,1 3-3-15,2 2 1 0,1-3-1 16,1 3 0-16,0-1-1 0,-1 4 2 15,0-1 1-15,1 1 3 0,-3 1 0 16,1 4 0-16,-1 0 0 0,2 3 2 16,-1 0 0-16,2 4 1 0,-1 1 0 15,2-2-1-15,1-2 1 0,2 0 0 16,-3-4-1-16,2 4-1 0,-1-4-1 0,0-1 1 16,1 2-1-16,-1-2 0 15,0 0 0-15,-1-1 2 0,3-2-1 0,-3 1 0 16,1-1 1-16,-3 1-1 0,0 0 1 15,-2 2 0-15,1 0 1 0,-2 3 0 16,0-1 0-16,0 0 0 0,2 1 0 16,-1-1 0-16,1-2-1 0,0 1 0 15,0-3-1-15,1-3-1 0,1 1 1 16,0 0 0-16,1 0 1 0,1-1-1 0,-1-1 1 16,1 2 0-16,-2 0 0 0,1-3 1 15,1 1-1-15,-1 0-1 0,2 3 1 16,-1 0-1-16,0-3-1 0,2 4-1 15,0 1-2-15,-1-1 0 0,-2-1-1 16,1-1 0-16,-2-2 0 0,-2 1 0 16,-1 1 2-16,-3-1 1 0,-2 3 2 15,-1 1 1-15,-3 0 0 0,-3-2 0 0,-2 1 1 16,-2 1-1-16,-1-2-3 16,-4-2-14-16,-5 3-16 0,-2-6-5 0,-5 2-94 15,-7-8-100-15,-10-9-234 0</inkml:trace>
  <inkml:trace contextRef="#ctx0" brushRef="#br0" timeOffset="193952.19">17020 589 274 0,'0'-1'78'0,"2"2"4"0,-2-3-35 0,2 0-4 16,-2-1-7-16,0 2-5 0,0 0-5 16,-2-1-4-16,1 1-2 0,1 1-1 15,0 0-1-15,0-1-2 0,0 2 0 16,-1-2-1-16,1 2-1 0,1-2 0 15,-2 0-1-15,2 2-1 0,-2 0 0 16,3 2 0-16,0 2 1 0,-1-1 0 0,1 4-1 16,-2 3 1-16,-1 5-1 0,2 2 0 15,-1 0-3-15,1 8-2 0,-1 5-2 16,0 4-1-16,2 3-2 0,-2 1-2 16,2 3 1-16,-3 2-2 0,1-5 1 15,-1-4 0-15,-1-4 0 0,-1-7 0 16,-1-5 1-16,1-4 0 0,1-4 1 15,-3-4 1-15,2-5 2 0,1-2 1 0,1-5 1 16,-1-2 0-16,2-10 1 0,1-4 1 16,2-4-3-16,0-5 0 0,1-7-3 15,-1-1 0-15,0-10-1 0,1 7 1 16,-2 5 1-16,0-5 1 0,-1 1 1 16,1 7 1-16,0 5 3 0,1 11 1 15,-1 1 1-15,-1-2 1 0,0 12-1 16,0 4-1-16,-1 1-2 0,-1 1-3 15,1 1-3-15,0 2-3 0,2 2-1 0,0 3-1 16,1 2 0-16,1 6 0 0,2 0 0 16,2-1-1-16,0 3-2 0,2 2-2 15,2 0 0-15,0 1 0 0,-1-7 1 16,1 1 0-16,1 3 2 0,0-7 2 16,2-3 3-16,0-2 0 0,0-6 2 15,6-4 0-15,2-7 2 0,2-7-1 16,2 2 2-16,-1-7-1 0,-3-3 0 15,1-2-1-15,-6 0 0 0,1 3-1 16,-6-2 0-16,0-3-1 0,-2 3 0 0,1 4 0 16,-3 5 1-16,1 1-1 0,-4 4 1 15,0 6-1-15,-4 5-1 0,1 8 0 16,-1 0 0-16,0 5 0 0,-1 7-1 16,1 4 1-16,0 3 1 0,3 7 1 15,-2-5-1-15,0 0 0 0,0 7-1 0,1 4 0 16,0 0-2-16,3 4-2 0,-3-6-2 15,3 2-1-15,0 7-3 0,1-10-2 16,1-4-4-16,-2-5-3 0,0-4-2 16,1-4-4-16,-2-3-9 0,-1-5-10 15,-1-4-8-15,1-5-5 0,0-4 89 16,-2-1-170-16,2-3-99 0,0-5-255 16</inkml:trace>
  <inkml:trace contextRef="#ctx0" brushRef="#br0" timeOffset="194544.4">18131 532 269 0,'0'-4'80'0,"0"1"6"0,-1 1-24 16,1-2-17-16,-1 1-2 15,0-1-3-15,-1-4-7 0,-3 5-8 0,-2-1-3 16,-3 0-3-16,-4 1-2 0,-3 1-2 16,-5 2-2-16,-2 3-2 0,-1-2 1 15,-1 2-1-15,-1 4-3 0,-1 0 3 16,-1 4 0-16,5 1-1 0,-2 2-1 16,4-1-4-16,1 1-2 0,6-1 0 0,6-1-2 15,9 0-2-15,4-2 2 0,10 0 1 16,3 5 2-16,3 0 1 0,2-3 1 15,2-1-1-15,-4 0-1 0,3-2-2 16,-3 7 0-16,1-4-1 0,2 2-1 16,1 2 0-16,-2 4-1 0,0 0-2 15,-2 2 0-15,-5-5-2 0,-1 1-2 0,-5-3-1 16,-4 1 0-16,-6-3 1 16,-6-2 1-16,-4 0 1 0,-4-2 2 0,-5 0 2 15,-4-6 2-15,-4 4 0 0,1 1 0 16,-1-3-3-16,-4 4-6 0,2-5-7 15,-4 3-9-15,4 3-7 0,-1-5-8 16,2-5-13-16,3 0-65 0,4-3-74 16,8-4-171-16</inkml:trace>
  <inkml:trace contextRef="#ctx0" brushRef="#br0" timeOffset="194900.99">18332 493 280 0,'3'3'83'0,"1"-3"4"0,3 2-37 0,1 0-3 16,-1-1 4-16,3-2-6 0,0 1-5 15,0 0-4-15,1 3-1 0,-1-1-1 16,2 1-1-16,2 0-4 0,3 3-5 16,2-4-3-16,3 0-5 0,2-5-4 15,2 0-3-15,0-4-3 0,0-1-2 16,-2-1-1-16,2 1-3 0,-2 2-4 15,-2-1-7-15,-2-1-14 0,-4 4-10 16,-2 3-12-16,-3-1-13 0,-6-2-74 0,-6 5-86 16,-2 7-189-16</inkml:trace>
  <inkml:trace contextRef="#ctx0" brushRef="#br0" timeOffset="195117.41">18593 523 312 0,'-1'3'98'16,"1"-1"11"-16,0 0-16 0,3 2-31 0,-3 5 3 16,1 2 1-16,0 3-10 0,1 0-12 15,-1 8-9-15,-1 1-9 0,0 0-7 16,1-4-7-16,0 4-5 0,1 2-3 16,2 0-3-16,-1-4-4 0,1-2-5 15,2 4-8-15,-1-1-18 0,0-4-12 16,-1-4-13-16,-1-1-19 0,1-2-63 15,-3-2-83-15,0-3-176 0</inkml:trace>
  <inkml:trace contextRef="#ctx0" brushRef="#br0" timeOffset="195322.06">18495 933 360 0,'-7'7'103'0,"2"-5"6"0,0 0-52 16,4 1-1-16,5-2 7 0,1 1-3 15,5 0-10-15,1-1-9 0,3 0-5 16,5 0-5-16,2-1-8 0,1 0-7 16,2 0-7-16,2-1-5 0,2 0-10 15,5-1-6-15,-1-1-24 0,3 2-15 16,0 1-12-16,-3-3-20 0,-4 1-62 16,-2 1-82-16,-8 1-168 0</inkml:trace>
  <inkml:trace contextRef="#ctx0" brushRef="#br0" timeOffset="196069.74">17020 1326 216 0,'-34'5'60'0,"1"1"6"0,-3 1-17 16,-1 2-13-16,-2 0-2 0,0 0 2 15,3-2-1-15,2 0 1 0,4 2 1 16,6-5 2-16,7-2 2 0,7-1-4 15,10 3-1-15,9-6 5 0,13 2 2 16,9-3-1-16,10 1-3 0,9-1-1 16,12-2 1-16,9 2-2 0,17-2-7 15,8-4-7-15,7 2-6 0,13 5-3 16,15-2-4-16,2-7-4 0,4 3-2 16,-4 4-2-16,1 0 0 0,0-2 0 0,-10-2-1 15,-13 4 0-15,-2 5 1 0,-4-6-2 16,-12-1 1-16,-18 1-2 0,-12 2 0 15,-11-1-1-15,-12 1-2 0,-13-1-4 16,-18 0-1-16,-12 3 0 0,-7 0 0 16,-10 1 1-16,-14-4-1 0,-12 2 2 15,-6 1 0-15,-6 2-2 0,-7-1-2 0,-6 5-2 16,-4-1-2-16,-4 4-1 0,-2-1-6 16,-5 4 2-16,-4 5 0 0,3 1 0 15,-7-2 2-15,-2 2 2 0,9-3 3 16,-1 3 7-16,0-2 1 0,3-4 3 15,-6-1 3-15,7-5 1 0,6-2 0 16,2 4-1-16,5-5 1 0,5-3 0 16,9 1-1-16,13 3 0 0,9 2-1 15,7 0 1-15,8-4-1 0,7 5-1 16,8-3 2-16,7 2 2 0,8-4 7 16,9 0 4-16,9 2 2 0,10 2 1 0,12-2 3 15,14-2 0-15,13-1-1 0,6-1-6 16,8 0-2-16,11-4-3 0,10-1-2 15,3-2-1-15,0 1-1 0,3 2-2 16,6-4-1-16,-2-5 0 0,-9 3-1 0,-10 2-1 16,-3 0-2-16,-5 1-3 0,-6-3-5 15,-17 1-1-15,-10 5-25 0,-9-3-17 16,-10-1-6-16,-10-1-88 0,-18-3-100 16,-10 1-227-16</inkml:trace>
  <inkml:trace contextRef="#ctx0" brushRef="#br0" timeOffset="200502.31">16866 1946 237 0,'-2'6'69'0,"-1"0"7"0,2 1-30 15,0 4-11-15,0 3 2 0,-1-1-2 16,-1 3-7-16,-2 6-9 0,1 1-7 15,-1 6-2-15,0 0-4 0,-2 1-1 16,1 0-3-16,0-1 0 0,2-6-1 16,1-3 0-16,-1-8 3 0,2-5 5 15,0-3 7-15,1-3 10 0,0-5 5 0,-1-2 4 16,-1-6 4-16,1-5 0 0,0-6-4 16,1-6-7-16,0-2-10 0,1 2-4 15,2-1-2-15,0-2-2 0,5 1-1 16,0 3-2-16,3 1 1 0,1 1 1 15,-1 0-1-15,-1 2-1 0,1 6-2 16,-4 6-2-16,-1 6-1 0,-2 5-1 16,0 6-1-16,1 4-1 0,-1 4 0 0,1 4 0 15,2 0 0-15,-2 4-1 0,4-1-3 16,-1-4-1-16,3 1 0 0,2-4-2 16,0-6 1-16,4 1-1 0,-2-5 3 15,1-1 1-15,1 0 2 0,-2-5 1 16,2 1 1-16,1-1 0 0,-1-6 2 15,2-3 0-15,-1-1 3 0,0-3 1 16,1-4 2-16,-2-2-1 0,-1-1 1 0,-2 4 0 16,-1 3 0-16,-3 3-3 0,-1 3-3 15,-3 7-2-15,0 9 0 0,-5 7 0 16,0 5 0-16,-4 5 0 0,1 2 0 16,-3 3 2-16,1 2 1 0,0-4-6 15,0 2-4-15,2 1-8 0,4 1-21 16,3-1-12-16,6 0-11 0,6-3-13 15,1 1-68-15,6-10-85 0,3-8-174 0</inkml:trace>
  <inkml:trace contextRef="#ctx0" brushRef="#br0" timeOffset="200843.4">17974 1816 388 0,'2'-2'104'0,"-4"-1"5"0,-1 3-68 0,-3-2-1 16,-3-1 6-16,-3-1 3 0,-2 0-11 15,-3-1-10-15,-3 1-4 0,-2-1 0 16,-5 0-4-16,-2 4-7 0,-4 1-5 16,-1 3-4-16,-2 3-3 0,2 5 0 15,-1 4-2-15,4 8 0 0,3 3 0 16,4 6 0-16,2-1-1 0,4 2 0 0,5-1 1 15,5-1 0-15,4-3 0 16,5-2 0-16,3 3 1 0,6 0 1 0,4 1 1 16,3 0 0-16,2-1 0 0,2-6 0 15,1 0-1-15,4-9-3 0,2-4-4 16,-2-5-13-16,5-2-10 0,-3-6-12 16,4 1-12-16,-2-5 55 0,-7-3-133 15,-4-5-90-15,-2 0-215 0</inkml:trace>
  <inkml:trace contextRef="#ctx0" brushRef="#br0" timeOffset="201000.5">17612 2043 359 0,'-1'1'97'0,"3"-1"11"0,2 1-45 16,7-1-20-16,7 0 1 0,7-1 1 15,8 0-9-15,5 0-10 0,3-3-15 16,-1-4-19-16,2-1-18 0,-3 1-21 15,0-2-74-15,-2-3-90 0,-1-5-208 0</inkml:trace>
  <inkml:trace contextRef="#ctx0" brushRef="#br0" timeOffset="201301.7">18563 1770 359 0,'-19'-2'101'0,"-5"0"8"0,-1 2-50 0,-5 0-14 15,-1 3 2-15,-2 2 3 0,-2 1-13 16,2 1-13-16,3-1-9 0,3 1-5 16,3-1-3-16,7 0-5 0,7 2-2 15,9 3 0-15,7 1 0 0,8 2 1 16,5 6 1-16,6 3 2 0,2 1 0 16,2 0-1-16,-4 2 0 0,-3-3 0 15,-5-2-1-15,-1-2-2 0,-10-1-3 0,-4 2 0 16,-4-1-2-16,-3-1-3 0,-6 3 0 15,-7 1-3-15,-6-2-2 0,-4-2-4 16,-6-3-4-16,0-4-4 0,-1-4-4 16,1-2-7-16,2-4-11 0,7-2 150 15,4-6-210-15,8-6-89 0,6-5-265 16</inkml:trace>
  <inkml:trace contextRef="#ctx0" brushRef="#br0" timeOffset="201527.78">18751 1803 370 0,'2'-2'111'0,"3"1"5"16,4-1-46-16,2-1-18 0,5 3 3 15,3-3-1-15,3 2-14 0,-1-3-17 16,5-3-5-16,-1 1-4 0,-1-1-4 15,0 0-9-15,-2 0-8 0,1-1-19 16,0 2-15-16,-4 1-12 0,-5 0-81 16,0-1-97-16,-2 2-211 0</inkml:trace>
  <inkml:trace contextRef="#ctx0" brushRef="#br0" timeOffset="201698.98">18921 1790 363 0,'-7'11'103'0,"1"0"7"0,4 0-50 16,0 2-10-16,2 1 3 0,1 3-2 0,1 0-14 16,0 4-13-16,0 0-7 0,0-1-5 15,1-2-11-15,0 1-16 0,-1-3-23 16,-1-1-6-16,0-5-83 0,-1-1-95 16,1 0-213-16</inkml:trace>
  <inkml:trace contextRef="#ctx0" brushRef="#br0" timeOffset="201849.61">18737 2086 360 0,'11'9'102'0,"9"-3"3"0,6 2-61 16,5-7 0-16,6 1 1 0,5-4-10 16,2-4-20-16,-1-3-24 0,1 0-21 15,-2-1-76-15,6 5-90 0,-2-5-213 16</inkml:trace>
  <inkml:trace contextRef="#ctx0" brushRef="#br0" timeOffset="202650.23">16855 2634 357 0,'0'-1'94'0,"1"1"6"0,-1-1-54 0,1-1-11 16,1 2-1-16,-1 2-1 0,-1 1-8 15,2 7-9-15,-2 1-7 0,2 7-2 16,-4 3-1-16,4 3-1 0,-4 1-1 16,2 3-3-16,-1-5-2 0,1-1-2 15,-1-5 1-15,2 0-1 0,-2-4 1 16,1-4-1-16,0-3 1 0,1-4 4 16,-1-1 11-16,1-3 5 0,1-3 5 0,-1-5 1 15,0-1 1-15,0-7 1 0,1 1-2 16,-1-5-9-16,0-2-5 0,0-3-5 15,0-3-1-15,1-2-2 0,-1 3 1 16,0 1-1-16,1 6-1 0,0 3 0 16,1 4 0-16,0 8 0 0,0 4-1 15,-1 3-1-15,0 2 0 0,0 3 0 16,2 5 1-16,-2 1-1 0,1 2 1 16,2 5 1-16,0-1-2 0,3 2 0 15,2-3-1-15,1-3-1 0,1 0 0 0,2-3-1 16,0-5 1-16,1-2 1 0,-1-3 2 15,-1-2 0-15,0-2 1 0,1-3 1 16,-2-4-1-16,2-1 1 0,1-2-1 16,-1-2 1-16,-1 0 0 0,-2-1 1 15,-1 2 0-15,0 4 0 0,-4 1 0 16,-1 3 0-16,-3 2 0 0,0 3-1 16,0 3-1-16,0 1-1 0,0 6 1 0,-4 3 0 15,2 6-1-15,0 3 1 0,-1 5 1 16,0 2 0-16,0 2-3 0,1-3-6 15,1 2-10-15,0-4-13 0,3 0-12 16,0-3-11-16,1-2-61 0,3-2-23 16,0-2-77-16,2-1-144 0</inkml:trace>
  <inkml:trace contextRef="#ctx0" brushRef="#br0" timeOffset="202999.85">17489 2589 325 0,'-8'3'84'0,"-1"4"2"0,0 6-57 16,-1 3 0-16,-1 7 1 0,1 3-6 0,2 2-10 16,4 2-6-16,1-2-2 0,4-4-2 15,5 0-1-15,5-4-1 0,4-5 0 16,1-3 2-16,5-2 1 0,0-3 4 15,2-4 2-15,0-4 2 0,-4-4 4 16,0-2 4-16,-1-3 2 0,-4-3 3 16,-1-2 1-16,-2-1 0 0,-6 0-1 15,0-3-3-15,-4-2-6 0,-3 2-4 16,-4-3-5-16,-6 2-5 0,-2 3-3 0,-5 0-2 16,-1 6-3-16,-5 2-6 0,-1 5-12 15,1 5-10-15,1-1-9 0,3 1-16 16,5 1-71-16,4-1-87 0,8-1-184 15</inkml:trace>
  <inkml:trace contextRef="#ctx0" brushRef="#br0" timeOffset="203347.75">18257 2502 344 0,'17'1'99'0,"-6"1"5"0,-8-4-52 16,2 2 7-16,-6 2 5 0,-6-2-9 0,-3 0-9 16,-3 1-6-16,-6 0-4 0,1 2-4 15,-4 0-8-15,1-1-7 0,-4 3-5 16,0 0-4-16,0-2-3 0,1 0-2 16,0 1-2-16,-4 1 0 0,3 0-1 15,0 2 0-15,3-1 0 0,4 7-1 16,-1 2 0-16,4 2-1 0,4 4 1 15,3 4 0-15,2 1 0 0,4 3 1 16,1-3-1-16,3 3 1 0,1-2 0 16,1 0-1-16,1-2 0 0,4-2 1 0,2-4-1 15,3 1 0-15,3-5-3 0,1-3-6 16,4-3-12-16,1-2-8 0,0-4-13 16,1-2-12-16,-4-5 27 0,-1-3-109 15,1-4-89-15,-4-3-209 0</inkml:trace>
  <inkml:trace contextRef="#ctx0" brushRef="#br0" timeOffset="203511.32">17957 2803 333 0,'-7'1'95'16,"5"-1"7"-16,8-1-40 0,4-3-21 15,5 0 2-15,5-2 1 0,5-1-12 16,5-3-13-16,3-1-12 0,2-2-17 15,4-2-19-15,1 2-75 0,3-5-9 0,-1 2-75 16,-4-2-146-16</inkml:trace>
  <inkml:trace contextRef="#ctx0" brushRef="#br0" timeOffset="203847.95">18732 2522 371 0,'-14'-2'112'15,"-1"1"7"-15,-2 0-40 0,-1 1-30 16,-2-1 2-16,-1 2 0 0,2 1-12 16,-1 0-18-16,0 2-6 0,1 0-2 15,0-2-4-15,1 4-4 0,7 1-5 16,3 1-1-16,2 3 0 0,5 2-1 16,3 3 1-16,5 5 0 0,4 0 0 15,0 5 1-15,1-2-1 0,3 1 0 16,1 1-2-16,0-3-2 0,-3 0-1 15,0-4 0-15,-3-1-2 0,-1 1 1 0,-5-4-1 16,-3-3 1-16,-2 2 2 0,-4-3 0 16,-4 0 1-16,-3-1 2 0,-3-2 0 15,-4-3 2-15,-4 1 0 0,-2-4 0 16,0 0-3-16,0-3-9 0,1-2-8 16,2-3-8-16,2 0-6 0,2-5-10 15,3-4-18-15,2-3-57 0,-1-5-67 0,7-1-163 16</inkml:trace>
  <inkml:trace contextRef="#ctx0" brushRef="#br0" timeOffset="204114.24">18979 2503 306 0,'-1'3'100'0,"0"0"12"16,4-1-3-16,2-2-57 0,2-1 1 15,3-1 4-15,5 0-9 0,4-3-17 16,2 2-12-16,0-3-6 0,2 3-3 16,-1 0-7-16,1 1-6 0,0-2-8 0,0 1-11 15,-3 2-14-15,2 1-13 0,-1-2-17 16,-2 2-64-16,-3-2-82 0,-4 4-172 15</inkml:trace>
  <inkml:trace contextRef="#ctx0" brushRef="#br0" timeOffset="204307.13">19160 2518 335 0,'-8'7'101'0,"3"1"8"15,0-1-35-15,1 4-15 0,3-3 3 16,0 4-3-16,2 0-13 0,0 6-11 15,0 2-8-15,1 3-4 0,0 0-8 16,-3 3-8-16,0-2-4 0,-1 0-6 16,-2-3-6-16,-1 0-13 0,1-4-13 0,-3-2-12 15,3-2-14-15,-2-2-75 16,2-3-88-16,2-1-194 0</inkml:trace>
  <inkml:trace contextRef="#ctx0" brushRef="#br0" timeOffset="204469.7">18953 2879 371 0,'2'2'113'0,"5"-1"10"15,2-2-49-15,6-1-19 0,4 1 3 0,6-2 1 16,3 0-14-16,3-3-21 0,3 1-13 16,2 0-5-16,3 2-27 0,1-1-19 15,0 0-96-15,-1-1-105 0,-2-3-260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5:44:10.94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4-19T15:44:19.974"/>
    </inkml:context>
  </inkml:definitions>
  <inkml:trace contextRef="#ctx0" brushRef="#br0">13597 548 318 0,'-4'-16'88'15,"2"3"8"-15,1 3-12 0,0 6-38 16,-1-1-4-16,-1 1 2 0,0 3 1 15,1 0-4-15,-2 0-6 0,0 2-6 16,1 2-6-16,-1 6-5 0,0 2-5 0,0 8-4 16,2 9-1-16,-1 3-2 0,-1 12-1 15,3 10-1-15,2 11-1 0,-1 14-1 16,2 11 0-16,2 7 0 16,2 14-1-16,0 3 0 0,1 6 0 0,2 3 0 15,4 0 0-15,-1-5 0 0,0 1-2 16,3-1 1-16,2-9-1 0,-1-8-1 15,-2-9-1-15,-2-9-2 0,4-8-4 16,1-10-8-16,-3-11-11 0,0-6-9 0,0-9-10 16,-2-8-10-16,1-9-77 0,-5-10-85 15,-2-13-190-15</inkml:trace>
  <inkml:trace contextRef="#ctx0" brushRef="#br0" timeOffset="915.17">13675 514 289 0,'-4'-6'75'0,"1"5"3"0,3 0-42 16,0 0-7-16,2 1-5 0,3 0-2 0,4-2 0 15,7 2 1-15,4 0 1 0,6 0 1 16,1-2 3-16,6 2 0 0,4 1-3 15,5 1-4-15,4-3-2 0,0-7-3 16,7 3-2-16,16-3-2 0,7 4-3 16,5-6-1-16,10-2-2 0,19 4-1 15,7 5-1-15,5 3-2 0,9-2 0 16,9-1-1-16,6 8 1 0,4-4-1 16,2 3 0-16,3 3 0 0,4-8 0 15,4 6 0-15,-8 4 0 0,3-7 0 0,1 6-1 16,-11 0 1-16,-4 0-1 0,-5 1 1 15,-10-3 0-15,-1-6-1 0,-9 9 0 16,-15 1 1-16,-9-3 0 0,-11-5-1 16,-8 4 0-16,-15 0 0 0,-12 0 0 15,-10-5-1-15,-10 0-1 0,-6 2 0 16,-6 0 0-16,-7 2 1 0,-7 0 0 16,-5 4 3-16,-1-1 0 0,-3 1 2 0,-2 1 2 15,-1 1-1-15,-2 1 1 0,1 4-1 16,-3-3 0-16,5 2-1 0,1 3 1 15,3 5-1-15,2 5 0 0,5 6 1 16,2 1-2-16,3 9 0 0,0 8-1 16,-1 2 0-16,2 13 0 0,0 3-1 15,-1 9 1-15,-2 7-1 0,5 5 0 16,1 12 0-16,-1 5-1 0,1-3 1 16,1 0-1-16,2 2 0 0,1 1-1 0,-4-2 0 15,0-10 0-15,2-2 0 0,-2-8 1 16,-1-1 0-16,-2-9 0 0,0-8 2 15,-3-6 0-15,0-5 0 0,-4-11 1 16,-1-6 0-16,-2-5 0 0,-2-7 0 16,-3-4 1-16,-4-6-1 0,-5-3 1 15,-10-5-1-15,-9-3 0 0,-9-1 0 16,-6-1-1-16,-11-2 1 0,-9-5-2 0,-10 1 0 16,-12-1 0-16,-7 0 0 0,-12-3-2 15,-21-2-2-15,-7 0-1 0,-15 3 1 16,-16-4-1-16,-6 4 1 0,-18-2-2 15,-6 7 3-15,-6 4 2 0,-14 0-1 16,-7 5 1-16,1 8-1 0,-4 0 1 16,9 4 1-16,2 0-3 0,12-2-5 15,8 3-11-15,18-2-9 0,15-5-11 0,21-5-7 16,14-8-8-16,16-5-80 0,19-1-84 16,26-14-188-16</inkml:trace>
  <inkml:trace contextRef="#ctx0" brushRef="#br0" timeOffset="1605.75">14324 882 304 0,'-11'-6'76'0,"-2"2"7"16,-1 0-47-16,-2 0-2 0,3 2-2 16,-1 0 1-16,-3 4-6 0,1 2-8 15,0 1-5-15,1 4-5 0,1 3-3 16,-2 4-3-16,0 6-2 0,4 3-1 16,4 3 0-16,2 1-1 0,3-1-2 15,4 1-1-15,3-4 0 0,7-5 0 16,8-4 1-16,4-4 1 0,9-5 2 15,5-2 2-15,3-8 3 0,1 1 3 0,-2-3 2 16,-4-4 4-16,-3-1 4 0,-8-3 3 16,-6-1 4-16,-4 1 3 0,-4-5 2 15,-3 3-1-15,-4-2-3 0,-3 0-4 16,-6 0-5-16,-1 2-5 0,-8-1-7 16,-4 1-5-16,-7 2-5 0,-3 3-3 15,-4 3-13-15,0 2-11 0,0 2-12 16,4 2 113-16,7 2-200 0,5-2-105 15,9 0-284-15</inkml:trace>
  <inkml:trace contextRef="#ctx0" brushRef="#br0" timeOffset="2011.49">15413 967 320 0,'-10'0'72'16,"1"1"4"-16,3 1-32 0,-1 1-28 0,3 5-4 15,-2 5 2-15,3 2 3 0,0 4 0 16,2 0-3-16,1 4-4 0,1 0-2 15,2 0-2-15,5-2-2 0,3 1-5 16,3 1-1-16,5-3-1 0,1-4 1 16,7 0-1-16,2-8 1 0,1-4 0 15,1-10 3-15,2-7 3 0,6-2 0 16,0-5 2-16,0-2 2 0,0-2 4 16,-2-1 3-16,-4 1 5 0,-5-2 5 15,-10 0 0-15,-7-1-1 0,-9-1-3 0,-12 1-4 16,-6 2-4-16,-11 3-6 0,-13 5-5 15,-3 4-2-15,-1 6-1 0,-5 3-1 16,3 8-7-16,0 4-10 0,6 1-10 16,9 5-21-16,4-4-67 0,5 1-85 15,9-3-188-15</inkml:trace>
  <inkml:trace contextRef="#ctx0" brushRef="#br0" timeOffset="2430.65">16666 914 374 0,'-2'1'79'0,"2"-1"4"0,-2 1-64 15,-2 2-8-15,-2 3 1 0,0 2 3 0,-3 1 2 16,0 7-1-16,0 2-4 0,3 4-2 16,-1-1-2-16,5 2-1 0,2 2-3 15,2-1-3-15,4-2-1 0,3-4-1 16,9-1 1-16,7-1-1 0,6-6 0 15,2-3 2-15,3-5 0 0,3-2 3 16,-1-4 1-16,-6-3 2 0,-3 0 3 16,-7-1 5-16,-4-3 7 0,-3 0 5 15,-8 1-1-15,-3-1-2 0,-11-3-3 16,-6 1-4-16,-6-6-6 0,-7 2-13 0,-9 4-13 16,-11-5-11-16,-4 3-9 0,-4 0-41 15,-5-1-47-15,-4 3-81 0,-1-1-171 16</inkml:trace>
  <inkml:trace contextRef="#ctx0" brushRef="#br0" timeOffset="3517.04">14225 1139 192 0,'1'6'48'0,"1"0"6"0,0-1-6 16,2 3-30-16,2 0 1 0,1 1 0 16,3 5 2-16,0 2-1 0,0-3-6 15,-1 2-4-15,-1 2-3 0,-1 2-1 16,-3 2-2-16,0-4-1 0,0 2-1 16,0 0 0-16,1-1-1 0,-1-1-1 15,2-3 0-15,-2-4 1 0,2 0 0 16,-2-6 1-16,0 3 1 0,0-3 2 15,-2-2 0-15,0-3 4 0,-1 2 2 0,-1-1 3 16,0 2 0-16,-2-6 0 0,-1 1-1 16,-3-3-1-16,0 3-3 0,-2-2-3 15,-4 0-3-15,-5-1-2 0,1 0-1 16,-3 0 0-16,-5-1-1 0,-3 1 1 16,-2-2-1-16,1-1 0 0,0 3 1 15,-2 0 0-15,-3 3 0 0,4 2 0 0,3 1 0 16,1 1 1-16,0 3 0 0,3-1 0 15,5 3 0-15,4-3-1 0,3 0 0 16,4 0-1-16,3-1-1 0,3-1 1 16,2 1 0-16,3 1 1 0,1 3 0 15,1 3 2-15,1 1 0 0,0 3 2 16,-2 3-1-16,0 4 0 0,-2 3-1 16,-2 1 0-16,-1 1-1 0,-3 7-2 15,2 1-2-15,-1-1-1 0,-1-3-1 0,0 0 0 16,0-3 0-16,0-1-1 0,1-7 2 15,0-5 1-15,0-2 0 0,3 0 0 16,-1-5-2-16,3 2 1 0,0-5 2 16,5 1 0-16,0-1 3 0,3 1 0 15,1-3 2-15,3 3 1 0,3-3 0 16,2 1-1-16,-2-1 0 0,1 0 0 16,8 0 0-16,0 1-1 0,5 2 1 15,3-1-1-15,6 0 0 0,0 3-1 0,2-1 0 16,-7 0 0-16,1-2-1 0,-6-1 0 15,-1 0 1-15,0-1 0 0,-3-4 0 16,-1 1 1-16,-3-1 0 0,-3-2 0 16,-5 1 1-16,-5 2 4 0,-7-4 2 15,-4 4 2-15,0-2 2 0,2-2 0 16,-1-1 1-16,-2-5-2 0,-1-3-1 16,0-5-4-16,1-4-2 0,0-6-1 0,0-4-1 15,1-6-1-15,-1 2-1 0,1-3 0 16,-1 3 1-16,1 1 0 0,-1 5 0 15,1 6 1-15,-5 5-1 0,-6 3 1 16,-4 6-2-16,-7 1-3 0,-2 7-2 16,-6 5-4-16,-7 3-3 0,-4 2-5 15,0 2-7-15,0 0-13 0,3 1-68 0,-2-6-76 16,4-8-184-16</inkml:trace>
  <inkml:trace contextRef="#ctx0" brushRef="#br0" timeOffset="4368.25">15603 1125 340 0,'4'7'80'0,"-2"0"5"0,0 3-45 15,-1 7-15-15,0 1-1 0,-1 3 2 16,-1-1 0-16,0 1-2 0,0 1-5 16,0 0-5-16,2-1-3 0,1 2-3 0,2-1-3 15,2 5-3-15,1-2-1 0,2 0-2 16,2-3 0-16,1-1-1 0,-1-4 0 16,0 0 0-16,-3-5 1 0,1-1 0 15,2 0 1-15,-7-4 1 0,0-1-1 16,-2-1-1-16,-1-4-1 0,-2 3 1 15,-2-4 1-15,-11-4 0 0,0 0 0 16,-3-3 0-16,-1-2 1 0,-4-2-1 16,-4-4-5-16,-3 1-3 0,1 1-1 0,-2 2-1 15,0 2 1-15,-2 4-1 0,2 3 2 16,2 3 3-16,3 1 1 0,4 1 1 16,5 2 0-16,4-1-1 0,3 3 0 15,2-2 1-15,4 3 0 0,4 2 1 16,3 2 0-16,3 1 2 0,0 2 0 15,2 5 2-15,-1 4 0 0,0 3 0 16,-4 3-1-16,-1 4 0 0,-3 0-4 0,-2 2-2 16,1-1-2-16,-2-4-1 0,-2-5 1 15,1-3-1-15,1-6 2 0,0-1 1 16,1-7 2-16,0-1-1 0,4-1 0 16,3-4 0-16,2-3 2 0,3-1-1 15,2-2 1-15,8 3 1 0,5-3 3 16,4-2 0-16,2 4 0 0,4 1-1 15,5 0 1-15,8 3-1 0,1-2 0 0,5 2 1 16,0 1 0-16,-1-3 0 0,1-1-1 16,-5 1 3-16,-8-2 1 0,-8-3 2 15,-8-1 3-15,-5 2 3 0,-5-2 4 16,-5-2 2-16,-4-1 1 0,-1 1 2 16,-2 0 2-16,-2-2-1 0,-3-3-4 15,-1-2-4-15,-4-3-2 0,-4-3-3 16,-4-4-5-16,-5-4-3 0,-3-2-5 0,-3-2-4 15,-3 2-3-15,-3 5-3 16,-2 1-3-16,-3 4-7 0,-2 3-6 0,-3 2-10 16,4 1-71-16,2 0-75 0,6 3-188 15</inkml:trace>
  <inkml:trace contextRef="#ctx0" brushRef="#br0" timeOffset="5249.1">16635 1126 358 0,'4'-1'79'16,"4"1"4"-16,1 0-53 0,2 3-15 15,3 2 2-15,-1 7 3 0,-1 5 1 16,-1 3-1-16,-4 4-4 0,0 6-2 16,-4 2-4-16,1 7-2 0,-3-5-2 15,0-1-2-15,-1 1-2 0,1-1-1 16,0-5-2-16,6 0-1 0,-1-8-2 0,3 0-1 15,1-1-1-15,1-5-1 0,1-1-1 16,2-3 1-16,-5-2 0 0,1-3 0 16,-3 0 1-16,2-3 2 0,-2-1 0 15,-2 0 3-15,-3-1 2 0,0-2 0 16,-4-2 0-16,-5 1 0 0,-8-5-1 0,-7 0 1 16,-8-4-2-16,-5 1-1 0,-5-1 1 15,0 0 0-15,-2 3 1 0,-1 3 1 16,3 5-1-16,4 2-1 0,1 4 0 15,0 0-1-15,3 5-1 0,1 0-2 16,5 2-1-16,6-2-2 0,5 3-1 16,5 2 0-16,6 3 0 0,7-2 1 15,7 2 1-15,3 4 2 0,4 2 2 16,3 2 2-16,1-2 2 0,-1 0-1 16,-1 0 1-16,-2-1 0 0,0-2-1 0,-1-1 1 15,-3-3-1-15,-2 2 1 0,-1-4-1 16,-6 0 0-16,3 0 0 0,-4-3 0 15,-2-4 0-15,0 1-1 0,-1-4-1 16,3 0 0-16,3 1 1 0,0-5 0 16,4 2 1-16,1-3 2 0,5-2 0 15,3 1 2-15,6-3 1 0,9 1 1 0,4-3-2 16,4-1 0-16,2 3-1 0,1 2-1 16,0-3 0-16,-3 1-1 0,-4 0 0 15,-3 1-1-15,-3-1 1 0,0 2 0 16,-5-4 0-16,-4 0 1 0,-1 1 2 15,-8 0 1-15,-2-2 3 0,-3 2 1 16,-4-2 1-16,-1 2 2 0,-2 2 1 16,-1-3-1-16,-1-1-1 0,0 1-1 0,0-3-1 15,0 1-1-15,0-4 1 16,0 1 0-16,1-3 0 0,0-2-2 0,0-2-1 16,-1-3 0-16,0-2-1 0,-1-4-3 15,-3-3-2-15,-4 2-2 0,-4 2 0 16,-4 1 0-16,-8 3 1 0,-7 3-2 15,-4 7-2-15,-4 4-3 0,-2 2-4 16,-3 3-5-16,-5 1-7 0,-2 3-9 16,3 3 101-16,4-2-171 0,2 3-85 15,3 1-242-15</inkml:trace>
  <inkml:trace contextRef="#ctx0" brushRef="#br0" timeOffset="6484.17">16135 2861 299 0,'4'18'77'0,"1"1"6"0,-1 4-40 16,2 9-10-16,-1 0-2 0,2 6 0 15,0 3-4-15,1 3-7 0,2-2-5 0,6 2-6 16,1-3-3-16,1 0-6 0,1-4-6 15,0-5-8-15,0-4-9 0,0 2-13 16,-5-1 109-16,-3-2-170 0,-1-1-79 16,-5-1-219-16</inkml:trace>
  <inkml:trace contextRef="#ctx0" brushRef="#br0" timeOffset="7723.3">16456 3489 310 0,'5'-4'78'15,"1"0"7"-15,-1-2-48 0,-2 1-4 16,-4-1-1-16,-3 2 1 0,-3 1-5 15,-5-3-7-15,-3 3-4 0,-6 0-2 16,-5-1-1-16,-9 5 2 0,-8-2-1 0,-2 1 0 16,-1 0-3-16,-3 2-2 0,-5 1-3 15,0 0-3-15,-2-2-2 0,-4 1 0 16,-11-3 1-16,-4 3-1 0,-8-4 1 16,-6 1-1-16,-10-7 0 0,-14 4-1 15,1-2-1-15,-8 2-2 0,-18 0 0 16,-7 5 1-16,-9-3-1 0,-4 3 0 15,7 3 0-15,-7-1 1 0,0 3 1 0,7 3-1 16,0-4-3-16,10 6 1 0,-1 1-1 16,8 1 0-16,3-1 1 0,10 1-1 15,11-3 2-15,9 1 3 0,7 0 2 16,19 1 1-16,6-1 3 0,9 0 2 16,15 0 4-16,9-1 2 0,10 0 2 15,11-4 0-15,4-1-1 0,5-4-1 16,4 1-4-16,2-1 0 0,3 2-1 15,4 2-1-15,1 3 0 0,1 0 0 16,3 9-1-16,2 1-1 0,-2 4 0 0,-1 3-3 16,-2 7-2-16,0 2 0 0,-3 3-1 15,-2 1 0-15,-1 1 0 0,-2-1-2 16,3 4-1-16,-4-2-1 0,0-3-1 16,-1 3-2-16,1-1 0 0,-3-5 1 15,2-1 0-15,-1-5 1 0,1-3 2 16,0-2 1-16,0-5 0 0,-1-5-1 15,2-1 0-15,1-2-2 0,1-1 1 0,3-6-1 16,3-1 0-16,3-1 2 0,3 0 0 16,6-1 1-16,5-2 1 0,4-1 1 15,1 2-1-15,2-2 0 0,5-1 0 16,3 4 0-16,3 0 0 0,2 0 0 16,4 2 0-16,11 3 0 0,7-2 0 15,3 4-2-15,6-4-2 0,4 0 0 16,9 0-2-16,9 3-1 0,-1-5 0 15,5 1-1-15,9-1 2 0,10 5 2 0,1-4 1 16,5 2 1-16,16 0 2 0,1 4-1 16,0-1 1-16,7-1 1 0,6 0-1 15,3 6 1-15,-1-3 1 0,-4 3-1 16,6-3 0-16,7 0 0 0,1 7 1 16,-5-6-1-16,5-2 0 0,0 3 0 0,-5-4 1 15,1-2 1-15,1 7 0 0,-9-5-1 16,-2 1 0-16,-3-1 1 0,-7 1 0 15,-7 0-1-15,-7-1-1 0,-10-6 0 16,-3 2 0-16,-11 1 0 0,-12-1-1 16,-10-4 0-16,-6 1 1 0,-11-1-1 15,-9-2 0-15,-15-4 0 0,-5 0 0 16,-9 0 2-16,-4 0-2 0,-6 0 1 16,-5-2-1-16,-5 0-1 0,-3-1 1 15,-3-1 0-15,-5-8 0 0,-5-4 0 0,-2-5 1 16,-5-3 0-16,-1-8 1 0,1-5 0 15,-2-7 0-15,2-5 0 0,0-5 0 16,1-4 1-16,1-5-1 0,-3-5-1 16,4 2 0-16,-1-5 1 0,2 5-2 15,-1 3 2-15,2 3-2 0,2 9 1 16,1 10 0-16,-1 4 1 0,-1 12 0 16,-2 7 0-16,0 4 1 0,-4 5-1 0,-1 5 1 15,-2 3-1-15,-3 1 1 0,-2 3 1 16,-2 2 1-16,-1 1 1 0,-3 2 2 15,-4-1 0-15,-4 0 2 0,-1 1-1 16,-1 2-1-16,-4-1-1 0,-3 1 0 16,-3 3-2-16,-2 0-1 0,-7 0 0 15,-14 2-2-15,-6-3 0 0,-8 5-1 16,-11-2 0-16,-12-2-1 0,-8 6 0 16,-11-1-5-16,-2 2-2 0,-12 0-2 0,-5 1-1 15,-5 1-1-15,-3 1-2 0,2-2-1 16,4-2-3-16,2 2-6 0,8-3-10 15,12-4-11-15,11-5-12 0,17-2-79 16,8-2-89-16,17 1-203 0</inkml:trace>
  <inkml:trace contextRef="#ctx1" brushRef="#br0">17664 8454 0,'0'0'16,"0"0"-16,0 0 16,0 0-1,0 0 1</inkml:trace>
  <inkml:trace contextRef="#ctx0" brushRef="#br0" timeOffset="9681.23">14650 3676 326 0,'9'-8'92'16,"-1"1"11"-16,-3 1 8 0,-1 4-65 16,-1-2-3-16,-1 0 3 0,-3 4 2 15,1 0-6-15,-1 2-12 0,-1 3-9 0,0 0-7 16,-3 9-5-16,2 4-3 0,-1 0-3 16,-1 8-1-16,0 2-1 0,2 4 0 15,0 0-2-15,0-2-3 0,2 1 0 16,1-1 0-16,2-3-1 0,1-2 0 15,2-5 1-15,0-5 0 0,1-4 3 16,-2-4 0-16,-1-3 0 0,1-2 4 16,-3-4 0-16,-1-3 0 0,-1-3 1 15,1-3 0-15,0-1 0 0,-3-3 0 0,1-7-2 16,0-2 0-16,-1-2-1 0,-2 0-1 16,2-3 1-16,0-1 0 0,1 2-1 15,0 2 0-15,4 4 0 0,0 5-1 16,0 2 1-16,0 6-2 0,3 2 0 15,-1 6 0-15,1 3-1 0,3 4 0 16,2 0 0-16,4 3 0 0,4-1 1 16,4 2 1-16,-3-3 0 0,-1 1 1 0,2-4 0 15,1 1 0-15,1-3 0 0,-1-1 0 16,-1-3 1-16,0-3 0 0,2 1 0 16,-3-5 1-16,-4 1 2 0,-5-2 1 15,0-3 2-15,-1 0 1 0,-2-2 1 16,-2-2 0-16,0 1 0 0,-1 2-1 15,-1 2-2-15,0 2-1 0,-1 4-4 16,-2 3-1-16,0 8 0 0,0 6-2 0,0 5 1 16,-2 6 0-16,0 3-1 0,1 3 2 15,-1 6 0-15,1 1-1 0,-1-1-4 16,0 0-7-16,2-2-13 0,0 1-13 16,2-2-11-16,0-4-11 0,0-7-80 15,1-2-90-15,5-6-199 0</inkml:trace>
  <inkml:trace contextRef="#ctx0" brushRef="#br0" timeOffset="10431.29">15296 3863 295 0,'1'11'75'0,"1"-1"6"0,1 0-51 16,4 1 1-16,2-1 4 0,1-5 4 0,0-2-3 15,4-5-4-15,0 1-4 0,2-2 1 16,0-4-3-16,-2-4-5 0,1 0-4 16,-2-2-4-16,1 0-1 0,-5-1-1 15,-1-2 1-15,-4 2 1 0,-2 2 1 16,-6-2 0-16,-1 0-1 0,-5 2-1 16,-5 1 0-16,-3 2-3 0,-3 3-2 15,-2 5-1-15,-5 5 0 0,-1 4 0 16,0 7-2-16,3 6-2 0,0 2-1 15,0 5 0-15,2-1-3 0,8 3 0 0,5-2-1 16,6-1 0-16,6-7 0 0,7-2 1 16,5-5 0-16,10 0 1 0,7-6 2 15,1-3 0-15,1-3 2 0,4-3-1 16,3-2 0-16,2-3-1 0,-1-4 1 16,-3-1 0-16,-2-1 2 0,2 1 0 15,-1 2 1-15,-4-3-1 0,0 5 0 16,-6 2 0-16,-4 3-1 0,-1 5-2 0,-7 0-2 15,-5 1 1-15,-4 6-1 0,-9-2-1 16,-3 3 1-16,0 1 0 0,-2-2 0 16,-3 1-1-16,0 0 1 0,1-3 0 15,4 0 0-15,1 0 1 0,1-3-1 16,3-2 1-16,1-1 2 0,3-2 2 16,2-1 0-16,1-2 2 0,6-5 1 15,3-1 1-15,3-2 0 0,5-6-2 16,4 1-2-16,2-3-1 0,2 2-2 0,-3 1 0 15,1 1-2-15,0 4 0 0,-3 6 0 16,-3 3-1-16,0 6 1 0,-2 3 0 16,-2 1-2-16,-3 5-2 0,-3 0-2 15,-2 4-2-15,-5-3 0 0,0-2 0 16,-4 2-1-16,1-1 1 0,-2-4 4 16,1-1 1-16,-1-2 3 0,0-2 1 15,0-1 3-15,1-2 1 0,-1-3 1 0,1-3 1 16,0-1-1-16,3-4 2 0,0-2-2 15,4-5-2-15,6-3-1 0,5-1-1 16,8 3-1-16,4 0 2 0,5 3 0 16,1 5-1-16,0 5 2 0,-2 9-1 15,-3 8 2-15,-6 5-1 0,-3 5-2 16,-4 5 1-16,-4 2-2 0,-3 3-8 16,-3 1-6-16,-2 0-10 0,-3 0-18 15,-2-3 27-15,-3-4-128 0,0-1-104 0,0-4-252 16</inkml:trace>
  <inkml:trace contextRef="#ctx0" brushRef="#br0" timeOffset="81157.64">20446 1836 288 0,'9'-2'73'16,"1"1"8"-16,-5-1-35 0,1 0-13 15,0-1 4-15,-1 0 3 0,-1 0 4 16,-2-1-2-16,0 2-2 0,1-1-4 15,-1 0-4-15,-2-2-3 0,-1 4-4 16,-1-1-6-16,-3 1-6 0,-3 0-6 0,-1 2-2 16,-3 1-2-16,-3 1 0 0,-2 1 2 15,-5 0-1-15,-6 0 1 0,-7 4-1 16,-4 1 1-16,-6 7 1 0,-9 3-1 16,-6 3 0-16,-3 7 1 0,-11 4-1 15,-5-1 1-15,-4 9-1 0,-6 1-1 16,-1 9 0-16,2 0-1 0,-4 1-1 15,6 0-1-15,11 6-2 0,3-6-1 16,11-5-2-16,8-9-3 0,6-3-1 0,12-3-5 16,9-2-4-16,6-8-8 0,5-4-7 15,2-2-8-15,6-3-9 0,5-4-9 16,4-5-23-16,3-6-40 0,2-3-65 16,5-3-141-16</inkml:trace>
  <inkml:trace contextRef="#ctx0" brushRef="#br0" timeOffset="81689.42">18927 2320 280 0,'1'-3'79'0,"0"1"10"0,2 0-26 15,0 1-15-15,2 1 1 0,-1 0-1 16,0 1-5-16,1 1-6 0,-3 5-6 16,-1-1-5-16,-1 6-5 0,-1 4-5 15,-2 1-2-15,-3 6-1 0,0 2-3 0,-2 2-4 16,0-1-2-16,0-2-1 15,-1-1-1-15,1-2 0 0,2-2 0 0,1 0-1 16,2-6 0-16,1 0 2 0,2-1 1 16,1-2 1-16,3 1 3 0,3-3 3 15,3-1 3-15,4-1 0 0,6 0 0 16,3-2-2-16,6 0-1 0,6-6-3 16,5-2-6-16,3-3-8 0,8-3-25 15,3 0-12-15,0-5-100 0,0 2-110 0,-2-1-265 16</inkml:trace>
  <inkml:trace contextRef="#ctx0" brushRef="#br0" timeOffset="83509.05">21043 652 291 0,'8'-9'83'0,"1"-1"7"0,-2 4-37 15,-1-1 0-15,-4 3-3 0,1 0-5 16,-2 2-8-16,-2 2-6 0,1 1-4 0,-2 4-2 16,0 5-2-16,0 3-3 0,-2 1-2 15,2 8 0-15,0 4-2 0,0 3-3 16,0 6-4-16,1 3-3 0,-2 0-1 15,3 6-2-15,0-2-5 0,0-2-5 16,1-2-7-16,2-7-9 0,-3-2-10 16,1-4-11-16,-1-5-16 0,-2-3-47 15,0-3-17-15,-3-2-64 0,-1 0-126 0</inkml:trace>
  <inkml:trace contextRef="#ctx0" brushRef="#br0" timeOffset="83793.28">20999 719 342 0,'-1'-23'106'0,"1"0"10"16,5 10-22-16,0-3-32 0,5 2 2 15,2 1-1-15,2 1-9 0,4 1-10 0,2 0-9 16,-2 2-7-16,1 3-6 0,-2-4-7 16,2 4-5-16,1 5-5 0,-1 3-2 15,1 5-2-15,1 1-1 0,0 5-1 16,1 2-3-16,-2 3-1 0,-3 2-1 15,-5-1-1-15,-10-4 0 0,-3-2 0 16,-10 0 1-16,-8 2 2 0,-4 0 2 16,-2-5 0-16,-2 1-4 0,2 1-4 0,-1-1-4 15,6-1-12-15,1-9-14 0,4-3-12 16,2-2-12-16,2-3-15 0,2-4-56 16,2-1-80-16,5 1-157 0</inkml:trace>
  <inkml:trace contextRef="#ctx0" brushRef="#br0" timeOffset="84225.39">21421 805 294 0,'14'19'77'0,"-4"1"3"0,-4 2-41 16,-3-1-1-16,-3 0-5 0,0 2-8 16,0 4-4-16,-2-2-4 0,2-2-2 15,-1-1-2-15,1-2-5 0,0 2-2 16,0-3-2-16,0-6 0 0,1-1-2 15,-2-3 1-15,0-2-1 0,1-3 0 16,0-1 2-16,1-2 10 0,-1-3 5 0,0-2 0 16,1-4 1-16,1-3 0 0,1-4 1 15,1-7-4-15,0-4-9 0,1-2-5 16,1-4 0-16,2-2 2 0,-2 2 1 16,1 0 3-16,0 6 3 0,-1 4 1 15,0 2 0-15,0 7 0 0,1 4-2 16,-2 2-1-16,4 3-3 0,0 2-2 0,2 1-2 15,2 4-1-15,3 0 0 0,2 4-1 16,1 2 0-16,1 3 0 0,-1 1-1 16,-1 3 0-16,-1 1-1 0,-5 1 0 15,-3 2 0-15,-4-4-1 0,-3 2 1 16,-3 1 0-16,-2-1 0 0,-2 1 1 16,0-3 0-16,1 0 0 0,-1 0-1 15,3-2-3-15,1-4-3 0,1-2-7 16,1-2-9-16,1 2-10 0,3-4-8 0,1 0-7 15,3-2-15-15,3-2-64 16,3 0-75-16,3-2-172 0</inkml:trace>
  <inkml:trace contextRef="#ctx0" brushRef="#br0" timeOffset="84375.99">21728 715 383 0,'-12'-13'99'0,"2"3"2"15,5 3-66-15,0-2-2 0,4-2-4 16,1 0-11-16,2 1-15 0,3 0-15 16,1 2-19-16,3-1-71 0,2 2-80 15,3 3-192-15</inkml:trace>
  <inkml:trace contextRef="#ctx0" brushRef="#br0" timeOffset="84990.46">21951 817 335 0,'-1'33'94'0,"0"-7"5"16,1-1-51-16,0-4 0 0,0-2 1 16,0-1-9-16,1-5-12 0,-1-2-9 15,1-1-4-15,1-2-6 0,-1-1-3 16,-1-2-1-16,1-1 0 0,-2-4 1 16,1-1 3-16,-1-2 2 0,1-3 1 15,0-1 0-15,0-4 1 0,0 0-2 0,1-3-1 16,-1-7-1-16,3-2-2 0,0-1 0 15,3-1-1-15,0 3 0 0,2 2 0 16,1 5-1-16,1 6-1 0,1 5-1 16,-1 7-1-16,1 7-1 0,-2 2 0 15,1 3 0-15,0 3-1 0,-2 4 0 16,-2 0-2-16,1 1 0 0,-2-1-8 0,1 0 0 16,-1-4-5-16,1 0-1 0,-2-3 0 15,1-2 0-15,0-3 1 0,-1-6 8 16,2 0 1-16,-1-4 5 0,2 0 2 15,-1-7 2-15,2-6 2 0,2 0 1 16,-1-1-1-16,1-2-1 0,-1-2 0 16,2-1-1-16,-1 4-1 0,1 5-1 15,-1-1 0-15,0 3-1 0,0 5 1 0,-4 5 0 16,0 4 0-16,-4 0 0 0,-1 3 1 16,-1 3-1-16,-1 0 0 15,2-2 1-15,1 2 0 0,4-3 0 0,1-3 2 16,7 4 1-16,1-3 1 0,4-4 3 15,1 1 2-15,0-5 1 0,1-2 2 16,-1-1 0-16,-3-6 1 0,-3-1 1 16,0 3-1-16,-2-3-1 0,-3 5-1 0,-1-3-1 15,-2 7-2-15,-1 1-3 0,-2 2-2 16,-2 0 0-16,-2 4 0 0,-1 5-1 16,0 3 0-16,1 3 1 0,1 0 0 15,2 2 0-15,1 0 0 0,5 1-1 16,2-6-2-16,4-2-1 0,0-1-9 15,3-3-4-15,0-1-7 0,1-4-18 16,-3-1-20-16,1-2-12 0,-3 0-88 16,-1-2-98-16,-1 1-233 0</inkml:trace>
  <inkml:trace contextRef="#ctx0" brushRef="#br0" timeOffset="85133.59">22554 718 339 0,'-15'-12'100'0,"2"12"6"15,0 0-16-15,3 0-41 0,2-5-2 16,2-2-6-16,2-3-11 0,4-1-18 0,1 0-18 16,3-2-21-16,3-2-24 0,1 4-70 15,3 2-87-15,2 3-193 0</inkml:trace>
  <inkml:trace contextRef="#ctx0" brushRef="#br0" timeOffset="85321.24">22815 517 360 0,'9'8'109'0,"-4"9"10"16,-2-2-35-16,-3 6-20 0,-2 5 4 16,-2-2-3-16,-3 8-15 0,-2 4-13 0,2 4-9 15,-2 4-8-15,2-1-6 0,2-3-6 16,-1 5-6-16,4-5-8 0,2-3-12 16,0-6-15-16,1-4-16 0,0-2-15 15,1-3 1-15,1-2-82 0,0-4-88 16,1-3-184-16</inkml:trace>
  <inkml:trace contextRef="#ctx0" brushRef="#br0" timeOffset="85573.64">22623 889 408 0,'-8'-13'115'0,"2"6"11"0,3-1-58 15,1 5 0-15,6 2-2 0,4 0-13 16,6-3-11-16,2 2-8 0,5-1-10 0,5 1-9 15,5 0-4-15,2 0-2 0,1 4-3 16,1 0-4-16,-2 3-1 0,-4 5-1 16,-3 2-1-16,-1 2 0 0,-6 2 0 15,-3 1-1-15,-4 7 0 0,-2-1 0 16,-2 0-1-16,-2 0 1 0,-2-3-1 16,-2-1-3-16,-1-1-5 0,-1-7-3 15,0-2-15-15,2 0-14 0,0-5-12 16,1-2-14-16,1-2-73 0,3 0-90 0,-2-1-198 15</inkml:trace>
  <inkml:trace contextRef="#ctx0" brushRef="#br0" timeOffset="85722.76">23013 711 309 0,'-10'-5'87'0,"1"-1"4"0,4 0-28 0,2-1-38 16,2-1-6-16,3-3-3 0,0 1-18 15,1-2-28-15,3 5-60 0,-1 2-71 16,0 1-166-16</inkml:trace>
  <inkml:trace contextRef="#ctx0" brushRef="#br0" timeOffset="86410.35">23097 758 306 0,'4'22'89'0,"-1"4"6"0,0 3-44 16,1-5 1-16,2 0 1 0,0-1-9 0,0-3-9 15,1 1-7-15,-1-7-6 0,3-2-4 16,3 1-6-16,0-2-3 0,1-3-2 16,3-1-2-16,3-2-1 0,3-1 0 15,1 0-1-15,0-6 1 0,0 2 3 16,0-3 2-16,0-2 3 0,-4-3 1 16,-3-1 2-16,-1-3 1 0,-7 0-1 0,0-7-2 15,-4 0-3-15,-5-2-4 0,-1-1 0 16,-3 1-2-16,-3 1 1 0,-1 5-1 15,2 3 0-15,-2 5 1 0,1 5 1 16,3 4 0-16,0-1-1 0,2 4-1 16,3 0 1-16,2 1 0 0,5 0 0 15,4 1 1-15,2-2-1 0,4 1 1 16,4-2 0-16,4 0-2 0,2 0-1 0,0-3 0 16,-1-1-2-16,2 1 1 15,-1 1 0-15,-2-3-1 0,-3-1 2 0,-3-3 1 16,-4 0 2-16,-4-1 2 0,-5-3-1 15,-5-2 1-15,-6 0 0 0,-4 0-2 16,-3 4 0-16,-4 0-3 0,-2 3 1 16,-1 6-1-16,-1 3 0 0,2 5 1 15,2 1-2-15,2 2 0 0,5 2 1 16,5 3-2-16,6-1 1 0,6-1 0 0,5-2 0 16,3 0 0-16,8 0 1 0,3 1 0 15,1-8 0-15,2 0-1 0,5 0 0 16,0-2 0-16,1-1-1 0,1-5 1 15,-2 1-1-15,-1-1 0 0,-3-2 1 16,-4-5 0-16,-1-1-1 0,-6-4 0 16,-3-4 0-16,-3-2-1 0,-2-1-1 15,-1 5 1-15,-4 2-1 0,-2 1-1 16,-4 4 1-16,1 7-1 0,-2 2 1 0,3 8 0 16,-1 1 1-16,4 2 0 0,2 4 1 15,5 4 0-15,0 1 1 0,6 4-1 16,-3-4 1-16,3 1-2 0,-1-1 1 15,-2-2-1-15,-4-1-1 0,-3-3-1 16,-6-3-1-16,-5-2 0 0,-7 0 1 16,-6-6 0-16,-7-1 0 0,-6-1-2 15,-5-6-5-15,-7-1-9 0,-3 0-26 0,-6-4-17 16,-7-2-105-16,-6 1-122 0,-11-15-282 16</inkml:trace>
  <inkml:trace contextRef="#ctx0" brushRef="#br0" timeOffset="89565.04">21246 1603 235 0,'6'-1'69'0,"1"1"6"0,-1-1-26 16,-3 1-4-16,0-1-2 0,-2 1-3 15,0 0-4-15,-1-2-4 0,0 1-3 16,-1 0-2-16,0 0-3 0,0 1-4 0,0-1-3 16,-1 0-2-16,-2 1-3 0,1-1-1 15,-2 1-2-15,-2-1-1 0,-2 1-2 16,1-1 0-16,-2 0 0 0,-2 0-1 16,0-1-1-16,-2 0-1 0,-1 2 0 15,-2 2-1-15,-1 2-1 0,-1 2 0 16,-1 3 0-16,-1 5 1 0,1 4 0 15,-1 5 0-15,4 4 0 0,-1 4-1 0,3 1 1 16,4-2-2-16,3 1 0 16,5 0 0-16,3-3-1 0,4-5 1 0,5-2 0 15,2 1 1-15,2-5-1 0,4 0 2 16,1-4-2-16,4-3-6 0,1-1-6 16,0-5-8-16,0-2-8 0,1-2-8 15,0-2-18-15,2-6-66 0,-2 0-76 16,2-2-179-16</inkml:trace>
  <inkml:trace contextRef="#ctx0" brushRef="#br0" timeOffset="89855.91">21403 1847 249 0,'-9'2'81'0,"-2"2"5"16,0-1-1-16,-3 3-47 0,-2 1 1 15,2 2 3-15,0 2-12 0,0 2-9 16,2 1-5-16,2 0-5 0,6 3-3 0,2-4-3 15,3 1-2-15,5-3-1 0,6 0 0 16,3-2 1-16,6-3-1 0,1-1 1 16,1 0 1-16,2-1 2 0,-1-3 3 15,-2-3 2-15,-1-2 1 0,-1 0 3 16,-4 1 3-16,-1-5 3 0,-1 1 1 16,-5-1-3-16,-1 0-1 0,-7-1-2 15,-3-2-3-15,-6 1-5 0,-4 0-5 16,-3 2-4-16,-4 2-9 0,-4 0-11 15,-1 1-9-15,-1 5-11 0,-2-2-11 0,1 0-79 16,3 1-88-16,5-6-197 0</inkml:trace>
  <inkml:trace contextRef="#ctx0" brushRef="#br0" timeOffset="90243.4">21636 1561 334 0,'-4'7'90'0,"0"7"6"0,-1 4-53 15,-1 3-2-15,1 7 3 0,2 4-4 16,-2 3-12-16,3 2-9 0,2 0-4 16,3 0-4-16,1 2-5 0,2-1-3 15,1-6-3-15,0-3-2 0,0-2 0 0,1-4 0 16,-3-5-1-16,1-4-1 0,-3-6 2 15,0-2-1-15,-1-3 2 0,0-1 1 16,2-5 2-16,0 1 0 0,-1-4 1 16,2-2 0-16,1-2 0 0,2-3 1 15,0-4-1-15,2-2-2 0,2-4-1 16,1 2 1-16,1-1 4 0,-1 4 5 16,0 3 0-16,-2 5 2 0,0 7 1 0,0 7 2 15,-2 5 2-15,1 2-5 0,1 5-3 16,-1 0-1-16,2 1 0 0,0 1-3 15,-1-2-1-15,1-4-5 0,-1 1-6 16,0-4-24-16,0 3-8 0,-2-2-12 16,0-4-79-16,1-1-91 0,-3 1-200 15</inkml:trace>
  <inkml:trace contextRef="#ctx0" brushRef="#br0" timeOffset="90820.91">22028 1906 291 0,'-12'6'81'15,"4"0"2"-15,1 1-48 0,3-2 0 16,3-2 5-16,4 0-7 0,3-1-8 16,2-1-3-16,3-2-1 0,2-1-1 0,2-1-2 15,3-3-3-15,-1-2-1 0,1-1-2 16,0 1-1-16,-2-1 1 0,-2 0 2 15,-2 1 1-15,-3-1 1 0,-3 0 0 16,-2 1 0-16,-5-1-1 0,-2 2-1 16,-3 3-2-16,-3-1-2 0,-3 4-2 15,-4 3-2-15,-1-1-2 0,-3 5 0 0,-1 2 1 16,0-2-2-16,1 5 1 0,4 1-1 16,4 1-2-16,2 0 1 0,5 2-1 15,5-2 0-15,6 1 0 0,3-4 1 16,3 0 0-16,2-3 1 0,3 0 0 15,3-4 1-15,1 0-2 0,2-5 1 16,0 2-1-16,1-2 0 0,1 0-1 16,1 0 0-16,-1 1 0 0,-2 1-1 15,0 1 0-15,-3 0-1 0,-1 4-1 0,-5 1-1 16,-4 2 0-16,-2 0-1 0,-2 3-2 16,-3-1 0-16,-1 0 0 0,-1-2 0 15,0-1 2-15,0-1 0 0,-1-2 2 16,0 0 1-16,0-4 2 0,1 1 2 15,-2-1 5-15,1-3 3 0,0 1 2 16,-1-2 3-16,1-3 1 0,0 1 0 16,0-4-2-16,1-3-3 0,0 1-3 15,4-2-4-15,1-1-2 0,4 1-2 0,2-3-1 16,1 4-3-16,2 0-3 0,1-2-4 16,-3 3-3-16,2 1-13 0,-3 1-15 15,0 2-16-15,0 3-13 0,2-2-74 16,-1 3-93-16,2 2-204 0</inkml:trace>
  <inkml:trace contextRef="#ctx0" brushRef="#br0" timeOffset="91388.59">22632 1904 244 0,'-2'7'72'0,"3"-2"3"0,4 0-28 15,3 0-11-15,2-5 3 0,4 2-7 16,1 0-10-16,4-4-8 0,4 1-3 15,0-2-3-15,0-3-1 0,2 6 1 16,-4-5 2-16,0-2 2 0,-5 2 2 0,-5-1 6 16,-3 2 4-16,-5-3-1 0,-3-1 0 15,-6-2 0-15,-4 1-1 0,-3 0 0 16,-5 0-5-16,-3 3-5 0,-1 2 1 16,-1 1-2-16,1 6-1 0,0 3-1 15,2 2-1-15,2 3-2 0,1 0-1 16,2 3-2-16,3 0-1 0,2 2-1 15,4-2 0-15,5-2-1 0,2 1 0 0,4-2 1 16,4-1 0-16,2-1 1 0,3-1 0 16,4-2 0-16,0 3 0 0,4-4-1 15,1-2 1-15,0 3-1 0,4-4 0 16,-3 2-1-16,1 0-1 16,-2-3-2-16,-6 2-1 0,-1-1-2 0,-4-1-3 15,-4 1-3-15,-5 0-1 0,-2 0-2 16,-2 2-3-16,-2-2 1 0,-2 3 1 0,0-1 3 15,0-1 2-15,1 2 2 0,2-2 1 16,0-2 6-16,3-1 2 0,2 1 2 16,2-1 2-16,2-1 2 0,0 0 4 15,-1-2 3-15,2 1 3 0,-1-1 0 16,2-1-1-16,2-4 0 0,1 0-3 16,5-2-1-16,0 1-3 0,2-1-3 15,-1 1 1-15,-1 4-2 0,-4 0 0 16,0 3-2-16,-5 3 0 0,-2 3-1 0,-1 0-1 15,-1 0 0-15,1 1 0 0,-3 4-1 16,2-2-2-16,1-1-6 0,2-1-9 16,0 3-8-16,3-2-12 0,2 0 2 15,2-1-94-15,1-1-92 0,5 2-211 16</inkml:trace>
  <inkml:trace contextRef="#ctx0" brushRef="#br0" timeOffset="91783.9">23413 1922 365 0,'-14'0'99'0,"-3"1"6"0,0 3-53 16,-4 3 4-16,0 1 4 0,0 2-12 16,2 3-13-16,2 0-6 0,4 3-5 0,4-4-8 15,7 1-7-15,8-2-3 0,7-2-1 16,3-4-1-16,7 1 0 0,6-3 0 15,1 0-1-15,2-1 1 0,1-1-2 16,0-1 1-16,0-1-1 0,-3-2-1 16,-2 1 1-16,-2-2 1 0,-2-1-1 15,-3 1 3-15,-5-2 2 0,-4 1 1 16,-3-3 6-16,-6 0 1 0,-3 0-1 16,-4 0 1-16,-4-1-1 0,-3 4-2 0,-1 1-1 15,-1 5-6-15,0 0-2 0,1 1 0 16,2 2-2-16,4 3 0 0,2 0-2 15,4 0-1-15,5-1 2 0,2-1-1 16,7 1 0-16,3 0-7 0,4 0-6 16,2-3-4-16,3-1-16 0,3 0-18 15,4 2-12-15,-1-1-12 0,3-2-43 0,3-1-20 16,-4-1-72-16,0 0-120 16</inkml:trace>
  <inkml:trace contextRef="#ctx0" brushRef="#br0" timeOffset="92237.8">24157 1686 393 0,'-5'-5'110'0,"2"0"9"0,0 3-58 16,1 1 2-16,1 3-3 0,1 1-13 16,-1 2-9-16,1 6-6 0,0 3-7 15,0 5-6-15,-2 3-3 0,0 1 0 16,2 2-4-16,-1 3-3 0,0 0-3 15,-1-2-2-15,0-3-2 0,1 0-1 16,2-1-2-16,-2-1-2 0,-1-6-3 16,2-3-1-16,0 1-2 0,-1-4 0 0,1-1-1 15,-1-5 0-15,1-1 1 16,-1 1 3-16,1 0 2 0,-1-5 1 0,0-2 2 16,1 0 1-16,-2-6 1 0,0-5 2 15,1-7-1-15,-2-8 0 0,2-3-1 16,0-6 0-16,1-7 0 0,1-5 0 15,3 2-1-15,-1 1 0 0,3 5 1 16,2 3 2-16,1 7 2 0,0 9 0 0,2 7 1 16,-1 8 0-16,3 4-1 0,-3 2 0 15,3 5-2-15,0 3-1 0,2 4-1 16,0 1 0-16,3 2-1 0,-4 2 1 16,0 3-1-16,-5-1-1 0,-4 2-1 15,-8-2-1-15,-5-1 0 0,-7 1-2 16,-4 0-1-16,-6-2-2 0,-4-2-4 15,-1-3-7-15,-1-2-13 0,1-2-11 16,-1-3-9-16,4-3-14 0,3-1-69 0,4-3-87 16,7 0-180-16</inkml:trace>
  <inkml:trace contextRef="#ctx0" brushRef="#br0" timeOffset="92740.61">24391 1949 285 0,'-5'19'79'0,"-2"-5"4"0,0-3-47 16,0-1-2-16,0-2 3 0,0-1-6 0,1-1-11 15,3-5-6-15,2 1-4 0,-1 0-2 16,2-1-1-16,-1-1-1 0,0 1 3 16,1-2 4-16,0-1 2 0,-2 1 2 15,2-4 1-15,-1 0 1 0,-1-4 1 16,0-2-1-16,1-1-4 0,0-1-3 15,1-3 1-15,1-1-2 0,2 3-2 16,6 0-3-16,2-1-2 0,1 4-1 0,4 3-1 16,3 1-3-16,1 5-1 0,-2-2 1 15,-5 4 1-15,1 2-1 0,-2 0 0 16,-4 5 1-16,0-1-1 0,-2 2 1 16,-1 2-1-16,-1 0-1 0,1 0 0 15,-1 3 1-15,-2-4-1 0,1 3 1 16,-1-1 0-16,0-1 1 0,1 2 0 15,1 0 0-15,0-2 1 0,0-1-1 0,1 0 1 16,1-4 0-16,3 1 2 0,0-4 0 16,2-1 1-16,2 0 0 0,2-1 0 15,4-1 2-15,-1 0-1 0,1 0 2 16,0 0 1-16,-3 0 0 0,-2-3 3 16,-4-1 0-16,-4 2-1 0,-6-4-1 15,-6 0-1-15,-6-2-2 0,-5 0-2 0,-4-2-2 16,-4-1-1-16,-3 0-1 0,1 0 2 15,2 0-3-15,6 2-6 0,4-1-14 16,6 1-17-16,7 3-14 0,5 0-85 16,5-2-100-16,5 0-227 0</inkml:trace>
  <inkml:trace contextRef="#ctx0" brushRef="#br0" timeOffset="93061.09">24771 1520 385 0,'0'-4'104'0,"0"3"4"15,0 3-59-15,2 1 3 0,0 2 4 16,-1 3-12-16,2 4-11 0,0 1-1 16,1 3-1-16,0 8-4 0,0 3-3 15,2 5-5-15,1 4-5 0,-1-1-3 0,2 3-3 16,-1 3-2-16,2-3-3 0,-1 1-1 15,3-4-1-15,0 1 0 0,0-5 0 16,3-4 0-16,1-4-2 0,0-1-1 16,0-4-2-16,-2 0-8 0,-2-5 1 15,1 0-7-15,-2-1-10 0,0-2-8 16,3-1-9-16,0-8-9 0,4-3-1 16,0-2 160-16,2-3-232 0,0-2-93 0,4-2-284 15</inkml:trace>
  <inkml:trace contextRef="#ctx0" brushRef="#br0" timeOffset="93239.61">24639 1736 311 0,'-3'-7'88'0,"12"2"7"0,11-1-19 0,4 4-35 16,10-1 2-16,9 2-1 0,6 2-9 15,1 2-4-15,-1 4-6 0,1 1-3 16,0 1-19-16,-5-2-12 0,-9 1-103 16,0-7-100-16,-4-2-249 0</inkml:trace>
  <inkml:trace contextRef="#ctx0" brushRef="#br0" timeOffset="130326.24">20953 2528 311 0,'-2'-2'83'0,"-1"1"3"15,2 0-46-15,1-2-2 0,-1 1-2 16,1-2-6-16,0 2-6 0,0-1-3 16,1 3-2-16,-1-2-4 0,0 3-3 15,0 1-4-15,1 2-2 0,-1 3-2 16,-1 1-2-16,0 4-1 0,-1 5 1 15,-1 8 0-15,0 6-1 0,-2 4 0 16,-1 4-1-16,-1 2-3 0,1 2-1 16,0-1-2-16,1-8 1 0,-1-4 0 15,3-4-1-15,1-5 0 0,3-5 3 16,-1-5 1-16,0-7 4 0,3 1 5 0,1-6 8 16,0-3 5-16,0-4 2 0,1-3 1 15,-1-5 3-15,2-3-2 0,-3-6-4 16,-1-2-7-16,-1 0-3 0,-1-3-1 15,-1-5-2-15,0-3 1 0,-3 1-1 0,0 2 0 16,2 1 1-16,0 0 0 0,-2 2 0 16,1 7 1-16,2 4-1 0,1 6 1 15,0 2 2-15,0 5-1 0,0 3-2 16,3 1-3-16,-1 6-2 0,0 1-2 16,1 2-2-16,2 4-2 0,-1 2-1 15,0 3 0-15,0 4 1 0,-1-1 0 16,1 4-1-16,0 1-2 0,1 2 0 15,1-2 0-15,1-2 0 0,3 0 1 16,1-1 1-16,0-2 3 0,2-6 1 16,-1-4 1-16,1-3 1 0,-2-4 1 0,1-4 2 15,1-1 2-15,0-9 1 0,-2-5 2 16,1-4-1-16,0-2 1 0,-1 1 0 16,0-3-1-16,-4 0-1 0,0 3-1 15,-2 1-1-15,-3 3 1 0,0 0 0 16,-1 2 1-16,-1 5 1 0,-1 3-2 15,-1 1-1-15,2 6-1 0,-1 1-3 0,2 5-1 16,-2 2-2-16,2 3-1 0,-1 4 0 16,2 3 0-16,-2 4 0 0,2 4 2 15,0 2 1-15,1 3-4 0,2-2-7 16,-1 6-3-16,1-2-5 0,1 3-10 16,2-1-14-16,-1 0-10 0,0-2-10 15,0 0-6-15,1-6-12 0,1 0-58 16,-2-6-74-16,1-1-155 0</inkml:trace>
  <inkml:trace contextRef="#ctx0" brushRef="#br0" timeOffset="130722.66">21431 2726 278 0,'4'-12'85'0,"-1"0"6"16,0 3-25-16,-2 3-19 0,1 3 4 15,-1 1-4-15,0 1-9 0,-2 0-8 0,1 2-6 16,-1 1-4-16,0 0-6 0,-1 4-5 16,1 1-4-16,-1 4-3 0,1 3 0 15,1 0-2-15,1 0 0 0,1 2-1 16,2 0 1-16,4-2 0 0,2-2 0 16,2-2 0-16,2-2 1 0,1-3 0 0,1-3 1 15,0-2 1-15,-1-2 0 16,-1-4 2-16,-2-2 2 0,0 1 3 15,-2-1 4-15,-2-2 2 0,0-4 3 0,-3 0 0 16,1-1 0-16,-3 2-1 0,-2-3-1 16,-1 3-2-16,0 2-2 0,1 6-2 15,-1 0-3-15,0 8-3 0,0 3-2 16,0 5-1-16,2 3-3 0,1 4-1 16,-1 2-1-16,3 3 0 0,2 1 1 15,0 0-12-15,2 0 0 0,1-3-14 16,0 0-12-16,3-6-6 0,3-1-6 0,-1-3-6 15,1-5-1-15,3-5-37 0,-1-3-21 16,4-6-56-16,-3-3-138 0</inkml:trace>
  <inkml:trace contextRef="#ctx0" brushRef="#br0" timeOffset="130960.58">21947 2345 375 0,'-1'-18'110'0,"0"8"8"0,0 2-52 15,0 5-3-15,1 2-3 0,0 2-7 16,0 2-11-16,-1 5-9 0,-1 4-5 16,2 4-2-16,0 2-3 0,-1 7-2 15,1 5-4-15,0 1-3 0,0 4-3 16,-1 0-5-16,1 5-4 0,-1 2-9 16,1 0-8-16,-1-2-6 0,0 1-15 0,2-3-12 15,1 0-11-15,2-5-7 0,-1-3-6 16,0-5-15-16,-1-4-45 0,2-6-61 15,-3-1-139-15</inkml:trace>
  <inkml:trace contextRef="#ctx0" brushRef="#br0" timeOffset="131396.82">21743 2612 347 0,'-10'-5'96'0,"5"2"5"0,2-2-51 16,3 3-3-16,2-1 2 0,7 0 2 15,2 0-7-15,4 1-8 0,4-2-3 16,2 1-4-16,5 2-5 0,-2-1-5 16,-1 1-6-16,-4 3-5 0,-1 0-3 15,-4 1-3-15,-3 2-2 0,-3 3-2 0,1 3-1 16,-4 4-2-16,1-1-2 0,-1 2-2 16,-1 5 0-16,1 2 0 0,-2-1 0 15,0 0 0-15,0-1 1 0,1-3 2 16,1 0 1-16,2-6 2 0,2-1 0 15,2-2 1-15,2-4 2 0,0-2 1 16,2-3 2-16,1-1 1 0,-1-3 2 16,0-5 2-16,0-1 1 0,-3-2 2 15,1-1 2-15,-3-3 1 0,-2-4 1 0,1 1-1 16,-2-4 0-16,-2 0-2 0,0 3-1 16,-2 2-1-16,-1 4 0 0,0 4-2 15,-1 2-2-15,1 7-4 0,-4 3-1 16,2 4-2-16,0 4-1 0,3 4-1 15,-2 3-1-15,1 4 1 0,1 0-2 16,0 0-3-16,2 0-6 0,0-5-6 16,3 1-21-16,3-3-13 0,0-1-3 0,3-1-17 15,3 0-37-15,2-4-22 0,4-1-65 16,0-3-111-16</inkml:trace>
  <inkml:trace contextRef="#ctx0" brushRef="#br0" timeOffset="131954.37">22558 2695 345 0,'-2'-15'99'0,"-2"2"4"0,-3 0-45 16,-3 3-8-16,-1 2-2 0,-3 1-8 15,-1 5-9-15,-2 1-8 0,1 2-2 16,1 8-4-16,-2 0-4 0,2 2-6 16,3 3-5-16,1 1-3 0,3 0-3 15,3 0-1-15,4-6 0 0,4-1 0 16,3 2-1-16,3-4 1 0,1-2 1 15,2-1 2-15,1 0 0 0,-1-2 0 0,0-2 2 16,2-3 1-16,-1 0 1 0,-1-2 0 16,-1 1 2-16,-1-1-1 0,-1 1 1 15,-3 2 0-15,-3-1-1 0,-1 3-2 16,-1 4 0-16,-2 1-2 0,-3 4 1 16,-3 4 0-16,1 1-1 0,0 1 0 15,1 4 2-15,-1-3-2 0,5 1 1 16,4 0-1-16,1-2 0 0,5-1 1 0,-1-1 0 15,3-5 0-15,3-1 1 0,0-1 0 16,-1-3 1-16,2-2 1 0,0-2 0 16,-1-5 0-16,1-2 1 0,0-2 1 15,0-4 2-15,-1-5-1 0,-1-4 1 16,0-4 0-16,0-7-1 0,2-5 1 16,-2-3-2-16,1-1 0 0,-1-1 0 15,-2 3 3-15,-2 0 4 0,-4 8 6 16,-5 6 2-16,-2 3 4 0,-4 7 1 0,-4 5 0 15,-1 8-2-15,-2 8-3 0,-1 6-3 16,1 8-5-16,1 5-2 0,1 7-2 16,4 0-2-16,1 7 0 0,4 2-4 15,2 4-1-15,4 3-1 0,2-1 1 16,-1-1-12-16,3 2 1 0,5-4-10 16,0-6-7-16,3-5-8 0,0-4-15 15,4-2-17-15,3-4 1 0,2-6-11 0,-1-3-67 16,0-1-86-16,-1-7-184 0</inkml:trace>
  <inkml:trace contextRef="#ctx0" brushRef="#br0" timeOffset="132720.43">23321 2763 254 0,'3'0'73'0,"-2"1"3"16,1-1-30-16,-2 1-10 0,2 0 3 15,-2-1-3-15,1 0-8 0,-1 3-4 16,1-2 1-16,0 1-2 0,1 1-2 0,2-1 2 16,2 0-1-16,3 0 1 15,2-2-1-15,3-3 1 0,1 2 0 0,3-2-1 16,-3-1-3-16,2 0-2 0,1 0-2 15,0-2-2-15,-1 0-2 0,1-3-4 16,-1 1-1-16,0 1-1 0,-3-9-2 16,-2 2 0-16,-4-1-2 0,-4 1 0 15,-1 1-2-15,-4 0 0 0,-4 0 0 0,-4 7 0 16,-4 1 0-16,-2 4 1 0,-5 3 0 16,0 4 1-16,-1 5 0 0,2 4 0 15,-2 4-2-15,2 1 1 0,2 0-2 16,5 0 1-16,1 2 0 0,3-2 0 15,4-1 0-15,4-2 2 0,4-1 0 16,6 1 2-16,2 0 2 0,2-2 1 16,2-5 1-16,5 0 1 0,4-1 1 15,2-5-1-15,2-1 0 0,4-4-2 0,3-1 0 16,2-2-2-16,4-2-1 0,-1-2-2 16,3 0-1-16,0-2-4 0,-4-1-4 15,-5 0-3-15,-3-3-5 0,-10 4-13 16,-5 0-10-16,-7 1-10 0,-6-1-8 15,-6 1-13-15,0 1-63 0,-3 1-79 16,-4-4-167-16</inkml:trace>
  <inkml:trace contextRef="#ctx0" brushRef="#br0" timeOffset="132933.85">23722 2613 328 0,'-2'8'90'0,"2"-1"7"0,1 4-34 0,0 2-19 16,2 4 6-16,4 3 3 16,2 1-8-16,5 4-6 0,2 2-6 0,2-3-7 15,3 1-7-15,0 0-7 0,5 2-5 16,-1-3-5-16,-3-1-7 0,0-2-14 16,-2 0-10-16,0-4-17 0,0-3-18 15,-1-2-66-15,-2-3-87 0,2-2-181 16</inkml:trace>
  <inkml:trace contextRef="#ctx0" brushRef="#br0" timeOffset="133244.17">24353 2764 222 0,'-13'0'78'0,"-5"0"4"15,1 0 3-15,-5 2-40 0,-3 3 3 16,-3 1-2-16,1 4-10 0,1 2-6 16,3 4-4-16,0 1-4 0,3 3 0 15,7 0-3-15,5 1-3 0,6-1-4 16,3 0-2-16,7-3-1 0,5 1-2 0,6-4-5 15,4-1-5-15,3-3-8 0,3-1-7 16,5-1-10-16,-1-4-12 0,0-2-24 16,0-1-53-16,0-3-71 0,-3-1-160 15</inkml:trace>
  <inkml:trace contextRef="#ctx0" brushRef="#br0" timeOffset="133497.19">24506 2455 373 0,'-3'-5'100'0,"1"3"6"0,-1 2-54 15,-1 4 4-15,1 1-1 0,0 7-10 16,1 3-4-16,-1 6-4 0,1 5-3 16,2 6-5-16,1 5-6 0,0 3-5 15,3 2-7-15,0 3-3 0,1 2-2 16,4-2-2-16,2-3-1 0,3-3-1 0,4-4-4 15,2-2-6-15,3-7-2 0,2-4-12 16,3-1-14-16,2-4-18 0,0-1-7 16,0-4-80-16,4-1-90 0,-1 0-207 15</inkml:trace>
  <inkml:trace contextRef="#ctx0" brushRef="#br0" timeOffset="138684.93">21507 3053 240 0,'-1'-2'69'0,"-2"0"6"0,3 0-33 15,-2 1 1-15,1 0 2 0,1 0 0 16,-1-2-4-16,0 1-4 0,0 2-3 16,-1-1-2-16,-1-1-4 0,-1 1-4 15,0 0-5-15,-3 1-5 0,0 1-2 16,0 1-3-16,-2 1-2 0,-3 3-1 15,-2 1 0-15,-3 8 0 0,-4 0 0 0,-2 8 0 16,-2 7-3-16,-1 0 0 0,2 5 0 16,3 4-2-16,5-1 0 0,8 4-1 15,5-5-1-15,8-3 2 0,6 1-2 16,10-1 2-16,6-3-7 0,3-4-4 16,1-3-9-16,1 0-8 0,2-4-11 15,1-4-12-15,-4-3-73 0,-6-4-78 16,6-2-182-16</inkml:trace>
  <inkml:trace contextRef="#ctx0" brushRef="#br0" timeOffset="139055.35">21949 3367 288 0,'-2'-6'80'15,"-2"0"3"-15,-6-2-22 0,-2-1-36 16,-1-1 4-16,-7-1 1 0,-1 2-4 16,-2-1-8-16,-2 3-4 0,1 1-1 15,2 2-4-15,1 2-3 0,6 5-2 16,0 4-1-16,6 1-2 0,1 0 1 16,5 2-1-16,0 3 1 0,3 2 0 15,5 0 0-15,3-3 2 0,4 3 0 0,3 2 1 16,2 0 0-16,4-1-1 0,1-3 0 15,-1 0-2-15,-4 1 0 0,-2-2-1 16,-3-1-1-16,-5 0 0 0,-4-1 0 16,-6 1 0-16,-6-2 0 0,-7-4-2 15,-5 1 0-15,-2-1-1 0,-2-2-5 16,1-1-4-16,0-4-6 0,3 1-7 16,5 1-9-16,4-3-12 0,2-2-55 15,2-3-64-15,5 0-149 0</inkml:trace>
  <inkml:trace contextRef="#ctx0" brushRef="#br0" timeOffset="139487.29">21950 3393 283 0,'3'-2'78'0,"-3"4"2"16,0 1-25-16,0 3-26 0,-2-2 0 15,2 5-3-15,-1 0-6 0,1 1-5 16,1 2-1-16,1-1-2 0,0 1-1 15,4-3-1-15,2 1 0 0,4-1 0 16,2-2 1-16,4-4 0 0,0 1-1 16,2-4-1-16,0-2 1 0,0-3 3 15,-3-2 2-15,-3-1 0 0,-1 0 4 16,-2-4 3-16,-2-2 0 0,-3 2 1 16,-4 0-3-16,0 1 0 0,-2 0-1 0,-2 3-2 15,0 2-4-15,0 1-2 0,-2 1-3 16,3 6-2-16,0 0-3 0,0 2-2 15,1 2-2-15,1 2 1 0,1 3 1 16,2 2 1-16,0 2 1 0,1 1 0 16,2 5-1-16,-2 0 1 0,2 1-1 15,-2 2 0-15,2 2-1 0,-3 0 0 16,1 4-1-16,-3-3 0 0,-1 1 0 16,-2-4-1-16,-2-2 0 0,-4-4-1 0,-2 0 1 15,-4-6-1-15,-1-2-1 0,0-1-1 16,-3-4-2-16,1-3-4 0,1-1-6 15,1-3-14-15,1-6-9 0,2 0-10 16,0-9-12-16,3-2-30 0,1-7-41 16,-1-4-72-16,4-2-143 0</inkml:trace>
  <inkml:trace contextRef="#ctx0" brushRef="#br0" timeOffset="139822.51">22267 3445 350 0,'13'8'96'0,"-4"1"4"0,0 2-53 16,-4 4-8-16,0-2-4 0,-4 1-8 16,-1-1-12-16,-1-1-7 0,-1 0-2 0,-1-1-2 15,1-1-1-15,-1 0-1 16,2-1 0-16,-3-1 0 0,3-1-1 0,-1-4 1 16,1 0 4-16,1-2 12 0,0-3 4 15,1-4 0-15,1-2 2 0,1-2 1 16,2-4 1-16,1-3-5 0,3-1-11 15,2-3-4-15,-1 2 0 0,3 2 0 16,1 0 0-16,1 6-1 0,-1 3 1 0,-1 4-1 16,-1 4 0-16,0 3 0 0,-2 3-2 15,-1 3-1-15,0 2 0 0,-3 2-1 16,1 0 0-16,-1 4-4 0,0 0-3 16,-1-2-8-16,1 2-12 0,-1-2-10 15,1-2-11-15,0-1-9 0,0-2-12 16,-2-3-64-16,2-1-77 0,-2 1-166 15</inkml:trace>
  <inkml:trace contextRef="#ctx0" brushRef="#br0" timeOffset="140068.24">22780 3435 341 0,'-12'-5'96'0,"-4"4"4"0,0 0-37 15,-2 1-20-15,0 2 3 0,-1-1-4 16,3 5-11-16,0 0-9 0,2 3-3 0,2 3-6 16,3-2-6-16,3 4-2 0,2-3-3 15,3-1-1-15,4 1 0 0,4-2-2 16,3-1-4-16,3 0-6 0,4-2-5 16,1-1-10-16,2 1-8 0,2-3-14 15,1-1 19-15,-1 0-85 0,2 0-73 16,-1-2-174-16</inkml:trace>
  <inkml:trace contextRef="#ctx0" brushRef="#br0" timeOffset="141056.37">22945 3251 258 0,'1'-2'74'0,"1"5"4"0,0-1-31 15,-1 0-1-15,0 4 3 0,1 0-4 16,-1 1-6-16,0 4-2 0,-1 3-3 0,1 5-4 16,0 1-6-16,0 4-5 0,2 2-5 15,-2 0-4-15,1-1-3 0,1-1-3 16,0-2-2-16,0-5 0 0,0 0-1 15,-1 0-2-15,0-4-2 0,-1-1-2 16,2 0-1-16,-2-2-3 0,-1 0-3 16,1-3 0-16,-1-5 0 0,0-1 4 15,-1-2 1-15,2-3 1 0,-1-1 2 0,0-3 4 16,0-3 0-16,1 1 1 0,1-3 0 16,1 1 0-16,0-2 1 0,1-1 1 15,0 2 2-15,4 2 2 0,1 1 3 16,-1 4 0-16,0 0 1 0,3 5 2 15,-1 2-2-15,0 4-1 0,-1-1-1 16,-3 3-1-16,2 1-2 0,0 2-3 16,-2-2 0-16,2 2-3 0,-3-3-6 15,0 1-8-15,1 3-7 0,-1-4-9 0,-2-1-7 16,-1 2-11-16,1-1-10 0,0-1 78 16,0 0-127-16,1-5-72 0,1 1-190 15</inkml:trace>
  <inkml:trace contextRef="#ctx0" brushRef="#br0" timeOffset="141341.54">23263 3481 294 0,'2'4'78'0,"-1"3"3"0,1 4-46 16,1 0 0-16,-1 3 0 0,0-1-10 16,2 2-7-16,0 0-4 0,0 0-2 15,-1-4-4-15,1 0-2 0,-1-4-3 16,0 2-1-16,-2-4 0 0,0-1 0 15,-1-3 1-15,-1 0 2 0,0-3 3 0,-1 1 0 16,-1-4 3-16,0-1 3 0,-1-3 0 16,1-2 3-16,-1 0 1 0,1-5-2 15,3-3-2-15,2 1-1 0,3-1-1 16,0 0 1-16,3 4-4 0,2 0-1 16,3 4-2-16,-1 1 1 0,0 4-1 15,2 3-4-15,2-1-8 0,-1-1-8 16,1 2-11-16,1 0-10 0,-1-1 89 15,1 1-176-15,-1-1-100 0,1-1-262 16</inkml:trace>
  <inkml:trace contextRef="#ctx0" brushRef="#br0" timeOffset="141991.45">23782 3556 307 0,'-2'9'83'0,"1"2"5"0,-1 1-47 0,2 3 5 15,1 3 3-15,0 3-6 0,3 2-8 16,2 1-4-16,-1 0-3 0,3 2-6 15,-3 2-5-15,1-2-6 0,-2 0-4 16,0-2-2-16,-2 2-3 0,-2-5-3 16,0 0-4-16,-1-1-5 0,0-3-5 15,-3-2-5-15,1-2-3 0,0-3 0 16,-1 0 0-16,1-4 2 0,0-4 6 16,1-3 4-16,-1-2 5 0,2-5 3 0,-1-2 3 15,0-5 3-15,0-7 2 0,-2-6 0 16,1-6 1-16,1-2 1 0,-1-6 3 15,3-7 0-15,1-1 1 0,3 4 5 16,4 6 7-16,1 4 5 0,0 4 1 16,6 6-2-16,-1 10 1 0,0 6-1 15,0 5-4-15,3 3-8 0,0 3-3 16,1 2-3-16,-5 1-2 0,-1 3-2 16,-1 3-1-16,-3 0-3 0,-4 2-1 15,-3 2-3-15,-1 0-3 0,-2 2-3 0,0-1-3 16,-4 1-7-16,0 0-7 0,-5-3-6 15,-1-1-5-15,-4-1-7 0,1-3-14 16,0-2-6-16,-1-4-53 0,2-1-68 16,7-3-153-16</inkml:trace>
  <inkml:trace contextRef="#ctx0" brushRef="#br0" timeOffset="142369.95">24048 3560 256 0,'8'1'80'15,"-1"0"3"-15,-1 1-22 0,0-1-24 16,-3 2 2-16,-2 1-5 0,-1 0-12 16,1 3-8-16,-3 0-3 0,2 2-2 15,-2 2-2-15,0 3-2 0,2-1 0 16,0 0-1-16,-4 0-1 0,4 0 1 0,0 0-1 16,1-1 0-16,0-2-1 0,-1 0 1 15,0-4-1-15,2 2 0 0,-1-3-1 16,-2-1 1-16,1-2-1 0,-2-2 1 15,4 1-1-15,-2 0 2 0,-2-1 0 16,4-2 2-16,-2-1 0 0,-2-3 2 16,2-2 3-16,-1-1 2 0,1-2 0 0,-2-7 1 15,0-1-1-15,2-4 1 0,0 0-3 16,0-1-2-16,1 0-1 0,0 1-2 16,4 7 1-16,1 0-1 0,-1 5-1 15,3 5 0-15,-1 0-1 0,3 2 0 16,1 1-1-16,0-1-2 0,1 2-4 15,1 1-9-15,-1-1-9 0,2 2-9 16,-2-1-11-16,0 1-15 0,-2 0-63 16,-1 1-76-16,0 1-167 0</inkml:trace>
  <inkml:trace contextRef="#ctx0" brushRef="#br0" timeOffset="142535.76">24331 3539 299 0,'1'7'86'0,"-1"0"5"15,0 4-37-15,-1 1-5 0,0 0-2 16,1 1-9-16,-1 3-10 0,0 0-5 16,1-1-7-16,0-3-3 0,0 3-4 0,1-3-7 15,1 1-8-15,1-6-5 0,2 0-8 16,0-3-9-16,2 0-14 0,0-4-67 16,2-2-74-16,0-4-174 0</inkml:trace>
  <inkml:trace contextRef="#ctx0" brushRef="#br0" timeOffset="142702.82">24332 3419 337 0,'-13'0'86'16,"2"1"3"-16,2-2-54 0,4-1-2 16,2 0-1-16,3-1-8 0,2-3-13 15,3 0-14-15,1-2-15 0,-1 2 88 16,3 1-165-16,-2 1-86 0,3 2-239 15</inkml:trace>
  <inkml:trace contextRef="#ctx0" brushRef="#br0" timeOffset="143236.43">24471 3530 285 0,'2'10'82'0,"0"0"6"0,0 1-39 16,-1 1-1-16,0 0 0 0,0-1-11 0,-1 2-8 15,0 1-6-15,0 0-7 0,-1-1-3 16,0-2-5-16,1 0-2 0,-1 1-2 16,1-3-2-16,-1-3 1 0,1-1-1 15,0-2 2-15,0 0 1 0,0-1 5 16,0-5 1-16,1-1 1 0,1-1 1 16,0-8-1-16,0-1 0 0,2-3-3 15,-1-4-3-15,0-1-2 0,3 0-1 16,-1-2-1-16,3 4 2 0,-1 2 0 0,2 3 1 15,0 2 0-15,2 5 0 0,-2 1 0 16,1 5 0-16,-2 4-2 0,1 0-1 16,-1 4-1-16,-1 3 0 0,0-1-1 15,1 3 0-15,-4 1 0 0,0 1 0 16,2 3 0-16,-3-1-1 0,2-1-1 16,-2 2-1-16,-2 0-2 0,1-3-1 15,-1-1 0-15,-1-2-2 0,1-3 0 0,-1-2 2 16,-1-6 1-16,0 2 2 0,2-2 2 15,0-2 1-15,0-5 1 0,1-4 0 16,2-3 1-16,4 1-1 0,0-6-1 16,3-1 0-16,2 2-1 0,1 3 0 15,0 3 1-15,-2 3 0 0,-2 3 1 16,1 5 0-16,-1 2 0 0,-2 4 1 16,2 2 0-16,0 2-1 0,1 4 0 15,0 4 0-15,0 2 0 0,0 2 0 16,-1 0 0-16,1 2 0 0,-1 1-6 0,-1-2-9 15,0-2-7-15,2-4-8 0,0-1-10 16,0-3-20-16,-1-2-62 0,0-1-75 16,-3-3-169-16</inkml:trace>
  <inkml:trace contextRef="#ctx0" brushRef="#br0" timeOffset="143537.71">24925 3259 249 0,'5'5'78'16,"3"1"6"-16,2 3-24 0,2 5-11 15,4 2 3-15,2 3-4 0,4 5-8 16,1 2-4-16,4 1-2 0,2 4-3 15,2 2-3-15,0 4-3 0,0 6-4 16,-4 2-5-16,-3 1-3 0,-3 0-5 16,-8 3-2-16,-7-1-2 0,-7-2-2 15,-9-5-2-15,-9-3-8 0,-8-2-15 0,-8 2-14 16,-6-1-15-16,-5-1-74 16,-6 0-93-16,-5 1-200 0</inkml:trace>
  <inkml:trace contextRef="#ctx0" brushRef="#br0" timeOffset="206912.61">1942 15738 295 0,'-4'-4'90'0,"0"0"5"16,0 4-21-16,0 0-22 16,0 1-7-16,1-2-5 0,-1 2-5 0,1 1-5 15,0 1-4-15,1 0-2 0,-1 0-3 16,2 3-3-16,0 3-1 0,1 2-1 15,1 2-1-15,0 8-1 0,2 4-2 16,0 8-1-16,1 4-1 0,1 6-2 16,0 7-3-16,-2 6-2 0,1 2-8 15,-1 4-18-15,0 0-16 0,1 0-12 0,-2-2-9 16,1-4-14-16,1-7 25 0,2-8-82 16,-2-6-57-16,3-8-148 0</inkml:trace>
  <inkml:trace contextRef="#ctx0" brushRef="#br0" timeOffset="207372.23">2153 16244 464 0,'2'-2'128'0,"-2"1"2"0,0 0-54 16,0 2-27-16,-1 0-14 0,1 2-13 15,-1 4-19-15,1 4-13 0,1 3-10 16,1 7-8-16,2 2-5 0,0 4-4 0,3 4-2 16,1 0 0-16,1-1 7 0,2-2 8 15,1-6 7-15,0-3 9 0,3-6 9 16,-3-5 10-16,1-6 9 0,-1-3 7 16,-1-2 7-16,-1-3 2 0,-1-2 1 15,0-3-3-15,-2 0-4 0,-2 0-5 16,0-2-6-16,-1 1-7 0,0 1-8 15,0 2-9-15,0 3-8 0,5 5-4 16,1 6-4-16,3 5-4 0,2 4-3 0,3 1 0 16,1 3 4-16,1 0 5 0,2-2 2 15,0-4 5-15,0-5 6 0,-1-3 12 16,0-5 15-16,-3-3 10 0,0-4 7 16,-3-5 8-16,-4-2 5 0,-1-1 1 15,-4-3-3-15,-2 0-10 0,-3-1-7 16,-2-2-6-16,-3-1-7 0,-1 1-7 0,-4-2-6 15,-1 3-7-15,-1 1-8 0,0 3-9 16,2 4-6-16,0 0-20 0,0 5-11 16,2 1-104-16,3 3-113 0,0-2-269 15</inkml:trace>
  <inkml:trace contextRef="#ctx0" brushRef="#br0" timeOffset="-209278.22">2435 17633 235 0,'-5'7'73'0,"2"1"7"0,0-3-12 15,-1-4-18-15,1 1-2 0,-1 0-2 16,1-2-1-16,-1 0-2 0,2-2-1 16,-1 0-1-16,-1 3-3 0,2-4-5 15,0 3-2-15,0-2-4 0,-2-3-4 16,0 0-3-16,-2 1-4 0,-1-3-2 15,-1 3-2-15,-3-2-3 0,-1 1-2 0,-1 1-2 16,-4 2-3-16,-1-1-3 0,-3 3-2 16,-1 3-4-16,1 2-3 0,0 0-3 15,1 3-2-15,2-2 0 0,4 2 0 16,3-1-2-16,4-2-2 0,2-2-4 16,4 2 1-16,4-1 1 0,3 0 2 15,3 2 1-15,2 1 4 0,3-1 5 0,2 1 6 16,3 0 2-16,1-1 1 0,-1 0 1 15,1 1-1-15,1 2 0 0,-2-1-3 16,-4 2-3-16,-1 1-4 0,-3 4-2 16,-2-2 0-16,-3 0 0 0,-2 7 0 15,-3 0 2-15,-1 3 4 0,-3-1 3 16,-4 2 4-16,1 2-1 0,-3 1 1 16,-2-3-1-16,-3-3 0 0,-2 0-5 0,0-2-5 15,-2-2-9-15,-3-5-16 16,0-2-39-16,4-6-24 0,-2-3-60 0,5-8-123 15</inkml:trace>
  <inkml:trace contextRef="#ctx0" brushRef="#br0" timeOffset="-208817.54">2689 17638 398 0,'-1'1'101'15,"-1"0"2"-15,-2 4-59 0,0 3-14 16,-3 1-6-16,1 2-9 0,-1 7-9 16,1 2-5-16,1 3 1 0,2 0-2 0,2 7 0 15,2 2-2-15,3 2-3 0,4-1-5 16,3 4-5-16,0-4-3 0,3-1 0 15,0-8-1-15,2-4 0 0,0-4 6 16,-2-8 5-16,0-8 9 0,-1-3 7 16,-2-4 6-16,-4-1 3 0,2-4 4 15,-3-5 4-15,-3 4 3 0,-2-1-2 16,0 3-3-16,0 1-5 0,0 2-4 16,-1 4-2-16,1 2-6 0,3 1-5 0,1 4-4 15,4 4-7-15,2 1-5 0,3 5-4 16,5 4-6-16,3 3 0 0,1-3-1 15,2 1 3-15,0-7 8 0,0-9 8 16,-2-7 11-16,-2-6 16 0,-3-7 13 16,-3-5 12-16,-4-3 9 0,-5-7 6 0,-4 3 0 15,-4-4-3-15,-2-2-11 0,-5-5-10 16,-2 2-12-16,-3-3-9 0,-2 4-11 16,-1-5-14-16,0 6-27 0,1 3-20 15,2 6-101-15,5-2-121 0,5 7-281 16</inkml:trace>
  <inkml:trace contextRef="#ctx0" brushRef="#br0" timeOffset="-200185.59">17593 15942 205 0,'-3'-5'67'0,"0"1"5"0,0 1 1 16,1 1-34-16,0 0-6 0,2 0-7 16,-1-1-7-16,1-1-3 0,1 0 0 15,0 0 0-15,0 0 3 0,1-1 4 16,0 1 4-16,-1 3 2 0,-1-1 3 15,1-1 0-15,-1 4-1 0,-1-1-3 16,1 3-2-16,-1 1-1 0,-1 3 0 16,0 4 1-16,2 3-1 0,-1 2-2 15,0 6-1-15,2 2-2 0,0 5-4 16,1 4-4-16,2-1-7 0,0 5-8 0,-1 0-8 16,2 1-28-16,-1 2-11 0,3-3-12 15,-2-3-18-15,3-1-67 0,0-2-85 16,1-3-172-16</inkml:trace>
  <inkml:trace contextRef="#ctx0" brushRef="#br0" timeOffset="-199720.72">17919 16207 432 0,'3'-11'118'0,"-5"4"3"0,-2 2-55 0,0 3-19 16,-1 2-11-16,0 2-12 0,0 5-13 16,-1 2-5-16,1 7-6 0,0 2-5 15,2 3-5-15,1 3-5 0,2 0-3 16,3-2-3-16,3-1 1 0,1-4 3 16,3-7 8-16,4-2 13 0,3-5 11 15,-2-4 10-15,2 0 7 0,0-2 6 16,0-6 4-16,-3 0-3 0,-2-2-7 0,-1-2-5 15,1 0-6-15,-3 0-6 0,-2 2-7 16,0 3-12-16,-1 5-8 0,3 2-9 16,1 5-18-16,-1 6-12 0,3 5-11 15,1 1-6-15,2 4 1 0,2-2 5 16,0 1 7-16,2-3 18 0,1-2 20 16,1-5 18-16,2-4 20 0,-3-5 24 15,2-5 13-15,-1-1 8 0,-2-5 7 16,-3-7-2-16,-2-1-5 0,-2-4-11 15,-3 0-18-15,-2-4-12 0,-4 2-10 0,-4 0-11 16,-2 2-10-16,-4 1-11 0,-1 3-7 16,0 4-17-16,-2 2-13 0,0 3-10 15,0 5-2-15,0 2-80 0,1 7-88 16,1 0-200-16</inkml:trace>
  <inkml:trace contextRef="#ctx0" brushRef="#br0" timeOffset="-198901.45">19684 16069 291 0,'2'-4'86'0,"-1"-1"3"16,1 2-24-16,0 1-20 16,-1-2-10-16,-1 1-9 0,-2 1-7 0,-1 0-4 15,-2 0-1-15,-1-2-2 0,-2 1 0 16,-3-1-1-16,-1-1-1 0,-3 2-2 15,-2 1-1-15,0-2-3 0,-3 3 0 16,-1 1-1-16,2 3 0 0,1-2 0 16,2 2 4-16,3 1 1 0,2 1 4 15,4 0 0-15,6 1-1 0,2-1 2 0,6 2 2 16,6-1-1-16,3 2-2 0,4-2-1 16,4 1-1-16,1 0-2 0,2 2-4 15,-1 1-4-15,-2 0-2 0,-1 0-1 16,-2 2 0-16,-3-1-1 0,-1 4 2 15,-5-3 0-15,-3 3 2 0,-5 1 0 16,-4 1 1-16,-3 0-1 0,-5 3 1 16,-4-3-1-16,-3 1-1 0,-4-1 0 15,-1 0-1-15,-3-3-1 0,-1-1 1 0,-3-3-1 16,-2-3-4-16,0-3-6 0,-2-3-2 16,1-2-1-16,3-1-1 0,0-3-4 15,4-1-4-15,3-1-3 0,2-1-2 16,5-1-8-16,3-2 151 0,2-2-221 15,2 1-90-15,2-4-272 0</inkml:trace>
  <inkml:trace contextRef="#ctx0" brushRef="#br0" timeOffset="-198668.56">19558 15868 361 0,'3'-11'108'0,"0"1"7"0,-2 1-30 16,0 1-25-16,-2 2-12 0,0 0-12 15,0 4-9-15,0 1-7 0,1 2-6 16,-2 1-5-16,2 6-2 0,2 4-1 0,0 3 0 16,0 7-2-16,2 5 0 0,0 5 1 15,4 8 1-15,-2 0-1 16,1 6 0-16,-2 2-4 0,0-1-4 0,-1 2-13 16,-3 0-17-16,1-3-17 0,-1-1-17 15,1-5-18-15,-1-2-12 0,1-5-32 16,0-8-52-16,2-4-90 0</inkml:trace>
  <inkml:trace contextRef="#ctx0" brushRef="#br0" timeOffset="-198437.02">19945 16082 440 0,'5'9'129'0,"-3"-3"4"0,-1 3-37 16,-1 3-35-16,1 4-13 16,0 1-12-16,-2 1-15 0,2 2-9 0,-2 3-7 15,0 2-7-15,0-1-5 0,-1-2-7 16,0 1-11-16,-1-3-12 0,2-1-8 16,1-4-8-16,0-2-7 0,1-2 119 15,1-4-187-15,0 0-83 0,-1-4-247 16</inkml:trace>
  <inkml:trace contextRef="#ctx0" brushRef="#br0" timeOffset="-198038.08">20926 16308 348 0,'2'0'100'0,"-2"1"7"0,0 0-31 16,0-1-19-16,-1 0-9 0,0 1-9 16,-3 2-8-16,-4 0-6 0,-1 0-5 15,-5 2-7-15,-6 0-5 0,-6 1-1 16,-5 2-1-16,-5-3-4 0,-4 1-3 16,-4-2-2-16,-3-2-3 0,-3 1-5 0,1-2-8 15,3-2-4-15,2 3-4 0,6-1-10 16,2 1-11-16,5 2-18 0,7 2-50 15,5-3-68-15,4-1-162 0</inkml:trace>
  <inkml:trace contextRef="#ctx0" brushRef="#br0" timeOffset="-197769.6">20518 16100 409 0,'8'-3'116'0,"-4"4"5"0,-1 4-48 15,-4 4-17-15,-6 3-14 0,-5 2-13 16,-3 5-11-16,-7 2-9 0,-6 4-5 16,-3 1-4-16,-3 0-1 0,-3 4 0 15,2-2 1-15,1 0-1 0,4-3 0 16,3-1 1-16,6-3 1 0,5-4 1 0,8 0 2 16,7-2 1-16,7-2 3 0,7 0 1 15,8-2 0-15,5-2-1 0,7 0-2 16,6-4-3-16,5-4-22 0,2-3-17 15,1-2 68-15,3-2-165 0,0-4-112 16,-3-2-282-16</inkml:trace>
  <inkml:trace contextRef="#ctx0" brushRef="#br0" timeOffset="-195953.08">20219 15039 272 0,'1'-3'79'16,"1"-2"6"-16,-2 3-26 0,1 0-6 16,-1 1-2-16,0 0-2 0,0 1-2 15,0-1 0-15,0 1-1 0,1 1-5 16,-2 0-5-16,1 1-5 0,0 4-6 15,0 1-7-15,0 4-6 0,1 5-6 16,-1 2-2-16,1 5-1 0,0 2-2 16,0 5-2-16,1 0-3 0,0-1-5 0,1-3-10 15,0 1-13-15,0-4-10 16,2-2-9-16,-1-5-12 0,0-2-70 0,2-3-83 16,-3-1-179-16</inkml:trace>
  <inkml:trace contextRef="#ctx0" brushRef="#br0" timeOffset="-195633.58">20440 15117 254 0,'2'-1'60'0,"-2"-1"1"0,0 4-40 15,-2-1-7-15,-2 3-3 0,0 4-1 16,-2 2-2-16,1 4-2 0,-1 5 1 15,2 0-3-15,1 2 0 0,2 0 0 0,2 0 1 16,2-5 2-16,3-2 6 0,1-3 8 16,4-4 8-16,1-4 9 0,2-3 8 15,3-2 6-15,-1-2 2 0,2-4-3 16,-1-2-4-16,-1-1-7 0,-2-1-8 16,-1-2-8-16,-2-1-8 0,-3 0-6 15,-5 1-5-15,-2 1-4 0,-4 0-3 16,-5 0-5-16,-4 1-2 0,-1 2-8 0,-6 1-13 15,-1 2-8-15,-3 2-8 0,1 4-9 16,-1 4-10-16,1 3-43 0,2 1-13 16,2 4-51-16,4 1-113 0</inkml:trace>
  <inkml:trace contextRef="#ctx0" brushRef="#br0" timeOffset="-195303.86">20745 15075 331 0,'3'7'81'16,"-3"-1"0"-16,-2 2-47 0,-2 1-17 15,-2 3-8-15,0 2-10 0,-3 5-7 16,0-2-5-16,1 4-4 0,0 4-4 16,2-1-3-16,2 2 0 0,2-5 2 0,4 0 3 15,1-1 8-15,4-4 13 0,2-3 14 16,2-6 13-16,3-2 11 0,1-7 10 15,3-1 10-15,0-4 6 0,3-4-3 16,0-3-5-16,-2 1-7 0,-3-2-6 16,-1 0-8-16,-3-2-10 0,-3 3-7 15,-4 0-7-15,-4-2-4 0,-5 2-7 16,-2 1-7-16,-6 1-9 0,-4-5-18 16,-2 4-12-16,-4 3-10 0,-1 4-11 0,-1 5-42 15,2 1-26-15,0 5-68 0,4 7-125 16</inkml:trace>
  <inkml:trace contextRef="#ctx0" brushRef="#br0" timeOffset="-194987.09">21088 15098 372 0,'0'2'90'0,"-1"4"-1"0,-1 0-54 15,-3 4-20-15,1 2-13 0,0 4-15 16,-2 0-13-16,2 5-13 0,3 1-8 16,2 0-4-16,2-2 2 0,3-2 6 15,2-1 12-15,6-5 21 0,1-5 27 16,6-3 23-16,2-4 16 0,1-5 14 0,3-2 15 16,1-4 5-16,-3-3-10 0,-2 1-7 15,-4-1-7-15,-3 1-7 0,-5-2-10 16,-6 1-14-16,-4-2-10 0,-4 0-5 15,-8-2-10-15,-4 0-17 0,-5 0-7 16,-5 3-25-16,-4 0-15 0,-2 8-15 16,-4 4-11-16,-2 7-70 0,-4 2-85 15,-2 4-186-15</inkml:trace>
  <inkml:trace contextRef="#ctx0" brushRef="#br0" timeOffset="-194652.91">19905 15658 345 0,'15'-1'110'0,"7"1"12"16,9 0-26-16,10 0-16 0,12-3-9 15,8-3-10-15,13-3-12 0,7 0-15 0,10 1-11 16,4-2-11-16,6 0-8 0,3-2-6 16,0 2-4-16,-1 3-2 0,-2 2-4 15,-6-2-4-15,-4-1-15 0,-5 2-5 16,-9 4-9-16,-5 0-7 0,-13-1-43 15,-10 2-38-15,-8 1-78 0,-12 0-149 16</inkml:trace>
  <inkml:trace contextRef="#ctx0" brushRef="#br0" timeOffset="-141289.98">21908 10784 414 0,'11'-2'112'0,"-2"-2"8"0,-3 4-54 15,-3-3-8-15,-1 3-2 0,-2 0-3 16,0 2-4-16,-1 0-3 0,2 3-4 15,-2-1-2-15,2 7-2 0,-1 0-1 16,3 6-4-16,-1 1-5 0,1 6-5 16,0 5-5-16,1 4-5 0,-2 5-4 0,0 5-4 15,0 2-2-15,0 4-3 0,1-1-8 16,-1 1-5-16,1-1-7 0,-1-4-5 16,2-1-10-16,-1-6-7 0,-2-2-5 15,0-5-11-15,0-6-6 0,0-5-7 16,-2-8-6-16,0-5 18 0,-3-6-80 15,-4-6-79-15,-1-11-169 0</inkml:trace>
  <inkml:trace contextRef="#ctx0" brushRef="#br0" timeOffset="-140905.97">21794 10910 389 0,'1'-32'126'16,"3"6"5"-16,7 3-8 0,4-1-49 15,5 2-8-15,0-1-9 0,2 1-11 16,1 2-5-16,2 3-1 0,0 2-4 15,1 4-5-15,1 3-6 0,1 5-5 0,4 6-5 16,1 2-5-16,1 2-4 0,1 6-4 16,1 3-6-16,0 5-3 0,-1 0-7 15,-2 2 0-15,-2-1-2 0,-6 2 1 16,-7-2-1-16,-6-2 5 0,-10-3 4 16,-7-1 6-16,-9-1 0 0,-9-1 0 15,-5-2-1-15,-6 0-1 0,-7-3 0 16,0-3 0-16,-5-1 0 0,-2-2 1 0,2-3 0 15,2 0 2-15,2-4 0 0,4 4 1 16,2 0-1-16,8 1 1 0,7 0 0 16,6 1 0-16,5 1 0 0,8 4 1 15,6 2 3-15,7 4 1 0,4 2 1 16,7 4 0-16,8 3 0 0,4 3 0 16,4 1-1-16,4 4-4 0,3 0-4 15,4 1-7-15,-1-1-5 0,2 1-9 16,0 1-8-16,-2-1-21 0,-4-1-13 15,-2-4-11-15,-2 0-82 0,-3 2-100 0,-3-8-221 16</inkml:trace>
  <inkml:trace contextRef="#ctx0" brushRef="#br0" timeOffset="-140453.06">22958 11261 518 0,'-6'-9'127'0,"-4"-5"3"0,-4-1-71 16,-4-5-23-16,-5-3-8 0,-5-1-4 15,-3 2-6-15,-2 3-3 0,0 3 0 16,-1 4-4-16,1 9-2 0,2 5-2 16,1 8-3-16,0 4-7 0,2 6-6 0,4 2-5 15,5 3-4-15,6-1-2 0,5 3-3 16,8-2 2-16,7-2 3 0,5-2 6 15,3-4 5-15,5-2 6 0,3-4 6 16,2-2 4-16,3-4 4 0,-2-2 3 16,1-4 3-16,0-3 2 0,-3 1 0 15,-1-5 2-15,-6 1 0 0,-2-3 0 16,-5-2-1-16,0 4-1 0,-4 1 0 16,-4-2-3-16,-1 6-3 0,-1 1-3 0,0 5-4 15,-1 3-2-15,-1 2-3 0,1 2-3 16,1 7-2-16,1 0-2 0,3 1-3 15,3 4-1-15,4 0-3 0,3-2-4 16,1 0-7-16,4-4-5 0,2-2-10 16,1-3-14-16,3-2-11 0,-1-5-9 15,0-3 27-15,3-3-99 0,1-7-87 0,0-3-190 16</inkml:trace>
  <inkml:trace contextRef="#ctx0" brushRef="#br0" timeOffset="-140041.5">23321 11122 506 0,'-6'7'132'0,"-1"-2"6"0,-3 4-68 16,-1-1-14-16,-2-2-5 0,-1 4-11 16,-3 1-7-16,2 0-6 0,-1 2-5 0,1 0-5 15,2 3-5-15,2 1-3 0,1 1-3 16,4-2-2-16,2 3-2 0,5-3-1 15,3 2-1-15,3-2 0 0,5 0 1 16,5-2-1-16,4 0 1 0,4 0-1 16,4 0-1-16,6-2 1 0,2-3 1 0,2-1-4 15,3 0 1-15,-1-4 0 0,0-4 0 16,-3-5 2-16,-1-4 0 0,0-1-2 16,-5-4 5-16,-4-4 1 0,-5-1 3 15,-6-3 2-15,-3 0 1 0,-7-2 2 16,-7-2 1-16,-4 3 0 0,-4 2 2 15,-3 2-2-15,-3 6-1 0,-2 4-2 16,-4 10-2-16,0 3-1 0,-1 4-1 16,4 9-3-16,0-1-1 0,5 5-1 15,5 5-1-15,6-3 0 0,4 2-1 16,7 4 1-16,3-5-1 0,5 1-2 0,7-4-2 16,1 2-9-16,2-3-1 0,5-2-6 15,2-3-4-15,1-2-11 0,-2-3 0 16,0-1-27-16,-2-3-6 0,0-3-96 15,-6-3-111-15,-5-3-259 0</inkml:trace>
  <inkml:trace contextRef="#ctx0" brushRef="#br0" timeOffset="-139338.25">21768 11950 312 0,'-8'3'100'0,"3"-2"12"0,1-1-1 16,3 0-37-16,0 0-4 0,0 0-1 15,-2 0-7-15,1 1-7 0,-2 1-10 16,-3 5-10-16,-3-2-8 0,-4 4-8 15,-3 5-3-15,-4 4-5 0,-3 3-3 0,-4 4-4 16,2 1-2-16,-1 6-1 0,0-1-2 16,7-1-2-16,4 1-3 0,6 0-2 15,8-4-1-15,5-4 0 0,7-3 1 16,7-1 0-16,5-2 3 0,4-5 3 16,5-3 4-16,0-5 2 0,7 0 2 15,1-2 2-15,3-4 0 0,-2-1 0 16,-1-1-1-16,-4-1-1 0,-2 2-1 0,-6 0-1 15,-6 0-1-15,-5 0-1 16,-4 4-1-16,-2 5 0 0,-4 3 0 0,-3 4-1 16,-2 2-2-16,0 2-1 0,0 3-3 15,1-1-1-15,4-3-1 0,3-3-1 16,4-4 1-16,3-2 1 0,6-2 2 16,4-2 5-16,4-3 3 0,1-4 3 0,-2 1 2 15,3-4 2-15,-4 1 3 0,-2-4 2 16,-7 1 0-16,-4-3 0 0,-5 0-1 15,-7-2-2-15,-8 0-3 0,-6-4-4 16,-7 0-4-16,-6-1-5 0,-8 1-4 16,-3 2-5-16,-5 3-3 0,0 1-8 15,-2 4-7-15,5 1-7 0,3 1-21 16,8 0-14-16,4 2-13 0,7-3-72 16,8-3-92-16,8-3-201 0</inkml:trace>
  <inkml:trace contextRef="#ctx0" brushRef="#br0" timeOffset="-139046.02">22418 12217 454 0,'25'24'120'0,"-6"1"0"0,-7 1-53 15,-5 3-25-15,-5 2-14 0,-5-3-14 16,-4 2-9-16,-2-4 0 0,-1 1 0 16,0-4-1-16,3-3 0 0,0-5 1 15,2-3 0-15,3-3 1 0,0-3 3 0,2-4 4 16,4-3 6-16,0-2 2 0,3-6 3 15,1-2 1-15,3-3 1 0,1-4-2 16,2-4-4-16,0-2-4 0,3-1-4 16,0 3-4-16,-1 0-2 0,2 6-3 15,-2 1-2-15,0 7-2 0,-2 2-3 0,-2 5-2 16,-1 6-5-16,0 3-6 0,-1 2-5 16,1 4-8-16,0 5-16 0,2-1-11 15,2 2-8-15,4-1-16 0,3 1-61 16,4-4-84-16,6-2-177 0</inkml:trace>
  <inkml:trace contextRef="#ctx0" brushRef="#br0" timeOffset="-138491.84">23166 12520 313 0,'16'-8'111'0,"-4"0"15"16,-6-4-2-16,-5-1-36 0,-6-2-14 0,-6 2-9 16,-4-1-11-16,-5 2-14 0,-3 0-14 15,-4 6-4-15,-4 4-11 0,-1 7-4 16,3 1-3-16,2 3-2 0,4 3-3 15,6 0-4-15,4 0-5 0,5-2-5 16,7 0-2-16,4 0-1 0,5 0 1 16,4-3 1-16,4 0 2 0,5-2 5 0,2-1 5 15,4-3 2-15,0-2 3 16,-2-4 3-16,0-1 4 0,-1-3 3 0,-3-3 4 16,0-5 2-16,-2-3 3 0,-4-7 1 15,-1-3 1-15,-4-10 0 0,-5-7-1 16,-3-6-3-16,-2-3-1 0,-4-5-3 15,2 2-3-15,-2 5 2 0,-2 7 1 16,3 11 0-16,1 9 0 0,-2 10-2 16,0 10-2-16,-3 12 0 0,1 7-3 0,-2 8-4 15,2 9-3-15,-1 10-1 0,1 6 0 16,-1 8 0-16,3 2-2 0,1 1-1 16,4 1-1-16,4-4 0 0,3-3-10 15,5-2-1-15,3-5-2 0,7-4-1 16,3-4 2-16,3-4 0 0,0-2 0 15,2-5 11-15,-2-8 1 0,-3-4 3 16,-1-3 4-16,-2-4 3 0,-3-7 5 16,0-2 3-16,-5-3 2 0,-1-4 3 15,-2-3-1-15,-4-1-2 0,-2-3-2 0,-2 5-2 16,-2 2-1-16,-2 1-3 0,-1 5-1 16,-2 6-2-16,-2 4 0 0,-1 4 0 15,-1 4-2-15,0 2-4 0,3 1-2 16,2 4-4-16,4-4-2 0,5 1-4 15,4-3-3-15,4-1-4 0,1-2-6 0,4-2-5 16,1-6-17-16,0-1-20 0,1-2-11 16,0-4-83-16,1-7-105 0,-2-7-230 15</inkml:trace>
  <inkml:trace contextRef="#ctx0" brushRef="#br0" timeOffset="-138355.7">23592 12118 503 0,'-23'-12'136'0,"3"3"0"16,3 5-49-16,4 2-37 0,3-3-27 0,4 3-22 16,2-2-27-16,6-4-13 0,1-2-12 15,2-2-18-15,1-2-67 0,3-1-85 16,-1-2-173-16</inkml:trace>
  <inkml:trace contextRef="#ctx0" brushRef="#br0" timeOffset="-138175.17">23720 12043 521 0,'10'26'133'0,"3"0"3"0,-1 6-78 15,2 2-13-15,-1 3 0 0,-2 5-15 16,-1 2-12-16,-1 2-4 0,-5 1-5 16,-1-2-9-16,-4-1-7 0,-1-4-27 15,-1-4-20-15,-3-2-17 0,2-5-75 16,2-4-98-16,1-4-209 0</inkml:trace>
  <inkml:trace contextRef="#ctx0" brushRef="#br0" timeOffset="-137910.9">23661 12427 455 0,'4'-16'126'0,"8"0"4"0,2 2-34 0,5-1-38 16,5 2-11-16,2 0-5 15,4 4-7-15,2-1-2 0,-1 3-3 0,4 1-3 16,0 1-5-16,-1 4-3 0,-2 2-5 16,-1 0-3-16,-6 5-4 0,-1 1-2 15,-4 2-3-15,-3 3-1 0,-4 4-4 16,-4 5-1-16,-4 1 1 0,0 4-2 16,-5 1-1-16,1 3-4 0,-1-3-10 15,1-1-7-15,2-3-4 0,1-1-14 0,4-4-14 16,2-5-12-16,0-4-10 0,4-1-63 15,2-6-86-15,5-7-191 0</inkml:trace>
  <inkml:trace contextRef="#ctx0" brushRef="#br0" timeOffset="-137765.24">24278 12026 448 0,'-19'-12'115'0,"2"6"-1"16,0-1-49-16,3 2-45 0,0-1-25 15,5 1-21-15,1 0-16 0,2-1 20 16,3-3-92-16,9-1-75 0,1-1-175 16</inkml:trace>
  <inkml:trace contextRef="#ctx0" brushRef="#br0" timeOffset="-137177.7">24480 12276 490 0,'-4'32'106'0,"-3"-3"3"16,-1 2-85-16,-1 0-10 0,-2 0-1 16,-1-2-2-16,2-4-3 0,1-1-3 15,2-3-4-15,5-4-2 0,3-4 1 16,4-3 1-16,2-3 1 0,4-1 3 0,4-3 3 16,2-1 5-16,2-2 4 0,1-1 3 15,1-2 4-15,1-2 4 0,-2-1 3 16,-1-2 2-16,-4-4 1 0,-1-3 1 15,-4-5-3-15,-2-6-6 0,-6-5-3 16,-4-3-5-16,-7-2-6 0,-3 1-3 16,-6 3-5-16,-5 4-1 0,-2 7-1 0,0 3-1 15,0 5-2-15,3 3-2 0,3 4-1 16,6-1-4-16,4 5-1 0,7 0-2 16,5 3 1-16,11 1 0 0,5 6 2 15,8 0 1-15,4 3 3 0,8 0 1 16,3 5 2-16,2 1 0 0,1 5 1 15,0-2 0-15,-3 4 1 0,-2 2 0 16,-5 2-1-16,-7 0 0 0,-4-3 0 16,-9-2-2-16,-7-1 1 0,-6-2-1 0,-8-5 1 15,-2-4 0-15,-3-2 1 0,-1-3 2 16,-1-3 2-16,0-2 2 0,4-2 3 16,2-1 3-16,3-3 3 0,1-1 3 15,5-5 0-15,3-1-1 0,4-1-1 16,5-4-3-16,1 0-2 0,4 2-3 15,2 2-2-15,3 4-2 0,1 5 0 16,-1 2-1-16,-1 4 1 0,1 5-1 16,-3 1 0-16,0 3-1 0,-6 4-1 0,-2 0-2 15,-3 0-4-15,-2 3-5 0,-1-1-8 16,-3 0-9-16,-1 0-7 0,-2-1-30 16,0-2-16-16,-1 1 20 0,-2-1-108 15,-1 0-107-15,-6-1-238 0</inkml:trace>
  <inkml:trace contextRef="#ctx0" brushRef="#br0" timeOffset="-135961.54">21470 12748 381 0,'-30'0'101'0,"7"2"5"16,9 3-42-16,6-2-19 0,5-1-6 0,7 2 0 15,10 2 0-15,9 2 1 16,8-3-1-16,14 1-4 0,14 1 0 0,14 3-3 16,16 1-5-16,16-3-8 0,17 0-7 15,16 4-4-15,14 0-2 0,13 3-2 16,9 0 1-16,13 4-1 0,5 1 0 16,2 5-1-16,0-2 1 0,1 2-2 15,0-1-1-15,-2-1 0 0,-10 0 0 16,-6 2-1-16,-7-8 0 0,-11 0 0 0,-13 1 0 15,-12-3-1-15,-12-2 1 0,-16-2-1 16,-14-4 1-16,-17 4-1 0,-13-5 1 16,-14-1 0-16,-14-1 0 0,-12-1-2 15,-8 1 0-15,-6-2-1 0,-5-2-1 16,-4-1-1-16,-1-2 0 0,-1-3-3 16,-3 2-2-16,2-4 0 0,-2 1 0 15,1 0 0-15,0-3-1 0,2 2 1 0,1 1 2 16,2-3 4-16,0 1 2 15,1 0 2-15,1-2 0 0,2 4 1 0,0-3 0 16,0 0-1-16,3 0-1 0,-2 0 0 16,2-1 0-16,0 1-1 0,-1-5 1 15,1 0 2-15,-3-4 2 0,-1-5 1 16,-4-6 2-16,-1-5 1 0,-2-9 2 16,-2-4-1-16,0-11-1 0,-4-8-1 15,1-5-1-15,2-8-3 0,1-7-2 0,1-2 0 16,-2-2 0-16,0-1 0 0,0 3 1 15,-1 3-1-15,-4 5 1 0,-6 1 3 16,-2 5-1-16,-5 1-2 0,-1 5 1 16,-2 3-1-16,-4 1 0 0,1 4 1 15,1 6-2-15,-1 0 0 0,1 4 0 16,2 1 1-16,1 5-1 0,2 0 1 16,0-2-1-16,2 1 0 0,2 6 1 0,2 4-1 15,0 3 0-15,1 1-1 0,1 6 1 16,0 6-1-16,2 6 0 0,-2 1 1 15,-2 0 1-15,-1 5 2 0,3 2 1 16,-1 3 0-16,4 0 2 0,-1 3-1 16,1-3 0-16,3 5-1 0,2-1-2 15,-2 1 0-15,-3-4-1 0,-1 2 0 16,-1 0 1-16,-3 0-1 0,-4-4-1 16,-4-1 1-16,-4-3-1 0,-2 4 1 0,-4-7-1 15,-8 0-1-15,-9-3 1 0,-4-2-1 16,-6 1 1-16,-8-4-1 0,-5-3 0 15,-10-1 0-15,-5-4-1 0,-3-3 0 16,-8-2 0-16,-6-1-2 0,-6-1 0 16,-6 2-2-16,0 0-2 0,-4 4-1 15,-4 0 0-15,2 6-1 0,1 1 2 16,4 2 0-16,2 1 2 0,4 5 2 0,6 2 2 16,7 3 1-16,9-1 0 0,6 3 2 15,6 2 1-15,10 1 2 0,9 0 1 16,10 2 1-16,3 0 2 0,9 0 3 15,7 4 0-15,8 1 0 0,5 3-2 16,2-3-1-16,4 0-1 0,5 6-2 16,1 0-3-16,0 0 0 0,2-1-1 15,-2 2-1-15,-1 3 1 0,-1 2-1 16,-2 0 1-16,-4 2 0 0,0 3-1 16,-3 5 0-16,-2 8-1 0,-1 7-1 0,-1 8-1 15,-1 10-2-15,0 8-1 0,0 5-3 16,4 11-2-16,3 7-6 0,3 9 1 15,2 7 1-15,8 7 0 0,5 8 1 16,2 5 4-16,2 3 1 0,3 3 7 16,4 0 1-16,-2-1 1 0,-4-4-2 0,-3 0-6 15,-3-1-12-15,-9-4-9 0,-9-5-7 16,-8-3-6-16,-7-4-97 0,-11-6-97 16,-8-6-223-16</inkml:trace>
  <inkml:trace contextRef="#ctx0" brushRef="#br0" timeOffset="-112378.27">22585 9623 243 0,'-10'2'51'0,"0"-1"6"16,2 1-36-16,4-4 2 0,1 1 7 15,2 1 5-15,-1-4 4 0,6 0 4 16,0 1 1-16,2-4-5 0,-1 2-4 16,2-1-5-16,-1 2-2 0,0 2-3 15,-2 1-4-15,0 1-3 0,1 6-2 0,0 5-2 16,0 6-3-16,0 4-3 16,0 8-1-16,-2 6-1 0,-2 4-3 15,-1 4-7-15,-2 5-9 0,0 2-6 0,-2-2-4 16,1 1-2-16,2-3-1 0,2-3 0 15,1-4 4-15,1-5 3 0,3-3 1 16,2-5-5-16,-2-6-11 0,1-2-62 16,-3-4-71-16,2-1-165 0</inkml:trace>
  <inkml:trace contextRef="#ctx0" brushRef="#br0" timeOffset="-111645.18">21430 7100 123 0,'0'4'12'0,"-1"-2"-12"0,1 1-44 16,-1-1-47-16</inkml:trace>
  <inkml:trace contextRef="#ctx0" brushRef="#br0" timeOffset="-111407.83">21432 7182 182 0,'3'2'45'0,"1"1"1"0,-1 0-19 16,-1-2-16-16,0 1 1 0,-1-1-2 15,-1 0-4-15,2-1-3 0,-2 1-2 16,-2 0-3-16,2 0-4 0,-1 0-3 16,0 0-2-16,0 0 3 0,0 0 2 0,0-1-1 15,0 0 2-15,0 0 1 0,1 1 1 16,0-1-4-16,1 0-8 0,-1 0-19 15,0 0-7-15,1 2-26 0,0-2-51 16</inkml:trace>
  <inkml:trace contextRef="#ctx0" brushRef="#br0" timeOffset="-110660.95">21167 7127 203 0,'-2'-5'60'0,"0"1"6"16,-1 1-30-16,3 1 3 0,0-3 0 16,3 3-3-16,1 0-4 0,0-2-5 15,3-1-5-15,1 0-2 0,1 0-1 16,-1 0-3-16,0-1-1 0,1 0-4 0,-2 1-1 16,1 2-1-16,0 0-2 0,0-1-1 15,3 1 0-15,2 3 0 0,3-1 0 16,1 1 1-16,4 1 2 0,0 2-1 15,-1 2 0-15,-2 1-1 0,0 1-1 16,-3 3 0-16,-1 2-3 0,-4 0-1 16,0-1-1-16,0 2-1 0,-1-1-1 15,-4 1 1-15,0-3 0 0,-3 0 1 0,-2-2 0 16,-3-1 2-16,-3 0 0 0,-2 0 1 16,0 2 1-16,-2 0-1 0,-2 1-1 15,-5 3 1-15,0 0-1 0,-4 2 2 16,-1 0-1-16,-3-2 0 0,-1-1 0 15,3 0 1-15,3-2 0 0,1-2-1 16,6-2 1-16,3 0 0 0,6 0 0 16,3 0 1-16,0-2 0 0,5 0 1 15,4 2 1-15,4-1 0 0,2 0 0 0,7-3 1 16,6 2-1-16,4 3-1 0,2-4-1 16,3-3-2-16,3 0-2 0,3 1-3 15,1-2-8-15,-3-2-10 0,-1-3-11 16,-2 1-9-16,-1 2-13 0,-3-2-77 15,-5-4-87-15,-4 4-192 0</inkml:trace>
  <inkml:trace contextRef="#ctx0" brushRef="#br0" timeOffset="-110291.73">21926 6991 350 0,'4'0'95'0,"-2"2"4"16,1 0-48-16,-1 3-4 0,3 1 1 16,-2 4-3-16,0 1-7 0,2 6-4 0,1 1-2 15,1 6-5-15,-1 1-6 0,-1 4-6 16,0 0-4-16,1 4-6 0,-2-1-3 16,0-2-7-16,-1-3-10 0,-1-1-10 15,0 0-6-15,0-4-8 0,-2-3-9 16,0-1-17-16,-1-3 139 0,0-3-191 15,-5-1-83-15,-1-4-249 0</inkml:trace>
  <inkml:trace contextRef="#ctx0" brushRef="#br0" timeOffset="-110078.7">21822 7200 388 0,'10'-1'111'0,"4"0"12"15,3 1-56-15,1 0-3 16,0-2 5-16,-2 0-5 0,2-2-9 0,3 3-15 16,-1-1-11-16,1-2-7 0,1 1-8 15,3 0-9-15,1-1-14 0,-3-2-8 16,0 0-26-16,-4-1-16 0,2 1-2 16,-2-3-90-16,-2 1-97 0,-1 3-215 0</inkml:trace>
  <inkml:trace contextRef="#ctx0" brushRef="#br0" timeOffset="-107764.09">23191 7301 197 0,'0'1'63'0,"0"0"7"16,1 1-4-16,-2-4-30 0,-1 0-4 15,0 1 1-15,0-2-1 0,-1-4-5 16,-2-1-3-16,-1-2-1 0,-1 2-1 16,0-2 0-16,-1 1-4 0,-1-1-3 0,-2 4-4 15,-1 0-3-15,-1 3-1 0,-1 3-3 16,-3 3-2-16,-1 3 1 0,-1 2-1 15,0 6 0-15,4 0-1 0,1 2 0 16,4 2-2-16,2 1 0 0,5-1 1 16,3 0-1-16,4-2 0 0,4-1 1 15,2-2 1-15,2-2 0 0,3-1 1 0,3-2 2 16,-2-3-1-16,1-2 1 0,-1-3 0 16,0-4 1-16,-2-2-1 0,-2-2 1 15,-1-4 1-15,0-2 1 0,-1-2 1 16,-4-4 1-16,1-1-1 0,-4-3 0 15,0-4 1-15,-2 1-2 0,0 0-1 16,-1-4-1-16,2-1 0 0,-2-3 3 16,0 2 0-16,2 4-1 0,-1 0 3 15,0 5 2-15,0 6 1 0,-1 6 1 0,0 5-3 16,1 5-1-16,-2 2 0 0,0 1-3 16,0 3-3-16,0 5 0 0,-1 3-2 15,0 6-1-15,0 6 1 0,1 3 0 16,2 4 0-16,-1 0 0 0,2 2-2 15,3 2-3-15,0-1 1 0,2-1-3 16,1-2 0-16,0-2-1 0,3 2 0 16,4-4 0-16,2-1 3 0,2-6-1 0,3-3 3 15,1-3 0-15,2-2 1 0,0-4 1 16,-2-5 0-16,-4-3 0 0,-1-2 1 16,-1-2 1-16,-3-4-1 0,-2-3 1 15,-1-3 0-15,-2-3-1 0,1-1 1 16,-4-3-1-16,-3 0-1 0,0 1 0 15,-4 4 1-15,-2 2 1 0,-2 4 0 16,-3 5 0-16,1 5 0 0,-3 4 0 16,1 2 1-16,-2 4-2 0,2 4 0 15,2 1-1-15,1 1 1 0,4 3-1 0,0-1 0 16,3 0-1-16,2-1 0 0,3 1-1 16,3 2-1-16,3-4-4 0,4-1-11 15,1 2-8-15,5-1-7 0,2-2-12 16,3 0-7-16,2-6-6 0,2 0-11 15,2-4-4-15,0-5-7 0,1-3-28 16,1-3-46-16,0-3-103 0</inkml:trace>
  <inkml:trace contextRef="#ctx0" brushRef="#br0" timeOffset="-107094.77">23938 7477 169 0,'6'-17'110'0,"-1"1"-32"16,-5 1-1-16,-5 2-25 0,-1 1-7 16,-6 1-1-16,-5 6-6 0,-5 2-6 15,-5 6-3-15,-3 1-4 0,1 5-3 16,-1 3-3-16,3 1-3 0,2-1-5 15,5-1-5-15,7 2-3 0,3-1-4 16,4-3-1-16,5 0-1 0,6-1-1 0,3 2 1 16,5-3 0-16,1-3-1 0,0-2 2 15,5-1 0-15,1-1 1 0,0-4 0 16,1-2 2-16,-1-1 3 0,-2 0 2 16,1 1 2-16,-3-2 0 0,-2 0 1 15,-4 2 0-15,-2 0-2 0,-2 1 0 16,-2 1-1-16,-3 1-2 0,-4 3-2 15,-2 1-1-15,-1 5 0 0,-2 0 0 0,1 5-1 16,-3 2-1-16,2 0 0 0,3 3 0 16,2 1 0-16,4-1-1 0,3 0-1 15,2-1 0-15,6-1 1 0,-1-3 0 16,2-4 1-16,-1 0 0 0,-1-3 1 16,1-2 2-16,-1-5 1 0,-1-2 0 15,2-3 0-15,0-6 1 0,2-5-1 16,1-3 1-16,-1-2 0 0,3-6-1 15,-3-4 1-15,0-5 1 0,0-1 1 0,-1-4 2 16,1 0 0-16,-3-1 2 0,-5 0 3 16,2 1 1-16,-5 4 1 0,0 7 3 15,-3 7 0-15,-2 6 0 0,1 8-3 16,-4 8-4-16,-2 7-1 0,-1 10-2 16,-1 7-2-16,-2 5-3 0,0 2 0 15,-4 7 0-15,3 5 1 0,2 0-2 16,3-1-1-16,3 1-1 0,2 0-1 15,4-3-9-15,5 2-2 0,1-5-3 0,3 1-3 16,1-4-4-16,2-1 0 0,1-3-1 16,1-1 8-16,0-5 2 0,3-4 2 15,-1-6 5-15,1-2 3 0,-3-7 3 16,2-3 0-16,-1-7 2 0,2-2 1 16,-1-4 2-16,-2-3 2 0,0-3 0 0,-1 2 1 15,-4 0 2-15,-4 5 0 0,-2 3-1 16,-4 6-2-16,-2 8-1 0,-4 6 1 15,1 7-2-15,-2 2-1 0,1 4-2 16,0 0 1-16,2-1-2 0,3-1-2 16,3-3-3-16,2 0-3 0,3-4-3 15,2-2-9-15,3-3-13 0,2-1-13 16,0-4-8-16,1-4-80 0,-2-1-93 16,-2-3-207-16</inkml:trace>
  <inkml:trace contextRef="#ctx0" brushRef="#br0" timeOffset="-106949.16">24471 7312 322 0,'-5'-3'76'0,"-1"-2"2"0,1 2-55 16,-1-1-10-16,2-3-4 0,3 2-9 0,-1-5-16 16,2-1-60-16,1 0-63 0,-1 2-151 15</inkml:trace>
  <inkml:trace contextRef="#ctx0" brushRef="#br0" timeOffset="-106341.85">24491 7553 255 0,'1'38'73'16,"-2"-2"4"-16,2 0-33 0,-2-7-8 16,1-5-2-16,0-4-9 0,1-5-7 0,0-4-4 15,0-4 2-15,-1-5 0 0,1-4-1 16,3-3 0-16,-3-6 0 0,2-2-1 15,3-2 0-15,-1-3-6 0,2-2-3 16,1-2 0-16,1 1-1 0,1 1 0 16,1 3 0-16,-2 2-1 0,-1 6 1 15,1 3 0-15,-3 6 1 0,0 6 0 0,-1 3-1 16,-2 5 0-16,1 0-1 0,1 1 0 16,-2 2 0-16,4-2-1 0,-1-1 0 15,4-3 1-15,2-1 0 0,3-2-1 16,3-3 0-16,2-2-1 0,-1 0 1 15,3-3 3-15,1-2 3 0,0-1 4 16,-1-1 2-16,-1-4 4 0,0 2 3 16,-3-3 3-16,-1 0 1 0,-4-1-2 15,-3 1-3-15,-2 1 0 0,-3 2-3 0,-3 1-1 16,-3 3-5-16,-2 0-1 0,-5 4-3 16,1 3-1-16,-4 5 0 0,0 4-1 15,-3 8 0-15,3 3-1 0,1 6 1 16,-1 3-1-16,1 4-1 0,1 1 1 15,0-3-5-15,2 2-1 0,-2 3 0 16,1-2-2-16,2 0-2 0,-2-2-2 16,-1-2-3-16,-2 0 3 0,-1-4-2 15,-4-4-1-15,-3-5-1 0,-2-3 0 0,-1-3-1 16,0-5 0-16,0-3 1 0,2-6 0 16,3-5 6-16,2-5 8 0,3-7 7 15,3-7 4-15,6-2 3 0,2-7 3 16,4-3 2-16,4-3-2 0,5 3-4 15,3 1-4-15,8 4-2 0,4 5-2 0,5 5-2 16,5 5-3-16,3 2-4 16,7 3-6-16,-1 4-7 0,-1 0-9 0,-1 0-17 15,1-2-13-15,-5 0 9 0,-2 0-103 16,-4 1-100-16,-2-1-231 0</inkml:trace>
  <inkml:trace contextRef="#ctx0" brushRef="#br0" timeOffset="-105413.81">21438 7890 284 0,'1'0'79'16,"1"0"7"-16,-1 1-33 0,0-2-11 15,1 2-1-15,0 1-5 0,1-2-4 16,-1 2-7-16,-1 2-5 0,0 4-4 16,-1 2-3-16,-2 1-5 0,-1 5-2 0,-2 6-3 15,0 3-1-15,0 1-2 0,2 3-2 16,1-1-1-16,3-1 0 0,1-5 0 15,4-3 2-15,5-2 3 0,1-7 4 16,2-3 5-16,4-3 5 0,0-2 6 16,3-1 4-16,-1-3 2 0,-3-4 1 15,2 1-1-15,-3-5-4 0,-2-2-4 16,1-3-5-16,-3-3-4 0,-4-1-5 16,0 1-2-16,-1 1-2 0,-4 3-2 0,-1 4-1 15,-2 4 0-15,-2 2-1 0,-1 4-2 16,-3 3-1-16,1 0 0 0,-2 0-2 15,3-1-1-15,0 3 0 0,3-4 0 16,2 1 3-16,3-2 2 0,0-2 1 16,4 1 2-16,1-3 4 0,-1 0 3 15,2 0 1-15,0-5 1 0,0-1 1 16,1 1 1-16,0 0-1 0,3 1 0 16,3 0-2-16,0 0 0 0,4 2-2 0,3 3 1 15,0-2-1-15,1 2 0 0,-4 1 0 16,0 1-1-16,-1 1 0 0,-3 1-1 15,-2 1-1-15,1 2-1 0,-3 2-1 16,0 0 0-16,0 3 0 0,-2 1-1 16,-2 1 0-16,-2 1 0 0,-2 0 0 15,-2 2-1-15,1-2-1 0,-3-1-3 0,-1 0-3 16,2 0-2-16,-2-2-3 0,1 0-4 16,1-2-5-16,0-1-8 0,2-2-6 15,-1 1-4-15,1-4-7 0,3-1-4 16,1-3-16-16,-2-2-62 0,3-3-74 15,1-3-179-15</inkml:trace>
  <inkml:trace contextRef="#ctx0" brushRef="#br0" timeOffset="-105263.33">22024 7774 369 0,'-10'-11'90'0,"0"3"1"0,2 3-52 16,3 0-18-16,0-1-8 0,4 1-7 15,2-2-9-15,3-2-9 0,1-2-19 16,3-1-62-16,1 1-70 0,-1-2-164 16</inkml:trace>
  <inkml:trace contextRef="#ctx0" brushRef="#br0" timeOffset="-105095.24">22197 7696 392 0,'8'17'111'0,"-4"0"11"0,1 4-58 15,0 4-3-15,-1 3 0 0,-1 4-6 16,0-1-11-16,0 3-14 0,-1 1-12 16,1 2-8-16,1 1-10 0,-1-3-9 15,1-3-20-15,2-2-11 0,-3 0-14 16,1-5-13-16,-4-3-71 0,-2-3-86 0,-3-5-183 16</inkml:trace>
  <inkml:trace contextRef="#ctx0" brushRef="#br0" timeOffset="-104777.52">22120 8161 311 0,'6'-23'97'16,"5"-2"12"-16,2-4 8 0,4 1-53 15,2 0-6-15,2 5 2 0,3 2 0 16,1 1-7-16,1 1-10 0,1 4-12 16,0 3-7-16,-1 2-5 0,-3 1-7 15,-4 4-7-15,-4 2-7 0,-4 8-1 16,-5 5-2-16,-4 3-1 0,-3 6-4 0,-3 4-3 15,0 3-2-15,0 4 1 0,-1 0-2 16,2-1 0-16,1-2 1 0,1-4 2 16,2-3 4-16,2-5 5 15,2-3 2-15,0-3 5 0,3-4 2 0,-1-1 2 16,4-3 2-16,2-1 1 0,4-1 2 16,-1 1-2-16,3 0-1 0,1 1-1 15,2 5-2-15,-1 3-2 0,1 4-5 16,-1 1-5-16,-1 4-5 0,0 1-17 15,-2-2-19-15,0-2-6 0,2-3-91 16,0 2-98-16,0-3-229 0</inkml:trace>
  <inkml:trace contextRef="#ctx0" brushRef="#br0" timeOffset="-104195.64">23449 8027 358 0,'9'0'92'0,"-3"1"6"0,1-2-48 15,-2 1-13-15,-1-1 0 0,-8-2-2 16,-1-1-7-16,-5-2-7 0,-5 0-3 16,-5-1-4-16,-5-1-4 0,-6 2-2 15,2 2-2-15,-1 4-1 0,2 0-1 16,5 2-4-16,4 1-4 0,8 1-2 16,7 4 1-16,5 1 3 0,4 2 1 15,7 4 2-15,5 6 2 0,3-2 3 0,5 4 1 16,2-1-1-16,1 4-2 0,-1-5-2 15,-4 1 0-15,-5-3-2 0,-3 0 0 16,-6-1-1-16,-5-1 1 0,-6-3 1 16,-5-1-1-16,-5-1-1 0,-4-1-1 15,-6-2-4-15,-5-5-3 0,-2 0-5 16,-2-2-6-16,3-6-7 0,1-1-8 16,5-1-7-16,4-3-2 0,6 1-4 0,3-2-57 15,6-4-64-15,5 0-143 0</inkml:trace>
  <inkml:trace contextRef="#ctx0" brushRef="#br0" timeOffset="-103223.78">23765 8306 265 0,'7'-1'81'16,"0"-3"9"-16,-3 0-20 0,1 2-13 15,-3-4 0-15,-3-1-1 0,-1-4-4 16,-3-3-7-16,0 1-7 0,-2-1-5 16,-2-4-6-16,2 6-4 0,-1-2-5 15,1 4-4-15,-1 3-2 0,-2 2-3 16,0 2-3-16,-2 3-2 0,-2 1-4 16,-3 5-2-16,-1 1-1 0,-1 5-2 0,-1 4-1 15,3 0-3-15,-1 2 0 0,5 1-3 16,4 0-2-16,6 1 1 0,3-4 1 15,4-1 3-15,6-1 3 0,2-2 3 16,3-4 5-16,1-2 4 0,3-4 2 16,1-2 2-16,1-3 0 0,-1-3 0 15,1 0 2-15,0-3 0 0,-2 0 0 0,-1-1 0 16,-3 0 0-16,-1 0-2 0,-2 3-1 16,-2-1-1-16,-3 4-1 0,-3 0-2 15,-2 1-2-15,0 2-2 0,-4 2-1 16,0 4-1-16,-3 0 0 0,-3 3-2 15,0 2 0-15,0-2 0 0,1 5 1 16,1-4-1-16,0-1-1 0,6 0 0 16,3-3 1-16,5 0 1 0,1 0 0 15,2-4 1-15,4 4 2 0,3-5 1 0,-1 0 0 16,3 0-1-16,-3 0 0 0,0 1-1 16,-1 2-1-16,-4 0 0 0,-2 3-1 15,-3 1 0-15,-2 3-3 0,-3 0-3 16,0 1-3-16,-1-1-2 0,-1 0-4 15,-1 1-1-15,-1-5 1 0,1 0 1 16,0-1 5-16,1-3 4 0,0 1 7 0,2-3 4 16,1-1 3-16,0-2 3 0,1 0 1 15,3-1 3-15,1-1 0 0,1-2-1 16,2 0-3-16,2-1-1 0,2 0-2 16,-2 1-2-16,1 0-3 0,-1 3-2 15,-1 1-1-15,-2 4-1 0,-2 1-1 16,-3 2-1-16,-1 3-3 0,-2 1-3 15,-1 2-1-15,-1-1-1 0,0 2 1 16,0-2 0-16,1 2 2 0,1-3 2 0,3-1 3 16,1-1 2-16,3-1 1 0,1-1 1 15,2-2 1-15,1-1 1 0,1-1 0 16,0-1 0-16,1 1 0 0,-1-1 1 16,0 0 0-16,0 3 0 0,3 0 0 15,-2 1 1-15,-1 6-1 0,2-1-1 16,-1 1 0-16,2 2-1 0,-2-1 1 15,1-1 0-15,1 1 0 0,2-4-1 16,2-1 1-16,2 1 1 0,1-3 2 16,-2-2 1-16,1-2 4 0,-2-1 1 0,-2-2 4 15,-3 1 4-15,-3-4 3 0,-4 1 1 16,-1-1 0-16,-5-1-2 0,-2-1-3 16,-3-1-3-16,-5 0-4 0,0 3-3 15,-4 1-3-15,-2 2-2 0,-1 7 0 16,2 1 0-16,3 4-1 0,1 3 0 0,2 2-1 15,7 2 0-15,6 4-2 0,4-4-2 16,4 3-4-16,8-3-6 0,6-1-10 16,2-2-1-16,4-1-24 0,3-3-16 15,4-1 9 1,-1-3-100-16,-2-2-100 0,-4-3-229 0</inkml:trace>
  <inkml:trace contextRef="#ctx0" brushRef="#br0" timeOffset="-102148.62">21439 8790 338 0,'0'1'84'0,"2"-1"3"0,-1-3-44 16,0 2-13-16,0-2 1 0,-2 0 2 16,-1-1-4-16,-1-1-5 0,-4 0-2 15,-4 0-5-15,-2 1-5 0,-5 0-3 16,-2 3-6-16,-5 1-4 0,-2 3-1 0,1 6-6 16,1 3-4-16,2 3-5 0,2 3-5 15,3 0 0-15,5 2-3 0,5-3 0 16,4 0-1-16,3-3 3 0,3-3 6 15,4 0 4-15,2-3 3 0,4-4 3 16,4-1 4-16,1-3 4 0,2-4 3 16,2-1 3-16,1-5 2 0,2-5 2 15,0-3 2-15,-2-4 1 0,-1-2 1 16,-2-4 0-16,-3-7 2 0,0-1 1 0,-5-2 1 16,-3-4 1-16,-2-1-2 0,-1 0 13 15,-2 0-2-15,0 8-3 0,-1 4 2 16,0 7 2-16,-1 8-1 0,0 4 0 15,-1 8-15-15,-1 10-1 0,-2 5 0 16,0 5-6-16,-1 8-6 0,-3 9-6 16,1 8-2-16,-1 5-6 0,4 1-12 0,2 0-7 15,5 0-7-15,6-5-4 0,4-4-3 16,7-3-2-16,2-5 1 0,2-6 8 16,3-2-1-16,-1-6 3 0,1-2 6 15,1-5 5-15,-1-3 5 0,4-3 6 16,0-3 6-16,-2-1 10 0,-1-3 5 15,-2-1 4-15,-5 0 6 0,-3-4 9 16,-6-1 6-16,-5-1 1 0,-7-3-1 16,-4 1-1-16,-6 1-4 0,-4-1-5 15,-6 5-7-15,-5 2-8 0,-3 5-3 0,0 4-1 16,-1 5-2-16,2 0-4 0,4 3-2 16,2 0-3-16,8-3-2 0,3 0-3 15,5-2 3-15,5-4 1 0,5 0 4 16,3-3 2-16,4-1 2 0,6-2 4 15,3 0 3-15,2-1 2 0,1-2 2 16,0-2 1-16,3 3 3 0,-3-2 2 0,-3-1 2 16,-5 4 0-16,-3 0-1 0,-5 2-3 15,-2 2-4-15,-6 2-2 0,-2 3-2 16,-5 3-1-16,-1 1-2 0,-2 3-2 16,0 2-2-16,1 1-1 0,0 0-4 15,1-3-2-15,6 0-5 0,4-3-5 16,5-2-3-16,2 0-5 0,-1-3-10 15,4-2 74-15,2-1-136 0,2-1-78 0,-1 0-209 16</inkml:trace>
  <inkml:trace contextRef="#ctx0" brushRef="#br0" timeOffset="-101794.95">22167 8381 319 0,'0'-9'95'0,"2"5"6"0,2 2-25 0,-1 6-23 16,0 5-3-16,0 4 1 0,-2 4-7 16,-1 8-8-16,-1 7-7 0,-2 8-4 15,0 6-7-15,-2 3-5 0,0 4-8 16,-2 4-7-16,0-2-8 0,-1-3-15 16,2-3-8-16,-1-6-11 0,3-1-10 15,2-3-16-15,0-5-54 0,4-4 4 16,1-2-48-16,1-7-97 0</inkml:trace>
  <inkml:trace contextRef="#ctx0" brushRef="#br0" timeOffset="-101366.7">22027 8856 324 0,'-1'-12'88'0,"3"1"5"15,4 2-20-15,3 0-31 0,4 1-6 0,4 4 5 16,6 1 1-16,1-1 0 0,4 4-2 15,2-2-5-15,4 3-7 0,1 2-5 16,2-2-6-16,0 1-8 0,-2 0-6 16,-5-3-2-16,-3 5-3 0,-8 0 0 15,-4-3-2-15,-7 3-3 0,-4-4-3 16,-5 2 0-16,-3 3-1 0,-4-2-1 16,-5 1-1-16,-1 5-1 0,-7 2-1 15,-3 5 0-15,-2 3-3 0,2 0-2 16,2 0-3-16,6 1 0 0,4-2 1 0,7-2 4 15,8-3 3-15,6-3 6 0,4-2 7 16,3 1 7-16,2-6 4 0,3-2 5 16,-1-3 4-16,-4-2 3 0,2-4 1 15,-3-3 0-15,0-2-1 0,-1-2 1 16,-2 0 0-16,-2-1-1 0,2-3-2 16,-4 3-1-16,1-1-1 0,-2 3-1 0,-3 2 2 15,-1 4-2-15,0 3-4 0,-2 5-2 16,-2 7-1-16,-1 5-2 0,1 4-4 15,1 6-6-15,1 4-5 0,2 6-1 16,2 1-4-16,5 1-16 0,2-1-14 16,2 3-1-16,4-5-98 0,3-3-100 15,2-4-239-15</inkml:trace>
  <inkml:trace contextRef="#ctx0" brushRef="#br0" timeOffset="-99177.83">23803 9063 315 0,'5'0'78'0,"-1"0"5"15,-1-1-40-15,0 1-9 0,1 0 1 16,-1 0 0-16,-2 0-1 0,-1 0 0 15,1 0 1-15,-1 1-3 0,-1-1-4 16,-2-1-5-16,-4-1-3 0,-3 0-4 16,0 0-5-16,-5-2-5 0,-5-3-4 0,-2-1-5 15,-3 1-2-15,-1-1-2 0,-1-5 2 16,-5-1-1-16,-1-2 0 0,-2 1 0 16,3-2 5-16,4-2 1 0,-2-3 1 15,5 2-1-15,3 1-1 0,5-1 1 16,5 1 0-16,4 1 0 0,1 2 1 15,6 2 1-15,4 3 1 0,4 0 0 16,3 1 1-16,2 3 0 0,0 7-1 0,0-3-2 16,0 4 0-16,-3-1-1 0,-3 3-2 15,-1 3-2-15,-3 3-2 0,-3-1-1 16,-3 3-2-16,-3 2-1 0,-6 5-3 16,-6 3-1-16,-8 4-7 0,-6 1-6 15,-2 4-5-15,0 3-4 0,3 1 2 16,2 1-2-16,8-1 3 0,10-5 8 15,10-3 13-15,6-6 13 0,10-5 11 16,8-5 6-16,8-8 8 0,9-3 5 0,3-5 1 16,7-5 1-16,4-4-1 0,5-2-2 15,3-9-3-15,0 1-4 0,-1 0-7 16,1-3-7-16,-4 2-10 0,-5 1-11 16,-6 0-16-16,-8 6-9 0,-6 3-11 15,-6 1-1-15,-7 3-65 0,-8 2-69 0,-7 4-161 16</inkml:trace>
  <inkml:trace contextRef="#ctx0" brushRef="#br0" timeOffset="-97625.67">20849 9225 318 0,'1'1'91'0,"0"0"8"0,1 3-34 16,-1 0-8-16,0-1 0 0,1 5-2 16,-1-1-3-16,1 3-4 0,2 3-4 15,0 0-7-15,1 7-7 0,2 3-7 0,-2 1-6 16,2 0-7-16,-2 2-7 15,0-1-11-15,-2 2-4 0,-2-1-13 0,-1 0-14 16,1-1-11-16,-1 1-11 0,1-2 125 16,-1-2-199-16,0-2-103 0,0-5-264 15</inkml:trace>
  <inkml:trace contextRef="#ctx0" brushRef="#br0" timeOffset="-97364.35">21259 9310 422 0,'9'-2'106'0,"-3"4"5"0,1 2-60 15,-3 0-11-15,1 5-1 0,-3 2-5 16,-1 4-7-16,0 3-6 0,0 0-6 15,0 4-4-15,0 3-7 0,2-1-5 16,-2 2-9-16,0-2-12 0,0 1-10 16,0-2-11-16,-2-1-17 0,0-4-66 15,0 0-80-15,-3-4-175 0</inkml:trace>
  <inkml:trace contextRef="#ctx0" brushRef="#br0" timeOffset="-97137.52">21142 9457 365 0,'9'-1'102'0,"2"0"8"16,-1 1-35-16,3 0-19 0,-3 1-2 0,0-1-6 16,-2 0-10-16,-1-1-8 0,-2 1-6 15,1-2-8-15,1 1-8 0,2-3-4 16,3 4-4-16,0-1-5 0,3 1-8 15,4 0-11-15,3 1-12 0,0 2-11 16,-1 0-18-16,3-2-66 0,0 4-84 16,1 1-179-16</inkml:trace>
  <inkml:trace contextRef="#ctx0" brushRef="#br0" timeOffset="-96551.54">21936 9410 289 0,'-1'2'80'16,"1"0"6"-16,0 2-21 0,0 0-26 0,0 3-1 16,0 0 3-16,0 6 1 0,0 2-2 15,0 3-5-15,0 6-5 0,0 6-5 16,-1 3-6-16,1 4-7 0,-1-2-12 16,0 2-10-16,1 1-9 0,0-2-8 15,-1-2-3-15,1-2-33 0,-3-5-58 16,1 0-76-16,-1-5-177 0</inkml:trace>
  <inkml:trace contextRef="#ctx0" brushRef="#br0" timeOffset="-96262.86">21875 9538 393 0,'6'-26'105'16,"3"2"11"-16,0 6-47 0,2 2-13 15,1 4-2-15,0 3-3 0,3 5-2 0,1 0-7 16,2 2-10-16,2 2-7 0,0 3-6 16,-2 1-5-16,-1 3-7 0,-1 4-4 15,-3 0-5-15,-2 6-4 0,-3-2-5 16,-2 3-3-16,-3 2-1 0,-1 0-1 16,-7 0-2-16,-1-2-3 0,-4-2 0 15,-1 0-1-15,-5-2-6 0,-3-3-3 16,-2-2-3-16,0-3-3 0,1-3-1 15,1-2-3-15,3-3-3 0,2-3-4 0,5 0-50 16,2-5 1-16,4-1-52 0,2-4-95 16</inkml:trace>
  <inkml:trace contextRef="#ctx0" brushRef="#br0" timeOffset="-95741.08">22146 9534 327 0,'6'10'84'15,"-1"2"7"-15,0-1-44 0,-2-2-6 0,3-2 0 16,0 0 0-16,2-3 2 0,2 2-1 16,2-5-4-16,0-2-4 0,4-2-2 15,3 0-5-15,-1-1-7 0,0-3-7 16,1-1-4-16,-2 0-3 0,1 0 0 16,-4 0-1-16,-3 0 0 0,-2 0 1 15,-2 0 2-15,-3-3 0 0,-3 2-1 0,-5-1-1 16,-1 1-1-16,-3 2-1 0,-4 1-3 15,-4 2-2-15,-4 7 0 0,0 2-1 16,-1 4-2-16,2 1-1 0,1 2 0 16,3 0-1-16,6 2 0 0,4-4 0 15,4 0 1-15,3 1 1 0,3-2 2 16,5 1 1-16,7-1 0 0,1 1 2 16,4-2 0-16,3-1 0 0,3 3-1 0,0-2 5 15,2 0-14-15,-3 5-1 0,-1 0-3 16,-1 2-8-16,-4 0-4 0,-2-1-4 15,-6-2-8-15,-1 2 12 0,-3-3-2 16,-5-2 3-16,-1-4 10 0,-5-4 5 16,0-1 7-16,-1 2 6 0,-2-7 6 15,-2-3 7-15,1 1 5 0,-1-5 4 16,2 1 3-16,1-5 1 0,1-3 1 16,4 0-3-16,2-1-5 0,3 0-4 15,2 0-4-15,2 1-5 0,1 1-4 0,2 5-3 16,2-1-3-16,0 2-4 0,0 2-4 15,2 1-15-15,-1 2-12 0,2 0-12 16,0-3-8-16,1 3-58 0,0-1-23 16,2 1-77-16,5 2-137 0</inkml:trace>
  <inkml:trace contextRef="#ctx0" brushRef="#br0" timeOffset="-95531.14">23103 9368 426 0,'-8'-15'98'0,"-2"1"7"16,-3 0-62-16,-2 1-7 0,0 6 4 16,-4 0-1-16,0 3 1 0,4 6-1 15,-1 5-5-15,2 0-7 0,2 6-7 0,2 6-6 16,2 3-5-16,2 5-4 16,0 4-5-16,-1 2-4 0,1 5-4 0,-1 3-4 15,-1-4-5-15,2 0-10 0,-1 3-16 16,2-3-11-16,0-2-6 0,2-4 115 15,1-4-183-15,-2 0-92 0,1-2-237 16</inkml:trace>
  <inkml:trace contextRef="#ctx0" brushRef="#br0" timeOffset="-95358.43">22733 9605 393 0,'3'-12'113'16,"2"2"4"-16,5 3-19 0,3 3-48 15,5 3-10-15,3 0-1 0,4 0-5 16,2 0-8-16,4 0-4 0,1 0-7 16,0-2-10-16,-1-1-18 0,-1 2-23 15,-2-3-13-15,2 1-90 0,-3-1-103 0,2-2-231 16</inkml:trace>
  <inkml:trace contextRef="#ctx0" brushRef="#br0" timeOffset="-94146.6">23558 9548 254 0,'-4'2'63'0,"2"4"3"0,0 0-37 15,1 3-8-15,-2 3 1 0,-2 1-1 0,1 4-3 16,-2 0-3-16,3 2-3 0,-2-2-2 16,1 3-2-16,3-4-3 0,3 3-1 15,3-4-1-15,0 0 2 0,2-4 2 16,2-1 1-16,-1-5 2 0,2 0 2 16,1-1 3-16,0-2 2 0,0-2 3 0,2-2 1 15,1-2 1-15,2-1 0 0,-1-3 3 16,2-2 1-16,-2-2-2 0,-1 0-1 15,-2-1-3-15,-2 1-2 0,-2 3-1 16,-3 3-3-16,-2 0-3 0,1 5-7 16,-3 3-3-16,0 5 0 0,-1 1-2 15,0 2-4-15,2 3-3 0,1 2-2 16,2-3 3-16,1 1 0 0,3-4 1 16,2 2 0-16,2-3 3 0,-1-3 2 0,1 1 1 15,1-2 1-15,-2-3 0 0,-3 0 1 16,-1-3 0-16,-1-2 0 0,-3-2 1 15,-1-5 0-15,-3 1 0 0,0-3 0 16,-4-6 1-16,0 2-1 0,-1-4-1 16,-1-1 0-16,0 3 1 0,2-1 1 15,-1 6 2-15,3 5 0 0,2 0 1 16,1 5-1-16,5-1 0 0,0 4-1 16,3 2-1-16,3-1-3 0,0 2-1 0,4 3-1 15,-1-1 1-15,-1 6 1 0,1 2-1 16,3 2 0-16,-2 5 1 0,4 1 0 15,-1 2-2-15,1 1-2 0,-1-1-4 16,-1-1-2-16,-2 0-2 0,-5-4-2 16,0-2-1-16,-4-4 1 0,-3 0 0 15,-1-2 3-15,0-5 1 0,-3-1 3 16,-2-2 2-16,0-3 2 0,-1-2 2 0,0-4 4 16,-2-2 3-16,0-3 4 0,0 0 0 15,2-3 2-15,0-4-1 0,3 0 1 16,2-3-1-16,4 2-1 0,2 3-3 15,2-2 0-15,3 5 0 0,4 3-1 16,-1 1 0-16,2 6 0 0,0 2-1 16,-1 1-1-16,0 2-1 0,1 4-1 15,-3 2-3-15,-2 2 0 0,-1 5-2 0,-3 1-1 16,-1 2-1-16,-3 2-1 0,-4-1-2 16,-1 1-1-16,0 0-2 0,-1-1-6 15,1-3-4-15,1 0-5 0,2-2-5 16,0 2-5-16,2-4-10 0,4-2-5 15,1-3-71-15,2-1-77 0,2-2-186 16</inkml:trace>
  <inkml:trace contextRef="#ctx0" brushRef="#br0" timeOffset="-94009.45">24251 9444 354 0,'2'-3'67'0,"0"0"0"16,6 0-70-16,3 0 33 0,0-3-104 16,3 1-59-16,-1-2-175 0</inkml:trace>
  <inkml:trace contextRef="#ctx0" brushRef="#br0" timeOffset="-93584.61">24499 9371 356 0,'10'6'100'16,"-1"5"6"-16,1 1-22 0,-1 2-35 0,-1 5-2 15,-5 4 1-15,-4 0-6 0,-4 8-7 16,-1 2-4-16,-5 0-11 0,0 3-4 16,-2-2-5-16,3 1-6 0,2-1-6 15,3-4-4-15,3-1-2 0,5-2-3 16,2-2-4-16,6-2 0 0,3-3 1 15,3-5 3-15,3 0 1 0,4-6 1 0,0-1 3 16,3-3 2-16,2-4 0 0,-1-4 0 16,0 0 1-16,-2-2 0 0,-2-1 2 15,-2-6 2-15,-4 0 1 0,-5 0 3 16,-5-1 2-16,-4 0 1 0,-9 3 0 16,-3-1 1-16,-7 5-1 0,-3 4 0 15,-4 3-1-15,0 4-2 0,0 2 1 16,2 3-2-16,6 3-1 0,2 2 0 15,9 0-1-15,6-2-2 0,10 2 1 16,6 2-1-16,6-2-1 0,7 1 0 0,6-1-4 16,2 0-5-16,-1 1-17 0,-3-2-4 15,0-7-6-15,-3 0-10 0,-5-4-7 16,-7-3-14-16,-2-5-58 0,-8-5-63 16,-7-6-175-16</inkml:trace>
  <inkml:trace contextRef="#ctx0" brushRef="#br0" timeOffset="-93424.43">24452 9488 404 0,'4'7'102'16,"8"3"5"-16,10 1-47 0,5 3-31 16,14 1-4-16,7-1 2 0,9-3-3 15,5-1-15-15,2 1-20 0,2-2-15 0,1-3-87 16,-6-2-92-16,2-2-227 15</inkml:trace>
  <inkml:trace contextRef="#ctx0" brushRef="#br0" timeOffset="-38166.75">21722 3826 218 0,'-16'2'65'0,"3"-2"5"0,10-1-22 16,-1 1-9-16,4 1 2 0,-1-2 0 16,1 0-4-16,1 2-5 0,0-2-4 15,2 0-3-15,0 1-1 0,1-1-2 16,5 1-3-16,4 0-1 0,5-2 0 15,5 4 0-15,7-4-1 0,7 2 0 16,6-1 0-16,7 4-1 0,6 0-1 0,9 2-4 16,10 3-1-16,6 1-1 0,8 4-3 15,7 0-2-15,9-2-2 0,7 0 0 16,0-1 0-16,-1-1 0 0,9-2-1 16,5 1 1-16,0 0 0 0,-3 0 0 15,-4-1 0-15,3 2-1 0,-2 2 0 16,-11 0-1-16,-13-3 1 0,-6 1 0 15,-10 1 0-15,-12-1 0 0,-17-4 0 0,-13-1 0 16,-10 0 1-16,-10-4 2 0,-12 0 0 16,-11-3 0-16,-8 0-1 0,-7 0 1 15,-5-1-1-15,-8-1-1 0,-6 1-2 16,2 1 0-16,-5-2 1 0,-3 1-1 16,-5 1 0-16,-2-2 1 0,-2 3-1 15,-4-2 0-15,-12 0 0 0,-1 0 1 16,-9 0-1-16,-3-3 0 0,-4 3 1 0,-8-4-1 15,-1 1 0-15,-4 1 1 0,-1 2-1 16,6 0-1-16,-2 4-3 0,4-2-1 16,5 4-2-16,1 0 0 0,6 1 0 15,9 1 1-15,5-2 0 0,8-1 4 16,5 1 2-16,8-3 0 0,9 0 1 16,8 1 0-16,6-3 0 0,8 1-2 15,5 0-3-15,6-1 0 0,10 2 0 16,8 1 0-16,6-1 0 0,12 1 1 15,9-3 3-15,13 2 2 0,13-1 2 0,11 4 0 16,12-3 2-16,18 2 0 0,8 1 0 16,14 5 0-16,11 1 0 0,10 3 1 15,6 0 0-15,2 4-1 0,-2-1-1 16,-3 4 0-16,-10 1 0 0,-12-3-1 16,-14-1-1-16,-13-3 1 0,-19-2-2 15,-20-3 0-15,-17-6 2 0,-17-4 0 0,-20-2 1 16,-23-4-2-16,-21-3 0 0,-17-1 1 15,-17-2 0-15,-15-2-3 0,-15 3 0 16,-9 0-1-16,-8-1 1 0,-7 0 0 16,-8-1-3-16,-3 3-1 0,-3 1 0 15,-3 0-1-15,-3 0 0 0,2 3-1 16,5 5 0-16,1-3 2 0,6 5-1 16,4 3-2-16,9 0-1 0,8 1-2 0,9 1-1 15,2 1 0-15,16 5-1 16,11-2 0-16,13-2 1 0,12 1 2 0,11 2-2 15,11-2-2-15,17 0 1 0,9 1 1 16,16-1 2-16,15 0 3 0,13 3 3 16,13-3 7-16,16 2 5 0,15-1 2 15,13-3 2-15,7 4 1 0,6-5 0 16,16-1-1-16,2 1-2 0,1 0-1 16,5-2-2-16,0 0-1 0,-2 0-2 0,-6 1-1 15,-13-1 1-15,-5-1 0 0,-7 1-1 16,-18 0 1-16,-16 0 0 0,-12-2 1 15,-15 1 0-15,-10 0 0 0,-14 3 1 16,-14-3 0-16,-9-2-1 0,-9 0 0 16,-11-1-2-16,-12 0 0 0,-13-3-3 15,-9 2-1-15,-17-2 0 0,-9 0-1 16,-17-1 1-16,-13 2-2 0,-11-2 0 0,-6 1-3 16,-12-4 0-16,-3 4-2 0,-3 2-2 15,5-1-6-15,6 1-1 0,12 0 0 16,11 3 1-16,16 1 1 0,14 0-1 15,14-4 4-15,17 3 3 0,17 2-1 16,13 0-1-16,15-2 1 0,19 0 1 16,17 0 1-16,19 3 1 0,17-1 0 15,17 3 5-15,18 1 2 0,19 3-1 16,7 6 0-16,11-2 0 0,8 2 0 0,7 4 0 16,-1 1 4-16,-2-1-15 0,-9 3-13 15,-7-2-15-15,-14 2-16 0,-18-2-73 16,-17-4-92-16,-14-6-202 0</inkml:trace>
  <inkml:trace contextRef="#ctx0" brushRef="#br0" timeOffset="-33637.72">7502 2716 258 0,'-10'7'57'0,"4"-1"1"16,2 1-46-16,1-1-5 0,2-1-1 0,0-3 1 15,1 2 4-15,2-3 3 0,1-2 3 16,1 2 2-16,4-3 3 0,1-1 0 15,3 1-2-15,4-4-5 0,5 4-3 16,7-2-5-16,3-3-1 0,7 2-2 16,8-2 1-16,6 3 3 0,8-1 0 15,6 1 2-15,11 2 2 0,5-2-1 16,7 4 2-16,4 1 1 0,4-4 0 0,5 2 0 16,1 1 1-16,-4 1 1 0,1-1 1 15,-3 0-2-15,0-3-1 0,-3 3-2 16,-7-3-2-16,-2-1-3 0,-7 2-1 15,-7-1-2-15,-8 1-1 0,-10-1 0 16,-10-1-2-16,-11 2 1 0,-9 2-1 16,-6-3-1-16,-6 1-2 0,-7-1-1 15,-3 4-2-15,-4 4 2 0,-7-1 0 16,-5 2 0-16,-8-1 1 0,-9 0 2 0,-11 6 1 16,-8-5 1-16,-10-2-1 0,-9 2-3 15,-5-5-1-15,-8 5-1 0,-6-1-2 16,-8-6-2-16,-6 0-2 0,-5 1 0 15,-7-1-1-15,-3-1 2 0,-1-4 1 16,1 1 2-16,4 3 1 0,7 0 3 16,6 2 1-16,9-4 2 0,12 3 0 15,9 2-1-15,8-1 1 0,13 1-1 0,9 1 0 16,13-1 0-16,7 2-3 0,11-2 0 16,11-1-1-16,12-1 2 0,15-3 2 15,16-3 0-15,15 0 2 0,19-4 3 16,12-3 0-16,16 3 1 0,13 0-1 15,8-4 1-15,6 3 1 0,4 5 1 16,2 2 2-16,0 1 3 0,2 2 0 0,-4 2-1 16,-6 5 0-16,-8 1-2 0,-9-3-1 15,-11 2-3-15,-10 4-1 0,-17-2-1 16,-17-3-1-16,-14 2-1 0,-14-2-3 16,-10 0-4-16,-11-1 3 0,-19-2 0 15,-16 1-5-15,-12-1-3 0,-13-1-2 16,-18-2-1-16,-16 0 0 0,-19 1-5 15,-11-1-5-15,-9-3 2 0,-12-1 2 16,-5 5 4-16,-2-1 2 0,-2 1 4 16,5-1 4-16,10 3 5 0,10 2 5 0,19 3 1 15,15-3 2-15,20 1-1 0,16 2-1 16,21-2-3-16,15 2 2 0,20 1 5 16,19 0 5-16,20 1 4 0,21 4 0 15,23 0 4-15,23 1 2 0,21-1-3 16,16 2-20-16,12 2-22 0,9 0-69 15,2 0-31-15,0-7-87 0,-6-1-185 0</inkml:trace>
  <inkml:trace contextRef="#ctx0" brushRef="#br0" timeOffset="-20021.75">3514 14395 279 0,'-1'-5'92'0,"0"1"7"16,0 2-13-16,-1 0-18 0,1 1-10 15,0-2-6-15,0 3-8 0,0-1-7 16,-1 0-6-16,0 2-6 0,-2 0-6 15,0-1-6-15,-1 5-2 0,-3-1-3 16,-1 3-2-16,-3 3-1 0,-1 2-2 16,-5 0-2-16,1 4 1 0,-3 3-2 15,2 1-2-15,-1-1 1 0,0 3 0 16,3 0-1-16,3 2 0 0,2-1-1 16,4-2-1-16,5 1 0 0,3-3-1 0,6-1-1 15,5 1-1-15,5-4 2 0,4-3 2 16,2-1-5-16,2-3-13 0,0-1-9 15,4-3-11-15,-2-5-14 0,1 1-72 16,0-6-88-16,2 1-182 0</inkml:trace>
  <inkml:trace contextRef="#ctx0" brushRef="#br0" timeOffset="-19520.94">3745 14470 415 0,'0'4'102'15,"0"1"2"-15,0 3-53 0,0 1-23 16,2 4-10-16,-1 3-5 0,2 2-6 16,0 0-3-16,1 0-2 0,2-1-2 15,1 1-1-15,2-2-1 0,-1-2 1 0,-1-2-1 16,1-5 2-16,-2 1 4 0,-3-3 5 16,-1-1 7-16,-1-2 7 0,-2-3 7 15,-1-1 3-15,-1-3 3 0,-2-7-2 16,2 0-3-16,-3-3-5 0,2-5-5 15,-3-1-5-15,2-1-4 0,3 3-3 16,-3-2-1-16,5 3-2 0,2 3-2 16,-1 1-2-16,4 1-2 0,2 1-4 0,-1 1-5 15,3 1-6-15,1 0-15 0,4-1-18 16,1 0-11-16,1 1-9 0,2-2-5 16,2 2-4-16,1 2-3 0,1 1 11 15,-4 1 17-15,2 4 11 0,0 0 15 16,-3 3 14-16,1 0 16 0,-4 2 16 15,-1 2 10-15,-2 1 6 0,-2 3 9 0,-1 1 3 16,-3 2 6-16,-1 0 0 0,-1 0-2 16,-2 0-2-16,-1 2-3 0,-1 0-8 15,1 0-8-15,-1 2-10 0,1 3-5 16,1 2-5-16,2 1-4 0,1 1-1 16,3 1-1-16,2 0-2 0,1-1 0 15,2-3-4-15,1-4-3 0,0-3-3 16,1-2-9-16,1-4-15 0,-1-3-11 15,1-4-11-15,0-4-12 0,1-3-70 0,-2-10-87 16,-2-9-179-16</inkml:trace>
  <inkml:trace contextRef="#ctx0" brushRef="#br0" timeOffset="-19383.78">4135 14178 464 0,'-10'-3'125'0,"1"0"0"0,3-1-60 0,0 3-19 15,2 1-19-15,1-4-31 0,-1-1-26 16,2-2-20-16,1-2-75 0,2-4-92 16,3-8-209-16</inkml:trace>
  <inkml:trace contextRef="#ctx0" brushRef="#br0" timeOffset="-19138.91">4357 14071 353 0,'5'18'104'0,"-1"1"8"0,0-2-25 16,0 3-26-16,-1 2-7 0,0 0-4 16,0 3-9-16,-3 1-8 0,1 2-7 15,-1 4-7-15,0 2-8 0,0-1-3 16,0 5-3-16,2 0-2 0,3 4-6 16,2 0-4-16,3-2-2 0,1-1-2 15,3-1-3-15,1-6-1 0,2-4-2 0,-1-6-1 16,3-6-4-16,0-2-5 0,-1-4-6 15,1-6-6-15,0-4-11 0,1-3 64 16,-2-6-130-16,-2-7-79 0,-2-7-210 16</inkml:trace>
  <inkml:trace contextRef="#ctx0" brushRef="#br0" timeOffset="-18955.32">4298 14373 517 0,'1'4'129'16,"6"-4"3"-16,5-5-72 0,6-1-15 16,5-5-9-16,3-1-5 0,2-1-5 15,3-2-8-15,2 0-6 0,1-2-12 16,0 4-30-16,-1 0-23 0,0 2-19 16,-3 1-73-16,1 6-103 0,-4 5-210 15</inkml:trace>
  <inkml:trace contextRef="#ctx0" brushRef="#br0" timeOffset="-18503.05">4264 15202 393 0,'1'-3'124'0,"-2"3"9"0,-1-4-22 0,-1 4-36 16,-2-1-13-16,-1 1-9 0,-4-4-15 16,-1 3-13-16,-3 1-8 0,-3 3-8 15,-1-1-6-15,-2 0-1 0,0 1 0 16,0 3-2-16,-1-2-1 0,1 2-4 15,1 1-3-15,4 1 0 0,2-1 0 16,3 0 0-16,3 4-1 0,4-3 1 16,5 0 2-16,4-1 2 0,3-2 1 15,3 0 1-15,4 0 1 0,3 0 1 0,2-2 1 16,2-1 1-16,-3 1-1 0,1 2 1 16,-3-2 0-16,-3 3-1 0,-3-1 2 15,-4 3-1-15,-6 4 1 0,-4 1-2 16,-6 3-2-16,-4 5-6 0,-4 1-10 15,-4 3-18-15,-3-2-11 0,-1-2-9 16,0-1-7-16,2-2-12 0,2-6-61 0,4-3-70 16,4-4-152-16</inkml:trace>
  <inkml:trace contextRef="#ctx0" brushRef="#br0" timeOffset="-18190.4">4371 15332 302 0,'4'8'79'0,"1"0"5"15,2-4-42-15,2-1 1 0,2-6 2 0,-1-2-3 16,2-3-4-16,0-2-2 0,0-3-3 16,0 1-1-16,0-2-4 0,-2 0-3 15,-1 2-3-15,-4-1-3 0,-1 0 0 16,-3 3-1-16,-3 1-2 0,-4 1-4 15,-4 3-1-15,-2 2-3 0,-4 5-1 0,-1 3-3 16,-2 4-3-16,-2 4-2 0,3 4-3 16,-1 5-1-16,3 6-3 15,2 0-4-15,3 3-11 0,4 2-7 0,6-4-5 16,2 1-7-16,8-4-4 0,4-7-5 16,3-4-7-16,5-6 13 0,2-7-62 15,3-5-65-15,4-7-155 0</inkml:trace>
  <inkml:trace contextRef="#ctx0" brushRef="#br0" timeOffset="-17981.47">4785 15195 472 0,'-13'11'127'0,"-3"1"4"16,-1 4-60-16,-1 1-20 0,1 2-13 15,-3 2-11-15,2 2-11 0,2 1-6 16,3-1-3-16,2-1-3 0,7 0-3 0,2-2 0 15,6-2-1-15,3-2-1 0,5-4-3 16,4-2-4-16,5-4-5 0,0-3-9 16,5-5-8-16,1-4-14 0,2-4-11 15,-1-4-2-15,1-3-73 0,-1-7-79 16,2-1-174-16</inkml:trace>
  <inkml:trace contextRef="#ctx0" brushRef="#br0" timeOffset="-17789.98">5025 14936 528 0,'-7'-4'151'0,"1"2"5"16,-1 3-61-16,1 3-19 0,2 6-20 15,0 3-21-15,-1 3-14 0,3 7-7 16,2 2-5-16,0 6-3 0,2 4-2 16,1 2-4-16,0 2-5 0,1 3-6 15,2-1-10-15,-1 3-9 0,2-1-30 0,1 1-18 16,1 1-28-16,2 2-53 0,-1-2-92 15,0-4-179-15</inkml:trace>
  <inkml:trace contextRef="#ctx0" brushRef="#br0" timeOffset="-17466.67">4958 15526 414 0,'-8'-11'135'0,"5"-1"8"0,2-1-13 16,2 0-47-16,2-1-13 0,5 0-11 15,3-2-17-15,2-2-9 0,3-1-6 16,5 2-5-16,2-1-6 0,4 1-2 16,0-1-2-16,2 1-3 0,1 1-3 15,0 4-1-15,-2 2-2 0,-2 2-2 16,-1 2-1-16,-5 5-1 0,-3 2 0 16,-4 5-1-16,-3 1 0 0,-4 2-1 15,0 5 1-15,-3 5-1 0,-2 1-2 0,-1 3-1 16,1 1-2-16,-1 2-2 0,1 0-7 15,0-2-1-15,2-4-5 0,1-1-5 16,3-5-2-16,-1-4-3 0,2-5-4 16,2-5-2-16,1-3-10 0,0-5-5 15,-1-5-7-15,-1-3-76 0,2-5-88 16,-1-4-205-16</inkml:trace>
  <inkml:trace contextRef="#ctx0" brushRef="#br0" timeOffset="-17342">5324 15128 339 0,'-11'12'101'16,"2"-2"1"-16,2-3-5 0,2 0-62 15,2-3-20-15,2-3-17 0,1-3-19 16,3-4-49-16,1 0-32 0,5-6-71 16,3-3-148-16</inkml:trace>
  <inkml:trace contextRef="#ctx0" brushRef="#br0" timeOffset="-16845.6">5499 15222 407 0,'-2'25'103'0,"0"-3"5"15,1 0-55-15,1-4-11 0,1-3-7 0,2 0-10 16,1-3-5-16,2-2-3 0,0-2-1 16,2-5 0-16,3-2 3 0,1-4-2 15,1-1 3-15,0-4 3 0,1-2 2 16,-1-1 1-16,0-1-1 0,-3 0-3 15,-4 0 2-15,-1-2-3 0,-3-1-4 16,-3 1-4-16,-5-3-3 0,-3 0-2 16,-5 0-4-16,-2 0-2 0,-4-1-2 0,-1 0-3 15,0 3-1-15,3 5-1 0,1 3-1 16,4 4 1-16,4 3 0 0,5 3 1 16,2 4 1-16,4-2 1 0,5 1-1 15,3-1 1-15,5-2-1 0,3-2 1 16,3 3 0-16,5-3 1 0,-1 0 1 15,1-1 0-15,0 0 1 0,-1 2-1 16,-1 1 2-16,-4-3-4 0,-1 1 0 0,-4 3-9 16,-2 3-5-16,-4 0-2 15,-2 2-1-15,-4 2-2 0,-3 1 4 0,0 0 1 16,-3-3 8-16,-1 0 6 0,0-3 5 16,1 0 5-16,-2-5 4 0,4-2 3 15,-1-5 3-15,2 0 4 0,2-6 3 16,2-3-1-16,3-2-2 0,3-4-2 15,4 0-2-15,3 0-2 0,3 1-3 16,1 3-3-16,4 3-2 0,1 5-1 0,1 6-2 16,0 2-2-16,0 4-7 0,-1 6-3 15,-1 3-19-15,-3 8-23 0,-2 0 149 16,-4 1-270-16,-1 5-147 0,-4 3-398 16</inkml:trace>
  <inkml:trace contextRef="#ctx0" brushRef="#br0" timeOffset="10378.5">1329 14616 289 0,'-1'-5'82'16,"2"-2"4"-16,-1 1-32 0,0 0-8 0,-1-2-5 15,-1 3-3-15,1 2-3 0,0-3 0 16,-1 5 0-16,1 0 0 0,-2-2 0 15,2 3-1-15,0-1-2 0,0-1-4 16,1 6-4-16,-1-3-4 0,0 1-5 16,0 5-2-16,2 5-3 0,-2 4-1 15,1 4-2-15,0 5 1 0,0 4-2 16,0 4 0-16,-1 5-1 0,-2 1-3 16,2 4 0-16,0 2-2 0,0 1-2 0,-1 2-3 15,1 0-4-15,1 4-2 16,-1-3-6-16,-1-2-1 0,-1-3-4 0,3-5 1 15,-2-2-2-15,0-6-4 0,1-9-8 16,1-6-1-16,0-5-10 0,3-5-12 16,-1-4-4-16,2-7-58 0,1-4-65 15,1-2-150-15</inkml:trace>
  <inkml:trace contextRef="#ctx0" brushRef="#br0" timeOffset="10844.11">1555 15003 254 0,'3'-1'82'0,"-1"-1"9"0,0 1-10 16,-2-1-19-16,-2 2-6 15,1 0-4-15,-1 0-6 0,-1 0-6 0,0 0-5 16,-2 0-7-16,0 2-8 0,-1-1-5 16,1-1-4-16,-1 1-4 0,-1 3-4 15,0 0-1-15,0 4-2 0,0-1-1 16,0 5 1-16,1 2-1 0,1 5 0 0,1 1 0 16,2 3 0-16,1-2 0 0,0 3-2 15,3-3-2-15,1 0 1 0,2-6-1 16,4 1 0-16,1-6 0 0,1-2 1 15,2-2 2-15,1-3 5 0,2-5 5 16,-1 0 3-16,-1-5 4 0,0 1 3 16,-4-5 3-16,1-3 2 0,-2 2-2 15,-3-3-3-15,-2 0 0 0,-2-3-3 0,-1-2-1 16,-1 4-3-16,-3 1-3 0,-2-4-1 16,-3 4-3-16,-2 1-5 0,-2 3-6 15,0 1-4-15,0 1-6 0,-1 1-12 16,2 4-17-16,0 1-12 0,3 1-9 15,0 1-77-15,2 1-93 0,2 0-207 16</inkml:trace>
  <inkml:trace contextRef="#ctx0" brushRef="#br0" timeOffset="11157.79">1941 15014 330 0,'2'0'97'16,"-2"1"11"-16,-1 0-38 0,-3-1-2 0,1 0-2 16,-2 0-6-16,-2 1-8 0,1 0-7 15,-3 0-6-15,0 0-8 0,0 1-6 16,-2 1-5-16,0 1-4 0,0 3-4 16,0-1-4-16,-1 5-4 0,0 1-3 15,1 5-1-15,3 0-2 0,0 5 0 16,1 0-1-16,2 4-1 0,3 1-1 15,2-1-2-15,2-2-2 0,2-2-3 16,4-3-1-16,3-4-3 0,2-2-1 0,3-5 0 16,3-3-18-16,3-1-3 0,0-6-8 15,0-2-5-15,0-5-16 0,1-4-63 16,-1-3-81-16,-2-3-156 0</inkml:trace>
  <inkml:trace contextRef="#ctx0" brushRef="#br0" timeOffset="11378.71">2090 14706 376 0,'1'-5'120'0,"-1"6"6"0,0 4-17 16,1 2-37-16,0 1-13 0,0 1-7 16,2 7-14-16,-1 3-10 0,1 3-5 15,-1 3-5-15,0 5-7 0,0 4-4 16,0 3-3-16,1 0-2 0,-2 3-5 15,0 1-4-15,1 1-8 0,-1 0-14 0,-1-4-14 16,1-2-11-16,-1-2-5 0,0-4-7 16,0-5-10-16,0-6-59 0,0-6-66 15,0-4-156-15</inkml:trace>
  <inkml:trace contextRef="#ctx0" brushRef="#br0" timeOffset="11625.43">2320 15002 349 0,'-1'5'92'0,"-4"1"5"0,0 3-42 15,-5 3-6-15,-2 1-4 0,-4 2-5 16,-1 5-6-16,-1 0-4 0,0-1-3 16,1 0-7-16,4-2-8 0,2 1-5 15,5-2-4-15,2-2-3 0,5 0-2 16,5 0 1-16,4 1 0 0,3-2 1 0,6 0 1 15,-1-3 0-15,5 0 1 0,0-2-8 16,1-4 0-16,-1 1-32 0,1-2-2 16,-2-1-83-16,2-3-93 0,-3-1-215 15</inkml:trace>
  <inkml:trace contextRef="#ctx0" brushRef="#br0" timeOffset="11914.66">2599 14842 396 0,'0'2'108'0,"-1"-1"9"0,-2 4-52 15,-3 2-9-15,0 3-4 0,-4 3-6 0,-2 6-9 16,-3 4-7-16,2 3-9 0,0 5-7 15,0 2-4-15,3 5-3 0,1 1-3 16,6 1-3-16,1 2-2 0,4-2-3 16,5 1-4-16,4-2-6 0,3-4-9 15,5-3-10-15,2-4-10 0,4-2-8 16,1-7-17-16,1-6-63 0,-2-5-77 0,1-6-172 16</inkml:trace>
  <inkml:trace contextRef="#ctx0" brushRef="#br0" timeOffset="12169.5">2853 14875 418 0,'-1'5'107'0,"4"2"10"0,3-1-59 16,0 2-6-16,7 2 0 0,1 2-3 15,4 1-4-15,3-1-8 0,2 1-7 16,2 0-8-16,1 2-6 0,-1-2-2 16,0-1-6-16,-3 1-4 0,0 0-2 0,-5 5-3 15,-1 3-3-15,-6 0-5 0,-5 9-8 16,-6 3-20-16,-7 4-18 0,-6 9-13 16,-6 5-78-16,-4 1-95 0,-3 5-212 15</inkml:trace>
  <inkml:trace contextRef="#ctx0" brushRef="#br0" timeOffset="30444.44">12918 15080 179 0,'-6'0'40'0,"0"-1"-3"0,1-2-32 15,-1 1-31-15,2-2-12 0,1-3-31 16,-1 0-59-16</inkml:trace>
  <inkml:trace contextRef="#ctx0" brushRef="#br0" timeOffset="30707.29">12925 14911 281 0,'0'-6'79'16,"-3"2"3"-16,-1-3-31 0,1 2-8 0,1-3-6 16,-1-2-6-16,3 1-3 0,0-2 1 15,2 0 2-15,0 2 1 0,1-1 1 16,1 3 0-16,-2 3-1 0,0 1-1 15,2 2-3-15,-1 1-3 0,-1 3-1 16,0 4-2-16,1 6 0 0,3 4-1 0,-1 4-1 16,1 6-2-16,-2 4-1 0,1 5-5 15,0 5-3-15,-1-1-2 0,0 5-5 16,-1 5-2-16,-2-2-5 0,2 1-6 16,-2-3-7-16,1-3-6 0,0-6-11 15,-1-5-11-15,-1-8-8 0,2-3-6 16,0-7-7-16,0-3-24 0,0-7-41 15,2-6-65-15,1-6-143 0</inkml:trace>
  <inkml:trace contextRef="#ctx0" brushRef="#br0" timeOffset="31041.28">13148 15180 387 0,'-1'5'109'16,"1"1"4"-16,-3-1-43 0,0 5-22 15,-1 1-11-15,0 1-11 0,0 4-11 16,-1-1-7-16,2 1-5 0,2 2-6 0,2-1-1 16,2 0 4-16,3 1-10 0,0-4-1 15,5-1-1-15,0-3 2 0,1-2 2 16,1-4 4-16,1-2 1 0,0-4 15 16,-1-3 7-16,-1-4 6 0,-1-2 4 15,-1-1 3-15,-2-2-1 0,-2-2-3 16,-1 1-2-16,-3 1-4 0,-2 2-3 0,-5-1-4 15,-1-2-4-15,-3 2-4 0,-4-2-6 16,-1-1-5-16,-4 4-7 0,2-2-3 16,0 0-4-16,2 3-5 0,4 3-6 15,1 1-10-15,4 0-9 0,5 0-7 16,3 2-19-16,4 1-57 0,2-1-77 16,2 0-166-16</inkml:trace>
  <inkml:trace contextRef="#ctx0" brushRef="#br0" timeOffset="31339.66">13506 15142 330 0,'8'0'95'16,"-1"-1"7"-16,-2-2-34 0,0-1-4 16,-2 7-5-16,-1-3-6 0,-2-2-2 0,-1 4-6 15,-1-1-5-15,-2 1-8 0,-3 1-6 16,-1-1-7-16,-3 2-4 0,-1 3-7 15,-2 1-3-15,-1 3-1 0,-2 2-3 16,1 4 0-16,1 2-2 0,0 2-1 16,4 1-1-16,4 3 1 0,2-2-1 15,5-2 0-15,6 0 0 0,3-4 0 16,3 0-1-16,3-4 2 0,6-4-1 16,1-2 1-16,1-1-5 0,0-6-2 15,2-3-13-15,0-4-14 0,0-7-14 0,0-4 60 16,-2-3-150-16,-1-5-101 0,-1-2-251 15</inkml:trace>
  <inkml:trace contextRef="#ctx0" brushRef="#br0" timeOffset="31563.57">13742 14868 432 0,'0'-2'131'0,"0"4"6"15,0 1-38-15,1 3-20 0,0 3-9 16,-1 3-13-16,2 3-15 0,0 3-7 15,-1 2-5-15,-1 5-7 0,1 0-7 16,-1 4-6-16,0 3-5 0,1-1-6 16,0 1-5-16,0 1-5 0,1 0-6 15,-1 0-7-15,2-5-7 0,-1-4-11 0,0 0-7 16,0-4-17-16,-1-5-1 0,2-4-5 16,-2-7-7-16,2-3-47 0,-1-5 2 15,1-7-56-15,2-4-91 0</inkml:trace>
  <inkml:trace contextRef="#ctx0" brushRef="#br0" timeOffset="31778.22">13907 15073 333 0,'5'-1'94'0,"-5"4"5"0,1 2-33 16,-4 1-7-16,-3 3-5 0,1 2-3 0,-4 2-4 16,-1 3-3-16,-1-1-3 0,0 2-6 15,3 2-8-15,0-3-6 0,1 2-5 16,4-2-6-16,3 2-3 0,4-3-3 15,4 0-2-15,5 0-1 0,3 0-1 16,1-2 0-16,4-2-3 0,0-1-4 16,2-1-2-16,-1-3-36 0,1-1-6 0,1-5-13 15,0-2-80-15,1-5-96 0,-2-2-208 16</inkml:trace>
  <inkml:trace contextRef="#ctx0" brushRef="#br0" timeOffset="32052.49">14434 14850 376 0,'-2'0'125'0,"-4"2"7"0,-8 1-8 16,-6 4-43-16,-4-1-8 0,-4 5-11 15,1 2-16-15,-6 4-8 0,2 1-7 16,5 2-8-16,5 3-9 0,5 3-5 15,3 2-5-15,2 2-3 0,9 3-1 16,1 2-2-16,7 3-1 0,4-1-2 0,4 0-2 16,3-2-4-16,5-2-6 0,6-2-5 15,6-4-6-15,-1-7-7 0,1-4-14 16,-1-4-12-16,0-5-8 0,-5-6-76 16,-4-3-92-16,-2-5-211 0</inkml:trace>
  <inkml:trace contextRef="#ctx0" brushRef="#br0" timeOffset="32302.35">14686 14903 382 0,'6'5'105'0,"2"-1"6"15,4 1-45-15,1 2-8 0,1 3-6 16,3 2-9-16,-2 1-8 0,0 1-4 0,0 2-7 16,-1 3-7-16,-2 1-5 0,0 1-3 15,-3 4-4-15,-2 0-3 0,-3 2-5 16,-4 4-10-16,-5 2-17 0,-2 3-14 16,-4 5-10-16,-3 1-83 0,-3 4-94 15,-5 0-209-15</inkml:trace>
  <inkml:trace contextRef="#ctx0" brushRef="#br0" timeOffset="45151.1">8279 18287 365 0,'2'-1'103'0,"-1"2"10"16,-2 2-41-16,1 1-9 0,-1 4-8 15,0-1-10-15,-3 0-6 0,2 1-5 16,0-3-7-16,0 1-6 0,1-4-3 16,0 3-3-16,1 4-3 0,2 1-3 0,2 3-3 15,0 2-1-15,2 4-3 0,2 3-1 16,-1-1 0-16,1-2-2 0,1 4-2 16,-2 0-2-16,2-1-3 0,-1 0-2 15,-2-3-2-15,1-2-2 0,-2-1 1 16,-1-5 1-16,-2-4 3 0,-1 0 2 15,-1-4 2-15,0 2 2 0,-1-8 2 0,-1 1 3 16,-2-4 1-16,2-4 2 0,-1-4 1 16,-1-5 3-16,0-3 2 0,1-1 2 15,2-3 0-15,3-1 2 0,1 2 0 16,2 2 0-16,1-2-1 0,1 6 0 16,1 2-3-16,-1 2-2 0,1 2-2 15,0 5-3-15,-1 4-2 0,3 13 0 16,2 0-1-16,0 4-2 0,4 4 1 15,1 1-1-15,2 3 0 0,3-2-1 16,2-5 1-16,0-1-1 0,1-4 1 0,-1-4 0 16,1-1 1-16,-2-4-1 0,-1-4 1 15,-2-1 0-15,-2-1 0 0,-3 1 1 16,-3-4 0-16,-2 1 1 0,-1 1 0 16,-3-1 0-16,-3-2 1 0,1 1 0 15,-4-7-1-15,-1 1 1 0,-2 2-1 16,-1-1 0-16,-3 3 1 0,-1-2-1 0,-3-2 0 15,-1 6 0-15,-3-1 0 0,1 0 0 16,-1 1 0-16,2 0 0 0,1 3 0 16,1 6-2-16,3 5 0 0,1 5-1 15,2-1 0-15,2 10-1 0,3 4-1 16,2 4 1-16,3 4 1 0,4 1 0 16,3-1 0-16,3 3 0 0,2-8 0 15,3-5 1-15,-1-5-2 0,3-2 0 16,3-4-4-16,0-4-8 0,1-5-3 0,-2 1-6 15,1-2-13-15,-2-4-10 0,0 0-8 16,-2-4-5-16,-3-5-2 0,-2-2-8 16,-1-7 200-16,-3-7-250 0,-1-3-92 15,-2-2-292-15</inkml:trace>
  <inkml:trace contextRef="#ctx0" brushRef="#br0" timeOffset="45972.53">9076 18073 327 0,'-1'-20'105'0,"0"6"19"0,-1 4-27 16,-2 6-3-16,2 4-7 0,0 6-9 15,-1 6-12-15,-3 5-12 0,1 6-19 16,-3 7-14-16,1 6-9 0,-3 7-5 16,2-4-3-16,-1 7-2 0,4 2-2 15,1-2-1-15,3-1-1 0,5-3-4 16,1-3-7-16,4 0-4 0,2-8-5 16,1-6-1-16,3-5 0 0,2-6 1 0,-1-5 2 15,3-3 7-15,-1-2 4 0,3-4 5 16,1-3 1-16,1-4 2 0,-1-2 0 15,1-5 2-15,1-4 0 0,1-3 2 16,-3 0 3-16,-1-5 1 0,-3 2 2 16,-2 2 2-16,-3 3 3 0,-4 0 2 15,-4 0 0-15,-2 5 1 0,-3 1 1 16,-4 0-1-16,-1 0-1 0,-5 2-2 16,-3 2-2-16,-1 5-2 0,-3-1-3 0,0 8-3 15,-2 6-2-15,1 3-2 0,4 5-2 16,2 4-1-16,4 4 0 0,4 2-1 15,4-2-1-15,3 3-2 0,5-3-2 16,4-3-5-16,5-2-5 0,1-4-5 16,5-3-5-16,1-4-10 0,1-5-8 15,3 2 1-15,0-4-11 0,2-1 0 0,0-2 0 16,-1-3 1-16,1-4 11 0,0-3 9 16,-1-7 5-16,-2-1 22 0,-2-4 10 15,-4-3 13-15,-3 2 13 0,-6-1 10 16,-3 2 13-16,-5-1 6 0,-5 3 2 15,-5 4 0-15,-5 1-6 0,-4 2-5 16,-4 5-11-16,-2 2-11 0,-4 7-11 16,1-1-8-16,0 6-6 0,2 6-5 15,4 5-4-15,2 4-1 0,4 2 0 16,4 5 0-16,2 2-1 0,5-3 0 0,2-4 2 16,2-1 0-16,4-5 0 0,2-5 2 15,1-3 0-15,2 0 3 0,0-3 3 16,1-2 1-16,-1-3 3 0,0-4 2 15,-1 2 2-15,-1-4 0 0,-1 0 0 16,-3-1 0-16,1 1-2 0,-2 1-1 16,0 5-1-16,-1-1-2 0,1 3 0 0,1 4-2 15,0 2-1-15,3 0-2 0,2 1-1 16,1 0 0-16,1 3-1 0,0 0-1 16,3-5 1-16,-2-2 0 0,3-2 1 15,-3-2 2-15,1-1 3 0,-1-3 2 16,-1-3 3-16,0-2 3 0,-1-2 2 15,-1-2 3-15,-2 0 2 0,1-3 1 16,0-1 1-16,-1 3-2 0,2 2 1 16,-1 3-1-16,1 2-1 0,1 5-3 0,0 4-2 15,0 3-1-15,2 2-3 0,-2 2-2 16,1 3-3-16,-2 0-4 0,-2 3-4 16,-1-3-5-16,-5 1-2 0,-3 0-4 15,-2 0-5-15,-4-1-4 0,-1 1-6 16,-3-3-5-16,0 1-3 0,0-4-8 15,0-5-11-15,1-3 89 0,2-6-153 16,1-4-85-16,2-7-232 0</inkml:trace>
  <inkml:trace contextRef="#ctx0" brushRef="#br0" timeOffset="46326.32">10008 18482 238 0,'14'-3'80'16,"0"3"9"-16,-1 3-15 0,0 2-9 15,-1 3-1-15,1 0-6 0,-1 0-7 16,0 2-8-16,-1-2-8 0,-1-2-3 0,2 0-5 15,-2-4-6-15,-1-3-3 0,2 0-1 16,0-6 1-16,0-2 1 0,0 0 0 16,-1-2 1-16,0 2 3 0,-3-1 0 15,0-1 0-15,-3 1-1 0,-2 1-2 16,-1-1-1-16,-1 2-3 0,-3 0-1 16,-2 0-1-16,-4 1-3 0,0 2-2 15,-2 3-3-15,0 1-1 0,-1 4-3 16,0 3-2-16,1 5-2 0,2 6-2 15,3 4-2-15,0 5-1 0,2 4-2 0,3 1 0 16,1-2-1-16,2 1 2 16,4-3-1-16,0-5-1 0,5-6-1 0,2-2-3 15,5-6-1-15,1-3-1 0,2-5-4 16,3-7-6-16,0-3-19 0,1-4-12 16,-2-2 55-16,0-5-145 0,0-8-106 15,1-1-263-15</inkml:trace>
  <inkml:trace contextRef="#ctx0" brushRef="#br0" timeOffset="46811.02">10598 18557 375 0,'0'1'110'0,"1"0"10"16,-1-1-41-16,0 0-9 0,0-1-10 15,0 2-13-15,0-1-9 0,0 1-12 16,1 3-9-16,2-1-7 0,3 0-6 16,2 2-2-16,2-4-2 0,5 2 0 15,3-5-2-15,3-6-3 0,3-3-13 16,1-2-13-16,4-6-10 0,1 0-11 16,0-6-12-16,0-1-12 0,-2-1-56 0,1 3-64 15,0-5-145-15</inkml:trace>
  <inkml:trace contextRef="#ctx0" brushRef="#br0" timeOffset="47237.72">11111 18035 455 0,'-1'-2'140'0,"-1"2"10"0,2-2-46 16,-1 2-13-16,0 3-13 0,-1 1-23 16,1 3-15-16,-1 1-13 0,0 2-11 15,-1 6-8-15,1 7-5 0,0 6-2 16,0 6-1-16,2 1-3 0,2 10-2 15,1 7-4-15,3 1-6 0,3-1-9 16,2-4-8-16,2-5-7 0,0-2-4 16,2-13 1-16,2-7 4 0,-1-9 5 15,-1-8 10-15,1-6 12 0,-1-4 11 16,-1-7 9-16,-1 2 6 0,-2-8 5 0,-1 1 5 16,-1 5 0-16,-1 1-1 0,-4 3-2 15,-1 3-3-15,0-1-3 0,-2 8-3 16,-1 2-4-16,1 3-4 0,1 5-4 15,0 1-3-15,2 1-3 0,1 3 0 16,3-2-1-16,-1-2-1 0,3-5 1 0,0-4 1 16,2-4 4-16,1-6 4 15,0-2 4-15,-2-5 5 0,1-3 4 0,-2 2 5 16,0-3 2-16,-5-1 2 0,0 4-3 16,-4-1-2-16,-2 4-4 0,-2 0-4 15,-3 2-5-15,-3 1-7 0,-1 6-8 16,-2 0-7-16,-1 2-12 0,-1 2-13 15,0 5-29-15,1-2-10 0,2-1 101 16,3 2-184-16,4-6-113 0,5-3-273 16</inkml:trace>
  <inkml:trace contextRef="#ctx0" brushRef="#br0" timeOffset="47441.25">11693 18320 422 0,'9'6'135'16,"-3"4"6"-16,-8-7-37 0,-4 7-25 15,-6 1-13-15,-3 2-22 0,-4 3-20 16,-2 3-9-16,2 0-6 0,-1 5-5 16,4-1-2-16,6 0-3 0,2 0-1 0,7-1-4 15,4 0-6-15,5-4-2 0,3-1-4 16,5-5-3-16,3-5-3 0,2-1-8 16,2-8-4-16,0-3-7 0,2-5-8 15,0-4-14-15,-1-6-63 0,1-5-80 16,-2-3-176-16</inkml:trace>
  <inkml:trace contextRef="#ctx0" brushRef="#br0" timeOffset="47671.62">11910 18085 434 0,'-6'-1'135'0,"-4"4"6"0,2 1-35 15,0 3-28-15,-2 2-17 0,1 4-22 16,-1 3-15-16,1 8-9 0,1 4-6 15,-1 4-5-15,4-1-3 0,1 9-1 16,3 1-4-16,2-2-2 0,3-4-4 0,5 0-2 16,3-4-3-16,4-1-1 0,1-10-1 15,3-3 1-15,2-4-4 0,2-3-9 16,0-5-10-16,0-3-11 0,-1-3-59 16,0 1-23-16,0-14-79 0,-1-2-150 15</inkml:trace>
  <inkml:trace contextRef="#ctx0" brushRef="#br0" timeOffset="48307.19">12263 18056 289 0,'-3'-8'95'0,"0"-2"10"15,0 2-11-15,0 1-15 0,1 3-6 16,1 1-5-16,0 1-7 0,1 0-4 15,1 4-8-15,1 0-9 0,4 3-6 16,1 3-6-16,3 3-6 0,4 2-3 16,4 3-4-16,0 2-3 0,2 1-2 15,0 4-3-15,-3 0-5 0,0 1-6 0,-4 10-6 16,-4-4-8-16,-4-1-11 0,-4 6-16 16,-4 1-18-16,-5 1-10 0,-5 2-87 15,-6-4-103-15,-8 1-231 0</inkml:trace>
  <inkml:trace contextRef="#ctx0" brushRef="#br0" timeOffset="49811.56">16533 18338 243 0,'-1'0'73'0,"1"0"5"0,0 0-26 15,0 0-5-15,1 0-5 0,-2 0-6 16,2 0-2-16,-1 0-3 0,0 0-4 0,1 0-1 15,-2 0-2-15,-2 0 0 0,3 0-1 16,-1 0-5-16,1 0-3 0,1 5-2 16,-1 5-2-16,2 1-3 0,1 5-4 15,-1 2-1-15,1 5-7 0,1 1-6 16,0-2-9-16,0-1-6 0,1-1-6 16,-2-3-4-16,3-1-3 0,-3-2 3 15,0-4 7-15,0-2 6 0,0-1 5 0,0 0 2 16,-2-5 1-16,1-1 1 0,-1-2 1 15,0-5 4-15,0-4 1 0,-1-4 5 16,3-4 4-16,-2-2 5 0,1-3 3 16,-1-2 2-16,2-1 2 0,1-1 3 15,1 5 3-15,1 4 2 0,1 1 2 16,1 5 3-16,1 2 2 0,1 7 0 16,-1 3-3-16,0 0-2 0,1 0-3 0,0 0-4 15,1 0-3-15,1 6-5 0,1 4-3 16,-1 1-2-16,2 2-1 0,2 2-1 15,-3-2 0-15,3 3 0 0,1-8 0 16,0-2 3-16,2-2 1 0,-1-2 3 16,1-3 2-16,0-1 1 0,-2-3 3 15,-1 1 0-15,-3-2 0 0,-2 2 0 16,-4-1-1-16,0 0-1 0,-4 3-1 0,-3-3 0 16,-1 1-1-16,-1 0-2 0,-4-1 0 15,-1 3-2-15,-4 0-1 0,-2 2-3 16,-2 3-3-16,0 4-2 0,0 3-4 15,-2 4-2-15,5 2-3 0,3 6-3 16,4 2-3-16,4 2-8 0,5-2-4 16,4-2-2-16,5-5-1 0,4-3 1 15,3-4 1-15,2-5 6 0,3-3-3 0,2 0 3 16,0-2-4-16,1 0-7 0,-1-2-15 16,0-2-56-16,-1-5-74 0,-2-7-151 15</inkml:trace>
  <inkml:trace contextRef="#ctx0" brushRef="#br0" timeOffset="50850.32">17231 18105 355 0,'-4'-11'122'0,"2"5"12"0,-1 3-18 0,1 4-25 16,1 1-13-16,-1 5-15 0,0 6-16 16,0 2-15-16,1 5-13 0,-1 6-10 15,1 8-4-15,0-1-3 0,1 10-4 16,2 2-1-16,1 2-5 0,4 2-3 15,-1-4-5-15,3-7 0 0,2 6-17 16,2-13 0-16,1-6-5 0,3-5 2 0,-1-8 2 16,3-5 2-16,2-1 2 0,-1-6 15 15,3-3 4-15,-2-2 4 0,1-2 5 16,0-3 3-16,-3-2 4 0,-1-3 4 16,0 2 5-16,-5-1 3 0,-1-1 4 15,-5 0 3-15,-3 2 4 0,-2 5 1 16,-4 0 1-16,-5 1-1 0,0 4-3 15,-3 4-2-15,-2 5-4 0,-1 2-5 16,1 6-6-16,0-1-5 0,3 3-6 16,1 3-4-16,5 0-4 0,5 0-3 15,5 1-3-15,4-2-1 0,3 4-1 0,3-2 1 16,4-2 2-16,5-3-5 0,2-2 2 16,5-5 1-16,2-6 0 0,2-4 1 15,1-6 1-15,4-4-1 0,-1-4 8 16,-3-6 0-16,-2-1 2 0,-4 0 0 15,-4 2 4-15,-4 0 5 0,-6 2 5 16,-6 4 5-16,-5 3 4 0,-9 2 3 0,-4 1 1 16,-8 2-2-16,-4 0-3 0,-4 3-4 15,-1 4-7-15,-2 3-5 0,0 3-8 16,2 3-4-16,3 5-7 0,5 3-4 16,2 3-6-16,4-2-6 0,3 3-2 15,4-1 1-15,4-1 3 0,4-1 4 16,2-6 5-16,2-2 8 0,5-4 8 15,0-6 10-15,3-6 7 0,0-5 7 16,1-1 6-16,-2-3 7 0,2-1 3 0,-3 1 0 16,1 1-3-16,-4 1-4 0,-1 3-4 15,-3 1-5-15,-3 5-6 0,1 3-3 16,-3-1-1-16,0 2-2 0,-2 7-2 16,2 2 0-16,1-2-2 0,0 1-1 15,-1-1-1-15,3 3-1 0,0-2-1 16,-1-5 4-16,3-3 3 0,0-2 4 15,2 4 4-15,2-8 4 0,0 2 5 0,0-5 3 16,1 3 2-16,1 0-1 0,-2-2-1 16,-1 1-4-16,-2 0-3 0,-1 1-4 15,1 6-3-15,1 2-3 0,-1 3-2 16,1 3-2-16,-1 4-1 0,1 3-9 16,0 4-3-16,-1 0-5 0,-4 3-3 15,2 0-3-15,-1 2-1 0,-2-3 0 16,-2 1 9-16,0-4 2 0,-3-4 4 15,0-3 2-15,-5-5 1 0,0-2 1 0,-2-5-2 16,-2-6-1-16,-2-1-1 0,0-4 0 16,0-2 1-16,2-3 0 0,1 0 2 15,5 1 2-15,2 1 4 0,4 0 3 16,3 2 3-16,3 2 2 0,2 0 5 16,3-2 4-16,2 0 3 0,0 0 3 15,2-2 1-15,-1 1-1 0,2-3-2 16,-3 0-1-16,0 1-1 0,-4 5-2 0,-2-1-1 15,-3 3-1-15,-1 5 3 16,-5 0 1-16,-2 6-1 0,-5 4-3 0,-3-4-3 16,0 6-2-16,-3 2-4 0,-3 1-6 15,0 4-5-15,1 4-3 0,2-1-3 16,2 5-2-16,3-1 0 0,5 2-2 0,4-2 1 16,5-2 1-16,3-4 0 0,4 0 0 15,4-7-2-15,4-3-5 0,1-7-3 16,2-6-9-16,1-1-22 0,-1-6-9 15,-1-1 44-15,0-1-134 0,0-6-101 16,0-4-247-16</inkml:trace>
  <inkml:trace contextRef="#ctx0" brushRef="#br0" timeOffset="51127.91">19017 18658 300 0,'-17'-7'89'0,"2"2"5"0,1 1-31 16,5 1-4-16,2 1-4 0,3 0-7 15,4 2-6-15,2 1-4 0,4 1-1 16,5 0-3-16,1 2-7 0,4 0-6 15,1 0-4-15,2 0-2 0,2 0-6 16,-2-3-9-16,2 1-25 0,0-2-17 16,2 0-14-16,-1-4-81 0,1-2-99 15,-1-2-216-15</inkml:trace>
  <inkml:trace contextRef="#ctx0" brushRef="#br0" timeOffset="51567.49">19364 18221 481 0,'-5'-5'145'0,"2"2"7"0,0 2-51 15,-1 3-17-15,-2 13 31 16,3 0-84-16,-2 3-11 0,2 5-9 0,0 7-8 16,-1 4-8-16,2 7-6 0,2 3-7 15,0 3-5-15,2-2-5 0,2 0-5 16,1-3-3-16,3-5-7 0,2-7-2 15,3-9 1-15,1-7 4 0,4-4 5 16,0-7 5-16,1-10 11 0,2-4 16 16,-2-5 12-16,1-3 11 0,0 1 5 15,-2-4 6-15,1 3 2 0,-1 4-2 0,-2 3-6 16,-3 2-6-16,-1 7-5 0,-1 2-6 16,-2 1-5-16,-1 5-5 0,-3 0-3 15,2 5-2-15,-3 0-1 0,1 0 1 16,0-1 1-16,0 1 3 0,1-4 2 15,1-1 6-15,1-5 4 0,-1 1 6 16,0-6 4-16,0 2 6 0,-2-2 4 16,1-2 4-16,-4-2 2 0,-1-2-1 0,-3 0-3 15,-2-3-5-15,-5 0-6 0,-1 0-6 16,-4-2-8-16,-2 4-9 0,-1 5-9 16,-1 1-10-16,0 5-7 0,-2 3-31 15,3 7-19-15,-2 2-7 0,4-1-80 16,4 2-103-16,3-9-215 0</inkml:trace>
  <inkml:trace contextRef="#ctx0" brushRef="#br0" timeOffset="51801.85">19895 18481 392 0,'10'1'141'0,"-1"-2"9"0,-5 2 5 15,-3-1-63-15,-3 4-14 0,-5 1-22 16,-1 2-21-16,-2 4-14 0,-3 0-10 15,-3 5-8-15,0 1-6 0,0 2-4 16,4 1-2-16,0 4-3 0,5-1-1 0,5 3-4 16,3-1-2-16,5-4-3 0,5 0-1 15,3-3-2-15,5-6-9 0,3-6-10 16,0-2-9-16,2-6-5 0,0-5-6 16,-1-4-68-16,-1-7-83 0,1-1-169 15</inkml:trace>
  <inkml:trace contextRef="#ctx0" brushRef="#br0" timeOffset="52072.22">20097 18206 319 0,'-8'1'86'0,"2"2"0"0,0 1-32 15,-2 2-24-15,2-2-14 0,1 1-8 16,1 1-6-16,0-3 0 0,1-1 4 0,2 1 6 15,0 1 4-15,3 0 9 0,-2 2 10 16,4 0 6-16,-1 9 4 0,1-2 1 16,2-1-2-16,-1 8-5 0,1 1-8 15,0 6-10-15,-1 0-8 0,-1 2-9 16,0 5-9-16,0 3-4 0,1-3-5 16,-3 0-7-16,-1-5-14 0,3 1-13 15,-3-5-10-15,1-5-20 0,1-5-53 16,0-6-80-16,1-7-160 0</inkml:trace>
  <inkml:trace contextRef="#ctx0" brushRef="#br0" timeOffset="52250.3">20261 18491 356 0,'0'1'107'0,"-3"6"5"0,-3 3-40 16,-3 3-12-16,-3 1-11 0,-1 0-17 0,-1 2-11 15,0 1-7-15,-1 2-6 0,3 0-3 16,1-3-1-16,5 0-2 0,4 1-6 15,4-4-4-15,4-2-5 0,8-4-5 16,2-7-8-16,6-4-9 0,1-1-14 16,3-5-68-16,2-3-77 0,-1-7-184 15</inkml:trace>
  <inkml:trace contextRef="#ctx0" brushRef="#br0" timeOffset="52511">20608 18184 371 0,'-3'6'130'15,"0"3"9"-15,-2 1-10 0,-1 3-38 16,-2 0-14-16,-2 7-13 0,-3 0-21 0,-1-3-11 16,-5 9-9-16,-3 2-9 0,0 3-5 15,0 5-2-15,1-3-4 0,2 3-4 16,5 4-3-16,6-9-3 0,8-5-2 15,7-1-2-15,7-7-5 0,4-2-3 16,7-1-5-16,3-4-10 0,2 1-14 16,1-2-10-16,3-4-8 0,0-3-9 15,4-5-66-15,-2-5-83 0,2-4-171 0</inkml:trace>
  <inkml:trace contextRef="#ctx0" brushRef="#br0" timeOffset="52760.21">21146 18169 476 0,'-5'-4'154'16,"-1"3"10"-16,-1 3-37 0,-2 6-22 15,0 0-14-15,0 4-25 0,1 5-19 16,0-1-12-16,3 1-8 0,2 2-10 0,4-1-6 16,1-2-4-16,4-3-3 0,4-2-2 15,3 6-1-15,1 0 0 0,4 0-1 16,0 4 0-16,1 4 0 0,0 6-1 15,-4 5-2-15,-3-6-6 0,-4 3-7 16,-6 6-9-16,-5 1-9 0,-7 6-14 16,-5 0-15-16,-2 2-22 0,-5 17-5 0,-1-7-85 15,-3-9-103-15,-8-7-230 0</inkml:trace>
  <inkml:trace contextRef="#ctx0" brushRef="#br0" timeOffset="94649.95">21154 2248 266 0,'14'5'74'0,"3"-2"2"15,2-2-39-15,4-1-6 0,1-1-3 16,3 1-8-16,1 0-8 0,3 1-6 16,-2-1-3-16,2 1-1 0,0 0 0 15,-1-1 0-15,2 2 1 0,1 0 2 16,2 0 1-16,3 0 1 0,2 0 1 16,4-1 0-16,3 2 1 0,0-2-2 0,1 1-1 15,3-1-1-15,-2 0-1 0,3 0 0 16,1-1-1-16,-1-1 0 0,1-1 0 15,5-2 0-15,3-2 0 0,1 0-1 16,0-3 1-16,0 2-1 0,1 1 0 16,-2 1-1-16,0-1 0 0,-2 5 1 15,1 0-1-15,-3 2 0 0,1 1 1 0,0 2-1 16,-3-1 0-16,-3 5 1 0,0-4-2 16,-3 2 1-16,2-1-1 0,-1-3 1 15,2-1-2-15,0-3 1 0,2-2 0 16,-1-1 1-16,-1 1-1 0,0-3 0 15,0 3 0-15,-2-1 0 0,3 0 0 16,5 1 0-16,-2 2 0 0,1-1 0 16,1 4 0-16,-3 4 0 0,2 0 0 15,-1 4-1-15,-4 2 1 0,1 0 0 16,5 0-1-16,-2-2 1 0,-3-2 0 0,-3-1-1 16,-3-1 1-16,-2 1-1 0,-5-2 1 15,-10-1-1-15,-1 0-1 0,-1-2-1 16,-3 1-1-16,-2-4-2 0,-3-3 0 15,-1 2 0-15,1 0 0 0,-2-2 1 16,3 2 2-16,-2 0 0 0,0 0 0 16,2-1-1-16,0 2-3 0,-2 0-5 15,-3 0-10-15,-3-2-66 0,-1 0-69 0,-6-4-170 16</inkml:trace>
  <inkml:trace contextRef="#ctx0" brushRef="#br0" timeOffset="102816.2">21969 3862 223 0,'-4'-11'58'0,"-1"2"4"16,3 0-29-16,-1 0-11 0,2 4-3 15,0 0-6-15,-1 0-3 0,2 1-3 16,-1 1 0-16,1-2-3 0,0 2 1 15,1 0 1-15,3 1 2 0,1-2 0 16,3 4 0-16,3-2 0 0,2 1 1 0,5 2-1 16,2-1 1-16,6-2-1 0,3 3-1 15,4-3-2-15,6 1 0 0,9-2-1 16,5 0 0-16,5 2-1 0,6 2 1 16,3-2 1-16,4 0 0 0,3 0 0 15,5 0-1-15,-2 0 1 0,2-3-1 16,1 2 0-16,0 0-1 0,1 0 0 0,-1-1 1 15,-2 0 0-15,2 1 0 0,-3 3 0 16,1-1-1-16,-2 1 1 0,-1 2-2 16,1 1 1-16,-3 1-1 0,-6 3-1 15,-1-1 0-15,-7-1-1 0,-4 3 1 16,-7 1 0-16,-9-1 0 0,-6-2 0 16,-4-1 0-16,-8-3 0 0,-5-1 1 15,-4-1-1-15,-5-2 1 0,-3 1 0 16,-3-1 0-16,-1 1-1 0,-1-2 0 15,-2 0-1-15,-2-2 1 0,-2 2 0 0,-4 0-1 16,-3-1 1-16,-5 1 0 0,-5 1-1 16,-5 1 1-16,-2 1 0 0,-2-2-1 15,-6 2 0-15,-3 0 0 0,-7 0-2 16,0 1 0-16,-2 2 0 0,-5 3-2 16,-7 0-1-16,1-1 0 0,-4 0-1 15,-3 0-1-15,-4 0-1 0,-2-1-1 16,-4-4 0-16,2 0-1 0,-3-1 0 0,0-1 1 15,1-4 0-15,3 1-1 0,2-1 2 16,2-2-2-16,4 1-2 0,5 0 2 16,4 1 0-16,4 0 0 0,6-1 1 15,0 2 0-15,9-1 3 0,5 2 1 16,4 1 1-16,8 2-1 0,6 1-2 16,5 0-6-16,6 1-1 0,6 2-1 15,6 0 4-15,6-1 2 0,5 0 2 16,9 1 5-16,7 0 7 0,6 0 4 15,7 0 2-15,4 1-2 0,4 2-1 0,7-1-1 16,4-1-1-16,5 1-1 0,3 0-1 16,2 0 0-16,3-2-2 0,0-4-1 15,4 0 0-15,0-2 1 0,-4-1 0 16,3 2 1-16,-4-2 1 0,-1 1 1 16,-5 1 2-16,-4 2 1 0,-6 0 1 0,-1 2 0 15,-5 0-1-15,-3 4 0 0,-8-1-2 16,-7 5-1-16,-7-1-2 0,-6 2-2 15,-9-1 0-15,-7 0-2 0,-5-2 0 16,-2 0 0-16,-3-3 0 0,-4 1 1 16,-3-3 0-16,-10 0 1 0,-7-2 2 15,-8 0 1-15,-7-3 0 0,-4 1 0 16,-7-6 0-16,-8 1-1 0,-1-3 0 16,-5-1-1-16,-3-6-2 0,-6 0 0 15,-4-5-1-15,-1 3 0 0,-2-5 0 0,4 1 0 16,-1 0 0-16,1 5 1 0,5 2 0 15,4 3 0-15,4 0 0 0,9 5 0 16,5 2 1-16,9-1-1 0,13 3 0 16,7-2-1-16,5-1-6 0,11 4 1 15,8 0 0-15,9 2 0 0,6 0 1 16,11 1-1-16,10 2 2 0,10 1 6 0,9 1-1 16,4 2-3-16,3 1-6 0,5 4 31 15,-2-1-96-15,-3-2-65 0,-9-2-176 16</inkml:trace>
  <inkml:trace contextRef="#ctx0" brushRef="#br0" timeOffset="-207600.92">12575 250 205 0,'-5'2'41'0,"1"1"-2"16,-2 2-18-16,1 0-30 0,-2 2-1 15,0-1 1-15,0 5 5 0,-1-1 3 16,-2 2 4-16,2 3 1 0,-2-2 2 0,0 1 2 15,-1 5 2-15,-1-3 1 0,-2 2 0 16,-2 0-1-16,0 0-1 0,-3 2-1 16,-1 6 0-16,0-1-2 0,-2 8 0 15,-4 4 0-15,0 2 0 0,-2 7 1 16,-4 4 0-16,0 1-2 0,0 2-1 16,1 1-1-16,1 1 0 0,2 1-1 15,0 1-2-15,1-2 1 0,0-1-1 16,-1 6 1-16,-2 0 1 0,3 1 1 0,0 4 0 15,0 1 0-15,0 7 0 0,-2 1 1 16,2-1-1-16,-1 3-1 0,-3-1 0 16,-1 0-1-16,4 2 0 0,2-1 0 15,5 2 0-15,2 1 2 0,3-1 0 16,3 0 1-16,2 7 1 0,4-2 0 16,-2-1 2-16,4 1-1 0,-1 1 1 0,2-3 0 15,3 2-1-15,0-1 3 0,1-4-2 16,2-1 0-16,0-1 0 0,1-1-2 15,3 2 0-15,0-1-2 0,3-2-2 16,-1 1 0-16,-1-3 0 0,3-1-1 16,1-4 0-16,1-6 1 0,2-3-1 15,2 1 1-15,1-2-1 0,3-2 1 16,4 0 0-16,2-1 0 0,1 2-1 16,-2-1 1-16,2-6 0 0,2 1-1 15,1-2 1-15,1 0-1 0,1 0 0 0,4-3 0 16,2 0 0-16,4 1 0 0,1-1 0 15,7-2 0-15,2-3-1 0,2-1 1 16,3-2 0-16,5-2 0 0,0-2 0 16,4 1 0-16,3-1 0 0,3 0 1 15,3-2-1-15,4 0 1 0,3-1-1 16,1-1 0-16,10 0 1 0,-3-4-1 0,3 1 1 16,0-2-1-16,8-1 0 0,4 1 1 15,-2 0-1-15,-3-2 0 0,4-2 0 16,1-2-1-16,8 4 1 0,-8 1 1 15,-3-4-1-15,9 1 0 0,6-1 1 16,5 3-1-16,-6-1 1 0,2-1 0 16,10-1 0-16,4 1 0 0,-5-2 1 15,-7 2 0-15,4-3 0 0,9-2-1 16,-6 0 0-16,-3 0 0 0,7 0 0 16,3-6 1-16,3 2 0 0,-3-2 1 0,4 1 2 15,1-3 1-15,2-2 1 0,-1-2-1 16,1 4 2-16,0-3 0 0,-2 1 0 15,1-1-1-15,-1 0-1 0,-2-1-1 16,-4 0 0-16,3-1-2 0,-1-2-1 16,-3 0 0-16,4-2 0 0,-2-4-1 15,-1 3 0-15,0-1 0 0,-1-5 1 16,0 1 0-16,-4 0 2 0,-8-2 2 0,5 2 1 16,-2-2 1-16,-4-2 1 0,-3 4 0 15,1-1-1-15,3 0 0 0,1-1-1 16,-5 2-1-16,0 0-1 0,6 1-1 15,-4 3-2-15,-4-2 0 0,-2 3-1 16,1-3-1-16,4 2 1 0,-2 1-1 16,-4 0 1-16,6-2 0 0,1 0 1 15,0-2 1-15,-2 1-1 0,2 1 2 0,2-4 1 16,1-1 2-16,-2 2 0 0,1-1 1 16,5 0 0-16,0 0 0 0,-2 1 0 15,-1 0-3-15,1 2-1 0,0 2-1 16,-2-1-1-16,-7 1-2 0,2-2 1 15,0 1-2-15,-7 3-1 0,-8-4-3 16,-4-5-5-16,-4 0-5 0,-6 1-7 16,-6 1-7-16,-8-3-8 0,-5-5-13 15,-7 2-64-15,-6-1-73 0,-6-2-174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5:53:19.6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7160 5420 363 0,'-6'10'79'0,"3"-3"0"0,2 2-57 0,4 0-21 16,4 3-4-16,1-2-2 0,0 1-2 16,2-2 0-16,2 0 0 0,1 2 3 15,2-1 4-15,0 1 5 0,1 1 5 16,2-2 3-16,3 0 2 0,1 0 1 16,2 1 2-16,2-1-1 0,4-2 0 15,1 2-1-15,7-1 0 0,2 1-1 16,8 1 0-16,6-1-1 0,5-3 0 15,6 1-2-15,6 0-1 0,5-2 0 16,6-4 1-16,6 3-1 0,0-3-1 0,5-1 1 16,4-3-1-16,4 1-1 0,4-2-1 15,0 3-1-15,1-4 0 0,7-1-1 16,3-1-1-16,1 1 0 0,1-3-1 16,1 4 1-16,4-6 0 0,1 4-1 15,-2 2 2-15,2 0 3 0,4-1 2 16,2 2 3-16,-2 1-1 0,3 2 0 0,5-2 2 15,0-1-4-15,1 0-2 0,1 2-3 16,2-2-5-16,4-3 2 0,-5-1-2 16,0-1 0-16,1-3 0 0,-2-1 0 15,1-2 0-15,-2 1 1 0,-1-2 0 16,-1 0 0-16,0 1 0 0,-5 1-1 16,-5 1 1-16,-7-2 0 0,-4 1-1 15,-3 0-1-15,-10 2-3 0,-14-1-5 16,-9 0-12-16,-12 2-16 0,-14 1-8 15,-14 0-99-15,-25-6-104 0,-12 0-247 0</inkml:trace>
  <inkml:trace contextRef="#ctx0" brushRef="#br0" timeOffset="7619.58">11653 1830 218 0,'2'4'68'0,"1"3"7"0,2-4-19 16,2 3-7-16,0 0 0 0,0-2-2 15,-1-2-1-15,0 2-1 0,-2-4 1 16,-1 1 0-16,-2-2-1 0,1-1-4 16,-4-3-4-16,2 0-5 0,-1-2-6 0,-3-1-7 15,0-4-5-15,-2 3-4 0,1-3-4 16,-3-3-1-16,0 1-1 0,-3-1-2 15,1-1-3-15,-2 3 0 0,1-2-3 16,-1 3-1-16,-2 4-1 0,0 6-3 16,0 4-1-16,-1 9-1 0,2 6 0 15,-1 3 1-15,1 8-2 0,2 0-5 16,3 5-2-16,5-2-2 0,3-4 0 0,3-2 0 16,5-2 0-16,3-6 3 0,2-2 7 15,1-6 5-15,2-5 5 0,1 0 4 16,2-7 6-16,-1-1 3 0,2-1 4 15,0-4 3-15,-2-3 3 0,-2-3 1 16,-4-2-2-16,-2-4-3 0,-4 0-2 16,-3 2-1-16,-2 0-3 0,-2 3-2 15,-1 1-3-15,0 5-1 0,0 4-2 16,0 4-1-16,0 1-2 0,-2 3-1 0,1 2-2 16,0 4-4-16,3 4-9 0,1 1-10 15,3 1-9-15,6 3-9 0,4-3-8 16,6-3-9-16,5-1 75 0,3-3-139 15,3-2-78-15,6-5-218 0</inkml:trace>
  <inkml:trace contextRef="#ctx0" brushRef="#br0" timeOffset="8332">12159 1858 342 0,'8'-5'108'16,"-7"0"8"-16,-8-1-30 0,-4-1-19 16,-3 2-11-16,-2 0-9 0,-5 2-11 15,-1 2-13-15,-3 2-5 0,2 7-6 16,-1 0-4-16,0 6-2 0,1 1-1 15,1 5-3-15,4-3-1 0,4 1-5 16,6-1-3-16,7 2-3 0,4-6-1 0,6 0-1 16,4-5 0-16,4-2 2 15,5 0 3-15,-2-8 3 0,2-3 4 0,0-2 1 16,-1-3 2-16,-1-5 3 0,-4-1 2 16,1-3 2-16,-3-5 2 0,-2 0 2 15,-1 0 3-15,-3-7-2 0,-1-3 0 16,-1-2-2-16,-3-2-2 0,0 0-1 15,-2-4-2-15,0-1-3 0,-1 8 3 16,0 5 3-16,0 4 2 0,0 8 0 0,-1 3-1 16,1 10-2-16,-1 7 0 0,1 7-3 15,-1 5-5-15,-1 7-3 0,1 3-1 16,1 8 0-16,2 5-1 0,4 5-7 16,3-2-7-16,6 1 7 0,4-2-29 15,4 1-3-15,4-5-12 0,1-5-5 16,2-3 1-16,2-5 0 0,-2-2-12 15,2-4 22-15,1-5 1 0,0-5 9 0,-4-3 10 16,-3-6 7-16,-5-1 11 16,0-4 11-16,-4-2 15 0,-4-2 9 0,-4 0 9 15,-5-2 6-15,-3-2 3 0,-2-2 0 16,-3 1-1-16,-4 3-5 0,-2 1-5 16,-2 7-6-16,0 2-6 0,-1 8-4 15,0 4-4-15,-2 7-5 0,-1 0-3 16,1 5-2-16,2 1 0 0,2 1-2 0,2-1-2 15,3-3-2-15,5-2-3 0,4-2 0 16,4-4 0-16,1-4 1 0,4-3 0 16,1-3 1-16,1 0 5 0,0-4 5 15,1-4 2-15,-1-4 1 0,0-4 2 16,0-5 1-16,1-5 1 0,-2-6 1 16,0-5-1-16,-1-4-1 0,-3-7-1 15,0 1 0-15,-3-3-1 0,-4 1-2 16,0 2 0-16,-2 5 2 0,-1 10 6 0,1 5 0 15,-3 9-1-15,0 9-3 0,-4 11 1 16,-2 10-1-16,-1 7-4 0,-1 5-5 16,1 11-3-16,1 7 1 0,2 6 2 15,4 2-3-15,5 0-9 0,7 3-7 16,5-3-10-16,6-5-14 0,6-3-6 16,5-7-30-16,4-6-72 0,-1-6-91 15,0-10-211-15</inkml:trace>
  <inkml:trace contextRef="#ctx0" brushRef="#br0" timeOffset="9322.1">14419 1882 269 0,'1'-3'81'0,"0"-3"5"16,-3 1-23-16,-1-2-14 0,-2-1-10 16,-3 1-4-16,-3-1-8 0,-4-3-6 15,-3 3-5-15,-4 1-5 0,-1 1-4 16,-1 4-1-16,-6 1-3 0,2 5-3 15,-1 8-2-15,4 4-1 0,2 5-3 16,4 4-4-16,1 1-2 0,9 3-2 16,5-2 0-16,3-3 0 0,3-4 2 0,3-5 5 15,11-3 7-15,0-5 7 16,3-4 5-16,1-2 7 0,4-3 4 0,2-5 6 16,1-2 6-16,-5-3 2 0,2-2 1 15,0-2-3-15,-1-2-1 0,-5-2-4 16,-5-2-5-16,-2 2-7 0,-4 3-5 15,-4 4-4-15,-3-1-5 0,0 9-2 16,-3 8-1-16,0 7-2 0,0 4 0 16,0 5-4-16,3 3-4 0,2 3-4 0,4 0-8 15,2-5-11-15,4-4-7 0,5-4-11 16,6-2-10-16,10-6-74 0,2-3-83 16,9 0-191-16</inkml:trace>
  <inkml:trace contextRef="#ctx0" brushRef="#br0" timeOffset="9711.06">15642 1432 389 0,'2'-13'106'0,"-2"5"5"0,-3 9-30 15,-4 7-49-15,2 4-5 0,-4 8 5 16,1 5-2-16,2 3-9 0,-1 10-5 15,2 4-2-15,1 8-2 0,0-1 1 16,2-2-8-16,-2 0-6 0,0-1-6 0,2-5-5 16,1-2-7-16,1-10-1 0,1-2-2 15,0-6 0-15,1-3 2 0,1-7 5 16,-1-1 7-16,0-8 11 0,-1-2 5 16,0-6 3-16,2-3 4 0,0-6 0 15,0-4 2-15,0-4 0 0,5-1-4 16,1-1-3-16,4 3 0 0,0 4-1 0,3 3 0 15,1 6-1-15,4 7-1 0,-3 6-2 16,0 5-2-16,-2 7 0 0,1 2-2 16,-3 4 0-16,2 2-2 0,-4 1-2 15,0-3-10-15,0-2-8 0,-2-2-10 16,1-3-11-16,0-5-1 0,-1-1 2 16,1-5-85-16,-1-2-76 0,0 0-183 15</inkml:trace>
  <inkml:trace contextRef="#ctx0" brushRef="#br0" timeOffset="10082.58">16044 1811 304 0,'4'-10'87'15,"-1"6"7"-15,-1 5-24 0,-2 4-26 16,0 4-7-16,-2 6-4 0,-1 5-4 16,0 2-7-16,0 1-6 0,1-1-4 15,1-1-3-15,1-1 0 0,3-4-3 16,2-3 1-16,2-5 2 0,1-3 2 0,0-1 3 15,0-4 1-15,0-4 2 0,-1 0 4 16,2-5-1-16,3 0-2 0,1-1-2 16,2-2-3-16,0-2-3 0,0-1-3 15,6 3-4-15,-2 1-2 0,-2 4-3 16,-1 3 0-16,-2 7 0 0,-1 6-1 0,0 4 1 16,-5 2 1-16,1 3-1 0,1-1 0 15,1 0 1-15,4-4 0 0,0-3 1 16,3-1 0-16,0-5 0 0,3-3 2 15,-2-1 4-15,0 0 3 0,1-3 3 16,-1-2 4-16,-3-1 3 0,-3-3 4 16,-1-1 0-16,-1-2-1 0,-3-5-5 15,-5-4-6-15,-2-2-6 0,-4-6-12 16,-2-1-12-16,-3-3-17 0,-2-2-18 16,-1 0-8-16,-1-1-96 0,-1 3-106 0,2 4-237 15</inkml:trace>
  <inkml:trace contextRef="#ctx0" brushRef="#br0" timeOffset="10447.24">17745 1593 366 0,'11'5'101'16,"2"6"7"-16,-1 6-53 0,1 3-13 15,0 3 4-15,1 4 1 0,-1 0-10 16,-3 3-13-16,1-4-8 0,-1 1-4 16,0-6-1-16,0 0-3 0,-3-3-6 15,3-2-10-15,-2-4-10 0,1-1-13 0,-2-3-12 16,1-4 81-16,0-6-165 0,-2-7-95 16,0 1-242-16</inkml:trace>
  <inkml:trace contextRef="#ctx0" brushRef="#br0" timeOffset="10597.88">17880 1414 399 0,'-14'-23'107'15,"0"8"2"-15,-5 6-42 0,2 2-34 0,0 2-8 16,5 0-4-16,2-2-8 0,9 2-14 16,2-3-11-16,9 1-11 0,3 1-16 15,5-1-74-15,0 2-84 0,3 3-192 16</inkml:trace>
  <inkml:trace contextRef="#ctx0" brushRef="#br0" timeOffset="11029.01">18194 1639 312 0,'16'38'79'16,"-1"0"7"-16,-1-7-56 0,1 0 0 0,-4-6 2 16,-4-6 0-16,0-6-5 0,-1-6-7 15,-3-4-6-15,0 1 8 0,-2-5 3 16,0-2-2-16,3-4-1 0,-1-3-1 15,5-5 0-15,2-2 3 0,3-9-12 16,0 3-3-16,1-4 1 0,0 0 0 0,0 2 0 16,-2 8-2-16,-1 2-3 0,-1 9-1 15,-1 3 0-15,-2 11-2 0,-1 5-1 16,0 4 0-16,-2 2 0 0,2 2-1 16,-1-3 0-16,2-1-1 0,2-4 1 15,3-4-1-15,3-2 1 0,2-3 0 16,3-3 1-16,3-4 1 0,-1-1 1 15,-1-4 2-15,0 1 3 0,-1-4 2 16,-1-1 2-16,-1-4 0 0,-2 0 1 0,-3 1 1 16,0 0-2-16,-4 2-3 0,-1 2-2 15,-2 4-3-15,-5 6-2 0,-1 6-1 16,-1 5-1-16,1 4-1 0,2 5-1 16,1 3 0-16,3 1 2 0,3 2 0 15,2-4 0-15,1-2 0 0,0-1-3 16,1-4-4-16,-3-2-4 0,-3 0-7 15,-5-3-9-15,-3 0-11 0,-4-4-10 0,-6 0-11 16,-3-5 12-16,-1-6-85 0,-3-2-82 16,2-1-187-16</inkml:trace>
  <inkml:trace contextRef="#ctx0" brushRef="#br0" timeOffset="11228.48">18934 1276 448 0,'8'1'116'0,"1"5"12"0,-2 9-67 16,3 4-11-16,-1 5 4 0,1 1 4 16,-1 7-9-16,-1 2-14 0,1 1-11 15,0-1-7-15,0 0-4 0,-2 0-6 16,2 1-11-16,-1-1-9 0,-1-1-5 16,2-4-14-16,-1 1-17 0,1-4-16 15,-3-6 93-15,1-3-173 0,-3 0-102 0,-1-5-268 16</inkml:trace>
  <inkml:trace contextRef="#ctx0" brushRef="#br0" timeOffset="11559.26">18946 1618 425 0,'5'-3'108'16,"2"3"13"-16,3 0-62 0,4 1-12 15,6 0 2-15,5 2 3 0,6 1-6 0,1 0-11 16,2 5-14-16,3 3-6 0,2 1-4 15,-1 3-4-15,-2 5-4 0,-4 3-5 16,-3 0-3-16,-5-1-5 0,-5-1-3 16,-6-1-6-16,-3-3-6 0,-5-4-1 15,-1-3 0-15,-3-2 3 0,0-3 3 16,-1-1 4-16,-1-2 7 0,0-2 13 16,0-3 7-16,-1-4 6 0,2 0 5 0,-1-5 5 15,0-1 5-15,2-4 1 0,0-1-5 16,4-4-2-16,0 1-4 0,5 2-2 15,4 1-5-15,3 2-4 16,3 3-3-16,3 4-3 0,2 3-2 0,1-2-6 16,0 2-11-16,1-2-11 0,-3 1-27 15,1-4 129-15,6 1-234 0,0 0-129 16,5 0-343-16</inkml:trace>
  <inkml:trace contextRef="#ctx0" brushRef="#br0" timeOffset="12015.23">20907 1238 375 0,'9'-7'97'16,"-5"3"10"-16,3 6-50 0,0 4-9 0,0 6 2 15,0 3 6-15,-1 7-3 0,1 3-6 16,0 11-8-16,-2 4-7 0,2 5-6 16,-4 5-4-16,1 5-5 0,0 2-7 15,-2 2-3-15,0-2-4 0,0-2-5 16,-1-3-9-16,1-2-8 0,1-6-17 15,0-8-13-15,1-5-14 0,0-8-20 16,-1-3-62-16,-2-2-85 0,-1-5-178 16</inkml:trace>
  <inkml:trace contextRef="#ctx0" brushRef="#br0" timeOffset="12382.79">20867 1736 383 0,'-2'-10'101'0,"5"5"10"0,3-1-59 16,4 1-2-16,3 0 5 0,6 3-2 0,3-1-7 16,4 1-8-16,1 2-8 0,2 1-8 15,4 3-5-15,2 1-4 0,-1-1-4 16,-1 4-5-16,-1 4-5 0,-3 1-4 16,-2 3-2-16,-7-1-2 0,-5 0-1 15,-5 4-2-15,-6 1 2 0,-5-1 2 16,-6 1 3-16,0 1 2 0,-2-1 1 15,1-1 1-15,5 0-1 0,3-4 1 0,4-2 2 16,8-2 1-16,7-1 1 16,5-4 3-16,2-1 3 0,2-5 1 0,-3-3 3 15,0-1 0-15,-4-2 0 0,-5-3 3 16,-4 1-1-16,-5-2-2 0,-5 0-1 16,-3-3-2-16,-4-2-3 0,-7-1-2 15,-6 0-3-15,-3 1-3 0,-6 1-5 16,-3 1-6-16,-3 5-14 0,0 3-18 15,3 0-13-15,4 2-94 0,0 2-109 0,8 0-241 16</inkml:trace>
  <inkml:trace contextRef="#ctx0" brushRef="#br0" timeOffset="12931.61">13679 2748 381 0,'2'-1'100'0,"-3"1"8"15,0 0-54-15,1 1-10 0,-3-1-5 16,1 2-6-16,1 0-5 0,1 2-6 15,2 3-7-15,2 1-5 0,-1 0 0 16,2 3-1-16,2 4-2 0,0-3-12 16,0 1-11-16,1 0-13 0,0 0-12 15,-1 0-16-15,1-1-26 0,-1-3-40 16,-1-2-65-16,0-1-130 0</inkml:trace>
  <inkml:trace contextRef="#ctx0" brushRef="#br0" timeOffset="13083.54">13685 2603 449 0,'-17'-23'103'0,"4"6"4"0,2 0-77 15,1 5-4-15,2 1-8 0,4 0-3 16,2 0-10-16,2 0-10 0,4 0-13 0,2 1-13 16,4-1-79-16,3 2-84 0,2 3-201 15</inkml:trace>
  <inkml:trace contextRef="#ctx0" brushRef="#br0" timeOffset="13798.05">13953 2704 345 0,'4'31'79'0,"-1"-4"5"0,-3-4-57 0,2-4-1 16,0-5-2-16,-2-5 0 0,0-4-1 16,0-1-2-16,0-2-2 0,2-5-5 15,-2-2-5-15,-1-2-2 0,2-1-4 16,-1-3-4-16,1-5-2 0,-1 1-3 15,2-3-1-15,1 2 1 0,3-7 2 16,-1-1 4-16,5 0 3 0,2 2 2 16,4 2 3-16,-1 1 2 0,1 4 1 15,1 7 0-15,-1 4 0 0,-2 7-2 16,-2 5-1-16,-2 3-2 0,-1 5-3 0,-1 2-3 16,5 1-4-16,0 1-3 0,-1 1-2 15,1-2-2-15,1-4-2 0,0-2-1 16,1-2 2-16,-4-1 2 0,0-2 2 15,1-6 3-15,0-2 1 0,1 2 4 16,0-4 0-16,-1 1 2 0,1-1 2 0,1-2 1 16,0 4 0-16,0-1-1 0,1-3 1 15,0 2-1-15,-3 1 0 0,-1 2-3 16,-1 2 0-16,-2-2-1 0,1 5-1 16,-1 1 1-16,-1 3-1 0,2-2 1 15,2-2 0-15,4 0 1 0,7-4 0 16,1-2 0-16,0-2 3 0,0-5 4 15,4-3 5-15,0 1 5 0,0-3 5 16,-2-3 5-16,-1 0 3 0,1-1 2 0,-1 1-1 16,-4 1-3-16,-4 0-4 0,-6 2-5 15,-3 4-4-15,-5 8-5 0,-1 6-4 16,-1 7-2-16,1 5-2 0,0 9-2 16,0 3 1-16,2 5-3 0,1 4-4 15,-3 0-11-15,0 4-17 0,-2 4-8 16,-1 0-12-16,1 2-6 0,-2 0 4 15,0-6 3-15,2-5 11 0,2-8 16 0,-1-9 9 16,1-6 14-16,0-8 13 0,-1-5 6 16,-1-7 3-16,0-6 6 0,-1-10 3 15,2-6 2-15,0-6 1 0,1-8-8 16,3-6-3-16,-1-7-3 0,-1-5-6 16,2-1-4-16,5 0-3 0,5 2-1 15,0 3 3-15,2 7 0 0,2 10 2 16,4 12-1-16,-2 10 0 0,-4 12 1 15,-1 8-2-15,-3 3-3 0,-1 7-3 16,-2 4-4-16,-2 3-2 0,-1 3-6 0,-3-2-10 16,-4 1-11-16,-4 3-13 0,-2-3-10 15,-3 0-76-15,-3-1-87 0,-7-4-191 16</inkml:trace>
  <inkml:trace contextRef="#ctx0" brushRef="#br0" timeOffset="14961.49">15043 2292 375 0,'21'-11'108'0,"-1"8"11"15,2 2-40-15,0 3-23 0,-1 3-7 16,-5 5-2-16,-2 7-7 0,-4 4-12 16,-5 5-10-16,-6 9-5 0,-6 2-2 15,-2 1-1-15,2 1-5 0,0-2-4 16,5 0-2-16,7-2-2 0,5-6 0 0,5-4 0 15,9-1 0-15,3-4 0 0,2-5 3 16,-3-6 1-16,-1-4 1 0,2-5 2 16,3-5 0-16,-7-3 2 0,-2-2 2 15,-3-3 2-15,2-1 1 0,-4-6 2 16,-4-1-1-16,-6 2 0 0,-4 0-3 16,-1 3-2-16,-2 2-3 0,-4 7-3 0,-3 9-3 15,-1 8-1-15,-2 6-1 0,-1 6 1 16,-2 6-1-16,1 2 1 0,3 2-2 15,4 0-5-15,5-4-2 0,5-4 0 16,7-4 1-16,4-3 0 0,6-2 0 16,2-4 5-16,2-6 4 0,-1-4 2 15,-1-1 2-15,3-3 1 0,0-5 2 16,2-5 2-16,2-1 1 0,3-2 0 0,3-1 0 16,-1 2-1-16,-3-2-1 0,-6 2-2 15,-4 3-3-15,-7 2 0 0,-6 5-2 16,-6 4-3-16,-3 2 0 0,-2 5-3 15,-1 4-2-15,-2 3 0 0,-1 2-2 16,-1 0 2-16,1 0 2 0,0-2-1 16,3-2 2-16,2-2 0 0,0 0 2 15,2-3 0-15,3-2 3 0,2-2 3 16,0-3 3-16,2-1 4 0,1-5 2 16,1-4 1-16,1-1 0 0,2-2-2 15,1-4-2-15,2 2-3 0,3-1-2 0,0 2-3 16,0 4-2-16,1 0 0 0,0 3-3 15,-2 7-1-15,-1 5-4 0,-3 1-2 16,-3 4-4-16,-2 1-3 0,0 1-3 16,-5 2-1-16,1-2 1 0,2 0-4 15,1 1 4-15,2-3 3 0,-1 0 3 0,0-1 5 16,1-5 6-16,-1-1 7 0,-3-4 9 16,1-2 2-16,0-3 5 0,3-1 4 15,1-3 1-15,1 0-3 0,3-2-4 16,1 2-3-16,1-2-3 0,-1 2-2 15,-3 0-5-15,-1 2-2 0,-1 3-1 16,-2 3-1-16,-1-1 1 0,-2 3-1 16,0 2 0-16,-1 3 0 0,2 0 0 15,0 4 0-15,2 0 0 0,2-2 1 0,2 3 0 16,3-2 0-16,1-3 1 0,3 2-1 16,2-6 1-16,2 0-1 0,-1 0 1 15,-1-4 1-15,-1 1 3 0,-5-1 3 16,-2-3 3-16,-4 2 2 0,-3-2-1 15,-5-2 0-15,-2 4-2 0,-1 0-2 16,-5 1-5-16,0 1-3 0,-3 4-2 0,-2 3 0 16,-1 6 0-16,0-1 0 0,0 2-1 15,4 2 0-15,3 1-1 0,4 0-1 16,4 0-1-16,5-3 0 0,4 1-1 16,0-1 0-16,5-4 2 0,5 1 0 15,3-4 1-15,4 0 0 0,4-2 0 16,1-3 3-16,2-2 1 0,-1-1 1 15,-2-1 2-15,-3-4 3 0,-1-1 3 16,-4-2 2-16,-2-5 1 0,-1-2 1 16,1-9 0-16,-3-7 1 0,-2-3 0 0,-2-7-1 15,-2-6 0-15,-4-5-1 0,-3-2-2 16,-2 1 0-16,-3 3 0 0,-2 7 2 16,-2 6 2-16,-1 7 1 0,0 14-2 15,0 6-2-15,-1 12 0 0,-2 13-3 16,0 6-4-16,0 6-3 0,0 11-1 15,0 1 0-15,3 6 1 0,4 6 0 16,2-5 0-16,4 0 1 0,3 0-2 0,3 2-1 16,3 0-6-16,2-3-3 0,-1-4-5 15,2-1-17-15,2-2 2 0,-2-5-17 16,-1-7-17-16,-2-3-4 0,0-4-7 16,-3-6-34-16,-3-6-28 0,-8-6-87 15,-3-8-140-15</inkml:trace>
  <inkml:trace contextRef="#ctx0" brushRef="#br0" timeOffset="15114.08">16963 2485 441 0,'-10'-9'121'0,"6"6"6"15,6 2-36-15,7 0-35 0,8 2-7 16,11-1 2-16,5 0-9 0,12-1-8 16,9-4-5-16,6 2-6 0,4-2-11 15,2-1-13-15,-1-3-12 0,-1-3-27 16,-1 0-17-16,-3-1-99 0,0-4-116 15,-1-2-265-15</inkml:trace>
  <inkml:trace contextRef="#ctx0" brushRef="#br0" timeOffset="15754.34">18696 2703 334 0,'0'-6'92'0,"-1"0"5"0,-2-5-44 16,0-2-11-16,-2-3-2 0,0 0-2 16,-2-2-7-16,2 4-9 0,-3 1-4 15,1 5-5-15,-3 9-4 0,-5 6-2 16,-1 8-5-16,-3 4-7 0,-3 5-7 16,2 5-7-16,-1-1-3 0,4-3-2 0,8-1-1 15,3-6 3-15,6-2 5 0,7-7 9 16,4-2 9-16,4-4 7 0,2-2 5 15,3-2 4-15,0-2 5 0,0-2 1 16,-1-1 2-16,1-2 1 0,0-2 0 16,-2 0 0-16,0-2 0 0,-3 1-2 15,0 2-4-15,-6 2-3 0,-2 1-5 16,-4 7-2-16,-4 5-3 0,-3 7-3 16,-2 2-1-16,0 5-1 0,1 1-2 0,3 2-3 15,3-1-3-15,6-4-6 0,6 0-14 16,8-4-13-16,6-5-11 0,4-1-10 15,1-5-73-15,5-4-86 0,6-5-189 16</inkml:trace>
  <inkml:trace contextRef="#ctx0" brushRef="#br0" timeOffset="16411.56">20160 2109 424 0,'-2'-21'110'0,"1"11"7"0,-1 0-70 16,2 9-9-16,0 10 2 0,-1 4 2 16,1 14-7-16,-2 9-8 0,1 5-4 15,1 10-1-15,-2 4-1 0,0 3-6 16,0 1-7-16,0-4-1 0,2 0-6 15,1 1-5-15,2-4-3 0,4-4-1 16,0-4-4-16,4 0-1 0,3-8-1 16,2-8 1-16,0-6 2 0,0-4 3 0,-1-5 0 15,0-5 4-15,2-4 3 0,-3-5 2 16,-2-6 2-16,0-3 2 0,1-6 0 16,0-4 1-16,0-1 0 0,-2-6-1 15,-1 2-2-15,-1 3-1 0,-2 3-1 16,-2 5 0-16,-1 6-3 0,-1 5 0 15,-2 9 0-15,0 5 0 0,-1 3 0 16,2 3 0-16,1 3-1 0,2 0 1 0,1-4 1 16,4 1 0-16,2-4 0 0,5-2 1 15,0-5 2-15,2 1 1 0,1-4 4 16,-2-1 2-16,0-5 2 0,-3-2 2 16,-2-1 2-16,-2-2 2 0,-2-4-1 15,-1-1-1-15,-4-1-2 0,-4-1-3 16,-2-4-5-16,-3 0-6 0,-2 2-4 15,-6-1-5-15,-5 1-3 0,-2 4-6 0,-3 0-16 16,-2 5-11-16,1 7-10 0,0 2-13 16,4 0-69-16,4 7-88 0,3-5-184 15</inkml:trace>
  <inkml:trace contextRef="#ctx0" brushRef="#br0" timeOffset="16665.12">20897 2616 347 0,'-1'-7'90'16,"-4"1"4"-16,-4 0-51 0,-5 2-12 15,-4 2 5-15,-4 2 3 0,-3 3-8 16,0 6-6-16,3 1-4 0,1 5-2 16,5 3-4-16,4 2-5 0,4 0-3 15,5 1-4-15,3-2 0 0,2-1-4 16,4 1-1-16,6-4-2 0,1-3-5 0,5 1-4 15,4-3-4-15,7-2-5 0,0-3-5 16,0-4-5-16,-2-5-8 0,3 0-11 16,-2-6-53-16,-1-2-66 0,-3-4-152 15</inkml:trace>
  <inkml:trace contextRef="#ctx0" brushRef="#br0" timeOffset="16881.54">21172 2178 404 0,'0'-20'116'0,"-2"5"3"16,1 8-60-16,1 11-2 0,-1 6 2 16,0 7-8-16,0 7-13 0,0 4-7 15,-1 7 0-15,-1 5-3 0,1 3-4 16,0-1-9-16,-2-1-5 0,0-4-2 16,1 2-6-16,0-1-6 0,1-1-10 15,1-2-5-15,1-1-11 0,1-4-16 0,2 2-10 16,2-6-4-16,1-4-27 0,0-6 76 15,3-5-121-15,2-5-72 0,6-6-185 16</inkml:trace>
  <inkml:trace contextRef="#ctx0" brushRef="#br0" timeOffset="17070.59">21483 2496 296 0,'-8'-2'77'15,"-3"4"5"-15,-8 1-27 0,-2 3-24 16,-5 2 3-16,-1 2 5 0,-3 1 0 15,2 1-5-15,-1 2-4 0,7 2-5 16,6-2-6-16,6-1-3 0,9 1-5 16,9 3-3-16,8-2-4 0,5-1-8 15,6-2-9-15,3-1-11 0,2-1-12 16,0 0-30-16,1-6-51 0,-1 1-75 16,3 0-156-16</inkml:trace>
  <inkml:trace contextRef="#ctx0" brushRef="#br0" timeOffset="17266.59">21787 2863 357 0,'-12'2'111'0,"8"-2"13"16,4-2-38-16,7 0-31 0,10 0 1 0,7-3 2 15,3 1-12-15,5-2-21 0,4 0-16 16,4-1-9-16,0 3-16 0,-1-4-13 15,0 2-15-15,0-1-21 0,5 0-70 16,1 1-90-16,1 0-188 0</inkml:trace>
  <inkml:trace contextRef="#ctx0" brushRef="#br0" timeOffset="17712">22667 2487 262 0,'-12'1'74'0,"-4"-1"6"0,-2-1-38 16,-4-2-6-16,0-1 3 0,-3 0-3 16,1 0-8-16,0 3-6 0,-3 3-3 15,-1 3-4-15,-3 5-1 0,0 4-3 16,1 5-2-16,0 2-2 0,3 2-3 15,6 4-2-15,6 1-1 0,10-1-2 16,10 0 0-16,9-1 1 0,9-2-1 0,5-2-2 16,5-7-2-16,3 1-3 0,3-4-4 15,-1-3-2-15,0-1-2 0,-2-3-3 16,-4-3-2-16,1-2-2 0,-3-3-10 16,-6-2-55-16,-2-3-63 0,-4-2-154 15</inkml:trace>
  <inkml:trace contextRef="#ctx0" brushRef="#br0" timeOffset="18097.29">22670 2540 181 0,'-6'-7'54'0,"-1"-1"3"16,0 0-18-16,2-1-7 0,-2-1 2 15,2 1-2-15,-1-2-2 0,3 2-1 16,0 1-1-16,2 0 1 0,-1 0 0 16,2 2 0-16,1 0-2 0,-1 3-3 15,1 1-3-15,0 2 0 0,0 1-3 0,0 4 0 16,-2 3-2-16,-3 4 2 0,-1 3 0 15,1 3 0-15,-2 1 0 0,1 4 0 16,-2 3 0-16,4-1-2 16,3 4-3-16,1-3 0 0,3 3-2 0,2 0-3 15,2-4-1-15,3-2-2 0,1-2-3 16,2-6-4-16,2 0-14 0,0-8-12 16,2 0-13-16,4-6-12 0,-1-1 27 15,4-4-107-15,0-2-88 0,2-4-190 16</inkml:trace>
  <inkml:trace contextRef="#ctx0" brushRef="#br0" timeOffset="18462.41">23185 2521 225 0,'-3'1'68'0,"1"-1"4"0,-3 0-25 16,1 0-10-16,-1 1 1 0,1 0-3 0,-4 4-7 15,-3-1-5-15,-3 0-3 0,-2 4 0 16,-5 5-1-16,-1 0 2 0,-1 5-1 15,1 0-2-15,2 2-3 0,4 3-3 16,4 0-3-16,4-4-1 0,6 1-5 16,4-1-1-16,4-2 0 0,4-2 0 15,3-3 0-15,2 0-1 0,3-2-5 16,0-1-5-16,3-4-6 0,1 1-8 16,3-3-13-16,1-2 74 0,1-3-144 15,1-1-81-15,3-5-218 0</inkml:trace>
  <inkml:trace contextRef="#ctx0" brushRef="#br0" timeOffset="19613.34">23636 2597 252 0,'3'-5'70'0,"-1"0"6"15,0-1-34-15,0 0-2 0,-1 0 2 0,-2 1-4 16,0-1-8-16,-4 1-5 0,-1 0-5 16,-4 1-5-16,-3 2-5 0,-4 0-3 15,-6 0-1-15,-4 2 0 0,1 4-1 16,-4 1 0-16,1 2 0 0,1 4-1 15,3 0-1-15,6 1-1 0,4 1-1 16,3 0 1-16,10 3-1 0,4-1 2 16,7-3 1-16,4-1 0 0,3 0 1 15,3-1 1-15,2-3-1 0,1-6 0 0,0 0 0 16,-1 1 0-16,0-8 3 0,-2 2 3 16,0-2 3-16,-3-4 2 0,-4 2 3 15,0-2 0-15,-3-1 1 0,-2 4-1 16,-2-3-2-16,-2 4-2 0,0 4-4 15,-2 0-2-15,-5 5-3 0,-1 3-2 16,-3 6-2-16,-2 6-2 0,-3 5 0 16,-3 4 0-16,-3 5 0 0,0 4 2 15,-3 2-1-15,2 2 0 0,-4-2-2 0,2-2-2 16,3-1 0-16,3-3-1 0,3-5-2 16,3-4 0-16,0-4-2 0,7-5 1 15,2-3 2-15,3-2 1 0,5-2 2 16,3-5 2-16,3-3 2 0,5-5 3 15,3-1 2-15,4-4 2 0,3-5-1 0,2-3 1 16,2-2 1-16,2-6-2 0,-1-6 1 16,-2-8-3-16,-2-4-1 0,-1-5 0 15,-1-4-2-15,-4 3-2 0,-4 2 2 16,-3 10 0-16,-2 7 2 0,-4 11 2 16,-2 7-1-16,-7 8-1 0,-2 7-2 15,-5 4-2-15,-2 7-1 0,0 4-3 16,-2 3 0-16,0 2 1 0,1 5 1 0,4-2 0 15,4-2 2-15,5-1-1 16,4-4 0-16,3-3 0 0,1 0 0 16,3-4 0-16,1-1 1 0,1-3 0 0,0-1 0 15,1-2 1-15,-1-3 0 0,-1-2 1 16,-1-4 0-16,-2 2 0 0,0-3 1 16,-1-3-1-16,1-2 0 0,-3 1 0 15,1 1-2-15,-2 2 0 0,-1-1 0 16,-3 1-4-16,-2 7-1 0,-3 6 0 15,-3-1 1-15,0 3-1 0,0-1 1 0,1 3-1 16,0 1 1-16,4-2 3 0,2-2-1 16,4 0 1-16,4-1 0 0,0-2 0 15,3 1 1-15,1-2-1 0,1-1 0 16,0-2 1-16,1-1 0 0,-2-1-1 16,1 1 1-16,-2-3 0 0,1-2 1 15,-2-2 2-15,0 1 1 0,0-3 1 16,3-4 1-16,-2 1 0 0,-2 1-1 0,-2-1 1 15,-1 1-2-15,-3 3-2 0,-6 7-2 16,-6 5-1-16,-1 3 1 0,-2 6-1 16,-2 3-2-16,1 3 1 0,2 1 1 15,2-4 1-15,5 0 0 0,5-1-1 16,2-1 0-16,3-2-3 0,2 1-3 16,4-1-5-16,1-1-4 0,2-2-16 15,2-1-14-15,-1-3-12 0,1-3-9 16,0-3 69-16,-4-4-145 0,-2-2-94 0,-5-2-221 15</inkml:trace>
  <inkml:trace contextRef="#ctx0" brushRef="#br0" timeOffset="19745.99">24383 2500 374 0,'-22'-13'87'0,"3"2"4"16,3 3-61-16,2 3-8 0,6-1-2 0,2-1-5 15,4 0-5-15,3-1-12 0,2-2-17 16,3 0 81-16,0-1-157 0,0 1-85 15,2 2-235-15</inkml:trace>
  <inkml:trace contextRef="#ctx0" brushRef="#br0" timeOffset="20215.5">24555 2737 296 0,'9'36'73'0,"0"1"5"0,-3-6-50 16,-1-5 1-16,-2-4 1 0,-1-3-1 15,-1-5-7-15,-2-3-4 0,-2-3-2 16,1-4-2-16,-2-4-1 0,0 0 3 16,2-1 0-16,-2-2 2 0,1-5 0 15,0-1 2-15,2-2-1 0,2-1 0 0,-1-4-2 16,2-2 0-16,1 1-2 0,0 1-2 16,3 2-2-16,-1 0-2 0,2 3-1 15,0 3-1-15,0 4-1 0,1-2-1 16,1 3 0-16,0 2-1 0,2 2 0 15,2 0-1-15,3-1-1 0,1 0 0 16,1 0-1-16,-1 0-1 0,5-2 1 16,1 0 0-16,0 0 0 0,2 0 1 15,3-1 3-15,0 1 1 0,0 0 3 16,-5-2 1-16,-4-1 3 0,-3-3 3 0,-7-2 0 16,-2 1-1-16,-5-7-2 0,-3 0-1 15,-3-1-2-15,-6 4-2 0,-3 2-2 16,-6 4 0-16,-4 7-1 0,-2 6-1 15,-1 3 0-15,2 5 1 0,6 4-1 16,6 1-1-16,10 3 0 0,6-1 0 16,10 2 1-16,7 2-1 0,8 1 0 15,1-2 0-15,2 1-1 0,3 1-2 0,1-2-5 16,-2-1-6-16,0-4-2 0,-2-2-29 16,0-1-15-16,1-5-28 0,-5-2-70 15,0-2-101-15,-3-7-217 0</inkml:trace>
  <inkml:trace contextRef="#ctx0" brushRef="#br0" timeOffset="26109.62">4824 15680 270 0,'3'-1'60'0,"-1"1"-1"0,-2-1-43 15,1 0-13-15,0 1-7 0,-1-2-6 16,0-2-3-16,0-1-2 0,-1-1 1 16,-2 1 1-16,1 0 2 0,-1-2 5 15,0 5 7-15,-1-2 6 0,0 2 5 16,1 2 7-16,1 1 7 0,-3-2 5 16,3 3 4-16,-2-2 3 0,0 0-1 15,2 0-1-15,0 1-2 0,2 0-6 0,-1 1-5 16,1 0-6-16,0-1-5 0,0 1-5 15,1-2-3-15,-1 1-4 0,-1-2-4 16,2 1-2-16,-1-1-2 0,-1 0-3 16,1-2-4-16,0-1-5 0,0-1-4 15,-1 0-5-15,-1 2-2 0,-1-1 1 16,1 0 2-16,-2 3 5 0,-2-1 8 16,0 3 10-16,-2 0 12 0,0-1 10 0,1 1 7 15,0 1 5-15,2-2 3 0,0 1 1 16,2 0-1-16,2 0-3 0,0-1-4 15,0-2-4-15,1 3-4 0,0-1-3 16,0 0-4-16,1-1-3 0,0 1-2 16,1 1-2-16,0-1-2 0,3 0 0 15,-1 1-1-15,3 1 1 0,-1 1-1 16,1-1 1-16,3 2-1 0,-2 0 0 16,3-1 0-16,1 5 1 0,2-5 1 15,0 1 2-15,2-3 4 0,2 2 2 0,1-1 2 16,0-1 3-16,2-3 0 15,1 4 1-15,0 1-3 0,0-2-2 0,1 0-2 16,0 3-2-16,0 1-1 0,2-2-1 16,-2 2-2-16,3-1 1 0,-1-1-1 15,3 0 1-15,0-3 0 0,2 0-1 0,1 0 1 16,0-3 0-16,2 2 0 0,0 0 0 16,1-6 0-16,0 3 0 0,1-4-1 15,1 4 0-15,1-3-1 0,2 2 0 16,-1-3 0-16,0 5-2 0,5-2 1 15,-2 5-1-15,0-4 0 0,2 4 1 16,0-1 0-16,0 0 1 0,-1 1 1 16,-1 0 1-16,-2 1 1 0,3 1 0 15,-2-1 0-15,2-1 0 0,-1 1-1 16,1-1-1-16,1-3-1 0,1 1-1 0,-1-5 0 16,0 2 0-16,1 0-1 0,0 1-1 15,0 2 0-15,1-3 0 0,0 2 0 16,0 1 0-16,0 0 1 0,-2 2-1 15,1 1 1-15,-2 1 0 0,-1 1 0 16,0 2 0-16,-3-1 0 0,1 1 0 16,-3 0 1-16,-1 1-1 0,-1 0 1 15,1-1-1-15,-1 1 1 0,1-1-1 0,0-2 1 16,2-1-1-16,-2-3 1 0,1 0-1 16,1-1 0-16,-2 0 0 0,-2 1-1 15,-2 0 0-15,0-1-1 0,0 4-1 16,-5 1 0-16,0 0 0 0,-3 1 0 15,-1-1 0-15,-1 2 0 0,-3 0 0 16,-3-4 1-16,-1-1 0 0,-3 1 1 16,0 1 0-16,-1 0 0 0,0-2 1 0,-2 0 1 15,1 2-1-15,1 0 2 0,-1 1 0 16,1-1 1-16,-3-2 1 0,2 1 0 16,-1 1 0-16,-2 1 0 0,-2-3-2 15,-1 0-1-15,-2 0-4 0,0 2-1 16,-3-1-2-16,-3-1-1 0,-4-2-3 15,-3 2-2-15,-4 1-2 0,-4-2 1 16,-3 2 2-16,-4 0 0 0,0-2 2 16,-3-1 2-16,1 0 3 0,-2-1 3 0,1 1 2 15,0-2 2-15,0 0 2 0,1 0 1 16,-1 2 3-16,0-2 0 0,0-2 0 16,-2 1 1-16,-2-1-3 0,-1 1-2 15,-2 0-1-15,-2-3-2 0,-2 0-1 16,-1-1-1-16,0 1 0 0,-1 0 0 15,-2 2-1-15,-1 0 1 0,-2 0-1 0,-1 3 1 16,-1-1 0-16,-3-1-1 16,0 0 1-16,-1-4 0 0,0 1 1 15,1 1-1-15,1 1 1 0,1 0 1 0,1 0 3 16,2 3 0-16,0 1 3 0,-1-3 0 16,0 1 1-16,0-3 0 0,1 2 0 15,0 0-2-15,1 0-2 0,2-1 0 16,3 2-1-16,-1-1-1 0,1 0-1 15,-1-1-1-15,0-2 0 0,1 0 0 16,0 1-1-16,-2-2 0 0,1 0 0 0,3 0-1 16,-3 3 1-16,1-1-1 0,2 1 1 15,-4-1-1-15,-1 2 1 0,-1 0-1 16,0 3 1-16,-1 0-1 0,0 2 1 16,-1 1 0-16,3 2 0 0,3 2 0 15,1-2 0-15,2 1 0 0,5 1 0 16,1-3 0-16,3-1 1 0,1 0 0 0,3 0-1 15,2-2 1-15,4 0 0 0,0 0 0 16,4-1 0-16,4 0-1 0,3 1 0 16,2 0 0-16,3 1 0 0,1 0 0 15,2-1 0-15,0 1-1 0,1 0 0 16,0 0-1-16,0 0-1 0,0 0-1 16,0 1-2-16,0 0 0 0,0 3 1 15,0-1 0-15,0 2 0 0,0 0 1 16,1 1 1-16,0 1-1 0,1-2-1 15,0 1 0-15,2 0-1 0,3-1 0 0,0 1 0 16,2 0 1-16,2-1 2 0,3 1 1 16,0-1 2-16,1 0 1 0,3-1 0 15,-1 0 1-15,1 0 0 0,1 0 1 16,1-1-1-16,1 1 1 0,1-1 0 16,1 0-1-16,3 2 1 0,2-1-1 15,0-2 0-15,4 3 0 0,1-1 0 0,3-1 1 16,2 0 0-16,3 1 0 0,2 0 2 15,-1 2 1-15,3-2 0 0,2-1 0 16,-2 4 1-16,2-2 0 0,-2 3-1 16,0 0-1-16,1 3-1 0,0 0-1 15,-1 2-1-15,0-1-1 0,0 1 0 16,1-4-1-16,1 0 0 0,0-6 1 16,2 1-1-16,0 1 1 0,0-2 1 0,2 0 1 15,1 2 1-15,-1-1 0 0,2-1 1 16,0 2-1-16,0-6 0 0,2-1-1 15,-1 2-1-15,1-4-1 0,-1 0 0 16,5 0 0-16,1-1-1 0,-1 1 0 16,2-1 0-16,1-2 0 0,-1 1 0 15,0 2 1-15,-1-3-1 0,2 3 0 16,0-2 1-16,-4 3-1 0,4 0 1 16,-2 3-1-16,0-7 1 0,-1 6 0 0,2-3 0 15,-1 0 1-15,1 0 0 0,1-3 0 16,-2 2 0-16,1 0 0 0,2-1 0 15,-3 4 0-15,-1 1-1 0,-1-2 1 16,0 5-1-16,-2-1 0 0,-2 2 0 16,-2 1 0-16,-1-3 0 0,-2 2-1 15,-1-2 1-15,-1 2 0 0,-1-1-1 0,-2-1 0 16,1 0 0-16,0-1 1 0,0-2-1 16,0 0 0-16,0-1 1 0,0-3-1 15,1 1 1-15,0-2 0 0,1 3 1 16,0 2 0-16,2 0 1 0,-1 0 1 15,2 1 0-15,0 0 1 0,-1 2-1 16,0 0 0-16,-1-2-1 0,-1 0 0 16,0 0-1-16,0 2 1 0,0-1-2 15,2-2 1-15,1-1 0 0,-1-1-1 0,2 0 0 16,-3 0 0-16,2-2-1 0,1 0 1 16,-1 0-1-16,-1 2 0 0,2-1 0 15,0 3 1-15,2 1-1 0,-2-1 0 16,-1 1 1-16,-3 2-1 0,-1 1 0 15,0 0 1-15,-1-1-1 0,-2-2 0 16,1 3 1-16,0-2-1 0,3-1 1 16,1-1-1-16,1 0 2 0,-2 0-1 15,-1 3 2-15,1-2 0 0,0 1-1 0,-1 1 1 16,0-2 0-16,-3 2 0 0,1-1-1 16,0-1 0-16,0 1-1 0,-1-1 1 15,0 1-1-15,-1 1 1 0,2 0-2 16,-2 0 1-16,0 1-1 0,-3 0 0 15,-2 0 0-15,-3 1 0 0,0-2 0 16,-4 1-1-16,-2 1 1 0,-1-1-1 16,-4 0 0-16,-2 0 1 0,-1 0-1 0,-2 0 0 15,-3-3 0-15,-1 0 0 0,-1 0 0 16,2 0 1-16,-4-3 0 0,1 2-1 16,-2 0 1-16,2 0 0 0,-3-1 1 15,1 0-1-15,-1 1 0 0,-1 0 0 16,-2 0 0-16,1 1 0 0,-3-1-1 15,0 0-1-15,-1 1 0 0,0 0-1 16,-1 0-2-16,1 0 0 0,-3 1 0 16,1 0-1-16,-2-1 0 0,2 2 1 0,-2-2 0 15,-1 1 1-15,2 1 1 0,0-1 1 16,-1 0 0-16,1 0 0 0,-1 0-2 16,0-1-1-16,-1 0-8 0,-4 0-1 15,-1-3-23-15,-6 0-3 0,-7-1-119 16,-6-6-119-16,-6-3-292 0</inkml:trace>
  <inkml:trace contextRef="#ctx0" brushRef="#br0" timeOffset="29248.11">13850 11585 281 0,'-3'-2'65'0,"1"-4"1"0,0-1-43 15,2 1-12-15,1-1-5 0,0 1-3 16,0 1-2-16,2 1 2 0,-1 0 1 16,0 1 4-16,-1 2 3 0,0 0 4 15,0 3 3-15,1-1 2 0,-1 3-1 0,-1 1-3 16,2 1-2-16,-1 0-4 0,0 1-2 15,1-1-3-15,0 2-1 0,3-1 2 16,1-1 1-16,4 0 2 0,3 1 3 16,5-1 3-16,4-2 1 0,7 0 1 15,6-2-1-15,9-1 0 0,1-1-2 16,13-2-1-16,7-1-4 0,-1 1-1 0,0-1-3 16,8 0 0-16,-1-2-3 0,8 1-1 15,-1 2 0-15,-4 0 0 0,5-2 1 16,16 2 1-16,0 3 1 0,6 1 1 15,-1 3 0-15,-1-1 1 0,1 3 0 16,4 0 0-16,-9-1 0 0,-2-2 0 16,-3 1-1-16,0-2 0 0,-2-2 0 15,4-1-2-15,-2-1 0 0,-5-2-2 16,-6-2-2-16,-4 0-1 0,-4-2-2 0,-7-2-1 16,-9 2-2-16,-8-2-1 0,-7 4 1 15,-9-2 1-15,-8 3 1 0,-7-1 1 16,-6 4 2-16,-4 0 0 0,-9 2 1 15,-6-1 0-15,-5 2 0 0,-6 2 0 16,-6 1-1-16,-6 2-1 0,-7-1 1 16,-4 2-1-16,-5-2 0 0,-3 2-1 15,-2-2 1-15,-4-2 1 0,-1-1 0 0,-1 1 1 16,-1-2 0-16,-2 1 1 0,-3-2 0 16,-3 0 1-16,-2-3-2 0,-4 1 0 15,-3-1-4-15,-5-2-3 0,-4 0-6 16,-9-1-4-16,-12-1-3 0,4 2-2 15,-5 0 0-15,1 2 4 0,1-3 5 16,-1 0 7-16,13 2 6 0,16 1 4 16,1-2 2-16,0-2 1 0,2-2 0 15,5 2-2-15,12-1-1 0,4 2-1 0,1-2-1 16,6 4 0-16,10 2 0 0,12 0-1 16,8 2-1-16,5 0-2 0,8 0 1 15,11 2-1-15,6-2 1 0,12-1 0 16,9 1 1-16,16-1 2 0,5-2 0 15,4 0 1-15,6-1 0 0,11-2 2 16,5 3 2-16,7-2 1 0,-6 1 2 16,5 1 2-16,16 2 1 0,6-1 0 0,5 2 1 15,-1 3-1-15,-5 1 1 0,6 0-2 16,3 0 0-16,-7-3 0 0,-6 4 1 16,-9-1 0-16,-2-3-1 0,0-1 0 15,-7 1-2-15,-8 0-1 0,-9 0-2 16,-8-3-1-16,-8 3-3 0,-9-1-1 15,-12 0 0-15,-9 1-2 0,-6 1-1 16,-8-3-3-16,-9 1 1 0,-7-2-2 0,-8 0-2 16,-8-2 1-16,-7 2 0 0,-10-4 3 15,-10-1 2-15,-3 1 1 0,-8-2 1 16,-2 3 1-16,-4 2 1 0,-8-1 0 16,-6 2-1-16,0 1 0 0,-5 3 0 15,-7 0-1-15,-4 1 1 0,-6-4-1 16,-11 0 0-16,8 5 0 0,-5-1-5 15,1-3-4-15,1 0-2 0,0-2 1 16,10 0 0-16,20 3 0 0,4-2 2 0,4-1 3 16,8 1 4-16,9-1 2 0,14 0 0 15,8 1 0-15,5-2 0 0,6-2 0 16,17 1 1-16,19 0-1 0,11 0 0 16,7-1 0-16,14 1 0 0,13-1-1 15,15-2 0-15,10 1-4 0,-2 0-4 16,19-1-9-16,13-2-7 0,6 0 100 0,0 1-184 15,-1-5-95-15,-5 1-265 0</inkml:trace>
  <inkml:trace contextRef="#ctx0" brushRef="#br0" timeOffset="35151.5">15593 10627 307 0,'-4'7'78'0,"2"-3"2"0,1-3-34 16,0 0-20-16,1-1-3 0,1 0 0 15,-1 0 3-15,2-5 4 0,2-1 3 16,1-1 3-16,2-2-1 0,2-2-2 0,1-3-5 16,0-3-6-16,0 1-8 15,3 1-5-15,0-1-5 0,4 1-3 16,-2-1-2-16,4 2 0 0,4 2-4 0,1 1-7 15,-1 1-8-15,0 2-11 0,-2 0-11 16,0 2 53-16,-3 2-131 0,-6-2-88 16,-2 1-217-16</inkml:trace>
  <inkml:trace contextRef="#ctx0" brushRef="#br0" timeOffset="35415.04">15672 10358 343 0,'-2'2'82'16,"4"0"5"-16,4-3-38 0,3 0-11 16,4-4 0-16,3 0-2 0,9 1 0 15,1-5 0-15,3 0-4 0,3 2-8 16,1 1-9-16,0-2-7 0,-1 2-4 16,-4 1-2-16,-1 5-4 0,-3 4-2 0,-4 0-2 15,-3 5-1-15,-3 3 0 0,-3 5 1 16,-4 1 0-16,-3 0 1 0,-5 5 1 15,-1 3-2-15,-3-6-5 0,0 1-9 16,-3-1-7-16,4-4-9 0,-2-1-16 16,3-8-58-16,1-4-71 0,4-6-159 15</inkml:trace>
  <inkml:trace contextRef="#ctx0" brushRef="#br0" timeOffset="35927.3">16620 9919 339 0,'-2'3'84'0,"-3"-2"6"0,-1 0-49 15,-1 1-6-15,-2 1 0 0,0 3-2 16,-2 4-4-16,-1 1-4 0,0 4-5 15,0 4-6-15,1 1-5 0,1 4-6 16,3 1-5-16,2-4-4 0,3 0-4 16,3-1-1-16,3-4 1 0,4-5 0 15,3-2 3-15,2-4 3 0,5-3 3 0,1-1 1 16,2-3 2-16,0-3 1 0,0 0 3 16,1-4 4-16,-3 0 5 0,0 0 4 15,-5 1 5-15,-2-1 7 0,-1 1 3 16,-4 4 1-16,-5 2-6 0,-1 1-6 15,-2 1-6-15,-1 1-5 0,-1 4-7 16,-1 3-4-16,2 2-5 0,1 1-2 16,1 0-3-16,4 5-2 0,5-3-1 0,4-2-1 15,5-1-1-15,3-2 2 16,3-5 2-16,1-1 8 0,0-4 5 0,0 0 3 16,-2-3 4-16,-1 0 4 0,-4-3 2 15,-4 2 3-15,-3-3-2 0,-3 1-1 16,-5-3-1-16,-3 1-3 0,-4-5-3 15,-5 1-5-15,-3 0-6 0,-6-2-6 16,-4 0-5-16,-2-1-12 0,-2 5-13 0,-3 6-11 16,2-1-6-16,1 5-9 0,4 3-72 15,3 0-85-15,5 1-178 0</inkml:trace>
  <inkml:trace contextRef="#ctx0" brushRef="#br0" timeOffset="36726.8">17096 10016 372 0,'9'9'90'0,"-1"2"1"0,-1-1-33 15,-2 5-37-15,0-2-3 0,-2-1 0 16,0 0 1-16,1 0 1 0,0-1 0 16,1 0-1-16,1-3-4 0,-1-1-4 15,1 0-1-15,-3-1-1 0,2 0 0 16,-3-3 4-16,-1-3 8 0,0 0 7 15,0-2 3-15,-1-5 0 0,0 0 0 0,0-2-1 16,1-2-6-16,0-1-8 0,0 1-7 16,2-1-4-16,0 1-2 0,0 2-2 15,2 2-3-15,-1 2 0 0,2 5-1 16,2 2-1-16,0 4-4 0,-1 2-4 16,1 0-5-16,1 2-3 0,-1 0-5 15,-1-1-6-15,2-2-3 0,0-2 2 16,2 0 6-16,1-2 5 0,0-2 4 0,0-4 6 15,-1 0 10-15,-1-2 6 0,-2-2 6 16,0-2 5-16,0-1 3 0,1-2 2 16,-1 1-2-16,2-1-1 0,0 0-3 15,0 4-6-15,-1 0-4 0,-3 2-4 16,1 6-2-16,-3 5 1 0,-1 4 0 16,1 5 0-16,-1 0 0 0,1 3-2 15,4 1-3-15,0 1-2 0,3-3-1 16,3-3-6-16,2-2-1 0,3-3 0 15,1-3 6-15,-1-2 6 0,2-6 3 0,0-2 4 16,-2-5 9-16,-1-3 2 0,0-1 5 16,-1-5 1-16,-1-2 0 0,-2-3 2 15,0-4 1-15,-2-2-1 0,-2-3-3 16,-2-2-3-16,-4-1-4 0,0 2-3 16,-3 4 2-16,-1 9 1 0,0 3 0 15,-1 6-1-15,-1 5 0 0,0 11-1 0,1 6-1 16,-1 3-4-16,0 3-4 0,1 6-4 15,0 2-3-15,1 6-2 0,1-1-3 16,2 1-3-16,1 1-2 0,2-2-1 16,0 0 0-16,1-3 2 0,-2-2 0 15,0-3 0-15,-2-4-1 0,-2-3-1 16,1-5 1-16,-2-2 0 0,0-4 3 16,0-4 3-16,1-3 3 0,3-6 4 15,1-1 2-15,1 0 3 0,2-2 0 0,0 0 0 16,1 1 0-16,1 4 1 0,0 4-2 15,-2 3 2-15,2 1-2 0,-1 2-1 16,1 3-1-16,0 2 0 0,-1 2-1 16,-2 0 0-16,-1 1 0 0,-1-1-1 15,-2 3-2-15,-1-2-1 0,-4 0-2 16,-1-1-5-16,-1-2-11 0,-4 2-5 16,-2-2-3-16,-1-3-5 0,0-2-10 0,1-1-4 15,2-2-17-15,0-3-47 0,0-6-71 16,4-5-163-16</inkml:trace>
  <inkml:trace contextRef="#ctx0" brushRef="#br0" timeOffset="36897.33">18079 9965 374 0,'9'14'113'0,"-1"0"8"16,-2 4-33-16,-2 2-28 0,-1 0-9 15,1-1-11-15,-1-2-10 0,0-3-15 16,3-2-7-16,-1-3-5 0,3-2-12 15,2-3-13-15,-2-1-13 0,2-2-9 16,-1-2-85-16,0-2-94 0,-1-1-218 16</inkml:trace>
  <inkml:trace contextRef="#ctx0" brushRef="#br0" timeOffset="37014.03">18080 9903 325 0,'-11'-9'80'16,"2"-1"-1"-16,2 2-40 0,3 0-27 15,3 0-16-15,3 1-18 0,1 0-56 16,4-1-64-16,3 2-147 0</inkml:trace>
  <inkml:trace contextRef="#ctx0" brushRef="#br0" timeOffset="37398.53">18262 10078 295 0,'4'12'87'16,"-2"-4"7"-16,0-4-25 0,-1-1-8 15,0-5-4-15,1 0-5 0,0-2-7 16,1-5-6-16,1-1-4 0,1-2-7 16,1-2-9-16,2 1-5 0,0 0-3 0,-1 2-4 15,0 3-4-15,0 4-3 0,-1 3-2 16,1 4-1-16,-1 5 0 0,-1 2-2 16,0 4 0-16,2 0-2 0,0 0-1 15,3 3-2-15,2-6 0 0,4-2-1 16,3-1 1-16,5-4 1 0,2-1 3 15,0-2 4-15,1-3 4 0,2-2 5 16,-4-1 5-16,0-4 4 0,-4-2 3 16,-1 1 3-16,-5-1 2 0,-4 1 1 0,-3-2 0 15,-3 1-4-15,-5 4-4 0,-3 1-5 16,-5 3-3-16,-2 2-2 0,-1 2-4 16,-2 4-4-16,0 1-3 0,1 0-3 15,3 3-4-15,4 0-4 0,3 0-4 16,6-2-7-16,4 2-10 0,5-1-5 15,4-2-5-15,9 0-5 0,4-4-4 16,5 0-10-16,4-2 5 0,2-1-52 0,3-1-65 16,1-1-143-16</inkml:trace>
  <inkml:trace contextRef="#ctx0" brushRef="#br0" timeOffset="37763.54">19164 10046 274 0,'20'-6'97'16,"-7"-2"11"-16,-5 2 5 0,-8 0-35 15,-6 1-12-15,-5 0-6 0,-4 2-7 16,-2 3-8-16,-6 1-11 0,-3 1-8 15,1 3-6-15,1-1-3 0,1 3-6 0,2 0-7 16,4 2-4-16,2 1-5 0,6 1-5 16,1 1-6-16,6-1-5 0,4 0-5 15,3-1-1-15,4-4-1 0,2 1 1 16,2-2 1-16,3-4 2 0,0 1 5 16,2-2 5-16,-1-4 2 0,1 1 3 15,-2-5 6-15,2-4 12 0,-2-1 7 0,-1-7 5 16,0-4 3-16,-3-3 5 0,-1-6 7 15,-2-3 1-15,1-6-4 0,-4-7-2 16,-3-4 2-16,-1 3-1 0,-2-2-2 16,0 6-3-16,-2 8-2 0,-2 10-4 15,-3 10-3-15,-2 15-4 0,-1 9-2 16,-3 12-3-16,-1 9-3 0,0 7-3 16,0 8 0-16,2 3-4 0,4 2-4 15,3-1-3-15,7 1-5 0,4-5-4 0,7-5-7 16,4-1-7-16,6-4-3 0,4-3 0 15,4-2-58-15,3-3-68 0,2-3-108 16,-1-3-253-16</inkml:trace>
  <inkml:trace contextRef="#ctx0" brushRef="#br0" timeOffset="38693.19">20575 9502 314 0,'-4'-3'96'0,"-1"-2"11"0,1 1-28 16,1 1-9-16,2-1-7 0,0 3-7 16,0 2-8-16,-2 0-7 0,2 6-3 15,0 2-3-15,1 6-2 0,0 7-2 16,-1 5-1-16,0 7-1 0,0 8-5 15,0 5-8-15,1 4-7 0,-1 1-4 16,1 1-8-16,1 1-6 0,1 1-4 16,1-5-9-16,3-2-6 0,0-3-22 0,4-1-12 15,1-6-8-15,1-6-12 0,1-6-66 16,2-7-82-16,1-6-177 0</inkml:trace>
  <inkml:trace contextRef="#ctx0" brushRef="#br0" timeOffset="39282.81">20942 9912 185 0,'-2'1'56'0,"-1"0"6"0,-1 0-14 16,0 0-7-16,0-1-2 0,-1 2-2 16,1-1-1-16,-2 2-2 0,-1-2-3 15,-1 0-5-15,-2 1-5 0,1 2-4 16,-2 2-2-16,0 2-3 0,0 0-3 0,1 5-3 15,2 4-1-15,4 0 0 0,2 3-1 16,3 0-2-16,4-2-1 0,4-1-1 16,3-3 1-16,2-1-1 0,3-4 2 15,1-2 2-15,3-3 3 0,1-2 3 16,1 0 3-16,-1-4 6 0,0-3 4 16,-4-3 4-16,0-3 2 0,-5-3 1 15,-2 0-1-15,-5-4-3 0,-4 1-5 0,-3-3-6 16,-3-1-6-16,-4 1-6 0,-4 2-4 15,-3 1-5-15,-3 2-2 0,-1 3-8 16,-1 3-13-16,2 5-11 0,1 1-11 16,5 5-83-16,3-1-94 0,2 2-219 15</inkml:trace>
  <inkml:trace contextRef="#ctx0" brushRef="#br0" timeOffset="39629.64">21377 10016 484 0,'12'-2'116'0,"-8"-5"3"16,-5-1-72-16,-5-1-18 0,-4-1-1 15,-2 0-1-15,-2 0-5 0,-6 2-4 16,-1 3-3-16,1 4-4 0,-1 5-2 16,0 4-3-16,1 2-4 0,2 2-8 15,2 2-5-15,6 1-4 0,4 1-4 0,4-3-3 16,4-1-2-16,4-2 4 0,5 0 5 15,4-4 3-15,1-3 3 0,4-2 5 16,2-3 5-16,0-2 2 0,0-2 3 16,-1-1 6-16,-1-2 2 0,-5-2 4 15,0 3 3-15,-5 0 0 0,-3 1-1 0,-2 0-1 16,-3 2-5-16,0 2-6 0,-2 3-4 16,0 2-2-16,0 3-2 0,0 2-2 15,0 3-6-15,1 3-9 0,1 0-10 16,3 1-12-16,2-3-12 0,4 2-19 15,4-2-51-15,2-2-8 0,4-3-57 16,3-2-103-16</inkml:trace>
  <inkml:trace contextRef="#ctx0" brushRef="#br0" timeOffset="40028.58">21753 10040 387 0,'-1'-18'104'0,"-1"3"3"15,-3 0-39-15,-3 0-26 0,-3 7-8 16,-2 4-3-16,-2 6-7 0,-1 3-4 15,-2 6-3-15,2 2-4 0,1 2-5 16,1 2-7-16,6 1-9 0,1 0-5 16,4-3-4-16,4 0-1 0,3-1-1 15,4-1 1-15,2-5 0 0,0-2 4 0,2-2 5 16,0-2 4-16,0-2 4 0,1-4 3 16,-1-1 3-16,-1-3 7 0,1-5 4 15,-1-3 4-15,0-4 3 0,1-5 2 16,0-3 1-16,0-1 1 0,0-4 0 15,0 0-1-15,-1-1-1 0,-2-1-1 16,-1 1-1-16,-2-2-1 0,0 2 0 16,-3 3 0-16,-2 5 0 0,-1 5 1 0,-1 6-3 15,0 4-2-15,-4 7-4 0,2 2-3 16,-1 5-3-16,-2 4-2 0,2 8-4 16,-2 3 0-16,0 6-1 0,0 4 1 15,1 3-1-15,-1 7-2 0,4-1-4 16,2 0-5-16,2-1-2 0,3 3-3 15,5-3-6-15,3-1-7 0,3-1-15 16,1-1-10-16,0-4-11 0,1-2-10 0,0-4-81 16,1-5-97-16,-3-6-208 0</inkml:trace>
  <inkml:trace contextRef="#ctx0" brushRef="#br0" timeOffset="40760.86">22962 10137 307 0,'0'-1'84'0,"-2"2"8"0,2-1-38 15,-2-2-5-15,0 0 2 0,-2-1 0 16,-2-1-3-16,0-1-4 0,-7-3-6 16,-4-2-6-16,-6-2-5 0,-7-2-6 15,-2-2-5-15,-7-6-6 0,-3-1-5 16,-3-1-3-16,0-3-3 0,-1 2-1 0,3-3 0 15,4-2-1-15,2 4 0 0,6-2 1 16,4 2 1-16,8 3 0 0,5 2 1 16,7 4-2-16,5 3 0 0,5 4 1 15,5 3 2-15,5 3-1 0,2 2 1 16,4 0 1-16,0 4 2 0,3 4-1 16,-1 0-1-16,-2 3-2 0,-3 4-1 15,-4 2-3-15,-3 5-2 0,-5 3 0 16,-6-1 1-16,-6 5 0 0,-5 0 0 0,-2 5 0 15,-3 2 3-15,-2 1 1 0,1-1 1 16,2-1 0-16,3-2 0 0,7-4 3 16,2-3 2-16,5-5 4 0,6-4 4 15,4-4 6-15,4-3 5 0,3-2 2 16,6-4 1-16,5-4 1 0,5-2-2 16,3-7-5-16,4-1-6 0,3-3-5 0,2-4-6 15,2 0-5-15,-3-4-6 0,-5-1-9 16,-1 1-7-16,-5 0-11 0,-6 2-15 15,-4 5-13-15,-8 2 1 0,-2 4-91 16,-4 4-93-16,-6 2-219 0</inkml:trace>
  <inkml:trace contextRef="#ctx0" brushRef="#br0" timeOffset="41092.82">23365 9868 441 0,'12'-8'117'16,"-6"2"5"-16,-6 0-58 0,-7-1-17 16,-6 1-2-16,-7 2 0 0,-6-1-5 15,-3 4-9-15,-4 2-4 0,1 4-5 16,3 2-4-16,3 0-4 0,6 2-6 0,4 1-4 16,7 0-3-16,5 1-1 0,4-1 0 15,6 0 0-15,5 6 0 0,4 0 0 16,7 3 1-16,1 2 1 0,6 4-1 15,-1 1-1-15,3-1-1 16,-3-1-2-16,-2-1-2 0,-1-2 0 0,-7-2-2 16,-5-5-3-16,-6-1 1 0,-7-1 2 15,-8-3-2-15,-5-4-2 0,-10-1-5 16,-3-2-2-16,-4-4-5 0,-2-4-10 0,2 0-13 16,0 0-8-16,3-3-80 0,4-3-90 15,4-5-211-15</inkml:trace>
  <inkml:trace contextRef="#ctx0" brushRef="#br0" timeOffset="41299.86">23370 9568 497 0,'19'-13'133'0,"-4"4"6"16,-2 4-70-16,-1 7-11 0,-1 6-2 0,-3 7-8 15,0 3-11-15,-1 6-7 0,1 5-5 16,0 3-5-16,-1 5-5 0,3-1-3 15,-1 2-4-15,0 1-6 0,1 1-6 16,-1 0-7-16,0-1-7 0,-1-1-9 16,-3 0-23-16,2-2-15 0,-5-1-9 0,-3-6-84 15,-4-2-102-15,-2-6-222 16</inkml:trace>
  <inkml:trace contextRef="#ctx0" brushRef="#br0" timeOffset="42086.36">23444 9928 427 0,'5'-26'114'0,"6"8"8"16,4 3-36-16,3 3-33 0,2 4-4 15,3 4 2-15,0 3-3 0,1 2-5 0,-2 2-8 16,0 2-8-16,-1 0-7 0,-1 2-6 16,-2 2-4-16,-3 1-5 0,-2 0-4 15,-2 0-3-15,-2 4-2 0,-5 2-3 16,0 1 1-16,-3 3 0 0,-2 1 0 15,1 3 1-15,1 1-1 0,0-2 1 16,1-2 1-16,3-4 0 0,3-2-1 0,3-3 1 16,2-5 1-16,1-2 2 0,3-3 1 15,0-3 2-15,1-2 1 0,0-4 0 16,-1-2-1-16,-3-2 0 0,-2-4 0 16,-2-5 0-16,-3 2-1 0,-4-5-1 15,-5-3-1-15,-4-1-1 0,-3-2-1 16,-8 2-5-16,-4 3-4 0,-4 0-2 15,-2 3-5-15,-1 5-8 0,2 2-12 0,0 4-10 16,4 3-9-16,6 3-7 16,6 1-6-16,4 4-1 0,6-1 8 0,6 5 14 15,2-1 13-15,7 2 12 0,4 0 10 16,4 3 12-16,4 1 11 0,3 2 7 16,1 2 7-16,-2 2 8 0,1 0 5 15,-3 5 5-15,-1 0 3 0,-6 1-1 16,-1 3-4-16,-5-1-6 0,1 1-8 15,-6-2-3-15,-3-4-3 0,-2-2-3 0,-3-5-4 16,-1-2-1-16,-2-4-1 0,0-3 0 16,1-2-2-16,-1-1 1 0,2 0 1 15,1-1 3-15,0-1 1 0,0-2 1 16,2 0 1-16,2 0 1 0,0-5 1 16,1-2-2-16,1-1-3 0,2 0-3 15,0-1-2-15,0 1-1 0,0 0-3 16,2 4-2-16,0 3-1 0,1 3-1 0,3 3 0 15,0 2 1-15,1 0 0 0,2 2-1 16,-1 1 1-16,3-3-1 0,0-1 1 16,0-2 0-16,-1 1-1 0,0-2 1 15,0-1 2-15,-3-3 0 0,0-1 2 16,-2 0 3-16,-5-2 4 0,0-3 1 16,-4-1 3-16,-4 0 1 0,-2 1 2 15,-6-1 0-15,-4 2-2 0,-6 0-1 0,-4 5-2 16,-3 2-1-16,0 2-3 0,-4 5 0 15,3 2-2-15,3 5-2 0,6 2-1 16,6 6-2-16,5 3 1 0,10 1 0 16,6 0-5-16,6-1-3 0,10-1-3 15,4-3-4-15,8 0-8 0,2-5-7 16,3-1-22-16,3 0-18 0,0-2 114 16,-1-5-211-16,0-5-124 0,-5-3-321 15</inkml:trace>
  <inkml:trace contextRef="#ctx0" brushRef="#br0" timeOffset="44991.3">16710 6825 316 0,'1'-5'86'0,"1"1"6"0,1-2-38 16,-3 5-8-16,1 1-1 0,0-1 0 0,-1 0 0 15,0 0-1-15,0 1-1 0,1 0-2 16,-1 1-2-16,0-1-5 0,0 2-5 15,0 0-8-15,1-1-8 0,1 7-4 16,0 2-4-16,3 5-3 0,2 7-3 16,3 7 0-16,0 10 1 0,-1 10 0 15,-1 6-5-15,-1 8-10 0,-1 3-9 16,-4 5-6-16,-1-1-7 0,-2-2-6 0,-1-4-2 16,-4-4 4-16,0-6 7 0,-2-6 3 15,-1-7-2-15,1-4-1 0,-1-8-1 16,1-7-18-16,3-8-44 0,-1-7-62 15,2-9-132-15</inkml:trace>
  <inkml:trace contextRef="#ctx0" brushRef="#br0" timeOffset="45537.83">16815 6867 315 0,'-4'-6'83'0,"0"1"6"16,0-1-40-16,2 4-3 0,1 0 0 16,1 2-1-16,1 0-3 0,3-1-4 15,3 0-3-15,2 1-4 0,2-3-6 16,3 1-6-16,4-3-4 0,5 1-2 0,2 1-3 16,2-3-2-16,7 0-2 0,6 0-1 15,1 1-2-15,6 0 0 0,5 2-1 16,1-1-1-16,0 2 0 15,-5 5-1-15,-4-1 0 0,-1-1 0 0,-8 3-1 16,-9-3 1-16,-7 4-1 0,-4 0-2 16,-3-1 0-16,-4 1 0 0,-5 4 0 15,-2 1 0-15,-3 2 2 0,-1 3 0 0,-4 1 2 16,2 5 0-16,-2 3 1 16,-1 5-1-16,1 5 0 0,2 7-1 0,1 5 0 15,2 8-11-15,3 6-2 0,2 4-1 16,4 1-3-16,2-1-4 0,4 0 0 15,1 2-2-15,5-6 11 0,0-4 1 16,1-6 2-16,0-3 3 0,-2-6 3 16,-1-7 2-16,-3-7 3 0,-4-5 1 15,-4-5 1-15,0-4 0 0,-4-6 0 0,-3-1 4 16,-2-4 3-16,-4-2 2 0,-6-3-1 16,-8-3 2-16,-8 0 1 0,-11-3 0 15,-10-3-4-15,-13-3-5 0,-5 1-6 16,-5 1-4-16,-1 2-4 0,-1 3-7 15,3 2-7-15,6 4-8 0,10 4-5 16,6 2-6-16,4 0 100 0,5 0-176 0,8 0-90 16,9 4-250-16</inkml:trace>
  <inkml:trace contextRef="#ctx0" brushRef="#br0" timeOffset="45908.61">15963 7959 327 0,'7'9'95'0,"-3"4"5"0,-2 5-18 15,0 5-44-15,1 5-7 0,-1 5-4 16,-2 2-7-16,-2-2-8 0,2 1-4 15,0-1-7-15,1-2-6 0,0-6-6 0,1-1-6 16,0-3-9-16,0 0-17 0,0-5-63 16,-3-3-74-16,-3-1-173 0</inkml:trace>
  <inkml:trace contextRef="#ctx0" brushRef="#br0" timeOffset="46210.87">15938 8017 395 0,'14'-30'107'0,"7"6"10"0,2 5-55 16,3 6-7-16,-2 4-5 0,0 6-8 16,-2 4-9-16,2 2-11 0,-1 5-10 15,-3 0-7-15,-2 3-7 0,2 4-6 16,-1 0-2-16,-4 2-3 0,-5 0 0 16,-9 0-1-16,-5 1 1 0,-6 3 2 15,-7-6 1-15,-2 1 3 0,-2-4 0 16,-1-2 0-16,3-2 1 0,-2-1 0 0,4-6 1 15,4 2 3-15,0-3 2 16,3 3 2-16,4-3-1 0,3 2 1 0,7 1 2 16,4 5 1-16,3-2 0 0,1 5-1 15,4-1 0-15,6 3-2 0,1 3-9 16,4 0-8-16,2-1-21 0,1 4-17 16,4-5-62-16,-1-1-81 0,-2-1-177 15</inkml:trace>
  <inkml:trace contextRef="#ctx0" brushRef="#br0" timeOffset="46793.9">16540 8210 329 0,'-3'-7'92'0,"-1"0"6"0,0 3-34 16,0-2-22-16,1 3-7 0,-2 1-1 16,2 1-1-16,-2-2-2 0,1 0-1 15,2 1 0-15,-1 0 0 0,1-3-1 0,1 0-4 16,1-1-6-16,0 0-3 0,0-1-3 15,0 1-1-15,0 0-1 0,-3 1-1 16,0 1-1-16,-4 3-2 0,0 4-3 16,-4 2-1-16,-3 4-3 0,-1 3-2 15,1 3-1-15,1 3-1 0,3-1-3 0,4 1 1 16,6 0-2-16,5-1 2 16,7-2 0-16,6-1 0 0,2-3 3 0,8 0 2 15,5-5 2-15,1-3 0 0,3-4 0 16,3-3 1-16,3-2 0 0,4 0 1 15,-4-6 1-15,-2-1 1 0,-1 0 1 16,-5 0 0-16,-5 0 1 0,-7 0 4 16,-8 1 0-16,-3 3 0 0,-5 1 0 15,-6 2 0-15,-3 3-2 0,-6-1-3 16,-3 3-2-16,-3 1-3 0,-2 3-2 0,1 3-2 16,-1 3-1-16,2-1 1 0,3 4-2 15,4 1-2-15,4 3 0 0,1-1 1 16,4 3 1-16,2 3 0 0,0 3 2 15,2 3 0-15,-2 3 2 0,1 2-2 16,-3 3 3-16,-2 1-15 0,-4 3-1 16,0 1-1-16,-5-1 0 0,-3-1 0 15,-6-1 2-15,-5-3-4 0,-5-3 14 16,-2-4-1-16,-1-6 5 0,-2-4 5 0,-1-8 4 16,3-4 4-16,2-7 4 0,5-6 8 15,1-6 7-15,3-6 0 0,6-5-5 16,7-3-3-16,6-5-3 0,9-1-5 15,7-3-6-15,11-3-6 0,7 4-5 16,11 3-2-16,9 2-7 0,5 2-1 16,6 0-34-16,5 5 149 0,4 1-260 15,3-4-139-15,1-7-384 0</inkml:trace>
  <inkml:trace contextRef="#ctx0" brushRef="#br0" timeOffset="47628.74">21137 6612 371 0,'-15'3'86'0,"0"0"3"15,-6 1-34-15,-3 0-34 0,-7-1-1 0,-1 0 5 16,-5-2 6-16,-10-4 6 0,-3 0 2 16,-6-1-4-16,-3-2-3 0,-6 2-3 15,-6 1-5-15,-3-1-6 0,1 3-7 16,1 3-4-16,3 2-1 0,5 2-1 16,6 3-2-16,8 2 0 0,7 2-1 15,11 3-1-15,6 0-1 0,5 4 0 16,5 3 1-16,6 1 0 0,5 5 1 0,3 3 1 15,5 4 0-15,3 8 2 0,-2 4-1 16,2 8 0-16,-5 4 0 0,-2 5-1 16,-1 7-2-16,-5 4-2 0,-4 2-2 15,-1 4-1-15,-3-3 0 0,3 2 0 16,0-4 0-16,1-4 1 0,1-4 0 16,2-8 2-16,5-6-1 0,3-2 0 15,3-7 0-15,3-5 1 0,1-3 0 0,5-5 2 16,6-4 3-16,1-5 2 0,6-5 1 15,1-5 0-15,5-2 1 0,3-2 0 16,4-1-2-16,1-3-3 0,10 3 0 16,0-1-2-16,6 1-2 0,2 3-2 15,6 0 1-15,6 0-2 0,11 1 0 16,4 0-3-16,8 0 1 0,9-3 0 16,9-3 2-16,5 1-4 0,3 1-7 15,-1-7-13-15,1-3-13 0,-7-2-12 0,-7-3-15 16,-11-3-68-16,-14-9-85 15,-8-4-172-15</inkml:trace>
  <inkml:trace contextRef="#ctx0" brushRef="#br0" timeOffset="48492.29">22099 8418 381 0,'0'0'91'0,"3"-2"5"0,-2 4-50 0,-1 0-23 16,-1 0 2-16,-1 5 4 0,-1 5 1 16,0 5-3-16,-3 3-2 0,1 3-2 15,1 5-3-15,-2 3-7 0,2-2-5 16,0-1-4-16,0-5-2 0,2-1-2 15,0-4-1-15,-2-3 2 0,3-7 1 16,0-1 1-16,0-3 5 0,1-2 5 16,1 0 5-16,0-7 4 0,1-4 2 15,3 1 2-15,0-8 0 0,1-5-1 16,1-3-4-16,0-4-3 0,2-4-3 0,0 0-2 16,-2-4-3-16,1 1-1 0,1 3-3 15,-3 3-1-15,1 6 0 0,-2 4 1 16,-1 5-1-16,-2 5 0 0,0 6-3 15,-2 3-2-15,0 2-2 0,1 6-2 16,-2 5-1-16,1 3-1 0,-1 3-1 16,0 4 1-16,3 2 2 0,-1 0 0 0,3-1 0 15,4-3 0-15,2-2 0 0,3-2 2 16,4-6 1-16,1-4 2 0,4-4 0 16,1-5 2-16,2-3 1 0,3-5 2 15,-2-6 1-15,1-1 1 0,-3-2 2 16,-1-1 1-16,-3 0 0 0,-2-1 0 15,-4 0 0-15,-2 6-1 0,-1 3-1 16,-4 2-1-16,-2 2-2 0,-2 8-2 16,-2 8 0-16,-3 8-2 0,-1 5 0 0,-3 8-2 15,-1 7-1-15,-1 5-2 0,-1 3-2 16,2-1-6-16,0-2-6 0,3-2-6 16,4-4-9-16,4-4-3 0,4-6-30 15,4-2-4-15,0-6-4 0,5-1-11 16,3-5 120-16,0-7-176 0,1-4-95 0,2-3-214 15</inkml:trace>
  <inkml:trace contextRef="#ctx0" brushRef="#br0" timeOffset="49197.89">22736 8606 369 0,'0'-2'91'16,"0"2"5"-16,-2 4-43 0,2 3-15 15,0-1-4-15,1 1 3 0,2 1 1 16,5-3-1-16,4 0-1 0,2-4-5 15,5-1-2-15,1-2-4 0,2 0-5 16,1-2-4-16,-3-3-4 0,-5-1-3 0,-1 1-3 16,-5-3 0-16,-2 0 0 0,-4-3 0 15,-2 0 2-15,-3 0-1 0,-3-2 0 16,-4 1 0-16,-4 2-3 0,-7 4-1 16,-4 7-1-16,-4 7-2 0,-3 8-1 15,-1 7 0-15,1 5-1 0,4 5-2 16,3 2-3-16,5 0-1 0,7-2-2 15,7-2-1-15,4-4-1 0,6-2 2 0,5-3 2 16,4-5 2-16,6-2 2 0,4-4 3 16,2-2 2-16,5-3 0 0,2-6 2 15,1 1 0-15,0-4 1 0,-1-4 3 16,-2 0 1-16,0-5 0 0,-2-4 1 16,-4 0 0-16,0-1 0 0,-1-2 0 15,-3 4-1-15,-5 3 1 0,-2 2 2 16,-6 5-4-16,-2 4-1 0,-5 5 0 15,-1 6-2-15,-3 3-3 0,-3 1-4 0,2 5 0 16,-2-1 0-16,1 0 1 0,1-1 0 16,1-3-1-16,2-1 1 0,1-4 1 15,1-2 1-15,1-1 1 0,-1-1 1 16,1 0 2-16,0-3 4 0,0-3 1 16,0 0 0-16,3-2 1 0,-1-3 0 15,4-3-3-15,1-1 0 0,1 0-3 0,3-1-3 16,2 1-1-16,0 4-2 0,-1 3-2 15,2 2 0-15,-1 6-3 0,0 2-2 16,-2 3-3-16,-1 2-3 0,-2-1-3 16,-1 3-1-16,-2 0 1 0,-2-3 2 15,-2 0 3-15,1 0 2 0,-2-3 6 16,-1-2 4-16,2-3 4 0,1-1 3 16,-2-2 2-16,1-2 2 0,3-1 3 0,0-3 1 15,2-1 1-15,2-5-2 0,3 1-1 16,2-2-3-16,0 0-2 0,2 0-2 15,0 4-1-15,1 3-2 0,1 8 0 16,-5 6 0-16,0 5-1 0,0 4 2 16,-1 4-1-16,-2 3-3 0,-1 2-4 15,-4 1-6-15,-2-1-6 0,-2-3-2 16,1-1-30-16,-2-3-3 0,-1 1-104 16,0-1-109-16,-1-3-261 0</inkml:trace>
  <inkml:trace contextRef="#ctx0" brushRef="#br0" timeOffset="51507.96">16950 7210 214 0,'1'-1'60'0,"-1"0"2"15,-2-1-20-15,-1 2-16 0,-1-1-4 0,0 1-1 16,0 0-2-16,-2 0-2 0,3 0 3 16,-1 0 3-16,2 0 1 0,1 0 0 15,0 0-1-15,1 0-1 0,1 1-2 16,2-1-2-16,-1 3-3 0,-1-1-2 15,1 1-2-15,0 3-1 0,-1 0-1 16,1 3-1-16,0 2-2 0,-1 2-1 0,0 0-2 16,-1 2 0-16,0 0-2 0,1 1 0 15,-1-1-1-15,0-2-1 0,1-1-1 16,-1-2 0-16,0 0-1 0,0-4-1 16,1-1 1-16,2 0 0 0,0-4 2 15,3 1 2-15,2-1 0 0,1 1 1 16,0-2 0-16,3-3 2 0,0 2-2 15,4 1 0-15,-2-1-2 0,3 1 1 16,0 2-1-16,3 2 0 0,-1-1 0 16,1 0 0-16,0 3 1 0,2-2-1 15,-1-1 1-15,-2 1 0 0,2-2 0 0,-1 0 1 16,-1 0 0-16,-2-2 1 0,-3 0 1 16,-3 1 1-16,-2-1 2 0,-2-1 2 15,-4 2 0-15,-1-1 2 0,-2 0 0 16,0 0-1-16,0 0-1 0,-1 1-2 15,0-2 0-15,0 0 0 0,-1-1-2 16,1 1 0-16,-1-1 0 0,1-2 0 0,0 0-1 16,2-1 0-16,2-2 0 0,-1-1-2 15,1 1 2-15,0-3 2 0,1-1 1 16,-1-1 0-16,0-2 1 0,-1-5-1 16,-1 0 1-16,1-3-1 0,-2-1-2 15,0 2-2-15,0-1 0 0,0 4 0 16,0 3 0-16,0 3-1 0,0 2 1 15,1 3-1-15,0 2 1 0,0 1-1 16,-1-1-1-16,0 3-1 0,0 2 0 0,0-1-1 16,-1 1-1-16,-3 0 0 0,-1 1 0 15,-3 1 1-15,-3-1 0 0,-6 1 1 16,-5 3 0-16,-3-2-4 0,-5 2-2 16,-1 1-5-16,-4 0-7 0,-1 1-6 15,2 0-5-15,2-1-3 0,1 0-4 16,1-2-1-16,5-2 1 0,6 0 0 15,4 0-5-15,5-2-67 0,5-2-71 0,4 1-178 16</inkml:trace>
  <inkml:trace contextRef="#ctx0" brushRef="#br0" timeOffset="52742.79">20396 7026 255 0,'0'0'66'15,"-1"0"5"-15,1 0-34 0,0-1-6 16,0 1 5-16,0 0 4 0,0 2-1 16,0-2-4-16,0 0-3 0,0 0-4 15,0 3-6-15,0-2-5 0,0 3-6 16,1-2-4-16,-2 6-3 0,1-2-2 0,0 4 1 16,0-1 0-16,0 2-1 0,0 4 1 15,0-1 0-15,1-1 0 0,0 3-1 16,1-2 0-16,0-2 0 0,0 2-1 15,1-3 0-15,-1 2 0 0,-1 3-1 16,0 1-1-16,0 3 0 0,0 2-2 16,0 0-1-16,0 0-1 0,2-2 0 15,0-2 1-15,-1 0-1 0,2-3 1 0,1-4 2 16,-1-2 0-16,2-4 1 0,-2 0 1 16,1-3 0-16,3-4 1 0,0-1 0 15,1 1 0-15,-1-1 0 0,3-1 0 16,2-2 1-16,2 1 0 0,0 0 0 15,3 0 1-15,1-1 1 0,3 2-1 16,1 1 2-16,-1 0 0 0,2 1 0 16,3 2 0-16,-1-2 0 0,-1 1 1 15,0 0 1-15,0 2-1 0,0 0 0 0,-4-3 0 16,-4 2-2-16,-4 1 0 0,-3-1-1 16,-2 0-2-16,-5-1 0 0,-1 1-2 15,-2 0-1-15,1 0-1 0,-1 0 0 16,1 1 0-16,-1 1 0 0,2-2 0 15,1 3 1-15,-2 0 2 0,1 0 1 16,-1-3 1-16,1 0 3 0,0 0-1 16,-1-1 3-16,2-3 1 0,0 2 2 0,0-2-1 15,2-3-1-15,-3 0-1 0,3-1 1 16,2-3-1-16,-1-1-3 0,1-6 1 16,1 1-1-16,-2-5-1 0,2 1 0 15,-3 0-1-15,0-2-2 0,-2 1-1 16,-3 1-2-16,0-1 0 0,0 4-1 15,-2 2 0-15,-3-1 0 0,1 5-1 16,-1 2 1-16,-2 3 0 0,-2 0 1 16,-1 1 1-16,1 1-1 0,-4 1 2 0,-3-1 1 15,-5 3-1-15,-5 1 1 0,-4 3-2 16,-5 0-3-16,-5 1-2 0,-4 1-6 16,-2 0-3-16,0 1-7 0,0-1-6 15,2-2-7-15,1-1-9 0,4 2-3 16,2-3-61-16,1 1-69 0,6 2-158 15</inkml:trace>
  <inkml:trace contextRef="#ctx0" brushRef="#br0" timeOffset="54178.12">20401 7193 184 0,'3'1'48'0,"0"-1"3"16,-1 0-19-16,-1-1-12 0,0-1 3 15,0 1 5-15,-1 2 1 0,0 1-2 0,0-2-2 16,-1 1-2-16,0 1-3 0,0-1-5 15,0 1-2-15,-1-1-2 0,-2 1-1 16,1 1 0-16,-1-1 1 0,-1 0 1 16,1 1 0-16,-2 1-1 0,0-1-1 15,-1 0 1-15,0 1-1 0,-2 0 1 16,0-2 0-16,-1-1-1 0,-2 0 0 16,0 0-1-16,-3-1-1 0,-2 0-2 0,0-1-1 15,-2 0-2-15,-2 1-1 0,1 0 0 16,-2 0-1-16,-1-1 0 0,-3 0 0 15,2 2 0-15,-3-1 0 0,1 0 0 16,-3-1 0-16,2 1 0 0,2-1 1 16,3 0 1-16,-1 0 0 0,2 1 1 15,0-2-1-15,-1 2 1 0,2-1 0 16,-2 0-2-16,-2 0 0 0,1 1-1 16,1-1 0-16,2 0 0 0,3 2 0 0,1-2-1 15,3 2 0-15,1 0 0 0,2-1 0 16,0 2 1-16,0-1-1 0,-2 1 1 15,0-1 2-15,-2-1 1 0,0 1 0 16,-1-1 0-16,0 0 2 0,-3 1 0 16,1-1 1-16,-1 0-2 0,0 1 0 15,-2 0 0-15,2 1-1 0,2-1-1 0,-1-2-1 16,1 2-1-16,1 2-1 0,-3-2 1 16,1 0-1-16,-3 1 0 0,-2-1 0 15,-1 1 0-15,-1 0 0 0,1-1 1 16,0 1-1-16,0 1 0 0,-1-1 0 15,-3 0 0-15,2 3 0 0,-2-2 0 16,-3 3 0-16,-3 0 0 0,2-1 0 16,-2 1-1-16,0 2 1 0,-1-4 0 15,-2 1 0-15,-3-1 0 0,2-1 0 16,0 0 0-16,0 1 1 0,2-1-1 0,-2 0 0 16,4 2 0-16,0-4 1 0,-3 0-1 15,-1-1 0-15,-1 0 1 0,-1 0-1 16,-3-1 0-16,-1-2 1 0,2 5-1 15,2-2 0-15,0 0 0 0,0 3 0 16,3-3 0-16,2 2 0 0,5 1 0 16,-1-2 0-16,3 2 0 0,0-3 0 15,2 0 0-15,2 1 1 0,2-1-1 0,2 1 0 16,2 0 0-16,2-1 0 0,0 2 0 16,-1-1 0-16,1-2 1 0,-3 0 2 15,1 0 0-15,0 1 0 0,-2 2 1 16,-1-2 1-16,1 1-1 0,2 1-1 15,0 1 0-15,3 0-2 0,-1-3 0 16,3 1 0-16,1 1 0 0,0 0-1 16,1-1 0-16,-1 1 0 0,-2-2 0 0,1 2 1 15,-1-1-2-15,0 0 1 0,-2-2 0 16,1 1-1-16,0 1 1 0,-1-1-1 16,-1 1 1-16,1 0 0 0,-2-1-1 15,3 1 1-15,-1 2 0 0,1-4 0 16,-1 4 0-16,0-3 0 0,-1 0 1 15,-1 2-1-15,0-2 0 0,-3-2 0 16,-2 3 0-16,0-1 0 0,0 0-1 16,1 0 1-16,3 0-1 0,1 1 1 0,4 2-1 15,3-2 1-15,5 0-1 0,1 1 1 16,2 0-1-16,0-2 1 0,1 0 0 16,1 0 1-16,0 1 0 0,0-1 0 15,0-1 0-15,0 1 1 0,0 0-1 16,1-2-1-16,-1 4 0 0,0-5-3 15,1 4-3-15,-1-2-3 0,0 1-3 16,0-1-4-16,1 1-4 0,1-1-7 16,0 0-6-16,1-1-5 0,0 1-9 0,2-3-65 15,1 1-72-15,2 2-171 0</inkml:trace>
  <inkml:trace contextRef="#ctx0" brushRef="#br0" timeOffset="54627.25">17292 7263 254 0,'-2'2'73'0,"0"0"4"0,-2 0-33 16,-1 1-6-16,-2-1-3 0,2 0-3 15,-1-1-8-15,1 2-4 0,-1-2-3 16,2 1-1-16,2 3-2 0,1-1-3 16,0-1-1-16,-2 2-2 0,3-1-2 15,-1 3-3-15,-3-3 0 0,-3-1-1 16,0 5 0-16,-3-2-1 0,1 0 1 0,-3 1-1 15,0-2 0-15,3 5 0 0,1-1-1 16,2-1 0-16,-1 0 0 0,1 3 0 16,1-1 0-16,0-1 0 0,0 1 0 15,1 0-1-15,2-1 0 16,1 0 1-16,0-2-1 0,2-1-1 0,2 2 2 16,5-1 0-16,1-1 0 0,0 1 1 15,5-2 1-15,5 2 0 0,4-1 2 16,7 0-2-16,1-2-6 0,1 2-9 0,7-3-12 15,0 4-75-15,0-4-81 0,0 1-197 16</inkml:trace>
  <inkml:trace contextRef="#ctx0" brushRef="#br0" timeOffset="56625.53">18463 6627 309 0,'-1'-13'88'0,"-1"3"7"15,2 6-35-15,0 2-9 0,0 1-3 16,0 1-3-16,0-2-7 0,0 5-5 16,2-3-6-16,-2 3-4 0,2 1-5 15,-1 4-4-15,1 2-4 0,0 5-2 16,0 5-2-16,-2 3-1 0,0 5-2 0,0 3 0 16,-1 1-3-16,2 1-4 0,1 0-8 15,1-1-12-15,1-1-9 0,2-5-11 16,1 1-12-16,0-1-14 0,1-4-52 15,0-5-65-15,0 3-145 0</inkml:trace>
  <inkml:trace contextRef="#ctx0" brushRef="#br0" timeOffset="57078.68">18658 6868 347 0,'1'-7'90'0,"0"1"6"0,0 2-45 16,-1 1-20-16,1 5-5 0,-2 2-5 16,0 4-4-16,-1 0-8 0,0 6-5 0,-1-1-2 15,0 3 0-15,1 3-1 16,1-4 0-16,1-1-1 0,1-1-1 0,1 0 0 16,3-1 0-16,0-7 0 0,2 1 2 15,1-2 2-15,0-2 2 0,4-1 2 16,2-3 6-16,-1-3 8 0,1 0 4 15,1-4 2-15,1 0 0 0,-2 0-1 16,-4-1-2-16,0 2-4 0,-2 2-8 0,-1-1-3 16,-2 4-4-16,0 2-1 0,0 3-1 15,1 1-1-15,1 2 0 0,1 1-3 16,1 2-2-16,1-1 1 0,-2 1 0 16,3 0 1-16,1-2 0 0,2-2 2 15,1-2 3-15,1-2 3 0,1-1 4 16,0-3 3-16,0 0 4 0,-3-4 4 0,-2 1 2 15,0-3 0-15,-3-1-1 0,-1-2-1 16,-2-1-4-16,-2-5-5 0,-1 1-5 16,-3-1-7-16,-3-2-7 0,0-1-5 15,-3 1-8-15,0 3-4 0,0 1-23 16,-3 3-6-16,-2 2-106 0,-7-2-113 16,2-2-273-16</inkml:trace>
  <inkml:trace contextRef="#ctx0" brushRef="#br0" timeOffset="60742.11">17558 7564 118 0,'-2'0'34'0,"0"0"0"15,1 0-10-15,0-1-16 0,1 0-7 16,0 0-4-16,-2 1-2 0,2 2 1 0,-1-3 1 15,-1 1 5-15,1 1 8 0,0-1 3 16,-1 0 2-16,0-2 3 0,-2-1 3 16,3 2 3-16,0-2-1 0,-1 0-1 15,1 1-1-15,1-1 0 0,-1 0-3 16,1 1-1-16,-1 0-3 0,1 1-1 16,0 0 0-16,-1-2-1 0,-2 2-1 15,3 1-1-15,-1 0 0 0,-1 1 0 16,1-1 1-16,0 0-1 0,1 1 2 15,-1-1 0-15,0 2 0 0,1-2 0 0,0-2-1 16,1 4-2-16,0-1-1 0,0 0 0 16,1 1 1-16,-1-2 1 0,1 1 1 15,1-2 1-15,0 1 1 0,0 0 1 16,2-1 1-16,0-1 0 0,3 1-1 16,-1-2-2-16,4 2 0 0,1 0-2 15,2 0-1-15,-1 1-2 0,1 0-1 16,0 1-2-16,2 0-1 0,2 0 0 0,1 2 0 15,3 0 0-15,0-1-1 0,2 0 1 16,0 1 0-16,0 1 0 0,-3-1 0 16,0-1 0-16,-2-1 1 0,1 0 0 15,0 2 2-15,-1-4 1 0,1 1 2 16,-1-2 1-16,1 0-1 0,-3 0 1 16,-1 1-1-16,1-2 0 0,-1 0-1 15,1 0-2-15,0 1 0 0,2 0-1 16,0 1-1-16,0-3-1 0,2 3 0 15,2 1-1-15,0 3-1 0,1-1 0 0,3 0 0 16,0 0 0-16,0 2 0 0,0 1 1 16,-1-2 0-16,-1 2 0 0,1-1 0 15,-2-1 0-15,-1 2 0 0,-1-2 1 16,0 0-1-16,-1-2-1 0,-1 1 1 16,-2-2-1-16,1 0 1 0,-1-2 0 15,1 0-1-15,-1 0-1 0,-2-1 1 16,2-1-1-16,0 3 0 0,1 1 0 0,1 3-1 15,2 1 0-15,2-2 1 16,0 3-1-16,0 2 0 0,1-2 0 0,2 0 0 16,-1-1 1-16,-1 0-1 0,0 1 0 15,0-2 1-15,1-2 0 0,-2 3 1 16,-1-4-1-16,-1 1 0 0,1-2 1 16,-1 0-1-16,-3-3 1 0,1 3-1 0,-1-2 0 15,-1 1 0-15,1-2 0 0,-2 1 0 16,2 1-1-16,0 0 0 0,3 0-1 15,-2-2-1-15,0 1-2 0,2 2 1 16,-2 1-5-16,2-1 0 0,0 0 0 16,-2 2 1-16,4-1 1 0,1 2 1 15,-2-3-1-15,2 0 6 0,0 1-1 16,1-1 1-16,1 0 1 0,-3-2-1 16,0-1 1-16,1 0 0 0,-1-2 0 15,0 0 1-15,-1 0-1 0,-1 0 1 0,0-1-1 16,0 0 1-16,-3 3-1 0,-4-3 0 15,-2 2 1-15,-1 1-1 0,-1-2 0 16,-1 3 0-16,-1-3 0 0,1 2 0 16,2 2 0-16,1 0-1 0,0-3 1 15,1 4-1-15,0-1 1 0,2 2 0 16,0-2-1-16,1 0 1 0,-2-1 0 0,-1 2 1 16,1-2-1-16,-2 0 0 0,-1 0 1 15,-1 1 0-15,-3 1 0 0,0-1 1 16,1 1-1-16,-3-1 0 0,1 1 0 15,-1-2 0-15,1 1-1 0,0 1 0 16,-1 0 0-16,1 0 0 0,-2 0 0 16,1 2 0-16,-1-1 0 0,0 1 0 15,0 0 0-15,-2 0 0 0,2 1 0 16,-1 1 0-16,-2-3-1 0,0 1-1 0,-2-1-4 16,0 0-6-16,0 0-7 0,-2-1-5 15,0 1-9-15,-1 0-7 0,-2 0-9 16,1-1-9-16,0-1-59 0,-1 1-71 15,-1 1-168-15</inkml:trace>
  <inkml:trace contextRef="#ctx0" brushRef="#br0" timeOffset="61166.08">20105 7374 219 0,'0'3'59'16,"-1"-2"5"-16,-1 1-21 0,0-1-12 15,0 1-3-15,-3-1 2 0,2 1 0 0,0 0-3 16,1-1-1-16,0 0-1 0,2-1-2 16,0 1-1-16,2 0-1 0,-1 0-1 15,2 0-3-15,1 0-1 0,1-1-4 16,-1 3-1-16,3-3-1 0,0 5-1 15,2-3-1-15,0-1 0 0,0 0-1 16,2 3-1-16,1-3 0 0,0 2-2 16,-1-2 0-16,0 1-2 0,2 1 0 0,0 2 0 15,0-1 0-15,-2 1-1 0,1-1 1 16,-1 1-1-16,-1 0-1 0,-1 0 1 16,-2 1-1-16,-1 0 1 0,-1 1-1 15,-1 0 1-15,-3 2 0 0,-2 3 0 16,-4 1 1-16,0 1-1 0,-4 1 1 15,-2 0-1-15,-2 3 0 0,-1-2-5 16,2-1-8-16,-1 0-7 0,1-2-9 16,0-2-7-16,3 1 28 0,-2-4-109 0,-2-4-79 15,1 1-199-15</inkml:trace>
  <inkml:trace contextRef="#ctx0" brushRef="#br0" timeOffset="61911.84">18826 7849 215 0,'1'-1'62'0,"-1"0"7"0,1 1-14 0,0-2-19 16,1-1-4-16,0 1-1 0,1 0 0 15,0-1-2-15,0 1-2 0,-1 0-2 16,2 1-1-16,-3 1-2 0,0-1-1 16,-2 0-4-16,-1-1-4 0,-3 0-4 15,-1-2-3-15,-4 1-1 0,-3-1-4 16,-4 1 0-16,0 1-1 0,-1 2 1 16,-2 0-1-16,2 2 0 0,4 2-1 15,1 0 0-15,4 0-1 0,1 3 0 0,5-1 0 16,0 0-1-16,3-2 2 0,3 3-1 15,-1-1 2-15,2 0 0 0,3 1 2 16,2 1-1-16,2 0 1 0,2 2 1 16,1 0-1-16,5 2 0 0,0-2 0 15,0 1 0-15,-1-1-1 0,-2-3 0 16,-1 2-1-16,-3-1 0 0,-4-2 0 16,-3 1-2-16,-2-2 1 0,-3 1 0 0,-5 1 0 15,-2 0 1-15,-4-2-1 0,-5 1 1 16,-2-3-2-16,-7 1-5 0,1-2-4 15,1 0-6-15,1-1-6 0,2-1-11 16,2-1-14-16,4 0-54 0,4-1-65 16,3-1-152-16</inkml:trace>
  <inkml:trace contextRef="#ctx0" brushRef="#br0" timeOffset="62343.98">18921 7929 357 0,'6'-4'95'16,"-2"2"6"-16,-1 1-41 0,0 0-18 0,0 0-4 15,-1 1-4-15,-1 0-7 0,-1 3-9 16,-1 2-6-16,1 1-5 0,-1 3-4 16,1 2-4-16,1 2-1 0,2 4-3 15,2-1 1-15,1 0-1 0,4 1-1 16,2-3 0-16,1-1 3 0,3-2 2 15,-1-3 3-15,0-4 2 0,1-1 2 16,-3-4 3-16,-1-1 3 0,-1-5 1 16,-3-4 0-16,0 0 1 0,-1-5 0 15,-2 0-3-15,-2 2-2 0,1 0-2 0,-1 6-1 16,-1 0-3-16,-1 3-2 0,3 6-1 16,-2 3 0-16,1 3-2 0,3 0-2 15,1 1 1-15,2 1-1 0,2 1 3 16,0-4 1-16,3-3 2 0,1 0 3 15,1-2 4-15,-1-1 6 0,-1-5 5 16,2 0 5-16,-3-1 2 0,-1-1 1 16,-4-3 0-16,-1-1-3 0,-1-2-4 0,-4 0-5 15,-2-4-5-15,-1-3-6 0,-2 2-6 16,-3-3-8-16,-2-4-7 0,0 2-6 16,-1 1-9-16,-4 3-25 0,-3 2 7 15,0 4-105-15,1-2-105 0,-1 5-252 16</inkml:trace>
  <inkml:trace contextRef="#ctx0" brushRef="#br0" timeOffset="82853.38">2562 9456 361 0,'-1'3'80'0,"0"-1"1"0,0 1-50 16,-2 0-21-16,2 5-4 0,-1 3-1 15,0 2 1-15,0 2 1 0,-1 4 0 16,2 0 1-16,0-2-1 0,2-1 1 15,2-3-1-15,2 1-1 0,2-3 1 16,5-4 0-16,3 0 2 0,4-2 3 16,4-3 3-16,3-3 4 0,6-1 2 0,6-1 3 15,3-2 1-15,5-3-1 0,5-1-3 16,8 0-2-16,6-1-5 0,7 0-3 16,5 2-4-16,5-1-2 0,4 1-3 15,3-1-1-15,4 3 0 0,5 2 0 16,1-3-1-16,2 0 0 0,8 3 1 15,3-1 0-15,3 0-1 0,2 2 1 0,3-3-1 16,3 5 0-16,4 0 0 0,-1-2 1 16,4 3-1-16,1 2 0 0,-1-1 0 15,3 1 0-15,1 1 0 0,-3 3 1 16,1 4-1-16,-3-1 1 0,0 0 0 16,-3 4 0-16,-4 0 1 0,-4 0 0 15,-4-2 1-15,-4 0-1 0,-7 1 0 0,-7 0-1 16,-3-5-1-16,-7-2-1 15,-7-1-1-15,-6 1 0 0,-7-2 0 0,-8-2 0 16,-9-1 1-16,-10 0 0 0,-7 1 1 16,-9-1 0-16,-6-2-4 0,-10 1-3 15,-7-1 0-15,-9 0-3 0,-9-1-5 16,-10 0-3-16,-10 0 1 0,-10 1 3 16,-12 2 2-16,-9 2 0 0,-7 2 4 15,-8 1 4-15,-7 0 3 0,-6 2 0 16,-3 1 1-16,-8-2-1 0,-3-3 0 0,-5-1 0 15,-2 3-1-15,0-3-1 0,-5-3-1 16,0-2 0-16,1-1 0 0,-1 3 1 16,0-1 0-16,0-5 1 0,0 4 1 15,0 3 3-15,-1-2-1 0,0 2-1 16,4 0 1-16,-1 1-1 0,1 1 0 16,0-2 1-16,4-1-2 0,2 2-3 15,3-3 0-15,0-2-3 0,6-2 0 0,6-1-1 16,6 3 1-16,6-2 0 0,6-2 3 15,7 3 2-15,7-2 2 0,6 1 3 16,5 2 0-16,7-2 0 0,6 2 1 16,7 2-1-16,5 0-1 0,7 1 0 15,7 2-1-15,4-1-2 0,6 1-2 16,3 1-2-16,5-1 1 0,4 1 0 16,4 1 0-16,4 0 2 0,5 1 2 0,5 3 2 15,7-2 4-15,5 2 1 0,8 1 0 16,6 0 0-16,8 2 2 0,7-1 2 15,9-1 2-15,11-2 4 0,12 2 2 16,10-2 2-16,14-2 1 0,15-5 0 16,14 0-1-16,14-3-2 0,9-1-4 15,11-4-2-15,11 0-3 0,4-1-2 16,5-2-2-16,2 1-1 0,-2 0-3 16,1 0-8-16,-7-1-17 0,-12 0-15 0,-9-1-75 15,-18 3-21-15,-15-4-91 0,-24-2-175 16</inkml:trace>
  <inkml:trace contextRef="#ctx0" brushRef="#br0" timeOffset="92907.71">21190 6914 226 0,'0'0'64'0,"0"-1"4"16,0 1-19-16,-1-1-13 0,2 1-4 15,-1 0-3-15,0 0-1 0,0 0-1 16,1 0 0-16,-1 0-2 0,1 0-2 0,-1 0-2 16,0 0-2-16,0-1-3 0,0 1-4 15,0-1-3-15,0 1-1 0,0 0-2 16,0 0-1-16,0 0-1 0,0 0-2 15,0 0 0-15,1 2 1 0,1 0 0 16,0 2 0-16,0-2 0 0,1 4 2 16,1 1 1-16,0-1 2 0,0 3 0 15,-1 0-1-15,1 1 1 0,-1 3-1 0,-1 1-2 16,1 4 0-16,1 1-2 0,-1 6 0 16,0-2-1-16,2 1 0 0,-1-2-1 15,4-2-1-15,-2-1 0 0,2-4-1 16,0 0-3-16,0-3-1 0,0-2-3 15,0 0-4-15,-1 3-3 0,1-5-8 16,1 0-6-16,-1 0-9 0,-2-2-17 16,1 1-54-16,-1-2-72 0,-2-5-159 15</inkml:trace>
  <inkml:trace contextRef="#ctx0" brushRef="#br0" timeOffset="93459.54">21475 7129 179 0,'-1'-1'47'0,"1"0"2"15,-2 0-19-15,0-2-7 0,1 0 2 16,0 2 2-16,-1-1-2 0,1 1-1 16,0 0 0-16,0 1-4 0,0-1-3 0,0 1-3 15,-2 0-2-15,1 0-2 0,-1-1 0 16,0 3-2-16,-2 0 0 0,1 1-1 16,1-1 0-16,-1 2-2 0,1 0-1 15,1-1-1-15,0 2 0 0,-1-4-2 16,2 2 1-16,0 1-1 0,1 2 1 15,0-2 0-15,0 1-1 0,1 0 1 0,2 1 0 16,-1-1 0-16,0 2 0 0,1-1-1 16,1 1 1-16,-1 2-1 0,1-3 1 15,2 1 2-15,0-2 1 0,3 0 2 16,2-2 2-16,1-2 2 0,2-2 1 16,0-1 2-16,1-3 0 0,-1 1 1 15,-1 0-1-15,-2-2 1 0,-1 2 1 16,-1-2 1-16,-2-1 0 0,-1 0-1 15,-3-2 0-15,-1-3-2 0,-1 2-2 16,1-2-3-16,-5 0-5 0,1 5-4 0,-1-3-5 16,-3 4-5-16,-1 1-5 0,-3 1-4 15,-4 1-4-15,-1 3-3 0,-1-1-2 16,-2 2-3-16,0 0-3 0,2 1-2 16,3 1-9-16,3-2-54 0,3 0-64 15,2-1-148-15</inkml:trace>
  <inkml:trace contextRef="#ctx0" brushRef="#br0" timeOffset="93787.66">21812 7102 266 0,'11'-10'69'16,"-2"0"6"-16,-1 0-29 0,-1-1-14 15,0 0 1-15,-3 1 2 0,0 3 0 0,-1 0-1 16,-1 1-4-16,-2 2-3 0,0 3-5 16,-2 1-3-16,-2 0-2 0,-4 3-2 15,-2 1-2-15,-4 2-1 0,-4 1-1 16,0 3-1-16,0 2-1 0,2 1-3 16,1 0-1-16,3 3-2 0,6-2 0 15,2 0 0-15,3-1-1 0,4 0 1 0,4-2 0 16,5 1-1-16,3-2-8 0,0 0 0 15,5 0-4-15,0-3-3 0,3-1-5 16,-1-2-8-16,-3-2-8 0,-2-4-6 16,0-2-73-16,-2-2-79 0,-4-1-190 15</inkml:trace>
  <inkml:trace contextRef="#ctx0" brushRef="#br0" timeOffset="94056.47">22093 6789 334 0,'0'-2'93'15,"-1"2"8"-15,0 0-43 0,1-1-10 16,0 1 1-16,-2 0-5 0,4 2-7 16,-1 2-7-16,-1 0-4 0,2 5-4 0,0 2-4 15,1 4-5-15,0 4-3 0,-3 4-2 16,0 2-2-16,1 3-2 0,-2 4-2 15,1 2-2-15,-2 3-9 0,0-1 0 16,3-2-9-16,-1-1-8 0,3-1-5 16,-2-6-4-16,0-4-7 0,2-3-1 15,0-3-13-15,-1-1 158 0,0-5-205 16,0-1-86-16,0-5-255 0</inkml:trace>
  <inkml:trace contextRef="#ctx0" brushRef="#br0" timeOffset="94387.7">22325 6985 290 0,'0'3'77'16,"-2"-2"4"-16,-1 0-44 0,-2 1-5 15,-2-1 3-15,-2 0 0 0,-2 0-6 16,0 0-8-16,-2 0-4 0,1 2-2 15,-2-1-5-15,1 0-2 0,2 0-4 16,0 2 0-16,0-1 0 0,3 1 0 16,-1 2 1-16,1 0 0 0,3 1 1 15,0 2 0-15,4 2 1 0,1 0 1 16,0 2 1-16,3 2 0 0,1 1-1 0,1 2 1 16,2-5 0-16,-2 2-1 0,3 0-2 15,0-2-2-15,1-1 0 0,-1 0-4 16,2-1-5-16,1 2-8 0,3 0-8 15,-1 0-9-15,3 2 2 0,2-3-88 16,-1 2-83-16,0-1-195 0</inkml:trace>
  <inkml:trace contextRef="#ctx0" brushRef="#br0" timeOffset="98654.86">20597 7134 230 0,'1'-2'63'0,"0"2"5"16,1 1-31-16,-2-1-4 0,-2-1 1 0,2 2 1 15,-1-2-5-15,2 2-3 0,-1-1-4 16,-1 0-2-16,1 1-2 0,0-1-4 15,1 0-2-15,-2 0-4 0,1-1-3 16,0 2-1-16,1 2-1 0,-2-3-2 16,1 3-2-16,-1-1 0 0,0 1 0 15,-1 2 0-15,-1-2 0 0,1 0 0 0,-2 3 0 16,2-3 0-16,-1 1 0 16,-1 2 0-16,2-2 0 0,1 2 1 0,-1-3-1 15,1 0 1-15,1 1-1 0,-1-1 1 16,1 0 0-16,1 1 0 0,0-2 0 15,1 1 0-15,3 3 1 0,-2-1 0 16,2 2 0-16,2-2 0 0,-1 1 0 16,2 0 1-16,1-2-1 0,0 0 1 15,1-1-1-15,-1-2 0 0,1 0 1 0,0 1-1 16,-1 0 1-16,1-2-1 0,-1-2 1 16,-2 0-1-16,1 1 1 0,-2-1 1 15,1-2 1-15,0-1 1 0,-1 2 1 16,-1 0 2-16,-1-2 2 0,0 1 2 15,-2-3 0-15,1 2-2 0,-4-3-1 16,-1-1 0-16,0 1-3 0,-1-1-1 16,0-1-3-16,-1 0 1 0,1 0 0 0,0 1-1 15,1-1 0-15,-1 2-1 0,1-1 0 16,1 4-1-16,-2 0-2 0,2 2-1 16,-1 1-2-16,-3 2 1 0,0 0-3 15,-3 3-5-15,-2-1-6 0,-1 3-2 16,-2-1-4-16,-2 3-2 0,-1-2-3 15,3 1-3-15,1-2-2 0,2 1-2 16,3 1-8-16,0-2-54 0,3-5-65 16,2-2-153-16</inkml:trace>
  <inkml:trace contextRef="#ctx0" brushRef="#br0" timeOffset="108486.94">17085 6957 247 0,'0'-1'71'16,"-1"2"6"-16,-1-2-23 0,0 0-12 15,1 1-3-15,0-1-1 0,0 1-4 0,0-3-4 16,0 1-3-16,0 2 0 0,1-1-4 16,0 2-3-16,-1-2-3 0,2 0-3 15,-1 0-3-15,-1 0-3 0,2 1 0 16,-1-1-1-16,-1 0-1 0,2 0 1 15,-2 1 2-15,1 1 1 0,0-1 0 16,0 0 0-16,1 0-2 0,-1 1-2 16,0 1-2-16,0-1-1 0,-1 1-3 0,0 3-1 15,-1 0-1-15,-1 2 0 0,1 3 1 16,0 2 1-16,2 3-1 0,0-1-1 16,0 3 1-16,1-1-15 0,1 4-4 15,-1-2-10-15,0 1-11 0,1 1-12 16,-4-3-67-16,1 1-84 0,1-2-169 15</inkml:trace>
  <inkml:trace contextRef="#ctx0" brushRef="#br0" timeOffset="179093.02">3631 16715 313 0,'-1'0'92'16,"1"0"7"-16,-1 1-27 0,1 1-12 16,0-2-3-16,0-2-4 0,0 1-3 15,-1 1-5-15,0-1-4 0,-1 0-4 16,-1 1-7-16,-1-1-7 0,0 3-6 15,-2 0-5-15,-2 3-4 0,0 0-3 0,-3 3-3 16,-2 2-2-16,-1 3-2 0,-1 1 0 16,0 4-4-16,-2 0-5 0,2 3-4 15,2 0-4-15,3 2-8 0,2-2-3 16,5-1-4-16,4-2-2 0,5-3 5 16,2-2 3-16,4-5 6 0,5-3 7 15,0-4 5-15,4-2 6 0,2-5 3 16,0 0 3-16,2-3 0 0,-1-3 0 0,-1 0-1 15,-1 0 0-15,-2 0 0 16,-2 0 0-16,-3 1-1 0,-2 2 1 0,-2 1 0 16,-1 3 0-16,-2 1 0 0,-1 3-1 15,0 2-1-15,-1 3 1 0,2 0 0 16,-1 2 0-16,0 1 0 0,1 1-1 16,0 1 1-16,-2-1 1 0,1 0-1 15,-3-1 1-15,1-1-1 0,-2-1 2 16,-1-2 2-16,-2-3 6 0,0-4 2 15,-1-2 1-15,-1 0 1 0,1-3-1 0,0-4-1 16,-1-5-2-16,4 1-4 0,0-3-1 16,3 0 1-16,3-1 1 0,2 0 2 15,3 3 0-15,2 3 1 0,2 1-1 16,-1 2-1-16,1 2-3 0,0 5-1 16,0 2-2-16,-2 3-1 0,-1 3-1 15,-1 2 0-15,-2 5 0 0,-2 1-1 0,-1 2-1 16,-2 1 1-16,1 0-1 15,-2-1 0-15,0 1-2 0,0-3 0 0,2-1-2 16,-1-1 0-16,2-3 0 0,-1 1 0 16,1-2 0-16,1-2 2 0,1-2 0 15,2 0 2-15,-1 0-2 0,2-3-4 16,1-3-6-16,2 0-3 0,-1-2-7 16,0 1-8-16,0-3-16 0,-1-1-19 15,-1 0-47-15,-1-1-68 0,-2-1-160 0</inkml:trace>
  <inkml:trace contextRef="#ctx0" brushRef="#br0" timeOffset="179259.57">4132 16469 335 0,'-11'-1'95'0,"1"1"4"16,2 1-12-16,2-3-54 0,1-1-9 15,3-2-6-15,2-4-9 0,2 0-15 16,2-4-17-16,1-3 18 0,2-2-96 15,4-1-82-15,1 2-199 0</inkml:trace>
  <inkml:trace contextRef="#ctx0" brushRef="#br0" timeOffset="179387.23">4273 16346 376 0,'6'21'102'0,"-2"4"2"0,-2 4-49 16,1 0-14-16,0 2-9 0,0 4-13 15,-1 1-12-15,1 1-11 0,3-2-13 16,0-2-15-16,1-2-20 0,2-5-16 15,1-4-39-15,0-4-61 0,-1-6-120 16</inkml:trace>
  <inkml:trace contextRef="#ctx0" brushRef="#br0" timeOffset="179613.62">4343 16719 327 0,'-3'-10'90'15,"2"-2"5"-15,1 0-35 0,4 0-5 16,3-3-1-16,0 1-5 0,4 1-2 15,1-1-3-15,3 3-2 0,-1-1-7 16,0 2-9-16,-1 1-7 0,0 4-6 16,1 0-5-16,-3 4-6 0,0 2-5 15,-3 4-6-15,1 3-5 0,-2 3-5 16,-2 2-4-16,0 6-3 0,-1 3-2 0,0 1-5 16,1 3-1-16,-2-3 0 15,2-1 1-15,1-1-6 0,0-7-8 0,1-3 82 16,1-4-136-16,-1-7-74 0,2-2-208 15</inkml:trace>
  <inkml:trace contextRef="#ctx0" brushRef="#br0" timeOffset="179747.78">4477 16398 288 0,'-3'4'53'0,"0"0"7"0,3 0-109 15,4-2-60-15,2 0-134 0</inkml:trace>
  <inkml:trace contextRef="#ctx0" brushRef="#br0" timeOffset="180403.72">4715 16621 413 0,'-8'6'107'0,"-2"-2"5"0,1-1-58 16,-2 4-12-16,2-1-9 0,-2 4-12 16,1 2-8-16,0 3-7 0,2 1-7 0,2 4-3 15,0-2-4-15,4 3-2 0,4-2-4 16,3-1-1-16,1-1-2 0,4-5 2 16,2-2 1-16,2-6 3 0,0-1 1 15,3-5 3-15,-1-1 4 0,2-5 5 16,-1 1 3-16,0-4 4 0,-3 1 5 15,-2 0 6-15,-2 0 5 0,-2 0 4 0,-3 3 2 16,-3 0 2-16,-2 3-3 0,-2-1-3 16,-2 2-5-16,-2 1-6 0,0 1-4 15,-2 0-4-15,0 2-4 0,1 0-2 16,1 2-2-16,0-1-2 0,1 1 1 16,2 2-3-16,1-2-2 0,2-1-3 15,1-1 0-15,1-2 1 0,2-2 1 16,2 0 0-16,2-4 1 0,-1 1 4 15,1-3 2-15,1-1 1 0,-2 0 2 0,0 0 0 16,0 0 2-16,-3 1 0 0,0 0 2 16,1 1-2-16,-2 2 1 0,0 1-3 15,1 5 0-15,0 3-3 0,1 4-5 16,2 3-5-16,1 1-9 0,1 2-7 16,1 2-4-16,1 0-3 0,1-4-1 15,2-2 2-15,0-1 5 0,1-4 9 16,2-4 5-16,0-2 5 0,2-5 3 0,-2-2 7 15,0-4 5-15,-2-2 6 0,-3 2 8 16,-1-2 9-16,-2-2 7 0,-4 0 3 16,-1-4 1-16,-2-1-1 0,-3 0-2 15,-2-5-6-15,0 0-3 0,-3-1-4 16,0 3 0-16,0 5-1 0,0 4 0 16,1 5-2-16,-1 4-1 0,3 5-5 15,1 5-3-15,2 5-4 0,2 6-4 0,1 5-8 16,1 6-7-16,3 6-5 0,0 6-12 15,1 0-6-15,1 3-19 0,1-2-13 16,1-4-7-16,1-4-38 0,1-5-46 16,2-8-81-16,0-6-178 0</inkml:trace>
  <inkml:trace contextRef="#ctx0" brushRef="#br0" timeOffset="181023.52">5721 16536 354 0,'5'3'98'0,"-3"0"7"16,-1-1-42-16,1-1-5 0,-2 1-3 15,0-1-6-15,-1-1-8 0,-2 1-5 16,-1 0-5-16,-4 0-7 0,-2 1-6 16,-1-1-6-16,-3 1-5 0,0 1-5 0,-2 0-4 15,3 0-6-15,0-1-4 0,2 4-2 16,3-2-1-16,3 0 0 0,2 4 1 15,4 2 2-15,2-1 3 0,4 0 5 16,5-3 1-16,2 2 3 0,3-1 1 16,3-5 3-16,2 2 0 0,1-2 1 15,0 3-1-15,-1 0 0 0,-2 2 0 0,-3 0 0 16,-3 3 1-16,-3-1 1 0,-4 2-1 16,-5 2 0-16,-6 2-2 0,-4 1-5 15,-5 0-9-15,-4 1-11 0,-2-2-9 16,-3-2-9-16,-1-2-20 0,1-4-1 15,2-3-64-15,3-5-69 0,1-2-159 16</inkml:trace>
  <inkml:trace contextRef="#ctx0" brushRef="#br0" timeOffset="181282.88">5812 16651 356 0,'14'8'97'0,"0"2"4"16,-2-3-45-16,1-1-10 0,0 0-7 15,0-3-8-15,3-4-6 0,-1-3-2 0,1-3-2 16,1-3 0-16,-2-2 0 16,2-1 0-16,-4-1-1 0,-1 1-1 0,-3-2-1 15,-4 5-1-15,-2-1 0 0,-4 2 0 16,-3 3 0-16,-4 0-2 0,-3 2-3 16,-2 4-3-16,-2 3-2 0,-2 4-5 15,2 3-5-15,0 3-3 0,1 6-5 16,2 2-3-16,3 1-2 0,3 2-5 15,4-2-6-15,3-1-9 0,4-3-5 16,4-3-6-16,7-2-5 0,3-3-14 16,5-3 11-16,3-5-62 0,1-2-65 0,3-3-152 15</inkml:trace>
  <inkml:trace contextRef="#ctx0" brushRef="#br0" timeOffset="181484.75">6292 16586 419 0,'-16'2'114'0,"-2"2"8"16,1 3-52-16,-1 2-15 0,2 1-12 0,0 2-13 16,3 1-9-16,2 1-7 0,4 3-9 15,5-2-4-15,2 1-2 0,5 0-2 16,5 0-1-16,4-3-5 0,4-3-4 16,1-2-8-16,3-5-7 0,2-1-9 15,0-4-10-15,1-3 75 0,-2-4-148 16,-2-3-86-16,2-1-227 0</inkml:trace>
  <inkml:trace contextRef="#ctx0" brushRef="#br0" timeOffset="181650.82">6451 16336 493 0,'-1'14'134'15,"0"7"6"-15,1 4-62 0,0 3-20 16,2 3-13-16,0 3-21 0,1 2-13 15,1 3-10-15,0-2-10 0,1 0-20 0,0-1-20 16,2-5-33-16,1-1-61 0,2-1-93 16,1-5-200-16</inkml:trace>
  <inkml:trace contextRef="#ctx0" brushRef="#br0" timeOffset="181914.22">6481 16690 453 0,'11'-10'137'0,"2"1"8"0,1 1-43 15,1-1-21-15,0 1-14 0,-3 3-23 16,-2-2-17-16,-2 7-9 0,0 1-10 16,-1 2-7-16,-2 5-5 0,-1 3-3 15,1 5-5-15,0 1-3 0,0 4-4 0,0 2-2 16,1 3-4-16,0-1-5 0,1 2-6 15,0-2-6-15,2 0-4 0,0-2-8 16,0-3-10-16,-1-4-64 0,1-6-75 16,0-4-174-16</inkml:trace>
  <inkml:trace contextRef="#ctx0" brushRef="#br0" timeOffset="182052.17">6679 16675 395 0,'-3'3'93'16,"1"-1"-2"-16,-1-2-63 0,3-2-24 15,3-2-31-15,-1-3-64 0,3-3-75 16,2 0-161-16</inkml:trace>
  <inkml:trace contextRef="#ctx0" brushRef="#br0" timeOffset="182502">6839 16710 354 0,'1'21'95'0,"0"-2"5"0,1-2-44 16,-1-2-12-16,2-4-9 0,0-2-8 15,1-4-7-15,2-4 0 0,0-3 1 16,2-4 1-16,0-2 1 0,2-2 3 16,-2-3 2-16,0 0 2 0,0-1 2 0,-2 0-3 15,-1 1 0-15,-3 0-1 0,-2 1-3 16,-3 3-2-16,-2-1-4 0,-3 2-4 15,0 1-6-15,-2 3-4 0,0 0-3 16,1 4-2-16,0-2-1 0,3 3 0 16,1 2-1-16,3-2-1 0,1 1 0 15,1 1 0-15,2-2 0 0,4 1 0 16,3 1 1-16,1-4 1 0,2-2 0 0,2 1 2 16,2-2 0-16,2-3 1 0,-1 0 0 15,0 0 1-15,-3 0 0 0,-1 2 0 16,-1-1 0-16,-4 2 1 0,-3 3 1 15,0 1 1-15,-3 0 2 0,-2 2 1 16,0 0 3-16,-1 1 3 0,0-1 0 16,0-1-1-16,1 0-2 0,-2 0-1 15,4-2-2-15,-1 1-2 0,1-1-1 16,1 1-1-16,2 0 1 0,1-1 2 0,3 1 0 16,2 3 0-16,2 5-1 0,3 3-1 15,3 0-3-15,1 3-7 0,1 1-8 16,-1 2-5-16,1-1-5 0,-1-3-48 15,-1-1-116-15,-5 5-140 0,-4-1-333 16</inkml:trace>
  <inkml:trace contextRef="#ctx0" brushRef="#br0" timeOffset="194276.4">16600 3732 213 0,'-7'6'65'0,"0"-1"7"16,1-2-21-16,0-1-2 0,3-2-3 0,0 1-2 15,1-2-5-15,-1 1-4 0,3-1-5 16,0 1-6-16,0 0-6 0,1 1-3 16,1 2-3-16,1 3-1 0,-1 0-2 15,1 7 0-15,1 5 0 0,0 5 0 16,-1 5-1-16,-2 5-1 0,-1 2-2 16,0 6-1-16,-1-1-1 0,-2 1-1 15,0 2-2-15,-1-2-2 0,1-3-4 16,1-1-4-16,1-3-3 0,0-5-6 0,0-2-6 15,0-6-6-15,-1-5-10 0,2-1-11 16,-1-6-51-16,0-3-66 0,3-11-149 16</inkml:trace>
  <inkml:trace contextRef="#ctx0" brushRef="#br0" timeOffset="194706.25">16591 3814 350 0,'-6'-6'90'0,"1"3"6"16,-1 0-55-16,2 0-2 0,1-1 0 15,-1 2 0-15,3 0-5 0,2-2-6 16,3 0-7-16,1 0-4 0,4-3-3 0,2 2-3 16,2-1-3-16,3 0-1 15,7-1 0-15,6 2-1 0,5-2 1 0,1 0-1 16,5 3 1-16,5-4-1 0,0 3-1 15,-3-1 0-15,-5 1-1 0,-4 0-1 16,-2 3-1-16,-7 0-1 0,-6 3-1 16,-4 1-1-16,-7 4 2 0,-1 2 0 15,-6 3 1-15,-2 2 0 0,-4 2 3 16,-2 3 0-16,1 6 2 0,-3 2-1 16,2 3-1-16,1 5-1 0,1 4 0 0,2 3-2 15,3 3-1-15,0-2-1 0,3 3 0 16,1-3-2-16,2-2 1 0,1-3 0 15,-1-2 0-15,0-2 0 0,-2-3 0 16,-2-5 0-16,-5-3 1 0,-4 1-1 16,-4-5 1-16,-7-1 1 0,-4-5-1 15,-5-2-3-15,-3-5-4 0,-5-4-12 0,-8-3-12 16,-5-4-13-16,-1-5-19 16,-2-5-69-16,-4-3-88 0,-4-6-190 0</inkml:trace>
  <inkml:trace contextRef="#ctx0" brushRef="#br0" timeOffset="195240.36">15381 3588 258 0,'-6'14'72'0,"0"3"8"0,2 4-25 15,-1 0-12-15,3 5 1 0,0-2-1 16,2 4-3-16,0 1-6 0,3 4-6 15,1-1-8-15,-1 2-5 0,1 0-5 16,1 0-4-16,-2-4-2 0,-1-3-3 16,-1-6-1-16,0-3-1 0,0-5-1 0,-2-2-4 15,0-5-2-15,1 0-3 0,-2-3 1 16,0-3-1-16,-3-3 0 0,2-3 1 16,-1-2 3-16,-1-6 3 0,1-5 3 15,2-5 1-15,1-7 3 0,0-7 3 16,2-5 6-16,0-4 1 0,1-3 1 15,2 4 4-15,4 4 4 0,1 7 5 16,2 7 0-16,3 7-1 0,2 8-2 16,3 9 0-16,0 4-3 0,0 3-5 0,-1 3-7 15,1 4-2-15,-2 3-4 0,-3 0-1 16,-2 1-2-16,-2 2-1 0,-5 1-1 16,-4 2-4-16,-7 0-4 0,-2 2-14 15,-7 0-9-15,-3-1-11 0,-5-3-11 16,-1 0-78-16,-1-6-87 0,4-7-197 15</inkml:trace>
  <inkml:trace contextRef="#ctx0" brushRef="#br0" timeOffset="195420.4">15852 3604 504 0,'9'26'135'0,"-6"2"6"16,0 3-74-16,-3 2-9 0,-5 0-5 15,-1 1-9-15,-2-3-15 0,0-1-10 0,4-4-6 16,0-1-11-16,1-1-9 0,3-3-28 16,4-2 132-16,1-2-250 0,1 0-139 15,-2-2-383-15</inkml:trace>
  <inkml:trace contextRef="#ctx0" brushRef="#br0" timeOffset="196191.49">15024 7061 427 0,'1'1'106'15,"0"1"3"-15,1 4-62 0,0 4-13 16,0 3-2-16,0 5-1 0,1 3-8 16,-2 8-5-16,4 1-3 0,-3 2-2 15,1 4-5-15,-1-1-7 0,-1 2-8 16,-1-1-2-16,2-5-6 0,-5 1-1 0,2-5 0 15,0-7 0-15,0-1 3 0,1-6 5 16,0-4 2-16,0-1 10 0,-1-8 6 16,1-6 2-16,-1-4 5 0,0-7 2 15,0-5 3-15,0-7 4 0,-2-7 0 0,0-4-1 16,-1-3 0-16,0-4-2 0,3 2-3 16,0 1-2-16,5 3-3 0,2 5-3 15,5 7-4-15,7 6-2 0,2 6-1 16,5 5-1-16,1 8 1 0,-1 4-3 15,0 5 0-15,5 6-1 0,-4 2-2 16,-3 7-1-16,-4 0-5 0,-2-1-4 16,-3 4-7-16,-1 2-7 0,-9 1-16 15,-4 3-12-15,-4-2-9 0,-9 0 106 16,-1 0-185-16,-1-4-101 0,-3-4-264 16</inkml:trace>
  <inkml:trace contextRef="#ctx0" brushRef="#br0" timeOffset="196489.28">15471 7212 413 0,'19'1'112'0,"-3"0"9"0,4 1-50 16,2-1-12-16,-1 0-2 0,-3-1-7 16,0 0-10-16,-3 0-10 0,0 1-9 15,-3 0-8-15,-3 1-8 0,-1 2-8 16,-5 2-3-16,-2 3-4 0,-4 3-1 15,-4 3-2-15,-1 3 1 0,-4 1 0 16,-3 3 4-16,-1 2 3 0,-1 2 4 0,2-1 1 16,1-2 1-16,1 3 0 15,4-1 1-15,5 0-2 0,7-2 2 0,6-1 0 16,6-1 1-16,5-1-1 0,8-4 1 16,11-6 1-16,8-4-1 0,5-5-14 15,4-3-21-15,5-5-69 0,6-5-33 16,-3-6-93-16,-4-3-202 0</inkml:trace>
  <inkml:trace contextRef="#ctx0" brushRef="#br0" timeOffset="199609.3">21936 8966 390 0,'33'12'92'0,"4"0"2"0,-2-2-62 16,11 0-12-16,5-4 1 0,9 0-1 16,3 0-2-16,7-3-3 0,4-2-1 15,7-1 0-15,2 0-1 0,3 0-1 16,-4 1-1-16,0-2-2 0,-3 3-4 15,-3 3-2-15,-6-1-10 0,-7 3-2 16,-7-2-3-16,-5-1-4 0,-11 2-4 16,-6-3-3-16,-8-1-4 0,-10 3 2 0,-9-2 1 15,-14 1-2-15,-12 0-3 0,-11-1-10 16,-9 2-2-16,-12 3-1 0,-9-2-2 16,-3-1-34-16,-2-1-43 0,-3 2-79 15</inkml:trace>
  <inkml:trace contextRef="#ctx0" brushRef="#br0" timeOffset="200899.43">19383 3684 249 0,'9'-4'67'0,"0"3"4"0,-7 1-3 16,1 2-47-16,0 0 0 0,-2 4 3 16,1 0 6-16,-1 1 0 0,-1 2-1 0,1 1 0 15,1-1 0-15,0 4-1 0,1-3-3 16,0 5-5-16,0 1-4 0,1 2-4 15,-1 1-2-15,-1 4-3 0,1 3-2 16,-1 0 0-16,0 0 0 0,0 2 2 16,0-2 0-16,0 3 1 0,0 3 1 15,2 4 0-15,-1 3 0 0,0 2-2 16,0 4 1-16,0 5 1 0,1-1 0 0,-1 3 0 16,0-1 0-16,-2 0 0 0,-2 6 0 15,-4 1-1-15,-1 4-2 0,-2 1 0 16,-1-1-1-16,-1 2-1 0,2 0-1 15,-2-4 0-15,1 4-2 0,0-6 1 16,-2 2-1-16,1 0 0 0,-1 0 0 16,0 1 0-16,3-2 1 0,-1-2 1 15,-1 4-1-15,1-2 1 0,-1-1 0 16,2 0 0-16,-1-1 1 0,1 0-1 16,1-4-1-16,0-6 0 0,1-2 1 15,-1 0 0-15,-1-2-2 0,-1 2 1 0,2 0 0 16,-1 1 0-16,-1 3 0 0,2 1 0 15,-2 1 0-15,0 0 0 0,1 0 0 16,0 0 0-16,0 3 0 0,0-2-1 16,3 2 0-16,0 0 0 0,3-1 0 0,0 1-1 15,0-2 1-15,1-5 0 16,1 2 0-16,1-1 1 0,0 0 0 0,2-1 1 16,1-2-1-16,0 5 0 0,1-3 0 15,-1-3 0-15,-1-2-1 0,0 0 0 16,-1 0 1-16,3-2 0 0,-2 0 0 15,1 0 1-15,4 3-1 0,-1-2 3 16,3 2 0-16,-2 1 1 0,1-1 0 16,0-2 0-16,-3 0 0 0,0-3 1 0,-3 1-2 15,-1-5 0-15,-1 1-1 0,-1 1-1 16,3 3 0-16,-1-3-2 16,0 1 0-16,2-1 0 0,0 2-1 0,-2-2 1 15,1 0 0-15,1-3 0 0,-2 3 1 16,0 3 0-16,-1-1 1 0,0 0 0 15,-1 2 0-15,0 0 0 0,0 0-1 16,0-1 0-16,0-3 0 0,0-2-1 0,1 1 0 16,0-1 0-16,3-2 0 0,-1-3 0 15,1-2 1-15,1-2 0 0,-1-2 0 16,1-1-1-16,2-3 1 0,-3-3 0 16,1 0-1-16,-1-3 0 0,2-3-1 15,-2-1 0-15,0-3-2 0,0-1-1 16,-1-1-3-16,0-1-4 0,-1-2-6 15,0 1-7-15,-2-2-2 0,-3 0-24 0,-2-1 2 16,-9-3-112-16,-5-3-113 16,-7-8-273-16</inkml:trace>
  <inkml:trace contextRef="#ctx0" brushRef="#br0" timeOffset="-208661.11">19586 4193 242 0,'-5'-6'55'16,"2"4"4"-16,2 1-42 0,0 1 5 15,1 1 7-15,-1-1 6 0,1 0 3 16,-1 0-1-16,1 0-1 0,1 2-4 16,-1-2-6-16,0 3-6 0,0-1-4 15,0-2-3-15,1 2-3 0,1 0 3 16,2 0 2-16,2 0 2 0,4-4 1 0,3-1-1 15,4 0-1-15,2-4-3 0,8-4-2 16,4-4-4-16,7-2-1 16,1-1-3-16,2-2-1 0,3 0-3 0,3 1-5 15,-1 2-8-15,-4 2-7 0,-2 0-8 16,-2 0-7-16,-3 4-12 0,-4-2-15 16,-5 0-49-16,-4 2-63 0,-4 2-145 15</inkml:trace>
  <inkml:trace contextRef="#ctx0" brushRef="#br0" timeOffset="-207868.65">20178 3908 287 0,'3'-1'69'0,"0"-1"4"0,-1 2-48 15,2-3-3-15,-2 2 2 0,-1 1-2 0,0 0-5 16,-1-1-2-16,1 1-4 0,-1-1-2 15,0 1-3-15,1 1-1 16,-1-1-1-16,1 1-1 0,1 0-2 0,-2 1 1 16,2-1-1-16,0 0 3 0,1-1 0 15,-1 1 2-15,2 0-1 0,-2-1 1 16,1 1 0-16,0 0-1 0,0-1-1 16,-2 0-1-16,0 0-1 0,0 1 2 0,0-1 0 15,-1 0 1-15,0 0 0 0,-1-1 0 16,1 1 0-16,0-1-1 0,0 0-2 15,0 1 0-15,0 0-1 0,0 2 1 16,1-1-1-16,-1-2 1 0,0 2-1 16,-1-1 0-16,1 0-2 0,0-1-3 15,-1-1-2-15,0 1-1 0,0 0-2 0,0 0-3 16,-1 0 0-16,1 1 1 0,0-2 0 16,1 2 1-16,0-3 0 0,2 3-1 15,1-1 3-15,-1-2 1 0,0 1 1 16,0-1 1-16,-1 1 2 0,0 2 4 15,0-1 2-15,-1-1 1 0,-1 1 0 16,0-2 1-16,1 0 0 0,-1 0 2 16,-1-1-2-16,1-1 1 0,0 1 0 15,0 3 2-15,1-1-1 0,-1-1 0 16,0 2-1-16,1 1-2 0,1-1-1 0,-1 0 0 16,1-1-3-16,1-1 0 0,0 0-1 15,0 1 1-15,-1-1 0 0,2 2 0 16,-2 0 1-16,-1 0 0 0,0 0 2 15,0 2 0-15,1-1 1 0,-1 1 0 16,-1-1 1-16,0 1-1 0,1-1 1 16,0 1 0-16,0-1 1 0,0 0 2 15,-2-1 1-15,4 1 2 0,-2-1 1 0,0 1 2 16,0-1 0-16,0 0-1 0,0 1-1 16,0 1 0-16,0-2-3 0,1 1-1 15,-1-1-2-15,0 2-2 0,1 0-1 16,1-1-1-16,2 0-1 0,2 1 1 15,3 1 1-15,-1-2 0 0,8 3 1 16,0-2 1-16,2 3 1 0,1 1-1 16,1 1-1-16,-1-1-2 0,-2 2 0 15,-5-1-1-15,-2 1-1 0,-3 2-1 16,-4-1-2-16,-3 2-1 0,-4 1-1 0,-4 0-4 16,-2 0-3-16,-2-1-5 0,-2 1-5 15,-4-2-5-15,1-2-5 0,1-2-9 16,3-2 55-16,2-1-122 0,3-3-79 15,3-1-210-15</inkml:trace>
  <inkml:trace contextRef="#ctx0" brushRef="#br0" timeOffset="-207341.49">20505 3810 342 0,'8'-3'86'0,"-1"4"7"0,-1 4-48 15,0 0-11-15,-2 5 0 0,-2 3-2 16,-2 2-6-16,0 4-5 0,-1 2-6 15,-1 0-5-15,1 1-1 0,0-2-6 16,1 0-1-16,2-1-7 0,0-3-4 0,2 2-3 16,0-4-3-16,0-2-4 0,-1-4 1 15,0-1-2-15,-1-3 4 0,0-5 4 16,0-8 2-16,-1 0 1 0,0-4 4 16,2-2 3-16,-1-5 3 0,0-3 3 15,1-3 4-15,-2-5 3 0,0-2 2 16,0 0 2-16,1 0 3 0,0 0 1 15,0 6 3-15,0 2 2 0,3 7 0 0,0 3 0 16,2 4 0-16,1 2-2 0,2 4-1 16,2 1-4-16,1 4-4 0,2 3-4 15,-3 1-1-15,-1 4-3 0,0 0-1 16,-3 1-4-16,-3 2-5 0,-1 0-2 16,-3 0-2-16,-2 1-2 0,-1-1 0 15,-4 1 1-15,1 5 1 0,-3-4 4 16,0 0 2-16,0-1 1 0,-1-4 2 15,4-2 2-15,0-1-1 0,1-5-2 0,2 1-1 16,3 0 0-16,0 0 0 0,3 1 1 16,1 1 0-16,0 2 0 0,2 0 2 15,-1 3 3-15,1 1 1 0,1-1-1 16,-1 3-1-16,0 0-1 0,-2 2-2 16,0 1-2-16,-3 0-2 0,-2-1-3 15,-2 0-4-15,-4 0-6 0,-2 2-5 16,-2-5-3-16,-3 6-4 0,-2-2-5 0,1-1-11 15,-1-2 153-15,0 0-213 0,2-3-88 16,7-2-267-16</inkml:trace>
  <inkml:trace contextRef="#ctx0" brushRef="#br0" timeOffset="-206873.1">20868 3882 300 0,'16'-7'83'0,"-5"4"4"0,-3 3-30 16,0 1-21-16,-4 2-2 15,-3 5-3-15,-3 3-5 0,-1 3-5 0,-1 1-4 16,1 1-2-16,0 0-4 0,3 1-1 16,1-3-4-16,3-3-1 0,2-2-1 15,1 0 0-15,3-2 0 0,1-6 1 16,2 0-1-16,3-2 2 0,-1-1 2 16,3-2 3-16,-1-3 3 0,1-1 0 0,-3 1 1 15,-1-2 0-15,-2-1-1 0,-2 0-3 16,-2 2-3-16,-2 2-3 0,-2 1-3 15,-3 3-4-15,-1 2-1 0,-2 6 0 16,-1 4 0-16,-1-2-2 0,1 2-3 16,1 0-2-16,0 2 2 0,4-2-1 15,2-4 1-15,2-1-1 0,3-1 2 16,1 0 3-16,3-3 3 0,1-1 1 0,1 0 1 16,-2-2 1-16,2-3-1 15,2 0 2-15,0-2 0 0,1-1 1 0,-1 1 0 16,1-2-1-16,0 2 0 0,0 1-1 15,-5 1-1-15,-1 2-2 0,-3 2-1 16,0 3 0-16,-4 3 0 0,2 1-2 16,-4 4-2-16,1 0 0 0,-1 1-3 15,-2 1-2-15,-1 0-2 0,-1 0-6 16,-4 1-4-16,0 0 0 0,-1-1-3 16,0-1-3-16,-4 0-7 0,-2 0 85 0,1-3-147 15,-3-1-74-15,0-4-225 0</inkml:trace>
  <inkml:trace contextRef="#ctx0" brushRef="#br0" timeOffset="-205944.87">21950 3954 338 0,'9'-8'97'0,"-3"3"6"16,-3-3-41-16,-4-2-21 0,-4 0 2 16,-1 1 0-16,-5-1-10 0,-4 2-10 15,-3 1-4-15,-3 3-3 0,-2 4-3 16,-4 2-3-16,-2 3-3 0,2 2-2 16,3 1-3-16,3 2-5 0,5 0-5 0,2 0-4 15,9-3-1-15,4 2-1 0,6-1 0 16,5-2 0-16,6-1 3 0,2-3 4 15,4-1 5-15,2-2 1 0,2-2 2 16,0-2 1-16,-6 1 1 0,-2-2-1 16,-3 2 1-16,-4 0 0 0,-4-2 0 0,-2 3-3 15,-2 1-1-15,-2-1-3 0,-2 1-1 16,-2 1 0-16,0 1-1 0,0 3 1 16,-2-3 1-16,2 3 1 0,-1 0-2 15,2-1 0-15,2 2 0 0,3 0 1 16,1-3 0-16,3 1 1 0,3 0 2 15,3-1 2-15,3 0 3 0,3-3 1 16,1 2-1-16,1 0 0 0,6 0 0 16,-1 1 0-16,0 1-1 0,-2 2 0 15,-1 1-2-15,-2 5 0 0,-2 0-1 16,-6 2-1-16,-4 1-1 0,-2 0-1 0,-3 3 0 16,-3 0 0-16,-1-3 0 0,-2-1 0 15,-3-1 3-15,2-1 0 0,0-2 1 16,-1-3 1-16,1-3 2 0,1 0 1 15,1-2 2-15,1-2 1 0,0-2 0 0,0-1 0 16,1-4-1-16,1-2-2 0,3-1-3 16,-2 1-4-16,3-2-3 0,1 1-2 15,2 0-2-15,3 1-2 0,0-3-3 16,3 1-5-16,6-2-4 0,2-4-5 16,5-3-3-16,0-2-1 0,-2-1-3 15,3-1 1-15,-2 0 7 0,-2-3 5 16,-3 1 8-16,-3 0 5 0,-2 0 5 15,0-1 7-15,-4 1 5 0,-2-2 10 16,-4 6 9-16,-1 5 4 0,-3 5 1 0,-2 7 0 16,-4 4-1-16,-2 10 0 0,-2 5-7 15,-2 1-6-15,-2 7-4 0,0 4 0 16,0 3 0-16,2 4-2 0,-1-1-2 16,1 0-3-16,1 5-2 0,3-3-2 15,0-1-2-15,2-4-2 0,0-1-4 16,2 0-2-16,0-4-2 0,0-3-3 15,-1-2-2-15,0-4-2 0,0-2 0 0,1-1-1 16,-1-5-1-16,1-2 4 0,1-3 1 16,3-2 2-16,2-2 2 0,3-4 2 15,4-1 4-15,2 2 1 0,3-2 0 16,-1 0 1-16,1 3 3 0,-2 3 2 16,0 3 1-16,-1 3 1 0,-2 2 1 15,-1 2 0-15,-3 1-1 0,2 2-1 0,-3-2-1 16,-1 1-2-16,-1 0 0 15,-4-2-1-15,-1 1-1 0,-1 3-2 0,-3-1-4 16,-2-2-1-16,-4 0-5 0,-1-1-4 16,-1-1-9-16,0-2-6 0,0-7-11 15,0-2-48-15,2-2-61 0,3-1-136 16</inkml:trace>
  <inkml:trace contextRef="#ctx0" brushRef="#br0" timeOffset="-205804.65">22704 3955 280 0,'12'4'76'15,"-2"3"3"-15,0 3-34 0,-1 2-14 16,1-2 0-16,-2 1-6 0,0 1-6 16,2-3-8-16,-1-2-5 0,-1 0-5 15,1-2-10-15,1 0-15 0,1-3-15 16,2-2-50-16,1-1-61 0,2-3-143 16</inkml:trace>
  <inkml:trace contextRef="#ctx0" brushRef="#br0" timeOffset="-205660.49">22689 3660 256 0,'-9'-7'53'0,"2"-1"-7"16,5-1-56-16,4-4-8 0,5-1 1 16,3 1-17-16,1 0-19 0,3-2-32 15,6 1-53-15</inkml:trace>
  <inkml:trace contextRef="#ctx0" brushRef="#br0" timeOffset="-205508.65">22968 3547 275 0,'6'20'75'0,"0"7"3"0,0 4-36 15,0 4-5-15,-1 6 3 0,0 2-3 16,-2-1-4-16,1 3-5 0,-1-3-4 0,0-5-5 16,1-3-5-16,0-3-10 0,-1-4-10 15,-1 1-23-15,1-7-7 16,-2-1-67-16,-2-2-76 0,-2 1-174 0</inkml:trace>
  <inkml:trace contextRef="#ctx0" brushRef="#br0" timeOffset="-204978.85">22913 3945 309 0,'10'0'82'0,"0"1"5"0,0-1-47 15,3 1 2-15,0 3 5 0,1-2-3 16,3 0-7-16,3 2-4 0,2-1-3 16,4 1-4-16,1-1-6 0,2-3-3 15,-1 0-3-15,-3 1-2 0,1-3-4 16,-2 1-1-16,-6-2-2 0,-1 1 0 16,-5-5 1-16,-5 4-3 0,-1-3 0 0,-5 1-3 15,-4 2 0-15,-4-2-2 0,-2 4-2 16,-3 4-1-16,-2 2 1 0,-2 3 0 15,-1 2 1-15,2 2 0 0,3 0 0 16,2 0-2-16,3-2 1 0,4-2 0 16,5 0 1-16,3-2 0 0,3-2 3 15,6-1 1-15,0 0 2 0,7-2 0 0,2 1 1 16,4-2-1-16,3-1 1 0,3 2-3 16,-3-1 0-16,0 3-2 0,-4 2 1 15,-2 3-1-15,-4 2-1 0,-5-2 0 16,-3 4-1-16,-4-1-1 0,0 0-4 15,-5-3-3-15,-3 3 1 0,-2-4 0 16,-3-1 1-16,1-2 2 0,-2 1 5 16,1-7 8-16,0 1 9 0,1-6 3 0,2 0 4 15,1-1 2-15,4-4 1 0,3-3-4 16,4 3-4-16,5-3-5 0,5 2-4 16,5-1-4-16,4 0-3 0,5 5-1 15,1-2-1-15,6 0-5 0,2 3-1 16,4-2-8-16,0 1-14 0,-2 0-14 15,-1-4 87-15,-2 0-178 0,-2-3-107 16,-2-4-280-16</inkml:trace>
  <inkml:trace contextRef="#ctx0" brushRef="#br0" timeOffset="-153947.04">5287 7425 340 0,'-2'-2'87'0,"0"-2"3"15,0 0-46-15,-2-2-12 0,0 3-4 16,0-1-2-16,1 0-1 0,-3 1 0 16,3 2 0-16,0 0 1 0,0 3-1 15,1 0-1-15,0 3 0 0,1 4-1 16,1 0-1-16,-1 6-3 0,0 4 0 16,0 7-1-16,-1 4-2 0,-2 6-4 15,1 5-3-15,0 4-4 0,-1 3-1 0,2-2-4 16,2 0-12-16,1-3-1 0,1-6-5 15,2-5-8-15,1-8-4 0,1-7-5 16,1-3-4-16,1-8 5 0,2-5-8 16,2-4-10-16,1-5 20 0,1-3-77 15,1-5-70-15,0-5-168 0</inkml:trace>
  <inkml:trace contextRef="#ctx0" brushRef="#br0" timeOffset="-153698.66">5427 7718 298 0,'3'-6'89'0,"-2"4"1"16,0 3-26-16,-1 3-19 0,-1 5-8 0,1 1-8 15,0 4-6-15,1 1-7 0,0 2-1 16,3-1-3-16,1-4-3 0,2-1-2 16,3-2-1-16,0-5 2 0,1-1 3 15,1-2 6-15,4-4 5 0,-2 0 3 16,0 0 3-16,-2-3 2 0,0 0 1 0,-2-2-2 16,-1-1-1-16,-6 0-2 15,0 0-2-15,-3-1-4 0,-4-2-3 0,-2 1-3 16,-3-1-4-16,-2 0-5 0,-1 3-4 15,-1 0-4-15,0 3-4 16,-2 3-5-16,2 5-8 0,0 3-21 0,0 3-15 16,0 3-15-16,2 1 77 0,2 0-154 15,4-2-100-15,3-3-238 0</inkml:trace>
  <inkml:trace contextRef="#ctx0" brushRef="#br0" timeOffset="-153415.84">5793 7745 330 0,'5'1'103'0,"-2"-2"10"0,0-2-23 15,-2 0-22-15,-1 1-6 0,0-1-8 16,-1 2-8-16,-2-2-7 0,1 1-10 0,-1 0-7 16,-1 3-5-16,-2 1-3 0,-2 3-3 15,0 0-3-15,0 7-4 0,-1 2-3 16,2 2 0-16,-1 0-1 0,2 5 0 15,4-2 0-15,2-2 0 0,2-1-1 16,4-1 1-16,2 0-3 0,0-1 1 16,4-5-3-16,2 1-3 0,1-1-3 15,0-5 0-15,2 1-20 0,-1-4-3 0,1-2-12 16,-2-2-5-16,1-3-8 0,0-4-74 16,-1-4-89-16,0-6-173 0</inkml:trace>
  <inkml:trace contextRef="#ctx0" brushRef="#br0" timeOffset="-153204.35">5999 7436 460 0,'-1'-1'123'0,"-1"1"4"0,2 4-56 0,0 3-10 16,2 1-9-16,-1 5-8 0,1 4-8 16,0 3-3-16,1 3-4 0,0 3-8 15,-1 1-5-15,1 3-5 0,-1 0-4 16,0 0-4-16,1 1-7 0,-1 0-5 15,0-4-6-15,0-1-11 0,-1-1-16 16,1-2-5-16,0-3-16 0,-1-5-5 16,1-2-15-16,-1-4-58 0,2-6-75 0,2-6-164 15</inkml:trace>
  <inkml:trace contextRef="#ctx0" brushRef="#br0" timeOffset="-152969.92">6186 7589 340 0,'0'3'94'0,"-1"3"7"16,-2 0-42-16,-3 2-5 0,-2 2-2 16,-1 0-2-16,-3 0-4 0,-2 0-6 15,0-2-5-15,0 0-6 0,2 2-6 16,0-2-5-16,2-1-6 0,2 2-4 16,3 1-4-16,3 1-2 0,2 0-1 15,2 1 0-15,3 1-1 0,3-1 0 16,2 3 0-16,2-3-5 0,0 3-10 0,2-4-14 15,2-2-14-15,0 0-11 0,0-1-84 16,1-7 0-16,0 1-74 0,1-4-123 16</inkml:trace>
  <inkml:trace contextRef="#ctx0" brushRef="#br0" timeOffset="-152749.94">6395 7917 370 0,'1'1'110'0,"4"1"11"0,2-1-38 16,2-1-20-16,4 1-5 0,4 0-7 16,0-1-12-16,2-1-13 0,4 1-10 15,1-2-7-15,0 1-9 0,1 0-28 16,1-1-14-16,0-1-94 0,-2 1-106 0,-2-1-256 15</inkml:trace>
  <inkml:trace contextRef="#ctx0" brushRef="#br0" timeOffset="-152050.36">7190 7747 318 0,'0'-2'88'0,"0"-3"6"16,-2 0-31-16,2-3-19 0,-1-1-6 16,-1-2-3-16,1 0-1 0,-1-1-2 15,-3-2-4-15,0-1-3 0,-2-2-4 0,-1 1-5 16,-3-2-4-16,-2 2-5 0,-3 1-5 16,0 5-1-16,0 3-2 0,1 5 0 15,0 4 0-15,-1 6 0 0,3 7-1 16,2 4 1-16,1 1-1 0,1 4 0 15,3 1 0-15,3 0-1 0,4-1 0 16,3-4 0-16,3-3 0 0,2-2 1 16,3-4 1-16,2-5 2 0,1-2 3 15,2-3 3-15,-1-1 3 0,1-5 1 16,-1 0 2-16,-1-4 1 0,1-2-1 0,-4-2-2 16,-1-1-2-16,-1-1-2 0,-3 2-2 15,-1 0-2-15,-3 3-1 0,-1 3-2 16,-1 2-2-16,0 4 0 0,-1 4-1 15,-1 5 0-15,0 5 0 0,-1 3-3 16,1 3-6-16,0 1-9 0,2 2-7 16,2-5-9-16,2-2-5 0,2-3-5 15,4-6-2-15,2-4-2 0,4-3 1 16,1-3-53-16,3-6-61 0,1-3-153 0</inkml:trace>
  <inkml:trace contextRef="#ctx0" brushRef="#br0" timeOffset="-151829.62">7550 7586 325 0,'-1'-2'104'0,"-1"-1"7"16,-5 3-8-16,-2 3-39 0,-3 2-7 0,-4 3-7 15,-4 4-8-15,-1 1-6 0,-1 2-4 16,1 3-7-16,-1-1-6 0,3 1-5 16,1-1-5-16,5 0-4 0,3 0-4 15,4 0-1-15,5 0-1 0,4 1-1 16,4-3-4-16,1-1-4 0,6 0-8 15,0-5-9-15,4 0-10 0,1-2-7 16,2-4-6-16,0-2-5 0,2-1-2 16,2-3-8-16,2-1 65 0,1-3-105 15,2-3-67-15,3-2-176 0</inkml:trace>
  <inkml:trace contextRef="#ctx0" brushRef="#br0" timeOffset="-151436.12">7816 7714 313 0,'16'-16'98'15,"-4"-1"17"-15,-4 1-24 0,-3-1-5 16,-3 2-6-16,-4 1-6 0,-4 2-10 15,-1 3-10-15,-7 2-14 0,-1 4-12 0,-2 2-8 16,-4 2-6-16,-1 2-4 0,-2 6-3 16,1 2-2-16,1 1-1 0,2 1-3 15,3 3-2-15,1-1-1 0,5-2-1 16,5-2-1-16,4 1 0 0,3-2 0 16,3 0 1-16,4-3 0 0,3-2 2 15,3-1 1-15,1-2 1 0,3-2 1 16,0-3 0-16,1 0 0 0,1-3 0 15,-4 3-1-15,-1 0 1 0,-1 1-2 16,-2 2 0-16,-4 2-2 0,-2 2 1 0,-3 6-1 16,-4 2 0-16,-4 2 0 0,-3 4 0 15,-3 4-2-15,-3 1-2 0,-3 2-3 16,-2-1-2-16,-2 1-3 0,1-2 0 16,1-2-1-16,2-1 3 0,2-2 3 15,1-2 3-15,7-2 3 0,1-2 2 16,5-1 2-16,3 1 2 0,3-3 1 15,5 0 2-15,3-4 2 0,1-3 1 0,6 0 0 16,1-4 0-16,3-3 0 0,1-3-5 16,1-4-8-16,0-2-16 0,2-4-25 15,-2-1-9-15,0 0-96 0,3-1-110 16,-3-3-245-16</inkml:trace>
  <inkml:trace contextRef="#ctx0" brushRef="#br0" timeOffset="-151066.04">8500 7543 344 0,'2'-6'105'0,"0"-3"10"0,-1-1-23 0,-1 1-34 15,-2 0-4-15,0 2-3 0,-1 1-6 16,-1 1-9-16,0 0-7 0,-1 1-2 16,-1 1-3-16,-1 2-2 0,-2 1-3 15,-3 0-4-15,-4 4-2 0,-2 4-1 16,-8 6-3-16,-3 2-3 0,-5 10 0 16,-1 4-2-16,-4 9-1 0,2 3 0 15,0 5-1-15,4 4-1 0,7 0-1 0,5-4 0 16,6 0 0-16,7-4-1 0,9-3 0 15,7-6 0-15,8-3-1 0,7-4-4 16,5-4-4-16,4-4 2 0,7-2-26 16,0-6-5-16,3-4-20 0,-1-4 3 15,-1-7-94-15,0-2-101 0,-2-4-226 16</inkml:trace>
  <inkml:trace contextRef="#ctx0" brushRef="#br0" timeOffset="-150183.81">8681 7450 296 0,'0'-2'102'0,"-1"2"15"15,1-1 8-15,0 1-50 0,1 0-8 16,-1 1-7-16,-1-1-7 0,1 1-10 16,0 0-13-16,0 1-8 0,-2 4-3 15,1 0-2-15,-1 6-2 0,0 6-3 16,-1 5-3-16,-2 4-1 0,1 7-1 15,0 2-3-15,-1 5-8 0,0-1-9 16,-1 1-9-16,2-2-16 0,2-1-13 16,-1-4-8-16,3-6-4 0,2-3-4 0,3-6-2 15,0-6-7-15,4-5-41 16,3-7-58-16,0-7-152 0</inkml:trace>
  <inkml:trace contextRef="#ctx0" brushRef="#br0" timeOffset="-149902.47">8868 7676 313 0,'1'-1'91'0,"-3"3"1"0,-4 0-3 16,1 2-53-16,-2 3-8 0,-1 3-4 15,-2 1-4-15,0 3-4 0,2 1-2 16,4 0-2-16,1 1-4 0,3-2-4 16,2-1-2-16,4-3-1 0,3-1 0 15,2-4 0-15,1 2 2 0,3-6 4 16,1 0 3-16,0-2 1 0,1-1 1 0,-2-2 2 15,-1-4 2-15,-1-2 2 0,-1 0-1 16,-1-2 2-16,-3 1 2 0,-3-2 0 16,-1 0-2-16,-5 0-3 0,-4 0-4 15,-1-2-5-15,-3 0-9 0,-2 2-7 16,0 0-7-16,-1 3-10 0,2 4-8 16,0 2-11-16,2 2-11 0,1 3-78 15,3 1-90-15,2 1-205 0</inkml:trace>
  <inkml:trace contextRef="#ctx0" brushRef="#br0" timeOffset="-149666.1">9242 7710 313 0,'-2'0'88'0,"-2"-1"1"15,-4-1-35-15,-1 2-14 0,-3 2-6 16,-4-1-8-16,0 1-7 0,-4 3-3 15,2 3-3-15,2 3 0 0,2 3-4 16,2 0-4-16,5 4-2 0,3 1-2 16,4-1-1-16,3 0-1 0,4-2 1 15,1-2 0-15,6 2-4 0,0-4-6 16,1 0-14-16,4-5-10 0,1-1-69 16,-1-3-79-16,0-2-183 0</inkml:trace>
  <inkml:trace contextRef="#ctx0" brushRef="#br0" timeOffset="-149438.71">9395 7408 417 0,'0'8'113'0,"1"2"9"0,0 3-61 16,0 3-8-16,0 4-3 0,-2 2-5 15,0 2-13-15,-1 5-10 0,0 4-9 16,-2-1-6-16,1 1-5 0,1 1-8 16,0 0-16-16,0 0-14 0,2-5-12 15,1-2-35-15,1-1-52 0,1-3-84 16,0-2-169-16</inkml:trace>
  <inkml:trace contextRef="#ctx0" brushRef="#br0" timeOffset="-149209.45">9525 7677 313 0,'-16'7'89'0,"-4"0"4"0,2 1-44 16,-1-2-6-16,2 2-7 0,3 0-9 15,3 1-8-15,4 1-7 0,3 1-5 16,4-1-2-16,5 1 0 0,2 1 0 15,5-1 0-15,2-2-4 0,2 0-9 16,2-4-10-16,-1 1-13 0,2-3-24 16,-4-1-47-16,3-5-71 0,0 1-149 0</inkml:trace>
  <inkml:trace contextRef="#ctx0" brushRef="#br0" timeOffset="-148900.17">9694 7675 392 0,'-1'1'99'0,"1"1"8"16,1 3-50-16,0 1-12 0,0 4-2 15,3 2-4-15,0 2-4 0,1 2-6 0,2 3-8 16,1-1-7-16,0 0-6 0,1-1-4 16,1 0-1-16,1-2-2 0,-1-1 0 15,0-2 2-15,0-2 5 0,-2-5 4 16,1 3 3-16,-1-5 6 0,-1-2 6 15,1-1 5-15,-1-7-2 0,0 3-3 16,1-4-3-16,1-5-4 0,-2-3-6 0,1-6-6 16,0-1-6-16,-3-1-7 0,-1-2-6 15,-1 4-5-15,0 0-7 0,-2 5-2 16,0 4-26-16,0 3-14 0,1 4-9 16,1 1 1-16,0 1-75 0,3 2-86 15,2 2-182-15</inkml:trace>
  <inkml:trace contextRef="#ctx0" brushRef="#br0" timeOffset="-148366.21">10064 7723 299 0,'9'6'98'16,"-2"-1"12"-16,-2-2-11 0,0-2-14 0,-3-1-1 15,-2-1-7-15,-2-4-10 0,-3-2-9 16,0 0-11-16,-2-1-11 0,-3-1-13 16,-1 0-10-16,-1 4-6 0,-2 2-3 15,0 5-2-15,0 2-1 0,-1 4-2 16,2 3-2-16,2 2-2 0,2-1-3 15,5 3 1-15,4-2-1 0,4-1 1 0,3-1 0 16,3-1 2-16,3-2 2 0,1-2 3 16,0-3 0-16,1-2 1 0,-1-2 0 15,0-1 0-15,0-1 0 16,2-2 1-16,-2-1-1 0,-1 0 1 0,0-1-1 16,-1 2 1-16,-3-3-1 0,-2 2-1 15,-3 2 0-15,-2 1-1 0,0 2-2 16,-2 2-3-16,0 1-1 0,0 1 0 0,-1 4 0 15,1-1-1-15,0 1 0 0,1 2 3 16,2-2 2-16,0-1 1 0,2 2 1 16,2-4 1-16,1-3 1 0,0 2 4 15,1-3 3-15,1-2 1 0,-1 1 3 16,1-2 0-16,-2-1 0 0,1 2-2 16,-1 0-2-16,-2 0-3 0,1 1-2 15,0-1-2-15,-1 0-2 0,1 5-2 16,2-1-3-16,-2 0 0 0,3 1-3 0,0 2 0 15,-1-2 0-15,-2 0 0 0,1-2 3 16,-3-1 3-16,-1 0 2 0,-2-1 5 16,-1-1 3-16,0 1 4 0,-1-3 2 15,0-2 3-15,1 2 0 0,0-4 1 16,3-2-3-16,-1-2-4 0,1-3-3 16,3-2-5-16,2-1-4 0,2-4-4 15,2 0-3-15,2-1-3 0,0 2-6 16,3 1-4-16,-1 1-11 0,0 1-23 0,-1 2-9 15,0-1-92-15,-2 3-107 0,-2 1-244 16</inkml:trace>
  <inkml:trace contextRef="#ctx0" brushRef="#br0" timeOffset="-147933.2">10715 7642 293 0,'-4'3'88'0,"0"-2"8"0,1 0-24 0,1 1-16 15,0-1-2-15,1 2-4 0,0-3-4 16,2-1-3-16,1 1-5 0,2-3-3 15,3-1-4-15,-1-1-7 0,4-4-5 16,1-1-5-16,3 0-4 0,0-1-4 16,-1 0-4-16,1 3 0 0,-2 0-2 15,0 3 0-15,-1 2 0 0,-2 0 0 16,-1 1 1-16,-2 3-1 0,-2-1 2 0,1 3 0 16,-2 0 4-16,-1 3 2 0,-2 5 2 15,0 2 2-15,-1 2 0 0,-1 3-1 16,0 1 0-16,-1 3-3 0,-1 1-3 15,1 0-2-15,-1-2-2 0,1-1-2 16,1 1-6-16,0-3-4 0,1 0-7 16,-1-2-13-16,1 0-13 0,0-3-14 15,-1-1-8-15,0-1-16 0,0-1-59 16,-1-2-83-16,-3 0-164 0</inkml:trace>
  <inkml:trace contextRef="#ctx0" brushRef="#br0" timeOffset="-147748.29">10705 7932 382 0,'-11'0'120'0,"4"0"11"0,1-1-36 16,1 0-16-16,3 2-10 0,-1-1-9 16,3 0-9-16,3 0-13 0,0-1-7 15,4 1-6-15,3-1-6 0,3-3-4 0,2 3-4 16,3-3-4-16,2 1-7 0,1-1-5 16,2 1-10-16,-1 1-8 0,1 0-24 15,1-2-20-15,1 2-10 0,1 0-83 16,3-2-102-16,-1-2-215 0</inkml:trace>
  <inkml:trace contextRef="#ctx0" brushRef="#br0" timeOffset="-147466.65">11019 7446 501 0,'1'-4'126'16,"4"4"6"-16,3 0-66 0,3 2-16 16,1 3-4-16,5 3-4 0,4 4-4 0,3 6-4 15,5 4-4-15,3 6-4 0,2 3-5 16,3 4-3-16,-2 4-4 0,-1 2-4 16,-2-1-2-16,-5 0-3 0,-4 0-1 15,-4-5-2-15,-7-1-6 0,-6-5-4 16,-6 2-2-16,-6-4-6 0,-9 1-7 15,-4-3-15-15,-8 2-23 0,-5 1 189 0,-5-3-288 16,-5-4-137-16,-4-1-387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6:07:31.3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8720 2770 353 0,'0'1'72'0,"0"0"-6"16,1-2-63-16,1 5-25 0,1 2-7 15,-1-1 0-15,-2 5 1 0,0 0 2 16,-1 0 6-16,1-2 13 0,1 1 10 16,2-1 11-16,3 0 5 0,3-2 3 15,8 1 2-15,6-3 1 0,7-2-3 16,10-1-1-16,9-2-4 0,11-1 0 16,13-1-2-16,9-3 0 0,9 2 1 0,11 0 1 15,10 2-1-15,8 1 0 0,9 2 0 16,12 2-2-16,5 2-2 0,9-1-1 15,8 3-3-15,0-1-3 0,8-1-1 16,5-3-2-16,-7 4-1 0,1-6 0 16,1 0 0-16,-9-3 1 0,-2 0 3 15,-5-3 2-15,-10-1 3 0,-3-6 2 16,-10 4 1-16,-10-1 1 0,-3 4 1 16,-10-1-2-16,-13 1-3 0,-9 4-3 0,-14 1-1 15,-9 0-2-15,-14 0-2 0,-15 2-1 16,-11-2-1-16,-6 3 0 0,-12-4 2 15,-9-2 0-15,-13-1 0 0,-13-1 0 16,-10-3 1-16,-18-3 0 0,-12-4-1 16,-13 2-1-16,-14 1-2 0,-11-5-1 15,-10-1 0-15,-13-1-1 0,-4 2 0 16,-13 5-2-16,-10-3 1 0,-4 1 1 16,-5 13 1-16,-9-4 1 0,-1 7 0 0,-4 8 0 15,-3 2-4-15,-4 4-3 0,-1 7-2 16,-1-3-2-16,2 5-2 0,0 1-1 15,2-1 1-15,9-4 2 0,5 2 3 16,10-3 2-16,9-5 1 0,14-3 1 16,15-2 0-16,14-4 1 0,16-1 1 15,18-3 1-15,15-2 1 0,16-1 2 0,14 1 0 16,14-3 1-16,13-3 0 0,17-1 1 16,14 1 0-16,15-2 1 0,19 0-1 15,16 1 0-15,15 2-1 0,13 2 1 16,17-1 0-16,12 2-2 0,8 1 0 15,11-2 0-15,8 2-1 0,9-3 1 16,12-2-1-16,2 3 1 0,7-4 1 16,4-3 1-16,2 1 3 0,8-3 1 0,-3-2 1 15,-2 3 1-15,-1-2 0 0,-5 0 0 16,1 6-1-16,-11-1-2 0,-11 0 0 16,-1 4-2-16,-14 4 0 0,-11-4-1 15,-11 2 0-15,-16-1-1 0,-10-2 0 16,-11 6-1-16,-21-2 0 0,-17-3 0 15,-12 2 2-15,-16 2 1 0,-11-2 1 16,-18-2-1-16,-17-1-1 0,-18-1-1 16,-10-1 0-16,-13-2-1 0,-15-1-3 0,-15 0 0 15,-15 0 1-15,-8 2 1 0,-5 0 1 16,-13 2-1-16,-9 1 0 0,-11 2 0 16,-8 0 0-16,-3 6 0 0,-14-1 0 15,-3 0 0-15,-8 2-1 0,0 4 1 16,-5 0 0-16,-4 4-1 0,-2-2 0 15,-1 1 1-15,-1 3 0 0,1 0-1 0,-1 5-1 16,6-4-3-16,0 2-2 0,6 2-3 16,8 2 0-16,8-1 0 0,12 0 0 15,13-6 2-15,15 0 2 0,19 1 3 16,15-3 1-16,19-6 2 0,17-3 0 16,15 1-2-16,14-1-3 0,14 0 0 15,14-4 0-15,16 1 1 0,14 1 0 16,14 0 1-16,20-3 0 0,15-2 5 15,13 0-1-15,13 1 0 0,13-4 1 0,13-1-2 16,9 3 1-16,8-2-1 0,10 3 0 16,10-1 0-16,12-3 2 0,3 5 1 15,7-2 3-15,4-2 1 0,3 0 1 16,6 3 2-16,1-1 2 0,-2 3 1 16,-2 1-2-16,-5 1-1 0,2 5-1 15,-9 3-2-15,-7-2-1 0,-6 4-2 16,-10-1-1-16,-11 2-2 0,-10 3 0 0,-17-6 0 15,-8 1-1-15,-21-2 1 0,-23-2-1 16,-14-2 2-16,-18-4-1 0,-14-2 0 16,-15 0 0-16,-15-1-2 0,-13-9-2 15,-19-1-2-15,-13 0-1 0,-16-1-1 16,-19-4 2-16,-17 0-1 0,-20 2 2 16,-15 7 3-16,-12 3 1 0,-15 1 0 15,-12-1-3-15,-16 9-4 0,-18 2-6 16,-19 4-8-16,-19 4-10 0,-23 11 135 0,-23 8-217 15,-25 4-99-15,-23 5-287 0</inkml:trace>
  <inkml:trace contextRef="#ctx0" brushRef="#br0" timeOffset="11345.87">1380 4421 277 0,'-4'-4'65'16,"0"1"0"-16,3-1-37 0,0 0-23 15,0 1-3-15,2-1-1 0,1-3-1 16,1 0-2-16,-1-2-1 0,2-2 3 16,-1-1 3-16,-1 0 5 0,-1-1 3 15,-2-2 3-15,0 0 1 0,-3 3 3 16,-4 1-2-16,-5 1-2 0,-5 0-4 15,-5 4-2-15,-6 1-2 0,-6 2-2 0,-4 1-1 16,-2 1 1-16,-2 1 1 0,0 2 1 16,3-1 0-16,4 1 1 0,2 3 0 15,3-1-1-15,3 1-1 0,3 3-1 16,4-1-1-16,0 1-1 0,1 6 0 16,2 3-1-16,1 3 0 0,-1 3-1 15,2 5 0-15,2 7 0 0,-1 6-1 0,2 6 1 16,0 5 0-16,1 8 0 0,3 6 0 15,4 3 0-15,0 3 0 0,2-1 0 16,2-1-1-16,4-1 1 0,4-3 1 16,4-1 2-16,3-4 1 0,5 0 2 15,4-2-1-15,3-2 1 0,6-1 0 16,5 2-1-16,5-2-1 0,5 0-6 16,7-1-6-16,9-1-6 0,9-3-14 0,4-4-67 15,11-7-74-15,5-5-180 16</inkml:trace>
  <inkml:trace contextRef="#ctx0" brushRef="#br0" timeOffset="12273.37">13998 7279 424 0,'-15'3'88'0,"5"0"-5"0,1 0-61 15,0 2-31-15,3 2-12 0,0 3-5 16,0 2 0-16,2-1 4 0,-1 1 5 15,3-2 3-15,0 0 7 0,0-4 8 16,1-2 10-16,0 1 8 0,0-3 6 16,-2-1 6-16,2 0 3 0,0-1 1 0,0 0 0 15,0 0 0-15,1-1-2 0,-1 0-2 16,1 2-1-16,-1-1-2 0,1-1-2 16,0 2-4-16,1-1-5 0,0 0-4 15,0-2-4-15,0 1-4 0,3 0-3 16,0-1-2-16,1-1-2 0,4 0 0 15,3 2 2-15,5 1 0 0,3-1 0 16,6 2 0-16,0 2 0 0,2 2 0 16,6 1 0-16,0 4 0 0,3 2 0 0,1 3 1 15,2 0-1-15,2-1 1 0,-1 0-1 16,-7 0 1-16,-3 1-1 0,-3-3 0 16,-6-2 1-16,-5-1-1 0,-3 0 0 15,1 0 0-15,-1-2 0 0,-1-1-1 16,0 0-1-16,-2 0-1 0,-1 2-2 15,-2 0 1-15,-4 5-1 0,-3 2 1 16,-3 4 1-16,-2 4 0 0,-3 6 2 0,-1 6 1 16,-2 7 1-16,-2 3 0 0,1 4-3 15,0 7-2-15,1 8-3 0,2 1-4 16,0 9-7-16,2 3-3 0,2 2 1 16,1 0 1-16,1 0 3 0,2-5 1 15,1-7 4-15,0-4 7 0,2-11 3 16,1-3 0-16,-1-8 0 0,1-6-6 15,-2-5-9-15,-2-6-5 0,-2-7-85 0,-9-8-83 16,-11-11-209-16</inkml:trace>
  <inkml:trace contextRef="#ctx0" brushRef="#br0" timeOffset="36208.86">2759 5500 229 0,'-15'5'63'0,"6"2"6"16,11-4-30-16,7 0 1 0,5-1 2 15,6-2 1-15,6-2-1 0,7 0-2 16,6-3-1-16,6-1-1 0,7 0-2 16,9-2-2-16,6 0-2 0,8 1-3 0,3-3-1 15,10 1-4-15,7-1-2 0,6 1-3 16,5 0 0-16,9-1-2 0,7 3-3 16,7 3-3-16,3-1-1 0,4 3-1 15,0 0-2-15,2 3-1 0,-4 5-1 16,-4-1 1-16,-2 3 0 0,-8 3 0 15,-5-3 0-15,-8 2-1 0,-11 0 0 16,-9-3-1-16,-13-1 0 0,-15-2-2 16,-13-1 0-16,-12 0 0 0,-14-1-1 0,-13-4 1 15,-16 0-1-15,-15-2 0 0,-13 0-2 16,-13 2 1-16,-13 1-3 0,-15 1-2 16,-10 3-4-16,-10 4-4 0,-9 4-1 15,-7 0-3-15,-8 2-3 0,-2 5-2 16,-5 1 0-16,-5 2-1 0,-3-2-1 15,0-1 1-15,-1 5 2 0,3-4 4 0,0-3 2 16,6 0 4-16,3-2 5 0,8 1 5 16,7-3 1-16,8-3 2 0,10 0 0 15,13 0 1-15,11-4-2 0,14 1 1 16,14-4 1-16,11 0 2 0,14 1 0 16,10-2 1-16,12-2 1 0,11-2 4 15,15-4 1-15,13 1 0 0,16-4 1 16,14 1 2-16,12-2 3 0,19-1 0 15,12 0 1-15,12 2-2 0,15-1-1 16,10 3-1-16,12-2-3 0,10 2-1 0,3 3-1 16,2 2-3-16,1 0 0 0,-10 6 0 15,-9 1-1-15,-9-2-1 0,-18 0-6 16,-18-1-2-16,-19-1-43 0,-21-2-106 16,-22-7-122-16,-27-5-309 0</inkml:trace>
  <inkml:trace contextRef="#ctx0" brushRef="#br0" timeOffset="37796.94">4958 4507 316 0,'0'7'80'0,"1"-1"4"0,1-3-48 0,-1-2 3 15,1-2 4-15,0-1 4 0,-1-1 2 16,0-3-1-16,-1-2-3 0,-1-4-3 16,-2-3-4-16,-1-3-9 0,-1-3-9 15,-4-4-6-15,-1-5-5 0,-1-1-2 16,-1-5-2-16,0-4-2 0,1-4-2 15,0-1 0-15,3 3 0 0,1 4 0 0,0 2 2 16,4 7 3-16,1 3 1 16,-1 9 0-16,3 6 1 0,3 2-1 0,0 1 1 15,3 4-4-15,4 1 0 0,3 2-1 16,4 0 0-16,3 1 1 0,5 0 1 16,4 2 1-16,5 0 0 0,7 1 0 15,5 1-1-15,5 1 0 0,4 1-2 16,1-3 0-16,2 0-2 0,-3-1 0 0,-3 0-4 15,-1 0-7-15,-6-4-6 0,-4 4-11 16,-2-1-17-16,-7 0-18 0,-4-3-17 16,-7-1-69-16,-5-1-91 0,-4-1-196 15</inkml:trace>
  <inkml:trace contextRef="#ctx0" brushRef="#br0" timeOffset="38064.12">5530 3844 385 0,'-9'1'107'15,"6"-1"6"-15,2 2-41 0,5-1-15 16,3-4-5-16,4 0-2 0,1 0-7 16,3 0-8-16,1 3-7 0,4-4-7 15,1 2-6-15,-1 2-5 0,1 5-4 16,1 0-2-16,3 3-2 0,-2-1 1 16,-2 3-2-16,0 1 0 0,-1 2-1 0,-4-2 0 15,-2 4 0-15,-6-3 0 0,-4 1 0 16,-7 2 1-16,-8-2 1 0,-5 3 0 15,-8-2-2-15,-6 0-3 0,-5 2-6 16,-6 0-13-16,-2-3-17 0,1 2-15 16,1-3 0-16,0-1-90 0,7-1-94 15,3-3-209-15</inkml:trace>
  <inkml:trace contextRef="#ctx0" brushRef="#br0" timeOffset="38660.54">6731 3501 361 0,'-8'-18'92'0,"1"-2"7"16,0-1-48-16,1 5 1 0,1 2 0 0,-1 2 2 16,2 5 2-16,0 0-3 0,2 5-4 15,1 2-9-15,1 4-10 0,2 5-8 16,2 8-6-16,-1 4-9 0,-1 7-3 16,1 8-2-16,0 7 1 0,-2 5 0 15,0 4-1-15,-1 4-2 0,0-1-4 16,0 4-8-16,1-4-1 0,0-1-15 15,-1-1-17-15,0-5-11 0,-1-4-9 16,0-5-8-16,0-3-14 0,0-6-49 16,1-6-62-16,0-8-133 0</inkml:trace>
  <inkml:trace contextRef="#ctx0" brushRef="#br0" timeOffset="38895.74">6979 3414 422 0,'6'-20'129'0,"-3"7"7"0,0 4-15 0,1 5-60 16,-2 4-11-16,-2 5-11 0,-1 7-8 15,-3 7-6-15,-2 6-6 0,-1 6-3 16,0 7-2-16,-2 5 0 0,0 3-5 16,0 1-2-16,4 1-7 0,1-1-6 15,3 0-6-15,1-4-8 0,4-2-26 16,-1-5-19-16,1-2-12 0,2-5-21 15,-1-4-51-15,1-6-84 0,-1-1-154 16</inkml:trace>
  <inkml:trace contextRef="#ctx0" brushRef="#br0" timeOffset="39272.36">6656 3759 414 0,'0'-1'104'15,"7"0"14"-15,2-1-58 0,5-2-6 0,4 2-3 16,5-1-2-16,5-4-2 0,2 0-10 16,4-1-12-16,3-1-9 0,3 1-5 15,-3 0-4-15,0-1-4 0,-2 6-3 16,-2 2-4-16,-3 5-2 0,-5 5-3 16,-5 1-1-16,-4 4-1 0,-6 6 1 15,-4 1 2-15,-4 6 2 0,-2-2 4 16,-3 1 3-16,0 1 1 0,0-2 0 0,1-3-1 15,3-5 0-15,1-4 0 0,3-3 2 16,3-4 2-16,2-4 3 0,3-3 2 16,2-6 1-16,0 2 4 0,1-6 1 15,0-4-1-15,-1-1-1 0,-2 0-1 16,-2-3-2-16,-3-2 0 0,-4-4-2 16,-4 3-1-16,-3 0-5 0,-6-2-4 15,-4 2-7-15,-2 2-5 0,-3 4-7 0,-2 4-6 16,0 4-21-16,-2 4-10 0,1 6-6 15,1 4-53-15,3 0-27 0,3 2-79 16,6-2-152-16</inkml:trace>
  <inkml:trace contextRef="#ctx0" brushRef="#br0" timeOffset="39633.39">7363 3803 373 0,'22'9'99'0,"-2"1"6"0,-2-1-51 0,-3 4-9 16,-2-1-12-16,-3 1-8 0,-2 1-9 15,-4 1-4-15,1-1-5 0,-3 1-3 16,1-4-2-16,0-1 0 0,3-1-1 16,1-1 0-16,-1-4-1 0,3-4-1 15,1 0 7-15,3-2 6 0,1-6 6 16,-1 0 5-16,3-5 6 0,0 0 2 16,-1-2 3-16,0-1-5 0,-3 0-7 0,-2 3-6 15,-2 1-5-15,-1 6-5 16,-3-2-6-16,-2 7-3 0,1 5 0 0,-3 6 0 15,2 3-3-15,1 3-2 0,3 0 0 16,3 0 1-16,5 1 1 0,2-5-1 16,5-6 1-16,3 0 4 0,1-7 7 15,1 1 5-15,-1-5 5 0,-1-1 4 16,-4-1 3-16,-1 0 2 0,-5-4-1 0,-3-1-2 16,-3-6-5-16,-3 1-6 0,-2-2-8 15,-3-3-10-15,-4-2-9 0,0-2-21 16,-3-4-23-16,-1 1-15 0,-1 0-68 15,0-1-13-15,4 3-81 0,2 3-146 16</inkml:trace>
  <inkml:trace contextRef="#ctx0" brushRef="#br0" timeOffset="39842.25">8655 3413 492 0,'21'-4'119'0,"-5"6"4"0,-5 1-74 0,-4 6-10 16,-3 3-1-16,-7 5-3 0,-3 4-4 16,-2 5-5-16,-2 8-3 0,-2 2-4 15,1 3-4-15,1 1-8 0,3 3-8 0,2 1-18 16,3 2-11-16,3-3-19 0,4-1-11 16,-1-1-88-16,3-3-98 15,-1-5-217-15</inkml:trace>
  <inkml:trace contextRef="#ctx0" brushRef="#br0" timeOffset="40194.51">8423 3706 562 0,'-7'-18'131'16,"4"2"3"-16,6 4-86 0,4 1-12 15,5 2-13-15,5-1-3 0,2-1-3 16,4 4-1-16,6-2-2 0,3 4-3 15,2 2-1-15,1 3-3 0,-2 4-2 16,-4 4-5-16,2 3-4 0,-6 6-3 0,-3 1-3 16,-7 6-2-16,-3 0-1 0,-2 0-2 15,-1 1 4-15,-4 0 3 0,0-2 2 16,-1 0 2-16,4-4 2 16,-1-1-1-16,4-3 2 0,5-2-1 0,1-3 4 15,3-4 1-15,3-2 3 0,-2-3 3 16,0-3 5-16,-3-3 0 0,-5-2 2 15,-3-4 0-15,-7-5-1 0,-6-1-2 16,-4-3-3-16,-7 0-2 0,-2 1-3 16,-4-1-5-16,-2 5-5 0,1 1-5 0,-1 3-4 15,1 5-3-15,2-2-18 0,4 2-16 16,4 0-9-16,4 0-87 0,7 0-101 16,8-3-232-16</inkml:trace>
  <inkml:trace contextRef="#ctx0" brushRef="#br0" timeOffset="40678.31">9714 3368 379 0,'0'3'96'0,"1"3"9"16,1 2-44-16,1 4-19 0,0 2-2 15,-1 4 1-15,-1 6-4 0,-3 5-7 16,-3 5-8-16,-1 1-6 0,-2 5-5 0,-1 2-4 15,0 2-4-15,1-1-6 0,1-1-4 16,3-5-3-16,-1-4-1 0,5-3 0 16,0-3-1-16,3-6 1 0,-1-2 4 15,1-6 4-15,-1-2 1 0,0-6-1 16,2-1 1-16,-1-7 3 0,2-3 3 16,6-5 1-16,1-9 2 0,4-8 5 15,1-1 1-15,4-5 0 0,2 0-1 16,-1 4-3-16,0 1 2 0,-1 9-3 0,0 12-1 15,-2 3-2-15,-1 12-1 0,-2 4-2 16,-3 4-3-16,0 6-7 0,-5 4-7 16,0 1-7-16,-3 2-10 0,2-1-10 15,-2 0-17-15,3-1-70 0,2-3-82 16,5-2-191-16</inkml:trace>
  <inkml:trace contextRef="#ctx0" brushRef="#br0" timeOffset="41207.16">10515 3838 421 0,'2'-21'103'0,"-4"6"4"0,-5-1-64 15,-4 5-9-15,-3 3-6 0,-5 0-1 16,-4 2-4-16,-3 6-4 0,-3-1-1 16,1 5-3-16,-2-1-3 0,0 4-2 0,1 3-6 15,3 1-4-15,6 3-7 0,5 0-3 16,3 1-2-16,5-2-2 0,6-1 2 15,4-2 1-15,7-1 2 0,2-2 7 16,4-3 3-16,1-4 2 0,3 1 2 16,2-3 0-16,1 0 0 0,-2-2-2 15,-2 1-1-15,0 0 1 0,-3 2-1 16,-1-3-1-16,-4 6-1 0,-4 0-1 16,-1 0-1-16,-3 3-1 0,-2 2-1 0,-1 2-1 15,-2 4 1-15,-1-1-1 0,-2 1-1 16,1 0 2-16,0-2-4 0,-1-2-2 15,4-1-1-15,2-5 1 0,4-1 1 16,2-2 3-16,4-4 0 0,2-1 6 16,5-1 5-16,0-1 3 0,0-4 3 15,0 1 2-15,0-1-1 0,1 4-1 0,-1-1-1 16,-2 0-2-16,-3 3-2 0,1 3-3 16,-3 3-3-16,0 1 0 0,-4 3 0 15,-3 2-2-15,-1 4-3 0,-1-1-1 16,0 1 0-16,-2 1-1 0,-2 0 1 15,1-1-3-15,0-2 0 0,2-3-1 16,4 2-2-16,0-2-1 0,4 0-2 16,5-4 0-16,2-2 1 0,1-3 3 15,2 0-2-15,-1-2-6 0,1 3-9 16,1-4-13-16,-3 4-49 0,2 2-4 0,1 2-54 16,4 4-89-16</inkml:trace>
  <inkml:trace contextRef="#ctx0" brushRef="#br0" timeOffset="42020.24">11225 4038 356 0,'0'1'106'0,"-5"-2"5"0,-5-3-37 0,-4-2-24 15,-5 2-9-15,-4-2-6 0,-2-3-9 16,-1 1-9-16,-1 3-4 0,-1 2-2 16,1 4-1-16,1 2 0 0,0-1-4 15,3 2-7-15,4 4-8 0,3-3-9 16,5 0-5-16,6-3-1 0,6 1 1 15,4 1 2-15,6-4 5 0,5-2 7 16,3 0 8-16,4-1 6 0,2-1 3 16,-1-5 2-16,3-1 2 0,-1 0 2 15,-1-4 3-15,-1-3 3 0,-1 1 2 0,0-7 1 16,0-3 2-16,-5-6-3 0,-3-6-1 16,-1-4-2-16,-5-8-3 0,-2-5-2 15,-3 1-3-15,-2 3-3 0,-2 2-1 16,-2 10 2-16,1 5 2 0,0 11 0 15,-1 7 0-15,0 7-1 0,-4 5 0 16,0 9-3-16,-2 5-2 0,-2 7-3 0,-2 6-1 16,-1 9-1-16,0 7-1 0,1 9 1 15,2 0-1-15,3 3-2 0,3 3-4 16,5-3-2-16,6 0-2 0,8-6 2 16,5-5-6-16,4-4 1 0,4-5 2 15,4-9 3-15,1-2 7 0,0-8 5 16,-2-3 0-16,-1-8 10 0,0-3 2 15,1-5 1-15,-3-3 2 0,-3-7 0 0,0-8-1 16,1-7-1-16,-4-8 0 16,-1-7-1-16,0-8-2 0,-1-8-1 0,0-3-3 15,-4-2-3-15,-1 1-3 0,-1 3-2 16,-3 11-1-16,-4 9 1 0,-1 12 0 16,-5 8 0-16,-3 14-1 0,-8 13 1 15,-2 11-1-15,-8 3 1 0,-3 11-2 16,-2 6 1-16,1 11 1 0,-2 1-1 15,6 5 1-15,0 2-2 0,7 2 0 0,5-3-2 16,7-3-3-16,2-3-2 0,8-2-3 16,7-6-1-16,8-6 0 0,7-1-2 15,5-5 3-15,1-5 2 0,5-5 2 16,2-7 4-16,-2-1 2 0,-3-5 1 16,-2-5 4-16,-3-2 1 0,-1-3 2 15,-3-3 2-15,-6-1 3 0,-4-5 2 16,-5-3-1-16,-5-4 0 0,-7-1-1 15,-7-1-3-15,-4 5-2 0,-5 3-3 0,-8 5-1 16,-5 6-1-16,-4 9 0 0,-3 6 0 16,1 9 0-16,2 0-1 0,3 3-1 15,8 3-1-15,6 0-2 0,9-3-1 16,9 0 1-16,9-1 1 0,9-2 0 16,8 1 1-16,9-4-1 0,8-1-1 15,7-2-5-15,8-1-6 0,2-5-11 16,3-2-6-16,2-1-20 0,1-4-10 0,-2-6-105 15,1-2-113-15,0-2-266 0</inkml:trace>
  <inkml:trace contextRef="#ctx0" brushRef="#br0" timeOffset="42562.85">14016 3528 362 0,'2'1'96'0,"2"3"8"16,-3 1-34-16,1-1-12 16,-1 1 2-16,0 5 1 0,-1 0-3 0,-3 3-5 15,-2 3-6-15,-1 0-12 0,-5 7-8 16,-6 5-6-16,-7-1-5 0,-2 3-4 15,-7 1-3-15,-5 3-2 0,-6 0-2 16,-5-2-4-16,-2-2-8 0,6 0-9 16,0-2-8-16,4-4-9 0,5-5-16 15,6-3-13-15,10-3-8 0,5-6-12 16,3-3-60-16,4-4-80 0,5-4-173 0</inkml:trace>
  <inkml:trace contextRef="#ctx0" brushRef="#br0" timeOffset="42820.57">13559 3565 454 0,'2'2'114'0,"3"2"12"0,0 3-67 0,4 3-7 16,4 4 3-16,5 5 3 0,3 2 0 16,2 4-8-16,3 2-8 0,3 4-6 15,2 3-6-15,-2 1-7 0,-3 3-7 16,5 0-4-16,0-2-5 0,6-1-2 15,1-5-3-15,2-1 1 0,13-2-1 16,1 1-4-16,6-3-3 0,2-1-4 16,-1 3-7-16,-4-1-2 0,0-2-45 0,1-6-35 15,0-4-72-15,-9-4-114 0,-6-7-255 16</inkml:trace>
  <inkml:trace contextRef="#ctx0" brushRef="#br0" timeOffset="54194.49">21811 7730 259 0,'3'5'73'0,"2"-3"6"16,-2 1-21-16,-1-2-19 0,1 3-1 0,-1-2 1 15,-1-1 2-15,1 1 1 0,-2-2 1 16,1 1 0-16,-2-1-4 0,0 0-4 16,0 4-5-16,-1-1-6 0,-4 3-6 15,-4 3-5-15,-3 4-4 0,-2 3-1 16,-5 2-1-16,-2 4-2 0,-4 2-2 15,-4 0 0-15,-3 4-1 0,-2 0-2 0,-4 5-4 16,-2 2-5-16,1-3-4 16,0-2-3-16,4-2-9 0,1-5-10 0,6-4-10 15,1-8-6-15,5-4-12 0,1-5-60 16,6 1-77-16,3-6-166 0</inkml:trace>
  <inkml:trace contextRef="#ctx0" brushRef="#br0" timeOffset="54494.84">21438 7748 345 0,'-1'-9'96'0,"-1"3"12"16,1-1-40-16,1 3-3 0,-1 1-1 0,2 2-1 15,-1-1-2-15,0 1-5 0,3-1-8 16,-1 2-9-16,2 0-4 0,4 2-5 16,1 2-4-16,3 5-5 0,5 5-3 15,2 5-4-15,4 5-3 0,3 5-2 16,3-1-1-16,1 4-3 0,5-1-2 16,5 2-3-16,7 0-6 0,-1 1-5 15,3 0-8-15,2 0-11 0,0-2-9 16,-1 0-24-16,-5-6-11 0,-5-6-90 0,0-6-108 15,-2-8-243-15</inkml:trace>
  <inkml:trace contextRef="#ctx0" brushRef="#br0" timeOffset="55095.48">23559 7680 286 0,'3'3'78'0,"4"3"6"16,2 0-35-16,3 5-13 0,4 2 2 16,3 5 3-16,4 3-5 0,5 1-6 15,1 2-5-15,5 0-3 0,4 1-4 0,1-1-5 16,-1-1-6-16,-2-5-11 0,-3-3-12 16,-2-1-10-16,-5-4-10 0,-4-4-75 15,-4-2-82-15,-4-4-184 0</inkml:trace>
  <inkml:trace contextRef="#ctx0" brushRef="#br0" timeOffset="55559.64">24258 7661 306 0,'-5'7'75'0,"-4"2"1"16,-5 1-53-16,-5 2-4 0,-4 3 1 16,-6 3 0-16,-3 0-7 0,-2-1-5 0,1-1-3 15,4-1 0-15,3 0-2 0,5-3-1 16,4-2 0-16,7-3-2 0,4 1 1 16,3-2-1-16,0 0 0 0,3-1 1 15,1-2 0-15,-2-2 1 0,1 1 1 16,0-1-1-16,1-1 2 0,-1 0 0 15,0 0 1-15,0 0 0 0,2 1 1 16,-2 0 2-16,1 0 3 0,-1 0 2 16,0 2 3-16,0-2 3 0,-1-1 3 15,1 2 3-15,-2-1 2 0,2 2 2 0,0 0 0 16,0 1 1-16,3 2 0 0,-2 2-2 16,0 1-1-16,2 2-3 0,-1 5-3 15,3 6-1-15,-1 8-2 0,-1 5-4 16,2 5-2-16,-1 5-3 0,1 4-1 15,-1 1-2-15,0-2-3 0,2-2-3 0,1-4-6 16,2-2-7-16,0-1-7 0,0-3-20 16,1-2-15-16,-2-5-9 0,1-1-86 15,-1-2-97-15,-4-6-218 0</inkml:trace>
  <inkml:trace contextRef="#ctx0" brushRef="#br0" timeOffset="151089.82">3433 5394 296 0,'-36'21'63'0,"-3"-2"-2"0,4-2-52 15,-1-7-17-15,7 1-6 0,2-1-4 0,3-2-2 16,4-1 0-16,3-3 5 0,5-2 10 16,2 0 12-16,2-3 9 0,2-1 8 15,1-1 5-15,3-1 1 0,0 2-1 16,2 0-6-16,2-1-7 0,3 1-4 16,2-2-3-16,4 3-3 0,7 0-3 15,4-2 0-15,9 0 0 0,8-2 1 16,8 0 1-16,11-3 2 0,13-2 0 15,12-3 3-15,14-2 4 0,10-5 2 16,15-1 0-16,11-4-1 0,11 2-1 16,8-1 0-16,5 1-3 0,5 1-3 0,5 4-4 15,-4 3-2-15,-3 4-1 0,-4 2-5 16,-10 4-7-16,-8 2-5 0,-13 4-22 16,-19 1-60-16,-16 1-75 0,-18 3-174 15</inkml:trace>
  <inkml:trace contextRef="#ctx0" brushRef="#br0" timeOffset="151914.08">12957 4254 394 0,'-34'-4'83'15,"5"-3"-6"-15,2 2-52 0,6 4-46 16,1 1-17-16,0 4-9 0,1 4 2 16,4 0 1-16,5 2 3 0,7 3 7 0,7-2 11 15,6 3 9-15,9-3 12 16,11 1 9-16,10-1 6 0,12-1 8 0,7-1 3 15,18 1 7-15,7 0 4 0,8 0 2 16,12-4 0-16,9 3-2 0,-1 0-2 16,3 1-3-16,-4-3-7 0,3 3-4 15,3-1-5-15,-8 4-6 0,-11-4-2 16,5-1-2-16,-11-2 0 0,-5 2-1 0,-5-3 0 16,-15 0-2-16,-13-5 0 15,-6 3-2-15,-20-1 0 0,-17-1 1 0,-24-1 1 16,-25 0 0-16,-15 3-1 0,-12-5 2 15,-19-2 0-15,-16 1 1 0,-6-1-2 16,-8 0-2-16,1-4-1 0,-14 0 1 16,-2 2-1-16,1 2-1 0,4 1 1 15,-2-2 0-15,9 3 2 0,6 1 1 16,15 0-1-16,12-3 1 0,14 2 1 0,16 0 3 16,20 1 0-16,16-2 2 0,18-1 1 15,24 1 0-15,21-2 1 0,26-1-1 16,18 2-3-16,27-3-2 0,21 3-1 15,15-1 0-15,14 1-3 0,14 5-7 16,1-1-5-16,14 2-7 0,-7 3-8 16,1-3-75-16,-13 3-78 0,-15 1-185 15</inkml:trace>
  <inkml:trace contextRef="#ctx0" brushRef="#br0" timeOffset="154775.36">21573 8669 235 0,'-19'-3'50'16,"-3"-1"0"-16,1-1-42 0,0 2-9 0,-1 0-4 16,1-1-1-16,0 1 0 0,1 1 1 15,0 0 2-15,4 1 4 0,-1 0 4 16,1-1 5-16,-3 0 3 0,3 1 1 15,-2-1 1-15,1 1 2 0,-2 0 3 16,-1 1-1-16,0 1 3 0,-1 1 2 16,1 1 0-16,0 1 0 0,4 0-4 15,2 2-5-15,3-3-4 0,4 0-5 0,6-1-4 16,8 0-1-16,8 1 1 0,8-2 4 16,14-1 5-16,12 0 5 0,15 1 4 15,10 2-1-15,9 2 0 0,11 0-2 16,3 3-7-16,1 2-8 0,-6 1-6 15,-8 1-2-15,-9-3-1 0,-15-1 1 16,-16 1 4-16,-15-4 10 0,-17-4 9 16,-16 1 4-16,-18-4 0 0,-12 0 2 15,-16-1-1-15,-15-1-3 0,-11 0-9 16,-10 5-5-16,-4 2-3 0,1 2-4 16,-1-1-3-16,5 4-3 0,12 2 0 0,14-1 0 15,13-4-6-15,15 1-4 0,16-1 4 16,20 2 3-16,20-3 2 0,14-2 1 15,12-1-7-15,14 3-4 0,9-4-14 16,12-7-68-16,4 1-79 0,4-5-192 16</inkml:trace>
  <inkml:trace contextRef="#ctx0" brushRef="#br0" timeOffset="155292.03">23856 9125 267 0,'-25'2'55'0,"4"0"1"16,0 4-53-16,0-1-6 0,2-1-5 16,5 0-4-16,4 1-7 0,3-2-5 15,4 0 2-15,8-1 5 0,10-1 6 16,10 0 10-16,10-2 5 0,9 0 10 15,11 0 6-15,8 2 3 0,6-1 4 0,4 0 0 16,0-1-1-16,-1 2 1 0,-6-1 2 16,-7-1 4-16,-7-2 1 0,-13 0 2 15,-10-2 2-15,-12 2 0 0,-13-1-4 16,-11-2-6-16,-13-3-5 0,-17-2-7 16,-13 0-6-16,-14-1-7 0,-13-2-3 15,-6-1-2-15,-7 3-1 0,3 1-2 16,7 3-2-16,12 3-5 0,12 1-6 15,18 7-7-15,15 2 1 0,20 5 0 16,21 4 0-16,17 1-4 0,16 3 0 0,13 4-5 16,12 0-50-16,8 0-61 0,4-3-150 15</inkml:trace>
  <inkml:trace contextRef="#ctx0" brushRef="#br0" timeOffset="165838.77">3430 10254 346 0,'-31'11'85'15,"7"-6"0"-15,3-1-38 0,6-3-28 16,3 1-12-16,3-1-8 0,1-6-4 16,5 2-2-16,2 0-1 0,1-4 1 15,2 1 1-15,1-2 4 0,3 1 4 16,0 2 3-16,2-1 2 0,1 1 0 16,-1 1-1-16,2 0 0 0,0 1 0 15,2 0 2-15,-1-2 1 0,2 2 2 0,2 0 3 16,1 0 3-16,3 0 2 0,4 0 1 15,3 0 1-15,8-2-1 0,5 2-3 16,5 0-2-16,8-1-4 0,4 2-3 16,4 1-4-16,7-1-1 0,3 3-2 15,5 2-1-15,5 1 0 0,6 0 0 16,2 3 0-16,9-1 0 0,5 3 0 0,3 0 0 16,6-3 0-16,5 3 0 0,6-2 0 15,8 0-1-15,2 1 7 0,7-5 6 16,6 3 4-16,7-2 4 0,7-1 2 15,4 5 3-15,6-3 4 0,4 4-4 16,6 2-5-16,2 1-3 0,3 4-4 16,0-2-1-16,3-1-3 0,2 2-4 15,3-3-1-15,1 2-3 0,2-4-4 16,-5 0-6-16,0 3-8 0,-5-3-20 16,-4 0-15-16,-8 1-95 0,-7-4-108 0,-13-5-250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6:09:43.6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11206 7403 225 0,'0'-2'63'0,"-1"-2"0"0,-1 5-2 16,-2 2-44-16,1-3-7 0,-1 2-3 0,-1 0 1 16,1 0 2-16,1 2 3 0,-1-1 1 15,2-1 1-15,2 3 0 0,1 1-3 16,0 2-1-16,2 1-4 0,0 2-3 16,0 5-1-16,2 2-4 0,-1 5-3 15,-1 6-8-15,0 2 71 0,0 5-139 16,-1 1-75-16,-1 5-210 0</inkml:trace>
  <inkml:trace contextRef="#ctx0" brushRef="#br0" timeOffset="284.72">11437 8515 259 0,'3'3'67'0,"3"-1"1"0,-1 1-29 16,1-1-23-16,-1 1-17 0,0 2-15 15,-2 2-8-15,-1 3-3 0,-2 4-6 16,-1 4-26-16,0 1-4 0,-2 3-24 0,2 1-52 16</inkml:trace>
  <inkml:trace contextRef="#ctx0" brushRef="#br0" timeOffset="845.01">11515 8911 350 0,'3'6'82'0,"2"-2"-1"15,-1 2-50-15,0 0-16 0,1 0-7 16,-1 2-8-16,-2 4-8 0,-1 0-6 16,-1 2-1-16,-1 1-1 0,-1 1 3 15,-2 1-9-15,-1 2 4 0,1-2 5 16,0 1 5-16,0-2-2 0,1 2-4 16,2-1-3-16,1-1 8 0,1-5 8 0,3 1 8 15,2 0 7-15,-1-1 7 0,3-2 9 16,0 0 3-16,-1 2 2 0,1 0-5 15,-2 0-7-15,-1 1-6 0,0 2-4 16,-1 3-5-16,-2 1-2 0,-1 1-5 16,-2 3-3-16,0 1-3 0,0 1-5 15,-1 1-3-15,-3-1 0 0,2 1-11 16,-1 0 2-16,0 1 2 0,1-1-1 16,-1 0 1-16,-1-3 4 0,3 0-3 15,-1-3 1-15,2 1-9 0,-2-3-9 0,1-2 2 16,2 1 7-16,0-1 7 0,1-1 10 15,1 2 14-15,0-3 15 0,0-1 13 16,1 1 6-16,1 1-1 0,-1-1-2 16,-1 3-3-16,0 1-1 0,-1 0-3 15,1 1-4-15,-2 1-5 0,1 0-3 16,-1 1-7-16,-1 0-6 0,0 0-11 0,0 1-9 16,-1-1-5-16,0 2-2 15,0-1 2-15,0 2-18 0,2 2 4 0,-1 2 6 16,1 2 6-16,3-2 6 0,-2 3-6 15,1 1-33-15,-2 2 42 0,0-1 2 16,3-2-1-16,-1 2 10 0,3 3 3 16,1-3 11-16,2 2 37 0,0-6-19 15,0 2 1-15,2-3 2 0,0 0-9 16,0-4-4-16,-2 0-3 0,-1-4-8 16,1 0-17-16,-1-3-52 0,-4-1-52 0,-1-3-135 15</inkml:trace>
  <inkml:trace contextRef="#ctx0" brushRef="#br0" timeOffset="996.76">11654 10907 357 0,'1'8'102'0,"2"-2"1"0,0-2-15 16,-2 3-56-16,0 1-24 0,0 2-23 15,-1 1 48-15,-1 4-135 0,-1 1-87 16,-3 3-228-16</inkml:trace>
  <inkml:trace contextRef="#ctx0" brushRef="#br0" timeOffset="7246.32">8712 11091 213 0,'-15'-3'54'0,"-1"0"1"0,1 1-24 16,4 2-12-16,4 0 1 0,1 0 0 15,4-1-1-15,3 0 0 0,5 1 0 16,2-1-2-16,3 0-2 0,4-2-4 16,2 0-4-16,3 0-1 0,3-2-2 15,2 2 1-15,2 0 0 0,4 1 0 16,4 4 1-16,4-1 1 0,2 2 0 16,6 2 1-16,4-2 0 0,3 2-1 0,7-1 1 15,1-1-1-15,5 2-1 0,2 0 0 16,3-3 2-16,3-2 1 0,3 0 0 15,1 0-1-15,-1-4 0 0,5-5-1 16,1-4-1-16,1 3-6 0,2-3-1 16,-2 1 0-16,-1-3-1 0,-1 2-1 15,-5 2 2-15,-4 8 0 0,-5 3 2 16,-6 2 0-16,-6 1 0 0,-9 5 1 0,-7 4-1 16,-7 4-1-16,-9-3-1 0,-9-2 0 15,-7 1 0-15,-9-2 0 0,-7-3-1 16,-6-4 0-16,-7-3 0 0,-6-1-1 15,-8-2-1-15,-8-2-3 0,-5-4 0 16,-6 1-1-16,-8 1 1 0,-5-2 0 16,-7 1 2-16,-3-1 1 0,-4 2 3 0,-3 4 0 15,-2 0 1-15,-1 0 1 0,1 0 0 16,1-1 0-16,0 3-1 0,2-1-1 16,1-2 1-16,1-1 0 0,2 1 2 15,1-2 0-15,2 4 2 0,4-1 1 16,2-1 2-16,5-1-1 0,6 1 0 15,7-3-1-15,6 2-1 0,7-3-2 16,7 1 0-16,9 3-1 0,5 1 1 16,5 0 1-16,8 0 2 0,6 3 1 15,6 3 3-15,6 0 1 0,6-2 2 0,5 3 0 16,9-2-1-16,7 2-2 0,7-1-1 16,7 0-2-16,8 0-3 0,8 1-1 15,8-2-1-15,6 1 0 0,9 3 0 16,4-2 0-16,4 2 0 0,3-2 0 15,2 3 0-15,1-1 0 0,2 2-1 16,-6 1 1-16,-2 2 0 0,-6-1 1 0,-4-1 0 16,-7-1 0-16,-9 1 0 0,-10 0 1 15,-10-4 0-15,-11-2-1 0,-11 3-2 16,-11-5-3-16,-11 2 1 0,-12-1-1 16,-11-2-1-16,-11 0 0 0,-11-1-2 15,-12-1 1-15,-10 2 1 0,-7 0 1 16,-13 0-1-16,-5 0 0 0,-6 0 1 15,-3 1 0-15,-3 1 0 0,-4-1-2 16,-3-2-2-16,-1 1-2 0,0 0-3 16,-1 3 0-16,-2-2 2 0,0-2 1 0,3-1 3 15,3 2 3-15,6 0 3 0,4 4 4 16,7-4 0-16,8 2 0 0,9-1 0 16,11 1 0-16,10 3 0 0,10-2-1 15,9-2-2-15,12 2 1 0,9 2 1 16,10 1 2-16,8 2 3 0,11 0 0 15,7 0 2-15,12 2 0 0,8-2 0 16,12 2-1-16,9-5-3 0,6 2-3 0,7-1-1 16,6-1 0-16,4 0 0 0,4-1 1 15,-2-4-1-15,1 2 1 0,-3-4 0 16,-3-2 0-16,-4 5 0 0,-8-4-1 16,-10-1 1-16,-9-1-2 0,-15 0-3 15,-14 0-7-15,-12 1-7 0,-19-3-10 16,-13 1-86-16,-14-1-88 0,-8-3-216 0</inkml:trace>
  <inkml:trace contextRef="#ctx0" brushRef="#br0" timeOffset="8381.27">13398 11114 367 0,'-14'-1'88'0,"1"2"1"16,0-1-53-16,2 0-15 0,2 1-9 0,1-1-6 15,3-1-4-15,2 1-3 16,0 0 0-16,2-1-2 0,0 1 1 0,2-2 0 15,0 0 1-15,2 1 0 0,2-2 1 16,4 0 2-16,4 0 3 0,7 0 2 16,5 1 3-16,9 0 2 0,7-1 4 15,13-1 2-15,6 0 2 0,12 0-1 16,6 2-1-16,13 0-3 0,8 1-3 16,13 1-2-16,-5 2-4 0,10 1-1 15,-1 1-3-15,2-1-1 0,-5 0-1 0,-12 2 0 16,-12-3-1-16,8-1 0 0,-11-2 0 15,-6 1 0-15,-11-1 0 0,-12-1 0 16,-6-1 0-16,-11 1-2 0,-18 2 1 16,-10 1 1-16,-17 1 2 0,-10 2 1 15,-13 0 1-15,-16 2 1 0,-6-1 1 0,-6 4 1 16,-13 1-2-16,-4-1-1 0,-8-1-1 16,-5 0-1-16,6-1-2 0,-7 0-1 15,-10-5 0-15,-1-3 0 0,1-1 0 16,1-2-1-16,8-1 1 0,-3-1 2 15,7-2-1-15,8-2 1 0,0 1 0 16,6 1 0-16,5 0 0 0,6 0 0 16,7 4 1-16,2 0-1 0,7 2 0 15,10 2-1-15,7 0 0 0,8 2-3 16,6-1-4-16,9 0 1 0,6-2 1 0,8 2 2 16,8-3 2-16,8 3 1 0,8-4 5 15,11 1 4-15,8 0 0 0,7 1-1 16,9 1-1-16,9 2-3 0,10-2-3 15,6 1-3-15,6 4-5 0,-3-1-3 16,2 0-2-16,0 0-1 0,-2-2 2 16,-8 1 1-16,-4-2 2 0,-13 2 4 15,-4-3 3-15,-11-2 3 0,-7 5 1 0,-10-2 1 16,-7-1 1-16,-11 1 0 0,-6-1-1 16,-7 1-1-16,-6 0 0 0,-11-1-1 15,-7 0 0-15,-10 3-3 0,-13-1-1 16,-14 2 1-16,-10-3-1 0,-15-1-2 15,-5 1-2-15,-17-1-5 0,-13-3-6 16,-4-1-4-16,-2 2-6 0,2-1-9 16,5 0-5-16,-3-4 3 0,12-2 7 15,15 3 8-15,8-5 11 0,15-1 10 0,8 0 12 16,13 3 10-16,16 3 6 0,11 1 1 16,8-1-1-16,14 8-2 0,9 2-3 15,12 4-4-15,15-2-3 0,10 3-8 16,10 4-11-16,11 1-13 0,7 3-70 15,11-4-72-15,1-1-182 0</inkml:trace>
  <inkml:trace contextRef="#ctx0" brushRef="#br0" timeOffset="38059.01">8109 10283 199 0,'0'-2'59'0,"0"0"3"16,0 0-13-16,0 0-22 0,1 1-8 15,-2 1-7-15,2 0-4 0,1-1-4 16,0 0-2-16,0 1-1 0,2 0 0 15,0-1 0-15,0 3 1 0,3 2 1 16,0-2 0-16,-1-1 2 0,4 1 2 16,1 0 1-16,1 2 4 0,1-8 1 15,4 2 1-15,2 2 2 0,4 1 1 0,3-3-2 16,1 2 0-16,4-3-2 0,3 4-3 16,1-2-1-16,1-2-2 0,1 0-2 15,2 3-2-15,1 0 0 0,3 0-2 16,-1 2 1-16,2-3-1 0,3 5 0 15,2-4-1-15,-1-2 1 0,0-1-1 16,-1-1 0-16,2-2 0 0,1 4-1 0,-1-1 1 16,-1 3-1-16,-1 0 2 0,-2 2-1 15,1 1 0-15,-4 1 0 0,-3-4 0 16,-3 2 1-16,1-2-1 0,-2-1 1 16,-2 0-1-16,0 0 1 0,1-1 0 15,0 6 1-15,3-3-1 0,-2 1-1 16,1 6 0-16,2-3 0 0,-1 4-1 0,2 2 0 15,0-1 0-15,1 3-7 16,0 1 1-16,0-3 0 0,-1 3-2 0,0-3-3 16,0 0-8-16,-3-3 86 0,-2-3-149 15,-3 0-80-15,-6-4-227 0</inkml:trace>
  <inkml:trace contextRef="#ctx0" brushRef="#br0" timeOffset="112522.67">8010 11508 364 0,'-6'-1'92'0,"-1"0"2"16,2 0-51-16,-1-3-9 0,1 3-9 15,-1 0-8-15,1-1-2 0,-1 1-1 16,2 0 4-16,-1-1 3 0,1 1 4 16,3-2 2-16,0 2 2 0,0 0-1 15,2 0-2-15,-2 1-6 0,2 2-6 0,0 0-5 16,0 2-4-16,3 1-2 0,2 0-2 16,2 2 1-16,1-1 0 0,3 0 2 15,3 0 2-15,0-4 0 0,0-1 0 16,3 0 2-16,-2-2-1 0,1-1-1 15,-2-1-1-15,-1-2-1 0,-1 1 0 16,0-2 0-16,-4 1-1 0,-1-2 2 16,-1 0-1-16,-4-1 1 0,-2-1-1 15,-2 2-1-15,-3-1-1 0,-3-2-1 0,-4 3-1 16,-1 2-1-16,-2 4 0 0,-4 4 1 16,0 2 0-16,-3 3 0 0,-1 5-1 15,1 6 0-15,0 2 0 0,1 2-4 16,5 0-5-16,2 2-6 0,4 0-3 15,6-1-2-15,4-3 1 0,6-1 0 16,2-4 3-16,7-5 5 0,2-1 7 16,3-2 3-16,3-4 4 0,2-2 0 15,0-4 2-15,0-4 1 0,2 0 0 0,-2-5 0 16,0-5 0-16,-1-3 0 0,-2-4-1 16,-1-3-2-16,-2 0 0 0,-4-4 0 15,-2-3 0-15,-5 0 0 0,-1-1 1 16,-6 3 1-16,-3-2 1 0,-2 1 1 15,-3 2 1-15,0 6 3 0,0 6 3 0,1 2 3 16,0 3 0-16,2 8 1 0,1 4-1 16,-1 5-1-16,2 8-2 0,0 2-3 15,-1 6-4-15,1 8-1 0,0 4-3 16,1 2-1-16,1 2-5 0,-1 2-6 16,1 1-3-16,3-2-2 0,0-3-1 15,3-4 0-15,3-1 1 0,0-6 5 16,3-4 4-16,2-5 4 0,-1-6 5 15,1-3 3-15,3-5 2 0,-2-3 0 16,4-5 4-16,-2-5 1 0,-1-1 3 0,1-3-1 16,-2-4 0-16,-1 0 0 0,0-3-1 15,-4 1-3-15,-1 2-2 0,-3 3-3 16,0 4-2-16,-4 3-3 0,-1 5-2 16,-1 3-2-16,2 8 1 0,0 5 0 15,0 3 0-15,3 3 0 0,0 4 1 16,3 2 0-16,0 1 1 0,1-1-1 15,-1 1-1-15,1-2 1 0,0-1-2 0,-2-2 0 16,-2 2-1-16,-1-5 0 0,-4-2 1 16,-1-2-1-16,-6-2 1 0,-1-4 1 15,-3 2 0-15,-4-4 1 0,-2-1-4 16,0-2-4-16,1-5-5 0,1 2-4 16,3-2-1-16,4-5-1 0,3 3 2 15,4-5 2-15,5 2 4 0,4 1 4 16,3 1 4-16,1 2 1 0,2 5 0 0,2 0 1 15,1 4-1-15,-1 0 1 0,-2 2 0 16,-1 0 3-16,0 1 2 0,-1-2 1 16,-3-3 4-16,1 1 2 0,1 0 2 15,-1 0 2-15,3-4 0 0,2 1 3 16,2-2 1-16,2-1 0 0,2-5 0 16,1-2-1-16,2-1-1 0,0-2-3 15,-2-2-3-15,-4-1-3 0,-1 1-1 0,-5 2-2 16,-1 1 0-16,-5 0 0 0,-4 1 2 15,-3 1-1-15,-3 3 1 0,-3 1 1 16,-3 3-1-16,-4 3-1 0,-2 7-1 16,-3 2 0-16,1 6-2 0,-1 3 0 15,0 5-3-15,1 1 0 0,6 2-1 16,3 0-2-16,4 2-1 0,4-4-3 16,6-1-1-16,5-3-2 0,4-2-2 15,3-4-3-15,2-3-6 0,3-5-2 0,0 0-10 16,1-2-18-16,2-3-20 0,-2-1-82 15,2-2-104-15,-3 1-240 0</inkml:trace>
  <inkml:trace contextRef="#ctx0" brushRef="#br0" timeOffset="113387">8780 12068 309 0,'4'-6'93'0,"0"2"9"0,1 1-26 16,0-2-5-16,1 1-2 0,-1 2-3 16,-2 0-5-16,0 0-6 0,0 2-6 0,-1 2-9 15,-1-1-10-15,1 4-8 0,-1 2-4 16,2 4-6-16,0 6-3 0,1 5-3 16,0 4-1-16,2 6-3 0,-2 3-2 15,2 5-7-15,-1-2-8 0,1 0-9 16,-1-1-26-16,1-1-17 0,-3-2-7 15,0-3-81-15,1-2-94 0,-6-4-205 0</inkml:trace>
  <inkml:trace contextRef="#ctx0" brushRef="#br0" timeOffset="114032.87">8648 12406 438 0,'5'-6'126'15,"3"-1"10"-15,2-2-48 0,4 3-13 16,2-4-3-16,4 0-7 0,2-1-15 0,1 0-11 16,0 0-11-16,2 1-10 0,-2 2-8 15,1 1-6-15,-1 4-3 0,-2 4-3 16,0 2-5-16,-3 5-5 0,-2 4-8 16,-2 1-5-16,-2 4-4 0,-1 3-1 15,-3 1 1-15,-1 2 3 0,-2-2 4 16,-2-1 8-16,1-4 5 0,-2-2 4 15,0-3 2-15,-1-3 1 0,0-5 2 0,0-2 5 16,0-2 3-16,-1-3 4 0,0-4 2 16,0-5 2-16,1-2 2 0,2-4-1 15,0-3-4-15,1 1-5 0,3 1-2 16,-1 0-2-16,2 3-3 0,0 6-2 16,1 3 0-16,0 2-1 0,1 3 0 15,-1 5 0-15,2 5-3 0,-1 1-4 16,0 5-3-16,-2 3-4 0,1 1-1 15,0 2-1-15,0-1 1 0,2-5 2 0,0 0 3 16,2-3 5-16,1-4 3 0,4-2 5 16,-1-3 4-16,1-5 4 0,-1-1 2 15,2-5 4-15,-2-1 4 0,0-3 4 16,-2-3 1-16,-2-1-1 0,-1-2-2 16,-2 2 1-16,-4 1-2 0,-1 4-1 0,-2 1 0 15,0 2-2-15,-2 5-3 0,-4 3-3 16,3 7 0-16,-1 4-3 0,-1 3-2 15,0 5-4-15,2 7-1 0,1 4-1 16,0 2 0-16,1 4 0 0,2 0-1 16,0 1-1-16,2 1 1 0,-3 0-8 15,-1-1 0-15,0-3 1 0,-1-2-2 16,-2 0 0-16,-2-3-1 0,-4-3-3 16,0-3 5-16,-3-4-3 0,-2-1-6 0,-1-4-3 15,-3-4-4-15,-1-4-3 0,-1-2-12 16,1-3-6-16,0-4-6 0,1-4-5 15,0-4-5-15,3-4-3 0,5-7-7 16,2-3-44-16,5-6-64 0,4-4-140 16</inkml:trace>
  <inkml:trace contextRef="#ctx0" brushRef="#br0" timeOffset="114981.1">9900 12297 503 0,'6'0'143'16,"-5"0"7"-16,-1-3-64 0,-5-1-13 15,-4 4-13-15,0-1-19 0,-5 1-10 0,-1-2-10 16,-4 2-7-16,0 3-4 0,-1 3-3 16,1 1-3-16,3 4-4 0,1 3-3 15,1 0-5-15,6 2-5 0,3 0-5 16,3-3-1-16,3 0 0 0,5-3 0 15,5-5 3-15,2 0 4 0,3-2 7 16,3-5 6-16,3-3 4 0,0-2 1 16,1-3 2-16,0-1 0 0,-2-2 2 15,-2-3-2-15,1 1 0 0,-6 1-1 0,-1 1 0 16,-3 2 0-16,-2 2 0 0,-4 3-1 16,-2 3-1-16,-3 5 0 0,0 4-1 15,0 0 0-15,0 3-2 0,0 1-1 16,2 1-1-16,2 0 1 0,6-3-1 15,1-2 2-15,5 0 0 0,4-5 3 16,4-1 3-16,3-3 2 0,3-1 3 16,1-1 3-16,3-1 2 0,-1 1 1 0,0-1 0 15,-1 4-2-15,-4 0-1 0,-3 4-2 16,-3 2-4-16,-4 4-3 0,-3 5-3 16,-5 6-4-16,-2 4-2 0,-4 5-4 15,-2 5-3-15,-3 4-3 0,-2 4-5 16,-3 2-8-16,0 3-1 0,-4-1-2 15,-2 0-3-15,-1-3-2 0,-1 1 2 16,-3-1 2-16,0-6 6 0,-3-3 1 16,0-3 2-16,-3-3 2 0,0-8 1 0,0-3 0 15,0-10 0-15,0-5 2 0,2-6 1 16,1-6 7-16,2-7 6 0,5-5 5 16,3-5 4-16,4-2 2 0,5-4 0 15,6-1 1-15,2 1-2 0,6 3 0 16,4 3 4-16,4 2 1 0,4 4 3 15,5 4 3-15,4 2 1 0,2 0-1 16,3-2-1-16,1 3-4 0,0-3-3 0,-1-2-3 16,-1 2-3-16,-6-2-1 0,0 0-2 15,-5 3 0-15,-4-3 0 0,-5 4 1 16,-3 3 3-16,-3-2 1 0,-6 5 2 16,-3 2 0-16,-5 2 0 0,-1 3-2 15,-4 3 0-15,-2 4-3 0,-1 2-2 16,1 1-2-16,-2 2-1 0,3 1-1 15,-1 1-1-15,3 1-2 0,2-3-1 16,2 2-1-16,3 1 0 0,4-2 1 0,1 1 0 16,4-4 0-16,1-1 3 0,2-2 2 15,1-3 1-15,0-3 2 0,-2-2 0 16,1-3 1-16,-2 3 0 0,-1-4 0 16,-3 2-1-16,0 0 0 0,-2 2 0 15,0 0-1-15,-2 2 0 0,-1 0 0 16,1 2 1-16,-1 3 0 0,0 1 0 0,1 1 0 15,2 3 0-15,1 0 0 0,2 1 0 16,0 2 0-16,3 0-1 0,2-1-1 16,1-1 0-16,3-2-1 0,-1 1-3 15,2-2-3-15,0-2-5 0,-2-2-10 16,1 0-1-16,-4-1-40 0,-5 1-20 16,-3 1-11-16,-6 1-75 0,-10 1-101 15,-9-3-211-15</inkml:trace>
  <inkml:trace contextRef="#ctx0" brushRef="#br0" timeOffset="116011.46">9086 12731 176 0,'-5'-6'45'0,"-3"0"0"16,-1 1-25-16,-3-2-8 0,0 0-6 16,-2 2-5-16,-2-1-4 0,1 1 1 15,0 1 3-15,2-1 6 0,1 4 9 16,1-3 12-16,3 3 9 0,1-1 9 16,4 3 5-16,1-1 2 0,3 4 10 15,0 0 5-15,5 2 1 0,-1 0-3 16,2 1-3-16,-2 0-1 0,-1 1-4 0,0-2-11 15,-3 1-12-15,-3 1-8 0,-3-1-6 16,-2 2-5-16,-3 0-4 0,-3 0-3 16,-6-1-3-16,-4 0-3 0,-6 0-3 15,-2-1-2-15,-7 1-3 0,-5-1-2 16,-6-1-1-16,-3 3-2 0,-3 0-2 0,-7 0-2 16,-9-3 0-16,-3 3 0 0,-4-4 1 15,-3 2 2-15,-7-5 2 0,-4-1 4 16,0 0 2-16,-1-2 3 0,-2-3 1 15,-1-1 0-15,-3-1 1 0,-2-4 0 16,0-3-1-16,-1-4-1 0,1 1 0 16,-3-5-3-16,-3-3-2 0,4-7-1 15,0-3-5-15,2-2-5 0,1-4 0 16,0-8-8-16,2-4-9 0,4-2-2 16,4 0 1-16,2-7 4 0,2-2 6 15,4-3 1-15,5-1 9 0,5-2 11 0,4-4 3 16,3-2 2-16,3 0 1 0,5-3 5 15,1 0 4-15,1-2 2 0,4 0 3 16,-2-1 4-16,4-1 1 0,2 1 1 16,1-1-2-16,4 0-2 0,6 2-2 15,1-3-1-15,3-1-1 0,2-1-1 16,4-1-1-16,5 1-1 0,0-2-1 0,4-1-1 16,3 1-1-16,6 2-1 0,4-1-2 15,1 3-1-15,5-2-1 0,3 1-1 16,2 2 0-16,4 0-1 0,2 0-1 15,3 5 0-15,5 0 0 0,-2-1 0 16,2 5-1-16,2-1 0 0,2 4 1 16,1 0-1-16,3 2 0 0,-1 3-1 0,5-1 1 15,3 1-1-15,1 2 1 16,1 1-1-16,0 3 1 0,0 0-1 0,2-1 1 16,-2 5-1-16,1 1 1 0,0 5-1 15,0 0 1-15,3 1-1 0,0 5 1 16,-1 2 0-16,2 3 0 0,0 3 0 15,-2 1 1-15,1 3 0 0,-3 2 0 16,2-1 1-16,-2 3-1 0,1 2 1 16,-1 4 1-16,4-1-1 0,0 3 0 15,2 3-1-15,0 2 1 0,3 1-1 0,-1-1 0 16,2 0-1-16,-1 1 0 0,2-2 0 16,0 4 0-16,3-1 0 0,-2 3-1 15,4-1 1-15,0 2 0 0,-2 0 1 16,1 4-1-16,-2-2 0 0,-4 3 0 15,-4 1 0-15,-4 0 0 0,-5 0 0 16,-3 3-1-16,-7 0 0 0,-4 1 0 0,-5 2-2 16,-2 0-2-16,-7 1-4 0,-2 0-5 15,-3 0-4-15,-1 0-5 0,-3 0-6 16,-2-1-9-16,-1-2-6 0,1 3-3 16,-2 0 0-16,1 1 0 0,1-2-1 15,1 3-4-15,1-2 208 0,2 1-263 16,0-2-97-16,1 2-309 0</inkml:trace>
  <inkml:trace contextRef="#ctx0" brushRef="#br0" timeOffset="116600.66">7145 7599 275 0,'-8'4'77'0,"2"1"4"0,3-2-35 16,1 0-10-16,2-2 0 0,2 2 0 16,4-3-3-16,0 2-1 0,4-1-4 15,1 1-1-15,1 1-2 0,2 0-4 16,2-1-5-16,-1 3-5 0,3 1-2 16,1 0 0-16,1 2 1 0,3 2 1 15,0 0 1-15,1 1 0 0,-1-2 0 16,0 4 1-16,-2-3 0 0,-1 3 0 0,-3-3 0 15,-3 4-1-15,0-1-1 0,-3-1-1 16,-5 0-2-16,0 1 0 0,-4 0-3 16,-4-1-1-16,-3 0 0 0,-4 1-1 15,-4-1 0-15,-4 3 0 0,-5-3-2 16,-6 0-4-16,-7 0-10 0,-3-1-21 16,-9 0-12-16,-6-1 22 0,-7 0-117 15,-5-1-101-15,-10 1-234 0</inkml:trace>
  <inkml:trace contextRef="#ctx0" brushRef="#br0" timeOffset="155456.97">6975 10719 273 0,'-6'8'79'0,"3"-5"2"0,0-4-7 0,1 1-44 15,-2-3-9-15,2 1-6 0,-1 0-4 16,1 0-1-16,-1 0 1 0,2 0 2 16,0 1-1-16,1 2-1 0,0-1-1 15,0 1-1-15,2 3-2 0,2 1-2 16,1 5-3-16,1 2-1 0,0 3 1 16,2 1-1-16,1 2 0 0,-1 1 0 15,2-3 2-15,0-2 2 0,1-5 4 16,3-3 7-16,4-5 7 0,1-4 7 0,2-9 3 15,5-6 0-15,4-9-3 0,6-8-4 16,3-7-6-16,2-5-9 0,3-6-5 16,1-1-9-16,1 4-21 0,0 3-13 15,0 4-96-15,0 9-103 0,-1-3-256 16</inkml:trace>
  <inkml:trace contextRef="#ctx0" brushRef="#br0" timeOffset="156333.35">15845 10736 384 0,'0'6'107'0,"-1"-1"3"0,1-7-39 16,1 2-29-16,-1 0-11 0,2 0-8 0,1 6-5 15,2-4-3-15,1 3-1 16,4-1 1-16,3 1 2 0,5-1-1 0,1-3-2 16,3-2-2-16,3 1-3 0,3-3-2 15,0 0-3-15,0-1-2 0,-2 1-1 16,1 0 0-16,1 0 0 0,0-1 0 15,1-1 0-15,0-3 5 0,4-3 6 16,3-3 6-16,3-4 3 0,0-6 5 16,2-6-1-16,4-7 1 0,3-6-5 15,3-5-6-15,5-9-7 0,4-7-11 16,3-1-29-16,3-8 3 0,4-3-129 0,-3-3-124 16,-5-13-308-16</inkml:trace>
  <inkml:trace contextRef="#ctx0" brushRef="#br0" timeOffset="158371.07">7060 10638 225 0,'-19'7'56'0,"-1"1"1"0,2 1-23 15,3 0-18-15,0-1-6 0,1 2-1 16,2-3-1-16,4 0 3 0,0-2 4 15,4-3 2-15,1 0 3 0,1 0 2 0,1-3 0 16,1 1-1-16,1 0-2 0,0 1-4 16,0-2-3-16,-1 3-3 0,3-1-2 15,-1 5-2-15,0 0-1 0,1 4 0 16,2 0-1-16,0 6-1 0,3 3-1 16,1 2 0-16,0 2-2 15,6 3-2-15,-1 1-2 0,1 3-1 0,3-5 0 16,0-1 0-16,2-2 5 0,1-6 8 15,0-5 11-15,1-7 14 0,0-9 8 0,1-5 6 16,0-7 1-16,-1-8-2 0,1-5-7 16,-2-8-9-16,2-8-10 0,-1-1-9 15,-2 0-5-15,-2-2-8 0,-1 2-7 16,-2 2-6-16,2 6-9 0,-3 6-7 16,-1 3-11-16,3 2-11 0,0 7-74 0,3 4-85 15,0 1-196-15</inkml:trace>
  <inkml:trace contextRef="#ctx0" brushRef="#br0" timeOffset="159463.1">8286 10145 286 0,'-2'-2'70'0,"2"3"0"0,0-1-36 15,2 1-15-15,2 0-2 0,2 1 0 16,5 1 1-16,4 1 3 0,7 1 4 16,6 3 4-16,6 0 0 0,7-1 0 15,7 4-3-15,11 1-4 0,7 4-4 16,8-4-3-16,6 2-5 0,5 1-4 16,4 7-1-16,3 0-2 0,0 0-1 0,-3-1 0 15,-3 2-1-15,-4 0 1 0,0-2-1 16,-7-3 1-16,-3-3 0 0,-6-2-1 15,-6-1 1-15,-5-3 0 0,-5-1 0 16,-11-4 0-16,-7-3-1 0,-9-1-1 16,-7-1-2-16,-7-2-2 0,-7 1-4 15,-7-3-4-15,-7-1-2 0,-7-1-3 0,-8-1 0 16,-8-2 2-16,-8 2 2 0,-8 1 4 16,-6-1 3-16,-5 3 1 0,-6-2 2 15,-5 2 0-15,-6-1 1 0,-2-2 1 16,-3 2 1-16,0-1 3 0,0 1 3 15,-1-4 2-15,5 1 2 0,4-1-1 16,3-2 0-16,5-1-2 0,7 1-2 16,9-1-2-16,9 4-2 0,7 0 1 15,9-1 1-15,9 5 0 0,7 0 1 0,4-2 0 16,7 1 1-16,6 2 1 0,5 0 0 16,5 0 0-16,7-1-1 0,9 4-1 15,7 1 2-15,8-2 0 0,9-1 1 16,9 2 1-16,6 1 1 0,7 4 3 15,5-4 0-15,6 1 0 0,2-1-2 16,0 4-1-16,-2 1-1 0,-4 0-2 0,-1-3-3 16,-5 4-1-16,-8-1-1 0,-5 4 0 15,-9-5 0-15,-5 1-1 0,-7-2 1 16,-10 0-1-16,-9-1 0 0,-6 1-2 16,-8-3-3-16,-6 0 0 0,-9 1-1 15,-8 1-5-15,-11 0-4 0,-9 0-3 16,-9 3 2-16,-12-2 4 0,-9 0-1 15,-6 2 1-15,-5 0 1 0,-6-2 2 16,-2 0 0-16,-2-2 0 0,0-2 0 16,0-4 0-16,2 2 0 0,1-6 4 15,5 1 5-15,6 0 2 0,8-3 2 0,8 2 2 16,7 4 2-16,10-3 3 0,8 2 3 16,11 3-1-16,8-1-1 0,7 0 0 15,9 6 1-15,7-4-1 0,8 1-1 16,9 1-3-16,10 3 0 0,7 1 0 15,8 0 1-15,6-2-2 0,9 3-2 16,5 1-1-16,3-1 0 0,4-1-1 0,-2 1 0 16,-1-1-1-16,-2 0 0 0,-8 2-3 15,-8-1-3-15,-8 1-12 0,-10-2-13 16,-8-1 25-16,-11-3-122 0,-15 3-100 16,-13-4-247-16</inkml:trace>
  <inkml:trace contextRef="#ctx0" brushRef="#br0" timeOffset="166081.45">12306 8733 153 0,'-7'3'49'0,"3"-2"4"0,2-1-4 16,2 1-16-16,-1-2-3 0,1 0-3 15,0 1-3-15,0-1-4 0,2 1-1 0,0 0-2 16,0 0-1-16,3 1-1 0,1 1 0 16,2-2 1-16,2 3 1 0,3-2-1 15,1 1-2-15,6 1 1 0,2 2-1 16,5-2 1-16,6 2-1 0,4 0 0 15,9-2-1-15,9 1-1 0,3-1-1 16,11-1-2-16,1 0-1 0,6 1-2 16,4-1-2-16,2 3-1 0,-3 0 0 15,0 0-1-15,-6-1-1 0,-4 0-2 16,-6-1 0-16,-10 0 1 0,-10-2-1 0,-10-2-1 16,-9 1-2-16,-8-1-5 0,-8 0-2 15,-9 2-1-15,-9-1-3 0,-8 2 0 16,-11 1-1-16,-8-1 3 0,-9 2 6 15,-11-3 3-15,-7-1 0 0,-6 2 2 16,-3-2-1-16,-4-1-1 0,-1 1-2 16,1-2-1-16,0 0 0 0,6-1 2 0,3 0 0 15,5-1 3-15,11 0 1 0,6 0 2 16,7-1 1-16,13 2 1 0,6 0 0 16,7 1 1-16,9 0 0 0,9 1 2 15,7 1 3-15,10 0 1 0,7-2 3 16,10 4 0-16,13-1 0 0,6 1 2 15,7-1-1-15,7 1-1 0,4 0-2 16,4 2-2-16,0-1-1 0,-4 0-2 16,-8 2-5-16,-9-2-6 0,-12 0-4 15,-11 0-5-15,-13 1-8 0,-12-3-6 0,-13 1-12 16,-7-2-62-16,-13 1-68 0,-8-1-168 16</inkml:trace>
  <inkml:trace contextRef="#ctx0" brushRef="#br0" timeOffset="167731.76">12881 10231 225 0,'-2'0'49'16,"-5"0"1"-16,-1 1-39 0,-2-4-6 15,-3 0-3-15,-2-1 0 0,0-2-2 16,-3 3-1-16,2-1 0 0,0-1 1 16,-1 3 0-16,1 1 0 0,0 0 0 15,0 0 0-15,3 0-1 0,1 1 0 16,2 2 1-16,1 0 3 0,3-1 4 16,1 2 5-16,2-1 3 0,3 0 5 15,0-1 4-15,1 0 2 0,2-1 1 0,2 1-2 16,-1-1-2-16,2 3-1 0,1-3-2 15,2 1-2-15,1 2-1 0,4-1 0 16,5 1-2-16,0 0 1 0,7 2-2 16,4-1-1-16,6 4-1 0,6-3-3 15,6 1 0-15,5-1-3 0,6 1-2 16,7 2 0-16,1 5-1 0,1-6-1 0,-2 3-1 16,-2-2 0-16,-1-1 0 0,-5 1-1 15,-6-4 0-15,-2-2 1 0,-8 0-1 16,-6-1 0-16,-10 0-2 0,-6 0-4 15,-8-1 0-15,-13 1 0 0,-13 1-1 16,-8-1 0-16,-8 0 1 0,-8 4 1 16,-9-3 4-16,-9-2 1 0,-4 1-2 15,-5-1 2-15,-4-1 1 0,-3 0 0 16,-2 0 0-16,1-1-1 0,4 1 1 0,2-1 1 16,11 2 0-16,9 2 0 0,9-2-1 15,8 0 1-15,12 1-1 0,8-1 1 16,11 3 1-16,8-1 2 0,9-1 3 15,12 0 1-15,9 2 2 0,13-1 1 16,9-2 1-16,11-1 1 0,3 0-2 16,5-2-2-16,1 1-2 0,-1-2-1 0,-3 0-2 15,-6 2-2-15,-8-1-2 16,-7 0-3-16,-12-2-3 0,-10 3-5 0,-11 1-3 16,-14-2-1-16,-19-2-3 0,-13 3-5 15,-12 2 0-15,-11 2 2 0,-15-2 4 16,-10 4 5-16,-6-1 0 0,-4 6 6 15,-2-2 4-15,1 2 3 0,4-1 1 16,9 2 0-16,8-2 1 0,15 1-1 16,13-1-1-16,15-4 1 0,15 2 2 0,17-5 4 15,15 0 3-15,15-1 1 0,15 0-1 16,13-1 1-16,12-2 0 0,4-1-3 16,6 2-5-16,1-3-3 0,-1 2-2 15,-13 0-1-15,-9 1-2 0,-13 0-1 16,-16-2-1-16,-12 4-8 0,-19 0 0 15,-14-1-2-15,-13-1-4 0,-21 2-2 0,-10 1 1 16,-11 3 1-16,-12-3 7 16,-4 0 0-16,-5 2 2 0,4 0 5 0,8 1 3 15,10-3-1-15,11-1 0 0,18 0-4 16,15-1-2-16,19-2-1 0,15 0-9 16,19 0-64-16,13-3-65 0,11-1-157 15</inkml:trace>
  <inkml:trace contextRef="#ctx0" brushRef="#br0" timeOffset="175230.58">14389 7756 214 0,'15'-4'67'0,"-2"-1"5"0,-3 2 2 16,-3-1-39-16,-2-1 0 0,-1 3 2 16,0-2-3-16,-2 3-2 0,0 2-2 15,0-1-2-15,-2 1-3 0,1 3-3 0,-3-1-3 16,-1 4-1-16,-4-1-1 0,-6 2-2 15,-9 1 0-15,-7 0 0 0,-5-1-1 16,-10 0-3-16,-4-3-3 0,-6 0-1 16,1 0-2-16,2 0-2 0,-2-1-4 15,0-2-5-15,8-1-4 0,4 0-1 16,7 0-2-16,5-1-4 0,5-4-4 16,8 0-5-16,6 3-6 0,4-3-7 15,6-1-72-15,3-3-79 0,4-2-185 0</inkml:trace>
  <inkml:trace contextRef="#ctx0" brushRef="#br0" timeOffset="175483.56">13931 7693 304 0,'-1'1'86'0,"1"0"3"0,-4 0-11 16,-3-2-46-16,-2 4-7 0,-2-1 2 15,-6 0-2-15,1 1-1 0,0 3 0 16,-1-1-1-16,0 4-2 0,-1 0-2 16,2-2-2-16,1 2-5 0,2 2-4 15,1 0-5-15,5 0-1 0,5 2-1 16,5 0 0-16,8 2 1 0,3 2 3 16,2-2-9-16,5 1-16 0,5-1-14 0,4-3-84 15,5-1-93-15,4-1-230 0</inkml:trace>
  <inkml:trace contextRef="#ctx0" brushRef="#br0" timeOffset="182258.46">12300 8834 255 0,'-6'4'70'0,"1"-3"5"0,3 2-34 16,-2-3-6-16,0 0-6 0,-4-4-6 15,-1 3-6-15,0-1-4 0,1-2-4 16,-2 2 0-16,0 0 1 0,0-3 2 15,2 2 3-15,0 0 2 0,0 0 1 0,1 2 0 16,2-1-2-16,0 0-2 0,2 2-2 16,1 0-2-16,1-1-1 0,1 2 0 15,1-1 1-15,1 0 3 0,1 2 3 16,4 1 3-16,3 1 0 0,4 1 1 16,5-3 0-16,3-1 0 0,3 1-3 15,6 0-1-15,1-4-1 0,5 2-2 0,1-2 0 16,4 1 0-16,0-1-1 0,6 1-2 15,5 1-3-15,2 2-1 0,4 0 0 16,3 3-2-16,6 2-1 0,4 1 0 16,3-1 1-16,2 1-1 0,4 1 2 15,2-2-1-15,2 1 1 0,1 1-1 16,1 0 1-16,-7-1-2 0,-8-1-1 16,-8 0 0-16,-9-1-1 0,-11-2-5 15,-13-2-5-15,-11-2-13 0,-8-4-23 0,-6-2-11 16,-7-3-94-16,-8-1-109 0,-4-1-245 15</inkml:trace>
  <inkml:trace contextRef="#ctx0" brushRef="#br0" timeOffset="183979.9">12597 10231 190 0,'-7'3'52'0,"0"1"0"15,1 1-4-15,-1 0-36 0,-1-1-5 16,2 3-3-16,-1-3 0 0,2 3 3 16,-2 0 3-16,1 0 5 0,-2-1 3 15,1 2 1-15,0 1 1 0,-2 2-1 0,-2-4-3 16,2 2-3-16,0-5-4 0,1 4-1 15,0-4 1-15,1-1 0 0,3-1 3 16,1 2 1-16,0-3 1 0,1 2 0 16,2-3-1-16,-1 0 0 0,2 1-1 15,1-2 0-15,2 0 0 0,-1 1-1 16,4-2-1-16,0 1-2 0,4 0 0 16,-1-2 0-16,2 1-1 0,1 1 1 15,3 0 0-15,0-1 3 0,-1 1 2 0,2 1 2 16,3 1 2-16,0 0 1 0,6 3 1 15,0-1-1-15,3 1 0 0,4-1 0 16,1-1-1-16,2 1 0 0,2-3-1 16,0-1-1-16,3-2 0 0,-1 1-2 15,4 0 0-15,1 0-1 0,3-2-3 16,2 4 1-16,-1 0-2 0,0-1 1 16,1 4 0-16,3-1-1 0,1 0-1 15,-3 0 0-15,3-1-1 0,2 1-1 0,1 1 1 16,-4-1 0-16,0 0 0 0,-4 2 1 15,-1-1-1-15,-4-2 0 0,-4 1 0 16,-2-1-2-16,0-2 0 0,-3-1-2 16,-2-1 0-16,-4 3-2 0,-5 2 0 15,-4-1-3-15,-6 0-4 0,-3 0-5 0,-5 0-6 16,-2 1-5-16,-2-2-9 0,-1 1-18 16,0 1-10-16,-2 1-8 0,-1-1-81 15,0 1-93-15,-3 1-216 0</inkml:trace>
  <inkml:trace contextRef="#ctx0" brushRef="#br0" timeOffset="201731.31">18060 6140 315 0,'-7'5'89'0,"2"0"10"16,-3-4-35-16,4-2-1 0,-2-1 0 16,1-1 2-16,-3-2-6 0,-1-1-7 15,-2 0-10-15,1-1-10 0,-5-2-10 16,-1 2-7-16,-2 2-4 0,-1 4-4 16,-2 1-4-16,0 7-3 0,-4 5 0 15,0 4-1-15,-4 6-1 0,2 7 0 16,-1 2 0-16,3 4 0 0,4 4-2 15,7-1-2-15,4 3-4 0,10-3-2 0,9-3-3 16,8-2-2-16,9 0-3 0,2-7-2 16,4-1-8-16,2-4 1 0,1-2-8 15,-1-6-3-15,-2-7-8 0,-3-7-11 16,1-5-58-16,1-11-66 0,1-5-160 16</inkml:trace>
  <inkml:trace contextRef="#ctx0" brushRef="#br0" timeOffset="201924.85">18311 5688 494 0,'-6'-14'135'0,"2"5"5"0,1 6-65 16,2 3-23-16,-2 8-3 0,2 5-6 16,-2 7-7-16,0 5-8 0,-2 10-5 15,0 5 0-15,-2 9-2 0,-1 0-5 0,0 6-5 16,1 4-4-16,2 3-11 0,-1 2-7 15,3 3-9-15,1-3-12 0,3-1-13 16,2-5-14-16,3-5-12 0,2-3-4 16,5-5-12-16,0-8-57 0,2-8-76 15,1-4-165-15</inkml:trace>
  <inkml:trace contextRef="#ctx0" brushRef="#br0" timeOffset="202496.13">18570 6419 365 0,'6'-11'101'16,"1"3"13"-16,-1 1-31 0,0-4-30 15,-2 0-1-15,0 1 4 0,-3 0-5 16,-1-1-9-16,-3-3-11 0,-1 0-8 0,-3-1-5 16,-3 2-6-16,0 1-6 0,-5 5-4 15,-2 3-2-15,-3 6-3 0,-3 6 0 16,1 6 0-16,0 6-2 0,0 3-3 15,2 2-5-15,4 2-3 0,5-1-2 16,6-1-4-16,0-4-3 0,5-2 1 16,3-4 4-16,3-4 6 0,4 0 4 15,1-2 4-15,2-7 7 0,2 0 4 0,1-3 4 16,1-2 2-16,0-2 2 0,-2-5 1 16,0-1 0-16,-2 1 1 0,-3-3 1 15,0-1-1-15,-1 0-3 0,-1 0-3 16,-2 2 0-16,-2 3-2 0,1 2-3 15,-2 4-5-15,-2 3-1 0,-2 5 0 16,-1 4-1-16,0 4-3 0,0-1-4 16,0 4-1-16,1-1-1 0,4 1-1 0,2-1 0 15,5-5 2-15,2-5 1 16,3-2 4-16,3-3 3 0,0-1 4 0,5-3 3 16,0-2 3-16,0-1 2 0,0 0 4 15,0-1 2-15,-2-2 3 0,0-3 0 16,-3 0-1-16,-3-1 0 0,-2 0-1 15,-4-2-1-15,-3 3 0 0,1 5-2 16,-5 0-2-16,-1 6-2 0,-3 4-2 16,-2 6-2-16,-2 7-2 0,1 2-4 0,-1 2 0 15,1 5 0-15,2-1-2 0,4 1-2 16,1-2-6-16,3 0-5 0,3-3-4 16,1-2-13-16,1-1-13 0,-1-3-19 15,0-2 113-15,1-6-191 0,-1-5-108 16,-4-1-284-16</inkml:trace>
  <inkml:trace contextRef="#ctx0" brushRef="#br0" timeOffset="202641.74">18864 6166 393 0,'-6'-9'98'0,"1"4"4"15,2 1-41-15,1-1-43 0,2 2-10 16,1-1-9-16,1-1-12 0,2-1-28 15,2 2-61-15,0-1-75 0,1 0-169 16</inkml:trace>
  <inkml:trace contextRef="#ctx0" brushRef="#br0" timeOffset="203029.23">19039 6434 283 0,'0'29'68'0,"-2"-3"3"0,1-2-42 16,-1-3-12-16,-1-3 1 0,0-3 2 15,0-3-1-15,1-3 1 0,2-4 2 0,-1-5 4 16,0-1 4-16,2-5 0 0,0-2 1 16,2-4 1-16,3-5-1 0,-1 1-2 15,5 2-5-15,1-2 0 0,1 5-2 16,0 2-1-16,1 3-4 0,-1 5-4 16,-1 3-6-16,-1 1-5 0,-3 4-7 15,-1 3-6-15,-1 2-7 0,-2 2-5 16,-2 0-5-16,0 1 0 0,1-1-3 15,2-2 3-15,0-2 3 0,1-4 6 0,3 0 7 16,0-5 6-16,2-1 7 0,1-4 8 16,2-2 10-16,0-4 8 0,1 0 5 15,1-3 0-15,2 1-2 0,-3 1-2 16,2 1-1-16,-4 3-5 0,0 2-5 16,-1 3-4-16,-2 2-1 0,0 5-1 15,0 4-1-15,-1 2-1 0,-1 1-3 16,0 5-2-16,-1-1-2 0,2 2-3 0,-1-1-12 15,3-2-10-15,1-2-19 0,3-2-10 16,2-4-89-16,2-1-101 0,4-4-227 16</inkml:trace>
  <inkml:trace contextRef="#ctx0" brushRef="#br0" timeOffset="203206.11">19778 6454 557 0,'-3'0'135'16,"0"0"8"-16,0-2-87 0,2-1-22 16,0-3-4-16,1 0-3 0,1-4-15 15,0-2-29-15,0-2-31 0,2 1 151 16,0 2-250-16,0 2-125 0,0 2-341 16</inkml:trace>
  <inkml:trace contextRef="#ctx0" brushRef="#br0" timeOffset="203368.19">19818 6627 339 0,'-3'19'101'16,"1"-4"14"-16,1-5-23 0,0-3-28 15,1-4 4-15,0-2 8 0,2-2-9 16,0-1-14-16,0-3-19 0,0-1-19 0,2-5-25 16,-2-3-33-16,-1-3 26 0,0 0-136 15,-2-3-115-15,-1-1-265 0</inkml:trace>
  <inkml:trace contextRef="#ctx0" brushRef="#br0" timeOffset="203756.36">20685 6242 436 0,'2'17'101'0,"-1"3"3"0,-1 5-76 16,1 2-5-16,-1 3-1 0,0 0 1 16,-1-3-6-16,2-1-6 0,0 1-13 15,2-6-14-15,-1 0-13 0,1-4-22 16,0-4-60-16,3-1-79 0,0-4-176 15</inkml:trace>
  <inkml:trace contextRef="#ctx0" brushRef="#br0" timeOffset="203916.45">20612 5997 330 0,'-9'-5'81'16,"4"4"6"-16,1 0-19 0,1-1-50 15,-1 4-4-15,2-2-3 0,3-2-3 16,3 4-9-16,2-5-12 0,3 4-77 0,3 1-75 16,4 0-183-16</inkml:trace>
  <inkml:trace contextRef="#ctx0" brushRef="#br0" timeOffset="204651.33">20958 6273 345 0,'7'24'85'0,"-1"-3"15"0,-1-1-38 15,-2-4-34-15,-3-5-1 0,0-4 8 16,-3-2 4-16,0-2 2 0,1-1-13 16,-1-3 2-16,0-3 2 0,2 1 0 0,0-2-7 15,2-6-8-15,4-1-4 0,1-4-2 16,2-2-2-16,3 1-1 0,1-1-2 16,2 1 0-16,2 3-1 0,-2 4-1 15,0 2-1-15,0 6-1 0,-1 1-2 16,-1 4 0-16,1 5-2 0,-4 4-1 15,0 1-2-15,-1 5-3 0,-2 0-1 16,0 0-4-16,0-2-3 0,0 0-3 0,-1-3 0 16,3-2-1-16,0-2 1 0,2-5 3 15,2 0 4-15,2-1 5 0,1-3 7 16,-1-2 4-16,3-2 8 0,0-3 3 16,-1 2 1-16,-2 0 0 0,-2 0-2 15,-2-1-2-15,0 1-4 0,-4 3-3 16,-1 2-3-16,-1 1-1 0,0 1-1 15,2 0 0-15,1 5 0 0,0 0 1 16,3 2-1-16,2 0 0 0,-1 0 0 0,2-2 0 16,1-1 1-16,1 0 2 0,0-3 2 15,4-2 2-15,-2-3 3 0,3-3 2 16,1 1 4-16,-2-4 1 0,3-1-2 16,0-1 0-16,-2-2 0 0,-1 1 0 15,-1 2-2-15,-2 1-2 0,-3 6-3 16,-2 4-1-16,-5 5-1 0,0 6-3 15,-4 4-1-15,-2 8 0 0,-2 1-1 0,-2 3 0 16,0 3-1-16,-1 5-7 0,-1 2-7 16,0 0-5-16,-1 1-14 0,-1 2-16 15,0 0-11-15,-2-1-6 0,-1-7 3 16,1-5 7-16,1-5 3 0,0-5 13 16,4-5 14-16,-1-5 12 0,3-8 8 15,2-3 8-15,1-6 7 0,1-5 6 0,2-6 11 16,1-7 13-16,3-8 7 0,4-5 2 15,5-12-2-15,-1-7-6 0,4-3-4 16,4-7-7-16,2-5-10 0,2-1-7 16,5 5 1-16,-2 11 0 0,-2 9 2 15,-2 10 1-15,-3 13-4 0,-3 12-1 16,-4 9-1-16,-6 10-3 0,0 6-4 16,-1 3-1-16,-2 2-3 0,-3 3 1 15,-3 4-1-15,-3 0-5 0,-4 1-5 0,-4-1-6 16,1 1-11-16,-7 0-14 0,0-3-13 15,-3-1-7-15,1-3-86 0,-2-3-97 16,3-2-218-16</inkml:trace>
  <inkml:trace contextRef="#ctx0" brushRef="#br0" timeOffset="204954.52">22186 6228 400 0,'4'7'98'0,"-3"1"4"0,-4-1-46 15,-1 4-24-15,-3-1 3 0,-1-1 2 16,2 0-5-16,-1-5-4 0,4-1 0 16,5 1-6-16,5-2-7 0,4-2-5 15,3-1-2-15,7-1-1 0,2 0 0 16,3 0-2-16,1 0 0 0,0 0 1 16,-2-1 0-16,-2 0 0 0,-7 3 0 0,-2 0 0 15,-8 0-2-15,-7 3 0 0,-10-2-1 16,-6 2 0-16,-9-1-1 0,-4-1 1 15,-4 3-4-15,-4 0-4 0,3-3-5 16,4-1-14-16,5 0-15 0,7-2-12 16,6 1-6-16,9-7-6 0,11 0-3 15,9-1-5-15,8-2 2 0,8-2-32 16,9 3-49-16,6-1-119 0</inkml:trace>
  <inkml:trace contextRef="#ctx0" brushRef="#br0" timeOffset="205178.14">22672 6189 343 0,'21'3'97'0,"-4"-1"7"15,-9 1-38-15,-8-2-12 0,-7 1 0 16,-10 0 1-16,-6 0-6 0,-4-1-8 16,-5 2-6-16,-3-1-5 0,0 1-7 15,5-1-7-15,4-1-5 0,7 2-6 0,7 2-2 16,8 0 0-16,10 5 0 0,8 2-2 16,4 4 0-16,8 3 2 0,2 4 0 15,4 2 1-15,0 0-4 0,-3 0-4 16,-5-2-3-16,-5-2-2 0,-6-3-2 15,-7 0-4-15,-9-7-2 0,-8 0-10 16,-5-3-8-16,-5-4-5 0,-4-3-6 16,-2-3-7-16,0-3-12 0,2 0-62 15,4-4-67-15,4-4-160 0</inkml:trace>
  <inkml:trace contextRef="#ctx0" brushRef="#br0" timeOffset="205456.39">22945 6191 352 0,'34'5'221'16,"-23"-1"-126"-16,-3 1-41 0,-3 1-4 16,-3-1 2-16,-2 3-5 0,-1-1-10 15,-2-1-10-15,0 3-4 0,1 1-2 0,-1 0-5 16,1 2-5-16,1 2-4 0,0 1-3 16,0 1-2-16,-1 0 0 0,-2 0-1 15,1 3 0-15,-1-1 0 0,-3-2-1 16,-1 0-1-16,1 1 0 0,-1-3-2 15,-1 0-2-15,0-3-2 0,-2-1-4 16,-1-2-2-16,1-4-2 0,-3 0-2 0,1-4-7 16,-2-2-9-16,-3-2-5 0,0-2-7 15,-1-5-9-15,-1 0-11 0,2-5-62 16,-2-2-73-16,3-9-165 0</inkml:trace>
  <inkml:trace contextRef="#ctx0" brushRef="#br0" timeOffset="205696.66">23178 6311 321 0,'6'11'85'15,"1"1"8"-15,-3 2-32 0,0-2-28 16,-2 1 3-16,1 1 2 0,-3 2-4 15,-1-2-8-15,-2-2-8 0,1-1-5 0,0-1-4 16,0-2-8-16,1-4-6 0,1 0-12 16,2-1-5-16,0-1-9 0,2-2 0 15,2-4-81-15,2 2-73 0,0-1-180 16</inkml:trace>
  <inkml:trace contextRef="#ctx0" brushRef="#br0" timeOffset="205858.35">23218 5972 401 0,'-12'-7'104'0,"2"1"7"0,1 1-26 15,0-1-57-15,3-1-7 0,2-1 0 16,0-2-3-16,3-2-13 0,2-1-17 16,1-2-15-16,3-2-15 0,1-1-73 15,3 0-86-15,2-1-196 0</inkml:trace>
  <inkml:trace contextRef="#ctx0" brushRef="#br0" timeOffset="206178.26">23405 5742 333 0,'17'20'94'0,"-5"5"5"0,2 3-21 15,-1 9-31-15,2-1-3 0,-1 5-3 16,-1 5-5-16,0 4-8 0,-1 1-4 16,-2 2-8-16,-2-2-5 0,-5 2-5 15,-1-4-5-15,-3-7-7 0,-1-4-3 0,-2-6-4 16,-2-5-7-16,-1-7-3 0,0-3-2 15,-1-3 1-15,1-5 6 0,2-3 1 16,0-2 3-16,2-4 7 0,2-2 4 16,1-2 0-16,2-4 0 0,0-2 1 15,4-2 2-15,3-1-1 0,3 1 0 16,1 0 1-16,2 4 2 0,2 3 2 16,0 4 0-16,2 4 1 0,-1 4-1 0,1 0 0 15,0 5-1-15,-1 1-1 0,-1-1-1 16,-2 1-1-16,-3-3-2 0,-3 1-2 15,-6-1-2-15,-4-2-3 0,-4-1-4 16,-7-2-4-16,-6-2-5 0,-5-4-5 16,-3-2-7-16,-5-3 31 0,-1-1-88 15,-1-2-63-15,3 0-162 0</inkml:trace>
  <inkml:trace contextRef="#ctx0" brushRef="#br0" timeOffset="206593.69">23926 5770 389 0,'16'5'94'15,"-8"-1"4"-15,-5 9-25 0,-3 3-54 0,-4 3 5 16,-2 7 5-16,-3 2 3 16,0 2-2-16,-2 3-4 0,0 2-3 15,1 3-6-15,3 4-6 0,3-3-5 0,5 3-3 16,7 0-5-16,3-1-2 0,4-3-1 15,2-5-2-15,6-3 0 0,4-4-1 16,0-4 0-16,-1-2 3 0,4-5 2 16,0-4 1-16,1-2 1 0,-1-6 1 15,-3-3 1-15,2-1 1 0,-2-7 4 0,-3-4 3 16,-2-3 3-16,-5-4 3 0,-4-3 3 16,-6-1 1-16,-5 0 1 0,-9 4-3 15,-5 2-2-15,-4 4-1 0,-3 10-2 16,-2 7-2-16,-1 5 0 0,1 5-1 15,6 5 0-15,3 2 0 0,5 4-1 16,7-1 0-16,6 0-1 0,8-1 0 16,9-1-2-16,6-2-2 0,8-1-3 15,3 0-5-15,4 0-8 0,2-3-13 0,1 3-22 16,-4-5-14-16,-1 1-7 0,-5-2-82 16,0-4-95-16,-4-2-201 0</inkml:trace>
  <inkml:trace contextRef="#ctx0" brushRef="#br0" timeOffset="207110.08">21148 7106 367 0,'-7'-23'92'0,"-1"4"6"0,-3-1-56 15,-4 1-6-15,-3 2 6 0,-4 4-1 16,-3 5-1-16,0 4-5 0,-1 5-5 0,-1 8-5 15,0 4-4-15,2 9-5 0,2 7-5 16,1 4-4-16,3 6-2 0,4 8-2 16,3 1 1-16,10 6-1 0,4-1 0 15,7 1-1-15,5 5-3 0,2 1-8 16,4-4-13-16,1 2-10 0,-2-4-10 16,1-3-11-16,-1-3-12 0,-2-5 15 15,-1-8-73-15,-6-3-62 0,-6-9-156 16</inkml:trace>
  <inkml:trace contextRef="#ctx0" brushRef="#br0" timeOffset="207649">20654 7587 356 0,'7'-29'98'0,"4"6"12"0,10 6-38 16,5 2-12-16,10 6 0 0,2 2 2 15,4 4-6-15,2 4-12 0,2 2-10 16,-2 1-10-16,-5 2-9 0,-7 0-7 15,-6 0-5-15,-5 3-6 0,-7 3-1 0,-7 2-1 16,-6 6-1-16,-4 2-1 0,-3 4 0 16,-1 1 0-16,1 1 1 0,-1-1 0 15,6-1-1-15,5-5 3 0,6-2 1 16,6-4 1-16,4-2 3 0,6-5 3 16,6-4 3-16,2-4 2 0,0-5 1 15,-1-1 0-15,-4-3 0 0,-3-2 0 16,-6-3-1-16,-10-2 0 0,-7 0-3 0,-9-6-1 15,-12-1-3-15,-7-1-1 0,-5-2-2 16,-5 5-1-16,1 1-1 0,0 2 1 16,4 6 0-16,6 3 0 0,5 2 0 15,4 5-3-15,4 0-2 0,6 1 1 16,10 1-1-16,5 1 1 0,6 2 0 16,5 3-1-16,7 3 3 0,10 3 0 0,5 5 0 15,3 1-1-15,4 3-4 0,-1 2-2 16,0-2-16-16,-2 4 1 0,-6-2 0 15,-6-3 1-15,-8-3 2 0,-6 0 3 16,-8-6 6-16,-5 0 18 0,-10-8 7 16,-5-3 7-16,-5-5 5 0,-3-4 6 15,-2-3 6-15,0-2 2 0,-1-5 0 0,5-2-4 16,2-1-6-16,5 0-3 16,3 0-6-16,6-2-6 0,5 3-5 0,6 1-2 15,5-2-5-15,8 2-10 0,5 2-11 16,8 2-17-16,8 1-14 0,4-2-11 15,3 1-93-15,8 4-105 0,4 0-230 16</inkml:trace>
  <inkml:trace contextRef="#ctx0" brushRef="#br0" timeOffset="208107.66">23175 7225 369 0,'-6'-1'83'16,"1"-3"10"-16,2 2-47 0,0 0-13 15,-2-2 8-15,2 1 8 0,1 2 5 0,0-1-3 16,-1 1-7-16,1 3-9 0,-1 2-11 16,-1 7-6-16,-2 7-2 0,-2 4-5 15,0 7-3-15,-1 6-2 0,0 4 0 16,-2 3 0-16,1 2-4 0,-1 1-4 15,-1-1-5-15,1-1-3 0,-1-2-2 16,0 1-3-16,1-5-3 0,0-5-1 16,1-3-2-16,4-3 1 0,0-7 3 15,2-3 0-15,1-10 1 0,1 1 2 0,3-6 6 16,3-8 5-16,5-4 3 0,4-1 2 16,4-2 1-16,5 0 5 0,4-3 3 15,3 5 3-15,2 4 2 0,-2 3 0 16,2 6 1-16,1 4 0 0,0 5-3 15,-4 2-4-15,-3 3-3 0,-2 2-4 16,-4 1-2-16,-6 1-1 0,-7-3 0 16,-10-2-3-16,-7 2-1 0,-7-2-1 0,-5-2 2 15,-8-3-5-15,-2-1-5 0,-2-2-8 16,0 1-9-16,5-6-10 0,4-4-17 16,3 0 63-16,7-3-133 0,8-5-83 15,8-1-210-15</inkml:trace>
  <inkml:trace contextRef="#ctx0" brushRef="#br0" timeOffset="208342.56">23552 7671 382 0,'7'12'91'0,"-7"1"2"0,-5 4-57 16,-3 2-7-16,-2 1 1 0,-2-1-2 16,3 0-3-16,2-3-1 0,6-2 3 15,4-3-2-15,7-1-2 0,6-3-3 16,3-3-1-16,4-1-1 0,5-3 0 15,0-1-2-15,0 0 0 0,-2-2-1 16,-2-3 2-16,-4 1 2 0,-6 2 1 0,-5-5-4 16,-7-2-2-16,-6-3-6 15,-7-1-5-15,-8-3-6 0,-6-1-7 0,-7-3-6 16,-6 2-16-16,-3 2-20 0,2 1-4 16,0-2-89-16,2 2-99 0,5-1-230 15</inkml:trace>
  <inkml:trace contextRef="#ctx0" brushRef="#br0" timeOffset="208541.07">23965 7239 506 0,'28'-15'128'16,"-13"7"4"-16,-4 3-64 0,-2 8-37 16,-7 4-1-16,-6 5 3 0,-2 4-6 15,-2 5-7-15,-2 4-2 0,1 5-3 16,-2 3 0-16,2-1-2 0,2 2-10 0,1 0-11 15,0 2-14-15,3 0-20 0,2 0-15 16,-1-2-10-16,-1 1-83 0,0-1-96 16,-2-2-201-16</inkml:trace>
  <inkml:trace contextRef="#ctx0" brushRef="#br0" timeOffset="208908.17">23652 7665 385 0,'4'-16'99'0,"7"2"10"16,6 1-56-16,3-5-9 0,8 1 5 16,7-1 5-16,3-2-5 0,3 0-8 15,3-1-7-15,0 1-5 0,2 1-4 16,0-3-5-16,-2 2-4 0,-4 0-5 16,-4 3-2-16,-4 2-1 0,-8 2-3 15,-3 9-1-15,-10 3-3 0,-7 6 0 0,-5 8 0 16,-6 5 0-16,-4 3-1 0,-3 7 0 15,-2-1-1-15,-1 5-1 0,1 0-3 16,0-2-1-16,8-2-2 0,0 0 0 16,6-7 0-16,1-3 1 0,5-5 3 15,3-2 4-15,4-4 2 0,2-5 2 16,4-3 2-16,4 1 3 0,2 0 1 16,3 0 0-16,3 2-1 0,-1 2-2 15,-1 5-1-15,-1 4-2 0,-3 2-3 16,-2 5-6-16,-5 0-3 0,-3 2-9 0,-1-2-19 15,-1 0-20-15,-2-3 108 0,1 1-203 16,-1-4-118-16,0 0-308 0</inkml:trace>
  <inkml:trace contextRef="#ctx0" brushRef="#br0" timeOffset="209299.15">20051 8564 415 0,'3'-10'116'0,"-1"2"8"16,0 2-52-16,-1 2-11 16,0 0-4-16,1 2-4 0,0 3-7 0,0 1-11 15,3 5-6-15,3 5-6 0,2 6-6 16,1 5-4-16,1 7-4 0,1 6-4 15,4 7-6-15,-2-1-10 0,-1-1-11 16,4-1-29-16,1-2-16 0,1-3-66 16,2-1-21-16,-2-3-86 0,-4-1-156 15</inkml:trace>
  <inkml:trace contextRef="#ctx0" brushRef="#br0" timeOffset="209643.24">19911 8921 406 0,'17'-11'97'0,"7"3"9"16,7-3-56-16,7 0-4 0,5 1 2 15,5 2-1-15,3 4-5 0,1-1-4 0,-1 2-9 16,-5 4-12-16,-4 3-7 0,-6 0-8 16,-7 5-5-16,-7-2-5 0,-8 4-5 15,-6 4-3-15,-4 0-2 0,-4 3-1 16,-2 3 3-16,0 2 3 0,0-1 4 15,4 0 2-15,2-1 6 0,8-4 7 16,3-1 5-16,7-4 3 0,6-6 4 0,3 0 2 16,3-5 3-16,-1-8 2 0,0 2-2 15,-2-8-2-15,-5-1 0 16,-5-4-1-16,-8-2 1 0,-9 1-2 0,-5-1-3 16,-7-2-4-16,-8 2-4 0,-4 1-3 15,-5 3-3-15,-3 1-3 0,0 4-4 16,1 2-9-16,1 4-3 0,2 0-32 15,6 4-5-15,6 0-102 0,7 3-115 16,10 3-262-16</inkml:trace>
  <inkml:trace contextRef="#ctx0" brushRef="#br0" timeOffset="210059.78">22061 8615 419 0,'16'-21'125'0,"-8"3"11"16,-4 3-33-16,-1 6-49 0,-7 7-7 15,-3 6 1-15,-2 9-9 0,-2 6-15 16,0 3-10-16,-1 8-2 0,-1 4-3 16,4 3 0-16,1 2-2 0,3-2-5 15,1 1-5-15,0-1-2 0,3-3-4 16,-1-2 1-16,1-3-6 0,-2-2 0 15,-1-5 2-15,1-4 3 0,2-4 1 16,-1-3 1-16,1-3 1 0,2-7 8 0,2-4 1 16,2-6 1-16,4-4 0 0,2-4 0 15,2 1 1-15,5-2 0 0,3 4-3 16,0 1-2-16,2 5 0 0,-3 7 1 16,4 2-1-16,-1 4-1 0,-2 2-1 15,-1 2-1-15,-2 3-2 0,-4 3-2 16,-3-4-3-16,-3 2-2 0,-4 0 0 15,-6-2 0-15,-4-1 1 0,-4-2-4 0,-6-1-7 16,-5 1-4-16,-6-6-4 0,-3 1-3 16,-4-4-7-16,0-2-14 0,1-2-63 15,3-5 7-15,1-2-61 0,9-2-119 16</inkml:trace>
  <inkml:trace contextRef="#ctx0" brushRef="#br0" timeOffset="210375.25">22402 8965 413 0,'10'11'96'0,"-2"0"7"0,0-3-59 15,1-1-9-15,2-2 2 0,2-6 6 16,2-4-1-16,4-3-2 0,1-2-2 16,0-1-5-16,1-1-4 0,0 0-3 15,-2 0-3-15,-5-2-2 0,-1 5-1 16,-3-2 0-16,-4 0 0 0,-3 1-2 0,-7 0-1 15,-3 2-1-15,-3 4-3 0,-8 2-4 16,-4 1-4-16,-3 5-3 0,-2 4-2 16,1 2-1-16,1 3 0 0,1 2-1 15,7 4 1-15,5 1 0 0,5 2-3 16,7 0-3-16,6 1-2 0,3-2-4 0,9 1-7 16,4-1-6-16,8-3-7 0,5-2-19 15,6-3-13-15,7-5-5 0,8-2-82 16,3-4-95-16,2-2-212 0</inkml:trace>
  <inkml:trace contextRef="#ctx0" brushRef="#br0" timeOffset="210560.89">23552 8893 406 0,'-8'9'110'0,"0"3"7"0,-3 5 2 16,2 1-86-16,2 3-10 0,5-3 0 15,5 3 2-15,6-1-6 0,4-4-7 16,5-2-7-16,4 0-5 0,3-5-15 16,1 0-14-16,3-3-13 0,-2-4-10 15,-2-4-76-15,2-3-89 0,-2-2-192 0</inkml:trace>
  <inkml:trace contextRef="#ctx0" brushRef="#br0" timeOffset="210694.1">23502 8701 436 0,'-31'-20'95'0,"5"5"-2"0,5 3-72 16,6 0-22-16,6-1-11 0,4-1-15 15,7 2-18-15,4-1-49 0,4 0-66 0,6 2-146 16</inkml:trace>
  <inkml:trace contextRef="#ctx0" brushRef="#br0" timeOffset="211018.59">23815 8940 372 0,'8'43'83'0,"-3"-4"1"16,-3-5-42-16,-3-4-39 0,-2-4-3 15,-2-6 2-15,-1-6 0 0,1-5 8 0,-1-5 7 16,2-5 5-16,0-2 3 0,3-4 5 16,0-4 3-16,0-5 2 0,2-4-3 15,0-3-1-15,4-4-2 0,0-2-1 16,4-3-1-16,3-2-4 0,1 4-4 15,1-1 2-15,4 8 1 0,1 6 0 16,-1 3 1-16,-1 11-2 0,-2 4 2 16,0 7 1-16,2 5-7 0,-2 3-7 0,1 1-4 15,1 5-3-15,3 1-2 0,-1 3-2 16,2 4-5-16,0-2-6 0,0 2-11 16,-1-3-16-16,-2 0-19 0,-1-2-13 15,-2-2-5-15,-5-4-82 0,-5 1-93 16,-5-2-196-16</inkml:trace>
  <inkml:trace contextRef="#ctx0" brushRef="#br0" timeOffset="211389.75">21479 9573 427 0,'16'10'111'0,"-3"-1"6"0,-3-3-61 15,-3 1-10-15,-5 0 1 0,-6-4-7 16,-8 1-6-16,-7-3-3 0,-4 4-3 16,-6 0-3-16,-11 3-5 0,-5 4-4 15,-1 3-3-15,2 6-6 0,0 4-7 16,3 4-5-16,7 3-3 0,9-1-3 16,9-1-4-16,8-2-2 0,10-5-1 15,12 0-1-15,9-3-5 0,12-5-8 16,12 0-12-16,9-2 89 0,10-3-174 15,8-2-104-15,1-5-275 0</inkml:trace>
  <inkml:trace contextRef="#ctx0" brushRef="#br0" timeOffset="211739.44">22417 9665 583 0,'-12'-4'132'0,"-6"-2"7"0,-5 1-83 16,-4-2-28-16,-4 2 1 0,-5 2 3 16,-3-1-2-16,-3 1-4 0,-1 2-4 15,2 1-7-15,-2 3-4 0,5-2-4 16,5 3-4-16,7-1-6 0,5 3-4 16,7 1-4-16,7 3-1 0,9 3 0 15,9 6 1-15,7 1 1 0,7 6 2 16,8 0 3-16,7 4 4 0,7 0 2 15,4 0-1-15,-1-1 0 0,-1 1 0 0,-4 1 3 16,-6-1 2-16,-9 1 0 0,-8-4 2 16,-10 2 0-16,-11-5 1 0,-13-3 0 15,-12-3-2-15,-9-4-1 0,-9-6-2 16,-10-1-2-16,-8-5-6 0,-4-3-10 0,-1-3-7 16,-5-5-28-16,-2-1-17 0,1-5 143 15,1-2-231-15,-5-1-116 0,3-3-312 16</inkml:trace>
  <inkml:trace contextRef="#ctx0" brushRef="#br0" timeOffset="-186592.81">10554 7100 345 0,'-6'3'84'15,"-1"-7"-2"-15,-1-2-12 0,0-1-73 16,0 2-13-16,-2-2 0 0,0 1 6 0,-16-16 16 16,12 10 13-16,-2-3 10 15,-1 0 5-15,-3 0 3 0,-3-3-1 16,-1 3-5-16,-1 1-8 0,-5 0-5 16,-4 0-7-16,-4 2-5 0,-4 1-4 15,-3 1-2-15,-5 3 0 0,-4 0 0 16,-4 2 0-16,-1 0 1 0,-4 3-1 15,-2-1 2-15,-3 1-1 0,-1-1 0 16,-1 7 0-16,-3-4-1 0,0 2 0 0,-3 2 1 16,2 0-1-16,-1 2 0 0,0 2 0 15,-1-2 0-15,2 4 0 0,0 0 0 16,2 0-1-16,0 3-1 0,2 2 1 16,1 3-1-16,2 1 0 0,3 4 0 15,0 2 1-15,2 5-1 0,2 2 1 16,0 3 0-16,2 1 0 0,2 7 1 15,0 2-1-15,2 3 1 0,3 2 0 0,-2 4 0 16,2 7 1-16,-2 3-1 0,-1-1 1 16,2 5 0-16,-2 2 1 0,-1 3 0 15,2 1 1-15,0 1 1 0,-4 1 1 16,2 4-1-16,3 1 1 0,-3 2-1 16,0 1-1-16,4 6 0 0,0-1-2 15,4 4 0-15,1 0-1 0,1 1 1 16,5 3-1-16,2-1 1 0,3 1 0 0,4 0 2 15,2 2 1-15,5 2 2 0,3-1 0 16,6 3 1-16,4-3-1 0,1 2-1 16,1-2-1-16,7 0-2 0,3-1-1 15,2 3 0-15,0 1-1 0,1 3 1 16,3-1 0-16,2 3 0 0,-1-2 0 16,2 3 1-16,1-2-1 0,3 2 0 15,3 1 0-15,-2 3-1 0,4 0-1 16,0 2 0-16,3-2 0 0,1 1-3 0,5-4 0 15,0-1 0-15,4-5 1 0,2 2-2 16,4 0 1-16,5-1 0 0,4-2 2 16,2 0 0-16,6-1 0 0,3-1 1 15,5-7 0-15,3-1 1 0,5-4-1 16,2-1 0-16,1-4 0 0,5 1 0 16,2-5 0-16,3-1 0 0,1-3 0 0,3 0 2 15,-2-7-1-15,2-2 1 0,0-4 1 16,0-6 0-16,4-4-3 0,0-7-1 15,2-8 0-15,1-4-1 0,1-4-1 16,4-6 1-16,2-10-1 0,0-1 4 16,-3-6 1-16,3-2 3 0,2-5 0 15,0-4 2-15,1-6 0 0,-4-2 0 16,2-4-2-16,0-2 0 0,-2-8-1 0,-7-2-2 16,-4-6 0-16,-4-1-2 0,-6-1 3 15,-6-5 2-15,-6-5 3 0,-3-4 0 16,-6-7 2-16,-5-3-1 0,-6-10 1 15,-5-7-2-15,-4-6-2 0,-6-7-2 16,-4-1-2-16,0-4 1 0,-3-2 0 16,-1-2 1-16,1-4 0 0,-3-2 0 15,1 0 1-15,1-2 0 0,0-4 1 16,2-2 2-16,-2 1 0 0,-2-5 2 0,4 1 2 16,-2-4 2-16,-1-4 0 0,-2 1 2 15,-2-3-1-15,-1-2-2 0,-2 0-2 16,-5-5-3-16,-2-2-2 0,-2-2-1 15,-3-3-2-15,-4 0-1 0,-2-2 0 16,-4-1 0-16,-1 3 2 0,-3 0 0 16,-3 2 1-16,-4 3 0 0,-2 4 0 0,0 0 0 15,-5 3 0-15,-6 5-2 0,-1 4-1 16,-5 2-1-16,-3-4-1 0,-3 5-1 16,-6 3-3-16,-6 3-5 0,-6 1-4 15,-8 1-5-15,-4 9-5 0,-8 7-9 16,-9 1-10-16,-4 8-4 0,-2 6-2 15,-5 5-1-15,2 8 1 0,2 4 6 16,1 6-81-16,1 12-73 0,7 7-197 16</inkml:trace>
  <inkml:trace contextRef="#ctx0" brushRef="#br0" timeOffset="-185585.7">6826 11241 137 0,'-34'-8'60'0,"3"1"11"16,-3 1 6-16,2-2-8 0,-2 7-1 16,-1-3-4-16,-2 2 0 0,-1-2-6 15,-2 4-6-15,0 0-7 0,-2 4-8 16,-1-2-5-16,1 3-8 0,-4 0-7 16,-1 1-7-16,-4 1-5 0,-2-1-3 15,-2 6-1-15,-3 0-1 0,-4 4 0 16,0-1-1-16,-4 4 0 0,-1 4 0 0,-2 4-1 15,0 0-3-15,1 4-3 0,0 4-2 16,1 5 0-16,-1 0-1 0,3 4 1 16,1-1 1-16,3 2 4 0,1 4 6 15,2-3 5-15,6 3 2 0,4-1 1 16,2 5 2-16,4-1 1 0,2-2-2 16,4-1-3-16,3 3-3 0,2-3-2 15,3 0 0-15,1-2-2 0,2 2 1 0,3-4-1 16,1-3 0-16,2 0 0 0,0-6 0 15,3-3-3-15,1-3-5 0,3-9-7 16,0-1-4-16,1-3-4 0,3-6-3 16,-2-4-6-16,0-1-3 0,0-4 0 15,0-3 1-15,0-6-3 0,2-3-10 16,-1-4-13-16,2-4-29 0,1-3-1 16,1-6-43-16,3-1 82 0,0-1 22 15,1 1 24-15,1 4 31 0,0 1 48 0,0 2 17 16,0 5 59-16,0 6-64 0,0 2-3 15,-1 3-6-15,0 2-9 0,-2 5-9 16,1 2-10-16,-2 5-10 0,-3 3-11 16,-2 6-11-16,0 5-7 0,-5 5-5 15,-2 5-6-15,-1 4-6 0,-3 2-4 16,1 0-1-16,3-1-2 0,0-2 0 0,7-5 0 16,2-5 2-16,7-5 4 15,5-5 4-15,10-7 5 0,3-2 3 0,9-5 1 16,4-3 1-16,8-6 3 0,5-6 2 15,6-6 5-15,1 0-33 0,5-5-16 16,1-3 95-16,-2 1-196 0,0-2-117 16,-5 0-315-16</inkml:trace>
  <inkml:trace contextRef="#ctx0" brushRef="#br0" timeOffset="-185033.57">2599 12894 302 0,'-7'-8'73'0,"-1"1"4"0,-2-2-47 16,-1 1-5-16,-1 0 3 0,-2 3 0 0,-3 2-3 16,-3 2 2-16,1 2-1 0,-3 3 0 15,0 2-3-15,0 5-5 0,-1 4-2 16,1 5-6-16,3 6-5 0,1 6-6 15,2 4-8-15,3 7-7 0,6-1-8 16,4 3-7-16,5-2-6 0,4-5-2 16,7-4 2-16,5-6 3 0,5-8 8 15,4-3 10-15,2-8 13 0,2-5 12 16,2-4 12-16,0-4 8 0,0-5 8 0,0-2 4 16,-3-7 3-16,-1 0 2 0,-1-6-4 15,-3-5-3-15,-3-3-2 0,-5 1-3 16,-3-4-2-16,-5 2-4 0,-6-2-3 15,-6 0-4-15,-7 2-4 0,-6 2-6 16,-5 3-8-16,-5 3-10 0,-5 7-8 16,-3 5-13-16,-2 8-13 0,0 9-11 0,-1 4-9 15,0 8-71-15,5 3 1 0,2 3-68 16,6 1-117-16</inkml:trace>
  <inkml:trace contextRef="#ctx0" brushRef="#br0" timeOffset="-184687.13">3239 13039 483 0,'2'0'131'16,"-6"-2"1"-16,-4 0-72 0,-5 0-18 15,-4-2-8-15,-2 1-15 0,-4 1-16 16,-1 1-11-16,0 4-2 0,0 3-3 15,3 5-4-15,1 5-2 0,5 6-2 16,1 2 0-16,7 4-2 0,3-2-3 0,8 1-1 16,4-2 1-16,6-4 3 0,5-4 2 15,8-4 3-15,2-4 6 0,5-2 2 16,2-5 14-16,3-4 8 0,-1-3 9 16,-2-5 10-16,-2-3 8 0,-4-5 4 15,-5-2 7-15,-5-2-5 0,-6-2-1 16,-5-2-5-16,-7 3-8 0,-5 0-6 15,-7 1-8-15,-6-1-9 0,-8 6-10 0,-4-1-9 16,-7 4-19-16,-5 4-13 0,-1 7-10 16,0 6-9-16,-1 8-5 0,6 1-71 15,3 6-81-15,7 0-174 0</inkml:trace>
  <inkml:trace contextRef="#ctx0" brushRef="#br0" timeOffset="-184311.44">3967 13136 441 0,'-3'-4'121'0,"-2"-4"2"0,-5-1-49 15,-1-1-27-15,-3 2-15 16,-3-1-8-16,0 4-11 0,-2 5-8 0,-2 6-1 15,1 9-2-15,2 6-3 0,-1 6-5 16,6 6-8-16,3 5-5 0,7 3-7 16,7 0 1-16,6-1-22 0,9-2 0 15,4-4 2-15,6-6 6 0,5-8 9 16,4-5 11-16,1-8 9 0,3-7 29 16,-1-6 16-16,1-4 16 0,-5-3 8 15,-3-5 6-15,-6-1 3 0,-5-3-4 0,-9-3-4 16,-7-2-11-16,-5-3-11 0,-10-4-8 15,-6 2-7-15,-8-4-7 0,-8-1-9 16,-5 3-7-16,-4 4-12 0,-6 4-15 16,-5 12-32-16,-4 7-106 0,-9 9-126 15,-5 9-297-15</inkml:trace>
  <inkml:trace contextRef="#ctx0" brushRef="#br0" timeOffset="-181057.07">2241 13902 277 0,'1'5'83'0,"0"-2"5"0,0-2-28 15,-1 1-14-15,0 0-7 0,-1 0-8 16,-1-1-8-16,-1 1-5 0,-1 1-5 16,0 1-3-16,-2-1-2 0,-2 3-1 15,-1-1 0-15,-3 4 0 0,-1 2-1 16,-4 1 1-16,-4-2-1 0,1 2 0 16,-3 0-1-16,0 1-1 0,0-1-1 0,2-2-1 15,3 0-1-15,4-1-1 0,3-1 0 16,4-1-1-16,3 2 0 0,3-4 2 15,4 4 3-15,4 0 1 0,3 0 1 16,2 3 1-16,3 0 0 0,4-2-1 16,2 2 0-16,0-1-5 0,1-2-2 0,1 6-2 15,-2-5-1-15,1 3 0 0,-4 2-1 16,-5 4 0-16,-3 0 2 0,-5 4 6 16,-4-1 5-16,-4 3 4 0,-5 2 4 15,-5-3 3-15,-2 0-1 0,-3-1 0 16,0-2-3-16,-3-6-4 0,-1-3-4 15,0-4-5-15,-1-3-6 0,2-5-10 16,-1-4-10-16,1-2-10 0,2-2-10 16,2-1-12-16,2-3-18 0,4 0-50 15,3-1-66-15,7-2-148 0</inkml:trace>
  <inkml:trace contextRef="#ctx0" brushRef="#br0" timeOffset="-180641.92">2381 14034 383 0,'8'4'106'15,"-4"1"0"-15,0 5-30 0,0 4-45 16,-3 6-8-16,0 6-7 0,-2 4-11 16,-2 5-16-16,-1 1-3 0,1 0-8 15,1 2-4-15,2-8-8 0,3-2 2 16,1-8 1-16,3-3 11 0,1-7 7 15,0-6 12-15,3-5 11 0,-1-3 11 16,1-4 7-16,-1-2 5 0,-1-3 3 16,0-1 0-16,-2-2-6 0,1 2-4 0,0 1-8 15,-2 2-5-15,1-1-7 0,2 8-6 16,2 1-8-16,-1 4-7 0,6 6-7 16,-1 4-7-16,4 2-6 0,0 4-7 15,3-1 2-15,3 0 3 0,0-1 6 16,1-4 12-16,0-5 15 0,-1 0 16 15,-2-7 21-15,1-5 16 0,-5-2 11 16,-2 0 8-16,-5-4 5 0,-4-2 1 0,0-4-7 16,-2-2-10-16,-3-4-14 15,-4-1-9-15,0-3-9 0,-3-2-11 0,0-2-11 16,-4 1-7-16,0 2-9 0,0 2-8 16,1 4-6-16,2 5-23 0,1 4-12 15,0 3-97-15,6 0-110 0,3 3-255 0</inkml:trace>
  <inkml:trace contextRef="#ctx0" brushRef="#br0" timeOffset="-179689.18">5520 13929 355 0,'1'-6'109'0,"1"0"12"16,0 0-34-16,-1 2-12 0,1 1-6 15,-1 3-8-15,-1 1-7 0,0 4-10 0,-1 1-8 16,-1 5-5-16,1 4-5 0,0 5-4 16,0 3-4-16,-1 5-4 0,1 2-2 15,-1 5-4-15,2 2-3 0,-1 2-2 16,-1-1-3-16,1 1-6 0,2-2-2 15,1-1-8-15,-1-4-7 0,0-3-7 16,2-6-15-16,-1-3-12 0,2-5-8 16,-3-3 152-16,1-4-236 0,-1-5-112 15,-2-4-316-15</inkml:trace>
  <inkml:trace contextRef="#ctx0" brushRef="#br0" timeOffset="-177844.48">5952 14018 287 0,'-6'1'75'0,"-2"0"4"0,0 0-39 16,-2 1-9-16,-1 2-4 0,0-2-4 15,1 0-5-15,1 1-1 0,0 1-2 16,2 0 0-16,2-1-1 0,1 1 1 15,0-2-1-15,4 0-1 0,2 1-3 0,2 1 1 16,3-2 2-16,4 1 2 0,6 0 2 16,8 2 5-16,5-2 6 0,7 3 2 15,8-4 0-15,7 2-1 0,8-2-4 16,4 2-3-16,0-1-6 0,2 0-5 16,-3-3-3-16,-1 5-3 0,-4-3-3 15,-8 0 0-15,-3 0-5 0,-5 0-3 16,-7-1-13-16,-4 0-16 0,-7 1-14 0,-6-4-16 15,-4 0-75-15,-5-2-91 16,-5-7-200-16</inkml:trace>
  <inkml:trace contextRef="#ctx0" brushRef="#br0" timeOffset="-177606.49">6596 13869 420 0,'-2'5'119'16,"0"4"7"-16,6 1-46 0,1 3-20 0,5 1-11 15,3 3-7-15,4-1-12 0,1 1-7 16,3-2-7-16,3-1-4 0,3 1-3 16,-1-1-3-16,1-1-2 0,-1-1-2 15,1-1 0-15,-3 2-1 0,-3 1 0 16,-3-2-2-16,-6 3-1 0,-2-3-1 16,-4 2-1-16,-6-1-1 0,-5 2-3 15,-5 1-4-15,-4-1-15 0,-7-1-12 16,-4 3-9-16,-4-1-8 0,-5 3-16 15,-5-5-64-15,1 0-80 0,0 1-157 0</inkml:trace>
  <inkml:trace contextRef="#ctx0" brushRef="#br0" timeOffset="-176876.44">7359 14588 270 0,'-3'1'65'0,"2"0"5"16,0 0-39-16,1-1-3 0,0 1-2 15,0 0-2-15,0-1 0 0,2-1-1 16,-3 1 0-16,2 0-3 0,-1 1-2 16,3 0-1-16,0 1 0 0,0 2 0 0,1-1 0 15,4 0 1-15,2 0 3 0,5 0 1 16,4 0 2-16,7-1 3 0,8 2 2 15,8 1 1-15,8 3-3 0,9-2-2 16,7 4-3-16,4-1-1 0,6 1-4 16,-1 2-4-16,3-1-3 0,0-2-2 15,-2 1-2-15,-2 0-1 0,-6-2-2 0,-4 1-2 16,-4-5-2-16,-8-2-4 0,-5 3-2 16,-8-3-2-16,-9-2-7 0,-4 2-24 15,-9-2-13-15,-6-4-8 0,-8-2-80 16,-6-1-96-16,-6 0-212 0</inkml:trace>
  <inkml:trace contextRef="#ctx0" brushRef="#br0" timeOffset="-174942.49">7999 14771 316 0,'-2'2'81'0,"0"0"0"0,1 0-42 15,-3 0-11-15,1 1-9 0,0-2-7 16,-2 0-3-16,1 2 0 0,0-1 1 16,-1 0 3-16,2 2 0 0,0-2 1 0,1 3 1 15,-3 2-1-15,2-2-2 0,0 5-3 16,-1 3-3-16,1 4-2 0,-2 4-4 16,-2 4-6-16,-1 3-4 0,0 4-4 15,-3 2-5-15,0 1-7 16,-1 4-7-16,-2-3-6 0,2-2-2 0,1-4 2 15,2-2 5-15,2-4 6 0,0-7 8 16,4-3 15-16,4-8 16 0,1-4 15 0,5-4 7 16,0-6 5-16,0-6 2 0,2-3 1 15,1-6-5-15,-1-3-8 0,-2-1-8 16,0-1-6-16,-1-4-4 0,-1-1-3 16,-1 1 0-16,-1 3-1 0,0-4 1 15,-2 3 0-15,2 1 1 16,-1 2 4-16,2 6 2 0,-2 4 3 0,0-1 2 15,1 6 2-15,2 2 3 0,-1 3 0 16,-2 1-1-16,3 1-4 0,0 2-2 16,2 0-3-16,1 4-2 0,2 3-1 0,1 1-2 15,1 3-1-15,1 3 1 0,2 1 0 16,-2 5 0-16,0 1-1 0,-1 4-2 16,0 2-1-16,0 0-1 0,0 2 0 15,1 4-4-15,-1-2-1 0,1 4 0 16,3-2-2-16,0-3 0 0,-2-2-3 15,0-2-4-15,-1-3-3 0,-2-2-12 0,-1-5-11 16,-4-1-12-16,-1-4-11 0,-2-1 20 16,-1-2-99-16,-6-3-87 0,-4-2-195 15</inkml:trace>
  <inkml:trace contextRef="#ctx0" brushRef="#br0" timeOffset="-174745.52">7901 15076 405 0,'7'0'120'0,"3"-3"7"16,0 1-46-16,1-1-16 0,2-1-13 16,-1 0-12-16,0 0-16 0,0 1-19 15,1 1-24-15,2 0-19 0,-2 0-93 0,-1 0-3 16,1-2-86-16,0 0-157 0</inkml:trace>
  <inkml:trace contextRef="#ctx0" brushRef="#br0" timeOffset="-171742.74">2144 15011 236 0,'3'-9'72'16,"-1"0"6"-16,-1 4-20 0,0-2-13 0,-1 2-3 15,1 1 0-15,-1 1-3 0,0 2-1 16,0 0 1-16,0 1-1 0,0 1-3 15,0 0-5-15,0-1-6 0,-1 1-6 16,2-1-5-16,-1 1-7 0,0 0-4 16,0-1-1-16,1 4 1 0,1 1 1 15,2 2 2-15,-1 6 0 0,1 2 1 16,1 5 1-16,0 6 0 0,0 5-3 16,-2 3-3-16,1 4-8 0,-2 2-9 15,-1 1-9-15,-2 1-7 0,0-2-8 0,0-1-8 16,-2-2-12-16,2-4-60 0,-1-1-71 15,1-6-166-15</inkml:trace>
  <inkml:trace contextRef="#ctx0" brushRef="#br0" timeOffset="-171295.04">2396 15379 387 0,'1'-2'107'0,"-1"2"3"16,0 0-52-16,0-2-16 0,2 4-11 16,-2-1-11-16,0 2-16 0,1 3-11 15,2 3-6-15,0 3-3 0,2 1-3 16,1 4-2-16,3 0-1 0,2-1 2 0,1-1 3 16,0-3 1-16,1-1 2 15,0-1 2-15,0-5 4 0,0-1 10 0,-4-4 9 16,2-2 7-16,-2-3 4 0,-2-4 4 15,-1 1 5-15,-2-7 4 0,-2 1-2 16,-1 0-5-16,-2-3-7 0,0 4-4 16,0 2-5-16,-1 3-10 0,2 2-16 0,2 5-9 15,3 1-3-15,4 4-3 0,3 4-3 16,2 2-2-16,5 2 3 0,4-1 11 16,2 1 6-16,1-1 1 0,3-2 10 15,-1-5 4-15,1-2 10 0,-2-4 12 16,-3-2 12-16,-1-4 11 0,-5-1 8 15,-5-2 3-15,-2-2 6 0,-4-1-4 16,-2-3-9-16,-4 0-12 0,-2-1-11 16,-2-2-11-16,-2 0-13 0,-3 0-14 15,0-1-24-15,-1 4-21 0,0 0-8 16,3 3-92-16,0-1-105 0,3 4-232 16</inkml:trace>
  <inkml:trace contextRef="#ctx0" brushRef="#br0" timeOffset="-169889.88">6789 15750 324 0,'0'1'80'0,"-2"1"1"15,1-1-44-15,0-1-11 0,0 2-6 0,0-2-5 16,1 0-2-16,-1-3-2 0,2 2 1 16,0 0 0-16,1 1 2 0,3-2 0 15,1 2 2-15,4 1 1 0,3 0-1 16,5 0 1-16,2 0-2 0,6 0-2 15,5 1-1-15,4-5 0 0,3 1 1 16,6 1 0-16,2-1-1 0,3-2 0 16,3-1-2-16,-2 1-1 0,1 0-2 15,-2 0-2-15,-2-4-2 0,-3 2-2 0,-6 0 1 16,-5 0-2-16,-5 0-10 0,-6 1-10 16,-4 2-13-16,-6 0-13 0,-7 2-77 15,-6-2-92-15,-3 5-202 0</inkml:trace>
  <inkml:trace contextRef="#ctx0" brushRef="#br0" timeOffset="-169630.52">7011 15921 376 0,'-1'1'104'16,"1"-1"2"-16,1 0-29 0,-1 1-37 16,1 1-10-16,0 5-5 0,0 2-9 0,0 3-7 15,0 4-6-15,2 4-9 0,0 3-7 16,0 3-6-16,0-2-3 0,1 5-4 16,0-1-7-16,1-2-6 0,-1-1-7 15,0-2 48-15,1-4-97 0,-1-2-67 16,0-2-165-16</inkml:trace>
  <inkml:trace contextRef="#ctx0" brushRef="#br0" timeOffset="-169237.33">7035 15964 392 0,'1'-11'112'0,"4"1"7"15,-1 0-45-15,3 1-16 0,1 1-10 16,4 1-10-16,1 1-9 0,3 3-9 15,1 1-7-15,1 1-4 0,-1 0-6 0,-1 2-7 16,-2 1-6-16,-1 1-6 0,-2 2-5 16,-3 1 1-16,-4 3-3 0,-2 0 1 15,-3 3 1-15,-3 0 2 0,-3 2 5 16,-4-1 2-16,-1 1 0 0,-2-1 2 16,0-5 3-16,1 0 4 0,1-1 3 15,1-3 2-15,3-2 4 0,2-1 1 16,4-3 0-16,2 2 2 0,4 2 4 15,1-1 2-15,4-1 1 0,2 2 1 0,4-1 1 16,3 0 3-16,1-1-1 0,0 0-1 16,1 1-2-16,-3 0-3 0,-3 0-3 15,-1 2 0-15,-7 2-5 0,-3 1-4 16,-4 1-5-16,-6 0-12 0,-7 4-11 16,-1 1-9-16,-7 2-6 0,-4-2-8 15,-5-1 36-15,-3-3-116 0,-4 1-78 16,-4-1-207-16</inkml:trace>
  <inkml:trace contextRef="#ctx0" brushRef="#br0" timeOffset="-168800.27">6307 15379 376 0,'9'-10'98'0,"-2"2"4"15,1 1-52-15,-4 0-4 0,-2 0-2 16,0 4-4-16,-5 2-6 0,-1 1-3 0,-3 1-4 16,-3-1-2-16,-3 3-5 0,-4 2-5 15,-5 1-5-15,-4 2-2 0,0 0 0 16,-4-2-1-16,-2 4-2 0,0-2-1 15,-1-2 0-15,1-1-2 0,2-2-2 16,1-1 0-16,2 1-6 0,3-1-1 16,1-2-11-16,4 0-15 0,3 0-4 15,1-2-10-15,4 2-12 0,3-1-72 16,2 1-87-16,1-1-182 0</inkml:trace>
  <inkml:trace contextRef="#ctx0" brushRef="#br0" timeOffset="-168539.1">5881 15314 395 0,'0'-1'125'0,"2"0"7"0,-2 1-35 15,-2 0-23-15,1 0-14 0,-1 1-13 0,-2 0-20 16,-3 2-15-16,-3 2-10 0,-3 2-8 16,-2 4-6-16,1 1-3 0,-4 3 0 15,2 0 2-15,-1 1 1 0,5 1 2 16,1-3 1-16,5 0 1 0,3-1 1 15,7 2 2-15,3-3 1 0,8 1 0 16,3-1 0-16,6 1 1 0,4-1 2 16,4-2-8-16,4 0-14 0,3-5-11 15,1-1-87-15,0-4-93 0,3-6-228 0</inkml:trace>
  <inkml:trace contextRef="#ctx0" brushRef="#br0" timeOffset="-167843.51">4826 15143 363 0,'3'0'100'0,"-3"0"8"15,1-1-43-15,-2 2-8 0,-3 0-8 16,2 1-10-16,-4 0-10 0,-4-4-6 15,-1 1-7-15,-4 1-10 0,-2-1-3 0,-2 1-1 16,0-2-1-16,0 2-1 0,3 2-1 16,1-1-1-16,3 2-2 0,2-2 0 15,5 1-2-15,1 2-1 0,2-1-1 16,4 2-1-16,1 0 0 0,1 3 1 16,4 1 1-16,2 1 1 0,2 0 1 15,3 2 0-15,2-3 1 0,2 3 0 16,3-1-1-16,0 0 1 0,1-1 1 15,-1-1 0-15,-1-1 2 0,-1-2 1 0,-4-1 0 16,-2-1 1-16,-2-2 1 0,-4 1 3 16,-3 1 1-16,-2-1 1 0,-4 1 0 15,-5 3-2-15,-5 0-2 0,-3 2-3 16,-4 1-2-16,-5 0-2 0,-6 0-3 16,-4-1-3-16,-1-2-6 0,-2 0-5 15,0-6-5-15,-2-1-4 0,4-3-10 16,6-5-8-16,4-1-1 0,4-4 3 15,6-2-1-15,5-2 0 0,5-3-32 0,4-3-37 16,3-3-88-16</inkml:trace>
  <inkml:trace contextRef="#ctx0" brushRef="#br0" timeOffset="-167668.93">4715 14836 336 0,'4'-7'111'0,"-2"3"12"16,-1 2-22-16,0 2-21 0,-1 1-13 0,0 4-10 15,0 1-13-15,0 6-14 0,1 5-11 16,1 7-9-16,0 7-3 0,0 4-2 16,3 6-2-16,1 3-3 0,0 3-4 15,3 4-13-15,-1-3-21 0,2 5-10 16,-1 0-95-16,0 0-106 0,0-5-245 16</inkml:trace>
  <inkml:trace contextRef="#ctx0" brushRef="#br0" timeOffset="-167444.02">5004 15009 543 0,'4'6'144'0,"2"5"2"0,-1 5-73 16,0 5-20-16,-2 4-12 0,-2 6-16 15,-1 3-15-15,0 4-7 0,-2 2-10 16,0-1-9-16,-1 1-22 0,2-3-17 16,2-1 112-16,-1-5-206 0,4-2-116 15,-1-5-300-15</inkml:trace>
  <inkml:trace contextRef="#ctx0" brushRef="#br0" timeOffset="-164426.52">2546 15882 187 0,'3'-3'47'0,"-1"2"3"0,-2 0-25 16,0 1-3-16,0 0 2 0,-1 1 2 15,1-1 1-15,0 0 0 0,0 0-1 16,-1 0-2-16,2 0-2 0,-1-1-3 16,1 1-3-16,0-2-3 0,0 0-4 15,0-1-3-15,0-1-2 0,1 1-3 0,0 0-1 16,-1-2-3-16,0 4-1 0,0 0 0 15,-1-1 0-15,1 2 1 0,1 0 2 16,-1 1 1-16,-1-1 3 0,2 0 2 16,-1 1 2-16,1 1 1 0,-2-1 1 15,1 2-1-15,-1 0 0 0,0 1-2 16,0 1 0-16,0-1-3 0,-1 3 0 16,1 0-2-16,0 1 0 0,0 4 1 0,0 1-1 15,1 4 0-15,-1 1 0 16,1 5 0-16,0 2-1 0,-1 5-1 0,0 0-3 15,1 2-5-15,-1 0-1 0,-1-1-2 16,1-2 0-16,-1-2 0 0,1-3 2 16,0-3 3-16,-1-6 5 0,1-2 4 15,1-2 2-15,-1-4 2 0,0-3 3 16,0-2 3-16,0-2 4 0,0 0 4 16,0 0 2-16,-1-2 0 0,1-2 0 0,0-1-3 15,1-2-1-15,0-1-4 0,0-3-2 16,2 0-1-16,1-1 2 0,1 1 3 15,3-1 4-15,-1 1 0 0,1-1-1 16,1 3-1-16,2 0-3 0,-1 4-5 16,2 1-4-16,-1 1-5 0,2 4-5 15,1 3-3-15,0 0-1 0,-1 4-2 16,-1-2 0-16,0 3 0 0,-3 0 2 16,-2 1 2-16,-3 0 6 0,-4-2 2 0,-2 0 3 15,-2 1 3-15,-5-1 0 0,-3-2 2 16,-1 1-1-16,-4-2-1 0,0 0-1 15,-2-2-2-15,-2-1-3 0,-1-1-9 16,2-2-8-16,-1-1-7 0,0-1-8 16,2 0-8-16,3 0-6 0,4 0-11 0,2-1-7 15,4 1-51-15,3 0-66 0,6-1-155 16</inkml:trace>
  <inkml:trace contextRef="#ctx0" brushRef="#br0" timeOffset="-163701.18">2908 16164 267 0,'1'-1'77'0,"1"1"4"0,-1 0-32 16,2 1-7-16,-1-1-7 0,0 1-8 16,-1 0-5-16,1 1-6 0,-1 0-2 0,2-2-3 15,0 1-2-15,-1 1-1 0,1 0-3 16,1-1-1-16,0 1-2 0,1 2-1 16,2-1-2-16,0 0-2 0,1-2-1 15,1-1 0-15,3-1-1 0,-1-1 2 16,1-2 0-16,0 0 2 0,0-2 3 15,0-1 1-15,-2 1 0 0,-1-3 1 16,-1 0 1-16,-2 0 1 0,0-1 0 16,-2 1 2-16,-2 2 2 0,-1-1 3 0,-2 2 1 15,-3 0 0-15,-4 1-1 0,-1-1-3 16,-5 2-1-16,-1 0-4 0,-3 3-2 16,0 0-4-16,-3 3-2 0,2 3-3 15,2 6 0-15,0 1-1 0,3 5-2 16,3 2-2-16,1 3-2 0,6 2-4 15,1 2-2-15,4-2-2 0,3-1-2 16,4-1 0-16,4-5 2 0,4-2 3 0,4-2 4 16,1-5 5-16,4 0 5 0,1-4 1 15,3-3 3-15,-1-2 1 0,2-2 2 16,-1-2 4-16,0-2 4 0,0-3 3 16,-1-1 6-16,-3-2 3 0,-2-1 4 15,-2-3 5-15,-4-1 4 0,-2-1 1 16,-4-1 0-16,-4 1-2 0,-2-2-2 0,-4 0-4 15,-2 1-6-15,-5 2-7 16,-2 0-5-16,0 2-4 0,-4 3-4 0,0 3-4 16,0 3-2-16,-3 3-2 0,3 6-3 15,0 5-3-15,-1 2-2 0,1 6-3 16,2 2-3-16,0 6-2 0,4 3-4 16,-1 1-5-16,4 1-2 0,3 1-1 15,1-3 0-15,2-1 0 0,1-1 0 16,1 2 5-16,2-6 5 0,-1 2 0 15,0 0-2-15,-3 3-3 0,0-1-7 0,-1 1-40 16,-4-1-3-16,-1 2-43 0,-4-2-78 16</inkml:trace>
  <inkml:trace contextRef="#ctx0" brushRef="#br0" timeOffset="-163558.58">3110 16738 289 0,'5'-3'88'0,"2"-2"5"0,1-1-26 0,3-4-17 15,3-1-10-15,0-1-9 0,2-3-9 16,3-6-7-16,2 0-7 0,1-4-9 16,1-1-13-16,1-2-18 0,1 0-70 15,0 0-80-15,2 2-190 0</inkml:trace>
  <inkml:trace contextRef="#ctx0" brushRef="#br0" timeOffset="-163178.22">3552 16277 383 0,'-2'-2'107'0,"0"1"9"0,2 1-43 16,0-1-16-16,0 1-9 0,1 0-10 15,0 0-7-15,1 0-7 0,3 0-8 0,-1 1-5 16,3-1-5-16,1 0 0 0,2 0-2 15,2 1-1-15,-1 0-3 0,1-1-1 16,-1 2-1-16,1 1-3 0,-2 2-1 16,-2-1-1-16,-2 1-2 0,0 1-1 15,-3 1-1-15,-2 2 1 0,-2 1 1 16,-2 3-1-16,-4 0 1 0,0 0 1 16,-2 0 4-16,-2 1 3 0,0-2 3 0,2-1 4 15,1-1 4-15,2-2 1 0,3 1 0 16,3-3 1-16,4 0-2 0,3 0-2 15,2-1-1-15,6-1-2 0,2 0 0 16,3-2-2-16,3 1-1 0,2-3-8 16,1-1-13-16,0-2-14 0,-1-3-10 15,-1-2-88-15,2-1-97 0,-1-3-225 16</inkml:trace>
  <inkml:trace contextRef="#ctx0" brushRef="#br0" timeOffset="-162465.36">4999 16183 289 0,'2'-1'89'0,"-2"1"8"15,-2-2-25-15,0-1-11 0,-1 4-9 16,-4 1-7-16,-2 1-11 0,-3 2-8 16,-5 0-9-16,-3 3-6 0,0 2-4 15,-2 0-5-15,0 2-2 0,1-2-1 16,3 0-1-16,4 0 0 0,2-1-3 15,4-2 0-15,4 0-2 0,6-1 1 16,4 1 2-16,4 0 1 0,2-1 1 16,5 1 2-16,4 0 2 0,2 0 1 0,2 0 2 15,1-1 0-15,1 0-1 0,-2-1 0 16,-1 1-1-16,-3 0-1 0,-4 1 1 16,-3-2-2-16,-5 2 0 0,-2-1 0 15,-6 3-2-15,-4 1-4 0,-4 0-5 16,-5 0-9-16,-3 1-7 0,-6 0-8 0,-3 1-11 15,-2-4-10-15,-1 1-54 16,-2-1-66-16,-1-5-145 0</inkml:trace>
  <inkml:trace contextRef="#ctx0" brushRef="#br0" timeOffset="-162262.12">4867 16044 336 0,'16'-24'102'0,"-1"6"13"0,-2 2-34 15,-2 5-8-15,-3 5-8 16,0 5-9-16,-1 4-9 0,-1 8-10 0,0 6-12 16,-2 7-7-16,2 7-7 0,-3 5-4 15,-1 8-4-15,-1 2-5 0,0 2-5 16,0 0-3-16,2 1-17 0,-1-1-14 16,4 0-12-16,2-8 36 0,0 0-119 15,3-5-94-15,1-4-223 0</inkml:trace>
  <inkml:trace contextRef="#ctx0" brushRef="#br0" timeOffset="-162080.09">5251 16080 400 0,'9'-1'137'15,"-1"4"8"-15,1 7-7 0,-2 7-61 0,4 8-16 16,-2 3-17-16,-2 7-23 0,-2 8-19 15,-2 3-13-15,-2 4-22 0,-1-2-18 16,-1 1-10-16,0-2-89 0,1-1-98 16,-2-6-223-16</inkml:trace>
  <inkml:trace contextRef="#ctx0" brushRef="#br0" timeOffset="-105802.67">394 13599 374 0,'-6'-2'97'0,"2"-1"6"0,-1 0-50 15,2 2-8-15,0 0-2 0,1 1-6 16,-2 0-4-16,2 4 0 0,0 2-2 15,1 5-1-15,0 6-3 0,1 3-3 16,-1 5-4-16,2 4-2 0,0 5-5 16,0 4-4-16,0 1-5 0,1 5-5 15,0 0-10-15,2 3-6 0,-2 0-8 16,1-1-7-16,-1-2-1 0,-2-6 1 16,0-3 3-16,-1-3 8 0,-2-7 5 0,1-4 10 15,-1-7 8-15,-1-3 7 0,3-1 7 16,-2-7 4-16,1-4 5 15,-1-3 3-15,1-6 1 0,-1-3-1 0,0-6-5 16,-1-7-6-16,0-2-5 0,3-1-4 16,0-2-3-16,2 3 0 0,1 3 0 15,4 3 4-15,0 6 1 0,4 5 1 16,1 4 1-16,3 4-1 0,1 3-1 16,-1 5-1-16,1 3-3 0,0 1-2 0,1 5-1 15,-3 2 0-15,-1 3-2 0,-1 1 0 16,-1 2-1-16,-3 2-1 0,-2-1 0 15,-4 2 1-15,-5-1 0 0,-5-1-1 16,-4 0-2-16,-4-1-4 0,-3-4-7 16,-1-2-8-16,-2-4-28 0,2-5-20 0,1-3-86 15,1-10-106-15,5-4-244 0</inkml:trace>
  <inkml:trace contextRef="#ctx0" brushRef="#br0" timeOffset="-105457.31">674 13947 406 0,'6'12'132'0,"-5"2"5"0,-5 1-16 15,2 2-53-15,-3-1-19 0,-2 2-13 16,1-4-19-16,0 1-10 0,2 0-7 16,2-4-6-16,2-2-5 0,2 1-1 15,3-2-1-15,2-4 0 0,0 0 1 16,3-2 3-16,0 0 4 0,0-3 5 15,-1-2 4-15,0-2 4 0,-1-2 2 16,-1-1 3-16,1-2 1 0,-2-3 2 16,1 0 1-16,-2 0-2 0,1-2 0 0,-1 6-2 15,1-1-1-15,-1 2-2 0,-1 5-2 16,2 1-1-16,1 2-2 0,-1 3-1 16,2 2-1-16,-1 4-1 0,3 3-2 15,2 1-3-15,-1 1-6 0,2 2-7 16,2 0-7-16,1 0-34 0,1-4-9 15,-1-2-24-15,3-4-59 0,-2-3-87 16,2-8-183-16</inkml:trace>
  <inkml:trace contextRef="#ctx0" brushRef="#br0" timeOffset="-105248.87">1150 13521 567 0,'-10'2'153'16,"-2"1"4"-16,-3 3-71 0,0 1-23 0,-1 2-19 16,-1 4-15-16,1 4-14 0,-2 2-6 15,2 5-4-15,2 5-2 0,0 2-2 16,3 4-1-16,3 1-4 0,1 3-4 16,5 3-8-16,1 1-6 0,2-2-21 15,1 3-20-15,3-1-14 0,0 1-22 16,0-4-55-16,1-3-84 0,-1-3-170 15</inkml:trace>
  <inkml:trace contextRef="#ctx0" brushRef="#br0" timeOffset="-105085.27">895 13975 486 0,'6'-21'130'15,"2"2"3"-15,4 0-64 0,0 6-17 16,3 2-10-16,3 1-14 0,0 2-12 15,3 3-10-15,2-3-21 0,1 0-23 0,5-1 7 16,-1-3-108-16,3-1-106 0,2-3-249 16</inkml:trace>
  <inkml:trace contextRef="#ctx0" brushRef="#br0" timeOffset="-104896.78">1311 13524 465 0,'-15'5'145'0,"4"5"8"16,-1 0-38-16,1 5-30 0,2 4-16 0,0 2-20 16,2 5-15-16,2 3-12 0,1 4-8 15,2 2-5-15,2 2-6 0,1 3-8 16,0 1-10-16,2 1-9 0,-1-2-24 16,0-2-21-16,1-1-2 0,1-3-93 15,-2-5-106-15,-2-2-227 0</inkml:trace>
  <inkml:trace contextRef="#ctx0" brushRef="#br0" timeOffset="-104732.7">1179 13842 402 0,'22'-3'121'0,"0"1"3"0,4 0-33 15,4-1-35-15,-1-2-17 0,1 2-29 16,1 0-34-16,-3 1 89 0,-2-2-188 15,0 4-110-15,-4 1-295 0</inkml:trace>
  <inkml:trace contextRef="#ctx0" brushRef="#br0" timeOffset="-103896.77">464 14305 372 0,'0'-1'104'16,"-1"0"5"-16,0 1-42 0,1-1-11 15,-2 0-6-15,1 1-9 0,1-1-9 16,0 2-6-16,3 1-3 0,3 0 1 15,5 2-1-15,8 3 0 0,5-2 0 16,10 1 2-16,7-2-1 0,9 0-1 16,3-3-6-16,4-1-4 0,0-1-6 15,3-2-4-15,-5 1-4 0,-2 1-1 0,-6-1-2 16,-6 1-2-16,-10-1-1 0,-7 1-3 16,-8 1 0-16,-13 1-1 0,-9 1-4 15,-11 3-3-15,-10 2 0 0,-8 3 0 16,-10 1 1-16,-8 2 0 0,-5 3 2 15,-8 0 4-15,-3-1 3 0,-2 2 2 16,0-1 2-16,2-1 2 0,2-1 2 16,6 0 3-16,8 0 4 0,10-1 3 15,11-2 4-15,6-2 2 0,11-2-1 0,12 0 3 16,7-3 4-16,11-4 1 0,10-2-1 16,6-2-2-16,12-2-2 15,9-3 2-15,6 1-2 0,6-3-5 0,3-1-5 16,0 0-2-16,2 2-1 0,-4 1 0 15,-5 0-2-15,-8 2-2 0,-8 1 0 16,-8 4-2-16,-9 1-1 0,-9 2 1 0,-10 2 2 16,-9 2 0-16,-10 1-1 0,-9 2 0 15,-7 0 1-15,-9 1 0 0,-7 3-2 16,-9 2-2-16,-2 0-1 0,-6-2 2 16,1 1-1-16,2-2 1 0,5-1 0 15,6-5 3-15,11-1 0 0,8-2 4 16,11-2-1-16,7-4 1 0,9 1 0 15,10-3 0-15,9 0 0 0,6 0-1 16,9-4-3-16,10 0 0 0,7 1 0 0,4-1 0 16,4 1 0-16,-2 1-1 0,-1-1 0 15,-3 2-1-15,-7 2 1 0,-7 1-2 16,-8 1-1-16,-9 3-2 0,-9 1 0 16,-10 4-1-16,-10 0-2 0,-11 3 0 15,-11 3 0-15,-8 1 1 0,-11 2 0 16,-7 5 1-16,-5-1 1 0,-4 2 4 15,2-2 1-15,2-2 2 0,7-2 3 16,10-2 3-16,10-6 3 0,10 0-1 16,10-2-2-16,12-1 2 0,10-2 2 0,11-1 0 15,7-2-2-15,10 1-2 0,9-5 1 16,6-1-3-16,5-2-8 0,2-3-12 16,0-2-37-16,0-4-86 0,-2-3-38 15,-5-4-121-15,-6-1-244 0</inkml:trace>
  <inkml:trace contextRef="#ctx0" brushRef="#br0" timeOffset="-103332.98">1560 14704 337 0,'4'2'96'0,"0"-1"5"16,2 2-39-16,1 1-9 0,2-4-5 15,2 0-8-15,2 1-9 0,5 0-7 16,2 0-6-16,7 1-4 0,6 0-6 16,6-1-3-16,8 3-3 0,9-4-2 15,11 2-3-15,12 0-1 0,10-3-4 16,10-2-4-16,15 2-3 0,15-2 1 0,16 2 0 15,16-2 2-15,12 1-4 0,18 3-6 16,17 0-2-16,14 5 94 0,13-2-175 16,10 4-95-16,8 1-260 0</inkml:trace>
  <inkml:trace contextRef="#ctx0" brushRef="#br0" timeOffset="-49754.48">7640 8849 448 0,'-3'-7'110'0,"-2"1"1"15,1 0-69-15,0 1-12 0,0-2-7 16,0 3-4-16,0-2-2 0,1 4-1 16,2 3 0-16,1-2 1 0,0 0 0 15,3 2 1-15,3 0-2 0,4 2-3 16,3-2-4-16,4 1-3 0,3-1-3 16,6 1 0-16,4-3-1 0,3-1-1 0,4 2-1 15,4 0-1-15,4-2 1 16,6 1 0-16,3-3 0 0,6 5 0 0,6 0 1 15,5-2 0-15,3 0 0 0,6 1 0 16,4 2 0-16,3-2-1 0,4 2 1 16,1-2 0-16,1 1 0 0,4 1 0 15,2-1 0-15,3 0 0 0,2 1 2 16,-1-1 0-16,3 3 0 0,2-3 1 0,-1 1 1 16,1-1-1-16,-2 0 1 0,4 1-2 15,0 3 0-15,0-2-1 0,-1 2 0 16,2 2-1-16,0 0 1 0,-1 4-1 15,-1-3-1-15,-1 0 0 0,4 2 1 16,0 0-1-16,-2-3 0 0,0 1 1 16,2-4 0-16,0 1 0 0,0 0 0 15,-1-4 0-15,1-1 0 0,2 1 1 0,1 1 1 16,-4-4 2-16,0 2 1 0,-1-3 1 16,-1 2 2-16,0 1 0 0,-4-1 0 15,-1-2-1-15,-1 3-2 0,1 0 0 16,-3 2-1-16,-5 2-1 0,-3-3 1 15,-3 4-1-15,0 0 2 0,-6 0 1 16,-9 0 1-16,-3 1-2 0,-3-4 0 16,-4 1-1-16,-6-1 0 0,-6-1-2 15,-6 2-1-15,-5-3 0 0,0-2-2 0,-8 1 0 16,-5 2 1-16,-6 1-1 0,-6-1 0 16,-4-1-5-16,-2-1-11 0,-10-2-4 15,-1-1-35-15,-10-4-8 0,-3-3-100 16,-1-1-114-16,0 0-258 0</inkml:trace>
  <inkml:trace contextRef="#ctx0" brushRef="#br0" timeOffset="-49144.15">14476 8447 267 0,'-1'2'69'16,"1"-1"4"-16,0-1-26 0,0 0-18 15,-2 0-1-15,1 0 2 0,0 0 3 16,0 0 0-16,0-1 1 0,1 1-2 16,-1-1-2-16,3 0-2 0,2 0-2 15,5-1-4-15,11-1-3 0,6 1-1 16,59-1 14-16,-27 2-18 0,9 1-1 15,2 0-1-15,10 0-3 0,7-1-2 16,5 1-1-16,-1 0-3 0,5 1-1 16,-1-5 0-16,1 2-2 0,-8 2-5 15,-4 3-3-15,-8-3-11 0,-13-3-10 16,-9 3-10-16,-12 3-10 0,-8-4-19 16,-14-4-59-16,-17 0-78 0,-10 0-164 15</inkml:trace>
  <inkml:trace contextRef="#ctx0" brushRef="#br0" timeOffset="-48887.74">15119 8226 325 0,'-8'9'79'0,"-8"-2"2"0,-5 3-37 0,-3 1-27 15,-6 5-1-15,-13-3 2 0,-2 4 3 16,-8-3-5-16,-1 0-2 0,1 2 0 16,-1-1-2-16,2-2-4 0,12 1-4 15,5 0-4-15,17-2-1 0,14 1 1 16,11-2 1-16,14 0 1 0,17 1 0 0,13 0 1 16,10-1-3-16,2-1-9 0,9-3 3 15,7 0-91-15,10-1-81 0,-2-2-208 16</inkml:trace>
  <inkml:trace contextRef="#ctx0" brushRef="#br0" timeOffset="-48060.47">16400 8520 256 0,'1'3'71'15,"1"-1"5"-15,1 0-24 0,1 0-18 16,-2-1 3-16,0 0 2 0,-1-1 2 15,-3-1-3-15,-2-2-4 0,-4-1-3 16,-2-4-5-16,-3 0-6 0,-2 2-6 16,-6-2-8-16,-1 5-3 0,-4 2-3 15,-4 5 0-15,2 3-1 0,0 3-1 0,3 1-3 16,5 0-3-16,5 1-4 0,5 2-3 16,7-2-4-16,2 0 1 0,3-2 2 15,4 1 2-15,5-2 5 0,2-1 3 16,5-1 4-16,5-4 4 0,2-2 0 15,2-5 2-15,-1-5 0 0,-1-1 2 16,-2-4 1-16,-2-6 0 0,-2-4 0 16,-2-3 1-16,0-3 1 0,-1-4 0 0,-2-4 1 15,3-3 2-15,-4-4 2 16,0 2 2-16,-2-4 1 0,-1 1 2 0,-2 3 1 16,-3 5-2-16,-3 3 0 0,0 9 2 15,-2 3-1-15,-1 8-2 0,-2 6-4 16,-1 8-2-16,-3 3-2 0,-1 7-3 15,-1 4-4-15,-2 8-2 0,-1 4-1 16,2 3-1-16,0 5 0 0,2 3-1 0,3 4-2 16,5 0-1-16,2 1-2 0,7-1-4 15,1 2-3-15,6 0 0 0,4-5-1 16,5-1 1-16,3-3 2 0,2-3 1 16,0-4 4-16,3-5 3 0,0-6 2 15,-1-2 2-15,-2-5 2 0,-4-7 1 16,-1-7 1-16,-1-5 1 0,-5-1 1 15,-4-5 2-15,-4-7 1 0,-4-5 1 16,-4 2-1-16,-3 2 0 0,-2 1 1 16,-5 1 0-16,-1 5 0 0,-5 8-3 15,-3 6 0-15,-1 4-1 0,-5 6-1 0,-2 6-2 16,-1 5-1-16,6 4-3 0,1 3 0 16,8 1-1-16,6 2 0 0,9 1 0 15,10-1-1-15,4-1-2 0,7 0-1 16,4-4-7-16,5-4-5 0,1-2-8 15,0-4 1-15,-1-7 0 0,-1-3 0 0,-1-6-2 16,-1-6-1-16,-2-4-3 0,-1-8-7 16,-2-6-13-16,-3-4-8 0,-3-7-40 15,-6-4-54-15,-4-3-105 0</inkml:trace>
  <inkml:trace contextRef="#ctx0" brushRef="#br0" timeOffset="-46722.33">17185 8032 300 0,'-3'-28'92'16,"0"6"8"-16,-1 7-26 0,-1 7-19 15,0 11-8-15,-2 3-4 0,2 5-5 0,0 8-6 16,1 9-4-16,1 4 0 0,1 7-2 16,0 5-3-16,1 3-5 0,0 3-4 15,0 0-4-15,1-6-3 0,-1 2-3 16,2-3-3-16,0-3-4 0,4 1-10 16,1-5-8-16,2-3-5 0,3-1-5 15,3-4-5-15,4-1-5 0,2-3-2 16,3-6 2-16,5-5-1 0,1-4-5 0,2-6-7 15,0-6-5-15,2-6 2 0,-3-2 5 16,-2-6 13-16,-3-4 15 0,-2-3 18 16,-2-5 20-16,-5 0 19 0,-5-5 13 15,-3 1 4-15,-4 2-1 0,-5 4 0 16,-3 4-3-16,-7 3-6 0,-6 7-5 16,-2 5-7-16,-6 3-2 0,-1 3-4 0,1 4-6 15,-2 0-4-15,0 3-3 0,4 2-4 16,5 1-2-16,3 0-5 0,4 0-2 15,4 0-1-15,6-2-1 0,5 2 0 16,4-1 1-16,2-1 0 0,2 0 2 16,3 1 1-16,1-1 2 0,2 0-1 15,-2 0 1-15,1-2 0 0,0 0 1 16,0-2 1-16,-3-3 2 0,0-2 1 16,-3-2 0-16,-2-1-1 0,-2 1 0 15,-3 0-2-15,-1 0-2 0,-2 3-1 16,-4 1-1-16,-4 4 0 0,-1 2 0 0,-2 1 1 15,-2 3 1-15,2 0 0 0,-1-2-4 16,5 2-2-16,4 0-1 0,6-2 0 16,3-1 1-16,5-2-1 0,3 1 2 15,2-3 4-15,2-1 3 0,2-1 1 16,-3-2 0-16,0 0 1 0,-2-3 3 16,-1 2 0-16,-2-1 2 0,-1-4 0 0,-4 1-1 15,-1-1 0-15,-3 1-2 0,0 2-3 16,-3-2-2-16,-4 4-2 0,0 5-2 15,-2 2 1-15,-2 4 0 0,-1 2 0 16,0 1 1-16,1 1-1 0,3-1-1 16,2-1 1-16,3-3-1 0,3 1 1 15,4-1 2-15,0-1 4 0,3 0 3 16,1-3 2-16,1-1 5 0,0 0 2 0,1-3 2 16,-1-1 1-16,0-4-1 0,-1 1 0 15,-1 0-1-15,0-1-3 0,-3-1-3 16,-3 3-4-16,0 2-3 0,-2 0-3 15,0 3-3-15,-1 5-1 0,0 4 0 16,-2 6 0-16,-2 2 0 0,1 5 1 16,-1 3 2-16,-2 3-1 0,-2-1 0 15,-1 1-5-15,-3-1-4 0,-4-1-4 16,-2-2-5-16,0-2 0 0,-2-4 0 16,0-4 0-16,-1-2 5 0,4-5 4 0,2-2 4 15,3-4 3-15,0-4 1 0,4-1 1 16,5-4-1-16,3-4-1 0,5-5 1 15,4 0-1-15,4-1 0 0,7-3 0 16,6 0 1-16,4 1 0 0,5-2 0 16,-1 5 1-16,3-3 0 0,2 2 2 15,-3 0-1-15,-2 0 1 0,-5-2 0 0,-2 0 0 16,-2-1-1-16,-4-3 4 0,-7 1 4 16,-5 0 3-16,-3 1 1 0,-7 3 0 15,-4 3 1-15,-6 4 0 0,-4 3-2 16,-5 5-3-16,-3 3-1 0,-2 7-2 15,-1 1 0-15,1 8 0 0,2 0-2 16,5 4-1-16,5 3-2 0,6 0 0 16,6-1-2-16,9 1-3 0,7-1-2 0,5 0-1 15,8-1-3-15,4-4-4 16,4 1-2-16,4-2-1 0,1-2 3 0,2-2 1 16,5-3 3-16,-4-1 3 0,-3-5 4 15,0-1 2-15,-5-4 3 0,-4-5 5 16,-6-2 3-16,-8-3 5 0,-7-3 2 15,-6-1 0-15,-9-1 1 0,-9 2 1 16,-6 3-2-16,-6 2-3 0,-8 3-5 0,-3 1-1 16,0 4-1-16,-1 3-1 15,3 3-3-15,7 1-5 0,2 1-4 0,9 1-2 16,5 2-1-16,7-1 1 0,8 0 0 16,3-1 1-16,5 0 4 0,5-1 3 15,5-3 2-15,2-3 2 0,1-1 1 16,0-4 0-16,2-4 1 0,1-4 2 15,-1-5 3-15,-3-6 0 0,1-3 2 16,2-8 2-16,-1-4 1 0,-3-1 1 0,-4-4 0 16,-1-1-1-16,-3 4 2 0,-5 5 2 15,-5 10 0-15,-5 3-1 0,-2 6-4 16,-3 11-1-16,-3 10-2 0,-4 6-2 16,-1 9-6-16,-3 4-2 0,-1 11 0 15,1 5-1-15,2 7 1 0,1 6-1 16,3 4-9-16,6 3-7 0,2 3-20 15,2-2-15-15,4 4-107 0,2-2-119 16,4-4-279-16</inkml:trace>
  <inkml:trace contextRef="#ctx0" brushRef="#br0" timeOffset="6225.56">16126 8884 292 0,'-5'-3'67'0,"5"2"-1"16,1 0-41-16,2 0-13 15,4-2-5-15,6 3-2 0,2-1 3 0,6 5 2 16,4-4 2-16,6 2 3 0,4 1 1 16,5 0 0-16,5 2 0 0,8-2-2 15,6-1-2-15,10 3-2 0,10 0-2 16,9 0-2-16,12-1 0 0,9 2-2 16,8 3 0-16,5 1 0 0,3-5 0 15,1 0 1-15,-3 0-1 0,-4 1 0 0,-7-5 0 16,-8-3-1-16,-7-2-1 0,-8 2-4 15,-11-3-1-15,-8-3 0 0,-12 0 0 16,-12 1-1-16,-13 1 1 0,-9 0 1 16,-10 0 4-16,-12 1 1 0,-11 1 0 15,-9 0 0-15,-12 0 1 0,-9 3-1 16,-12-1-2-16,-11 2 0 0,-8 0-1 16,-10 2 1-16,-10 1-1 0,-7 2-1 0,-9-2-2 15,-4-1 0-15,-4 1-3 0,-6 2 1 16,2-1-1-16,7-3 1 0,6-2 1 15,7-1 1-15,9 0 2 0,10-1 4 16,11-2 2-16,11 3 2 0,8-2 0 16,8 2 1-16,13 2 0 0,6-2-1 15,8 1-5-15,6 1-1 0,9 2-2 0,7-1-1 16,9 0 0-16,8-1 1 16,13 0 1-16,10 3 3 0,11-1 1 15,11-1 0-15,13 1 1 0,9-1 0 0,15 3-1 16,4 4 0-16,9-5-2 0,6 2 0 15,0-2-2-15,-2 3-1 0,-6 0 0 16,-5-3 0-16,-8-3 0 0,-12 4-1 16,-11-2 1-16,-13-1-1 0,-14-2 1 15,-12 1-2-15,-17-4-1 0,-15 2 1 16,-19-3 0-16,-19-2 1 0,-18 3 0 16,-16-4 0-16,-17-1 3 0,-20 3 1 0,-13-2 0 15,-14 4-1-15,-9 0 0 0,-6-2 0 16,-7 3 0-16,-2 2 0 0,0-1-1 15,6 5 0-15,5-3-1 0,8 1 1 16,14 2 0-16,12-3 0 0,12 2 1 16,21 1 0-16,15 0-1 0,19-1-1 15,17 2 3-15,21 3 3 0,21 2 5 0,16-2 4 16,15 2 2-16,15 0 4 0,14-2 1 16,11 5-2-16,7 1-5 0,5-4-4 15,10 1-4-15,4 1-3 0,3 2-3 16,1-1 0-16,-2-2 0 0,-1-5-1 15,-6-2-1-15,-8 0 0 0,-11-2-1 16,-11-4 0-16,-13-2-1 0,-11-1 1 16,-17 1-2-16,-12-2 0 0,-14-2 1 15,-13 1 1-15,-15 0-1 0,-15 1 2 16,-15 0 0-16,-19 0 1 0,-14 2 2 0,-19 2-1 16,-14 2 0-16,-14 0-1 0,-10 4-2 15,-8 0-2-15,1 0-4 0,1 3-3 16,8 2-2-16,7 0 0 0,16 0 0 15,16-3 3-15,18 4 1 0,16-3 2 16,20-1 1-16,16-3 2 0,18 0 2 0,16 1 4 16,16 0 4-16,16-3 2 0,15-2 2 15,15 4 4-15,12-5-1 0,13 2-1 16,13-1-4-16,10 1-3 0,5 2-2 16,4 1-1-16,3-2-2 0,-1 1 1 15,-9 2-1-15,-8-3-1 0,-10-3 1 16,-10 0-2-16,-15-2 1 0,-17-2 0 15,-16-1-2-15,-14-1 0 0,-18-1 0 0,-18 0 0 16,-23 0 0-16,-19 1-4 16,-19 0-2-16,-17 2-1 0,-20 2-4 0,-20 2-11 15,-12 2-33-15,-12 1-38 0,-12 1-66 16,-4 1-150-16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6:18:22.7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5365 13003 431 0,'0'3'114'15,"2"-2"4"-15,-4-1-57 0,1 1-15 16,1 2-11-16,-2 0-9 0,1 3-9 16,0 2-7-16,1 1-4 0,0 3-4 15,0 4 0-15,1 0-1 0,2 3 0 16,1 1-2-16,0-1-1 0,0 0-1 0,0-3 0 15,-1 0 0-15,0-3 0 0,1-4 0 16,-4-5 3-16,1-2 3 0,0 0 6 16,0-2 6-16,-1-3 4 0,-1-7 4 15,0-1 1-15,1-5-1 0,1-3-1 16,-2-4-3-16,3-3-6 0,-1-1-5 16,3 2-1-16,1 4-1 0,-1 3 0 15,0 4-1-15,2 3-2 0,-1 5-2 16,2 7 0-16,0 4-1 0,-1 4-7 0,2 0-5 15,2 5-7-15,-1 0-4 0,1 1-2 16,1 2-2-16,1-4 0 0,1-1 3 16,1 0 8-16,0-6 12 0,0 0 10 15,-1-5 7-15,2-5 4 0,-3-3 4 16,-1-3 2-16,-3-3-1 0,0-2-5 16,-1-4-5-16,-1 0-3 0,-3 2-3 15,2 0-2-15,-3 2-3 0,-1 4 0 0,1 2-3 16,-1 6-1-16,0 2-1 0,2 7-1 15,-1 2-2-15,1 4-1 0,0 1 1 16,3 2 1-16,-1-1 2 0,3 1-1 16,2-4 1-16,0-4 4 0,2-3 4 15,1-4 4-15,0-3 3 0,4-1 2 16,-1-6 2-16,1-2 2 0,0-3-3 0,-1 2-2 16,0-1-3-16,-1 0-5 0,-2 1-1 15,-2 4-3-15,-1 2-1 0,-1 4-2 16,0 1-1-16,-1 3-4 0,0 3-3 15,0 2-1-15,-1-2 1 0,1 3 0 16,0-2 1-16,0 0 0 0,1-3 5 16,-1-2 5-16,0-1 4 0,-1 0 4 15,1-4 4-15,-2-1 1 0,0-2 3 16,-2 0 1-16,1-3-3 0,-2-1-2 0,0 0-4 16,1 1-3-16,-2 2-3 0,0 1-3 15,0 2-3-15,0 5-1 0,2 2 0 16,0 5 0-16,1 1-2 0,2 4-1 15,2 1 1-15,2 3 0 0,1 0 0 16,2-1-1-16,1-3-1 0,3-4 1 16,1-2 2-16,-1-4 0 0,3-5 1 15,-1-3 1-15,-3-2 2 0,2-7 2 16,-3 0 1-16,-1-4 1 0,-1-1 0 0,-3-2 0 16,-3-2 0-16,1-2 0 0,-3-4-1 15,-2-1 1-15,-3-5 0 0,-2-3 0 16,-2-1 0-16,0-1-1 0,-2 3 1 15,0 5 4-15,-1 8 5 0,1 5 4 16,3 6 3-16,0 10 1 0,1 5 1 16,1 7 0-16,3 6-2 0,-1 5-4 15,3 8-4-15,1 5-3 0,2 5-1 16,2 7-1-16,0 2-2 0,2 1-5 0,0 2-12 16,2 2-8-16,0 0-10 0,-1-2-29 15,1-4-16-15,0-3-12 0,2-4-79 16,-3-7-94-16,0-5-209 0</inkml:trace>
  <inkml:trace contextRef="#ctx0" brushRef="#br0" timeOffset="907.67">6274 12808 449 0,'6'2'135'16,"3"0"5"-16,1 1-29 0,2 0-43 15,2 1-13-15,1-1-12 0,3-1-15 16,1-1-8-16,-1-1-4 0,2 0-5 0,0-2-3 16,1 0-4-16,-1 0-2 0,-1 2-4 15,-3 0-3-15,0 2-3 0,-1 2 0 16,-3 3-2-16,-1 2-1 0,-2 1-2 16,-1 5 0-16,-1 2-1 0,-1 2 2 15,-1 3-7-15,0 1 0 0,-1 0-1 16,1-1-1-16,2-4 3 0,2-2 1 15,1-4-1-15,-1-6 11 0,1-2 5 16,1-6 7-16,0 1 9 0,1-4 8 0,-3-2 6 16,1-3 6-16,-1-4 1 0,-1-1-1 15,-1-5-3-15,0-3-4 0,-2 0-4 16,1 0-6-16,-3 2-5 0,0 5-2 16,-1 1-2-16,0 5-2 0,1 4-4 15,-1 6-1-15,0 5 0 0,1 3 0 16,1 7-2-16,-1 4-5 0,1 4-5 15,2 6-6-15,0 0-10 0,3 0-9 0,1-4-18 16,2-3-13-16,4-6-10 0,3 0-10 16,2-10-4-16,3-2 8 0,1-3 11 15,3-5 21-15,-2-2 18 0,0-4 15 16,-1-3 18-16,-1 1 17 0,-3-4 9 16,-2 0 4-16,-6-1 5 0,-2 0 8 15,-6-2 10-15,-3 1 4 0,-8-1 2 16,-5 3-2-16,-2 2-5 0,-5 5-6 0,-1 3-9 15,-3 6-11-15,-1 8-8 0,1 5-7 16,1 2-4-16,0 5-2 0,4 1-2 16,3 1-3-16,3-2-4 0,3-5-5 15,5-2-2-15,4-4-1 0,4-5 1 16,3-3 0-16,3-6 3 0,3-4 5 16,1 0 7-16,2-4 5 0,0-2 3 15,0 1 1-15,-3-2 0 0,-1 3 0 16,-1 2-3-16,-3 2-2 0,-2 3-4 0,-1 5-3 15,0 5-2-15,-1 5-1 0,-1 6-2 16,1 3-2-16,0 4-3 0,1 2 0 16,0-2-2-16,2 0-2 0,1-6 0 15,4-3 2-15,1-5 2 0,3-4 5 16,1-5 7-16,2-3 8 0,-1-3 5 16,-1-3 6-16,0-3 2 0,-4-1 4 15,-2-3 1-15,-1 0-2 0,-3-7-2 16,-1-2-2-16,-2-4-1 0,-2-2 0 0,-2-5-1 15,0-7-3-15,-1-4-2 0,-2-1-2 16,-1-5-1-16,-2 1-1 0,1 5 0 16,1 7 1-16,-1 9 3 0,0 10 0 15,2 8-1-15,-1 11-2 0,-1 9-2 16,1 11-3-16,-3 10-4 0,2 8-3 16,-1 9-1-16,0 7-1 0,4 5 0 0,3 2-3 15,4-2-3-15,5-4-5 0,4-6-6 16,4-3-6-16,3-8-5 0,3-5-10 15,1-7 1-15,3-6-10 0,0-7 2 16,0-4-21-16,-2-5-13 0,-2-3 120 16,-5-2-199-16,-5-2-122 0,-6-1-301 15</inkml:trace>
  <inkml:trace contextRef="#ctx0" brushRef="#br0" timeOffset="1484.67">5299 13948 238 0,'7'2'63'16,"2"-2"6"-16,0-1-30 0,2-1-1 16,2-2 5-16,0-2 2 0,2-4 3 15,2-3 8-15,0 0 3 0,1-4 3 16,0-1-3-16,0-2-4 0,-2-1-7 15,-1 0-7-15,-4-1-11 0,-4 1-10 16,0 1-6-16,-5 0-5 0,-4 0-3 16,-4 3-1-16,-2-1-3 0,-4 4-1 15,-3 2-4-15,-1 5-2 0,-2 4-5 0,-1 8-3 16,0 7-3-16,0 6-2 0,1 6-3 16,0 5-5-16,3 5-6 0,3 3 1 15,5 2 3-15,4-2 2 0,5-2 4 16,7-2 3-16,4-3 10 0,5-6 16 15,4-4 9-15,2-6 4 0,5-3 8 16,2-5 5-16,3-5 6 0,1-4 1 16,2-4-1-16,2-5-6 0,-1-2-4 15,1-5-7-15,-1-4-6 0,-3-2-8 0,-4-3-11 16,-1 1-12-16,-4 0-6 0,-5 0-22 16,-3 3-15-16,-3 5-11 0,-4 0 78 15,-5 5-158-15,0-1-101 0,-3 3-252 16</inkml:trace>
  <inkml:trace contextRef="#ctx0" brushRef="#br0" timeOffset="1668.8">5726 13674 487 0,'-5'3'126'16,"1"3"2"-16,2-1-67 0,1 3-14 15,1 4-10-15,1 1-16 0,2 4-10 16,3 1-2-16,1 2-3 0,5 1-3 15,4-1-5-15,3 2-8 0,2 0-13 0,3 0-10 16,2-3-9-16,0-1-8 16,1 1-7-16,1-2 111 0,-1-3-178 0,0-4-80 15,1-5-241-15</inkml:trace>
  <inkml:trace contextRef="#ctx0" brushRef="#br0" timeOffset="1903.63">6312 13572 438 0,'-7'4'114'15,"-2"2"5"-15,-3 2-55 0,-4 1-14 16,-2 6-10-16,-4 2-11 0,0 3-9 16,0 2-4-16,2 1-5 0,3 0-7 15,3 2-5-15,5-1-4 0,4 0-4 16,7-3-7-16,5-3-5 0,5-2-4 15,4-2-3-15,4-4-7 0,3-4-4 16,3-5-5-16,2-5-14 0,-1-2-51 0,2-3-69 16,1-6-159-16</inkml:trace>
  <inkml:trace contextRef="#ctx0" brushRef="#br0" timeOffset="2106.25">6538 13272 489 0,'-1'-12'146'0,"-1"3"8"0,2 7-58 0,0 4-12 16,-3 8-10-16,1 5-22 0,-2 4-14 16,-1 8-12-16,1 8-8 0,-1 5-5 15,2 5-4-15,2 4-4 0,1 1-7 16,3 3-6-16,3-2 1 0,0-1-26 16,4-4-8-16,19 35-109 0,-11-48 207 15,3-5-220-15,1-6-126 0,1-7-279 16</inkml:trace>
  <inkml:trace contextRef="#ctx0" brushRef="#br0" timeOffset="-200245.49">17666 5949 190 0,'0'1'54'15,"-2"0"4"-15,0 0-19 0,1-1-6 0,-1 0 0 16,1 1 0-16,-1 0-1 0,-1 1-2 16,2-2-2-16,0 1-4 0,0 0-3 15,1 0-3-15,0-1-1 0,-1 0-3 16,1-1-3-16,1 0 0 0,-1 1-1 16,2-1 1-16,-1-1 0 0,2 1 0 15,1 2 1-15,0-1-1 0,3 0-2 16,2-1 1-16,1 1-2 0,1 0-1 15,2 0-1-15,0 0-1 0,3 0-1 16,2 3 0-16,-1 1-1 0,2-1-1 0,0 3-1 16,-2-1 0-16,0 2 0 0,-3 0 0 15,0-1 0-15,-3 1 0 0,-2 1-1 16,-2 0 0-16,0 2 0 0,-3 2-2 16,-1 0 1-16,-3 4 0 0,-5 0 0 15,-2 1 1-15,-3 3-1 0,-2 0 0 16,-5 0 0-16,-1 2-1 0,-5-2 0 15,-4 1-1-15,0 1 0 0,-2 0 1 0,0-1 0 16,3-3 1-16,3 0 0 0,5-1 1 16,4-4-1-16,6-2 1 0,4-1-1 15,2-1 3-15,4-1 2 0,4-2 6 16,6-1 2-16,7 1 1 0,7 0 1 16,5-3 1-16,5-1-1 0,2 2-3 15,1-2-7-15,1-1-12 0,-2 0-10 16,-4-3-10-16,-2 0-8 0,-2-1-12 0,-2-2-75 15,1 1-82-15,-5 0-178 16</inkml:trace>
  <inkml:trace contextRef="#ctx0" brushRef="#br0" timeOffset="-200000.13">18437 5991 442 0,'2'2'113'16,"0"0"7"-16,-2-2-62 0,2 2-18 16,1 3 2-16,-2 1 3 0,1 3-4 15,0 3-12-15,1 2-7 0,2 5-5 16,-1 4-5-16,3 1-4 0,-1 0-2 16,1 3-10-16,-1 0-1 0,2 0-5 0,-1 1-13 15,0-4-14-15,1-2-12 0,-3-2-15 16,1-2 34-16,-1-3-106 0,0-1-87 15,-2-1-191-15</inkml:trace>
  <inkml:trace contextRef="#ctx0" brushRef="#br0" timeOffset="-199814.17">18207 6227 430 0,'8'-1'124'0,"9"1"12"0,7-2-63 0,5 0-7 15,4-3 1-15,6-1-3 0,2-4-14 16,0 1-20-16,-2-2-13 0,-4 1-14 16,-1-1-13-16,-3 3-18 0,-3 0-24 15,-7 1-9-15,-1 1-93 0,0 0-107 16,0 0-233-16</inkml:trace>
  <inkml:trace contextRef="#ctx0" brushRef="#br0" timeOffset="-199412.14">19627 5759 330 0,'-4'-9'82'0,"4"1"8"15,3 1-44-15,-1 2-14 0,1 3 1 16,2 5 0-16,1 1-2 0,1 4-5 15,-2 5-2-15,0 6-3 0,1 5-2 16,-1 7-1-16,-1 3-1 0,0 2-1 16,-1 3-3-16,2 2-4 0,0 3-7 15,1 0-8-15,-1-1-11 0,5-1-9 0,-1-1-8 16,1-2-14-16,0-3-53 0,-2-9-18 16,2 3-64-16,-2-1-125 0</inkml:trace>
  <inkml:trace contextRef="#ctx0" brushRef="#br0" timeOffset="-198707.46">19468 6216 324 0,'0'-6'87'0,"1"0"8"16,3-2-44-16,4-2-11 0,2-3 3 15,1-2 2-15,1 0 1 0,2-3-5 16,0-1-3-16,4-2 0 0,-2 0-1 0,3 1-2 16,-1 1-5-16,1-4-5 0,0 2-4 15,4-3-3-15,-1 3-2 0,1 0-3 16,2 1-3-16,0 1-3 0,1 2-1 16,1 3-2-16,-5 6-1 0,-3 2-2 15,-1 5-1-15,-6 2 0 0,-2 9-1 16,-4 3-1-16,-1 6-1 0,-3 3 0 15,-1 5-3-15,-2 2-4 0,-1 2-5 16,-1 3-3-16,1 2-2 0,0-2 1 0,2-3 1 16,1-2 2-16,2-2 4 0,5-6 4 15,1-5 5-15,3-7 3 0,2-4 3 16,3-4 3-16,-1-2 2 0,2-8 3 16,-1-3 2-16,1-4 2 0,-2-2-1 15,-2-1-3-15,1-1-1 0,-3 1-3 16,-1 4-2-16,-2 5-2 0,0 3-4 15,-1 7 0-15,-2 8 0 0,0 5-1 16,-1 6 0-16,1 3 0 0,-1 2-1 16,3 2 1-16,-1-2-5 0,0-2-2 0,6-2 1 15,3-6-1-15,2 3 1 0,4-4 1 16,2-3 0-16,2-4 6 0,0-1 2 16,-2-3 1-16,-2 0 1 0,-2-4 2 15,-5 0-1-15,-3-1 1 0,-3 2-1 16,-4 1 0-16,0 0-2 0,-3-1 0 0,-1 2-2 15,-1-1-2-15,0 0 0 0,0 6-1 16,-1-2 1-16,-1 0 0 0,-2 5 0 16,2-1 0-16,-1 1 2 0,2 1 0 15,0-4 0-15,-2-2-1 0,3 1 2 16,0-3 4-16,2-2 4 0,0-3 3 16,-1-3 3-16,1-1 3 0,2-8 2 15,2-2 0-15,3-6-5 0,1-1-3 0,2-1-3 16,3-5-3-16,1 0-3 15,5 6-2-15,1 0-1 0,2 1-2 0,4 3-4 16,-1-1-10-16,3 2-4 0,4 2-33 16,3 2 80-16,4 2-187 0,1 1-124 15,-1-2-320-15</inkml:trace>
  <inkml:trace contextRef="#ctx0" brushRef="#br0" timeOffset="-197248.97">22384 6072 222 0,'-3'-2'69'0,"1"0"6"16,1 0-18-16,0 1-13 0,1 1-5 15,-2 0-4-15,2 1-5 0,0-1-1 16,0 0-2-16,0 0 1 0,0-1 1 16,2-1 0-16,-2-1 0 0,1-2-3 15,0-1-4-15,-1-1-4 0,-1-1-5 16,-2 1-4-16,-1-1-3 0,-5 0-4 15,-1 2-1-15,-3 2-1 0,-5 0-1 0,-2 3-2 16,-2 1-1-16,0 5 0 0,0 7-2 16,-2 2-3-16,1 3-3 0,4 7-5 15,1 5-6-15,2 2-4 0,3-5-1 16,7-2 0-16,4-2 3 0,4-3 4 16,4-6 7-16,4-6 10 0,6-1 8 15,-1-3 5-15,2-4 5 0,3-2 4 16,2-4 5-16,3-3-1 0,2-2 0 15,0-4-2-15,3-3-1 0,-3 1-1 0,-2-5-2 16,-3 3-1-16,-6-2 0 0,-1 2 0 16,-7 5 0-16,-2 4-2 0,-3 4-5 15,-2 7-2-15,-2 5-3 0,-2 7-2 16,0 4-1-16,-3 4-1 0,2 2-3 16,-2 0-2-16,3-1-8 0,2-3-4 0,1-1-12 15,4-4-2-15,3-3-4 0,3-2-3 16,4 0-1-16,4-4-3 0,2-2-65 15,2-6-63-15,7-1-176 0</inkml:trace>
  <inkml:trace contextRef="#ctx0" brushRef="#br0" timeOffset="-197029.7">22931 5937 346 0,'-8'-8'89'0,"-3"4"5"0,-1 1-48 16,-3 2-13-16,-2 3 3 0,-4-1 3 15,-2 5-4-15,1 3-5 0,0 3-5 16,2 0-3-16,5 3-4 0,-1 1-5 16,8 3-5-16,2 0-4 0,4 2-3 15,2 1-2-15,2 1-6 0,2-1-7 16,4-2-5-16,2-2-6 0,5-3-10 16,2-5-10-16,5-1 30 0,4-4-98 0,4-3-75 15,-2-3-189-15</inkml:trace>
  <inkml:trace contextRef="#ctx0" brushRef="#br0" timeOffset="-196808.78">23242 5933 357 0,'-20'-2'92'0,"-2"4"4"0,-1 0-58 15,0 2 1-15,0 3 1 0,1 1-6 16,-1 2-8-16,4 1-5 0,3 2-5 15,4 4-5-15,4 0-3 0,2 2-4 16,4 1-1-16,5 2-1 0,3 0-5 16,2-2-4-16,3-2-7 0,4-1-8 15,2-3-7-15,5-2-25 0,2-1-59 0,2-6-75 16,7-3-169-16</inkml:trace>
  <inkml:trace contextRef="#ctx0" brushRef="#br0" timeOffset="-196127.3">23441 6044 298 0,'-4'4'77'15,"3"-1"5"-15,0 0-49 0,1-1 4 16,1 1 7-16,2-5-2 0,4 4-5 0,2-2-5 16,3-2-2-16,1-1-4 0,3 0-5 15,0-3-5-15,-1 1-6 0,-1-3-3 16,-3 0 2-16,-2 0 0 0,-4 2 0 15,-2 0-2-15,-5 1-1 0,-2 1 0 16,-4 2-1-16,-4 1-2 0,-4 3-2 16,-3 1-1-16,0 6 0 0,-2 4 0 0,-1 6 1 15,0 4-2-15,2 1 0 0,4 2 0 16,3-1-1-16,4-3-1 0,4-2 0 16,7-6 0-16,5-2 1 0,6-3 1 15,3-3 1-15,1-2 1 0,3-1 2 16,3-2-1-16,1-1 1 0,0-2 0 15,1 0-1-15,2-2 1 0,-1-2 1 16,1-3 0-16,-1-2 1 0,-1-3 0 16,-2 1-1-16,-2 0 0 0,-4 2-1 0,-3-1 0 15,-3 5-1-15,-2 4-1 0,-3 3-1 16,-1 2-1-16,-2 4 1 0,-1 0-2 16,1 3 0-16,-2 0 0 0,-1 1 0 15,-2-1 1-15,-2 1 0 0,1-1 0 16,-1 1 0-16,-2-1 0 0,1 1 1 15,-2-2-1-15,4 1-1 0,-2-1-1 16,3-1-1-16,2 0 0 0,1 0-1 0,3-4 0 16,3 0 0-16,4-2 3 0,2 0 1 15,3-3 2-15,2-3 2 0,3-4 1 16,4 0-1-16,1-3 0 0,-5-2 0 16,2 0-1-16,0-3 0 0,1 1-1 15,-4 0 1-15,-3 2 0 0,-1 0 3 16,-2 3-1-16,-2-1 2 0,-4 3-1 15,-1 6 0-15,-4 3-2 0,0-1 0 0,-1 4-1 16,2 4-2-16,0-1 0 0,1 6 0 16,0-1 1-16,-1 0 1 0,2 2-1 15,0 2-1-15,-1-5 0 0,-3 4-2 16,-1-5-1-16,-1 1 0 0,-1-2-3 16,-3-3-2-16,-2 1-6 0,-3-2-6 15,2 0-5-15,-3-4-6 0,-1-1-7 16,1-3-11-16,1 0-71 0,3-2-77 15,2-2-187-15</inkml:trace>
  <inkml:trace contextRef="#ctx0" brushRef="#br0" timeOffset="-195812.97">24280 6067 299 0,'9'11'81'0,"0"-2"6"0,-1 0-37 15,-3 1-15-15,-1-2 3 0,-3 3 1 16,0-4-5-16,-1-2-4 0,-1 1-4 0,2-2 0 15,0 0-4-15,4-2-3 0,1-1-3 16,0-1-3-16,2-2-2 0,3 1-4 16,1-4-1-16,1 1-2 0,0-1-1 15,1 0-1-15,-1 0-1 0,-2 2 1 16,-1 1 0-16,-3 1 0 0,-1 2 0 16,-1 1 0-16,0 2 0 0,-2 1 0 15,0 1 0-15,0 0 1 0,3 4 0 16,-1 1 0-16,2 1 1 0,3 3-1 0,0 4 0 15,2 3 0-15,-1 3-2 0,2 1 0 16,-2 4-2-16,0 2 0 0,-1-3-3 16,-3 1-4-16,-1-4-7 0,-4-3-8 15,-4-3-13-15,-4-7-10 0,-4-3-81 16,-5-5-86-16,-6-4-202 0</inkml:trace>
  <inkml:trace contextRef="#ctx0" brushRef="#br0" timeOffset="-195657.7">24296 5889 536 0,'10'-10'111'15,"0"8"2"-15,1 1-94 0,-1 0-16 16,-2 3 1-16,-2-2-3 0,-5 2-11 16,-4-3-13-16,-8-2-15 0,-6-5-75 0,-6 0-87 15,-9-5-203-15</inkml:trace>
  <inkml:trace contextRef="#ctx0" brushRef="#br0" timeOffset="-195045.56">18244 6884 344 0,'7'-10'92'0,"-4"1"8"0,-5-2-34 16,-5-3-33-16,-4-1-3 0,-3 3-2 15,-5 0-5-15,-3 6-8 0,-3 1-5 16,1 4-1-16,0 6-1 0,1 3-3 16,1 1 0-16,2 3 1 0,5 0-4 0,3-2-4 15,4 3-1-15,6 0-2 0,3 0 1 16,5 1 0-16,5-1 1 0,4 1 2 16,4 0 0-16,5 1 2 0,1 1 0 15,2 2 0-15,2-1 0 0,-2 2 0 16,-2 1-2-16,-4 0 0 0,-6 1 0 15,-5-1-1-15,-7-3 0 0,-12 1 1 16,-5-2 0-16,-8 0 1 0,-6-2 1 16,-6-3-5-16,-2 0-6 0,-1-2-4 0,0-3-6 15,0-3-9-15,5-4-21 0,3-3-35 16,6-3-18-16,7-8-56 0,5-2-117 16</inkml:trace>
  <inkml:trace contextRef="#ctx0" brushRef="#br0" timeOffset="-194116.41">18661 7105 337 0,'6'-8'95'16,"-1"-1"7"-16,0-4-39 0,-3-3-18 15,1-1-1-15,-3 1-1 0,-1-2-6 16,-1 1-7-16,0 0-3 0,-3 2-2 0,2 3-3 16,-1 2-3-16,-2 3-6 0,0 1-2 15,-4 6-5-15,-2 7-3 0,-4 1-5 16,-2 6-6-16,-4 5-4 0,-1 3-7 16,-1 4-3-16,4-1-3 0,2-1 0 15,3 1-1-15,6-3 2 0,6-6 4 16,4-2 7-16,6-5 5 0,4-2 4 0,1-4 2 15,4-3 5-15,2-2 5 16,-1-4 5-16,3-1 4 0,-1-4 1 0,-1 0 0 16,1-3-1-16,-3-2 1 0,-1-1-2 15,-3 4-3-15,-4-2-3 0,-2 4 0 16,-1 2-2-16,-4 4-3 0,1 6-2 16,-4 5-1-16,-1 3-2 0,1 4 0 15,0 1-1-15,-2 3 0 0,1 1 2 16,2-2 0-16,0 0-2 0,1-2 0 0,2-4-2 15,3-3-1-15,-2-2 0 0,2-1 1 16,2-3 1-16,2-1 1 0,2-1 2 16,1-1 2-16,0 0 1 0,2-3 1 15,2-2-1-15,2-3 1 0,1-1-1 16,-3 0 0-16,-1-1-2 0,0 2-1 16,-4 0 0-16,-3 4-3 0,-2 0-2 0,-3 5-2 15,-1 3-3-15,-1 2-5 16,-1 0-2-16,0 1 2 0,1 2 0 0,1-1 2 15,-2-3 1-15,1 1 4 0,0-1 5 16,0-1 2-16,2-1 3 0,0-2 3 16,1-1 2-16,1 0 3 0,1-2 0 15,2-3 1-15,2-1-1 0,2-3-2 16,1 0-3-16,3-1-1 0,0-2-2 16,2 2 1-16,-2 1-1 0,1 4-1 15,0 1 0-15,-2 3 0 0,1 4-2 0,-1 2 0 16,0 5-1-16,2 2 1 0,-1 3-1 15,0 1 0-15,2 2 1 0,3-3 0 16,3 0 1-16,3-1-1 0,3 0 0 16,1-3 1-16,5-3 0 0,-1-3 1 15,-2-1 0-15,0-2 0 0,-4-5 0 16,-1-2 3-16,-3-1 0 0,-2-3 1 0,-2-2 2 16,0-5 2-16,-3-2 4 0,-1-1 2 15,-3-2 2-15,-2-1 2 0,-2 0 3 16,-4 1 1-16,-1 3 1 0,-4 1 0 15,-1 4-2-15,-2 4-4 0,-3 3-3 16,-3 7-3-16,-6 8-3 0,-2 6 0 16,-3 6-2-16,1 5-2 0,-1 3-1 15,4 3 1-15,6 1 0 0,8-4-2 16,10 1-1-16,7-3-1 0,9-5 1 16,11-4-2-16,9-3-4 0,6-6-5 0,6 1-9 15,4-6-6-15,5-2-10 0,4-1-24 16,1-3-19-16,4-4 2 0,0-3-93 15,1-3-104-15,-1-4-235 0</inkml:trace>
  <inkml:trace contextRef="#ctx0" brushRef="#br0" timeOffset="-193031.01">21331 7090 253 0,'7'4'70'0,"-2"-5"9"15,1 3-33-15,-6-2 0 0,-1-3 2 16,-7-1-2-16,-4 1-7 0,-4-2-6 16,-3 2-6-16,-5-1-6 0,-2 5-5 0,-4 5-2 15,0 4-2-15,1 5-2 0,-1 2-3 16,0 2-2-16,0 4-7 0,5-3-6 16,3-1-3-16,8 1-4 0,4-6-1 15,9 2 1-15,6-4-1 0,7-1 5 16,5-6 5-16,5 0 2 0,3-5 3 15,3-3 2-15,1-5 0 0,1-2 2 16,3-4 2-16,0-5 4 0,-1 0 4 16,-1-5 3-16,-3-4 6 0,-3-8 5 15,-4-1 0-15,-3-3 0 0,-4-4-2 0,-3-6-2 16,-2-5-2-16,-4-2-6 0,-1 2-3 16,0-5-1-16,-3 2-1 0,-1 6 0 15,-1 10 3-15,0 9 5 0,0 8 0 16,-1 8-2-16,2 12-3 0,-1 8-1 15,0 9-1-15,-2 7-6 0,0 9-4 16,-1 7-2-16,1 9 0 0,1 7 2 0,3 3-5 16,3-1-3-16,4-2-2 0,3-4-3 15,5 0-6-15,4-3-2 0,4-3-4 16,3-3 3-16,2-3 2 0,4-4 1 16,1-3 3-16,1-7 5 0,2-4 4 15,4-4 3-15,4-7 2 0,-4-3 1 16,0-2 1-16,-2-5 2 0,0 0 5 15,-6-6 2-15,-6-4 4 0,-6-5 1 0,-5-3 1 16,-4-5-2-16,-4 0-3 0,-7 0-5 16,-6 3-2-16,-6 3-4 0,-6 6 0 15,-4 6-1-15,-1 8 0 0,-4 3 2 16,-1 6 0-16,0 4 0 0,2 0-1 16,4 5-2-16,3-3 0 0,0 0-3 15,7 0-1-15,6-1-2 0,3 1 0 16,4-4 0-16,3 0 0 0,4 2 2 15,1-5 2-15,4 2 1 0,0-4 1 0,1-2 2 16,-1 2 1-16,-2-4-1 0,0 2 0 16,-2-1 1-16,-4 0-1 0,-1-1 2 15,-1-1-1-15,-2 0 0 0,1 1-2 16,-1 1 1-16,0 2-1 0,-1 2 0 16,1 1 0-16,2 3-1 0,0 3 0 15,1 1 1-15,3-2 0 0,2 0 0 0,3-1 1 16,4-1-1-16,1-2 1 15,2-4 2-15,2-3 3 0,1-4 1 0,1-2 3 16,-1-2 2-16,-1-5 4 0,-1-4 4 16,-2-3 2-16,-1-1 2 0,-4-6 1 15,0-4 0-15,0-7-2 0,-2-1-3 16,-1-3-3-16,-2-3-4 0,-1-7-2 16,0-1-4-16,-2-3-3 0,-1 0-2 15,-2-2 1-15,0 2-1 0,-1 5 0 16,1 8 1-16,-1 11 1 0,0 9 1 0,-2 5 0 15,1 11-2-15,-2 9-1 0,0 7 1 16,-2 6-1-16,0 8-1 0,-2 7-1 16,2 8 1-16,-1 7 0 0,1 3-3 15,2 2-4-15,2 0-4 0,0-3-8 16,5-1-9-16,1 0-11 0,2-1-18 16,1-3-11-16,1-3-5 0,-1-2-83 0,0 2-92 15,-2-7-212-15</inkml:trace>
  <inkml:trace contextRef="#ctx0" brushRef="#br0" timeOffset="-192579.95">22281 7047 363 0,'-2'-22'96'16,"3"3"10"-16,6 7-32 0,3 2-27 16,3 4-1-16,6 0 3 0,4 1 1 0,4 0-3 15,6 2-5-15,3-1-5 0,5 0-5 16,6 0-2-16,1-1-5 0,3 1-7 15,2 1-6-15,-3-2-5 0,0-1-2 16,-6 1-3-16,-8 1-1 0,-5 2 0 16,-9-2 1-16,-8-1-1 0,-6 4-1 15,-8 0 0-15,-9 1 1 0,-8 0-1 16,-11 5 0-16,-6 3 0 0,-6 4 0 0,-4 5 1 16,-4 5 0-16,6 2-1 0,4 4 0 15,7-1-1-15,9-1-2 0,8 1-1 16,7-4-1-16,7-4 0 0,5-2 1 15,3-5 1-15,7-1 1 0,0-5 1 16,3-4 2-16,-1-3 1 0,2-1 1 16,0-4-1-16,0-5 2 0,-2-3 0 15,1-7 2-15,0-2 0 0,0-3 1 16,0 0 1-16,-2-2-1 0,0 5 0 0,-2 1 1 16,-2 8-1-16,-4 5-2 0,-3 6-1 15,-2 5-1-15,-2 6 0 0,-1 5 0 16,0 5-3-16,0 5 1 0,5 3-1 15,1 4-2-15,4-1-4 0,3 3-5 16,6-1-10-16,4-2-2 0,6 0-24 16,0-4-21-16,3-1 174 0,2-2-265 15,3 0-129-15,-2 2-352 0</inkml:trace>
  <inkml:trace contextRef="#ctx0" brushRef="#br0" timeOffset="-187728.42">18191 8069 243 0,'3'-6'66'15,"-3"1"5"-15,1 3-24 0,-1 2-12 16,0-2 0-16,0 3 0 0,0-2-1 15,0 0-2-15,-1 3-2 0,1-2-3 0,0 0-1 16,-2 2-2-16,2-1-2 0,0 2-3 16,0-2-2-16,0 2-1 0,-1 0-3 15,1 1-3-15,-1 4-3 0,-1 3-2 16,1 4-2-16,0 2 1 0,1 1-2 16,0 5-1-16,1 4 1 0,1 1 0 15,0 2-3-15,1 0-3 0,0 1-6 16,0 2-7-16,2-2-5 0,-2-4-5 0,2-5-7 15,2-1-5-15,-1-4-6 0,1-1 8 16,0-6-64-16,-1 0-66 0,2-2-157 16</inkml:trace>
  <inkml:trace contextRef="#ctx0" brushRef="#br0" timeOffset="-187391.18">18598 8090 261 0,'2'-10'80'0,"2"2"7"0,0 1-4 15,-1 1-36-15,0 1 3 0,-2 0 3 0,0 2-3 16,1 3-7-16,-2 0-6 0,-2 3-7 15,2 1-6-15,0 3-7 0,-1 6-6 16,1 4-2-16,1 4-3 0,-1 3 0 16,3 4 0-16,0 5 0 0,-1 0-1 15,3 0-3-15,-1 0-2 0,0 3-5 16,2-2-12-16,-1-5-9 0,1-2-8 16,0-1-9-16,1-4-8 0,-1-2-14 15,1-5-60-15,-3-5-66 0,2 0-165 0</inkml:trace>
  <inkml:trace contextRef="#ctx0" brushRef="#br0" timeOffset="-187030.21">18506 8262 190 0,'-3'-2'48'0,"-2"-1"2"15,2 1-17-15,0 0-15 0,-3 0-3 0,2 1-4 16,0 2 5-16,1 0 0 16,0-1-2-16,0 0 0 0,0 0-1 0,2 2 1 15,0-1 4-15,1-1-3 0,0 0 2 16,1 2 3-16,0 1 0 0,2 0 3 15,-1-3 4-15,2 2 2 0,1-1-1 16,2 1 1-16,2-3 0 0,1 2 1 16,2-3-2-16,2 1-5 0,3-1-5 15,1 0-4-15,2-4-2 0,1 2-3 0,1-3-9 16,3 3-14-16,1-2-13 0,3 1-10 16,-1 1-84-16,4-1-92 0,0 0-216 15</inkml:trace>
  <inkml:trace contextRef="#ctx0" brushRef="#br0" timeOffset="-184147.04">19915 8158 145 0,'2'-2'45'0,"-1"-1"4"0,0 3-13 15,0-2 0-15,-1 1 5 0,0 1 2 16,0-1-2-16,0 2-2 0,0-1-3 16,0-1-5-16,0 1-6 0,0 0-6 15,-1 0-6-15,1 0-4 0,0 0-4 16,-1 4-1-16,1 4-1 0,-2 2-1 0,1 3 0 16,0 5 1-16,0 3 0 0,2 2-2 15,-1-2-1-15,2 2-1 0,1-2-1 16,2-2 1-16,2-3-2 0,1-2 2 15,2-3 2-15,3 0 3 0,1-5 5 16,3-2 4-16,-1-2 3 0,3-4 4 16,0-1 4-16,1-4 0 0,-2-4-1 15,-1-1-2-15,-3-1-3 0,-1-2-3 16,-3-3-4-16,-4-1-4 0,-4 0-4 0,-2 0-1 16,-1 2-2-16,-2 0 0 0,0 3-1 15,0 5-1-15,1 3 1 0,1 1-2 16,0 4 0-16,1 5 0 0,2 1 0 15,1 4 0-15,2 1 1 0,1 3-1 16,2 2 3-16,2 3 0 0,3 0 2 16,3 1 2-16,4 2 1 0,0 0 0 15,1-2 0-15,-1 2 1 0,0-1-2 16,-3-3-3-16,-7 0-4 0,-3-4-5 0,-5-2-8 16,-6-2-4-16,-7-2-7 0,-6-1-7 15,-2-3-13-15,-4-2-70 0,-2 0-76 16,-2-3-184-16</inkml:trace>
  <inkml:trace contextRef="#ctx0" brushRef="#br0" timeOffset="-183963.99">19752 7967 414 0,'-15'-11'125'0,"9"7"4"15,0-1-22-15,5 3-60 0,3 1-15 16,4 1-9-16,1 0-11 0,3 1-11 15,5 0-1-15,2 0-5 0,4 2-11 16,3-3-12-16,1 1-10 0,3-1 140 16,4-1-229-16,6 1-112 0,7 0-300 15</inkml:trace>
  <inkml:trace contextRef="#ctx0" brushRef="#br0" timeOffset="-183015.28">21240 8158 303 0,'3'2'67'0,"-1"2"3"0,-1 1-50 15,1 0-5-15,-2 0 1 0,0 2 2 16,-1 0 1-16,0 2-2 0,-1 1-3 15,1 3-2-15,0 2-3 0,-1 1-3 0,5 3-2 16,-1 1-2-16,3-3-2 0,4 3 0 16,2-1 0-16,4-2 0 0,3-1 0 15,3-1 0-15,2-3 4 0,0 2 3 16,0-5 3-16,2-4 3 0,0 0 5 16,-2-3 3-16,-2-3 4 0,-2-3 3 15,-3-1 4-15,-3-2-1 0,-4 0-2 16,-7-6-2-16,-4-1-4 0,-4-1-4 0,-2 0-6 15,-4 1-6-15,-2-1-4 0,0 4 0 16,1 4-2-16,2 1-1 0,1 3 1 16,4 3-1-16,1 0-4 0,4 3-2 15,3 0-1-15,5 2 0 0,4 1-1 16,3 4 0-16,5-2 2 0,3-1 4 16,4-1 1-16,2 0 2 0,3-1 1 15,-2-1-1-15,-4-1 1 0,-1-2 0 0,-2 1-1 16,-4-1 1-16,-2-2-1 15,-5 1 1-15,-4-1-1 0,1 1 2 0,-4-1-1 16,0 0 1-16,-3 2-1 0,-1-2 0 16,0 1-1-16,0 1 0 0,0-3-3 15,1 2 0-15,2 0-1 0,-1 0 1 16,3 1 0-16,-1 0 0 0,2-1 2 0,-2 0 1 16,2-1 4-16,-3 0 3 0,1-2 2 15,2 1 2-15,-1-1 2 0,-2-2 1 16,3-1 0-16,-3-1-1 0,2 0-3 15,-2-2-1-15,-2-3-2 0,1 0-2 16,0 0 0-16,1 1-2 0,0 1 1 16,0 0 0-16,3 1-1 0,-1 3-1 15,3 0-1-15,1 1 0 0,0 0 0 16,0 3-2-16,1 0-1 0,-1-1-1 16,2 2 1-16,0 2 0 0,2 1-1 15,1 2 1-15,1 1 0 0,3 0 0 0,-2 1-1 16,2 4-1-16,-4-2-2 0,-2 2 0 15,-4-1-3-15,-2 4-1 0,0-2 0 16,-3 4 1-16,-2-3 1 0,-1-1 2 16,1 4 1-16,2-4 2 0,-1-1 1 15,0 0-1-15,3-1-2 0,2 0-1 16,2-1-3-16,2-3-1 0,1-1-7 0,1 0-10 16,1-4-7-16,-2-1-10 0,0-3-12 15,-2-2-74-15,0-5-89 0,-5 0-192 16</inkml:trace>
  <inkml:trace contextRef="#ctx0" brushRef="#br0" timeOffset="-182862.65">21888 7955 417 0,'-9'-2'98'0,"3"2"2"0,4-2-51 0,6 1-29 15,1-1-6-15,2 1-1 0,0 0-6 16,1-1-9-16,0-1-11 0,-1 0 33 15,0-3-124-15,-1 4-89 0,-1 0-233 16</inkml:trace>
  <inkml:trace contextRef="#ctx0" brushRef="#br0" timeOffset="-182656.08">22183 7890 444 0,'2'1'121'0,"1"1"8"0,0 0-34 15,1 1-44-15,-1 3-6 0,-1 0 3 16,-1 5-3-16,0 1-9 0,2 6-7 16,0 1-4-16,-1 8-8 0,1 1-5 0,2 4-6 15,0 3-7-15,0 3-7 0,0 1-9 16,2 2-7-16,-1-3-26 0,2 0-14 16,-2-1-70-16,3-4-20 0,1-1-87 15,-2-6-169-15</inkml:trace>
  <inkml:trace contextRef="#ctx0" brushRef="#br0" timeOffset="-182374.31">22192 8263 367 0,'5'-15'99'0,"1"2"7"16,6 5-35-16,3 0-26 0,1 3 0 15,3 0 2-15,2 2-2 0,3 2-8 16,1 1-6-16,1 0-7 0,-1 1-6 15,-2 2-6-15,-2 2-5 0,-2 0-5 16,-4 2-2-16,-2 2-3 0,-3 1 1 0,-2 4-1 16,-3 0 0-16,0 3-1 0,-3 0 1 15,-1 1 1-15,0 1 0 0,1 1-1 16,2-2 0-16,-1-1-3 0,3-3-1 16,3-2-4-16,2-2-9 0,2-4-10 15,2-1-14-15,1-7-19 0,2-1-65 16,-2-2-86-16,5-2-191 0</inkml:trace>
  <inkml:trace contextRef="#ctx0" brushRef="#br0" timeOffset="-181828.93">22570 8137 399 0,'-9'-12'99'0,"2"2"3"16,3 3-58-16,1 3-15 0,5 1-6 15,3 1-8-15,3 0-5 0,2 1-6 16,2 1-7-16,3 4-6 0,0 1-5 15,3 4-8-15,-2 3-11 0,1 1-13 0,-2 1-10 16,-1 6-3-16,0 1 3 0,-1 2 6 16,-3 1 11-16,-2 1 17 0,-1 1 18 15,-1 3 19-15,-2-2 15 0,0-4 10 16,-1 0 4-16,1-4 3 0,2-3 1 16,2-4-1-16,1-2 0 0,0-7-1 15,5-3-4-15,-1-6-3 0,2-1-5 16,0-1-3-16,3-2-6 0,-3-1-5 0,1 2-6 15,-3 0-3-15,-2 4-4 0,-1 0-2 16,-4 2-2-16,0 4-1 0,-1 3-2 16,-2 0-1-16,2 4 1 0,-2-4 0 15,0 3 2-15,0-1 0 0,-1-1 1 16,0-3-1-16,-1 0 0 0,0 0 0 16,-1 0 2-16,1-1 0 0,-1 2 0 15,0-2 2-15,0 3-1 0,0 3 3 0,-1 5 0 16,-1 3 3-16,-1 8 1 0,-2 6 0 15,0 7-1-15,-2 4-1 0,3 6 0 16,1 0-4-16,-1 1-3 0,1-1-5 16,2-4-6-16,-1-4-3 0,-1-4-3 15,-1-4-4-15,0-3 2 0,-4-4-3 16,-2-2 3-16,-4-3 6 0,-3-5 2 16,-2-3 0-16,-2-4 0 0,-1-2 4 15,2-6 3-15,3-6 4 0,4-5 3 0,3-2 2 16,4-3 5-16,5-4-1 0,2-6-4 15,5-5-9-15,4 0-16 0,3-4-11 16,5-1-6-16,4-3-3 0,4 5-6 16,-1 2-6-16,0 5 183 0,2 4-249 15,2 2-99-15,0 4-324 0</inkml:trace>
  <inkml:trace contextRef="#ctx0" brushRef="#br0" timeOffset="-181598.84">23625 7913 542 0,'10'5'129'16,"-1"0"7"-16,0 4-69 0,-1 5-35 16,-4 6 2-16,-2 4 2 0,-2 10-3 0,-1 2-8 15,-1 6-4-15,-1 5-5 0,-1-2-5 16,2 4-6-16,0-3-5 0,1-3-10 15,-3-1-10-15,2-2-21 0,-1-2-17 16,0-1-11-16,-2-6-87 0,0 1-101 16,-2-3-219-16</inkml:trace>
  <inkml:trace contextRef="#ctx0" brushRef="#br0" timeOffset="-181233.11">23398 8344 473 0,'-1'-20'108'16,"6"4"9"-16,4 2-76 0,4 2-8 16,6 2 5-16,5 3 7 0,4 3 1 15,2 2-2-15,1 3-7 0,6 2-7 16,-2 2-6-16,-1 1-4 0,-4 2-7 16,-3 4-7-16,-3 3-4 0,-5 2-4 0,-7 2 0 15,-4 6-3-15,-3 0 0 0,-8 0 0 16,-1 1 0-16,-4-1 0 0,0 0-1 15,0-2-1-15,3-1 1 0,5-1-1 16,4 0 1-16,3-6 0 0,8-1 1 16,2-4 3-16,7-2 4 0,4-3 4 0,-1-2 4 15,0-5 3-15,-1 0 4 0,-6-6 2 16,-2-3 0-16,-8-1 0 0,-6-7-4 16,-6-1-3-16,-3-2-5 0,-10 0-3 15,-8 4-5-15,-7 0-5 0,-5 1-8 16,-3 4-4-16,-1-1-33 0,-3 3-13 15,4 2-99-15,1-1-116 0,3 1-271 16</inkml:trace>
  <inkml:trace contextRef="#ctx0" brushRef="#br0" timeOffset="-180755.35">18598 9092 430 0,'17'-4'105'15,"-1"4"1"-15,-2 2-66 0,-2 5-12 16,-4 2-4-16,-3 4-6 0,-3 3-7 16,-1 7-4-16,-1 2 0 0,0 5-1 15,-1 4-3-15,-1 1-9 0,0 3-14 16,1-2-13-16,1 3-79 0,0-2-89 0,2-4-212 15</inkml:trace>
  <inkml:trace contextRef="#ctx0" brushRef="#br0" timeOffset="-179880.91">18393 9360 412 0,'3'-5'99'0,"4"4"4"0,4-3-57 16,2-2-20-16,3-1 1 0,4-2 1 15,1-5-2-15,1-1-2 0,1-2-2 16,0-5 1-16,2 1-2 0,0-2-3 16,0 0-1-16,4 1-1 0,1 1-1 0,-1 4-4 15,1 4-3-15,-3 2-3 0,-1 3-2 16,-4 6-1-16,-4 3-3 0,-5 8-2 15,-2 3 1-15,-3 9-4 0,-4 3-5 16,-1 6-7-16,-2 2-9 0,-2 4-4 16,-1 3-6-16,-3-1-2 0,-1-5 2 15,0 0 6-15,-3-4 8 0,2-4 8 16,2-4 6-16,1-5 6 0,3-7 3 16,4-1 3-16,0-6 5 0,3-3 3 15,3-3 5-15,2-4 2 0,1-1 3 0,5 1 1 16,0-3-2-16,4 2-3 0,2 2-4 15,1 3-4-15,0 6-2 0,0 3-3 16,0 2-1-16,0 3-4 0,2 1 0 16,-1 1-2-16,1 1 0 0,4-3 0 15,0-2 0-15,3-1 0 0,0-2 2 16,-4-3 1-16,-3-1 1 0,-2-3 2 16,-6-1 1-16,-6-4 1 0,-6-3 2 0,-4-3 0 15,-3 1 0-15,-2-2-2 0,-3-3-1 16,-3 2-4-16,-1 0-4 0,-2 1-2 15,0 5-1-15,0 2-1 0,0 0-1 16,0 7 1-16,3 4 2 0,0 1 2 16,2 2 0-16,2 0-1 0,3 0-1 15,2 2 1-15,3-1-1 0,4-3 2 16,1-1 0-16,4-1 3 0,2-1 1 0,0-1 3 16,-1 0 3-16,-1-3 1 0,-2 0 1 15,-1-2 0-15,-2 1-1 0,-1 1-1 16,-3 0-1-16,-1 1-3 0,2-1-3 15,-1 4-3-15,0 2-3 0,1 2-1 16,1 4 0-16,0 0 0 0,4 4 0 16,2 1-1-16,1 0 2 0,2-1 1 15,3-4 1-15,0 1-1 0,3-4 2 0,0-4 6 16,-1-3 6-16,2-2 4 16,-2-6 6-16,0-2 6 0,-2-7 5 0,0-4 1 15,-2-1 0-15,-2-4-1 0,-1-4-2 16,-2-4 0-16,-2-1-2 0,-3-3-1 15,-3-3-1-15,0-2 0 0,1 4-1 16,-4 3-1-16,1 6 1 0,-2 7-2 16,2 8-2-16,-1 7-4 0,0 9-4 15,0 7-1-15,0 7-3 0,1 8-3 0,-1 4-2 16,1 6-2-16,1 4-4 0,1 1-7 16,2 0-7-16,-1 1-11 0,3-3-23 15,2 0-25-15,0-1 194 0,1-2-284 16,1-2-132-16,-1-3-367 0</inkml:trace>
  <inkml:trace contextRef="#ctx0" brushRef="#br0" timeOffset="-179701.31">19643 9326 527 0,'8'-8'121'0,"5"4"1"0,7 1-75 16,4 2-29-16,7 2-5 0,7-1-1 15,1-2-3-15,6 1-3 0,4-1-3 16,3-2-13-16,4-3-20 0,1-3-14 16,2-1-83-16,7-2-95 0,-3-1-223 0</inkml:trace>
  <inkml:trace contextRef="#ctx0" brushRef="#br0" timeOffset="-178749.37">21169 9376 398 0,'-11'3'93'0,"-1"-1"2"0,3 2-62 15,0-2-13-15,0-1 0 0,-1 1 0 0,1 0-3 16,-2 0-4-16,-2 1-3 0,-3 0-3 16,-3 5-4-16,-3 4-6 0,-1 2-4 15,0 4-4-15,1 1-5 0,4 3-6 16,3 0-5-16,5-1-5 0,5-2 1 16,4-5 2-16,5-1 5 0,4-4 8 15,4-4 10-15,2-5 10 0,4-5 10 16,3-4 9-16,0-4 7 0,0-5 4 15,-1-5 3-15,-1-4 2 0,-1-2 3 0,-2 0 2 16,-3-6-1-16,-1-1 0 0,-2-3 7 16,-2-2-3-16,-2-2-6 0,-2-3-3 15,0 2-5-15,-1 5 2 0,-2 4-2 16,0 5-8-16,-1 7 0 0,0 7 0 16,0 6-5-16,-1 5-5 0,-1 9-9 15,-2 4-3-15,-1 8-4 0,0 8-3 0,-2 5-5 16,1 8-5-16,2 5-4 0,4 2-4 15,3 0-6-15,6-2-5 16,5-3-6-16,6-3-3 0,6-4 3 0,5-4 3 16,6-3 2-16,4-4 3 0,2-4 4 15,3-4 5-15,2-2 6 0,-2-6 3 16,-1-3 6-16,-5-4 5 0,0-5 5 16,-7-3 3-16,-6-2 5 0,-7-3 3 0,-7-2 3 15,-7 2-2-15,-7 0-2 0,-7 2-2 16,-9 3-2-16,-3 3-5 0,-5 4-3 15,-3 5-2-15,-3 2-1 0,-2 4-2 16,2 1-4-16,6 0-2 0,3 0-3 16,6 0-5-16,6-1 1 0,8-3 1 15,6-1 4-15,7 2 3 0,5-5 3 16,1 2 2-16,3-3 6 0,2-2 4 16,-1 0 3-16,-2-5 2 0,-1 1 2 0,-3 1 2 15,-1-1-1-15,-3 0-1 0,-3 3-4 16,-1 2-6-16,-4 1-6 0,-2 3-2 15,-3 3-3-15,0 4-7 0,-2 1-7 16,3 1-3-16,1-1 1 0,2 0-1 16,5 1 1-16,3-3 0 0,5-4 8 15,0 0 7-15,3-5 5 0,4 0 4 16,0-2 4-16,0-6 4 0,1-1 7 16,-1-2 8-16,0-4 6 0,-2 0 3 0,-3-4 5 15,-2-3 2-15,-2-4 0 0,0-1-1 16,-2-9-5-16,-1-5-4 0,1-1-2 15,-2-5-3-15,0 0-2 0,-3-1-3 16,0 4-2-16,-3 7-1 0,0 10 1 16,-3 2 1-16,1 10-2 0,1 9-4 15,-2 6-2-15,0 8-4 0,0 8-2 0,0 6-4 16,-2 6-2-16,1 7 1 0,1 6-1 16,0 4-3-16,3 0-7 0,1 1-6 15,0-3-11-15,3 0-1 0,3-1-37 16,-3-4-13-16,3-2 48 0,-1-1-131 15,-1-2-106-15,-4-3-247 0</inkml:trace>
  <inkml:trace contextRef="#ctx0" brushRef="#br0" timeOffset="-178255.68">21904 9317 426 0,'-2'-18'105'16,"3"6"7"-16,5 0-54 0,2 9-17 15,5-3-1-15,4 4 0 0,5-1 5 16,5 3-1-16,6 0-3 0,8 2-6 16,3-2-2-16,4 2-4 0,4 1-5 0,3 3-8 15,-1-2-6-15,-4 0-3 0,-3-1-3 16,-4 3-2-16,-9-2 0 0,-8 0 0 16,-7-5 1-16,-6 2 1 0,-7-3 0 15,-9 3 0-15,-8-2 1 0,-7 3-1 16,-5 1-1-16,-7 4-2 0,-6 2-2 15,-3 4-4-15,-2 2-4 0,4 3-5 16,5-1-4-16,4 2-2 0,8-2-4 16,9-1-2-16,7-4 2 0,9-2 4 15,7-5 4-15,7 1 5 0,4-5 3 0,3-2 5 16,2-1 2-16,3-2 2 0,1-1 1 16,-4-3 4-16,0-1 2 0,-3 0 5 15,-2-3 4-15,-3-3 4 0,-3 0 1 16,-4-1-2-16,-4-2-2 0,-3 0-2 15,-3 5-2-15,-4 2-3 0,-5 6-2 16,-2 4 0-16,-2 6 0 0,-2 5 0 16,0 5-2-16,1 2-3 0,2 3-2 0,6-1-4 15,4 3 0-15,7-1-3 0,7 0-5 16,3-2-5-16,10-3-6 0,5 0 3 16,8 0-27-16,5-3-20 0,6-4-40 15,4-3-52-15,1-1-97 0,2-2-209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9T16:18:49.1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1488 2590 419 0,'5'3'94'0,"-3"-3"2"0,1 6-73 15,-1 0-10-15,-2 2 0 0,0-1-1 16,-1 1-7-16,0 0-2 0,1-1-2 0,0-4 1 16,2 0-1-16,3-1 2 15,2-2 3-15,3-3 2 0,3 1 3 16,4-4 3-16,2 2 2 0,6-4 0 0,2 0-2 16,5 0-2-16,4 0-2 0,4 1-3 15,5 0-3-15,2 1-2 0,5 2 0 16,5 1-1-16,4 1-1 0,5 1 1 15,2 2-1-15,2-1 1 0,3-1-1 16,4 1 0-16,3 1 0 0,6 0 0 16,1-3 0-16,7-1 1 0,6 4-1 0,10-2 0 15,5 0 1-15,1-2-1 0,5 0 1 16,6-1-1-16,4 3 1 0,0-4-1 16,4 5 0-16,2-1 1 0,3 0 0 15,-2 2 0-15,3 1-1 0,2-1 0 16,2 2 1-16,-1-1 0 0,4 1-1 15,1-1 1-15,5-2-1 0,-1 0 0 0,3-1 1 16,-1 0-1-16,3-2 1 0,-3 0-1 16,2 1 0-16,-2-1 1 0,-2-2-1 15,0 1 0-15,2-2 1 0,-3 4 2 16,-3-1 1-16,0 3 0 0,2 1 0 16,-1 0 0-16,-3 2 1 0,1 6-2 15,-2 0-1-15,1 0-1 0,-2 2 0 16,-2 3 0-16,-1 0 0 0,0 5 1 15,0-7 1-15,-1 0-2 0,2 3 1 0,-1-3 0 16,2-3 0-16,-3 0-1 0,0-3 0 16,2-1-1-16,-3-2 1 0,-2 0-1 15,-3 2 0-15,-2-2 0 0,-2-2 0 16,-5 2 0-16,-9 5 0 0,-4-1 0 16,-2-5 0-16,-6 1 0 0,-10 5 0 15,-6 1 0-15,-5-4 1 0,-12-1-2 16,-7 2 1-16,-9 2 0 0,-8-2 0 0,-9 0-1 15,-7-1-1-15,-8 0 0 16,-5 0-2-16,-6 0-2 0,-7-1-1 0,-6-2 1 16,-8-2 2-16,-7-1 0 0,-6-1 2 15,-3-4 1-15,-6 3 3 0,-5-3 1 16,-5 2-2-16,-3 2 1 0,-4-1-1 16,-6-3 0-16,-8 2 0 0,-6-2 0 15,-5 2 0-15,-5-1 0 0,-5 1-1 16,-6 0 1-16,-5 0-1 0,-3 1 0 0,-5 4 0 15,-6-1 1-15,-10-3-1 16,-2 2 0-16,-5 3 0 0,-1 0 0 0,-6 0 1 16,-3-3-1-16,-3 3 0 0,1 1 0 15,-3 0 2-15,-1-1-1 0,0-1 0 16,-2-1-1-16,1 0 2 0,0 1-3 16,-1-1 3-16,0-2 0 0,1 1 1 15,-2 0 0-15,0 0 0 0,-3 2 1 0,1-2 2 16,-3 2-3-16,-1 0 0 0,-3 0 0 15,-2 1-1-15,0 1-1 0,-3 0 1 16,-1-2-2-16,-2 0 1 0,0 3-1 16,0-1 0-16,0-3 0 0,0 3 0 15,0-3 0-15,1-1-1 0,4 3 1 16,-1-2 0-16,3 0-1 0,4 2 0 16,2-1 1-16,3-1 0 0,3 2-1 15,4-2 1-15,3 2 0 0,3-1-1 0,2 1 1 16,2-2 0-16,5 2 0 0,1 1 0 15,3 1-1-15,-1-1 1 0,4-2-2 16,0 2 0-16,3 4-1 0,-2-5-1 16,4 1-1-16,4-3-2 0,4 6-1 15,1-1-1-15,5 0-3 0,1-2 1 16,6 4 0-16,5-4 0 0,3 7 1 0,4-5 1 16,7-2 2-16,7 2 3 0,6 1 1 15,7 0 0-15,7-3 1 0,7 2 2 16,9-4 0-16,7 3-1 15,5-1-2-15,6-4-1 0,8 1 0 0,6 2 2 16,8-3 1-16,9 1 1 0,6-4 1 16,8 2 2-16,8-3 2 0,6 0 0 15,5-1 0-15,4-2-2 0,6 0 0 16,6 4 2-16,4-5-1 0,4 3 0 16,5 0 0-16,2-1 1 0,5 1-1 0,3-1 0 15,2 0-2-15,1 1 1 0,7-4 0 16,8 2-1-16,3 2-1 0,2 0 0 15,7-2-1-15,5-2 1 0,5 3-1 16,1 2 0-16,2-3 1 0,4-2-1 16,1 4 1-16,5 0-1 0,0 1 1 15,3-1-1-15,3 0 0 0,3 2 1 16,2 1-2-16,2-1 0 0,1 0-1 16,0 3 0-16,4-1 0 0,4 0 0 0,-1 3-1 15,1-1 1-15,6 0 0 0,0 2 0 16,6-2 1-16,1 1 0 0,-2 1 0 15,8-4 1-15,0 3-1 0,4 0 1 16,4-1 0-16,-1 4-2 0,5-1-5 0,1 0-11 16,-1 5-7-16,2-2-89 15,-7 3-90-15,-3 0-224 0</inkml:trace>
  <inkml:trace contextRef="#ctx0" brushRef="#br0" timeOffset="8851.31">14484 656 270 0,'0'0'65'15,"0"1"17"-15,0-1-28 0,0 0-30 16,0 0 26-16,-1 0 0 0,1 0 1 0,0-1-2 16,0 0-15-16,-1-1-5 0,1 2-4 15,-1-1-5-15,1 1-4 0,0 0-6 16,0 8-4-16,0 0-1 0,1 0-1 16,-1 0-2-16,1 0-1 0,0 12 0 15,-1 1 2-15,1 1-2 0,0 1-1 16,0 5-3-16,0 3-7 0,0 1-3 15,1-8-8-15,0-2-9 0,-1-6-10 0,-1-2-7 16,0-4-71-16,-1-2-76 0,0-4-182 16</inkml:trace>
  <inkml:trace contextRef="#ctx0" brushRef="#br0" timeOffset="9483.34">14324 494 234 0,'-4'-3'63'16,"-2"2"5"-16,-3-3-23 0,-2 4-11 16,-1-3-3-16,-2 6-3 0,1 0-1 15,0-1-4-15,-4 1-3 0,2 3-3 16,2 2-4-16,-1 7-2 0,2-2-1 16,0 5-3-16,0 2-1 0,4 3 0 15,2 2-2-15,3-2-1 0,2 6-1 0,2 5-2 16,1 0 0-16,3 2 0 0,7-1-2 15,0-2-1-15,1 3-3 16,2-9 0-16,4 1 0 0,4-3-1 0,1-4 0 16,0 0 2-16,2-3 1 0,4-2 2 15,0-2 2-15,-4-10 1 0,-2-2 3 16,-2-2 3-16,-1-3 3 0,2-7 2 16,3 1 3-16,0-3 3 0,-2-1 0 15,0-1 2-15,2-2 0 0,-2-2-2 16,-5 3-1-16,-3-5-1 0,-4-2 0 0,0-3-2 15,-2-3-1-15,-4-4-1 0,-5 2-1 16,-2-7 0-16,-5 3-2 0,-3 1 0 16,-2 3-1-16,0 1 1 0,0 5-1 15,1-5 1-15,-3 9-2 0,-2 3 0 16,-3 0 0-16,0 2 0 0,-4 6-2 16,-2 0 0-16,0-1-2 0,-1 4 0 0,2-4 0 15,2 4-2-15,-5-1-2 0,0-2 0 16,-4 3-4-16,0 4-4 0,-1-2-9 15,3 5-7-15,0 2-11 0,4 3-10 16,2 3-8-16,7 1-78 0,2 10-86 16,4 1-194-16</inkml:trace>
  <inkml:trace contextRef="#ctx0" brushRef="#br0" timeOffset="11088.55">15372 706 175 0,'-1'3'53'0,"4"5"4"15,-2-3-14-15,2 2-7 0,4 2-1 16,0-4 0-16,3 2-4 0,1-2-2 16,1-6-3-16,-1 1-2 0,0 1-3 15,0-10-2-15,-1 4-3 0,-4-1 0 16,1-2-2-16,-3 1-1 0,1 1 1 16,-1 0 0-16,-2 6 0 0,-2-2 0 15,0-1-1-15,-4-2 0 0,-2-2-1 0,-2 0-2 16,-4-2 0-16,-2 0-2 0,-2 0-1 15,-2 1-2-15,3 5 0 0,0 2-1 16,-2 2-1-16,2 6-2 0,0 3-1 16,2 0 0-16,-4 8-1 0,3 3 0 15,5 3-2-15,5 1 0 0,2 2-1 16,5 0 0-16,6 2 0 0,6-9 1 16,5 0 0-16,-1-3 1 0,4-6 0 15,5-4 1-15,1-2 2 0,1-2 0 0,1-2 0 16,-1-2 1-16,1-2 1 0,0-1 1 15,-1 0 0-15,-2-5 1 0,-1-2 1 16,-2-4 2-16,-1-2 4 0,-6-1 1 16,-5-1-1-16,-3-7 0 0,-5 3 0 15,-6-3-3-15,-5 8-4 0,-3 3-3 16,-3 2-3-16,-5 4-1 0,-3 9 1 16,-1 0-1-16,-1 10 1 0,3 0 0 0,2 2 1 15,3 2-2-15,4 0-1 0,3 1-5 16,4 0 0-16,2-2-2 0,3-7 1 15,1 1 1-15,2-3 2 0,1 0 2 16,4-3 6-16,4 0 3 0,0-3 2 16,2 0 2-16,0-1 0 0,-1 0 0 15,2 0-1-15,-3 2-2 0,-3 1-3 0,-3 2-1 16,-2 2-2-16,-2 5-1 0,-4 4 0 16,-4 1 0-16,-1 3 0 0,-2-1-1 15,3 3-5-15,5-4-5 0,2-1-6 16,7-4-12-16,5-1-4 0,5-8-5 15,6 5-15-15,3-8-62 0,-3 0-73 16,2-4-171-16</inkml:trace>
  <inkml:trace contextRef="#ctx0" brushRef="#br0" timeOffset="11582.98">16098 708 330 0,'-2'-2'92'0,"-3"2"4"16,-3 0-37-16,1-3-4 0,-3 3-4 15,-2 0-8-15,-2 11-6 0,-1 1-6 16,1 4-5-16,2-1-7 0,1 3-9 0,5 2-7 16,1 2-4-16,6-5-2 0,4-4 1 15,3-4 0-15,2 2 1 0,5 0 1 16,-1-4 0-16,0 0 0 0,0-5 2 16,1 1-1-16,1-2 0 0,4-3 1 15,-1-4 0-15,2-5 0 0,7-4 1 16,2-5 1-16,1-9 0 0,0 4 0 15,-4-8 0-15,-3-3 1 0,-1-4 1 16,-9 1 2-16,0 3 0 0,-5 5 4 16,-2-4 5-16,-3 10 5 0,0 7 0 0,-1 4-3 15,-2 11-1-15,-2 8-1 0,-2 10-2 16,-1 4-6-16,-2 8-5 0,0 5-1 16,0 4 2-16,-1-4-1 0,1 1-3 15,2 0-5-15,3-1-2 0,1-3-1 16,3-7-1-16,2 1-1 0,0-3 0 15,2-8 2-15,-1-3 2 0,0-4 4 0,1-3 1 16,-2-4 2-16,2-3 2 0,-1-4 1 16,1 0-1-16,0 0 0 0,1-5-1 15,-1 3-1-15,1 2-2 0,0 4-2 16,0 4 0-16,1 4 0 0,-2 4 0 16,1 5 0-16,2 2 1 0,0 3-1 15,1 0-2-15,1 4-22 0,1-3-5 16,2-3-16-16,3-2-17 0,7-3-83 15,3-6-99-15,6-7-211 0</inkml:trace>
  <inkml:trace contextRef="#ctx0" brushRef="#br0" timeOffset="12171.51">17463 761 279 0,'4'-2'79'0,"0"6"7"15,-2 1-34-15,1 6-5 0,0 1 1 16,-1 2 0-16,-2 4-8 0,0 6-6 16,0-1-6-16,0 3-7 0,0 2-4 15,-1 4-5-15,1 1-5 0,1 0-8 0,-1-2-8 16,0 5-4-16,0-1-3 0,0 0 0 15,2-4 0-15,-2-5 0 0,1-4 4 16,1-1 6-16,0-9 4 0,-1-4 2 16,1-5 2-16,-1-2 1 0,1-4 1 15,-2-4 1-15,0-9 0 0,0-7 1 16,0-5 1-16,-2-2-2 0,1-12 0 16,1-3 1-16,1-5 1 0,2-1 1 15,0 1-1-15,2-5 4 0,2 5 3 0,2 13 3 16,1 4 2-16,1 1 0 0,1 13 0 15,0 4 0-15,0 15-3 0,3 0-3 16,-3-5-3-16,0 5-4 0,0 7-3 16,-1 3 0-16,-1 7-3 0,-5-1-5 15,-1 1-8-15,-4 4-8 0,-5 2-7 16,-3 0-6-16,-4-3-5 0,-4-3-4 16,-4-1-3-16,1-3-8 0,-3-3-58 0,1-4-70 15,0-4-171-15</inkml:trace>
  <inkml:trace contextRef="#ctx0" brushRef="#br0" timeOffset="12649.9">17876 759 294 0,'15'18'77'0,"-4"5"5"0,-4-1-41 0,-4-3-6 16,-1-1-5-16,-2-2 0 0,-2 0-5 15,0-4-6-15,0-2-4 0,-1-5-3 16,2-1 1-16,0 0 2 0,0-3 1 15,1-2 2-15,-1-4 3 0,0 1 1 16,0-6-1-16,1-3-3 0,-1-2-3 16,1-5-2-16,1-2-3 0,2-5-1 15,2 1-2-15,2 8 1 0,2 0-1 16,1 3 0-16,2 2-1 0,1 5 0 0,0 8-2 16,0 0-2-16,-1-4 0 0,0 3-1 15,-2 1-1-15,-2 0-1 0,1 0 0 16,-3 7-2-16,0 4 0 0,-1 4 0 15,0 0-1-15,0 6 0 0,1 2 1 16,-2 3-1-16,4-4 0 0,0-1 1 16,4-3 0-16,-2-1 1 0,2-4 1 15,3-2 2-15,1-5 3 0,3-1 2 0,-2-3 2 16,0-3 3-16,0 0 2 0,-1-2 4 16,-4-2 1-16,-4-1 1 0,-4-4-2 15,-4-2 0-15,-5-5-3 0,-5 0-2 16,-5-5-5-16,-1 1-3 0,-4-6-3 15,1 2-1-15,-2 5-1 0,3 3-3 16,2 3-2-16,3 4-6 0,2 4-6 16,4 6-15-16,0 1-16 0,5 1-6 15,5-1-4-15,5 2-3 0,3 1-7 0,4-4 99 16,7 7-145-16,4-6-65 0,5 3-218 16</inkml:trace>
  <inkml:trace contextRef="#ctx0" brushRef="#br0" timeOffset="13101.76">18521 796 317 0,'11'-1'99'16,"-3"-3"12"-16,-4-1-33 0,-3-2-4 16,-1-6-4-16,-2 2-8 0,-3-1-12 0,-2 0-11 15,-3 4-9-15,-1-1-10 0,-1 3-6 16,-3 6-3-16,1-1-3 0,-1 1-1 16,3 0-4-16,2-3-4 0,4 3-1 15,3 6-1-15,4-2 1 0,3 3 0 16,4-1 1-16,2 3 1 0,1 2 1 15,1-3 2-15,1-7-1 0,-1 3 0 0,-3-7 0 16,-1 4-1-16,0-7 1 0,-1-2 1 16,-4 7-1-16,-1 0 0 0,0-6 0 15,0 6-1-15,-3-2 0 0,-1 5-1 16,-2 8 0-16,0-6 1 0,-1 4 0 16,-2 5 0-16,0 3 0 0,0 6 1 15,2 4-1-15,1 0 0 0,2-4 1 16,3 11-2-16,1 1 1 0,5 3 1 15,0-3-1-15,-1 2 0 0,0-1-4 0,-2 11-1 16,-3-10 1-16,-1-2-1 0,-3-2-1 16,-2-4-1-16,-3-1 0 0,-3-2 3 15,-3-8 0-15,-2 0-1 0,0-4 1 16,-3-2 1-16,-2-3 1 0,-1-5 1 16,0-5 1-16,1-8 0 0,-2-7 0 15,0-1-4-15,0-5-6 0,4-9-10 0,3-5-11 16,6-4-12-16,9-1-11 15,6-2-5-15,8-2-5 0,11 0-8 16,6 2-50-16,2 3-61 0,2 2-144 0</inkml:trace>
  <inkml:trace contextRef="#ctx0" brushRef="#br0" timeOffset="13726.57">19146 872 259 0,'0'9'69'0,"2"-1"5"0,2-2-42 15,3 0 1-15,2-2 4 0,4-2 1 0,3 1-4 16,3-1-4-16,6-6-4 0,2-3-2 15,3-1-4-15,2-3-2 0,-4-1-3 16,0-3-4-16,-3-3-2 0,-5 4-2 16,-3-2 0-16,-5 0 0 0,-2-3-1 15,-3 2 2-15,-1 3 0 0,-4 2-2 16,-3 1-1-16,-4 3 0 0,-3 4-3 16,-4 0 0-16,-4 4-1 0,-5 0-1 0,-3 0 0 15,-6 6 0-15,-3 5 1 0,-1 4 0 16,1 5 0-16,5 1-1 0,4 2-1 15,4 3-2-15,9-3 0 0,9-3 0 16,10-2 0-16,5-1 2 0,4-3 2 16,11-2 4-16,7-2 4 0,2-1 4 15,2-6 2-15,2-2 2 0,1-3 1 16,1 1 0-16,0-2 0 0,-6 0-3 0,3-1-2 16,0-3-3-16,-2 2-3 0,-1-3-2 15,-4-1-4-15,-5-1-5 0,-4 1-5 16,-5-2-13-16,-6 1-11 0,-3 0-13 15,-8 2-16-15,-2-3-72 0,-10 3-88 16,-2-3-193-16</inkml:trace>
  <inkml:trace contextRef="#ctx0" brushRef="#br0" timeOffset="13902.1">19647 756 299 0,'-2'11'92'0,"2"-6"9"0,0 4-11 16,1 1-37-16,2 2 3 0,1 1 6 15,2 3-5-15,2 1-10 0,3 2-10 16,2 0-8-16,4 1-7 0,-2-1-9 16,1 0-9-16,5-3-10 0,0 2-14 15,0-1-14-15,1-3-12 0,0 3-12 0,1-4-21 16,-1-2-57-16,-4 0-77 0,1-5-157 16</inkml:trace>
  <inkml:trace contextRef="#ctx0" brushRef="#br0" timeOffset="14220.86">20071 917 269 0,'-4'5'77'0,"2"0"2"16,1 0-35-16,4-4-8 0,4 1 2 16,4-2 0-16,1 0-8 0,3 0-7 15,5-5-2-15,3 0-4 0,3-3-4 16,-1-2-3-16,-1-2-4 0,1-3-2 15,-2-1-1-15,-2 2-1 0,-5-1 0 16,-7 2 2-16,-1 2 1 0,-9 1 1 16,-7 2-1-16,-5 4 1 0,-6 3 0 15,-3 1 0-15,-2 6 2 0,-3 3-3 0,1 5 1 16,2 6-1-16,1 1-1 0,3 4-1 16,4 0-2-16,1-2-2 0,4 1-5 15,7 0-2-15,4-4-5 0,7-2-4 16,5-4-7-16,4-3-9 0,8-1 76 15,8-5-149-15,5-3-87 0,5 0-231 16</inkml:trace>
  <inkml:trace contextRef="#ctx0" brushRef="#br0" timeOffset="15182.07">20650 833 304 0,'-18'4'86'0,"-1"-2"7"15,-3 6-41-15,-2 3-13 0,-2 1 3 16,3 3 2-16,4 1-12 0,1-2-13 0,4 2-6 16,5-4-5-16,5-2-4 0,7-1-3 15,5-1-1-15,4-3 1 0,4 1 0 16,5-1 0-16,3-5 0 0,2 2 1 16,2 0-2-16,-3-4 0 0,0-7-1 15,2 8 1-15,-3-2 1 0,-2 2 0 16,-4-2 1-16,-1-3 2 0,-2 3-1 0,-4 6 0 15,-5-7-2-15,-2 1-3 0,-3 1-1 16,-4 4 1-16,-3 1-1 0,-4 4 1 16,-2 2 0-16,-1 4 1 0,0 1 2 15,1-1-2-15,3-1-2 0,5-2-2 16,7-3 0-16,8 0 1 0,3-6 0 16,8-1 0-16,2-2 2 0,6 0 3 15,-1-6 1-15,-1-1 1 0,-5-3-2 16,-1-1 2-16,-6-1 2 0,-3-1 3 15,-2 0 2-15,-3 2-1 0,-2 1 2 0,0 0 1 16,-2 3 1-16,-2 3 0 0,0 0-4 16,-4 7-2-16,-2 0 1 0,-1 6-1 15,-2 2-3-15,2 2-2 0,-1-1-2 16,3 3-1-16,2-1-2 0,3 0-1 16,3-1-2-16,3-2 1 0,3-2 0 15,2 0 1-15,1-2 2 0,2-4 2 0,2-1 1 16,0 0 1-16,0-5 1 15,2-1 0-15,0-3 1 0,0-1 1 0,-1-4 1 16,3-3 1-16,2-7 2 0,-1-5 1 16,-1-10 3-16,2-1-1 0,-1-7 1 15,-2-3-2-15,-2-4-1 0,-6 5 0 16,-3 3 2-16,-4 13 2 0,-3 0 2 0,-4 11 0 16,-3 5 0-16,-5 11 0 15,-3 3-1-15,-1 9-2 0,-3 7-5 16,-4 8-3-16,0 1 1 0,1 9-1 0,2 1-1 15,3 5-1-15,3 4-3 0,4-2 0 16,7-1-1-16,6 4-1 0,5-4-2 16,5 0 0-16,7-11-1 0,5 3 0 15,5-2-2-15,1-6 0 0,0-3 0 16,0-4 2-16,-2-2 0 0,-1 2 2 16,-1-9 0-16,-3-5 2 0,-1-2 2 0,-2-6 0 15,-3-5 1-15,-1-4-1 0,-6 4-1 16,-4-2-1-16,-3 1-1 0,-6 1-1 15,-1 3-1-15,-4 5-1 0,-2 5 1 16,-3-2 1-16,-1 6 1 0,-1 2 1 16,1 2 0-16,2 6 0 0,-1-2 0 15,5 2-1-15,4-1 0 0,3-1 0 16,4-4 1-16,4-1 0 0,3-6 1 16,1 2 2-16,2-3 1 0,2-1 0 0,0-2 0 15,-1-1 1-15,1 1-1 0,1-3 1 16,-1-13-1-16,1 5-1 0,0-1 1 15,0 0-1-15,-3 2-1 0,2-2-1 16,-3 4 0-16,-2 13-2 0,-3-4-2 16,0 4 1-16,-2 6-1 0,-2 4 1 15,-2 4 1-15,1-1 0 0,-2 2 0 16,-1 1-2-16,-1-1-7 0,1-5-10 16,-3-2-14-16,-1-1-11 0,-2-2-10 0,1-4-12 15,-2-1-71-15,-4-1-83 0,-5-2-178 16</inkml:trace>
  <inkml:trace contextRef="#ctx0" brushRef="#br0" timeOffset="15368.21">21120 643 325 0,'5'11'82'0,"11"1"7"16,9-3-31-16,11 1-26 0,9-1 1 15,6-4 0-15,5-1-2 0,2-4-8 16,0-2-15-16,-2-2-17 0,-3-5-16 16,-2-2-79-16,-1-2-82 0,-3-1-204 0</inkml:trace>
  <inkml:trace contextRef="#ctx0" brushRef="#br0" timeOffset="15864.88">22733 701 294 0,'5'7'81'16,"-1"-8"5"-16,1 1-47 0,-3 0 2 15,-3 0 5-15,-2 0-5 0,-6 0-7 16,-3 0-4-16,-4 0-4 0,-2 0-4 15,-4 0-1-15,1-1-5 0,-1 1-3 16,4 0-5-16,1 0-2 0,4 0-3 0,3 0-2 16,4 6-1-16,1 5 0 0,5 1 0 15,1 3 1-15,4 5 1 0,0 3 0 16,7 3 1-16,0 0 1 0,4-2-1 16,-1 1 0-16,0-2-1 0,1 0-2 15,-3-2-1-15,-6-1-3 0,-3-7-4 16,-6 0-2-16,-5-3-2 0,-5 1-3 15,-3-6-4-15,-4-2-4 0,-3-3-3 0,2 2-7 16,-1-10-12-16,4-2 8 0,2 1-66 16,5-1-67-16,4-5-152 0</inkml:trace>
  <inkml:trace contextRef="#ctx0" brushRef="#br0" timeOffset="17314.96">22705 867 274 0,'10'7'81'0,"-1"3"6"0,0-1-29 0,-1 0-11 15,0-2-1-15,2 1-2 0,0-4-6 16,2 1-3-16,0-3-3 0,5-3-5 16,2 0-3-16,3-4-6 0,1-1-4 15,-2-4-6-15,1-2-4 0,0 0-1 16,-4 0-2-16,-2-2 1 0,-2 0 2 16,-4 3 1-16,-1 2 1 0,-1-2 1 15,-2-3 1-15,-4-2-1 0,-3 3 0 16,-4 2-2-16,-3-3-1 0,-4 7 0 0,-4 8-2 15,0 6 1-15,-7 9-1 0,-1 2 1 16,-3 4 0-16,3 6-1 0,1-3-1 16,2-2-2-16,4 0 0 0,7-3-2 15,8-1 0-15,4-3 2 0,8-3-1 16,7 0 1-16,9-2 0 0,2-1 0 16,4-1-1-16,3-2-1 0,3-5 0 0,2 0-1 15,1-1 1-15,1-3 0 0,4-4 2 16,-2 0 1-16,-3-4 1 0,2 3 0 15,-6-5 1-15,-4-3 1 0,-4 0-1 16,-9-3 1-16,-5 0 0 0,-5 0 0 16,-9-1 0-16,-6 3 0 0,-4 2 2 15,-7 4 1-15,-5 2 0 0,-3 5 1 16,-2 2 1-16,1 2 0 0,2 3-1 16,2 1-2-16,5 0-1 0,5 3-2 15,3-2-1-15,5 4-2 0,3 1 1 16,1 1 0-16,1 0 0 0,0 4 1 0,0-1 0 15,1 6 0-15,-3 1 0 0,-2 1 0 16,-2 1 0-16,-3 2-1 0,-1 1-2 16,-4 5 0-16,-4 2 0 0,-2 1-4 15,-5-3-4-15,-6 0-7 0,-1 2-2 16,-2-2-3-16,0-2-1 0,-1-3 0 0,2-6 1 16,5 4 5-16,5-6 5 0,6-4 1 15,4-3 3-15,4-6 9 0,7-3 4 16,8-3 5-16,5-4 2 0,4-3 3 15,2-2 3-15,7-6 2 0,3 0-5 16,3-5-3-16,2-2-2 0,4-1-3 16,5-2-2-16,3-4 1 0,1-5-2 15,4-5-1-15,-4 0-1 0,-2-5 0 16,-5-3 0-16,-2 1-1 0,-6 5 0 16,-4 6 0-16,-11 4 0 0,-2 5 1 0,-2 9 1 15,-7 4-3-15,-4 9 1 0,-5 4-1 16,-4 6 2-16,-2 5 0 0,-1 1-1 15,-3 2 0-15,-1-4 2 0,1 5 0 16,3 1-1-16,4-2-2 0,3-3 0 16,0 1-2-16,4-2 1 0,2 5 0 15,2-7 1-15,4-2 1 0,2-2-1 16,2-2 2-16,1-3-1 0,3-1 0 0,0-3 0 16,0-1 0-16,0-4 0 0,0 1 0 15,-2-2 1-15,-1 0 0 0,0-3-1 16,0 0 1-16,-2-3-1 0,-3 5 0 15,-1 0 0-15,-2-1-1 0,-1 6-2 16,-2 6-1-16,-3 2 0 0,0 5 0 16,-1 1 1-16,0 2 0 0,1 4 0 0,1-4 2 15,3 1 1-15,1-1 1 0,4-1-1 16,3 0 1-16,4 1 0 0,5-1 0 16,3-2 0-16,4 2 0 0,2-3 0 15,2 0-1-15,0-2 0 0,-5-2 0 16,-2-6 1-16,-3 1 0 0,-1 0 0 15,-6-2 0-15,-2-3 0 0,-1 0 1 16,-4-3 0-16,-3 3-1 0,-4-1-1 16,-3-1-1-16,-5 1 2 0,-5 3-1 15,-1 3 1-15,-1 3-1 0,-1 3 2 0,-1 4-1 16,0 1 1-16,-2 1-1 0,5 1-1 16,0 1-2-16,2-1-1 0,3 1 0 15,4 3-2-15,4-3 2 0,6 2 0 16,4 0 0-16,2-4-1 0,2 0 1 15,0 0 0-15,1-4 0 0,1 2-1 16,-1-4 0-16,-1-1 0 0,0-1 1 0,1 1 2 16,2-1-1-16,-3-3 1 0,0-2 0 15,-1 3-2-15,1-3 0 0,-5 0-1 16,2 2 0-16,-3-2-1 0,-1 1-2 16,-2 4 0-16,-2 1 0 0,-1 5 1 15,-1 3 0-15,-2-3 1 0,2 6-1 16,0 0 1-16,3-3 2 0,-1-1 0 15,5-1 0-15,2-1 1 0,2-1 0 0,-1 0 1 16,0-2 0-16,0 0 1 0,1-2 0 16,-1-1 1-16,1 1 0 0,0-3 1 15,1-4 3-15,0-3 1 0,0-1 2 16,3-2 2-16,-2-10 1 0,0-2 3 16,0-3 1-16,3-8-2 0,-1-6-3 15,2-9-1-15,-4-4-3 0,-1 0-2 16,-1-2-2-16,-3-1-1 0,-3 7 1 15,-3 7 2-15,-1 15 0 0,-1 4 0 16,-2 7 0-16,0 8-1 0,-1 13-1 0,-2 5-2 16,-1 6-1-16,1 2-1 0,-3 15 0 15,0-1 1-15,0 5 0 0,-2 6-3 16,0 3-4-16,2 3-4 0,-1-1-4 16,4-3-8-16,-1 6-17 0,3-4-14 15,2-3-7-15,2-5-17 0,-2-4-64 16,-1-2-86-16,-2-5-178 0</inkml:trace>
  <inkml:trace contextRef="#ctx0" brushRef="#br0" timeOffset="17593.28">24255 1110 283 0,'0'-21'79'16,"3"0"6"-16,1-1-36 0,3 4-8 15,2-1 4-15,4 3 1 0,0 0-3 16,2 5-4-16,3 4-2 0,2 2-3 0,2 2-3 15,0 3-2-15,0-1-3 0,0 2-6 16,-2 0-6-16,-1 5-4 0,-1-1-3 16,-4 5-2-16,0 3-3 0,0 5-1 15,-2-1-2-15,0 3 0 0,-6-2 0 16,0 2 0-16,-1 1 0 0,-3-1-3 16,0-3-3-16,-1 8-2 0,1-3-6 15,2-2-7-15,1 0-6 0,-1-7-7 16,4-4-4-16,-2 1-4 0,1-14-8 0,-2 2-13 15,1-7-14-15,-1-4-25 0,-2-5-54 16,0-3-109-16</inkml:trace>
  <inkml:trace contextRef="#ctx0" brushRef="#br0" timeOffset="17717.93">24616 1021 283 0,'-9'-27'81'16,"-1"-5"8"-16,2 2-33 0,-2 0-10 16,0 4-4-16,2 5-7 0,-1 1-7 15,3 3-7-15,0 0-9 0,3 5-5 0,1-1-5 16,0 1-5-16,2-3-10 0,2 2-11 15,-1 2-58-15,0 7-20 0,0-5-68 16,-1 6-138-16</inkml:trace>
  <inkml:trace contextRef="#ctx0" brushRef="#br0" timeOffset="18666.68">24759 1082 287 0,'0'4'76'0,"-1"-2"5"0,-3-2-39 0,-3-1-7 16,-2 1 5-16,-6-1 0 0,0 0-8 16,-3 0-7-16,1 1-6 0,0 2-6 15,1 0-7-15,3-2-5 0,5 2-3 0,3 1-2 16,3 0-1-16,0 1 1 0,5-2-1 16,2 0-1-16,1 2-1 0,1-2 0 15,3-2-1-15,1 2 1 0,1-3-1 16,2-1 1-16,-2 0 1 0,2-1 3 15,-5 2 3-15,0 0 0 0,-1 0-1 16,-4 2-1-16,-3 2 1 0,-1 3 1 16,-4 0 0-16,-3 4 0 0,0 5 0 15,-2-2 1-15,-1 9 1 0,1-3-2 0,2-1-2 16,3-1 1-16,4-1 0 0,4-7 0 16,0 3 1-16,6-11 0 0,-1 0 1 15,2-2 1-15,-3-3 2 0,2 0 3 16,-1-1 1-16,0-11 4 0,-2 1 2 15,3-4 6-15,1 0 4 0,0-3 1 16,0-5-2-16,1-2 0 0,0-1-2 16,4-3-2-16,-2-6-5 0,0-7-4 15,1-10-1-15,1 1-4 0,-1-1 2 0,-2 6 1 16,-5 2 2-16,-3 10 0 0,-1 10 1 16,-3 12-1-16,-3 7 0 0,-3 8-3 15,0 5-2-15,-2 8-3 0,-1 3-2 16,1 10 0-16,-6 6 0 0,1 5 1 15,1 5-1-15,0 3-2 0,2-4-4 16,1 7-3-16,4-6-6 0,4 0-4 16,6-6-2-16,3-4-1 0,2-1-1 0,0-2 1 15,3-5 1-15,2-2 3 16,-1-3 5-16,-3-6 1 0,-1-2 3 0,0-4 3 16,-1 1 2-16,-1-8 3 0,-2-5 2 15,0-5 0-15,1-2 2 0,1-1 3 16,1-7 1-16,1-5 3 0,1-7 0 15,0 0 2-15,1-3-2 0,-2 0-1 16,-2 0 1-16,-1 4 2 0,-4 7 1 0,-2 5-3 16,-3 8 0-16,-5 9 0 0,-2 6 1 15,-4 8-5-15,-2 1-4 0,1 7-2 16,-2 0-1-16,3 5 0 0,4 4-1 16,1-1-3-16,4-2 0 0,5 3-3 15,1-5 0-15,4 2-3 0,3 2-2 16,1 1-1-16,3-1 1 0,1-1 0 15,1-3 0-15,-2 3 2 0,1-8 2 16,-1-2 2-16,1-9 2 0,-3 0 3 0,-1-3 0 16,1-2 1-16,-2-2 1 0,-4 3-1 15,0-3 0-15,-3 2-2 0,-2-1 1 16,-2 0-1-16,-2 4 1 0,-3 0 0 16,0 0 2-16,-2 2 0 0,2-1 1 15,0 1 0-15,0 1 0 0,5-4 0 16,1 4 0-16,1-3 0 0,1 3 0 15,1 0 2-15,1 0 3 0,-2 1 2 16,0 5-2-16,-3-1 1 0,-1 3 3 0,-3 1 3 16,-4 4 1-16,-4 1-1 0,-5 2-2 15,-6-1 1-15,-3 3 1 0,-6 3-3 16,-10-1-6-16,-8 1-15 0,-6-1-4 16,-7 3-105-16,-11-7-100 0,-7-3-257 15</inkml:trace>
  <inkml:trace contextRef="#ctx0" brushRef="#br0" timeOffset="47349.17">2302 711 191 0,'-2'-4'64'0,"2"4"6"0,1-1-6 16,-1 1-22-16,0 2 1 0,0-2 0 15,1 0-2-15,-1 0-5 0,-1 3-4 16,1-3 0-16,-1 6 0 0,0-5 2 16,0 1-1-16,0 4-1 0,-2 1-1 15,0-5 1-15,0 4-1 0,-3-6-3 16,1-4-2-16,-2 2-3 0,-1-4-5 15,-2-1-3-15,-1 3-4 0,-3-6-3 16,-1-3-3-16,0 4-2 0,-3-1-3 0,-1 0 0 16,-2 0-1-16,1 0-1 0,0 9-2 15,0 3-1-15,-2 7-1 0,0 0-1 16,4 10-2-16,3 7-2 0,2 4-3 16,4 0-4-16,4 5-3 0,6-2-1 15,5 0 0-15,4-7 2 0,3-6 2 16,1-4 4-16,3-5 10 0,0-5 8 0,1-3 6 15,-2-3 4-15,-1-1 4 0,-2-3 2 16,-1-4 2-16,0-2-3 0,-2-6-5 16,-1-6-3-16,-1-1-4 0,3-10-1 15,-1 2-1-15,0-4 0 0,0-1 2 16,0 1-1-16,0-1 4 0,-2-4 4 16,-1 4 0-16,-2-2-1 0,2 2 0 15,-2-5-1-15,-2 4 2 0,-1 0-3 16,-2 5-2-16,0 5 0 0,-2 2 3 15,-2 2 0-15,2 10 1 0,-3 1-2 0,0 8-1 16,0 2-2-16,-3 7-1 0,2 5-3 16,-3 6-3-16,1 9-1 0,3 2-1 15,2 6 1-15,5 7-1 0,3 5-4 16,6 2-2-16,3 0-3 0,5-5-4 16,1 6-2-16,3-3-2 0,2-3-4 0,3-5-1 15,0-3-1-15,1-4-2 16,2 1 0-16,2-9-8 0,-1-6-6 0,3-6-2 15,-4-6 0-15,1-10-1 0,-1-2 2 16,-3-7 4-16,-2-1 8 0,-3-3 8 16,-7 0 7-16,-4-8 8 0,-3 4 5 15,-4 1 7-15,-4 6 5 0,-5-2 5 16,-4 1 6-16,0 2 4 0,-5 5 3 16,0 2 2-16,-1 1-1 0,0 2-1 15,-1 2-3-15,-2 8-5 0,1 2-4 0,-1-1-6 16,1 5-3-16,-1 5-3 0,3 3-2 15,2 1-2-15,3-1-1 0,3 0-1 16,1 3-3-16,5-3 0 0,3-4-1 16,2-5 0-16,2-1-1 0,0-2 2 15,3-3 0-15,1-4 2 16,2 0 2-16,0-4 1 0,0-3 1 0,2-2 2 16,-2-4 1-16,0-2 1 0,-2-3 0 15,-1 1-1-15,-1-4 0 0,-2 7-1 0,-1-2-2 16,-2 4-1-16,-1 9-1 0,1 2 0 15,-2 6 0-15,0 6 0 0,1-1 0 16,1 3 0-16,1 0 0 0,3-3-1 16,2 0 1-16,1-7 0 0,2 0-1 15,1-1 1-15,4-4-1 0,-1 2 1 16,2-2 1-16,-1 2-1 0,1 5-1 16,0-1 0-16,-2 3 0 0,-2 8 0 0,0 2-1 15,-3 3 0-15,-3 2 0 0,-4-2 1 16,-2 0-1-16,-2-2 1 0,-1-4 0 15,-2-2 0-15,-1-3 1 0,1-2 1 16,-2 0 3-16,1-5 5 0,-1-1 5 16,-1-2 4-16,1-4 2 0,-2-1 2 15,1-2 0-15,1-1-2 0,0 0-6 0,2-4-4 16,3 1-3-16,4-2-4 0,2-2-1 16,3-2-2-16,6 0 0 0,0-2 1 15,4-1-3-15,0-5-7 0,2 3-8 16,2 3-2-16,1 3-24 0,-2-2-13 15,-1 0-12-15,-3 1-7 0,2 4-72 16,-5 0-86-16,0-2-189 0</inkml:trace>
  <inkml:trace contextRef="#ctx0" brushRef="#br0" timeOffset="47547.64">3248 382 358 0,'-4'-11'114'0,"3"5"9"0,0-1-16 15,0 4-36-15,0 1-8 0,1 2-10 16,1 0-10-16,0 1-8 0,2 7-6 15,0 4-4-15,0 2-5 0,1 3-3 16,1 10-1-16,-1 4-2 0,2 7-5 16,-2 4-4-16,-1 0-2 0,3 5-5 0,-4 4-5 15,0-4-8-15,1-2-8 0,1-1-21 16,-2-10-15-16,1 5-11 0,2-13-9 16,1-7-17-16,1-4-47 0,3-7-74 15,3-7-133-15</inkml:trace>
  <inkml:trace contextRef="#ctx0" brushRef="#br0" timeOffset="47756.13">3535 594 351 0,'-7'-3'103'16,"-1"3"7"-16,0 3-22 0,-4 3-28 0,-3 2-3 16,-2 1-4-16,-2 8-7 0,1-1-7 15,-2-1-7-15,0 0-11 0,2 9-5 16,0 1-6-16,4 2-6 0,2-4-3 15,7 4-2-15,4 4 0 0,7 1-1 16,5-10-1-16,7-4-6 0,6-3-12 0,8-1-13 16,7-7-13-16,8-1 18 0,3-5-111 15,6-3-99-15,5-5-226 0</inkml:trace>
  <inkml:trace contextRef="#ctx0" brushRef="#br0" timeOffset="48068.3">4457 626 508 0,'-14'-2'131'15,"-3"6"8"-15,-2-2-76 0,-2 0-12 16,-1 1 3-16,0-1-8 0,0 0-14 16,1 1-8-16,4-1-7 0,2 1-8 15,2 7-5-15,6-1-4 0,5 0-3 16,4 0-1-16,5-1 1 0,4 2 0 0,5 3 1 15,-1 1 2-15,3 1 1 0,-3 5 0 16,1 3 0-16,-4 3 0 0,-1 0 0 16,-5 1-1-16,-4-4 0 0,-4-3-1 15,-7-1-3-15,-8-2-5 0,-4 1-5 16,-6-6-6-16,-1-3-18 0,1-1-16 16,-2-5-15-16,4-1-10 0,5-7-65 15,7-4-86-15,8-6-176 0</inkml:trace>
  <inkml:trace contextRef="#ctx0" brushRef="#br0" timeOffset="48236.52">4604 605 358 0,'23'7'88'0,"-7"3"7"0,-4 5-51 16,-3 1-1-16,-2-3 3 0,-5 5 0 15,0 4-5-15,-2-2-4 0,1 2-6 16,1-4-9-16,1 0-8 0,2 2-9 0,2-6-15 15,1-3-10-15,5-3-7 0,-1-4-11 16,1 0-11-16,0-5-18 0,1-3-57 16,-3 1-65-16,0-4-157 0</inkml:trace>
  <inkml:trace contextRef="#ctx0" brushRef="#br0" timeOffset="48364.18">4680 514 305 0,'-19'-21'92'0,"4"10"3"0,0 3-6 15,3 5-55-15,2-2-16 0,4 1-14 16,5 0-15-16,6 1-18 0,4 0-65 16,5 2-73-16,4 4-169 0</inkml:trace>
  <inkml:trace contextRef="#ctx0" brushRef="#br0" timeOffset="48956.98">5062 658 401 0,'-3'12'126'15,"-5"2"10"-15,-3-4-30 0,-2-3-41 16,-5 0-3-16,0-3-3 0,-2 4-19 16,1 3-16-16,1 2-8 0,-2 2-7 15,2 3-3-15,4 0-2 0,2 0-5 16,1-1-2-16,6-1-3 0,1-1-2 0,7 2-1 16,2-3-1-16,3-3 0 0,3 0 1 15,3-1 2-15,1-4 3 0,3-1 1 16,-1-5 2-16,1-2 1 0,-1 0 1 15,1-4 0-15,0-6 1 0,-2-3 1 16,-1-1 2-16,-2-7 0 0,1-8 2 16,-3-5 1-16,-5-4-1 0,-3-6-1 15,-1-5 0-15,-4-6-2 0,-1 4-1 16,-2-2-3-16,-2 3 4 0,2 11 2 16,0 7 4-16,0 6 2 0,-1 10 0 0,1 7 1 15,-1 10 0-15,0 8-2 0,-1 4-4 16,2 7-4-16,0 7-1 0,2 3-1 15,1 7 0-15,4 4 0 0,5-1-1 16,4 1 0-16,3 0-1 0,4-5-1 16,4-3 0-16,6-1 0 0,0-1-2 15,3-3 2-15,0-4-3 0,-1-6 1 0,-1 3 1 16,-3-1 0-16,-2-10 0 0,-1 0 1 16,-2-5 0-16,-2-2 2 0,-2-2 1 15,-2-4 0-15,0-3 2 0,-3-11 1 16,-2 1 1-16,-4 0 0 0,-1-5-1 15,-4 3 0-15,-2 0-1 0,-4 3-1 16,-1 14-1-16,-4 3-1 0,-2 0 1 16,-1 6 0-16,-2 9 1 0,3 6-2 15,2 2 0-15,4 0 0 0,5 0-1 0,6 3 0 16,5 1-1-16,9-6 1 0,3-5-1 16,7-2-2-16,6-3-5 0,7-5-11 15,3-5-9-15,3-2-26 0,1-5-10 16,4-5-96-16,-3 0-110 0,3-4-247 15</inkml:trace>
  <inkml:trace contextRef="#ctx0" brushRef="#br0" timeOffset="49366.05">6397 714 391 0,'-6'10'84'16,"0"0"5"-16,0 3-67 0,-2-2-7 15,-1 8 1-15,2 4 2 0,-1-1-1 16,3-5-2-16,1 3-5 0,5 2-3 0,4-7-2 16,6-3-2-16,3-1-2 0,3-4 0 15,6-3 1-15,1-5 0 0,1-4 3 16,0 2 4-16,1-3 3 0,-1-5 3 16,-2-1 1-16,-2-4 4 0,-3 1 2 15,-4-5 1-15,-5-3-3 0,-9-3-4 16,-9 4-3-16,-5 2-5 0,-6 2-4 0,-6 4-3 15,-3 6-5-15,1 4-11 16,-2 5-10-16,5-1-12 0,3 0-11 0,5 2-76 16,4-2-90-16,7-2-201 0</inkml:trace>
  <inkml:trace contextRef="#ctx0" brushRef="#br0" timeOffset="49594.98">7184 300 456 0,'-5'-15'113'16,"-9"5"6"-16,-9 2-61 0,-4 6-11 15,-5 5-2-15,-5 12-4 0,1 1-6 16,0 5-3-16,4 5-5 0,6 2-6 16,4 6-6-16,3 6-5 0,9 1-6 15,3-1-2-15,3 4-1 0,4 3-4 0,4 3-6 16,1-2-9-16,4-6-20 0,2-1-18 15,1-2-28-15,1-3-62 0,1-6-93 16,2-5-194-16</inkml:trace>
  <inkml:trace contextRef="#ctx0" brushRef="#br0" timeOffset="49760.1">6808 695 417 0,'7'-8'106'15,"1"-2"10"-15,4 3-42 0,4 0-31 0,4-3-3 16,5 2-1-16,2 2-4 0,5-1-9 16,5-2-21-16,3-2-27 0,4-2-7 15,2 3-101-15,0 8-104 0,3-1-252 16</inkml:trace>
  <inkml:trace contextRef="#ctx0" brushRef="#br0" timeOffset="50231.54">7743 538 357 0,'0'5'88'16,"-1"2"6"-16,-3 3-60 0,-1 3-4 15,-4 0 0-15,-2 1-4 0,-2 7-4 16,1-1-7-16,0-3-6 0,3 1-3 15,3 3-2-15,3-1-1 0,9 0-2 16,3-8 0-16,4 2 2 0,2-1 2 16,6-3 2-16,2-7 2 0,2-3 5 15,2-8 3-15,-1 0 2 0,1-5 1 16,2 0 1-16,-1 1-1 0,0-5 2 0,-4-1-1 16,-4 4 0-16,-2-5 1 0,-7 4-3 15,-7-6-4-15,-7-2-3 0,-9 1-6 16,-6 2-6-16,-6 4-7 0,-3 2-5 15,-5-3-16-15,0 4-13 0,1 3-10 16,3 0-90-16,4 3-97 0,4 2-237 16</inkml:trace>
  <inkml:trace contextRef="#ctx0" brushRef="#br0" timeOffset="50534.2">8294 494 402 0,'15'10'96'15,"-7"1"6"-15,-8 0-60 0,-6 1-4 16,-7 2-2-16,-5 2-2 0,-6 3-5 16,-1 0-4-16,2 4-4 0,3-2-7 15,2-4-6-15,6-3-8 0,5-3-4 0,10-3-1 16,5-2 1-16,8-6 1 0,3 5 4 16,7-1 3-16,1-4 6 0,3 0 5 15,-2 0 4-15,2 3 4 0,-3 0 2 16,-2-9 1-16,-3 2 3 0,-2 2 0 15,-3-4 0-15,-6-5-3 0,-4-4-4 0,-6-5-6 16,-5 1-5-16,-7-5-8 16,-6-2-5-16,-3 6-5 0,-6-1-8 0,-2 1-7 15,-2 2-6-15,2 4-16 0,4 4-13 16,2 2-8-16,6 0-20 0,5 7-62 16,8 0-85-16,6 4-183 0</inkml:trace>
  <inkml:trace contextRef="#ctx0" brushRef="#br0" timeOffset="50822.19">8823 581 371 0,'20'8'103'0,"-6"-3"7"15,-6-1-42-15,-6-1-8 0,-10 1-8 16,-3 1-5-16,-4 1-6 0,-4 2-5 16,-2 6-8-16,2 0-8 0,0-1-4 15,5-1-4-15,3 7-6 0,7-2-4 16,5 2-1-16,5-6 0 0,6-1 2 15,5 1 1-15,4-1 2 0,4-5 3 0,2-2 5 16,2-3 1-16,-1 0 3 0,3-1 2 16,-4-1 1-16,-3 0 0 0,-3-1 0 15,-3-2 1-15,-6 0 1 0,-6-7-2 16,-6-3-5-16,-6 0-4 0,-5-3-5 16,-5 2-8-16,-3-4-10 0,-4-2-9 15,-5 5-12-15,-1 0-22 0,-1 0-22 0,0 2-7 16,1-3-86-16,5 7-106 15,4 3-231-15</inkml:trace>
  <inkml:trace contextRef="#ctx0" brushRef="#br0" timeOffset="51385.94">9330 713 251 0,'3'0'76'0,"2"0"9"15,3-2-19-15,2 2-12 0,2 0 6 0,1-4 5 16,2 4-4-16,4-8-4 16,6-2-5-16,3-2-5 0,9-3-6 0,7-4-7 15,10-3-7-15,5 0-5 0,7 4-2 16,3-2-4-16,1-1-3 0,2-1-3 15,-4 4-3-15,-1 1-4 0,-4 2-5 16,-10 2-6-16,-6 8-6 0,-5 2-4 16,-10 5-9-16,-9-3-16 0,-9 2-13 15,-3 0-6-15,-5 1-82 0,-9-6-95 16,-7 7-215-16</inkml:trace>
  <inkml:trace contextRef="#ctx0" brushRef="#br0" timeOffset="53750.67">10867 337 303 0,'2'2'89'15,"-2"4"10"-15,0-4-34 0,-2-1-4 16,1-1-2-16,-1-1-4 0,0 1-5 16,-1-2-9-16,-1-6-10 0,0 3-8 15,-4 2-7-15,1 0-5 0,-4 0-6 16,-1-2-3-16,-4 0-2 0,-2 5 0 15,-4 0-1-15,-1 1-1 0,-1 2 0 0,0 0 0 16,1 6 0-16,3 1 0 0,3-2-1 16,5 1 1-16,8-1-1 0,4-1 1 15,4 4 0-15,7-4 0 0,6-3 1 16,6 2 1-16,3 4 1 0,1 0 0 16,0 4 1-16,0-1-1 0,-2 4 0 15,-4 1-1-15,-6 2 0 0,-2-1 0 0,-6 1 0 16,-4-1 0-16,-5-3 1 15,-5-3 0-15,-4 2-1 0,-6-4-1 0,-4-3-7 16,-2 0-11-16,-3 0-8 0,-1-2-9 16,0 0-9-16,2-2-12 0,2-4-69 15,3-3-75-15,10-4-171 0</inkml:trace>
  <inkml:trace contextRef="#ctx0" brushRef="#br0" timeOffset="54114.12">10976 503 301 0,'15'11'81'0,"-4"10"5"0,-3-3-35 16,-3 2-12-16,-4 6-9 0,-4 2-7 15,-1-5-7-15,-2 5-4 0,0 1-4 16,1-2-5-16,1 2-1 0,0-8-2 16,0 2 0-16,3 3-1 0,0-10-1 0,1-6 1 15,-2-1 0-15,2-7 1 16,-1-3 0-16,0-6 1 0,1-6 1 0,0-9 1 15,0 0 3-15,2-2 0 0,0-7 1 16,2-1 3-16,2-6 4 0,2 2 3 16,0 2-2-16,1-2 8 0,1 0-2 15,-1 3 4-15,1 7 1 0,-2 6-2 16,1 5-2-16,3 5 1 0,-1 3-8 16,3 5-1-16,2 6-5 0,0 0-3 0,0 0-2 15,-1 3-2-15,-1 0-1 0,-3 1 1 16,-2 1-4-16,-5-3-4 0,-5 6-13 15,-7 0-12-15,-7 1-11 0,-4 4-13 16,-1 0-79-16,-6-2 1 0,5 2-71 16,2-5-115-16</inkml:trace>
  <inkml:trace contextRef="#ctx0" brushRef="#br0" timeOffset="54396.37">11232 518 301 0,'17'3'88'15,"-3"6"8"-15,1-1-31 0,1-4-15 16,1 2-5-16,1-4-6 0,0-2-10 16,2-4-7-16,1-2-7 0,1 0-6 15,-3-1-2-15,1-3-3 0,-3-3-1 16,-3 3-1-16,-3-1 2 0,-4-1 5 0,-2 6 3 16,-4 1 2-16,-4-1 1 0,-5 3 0 15,-2 3 1-15,-4 3-3 0,-5 2-5 16,-3-3-3-16,-3-2-1 0,1 6-2 15,-1 4-1-15,3-2 0 0,1 9-1 16,7-3-1-16,5 4-2 0,5 0-1 16,5 2-3-16,5-6-6 0,4 0-9 15,6-4-11-15,4-2-8 0,6-5-14 0,1-1-68 16,5-3-83-16,3-2-180 0</inkml:trace>
  <inkml:trace contextRef="#ctx0" brushRef="#br0" timeOffset="54593.42">11895 471 364 0,'-9'-3'97'16,"-3"-2"9"-16,-3 2-46 0,-3 3-8 0,-4-1-6 15,-2 4-3-15,0 5-6 0,1 2-8 16,1 4-10-16,3 3-7 0,2 0-5 16,6 5-3-16,6-3-4 0,6 0-1 15,5-3-5-15,8-2-6 0,4-1-7 16,3-2-7-16,2-4-7 0,4-2-9 15,0-2 6-15,0-3-83 0,-1-2-78 16,2-4-188-16</inkml:trace>
  <inkml:trace contextRef="#ctx0" brushRef="#br0" timeOffset="54795.72">12033 217 318 0,'-10'-8'93'16,"1"7"7"-16,0 3-30 0,0 7-11 15,1 6-6-15,3 3-3 0,-1 6-7 16,2 5-7-16,1-1-7 0,0 4-7 0,3-1-6 16,-1 0-6-16,-1 2-6 0,1-4-7 15,0-1-10-15,0 1-11 0,-2-3-10 16,-1 1-8-16,2 1-22 0,0-8-6 16,-1-2 69-16,0-4-114 0,1-2-67 15,0-3-173-15</inkml:trace>
  <inkml:trace contextRef="#ctx0" brushRef="#br0" timeOffset="55245.28">11935 627 301 0,'4'-28'77'0,"0"4"6"16,4-2-40-16,1 2-6 0,3-3-2 0,3 3-2 15,0 9 0-15,2-2 1 0,-1 4-1 16,2 4-1-16,2 0-2 0,-1 4-2 16,0 9-5-16,0-3-5 0,0 7-6 15,2-1-3-15,-1 3-3 0,-4 3-3 16,0 1-1-16,-3-2-2 0,-2 7 0 0,-4 0-2 15,-2-1-1-15,-2 2-3 0,-4-2-2 16,-1-3 0-16,-2-2-1 16,-1-5 1-16,-1-3 3 0,1-1 1 0,-2-6 1 15,1-1 2-15,-1 0 1 0,1-6 0 16,1 0-1-16,1-1 0 0,3-2-1 16,1 1 1-16,4 1 0 0,5-5-1 15,4 5 1-15,2 1 1 0,4 1-1 0,3-1 1 16,1 4-1-16,4 1 1 0,1 4-1 15,0-2 1-15,2-4-1 0,-1 0 1 16,1 2 0-16,-3-6-1 0,-2 0 1 16,-5-3 1-16,-3 3-1 0,-6 0 3 15,-5-4 1-15,-4 3 3 0,-5 0 3 16,-4 4 2-16,-7 3 3 0,-3 5 2 16,-4 8-1-16,-3 3 0 0,-2 1-2 15,-1 4-2-15,4 3-3 0,3 1-2 0,6-1-1 16,7 3-3-16,6 3 0 0,6-2 0 15,6 1-1-15,4-3 0 0,5-3-1 16,2-4-4-16,2-4-14 0,4-4-15 16,-2-1-29-16,3 4-77 0,2-3-103 15,0-4-231-15</inkml:trace>
  <inkml:trace contextRef="#ctx0" brushRef="#br0" timeOffset="57481.56">12086 898 196 0,'4'3'67'16,"-2"-2"6"-16,0-1-2 0,0-1-23 0,0 2-6 16,0 1-7-16,-1 0-4 0,2 2-4 15,-2 4-5-15,2 2-6 0,-1 5-2 16,-1 6-2-16,-1 1-2 0,-1 2-2 15,0 2-3-15,-1 0-3 0,0-1-1 16,0-4-1-16,0-2-4 0,0-1-2 16,2-3-3-16,-2-3-2 0,1-2-3 15,-1-1-1-15,1 0-3 0,-1-8-3 0,0-6 0 16,0-1 2-16,0-2 1 0,-1-4 4 16,1-4 4-16,0-6 5 0,2 2 8 15,0-1 5-15,0-5 3 0,1 0 4 16,1-2 2-16,1-1 1 0,-1 1 4 15,2 0 2-15,0 5 2 0,1 4 1 16,-1 3 2-16,2 6-1 0,-1 3-3 16,1 8-4-16,0 5-3 0,0 4-6 15,-1 5-4-15,0 3-3 0,-1-1-2 0,-1 6 0 16,1-4-2-16,-1 0 0 0,2 1-1 16,2-6 0-16,3 1 0 0,1-3 0 15,0-2 1-15,3-5 1 0,2-2 0 16,0-5 1-16,0-2 2 0,1-5 2 15,-2-2 2-15,2-4 0 0,-1-3 0 16,-1-2-1-16,0-4 0 0,1 2-2 16,-2-1-2-16,0 2-3 0,-3 2 0 15,-2 5-1-15,-2 2 0 0,-4 9-1 16,-2 2 0-16,-1 12 0 0,-6 1 1 0,3 7 0 16,-2 3 0-16,-1 4 0 0,2 3 1 15,2-1 1-15,1-2-3 0,4 1-9 16,2-2-10-16,2-6-9 0,1-4-8 15,1 0-9-15,3-2 72 0,3-5-153 0,1 1-84 16,2-4-229-16</inkml:trace>
  <inkml:trace contextRef="#ctx0" brushRef="#br0" timeOffset="57806.82">12609 1005 248 0,'-4'8'72'0,"2"-1"4"15,1 1-27-15,2-2-17 0,3 1-1 0,4-1-1 16,3-2-7-16,2-3-6 0,3-1-4 16,3 0 0-16,0-1-1 15,3 0 1-15,-3-4-1 0,0-1 0 0,-3 1 1 16,-4 0 0-16,-3-1 2 0,-2-1 3 16,-4-1 2-16,-5-2-1 0,-3 6-2 15,-3-2-3-15,-3 4-1 0,-6 1-4 16,-5 8-4-16,-4 3-3 0,-2 6-1 15,1 0 0-15,2 3-1 0,3 2 0 0,7 1-1 16,5-2-2-16,7 0 0 0,4-2-1 16,4 0 0-16,7-1-1 0,5-3-3 15,5-2-4-15,4-4-6 0,4-4-7 16,1 0-6-16,1-4-10 0,-2-4-12 16,-1-6 8-16,-2-3-58 0,-2-6-58 15,-3 1-135-15</inkml:trace>
  <inkml:trace contextRef="#ctx0" brushRef="#br0" timeOffset="57983.45">13020 750 299 0,'-4'-4'86'15,"-3"13"7"-15,2-3-24 0,-2 8-18 16,0 3-3-16,1 8 0 0,2 1-3 16,2 3-4-16,-1 1-6 0,1 3-6 15,1 0-6-15,0 0-6 0,1-2-7 16,0-2-4-16,1-3-5 0,0-2-6 15,1-1-9-15,1 1-12 0,2-1-11 0,-1-4-11 16,1-1 38-16,-1-2-118 0,4-2-85 16,1-2-207-16</inkml:trace>
  <inkml:trace contextRef="#ctx0" brushRef="#br0" timeOffset="58698.31">13176 814 309 0,'0'0'87'0,"-1"0"9"0,2 0-42 15,-1 1-11-15,-1 0-1 0,1 1-2 16,-1 4-7-16,0 5-10 0,-1 3-7 16,0 4-3-16,0 4-1 0,-2 2 0 0,-1 6-1 15,0 5-4-15,0-2-1 0,1 0-1 16,0 1-1-16,-1 0-7 0,5 2-6 16,4-6-6-16,1-5-7 0,3-3-8 15,2-1-12-15,4-5-45 0,2-4-25 16,-2-6-65-16,0-1-139 0</inkml:trace>
  <inkml:trace contextRef="#ctx0" brushRef="#br0" timeOffset="58955.28">13066 1033 173 0,'1'7'50'0,"0"0"4"15,1-2-5-15,-1-3-25 0,0 1-4 16,2-3 0-16,0 0 1 0,3-1-2 16,1-1-5-16,4 1-2 0,4 0-2 15,1-1-2-15,1 0-3 0,4 4-6 16,2-4-9-16,3 5-12 0,0-1-46 15,-2-1-55-15,0 2-132 0</inkml:trace>
  <inkml:trace contextRef="#ctx0" brushRef="#br0" timeOffset="60231.98">13476 1256 268 0,'2'-2'83'0,"0"-1"7"16,-1-2-31-16,-1-1-6 0,-3-5-3 16,-1 2-6-16,-3-4-9 0,0 0-10 15,-5 2-5-15,-2 1-4 0,-1 3-4 16,1 7-4-16,-2 3-6 0,1 7 0 15,3 3-2-15,1 2-1 0,3 0-1 0,3 1-3 16,2-3-1-16,3-2-2 0,2-2 0 16,1 0-2-16,2-3-1 0,1 1 0 15,2-4 3-15,3 3 1 0,-1-3 1 16,1-2 2-16,2-2 2 0,-2-1 2 16,-1-3 4-16,0 0 3 0,0-2 2 15,-1 1 2-15,1-4 2 0,-1-7 4 0,1-5 1 16,-2-5-2-16,1-1-2 15,-1-6-2-15,-2-5-1 0,-1 0-2 16,-2 6 0-16,-1 6 6 0,-1 2 3 0,-1 5 1 16,-2 3 1-16,-1 7-1 0,0 8 1 15,-2 0-6-15,0 4-5 0,-3 6-6 16,0 8-1-16,1 3-1 0,-1 2-1 16,1 3 0-16,2 1 0 0,5 2 0 15,0 1-1-15,2-7 1 0,5 4-1 0,0 1-1 16,3-4-1-16,2-1-2 0,0-1-1 15,1-6-3-15,2-1-2 0,-2-5 0 16,1-4 0-16,1-1 0 0,0-2 2 16,-1-1 2-16,0-1 3 0,0 1 1 15,0-1 1-15,-3-1 1 0,-5 1-1 16,0 0-1-16,-4 1-1 0,-3 3 0 16,-2 3 0-16,0 0-1 0,2 2 0 15,1 1 1-15,2 0 2 0,2 1 0 0,2-1 1 16,6-1 0-16,2-2 1 0,2 0 0 15,2-3 1-15,0 0 2 0,-1-2 2 16,1-3 2-16,-5 1 4 0,-2-1 2 16,-2-1 4-16,-6 0 3 0,0-2 4 15,-1 0-1-15,-2-2-2 0,-2-3-4 16,-1 0-4-16,-1-2-6 0,-2 1-6 0,-4 0-8 16,-2-1-6-16,-2 2-5 0,-2 0-14 15,0 2-6-15,2 3-8 0,0-2-5 16,6 1-4-16,3 3-3 0,3 0 2 15,6 5 14-15,3 0 7 0,2 0 5 16,6 3 3-16,1 1 8 0,-1 1 7 16,2 1 1-16,-4-3 1 0,0 0 4 15,0 2 8-15,-2-1 6 0,1 2 5 0,1-1 3 16,-1 0 2-16,1 5 0 0,-1-2 1 16,-4 1-2-16,0 0-3 0,-3-1-2 15,0 0-3-15,-2 0-1 0,2-6-1 16,-1 3-2-16,0-3-2 0,3-3-1 15,-1 0 0-15,1-2 0 0,1-1 0 16,2 1 0-16,1-2 0 0,-1 0 1 16,3 1 3-16,-1 1 3 0,1-2 3 15,-1 1 2-15,-1-3 2 0,-4 2 3 16,0 1-1-16,-3 0-3 0,1-2-3 0,-5 5-2 16,-2-1-3-16,-2 5-2 0,0 0-2 15,-2 1-1-15,1 0-2 0,1 1 0 16,-1 1-2-16,5-2-1 0,0-3 0 15,3 3 1-15,4-2-1 0,0-1 1 16,1 1 1-16,1-1 1 0,1-1 0 16,-1-1 0-16,1-1 0 0,-1-1 1 15,0 2-1-15,-1-3 0 0,3 1 1 0,-1 0 0 16,0-1 1-16,-3 3 1 0,0-1-1 16,-2-1-1-16,0 0 0 0,-5 1-2 15,0-1-1-15,-4 1-2 0,0 2 0 16,3 1 0-16,1 0-2 0,0 2-1 15,0 0 1-15,1 1 1 0,4 0-1 16,2 0 0-16,-4-1 2 0,1 0 0 16,0-3 2-16,0 5 2 0,2-4-1 0,3 0 1 15,2-2 2-15,1 0 0 16,2-1 4-16,2 4 1 0,3-7 2 0,-2 4 0 16,1-1-1-16,-2 4 1 0,0-1-2 15,-2 4 0-15,-3 1-2 0,-2 8 0 16,-2-1 1-16,-2 1-1 0,-1 1 1 15,1 3-6-15,-2-2-8 0,1 3-10 16,2-4-9-16,1-3-4 0,1 0-86 0,3-1-88 16,7-5-199-16</inkml:trace>
  <inkml:trace contextRef="#ctx0" brushRef="#br0" timeOffset="61588.3">9572 1004 207 0,'-1'-8'64'0,"0"6"7"16,1-2-20-16,0 2-3 0,-1-1-2 15,0 0-1-15,1 0-6 0,-1 5-5 16,1-6-4-16,0-2-4 0,0 6-2 15,0 3-4-15,1-1-2 0,1-2-4 16,3-2-2-16,0 4-2 0,4 5-2 16,0-6-3-16,2-1 0 0,2-9-2 15,3 11 1-15,1 3-1 0,0-2 2 16,3 0-1-16,2 2 0 0,1-1 1 16,0 8-1-16,3-4 2 0,3-2 1 0,-2 1 1 15,4 2 0-15,2-3 0 0,2 4 0 16,2 3-2-16,2-3 0 0,3 1-2 15,5 3-1-15,-1-2-2 0,1 5 0 16,1 1-1-16,1-1 1 0,-5 5-1 16,-2 1 0-16,-5-4 0 0,1 3 0 15,-7-2 0-15,3 0 0 0,-2 1 0 16,1-4 0-16,2 1 0 0,1 0 1 0,-1 1-1 16,4 0 0-16,-2-4 0 0,1-1 0 15,1 0 0-15,-1 3 0 0,2-4 0 16,1 4 0-16,3 1 0 0,2 3-1 15,2-3 1-15,0 1 0 0,0 1 0 16,1 3 0-16,0 0-1 0,-2 1 1 16,-1 1 0-16,-4 2 0 0,-1-2 0 15,0-2 0-15,-2-3 0 0,1-2 0 0,2-1 0 16,-2-1 0-16,-2-1 1 0,1 3-1 16,-1-1 0-16,-1 1 0 0,-2 0 0 15,0 1 0-15,1-3 1 0,-1 1-1 16,2-3 0-16,0 0 0 0,0 1 0 15,1-3 0-15,0 0 0 0,-2-2 0 16,-1-1 0-16,-2 1 1 0,-5-1-1 16,0 1 1-16,-6 0-1 0,-5-1 1 0,0-1-1 15,-3-1 1-15,-2-1-1 0,0 0 0 16,-3-3 0-16,1 0 1 0,-2 2-1 16,1 0 0-16,-2 1 0 0,-1-2 0 15,-1-1 0-15,-1 3-1 0,-1-5-6 16,-2-1-10-16,-1-2-10 0,-1-3-10 15,-2 0 5-15,-1-2-94 0,-1-2-90 16,0-2-203-16</inkml:trace>
  <inkml:trace contextRef="#ctx0" brushRef="#br0" timeOffset="62758.62">12915 1864 327 0,'-1'-4'93'15,"-1"2"5"-15,1-1-38 0,-2 2-12 16,2 1-9-16,2 2-4 0,-1 3-5 16,3 4-5-16,-2 3-6 0,1 4-5 15,1 3 0-15,1 0-3 0,-3 3-3 16,2-2-8-16,-2 3-7 0,0-2-6 0,1 4-3 16,-1-5-2-16,2 3 0 0,-3-1 0 15,0 1 1-15,-1-4 6 0,1-3 4 16,-2-6 4-16,0-1 3 0,0-4 1 15,1-2 5-15,0-4 3 0,1-6 1 16,0-2 2-16,0-2 1 0,1 1 1 16,3-2 0-16,0-1-2 0,2 2-1 15,2 2 1-15,3 3-1 0,1 5 0 16,1 0 1-16,2 3-2 0,3 3-1 0,-2 5-2 16,2 6-1-16,-2 2-1 15,-1 2 0-15,-1 1-4 0,-3 1-2 0,-6-2 0 16,-3 1-4-16,-3-4-4 0,-3-1-1 15,-4-2-4-15,-5 1 0 0,-2-2-6 16,-3-2-6-16,0-1-4 0,-2-4-2 16,1-3-4-16,2-3-5 0,1-5-8 0,2-4-57 15,4-2-63-15,5-5-152 0</inkml:trace>
  <inkml:trace contextRef="#ctx0" brushRef="#br0" timeOffset="63633.23">13204 2101 247 0,'32'18'73'0,"-3"4"7"0,-5 2-23 16,-4 3-15-16,-6 0-7 0,-3-2-7 16,-5 1-6-16,-3-3-5 0,-1-4-6 0,-1-3-2 15,-2-3 1-15,2-1 1 0,-1-3 2 16,0-2-1-16,-1-3 3 0,1-2 8 16,0-3 2-16,1-1 1 0,-2-7 0 15,-1 0 0-15,2-3 0 0,0-2-4 16,0-1-8-16,2-3-5 0,-1-1-1 15,0 5-4-15,2 0 0 0,1 2 0 16,2 2 0-16,2 4 0 0,0 3 0 16,3 6 0-16,5-2-1 0,-1 2 0 15,1 1-1-15,3 1-1 0,1-3 1 0,2-2-1 16,0-1 1-16,-1-2 0 0,1-2-1 16,2 0 1-16,2-3-1 0,-4-1 2 15,-3-1 1-15,-1-2 3 0,-4 1 4 16,-3 0 2-16,-7-1-1 0,-4 1 0 15,-4 2-1-15,-4 2-4 0,-5 4-1 16,-4 4-5-16,-2 3-1 0,-1 6-1 0,-2 7 0 16,3 4-1-16,0 5-3 0,5 0-5 15,4-1-6-15,4 0-2 0,6-1-2 16,4-2 0-16,6-6 0 0,5-1 4 16,10-2-13-16,5-2 4 0,4 1 2 15,4-4-1-15,3-5 2 0,-3-1 0 16,2-1 0-16,-4-4 18 0,-5 1 2 15,-3-6 1-15,-6-3 2 0,-3 0 2 0,-2 0 0 16,-7-2 1-16,-4 1 0 0,-5-2 0 16,-3 4 0-16,-3 0-1 0,-5 5 0 15,-4 0 1-15,-2 4-2 0,-2 2 0 16,-1 3 0-16,3-1-1 0,1 2-3 16,4 2-1-16,4 1-1 0,6-3 0 15,3 1 2-15,2 0 0 0,5 0 0 0,1-2 3 16,3-2 0-16,0 0 2 15,2-2 0-15,-1 0 0 0,-2-2 1 16,-1 1 0-16,-3-2 1 0,-1 1-1 0,-3-1-1 16,-2 2-3-16,-3 0 0 0,1 5-1 15,-4-2 0-15,-2 7-1 0,0-1 0 16,0 5 0-16,1 0 1 0,3 1-1 16,0-3 0-16,5 0 0 0,2-1 2 15,4-2 0-15,3-2 2 0,2-3 4 16,2-1 2-16,0-1 3 0,3-2 3 0,-1-4 3 15,-2-1 2-15,-2-2 0 0,0-2-2 16,-3-3 0-16,0-5-3 0,-2-2-2 16,-1 1-4-16,-1-10-1 0,0-1 0 15,1-8-1-15,4-1 0 0,-1 1-2 16,-3 3 2-16,2 3 5 0,-2 7 4 16,-2 6 1-16,0 9 0 0,-6 8-2 15,-7 2 0-15,0 2-2 0,-2 6-5 0,-2 5-5 16,1 5-1-16,-1 6-1 0,1 7 2 15,5 3 0-15,1 4-2 0,1 1-5 16,1-3-6-16,0-3-5 0,0-4-17 16,2-2-14-16,1-3-12 0,1-3-31 15,4-6-57-15,7-3-89 0,1 0-188 16</inkml:trace>
  <inkml:trace contextRef="#ctx0" brushRef="#br0" timeOffset="64043.67">14420 2207 269 0,'-12'1'78'0,"-6"5"8"15,-4 2-22-15,-4 3-26 0,-2 1 0 16,1 3 1-16,2 1-6 0,-1 0-12 16,6 0-9-16,9 0-6 0,6-2-2 0,5 2-2 15,2-1 0-15,6 1-2 0,11-4 2 16,1-1 0-16,0-4 1 0,3-1 0 15,2-4 0-15,3 0 0 0,-3-4-1 16,-2 0 1-16,-2-3 1 0,-1-2 1 16,-3-2 2-16,-2-2 0 0,-1-2 0 15,0-1 1-15,0 0-1 0,-1 3 0 16,-1 0-1-16,-3 2 0 0,-1 4 1 0,-3-1-2 16,-2 5-1-16,-1 2-1 0,-2 4 1 15,2 0 0-15,3 5-2 0,3-2 0 16,2 5 1-16,1 2 3 0,1-1 2 15,-1 2-2-15,1-1 0 0,-5-3-1 16,-1 2 0-16,-4 1-2 0,-1-5-1 16,-1 3 1-16,-3-1 0 0,-6-3 0 15,-5 1 2-15,-7-2-6 0,-2-4-8 16,-2 2-12-16,0-4-12 0,-2-4-9 0,3-1-84 16,1-5-91-16,-1-4-200 0</inkml:trace>
  <inkml:trace contextRef="#ctx0" brushRef="#br0" timeOffset="65129.25">12862 2681 237 0,'-1'13'72'15,"1"1"6"-15,0-1-19 0,0-2-21 0,1 3-5 16,1-2-5-16,-2-3-7 0,2 1-7 16,-1-1-5-16,0-1-3 0,1-1-2 15,-1-1 0-15,-1-1-2 0,1 1-1 16,-1-2-1-16,0 0-1 0,-1 1 0 16,0-2-1-16,-1-1 0 0,2 1-1 15,-1-1 1-15,1-1 2 0,1-2 5 16,1-2 6-16,4-4 2 0,1 0 3 0,3-4 4 15,2-2 2-15,2-4-1 16,3-2-4-16,0 1-5 0,1 0-2 0,-2-2-3 16,-1 6-2-16,-1-1-3 0,-2 8-1 15,0 4-1-15,-2 4-1 0,-1 4 1 16,-2 4-3-16,0 3-3 0,-2 4-4 16,0-2-1-16,-3-1-2 0,-2 1 0 15,-1-2 0-15,1 0 2 0,-1-3 3 16,1-2 4-16,-1-2 1 0,1 0 2 0,1-4 1 15,1 2 0-15,-1-3 1 0,1-1 1 16,0 0 2-16,2-3 1 0,0 2 0 16,2-1 1-16,-2-1-2 0,2 0 0 15,2 0-2-15,2 2-1 0,0 1-2 16,0 2 1-16,2 2-1 0,-2 1 1 16,-1 2 0-16,6 2 0 0,-2 0 0 15,-1 0 0-15,1-3 1 0,1 1 0 0,4-1-1 16,0-1 1-16,-2-3 0 15,-1-1 1-15,-1-1-1 0,0 0 1 0,-2-1 1 16,-3-1 0-16,-1 0 0 0,-2 0 1 16,-3-2-1-16,1 3 1 0,1-2 0 15,-1-1 0-15,-1 3 0 0,-2-2 0 16,2-1-1-16,-1 3-1 0,-1 0-1 16,-1 4-1-16,1 3-1 0,-2 0-1 15,1 4 1-15,1 3 0 0,1 0 0 16,-1 1 1-16,5 1 0 0,-1-1 1 0,3-3-1 15,0-3 1-15,1-1 1 0,1-3 2 16,0-1 4-16,0-4 5 0,-2-4 2 16,0-2 3-16,0 2 3 0,0-4 1 15,1-2-1-15,-2-3-2 0,2 0-4 16,0 1-2-16,0 0-4 0,-2 1-3 16,0 3-1-16,-2 1-1 0,0 4-2 15,-2 2 1-15,-2 7-1 0,0 4 1 16,0 5 0-16,-2 2 0 0,2 5-2 0,0 3 1 15,0-1-2-15,3-2-2 0,1-2-2 16,3-2-10-16,2 0-11 0,2-4-9 16,3-5-12-16,0 0-12 0,0-3-75 15,-1-4-89-15,-1-4-193 0</inkml:trace>
  <inkml:trace contextRef="#ctx0" brushRef="#br0" timeOffset="65335.2">13831 2586 395 0,'-1'0'101'16,"1"5"14"-16,-1 3-48 0,-1 2-14 15,0 4-1-15,1 6 4 0,0 4-2 16,-1 0-10-16,2 5-13 0,0 2-9 0,-1 1-6 16,0 1-8-16,0-2-9 0,-1-1-9 15,2 1-14-15,1-7-16 0,0-2-14 16,1-3-3-16,1-3-88 0,2-2-94 15,0-3-205-15</inkml:trace>
  <inkml:trace contextRef="#ctx0" brushRef="#br0" timeOffset="65522.71">14069 2609 435 0,'-2'1'110'0,"-2"4"13"0,2 6-62 15,-2 3-14-15,0 8-2 0,1 5 0 16,-1 3-6-16,-1 1-11 0,4 0-11 16,-2 1-8-16,2-1-8 0,0-3-19 0,2-3-17 15,0-1-13-15,-1-2-6 0,1-1-85 16,1-3-94-16,0-1-200 0</inkml:trace>
  <inkml:trace contextRef="#ctx0" brushRef="#br0" timeOffset="65764.58">13941 2862 379 0,'6'-5'97'0,"3"2"8"0,1 0-55 16,2-1-1-16,2 3 5 0,4 0-2 16,1 0-6-16,1 2-9 0,-1 1-7 15,-2 1-9-15,1 1-9 0,-3-1-5 16,-3 2-7-16,-3 3-2 0,-1 2-3 15,-3 1-1-15,5 1 0 0,-2 1-3 16,-1 2-2-16,1-1-5 0,-2-2-6 16,2-1-6-16,-1-1-7 0,-3 1-7 0,0-5-5 15,2-1-76-15,-2-4-78 0,1 2-185 16</inkml:trace>
  <inkml:trace contextRef="#ctx0" brushRef="#br0" timeOffset="65902.21">14217 2756 311 0,'-10'-4'78'0,"1"-4"3"0,1 2-15 0,1-3-58 15,6 1-6-15,1-3-8 0,5-1 5 16,1 1-77-16,1-1-70 0,1 3-165 16</inkml:trace>
  <inkml:trace contextRef="#ctx0" brushRef="#br0" timeOffset="66667.69">14643 2582 260 0,'0'0'89'0,"0"0"8"15,1 0 0-15,-1 0-46 0,0 0-5 0,0 1-5 16,0 2-7-16,0 1-6 0,0 5-2 15,0 6-1-15,-1 3 0 0,1 7-2 16,-1 3-1-16,-1 6-4 0,0 3-6 16,0 0-4-16,1-2-4 0,0 1-4 15,-1-4-10-15,2-3-11 0,0-2-13 16,0-7-9-16,1 2 132 0,-1-5-219 0,1-4-107 16,-1-3-283-16</inkml:trace>
  <inkml:trace contextRef="#ctx0" brushRef="#br0" timeOffset="67324.2">14468 2911 350 0,'-3'-6'100'0,"4"2"7"0,2-4-50 0,0 2-9 16,1-3 3-16,3 0-2 0,3-1-8 15,5-2-10-15,4-2-6 0,4 1-3 16,0-1-1-16,0-3-3 0,4-2-5 15,4-1-4-15,1-3-1 0,-3-3-2 16,-3-1 0-16,2 0-1 0,4 4-2 16,-6 3 1-16,-5 4 1 0,-7 7 1 15,0 8 0-15,0 11 1 0,-6 6 0 16,-6 7 1-16,-5 8-2 0,-5 2-2 0,-4 4 1 16,-1 1-2-16,0-3 0 0,3-1-2 15,2-5-2-15,3-6-1 0,4-2-2 16,1-6-1-16,2-4-1 0,-1-1 0 15,-2-7 2-15,2 0 2 0,2-4 2 16,5-4 2-16,4 0 1 0,3-4 0 16,3-7 1-16,3 1-1 0,0-3 0 0,-2 1-1 15,-2-2-1-15,-3 2 0 0,-2 1 0 16,-1 5-2-16,-2 4 1 0,0 3-2 16,-1 4 1-16,-1 6-1 0,-2 3 0 15,1 3 2-15,-1 2-1 0,0 2 1 16,1-1 0-16,1 1 0 0,1-3 1 15,1-2-1-15,1-1 0 0,1-3 1 16,1-1 0-16,-1-3 0 0,-1 0 1 16,0-1 0-16,-1 0 0 0,-1-2 1 15,0 0-1-15,-2-2 0 0,-1 1 0 0,-1 1 0 16,0 0 0-16,-2-1-3 0,-3 2-2 16,1 0-2-16,-2 1 1 0,-2 0 0 15,1 0 0-15,2 3 0 0,-1 0 1 16,1-2 4-16,1-2 1 0,4-2 1 15,-1 1 1-15,3 0 2 0,-2-6 2 16,2-1 4-16,0 1 0 0,1-3 2 0,-2-2-1 16,2 0 0-16,3-3-2 0,1 0-2 15,2 1-3-15,2-2-2 0,1 1-3 16,-1 3-1-16,2 0-2 0,-1 0-3 16,1 2-5-16,3 2-8 0,1 0-1 15,4 2-26-15,2-2-15 0,6 1-79 16,-1-4-19-16,4-1-90 0,1-1-181 15</inkml:trace>
  <inkml:trace contextRef="#ctx0" brushRef="#br0" timeOffset="67894.39">16101 2811 379 0,'3'21'97'16,"0"1"7"-16,-1 3-64 0,0 4-6 15,-1 2 2-15,-1 1 3 0,1 4-9 16,-1 4-11-16,-1-1-6 0,1 5-5 16,0-2-10-16,-3-2-16 0,1 4-15 15,-3-6-14-15,2-6-12 0,-2-3-13 16,1-4-6-16,1-7 4 0,1-2 8 15,-1-7 9-15,2-6 14 0,0-2 14 0,0-6 18 16,1-8 19-16,1-3 17 0,0-8 14 16,3-5 8-16,0-6 5 0,1-7 7 15,1-8 0-15,4-1-5 0,1-3-11 16,3-2-8-16,0-2 0 0,2 2 1 16,8 10-2-16,0 6-1 0,-2 7 0 0,0 8 1 15,0 7-2-15,-2 9-4 0,1 8-5 16,-7 4-5-16,1 3-6 0,-2 4-4 15,-2 3-2-15,-1 1-2 0,-3 4-1 16,-1 2-1-16,-3 0-5 0,-3 1-7 16,-2 0-10-16,-5-2-10 0,-6-2-10 15,-4-1-10-15,-4-3-13 0,-8-3-72 16,-2-3-83-16,-5-5-185 0</inkml:trace>
  <inkml:trace contextRef="#ctx0" brushRef="#br0" timeOffset="68348.17">16516 2785 352 0,'22'10'95'0,"-4"1"10"15,-3 1-41-15,-2 1-20 0,-2 2 1 16,-6 0 3-16,-3-3-6 0,-2 0-12 0,-2-1-10 16,-2-3-7-16,0-1-5 0,1-3-3 15,-1 1-3-15,0-2-2 0,1-3-1 16,0 0 1-16,0-1 2 0,0-2 0 15,-3-3 1-15,2-2 1 0,2 0 0 16,0-3 0-16,2-1 0 0,2-3-1 16,3 0-1-16,4-1-1 0,2 1 0 15,1 1 0-15,1 2-1 0,-1 2 0 16,1 4-1-16,2 1-1 0,0 5 0 0,-1 4-1 16,0 1 0-16,1 3 1 0,-1 2-1 15,0 3-1-15,-2 0-1 0,-3 1 0 16,2 2-1-16,-2-1 1 0,2-2-1 15,1 1 1-15,-1-3 1 0,1 1 2 16,1-3 1-16,1-2 1 0,0-1 0 16,1-1 3-16,-2-4 3 0,0 1 4 15,-1-2 4-15,0-1 1 0,-2-3 2 0,-1-1 2 16,-2-3-1-16,-1-2-3 0,-4-4-2 16,-2-3-3-16,-3-3-3 0,-3-2-3 15,-1 1-4-15,-6-1-3 0,1 4-4 16,-3 0-6-16,1 5-10 0,0 3-12 15,0 4-13-15,2 2-9 0,4 3 158 16,0 2-237-16,5 1-104 0,3 3-294 16</inkml:trace>
  <inkml:trace contextRef="#ctx0" brushRef="#br0" timeOffset="68758.72">17198 2891 271 0,'15'0'83'0,"-4"-5"7"0,-4-3-10 15,-6 0-46-15,-8-4-1 0,-5-2 0 16,-1 1-5-16,-5-1-10 0,-2 6-6 16,-6-1-1-16,1 4-1 0,1 2-3 0,2 5-3 15,1 0-6-15,5 5-5 0,5-3 0 16,5 1-1-16,8 1 2 0,2-1 0 16,4 2 2-16,3-3 4 0,3 3 4 15,-1-3 4-15,2 0 3 0,0-2 4 16,-1 0 7-16,-3-2 7 0,-1-1 5 15,-3 0 2-15,-1 0-1 0,-2-2-5 0,-1 5-7 16,-2 1-6-16,-1 3-6 16,0 4-5-16,-2 3-2 0,-1 6 0 0,0 5 0 15,-2 4 1-15,0 0-1 0,0 6-1 16,1 1-1-16,0 2-2 0,-1 1-1 16,1-1-3-16,-2-4-4 0,1 2-2 15,-4-6-4-15,-1-4-8 0,-2-2-5 16,-2-4-1-16,-1-4 2 0,-4-1 4 15,-2-6 1-15,3-2 0 0,-2-6 7 16,1-6 5-16,3-5-2 0,1-4-10 0,4-2-11 16,3-6-9-16,4-5-13 0,2-4-50 15,5-5-70-15,3-2-143 0</inkml:trace>
  <inkml:trace contextRef="#ctx0" brushRef="#br0" timeOffset="69048.17">17315 2835 256 0,'22'16'78'16,"-2"-1"6"-16,-3 3-18 0,1 2-26 16,-5 0-3-16,0 2-5 0,-2-3-8 15,-2-1-8-15,-2-1-5 0,-1-3-3 16,-2-3-3-16,-2-1-1 0,-3-5-1 16,1 0 0-16,-1-3 0 0,-2-2 4 15,0 0 2-15,-3-5 4 0,0 0 1 0,-1-3 4 16,-1-3 2-16,0-1 3 15,1-3-1-15,0-3-1 0,3-1-1 0,1-5-3 16,2-3-3-16,3 0-3 0,1 0-3 16,4 1-3-16,3 3-2 0,2 1-1 15,3 6 0-15,0 1-2 0,2 4-9 16,-1 1-9-16,2 2-8 0,0-1-10 16,0 6-9-16,0 0-19 0,2 2-63 15,1 0-75-15,0 3-170 0</inkml:trace>
  <inkml:trace contextRef="#ctx0" brushRef="#br0" timeOffset="70028.12">17885 2839 329 0,'-6'-5'88'0,"1"-2"3"16,-3-3-49-16,-2 0-6 0,-1 0 2 0,-3-2-1 15,-4 2-8-15,-1 0-9 0,-4 4-4 16,-3 3-3-16,1 3-4 0,1 3-5 15,-1 1-3-15,3 4-1 0,3 3-2 16,5-1-1-16,3 1-2 0,2-1-2 16,4 0 0-16,3 1 1 0,3-1 0 15,3-1 1-15,4 1 0 0,0-5 2 16,3 1 2-16,3-1 0 0,2-3 1 16,3-1 0-16,1-3 3 0,-1 1 2 0,2-2 4 15,2 1 1-15,-1-4 2 0,-2-1 2 16,-3 0 0-16,0-2 0 0,-4-1-1 15,-3 4 0-15,-3-3 2 0,-2 4-1 16,-3 1-2-16,-2 3-4 0,-1 4 0 16,-1 1-1-16,-2 5-3 0,2-1-4 15,-1 3-1-15,0 1-1 0,2 1 3 16,2-2-1-16,2 1-1 0,0-4 1 16,3 1 0-16,0-1 0 0,1-2 0 0,-1 0 1 15,2 0 0-15,-2-3 0 0,0 0 1 16,1-3-1-16,-1-1 1 0,2-1 1 15,-3 0-1-15,3-2 1 0,-1 2 0 16,0-4 0-16,3 1-1 0,0-4-1 16,-1 1 0-16,3 0-1 0,-1-1 0 15,1 0-1-15,0 5-1 0,0 5 0 0,-1 1 0 16,1 2 0-16,-2 1-2 0,0 1-1 16,-3 1-2-16,0-1 0 0,-2-1 0 15,1-1-2-15,-3-1-1 0,-1 2 1 16,2-2 3-16,-3-2 3 0,0 1 1 15,0-3 2-15,0 0 1 0,1-1 2 16,2-2 2-16,1-1 0 0,2 0 1 16,0-5 1-16,3 1 0 0,2-1 0 15,5 0 0-15,-1 3-3 0,-1-1 0 16,4 2-2-16,0 6-3 0,-3 1-1 16,-2 3 0-16,-3 0-1 0,-3 4-1 0,1 2 0 15,-5 0-2-15,-2-1 1 0,2-2 1 16,-1 2 0-16,1-2 0 0,1-2 1 15,0-3 1-15,2 0 3 0,0-2 0 16,1 0 2-16,0-4 0 0,0 0 0 16,0-3 2-16,1 0 0 0,-1-1 1 15,0-2-1-15,2 0 0 0,0-1-1 0,1 2 0 16,-1 3-1-16,1 0 0 0,-1 3-1 16,0 3 0-16,-3 1-1 0,-1 1 1 15,0 2 0-15,3 0-1 0,0 0 0 16,1 1 1-16,2-1 1 0,3-2 2 15,1 0 2-15,1-2 1 0,-1-2 2 16,1-1 1-16,-3-3 3 0,1-1 2 16,-2-1 0-16,0-4 2 0,1 0-1 0,0-2-2 15,1-2-1-15,1 1-4 0,0 1-3 16,1 2-1-16,-2 3-2 0,-4 2-1 16,0 4-1-16,0 4 0 0,0 6 0 15,-1 2-1-15,-1 4 0 0,1 3-2 16,0 3 0-16,1 1 0 0,-2 1 1 15,-3 0 0-15,1 2 0 0,-3-1-1 16,0-3 0-16,-3-2-1 0,-1 0 1 0,-3-3-1 16,-5-3 2-16,-5-6 0 0,-4-1 0 15,-6-4-2-15,-4-1-7 0,-6-5-14 16,-3-5-26-16,-2-4-106 0,-5-9-122 16,-8-6-290-16</inkml:trace>
  <inkml:trace contextRef="#ctx0" brushRef="#br0" timeOffset="74245.42">15677 1308 369 0,'3'5'60'0,"8"-1"-16"16,4-2-81-16,0 2-42 16,0 0-3-16,2-3-29 0,-2-2-53 0</inkml:trace>
  <inkml:trace contextRef="#ctx0" brushRef="#br0" timeOffset="74763.81">15812 1298 275 0,'2'-4'94'0,"0"2"-23"0,1-2-39 0,2 2-18 15,0-2-9-15,3 3-3 0,2-3-2 16,2 3 0-16,2 0-1 0,5 0 1 15,3 2 0-15,4 1 1 0,6-2 0 0,2-1 0 16,10 0 1-16,13-1 0 0,6 2 0 16,6-3 0-16,3 2 0 0,6 1-1 15,10-1 0-15,6 1 0 0,-5-3 1 16,1 4 0-16,3 2 1 0,6-4 1 16,9-2 2-16,-2 4 1 0,-4 1 1 15,1 1 0-15,8-3 0 0,-1 0 0 16,-1 1 0-16,-7 2-1 0,3 2-1 15,5-3 1-15,2-1-1 0,-6 4 0 0,0 1-1 16,3 2-1-16,8-5-1 0,-4 0-1 16,-3 3 0-16,3 2-1 0,6-5 0 15,2-6 0-15,-3 6 0 0,-6 0 1 16,8 0 0-16,2-3 2 0,-5-2 2 16,-4 10 2-16,3 0 0 0,5-1 1 15,-2 0 0-15,-6 3-1 0,0 7 0 16,5-1-3-16,-3-4-1 0,-3 4-1 15,-5-1-1-15,7 3 0 0,5-7-1 0,0 0 0 16,-2 1 0-16,6 0 0 0,4-4 1 16,1 2-1-16,0-1 1 0,0 1 1 15,5-2 1-15,-1-1 1 0,0-1 0 16,6 2-1-16,-2-2 1 0,-2 1-1 16,-2 0-1-16,4 2 0 0,-4 2-2 15,-2 3 0-15,-12 1 1 0,3 1-2 16,-4-1 0-16,-10-1-2 0,-10 2-1 0,-6-2-4 15,-8-4-3-15,-9-3-5 0,-11 2-7 16,-11-4-9-16,-10-2-46 0,-14-5-27 16,-15-7-66-16,-19-4-142 0</inkml:trace>
  <inkml:trace contextRef="#ctx0" brushRef="#br0" timeOffset="92509.72">13960 8133 309 0,'-17'13'81'0,"1"-1"7"16,4-6-40-16,2-1-1 0,3-2 1 16,1-1 3-16,4 0 1 0,1-2-1 15,0 1-3-15,0-1-7 0,1 2-8 16,1 0-6-16,-1 3-7 0,0 3-5 16,1 6-1-16,1 5 0 0,4 7 2 15,0 6-1-15,-1 6-1 0,2 5-2 16,1 4-3-16,-1 4-4 0,-1 2-5 15,0 1-8-15,-2-1-7 0,0-1-9 16,2-3-14-16,-1-4-9 0,0-7-9 0,0-6-4 16,1-9-2-16,-1-6 101 0,2-5-167 15,0-10-80-15,4-5-243 0</inkml:trace>
  <inkml:trace contextRef="#ctx0" brushRef="#br0" timeOffset="92709.46">14143 8215 471 0,'6'-29'128'16,"6"11"8"-16,-2 0-56 0,-1 8-21 16,1 5-10-16,-1 8-8 0,0 8-6 15,-1 8-7-15,-6 6-4 0,0 7-5 16,0 5-1-16,0 7-3 0,2 1-1 16,-2 3-4-16,2-1-5 0,1 1-4 15,1-1-10-15,3 4-11 0,3-2-12 16,1-1-26-16,2-6-15 0,0-3-10 15,0-3-78-15,-2-5-90 0,-5-6-195 0</inkml:trace>
  <inkml:trace contextRef="#ctx0" brushRef="#br0" timeOffset="93204.48">13769 8569 444 0,'7'12'130'0,"10"-6"9"16,8-1-59-16,7-3-9 0,4-4-3 0,5-4-7 16,8-5-19-16,-1-4-15 0,4-4-9 15,-1 3-8-15,1-5-4 0,1-1-2 16,-4 0-1-16,-5 1-1 16,-3 4 0-16,-9-1 0 0,-5 4-1 0,-9 3 0 0,-7 2-2 15,-4 5-1-15,-4 7-1 16,1 4 0-16,-3 5 0 0,-1 5 0 0,0 5 0 15,0 6-1-15,0 0 0 0,1-2-1 16,0 1-1-16,2-3-1 0,4-3 1 16,1-5 0-16,3-3 2 0,4-6 2 15,3-4 2-15,2-4 0 0,1-5 2 16,-1 0 0-16,-1-3 0 0,-2 0-1 16,-3 3-1-16,-3 4 0 0,0 5-2 15,2 5 1-15,1 3-3 0,5 4-10 0,1 2 0 16,0 2 0-16,6-1 0 0,1-3 0 15,3-5 2-15,-3-6 12 0,-2-2 15 16,-2-5 7-16,1-2 6 0,-4-6 6 16,-7-1 6-16,-3-2 2 0,-1-2-5 15,-4-3-3-15,1 0-3 0,-3-4-4 0,-2-4-5 16,-2-1-7-16,-3-4-6 16,-2-1-7-16,-2-2-6 0,2-1-5 0,-2 3-4 15,1 2-6-15,1 2-6 0,3 4-4 16,3 3-19-16,2 0-29 0,2 4-104 15,8-1-128-15,11-4-302 0</inkml:trace>
  <inkml:trace contextRef="#ctx0" brushRef="#br0" timeOffset="94127.4">16146 8129 473 0,'-12'-6'107'0,"6"0"3"0,1 2-79 15,2 3-3-15,-1 2 0 0,0 5 2 16,-1 5-1-16,1 7-3 0,1 6-2 15,1 6-6-15,-2 7-5 0,2 6-3 16,1 3-2-16,-1 5-6 0,1 2-10 16,0 1-9-16,0 1-6 0,2-2-3 15,1-3-1-15,1-5-1 0,1-7 4 0,0-4 8 16,-1-11 10-16,1-7 7 0,0-5 4 16,-1-8 9-16,2-3 7 0,0-7 3 15,3-9 2-15,4-5 1 0,3-5 0 16,5-4-3-16,3-6-7 0,4-2-7 15,1-1-5-15,-1 7-2 0,-4 5-4 16,1 11-1-16,-4 6-1 0,1 8 0 16,-5 11 0-16,-1 6-1 0,2 8-1 15,-1 3-1-15,1-1 1 0,1 2 0 16,1-2 0-16,3-4 0 0,3-5 2 0,1-4 1 16,3-5 2-16,6-4 1 0,0-5 1 15,4-5 3-15,0-3 1 0,-1-3 1 16,2-3 2-16,-3-6 0 0,-5-1 1 15,-5 0 1-15,-7 0 1 0,-5-6 1 16,-6 1-1-16,-9 1-1 0,-5 1-1 16,-3 2-1-16,-6 0-2 0,-3 3-3 0,1 9-3 15,-4 6-1-15,-2 3 1 0,0 10 0 16,-1 4-1-16,2 7 0 0,3 2 0 16,0 2-1-16,6 1-1 0,6 0-1 15,9-4-1-15,4 0 1 0,6-3 0 16,5-5 0-16,1-2 1 0,1-6 2 15,3-1 0-15,-1-3 2 0,-1-4 0 0,-3 0 1 16,-2 0-1-16,-2-2 0 0,-2 3 0 16,-4-1-2-16,-4 4-2 0,1 5-1 15,-5 3 0-15,0 6 1 0,0 4 0 16,0 3-1-16,1-1 1 0,2 1 0 16,2-1 0-16,2-6-1 0,2-6 4 15,3-1-1-15,2-5 7 0,2-2 3 16,0-5 7-16,3-5 3 0,-1-3 4 15,2-4-3-15,0-4 3 0,-2-8-5 0,-1 1-3 16,0-1-5-16,0 1-4 0,-2 4-2 16,-2 3-3-16,-1 6-3 0,3 9-1 15,-2 6 0-15,0 3 0 0,1 3 1 16,0 3-1-16,3 4 1 0,-2 1 0 16,-2 0 1-16,0 0 0 0,1 1 0 15,-6-2-1-15,-1 0-2 0,0-2 1 16,-4-1-1-16,-2 2 0 0,-3-1 0 15,-5-1 2-15,-2 2-1 0,-5-2-1 0,-3-2-4 16,-4-2-7-16,-1-3-9 0,-1-4-13 16,-1-6-23-16,2-4-4 0,3-5-103 15,6-5-110-15,7-3-254 0</inkml:trace>
  <inkml:trace contextRef="#ctx0" brushRef="#br0" timeOffset="94393.13">18424 7935 409 0,'0'0'107'16,"-1"1"6"-16,-2-2-35 0,1 2-34 0,1-1-3 15,-1 0 3-15,-1 3-1 0,2 0-2 16,1 2 0-16,1 7-3 0,0 6-6 15,1 4-4-15,-1 7-7 0,0 5-4 16,-1 4-4-16,-1 4-8 0,1 2-6 16,-2-1-9-16,1 1-6 0,0-3-38 15,-3 2 51-15,0-1-158 0,-2-1-122 16,-3 0-304-16</inkml:trace>
  <inkml:trace contextRef="#ctx0" brushRef="#br0" timeOffset="94743.75">18117 8485 499 0,'19'-25'128'15,"9"3"7"-15,5 0-63 0,9 1-22 0,0 4-3 16,2 2-2-16,3 1-11 0,-1 2-9 16,1 3-6-16,-3 0-8 0,-4 3-6 15,-3 6-4-15,-5 2-1 0,-6 5-1 16,-3 4-4-16,-6 4-4 0,-3 7-3 15,-6 3-1-15,0 4 1 0,-1 1 0 16,-2-1 1-16,2 4 3 0,1-3 4 16,4-3 3-16,5-1 1 0,4-7 3 15,1-5 4-15,3-4 4 0,1-7 3 16,1-2 2-16,1-6 3 0,-3-4 3 0,-3-3 0 16,-3-1-2-16,-4-2-2 0,-7-4-3 15,-8-5-2-15,-8 1-3 0,-8 1-6 16,-5 2-4-16,-7 0-4 0,-2 4-5 15,-7 3-2-15,0 4-12 0,2 1-5 16,6 2-28-16,2-2-10 0,11-2-98 16,14-2-114-16,12-2-260 0</inkml:trace>
  <inkml:trace contextRef="#ctx0" brushRef="#br0" timeOffset="95140.68">20090 7764 419 0,'-7'12'99'0,"0"4"0"0,0 2-24 0,1 5-70 16,-1 6-4-16,2 4 3 0,-2 5 1 16,3 6 0-16,1 3 0 0,2 5 0 15,2 1 1-15,1 3-7 0,-2 0-6 16,3-2-7-16,-2-4-5 0,0-1-4 15,1 0-2-15,-3-5-3 0,0-1 2 16,-2-6 5-16,-3-3 4 0,1-7 3 16,-2-8 6-16,0-3 10 0,-2-9 9 0,0-7 10 15,1-4 9-15,2-10 9 0,-1-4 4 16,4-4-1-16,3-1-5 0,5-2-6 16,6 2-4-16,7 3-4 0,4 5-2 15,6 6 1-15,7 4 2 0,1 5 0 16,4 5-2-16,0 5-4 0,-1 3-4 15,-2 4-5-15,-5 3-4 0,-6 0-5 16,-3 0-8-16,-10 0-4 0,-5-4-9 0,-8 2-5 16,-7-1-9-16,-7-3-7 0,-8-3-7 15,-6 0 2-15,-5-3-82 0,-1-4-82 16,3-5-199-16</inkml:trace>
  <inkml:trace contextRef="#ctx0" brushRef="#br0" timeOffset="95442.91">20492 8494 334 0,'20'14'91'0,"1"1"2"0,-3-3-5 15,4-1-60-15,-1-5-2 0,1-5 8 16,2-3 5-16,-1-5 2 0,2-2 3 16,2-6-1-16,-2-1-2 0,0-1-4 15,-3 1-6-15,-5-1-6 0,0 0-3 16,-5 2-1-16,-6-1 1 0,-6 0-1 15,-6 1-1-15,-4 3-2 0,-8 2-2 0,-3 3-2 16,-5 8-5-16,-3 5-3 0,-1 8-1 16,-2 6-3-16,2 4-1 0,5 5 0 15,4 4-2-15,3-1-2 0,8 2-2 16,8-1 0-16,9-5-1 0,7-1 0 16,8-5-4-16,5-4-7 0,9-4-5 15,10-3-20-15,5-6-21 0,3-2-9 16,2-4-89-16,6-5-105 0,4-1-228 0</inkml:trace>
  <inkml:trace contextRef="#ctx0" brushRef="#br0" timeOffset="95811.94">22160 8289 399 0,'-15'-15'97'15,"0"0"4"-15,-4-2-61 0,-5 2-1 16,-3 2 4-16,-4 2 1 0,-3 5-7 16,-2 5-5-16,-3 2-3 0,-2 5-7 15,3 1-10-15,6 4-6 0,4 1-3 0,6 4-3 16,8 0 0-16,12 2-1 0,10 0 3 15,6 5 1-15,10 2 2 0,6 2 1 16,1 1 1-16,1 2 0 0,1 4-1 16,1-4-1-16,-2 0-2 0,-7-4-2 15,-3 2 0-15,-2-5-1 0,-7-2-1 16,-5-5 0-16,-8-1-4 0,-9-2-9 16,-8-3-12-16,-4-5-8 0,-4-3-9 15,-4-4-6-15,-4-4 146 0,-1-3-228 0,2-3-97 16,8-3-286-16</inkml:trace>
  <inkml:trace contextRef="#ctx0" brushRef="#br0" timeOffset="96491.73">22211 8463 361 0,'12'8'97'0,"-1"1"2"0,-2-3-22 0,-3 0-40 15,0-3-1-15,2-1 5 0,1-2-2 16,3-2 1-16,5-3-1 0,3-1-3 15,3-1-5-15,1-2-7 0,-1 1-6 16,-1-1-3-16,0-1-4 0,-2 1 0 16,-3-2 1-16,-3-1 0 0,-2 1 1 15,-3 0-1-15,-3-2 0 0,-4 2 0 16,-5 1-2-16,-4 2-2 0,-4 1-2 0,-2 6-2 16,-7 4-2-16,-1 6-1 0,-5 3-1 15,-4 6 0-15,1 2-3 0,1 4-4 16,3 0-2-16,7 1-3 0,5-2 0 15,11 1-3-15,9-3 0 0,8 0 2 16,9-4 4-16,6-3 1 0,6-3 2 16,6-4 2-16,2-5 1 0,5 1 1 15,3-5 0-15,2-3 2 0,3-3 4 16,-1 0 1-16,-4-4 3 0,-3-1 3 16,-7-2 2-16,-6-4 3 0,-7 2 0 0,-9-1 2 15,-10 2 0-15,-4 2-2 0,-7 0-1 16,-6 1-4-16,-4 5-1 0,-4 2-2 15,-6 3-4-15,-2 1-2 0,-2 2-1 16,0 2-1-16,1 0 0 0,3 1 1 16,5 1-3-16,4-3-1 0,5 1 0 15,6 0-1-15,6-1 2 0,4 1 0 0,2 0 0 16,2 2 1-16,4 0 2 0,-1 0 1 16,-2 0 0-16,1-1-1 0,-6 4-1 15,-1 2 1-15,-6 2-1 0,-4 2 1 16,-7 5-1-16,-8 4 1 0,-6 1-1 15,-2 4 1-15,-7 1 0 0,-3 4-2 16,-3 3-3-16,1-1-4 0,1 0-5 0,3 1-1 16,1-3 0-16,7-3-1 0,7-6 0 15,4-4 7-15,7-5 7 0,9-2 7 16,6-4 6-16,5-3 4 0,7 0 3 16,6-4 1-16,8-3 0 0,9-4-3 15,5-2-4-15,5-1-4 0,5-5-3 16,5 1-2-16,-1-3-7 0,2-2-5 15,-3 0-5-15,0-2-9 0,-6 0-8 16,-2 2-23-16,-8-4-17 0,-7 1 11 0,-7 0-106 16,-10 4-109-16,-10 0-243 0</inkml:trace>
  <inkml:trace contextRef="#ctx0" brushRef="#br0" timeOffset="97505.67">20933 9263 430 0,'7'-9'120'0,"0"3"7"0,-4 3-51 15,-3-2-19-15,-2 6-7 0,-6 1-4 16,-6 3-11-16,-5 0-8 0,-8 5-6 16,-8 3-4-16,-1 5-5 0,-4 5-2 15,-1 4-2-15,2 7-3 0,4 2-6 16,7 4-8-16,9-1-4 0,7 1-3 0,9-5-2 15,8-3 0-15,12-7 1 0,4-2 4 16,9-6 4-16,7-5 5 0,7 0 3 16,1-5 2-16,0-4 4 0,0-2 3 15,-1-4 1-15,-4 0 2 0,-7-2 2 16,-8-2 3-16,-3 1-1 0,-6 2 2 16,-6-2-2-16,-5 5-2 0,-5-1-1 15,-4 5-3-15,-5 5-2 0,-3 2-1 16,1 2-3-16,-1 2-4 0,1 1-2 15,3 1-3-15,8-3-1 0,6-4 0 0,7-3 1 16,5-3 2-16,8-3 4 0,3-3 4 16,4-2 4-16,3-6 3 0,0 1 2 15,1-2 1-15,-5 0 1 0,-3-2 0 16,-5 1 0-16,-5 0 1 0,-9-1-3 16,-7-1-1-16,-9-2-5 0,-10-1-5 15,-6 0-5-15,-8-1-5 0,-5 0-5 0,-4 4-6 16,-3 1-6-16,1 2-4 0,3 5-5 15,3 0-23-15,7 3-14 0,6 1-22 16,9-2-11-16,11 3 7 0,9-2 6 16,11 0 8-16,9 1 28 0,9-4 23 15,5 5 33-15,4 0 22 0,3 3 8 16,1 6 6-16,0 0 9 0,-2 7 4 16,-5 4 1-16,-1 6-5 0,-6 1-7 15,-8 2-7-15,-4-1-8 0,-6 1-7 0,-5 1-9 16,-6-3-5-16,-4-3-2 0,-4-1 1 15,1-4 1-15,-3-2-1 0,2-6 0 16,0-1 2-16,3-5 7 0,1-3 7 16,4 0 6-16,3-4 2 0,3-4 4 15,4-4 5-15,2 0 0 0,3-4-5 16,1-2-7-16,0-2-6 0,1 5-4 16,-1 1-4-16,-3 4-2 0,0 3-5 0,-4 5-1 15,1 3-1-15,-2 4 0 0,-2 1 0 16,0 2 1-16,2-1-2 0,1 0 0 15,0 1 0-15,0-5 0 0,1 2 0 16,0-3 0-16,0-1 0 0,2-3 2 16,0-2 0-16,-1 0 4 0,2 0 0 15,-3-5 1-15,-1-1 2 0,1 0 1 16,-2 2 0-16,-2 0-1 0,-2-1 0 0,0 3-1 16,0 2-1-16,0 3 1 0,-1 2-2 15,2 1 0-15,1 5-1 0,-1 3-1 16,1 0-2-16,-1 3-2 0,-1 0-4 15,-3 1-5-15,-3-1-5 0,-2 1-8 16,-5 0-5-16,-3-5-13 0,-5 1-15 16,-5-1-12-16,-3 1 5 0,-5-3-90 15,-2-3-94-15,0-2-217 0</inkml:trace>
  <inkml:trace contextRef="#ctx0" brushRef="#br0" timeOffset="97675.21">22404 9557 483 0,'9'21'125'0,"-5"1"4"16,-3 4-67-16,-1-1-17 0,0 1-7 0,-2-3-9 15,2-1-10-15,-1-4-7 0,3-3-2 16,2-4-6-16,2-2-10 0,0-5-21 16,3-2-16-16,1-4 27 0,1-3-121 15,1-5-106-15,-1-2-241 0</inkml:trace>
  <inkml:trace contextRef="#ctx0" brushRef="#br0" timeOffset="97817.37">22407 9400 428 0,'-20'-23'112'0,"3"4"0"0,2 5-49 16,3 7-31-16,4 0-16 0,4-1-12 16,4 2-10-16,5 1-6 0,7 2-10 15,6-2-10-15,2-3-22 0,7 4-53 16,3 4-74-16,8 1-172 0</inkml:trace>
  <inkml:trace contextRef="#ctx0" brushRef="#br0" timeOffset="98059.26">22928 9443 410 0,'2'11'119'0,"-4"0"9"16,-5-1-39-16,-4-1-25 0,-4 1-7 16,-4 0-3-16,-3-2-11 0,-1 1-10 15,1-3-9-15,3 0-7 0,4 0-6 16,4 1-3-16,5 3-2 0,7 2-3 15,5-1 0-15,3 4-1 0,4 5 0 16,1-1 0-16,1 4 0 0,1 0 0 16,-3-1-3-16,-4 1-1 0,-3-2-1 0,-7-3-2 15,-4-2-4-15,-7-5-4 0,-6-2-5 16,-5-4-2-16,-4-2-1 0,-2-1-18 16,-2-4-14-16,0-5-5 0,4-3 83 15,1-5-162-15,3-6-99 0,2-4-253 16</inkml:trace>
  <inkml:trace contextRef="#ctx0" brushRef="#br0" timeOffset="98262.23">22770 9047 387 0,'23'-14'117'0,"0"11"11"0,0 6-29 16,-1 8-29-16,-4 5-4 0,-1 9-3 15,-3 6-6-15,-2 7-9 0,0 2-6 16,0 3-5-16,1 1-7 0,-1 0-7 15,2-1-5-15,-1-3-6 0,0-3-5 0,-2-1-6 16,-1-1-7-16,-3-1-8 0,0-4-7 16,-3-5-2-16,0 0-36 0,-2-2-14 15,-3-4-98-15,-5-5-114 0,-1-2-268 16</inkml:trace>
  <inkml:trace contextRef="#ctx0" brushRef="#br0" timeOffset="98951.93">22866 9539 383 0,'4'-11'116'0,"1"3"9"16,4 2-11-16,2 3-54 0,1 1-6 15,3 3 2-15,0 0-2 0,2 1-11 16,0 0-9-16,2-1-5 0,3 0-7 16,1-2-4-16,1 0-5 0,2-1-4 15,4 0-4-15,0 0-1 0,0-3-2 0,3 1 0 16,0-3 0-16,-3 1-1 0,-4 0 2 15,-3 0 3-15,-6 0 2 0,-1 0 2 16,-6-3 0-16,-4 1 1 0,-1-1 0 16,-3-1-2-16,-2 0-2 0,-1 0-2 15,-3 1-2-15,0 1-2 0,-2 5-2 16,-1 3 0-16,-3 3-2 0,-3 4-1 16,0 2 0-16,-2 2-1 0,1-1 0 0,2 4-2 15,3-1-1-15,5-1 0 0,5-1-1 16,6-1 1-16,2-2 1 0,5 0 2 15,2-1 2-15,4-5 2 0,1 1 1 16,-1-3 1-16,1-1 0 0,1-1 0 16,-1-1 0-16,1-2 0 0,-1 1 0 15,-3-1 0-15,2 1 0 0,-2 0-1 16,-2 0 0-16,-3 2 0 0,-2 0-1 16,-3 3-1-16,-1 0 0 0,0 4 0 15,0-1 0-15,-1 1-1 0,2 4-1 0,2 0-1 16,2-1 0-16,2 1-2 0,4-1 0 15,1-1-2-15,4-1 1 0,5-1-1 16,1-1 2-16,3-2 1 0,1 0 1 16,-2-3 1-16,-1-1 2 0,-1 0 4 15,-4-4 3-15,-3-3 5 0,-4-1 3 16,-2-8 5-16,0 0 3 0,-4-6 1 0,-1-7-2 16,-1-6-1-16,-4-8-3 0,-2-8-3 15,-2-3-3-15,-3-4-4 0,-3 1 0 16,-3 5 3-16,-3 7 0 0,0 12 0 15,-1 10 0-15,0 8 0 0,3 12-3 16,-1 9-1-16,2 8-3 0,3 8-2 16,1 7-2-16,3 10 1 0,4 7 0 15,4 8 0-15,4 2-1 0,2 0-2 0,5 2-5 16,-1-2-4-16,2-1-5 0,0-4-5 16,-2-3-9-16,-1-2 3 0,0-4-34 15,-1-5-14-15,-2-5-86 0,-2-4-5 16,0-9-96-16,-4-8-174 0</inkml:trace>
  <inkml:trace contextRef="#ctx0" brushRef="#br0" timeOffset="99131.59">23818 9188 505 0,'4'-2'128'0,"13"5"11"0,11 3-33 16,11 7-62-16,8-1-12 0,11 5 6 15,5-1 1-15,3-1-8 0,3 1-12 16,0-2-6-16,-3-2-6 0,-2-1-7 16,-9-4 0-16,-7 0-47 0,-9-1-16 0,-8-2-95 15,-6 0-121-15,-5 0-275 16</inkml:trace>
  <inkml:trace contextRef="#ctx0" brushRef="#br0" timeOffset="108057.11">14547 9055 249 0,'-6'-10'74'0,"0"7"5"0,1 1-16 0,-1-1-18 16,3 2-5-16,-1-1-4 0,2 1 0 15,-1 0-3-15,1 1 1 0,1-2-2 16,1 2-4-16,0-1-6 0,1 1-4 16,-1-1-4-16,1 2-5 0,3 0-5 15,0 5-2-15,3 5 0 0,1 7 0 16,4 4 2-16,3 7-1 0,1 8 2 15,-2 6-1-15,2 8 0 0,-2 2 0 16,-2 9-3-16,-2 5-2 0,0 4-2 0,2 7-3 16,1-2-4-16,2 0-3 0,2-4-6 15,0-3 0-15,2-6 3 0,-4-6 2 16,-1-8 4-16,-3-5-5 0,-2-4-1 16,-3-5-1-16,-3-6-8 0,-1-5-12 15,-1-4-66-15,0-7-77 0,-1-3-163 16</inkml:trace>
  <inkml:trace contextRef="#ctx0" brushRef="#br0" timeOffset="108324.39">14595 10144 361 0,'-10'4'88'0,"2"1"1"0,3 1-51 16,5 3-14-16,3-1-6 0,3 3-3 15,3 0-1-15,3 1-2 0,0 1 2 0,1 0 0 16,2-1-2-16,0-1-1 0,3 0-4 15,-1 1 0-15,4-1-3 0,0-1 6 16,1-1 5-16,-3-3 7 0,0-1 3 16,0-3 2-16,-1-3 1 0,1-5 2 15,-1-1-3-15,2-8-4 0,0-3-5 16,-3-2-4-16,-1-5-1 0,-5-3-4 16,-4 2-8-16,-1-5-7 0,-1 4-19 0,-2 4-14 15,-1 0-14-15,-2 4 90 0,0 0-179 16,-2 3-103-16,-2 5-272 0</inkml:trace>
  <inkml:trace contextRef="#ctx0" brushRef="#br0" timeOffset="109357.35">14338 10712 388 0,'-3'-5'98'16,"2"3"4"-16,0 0-53 0,0 2-10 15,1-2-9-15,1 4-6 0,1 3-7 16,1 4-4-16,1 4-3 0,1 6-3 15,3 4-4-15,0 9 1 0,2 6 1 16,0 2-1-16,-1 8 0 0,1 1-5 16,0 1-8-16,-2 4-6 0,0-1-4 0,0-4-1 15,-1-4-1-15,0-8-2 0,0-5 7 16,-2-5 8-16,-1-8 10 0,1-7 4 16,-1-9 4-16,1-4 4 0,-1-6 3 15,1-4 1-15,1-7-2 0,2-5 0 16,0-3-1-16,2-2-3 0,2 0-3 15,2 2-2-15,2 5-4 0,-1 4-1 16,2 8-2-16,-2 8-1 0,-1 8 0 16,-2 7 1-16,-2 7-2 0,-3 5-5 0,0 6-1 15,2 1-2-15,2 1-3 0,2-2-2 16,5-3-1-16,1-3 2 0,6-4 6 16,4-8 4-16,4-5 7 0,-1-5 9 15,-2-7 6-15,-2-4 8 0,-1-5 5 16,1-3 6-16,-5-2 0 0,-3-5-1 15,0 1-5-15,-3-3-5 0,-5 0-5 16,-5-2-6-16,-7-1-5 0,-6 2-6 16,-6 4-3-16,-5 5-1 0,1 5-2 0,-3 10-2 15,2 8-2-15,-2 7-2 0,-2 5-1 16,-1 4-3-16,2 4-4 0,-1 0-5 16,3-3-1-16,6-3-1 0,6-3 1 15,8-4 3 1,8-3 2-16,5-7 7 0,2-1 6 0,3 0 4 0,-1-4 4 15,-1-2 1-15,-3-1 2 0,-3-3-1 0,-2 2 1 16,-2 1-3-16,1-2-2 0,-2 4-1 16,-1 2-2-16,0 3 0 0,-3 4 0 15,-2 0-3-15,0 2-2 0,-2 1-1 16,2-1-1-16,-1-2-1 0,2-1 1 16,3-4 6-16,5-2 5 0,5-4 6 15,7-4 2-15,4-2 5 0,2-4 6 16,-1-1 1-16,1-1-2 0,2 2 0 15,-4-2-1-15,-3 0-2 0,-4 1-3 16,-2 3-4-16,0 3-4 0,-3 3-3 16,-4 0-3-16,0 8-1 0,-2 3-1 0,0 6 2 15,1 1-1-15,1 2 1 0,1 1 1 16,2 3 0-16,-1-4 0 0,1 2-1 16,0-2 0-16,-3-1 0 0,1-4-2 15,-4-2-1-15,-3-1-1 0,-5-2-1 16,-7-2-2-16,-5-3-4 0,-4 0-4 15,-6-1-15-15,-1-1-12 0,-2-2-11 0,-3-1-13 16,3-2 146-16,1-2-218 0,7-5-102 16,4-3-266-16</inkml:trace>
  <inkml:trace contextRef="#ctx0" brushRef="#br0" timeOffset="109732.86">16328 10703 458 0,'-5'-7'119'0,"2"5"2"16,2 3-62-16,2 8-17 0,2 5-8 15,2 8-10-15,1 6-9 0,2 10-4 16,0 7-1-16,-1 6 0 15,0 5-4-15,-2 4-5 0,3 2-18 0,-2 1-15 16,-2-1-2-16,0-3-97 0,-3-1-99 16,-3-7-236-16</inkml:trace>
  <inkml:trace contextRef="#ctx0" brushRef="#br0" timeOffset="110124.81">16242 11236 447 0,'-2'-18'124'0,"3"2"3"16,5 6-35-16,1 0-45 0,4-1-10 15,3 1-9-15,-1 0-6 0,2 2-4 0,3 3 1 16,0-2-2-16,6 2-1 0,0 2-1 16,2 2-4-16,2 0-2 0,3 2-3 15,0 2-2-15,1 2-4 0,-3 2-4 16,-2 4-3-16,-2 2-1 0,-3 3-4 15,-2 5-1-15,-4 1 0 0,-1 3 1 16,-3-1 2-16,0 0 1 0,0-1 2 16,1-3 2-16,1-2 1 0,0-5 1 15,2-5 0-15,-1-2 1 0,2-4 3 16,-1-3 3-16,-2-3 6 0,-3-4 4 0,-3-3 3 16,-4-3 3-16,-4-2 1 0,-3-2-2 15,-3-2-2-15,-3 0-3 0,-3 0-5 16,-4 1-3-16,1 4-2 0,0-1-4 15,-2 3 0-15,1 4-5 0,-1 2-7 16,3 3-4-16,1 2-32 0,2 1 15 16,3 1-121-16,7 0-115 0,5-4-277 15</inkml:trace>
  <inkml:trace contextRef="#ctx0" brushRef="#br0" timeOffset="110796.83">17684 11240 343 0,'-18'-7'108'0,"-1"0"6"0,4 3-19 15,3-1-35-15,1-1-15 0,1 2-9 16,1 0-12-16,1 4-11 0,-1 2-7 16,1 1-5-16,-2 7-2 0,1 6-1 15,-2 4 1-15,-1 3-2 0,1 4-6 0,2 5-4 16,1 0-4-16,1-2-4 0,5-2-3 16,3-3-3-16,3-5 1 0,4-4 7 15,2-4 8-15,4-4 7 0,1-6 4 16,2-3 6-16,-1-3 6 0,3-5 1 15,-2-6 3-15,2-5-1 0,0-4 3 16,0-4 3-16,1-3-1 0,1-7 1 0,0-2 1 16,0-5 2-16,-1-4 0 0,1-4 1 15,-5-3 1-15,-2 0 1 0,-2 1-1 16,-2 4 1-16,-5 9-1 0,0 8 1 16,-2 8-2-16,-1 10-4 0,-2 7-5 15,-2 10-3-15,-1 8-3 0,-3 9-3 16,-2 6-5-16,0 9-6 0,-2 10-4 15,2 9-6-15,2 3-9 0,6 1-5 0,4-1-3 16,7-5 1-16,6-2 2 0,9-9 4 16,2-5 8-16,6-6 8 0,1-5 8 15,1-5 4-15,3-6 6 0,0-4 2 16,-3-5 2-16,-1-5 3 0,-1-7 2 16,-3-1-1-16,-4-4-1 0,-5-1-3 15,-4-2-2-15,-4 1-1 0,-5-1-5 0,-4 5-2 16,-3 1-2-16,-2 4-2 0,-2 4-2 15,-1 7-1-15,-3 3 1 0,1 7 1 16,1 0 0-16,0 1 0 0,3 4-2 16,3-1-2-16,4-2-1 0,6-3-1 15,1-1 1-15,4-2 0 0,0-3-1 16,2-1-3-16,3-3 1 0,-3-3-19 16,0-3-23-16,3-4-100 0,-2-5-114 15,-1-1-274-15</inkml:trace>
  <inkml:trace contextRef="#ctx0" brushRef="#br0" timeOffset="110928.48">18360 10852 452 0,'-8'-1'103'16,"3"4"-2"-16,2 2-68 0,3 2-29 16,2 0-19-16,2 1-16 0,3 2-17 15,2 0-55-15,4-1-69 0,4 2-152 16</inkml:trace>
  <inkml:trace contextRef="#ctx0" brushRef="#br0" timeOffset="111184.07">18877 11102 413 0,'1'5'114'0,"-3"-2"1"0,-2-2-41 16,-8 2-35-16,-5-3-8 0,-8 1-5 0,-5 0-10 15,-5 1-6-15,-1 2-1 0,-1 2-2 16,4 2-2-16,4 0-1 0,8 4-2 15,5 3-2-15,10-1-2 0,6 1-1 16,9 0 0-16,6 3 1 0,6 0 0 16,5 1 0-16,4 0 2 0,1 2 0 15,0-3-1-15,-2 2-1 0,-4 1-3 16,-6-1-1-16,-5-3-1 0,-11 1-3 0,-9-4-5 16,-8-1-5-16,-7-4-5 0,-5-3-7 15,-3-5-12-15,-3-2-71 0,1-7-78 16,5-3-183-16</inkml:trace>
  <inkml:trace contextRef="#ctx0" brushRef="#br0" timeOffset="111921.95">19157 11306 520 0,'5'-4'141'15,"2"-4"4"-15,-4 0-63 0,-2-4-28 16,-3-2-14-16,-4 3-15 0,-2-1-13 16,-4 4-7-16,-3 2-3 0,-1 6-3 15,-3 5 1-15,1 2-1 0,-2 4 1 0,1 3-1 16,2 2-4-16,3 0-4 0,1-2-5 16,7 0-3-16,3-2-1 0,6-1-1 15,2-5 1-15,4 0 4 0,3-2 5 16,1-2 6-16,-1-2 3 0,2-1 4 15,-4-3 4-15,0 2 4 0,-2-4 2 16,-3 2 0-16,0 0-1 0,-2-1-1 16,-2 2-5-16,-1 0-5 0,-2 3-3 15,0 4-2-15,-1 1-2 0,-1 4 0 16,0 2 0-16,0 2-1 0,1 1-3 0,4-2-2 16,5-1-3-16,3-1 0 0,4-5 0 15,5-3 2-15,4-3 6 0,2-4 7 16,3-1 5-16,1-2 5 0,2-3 5 15,-2-1 3-15,-1-3 0 0,-1-1 0 16,-2-7 1-16,0-1 0 0,-1-8-2 16,-1-3-2-16,-2-4-1 0,-2-9 3 0,-2-9 1 15,-2 2 0-15,-4-3 1 0,-5 2-1 16,0 7-1-16,-5 4 1 0,-1 14-3 16,-4 10-5-16,0 9-4 0,-3 11-1 15,-2 9-2-15,0 7-2 0,0 7-2 16,1 3-1-16,0 9-3 0,1 6-3 15,3 1-5-15,3 2-2 0,-1-1-1 16,4-1-1-16,2 0 0 0,0-6 3 16,1-4 4-16,2-6 4 0,-1-1 3 15,0-5 0-15,-1-7 0 0,-1-5-2 0,1-1 0 16,-1-4 0-16,1-2-1 0,3-4-4 16,0-2-4-16,6 2 1 0,1-1 0 15,4 3 0-15,3-1 1 0,2 1 0 16,0 2 6-16,2 1 5 0,-2 2 1 15,-1-1 1-15,0 1-1 0,-2 1 1 0,-5 0-1 16,-2 1-6-16,-4-2-8 0,-3 0-5 16,-6 2-4-16,-7-1 0 0,-4-2-3 15,-5-1 0-15,-4 1 4 0,-2-1-1 16,-1-1-4-16,2-3-8 0,3-3 174 16,1-2-262-16,4-5-113 0,7-7-338 15</inkml:trace>
  <inkml:trace contextRef="#ctx0" brushRef="#br0" timeOffset="112262.57">19903 10615 429 0,'1'13'102'16,"-2"4"1"-16,-1 8-56 0,-2 8-25 16,1 5-3-16,-1 7 1 0,-2 3-1 15,2 2 0-15,-1 3-1 0,2-1 0 16,2-4-4-16,2-1-5 0,2-4-4 15,7-6-8-15,4-3-4 0,5-4-1 0,5-4-6 16,5-5 0-16,5-6 4 0,3-5 2 16,3-2 4-16,1-6 3 0,1-8 0 15,-2-1 5-15,-2-4 3 0,-5-5-2 16,-3-3 6-16,-7-6 4 0,-6-1 5 16,-8 1 2-16,-6 1 0 0,-8 3 1 15,-7 6 0-15,-10 9-4 0,-6 7-5 16,-3 9-6-16,-5 9-1 0,-2 4-2 0,3 3-1 15,5 7-1-15,5-1-3 16,9 1-4-16,10-1-5 0,10-4-3 0,14-1-5 16,7-3-9-16,12-4-13 0,10-1-10 15,7-5 4-15,6-2-88 0,7-4-89 16,5-6-208-16</inkml:trace>
  <inkml:trace contextRef="#ctx0" brushRef="#br0" timeOffset="112907.13">21194 11316 315 0,'3'23'77'0,"0"0"-4"0,1-1-16 0,1-1-69 16,0-1-11-16,-1-2-5 0,1-1-1 15,-1-3 2-15,1-4 10 0,-2-4 15 16,-1-1 13-16,1-4 12 0,1-1 11 16,-3-2 5-16,1-3 0 0,-2-2-3 15,0-4-7-15,0-1-8 0,-1-5-3 16,-1-1-4-16,1-4-2 0,-2-2 1 16,2-4-1-16,-1 0 0 0,1-3-1 0,0 4-2 15,1 1 4-15,0 7 3 0,1 2-1 16,0 6-1-16,2 9 0 0,5 8-1 15,0 2 1-15,3 3-6 0,3 1-4 16,5 0-2-16,4 3-2 0,2-4 0 16,4-4 0-16,3 1 0 0,5-1 0 15,1-4 0-15,3 0 0 0,0-4-1 16,-2-1 2-16,-2-4 3 0,-5-1 0 0,-4-5 4 16,-5 1 3-16,-7-4 5 0,-7 0 1 15,-6-2 1-15,-4-1-1 0,-6 2 0 16,-3 0-1-16,-8 5-4 0,-4 4-4 15,-3 7-1-15,-4 6-2 0,-2 7-2 16,-1 6-1-16,1 5-1 0,4 4-2 16,6 4-4-16,5 0-4 0,10 0-3 15,8 2-5-15,9-3-13 0,7-3-10 0,5-6-9 16,7-2-6-16,5-4-79 0,7-4-88 16,2-7-200-16</inkml:trace>
  <inkml:trace contextRef="#ctx0" brushRef="#br0" timeOffset="113087.23">21992 11301 440 0,'7'7'111'16,"4"-1"0"-16,5-2-40 0,7 2-50 15,4-3-21-15,4-2-15 0,1-2-14 16,-2-1-15-16,2-2-10 0,1-2-2 15,-2 1-57-15,1-1-52 0,-1 1-113 16</inkml:trace>
  <inkml:trace contextRef="#ctx0" brushRef="#br0" timeOffset="113606.98">22577 11208 402 0,'-16'10'101'16,"-1"0"1"-16,1 3-53 0,-1 2-22 15,1 0-6-15,1 3-4 0,0-1-6 16,4 3-6-16,5-1-2 0,4-3-2 16,4 2 0-16,5-2 0 0,4-2 2 0,7-2 4 15,4-3 3-15,4-2 4 0,3-5 2 16,2-4 3-16,2-1 2 0,-1-2 3 16,-2-4 1-16,-4 1 1 0,-3-1 1 15,-4 0 0-15,-7-1-2 0,-7-3-3 16,-5-4-4-16,-4-2-5 0,-8-2-5 15,-6-2-4-15,-5 0-3 0,-4 4-1 0,-4 0-2 16,-2 2-2-16,-2 4-1 0,3 3-2 16,4 3-1-16,5 2-5 0,4 0-4 15,8 4-8-15,8 0 0 0,8 1 0 16,6 1 3-16,8 3 1 0,4-1 2 16,7 5 5-16,4 1 8 0,2 5 3 15,3 2 0-15,1 5 1 0,-2 2-1 16,-1 4 2-16,-2-1 1 0,-4 5 2 15,-5-2-1-15,-4 0 1 0,-1-2 0 0,-4-4 0 16,-2-2 0-16,-2-3-2 0,-1-4 2 16,0-6 4-16,-1-1 5 0,-1-5 4 15,-1-2 6-15,-2-3 3 0,-1-5 2 16,-2-5-1-16,-3-5-3 0,1-3-4 16,-1-5-4-16,-1-1-4 0,2-6-3 15,1-1-3-15,1 2-5 0,3 2-6 16,0 2-2-16,2 2-2 0,3 5-4 0,1 4-2 15,2 5-20-15,1 3-12 0,5 3-7 16,1 3 128-16,3 4-211 0,7 0-107 16,0 5-281-16</inkml:trace>
  <inkml:trace contextRef="#ctx0" brushRef="#br0" timeOffset="114491.84">23501 11301 366 0,'-3'7'102'0,"-1"0"5"0,-5-4-35 16,-1 1-26-16,-3-3-12 0,-3-1-7 0,-4 1-9 15,-2-1-6-15,-2-1-5 0,-1 4-4 16,-1 0-4-16,-1 3-1 0,5 2-3 16,4-2-2-16,4 4-3 0,6 0-2 15,7-1 0-15,5-1 1 0,6 0 2 16,4-1 2-16,4-2 4 0,3-1 2 16,0 0 3-16,2-4 1 0,-1-1 3 0,-2-2 4 15,-2-2 4-15,-2-3 4 0,-2-3 4 16,-3-3 5-16,-1-4 3 0,-1-5 1 15,-1-5-1-15,-1-7-2 0,0-5-2 16,-2-8-2-16,-1-6-4 0,-2-4-6 16,-1-6-2-16,1 0-1 0,0 4-2 15,-1 3 1-15,0 9 3 0,1 12 2 16,-1 9 0-16,1 8-1 0,-3 11-1 16,-4 9-3-16,1 10-3 0,0 6-3 0,1 6-4 15,2 7-1-15,1 7 2 0,1 5 1 16,3 4-1-16,2 5 0 0,2 0-1 15,1 2-1-15,3 0-2 0,0 0 0 16,2-3-2-16,1-2-2 0,2-7-1 16,0-1 0-16,2-5-1 0,-2-6-1 15,0-4 0-15,2-4 0 0,1-5 1 16,0-5-1-16,2-6 1 0,1-5 1 16,1-4 2-16,0-6 1 0,3-3 2 15,-3-3 0-15,1-2 2 0,-4-4 3 0,-2-3 2 16,-2-2 1-16,-4-1 0 0,-3 2 1 15,-5-1 1-15,-3 3 1 0,-4 4-2 16,-3 6-1-16,-6 5-2 0,-5 8 0 16,-3 1-1-16,-3 6-2 0,1 1-1 15,0 4-1-15,3 0 0 0,3 2-1 16,6 0-1-16,5 0 1 0,5-1 1 16,4 3-1-16,6-2 0 0,2-1 1 0,5 0 1 15,1-1 0-15,0-1-1 0,-1 0-1 16,1-3 0-16,-3-1 0 0,0 1 0 15,-3-2-2-15,-1 2-3 0,-1 0-2 16,0 2 0-16,-1 3-1 0,0 0-6 16,-3 0-6-16,2 2-3 0,-1-2-1 15,-1 0 2-15,2-1 1 0,-2-4 2 16,-1 0 7-16,2-1 12 0,-3-1 11 16,1-3 8-16,-2-1 3 0,1-4 3 0,0 1 4 15,-1-3 2-15,0-4-3 0,1-3-4 16,-1-5-3-16,0-4-3 0,0-1-2 15,1-5-2-15,0-3-4 0,3 1-3 16,1-2-2-16,3 7-1 0,1 2 0 0,0 1-1 16,3 6 0-16,4 3 0 0,0 4 0 15,1 4-1-15,1 1-5 0,2 5-6 16,2 2-7-16,-1 2-7 0,-3 1-6 16,-2 2-5-16,-3 0-3 0,-2-1 2 15,-5 3 2-15,-1 2 5 0,-2-2 6 16,-4 4 5-16,-1-3 5 0,-1 2 5 15,-2 0 3-15,-2-3-5 0,-2-1-9 16,-1 0 61-16,2-6-140 0,-1 2-85 16,2-3-236-16</inkml:trace>
  <inkml:trace contextRef="#ctx0" brushRef="#br0" timeOffset="115069.24">24528 11345 361 0,'12'3'93'0,"-1"3"3"0,-1-1-42 0,-4-1-22 15,-3 3-4-15,-5-2-4 0,-4 3-1 16,-1 3 2-16,-3 2-3 0,0 1-2 16,-1 3-4-16,0 0-1 0,3 3-2 15,3 0-4-15,1-2-6 0,4 1-2 16,4-4 0-16,0 1 1 0,4-3-5 16,2-4-9-16,1-4-10 0,1-2-10 15,0-4 63-15,1-2-152 0,3-6-96 16,1-4-245-16</inkml:trace>
  <inkml:trace contextRef="#ctx0" brushRef="#br0" timeOffset="115225.82">24484 10878 505 0,'-14'-10'127'0,"2"7"3"15,4 2-68-15,3 1-23 0,3-1-21 0,0 2-21 16,2 0-14-16,2-1-12 0,-2-2-10 15,1 0-10-15,1-1-20 0,-1 1-56 16,1-1-66-16,-1 2-168 0</inkml:trace>
  <inkml:trace contextRef="#ctx0" brushRef="#br0" timeOffset="115928.45">24697 11441 359 0,'1'22'79'0,"-2"-4"-1"0,1-4-55 16,-1-8-13-16,0-3-5 0,1-7-2 15,0-1 3-15,2-4 4 0,2-4 6 16,2-3 7-16,1 0 6 0,3-1 10 16,0 1 6-16,0 0 1 0,0 3-2 0,-1 3-7 15,-3 2-7-15,0 4-10 0,-2 3-9 16,1 4-7-16,-2 2-4 0,-1 3-2 15,0 3 1-15,3 3 0 0,1 1 0 16,2-2-2-16,4 1 1 0,3-1 0 16,3 0 0-16,3-2 0 0,-1-2 2 15,-1-2 3-15,0-2 9 0,-2-3 6 16,-3-2 6-16,0-2 5 0,-5 0 2 16,1-3 4-16,-2 0 0 0,-3 1-5 0,-1-3-5 15,-2 2-6-15,-3 0-5 0,-1 1-5 16,-4 1-3-16,0 5-4 0,-3 1-1 15,-2 6-2-15,0 5 1 0,-3 4 0 16,-1 5 0-16,0 4 0 0,0 3 0 16,-2 2-2-16,-1 1-1 0,-2-1-2 15,-1 1-2-15,1-1-3 0,1-3-3 0,0 0-2 16,-1-4-1-16,2-3 1 0,-1-2 3 16,2-4 2-16,0-3 2 0,3-3 2 15,0-3 4-15,4-6 2 0,4-2 3 16,4-4 2-16,5-5 3 0,6-2 2 15,4-2 2-15,5-2 2 0,3-4 0 16,5-2-2-16,4 0-2 0,5-3-1 16,2 0-1-16,-1 1-2 0,2-2 0 0,-2 3 0 15,-4 5 2-15,-4 1 2 0,-6 9 3 16,-7 0 0-16,-4 5 0 0,-5 0-3 16,-2 6-3-16,-3-1-2 0,-2 0-3 15,-3 1-3-15,1 2 0 0,1 1 0 16,2 5 0-16,2 1 1 0,4 2 0 15,1 5-1-15,2 1 0 0,3 3 1 16,0 1-1-16,0 0 0 0,-2 0 1 0,-2-1-2 16,-4-2 1-16,-3 1-2 0,-4-2-1 15,-4-3-2-15,-5-4-5 0,-4-3-4 16,-4-4-4-16,-5-4-8 0,-2-6-5 16,-5-3-29-16,-4-4-11 0,-6-7-62 15,-3 1-32-15,-5-4-97 0,-9-4-186 16</inkml:trace>
  <inkml:trace contextRef="#ctx0" brushRef="#br0" timeOffset="116593.17">15783 12002 416 0,'-25'-3'109'16,"6"1"2"-16,4-1-55 0,6 1-11 16,5 2-10-16,2-2-13 0,4 2-5 15,6-1 2-15,6 0 2 0,5 0 1 16,8-1-1-16,7-1 4 0,8 2 2 16,6-2-1-16,5 0-4 0,4 2-5 15,10 0-3-15,8 3-5 0,6 0-2 16,10 3-1-16,10 4-3 0,8 2-1 0,12 1 0 15,10 1-1-15,11 0 0 16,12 1 4-16,15-2 6 0,11 0 5 0,16 0 2 16,18-3 6-16,17-2 3 0,10 1 3 15,20-3-2-15,15 0-5 0,14 0-3 16,15 1-1-16,12 4-4 0,5 3-2 16,13 3-1-16,6 6-3 0,-5 9-2 15,4 2-1-15,-6 6-1 0,-7 2-6 0,-9 1-9 16,-17 1-10-16,-21-1-14 0,-18-9-33 15,-27-5-73-15,-20-10-53 0,-30-11-121 16,-29-12-251-16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8DDAE74-62B6-4685-B4A4-09B778479A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CAF05F6-9A99-49E1-BA00-2896D5595C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C5E2849-9C5F-46BF-A385-944A3790FF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7E0FEAB4-2C41-44B3-BCB6-F2A7996A29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9B72E5D-7898-4407-9545-BBFDCFDC7C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EDC376-CF59-4712-9299-D4D8706D5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381CBDFA-9DEF-443A-882A-F213CFAB28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60EB16A-A1FB-4AEB-A93D-3CD3F148A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CCDC53-CEDB-4C91-8C7A-DC9FB924C3EF}" type="slidenum">
              <a:rPr lang="en-US" altLang="en-US" sz="1200" u="none"/>
              <a:pPr/>
              <a:t>1</a:t>
            </a:fld>
            <a:endParaRPr lang="en-US" altLang="en-US" sz="1200" u="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4B92466-BD3B-4D35-97D8-2089FA8CC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EBE9223-E463-4186-8636-D1C6FAC33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10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50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2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3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6915F4-70BD-42F1-9EC0-C6C049FC4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099B9C-61F7-456A-A745-CF3D6F51962D}" type="slidenum">
              <a:rPr lang="en-US" altLang="en-US" sz="1200" u="none"/>
              <a:pPr/>
              <a:t>4</a:t>
            </a:fld>
            <a:endParaRPr lang="en-US" altLang="en-US" sz="1200" u="none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3E1CE39-B5A1-46A4-9C93-BB19A7ED3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0D5066-D01B-428C-ABDF-AA1DDECE4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DC6892F-3CB7-4362-AD67-44852DE76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FF0A1-D4E6-45FB-A74F-08847D34C993}" type="slidenum">
              <a:rPr lang="en-US" altLang="en-US" sz="1200" u="none"/>
              <a:pPr/>
              <a:t>5</a:t>
            </a:fld>
            <a:endParaRPr lang="en-US" altLang="en-US" sz="1200" u="none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EF379D6-0F51-4DB4-A78B-4706F04DB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F353633-4AE7-4CAF-8D48-1BA710DFA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E3B32A2-B390-4915-ACC1-552EE7368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2C0577-205E-4CDB-8A75-23771345773F}" type="slidenum">
              <a:rPr lang="en-US" altLang="en-US" sz="1200" u="none"/>
              <a:pPr/>
              <a:t>6</a:t>
            </a:fld>
            <a:endParaRPr lang="en-US" altLang="en-US" sz="1200" u="none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21E8729-D6A2-4BBC-9378-1FEE3292C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7B72846-30C1-4EFD-B6F6-1F55499B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6ADCA6-ADA4-4112-A249-26FB0CAB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CBCE9-18DC-4A69-9BEF-7AC437DD5C75}" type="slidenum">
              <a:rPr lang="en-US" altLang="en-US" sz="1200" u="none"/>
              <a:pPr/>
              <a:t>7</a:t>
            </a:fld>
            <a:endParaRPr lang="en-US" altLang="en-US" sz="1200" u="none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5CDF8AB-09F2-465C-B8AC-914020024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DA2B21-85C2-4DAC-9B17-CE2B782B0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540E73-C1C1-40A7-B7E7-F9520D46B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C8484-EFD4-4271-AF7E-15D7EBF94E7C}" type="slidenum">
              <a:rPr lang="en-US" altLang="en-US" sz="1200" u="none"/>
              <a:pPr/>
              <a:t>8</a:t>
            </a:fld>
            <a:endParaRPr lang="en-US" altLang="en-US" sz="1200" u="none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5B66A4-6C54-4D2F-B7C0-6E51E827B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FCE2CC-054B-4392-B4B1-AF9680A6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9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62C043-D659-4A37-BE2B-264E60AD7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F924C-DD8B-4D6D-BDB5-A77C7712E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8AEFF6-35E6-4C3D-910D-B8D842072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02464-8612-4549-AE9C-714EDC958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934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B4916B-8DBC-4673-AAEA-0BF4C8143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D243E-8432-4941-8058-356788BDC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1A3374-8BB5-4850-ACD9-BCDB608A4A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904B8-D2D7-4D9B-B5FF-DE2610165A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7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586AE-AD9B-4E0B-9D70-2E4B89F66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D414B-67E9-4F12-8A55-3F5071901E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AC57CA-5D6F-4D05-8F3C-C48A881F9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BE9795-C1E1-4716-A8A5-CD4CB97AC2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13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D7E771-CAD3-4F11-8919-D9AEF06DA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F54261-8217-4E88-9DA4-14EF7DBC2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06449F-369B-462C-9981-00348DFF16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B7867-87F6-487C-9F8A-C485EE1C3A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15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498B5E-943A-45DE-83B2-22C37D3C17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F49B8E-334F-410C-8BD4-A9F46D8A1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213E23-8426-4176-8C33-14E6AADD93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883EA-DC22-4C65-8ACA-EFB951C398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57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4A9A65-2F94-4C01-B381-0FB447239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0DCD51-F888-40B1-94B5-852FDCC3DD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C6532-6A7F-4B8F-9FC9-3994B7133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1A4C1-5D4B-4CE9-9DE5-FA670D4BCF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50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C15A3C-4301-4A52-A2E8-ECF2C1C4D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612AF3-D495-463E-97CE-EB08888D5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CAD193-A727-4F7E-B777-0FCA675D9F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E81C2-F1E2-4472-BB11-09D8604CDD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86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30917D-8327-4ADA-B4B8-0F40CF02EE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E90BC1-B801-45CE-998B-081EB874F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042D10-11F6-4CE5-9431-0DB40E0B1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DD5EF-1BCE-4314-9C80-6EB509232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153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E4076B-187A-4C43-97BD-FD23E5DEA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57A454-6C28-4A13-B41F-D60076239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FC0A15-9FD9-4A55-B882-1D0567E8F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585093-6EAE-4F46-9FEF-F093D11EC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72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F93D3F-71F4-479C-BF54-4EB865D028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33F880-CAE2-4050-BA0F-747DF103A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1BC176-05C8-4035-B07F-D8C0B2EC5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8FFEB-EBD3-4971-AB74-9762B76D77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43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DF9C0E-FE8F-45E6-B80A-58EF099A3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B4A03-5DB3-40D2-9EE2-224A14AEDC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61A393-8571-482D-8C77-453EDA65B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48DC7-9A1F-4ADB-87D9-6A2E1B028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36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6765C78-98C6-433B-B5C5-36B29EBBE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D1B580-7C6F-4079-88D6-12A30FA80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11E6A6D-8C34-45BD-B136-6E6C9D69F6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04A08A-A5DD-434A-BDB7-203208896C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7BD42B-E4EC-4A7C-A3CD-C87903FD92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>
                <a:latin typeface="Times New Roman" panose="02020603050405020304" pitchFamily="18" charset="0"/>
              </a:defRPr>
            </a:lvl1pPr>
          </a:lstStyle>
          <a:p>
            <a:fld id="{1F89048F-0DE0-477C-8DB6-7B834A9C09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86305AF-B8DE-4163-AE70-6738BDE9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78B3E3-7BE0-46E5-9B76-6B3B954EF595}" type="slidenum">
              <a:rPr lang="en-US" altLang="en-US" sz="1400" u="none">
                <a:latin typeface="Times New Roman" panose="02020603050405020304" pitchFamily="18" charset="0"/>
              </a:rPr>
              <a:pPr/>
              <a:t>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8BF64D3-0307-42A0-A91F-014107150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8159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26: Multiprocessors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72FC952C-DC1E-4094-9CE1-83FAAF6D2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364962DB-9322-446B-B65E-3AF09CFA2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23846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Snooping-based coherence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Synchronization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Consistency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9C3F5BC-1310-49EF-9200-9D96D83ABC73}"/>
                  </a:ext>
                </a:extLst>
              </p14:cNvPr>
              <p14:cNvContentPartPr/>
              <p14:nvPr/>
            </p14:nvContentPartPr>
            <p14:xfrm>
              <a:off x="1339560" y="1168200"/>
              <a:ext cx="7272360" cy="200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9C3F5BC-1310-49EF-9200-9D96D83ABC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0200" y="1158840"/>
                <a:ext cx="7291080" cy="201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10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73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Relaxed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6522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Sequential consistency is very slow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programming complications/surprises are caused when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has race conditions (two threads dealing with same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data and at least one of the threads is modifying the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If programmers are disciplined and enforce mutual exclusion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when dealing with shared data, we can allow some re-orderings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This is effective at balancing performance &amp; programming effort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F8685E-5711-46A7-8C64-A6FB6E10AA6B}"/>
                  </a:ext>
                </a:extLst>
              </p14:cNvPr>
              <p14:cNvContentPartPr/>
              <p14:nvPr/>
            </p14:nvContentPartPr>
            <p14:xfrm>
              <a:off x="551520" y="119880"/>
              <a:ext cx="8495640" cy="386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F8685E-5711-46A7-8C64-A6FB6E10AA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2160" y="110520"/>
                <a:ext cx="8514360" cy="388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686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Write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B75779D-8854-4A8B-9EB8-182CB1E82563}"/>
                  </a:ext>
                </a:extLst>
              </p14:cNvPr>
              <p14:cNvContentPartPr/>
              <p14:nvPr/>
            </p14:nvContentPartPr>
            <p14:xfrm>
              <a:off x="280440" y="49680"/>
              <a:ext cx="8540280" cy="6570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B75779D-8854-4A8B-9EB8-182CB1E8256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1080" y="40320"/>
                <a:ext cx="8559000" cy="658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904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3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5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43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shared copies of that block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FB95EB-0395-42A6-BC42-F799C8E1D4C4}"/>
                  </a:ext>
                </a:extLst>
              </p14:cNvPr>
              <p14:cNvContentPartPr/>
              <p14:nvPr/>
            </p14:nvContentPartPr>
            <p14:xfrm>
              <a:off x="946080" y="162360"/>
              <a:ext cx="7675560" cy="5510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FB95EB-0395-42A6-BC42-F799C8E1D4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6720" y="153000"/>
                <a:ext cx="7694280" cy="552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E48E443-8E0D-4B5E-99AA-375951E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435B4-78E2-488F-8F09-309D41DC9BE7}" type="slidenum">
              <a:rPr lang="en-US" altLang="en-US" sz="1400" u="none">
                <a:latin typeface="Times New Roman" panose="02020603050405020304" pitchFamily="18" charset="0"/>
              </a:rPr>
              <a:pPr/>
              <a:t>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55A5C6D-C81F-4742-99CE-546D9821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03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Constructing Locks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7E432901-6759-4ED8-82E0-DF14D494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159C5A-B71B-47A8-B812-472F8492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99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Applications have phases (consisting of many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that must be executed atomically, without other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processes modifying the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lock surrounding the data/code ensures that only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can be in a critical section at a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hardware must provide some basic primitives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allow us to construct locks with different properties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E7188ABD-2188-4657-A8FF-C90A77D1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270" y="4887913"/>
            <a:ext cx="1569660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 balance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$1000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8DA868D-BDF8-417D-A899-E38AA664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$1100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2E794D44-E3D9-489F-AA10-46A51087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$1200</a:t>
            </a: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2A2D4CD8-81CC-427C-B2A3-1FD6974A3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C7F2AC54-4E85-4122-8D3D-3467F8E4A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53925733-CF62-43DC-BD11-08C69A9F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989513"/>
            <a:ext cx="39074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Parallel (unlocked) banking transactions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9CEB11-1D63-43EE-8D6E-0AE49B9FC804}"/>
                  </a:ext>
                </a:extLst>
              </p14:cNvPr>
              <p14:cNvContentPartPr/>
              <p14:nvPr/>
            </p14:nvContentPartPr>
            <p14:xfrm>
              <a:off x="464760" y="90000"/>
              <a:ext cx="8721000" cy="6743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9CEB11-1D63-43EE-8D6E-0AE49B9FC8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5400" y="80640"/>
                <a:ext cx="8739720" cy="6762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D1833E-AD1F-4DE6-931F-33B0CD9F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728E36-3A34-4A1D-9CAE-970D07C82378}" type="slidenum">
              <a:rPr lang="en-US" altLang="en-US" sz="1400" u="none">
                <a:latin typeface="Times New Roman" panose="02020603050405020304" pitchFamily="18" charset="0"/>
              </a:rPr>
              <a:pPr/>
              <a:t>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46EA1CC-322F-48AA-B3E8-76F6D8475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7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Synchronization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66133B3-0985-4E1B-ACD4-2C11EAC6A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F5454E34-7C8A-4C14-B5C0-472C8791E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025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simplest hardware primitive that greatly facilitates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synchronization implementations (locks, barriers,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is an atomic read-modify-write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Atomic exchange: swap contents of register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Special case of atomic exchange: test &amp; set: transfer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location into register and write 1 into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(if memory has 0, lock is free)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lock: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t&amp;s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register,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bnz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register, 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location, #0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C945DCDF-242B-4EEC-B910-655453E2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417282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multiple parallel threads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this code, only 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be able to enter CS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F2D122-3C20-4A99-B640-B9FC294DC0E2}"/>
                  </a:ext>
                </a:extLst>
              </p14:cNvPr>
              <p14:cNvContentPartPr/>
              <p14:nvPr/>
            </p14:nvContentPartPr>
            <p14:xfrm>
              <a:off x="915840" y="441720"/>
              <a:ext cx="8172720" cy="566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F2D122-3C20-4A99-B640-B9FC294DC0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6480" y="432360"/>
                <a:ext cx="8191440" cy="5687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73DFD9-EB0A-4B4D-AE4A-00A7DB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82EA9-0C6F-463C-9141-C93A7962E0A2}" type="slidenum">
              <a:rPr lang="en-US" altLang="en-US" sz="1400" u="none">
                <a:latin typeface="Times New Roman" panose="02020603050405020304" pitchFamily="18" charset="0"/>
              </a:rPr>
              <a:pPr/>
              <a:t>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2A13F63-2B68-44DA-9416-834C315E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149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Coherence Vs. Consistency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6FFD0B3-DA02-4DF1-807E-7BC089525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3B69FA8D-F054-45BB-9525-7553AF15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5809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Coherence guarantees (i) write propagation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(a write will eventually be seen by other processors),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(ii) write serialization (all processors see writes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same order)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consistency model defines the ordering of writes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reads to different memory locations – the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guarantees a certain consistency model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programmer attempts to write correct programs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those assumptions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B37BD8-1183-4D2C-A0AF-908304175C44}"/>
                  </a:ext>
                </a:extLst>
              </p14:cNvPr>
              <p14:cNvContentPartPr/>
              <p14:nvPr/>
            </p14:nvContentPartPr>
            <p14:xfrm>
              <a:off x="242640" y="897120"/>
              <a:ext cx="8581320" cy="287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B37BD8-1183-4D2C-A0AF-908304175C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3280" y="887760"/>
                <a:ext cx="8600040" cy="288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8A7FC1-53F1-43A3-A49D-E0AAB9D2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1C560C-9E5A-46C6-A17B-7D955D4D4F33}" type="slidenum">
              <a:rPr lang="en-US" altLang="en-US" sz="1400" u="none">
                <a:latin typeface="Times New Roman" panose="02020603050405020304" pitchFamily="18" charset="0"/>
              </a:rPr>
              <a:pPr/>
              <a:t>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64D8D8E-C93E-48AC-BA2F-E35FFBFA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1CB8BDD-E701-4A9D-B9C6-F7248DAD1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D0074EC-C231-482C-94FF-C7D2B1E8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36A3FD89-39E0-4B9F-8C53-8A74593EF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08EB15-FEA5-4591-9FA2-EA7BF324DEC7}"/>
                  </a:ext>
                </a:extLst>
              </p14:cNvPr>
              <p14:cNvContentPartPr/>
              <p14:nvPr/>
            </p14:nvContentPartPr>
            <p14:xfrm>
              <a:off x="92520" y="2038320"/>
              <a:ext cx="8782560" cy="398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08EB15-FEA5-4591-9FA2-EA7BF324DE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160" y="2028960"/>
                <a:ext cx="8801280" cy="4006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FCAAD29-3879-44D1-85F9-363F0C21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6B8FA-A548-49D8-95D0-B5536D31D626}" type="slidenum">
              <a:rPr lang="en-US" altLang="en-US" sz="1400" u="none">
                <a:latin typeface="Times New Roman" panose="02020603050405020304" pitchFamily="18" charset="0"/>
              </a:rPr>
              <a:pPr/>
              <a:t>8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9C90D00-2911-476B-AB78-D5665279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6120515-D13A-4AF3-B664-CF5BAD3D8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E52C4630-8BFF-4C08-8D1B-3FC8A92F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B251D1E9-8048-482B-9C97-47A68CAD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EB53AF0C-F79F-4138-8A48-4035600D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517" y="4114800"/>
            <a:ext cx="421865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The programmer expected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above code to implement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lock – because of ooo, both processors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can enter the critical section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FF7613F5-E663-414A-AD08-BAC83C61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05" y="5943600"/>
            <a:ext cx="7344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consistency model lets the programmer know what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can make about the hardware’s reordering capabilities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7A46C6-4195-4F22-B9B5-7E8DF3C41690}"/>
                  </a:ext>
                </a:extLst>
              </p14:cNvPr>
              <p14:cNvContentPartPr/>
              <p14:nvPr/>
            </p14:nvContentPartPr>
            <p14:xfrm>
              <a:off x="1907640" y="2062080"/>
              <a:ext cx="6946200" cy="299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7A46C6-4195-4F22-B9B5-7E8DF3C4169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98280" y="2052720"/>
                <a:ext cx="6964920" cy="3011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9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90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028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multiprocessor is sequentially consistent if the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execution is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achieveable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by maintaining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order within a processor and interleaving accesses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different processors in an arbitrary fashion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multiprocessor in the previous example is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sequentially consistent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Can implement sequential consistency by requiring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following: program order, write serialization, everyone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seen an update before a value is read – very intuitive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the programmer, but extremely slow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36E38B-D0E6-405F-AB46-22E91F1DE959}"/>
                  </a:ext>
                </a:extLst>
              </p14:cNvPr>
              <p14:cNvContentPartPr/>
              <p14:nvPr/>
            </p14:nvContentPartPr>
            <p14:xfrm>
              <a:off x="535680" y="74880"/>
              <a:ext cx="8537040" cy="4444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36E38B-D0E6-405F-AB46-22E91F1DE9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6320" y="65520"/>
                <a:ext cx="8555760" cy="4463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47746</TotalTime>
  <Words>839</Words>
  <Application>Microsoft Office PowerPoint</Application>
  <PresentationFormat>On-screen Show (4:3)</PresentationFormat>
  <Paragraphs>199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286</cp:revision>
  <dcterms:created xsi:type="dcterms:W3CDTF">2002-09-20T18:19:18Z</dcterms:created>
  <dcterms:modified xsi:type="dcterms:W3CDTF">2022-04-19T16:46:06Z</dcterms:modified>
</cp:coreProperties>
</file>