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26" r:id="rId2"/>
    <p:sldId id="467" r:id="rId3"/>
    <p:sldId id="680" r:id="rId4"/>
    <p:sldId id="663" r:id="rId5"/>
    <p:sldId id="664" r:id="rId6"/>
    <p:sldId id="665" r:id="rId7"/>
    <p:sldId id="666" r:id="rId8"/>
    <p:sldId id="669" r:id="rId9"/>
    <p:sldId id="667" r:id="rId10"/>
    <p:sldId id="681" r:id="rId1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C85627E-F720-43BF-8D0D-28A4022503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1F982EF-CC28-4E3D-9A4C-03C6258004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6F8554FA-44EE-4200-9FD0-2B79594FB3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493FE2E-8D17-4460-A5C1-E69923C8A5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E1B7932F-32D0-43F9-BA22-BFFD365B0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8DDAE74-62B6-4685-B4A4-09B778479A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CAF05F6-9A99-49E1-BA00-2896D5595C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5E2849-9C5F-46BF-A385-944A3790FF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0FEAB4-2C41-44B3-BCB6-F2A7996A29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9B72E5D-7898-4407-9545-BBFDCFDC7C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EDC376-CF59-4712-9299-D4D8706D5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381CBDFA-9DEF-443A-882A-F213CFAB28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60EB16A-A1FB-4AEB-A93D-3CD3F148A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CCDC53-CEDB-4C91-8C7A-DC9FB924C3EF}" type="slidenum">
              <a:rPr lang="en-US" altLang="en-US" sz="1200" u="none"/>
              <a:pPr/>
              <a:t>1</a:t>
            </a:fld>
            <a:endParaRPr lang="en-US" altLang="en-US" sz="1200" u="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4B92466-BD3B-4D35-97D8-2089FA8CC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EBE9223-E463-4186-8636-D1C6FAC33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10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50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2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3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4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5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6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7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8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9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2C043-D659-4A37-BE2B-264E60AD7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F924C-DD8B-4D6D-BDB5-A77C7712E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8AEFF6-35E6-4C3D-910D-B8D842072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02464-8612-4549-AE9C-714EDC958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93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B4916B-8DBC-4673-AAEA-0BF4C8143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D243E-8432-4941-8058-356788BDC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A3374-8BB5-4850-ACD9-BCDB608A4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904B8-D2D7-4D9B-B5FF-DE2610165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586AE-AD9B-4E0B-9D70-2E4B89F66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414B-67E9-4F12-8A55-3F5071901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AC57CA-5D6F-4D05-8F3C-C48A881F9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E9795-C1E1-4716-A8A5-CD4CB97AC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13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7E771-CAD3-4F11-8919-D9AEF06DA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F54261-8217-4E88-9DA4-14EF7DBC2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06449F-369B-462C-9981-00348DFF1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B7867-87F6-487C-9F8A-C485EE1C3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15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98B5E-943A-45DE-83B2-22C37D3C17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49B8E-334F-410C-8BD4-A9F46D8A1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213E23-8426-4176-8C33-14E6AADD9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883EA-DC22-4C65-8ACA-EFB951C39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A9A65-2F94-4C01-B381-0FB447239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DCD51-F888-40B1-94B5-852FDCC3D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C6532-6A7F-4B8F-9FC9-3994B7133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1A4C1-5D4B-4CE9-9DE5-FA670D4BC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50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15A3C-4301-4A52-A2E8-ECF2C1C4D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612AF3-D495-463E-97CE-EB08888D5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CAD193-A727-4F7E-B777-0FCA675D9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E81C2-F1E2-4472-BB11-09D8604CDD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86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30917D-8327-4ADA-B4B8-0F40CF02E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E90BC1-B801-45CE-998B-081EB874F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042D10-11F6-4CE5-9431-0DB40E0B1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DD5EF-1BCE-4314-9C80-6EB509232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53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E4076B-187A-4C43-97BD-FD23E5DEA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7A454-6C28-4A13-B41F-D60076239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FC0A15-9FD9-4A55-B882-1D0567E8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85093-6EAE-4F46-9FEF-F093D11EC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7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93D3F-71F4-479C-BF54-4EB865D02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3F880-CAE2-4050-BA0F-747DF103A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BC176-05C8-4035-B07F-D8C0B2EC5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8FFEB-EBD3-4971-AB74-9762B76D7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DF9C0E-FE8F-45E6-B80A-58EF099A3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B4A03-5DB3-40D2-9EE2-224A14AED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1A393-8571-482D-8C77-453EDA65B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8DC7-9A1F-4ADB-87D9-6A2E1B028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36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765C78-98C6-433B-B5C5-36B29EBB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D1B580-7C6F-4079-88D6-12A30FA80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1E6A6D-8C34-45BD-B136-6E6C9D69F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04A08A-A5DD-434A-BDB7-203208896C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7BD42B-E4EC-4A7C-A3CD-C87903FD92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latin typeface="Times New Roman" panose="02020603050405020304" pitchFamily="18" charset="0"/>
              </a:defRPr>
            </a:lvl1pPr>
          </a:lstStyle>
          <a:p>
            <a:fld id="{1F89048F-0DE0-477C-8DB6-7B834A9C09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86305AF-B8DE-4163-AE70-6738BDE9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78B3E3-7BE0-46E5-9B76-6B3B954EF595}" type="slidenum">
              <a:rPr lang="en-US" altLang="en-US" sz="1400" u="none">
                <a:latin typeface="Times New Roman" panose="02020603050405020304" pitchFamily="18" charset="0"/>
              </a:rPr>
              <a:pPr/>
              <a:t>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8BF64D3-0307-42A0-A91F-014107150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59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26: Multiprocessors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72FC952C-DC1E-4094-9CE1-83FAAF6D2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364962DB-9322-446B-B65E-3AF09CFA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23846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Snooping-based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Synchronization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Consistency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10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73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Relaxed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6522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Sequential consistency is very slow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programming complications/surprises are caused when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has race conditions (two threads dealing with same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data and at least one of the threads is modifying the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If programmers are disciplined and enforce mutual exclusion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when dealing with shared data, we can allow some re-orderings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This is effective at balancing performance &amp; programming effort</a:t>
            </a:r>
          </a:p>
        </p:txBody>
      </p:sp>
    </p:spTree>
    <p:extLst>
      <p:ext uri="{BB962C8B-B14F-4D97-AF65-F5344CB8AC3E}">
        <p14:creationId xmlns:p14="http://schemas.microsoft.com/office/powerpoint/2010/main" val="428686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Write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Read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04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9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02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execution is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achieveable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the programmer, but extremely slow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46299</TotalTime>
  <Words>839</Words>
  <Application>Microsoft Office PowerPoint</Application>
  <PresentationFormat>On-screen Show (4:3)</PresentationFormat>
  <Paragraphs>199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285</cp:revision>
  <dcterms:created xsi:type="dcterms:W3CDTF">2002-09-20T18:19:18Z</dcterms:created>
  <dcterms:modified xsi:type="dcterms:W3CDTF">2022-04-18T16:38:07Z</dcterms:modified>
</cp:coreProperties>
</file>